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5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Ex1.xml" ContentType="application/vnd.ms-office.chartex+xml"/>
  <Override PartName="/ppt/charts/style4.xml" ContentType="application/vnd.ms-office.chartstyle+xml"/>
  <Override PartName="/ppt/charts/colors4.xml" ContentType="application/vnd.ms-office.chartcolorstyle+xml"/>
  <Override PartName="/ppt/charts/chart4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5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6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7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Ex2.xml" ContentType="application/vnd.ms-office.chartex+xml"/>
  <Override PartName="/ppt/charts/style9.xml" ContentType="application/vnd.ms-office.chartstyle+xml"/>
  <Override PartName="/ppt/charts/colors9.xml" ContentType="application/vnd.ms-office.chartcolorstyle+xml"/>
  <Override PartName="/ppt/charts/chart8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9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59" r:id="rId2"/>
  </p:sldMasterIdLst>
  <p:notesMasterIdLst>
    <p:notesMasterId r:id="rId35"/>
  </p:notesMasterIdLst>
  <p:handoutMasterIdLst>
    <p:handoutMasterId r:id="rId36"/>
  </p:handoutMasterIdLst>
  <p:sldIdLst>
    <p:sldId id="316" r:id="rId3"/>
    <p:sldId id="453" r:id="rId4"/>
    <p:sldId id="449" r:id="rId5"/>
    <p:sldId id="406" r:id="rId6"/>
    <p:sldId id="409" r:id="rId7"/>
    <p:sldId id="454" r:id="rId8"/>
    <p:sldId id="455" r:id="rId9"/>
    <p:sldId id="451" r:id="rId10"/>
    <p:sldId id="450" r:id="rId11"/>
    <p:sldId id="411" r:id="rId12"/>
    <p:sldId id="462" r:id="rId13"/>
    <p:sldId id="461" r:id="rId14"/>
    <p:sldId id="429" r:id="rId15"/>
    <p:sldId id="458" r:id="rId16"/>
    <p:sldId id="456" r:id="rId17"/>
    <p:sldId id="457" r:id="rId18"/>
    <p:sldId id="460" r:id="rId19"/>
    <p:sldId id="459" r:id="rId20"/>
    <p:sldId id="463" r:id="rId21"/>
    <p:sldId id="464" r:id="rId22"/>
    <p:sldId id="465" r:id="rId23"/>
    <p:sldId id="466" r:id="rId24"/>
    <p:sldId id="467" r:id="rId25"/>
    <p:sldId id="468" r:id="rId26"/>
    <p:sldId id="470" r:id="rId27"/>
    <p:sldId id="471" r:id="rId28"/>
    <p:sldId id="472" r:id="rId29"/>
    <p:sldId id="473" r:id="rId30"/>
    <p:sldId id="474" r:id="rId31"/>
    <p:sldId id="475" r:id="rId32"/>
    <p:sldId id="476" r:id="rId33"/>
    <p:sldId id="426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rska Zrinski" initials="UZ" lastIdx="1" clrIdx="0">
    <p:extLst>
      <p:ext uri="{19B8F6BF-5375-455C-9EA6-DF929625EA0E}">
        <p15:presenceInfo xmlns:p15="http://schemas.microsoft.com/office/powerpoint/2012/main" userId="S-1-5-21-88094858-919529-1617787245-590705" providerId="AD"/>
      </p:ext>
    </p:extLst>
  </p:cmAuthor>
  <p:cmAuthor id="2" name="Martin John Bowen" initials="MJB" lastIdx="5" clrIdx="1">
    <p:extLst>
      <p:ext uri="{19B8F6BF-5375-455C-9EA6-DF929625EA0E}">
        <p15:presenceInfo xmlns:p15="http://schemas.microsoft.com/office/powerpoint/2012/main" userId="S-1-5-21-88094858-919529-1617787245-52737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4C346"/>
    <a:srgbClr val="C2D840"/>
    <a:srgbClr val="F16423"/>
    <a:srgbClr val="FAB416"/>
    <a:srgbClr val="28C0DA"/>
    <a:srgbClr val="569AB3"/>
    <a:srgbClr val="282E8D"/>
    <a:srgbClr val="B343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268" autoAdjust="0"/>
  </p:normalViewPr>
  <p:slideViewPr>
    <p:cSldViewPr snapToGrid="0" snapToObjects="1">
      <p:cViewPr varScale="1">
        <p:scale>
          <a:sx n="68" d="100"/>
          <a:sy n="68" d="100"/>
        </p:scale>
        <p:origin x="1264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wb.ad.worldbank.org\VFS$\GPG\HQ\GPG-Users\T\Governance\Operations_Portfolio\Trust%20Funds\PEFA\Monitoring%20Data\Monthly%20Updates%20-%20Statistics\December%202017\PEFA_Stats_Dec_2017%20(version%201).xlsb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WB445820\Documents\The%20World%20Bank%20Projects\PEM%20PAL%202018\PEFA-National%20Scores%20PI-8%20and%20PI-9.2-PEFA%20201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WB445820\Documents\The%20World%20Bank%20Projects\PEM%20PAL%202018\PEFA-National%20Scores%20PI-8%20and%20PI-9.2-PEFA%202011%20edUZ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WB445820\Documents\The%20World%20Bank%20Projects\PEM%20PAL%202018\PEFA-National%20Scores%20PI-8%20and%20PI-9.2-PEFA%202011%20edUZ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WB445820\Documents\The%20World%20Bank%20Projects\PEM%20PAL%202018\PEFA-National%20Scores%20PI-8%20and%20PI-9.2-PEFA%202011%20edUZ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WB445820\Documents\The%20World%20Bank%20Projects\PEM%20PAL%202018\PEFA-National%20Scores%20PI-8%20and%20PI-9.2-PEFA%202011%20edUZ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WB445820\Documents\The%20World%20Bank%20Projects\PEM%20PAL%202018\PEFA-National%20Scores%20PI-8%20and%20PI-9.2-PEFA%202011%20edUZ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WB445820\Documents\The%20World%20Bank%20Projects\PEM%20PAL%202018\PEFA%20HLGs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WB445820\Documents\The%20World%20Bank%20Projects\PEM%20PAL%202018\PEFA%20HLGs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microsoft.com/office/2011/relationships/chartStyle" Target="style4.xml"/><Relationship Id="rId1" Type="http://schemas.openxmlformats.org/officeDocument/2006/relationships/oleObject" Target="file:///C:\Users\WB445820\Documents\The%20World%20Bank%20Projects\PEM%20PAL%202018\PEFA-National%20Scores%20PI-8%20and%20PI-9.2-PEFA%202011%20edUZ.xlsx" TargetMode="External"/></Relationships>
</file>

<file path=ppt/charts/_rels/chartEx2.xml.rels><?xml version="1.0" encoding="UTF-8" standalone="yes"?>
<Relationships xmlns="http://schemas.openxmlformats.org/package/2006/relationships"><Relationship Id="rId3" Type="http://schemas.microsoft.com/office/2011/relationships/chartColorStyle" Target="colors9.xml"/><Relationship Id="rId2" Type="http://schemas.microsoft.com/office/2011/relationships/chartStyle" Target="style9.xml"/><Relationship Id="rId1" Type="http://schemas.openxmlformats.org/officeDocument/2006/relationships/oleObject" Target="file:///C:\Users\WB445820\Documents\The%20World%20Bank%20Projects\PEM%20PAL%202018\PEFA-National%20Scores%20PI-8%20and%20PI-9.2-PEFA%202011%20edUZ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1484916928309709E-2"/>
          <c:y val="9.8236222567426923E-2"/>
          <c:w val="0.94607843137254899"/>
          <c:h val="0.71839345338926897"/>
        </c:manualLayout>
      </c:layout>
      <c:lineChart>
        <c:grouping val="standard"/>
        <c:varyColors val="0"/>
        <c:ser>
          <c:idx val="0"/>
          <c:order val="0"/>
          <c:tx>
            <c:strRef>
              <c:f>'Additional graphics'!$O$19</c:f>
              <c:strCache>
                <c:ptCount val="1"/>
                <c:pt idx="0">
                  <c:v>National</c:v>
                </c:pt>
              </c:strCache>
            </c:strRef>
          </c:tx>
          <c:spPr>
            <a:ln w="31750" cap="rnd">
              <a:solidFill>
                <a:srgbClr val="569AB3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rgbClr val="569AB3"/>
              </a:solidFill>
              <a:ln>
                <a:noFill/>
              </a:ln>
              <a:effectLst/>
            </c:spPr>
          </c:marker>
          <c:dLbls>
            <c:spPr>
              <a:solidFill>
                <a:srgbClr val="569AB3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'Additional graphics'!$N$20:$N$32</c:f>
              <c:numCache>
                <c:formatCode>General</c:formatCode>
                <c:ptCount val="13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</c:numCache>
            </c:numRef>
          </c:cat>
          <c:val>
            <c:numRef>
              <c:f>'Additional graphics'!$O$20:$O$32</c:f>
              <c:numCache>
                <c:formatCode>General</c:formatCode>
                <c:ptCount val="13"/>
                <c:pt idx="0">
                  <c:v>6</c:v>
                </c:pt>
                <c:pt idx="1">
                  <c:v>26</c:v>
                </c:pt>
                <c:pt idx="2">
                  <c:v>28</c:v>
                </c:pt>
                <c:pt idx="3">
                  <c:v>37</c:v>
                </c:pt>
                <c:pt idx="4">
                  <c:v>35</c:v>
                </c:pt>
                <c:pt idx="5">
                  <c:v>33</c:v>
                </c:pt>
                <c:pt idx="6">
                  <c:v>18</c:v>
                </c:pt>
                <c:pt idx="7">
                  <c:v>23</c:v>
                </c:pt>
                <c:pt idx="8">
                  <c:v>29</c:v>
                </c:pt>
                <c:pt idx="9">
                  <c:v>28</c:v>
                </c:pt>
                <c:pt idx="10">
                  <c:v>21</c:v>
                </c:pt>
                <c:pt idx="11">
                  <c:v>24</c:v>
                </c:pt>
                <c:pt idx="12">
                  <c:v>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0C3-442D-A4FC-1834FBE5B2DB}"/>
            </c:ext>
          </c:extLst>
        </c:ser>
        <c:ser>
          <c:idx val="1"/>
          <c:order val="1"/>
          <c:tx>
            <c:strRef>
              <c:f>'Additional graphics'!$P$19</c:f>
              <c:strCache>
                <c:ptCount val="1"/>
                <c:pt idx="0">
                  <c:v>Subnational</c:v>
                </c:pt>
              </c:strCache>
            </c:strRef>
          </c:tx>
          <c:spPr>
            <a:ln w="31750" cap="rnd">
              <a:solidFill>
                <a:srgbClr val="FAB416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rgbClr val="FAB416"/>
              </a:solidFill>
              <a:ln>
                <a:noFill/>
              </a:ln>
              <a:effectLst/>
            </c:spPr>
          </c:marker>
          <c:dLbls>
            <c:spPr>
              <a:solidFill>
                <a:srgbClr val="FAB416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'Additional graphics'!$N$20:$N$32</c:f>
              <c:numCache>
                <c:formatCode>General</c:formatCode>
                <c:ptCount val="13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</c:numCache>
            </c:numRef>
          </c:cat>
          <c:val>
            <c:numRef>
              <c:f>'Additional graphics'!$P$20:$P$32</c:f>
              <c:numCache>
                <c:formatCode>General</c:formatCode>
                <c:ptCount val="13"/>
                <c:pt idx="0">
                  <c:v>6</c:v>
                </c:pt>
                <c:pt idx="1">
                  <c:v>8</c:v>
                </c:pt>
                <c:pt idx="2">
                  <c:v>13</c:v>
                </c:pt>
                <c:pt idx="3">
                  <c:v>4</c:v>
                </c:pt>
                <c:pt idx="4">
                  <c:v>15</c:v>
                </c:pt>
                <c:pt idx="5">
                  <c:v>22</c:v>
                </c:pt>
                <c:pt idx="6">
                  <c:v>16</c:v>
                </c:pt>
                <c:pt idx="7">
                  <c:v>25</c:v>
                </c:pt>
                <c:pt idx="8">
                  <c:v>25</c:v>
                </c:pt>
                <c:pt idx="9">
                  <c:v>11</c:v>
                </c:pt>
                <c:pt idx="10">
                  <c:v>24</c:v>
                </c:pt>
                <c:pt idx="11">
                  <c:v>42</c:v>
                </c:pt>
                <c:pt idx="12">
                  <c:v>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0C3-442D-A4FC-1834FBE5B2D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575839872"/>
        <c:axId val="1655498880"/>
      </c:lineChart>
      <c:catAx>
        <c:axId val="1575839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55498880"/>
        <c:crosses val="autoZero"/>
        <c:auto val="1"/>
        <c:lblAlgn val="ctr"/>
        <c:lblOffset val="100"/>
        <c:noMultiLvlLbl val="0"/>
      </c:catAx>
      <c:valAx>
        <c:axId val="1655498880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5758398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solidFill>
              <a:srgbClr val="FAB416"/>
            </a:solidFill>
          </c:spPr>
          <c:dPt>
            <c:idx val="0"/>
            <c:bubble3D val="0"/>
            <c:spPr>
              <a:solidFill>
                <a:srgbClr val="569AB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BD1-43CD-9657-C176EF4D6524}"/>
              </c:ext>
            </c:extLst>
          </c:dPt>
          <c:dPt>
            <c:idx val="1"/>
            <c:bubble3D val="0"/>
            <c:spPr>
              <a:solidFill>
                <a:srgbClr val="FAB41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BD1-43CD-9657-C176EF4D652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Sheet1!$A$1:$A$2</c:f>
              <c:strCache>
                <c:ptCount val="2"/>
                <c:pt idx="0">
                  <c:v>National</c:v>
                </c:pt>
                <c:pt idx="1">
                  <c:v>Subnational</c:v>
                </c:pt>
              </c:strCache>
            </c:strRef>
          </c:cat>
          <c:val>
            <c:numRef>
              <c:f>Sheet1!$B$1:$B$2</c:f>
              <c:numCache>
                <c:formatCode>General</c:formatCode>
                <c:ptCount val="2"/>
                <c:pt idx="0">
                  <c:v>336</c:v>
                </c:pt>
                <c:pt idx="1">
                  <c:v>237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BD1-43CD-9657-C176EF4D652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Regions!$A$2</c:f>
              <c:strCache>
                <c:ptCount val="1"/>
                <c:pt idx="0">
                  <c:v>Transparency of intergovernmental fiscal relations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569AB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9198-4AC4-9C2C-F0FFABBD5E4D}"/>
              </c:ext>
            </c:extLst>
          </c:dPt>
          <c:dPt>
            <c:idx val="1"/>
            <c:invertIfNegative val="0"/>
            <c:bubble3D val="0"/>
            <c:spPr>
              <a:solidFill>
                <a:srgbClr val="28C0D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BA9-497D-AF67-47D7C287F77F}"/>
              </c:ext>
            </c:extLst>
          </c:dPt>
          <c:dPt>
            <c:idx val="2"/>
            <c:invertIfNegative val="0"/>
            <c:bubble3D val="0"/>
            <c:spPr>
              <a:solidFill>
                <a:srgbClr val="FAB41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198-4AC4-9C2C-F0FFABBD5E4D}"/>
              </c:ext>
            </c:extLst>
          </c:dPt>
          <c:dPt>
            <c:idx val="3"/>
            <c:invertIfNegative val="0"/>
            <c:bubble3D val="0"/>
            <c:spPr>
              <a:solidFill>
                <a:srgbClr val="F1642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9198-4AC4-9C2C-F0FFABBD5E4D}"/>
              </c:ext>
            </c:extLst>
          </c:dPt>
          <c:dPt>
            <c:idx val="4"/>
            <c:invertIfNegative val="0"/>
            <c:bubble3D val="0"/>
            <c:spPr>
              <a:solidFill>
                <a:srgbClr val="C2D84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198-4AC4-9C2C-F0FFABBD5E4D}"/>
              </c:ext>
            </c:extLst>
          </c:dPt>
          <c:dPt>
            <c:idx val="5"/>
            <c:invertIfNegative val="0"/>
            <c:bubble3D val="0"/>
            <c:spPr>
              <a:solidFill>
                <a:srgbClr val="84C34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9198-4AC4-9C2C-F0FFABBD5E4D}"/>
              </c:ext>
            </c:extLst>
          </c:dPt>
          <c:cat>
            <c:strRef>
              <c:f>Regions!$B$1:$G$1</c:f>
              <c:strCache>
                <c:ptCount val="6"/>
                <c:pt idx="0">
                  <c:v>East Asia and Pacific</c:v>
                </c:pt>
                <c:pt idx="1">
                  <c:v>Europe and Central Asia</c:v>
                </c:pt>
                <c:pt idx="2">
                  <c:v>Latin America and the Caribbean</c:v>
                </c:pt>
                <c:pt idx="3">
                  <c:v>Middle East and North Africa</c:v>
                </c:pt>
                <c:pt idx="4">
                  <c:v>South Asia</c:v>
                </c:pt>
                <c:pt idx="5">
                  <c:v>Sub-Saharan Africa</c:v>
                </c:pt>
              </c:strCache>
            </c:strRef>
          </c:cat>
          <c:val>
            <c:numRef>
              <c:f>Regions!$B$2:$G$2</c:f>
              <c:numCache>
                <c:formatCode>0.00</c:formatCode>
                <c:ptCount val="6"/>
                <c:pt idx="0">
                  <c:v>2.9473684210526314</c:v>
                </c:pt>
                <c:pt idx="1">
                  <c:v>3.1749999999999998</c:v>
                </c:pt>
                <c:pt idx="2">
                  <c:v>2.5625</c:v>
                </c:pt>
                <c:pt idx="3">
                  <c:v>2.75</c:v>
                </c:pt>
                <c:pt idx="4">
                  <c:v>2.9375</c:v>
                </c:pt>
                <c:pt idx="5">
                  <c:v>2.3809523809523809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A9-497D-AF67-47D7C287F7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9119615"/>
        <c:axId val="389330335"/>
      </c:barChart>
      <c:catAx>
        <c:axId val="1891196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9330335"/>
        <c:crosses val="autoZero"/>
        <c:auto val="1"/>
        <c:lblAlgn val="ctr"/>
        <c:lblOffset val="100"/>
        <c:noMultiLvlLbl val="0"/>
      </c:catAx>
      <c:valAx>
        <c:axId val="389330335"/>
        <c:scaling>
          <c:orientation val="minMax"/>
          <c:max val="4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crossAx val="189119615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Regions!$A$3</c:f>
              <c:strCache>
                <c:ptCount val="1"/>
                <c:pt idx="0">
                  <c:v>System for allocating transfers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Regions!$B$1:$G$1</c:f>
              <c:strCache>
                <c:ptCount val="6"/>
                <c:pt idx="0">
                  <c:v>East Asia and Pacific</c:v>
                </c:pt>
                <c:pt idx="1">
                  <c:v>Europe and Central Asia</c:v>
                </c:pt>
                <c:pt idx="2">
                  <c:v>Latin America and the Caribbean</c:v>
                </c:pt>
                <c:pt idx="3">
                  <c:v>Middle East and North Africa</c:v>
                </c:pt>
                <c:pt idx="4">
                  <c:v>South Asia</c:v>
                </c:pt>
                <c:pt idx="5">
                  <c:v>Sub-Saharan Africa</c:v>
                </c:pt>
              </c:strCache>
            </c:strRef>
          </c:cat>
          <c:val>
            <c:numRef>
              <c:f>Regions!$B$3:$G$3</c:f>
              <c:numCache>
                <c:formatCode>0.00</c:formatCode>
                <c:ptCount val="6"/>
                <c:pt idx="0">
                  <c:v>3.3684210526315788</c:v>
                </c:pt>
                <c:pt idx="1">
                  <c:v>2.95</c:v>
                </c:pt>
                <c:pt idx="2">
                  <c:v>3</c:v>
                </c:pt>
                <c:pt idx="3">
                  <c:v>3.4</c:v>
                </c:pt>
                <c:pt idx="4">
                  <c:v>3</c:v>
                </c:pt>
                <c:pt idx="5">
                  <c:v>3.15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64-4464-A1BD-D295300295AB}"/>
            </c:ext>
          </c:extLst>
        </c:ser>
        <c:ser>
          <c:idx val="1"/>
          <c:order val="1"/>
          <c:tx>
            <c:strRef>
              <c:f>Regions!$A$4</c:f>
              <c:strCache>
                <c:ptCount val="1"/>
                <c:pt idx="0">
                  <c:v>Timelines of information on transfers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Regions!$B$1:$G$1</c:f>
              <c:strCache>
                <c:ptCount val="6"/>
                <c:pt idx="0">
                  <c:v>East Asia and Pacific</c:v>
                </c:pt>
                <c:pt idx="1">
                  <c:v>Europe and Central Asia</c:v>
                </c:pt>
                <c:pt idx="2">
                  <c:v>Latin America and the Caribbean</c:v>
                </c:pt>
                <c:pt idx="3">
                  <c:v>Middle East and North Africa</c:v>
                </c:pt>
                <c:pt idx="4">
                  <c:v>South Asia</c:v>
                </c:pt>
                <c:pt idx="5">
                  <c:v>Sub-Saharan Africa</c:v>
                </c:pt>
              </c:strCache>
            </c:strRef>
          </c:cat>
          <c:val>
            <c:numRef>
              <c:f>Regions!$B$4:$G$4</c:f>
              <c:numCache>
                <c:formatCode>0.00</c:formatCode>
                <c:ptCount val="6"/>
                <c:pt idx="0">
                  <c:v>2.9473684210526314</c:v>
                </c:pt>
                <c:pt idx="1">
                  <c:v>3.05</c:v>
                </c:pt>
                <c:pt idx="2">
                  <c:v>2.5833333333333335</c:v>
                </c:pt>
                <c:pt idx="3">
                  <c:v>2.5</c:v>
                </c:pt>
                <c:pt idx="4">
                  <c:v>2.5714285714285716</c:v>
                </c:pt>
                <c:pt idx="5">
                  <c:v>2.2380952380952381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64-4464-A1BD-D295300295AB}"/>
            </c:ext>
          </c:extLst>
        </c:ser>
        <c:ser>
          <c:idx val="2"/>
          <c:order val="2"/>
          <c:tx>
            <c:strRef>
              <c:f>Regions!$A$5</c:f>
              <c:strCache>
                <c:ptCount val="1"/>
                <c:pt idx="0">
                  <c:v>Extent of consolidated data collected by sectors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Regions!$B$1:$G$1</c:f>
              <c:strCache>
                <c:ptCount val="6"/>
                <c:pt idx="0">
                  <c:v>East Asia and Pacific</c:v>
                </c:pt>
                <c:pt idx="1">
                  <c:v>Europe and Central Asia</c:v>
                </c:pt>
                <c:pt idx="2">
                  <c:v>Latin America and the Caribbean</c:v>
                </c:pt>
                <c:pt idx="3">
                  <c:v>Middle East and North Africa</c:v>
                </c:pt>
                <c:pt idx="4">
                  <c:v>South Asia</c:v>
                </c:pt>
                <c:pt idx="5">
                  <c:v>Sub-Saharan Africa</c:v>
                </c:pt>
              </c:strCache>
            </c:strRef>
          </c:cat>
          <c:val>
            <c:numRef>
              <c:f>Regions!$B$5:$G$5</c:f>
              <c:numCache>
                <c:formatCode>0.00</c:formatCode>
                <c:ptCount val="6"/>
                <c:pt idx="0">
                  <c:v>1.8125</c:v>
                </c:pt>
                <c:pt idx="1">
                  <c:v>3.1578947368421053</c:v>
                </c:pt>
                <c:pt idx="2">
                  <c:v>1.92</c:v>
                </c:pt>
                <c:pt idx="3">
                  <c:v>2</c:v>
                </c:pt>
                <c:pt idx="4">
                  <c:v>3.2857142857142856</c:v>
                </c:pt>
                <c:pt idx="5">
                  <c:v>1.6829268292682926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764-4464-A1BD-D295300295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6713935"/>
        <c:axId val="396800335"/>
      </c:barChart>
      <c:catAx>
        <c:axId val="4167139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6800335"/>
        <c:crosses val="autoZero"/>
        <c:auto val="1"/>
        <c:lblAlgn val="ctr"/>
        <c:lblOffset val="100"/>
        <c:noMultiLvlLbl val="0"/>
      </c:catAx>
      <c:valAx>
        <c:axId val="396800335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crossAx val="416713935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'ECA 2'!$B$1</c:f>
              <c:strCache>
                <c:ptCount val="1"/>
                <c:pt idx="0">
                  <c:v>Transparency of intergovernmental fiscal relations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'ECA 2'!$A$2:$A$11</c:f>
              <c:strCache>
                <c:ptCount val="8"/>
                <c:pt idx="0">
                  <c:v>Albania</c:v>
                </c:pt>
                <c:pt idx="1">
                  <c:v>Armenia</c:v>
                </c:pt>
                <c:pt idx="2">
                  <c:v>Azerbaijan</c:v>
                </c:pt>
                <c:pt idx="3">
                  <c:v>Belarus</c:v>
                </c:pt>
                <c:pt idx="4">
                  <c:v>Bosnia &amp; Herzegovina-FBiH</c:v>
                </c:pt>
                <c:pt idx="5">
                  <c:v>Bosnia &amp; Herzegovina-RS</c:v>
                </c:pt>
                <c:pt idx="6">
                  <c:v>Georgia</c:v>
                </c:pt>
                <c:pt idx="7">
                  <c:v>Kazakhstan</c:v>
                </c:pt>
              </c:strCache>
            </c:strRef>
          </c:cat>
          <c:val>
            <c:numRef>
              <c:f>'ECA 2'!$B$2:$B$11</c:f>
            </c:numRef>
          </c:val>
          <c:extLst>
            <c:ext xmlns:c16="http://schemas.microsoft.com/office/drawing/2014/chart" uri="{C3380CC4-5D6E-409C-BE32-E72D297353CC}">
              <c16:uniqueId val="{00000000-AC2C-4783-B4D0-140FF4619081}"/>
            </c:ext>
          </c:extLst>
        </c:ser>
        <c:ser>
          <c:idx val="1"/>
          <c:order val="1"/>
          <c:tx>
            <c:strRef>
              <c:f>'ECA 2'!$C$1</c:f>
              <c:strCache>
                <c:ptCount val="1"/>
                <c:pt idx="0">
                  <c:v>System for allocating transfers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'ECA 2'!$A$2:$A$11</c:f>
              <c:strCache>
                <c:ptCount val="8"/>
                <c:pt idx="0">
                  <c:v>Albania</c:v>
                </c:pt>
                <c:pt idx="1">
                  <c:v>Armenia</c:v>
                </c:pt>
                <c:pt idx="2">
                  <c:v>Azerbaijan</c:v>
                </c:pt>
                <c:pt idx="3">
                  <c:v>Belarus</c:v>
                </c:pt>
                <c:pt idx="4">
                  <c:v>Bosnia &amp; Herzegovina-FBiH</c:v>
                </c:pt>
                <c:pt idx="5">
                  <c:v>Bosnia &amp; Herzegovina-RS</c:v>
                </c:pt>
                <c:pt idx="6">
                  <c:v>Georgia</c:v>
                </c:pt>
                <c:pt idx="7">
                  <c:v>Kazakhstan</c:v>
                </c:pt>
              </c:strCache>
            </c:strRef>
          </c:cat>
          <c:val>
            <c:numRef>
              <c:f>'ECA 2'!$C$2:$C$11</c:f>
              <c:numCache>
                <c:formatCode>General</c:formatCode>
                <c:ptCount val="8"/>
                <c:pt idx="0">
                  <c:v>2</c:v>
                </c:pt>
                <c:pt idx="1">
                  <c:v>4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3</c:v>
                </c:pt>
                <c:pt idx="6">
                  <c:v>3</c:v>
                </c:pt>
                <c:pt idx="7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C2C-4783-B4D0-140FF4619081}"/>
            </c:ext>
          </c:extLst>
        </c:ser>
        <c:ser>
          <c:idx val="2"/>
          <c:order val="2"/>
          <c:tx>
            <c:strRef>
              <c:f>'ECA 2'!$D$1</c:f>
              <c:strCache>
                <c:ptCount val="1"/>
                <c:pt idx="0">
                  <c:v>Timelines of information on transfers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'ECA 2'!$A$2:$A$11</c:f>
              <c:strCache>
                <c:ptCount val="8"/>
                <c:pt idx="0">
                  <c:v>Albania</c:v>
                </c:pt>
                <c:pt idx="1">
                  <c:v>Armenia</c:v>
                </c:pt>
                <c:pt idx="2">
                  <c:v>Azerbaijan</c:v>
                </c:pt>
                <c:pt idx="3">
                  <c:v>Belarus</c:v>
                </c:pt>
                <c:pt idx="4">
                  <c:v>Bosnia &amp; Herzegovina-FBiH</c:v>
                </c:pt>
                <c:pt idx="5">
                  <c:v>Bosnia &amp; Herzegovina-RS</c:v>
                </c:pt>
                <c:pt idx="6">
                  <c:v>Georgia</c:v>
                </c:pt>
                <c:pt idx="7">
                  <c:v>Kazakhstan</c:v>
                </c:pt>
              </c:strCache>
            </c:strRef>
          </c:cat>
          <c:val>
            <c:numRef>
              <c:f>'ECA 2'!$D$2:$D$11</c:f>
              <c:numCache>
                <c:formatCode>General</c:formatCode>
                <c:ptCount val="8"/>
                <c:pt idx="0">
                  <c:v>1</c:v>
                </c:pt>
                <c:pt idx="1">
                  <c:v>4</c:v>
                </c:pt>
                <c:pt idx="2">
                  <c:v>4</c:v>
                </c:pt>
                <c:pt idx="3">
                  <c:v>4</c:v>
                </c:pt>
                <c:pt idx="4">
                  <c:v>1</c:v>
                </c:pt>
                <c:pt idx="5">
                  <c:v>3</c:v>
                </c:pt>
                <c:pt idx="6">
                  <c:v>4</c:v>
                </c:pt>
                <c:pt idx="7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C2C-4783-B4D0-140FF4619081}"/>
            </c:ext>
          </c:extLst>
        </c:ser>
        <c:ser>
          <c:idx val="3"/>
          <c:order val="3"/>
          <c:tx>
            <c:strRef>
              <c:f>'ECA 2'!$E$1</c:f>
              <c:strCache>
                <c:ptCount val="1"/>
                <c:pt idx="0">
                  <c:v>Extent of consolidated data collected by sectors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'ECA 2'!$A$2:$A$11</c:f>
              <c:strCache>
                <c:ptCount val="8"/>
                <c:pt idx="0">
                  <c:v>Albania</c:v>
                </c:pt>
                <c:pt idx="1">
                  <c:v>Armenia</c:v>
                </c:pt>
                <c:pt idx="2">
                  <c:v>Azerbaijan</c:v>
                </c:pt>
                <c:pt idx="3">
                  <c:v>Belarus</c:v>
                </c:pt>
                <c:pt idx="4">
                  <c:v>Bosnia &amp; Herzegovina-FBiH</c:v>
                </c:pt>
                <c:pt idx="5">
                  <c:v>Bosnia &amp; Herzegovina-RS</c:v>
                </c:pt>
                <c:pt idx="6">
                  <c:v>Georgia</c:v>
                </c:pt>
                <c:pt idx="7">
                  <c:v>Kazakhstan</c:v>
                </c:pt>
              </c:strCache>
            </c:strRef>
          </c:cat>
          <c:val>
            <c:numRef>
              <c:f>'ECA 2'!$E$2:$E$11</c:f>
              <c:numCache>
                <c:formatCode>General</c:formatCode>
                <c:ptCount val="8"/>
                <c:pt idx="0">
                  <c:v>4</c:v>
                </c:pt>
                <c:pt idx="1">
                  <c:v>1</c:v>
                </c:pt>
                <c:pt idx="2">
                  <c:v>4</c:v>
                </c:pt>
                <c:pt idx="3">
                  <c:v>4</c:v>
                </c:pt>
                <c:pt idx="4">
                  <c:v>1</c:v>
                </c:pt>
                <c:pt idx="5">
                  <c:v>2</c:v>
                </c:pt>
                <c:pt idx="6">
                  <c:v>4</c:v>
                </c:pt>
                <c:pt idx="7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C2C-4783-B4D0-140FF46190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82709583"/>
        <c:axId val="328373103"/>
      </c:barChart>
      <c:catAx>
        <c:axId val="4827095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8373103"/>
        <c:crosses val="autoZero"/>
        <c:auto val="1"/>
        <c:lblAlgn val="ctr"/>
        <c:lblOffset val="100"/>
        <c:noMultiLvlLbl val="0"/>
      </c:catAx>
      <c:valAx>
        <c:axId val="328373103"/>
        <c:scaling>
          <c:orientation val="minMax"/>
          <c:max val="4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82709583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'ECA 2'!$B$1</c:f>
              <c:strCache>
                <c:ptCount val="1"/>
                <c:pt idx="0">
                  <c:v>Transparency of intergovernmental fiscal relations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'ECA 2'!$A$12:$A$19</c:f>
              <c:strCache>
                <c:ptCount val="7"/>
                <c:pt idx="0">
                  <c:v>Kosovo</c:v>
                </c:pt>
                <c:pt idx="1">
                  <c:v>Kyrgyz Republic</c:v>
                </c:pt>
                <c:pt idx="2">
                  <c:v>Moldova</c:v>
                </c:pt>
                <c:pt idx="3">
                  <c:v>Montenegro</c:v>
                </c:pt>
                <c:pt idx="4">
                  <c:v>Serbia</c:v>
                </c:pt>
                <c:pt idx="5">
                  <c:v>Tajikistan</c:v>
                </c:pt>
                <c:pt idx="6">
                  <c:v>Uzbekistan</c:v>
                </c:pt>
              </c:strCache>
            </c:strRef>
          </c:cat>
          <c:val>
            <c:numRef>
              <c:f>'ECA 2'!$B$12:$B$19</c:f>
            </c:numRef>
          </c:val>
          <c:extLst>
            <c:ext xmlns:c16="http://schemas.microsoft.com/office/drawing/2014/chart" uri="{C3380CC4-5D6E-409C-BE32-E72D297353CC}">
              <c16:uniqueId val="{00000000-2B4A-4D70-AACD-FD1B1BA82B66}"/>
            </c:ext>
          </c:extLst>
        </c:ser>
        <c:ser>
          <c:idx val="1"/>
          <c:order val="1"/>
          <c:tx>
            <c:strRef>
              <c:f>'ECA 2'!$C$1</c:f>
              <c:strCache>
                <c:ptCount val="1"/>
                <c:pt idx="0">
                  <c:v>System for allocating transfers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'ECA 2'!$A$12:$A$19</c:f>
              <c:strCache>
                <c:ptCount val="7"/>
                <c:pt idx="0">
                  <c:v>Kosovo</c:v>
                </c:pt>
                <c:pt idx="1">
                  <c:v>Kyrgyz Republic</c:v>
                </c:pt>
                <c:pt idx="2">
                  <c:v>Moldova</c:v>
                </c:pt>
                <c:pt idx="3">
                  <c:v>Montenegro</c:v>
                </c:pt>
                <c:pt idx="4">
                  <c:v>Serbia</c:v>
                </c:pt>
                <c:pt idx="5">
                  <c:v>Tajikistan</c:v>
                </c:pt>
                <c:pt idx="6">
                  <c:v>Uzbekistan</c:v>
                </c:pt>
              </c:strCache>
            </c:strRef>
          </c:cat>
          <c:val>
            <c:numRef>
              <c:f>'ECA 2'!$C$12:$C$19</c:f>
              <c:numCache>
                <c:formatCode>General</c:formatCode>
                <c:ptCount val="7"/>
                <c:pt idx="0">
                  <c:v>4</c:v>
                </c:pt>
                <c:pt idx="1">
                  <c:v>2</c:v>
                </c:pt>
                <c:pt idx="2">
                  <c:v>4</c:v>
                </c:pt>
                <c:pt idx="3">
                  <c:v>4</c:v>
                </c:pt>
                <c:pt idx="4">
                  <c:v>2</c:v>
                </c:pt>
                <c:pt idx="5">
                  <c:v>3</c:v>
                </c:pt>
                <c:pt idx="6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B4A-4D70-AACD-FD1B1BA82B66}"/>
            </c:ext>
          </c:extLst>
        </c:ser>
        <c:ser>
          <c:idx val="2"/>
          <c:order val="2"/>
          <c:tx>
            <c:strRef>
              <c:f>'ECA 2'!$D$1</c:f>
              <c:strCache>
                <c:ptCount val="1"/>
                <c:pt idx="0">
                  <c:v>Timelines of information on transfers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'ECA 2'!$A$12:$A$19</c:f>
              <c:strCache>
                <c:ptCount val="7"/>
                <c:pt idx="0">
                  <c:v>Kosovo</c:v>
                </c:pt>
                <c:pt idx="1">
                  <c:v>Kyrgyz Republic</c:v>
                </c:pt>
                <c:pt idx="2">
                  <c:v>Moldova</c:v>
                </c:pt>
                <c:pt idx="3">
                  <c:v>Montenegro</c:v>
                </c:pt>
                <c:pt idx="4">
                  <c:v>Serbia</c:v>
                </c:pt>
                <c:pt idx="5">
                  <c:v>Tajikistan</c:v>
                </c:pt>
                <c:pt idx="6">
                  <c:v>Uzbekistan</c:v>
                </c:pt>
              </c:strCache>
            </c:strRef>
          </c:cat>
          <c:val>
            <c:numRef>
              <c:f>'ECA 2'!$D$12:$D$19</c:f>
              <c:numCache>
                <c:formatCode>General</c:formatCode>
                <c:ptCount val="7"/>
                <c:pt idx="0">
                  <c:v>3</c:v>
                </c:pt>
                <c:pt idx="1">
                  <c:v>3</c:v>
                </c:pt>
                <c:pt idx="2">
                  <c:v>4</c:v>
                </c:pt>
                <c:pt idx="3">
                  <c:v>4</c:v>
                </c:pt>
                <c:pt idx="4">
                  <c:v>2</c:v>
                </c:pt>
                <c:pt idx="5">
                  <c:v>3</c:v>
                </c:pt>
                <c:pt idx="6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B4A-4D70-AACD-FD1B1BA82B66}"/>
            </c:ext>
          </c:extLst>
        </c:ser>
        <c:ser>
          <c:idx val="3"/>
          <c:order val="3"/>
          <c:tx>
            <c:strRef>
              <c:f>'ECA 2'!$E$1</c:f>
              <c:strCache>
                <c:ptCount val="1"/>
                <c:pt idx="0">
                  <c:v>Extent of consolidated data collected by sectors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'ECA 2'!$A$12:$A$19</c:f>
              <c:strCache>
                <c:ptCount val="7"/>
                <c:pt idx="0">
                  <c:v>Kosovo</c:v>
                </c:pt>
                <c:pt idx="1">
                  <c:v>Kyrgyz Republic</c:v>
                </c:pt>
                <c:pt idx="2">
                  <c:v>Moldova</c:v>
                </c:pt>
                <c:pt idx="3">
                  <c:v>Montenegro</c:v>
                </c:pt>
                <c:pt idx="4">
                  <c:v>Serbia</c:v>
                </c:pt>
                <c:pt idx="5">
                  <c:v>Tajikistan</c:v>
                </c:pt>
                <c:pt idx="6">
                  <c:v>Uzbekistan</c:v>
                </c:pt>
              </c:strCache>
            </c:strRef>
          </c:cat>
          <c:val>
            <c:numRef>
              <c:f>'ECA 2'!$E$12:$E$19</c:f>
              <c:numCache>
                <c:formatCode>General</c:formatCode>
                <c:ptCount val="7"/>
                <c:pt idx="0">
                  <c:v>4</c:v>
                </c:pt>
                <c:pt idx="1">
                  <c:v>4</c:v>
                </c:pt>
                <c:pt idx="2">
                  <c:v>4</c:v>
                </c:pt>
                <c:pt idx="3">
                  <c:v>1</c:v>
                </c:pt>
                <c:pt idx="4">
                  <c:v>4</c:v>
                </c:pt>
                <c:pt idx="5">
                  <c:v>4</c:v>
                </c:pt>
                <c:pt idx="6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B4A-4D70-AACD-FD1B1BA82B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97831551"/>
        <c:axId val="415679327"/>
      </c:barChart>
      <c:catAx>
        <c:axId val="3978315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5679327"/>
        <c:crosses val="autoZero"/>
        <c:auto val="1"/>
        <c:lblAlgn val="ctr"/>
        <c:lblOffset val="100"/>
        <c:noMultiLvlLbl val="0"/>
      </c:catAx>
      <c:valAx>
        <c:axId val="415679327"/>
        <c:scaling>
          <c:orientation val="minMax"/>
          <c:max val="4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97831551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Regions!$A$7</c:f>
              <c:strCache>
                <c:ptCount val="1"/>
                <c:pt idx="0">
                  <c:v>Monitoring of subnational governments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569AB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E3B-4A33-951B-4C82751CE627}"/>
              </c:ext>
            </c:extLst>
          </c:dPt>
          <c:dPt>
            <c:idx val="1"/>
            <c:invertIfNegative val="0"/>
            <c:bubble3D val="0"/>
            <c:spPr>
              <a:solidFill>
                <a:srgbClr val="28C0D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1E3B-4A33-951B-4C82751CE627}"/>
              </c:ext>
            </c:extLst>
          </c:dPt>
          <c:dPt>
            <c:idx val="2"/>
            <c:invertIfNegative val="0"/>
            <c:bubble3D val="0"/>
            <c:spPr>
              <a:solidFill>
                <a:srgbClr val="FAB41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E3B-4A33-951B-4C82751CE627}"/>
              </c:ext>
            </c:extLst>
          </c:dPt>
          <c:dPt>
            <c:idx val="3"/>
            <c:invertIfNegative val="0"/>
            <c:bubble3D val="0"/>
            <c:spPr>
              <a:solidFill>
                <a:srgbClr val="F1642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1E3B-4A33-951B-4C82751CE627}"/>
              </c:ext>
            </c:extLst>
          </c:dPt>
          <c:dPt>
            <c:idx val="4"/>
            <c:invertIfNegative val="0"/>
            <c:bubble3D val="0"/>
            <c:spPr>
              <a:solidFill>
                <a:srgbClr val="C2D84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E3B-4A33-951B-4C82751CE627}"/>
              </c:ext>
            </c:extLst>
          </c:dPt>
          <c:dPt>
            <c:idx val="5"/>
            <c:invertIfNegative val="0"/>
            <c:bubble3D val="0"/>
            <c:spPr>
              <a:solidFill>
                <a:srgbClr val="84C34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1E3B-4A33-951B-4C82751CE627}"/>
              </c:ext>
            </c:extLst>
          </c:dPt>
          <c:cat>
            <c:strRef>
              <c:f>Regions!$B$1:$G$1</c:f>
              <c:strCache>
                <c:ptCount val="6"/>
                <c:pt idx="0">
                  <c:v>East Asia and Pacific</c:v>
                </c:pt>
                <c:pt idx="1">
                  <c:v>Europe and Central Asia</c:v>
                </c:pt>
                <c:pt idx="2">
                  <c:v>Latin America and the Caribbean</c:v>
                </c:pt>
                <c:pt idx="3">
                  <c:v>Middle East and North Africa</c:v>
                </c:pt>
                <c:pt idx="4">
                  <c:v>South Asia</c:v>
                </c:pt>
                <c:pt idx="5">
                  <c:v>Sub-Saharan Africa</c:v>
                </c:pt>
              </c:strCache>
            </c:strRef>
          </c:cat>
          <c:val>
            <c:numRef>
              <c:f>Regions!$B$7:$G$7</c:f>
              <c:numCache>
                <c:formatCode>0.00</c:formatCode>
                <c:ptCount val="6"/>
                <c:pt idx="0">
                  <c:v>2.1176470588235294</c:v>
                </c:pt>
                <c:pt idx="1">
                  <c:v>3.3684210526315788</c:v>
                </c:pt>
                <c:pt idx="2">
                  <c:v>2.2799999999999998</c:v>
                </c:pt>
                <c:pt idx="3">
                  <c:v>2.5</c:v>
                </c:pt>
                <c:pt idx="4">
                  <c:v>2.4285714285714284</c:v>
                </c:pt>
                <c:pt idx="5">
                  <c:v>1.8372093023255813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3B-4A33-951B-4C82751CE6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91627839"/>
        <c:axId val="486262399"/>
      </c:barChart>
      <c:catAx>
        <c:axId val="3916278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6262399"/>
        <c:crosses val="autoZero"/>
        <c:auto val="1"/>
        <c:lblAlgn val="ctr"/>
        <c:lblOffset val="100"/>
        <c:noMultiLvlLbl val="0"/>
      </c:catAx>
      <c:valAx>
        <c:axId val="486262399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crossAx val="391627839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Regions!$A$2</c:f>
              <c:strCache>
                <c:ptCount val="1"/>
                <c:pt idx="0">
                  <c:v>Transfers from a higher level of government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569AB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149-48CA-A54B-5AD15BEEFE74}"/>
              </c:ext>
            </c:extLst>
          </c:dPt>
          <c:dPt>
            <c:idx val="1"/>
            <c:invertIfNegative val="0"/>
            <c:bubble3D val="0"/>
            <c:spPr>
              <a:solidFill>
                <a:srgbClr val="28C0D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D149-48CA-A54B-5AD15BEEFE74}"/>
              </c:ext>
            </c:extLst>
          </c:dPt>
          <c:dPt>
            <c:idx val="2"/>
            <c:invertIfNegative val="0"/>
            <c:bubble3D val="0"/>
            <c:spPr>
              <a:solidFill>
                <a:srgbClr val="FAB41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149-48CA-A54B-5AD15BEEFE74}"/>
              </c:ext>
            </c:extLst>
          </c:dPt>
          <c:dPt>
            <c:idx val="3"/>
            <c:invertIfNegative val="0"/>
            <c:bubble3D val="0"/>
            <c:spPr>
              <a:solidFill>
                <a:srgbClr val="F1642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D149-48CA-A54B-5AD15BEEFE74}"/>
              </c:ext>
            </c:extLst>
          </c:dPt>
          <c:dPt>
            <c:idx val="4"/>
            <c:invertIfNegative val="0"/>
            <c:bubble3D val="0"/>
            <c:spPr>
              <a:solidFill>
                <a:srgbClr val="C2D84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149-48CA-A54B-5AD15BEEFE74}"/>
              </c:ext>
            </c:extLst>
          </c:dPt>
          <c:dPt>
            <c:idx val="5"/>
            <c:invertIfNegative val="0"/>
            <c:bubble3D val="0"/>
            <c:spPr>
              <a:solidFill>
                <a:srgbClr val="84C34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D149-48CA-A54B-5AD15BEEFE74}"/>
              </c:ext>
            </c:extLst>
          </c:dPt>
          <c:cat>
            <c:strRef>
              <c:f>Regions!$B$1:$G$1</c:f>
              <c:strCache>
                <c:ptCount val="6"/>
                <c:pt idx="0">
                  <c:v>East Asia and Pacific</c:v>
                </c:pt>
                <c:pt idx="1">
                  <c:v>Europe and Central Asia</c:v>
                </c:pt>
                <c:pt idx="2">
                  <c:v>Latin America and the Caribbean</c:v>
                </c:pt>
                <c:pt idx="3">
                  <c:v>Middle East and North Africa</c:v>
                </c:pt>
                <c:pt idx="4">
                  <c:v>South Asia</c:v>
                </c:pt>
                <c:pt idx="5">
                  <c:v>Sub-Saharan Africa</c:v>
                </c:pt>
              </c:strCache>
            </c:strRef>
          </c:cat>
          <c:val>
            <c:numRef>
              <c:f>Regions!$B$2:$G$2</c:f>
              <c:numCache>
                <c:formatCode>0.00</c:formatCode>
                <c:ptCount val="6"/>
                <c:pt idx="0">
                  <c:v>1.5</c:v>
                </c:pt>
                <c:pt idx="1">
                  <c:v>2.25</c:v>
                </c:pt>
                <c:pt idx="2">
                  <c:v>1.7727272727272727</c:v>
                </c:pt>
                <c:pt idx="3">
                  <c:v>1.625</c:v>
                </c:pt>
                <c:pt idx="4">
                  <c:v>1.9</c:v>
                </c:pt>
                <c:pt idx="5">
                  <c:v>1.9042553191489362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149-48CA-A54B-5AD15BEEFE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38666175"/>
        <c:axId val="192000975"/>
      </c:barChart>
      <c:catAx>
        <c:axId val="5386661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2000975"/>
        <c:crosses val="autoZero"/>
        <c:auto val="1"/>
        <c:lblAlgn val="ctr"/>
        <c:lblOffset val="100"/>
        <c:noMultiLvlLbl val="0"/>
      </c:catAx>
      <c:valAx>
        <c:axId val="192000975"/>
        <c:scaling>
          <c:orientation val="minMax"/>
          <c:max val="4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crossAx val="538666175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Regions!$A$3</c:f>
              <c:strCache>
                <c:ptCount val="1"/>
                <c:pt idx="0">
                  <c:v>Outturn of transfers from higher-level government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Regions!$B$1:$G$1</c:f>
              <c:strCache>
                <c:ptCount val="6"/>
                <c:pt idx="0">
                  <c:v>East Asia and Pacific</c:v>
                </c:pt>
                <c:pt idx="1">
                  <c:v>Europe and Central Asia</c:v>
                </c:pt>
                <c:pt idx="2">
                  <c:v>Latin America and the Caribbean</c:v>
                </c:pt>
                <c:pt idx="3">
                  <c:v>Middle East and North Africa</c:v>
                </c:pt>
                <c:pt idx="4">
                  <c:v>South Asia</c:v>
                </c:pt>
                <c:pt idx="5">
                  <c:v>Sub-Saharan Africa</c:v>
                </c:pt>
              </c:strCache>
            </c:strRef>
          </c:cat>
          <c:val>
            <c:numRef>
              <c:f>Regions!$B$3:$G$3</c:f>
              <c:numCache>
                <c:formatCode>0.00</c:formatCode>
                <c:ptCount val="6"/>
                <c:pt idx="0">
                  <c:v>3</c:v>
                </c:pt>
                <c:pt idx="1">
                  <c:v>3.4230769230769229</c:v>
                </c:pt>
                <c:pt idx="2">
                  <c:v>3.2727272727272729</c:v>
                </c:pt>
                <c:pt idx="3">
                  <c:v>2.375</c:v>
                </c:pt>
                <c:pt idx="4">
                  <c:v>2</c:v>
                </c:pt>
                <c:pt idx="5">
                  <c:v>2.3563218390804597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9F-442F-B850-0C5D453F9267}"/>
            </c:ext>
          </c:extLst>
        </c:ser>
        <c:ser>
          <c:idx val="1"/>
          <c:order val="1"/>
          <c:tx>
            <c:strRef>
              <c:f>Regions!$A$4</c:f>
              <c:strCache>
                <c:ptCount val="1"/>
                <c:pt idx="0">
                  <c:v>Earmarked grants outturn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Regions!$B$1:$G$1</c:f>
              <c:strCache>
                <c:ptCount val="6"/>
                <c:pt idx="0">
                  <c:v>East Asia and Pacific</c:v>
                </c:pt>
                <c:pt idx="1">
                  <c:v>Europe and Central Asia</c:v>
                </c:pt>
                <c:pt idx="2">
                  <c:v>Latin America and the Caribbean</c:v>
                </c:pt>
                <c:pt idx="3">
                  <c:v>Middle East and North Africa</c:v>
                </c:pt>
                <c:pt idx="4">
                  <c:v>South Asia</c:v>
                </c:pt>
                <c:pt idx="5">
                  <c:v>Sub-Saharan Africa</c:v>
                </c:pt>
              </c:strCache>
            </c:strRef>
          </c:cat>
          <c:val>
            <c:numRef>
              <c:f>Regions!$B$4:$G$4</c:f>
              <c:numCache>
                <c:formatCode>0.00</c:formatCode>
                <c:ptCount val="6"/>
                <c:pt idx="0">
                  <c:v>2</c:v>
                </c:pt>
                <c:pt idx="1">
                  <c:v>2.1538461538461537</c:v>
                </c:pt>
                <c:pt idx="2">
                  <c:v>2.6666666666666665</c:v>
                </c:pt>
                <c:pt idx="3">
                  <c:v>1.3333333333333333</c:v>
                </c:pt>
                <c:pt idx="4">
                  <c:v>2.2000000000000002</c:v>
                </c:pt>
                <c:pt idx="5">
                  <c:v>1.7179487179487178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A9F-442F-B850-0C5D453F9267}"/>
            </c:ext>
          </c:extLst>
        </c:ser>
        <c:ser>
          <c:idx val="2"/>
          <c:order val="2"/>
          <c:tx>
            <c:strRef>
              <c:f>Regions!$A$5</c:f>
              <c:strCache>
                <c:ptCount val="1"/>
                <c:pt idx="0">
                  <c:v>In-year timeliness of transfers from higher-level government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Regions!$B$1:$G$1</c:f>
              <c:strCache>
                <c:ptCount val="6"/>
                <c:pt idx="0">
                  <c:v>East Asia and Pacific</c:v>
                </c:pt>
                <c:pt idx="1">
                  <c:v>Europe and Central Asia</c:v>
                </c:pt>
                <c:pt idx="2">
                  <c:v>Latin America and the Caribbean</c:v>
                </c:pt>
                <c:pt idx="3">
                  <c:v>Middle East and North Africa</c:v>
                </c:pt>
                <c:pt idx="4">
                  <c:v>South Asia</c:v>
                </c:pt>
                <c:pt idx="5">
                  <c:v>Sub-Saharan Africa</c:v>
                </c:pt>
              </c:strCache>
            </c:strRef>
          </c:cat>
          <c:val>
            <c:numRef>
              <c:f>Regions!$B$5:$G$5</c:f>
              <c:numCache>
                <c:formatCode>0.00</c:formatCode>
                <c:ptCount val="6"/>
                <c:pt idx="0">
                  <c:v>1</c:v>
                </c:pt>
                <c:pt idx="1">
                  <c:v>3.8076923076923075</c:v>
                </c:pt>
                <c:pt idx="2">
                  <c:v>2.6666666666666665</c:v>
                </c:pt>
                <c:pt idx="3">
                  <c:v>1.2222222222222223</c:v>
                </c:pt>
                <c:pt idx="4">
                  <c:v>2.8</c:v>
                </c:pt>
                <c:pt idx="5">
                  <c:v>2.6511627906976742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A9F-442F-B850-0C5D453F92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8328031"/>
        <c:axId val="484515327"/>
      </c:barChart>
      <c:catAx>
        <c:axId val="1983280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4515327"/>
        <c:crosses val="autoZero"/>
        <c:auto val="1"/>
        <c:lblAlgn val="ctr"/>
        <c:lblOffset val="100"/>
        <c:noMultiLvlLbl val="0"/>
      </c:catAx>
      <c:valAx>
        <c:axId val="484515327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crossAx val="198328031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'Sheet5 (2)'!$A$2:$A$19</cx:f>
        <cx:nf>'Sheet5 (2)'!A1</cx:nf>
        <cx:lvl ptCount="18" name="Country">
          <cx:pt idx="0">Albania</cx:pt>
          <cx:pt idx="1">Armenia</cx:pt>
          <cx:pt idx="2">Azerbaijan</cx:pt>
          <cx:pt idx="3">Belarus</cx:pt>
          <cx:pt idx="4">Bosnia &amp; Herzegovina-BiH</cx:pt>
          <cx:pt idx="5">Bosnia &amp; Herzegovina-DB</cx:pt>
          <cx:pt idx="6">Bosnia &amp; Herzegovina-FBiH</cx:pt>
          <cx:pt idx="7">Bosnia &amp; Herzegovina-RS</cx:pt>
          <cx:pt idx="8">Georgia</cx:pt>
          <cx:pt idx="9">Kazakhstan</cx:pt>
          <cx:pt idx="10">Kosovo</cx:pt>
          <cx:pt idx="11">Kyrgyz Republic</cx:pt>
          <cx:pt idx="12">Macedonia, FYR</cx:pt>
          <cx:pt idx="13">Moldova</cx:pt>
          <cx:pt idx="14">Montenegro</cx:pt>
          <cx:pt idx="15">Serbia</cx:pt>
          <cx:pt idx="16">Tajikistan</cx:pt>
          <cx:pt idx="17">Uzbekistan</cx:pt>
        </cx:lvl>
      </cx:strDim>
      <cx:strDim type="colorStr">
        <cx:f>'Sheet5 (2)'!$B$2:$B$19</cx:f>
        <cx:lvl ptCount="18">
          <cx:pt idx="0">2.5</cx:pt>
          <cx:pt idx="1">3</cx:pt>
          <cx:pt idx="2">3</cx:pt>
          <cx:pt idx="3">3</cx:pt>
          <cx:pt idx="6">1</cx:pt>
          <cx:pt idx="7">3</cx:pt>
          <cx:pt idx="8">4</cx:pt>
          <cx:pt idx="9">3</cx:pt>
          <cx:pt idx="10">4</cx:pt>
          <cx:pt idx="11">3</cx:pt>
          <cx:pt idx="13">4</cx:pt>
          <cx:pt idx="14">3</cx:pt>
          <cx:pt idx="15">3</cx:pt>
          <cx:pt idx="16">3.5</cx:pt>
          <cx:pt idx="17">3.5</cx:pt>
        </cx:lvl>
      </cx:strDim>
    </cx:data>
  </cx:chartData>
  <cx:chart>
    <cx:plotArea>
      <cx:plotAreaRegion>
        <cx:series layoutId="regionMap" uniqueId="{1F6421E4-E840-42B2-82BC-392F2764B1C7}">
          <cx:tx>
            <cx:txData>
              <cx:f>'Sheet5 (2)'!$B$1</cx:f>
              <cx:v>Transparency of intergovernmental fiscal relations</cx:v>
            </cx:txData>
          </cx:tx>
          <cx:dataId val="0"/>
          <cx:layoutPr>
            <cx:regionLabelLayout val="none"/>
            <cx:geography cultureLanguage="en-US" cultureRegion="US" attribution="Powered by Bing">
              <cx:geoCache provider="{E9337A44-BEBE-4D9F-B70C-5C5E7DAFC167}">
                <cx:binary>7HvZkt02tuWvKPzQT5dpAMTE6nJFGOSZ8yiPcla+MHISZ4ATOODre6dkqVKnpLJuhG67Iroj7LBE
EIebe1xrgf774/S3x/L5vn0zVaXu/vY4/fZL2vf13379tXtMn6v77qTKHlvTmQ/9yaOpfjUfPmSP
z78+tfdjppNfCcL018f0vu2fp1/+8Xf4teTZnJrH+z4z+p19bufz586Wffdv1r659ObRWN2/bE/g
l3775ffy4V5n97+8edZ91s+Xc/382y9f3fPLm1+Pf+lfnvqmBMN6+wR7KT7BfkAkIYQzTtgvb0qj
kz8WCTpBnPrYl1IyGkiEPz/47X0Fm3/Amo+23D89tc9d9+aP/77a+JXpr65nnQk/vXloXsz8/fTj
e/36tWf/8fejC/CmR1deOf/YLX+2dOx7ZTpw/Zv/dV/V//vN+rl1z4kZMn3vnV98dsv34vE/Z9Ru
bpPZdf29/jMbvnbdn+QE5ZQTQgPBmOQvYX+VFYKeMMYoJRIjxCQL6OdHf8qKHzPp24nxeu9Rbrxe
Ok6P3eo/ID2ey/vWdp998b1U+PEwMP+EUUJQAGVJKEWB/CoMRJ4ghlBAOaI0gPvI50d/CoP6c3u+
HYMvG48C8OX6sffV+7/e+7+31fPPbYzohASEUwo+Fj6hR0VA6UngB1RAcfhY+h9r5FNP/qM1/rk9
3/b+lxc58v6X68fe/33/13v/u60xUp+T8nv18D/XGvdG98/6OWnNn9nw4zVJyYmQDAWMYCqp/3VF
4uCEUBmIgHFJJYzV4PODP+XEjxn07bR4vfcoM14vHSfHfvHXJ8fv7rl9uM/ynzqi0InPAk6h60mJ
/mVEUXHCoWdCdxSIMhkcR+LHTPp2JF7vPYrE66XjSPx+99dH4rtlqrL151T9v1+n37Vq+ZeadXmf
Z0X2c5GVL08YYTAxCAFgxYKXmf0aWeETBFgbI0ECQNsAvz5H5VMD+TGTvp22r/cepe3rpeO0vdz+
9Wm7ejZt8lNJDznB4F4gNRJaCJPI/yoMFIAXEhgjFjCBfGgiX4fhB+z5dgy+bDwKwJfrx95f/Qe0
7929uy/Sn1sHVJ5ggEySCy6YkB89/KoOuDgBNhpIn0kMEDg4DsCPmfTtGLzeexSG10vHkdj9B7Tv
HegPw88FMy8OhvHpcyqAR3zdjYD9ywAz6EWMEAFc44j9/7k534nAH69x7P0/LoN8cYQJ/+XC/yjN
/8Qz35w/1/ahzB4/l/735uJ/Azvik/9Pq1+rYR/TIzkSyo5Vl/394/OTAWr3X2+W789/ajQ4QpT7
0ISwFEfCFz4RCEkZMCkoIv5x6oMlZ2++WPbvjPp2CRzvPyqF4+XjZrTf/fVDeW/KJzP8TCUSmj4C
GQMDryIc85em/2omgNxBOYQDAzwKAEF9dvpnavWn1nw7El9e4ygEX67/i++jv973F0CofioeoifE
xzgQPhNYCP5Cl167Hp0IEDtgVADtJUBrj3jtn5vzbd9/3nfk+s+Xjz3/IrP+1cPhyj08/2xSABK8
4D5IeEyC3AfqwtdyK/dPMMOMAN+FliTkiwz4Wmn6MZO+HYHXe4+i8HrpOBJX/wFg6LhH/sQDkf/H
58IR+np1TPLl0CC67+8XH0+gfnj1YwLCsD/a+u8Osj6FdPP02y9wDiGIAJb25Wzr5We+KoOLZ13c
F/bNpivv9VP3uUa+2v183/W//YIJHGBwIuBHP41/gL3j86cV/wTkIiCECAsElQYnG9q0ffrbL4Sd
BKAHA2cEHR6DKgzGdMb+sSRgcgFIQIT5AeL+lyPAgynnxOgvfvvj72+0rQ4m030H1kC1159ue7FV
SEpBHYAjN0IF5mAJIJP68f4cjhlf7v4vWSJf1DLz94zY03FGG+t7W94OrcorrBC6rW15zkyunJ2v
DXKleuW2bxhA0DcMgCNBGjCfcR/Tl/VXBpQl8njSBGiPcYR05ofEM6mqbJOrmVSqxXJDkvyJDdVh
lrWvOqYPvO6uk/Spy/OwSswMN5mHkea3nCdPpW5uuyT5hGk+welvmIm/ZSZl1IdzKMl8wSFWr82c
x6bAuKzxvs/NaT14C+utS9MvyGAOFUseuOdfc3Jfzf0nAf27T4Zp9y8BokwIAc8NIFKQPq8fLEua
VV3f4H02ett2ggDo7i0Z6/Uwict5pm+Zpw/TKJb/Pi4vcX+dFzAXOEwHUI/gD4FPYQy8fqztpJaV
lmI/cHSN23hRldkH54qvevUfjv2UkI+mntssSf84lv7y13/cgPBVPz9l9x+Z2D+vvxxs//Nv0cXv
l28+mPbN/mJ5eXznSxP5cus/+dpL2X6hc0et4NMR+Xf6xL9d/LEmgilE6vsN5DR7eG7/iapeivHj
jk9NwxMnPmcAPQPywoQFgqz41DQ8DLwugBNRBPiI+yBKQ2T+6Bog9zEsQObzBSUfpY4vXYOCgA2n
SwhxINiYgNrx3+kaBFSRr/KDwUkUHDxA08LQgICt86O+UeoKk2xwoa07ct6JTKtkrMrdMJlR5cYX
EQdL1VB1cTgi+RgzHoTDqDOFCbaL1nU8HHg9hma4sxnfwwuloXOpW2WamEUVlOfT0ObKigkpP2+H
ZVKQVlWmPmVt8uwH+B4TM4RDIi547rap85HCGSlXI5/fe3WDVnUuVknRLORBOTLVqs/sXe6fJhl0
jS7JBhWg7ID8bAoDx1pls+EuYW9730eRnzVWJXNyk2XoNBfVjc2SpU+anSA4zBhrtl3fJmqoqVZk
qMnSxUuUzUGIB7F3yajgA447y9NU+X16FRC7jl3wzljveQqaB4G8sELNWSqnRhUmDVTG31p4eeXm
KlU5m97mjTzFuZeGnZdtTDWn24zM1146zlEq8zLyeXoTm3rc9PjRh4OjqGqGTdK3qymOJr+8Ihpf
eZlpV4CyFXM1WztMLkzdLksvJcr27d2LJgmNk9wPRRX6bogmEi+S3sCPY45VECStKkR6O5c+VXVX
rWWrnRonvDJ4vk6COaxRwxZ2dqdpWT35nenUmDUQ1r7Z9YVeVWYew5J3qaoLgaLOn5fOb3a4qdYC
6U2K7J0nFrxPxjAJmhUu3RwK2511yTvaZ2fWuIsyKIuwreI8TISN5rsES1U4hRuJlSTtri7yNWkt
WWiil8k0ldHYB/c6kfG6k/POL+YLX0BiFZOtVdu2jcJJo6NkcqdYyybMmb+bRtlGzTShhW79g111
pr7URZeGLz+VY/+2CPJtWZ5OzMvDlnQ6zIu6DAOaqUpD8uhhWpWBvqSyGkPEIV8y+NikcINK8zjK
JwSVkZBasYEpFLRJRLF3N/W0XTb+u6araxXE3NuMMqqFThaknNTUl3PUZ4vaGbvk2jzbImKYbqq6
X9dpYtTk44ikhKnR+WuSJ+880kyqdrlVVTA4leWT8ovT3BmhHJXFYtD6OQ36sCKiDoNxFiGiWCWT
PRPGOwSjhhwUcbms6uot9oqNV6E66uUVb7y7VuBAlTItlv08Xu7jxo0q9eQ+KGk0tHhH+haFsRP3
BiVnaepfG1s+e5m2YYorFEqtNzIrniZadote0g8ma06bMrkeIbn47ILQS5NG5XOWqbGWQZgU1d3Q
yESlhWrKauNNVCzi2C5IkI3LRg8XNIANo+dBp+G9smMhIy/hRNVsWjA/vSrhNZcN5ZeOLEiTL7qh
XnSiW45j8lQ5PYXSxrHKyjISutu1RXsmRLnmbUlUR7qoFbrYCNTFkaUKkcRTVTdl0DOaTmnPXgez
wdsWl7mS5QFKkqigZNdF76NF1rELSPstqtKN8NorFNTbcW7WTZ1DCLPchnM5XOQt0QuZJ1YZuZNF
Aj/QUKGITFlEVnXc75jWV71NfSWn4krE5iIt/IPE8tGWHgpHHijikvOXxaGrynUgCyWHYTePyU2K
u9s0S85MrsfIi5OFyEwfEuKNEa+GC9YNctHi9irxq7OK0irssK94TAslmDwdijIadGVW8CHC49y0
qzavWTTK3ERV36yqtF1OaJIrF9fvA9qZZZykqu9b1UjaL6yQQ1hKt/Dn0aqYumRpaSR9Pw5tcc1L
b9eOHVrMubxxs98u5DjciVi2YTpbL2r84Axg9CpAHl01c94okU57N7ilrhhatmOrlZinHes2uhyr
03ys3tMaC1Un47m1XaI8Im+9uN13Zlq2RJz6Q3dBk9qFrecFYeBlFzGSp3NLTjWZVc1dGpLYHiav
zlXWk+eppeuKt6dtMixE2a9gjr6XZf6uiBFW5DSzmEdV5YiavMIP64FekipYJ6k/bbt4vuhn1Kt0
DFaT7ncyGLRyYp2Odt0xetFhmSkv9pfNNN8j07N1z9xjmjUqduNZK9s7z+BDFfu3ImZVOEBrYzNU
dRVP7YLHH9qYbWsrYjUzsRQzXzZpVypXt3nUeeg+Zs1ZHkNhD53vL+1kumVq+kzBR2VvqdaNymS9
4o3sw6lLD6a5bMt3XjPu+HDWcC5UUMX38zwsyWRgjI0pVaxo4F40q8zE7/t5Oq01gqpJRahnsUaW
tzDm/IPWdD/rZF60w3ak/mPqxToapnY1CIDveU5UPg75kqX4MCQGUr60d4EhZNka845kBObrcDE4
ss+8elZ9JzbGGAJTLAlWnrDhlA5+5OoiVtAmoo4lQ4jFcB/4Ir3g2m6K1lPFpJ8EfNYUeUjfVVg/
42bGio3y0vjOqo8ObY1/aFl+J8hYLDwE+SamIVGoW87SvO0gz0OOiVZ08AmENrtzzu1QHrVphVep
kNBsvGajK++iLGuhxiJ7S2ki1/kwRZTM90HrVi0he4AZ12Oc7x2QKBXLIQmnll2QvowITs4wGy7c
EO+nakRhr5GLXubNuKLh2Mk8NAgpwwfgQFB0Hjs1SXXGAVEvMuI1O5ng58w5+PZxLtUQZQOkbc4D
T5EGXThbwMzC4GGsqWr1PC4oynMl/HZr6wqpjOgIo+IsMPMhkP26SmbVFPOUqS75UGbUW7eeRqHI
3Lk1qFtU9IYHVRolyPOUr10kp3mI/Pna+dOwHnl5pqv2omXQ47HeUmAk3MRx1MxIATHbepO87vR4
XXuFF3oWPbUmKnghQmuBXPIsyz/mnHVVrBqYjTGDftCja+FBWheGb0iRmDDIq41jJZAej4TIEhi6
VF8VdIQISH2Fx46qwABeMYN8Bx3ibErjWqVdVqyGmtOwNa4LJ8cWDBpG18E2OSFAbq0FtJV3qp5L
E+kJyGadAEaM+fQUJzJbCkaupXS1Ek7p2q/CjHu1alpzSxOSKFwGO0yDIeSiYYAU+UNtGhcWpjhv
cMdVYx7KsolGrotFzMGJM8lhFIpcgRpwq3mxTjkGmCjtLkvwZe8VNxXyDwLqvQ3msyQb6bknSRjw
6RoNACFI1sOLAg4gLkbhjKYdZOIjz0etxi5b+Dy+eZkbtnQ7l0wXKZ2uXyLUtD0A2QGtPTqJqC3w
rTbVJquD/diiXJG8DVsJYMGO0MaDtjpPR+ZFfLa3zcitKno6q4n6qsca0E55QawD1NTzs3IU6yku
1lPhO1XLZu05qNCXkBg7besqmjHgwUQOpeIv5WJ4dkPy7qkMghWrdSgH6IYxnIm/HVJIAG8kz6PO
T+Oa7Uz/QGr2LAZAQoXj1Y6QXae5jgp/OdCUhnKumBpmHyuB0ive++8Ha5MlTexZX7NVhvL3cQAT
jPix4htKkvYqMNHo55HJyn4ztjlb9XMR9W0V6bbV6wZl23wadmWcnKd5OYdl3E4hz7XqOj8UjuZR
nnrnAok4DGa2hQyAfAnqSYn+lM3eto5TpnxbAJUQHYr6wKqyI/4p0I7QH9i4G+rmoZ27u2nI7Drt
OQWItpNt0q6yVtwA4wnnoBZRArAKlaJRDAYJa5IqZB5eIdcH+zrea4JPMwDjXofCzBXK4hlKyvfB
TfkW14AWkjyBfHMlX/Z5ukiKXHkMLGtcv/Q0tP4CB4+JyLMw6w818U30gq+6aWJbhyGuuirCqsNs
kQgldB+Eed6tKwrVNw7B+9qDKdIXQa2cL7aTATp3YRibFYVGib30DFN86tlt30LQez4Bq9DVU0O2
mpH1gOoFCFHPgtgd76LRegdnzaboZdTorggzQMijzYBy4DgqcX6e2SuRBVdNPumw4/3SauLCsgbg
lxbDsgNwUDq/UPWU3bB2MwfiGqpLqIn4t8OMb5xmq7wE0sK7TeEe8QigAGaS37RbHrNQ86FaepM5
Q+OkVewNK5+vcdXJyIrmdvQWvOoPxiVpmA7VAzL+GFo2qkKKa78U1TKn0ERKB4AEWNjVy4Naam+9
qrtKi3hWhl6mrL7q4+LhYw8e6HwgM7mytFgyl0ggm9WG+/DolgxSMQ2Tok4cUJT4Ok/dgc/i1L03
U3XmYCTndjyUVbDvoHzjJgYQaly/KI05b+bq1gmi5Oy5DUr2VgLKKwFCVA1eBGLb13W6JRLGRKXp
GqiPjsY0o1FSTqVKdZ7A9fmU5VDDE7QvCwiveFdYy/ZBAVwi89gqcEHEavOh9dJNw6BrtnFtletb
ACMZzPb5kNDgsWvqK5m0FxKbeZFPHzhlbjFh04MWkAOUytJooOTCcTsqqx/6OXlqghiDGCCfqwTt
59ytq9Gg9TTNtcqaZJmYRMlCc+WJVElvAG7lcqCSJVlNE1cxsbeY5OfIhzFUAEpLoEnl00WS+YB5
rIEZkDu5YlkzhhVYFroR7RHgmnAY3J1mpgg9kXj7uoYu0gPONX19NeTprm/HJMpLnYe6qp46nkK6
J7pTYuJl5AXizt/Rvjsvg6i9l3X1wOpmW7DpMi/osqDAzdA0jzBMaJiyLrTEdZGX4ouCkVEFCTkg
Zi/6dAA5tYS3YRbmGM3MOscPHmOHNIDeOHqQocDoiKJZsk74JUohQNYf72gHSVJV3koMSxlDmVWl
n6jRb+NNXsdGQbdcibqK91nl3sYcQDvrwAHYgSv8iV6PLG2ienQs7FG6nHyI8exoujDNdFUCUTsr
ZbnWzdRsacFXZV82yuluWApdh72c7oFsjAvSD/uEBYuePLYjXw6x9G5tkLwdM3MgcszPOgHjo2+G
MOjVnMDdY25zNZWlH06ooSFrZL4nw6aIs/o2pRWCDp8+NUVyaWo277KU+SpjaNHbkb2zlO91mg9r
U02dquY6UG1SPgVDv3B+J1U7c7HlvQWwTW0ut3MTh3kScOW87MyPX0yVzb5Faz8NDoCN3YqOI99g
GXr1UxWwIfTm+goVtYl8FuGJ3iexK7YEsyipCMzpRG+HzJWHrEhq5ZXkusj7nRtbp8zU1hCWYJkM
zijhjekm9Zfw8FoNVoiI5rZdlOWW8vlOekl3J2mqsJgjz+hqz+MyiTzcP7Qu2UwcqWBCF4VLS2WD
qYuawiYrU5ltws0HHFzYOj8kPL72E2+KGiTOxBCfA+4RBfOWGYuRcrHzD1NWvxuH9jqVibdpkvqs
yxPgyxOMqsqOYRGDwIQ4pPsIaAc8c0YIYKK4ASiVxVE1eF3oxcMuxr5ZlbPUy9ikAB1HPYRFo72I
zBbCVdJdKtHpSJLzWbcfLAysGqWnlLdb55pFKtwUzhp4kpHNxkh/iGhy39HgUuD6qmiyq9Zvo6Ad
Q1m9zDNTndPRxgql5rbs0MU4ZAABgY71Imw7k0Yxh1oKxuY+qXG8nGJyjgrcqtZj+WnrPMV6/A41
NVItt4B3YmnW0h3mkhml555FLSp9Rbu6CKUHgDFLxKOH5zSiDpq67NjTiNfIm8YVoAukg4tq6E9N
bw66acKEl27tYnBXO+lllfdnM+5TNblxXjXywOW0c2W96jxHF/PQPApsoAdLF4Me02wHRrrLNJsA
+BG3rXEGCk1n7dYGMC563a303C1d50T0wmz9oMoVvY+JYZu4yO+lr4IChq6z13xm/bpJAIbhIN6P
DfbUAMpZ6rezwtS79nUW5V4CckgckKjIybUbYeK3Tb6cWGxVmzkToVxGyMhzLqgBHM7OncOpMg3b
+8l4OwBRrmf2rMeuUymBIe6PKyTJI5n9QxnUl56u5hBw+nU5kC2XfrZ25Q3BfbLWGEUtyDQvoUSs
06rJ9UowC3Mx6Ld970SYxzWovOXVC8n0i6IIjTV6qa3N19ZjSTSWw9JIMy5AVBNhlWKsZh8kmsJM
a1l2OupAZV44bs4E1x+mfDjUotmMjufbOuUOWk8KTdK96DcOXSeIFar1T6e0MAveBS7sJvqA7CjC
upOAf/B48NPY3wRDtqLaPrSjvintVISs8gRovALfZJ2SqM2BEZXTspQ4NPAR/tWMdaFGQ0CFg2cv
CpCA2wSfiqw6DCbYlVU2RqTieTiQw8TqeJv6Zj1x5xYtBakox+025Z5dBal+ZxL+PMmhCxveNss+
fds5XG460OeUHPm67fkOgy4WZYAA0jrIFK3dqQWemzgSthtUVau0quM16zm0D4ATNqkrNWtPKFTk
1wPb5wQfgnK6DbD1ljFJVnExzEvLyVsUJ34IX+mtGlBaQzt0UOvY7LTGD7X2p5AlqFSgxMShB11q
keE74fUXpOvejx0GaYamvRrLYlhZXsDsHRykZtZDOcHHBysnmv3Lv9gDliMbM65546/mEqVRPtsD
ChoYW/1Zb+Rbn7rrJi7JosmTtZeTG5+My2qARChmqNxqHMPYgxcCrrLhQfpkU3GJ553Ocxh/lahX
KAaW21bLDhkNsYrfQ7Vd8XhYDgXI3uPSz2MRFS8qSi9rwCI4WJkUg5TtVmJ253nH8QrCMHB/MaKX
nkUPuOlsFBtQT008LbUx68Sgd1RooySddnlp6yiQb3EMhVI3BLCCK50aOm/RAwUM9y2ctirsQfvJ
jXBRMXm9aqppk9t3XU3CLobTCYZPTZyTx8pbzNn0Lq3EbizjKtQQSzgC7cLUBe+pG0DSz+78vOkX
k242XWuuoXq8zZxsTQVKhWi71ZC077zhpU125qbnxSnroM3HA6D4FJK5K8Wo2gYPipaboPYSONpl
TUgbe1GkqNwxZ/x13rZng/DrtR8M0M0C7yBMzZdJD4K1dkVoK5CD7Dw9oPx0aEFrkx1o7q6pbm3n
mJoLfcPH6jof5m5VsAcPlVUYNyRYeMGiFAartGnPEAwh5brsOo2r54piukake5tNmENml/t4Bv0l
CFoZZX1WhKToFWhONow7iH3SjCbsO7SXiNRwmlCDXiPsXvo9AwrDw7QcAAMDHOqpJapEM1ngGciD
JvTBE1Kl1J7VvLxKYkwjK9l57zNId4JhasA5l2IzTFNalCzEU7EbHcw+1NZbXuMKxP7chC1Psx18
L7bKnk3XXAwlgtOLTlfKFl0oORyCiScR0Bj4WrdEzt0OpNpaA68QpFFq72aQHLOh29AMPz4NJr9i
9XiAg90DtI5MFSU6RykKB6sb0JGYDbFX3qFG7hvL6tD005p0AMV9r9oHAf8wDk04i2GBa2wVz+Fs
ouDlQue3bvL9sEjnclHirgydcf6yNnJLZs9EtuhvydzsvQEk5MZN8xrXzoU6TveIZDcGMPF2bOFG
VJTbpERqABCpSgGE1kuqDcvtU2/PXWyffQvtKHFlrOKputY6nje8cbniXqpSWb4D4euugsauBi+W
ixHURmvbu7wB8jOWhq3GHtY8MZ0mrDzDeHagyUHHHsXGh/8hKhoHAAYVGhNwHw9HOz3lIwU1nvdw
puRlCwLDLYKTJgBUbDoTrOlC12RvWZk/ee0M0EDPlSrmedH3WVR7djOwxMKhB1CWFwUERJx504O9
YR+UO04rOK3Jup0n8madca5Sxw5+B/9YoJj9uMdMn82TYYqmfG9wvc4n2SzGyb6dhr5U8MHVYz4C
UClikGQLKK5GQPXNVQXIaK5vQLLdZKAWrkCY/1DA7AGF2RtP+16DsBTbYZH3I9mUuH8vc5AcHZPp
jlfjWa8B+DN9Ect6/D/UnVtz27i2rX8RdxEECRIv50Gk7rLki5zYfkG5kzRAEryDF/DX70Gl91qJ
s3ZyzuOprmJZlNyRKJKYc4xvTK9N7HrT3K5s25I9HBvU9o6/Aj3Cd9Z+bUj6pgJdrlUd7hirvC0x
JzTSdQwvdYLsX732tX3CYcMdXw7VJgi7mPD+nRdBveYZxI7eyz6XA5bkMVuJEYt4NQZj0rPhU+EJ
sR0Kr9imoru4cue7woUWUf2t5ju3UtHJLSIHp1i91lAJNyKD+FMInJQRVsMuVM1pyFr2KRqbFTeB
/1Kw3G69lkKT94Z10zkXt+6woqr5azmJDQtovuV9WSTKL8M9Y01c60KiKESXclDl3OiLdQpcW76N
Vj4cia1fQ5MxLcq/Vtg5tr15qWGVcOYmqpgPcMx9+F2lu/ddAzmzsgJ1tgvLKdPexrgNyjXzV8GC
8hBN0Aa6yl0FsHGIWjO3Tzfu4IkV/LTXoQsOGnTKs21kPJT1BifAVo3OdCY++mxj7Ce3jVD8OHY7
G7vqevtkg+hb2rVyOzY76aPQhU9RrnSPhZ1AV06LId1kyyXf1jFs/0/DgAqjtLiunchfWUvChNRR
tRLy3ZqWbZkMvcRWgYa96OVJE0GarH13P5T9der4F6d1snVt06eRrFgYZeu2r3ZdVh2KRTetPJEC
m6HonVL9NxL55boOh5c2g3dbN/otK9W18NG51BBhM8hRJ1SnwbCsw9Kecc8oEtfgtkRxLeHifhmY
hGLjJi4hf2nltBsJuHNNa7LVvgMfKaQJ17Rb23Zf5v24dix5GaowjQOFO1l9sLN0d8KR7gZlYxft
cXvXceOMUANbZ+fo/pEWmV6DLFhXrIU/zmFhhlxtUzXWMWnNc0HNC5TvXTvif1qgtOTosKAkpSIW
7I5GPq78ut5JaZ8aMb7nBc67ru63piugOOK8yfLgyAOTx76HzsPLwq9tyuPCj77hCplXeTEvbTe5
Kwf/aSpytWJd3a1ymT4D3YB4KYOVeiyrpkdHAChBRt42b/E9Z7inSJmuhmnczWF+MSMKeEuvfdq8
DfStZO6TUzlfaI+yGHVQnPu4hdXOKipnsio8/B8m3n3pclzmU1rE+I5Z3FG1GqA0rNdKs2+0xLLc
Lkofkd2xCdHi0G6VTurSUobSq5vORcn7BdN4IU6pExHYEwrvtdVtd8Z5ZkPzkoe5WNM+inBONpBD
a/fT7JZJhVJt5URwuMe/52p44nM3buYgPDj5sQrpShOy64fAHOiUsHIQaE1Sse0x12CFds9vojjS
4uhGKLTSSX5lcwtDSeYwEe2dQ3FXqwsfVUpUbdJ2eMRZcywDS3dCYbfs4O6q8quCP4c3Uq5S7o/b
vmjvhzZoYyoKE7Mx74/SKY889aBtls1G0+FEo7m/+nJVgilblzaaD61kp2IIUW/NHVY9XMnPHBTA
HELhdmnRfoMtyB29cvKhPzhe615ylz34ZAxPuefUa2l9N7EjqzZ9PkZx46X1lmf8zq3dCQ3GgAqg
dovnbp7gfzP11EpVPod6gArr4ogrLLUkGPMrms38asXwPuOKPXkmz69ZJap1w51642meX1PWvFtO
oCjkw9dwqNqn26aq59cuMvPp9sg4XbszHD5Y6cNFQ/LsGTfYIfb1mN8R2rIHkuPA9fj36yrod03T
QiYI6HA/0iY6aj17iSci71B5ADQ6M/uQ2bMSgnCjToIDf+EluggTOOJQqIac+nI4FZbrU2bN6ziW
5uAL4DsZ7Oqdp7HOVp4J9zgYJAYh0DzJDkSHq8p7+ElryfW4bXnQrLOANInkAbwcVdotYEfgFvDz
7tJW7Fq3w6Nll1l+IizYV9Jjpz6k/+yva7NpXCPhqapql/eOenTTSj1SEe3mNi/Ot0eoeWxMUjg7
AjTEBnH7rzCoyJ07Bk+pRzi8DSz/USn4VhZUJIyN3SfcgKK1nhXbdOUeZRT5nDUj7ImAT5eeyHcA
NDShjdt/Gph3qnA+L1e5R5qja9Rh8MLiqkMXjjub34isOyhHRXf0ZiqTxpd0SyP1xE0u3gI1+LHp
RbqhxrNxFKHsgUhebcK5EfAHz9rimA5tzvZ9lbZHrdA5acj/sK/cetUVUQviR+o9lam7DQR9L6QD
mxpgJE7EytsQX2Hxd+ejgZm+Fb7bbjpjhnVEun3VwFEdkL7aDqNHVlk9ePs6Hc0mlOlaeTL42xbs
2HUVNFcIVBfUUuFK1WKEwFqfyj6aEsd33Itl9b7IKHSWmrqfmhnH09OkSEI25bieAvcp0nfeFLRv
XeGcuJi+Tjzz723H2/swEtci6ldTVtPPKhqfrYtiTXc63dQua9bdZWitgGQ9pyA5Pmde5Fy1GB56
Zywuo34RQJngAPL2roS3eQBVFYPkCtEAyBVtl7ZUWAffyvCFTL3Brx0jzQ9I3qBQ1Pna8BS6vZmj
C5SScOuxSW86CsdG1qE9saibY04p1AeSmV0YVGj5+xxMzuyQWAxqSgLmhDscd72pNBzGyKk2trNe
DKUcvV6Yj1stOr5mOTy1ZvF9cXv3n2Du443N6lE6wCGyKPV2hLdLRZ19RWtmAIKhxpb1k8TtW/sl
30IcTgYGD982LuwxWU/zSrrAb8agTQhTR9AE5FSanEG9VvBCHMi5nuOdpWj5fUeLYp1jqErCXcnv
nbQR+9lTAJGmPE/yMHBgznfDdUAvuPPB2HoD2wbeEFdTarYkq0DXeMZJMCRofipSsHz0feqz7u8+
rRd1oVl1pcQdAje6c9/rKM5aUWz6yAMx46bzUSm+9+l76UmGbm1WD6zH7TUNfJBAQj5PthUHMHfT
fdCTfl+0/gR/cHzCl8TvIYnIOyAbemXN2YK0uXInc54YOyh8xroK5buSaRBrOF2ylt6lFCXBiRnp
Fbcm3+YGmulgqnZFsUwNCteOD7w56aA/X/oqV9vMddC0MPOwoLWnoZlfgC2wi+hdvpKh9Da+12Jd
0tY/EFFByCTN5+9vBKGKRA1VvYV1HudWuieILxKsHOPJFNFy06v0re1gHq4mNoUrneX5pod8cjZ9
A8XF/gUfwzniUgMbk8OFX46BKum4RlpjxUbYuyAa6ocMIlYKzPMyhdFeAg9biS5s94NX4dYScr3z
CTrjgKzqoXQea79CY9xjiQrzeSPWuezhwKPsO9jotZwz58pEXASgEXzulhBvPQgpxfBXbVHD0Hnx
3PLXPEOfnotZHKO5uaKsnu7zLuuS21s0xGTfse9/YP7/O+4XOeQlTtV9hHl/ZHn/z/9v2K+35Gn+
d+z3XqU6reu0/PZTZuD2W/+TF2D/xSA4YASM5weEhMCI/8kLEPZfGPZBUZIHYUAAzP+L/F3Cs9RF
hB8YYAgc1wUU3H3PC/j/5SNTDlA49GmILof4/0/kL/uJ+0UeiPqAfRlIeLwV1O54Dz9y4XpCAzQ2
zXQSukX19VhXDqBe2USbVAjzlcE99ms441PmZRvedmBRnEh+KX2YwA0PsscKt+i487zi3PRudZZt
5+2hWaz1GB1CZ3ZfC4P+i/tGrzlplytYrcNGuxu/htXyw7H/5yT8Mf1AF2r/R8qdUxxhP1zSFH5I
Q7582h/CBzkVrgCKMp68ANikn07iWXbo4Ycx976mIS6ZuZanyJcy1gSlUBbOMR3n+q50Wr5LaQGX
OevMU1+Mf7d29O+ydNQ7M00qrsUs73KgindoBx60hSil3JG9lO5bRbz689S64XG2JUwQI9hLowr4
Mby4oAYy96EpxlNO80PYeq+//8zkZ3J7+QaXswpxD6TsIjf0l0TID59ZZn4ZtXU3nIysM2iZzk6E
o7hKf27XqFteK2fGrV9P8s6r5vpkJnUIa49tGy8f45RH73A5vnYi0HfKjVZ14cEAwae+o6T34t+/
Vw8hzJ+/Hx85nIWEB7mOqIz3IYUQzDaHWhTqk8MeodJ5z7yE0MOHIeG8dOJxdLBW8Z7Bz/xCHZLd
d/nMr4Gfo1gKxvQkUbGvBgW8xwn1fIHKAcBvrgHiLQ9vm6gr+N5xcJ6WvZPelX0FoXomKVxLRbel
/Pv3H4l+DFZwfKQlWYHjj6NPliv1x8Nvedot8w+qk2/L/LOLcyiegRgnJHT0rmJlViY1qqtTzXWc
Du4W5G1wd9sQaATff7o99LzPsqvj0Y+9oinvS8LhFPngZDTwM4sWFb21L9DUykk761vrsPSH92wU
aytBUo8lKN1VPbbdrm4q9aAcPexLWhUrN2Raxt3u9x/d+5g1wkfHvKIAVxqm5YSYAvDzR3epxUSz
SrQnv/map1mQ5DpvXr2ZJbqo9DnzciRZBDr1lvM7keXeRWGVu/SM5YD1inJd+aaKZYCqVioZbCpo
QHdVaOzOgTtyGIt0PjRS6j+871vE5qe7BCLCuG58TD5bhkT4H943ztiZeWzQJz2ATgiU112yORBJ
lwEe65q2u8yyDUHXKBhaY+CftWk2LU7Qh8k18RjYuPXRF0KH8GPhhbAbaK+esgyFdBkEkIO6UF69
pqxO1tRy5aHw3JtCwy0ajaiOvoCAVQpEoxonfB5AdSZCgWdtPPBfYO266A+3RX+5iX/4wEtahHHk
0QmH2vbzF1XgIKo5csoTYhv7eW49nGKZeq/ttHEcdzrDhK7XzsgRoQggA8Mmbwot1Gpsxw3vbPFN
V+5jGTCAKTONx4L0W+pk6krrzBymHOIGNCAym0dLy3KjUQHdEaSf4EPL+m4u6ucwVN1zHbV264Lq
2E2O0EnheNWpkXMZM6s+V1V+lIUhp0A6MpHwi+5nuEErYCbsM+7OK+s47DUcKEt+fxb/ev/EGYD0
DeU4KZZb04c1o+98wdRI1JEbf1HEp0+s8ZtTp6IZSRU8hBSa7UfQyZDbW72ZSNmvuQjNtsFvrTnT
j2KAxBqaDn1S7em7IYxAh9x+FEas//B+yS/fJiZpMqQFERvkKBo+LtlU5qZys3I+jhNItrSbvHWW
WfGQhSpNTB7a50AT8L7a2NdhnN4lS92jA6si8dwoe4wiNcRNS+22bsE33vZ5RQEKTjt3mG9Kwb/w
bINC32ergkKKqmjl73pPkIth5bTnswmgyk5/BWWUf8YyPiSKiHxTBgZ85aJy6NKHRuJm3f72EOUM
dDMvgjCnW7XxHIF3JwryKHQO/ZhlD2Mauo/I42VxQABhTc2S6ugpuVIv6k5pzcCbRA25Qi5kFURZ
eM+8my2Axl5/AuPfr3rCBizSWcUgaXUkrkfbPpAwDQ5tGrzyvq6O0Wir4+0nJ3W9RbC48+gwbsVo
QGZaQuDnpfYFvHUM15Q9N33W300jmofQgOshgey2BQ2au3yU6KTT2V13vYvmIAPFAMbOADbQwCjs
sgmdsIrDQSJ8hBTmCeQ8dye6sr2fomQK+63PkUPBfbs998pAbUWji362rreyKwNoqQvdlkfT422D
1icdI/pwezD08FKAtpc7C1Idl0lq7wchD8vqerWpK/adNdW6A635fS4qCnREa++/3zF+rK+8JZz4
040kQs4fpRXyYhhaiLDazzeSfqJV74UOOWaTMGvahs7DKNSXHPDEW01vvGToH6uUF3sXnOUVjeRp
RKLzzQYDSUTYhwciwYXyUdN1jeb7mKVH3TXlkeV1dLztuW0syrM/3PaDX4qPiCIeFQEcxwUUhB8j
kDj8fSCboTgiZRKhQM3mIiY1ROVgCrr7Djjarqf1u8G5sne5pM84JzZMduCpwn5MzFgnecGqz7yY
+YkpKARQMkqc0qsOXO3RLi04DQa9xso/r/00jeVYklcxzC8cANGDN0MRGgL9ntIohuEFpgAQO41J
I9Mtx4W3vzXuY2bgXNtqODWBBDDg+npjM9Fe+wH/VD2Q7ls2xaHAlZQ2vD5OVWbiEED6CdqN/RS6
Mja1FS+TC8QvakSxhubhvMx9k67quo8uuQ+ZTTX0iVS+84d0a/BLNRoxNC1LthWBZgzJ+nCGaE9O
Vsg0PMAaTqq+NQnS0PWRa62vgx9eONybN6coTGLCtDmiMclv+710dC/9UD0PVHpHd6AIIk1ek5AB
rO/soHTrQATFCsnYB2fEpnDTv3IVrKlyvedpnMa1IHO0CcH6bVRZhWsTAI9QXhUlLBztlQwA0wqn
B6u+PETr4uy1nJ2910TtqYu+0gyCYOaN7dbRqd1EI2UvtTHXHGNgHtKpau/hxMLohTI98Uu6FDe4
9WEDL9lnujzfdikSFPdZ38MlR90IDhYvu21MIP9QTd9u9D9fjWgNsW6hnEH3hvLz56vRC6awCvwq
OHisyjeoHupPQYdi2Jvn4K6NxvqTGwWXrOH9/diC5IEe3iICgrCZL3R3uW2qisCLgZu3NUMvjljL
03VD+2mtnIEfiqbrgli4dNo7jWd3bZrRZ0+CI7SeUqcWykSItNBGq9C5r9pCPgScg7Z3oHcVy0Mu
/tTjLfX0hw+N2WpsKeCWodPuhw/td4oS+CrhIcqHdocSETCaNzab2kCHVDUZz41f1geRc/8PK+9S
CHz8l5ckLqZzRmQJ8v58uPPcckbbmh1qW4ZbH5fkox3MpgQC6bE53P9hnXf/07+HAZQI8yORi9kA
H6q2QBUSunzJD2Jo2H5Cr3MgfY4S//ZjJQb/cNvkskRMqevabZY3xbqpCTlAN8ifIKq/CT9z38Gh
IyRKABVrbfOTZpLiullWVp/KU00DsVbD5FzDroSuV3XBty5au5ADv8GFGlZFXfkIuWXzRjdNtScz
qL9JvkSFV78SniMz02bjOij8YhuQga2hyiJY5Lb63kQKqjcP63VbQkAuWQrmpJRf2Fz0YPcsPyPO
2Z/oCJciCNMUJcX+9oKqJQ7gNZ/tTDQ++UaEd33XYl2sR/JXGSAGmVv9xlW2c1tCX62L8NLUIcsX
ive66qZdHfafTTuFdz54V9xNTbpLA/ZsKBgLtdjuBvL+MQxbkJ6zvMc7mz6VdlgBi7UvLkieQ8vc
Fn1zbl+Q8nSQJwv4KaLIwVEAvgi3peqpSXuapDn6l2DpAITQ5SWYtHlgXgEppOAKtl/KHxqXW2Ah
JIQ8Yh+ilHvXihT2mh183UZ9PBN5rx2bXW5PDfmE+Cbwgj+dUb+u3pAJUP5j+KwH2fvWF/2gFPTM
B7eGxefgk8GLbcEfbDvJ89SWR4yPfxUV0mxpQMx9WrevOesV2POIIktVvP7+3Pb+w6kNcZLiP6hi
vw6JEB7PKBERP7QRjAYhwhg9ZvbSBqC9tNOv3ZJEG9EU/KLQNWnKxdY4vr/PmkjEFZb5BET2BF5l
eu8D5l5SLRy4vqz/Kyu9Q+72O+KESR/gjIIeEVPN09c0b91Nk9Xu9vcfhv16R8IEWYZb0TJhxw0X
ge9HBaCmykBG6btjPuRliPSVF+2QVRPH2yYP5GcTdmxXzWOzLpAkPfupD99n2UfmkZ5NiGCxV7sw
vnFPWWFARtU+zxTYdyOz6ROdxZ6OInqwFZ8+aZTPKX1uAboZLHK3ipUuOfwOSOLFiKx88qRzzNwq
Ozuk/8Ka2j+ziTan1KFJT4UDl98b9AFIEVtZ3/AkS7X7jpp1xZBrfiVt9JoiILEZVVmuyBh1jzJD
uoaT0sH1P8EPnVZBl9LH24N0isjaVxJ8wfLcbQN4OZy9IOlcuIG9yP21aPwKBhCukduGmIQ7I0OK
VUb7aVTq+xjR/7VOJb+IMhFmsjGCKg8LBRa5D19J5gjrDg6rj3D4C/SOQVHDMwN8a7p7ATLo+6bn
wEViMyAPx3lHUNwPzn2+bEhO1bojz78/U8jHoSMcfwnBxwQY/FEEBl33YwU65LlEJVe1xzYdvB2M
wzY2TVY89LPJV2nZRfc6o9m67ITZqzBjgH+ccvjDMgaB+OM6hqOz/F0GDyoH9z/KH2goVduRoTmm
zqJgqNb7ZopZ+RuA5NECZ8KmEuVVCSkuMBWmTykF3VsLfdVDVl4R0YkFgtGr3x+c6JfLCA4IxVBP
jF7GV4cxNj9fRo6vWSZdPh5zr5FrUsiLP1XNc9n7al8YbjYYp5K/Rd2bkTl9V8RN1924yERj6j7y
Vn9DtpW+e6ysVxR46VLAN9Srt7rJ9ZoG5p+HUdrg4VI0DmDPsjaC9dI3/MWvRonPpdWd5P30XKTI
6y/7MxA/OzFFE2zDKHrhZvxmyqiGr228B9cjz3XQRy9EhQB+BwCpBumaOqmGHkmdgpYnppvqlDeh
TMBUzhBesK/VfhM71Hm9eYqtcWNE+bqHm7nY0UwmiBL7WxrQ4EnpfDpIJzYZlJeg78lzVHdiRZTO
XsaoQbimo+7bJL1XWWXNFz60d7Uq8r+jtFxDwsnSlfaOnqrETqsp2OkAxK2cnCfATbBEw8bbyinU
z63pPuH54svvXoC2xvuD+oK5SR/PRmhK8CBCqMEYPcJuIuMPi5KfOzMszywDdT9Ed/7QQJ8f1ZvC
BflIQ4N7pO6+Uq9lp39vBPi9nQ8yGUnh1rn3e1OvP/yULxjcv/ct3CmCwT6SOTns/VLuYKy2d2lj
0MnT0b0NW9jWaWgvk1c1iJv47jPNVHbwqvFf+7qrQVY9c9w3pDUCtDd8PKWDyc/NjFBskDqobKK4
Fcx+AaUDa2EY5MZ15y+d32U+Ut4uEtRhpJ5NTpPJtd3fgWMvQWWr17aLgLK3SGtq2ZuNZ+rsVEr5
z4Yg1ZElQVaspnwKD/6/nr29brK4GnsKnDhnCmG8ikeAIcvyZVJ8PRAxXzHJSl+ERxAcOwOCO6Ri
7h4JdbrHefg0ZpZMGCXhxRGRa+FA1U0gGyMz0HC77RDt3AElKb6vNaNqwYnPkTkPMGG2pUs9pHjc
CB571T40GEuyCV2MVJqyajgMfpbt0jlC6FmyKMHQgvBaCqw0JGfDuz92J4OrQK5ydUBzThcAtNv0
dasweiQa5Yku3IdqyUGPpTzdNrf9nEXFkWfwWInjbka3kI+uN/SxZ9z2tauLJ9spIM1kxkALV71K
o780dWovSBjVCPP2yBn4Mz/+83B5Jk1XmCLdXILGOeSNDQ/UNzSBj6KSqvKnswrNP5uJpPbcRvWz
h/DVfrDAKFe3l+QAfE+YepLcXlssv/XvXx2l5GslvTwOR/BArmNkzDCABrYywee3nwXJke7XUQ0g
LKz/hkOGPAOxd0QU0465VQFjgJUvLYcs60Zl8Ncw+kfdAhxb6eoRDTLuPtMhDXL3M0alIKA8Sntf
LZRk1zi4J8CLf+xxREei29gLJxBuTiT2A1UBymvmA5P1uth3TPB0e62mx9qd630mJ7kxgnpqI+rQ
A00JYk+fOzHQZ0Ap5BoG5w7nzrOMMu/aDd+fkQHEOjxTL/3i/zxzax5/+h2ghmKV8y4HF1G7RzrZ
fzaztOUWc4Sebrv+/aT1fNusbjtdWSKAgGVkFQzpCWxL+DCjM9nlzE13vuL+Y6X1AMpCD1/nIFhF
c+u8I/JaxyEmoxwQvnQfYZ1jXoHbXwcGcbzXiPUMaMbieo66u4BX4jyGOPKY24LQqJHHspHIiw3G
31YlZduCDNOnLLXH2wuIw4DVt1xdYJwGG+UHe6AXsPiRfrbrpt9QFuLetijbncftSvWh+otPBsgN
Ka7chtfAIJ0oU54QYbN321u19gg8ENxismvRzI+3/Z1BchaDpqY/6GMfRkChn8bwOXgE1AONtSjL
H4Tw1iAi3nQmw2lFX7I6/As0KPva9imSg0P1prmsEmFw9igM+BCtd8hgGJ4HCeMuk6FGfNJNRNHS
ryJHPrBym+46jq3YZPmygjJtz3jIk640NgEJKy5BOIbQVQdybBlnx9u+26ZTdv5DefHLXDp8umhZ
YMhily5F4c/lhUXj07vWNscxlRYAbIFAqnoa87n/FjLEuAKt3Cc/daNNzqZgC4ObYkKFIqfbJm+p
e8oXy5ixflP6JEuA5KvXenjNB27fnLr78vt66OY7/CQ3cOjiWMQYOgrm0Y+D9GoJQMjByLxjTeFP
29FZILz6sztgXkGI6v2rnv04rfwHUQ0PSxt5ZVGUTKKttvVizN82mHRzGsO2+MPRZP9h1eaRt/x9
DBxTDEH+oMJYJow7iqo8+g1C9LqX/v1tUytMuuiiIl33pP1n36hmsteVBbK1vO72xFg7wz2sptse
phhbi9b6sVVheM4rKBsCPD2Bkn6my6Y080AxX6B9c2ut9iIbo/PttbeXaNqQzWRDrAeWjXfjjJlS
ynfVk6WVAvDUJ1HRtfeaRvKpLGcJ61uVCRLdmCTVqUCdhr5Pj9JWFykZIgo822c+w40OAY5dEDSY
L1IE/TY0gzjnUuQLH/fqqLw/A2vXEkNL7IA7zPfeB47CSTL/8dY6T3zyz5Jh8kHR9uGFITBk8Mea
3kSOcEo0keJ5abWSIvuTDvurLc0JzvQAGuPi+3kfOyAUnKSK8jw7AlWNy7B5GGDhohnDuKVhbvkm
L90hQSzo6orGnIpoNogspft2VvW1La5DBY0TkUV1HqFbElBS56BR5gkAcrPph0iC3Yy8Z7E8nHIP
09RwF0+cKQw3Ehm7S8bJEXnj4Om2mVrxAhmnZuCOyFKYU5ubEyZP/UFXCH5psADTQg7F3HmwLP4v
fV/o+VkH2aw9BqhZAtfZjZ1kT442dC+HjMMIL4On2z5MbJqyvHqC7wuYANTrpUaqMvUC/y+/Bo9m
0sG5w7CZ+W6ws4COiydYgbEgYOFMKPXadk3TI+UI3Lz2rNwiYa+mFY4WZh1FuEv6oSXHKYugYwPU
3qe9sw7YfDebS26pfG19dJ0AsTQifYN6rqS/8XISHBpSIt2GWGqC4Q/hXTXp8Iigkl2DqRk+myZH
JNgdvkoOvq5s2k+/v+ksU7J/1Dj58ldDllH+qMfxN9ro8hf9ftQyBm+aWs1VcMwn5ScssEkF3Rej
jAq2JmFXQIbU5echQeWbMB8ZFbTZduPw3tnOc5m+VUXSVu742sy13XGnzDa126o9vpcGg0Mcc3Lg
IKEnwk+5tlhLEDtMbvvcdqDm+2uKxvaYBoXkjMkyeoxCAR7XMfdK9OGzHF59sJWfmW+z81AAV1aR
p5MAIt2xK1wnGfRSzSgTfYYt81DWMGmCqOOPRrPDbbdIJ7ontW6TcNbZUYyWoNVj86Z12XRweSrO
Cl/XfxN2XstxI1sW/SJEwJvX8t6RotELQqIoeA8kEvj6WYB0W317JqZfEMhEkaLIKiDznL3XpiWY
Bt8QW/Crt/svfoodIhDGUS9MfiZNIJv8M1ZMbSp+Gu9N33Xo8Lk30PdoL7ExecGgwm7/XHBL8HlO
l+f0jstHJb30Z1IHy7ItwghaoEnRpa5/yly76723MuCbzY+YOEjfWJbrD7Pr2tNYABWY51Pm07/m
uyC2lzXChq/T6wXa1n/ZsWme948GNBs2Xad6R7ajq1kePfP/fpNwHwjTMhcjnqbXcZTa1TczDa5R
9YrfXdkLH/H0n/lO+5pEhWQ5GSK4b8xz5BvGOYVb8etgReiMpWoW27zKlGExX5lf2EYDpqigfYSG
PxmuAnsV+INYjpmbbdrOPZd0IL9jYepBRLjNXc0ceYCEYK0zGcv3ukZ2qdm8IrVrls8yWruhhC5r
GS2imsbcqtZgPQ/CSLdey5oAZJNyqoT7Sb+P5euAPkPNnqtpoOres0rHyEfB+edLx95Pt+y0nBVe
UYsFr2IcqlSYk3XUeq7KLLlWcQEjgn8GZq5YjZ4R3KKww7Qm/c9OMb6aQ2G+JDyK1mqqvJbeSBdM
y+RC1RL3EGP33rpenP5Sq7Euw6U1rUl0Kv4d6qe90Q4n1MhYQqkg9envE2ZcvVpHuhp0+z7FSDxY
6Wvi+AZ3ceqBJrQ5Y5FH+N5BKGW7VC9C9tLT9SS2in3/n1c706u5pfkbH0sCPIGm3FZCNfaElQa3
JOHZwnpEWWlsGtG9odovbHn03FF/QHvSH2HYjCvFaarNPJwvVNGHXffVfZ4ZzUrZDjSmlvOw5X75
EJ74ViEKX0ipoYpBMHbVbDv/fRi9bU9b+fiPearDryy7h/2fefbx/gZv4qubipwqZ4l6PAz4xAXR
D98RyTe8QsrC7HXjgqYjvZYaKu8o+Iy6PLwZAEAealBc5gprWwljmyV1vBnSfnjrnOFvr8qicuWI
HuvCqAuaqoEAfFjJgx+jm2R5rF9GkKJKX7MCGoCVjKYJAaJ+iMH7kiBU23d205/MfjCxudr5us3j
/oS2MEZXFETpqcmTlSGwHoJAyT6arjl7jq68jG1rbEZN7feRq1aP+RU2sLegcF6j1g0e42SncJpJ
WaR09iZp1DhZwsbD8h7GJ4sC9KZgd7cbcZYUWeD8DEq2LZCg5pO/ZuaT+TWsvz4Bu5Q0hpq1PHSi
a29tpshbOkLlAtuCzxOnYrUowwqhc10cHajYX6PesbmxI06oRV+uVSvaKyOem3baNkZdhphEierj
n2HhWtUxrZQEWg+cyCG38oXKPu5YmZ7/5Dmts2mb2lhlSeo/BYrBItEQ51xL2yPrAu2IDRtjiJNF
J82x5J6tOE40I/pKB8Z6ToxMe4RA5lQttJ/9IoGc5ioj2JDgDSxheErzrn2U2ZBecKcejN4SN8TU
Z9UucBdaonykYVI+zCDpV5T7M3qfDOcLjZDn0MXErMkgv6oaYAR+Kc+d1dEGqozwOA99ObQrlN72
Vgr8CmrninhZisy8cM88AIS0H5ETHUFfZYcGFwWKKN8+tSk6vlpUPZ4WVI1NfhI4iL7VqrdUW96S
fpYC+0nE4df3qzKEkgHP8qVtNNGDVkq2RaKnHyAAlGeAGs169PP+S5w7gKfsxiSAeDVMngD+UD8S
K80uUvfha7j5fRyihuUbmyJjaPz1mOf1m1pp2QI+gncRei2fU9lt5nmj8Lu9V/BBarRk39bVsB0y
NHA5Fcph1SlwDlIL+X4X1izSXaW2ztJpjohCwsOsgpyn5rO8fG36XH2KeoRneiKMNzRceO9YSH/D
jv4g4Dj7tCINy5SvY4+vzl2CL5LmI32rAR6XlCp72enMlPXvQxsoG2kk+aKVUD0jNz/TMW/ujYFy
30RGZAWnYCjDW9brzs0yQ/cGoO0rCwBxSPyOLxsMHB+6byxDxJcfmNmxg1sfbNa6pZUIfy/nkoQC
lXiBuDA6UsvOXrJGrPPANN/Z9jib0mj7re2VJuVf8I+qX7/GZVAeXIeNteelGuBHz7pWWfg9UpJt
3CM80XOvWdhm4ZxbKgXnqkn3JGRl597Pi2Vv5BB6RPtp9bHzYYtq66ilja2w2LWG5sDRLJST68vo
uzANlLSKZ7+oPd3UrAuzhx3q9rrz/OgyjHa7Y2XD7iDt9nONPJnQqL0X3Od6upsMv0ZCG5RTVIng
ZMMevccWJMGsycz1PIzi+rNsM3+ljbjXilo8J45mvw34czYxLa5tHRb2m9MkeDmN7MkVMrqOOS1W
DzsYhTr5o6hfh0RLfxbC5lGgWy8sZmhUAUY5DwaGEAXz1rZzEdXUmNPBe7TWMY7bCNB8EdbbQTGc
a5BamxhB6tNQYGJroiBa0hCP9vNcm2Cds0IH/mJMSUg3tXcPj/lpfm3aKWKntGAA5uH8BXBHVkMc
6DfbFAHKucTfZHjmmpZ63BAP9I4G5yNtxI/O9dFCetNnR/WUJ6NUYbRksYOxRcUELSu4hTq/m6ge
D25eh+fRLOTWT6kWt7Lbq5WATJOb9V2JRXOPA+PetcMDiC84ydSydspgJhfa1dW2zHMckVZT35Gr
dQhHnRD9KUNE+vXdt2THXe9HVW5sLYregZOOaWd8xW1Xb5yuHXde3HA/GJV8SXrI2dTV9rN1qlOS
lPl7UtTVqnAx4EZ2O0zlnmn5zcHxKVPqblLvwzTqQKTIp0HLxm0fqgm/UA8raQQ3fD7Ti9pcjXgW
142aGZdCg9bSV1r/3YJaAMIBGuYZwWhzSIcSsyp/fcxyUbcvJJoDzFDfdcs/JHGTQwUA2cGqH0xF
ad4LSBJf3dKGtcV25bmhhApb+cOjmQrpQlSPtkLY6LyiwKke84QILDYhbYEofJqbLyj+WKOzA6U1
DxOR1w+9NxfspflvepveDdw32z0ZstXfJK0XCMBJuS5Fbb5rWoRcMUH0O3bdmUiFeKkDZb2ZPE+x
4GJUR4wgUWFEGAOG6FahYL97ReY9Y2NcphW/+MzkN4C1zz7VwjplMmvuyXRQ3KTfa+K1iyKsmtOB
suaGwmABy+Ke8jy6x02RrqXXIqD+a84veX/QGlpEXWIeszTLTiyh9HVdV94XNx0/YLh3n6hYlzxr
iS4LjGI5GjK6h0DmVq3KNuePPtK3Qv7Bns+mFwfZkeIva0bV3bbAKvm0JS6KnzruqNdHLM5Tvzp0
vT2pmNVoL4PYh7qeqKDpKhvxrPmjcUvx03jL0sL8GWTWN+pB5avPLXOVGmF1NWPNmpBAfAwbL0Dd
ooonfMXetupaazmXLMZpzgRRbgfR0zxQG1EsMrt6K+IxXo9JjtR8OlRhp16lsplnytFRL13uobbr
JGim0DjgHxxPngX9Wkui9Am5Ejjowoq/IeU6loqR8vdz1WXRTEi7MP1Z+vyzxqDZu1GhLZ9Y9H2q
XpfbeVgA81gXHswn34DBXLXS3UgFlIToo+ZLye9iF7Vo3earrtTdrdELbgBKXu9jQA77OjT1MxtC
c10BRHjKclSjPHyzdz9IX5EvdMc8Le1VwYKS23lR8SR3e5b0GUs/T1NeYuAfRjBkH63ZsMOmAfno
AGj1Wq4v9DzyTgYmf1QtwoQFPR2QtikrPtclwuFEcO9F1cVnjuXbWGtnJbHwUusJGBaF1ovTWy+q
nvi7KtTblTqAhhVe5B2LAEilGSbyKqqouHqjAVPMNIavfy5koOevNv6fRTBdSDHQ/fMr/lxwRddf
YwCWv76ioVi8U6sUwKfbBddEthouuAJSCNSPqxRmYC7s3G6Psd7vZZkEV8vQ/c1gChqpGBVOetjL
xRj5PDcGOe6EDTUijVjtmL610ya9n++kzWk+mw9x/0af65pK1ituPnVH/ELNl/U4VFcjZ1FEb+Dm
JIWzUvUhWmd6UJzmw6CN/zlLbLYBCVworTOsF/oHNJReLY8HBXSui+d3+jWpo+HgaXxmSnwQ7uSI
oBvug/ajeoj8icwU1qQ1S6MlLRnUm9OCtY+tcAN/3lnPQ1TItJ3GGqDM9GIN6CpyDIiHThNFE7wp
XbCEr6yDXZcRxGUUXTiczH5luUm3ofkEFN3Ojet8KKiyJiGoVMp9v6eyoPPOme+yQtKASlJL3VQe
+IW8Ma21bsTuUehez5YzrDnOE4U5mntzJGfGb+2b5nTRUgxD/QOLomX7+s5EBnZMnXhBs2n4qcCL
M7W0evOmjU1lDva1MCu588A87hMWdNuy70551vmnBpP1r4OjjnB4+mBidfyechFlryp1KPf+O3Ra
/zMaYJwJ6qJ7G2TYat4tG7G012JExDb7vUpvyOAjaRhma1c5I3ALSjXb4kOxMKn+11mMdeQsVfB3
iqOLQ4hS5hiBS/11wDDtHZPIQHeWpi26VAVGLsBvbRmrtYf8psHXS2XndWzND99zIKvka6r8wdSV
bF/ieGzfoP65S62P1Ztb5frWV4z2UPlXvxz6sxz98KL4Kk18RcD4LhxoeCZbkMt8BbpzuleC4snx
AGzDeP3yS+8wgDkEjkZlY5Y//DWcrzrAgFcePcHtn+H84j9fO1+dF34At39/q/mqMgHwGs05ZlO1
BGjs+Axzpd0Fuucu56Hq0KYoyvz7PKoSq3lq3efSxT9gshe72qNtHly/LlddJYCOqVCQrUpVr2nr
VncWtV/n+RhqzRoEkeCD7TXvLqVDCqVZBpyuggJqy3I4J00dXlsUjqtaa8o1rRP2arqyLNzB9yjD
u+I28IykpRN7PFikuNkpcEJ+puFgxB7oJ5H2l6wzisuoOPWysGP3mx+Wp2Gwu3ttZIeEzu/JlROR
JazTr0VXLnAnnJsRb5nfa8q5sjpxMlMHePnoW8fUqvN6EVWadZwP4zRJz3uXp63ED1JKQB1FzkZZ
0jHweIdUXSMOXQu1pbKSD6klw7IIAoA8WeUhHG+zbIERXdlz5zHuWRJod7mWZiJeTY+Go18m+XIe
dt1orxNWjqzA4AO6SRaeALjdFBicT0qXuLBY4TWXVt6/O25X4d4pjJMfCrExa9mu7MqrzoE27u3W
8vcadlAJDTvT11YJUAiQX3NPYfotnNTz93RhMEer6arzC/sEApPPgJTuugDt+YWtyM+0/AyDnluT
00f7uS3sa7q3BDxqLNvWedEGt1mqkYXqGvTCF/anLVys4TV28J6UmYiPQew9D7Zt3JLQdbFu+/mu
KOE1Y1n+EYLEWGQxEpdOTkyRqn8kuS4fbRQNAIbtnnKfjxLYsuAw9Z5CscMDQdfBw/KbF8VkNft/
nSmx1f66qgiTCnVavMw/QVwP3ztHzw8ocWllSU2yDe3yrZZUxSVzlPwS2lW/0iqyINwcfzhyEerd
lQdnKzGH8AIJwtpCJgh4ODI0Jcx518/P1FquyLOLQ2ghCZ0PpVO5l67WCLgYiXdwCI4giGet+60G
l9juMUiGojl3cdqcS7sEAD7ubNma1Px8VuDTekZN8/rUOioeF2m4NGmc9GHQkkj7IjlbEDJoiqm2
guclx6uo37teX2doTTduYA5PANisaTf5sLKoqZZ5776zJzcWmA4kazC7P0pjaNllq/gJpqHHfwcn
RU5hfx6XI3k+0g0nUWOdHWwolFBftOi5lpb9kMqLzxa2WQIhjQCG+NRZsH4o9GJPszye8ihLv0Jj
XzEp6Oe5Qjrm3mNX3mr4cIp3NuDed03pPssKvACLXWWnxVHIRih1XobKOlm96X5nb0xaimlULJZL
eQAXgkkgVi84Jox1/N3wUvp200HlOfPrLKvVlhvN8ARfzzqGtXoOetQsxZDG6/lsLOvfZ/NcETjv
sHfJzphMSWVNparGIrpP8mZ8hjrH7vIACPy96sFatmonbvPZUJenQnOT05/5JCa4CP0Suw0eQWrc
B/u+qcd9U5jhuRwJ5EiCfSBfy6r0t14ZaWSg2O227MpxNQ87mRtHxXWrxVy0brsBN5XFMzsqqhUP
qG4Xd452ng+ZkrqgCTp70fep/mtONL5GLcNofvuUoKX8MjDFsglWRYYvoknuvRItxxwy+twHj4tA
7RbxX83xzG/GjgAXxN0pECnD1807IvST3WbaxS6C/ikwefcpfV4+G1lAl8wIakyHrvvkZc0B24b7
NhjNuB0mzaMeHMtIqU5j0p+pqHs3oHSmsiCsyFWs8db58S53QK6wpbJ3TcF3sv28WudJkBzhz+Yr
SxU1ImunvlsgPpXi7k/nORWAlVUrPra5rlmJwh+xTtVkb5RKfQKbhBey8Py73yh3t/EpEYfRy4hq
BBWZP+wSKweNDaVYurZ5pthOjW/8Fnj3Gi/R1yaIXHaGCGr0XC0erkJIhemdnEox778Omt7uJ231
4s+cSNlH1QYJTbpXWb9eF3uKsjRYpmzmuchwxi0rNXw/iY7yP6Fpd6hIG3HX+aT/90wnWpm1320S
HfBKjF/lwd4t3Wu1mW5px45fAqeDkaj3H0qUflWMzHlOUQpvI7fWkNbpGAhHP11KXfSrHjrPVvNk
8IXPp7qB8NquzSINvkB2yvdNGz57PEvOiSP7qwvFsOAhfEHubC8BxClHUPndM6viE3I/5R3xO+hw
Hcpg4AK7UKa/u1DJdjKbJt/NuvpaaIeyBXpZpXq7pm30AqQjQprjm1dRjOY1bgZ3lQPSuFDiRtM0
Yo2lv8MelBvNukIPfS1l3T6C1FC3jQk+D1Ar28p+KSSBR7o18NKyrT/6pOmOtRMHV8PFJiF7UjtY
0bADNtVfQ1qO9imu9Le0ygGSUax7C6LkVWgUtQKJf9ku4PSvRivRFhBKqo3fM9nUbrMtJXpBW0Ko
j/Ju2h2WNLiFLVa5qe7YcQdrhWyje94ha436Wt57Q+x9Q5JLg6n7uUjNV6cU8WUe+V2kQKKOcZ6F
WvuawsykYkJjENbaMkJF90lEzpOr5nwWaVduEvqOtclOXSXf4Klu023hFOkr3NSObWZscltgOJKe
vkUZ5axFqqfsvSl428GiQXRorC0ALq9R+qwGSfS9oe23qkoN5BDUqLs29LDSSy38Pgr4xa42tfcA
kVWm7a9yIqP2lRnZb0nGU5cVRqiq3g52rMQDZw7PRWTcG99cNmadPObblelSRYfuLU+1T9xGbpXo
ANytHVfGt7K3w3Ueet2xj83xlgpF484vhu8B1EyHIsJL3hTjFtlUttNtv2Q95MotsIXdbDEkXSdZ
h0mVHDyb3mRshLfaY4ta8B+NcksQART3u8FUoUO4yN/L4qzZWbVFsPtzHs0HMneK85/hKBc+ZMBd
bBJyIgIXuWhiCeeaRnkNdK9vAP3ZznWemw++LtdmYES09ZnHKFjGD6Tu9d2hlAQTQH0BTkeXMWtb
2OEMI5NGpaMcTMWiczL2gMtjvetWc/weHxpQ5FJQVgOHHOzwDDy7QrNerAREKn1zb18CBXtJPJ/K
adKezV7z9x0pCcei1DC355B44W5m7XYQg7yncJN89JWw2jgolWlSWkhQdHg0FSCUhCsENdeZjqPE
mvbMjQUNUvREroxH8peuOouAO+oaoo7JOshS931IjWPsU+02uiqRLnFgvceGPEs0iFqfXgX5VDsk
tDxNpwMYT1ZRsbZiXete6KhaKwcrAOlo5hStgmSQ+BLzbkxWgVGRW1vNqp2g4Lco0cTR8TGsjVDT
9pF1sn2wCl97TdhR8En4j/TpwfHycKmAKZnsj+aqNmSxn4elA3twHNXdIF24gJGgmIS0gUob69BU
JatOGyztb8PGC/W9XufGl/nF89V5OEyLVg8i1wggVMrIPnpqj5G0Cg8+9v9jNsKrbEXxFkwSJLUj
ISdtxls0jYq8dDd20larfMSkyJ0ebr0S/L5q1JELKtmoVvOLhZUku6DyYmIHhubWgu6/WaqP2o6N
3NrFlOdBFuyqk6q4h/lqDDvBA6gGStmCqroHZk2JyQtIT5gEv6aDEKxE53KYh57hx7c4g4g0CYGH
pGge+uiVW18l7SCK7Xvd1NEFxUh45bH6ZoZFSmShr5yKFFB+HmnpS2eO0bHsyNWYrzYTHx4wJoqw
NKLS0sTRCli0PFODag6lm+2q3O3P88G1eotvknRnfFKLCJRfuMhdkE3zWcQc5SvmpqtD24eLpC2T
L32ffASAVV/B9CE1yap4Qu762zB2s0Nfmuk5iAaTPr9vP0G9oKOaDPG2V/oORrACuFfhZzxyj3WO
fqVza+cht+1FaZDjMcivhliLOs2/0fKON2ju0n3AmmuF+DrZq0nt7oc8Fkt1elfo05CMG8Bx09Dj
DssaRb9bltKfa7P/7Mpy2BZ2Kc/zlGPKcTMMhEl0RuBc+qB31gaRT8uh1yrW2dNkMx2AyAdeUlyM
TLcvNfanhPU8eY9G9FAiGl1z3486DrAnM7VugKKhFtL5WUlK6V+cpmMTYH/rVMWCNkNzBgAX0ojC
/Nb1sbGrgY86gQeGemS9NsxLq05rUCJH43NOY/3WUmlws7A8VFTLeK9F0VeB9muRGJF388LauhBO
CW9uuhCAC8KelfzATsIbDUIGNV6QlXUV7gzUEfc6j+QOyCu1YqlVFzjQ2qooQ/3V1bsvBIr4n+7I
R1e15PcQoeUyMLLkAbikw4QLLic2hm9WH7jH3rQa/lgtxqEJsjUfulTFbE8iCnvsbCNC1Mok0SmL
0XPLH4iZx1ZUX40sZDNDhGXoFWQz9izNj3RiYBBntbJFb4AKNCvDu5NlgvsRsDwQ4elXKyKGResq
81JUkUFSMYCHNgmyr11bwMwflR89QKR1nLfVQ6cofM7oMHpUaEmSpGC46dy2WYXT1aYLqwdF6ghL
gW4cRi/37l0Yr3RZf4tSC1tDK34f4NogDQf8vhhdL7q6jrP7Y6rCqTAlTrXakk6islBilbdKoYjN
n7PcphiG3w24oaYNl6yoh4tjA3nVKvFZpl2xpUQ+nprS5yEjranfqbTpkUb7zkxwz7aEMB00Pv1P
om2LXeaM2nKchp0TiIdSv5WGPon/y/d2VMujTjv6NERpukFB/8PJEuBnNKlJfrDfZdmDuklUa6PJ
xnkXQUYOQNK8JBkatzj32pUxzfeN/S3BEArGPOhejcmVHOl9cw3mg1rJZ3x0kzkhzrRzTR7ZAQ9j
vqqmtUamJdlC8RT3qpuJcwtk+RlgJVl788rUdTPuwqz0r2yqUVXTWdhpvWccSvLCNnZVQHlO2EnZ
QOMuZRvFl5bO1mUekoCSr3I9Lle0Gsql0Ors4lhtsBbStDY6ettnW1euwpEAx9tmQHeaVh+mWSbQ
3cbm6sqegvVg4v2wx2cv0swvJNXF21rIfE//qXzUAVTXwNP6Dwiy+7DSavxH7H0kGN9DrnvhTThh
QhpuKj9sVpxmHiTf+EsQE5pX/2Ijt/7hB5vkXIZq4Qm1bVxplvUPZXRfJ1Hk95E8Ipjv1mku5aUr
uhhhfTVCgva0RWJnEgiO2//tUAeZuSFHcqmlJj1lB8jxMsHYv9ImNUUWxaTRWZl3pLZWXKlmYnXr
q+yjMK0FnH2ET14APEVXIx68BknApZMSOqnJF4xmLIHCtL1Jkzy9ovH7s2WM1T6YZPXSzONXoKUn
Y8zCD4otgnCWbqCN1eYH6tyAJyNdvvVWtp1fkVitizrMr29Rw3t9qvCsqeqGX9MUCyx8+Y9E6amK
TQpQivnZvzkR/+F0nX65ls2DxjHxcP9vFXeUWUXjVY1ElML/spWOtfzT3VVI/9uAEQIeQsjoL48a
hGBigGhWT7JuMofdg1t3hIOYQv+iIwf4/wWf/Aj/VHxahspfHoqYY7qa505K77/5r2zQ3XgMOoFJ
zADLZfjH+RA6/zn7Myd1+mLFZ+UO+X6GO0VTqcaUlbcfXRr1Ew1hnp8PAQnjC4+H/tZBqFYNkfa9
dQ4ZWvJvcZiH6zr05RGDcHPTi0kD1EntOw9vhF2F/+J3CFZcAz+HV4K+CFP9LZ6SOMI4S+i+QxYY
TX9qmafaJpvgA/lMGyh0a90qslgJZaw3Iic6M9A7F2R5aV8iVZo7RNftnjQJH1a1Xq9hVIpnLcqp
2Lle+b22QKqafU2aReCutNYhkaVGO1o3T7Wiuj+6oaMPB5bjGWEhW1lD7/b0576pg2yWBfmpz6Bp
kptvKTtY+uXzSGTNcx8KwF2BdZ2n6ohvCoDOIWyFi+iM/G1kwICar+ayk5cEIs58MRGWt489b6QL
7qf02cb4mq2Sdsyu80RoFr/PZO7hGCXpp+xUgnMRcbD06ELUc2G8hReW3WaoWM+e8hRG2n5I1N9T
88XQ8r+po2WcuTmhQ6K1A/UvJIWLmljS01rVrPgyjzylgoXlcDP8NfSQDMqJppKqASTosT4MuvCW
ZL58tFkIwzyUUNwIub7VVaodVNE8/5kywyy+hSrCbL1B/1mlfUAsrDesk24KfzFj8912vO/FmCcf
oC5OQjWNn/RylzH8Ed5cxoQwB2uiwlsBwzF+shIF+lNF39GBTyx4z3gbBJuWMCu0L35sO0vSyq0H
ztgnvSI3PKYIenADdMLgnfjL8pn77hvtC1CBdV+5OnYdK7z408ErRHgpJBbuNJVHlXSSs1eR+NQB
ew0IxHpOIyJjjW7VGmH8PFc+ewtunYCgcPw157jNxqO24aYD5Q45SX4KIS/+pPZO08R5s6Lioji9
/CRh94DrWn9PFDda6T3Jca0l2Wyzb9lil6gefS4L+r1Qy1lzvNmhLFeyb5T9PHTSZOPBXUSRKttr
4LM5nOfTyNY22H/cjeVo0HdTBXEZN2Y3V996MIHEmyfKM/KtYhX1/Xj3W55JNuoeVJAEZbSQ9/7F
SPIP0y+3R0N1ePaYpkoQO9aH/777NCUbc7RBPYIRs3iyqbFvdIvkdKS8EESELB+kzYZrRv/22Jv9
xH/z10z/NOhNJMzgv7BK/NNfI4VlZ7EXDygNfe/SaOZnnLkGDoeMFI3+Zxz4ci+7qj5Ykddfq6Re
q5EZ36nm9vv//yas/fO3oKlwicAqqeBuHG9GhP79HhxR6hee0uEsSHti1sbcRXJArKLMCUyeD6LM
mqUoG7GyY6IaapG8uxNpSxvV+kkE9o/2WJPwK5KTMx2A6P3LzwgK7R8PCn5IG/KKrqJ1dlzcuv/9
pxIkCg8KLELW+Wa/lWDQKRsQRkKfFe0Oy7S1okf1HW3/sMq8aHyK8NCyfjSUL35FgJupuDfNENoz
2t5dWrj5T833DiNYhq9E60LP9nv3Vvl5hxnfHbeaj8zecHKV7LqfxjyYDqE0vJUwmuCs+Mmi1XX5
IuUobn4S3vMsGO9FpT2KXh+2QSIL6viAv62SurEkj3DTKhW8el0ar7qdfGuMfdygEc48YrNBdbHi
mA4+8tNtKKZErjrzPIyherX1uzLA+ZaJmzM1FAs9Qh+ldN9MA61C1+C91dFEXxHSkOnqGaQMZbBY
0Jh4qzEbKTkVwjn3Ktw7orSREePe2SnkZPipqtxNHgJ3dFc3D6L1mxWPxAskBF0J6aZ7Cblv1fgx
LffAEtcsbZRbWYafEJO097CmzugTkQFjO05foy5d5tzf33Py3LZd1v1ICSUB4CZqZ4EySLm41UWB
3u6wjYz6aUuiLqCTJOeKDMoWgab2AAXa7xB1puf5glr1I5kWmhvvWPmDcIuHNbxRmlrpX2dBKH/P
TWdO09a3HOXqKt9LnuafnS7Iq6N7/ZTVebxFhloeWiBdFzhlNCmaGM0EQoGVUpfKPpgszKbw6rea
LGGi3a3spCt58lY+k/JZv8UuyApFJacnrGt9LfIExqvTfuAV7j5tIs9yRzTfA2BIBNE74Z3shdew
mHI/plaRIbPoVclZeFBD+Z4PFtUxWk83s0AXIfMuPPpOKJ5aQnTY79dg3CC/2S7+5gqsBrGnYbrU
rdq7Vm7lLUeHHBfUkcXdUjvjye+7DcIq8Yq3KtprCECuWu4Tk8QGRHapfwvM3r+RqnBCQkHK18QI
cf4ChcT6RM71zWIxbTvE0yx8Mrvep11N+MYsi3JbiR5Yr3dR4yz/h7Iza24UabvtLyKCebjVPNuS
p3LdEK7uamZISOZf/y2oPt1t+41ynBtaSKq2hCDJfJ6913YBWcAhYzN2ZvWfzb/P5cJG6FQoxSIB
EQKEI7nSE+uDpUYhQQS2fvdrl+xbeNx9eJZrHRHjflaieVPbhGTyDJSh/ROyqVxZhSXv5LSqMqZH
ueZcTW9aEwXtW2f09ttAilGclT96u3RWKTGGEDg89eITqtNmHv/3SoPw0/rlawWNrA005hgAhHAO
4MGxjfyceFVBjoij0hbTvam5hoARDQDdb0HP2jHDZq9oGkobQ/neVihIJKWEC+sI1OZ1FGxaKZtn
mTlPJNXF5zAPnKVpNuqDN/xpOHZDa6CzFwQShg8J9tatR8DVJu+JrwnTqtpQnjoorDN3sV/T98za
9rHqZLZA3RUtmq6OtxJxOUfSc+/cAgKb6wDnBi90NGT3pI2Ju+lKXcIa/JE4cXhnVPVwP0yEPgR1
ameI+8wZwqUrOFD4aJnO5dG2A3d/0jQtvmPdHt+lA4NXVRfXaOzCldUTMRz1SK3+AaPNdLR/d0tR
64sx9LRDnfvdpYXrddHxkasFcwu3ZyE3P1/k5V9+ZW0IvNcIFLTaXSws9ZkIenNRO3jDbelf8mbs
V3laNEsAdySdTbxjo4AWlA2usRwk3amSBd49hEDy5/j3C9b4JMng6Zeprz9Usyvw/+21UjeeWqJ3
cFO25wFHXLm2SktZOBMfSZixvXNbtdhg2SGWSucSO+ZCCY51196gWhhG/OqWsnqcN35FXktYP1iu
Uj4OqFPsChoVsXzc63oVWJnXhP5hfsRE32Oq2arrERRI0JgqAlo/ORhRJhcxZK8DJfp4DVUkPpeZ
alLlku0bVQ5ijXTzCUhjuJcu0NeQJBIaX4q3QFZmoV5lrbmGzCl3Q0BhNwhd5a4jhHA36Oq44wZW
3qsBDa24TVH0iTLYWgKKcp6a3raXkXgABzecUye5zXtNb185CPa287XhwfbHLXdK4yXi19jIcnz2
KVoth17TXiW8x0XW996hThx7lY2qdVTyAQYoebCOLR8n3PNJ4QRfE5kc0ngLs3OihHSs+pQ5uW38
6nHM7Y2wHanHTXjnmpzwfuHpxJqZ1kChU01uWTY0P4hI/uEJXX5XInJoHcR2OMJJFrFSLO+sGMul
EWvGY65hSx5hLTwgYSSmEhesl6sdCardcPEbNoQ6Y7UYI7mQOvdvLmoTyPRQUXQ9kCUES8gp8ups
6flDOpbjLh6dReUGZ92qjScyC68QEknfnthCZlnGZ6MKHhPTKq5qlytP0NmXyUOXZ/ItrS1lnWl9
v68hT9Q1+j7VMNEd2T/RNxK4DXwCbCZ+k7tUkZcKwdvBF/5z57TxYZZN97ZjbsAl04+cBNSG2R7Q
El3Bvwe7usRvn41Nf1O913T0vJvNjGfnVE66NeKGmOeuPXLgok3oS2uTM3FbWbR7NywF9RvqKf1m
ttcsENrVnZ6xzBSdW22ry1INd2VsPqEt21a68C+z/wTvWnUMs+hPpTFhpDIPnj9iLZv6QDzIDcvp
VqFX91plfYV7J012ekZNis7TjQ4CHSFUNhNagXQ/kzhxYXX5wYzJJqxRjXL1KZPSfBE5tXHWMn4A
Ga2IzzTOiorYsi2LYDeTo/yxfwm0PD/YmA7vJ+chcDA8w1Kg3wi1zRh2WIynzfwoHdtka4GEpk1E
PTy1+u7WcnPaE8WM8cGPrJVBRXGpEm9+X6kYTMuBsgs7VFOVlVezvrKDXFtGxCZuaDawhHVZ7i+d
YV2ISrsBwMMH3qCzz+TOLKvmp6cimIcenD5qKIk28M9MEo4qd9OmkgYYImSIs062agdK9cxfHSzJ
ar9KMd5dlTJAHVgkziXqyXwV2O9ObWGUS4epFqGgY4vXt2vPY2LZ68gRmMmNEh5EMKqvDtlRvp09
1SSkfev1KyOKPLcWQyWLeW2jYPDcUK63nlFOeTQ6nbXGlP6H7TVyQfgv/2cYwmu9UbI3Ke5c2QXf
a5p/6EC1v1Be1zc/onSdOar/xs2HkSgqzsTdOat64F38jOBFUoZXg3mqIip00B0Kzrxqry6IOxmG
xY3K8mQC8f+wCYS6zBtZYkJD/VJvwkFk2xwX54FKMBW2sMvWpNYEz75Pjrgqo+ZOyonPa/bhSZk2
CdG9vzaal95XsRDXpLLHhY1E+g7e/nCx0FIsEOl43yd/4ILVmH6NQf6c2tSwljJGW4Y+wti2mKEe
0BrLxajXksuQZqQRVuS+eOeBuK6zLQxnHY62C2eSXR0/x1kLo24Lu9RilFKf6DwIvOmN9ZiHFeIU
i8pvElfGvhNXxo/mItpKsnTTp4I850yBROo7gVkTb8IpL0Y9FlcSmn+CuUy+eyWVgayHNuqKGrqA
2n276EE1fIsYL44klapL2lLBubfKfjkKDYaMCdO7ndz0Zd39GAtmeJOm86aBY1qMZe3+Gd9oNSc/
wRKju7Iy++YAsEcFKCmWjm2/ot2rP2pJP+Jq0/D2VLGBy9TV7gul2s0vzhtS5WGYONbNnd6gpN59
2Zf4OuKEGz0lQYzgPyplQhBNd95pT6hxCxfJmrre061tYvM2vvJtyMGhfLFw/WgXn9aElDdZQrOM
1ihzvl8TWiZZ83R4vD1znXgb9u4ZJBfEl5hBhFpZt5UIGXc0ShFkMqXtrOja6HAIvF6vVgoZElsF
zTY+a4Lop0fd0Ma3339G4wOl3ps+o23qjmPrpm659od8hLYJnEQYEvXioJT71GGhiui2ejAyQuFr
XSNUBy4iKtJoWfVE/JAlGq4MYppRJLlIqDzn7FZ8MyXL3fMoYbnklLl2fYAgtIUMfwSaskxFmJ4p
At8CM32zmBY8m0aFHk629VmL6pc8I9MdY6GdLHKbPIY8U6+//55zqeS/9Qy+Jz+AZ/GLOFScP5J3
HUWYnjBKZ8+piWCBRAKymgReQj/ATpHuHT0aXsqs8Q49JoBlMZYkg5FGk59CWiJLoakK6xLn7Bh9
Ei+9yin2nMC0SbJ82WIlPSj4bCZZ4ksLj+AclEb2WEmaTbFnKpt5F1VZSjcOgdm8a8k6uBHss2Q6
1i9jEVUb1/JzgFsKIhzTgo7pKXQ6582/r4gyC8hfjp9DB10JPBN79/tD9an0Mx0qKoRUMzyWbtpH
EGZEr8I2LMXdez2xTVFiXjSpvmKUxDFGW/CtVxfkQUvlbA9TbkjLSjmwqq84fB9gFZyYlgmvwuKE
pwRlfMT3ZsgR9LQgGhyf9j0zxABKU0+os3Ns4XHsAhrJC1O093nSvmU4Rr4w8n++dh0bSrOuaQ4o
UMP6gPshxNw3LavFZT6M+hGVZrCzeo2s+FD6556wz3Vg9m9fHPnP3xn2PXQJwzL45vRG3g8Y+OXJ
O0wU+xB4ZbdzgzRn+qRvLQXu1Fho2M2qYEVNSyNplNUnEzH9i8M+QxbfXycOqiaGAs9k0g6S8cNH
6G2N9KReJVqiWvhuKh5cbxxWrAX0DR+5eBA9gRBW3ezKxrT3iE2AIqaGtnNpd+y4/0T3A4S4ZZuM
ymuLa8grAuWnGowHpg/yobCGgAAVkSFghP88hMWFaS7tfHjjS4MG31YrmDR7pCbuQ2Goz9xVkdAG
iMNGhKPUkpmKVaMl970+qM+ZAQxtjNP4LC5kaFabeelZd3AIVDUJlyEFsWvSuEzjhPpLLU7XzqAM
R+Pl9z/epyqlxrXicbJYKnmc1scDFwIvIM5gbA4VBu0NsoL43Kqqu7NJUF95Em4FNuK2t5MvRrbP
lyvXqU5Z2qJYzMX6kWUjSRK28iqpD2MQbKNZatQFj7Uh44WsG2/j556KpnaB6tZxCn3F9MR8abNq
8/vvr00n57szh6IcDCVT18g94eNMrbT/tMqcFOO8bpTeQVcTucitxNtbZkvvw7O9F8/KgwV6LXUz
Tj93Z/jP3Afa3WCx/o2Yqt1RCk2RV5rMyXKrv/z+w30MNWEw0yyLTp5GCZnsgI+Xs9L3RdCkQCOI
Ol0bpfLCDTu75EMSPSGlRLQIn/847ya9CFcV+oahvgO71jyadbntJq6BagYXs7M7btJKtOpbQ9wR
ttjDg2CN6qPRu5oU8JZUc9UfrttRD0Af59buw1xxsjrV3MSKjXBicp9kVG0OQxQ+/f6Lfswg8DSo
3xrQKRyitA3I7/vwKwhT8cyIunwawCj0fb28Dk5lLKj2a3/Ebr8y4iH/Xp0sNTaoP2dZeCdJc8dQ
ml+6sgT60TYrtQA+n9VZe+yTNF26QY9NQ3WGh75bekmePnR0+r5IT/gIXp0/OZEzdBscXA+m82HE
FWYrkSlVxSEV3R9mJcNXdSqoggd6iZn9kFbHAnlEt5MiQHwqMlIstULzTnOLzgOlL33d/eKi/pgm
Mn8oriuuazi5Kg/eH04vZEohY1sctA4RnCmYl0H5XrsY2be5LIm0cekX0bH3r8IKjCMamRv+uvEl
Zc2+xDdffzGp5GB8us5ISrOnH3gSJRgfgcpRGcZ+mJs++ANkR5mUm1FV6y2i8eFbhdSjdaLiNlhq
d68PrI6mp3OTMt78rsI0h29Icu67sSluqUUYplkwrupJippkWIu6SZ7SUCOvvQfCqdnpjTE2eQrN
4KFTQuXCGQwEnXL6LpCKPM+b3rB/tE1sbLvE4JSPo0plWj69TImOAIlCLVauGOtf7/7339FOrc9Q
BrnLQRQGSrZWXblAoFj2v6wrRWQ5W0acBuAUJpbZzoKKAiQV9RW+cXmY1ezp5AzmuriMWIBO863R
KajCdhWIS97+J6Lt+7430hfRjv66AXDTxb2g+jIUixnMNGJAXBLLZJ86N80eYuLpZ34T/DuoOujb
iEcO4yMOkWwxpjW4WKwmU3pjdV9gMdgFcxHba6p7Apm8i3BUNTpnhDNvO3ta6vljesoxQTxkXTDZ
lS1vRU3We/Dc1rmglDnPL86bCpcJ8r3oMu8pMpPrWLDE0sCqLcpqMgAaavEcBNxkbbMZ97XdiGc9
ighiYeJGvHsonon0/Fl5PZR1b/gDpZ991mtSeuCqvAk8K6vRJn6pyZvumoT+ulatrdC7Z07eAF2T
GZznDbppbxcq5B2LzlIv8yaIWurVif5s01Hez0+lADLPWnybmbRMvuELobpbqxggQMSw8agSJq4/
XuY9E+nuwXWRe0DrJwozMZNb29bfulQ6jxwTd0u6S7bLRZwdHT21JYFt9tmq80lspohziNtsmMBx
3bSRnZqe+qrKT0ojuhNQTpKsOeve6P/deSBNHpnIiYPitmSETs8bIZyhOAXi0FUOznuOg+dG8VKx
2+hbbA7eioKlvwsddgMEPgxXwy0cGUYpFsMCNeJlxtEg8tLpn3RgRiLr85NWNBnUIhRlGJrsLZAw
LqlJZebpBK4X4dCstLxNl0E5NaF1V3mMBMILIskRnk+7Y+0CkmwyZYkcZEOu8mUQkPcXun/HAJP/
VcB+l50pvtkIaZYc8e7ay9LajD3GUfLLLQ5YlZxoU+tHKH9UZwz/pKsEGvWwNO7Qrq+bNn/FwJMc
eloyh750QbGq7YlJC9cMtZVDI63vxmDc5sK3kufRKREwAcom055bR+l2pdMboPqIeleYUc0bO8rN
8+AOxrnHl7sxthHeIWWhkdsOa1Gew8xy7hXHQB3ml4jUII3PWheZDvjn3NK6RJ3un6raz7ErGtUW
twY8p4m1pKlpQd4Z4qeZvzQ/N29KCYx3wKm3rozy0XH98Lmqo/sAgsCbaEuyaJXCfjJUJVt5ZRRf
UzvtNk3An+Ejy31cACtovMY76bBz7conmYiVRnt2GuugtFFyayyd5EZJ2iFRAEsJqmmLO0p5jhqD
8hqEiFMt0r+6jMRQrciSi47ulpkBGz9pg7U9oL2RYc86aX5yfg/nXbVlmZstHM8UG6DK6o6loLPI
1bx7DBN7A4a6Mc6Ng4lSyHFtG7WTkq0cl4RPsqG0RiF9TA8Dl+oAoAiuXGIfpCVS6ng+meaTK2oR
wwqlik/3HgJJ//cmnHbn50j5A3c1uMmqy2nW2kL5Dj8VDVvatIDKxvFSEgy4mF9Qx/ovLPPOFUg/
Rugx9ZbC6qvniAxcw1VQNippHmxi4QNDnrROeqsY20bvdG4QBLs0qNG28WCMi34IsB8WPoUQxznB
p06GBcP6VOnEmpn5GrrE0ByorFL5qh3zR2Jo+l3a9O6icqL+FofonXCGN4e+SICcpN4Xd9WPkQvM
Dw3kFaS/USNQ+e+HZY9BdJFeV3Z5dK0cFwXyCAvLDLjmJBDDC9TZ/VQI/TFMWixizvv7eohztKE1
ipewHr8LvJfDEHi7QYvdjUtBZecXeCznKtS8a6Q4rGSUditEVf2OieRmvjdlaPsX/Gj+/e9ngv9j
XWDqWA6IGdIM00Zp937qQhMYg48O1Ah5jbuZm6BO4YLhUsKVbDnz0I4LQJ36Nu3EJpKQlhHEVCej
wGfw+88yq0Xerw1YUbIuUOlb25BmP1TCmgzs0JiRwm4xzTsyPaBGSCLNOUyL9GkI/HUK6vVb0mB0
h7NGk7zFJY9yjoJupsfQ4JGbfjfzW+HntFUClv5JWw9ESrAxyqDE4wskoCoJJ6ynjevQ9xAzTfSo
W4JGsjsOCwUJ4w6dpVhmfqLuZ+CVVlpca+CucdnvR1pjqFUV46UiwGSjQGfc5p4RHcD1atFX59z/
OCrwdlkvwokl+OAzdJfaL4qPJjhqepPhQrarNRRJwOC65n7Dre812fiNs8tltCZuxEex9c3pTYc2
kVafY7cMnxJi3+fnqbWJXZwC3Bhp3nwTcmIy08NoIl9sQC7DehwK9dwxZ/JbEcbLQujhIetNWs8y
Mq+Bwlugp0XbQUZT/vf0Hngq2qr0dWNdxyJGLJhj12jj9A5ocXoH1e7AV5DH+al5A24VknpN3ahN
uAWmnIKbKBXNefQIIepQ6F3TEesl7sHiybErwA515rySjfTN9kv/T2fM10Db4Y0b6r0MgOG45jgV
svchYdYnb2JCzBs0IfY51UIabVyYJBYQUIs4IFy4PiQJf9rABcOMa2bf7X4ssxWOhP5QNCOivyZz
9/ShrL0b0M2hu3pUpx6NEuZ/P5qf+3d3fpVZ/X/fNwwZadcGovl/m9hFovk7O+loQEw9bb8zh3vC
UZ1FA3BsE2AU7xYe4JzzvFEA1h+aAo5dggFtNT/XDeo1ZCg+mTLvDmWo1uhSCvEwb5wsBl5EF2re
m8belZlb3iFsNPtkThkA8wYle7IYxGC+5gTITakvHjqNVd5DstVd484elHpvwUo92c6YnMLS+/sR
TZ92Gy4Whj0myF4omCOKpaf4z25cKRcJHGA/Z/hlmU6UdxhrEDQGRFeMzGufAJclGZX+NUQmdJAO
+NhAjv513kSGrqzbSOtXtZH//VwHIHHRZbLczf9sfsFKgtOY+c3ZR2u+8okVXY9aDPwn2hddzYkx
NSAbw0n2Sjfq2aPp58kSRqX6mpjla1YF5lVPU5OJdTUsiklGMcZ+u6wAqZy8XnaPprnGz+9uNSN/
mL/Lv8mEQgAtWgit9hA5RVAdopuBVoVaCsmEbvHrgfXpmd+855+XEq1uFzHXwLaMG3rKrOLioxOE
CAszHFpzizAJ863lF38qXdtvVbtRr05lq1eyZnMWPUDT88QZoiU2iftGa+TJm151E2P6ng5zZTDu
cpt1HREziYZ5sp9cavi4QrQVYZMgWm+tM6NHfNL0bGMlpX+BIOF9sWw2PvLEuZ/aaBZ1FswIXD5X
w1jE5BW5UpyczhA392hB6bJ6BQElLfWTCPqNVKgS1ZbWvdKrBiGc0yKG4JbicvVWs4VBEUwOYlPa
m/ltvpPDqmHMQ3VYMmPtumUm6p0WYqhirWSc1FqZJggFshXQ//dWrOYrjTrHC+uJv6zGmLRBMuAf
ScjBJiadVq2LTaya1ZZky5aTMu63KBDCuyKfdPCBPt7ciGARrY/HZ7o2EJAZFBa1VhEMw92sWGuR
Dk4nUaGQ66Te1bG5jsKEW2teGIeK4uNhfvTv5sNz865RlOTxGaZcBoA392HNoKmYrf0y6MF+RrTm
IZCKwYiqe8/05FGxwKWEbuJ+79oUdL/yUxGZeTCwCqCRYaPknbEQRl1tZ3LN/NxMtIlDlldKWJ/m
p8wcCTKwYQoCMBtAlf9Jry3dzXsopYtL37R0IazY/e8LZvSEhsc9ZXAGli2iWdTlaDNkmXUHzaoC
Gj2jte6loTyoPSZVVoPDjzQvNrJVI8g11rgEDp7eVQTnECEbFGQ/lSSyzjcQHVTtsiiqYt1Js9yU
tvBXox6Wp9BEOmgqfvXmjPW+IGv9uSC5FxVbVZ3VumkOZTekKwJhhm8i8YlKNbQe0Y4ZvGT5j/lp
JTaaQ9zW6SoKoXdErMI3RmgzxOJF3EeRGt9Kid3AAp24Bmwy3BpM/duyQ70eqAXUDOlwU6tRPh9c
r81W8UAKRjhJS+ZNJry/H1Hd8jDQaEtZ7YdQjOsaheGjE1pocUr8kfNu0SLoqmXx5689ADdXnBtr
33LrdmlACui7IV+beYtYvYTWunCLZDhaegHsan7o1nvu2sohnWZBv56Z3vHrUfJGC84/VzUCTJdI
ZYyHYXuhyGqu+iYwnmUb/GmMovvLquCxZtrPJK338xDEz11TFvlHtTDmtbmZBcgyLIOFXerOlW4/
69iICCzo8s4VdYJ9RWOlrAPZ49BPBRK4aTMbfrwMFJE0IEr/+1w0OYFsR6AH4Ea2l0ZrEt2j7Oyh
UKZl+EoLqu8zkn5G1Teu3i1Ut44OCf8zfJ76KoB+utJMNzwbqhhWCO3sTYS3mYmlElFI7tRLIB1U
lCRbXrLRhsjiBUuzJyf8V1kBN+hzpHb6Qcul8+3STJMubHIqdXQtXdFN8L7hh8Fd5NpLi0F3rYnR
R2DkjtZyfohR0z8Qi/IzpFG4cO0wvjLV/nNoLPWVvBCa2J5rrSvKL4teT+nVuf7wXQ2INiFN9Vvv
RcZufn7uQes8TwYpZPREaCdyNYoNaVfOXhAXcTMwmy+YJVg/PNV+5A4SP+lxlOwS0LA0wYjudM1o
hTCvvbnTxsQhu0mcHB9bDAZGNAMGNV15FVAlOD94B+UH86xU3mne09tA31C8S5ZR2FrHqrW+N41Q
UqBAOj5S2tgb8l+DbBlJe0k0RHyvxVp7C6zB25sdGVHzbkVzSgmjfNuBmnpsREHrKJFv5oiDSA+M
4NJ29Rcds8/tKg3ZkcP9lqYZ9oaPHTOjEGZG1klw9BADaonuYaEZmnVbh+p3VAgL3Sm0H1pGjG1m
qsNZaNZrgREhrKAzWaldrmac09gT8Wg6Pwdd6ndCsYh2RtPybBnYJ+fnKFCtTc++h5Ggr8IpmiQJ
3xKLuK200oKNQ2LXvkBHs8krFdYMWpBFNTrdfp6pWEURnJoBk6hH0ejclz51Bjv0NiVyrQc704yF
Ytr6H71ZkqNo+j9B9ENfHjT4bE20HuOqOv5+PTYflvfrMaxMOv/TuefPHPT92nAcTdLcREMWMstP
arO9vxwoNx3G3BCbCsfQsTDgy7sVPTxYKg5IvQcEKjk9jdxa+W6AmitEjJUgioxFCgLHX7kp8E7K
4d4vwLqQ8jn2hFh6bp2v6sZillno4xdt2k9dN+SIGv0CvotnEN74YZHbg6i3RVFZ+6ZU0IE3LTiF
2F5hYRaLv3yWSoAU7C9mN87HAjx/0zHpBujUDBzafu8PXlSncVsVjbX3ciG3SZXtudI2Yaat0jKV
27Aasy/sBf/rWyIg0fC0OhZz9A+tEUa/OLYp7u6lfApZ2gFI1kjaLWsfLWWiPtqO3A/kA/z+LPn8
V+c/aLt8RWdKvnn/Pb2icq3RCrJDqDYBiggnWpa20R4Rkv6VS+5Nbmk3W1+P0y+a0J//MGMtJQsO
8xTda3/4w6VrSZWMpODQJjkGtip21gO242XQAJRzEs5Yb2x9HPB+8sVf/phBSL+HmskU20K9RKV/
9uFI211SFYNL5CI68BWQ/4i/TMugdhP71A5ptm8y32Em3pXPtpeQt06q6++P+udSFB+BOB6NfhOz
aO1jhK9AIwU5NEwOmt1oq7gHBPXvhlzdADhujWKWTNZwKwUI7HkDjhNXhfOk2m53I1OIEpNLjFaO
8m3TkQ3IAgF8ASSC6iICfA420pdDSOFzpQ4b6LFkGjP6IXyz1N3vv9HnShS+SjpWWAZRGhkM1e9P
pLKCSZAwdTpAlGcMDup+LYOq3esmiP2+IBw6Sc23ygx1Js4U0me6zbwBuiq/+InnVu+7sQ+FBTUo
A5U8FxPN0vefxtXDmhyyPjkMFviiph3yFwXGcxIq4ZsZVcqqAVR4KBS9Akrs1cugNxGbIz4AKhSL
azA9ihQ3PqsQYgn/0hNIPF68ch0WoIWbHtGHDj+xXlP87rxvGs0pJpwl8OKhJMinJLZ13rRVQPFU
DuoyF1a0kXbPXJOsgcvolAAEoqHbzNKI0vtLFWF4DxgSq18H4kkdr6rSwcCmcEuGnnqtp40tQQNi
1NsGAzYp0K3uY2k2Dh6IDMeY8I2F3g8ajoxe4kDEsHRKssTZpEk6ftXKnS7QD4fYpqalIySiQ2l/
NEPlDVOgQhgE+FagVAPR9FwokXiBLrJIgnHhBX2xDaKimhb3aIxYhy1mU7uo/C8a4v/risaYZdBY
5rJCAPBhMAkRg5RMV+OD2sfN1YjHm5zyPwLHJjkEwsGtGqx8Cfk82cNvwoyYi/orm/NHF7GGpodz
HwcfPj7b+3hJ5wNV+cIMqgODXnpO85bcLIFPwh+GexF4dAKAqwQSDk7fuQeVph0UbNO8a7KgXPaI
lL64BrzPPxC/D+c+8SVIucyPqj9T08BDJQYqgRBKXpXVDmFNps36IKhZtMC+a7To7+fmF6guuQeL
+NH5vSQqlkgKpn+RqhUxGYm2LbOUDh/GkI2bjDBkpuk/hlPtgCb5OSzT8RaN0bp28vGIQCJbK6zo
TkYDNxlj/WPZNP1J10IaG4OzDTvk03hDvYOF6uUqtMi49qH2Vvg2QJVpL6yVN5PFJrIj5PrMgdVX
l2xe/AUB5RBPIHiHJhYlGSvH1PBXvfs4z/REa7WPffw4E0DbgpZcEzYk5XhRscBe793gRmtwWCCO
IqVB26Egr3a7UcOzwsaRdOQSnB/Y9l9q3Q4plL4MUQ2/raZff87CbYNAddb3ORAnt3rlgV0XQTLu
LNtqL05utLtahn8wpTVJY6n5nmqgwIXwXQHQ2h6ufmIQmqQF4q2uwAQkyEXuLT/Qzq1uEoZd5eUX
s0Htk6KAi5TJM6IRzBnTPf/9iKh7yDi92MwP2sYIuuoNmOIp63xKTE3oYSTz8rswAeOYVRL9xyw7
D5b/3/cI2zAd3aUcimSW+cb7z9ATZW9YQ5IezN610Fx2/ladan6A4EmfIBKK6bW2HfvYxCqgakeb
CTOFUu9oDZLa2BefZupHvB/AGLbI/HM5HDbXyAc3p43VuIKJxABmSpgeBeE4bVAM38EV4N5kuNj1
GCqu5ZQkF2pLwe8EgNLfNIIoMHAgX/xC5ucpJ6MHVQMTe6mGB8R6f3S6FvZfEqfZISbI4N6rOodl
Lrr0MErGR18n7nXSy3C9IxYcy2rDQLS3Q6PYz9Q0Wu7Yq8Dc/0KqDXHiLsUQaLv5Vdpc0QaJUA0x
pzgj8E9foZYew7o2H7qmRtqrCnMxpGn22jE9XRpt2B2hwCHbV41iXeYo+oYkCY/zowifxNqojGQd
K24IKiNbhu3UjJwYn37dRkudGu+2bfqYutrY3qQGXqga2+44uGXxxQ85nTUffkcTfAPyUUczVBRR
74+bi05krCorP7hGO1UJ0XiPCl1mHwsHckPOtN+fOJ/l1MhMJsU3s0ei21mRvP+Duu+SbBuW4jAm
LIv89mmWl6iIVbdVbwe/YsCcmNtgUsTrHlvOsoiltUtG9zutkFHHbhSZR5Knj2aLRT0Kxwf+oYV1
kDDQAiLbXdz6u3kqqjf3HfLLjezt/imKrBc4nT4aL2hVetM/00uVpKZhS/r9d/x0LloaJmxXRTju
aaSgffiKmUOqWKK15t6vwwAVctVTfcACGjsi35pSHc/JMH4Vv/nZBM5fdUzKtRrXAJfmtGb4j7rQ
SpQmYkAw97UrjGNr+OqlUmkk4WM5zXu1JHECFLF5CBImu8U4RItfj3Sx7qgr4q4KkurEh8uh2/fg
xaZb1NjkXynZPkFDtOmzuowarBFNw5v7fv/9rK6tJ6E2mHth5PZjU3agKYsuxFrtf59tX4a0145v
OcBUqbmEAWjyapKlemkP2jbWhrXTADaOyjw5VGiPxdJOIKnJVokvY679vVEYZ/TIFYeiJnnz9z/y
pwuHr8A30LgjcBoze3p/uJ1R/ftwzxeOUaBfTUSo3ZlKM5xYosgvTqrPFw5XjIdNwkU7i0jo41ll
YSMFeJnpe6WPv8m5h6ulR3Mw9o1ZBOjqwklcxyYhDKNcoBHD7S7ZaFK9QyRnHSLV7e+7WmJl9ppV
JlrnCC9dHEt0GIZtPAg7xt6ikDu2HY1sg+FjOBCKnp21zs3O8yOlVdJD1NL6n57PHaLIfn9YGXA5
cO9GJATt1Ky4mSHUMZ2P6r1AyqHyyOPdl6yg7+vI5e7iEcdSRdZ1UEV50v1sg3JrhZBAXudbYDtG
7sVtIHbGWQdLLql/7ToQvwNNpemZwKyNC/cv3UtXZT+xZEfrBSutvq8ifPZIpZXXRrXuekRuuBCD
hYnh+Sc5slwikCCftEjdBk64VfMeNLQE6z/4EdhXtBurXIrhRwLDMQ93ThtWB9GatyA0qz9yHrAw
3kIkJV+Zu96SaSFtvTbRUGdXzvL/KDuv5biRbdt+ESJgEu4V5X3Rk3pBUOpuuIT3+PozAO57+rTU
sRX3BQFDSqwqFDJzrTnHTGL8FjipmNsWBcTv0HZ3OnlNF7NAj1gOeX0o9ala12n5BMDSPwhYnjd6
HeFt2bMNm7Rh0003FVyjS6Vrn7wye/W3W9zB6XmAef1UjIX1qukV+vFYo/ZJ4QtpA/DP1OrBS0G8
pAWONGw+PyVuikJJ828xMrR7ht8MinRZv9JZRhkxWpuUFtO2H6bqRcCY2VpIyDbSTAm4iNRk32Ko
XC9XafN2RGeGI9QiXFRUNerTMMqIHCmX9JSpIcErcsOvwxysmkhEfclarXvmfi8IU7FJTJyJWRLH
7P/3lIpbja8Uob48NW1KCj99h1sLcBc2OrgZYb5V1Pi5KPMGaSi4ibwJrbNfDBrIA/WkCnyqaZue
mmogQymPb//9tv/VfcNCm5qK4TgsflScS//8U0pZBVXpoMoP+rrd/oSNqeCD0UeIGg+tprk1DUy+
oanvYbVp33mBwQoUmHFrmjg5o8HX17gYh8+AyuLcS0+mmram3optZ8pytbR7w4pPg9ZoyXzbTx/L
KX2tQJ6tKRbOQLfRXKN3pg8QJDairnI9uhWhtlEHhqONnaM1b6rRsr/2QLqm+ypvjHtMmuRhcNBl
iZgR1mwb/Tcf2q+DK84LStr4bwh/YwT55xtFDATMaymC438+M2DALnCZTdWq7gZ/9WZq0vE3RfR/
+T8tYTg6g7kKX+rn1ToPXWfSgFEeuzZt75S/WpoZADVcsyUNMNNP7jzQ//c74tdlucm8DKKLTfGW
nZ/vCMsaBgaygUKbCfsPv0kxWTzRq0w9BQNRYrP5h3WgY9P6r8U1Cn/ndPm3v8A2NF44ng3LZUz+
51vda0kPMQnYvtmRFrCwZNCtBJTCg2FF/8XhmyL8A1En3uDaz795/b+UBEwdXxGFARcvGk6jn2ZR
TlipdUw97CDoL56Txn1wShbRhroJjELuIgW/5eLulE6RbNqQbCXkJWvTaMMna0At9Ju/5xfr0fz3
CBZ/2I6wx/1841m0GEdhSOVQ6xXZU6TrCa0db2lVokzoyYvv9GQdEk56NByXHAc//p0eSvuX+xDt
HcM/zwfB8PjT88oluysfEsM6aEVC3J70k7MWpvBZ5mdVEFJECkz7KQ6G+Ac9/3uQe53SVmcdF3vq
QwcsS/chLJRsV5Fwtu5LAl1+8yb9slA2gWpQwsQoiT/kl0lKQBylC97TOljqGB6kE+Cw6GChIjB9
0JXU2IyZjU+bUsUOQDDjcKcOJ3o7v5tG/Nq/MVkPCsdgYk36ufaz12agGq4zUEUwLfjIcozDBAq8
9mUe3cje0ZkFr7sU1ausnRKQsZ3dCrM4WKX1XFrIRRts5jver2glY63dRSUqL1uKxyWTYj4q2ppU
iboYdrTA8xyfuBKe6v63SenGL6V+vnuayjzIcFUqsj/PM2lhKGPJtAG3SQvBqfPpf9v6faylfp8i
291PLZ2cXlqm74k4Te9ZvUkof/ve8nOmDEJP2MSKMcDY1I5G6BJjE3ymcqTqTXq9Ja2Xbvph1p0J
OJzVrFObgCwjAhqnpEWzkcXuzWVKdURoB08kcuKt7TAnwjMQz1IIYovmwzjK9SMYLNtbDsPfoRCN
X0oONl1rJJLOPCvkazh/O/7PoiF1tCQvJm08dXN2pgUb/24L5liwwUVtJ3u6SuE+6t16Hcsh3sai
sR+Q3tsPQ+uXcwNWOxhjcHYUMPtLeFU4KfVKS5RhryuueiC8K9sl6VRsUjp2TKZ8E0wq4bkjTlw4
PDMR7n/3FFqRX+f+3uN4vqH13xVH/+WFU3tyBSwY6Jq2/tMaPa46Zww7tTvFqbBWKHfcQ2vycfdl
mD1nTnBrsEK3HghLKDQTdKwCLvaXPg3JCnkenWF6YmzV3xRJedd5y/8xV6cUhS1K4CvXLIs1/T8/
kqHAjeY6bX2Km5U1jdAWWi1QNmAvuCmq/wcPNivL34zSKMj2rmv0Wlz4+xxGwPohI5j5XjHLcez4
wcJR+zaKPj0U4fCe8OoP3QyvscpKHK30NcwyTAF9i3Qz0s5xUYt9q+kXeyl0Tg4V4bFCqBfPCgqj
m7aWPtWE7bCWXTZQtOo5JenrvFEY67xtxM0yQ+sRiSj6KML/jMZ6jJmPbQOW82vi263HCL3wlqW9
sW2AilJXrYZ9n0MB9ItJuRoVSKScjMCHyBTTJTJ62DKAbb85LTy65YLWka3dxinqOe6Sx1Krrksc
sKsMOgGQSbKF1Ti+izL6E5JCdAe/MGCxnkjPEWSBj0U9brSwKleg+ZqrAeL0ulxYDrErcCFRh41i
aO0pL7OtT5/+3BW9OC97/mBFyF2D9BnsdLR3WkLOEMWOa1/rrh20Y8XDJmnfi+bNrYjmzLv8ZChx
+AxUktRTp9HWDsDTZ79u0Yv0DXAqB6dF776ps2OxTWx9mzIse8Xcowln5+pyYdlzndDYGlp4Cvso
XveBZVLp6YqXSlGMDQaMZltXTvHiWFO4I32Y0PT5qiFFTwAJKRPLYT52yVEPixRZ/Ky1mPmuieb4
PMjwtwQa7P6uUHDa6oVyQZ/8oUtYPbYYYt4oNtPsRZiqYJf1kTwtp/TAibHdsEFZ6xLS6txRIcZ/
2DmLNbtLP03kwWsL8NBg2Pc4yallaqk2tyZM/5aJdeTmcN8sOJcDYfDLRu+LCBcc2vEhIehEMwsS
hlkcIQc5pBn2C80tJ3ipqv6Cg1rzAiPk0GyMl7wbta+riwVyuSpaQnObwmXOgTL06tKzW0dthMFJ
B13J2rP/szBvPNKdv5qifMlrq39XKlKTdNZed+YRzq6utBjlwjiQ2QI6chSK/RxNRENApXJ+hKSb
L79ey/xK4Fz2RHICIcx555+qeYPKM9mNQ4PCzpEK4ZCTT5yAK7cJdz4jYf8jAEz/6YjmawfX1A83
6LVbYvEXTlk8PnSdeO6dYXx3lSLYqboptu1yOK0B0FxitVY+qrLOEX4Z/WPVtcVKLcxvhI31h1bt
wue2at60OWCi0OFbp1VFYEBM2nJkOD3yDC38LsySYdvmW9tZKyLQKWWgXL2OoW1/bWj9cYiQm9dz
GVWkcbyz5sacgeukCTzR2tb3y9Gyycis7tdK6T/1QyA2ppWdhKiUbadWP1jhtOcoBX/jLbvdfJyQ
AXKuRnmsfDN+aNNabHK10ndWTFLEJJu1PdP5Rms4TDVG7xoGzz0IpzcrlERMEEjVtBgkZuL8QzYF
5TcmK743qcJ/UkYmt8hBh2uL53TTEMGzaSv7qR2DYO/P7uVlE/WNfoAal25KX8Q3DBjJDWxNciuC
bC2xdpyX87OO3FOGCViaec3zYm6/1MGJJHX3cxqc3tNTu2JKAGo9UgLjZg+jvoMk2K3gd2abTnXg
K/Nt+Ww0ckjaJn3VbCOCoeXL7XK+qlei9fVvZa6oW5EY/b4a2+QNiuDXdWUCrK9XZnUtnQSqoRKg
QqEl+pGUSDwbYOlnIggcHlPD3sqC9iMNNCK7m6na8T2vn2ygScuNOdQDHgB4vxsfnO/XzbpcsBzp
n/77ueV3kWf4kGpLq/K0PuCrSheYPyDMN0VawQ5VrBgFeWo/p/M8oG7y8U2N49orRNV9E+HwUWrx
+IPU11MkCvhmNiXtReqnpdLd819ohFWg/Fs0gCB3SaAoXoYiLW4QVZ702eYcyNC69JqTbEoK8dsF
SdNEAjaUiXp0OYyMICPdtmIkS6mWU2eM3KNYdtN5N9KbbK+DWKQCYKx4aE3vYOq1QykDbb3YW+Ga
08TMir2wMrnS4ADdU6XR73VtOqDqgBIvh8sFhvPkbhfbv88se03KHJJoxnTjNkm6qlCzn3XYrke/
5PawgzG495ao12rllq8dhUqPJYL5o0N0BMKXcK5AJfs776sfbTEQxNfm6sqtlXybAwGFd2ttjS5O
eFAE4hnedUZUWBWfl4t6hlGtKPtgvxwyDzRWumHvfZkZM0dEpVQ89U99hHa5Vcbmm2sCyR0YqyCH
rXngACRKeDQqVpJ/xGmHhLCdnzJGJbdEwDjnKp2iozL45T7Ws+iGmuhmzaCJcy+q780QODsFb/yK
CHPxUMyRuQPK3E1KWxytAOf6DMUjWPxg0ztmt2oyJ3lZ9tCiyAcKIzy/tZyM9ckzZCpfk4rPHFjH
4EV+VLzrBmUL6vXV3sJt+U4azXUMJhB2ba/cW8p2y2+TyN2QYSnzbamAhg6k2t+ytLEeHGLKzU4z
XqeAcA0JC8NbDgtwB4cxsqr1ctgPhrmBAxfvHC0Sr2o4NKt8NNTjctWK5fdCsjTMFKa9g1W85cFk
PU6ZKM7DjDdCnzJ8w0z9liTQhGDHludy0OYS5mSeSpKPkF8G9Y2kDK9ubPOyuIyWU/97XrolCa/R
hgF8vBMM3G/ydoBsOO/F87k8qPsNJafha+/vnwPOn11kkJU4KZvvaR4rb0qtDTssesoGy4HyVho4
5poqGi59mlDQnYDIj74BlilwrVNIHsizVEkZjVpi1WQdbgctYGqROvaH8b02xfAh4IDvgw7nQ2T1
zp4pde2JITf6rRWVT2WgjTvCILo1IhZUTR3L7kHPkjdACJGnMD2/5rMHmEwU7boc9uNwzXg4HZdT
uhM9Ol0m4Yj1Fzdr9XMx59ksGwyjl5LIw53vhlYM5hHNqh4P6TM/22ztUGabpnfTZ8uIjXOtdX8s
FwFdp89gTxQJ245HP+RSZohbmbndlbwoYlxBKUDo4nA5J6yxuwr0MdfW+G7WVnGp+ll9vvyEkvCl
CICAi7SpT8umqpQy3Q4zjXI5JrwJjg95XFXEl9qjbnqKqFCdJWLI+7LpG9ZZbpo8sxCBehtAriIa
kbdyqJ+HoYUHGenafgiNH8LgJxWsm3+0lrapezP+NopGXzeWEV6ESINLNMYG5Fu7u1ZJ/ueApX8F
ejW8RnSU7/4IDzSeAFOxQ2w13e8r1HbrHiMeh8mCinj5DWga6A+mtFiZwIMoqrNxsvo/e25tyt2k
pk9WZ6zCbNYgR82FRBkMWpZIbs3s4wJO/l6GY33o5iPu3vQajziZkTBtrDYQFxXnxjFTtXRLoCG2
E5OQFzllKywbIYiAzDxPbYQf30GdNJv87mHYn10AADff1Xco0KzjQIf22M2b5fDfzila+4eNXerU
+G71YON7I58Y2wrjfBeu/j6mebHlVoieoWAHmKkV/9xCx2SeWa2rMLfeR82gZAC8Dn4+h6B00OsD
a1h3MviIZ1MqWUEV9e7gvtD5l1PLJiUq1EvKzN8th5R8xW4QQwTKUCOFK/fmAhnqbdwNCK81uyhd
jwkinjslJ0E6kZgQIyEOsk37c5lNJRyG0uMWTB6tasYH+M7DAkI3YM6vNKsYEPxo0XOOI3wnYlTz
y9U0GraSj3kD48G68C1FvKd27i3GFLRxCAZ+hPeHr1kpp2eeZzmK7CR9q3K982pzcj/67nc1L2tG
XPxzFUwDgaYVkjmk7pQo/rkKbp0I6r5eAjKMNATlQg5PjaqP0JEHQoyN1xKtxp8C8x5B98mrrYHH
6Mum2Pg5qKjCja5RmuvzUqza8o2KrxE6oOvXhXnPxWiwUbHerIo2XnW1Ph0dohFI30JcbxUF+TeN
TvogWR910JanySWjpv3fvQCSw8rQa2NbkMD0EpGSg6uhe7MDYA48D3XP0t3ubdhqXQ/MuYe/pnYQ
jikFkSSBQjzUmK2SoDInTNDmyXLVeSebZ6UPIgS7dmA5n806z/6CNaW4uWXir8u0eAX33b0B/M4O
Qle6tSbH7o0E+GLdp1iwkEa8aC1JAvg5n5eNoqSMT2FwCovBuI0xrL0BaMMTJX8EE+SqeVYi7FWj
fASkQz8vG02Dcqq35qUKlOqZF5CtXeY6O63qfuR1qtywI38LgtH4ZPn2tQPS9VtYx8bnlBLarV+N
sUrRBBQ/EiWInyu6rHsFZccO8CEaEuoyHsQK09xz/yvHKOalJqTa7UmvbVn/Od6iYF/ompZauMwm
1cdUTy3m6316cWstPFrxJAE/ddOtHLuOUMyse63oXuJsB11dpTiKFNslrEzpg/VIvtaT01rTSQx0
bGwCivuOqt8CC5TUnm8kix8CQ0A1pdh09ktKdhWPF69ogG0CLs12OAHIMZkPO2Y1Htih7OwYSXRV
NHltukQ5opc9F9Jg0ZFobUiUuFmB452roCFVRjDzdxHJ8R7ZKAXo/taPrAvrx3Pj1kcqnelnGfmK
J/IoeiqGKNs6ImjOCGkVwjh9ghjMUAXSihud5G5rm2IDOFDcsS//vdps/PrFQ0iCSM8Eeo+A8WdJ
VFwkTZ+Ntjz1rsTqPI7bRuBqZGUxbvMxBy1pDcYhKhT/WuaZfQhk9zT1w3jKk+yD5HVxMizGGoou
qO38Inira+s1yyh09HgkD1ht1FkNUx6dxBRPU9U2zNCccQVtH680YdwHp8eqOVOel43ba0dEtUiJ
GOGfBz/c9A1dsBDA6VFjab8uVfwCxehTO53s31jIEWL/8hyy5+bUHMNCw+gXD/nU540GJLk56XXF
A12E6l7g7PD+pm53ig3bURP9MS+vXR4bz0Sb1ftgyIb1UiCPxgLVPN+usNZWbonucGboSDRmr739
JufQw2WTzDGHIrKHg+ZOp5/Oq3rVe4WtZSdWgVtou/ZNM9u9CJNI8xSGY6+0m2K3uOhwZjkbFg9w
MSW1p0AyVc6NiyjdXVljcHXHcEuGcns3uqG5G0GzlaJznjQl+FQBHt8V5mCPNFx27ZSrT0XTySep
qKvOMFJccnm7VSYjuNh41YiT5TuCOmNVC76nRPYZG5fy+FE64T2dgcjLxvUZrHrD/HTspkbRXLvv
mW/lO0XkOsNNhg63t5RHGzWjVw98p/WUGAyrtwJI9FX0HZ3emmL+gQLJK09Ykwa76T/IhhJkrqvc
grr2iClEfSz/MoXm00gcyZunItr2wiLxlSwvQC8Hg6z2lSTR+c6tn3pu0kffmsEDXa5AS1GZrc2l
OtnrFKWi41Q3Ok2d3jondmqdpzxa12UIYGtUzv+Z8oEb9rIjzI+Sod6MP5IoOVe8nj/xVd4G045+
o8izfunfUS52BQ4BGlXIaO35+v8p19dBg9yNR9TJiK0P3azc28QU4Ngr6cpEbE+XYWuZivZE3KH2
hHEsQ7BHINZyrqm0aN9WqVjRftSeesIO+t7Sz33nBuvBZr3wJRDHvPklFUcvvavTRj3rWNxXoUqp
wOr5XzSttf5IAjR5uLM8vIzDreVuOo89cVEBXf3nMevTs+virwUptLKGViULIsb+nrAktSDB4idp
PnyaNGvE5oJhVv3WzX0To6fwNOU4UUFtb027hvY/lEx8nbF+xdGjH+rEMolcU/UNiegkUU1WcY4y
OyWSdd4tS7oJPC4sVv4c9kpS/KZX/i/NI9sFy2Xwj5Afjb7gn58B+c+WncObOS3M/T5OSXbr4svy
QHB6NTjG+Bo8fQKvWWjojh2zSc4F8Fx0DlS47Xa8+JXTotw35TEz6DKjO35HTtmtI3sW2nRwuRMN
PPqMMcIreBhE4XxEHXmLgS3tHfLYbtOU4MgxIv0ZZurTQBniU/YOBsrYGNGWRAC29GAbBTbMC1FN
6k2pAnP/34cKDePCT09HnXvQxO44vxGoPX4264gojUU7huKoSbXYiaBjAPWL+sPXwJLaec7TylHd
V9sMV8v5TPbZfqy6cJsrdvWRZMN9qsiBgPFTbV3C0k9ZCfxBaabyky/wRrW6EU5rIve9JCliAlz8
MSify3W4L7hHYNMflM5Qn0Wi3XsizT4rpRtWSpOp5w7jq5JWV8lNdrU6EEcdpWnm1EN1XS5Eg4GZ
wUCLsB5HQCnLlRxHck/vA4fmtJhFLwBC/EezI0ezMAgj1ItCeVzOdWQTTyQInZXC9R+j1m2Oikvm
M6BCK8O7RKz6VKzVQZqngUb7M7yveu3EhUHpj8PeV9Rd3+UtQnEOs4AGQYlWHeGYCzFoKLutU6iU
w01RbvShlw/LpqmlAgKB+s1yaLq2fJiMqmRdquYkwopsGwSYRChJx48kVrpe1zqPTl/r1yJFi8rw
qX3XE/Vu5rpGrGu24dEZP0DcLPdjquvecvh1LiUfqo/LT6XAt2OWWPw1imTHErbwXgIlukWW46zj
AMVhrbHwZQxSNiJKlM1i5daGqCProiL+anF2p/oVLLP9EjA0CqX4cxggaWqTaXmVPqjKKurT6AgC
9b3UU/01K9tqk1fVN19tIa7MMq2JAg8Y0lLdQOfHvW2VjCIkc56WDewfJNOd8k2vBMiN3BE3bZoj
QUuR7MrB1q+ZaE9fyN8oTseL0vvVLpj3slZS0NJH501rV1kvisBzoIkncad9UGlMV24L7XWgcrpb
KtlLiKhVFRHaMnAcVtP5VAhMkN7znqWM+jVIPUdtWyA42bdBV10PjIT7Os17cCH/s7ecC8yec5DW
fOqlvZs1L0YNMFq1IVQ6MiB8Oo7cLWuW5KGawQOsTecaOZ5PuxA7W8bOB9K2QBhQpWUntzoxvFFN
PpVLQpERjOmP3lI9SCCZhxE9PS4qPwvk5Mny9Y8l+85t5Q/yZCiRjom5MQgGvrhmiYYRxvlLy1PU
r8p+/rzee0v+yMif8CLVB5FBweHd6RLhOSPtoxDf8Uox6T4u42+IXkNhHn4Lg4C7smrSXU+dFJ9F
+g2VWLSKgX09hbVrbvzMolBQQsjBnWTsWyl8lgdjslaVJqfxlOQXmLgElo8yTleZnxSXHmHcWoEO
TFDuvCeKmvsoiI7STv0rOq45hxBqjzXV9pyhOZ6deS9pEzLKjOFcYN3do1NgpkHqy0Ls0XQ60rko
5LZCQXgKbU+nUMMwqsLHbevBPhZ9bh9tIuVWGD3TXa6JVZdH0wuPDBadBLV4vZJX7/rEmxOmdrOv
za47TJEEYkOO2Ap/RrRfshNoA5pXmaJ5Kd3waTnl1mTRmg3ah9B2iGFItXJnNKU8T6SDU5jqn0Fc
lFeI5YE32k24q9AyoEiZaTKW5l/7IUMNje7oiNjUPUKForQd5TZmmcANt9hTWNm6o6DMbCrGKot7
Pq0Uyp8o75LKy9eGDtRcg3Uug9MqV9BUAMEkb3eOMbG1nOQtSodXG74c85xp0xVW9ymkJPMi64d7
5HAv4/0xDguJxnfH8kJtdrfAaTTnh+UGGzMguSGYiu4t9NMfvjK0t6lJsnWRlY4nAcQ/mP3YrwuR
O5t4PmwzQ3uwBxFQf4zo60yWdm5M1P8ZETNzTuQmkdoNqsP4mPT0EtRI4qJInOExMqkWcaNsbayV
S6ucQg2l0UwXW/ItxcqeMWOwyeoHI9nCeqQ0K+u1VYzjtXCy8brsNYbDXpCBAg7x5oVZ+UwsW7nV
BuhJbjuVz5UxBechJOV5uVrj0F5bPQNd2VVr6gvGSy8753E+qlQgN4CTCNtJYY3YA9YOSNTld0Uv
D4YS5G9jDAIKze6rRtqBBsJuP9rI/4y5uxnq5WM0qPeQ9/0YCsM8tlNgHRWlyzNPJ4tx049mtVJV
v1/Hhp7vfEcnG9vo6g2pkPrFb4jCjrsUyfd8aOtINQjufjE6kygAay7n+UGFkkdNAUIsJxU0AmcC
IHE1KLucyuA5nPfiFPzJsrecCxJQJcBqKOQ1UfmaGQmr/KbsiGPlsDOcv/LMj66p2p5obZH2AMhg
9OqKgqEKrcrzDV2+GFCbhAt/cDkqTfsvZLfZJao7a01cpkt+L/ogL7f1tUtMz6noivISMF248PTx
23Wpc1vrUQj50C6g/kQPYJvjBxrF9lHVWcQkju3zDNZfmjTTv/eKeKFBpi07QtbPTjI8Cp7g95pH
0drW/fHZbaNPEi7DeyQ7MjHmvaEiHRw/Y9LpJGrPiSb5kmRSxH1M1TOtt04dZzc8mPqK5AZBw0hH
vWGN8t3EQLse1cE8hEmXnpZNy+e9oacYefKkR3TMXWkHX8aWxeKCkUU0wg5IcBy6Y6az5Jgr2fVc
rEa4ebIaEW5CYwixKRPUqMq0OGBHDd79fPSq0JTfKiqnW2kX2k4tpuyKZ+09GHp9ZVV2e1juzsKp
iJ4BsIrO1HyikrjKQ2N8jyfFPBiu73hZkv9FIlBD0UUGL42rhdtM7/2NOfjuOejlu6urDHwz2ydY
cBM9hfPlMNY1eKrDkGyb9k7JSH9z4649+ST70XKqu9e+UNdlpJM8HKp/yXKjdQPPNxjpj6CYyvuU
+CwaazVxvNivmwvqnPay7JXG0HkUO0sYHHpzyUfb5/kqLUZOod5ae18l42seV+OdkK7yuTPqTWF3
xlvWqDk8OIqpvnEfx9LHHGiYOzEZ9yD9tHy3fWP1aB50dGjrfu6pIx1gjjJB+SFM+0K9Tzv7DvFR
1JzdbTXPbQI9eGMZ7eO2DP+iC0CCjGmql6KI1K/ZwTIxwNy9y0njuAx0JDCvuNZTMGiUYU36WAkQ
0D2OrnLXoYQ7OnbFJKJWK271Wr/bkUXzxDfXEh3djTls8+jEljiajh95mkFcPEMII1XEJ9ZJQvGM
6VJYqbmRlq1Am8l+jHOMOgxIF6jJ6JK3oaoHuP5AUzMegfMGABUmPJFucw0es+Gkz1oEp8nWtWpv
BHn/lNbMaZt6Gn84YXwk5whA0XiN5k1YZ6jf8lGbKZmzcqpwr8IdP4mu/0Pz+3KT8lkf8TU314Ih
MFTg2zasTx4IK15NZRJJAsyCB/wYp9HQ6vuyMa2gudsOgYF6XZfgBriwnHP6PNxrE3LH5Zwal5ML
RA9ynz/K7YRCw5vsIXuU9dwVMInRI+X7sZ43Zqj7s2GNMDp9UpJVHIzxSgiq6stvVFVBTEuUryzb
dOBIFLOCu2Kkt+tPfcrB+8DTOEuUH9CsTEoMeb4DJNo9NRL9d1ksSjK7pYfUpket7nKvcU9EmrhH
5qPu0Yn1hlJqRHAJ0ViW9P29kUCi1Dp9XIMe3vaKka99FhOvSp/vNdlNn35ZkPLg1sa5dOmvdnol
vdYfDaZ+rr5BvLPnk2fKnY/xphAZWeWdoZ3KrjZKTy3FS+0E1UElRIAYpyjaZ2i7b3qgj6epZM1o
d8oR9UD8SQYfOd6J5Z/6yMwfqzj+QxAXTbFyojKdRc2pc/x4K9q2eSmj/E8Z1fJPyDFrbtL0LNEw
7QZvmOLim1myTg0Qf227+ZCX7NGhTt8DrQsPBR5hmomcRze7DfrOAwdCruPU3zOLhw/Q3p2d5P6b
I1R5DPR4n4GbOFmxo54xEZQIh5QtDDzIqmBYz/4wPQzBWOzJqtfOiYYrKRrFa0SaDE+i7NRbpf/Y
hK3c8a8kmz7wxaM50sZLw4J0E+Yn97hs1mQE648yzbYGMYWvuZ9bNz8dn2yjyF8HCRdPdf8K9R69
25yIXhSEHNs1X6x4PoeaWl0XyA03hZ6FRyg5KAnTvnquMsW+h3ZPERVREmzU7hyoyXTOlAkxqYIt
1+cZsKV+l3itOVY3RWmNtWwIZ8z80jkokorraOTh07JpjO5dLRTQubk5wlMuu4OSyzvjqfOCgUHs
eihde61ry1UMcc+LZ/mMY+TtucYPidfSYJU7VsR/xArJuQubASCg9HLXrE5Lmbxr85VIE+oWs89B
rxK5s8UUrwoQ2KcoZKmc+U32ieRti8zFPKuJGkKLEXJjpCnxa9IBcYvt3wqEeRzjBlrTsls4zFKm
1Cx22CY+A0tNsDp1rHUB5L8Sa1+e6Pe5X4etT5KPiZ9ztVwNiZRjmkuRDfXwWdOK/gx4iVQ14Yyv
0lTf0UcWfyoWcU7KKD+xx/4pmvEMQ7V8tl3MjtKW5XOujSbKujLx6lJ/DpJweEbb0PR0sZeNkA3p
xZN7A2/t3wuZ+3fEsV4r8I5Uhqw3U2XHp87sW2izScNPRBBmHMd8RR+Kd9qhMcWTfWVaooIpN1qr
BVT9tfHt/Wg02Uk1O3mWJZLfWmlOPRLGUz7k7Wk5/NpkWc2SNPrht0a2qtvB3i/CWjpz5Uk6k/Rq
fD6sPshP0/ypuS5X8UYO22QMzHXVE3GJyem9ALm9sukYf4f5tUdFPr6ZoUQJqIdiD4Spu7G+DD3U
T2i5csxey54dqOa+zYdjalGWcYadq5jwr7Qo5OOC0e32en4Eq8DgZSZrZAv9WQmNb/DcDOQzvfZY
WsMfeuN0pyXiLzVkcqEP82Bk3fOUDTcoti+xX7hkhZeMYo4piZ/Kk4+hRj1vVEz4xyYndZ4HDzSk
RkcSCoUiTPTg7sjpYEbJn/mg6q+NrUyQvaxx7zit8Qp+WPUyB9jkchVcys7V97S0LOLOrXQ3VmZk
e2pD4nci7Y2YGvcci2jYabVleG2oDnc16bz/Yey8luPGti37KyfqHefCm45bJ6Jh0pJJJq2kFwQp
UvB2w2zg63tkVt0ulfqh+iWVhqTITGBj7bXmHLPFk36aKkXeX58ydJ3cMT7KzQjkyW8SRKBm2uS7
orYlgwfq+HVGsO1IRYbrMi13Q4aY8oJ+LS+Cvj9u8CYf2Lr7ZFFAfO8+mSS8ZHq7PprI7qgxdBl5
kyuJyprb42TCKa8G/U2tGsOX8do8OZbS0yGb01O1DPUeL3uyx4+T+IOtNntXGSs2akZ+AE25uz4y
Gs+euepkXOG01iO5ZDZmMiFEeYu0pVTVU20h41XEwE7NasgVn8soHm3va27lacS+qbyZ4lyculZ/
xHh9kvY6n6iZ5B/3rg8B18p4cG7FJd8S3woZlEl3h24Osh6cg2BaVuXMXkM519BfQhPwxuav55px
/sCzrByuT41eTeCusx+UcitJhLq5bvcJbMxDxVhHcHSueuAdI7n7wmq2VOIhcA0aYVvNYovHat0j
DjP3emeca9Xh+tp2y24ax+wJhu+716rx+0AcqhkLzsNaRbhfV144Z5MR2m52mw5Jfe6KWb6YzsHt
x4Z48fWsX6SOFgkMG0+9zE0vokdizGoqncoMNeSZqCRo2jQtbTHwveKLYwlSibRy+KJ2Leg4oEFb
0XkMBNmrnIZBZqdu6JTIMIhXvz731wvpxbhe62l9aHv9KG02PLVbvygmxHakOtb5ek9J3LBk9B0o
3lA9y1nRtjSMVXICeaiRJLmnSB0BqtXxsVZtG2YTqUnrheE5KyO66oWsmKWbH3TZyO0yz5z7l5vr
H5eIjOxDmgVT8dE2sgoh6kvLny7a7qHtEwoMnrRNjGIQptXtMn6WRYcmAntPcVa1NyZEzh0fTkn6
zVic29ilj5O+CrdZwzRVo594G2VNjbggqSdr2guAJNrOhlwg44beOy1Zg3hchXNws+iGBh5DTwMo
K+Nb0ZBTbVPvytLZNCL7SOeluM0vN9d7ptoUt4Pl7KGzKOe+Z9wuFX06sSmXT54nNsbNVWprXTo+
8GCCasEf6GnFeG9R1txrc5wxShmich2Gx1rv31fFKxF1JvuqMtZNR0DtMSOic6snqb0zi/FDMVxo
ur2a7p1hSR51lWALTY7zs0pMLLnZlx5y+2VsRYnEgJRcpXLHr7gtfoDvV+/HxKvu+6q5SbXSAJSs
DvfL5aa02vfKTUPg7yJyB0YITZeUN/hS2HK1ifOUprSlHIWYoxBxR/wJNIsUr3iwnhSqoqj3YPI4
0+j52DgQUPY1SmiznA+Dnvz8cDRhkDjKxaNsCJdVwDMP3qqaB8VENGAhuEcjWH9xjXozdg6W0cpr
7rBx3+A+CuPF+e5p8birLiEEjkpS5OhC7cpmZz1eb+qWPNTcoHxD/BlHslEJpWXKMctc3Fnq1J8N
u2bpa43yheTVhcaLqdznfZnvHTl39CN4mBq6uat15kDIRfKHeezq0CzEtIHYWTzERefeGt28X5Um
fR7QTx6d1dF8W9XSZ92Y21NlFa/XF2NMF+d47aKhL1TI1j0XFLRZjNVb8WEXTiBEZjz3ffGRd/XN
VUoq4la7N5XmxnL7lEzaMttWtk1L3YIhazop6mq941pSlto56QpIKVr9ZBFOGVG6uXSeCuvAZFkE
C3a8R2ifyJYyWiD90HZ4tgZvp3je89zb+WkgX/zUX26uD9fStn1a0ycEOyqBVpOyxWCRnFh3WElt
jh2nIngxN6wydC29pGWxqUQxfMJsQDhETMiTCc81YjQ+UqVhcdQmTWwWxCl5T1DEZOvP02x9WaS3
nPpUM3fWCmPfm+v6yW3c9zRztmSv0/Uu42UKVqWjY5qJgepwmL/qC3rjrFazk+s5sZ+Pszg38WNG
olyGkg8wn+ZmZ0VzvqD7UGHM4CqBlkjcuzlFRRZeP/traIq9asToumOOCsZN/JpE9hEU9HKsTYV/
IXRcH//Pvz+93tji0R4FKep6lrxWL2SL6yeLj247XnV8ufbRi1m/MbC1naSrfHFGXOijPbbPWiOS
zYzEcg+lMew8fJduH5/01XW/qGmebBejjzdCMc1gSJnhpHJBC0mkcnEs7GWTNu1OW+rsAWtV/dKv
r+Siu0/MSNYnndn+9VndOOPlS2EyjsLew2Hqj+hF1IgBdfslKyLXrt0vVgH60MU/BqSElb+pLltC
mggyqzidCeYE0399FshvfMjzLCYUcdR8YYzVk7Gu8tiLuvWh/1a4D4CbZYa8pM07qL0wUhSieIyL
Pn/UJYFBdGlmGGi6oFPb4yha9eHmelMR9vjHvZwk6pChDD1hT3GOmXvWgXG+d/H4oHlT+kxEE2Nj
nBAbvbPrLxmUOs8t6nc6TXSTLNu4HSg1VpnMkUt78MmwBmdbjFUXurRonjIrTW+kwZtyfbVP1/I8
D+vm+qIABujnA6FhamUnlAxe5e7SedrNtabcdGLL3Hq+zSHIrJaHuHNGI3u5gR5J56pjWhhDVmaa
+o5BqzvKPC3CTDOOhB/KbZ6TitYNRv/A1BqzUO1Z30ebfCIYf1/pdWdRDoBko845gzw9u81ZqZ7Z
ikeZoQTmVNFlZLMzNW58Bi0anwmMrHYSVCfdf54DZPPRe7jp46p2+FKBrk/CFdsaAhMOmViMv5tX
RgQm/fx8ptbjIV0eI8gynbTVQdZnLc33svfcm24lAqZ12j/vJd0urqrxoJvq96vwIcGYuAPuhoHY
UVeIhKV+k4I5QEZi32alZd/o0jFDga6d4NvJvrk+d73nkSIW9JzBAUNF84AExzxc79VYSv+4N3qZ
ukEG8lUZk94Ip4ZNXWcxgsiHNuxwie+r2ZhCcoWaOw0qFomBdr1HFrKirzPsUKnt4sWuytyXXD/p
DzxZfeL9aGXxZHMo+oPZxCcsaQZBNIrD5zkQKqVoVFl2Xj2hpYBQwNV31+RpSly9VM/zhEtQU4p7
SGvrudbU4h47rh9fAjsbo6Vxl8wdNmHSJVrqxROJO9W9wSyYvAZv+fbXCxUu07ssuyOk7zVe0/q+
XFrX9Z0OBQrKiByQ8yx8t06GZ40swM1guQwaLw8ZcBIEnthgSy8PZSbNncxp3OXTKp7XRkkOhA0R
7+oZm+Xi8ISy7vH/cE+6De1bj2HS5anrTeYO6RFu8/1fX3p9vtJ7GWoIMsLrC0QEYQFM7WxrETCO
xJw8XTG27asOBzSAO9dCKtPb13x2zsms9lE9ENk0E/dxTovFOA1VGc6XQB/g+EZxJnnrcjXtHDXZ
UrWX6AN03MoWRUIkunYJ3KZf7643+ZSsd8xcrKAQ5GDEj9AI1k3VmMo3cMVtp3+r287daPNAxrXq
NV+GsQ8IlkGpAShoaxhTFqkjnjJ3davtpRl1tZBYUmO8S5uozXLjOdU6+7j0LrSxRRVbZ5nsrV1y
3GRkGrG0FFlQr43x5CKkDvUSsHUnhE6Ilqsdy2QCgJqV40NZ8mV6YvpKjNb8L9bzMLYEVspZYz/T
spESeM8aU2zF6piPCQpsymAx3lZeb0RON1G0NBZ9aIEQ6Z/ErL9azC8qCaDLlgW6CIPGr3ZjyqnB
qcRqgAG3yQJAGcxbWjq3vZv7iDqzRxeA9iIN405DF7fIdf9H+rLNvCmNPS/Kh+mbUxEQPyaij2An
Ktt/kHL8qvq7/oqeZ6hU19hOf6UxNFU1jYQnsoe3rJmJP29xEhtuYLP0QTjmMJ5zNHhMVxa0WvXR
6kkGbsxKvuaGlzH2F+bZynJly9lVaqK+T1ROL2/Rq3upQ1y//rr/9V3+r+Szuf9DByz+8988/t4Q
PE8/ffjl4X+2n83prfoU/335rv/7VX//nv+Ej//76V8/mv5ft4+bp1+/8m/fyI//878P34a3vz3g
tMmG5Tx+9svDpxjL4fqf8ItevvL/98V/fV5/ytPSfv7+23da/MPlp7HprX/786X9x++/aQbHzn/9
/PP/fPHyp/7+2/FtfStSMbz9v9/0+SaG339znX8bcH5c+Baec4GCIRCbPy+vmPa/UY1xHBKOQF9C
vaCQOI2G9PffLOvfpqERugtW2KbbeKFcCey5vGSq/yZGEhYdwBMb5RmW///55f72Kf31qf0LVOp9
QxS8+P23XyGzGiU3jnuH5NCLfI2kyL9Lp5jbzNDVK7mRyaC95q0dhyaoa7X6Wq8bOdg0QsXE1Chl
EoYacjvJWo3K1j2KNln+uBlbUjcq1QpXg4lvCuwU/TxZNURyL8KtdpZhBOR6kWCfrlw1oLncx0b7
D2Tka57lT+p0/hALRJ+pgwmGGqX9ytpK2QyvDHDkBq6r5qdzbLAH5WYawTRU7nBWxm7YrXLVg3LW
1r2by70UpOY4l+sJ3kIAJ3qgmIayG+P6ti90O+jKmWgRI5YH1mL4XGYb4MWabxvymlVnvSHb9hYX
Rx3KBKrcZKTWY95aK9NPuOGotKjBTWrdRc3/wStv/eKVv/61hBKrngZKhz/84lj/SXVIqELVKNKk
7E0Uc0v5QhywbsqIG5D1F5cgF3HiS/NGclVC+2Mvks6qN95PRdn43mqyrhYJQVQLHlha5YzSlgXY
1ED1MBd5c2LtniJUKdouZbxLZp4OPF8dgnjRSsxLGnki1UruWbU2Wxq/P6ExF5VBT2m2UY569JZg
YHLCaxogHg0udXVUXM3lSy6kGhWWRLo+2jTrRbVzCoXZaCWNXW7QtC1E3e00r5CMVgGj2y5zXJBt
h6EPRjLvT45w/1jD/raE/Xwy/JqoSQKTDagWLaKH3hq59UVb99O72hLknTq0RzeZDVKrtPuadhKT
e6HyJpUxOsZp0fYUOVjV6w9DrfCbEhUe9d3wYmnpSotDjmEy9Jiul4wZ1VJvyLfDZimWdEsd+0mU
20VKL9owS1wvSOMMF7Dan9GXhF038ZdPe9zR7Z1mE/pnqhUJPflColWMFYgB73prmOmNK5/xJU87
JvvNDrOJTzvnzHwQw3hqmZyoHvyK6nZgOx3kNRgPLbOybQsUTFlqknfVbD5a9fhOXJ/GQHjMMGMN
04CjzX7Pp2857YqbSUmys4cki2dTb6sZabJry+GVHsv0xIFPyW9AKTSt9qXCEqj5qkIwhiqN5wGZ
LRwG8U8X7eta9NMpblg6DCvAUS4LIyvjr6d44qyjUuDI3XBUdlGHpo0a13Mijtc5UmwT3qADIrRw
0Rcb+pbB5GfsgAU0R932rTSZ6BMUOIrWFIjXWh3bhNypYUTJl7oKn4i5aNusn4cI+VV9+rTz4alT
K8AHAtplpyd1VM+xDEcO6QevLYE41uyGyQz4Yua0h1EBRzZUs89ikodBvctNk2xY2jQILWELLlLo
Oy7q34Ec+ZOAzvHTdefPpf3no5ei5dcUBBBGCC4ADDOGM8Dhm5ea4qcD2FoUU7gTQyd9LSkGCghk
ExvjQBfD10zyt8N0s27jyx4LEwzlS+A5iF4MtyCPxIXfMEyfJEhsRrRRmBOZ17JPSlw+Z3phSjC0
NkYfq/VF45ArU8h35kA+5uHGlhrFZiHQAWPUQtMkzmnVAZlTZGB1hAcMGlOnrKu6SJTJD9yWag7N
qEHORlswiQpB/85r1wca5YcUI8upVubARD60jc32tU+rwGl5V7uU+AyTAe6lI7eZEHAMaDWh/Hc7
Y0qO1ggy1zL1mBxbM4OyUT4giL0j5ZTEqKwVoWR93CuIpsqiHSMV7SlT1OJp6jotqKzU4feXDtcF
ncP+uWCmhIPX/C6FGzizPR6YNvhpp8ttw54eWAV2dduld5Xh/nERs9IRyiNFlQeV6z7y5/J1gFiG
65gEspgkO9er652xTl/pC6eBqD9nWui0UadXaB1+ryGWiCdIkEWvPnGlK/3FbM81K0/IuEuLKIRA
nHmphWakvvPY5YXe4H51CzzGWOyDrvbq+/l7nCy2H/d0hDwGR1mNOhu2xebS0jTQY+zaix191HB0
k5NT628GbrcDObatPzrTN6BH9kZp+P3MikSWfCbJd16DvhthppqzskUaXvkj0LJXpQ8Zz7ws4+i8
qd38rSqSMWR68X1q8AxXiT6Exbpi4XMG2uFWGViLtYuz+TEuiWk2XTHtKFsKLr0E1MWKuwZrut5b
XZ1E0NLBAKoKwjHj6zgxSlIGG19xVg2HxGMnXU/DtpfzR+GIKJ6NDZHmoUWJsp3n5YLkZ+9qakGP
Gz0aXFXurXryvayiT+OiZElW3ve5aJkINrUWIIDfA5yIcltRGW3jF8qyIF2B0MHVvCiFneQwLt/c
db5xLQcM0sSWOOng1OeILkLZkgOF9fURpQRaW728TXKNUJo0y0LPxjNMkmyJmVJsOQicrdPMRpCg
yrtxxfBSDuYP6A7xti0IFe5m+ERTijdz6dZwSUkOLlyCfuw0vjWsEbBKPGU7KI2rVxHLhPyGAAiD
qG+/zdWjAaJ555E4s3qf9vjixiab0skbN9qoEJagGHTSB7lBJra3WjvZO0nkqd1XncheODKcL1Pn
W2rySXpJFTCO/TZmer9leai2BBDzGaXDrlubr5feILOQkXEUAq66Tw9VQu5KPWLwg5yVRBKfw1hA
pJywx0wrKA/jXKAuPY8jwUPC/uLUbvOFy4uOohIPYawOKtLcc5513Q709o98IfwmBdi7aOLkMts1
V6sNB8wLRy5VaiBwQCYwhGkYPev9+IRj4hGp7gcYy/ZGb1jqoBi4gdRRShprvV3YC55y/RKRSs9Y
d7/l3oByzswm/s4UwQ0J9aAuVnpHdr3VJPG+LeT+RbPubMUeA627TBuJVWI6QkWQ5Uj/mbCnviXj
5WZhYrvxrAmRwnLI1t7YJj3MkHJU6yDpdRav1LulezRsMI+5YWXexQxLfVZyEQIqu+dy9dSK6Vkj
6Wzv0B1h3NJ/jkaFX6Ng6lsAuQqMFfdypVXR2ublI8NZ7zmfAuKKURcbSEZp/xA+oDdnDyEpl+Mh
huWJ/4NFGHaPfhYeATWta/nr5R2vaU/5JerXdRAh7fziVq7WU1tPKg45JCjsgrkpmW14mbKnIDtN
vbsjjs44eQzwz9Bo4RovBhNanLQouzH6JXUF4Fnz7sYBlP4IijJoDPsbTWN7aziSeb2hv3VI+BcO
gkRd6NCUj8nQfqIpU55l3mxUU5SR4pIOnOs/vLGzAkDK6oZZLNpIRd4ad0NnzaEX908jfxyhoGeG
jl9ERsWtjgrzL28JFdoSbev55aQ96l5/a+Cv9I0Yy77q3MftTBokGtxUG8anSuUT1ZP5B7M3AMoD
Ico5K3YwxW91ozkhdtYyqA1MixPbGcdUOggxOkNPehdTK5doFiOty/jbkCBPR9jKOA9FSKANJuyc
uipPVLHiPObl51y7TtDTstwr3vwgJs0LYrt87o3XUvG+mWpq3FAwfrjG+EwShhKM8tOWRoVdaz3T
lX+jLnoH5KlFdpMfWd0BEDSadSASToTLmuh+P8yvvbKyzDXKWVZmyklnHkltcQpxaErqZwCjy3M2
9980BMKhgUIySpzR3WrJoABHudVFnYXk5Bh+qXVOqAoIKp65tJH8YtvWss1IXySUw+w3FLUXAHx9
L9OL9yd+wP8jn+1pDBybo8HmkAi7MTaCEciHr+vFRleXY2U0vul553lEK90ls8/HZSLa7rGduah1
+FrkJfnOoBA/d2w0gsZbDiOJTcGQED88eO9mrOms0MMewaDmDwmhkZPpTQccI4IdDfMpB8pBALIw
IYmgnY9JvZLcTghFEH/Uq0YitjnN0VL0fqfBJq876psqjuxB70F52AHaGetggYmN9Zd16e8VM1b9
5MK/Gqv2RF9ywu4HP1dd+LFAebKBN2aVglM7bp/0Pv22aJXLyg3bhLFoHJSMMjYgN6NpLvVbsA8p
XZpx2W+aTN7DYl92hZ5yZUAXQFQfcTY6xVCYW/IdgHizn4qxpfzv8LVDstUoWJKcOssh5w+1ACSy
ZFoCBzdAjvYHx+HkN1nRbroVJkiPAsW1lE/DlUycRXqhCbQ1A0wzC+I9DdSbbhm6B7emzimvpLFE
JwLaG28Ntn8hoCIYq7GjB3MJfMoYsft7KmJCkit1hRJJZZR/ZxsW7sMSn6zeiSjrqP3XBV3R5Ni4
QbnpoVL4Xtl86wftPcmbD0OobFmSngT1F32aAc32Fc2+fs02sXgWokGxkzgT/z967DWfd6UzbpWx
L/clOUOmzvzQ5C1Pes5cLimUwlGf4QJ12QqFtfViTmLx0VTM+3i1EQM3wFxak04071Rl5geRsmVy
9NT2M5s0TZmfq3ZptnYzclVXZ9jEkituqsMHLDRmWX1KkBz8N+2oaWyvDTJjKBsSc6fK+iKapPOO
3m/oHRcTAyIQXcTxppkZ33jQaTAbYDOJyQWoCLtsgF7Myzj7Ndu9oEjiNeqaQxwLue2G+k5jvo8k
S3+da9bGlRYEc/eNbTbD3l2zI5NMl+xJrQGTm0+IXJCKUjAiw2qfWKnGqLUWLiu9/tzqZbzXVzWU
NEw4uDi6Gf5w0V7JAkp02B7CKjaykEdBpPCmnYgxi/vjuNAAxafQhoWBN9Xu2q+TW3Z3MqUSLmt7
W+CBwoDBxDAZc2QGsn7JaUTsmokEHKQ9fWlsCXUonx06LZBKkjTSluaJkk4/zeQkTVLaUYJZhQVg
cJFdoEFuPfnORcp50qZbhLvGKScHN8gQlSMV8wcs6H452wdWV5UekztFOlaOXTOgDkNtFdY6hhJG
goQGzazmZMLC9e8lWeR19SKHcScK/QHWoeKTojLvrBTZvdszKhrvGhO8jt6HjtvK7TTyIzy4/Wft
66QRra7TpSqVsb1H2IJkDnzKfh4MztJKeUlFccJWWobS0iNvtXDNWTKHdgOGDDtZVE36HBYIcXae
RWK0qTXTtu3o15ZfZDMDoFZmNTAuMazU/TrbWdeBJMqo6YvbTG2UJckcGDSoARTreQR3xXelBl/E
aYn0SZxiCwus2Y0zPYkkmd7RAMfMDqyP1Z6SbTkJeNNmu2PBrg+pId6nZpZRKWZvV88WpEyX+GVO
ejNXbh12dHcm109jkAsWSI2aZqmkX7rTuY5RyWloOW5aK3D0Qdum5LyEra6fPlQDChNmgjRMq0mD
DaK/625aRBpc4mHG6JPG9rRRdOJEVHO4kRYdaKbokLsuSyWWaturza1tyYcYIcEGGjoj8tHsuUJY
zPcu7hJrQQw0obLnV5vuOq2aCJxOQpzPx7henW2j7zpkDiFtvIn9YaoEALHScLnIeK83DqGWbcpM
yFy71W/VCaeg5wSY/Nl+EA1w6F11B0MkMqcOvxOfW6xW3uNEC8ib5ZOmmPRHcuJqRAIHeSoRZehW
mUa03/waaTxODrNgB9tmQaP3FBnN8jarzyUzX7+76O8qLChGgz18Koxzr/fILahSLMmeauoIzMFn
cOlt6Rqy+0uibA8IBCV4WLcHHOfNK9PMPYLkk4NA7wj6NgtN8GLXOwsJgyEb/sWfsPMyM0L857Cp
t5QlaKVno6hz6MvCpo3mrM4w4Q0270/xSncSu7qGIrE1yfvApp4oTKUs6YZjT/JXViwkZ+frU+WV
ZEzq7nYopU6nT2kPfU1dTKb1K8IENDDoRGQam7sEJircpeEwkRoUr8qRnOX5wG41MLu1PcRKxc7T
yo5ja8kNnDuCeuA6P5sjMtfVDNW8cjI/RHbxskh7fiR1xdnkyrpZumJCMBcTwbxGlE1UIN6wYWbM
HsndFY2FIn+9EAw8D1PaqN2n/X4alfiuo1kUgVit/CRrP2ecZre6mZzXeMoPdII+lNG3vU6h5AAY
UrD8M2ds6k2RtePD2jnmXU/oZT/3KigqCmrNTHdJYTxU9brNh0K/cbUyuWf8sqO2FL4nDS/Ap4iZ
ugiaRKcqJ4XtBjHDYQQ01y7eHMxGHS65zG4rLhg3o3ZLfOsUzvWsnQc6mbk6zidjNt4mpxj2cIPC
pu5oKkIWdPKZyaZ6YZuq7HiSxolaYwlWGxvDivx3I+26JssN63YWz25oxl7UqsiMivVu5W9tcetd
BAg/bGd5nTWHutD0bleBknvJ58c1009qd0/pfo7rAew//budWhL400nCqZMRSL6LXzyQcXEBjC3r
wYWuNQOAOfZLWh2v9wwSiI9dSQ2rZPexBbEM0QeKvPxlnGZSK2S5KVOVmNhioSWsofeMaS167LDt
EkoUxtijjHGixzqTuOnSTarfekdhqdbI/ekUeeeUX83efVwy55Pm08T8NEigOHIxogjTkdnHGfqX
8iKLxfq20R3ONk7WgAngJ7j2Ny/nrI7Fu7ooCLvd4a5XHTbKjb2zpcgCalNEUvlWKERwZ/O0z6aP
sUjudHsYQssp8ZSLcj+KuQpgorfsn3hz1lR8bWN2LHXfniyzP3WTc0uNuGN4dtYu0/kVw0qQNChD
5tX2a95Gz6nhm07VHCYK7K0s9YDQ9M7rhG+gTuDIdZ4F27Y4Kux1Gf+kO8vLu0AUadh4giQDfYks
tzG2cWGFg14TdlJ1n6ByQIBq+NQBgmJ1N7OtOr6g61JCWwBHQXL0WDreDytdG9+abQk8Taf7YkSr
mbApRu4eqiYFbrv2e0NXkiAn8lbEObDDArKrrph+nStkgVppEVgKv5BTPZi9SVe+57Ba12OC8jm5
c0aUQ9TR5qB+qNq8i4up8KcWn0a6ROVCV68Z2FPSXOU6mljR6MMUyYkAdHZy7R7xah8n+aR31hK5
U6+yWjS73mF5YPKuBRn5ohV4n3whsNttTSSw6Y59GKyBUXyLlaYGVoC5Zz06veWcRdLSRcTREk5o
KaoWThZ2YYNlIqMPrPYgdtYC9m3znlnrIXNWM5CL90l24XJTiSlcQYTerNqPZlGGkCR2DttqW3jS
Oap21t40antjmx7+i1b/NmLiG4ZeCewS2SW5JHD/JhmpJNCGEg83o1fBQN95Ql2XRtPXkboUoKX0
e9i1x0GdZl+fM9DAcXazTunOS7vHdOKINPN2YOVE9IEneUBYlFxo/OKmNB4Ky1kOzuSB/+LsCtXK
mOiXomrGS4/ZUYkriuhBCQch59BZYfahqwuIX2WDIaCmdd0GjYRDz6x901IV+l0ivglP8OE7H50+
rft2KEd2HBBA+7rLdiSjnYhY0G6QF5ahvtQdBS7LeeYcJyrhc99Wu3pdq8sxoJ9p/JGVnXgQ1RT3
i6iL+dSsKmHfldkfEzPzfMVqqRINxtHC3DMJXZF12/ou0ZI3e5j5XlvbDZcDdPTyBeXpLu0p9kZh
GfeVjjYobx61GEkGrIMSpUfNLriUZggig8TMOH22jewRcxHCRl257dO+2HdZtUctleyFEic3mI4b
H715G6FUZJuGtZwRzgWAtHM7D3+QqjzNqOFDA6ezLzkl8PtlzASbIZwc/OlpsuIIMOMwTvMxRCf3
bCfKezwkL2jElm2hKkfzkmbXRV6ZvY5rXu4NPPsgt1MzZxRRUUg3L7HWWjdMaDcZWvNFVulJrQfK
Mzl/m2T2I1bEVzufOnog3n3LBHLPfOrrkghA8yK5SRsEWl0HQqlLYxmNA5pcmlyJeJFpqh1fqKnB
APf056BYb0zRfs+q4qPJmmQ720VUuEXDkG/2nXl+Je8mCx12VbVhpzs1757Uan5cNE+H+R3nvtkv
nq+r2XeCatjVVaS2dMCxUU+QBzzhUXS9cZ8t0rwrYpqJJqWKb1XzxdKl6gEumCPr5riLPSzbi3q4
ilvtWvsxmMhZY33eKIxSItBZGwNcoNmaeG3QRmyRum+WhN84odU/zHN/55jVxGqEYSgxe9VXTXuN
4mKpwsGko+sWLmWfSLIytCk1QjPd5A34SQFvJhcUEY3DsGixieOq5vnUcyT7o0ZPGU0lfm/Kf1RR
EwJI97JxF8audRzlUHkL+nhh3jJ9YJhM5yexGPRoL1JjO6YV1lOPhvMC0fsym+YbHo3vagf1za3u
zc55YLCl7RuBpFPtmf4l6uxEA1GLfsr+jIPPYVWuuglw4nPDNPahzRBdSsQnqWaIQy6AuqVN/Kwu
g34TO9pu7HKF5gp1uMXxH8m+LQJJSltUSnbYg4OD2FM2mDRuY9aPSGT4f+kLfk16ppBGlyU7GG10
G6zQHXQZDCvx5aTgsB+iBgqKQncOQ3WnMzS/t9al3iU0Qnnyqz5iXc38OM+TfW0Nt7Fd7DrHxTOo
Wg+CvFFTz5sgN8w1wjxb+q5XVkEF0begvV9Q58ccuWNP7EA79g+DEudBqd1gVkKs57U1V4cUxlv7
fzg6syU5kSyIfhFmEOyvCUnulVVZu16wklpiXwIItq+fw7y0TVv3tKSshLjh1/24E1nuou0FtXs7
tilwEgLmWpOySPNiT9K8GWS7gW5Md9W6J18iwttrw9VaqBfLR05BqkpDQjugQacUIoj+nhWc3yod
5sDBDxLMxqiFaLkGyGdG5KGG+GhMKbpfjECppqNTSQIgTjU8WSOd1a1tI724kmKmHjtzRwdNnMT/
dQpnKNaPBz4e7YQk9mECEdckawTkl8NQV7sMphzlQF0ctNl74xvyRWtmQT/fiNi0/JvaiSCw4yGf
i9ENTbZ7dJN5a6gMRr0y9tmWyB8fAQlNiQKzBTZQUgD/rNmbaQCi1lHPDkufrbtkyN2o65P0CZYa
5m/hXnKcZHmeN8wN/q8CAIKmmJloBSYi1eu3YeBeigIXtHr/eyUotBsAxIZm9g4cewVg1f5gvLgM
KpEhIZ/nAfckYTa324Fdnfb0Y4Z513UUbOK2prVg2eTPIbLtdQpim9tTgzXQV1Rfos1R42GDFBDu
tO56v/2wJiYPwu+Yv2nSrJyPrLc1MibW3U6pf8GKyEndtuYOZzmXJidfwlxgg5bYLNfla8PLLeX4
xLI3qhe/PfsexTHZKiCdmbwEa3CJKz6gI97t93nhtpTl6Xg06/7d2YYfae1NgcKXSvKYloEmJXv9
L9+ZCLtvdVOOrO59GgDWgGxk8rKH57CLG04E35+LXbzEe6JVBMhSYQayG19IInyrSZf73NSme+sy
joxT1Z1tYr+m3t2EUySY3Vd4wbn56S3rwU4ICpUyuzR0VITEZG5Kx+MsVu7SjpsdnXa/sjg8aAO3
NI+R0VmSjxrzHZPiBALZe2Hu+4NRorg0Ok6+IY6XwNRH3jq6/wL18tOCy8Orqv82MFnDdTAuebFw
DGO55bPCgD2Jaau+is+jwNiRWxBuLEpnLgMc5VflOF/mcPfiQUSGz+CFOtUV2s6JiSAPBRbPLLFe
oUoQhGeRR1l3aYbziBjkbjT6vunYFqZm0FIpHQj74iUGvu9cymDKjZepFYxAnv4gYZ9eIdl4oaGx
v/QNrWGVZT6XPtvHxrXHM/nvR2OzRa3Vu5pVuqfl4+z046no9T8xGjiKO0jWRJiHjD1C0GiLESUM
jZvsU/b+3hHyh7LwFJr+K2jB7yEFl6m19YdhaRBRxSNxAOAk+afTs03lYkGbaxUnZw2GcJ+v43lq
P4eGFheLRN9BWkdzyd/dXphPNDk99bELn5r8RNKv74TqIwv3XTjPmvVEeDIoU6kiPZ7nA56SMyYE
F30ICa0TsKk0FoChbJujrC2khYnKO5KAN+miFDa5X77zCnhk1GIh0Jg60f3qaaid0wROn5BZxp3K
JOSBUI6bshkfqcgXPt3yqeI/hDGEhxRe9j5H38RJAppYWO9jGk87ktXlNwPkDrJRypha62GRTu0+
zZAAhem8s22WF4AQ0eJ1J1H3a2Q5ljroHs6Hsk7ZM/kjLhgx/6pmXnDjCAYpbd66xPhtdDfVJMXb
UgxwtGvMxwr/V7ywtdZNdwx8vK5BvgrcpfhhqWGgc6DRsEc0ZsDODdrTTJOATSqXiWg5dn750tAd
izWUZXAHaQLXI3odVnO+dthwa2OhwGsKISPTYlakiEssq9rapRyYmgvYXQNod9tg0bpg7qeqNVnR
ueIkeeZrb26vj0+zu8xz1WG5Hd4adddzLYlMMljX2vXeMh0TmAQTeczKtDiVKSYAP36LYyI5eloB
jEglL0bPCFdeUXjv6ZHhcf/RBJ02eNybcFO7D2OuIZ2s+b7jks7wSHKuw/lEsaUWIJOb7PL7JcK5
e1xlwmK71PNQMdkqjFYm+wysSbGhIbg5vFHm2XzKLPGgUMUIdb3hyGGtYTRgE6YW/qX8g5g3cJ+n
LSSemKO9BodrbBMzzBC5gfbNbMIQB0X/OfUP36y4ZdrOTTaE9CzELaU+y8X7BRGQhOzrOCK/agmV
2WZ+8fMY+0tlDtuC9htO69+4X/n1qTIUZrnjzJAHO05PPQ5eagzRZh2tF7fqY82sBzYTDpwC7mhr
ZCWveBgrFqPBOFEEImba7dt09JB005d8Jqo5GjG30Dz91/vVaYypw9bEl6rmF6RGf6/x1KVcdsSh
kAXdzG7nBDAUuAh5sBvydrRCaXwh1ujh0qtTvV3BpOAYo+gwxS7v/c4hYk2wpK9NN1kX3etA9w3t
u0hkC8lm9CPYLmNbq6cE1isbesqTOgQhMY8hP2h5wOxxwP55s7NlCYo4H6K1lBEurvJgjNkEv1+j
wIEr4uqVwFNKArWs48kz229YjP8MOBvCAVJBMNmTRRes9ovbGa4WUq3xlBJgYkBvPat/zub1vzHX
SRsnTpBn7p9EtOZeLLAAmc3cKPZKPPplFJuZwRbGqO6m7Ou9LcweSviSgq4gOzTrM+UprrN3qNMW
GdvsVVR2VJTep0Uee+rKJsSbwSa/SIn9Dg8zicfDSqnUYEoRrL2C6bjhoJs0VWe7eLSLd2qbmJaR
gkI9wmFgwiPlAX1o7AbxsWpoR8Zjho+TFUbOjnDN2hOX4I6gpkSSrtydI9fqlOZ5GPfLf9iieUwJ
/ywE/a0+O4tB5icZr8zNc0n+grC42JAaMLYJCeV7d9IirRg/TMdQL2QC3gEpcyXic00UbwRDaSSv
QPdEqK9ss4DGm4s6TwPJ7cTrA7HFiYDdZMFgVgZUTQ+wgcQfMPf2xLUjZ2pXeORysnvm8tdcxr0x
0AzTOXN5gKvALTtPs4NKxDcz/W/pt+Jm6aZgZY9UVVKUFnARwrXdg5MbqVgJwKPX5xgQDkzyuTjB
7YsAvSe4LCD6C394yjNbhJbI3NCT0MQlio4BU/uitQX6jErHD+qsZoaZAqyiw1JqTsffsLashd4R
kIl7kweYFpdbyR0N5Np6ber5XQEYITmYdJGkj6Yido762O+0MrOeipXXA0MNomg/v3uGze+y+HZX
btlUN6RJudvq6kBs5e+VTEheZIAhtfKjo41kl1qOPLixge0AwL1q4ygfHaDWBHrCqdHSnfsbiJsd
4kFia5Fl/OGxpycUY17VQjRggK/GHvdUwk/BXDGE0jGLMwJKuneLyeHdlRSXxZ9xFcwsMSBOmTuD
kkDMmCAR6tpOnhKH00gvwSvVjQJgTkVNEGN3P+V2uW/WDPTy6vBWTrN910ElQTiMuUQOu9qRxaXU
wW8PxCVDmrHbc2VtLwLvt5/4OiIc5hziMGThmufUHqpnJx3/aVnUGVOJpyvdLcPKktmXxX7gNR6Y
zvBL4/oQ1aVgZuunZldYTX2cS6zCzAzvrTUyU6qk2Lt9808JbEkd8txBNwgZGLyAaaLMRVgkTfPI
NYZ1Zu+v3pnQKoVzmPNciyY14S7MtFdrpZm8TCes13XHz4VVTrRm63BoZwjKC3G+GD4/1rSKlTwF
KEIs3T4GAIesAdeiM5IdGs9ZW2YbXekHQ9CPljXjNXFgX89gxo6VFh+0tsKhqyz2DjPSbGZ0K5E1
7af0i7985usVrH9VGQ9mVysoraI+O0YBeQ8JlPbUVECoqi1WBHKQUYUYcaNT4zhjQmVJQ0/GDETa
zdch8LCQCCAiZB2YIicbXAnkQN7c/oc/cLIkEnVbIKaETUKB0axzuXW74YNgvb4VkDsDglK9PNTA
ky4F0vkQQ4+JM/XU5oBvscbUe68D+tza3P0agsCnPtEYvmCYVlV6KpR+HDM7v2pzrUCQm3tbz7Yc
VRZCV4Q8mFTPicPc5teF3BFVrc9M0XXeL+Foas6umufpSe+bi1qtC3ugKUwtBSGU+lq+2GgaozH+
jCpZz2y0sTXzh8OMBvs/zVfm8IVuuQVgWIuhR3oVpKdkMqItj2lWhR1Q+8USMre5ybYZpLwFqLEV
gmvgWgXG0RrxS1BmkUW+rB96MltYIuvTMKRjpJ/B6WHNojdo79fta1e5GoTJf26pNQFzef7t1x3Z
V46n3GDpmKTTP7a51t2anEeasfQhk6+uw1z9JfI/HOZZ/xgyLoogNh1rQbXk7rAzxXTnMz4XWded
WjCnAdW8twqd7+BWCH723P+kQgN+vv52rZH6uky7FUK/TjA+NZHcfbpfA2ktHvlOkYSGz0sOsNFq
GN/S/85GrrlEc+Ge5OV6qazIx3ON3byV/DtyHzt81bHcPYpKnMul/M/oWTTr1nOjiTc1596xNcQO
882X5hUhkaeWCfM6CdSWnFq1kKXJDCyBlL80vUgXhMhGLrs+bv6gZQ6B1dQ8G/r8WpINjIySvf+g
09XHjLQCOva3vndoZrTGbRYK2kgojKriPx4kTqzihY+jz7kylMtI1Eu9B3tD/xf3A6x09GreDHuM
JjyOge3sS1WzH95U345UcNeTS4hIzHKnQcgKO2pgWD7HH5gvEYPs30Nqv9XVJg/yXmg7j/YxUtCs
KscE67edhB3e8h1pFTw/aXIbWrxRvXXMlpS2LgShq+1vSWMqFo22C0YilDvLiYNlVH+l8JJnO0FY
TIzNhbHFLKeZf94bfqS6YripigyaFMU5Y9xxJHncrkk5W81fbpy9l0SGw0KrvjACc6jlxYfuTi+e
eocvWoT1gLWy9E6YDfjvjrp/qfj9hJpy11Ao3rY7z0t/6WhnB9W0SQBlRAsWIb986LGVgUTG21MX
zc3J1L3oPJd0InsQ1xvYJxvxY4WetDNZ+jdlvLJmbgx+pIydns89mK8qo2XV1AdKi+edaY1m1Pdt
E5B5xOm3fsYkzplZ8h5oePzDJMQIrRfmE6ZDPaDt4geKbElbV/E9dRa2ZpSr3B8RoP8Pc2HMhqkC
Mp+kDZJFTK3UWO6rLeUfq1m/yemnAqnlDzzeXf3WZQxIWgbUK/VqPhPeiabRneXsfxauQGDN0WLb
AoxCM+HCTP1sOhXWfMpAZ+2quLz0nfpraS48SdZsLZS5ASk4oEluBYntX/3F1E9uPNoR/w/OSc7X
MFlTcNJxcnH7/Jm8eH0dOhsXW/Y7Y33D7WGAHe1w+Kc/k4vkowOX64DvhSIfYGVl6OW1/hjTrHnt
ZnGI5xw3C/LvsLR4u9u9JasNRZ7OwRSXh5TaStYw8bbZfGfz1+3tDHjiaD1Y/OGdzqsnFhtXfTFV
qM1JegIjxcnewQ4lU0OmVL5Mc3URM0Y7TIHI0U3yPAhvDDrKoaSGPbPrZoy+inl2MJ4cZ74qxau3
r0tzr+cILFyFyMo0b2OX4gmoMhUxfkLTiS9O9zvZitgH75+ssB74k5ShSy/Ert4wrfGINtsxftEJ
AkEgw21gTdm9yO7VgOUk6b10D5r5Rc86EsYYGwJM+OzMkcv3yXocOV/NumR9PfX1oRWLDCQT2CXD
9aJUvz6bTvys5b/cRbnXxuNkVEsmjwD1ymcZcx2PPfOY8rVEobXnXd76wy03exqr4gwTkLBwXbT6
dVFGFFdpd02Sbzg941G5UmHe+nYMJ/4NNzpyuTGtRsafM3adi+cbLFkdmX8bbI+Cnu0kDtb1uwdV
+A5+ajdXJptRQ970Oj5VifdOeHM940/DjeI66r02UxkAq43fJ88rtpNk+EgSB9xVph9Re+u7NLXi
oMrusNrGskv5zavZNS6z4togUu0Zh5b2bIj5XFuGvFClATnTsh7dKoegmmIdG5EWIbQ6d73313Oh
uzwFlZ3Tm0cPyujy8yGQQG0o3wfLSK7Ymgqk4LFPb9W2E9ZsteushONi+7tl7LexiPlFxegwiQ7k
iBMirGbvLrDpXNpmAzdvO0T7YUu3O03ViGmsEfG7PWVfbVexw9MAWtIZSou4VzywBVBbQn1r6BvP
BinbMzjNHxNl9KjRX7Mjem6eOofsUNXniL1xp4UWAa1dYxDSTfUmj/rCkq/oZV+03jWBrQGlaPja
n5ZksXgJ2xcTDCiK31Vu4A27iN+1obhMhsUNSdk/Q4s1hCqie0HE5DSiA2JchJvkYimXfPPO8aRj
WZE9/PLVf6fXS541BJHA6y2oOPwEDlBXQxolso+pxTsK+PDQWv1Ps8z90c3HbzYnOEphGDlgYdgi
66dMlUfSCuosV5cLahaPe2gO802nJIADBGpvoy8fzCcr/ipxqvw5fjc7Z6BtKrkaeqVtevUum5b4
Lcc+gKEmH/Zy0vtAZZ249pPxC8r5P32EnUxMb9NG4P0z6l8gfllUQLTtzrRrEAJu+jIXiGC5kT/I
9DCto0Rf1VxWJ6oUzr7PfhOWqvllt+nftl1hvHTmX1FKIgN7lcx1MA92/yEpI7Wpk7hMeXbrW+Dx
SqW3oinCzhm5ILotjqohWwLN5TFExqZpd18Ydrt3S6ws0EiqJ2voq6f//y8MqaCGmg0HWSxUq7Wj
9uCMyUDt8n5YO/3RyrknDJZqJzTm/Ois8c/ULMQeqLf5If63XUX8z9LgShpnFoJGNleHuOE6s0IG
D2dpH3xI9aHRU8H0/3h5YR3yBG7L3GM89UrrMx46RIpU/owVXdmsJW2CLHzCiQtScub4mIvhV5Li
QnHzvmFDhJHGT9pg4V5frOFQoOqUJXF3V7vlq8VXoa6cgBlxDsfcdEOV9xdgEy1j78ISpYs/KIXS
j6s90rLsj9a+NpW264q4OBmJ852zZzsOye+qbqtD706hbSdDQFJ8sOOefAWZZpmkBxgo1zU2KdQo
ijOluyNen3I8wxGLAwrK8MFqAfNANHDn+6VQsMxNkC+5W76Ibl7xuFlmSNrh0/QxelESuJ71VIss
f8qPRHjWMy2Xj7nsTtwYPjF+40ae1++B9PuzLlSPyTCTt0alZ5QqP2hhPTKEoRdmAM+D0TOXe+eQ
zEt7GTXs1eK8yyKZGvVZZS2bRTPmPq7S6ta1PW8qGK9HEr76rmPJ/dmVznHJjJ/VzHlTZfcs9qvb
gg57AwikX6a4QjFZWOthGIpSJoVnHRWXlg6HwlCLBw0bq4s7AXft1I+vYHKrI9nd+VbAWg4lHwta
E06bpCVl0LVjd4CXiQQSr3w38uc4qf71NltVbklUQp8XzUcSLv9rY3055MVArYYitKBQx71sxorF
NwWd2q4uYGqGnTD6EzVB85Mt6oM9ZPmB/Rsopwr1i/L4m3Q868ZoHKplSK9LfcF+jHlFX7KgqEhQ
mTNB2o7DODJw+2PBT/Cy4Dp0AWF3sifoCPk9pGYZMdMUEqIC+yM9a5rI5XsfLAz6bES49iSG60Lr
aMKiI5Ox2AWGqMZ6sGTnz+8ObG6T6Q9rv3VbQW+Pzp8pW6agRqpE31mnqB78r0yn0nxtJ/XUO6iJ
sWOe/6/Mze2qIoiLgFGw71TuW766/UVJJiWOR6azGPgZklJHHeERJwSET1YypWHHYV6N5i7PXTQp
yduNma+K7Hy9VkX/JVCwPrjYU6iOu3ep05NGMOBgoj8r73kyJfmMBKvKSuy030xoEg4Se5oiomoh
D0wXJzqfwruTG3gy5ppBtppEgEHOPzr5VOyTaaHnAPqbBW4d9dh/VrN3UxIIDLEYgwWuMAlmW9WL
ghDr8tRa+CLXfP27LOu+H4ezwO5yHGNLHquxP00ZS+vcfS+nuTg3xnpGiQxlXReHpGYkc2bvdW39
5oQ9R0FrNNdncHxvHM8VCEulwWis3/zMK3bc/EVEP3YZFBODp50xNm41MaIgDdLVYNSWzjgYipe2
1vP84fvboKucrm1863WderupuAvuiMd5649U5mec2TICYZSF4J0Y/5iEunij1ZavQ2V+gV0m5+Ob
J8jTh8ZG6Sj1BbZW4sh3pyGiYMulPPpJHFAF5t7rWV4oqZ6PGCH+o6yNZ3tqA04s7kVTqmAk+dOp
rXWiom7xSYLjLsi+IIN7fwkTEWBGRanXDgpGTbawzH6NU9Y8EeOriTxvYQO9+cVGujlQ8PzVz/LN
Q/933JG+Qo9JyRD0ko1ywcxOAAhzlI50pM4dhXSARqjJYRC72LF4LTrFQYkt9ehw2GtgtiOKSX80
S0+uo5u/JdLEAyWJUJesGnCDl095vT4zU/3N0viPcoz8REsHoCo2p2Hpb+FFd3xFREVWcBsXnCWe
6HjwT0afigtAm2geHaY3KlIGx6Qg+DZy4cF1hzd9lB6Wzzzw14RH2CA6x8HdBqmtp4cx9f/6a1Fd
VjW/Olru7vLGh0UCsJOieumF9KC9CYoN7oJQ3ZolxUsV10c5J4y2lVUfpobrjCrqI4XbbyWQ4xCA
YHPsB7oNVqe4lV02HBbX7AKsgiT2ChZ0fPCB6yVIVzq3CoO26gT6+K7V3J3b5fZ1SV0XHg2EvdQZ
ukOtld0uLjIXw4/8hdVuYX83vayKhmMuWX8olyAf1dMzzmwUNXRHgrE1j1ykqwt521NdIvBPXLdk
6fjPKwbQVGr+U87P9rlVQ6BWt76aJOJt1q5kSVgS6ca11xCwHF+763SUnzGavnjrCOCbevS9lLq+
oxqXPTawAsUxZwsjRpDdyn9G4jQFo9YR39ZPo0o84+b8kxrta66DC7d4DvC+jH/7VW4X6So9OHPh
hbUx0PqDxUGjdfDsamMRLUbM8F4g8jL36Tkt7/riOjcuGKfU3a7NU9d++aWy9/rIjGSAv/tKq+7F
H/EBZ5n8HEX+3BXOeOjAAEAy3Ati5mGJFcwetu+Ebf4oVhzw5MvnsTZuvlXLB4GTP3k5G09+Hy8Y
ONhBrhH0bH7rcWqHMIs+F59nkUT2tbSazYqDy5J3apYXJDFWb8Exs/p3G4ljVzl8ZunovhrebAE9
7fc2T3tome2Is1cV72j/6VoseILdy/8fH1PPnd0Y8y/VXV9eYZCijsR6uW+3v3Vso7xKLEUYR5dy
51LydjYWg2JnommOK7w9vNExslbvE7s6IkxXZntfCj7aLawUC6GFLmW7WLeEWbXbKpHaz374VmwP
dkvsMZSmW15sg4qNTEsHXAFvroUwk0oy5pMyYNDDDcub5od6FtiIacZkjeNTtMoJaZHIMcA6WSgH
XiOcgfkrjYnt1V+rFzOur0WhW0fVTtPBBt9JWpK0JrabCqP3AG4WdnH1vXK9ss25C7/GccRA4oz3
Ih3zsHCK9JEcoQFEXgE2u8d0ubdtw4jSlkUcRpYBfC6x4JxvZlOJMZL4ull/ME5huWP7Pb+gaPhA
SonDUBSc8Q1ciX5dSwImvcoAkJopi0Y1B4ubefRgUaNSbX1VYJMCAq60KoNRQfOa3h04kMzOxH4c
WHr+5CPKAZyc/eQ+wyV/4micDojZaIE9b81sZBZIjf0UE0Px6l9N9h/4C/EiYuRs4X8OLSZeN/Md
4hrc63ydPGvyPVJmEdK64bNB4TA12xJ1lgZ3vxK4WeNau5cllDSv/l1Cp92zFqQYHk10VL99Kr3x
lWCPzmfzOqpCRHqj/V3zdFtyjqy6sDaMTjfc86YPS1bmO09LxYlo1kdhN5zt5CJH2eo7w/HNPVnO
cOgdFkvNJA8eZrCxn88lHMEAAuO8wxZ8XojZIvimfSQ4UEQ5guOTxSPVx2uvJu+gp+sxH/vmqLfL
m8WbFZUzXE0bvKZlHnDrrM9jyulsEdw8liOveYHTy+/n6rnit3vzvPiJwlosn/b0AQFkvec1HDvq
U/IT1Tp1QBZk2GkJP4uJzf+9K7JPfWyXy5BQEqySDFXPnA5+01l4uworyrzlXmoe/iSHP6e9LLyE
Y9mcVGOJ10UYFRb2OlpHeFAYVdtnBJTvtuigC8Q0ga56/1oK7185kN3HZCtCrSPI3HMjQartH0tr
+6cEYz5rkcwMdR+ymtEV7hn/lIMRpUL7oKfQcms6c8EOmI13yUdggWmfPlndxnppmdNb19gj5Iil
KX5paz+HbZJg0gU+hbhr7pMSQwBbwENlCuxrXhxswOaoq78aV11a5VOOkimMTRWBMb772PMtEnxN
ZYFaDf2GXpyiTXxE+lBH7whNhfyN1UHHxMSvPsX4DN1Rvdu2bb6oLiahK7KB6qvUPNZzLDjm+JMb
NC2HAGRXFpLmHy+JSAgbQT5l76aOtaDESouskbdbWfAOTywuZ6a3YLXN/oIeAAJsaim/vEAOuy8c
APBW2n/KYy72YjagTvXdOJWwd5SOlGEhE24Dc+VC6Br/uhKht6c86RDrf21jPLNT8S9NvwXoLCIJ
TUTAlQqReWeV287bKndaoey7651h0MUHpQ/f1FX/p1SToxJ2B9QVlLZ8SCBREvHv5BsrWZtRkTSc
0R0WTTd5qLwGCxhmEab04xyXMeSBpHkQ357DOXeJv/OBYPGwr5bo5Y3H7+YZaCLcdgfCQu6Lk2f1
H4ukfFKP6kvZPhy43l0Ddyl5A2GUPNuwmM/lDENk6nhtmZDRknVyAqFH+BuoZeptF7KE4unjpdru
Ckt3Q5FlJ90kGz6uzj9SudPPnLJmzUv8FEJudOgcFMnSkro2Tcc9qTBbiJqMi/97FjhGfXP5hGJk
3E1aOA0eKmZREe8Bx3KtUTFfzmT9jSTzAi1y4Yn2MYyXrBFmJe8lrzATp8xZ+KqKOl8rroW+tgfM
FdxCu+LHkMX8UnRWdxxJdYZUTfbuB+ehsavYhcKIH9snUWz6k93z59fVz6q56ih4yMkDiovPsYiR
2vP3FN/bfCFQNzBv6jQrHyqd2XZIb46h9ZFCpT2sm8vG2P7iejAJFcnpUpV81ajFchsPegg3EMXa
uWj0t974Y6qOECVhnckytOes6u/ZJlfmmESOnrK8E17Vb7vaKpoGHCQml66gmcT2AUAWWHn3cYiL
cxaofJjOTscQo7IbzK2GA5yYp8jAQ8TYvtOMwTWDsXyn+fleeVBbOs2EOKsdDcrF4EK0/zmZIIcx
nNT6Q09TBK2CMo8UQsQY0z5Ra7iG+SLOuyrf25KvWkI+MhiqDjhxweKhrBpeQkWqDn6Sf68v1Rg3
UZHwih6IdOnu8rpYqzoYSOWBGXMcKGndJZs14B3NruWuaBcQpbF040/K6/JCOCoykjrfqxQ9moyt
cxCuMnbSJl4NdSDqvda5tJAQW50XFg1lWYhbkOsYXLe6MB+DLfVjZfu/4LkA4cV7SB0qjG83tu2L
tdM7MlGV4RCAiasnAlzGDpPducKvFbW08PEL9XKn1xXRh+5TS9PlZLneKUGSw2HFtVO4xBNW0+Wr
oW3eRPe7k6zXk+lUxm7AhcpEqbe086zLjiw1Pz8HGpChH7RcAK/w7fpQput/64AMHfv2P73b/DFf
OhyOX/38ltEDSnCzPxGt8PBZutiyltE8LRg/6dojo7dYdMCRFYuUSbd63uRB4ZjrYTApJB0bgklZ
Q8mMNosq1Ov0yVF0dS1jjoWQXzOaDdYErBPbT3oHQ9XzqrAEtcmIb+XZEoaIGjJy7948n3iPuiH9
I9fBs544Y6heUN1wtHtH5+FAUC3eqPDqjiuOnWuGQdzKlqcks4hfFvkQgJnDDWvIK4am8eyDa+eU
+3HdtbjamisjivW4hbryNmCO5A7Mmc+CFAF/0QSFPh13d5GwV94CR/xXnWOtKRwvbMfMfnxucm7V
cpofFY5PaFgZYyyB4gIgNCZIeBgLEz9DtAFVKm1xKOb9R1IaD76w2TMKrdr7VRKH5RCT/LdABZjb
ifn/v2DH+rsuVox8K3cjLB0oG7eUoC2GInz8C9xVy22okJzyu5uTKbFMDoGlppvP6GnRXbe/4Czy
Q3fBJ2300MYG91TF83BHO4cdUmF0IaVonXRm1o3Xgg+iWL+LCffsgPPVEI15FKZ30sdkvuQYEGMT
g4/qdSZjkWPeF/0JAJT9Pix4fmyKFCIgnNSlWV52oBa2xOjV3dk62FsnFT6arWiR7UhxHW3G5czF
fT12DqV1+Zdj9TYrjqY7Nkt6wSQozqtrUm0X99j0kvGMT4TPPU6s07D05qMHAcAhJfyvjSwwqexa
ZgshHqN/L+W56z3oahbboHFuXxclHkbjVe9uQvSXAx2fXu+f2aqsL/2k9mOBraeRrCe80bA5aJLp
ey4b9hz43FsHA0y/vGhmOR0xoK4Ke7Uxay+lx1bUNfJfs6rIf+u0z49sWmZjfaWRBIwd53zVKoAD
k2KrHU9f2L7VPWZNzpG/S/nZ/s0FGYm2Tf/LaGxCUkMvMfM1Prl20z+1q9axKvZhK8Qmu1A3udZF
6x6doln23OTwaGKE2XAqw6VU2cMbXPVovZg+Q0wkmFKIVtTZNB+7wf/HbVjbGzQP+OTtnmFv7Xox
20gIGIotK/1PpwGJUR6WvZb1bHetxn9pq1o7y3TAqCr8/Hd1KCsrORozpCZz4ZUMjdzdy5GBekzo
KGq9fwpeCo8/l7jElHCaJ3Z/rSTdNDcjnqG2Of2PpzNrjlPplugvIoK54LXnuSW1BssvhC3bzFAU
QwG//i70nbgvHZZPhI/UoqF27syVttHE7Hvbep8PBaS8BpVWklrDBDr8VrncB2lAkZKy+qeis83b
MHc0FFbZNarbg+4DqkyzpFrPrOK2MiP005XZUXJxZcqS1NF53FejPrpLi3rRuUTpCdju9ZX7x26z
6WLa3p0Gkv6cUtEWWDMcqZYfj0f9ZRhswmZV/vFFYumpYVV+tL1m0zR+dORM+TnRBLbHQO1eu/RV
YVthpPVNApgIDir0frkCcmFa5D3eJRnxqJJ6pzT38lT8ZincbR2//Zw6nKUxs1RAaqAjMXp1e55r
jeb2on260Hy8Ghyju22Z0CMsR59GW6ch1tuLT6ymLPInCnNFVjxPaWhCqS69h9FaB8cy9qPw2jcp
YHDZD6xfnHMc0CEurlYMnOeka/x3PziWJYo+pdf/wi6vjs78+X1An+pnmVsZEFp2rHnHmrjOM3md
lM7PnpAbqb/ypOpuUcE76BEdOw6x+TXMXnGbPt1sam+Oa+3hTemNyhcmeZD8y9haEiz82wpq5ftl
rzQseWYU3U3kVx91tjylzb+IGOHJrxpcy2yQRIzt1tBol5ky9YbPVsWiIamgyHwy7ca7APZY4nT1
A5cozk3PfA2DQj6+/4qxq5iJ3A4Gzicw3rsQnvEGRwju+CXhaBg/ZubVnSkwAuF/3rnRHB7dED+Z
qMcNXAdx9e2kQWhrLqWl501MqcwqTDL3ktofRmRQyoZ79cwBfoWWTLCjAomVDAniQ1FgZmUBO9QJ
FKFW3KIqF9cxf8yxbC7+zCa0znhjAcRH67awq3Vocc8Vht1/z4VX0yMW4sOdYTj8jKb+7AizfKu6
+uC2xARtTpaHsg+NYxAaJAxp4tmmVQy1o+OtDYLW3hZmjv65JPeRYtRWTNFv3QRk66Fo2q2tD7Vy
fo0VNIhpdo4yw48zt/JDutNXSMTz0pddeEttAPLedIukx7UUQ5RLpqVktGPVMFmwNpJMo2J1j8F1
220OUe2Cw+8yKEw8NFzhcHRjgzSp3frnsjkGgRWxrf0km2tfE0HVnzUTux06SomoMd3ZIeOG7DNK
fKupvEjOFl1zcCtFncPcntgGtKeU2suNdjWiDaXwR9XlJ6PSHMOy6AgMrCUgBXaznLhgTCv/1S4Y
6MkI1joxnXUwdfBXhu416Lz5xmNqPQ483sYC3B40I4A1JpW/gSZ0I7B6DVw6MHcOs5Jw593RInCT
fiVRNDzXz/DCwKBTLgmNiqwAhFmidu6wYamPIgCIMzT+EUvBeB93J5Dwh4Aapj0kkf5kBQMCLB42
TGX4enxABN1CuaNdld43q7n3LFfxRhzcOX7EqpNH4TZY8gITzb6Fw0BbJOzN5UX2OZ8l7RP5b4Hb
RYxt3TBwgdhYiASKg5KvMa00W8tDg1yeAZhmEwN+9LkitHewgurVrJbCliIjldKLHRYi7sNm+Zei
cPXJiBsDONiheWcsX3P9TGtJevW0t4d6zlsUk1kIvE+PYDdkOFiZtHbssh685pw2v9MkRDrFR8H8
165NJxHs9KzpZI7hW5t644Ue5X3aMUrM851/uSPP3nFq7f99H5CiyGUK4teST9WaGcq4mUyuDkWC
RN6qMNp4dvHLLupz0SIQxbz1hCH8I73TNKO7Mx/X7Mcw9qDol5e8Y/+K7v8h4/l9gN3HIao4wEsU
m9YmmBN4eXlA+2NfZCSvwdQToavi8YJpBzWzeGItd+P2k5za3ohouCmBw3dqlw9MDST1PssMp5ne
jR3oT5l37kb3Vb/kRklP2O1ViiHbgQfgtD414PW0vhcOdc3wFTfpiNogTWPA0D34eCiWl7DKzP/+
VJfmKuzMjiJoaW8Bx/wlpBKtGtYxKPiusdeKmC+c7rM9U17jt8ceVwHv21jcS88+Q8jEAMj0trM9
65dndxWZiqY94a/s19IN5c6lvWaLENJtlGe/ZDY4wJ7CDE3EfAWDrDk5AEtWyZxo0AJQHk2LcH3s
4JRLguEaJWyjvQWQVzNPfX/jmJAJNXsesbohPEZWs6sq512HNr6DpmxPVsytuHXidGMiQkFcbJsD
sf+HpgegtShhrWt1klkNpThLfip72k9cbHgWPhzl5afvRwWTEJT9QJTHwDZ2TV+lh5D6AzbqmE6w
7rHegP2yi1OLxbxEaSI45QiU/n62vmaj2lRajafYDTmURcN51qk8ZH2PWhPWpOqA9vPoKMWxqIoQ
hJiFIQ2Dw88W0QtbCD1QJCvrbega6VabPyp4U7dSlv3RADdxQEaSl7Iaj2jqsPl7WmEp/3rJR0Yc
x6MBIuHUcmC4s+CDbOsgVGc/NM0npG1axdlB/248AIYKI1iaND+RNDd94bEgNPGfm2ZoXEgSNkvE
oX+PCHdh7+YTaNM8jmGV8EfOXEyh5ob+Ak4rrTtfG3wyuWbDahpu8zl4d1M7D54n/puv3GJfshQ7
akfaLzpY9FNqfDd1q6erDIgSl43/qwdSt1IkEvrOG/fAiNilGq/h7LtkzY1yBys4e5f28BHqqb3G
VQl7MWFGbavRPPf+yJ9mbSJZgCcO55c8y+gtDEB1aGq9JpTbvTFGB7tMcO4Wk1hNc0Q1DubNbRE6
NnRQr4aVCaQgLUeUsnT+yrzxnx4L49E2JAlL39yWXaLwVpj6UeYmzDhv8edPLgWPtv8RuR2JlDAQ
i21B3LFzEo5I1qLIxZeQJ5dF8u+4T4K1qkt9Q1MKztaEIa1tm/RHnZ/DPDsU99RoQWfFN3yqLCY8
yguprMHLk9DiTJifKazvii/lAAryi9TezolFjKvrruAE9LFNxrdRYNdOEp5ZdUSU1JzjvfAs86JE
lzPMJV9mNSlaF7qamuc8uIfNUBwyHmZYWfpnDTb80mf5M7PUP2KvS/jrB60T7tody+E2GsFOUX2E
Ea7r9w1Az0MWh5t4GMIvH6vHihwZWfQR30MPwnqlpsD+kGjCqwa0Npwds9l17XiDhgD0NWuu8KBe
iQL3x87PskOX0QTYZ2I6+qb4aBJkHtc227eS4diatfvPTupnS3XxL8h2lCSnbKiVdAoM9Xb17C2E
rcayi5XH+HwpxImhQBwExo5TiOJyHruoOFCdCetLVn98oBg7z0idp87o8NSI1ntgye3W2kjyj1Rg
/XBD4fycy+adY4u7s/F3nVpqNhPCpDj/Ib5UdS3/1on4ZNCKPyNIHWvZkZmbFK1aJHH5AAYL+SqW
FwOw28WJiDbryvRep4aaaKv0mb85S4nxo3cLkEcTqFmsK7jAdw2Mlp8YNW/sEKuzX/nJvqUhUtk9
XIwi/aSSDps+zmL45ou/gU9zlk7p3c287eDX9d+lMHxyHzT+JL8Dt4HloKB+92SH/VEoJnzweH2W
OPec2QAG2TbetpzEH23XiY2X29aT2QbPBDXY2ji+egMKl6zY5A/rJmMlAwsO/bkRf6MBY3HE3coo
VXODS4A/s4yfmkSC5MN+yEaqA/GxNCbK/sjquOLbDi5xwHq6tYgCqWn8mdzDUgBTivgcunh+vlIS
tfb4ag+e80UG5GYgTXylzZvTxEj6jftpyzepIH2IzvGu+LvlHfQRCbcJoBX7hYL8UA6Bx1LV2UAx
/MgW2nPoBK+MlvYu44O5Vr3525ta74MgPMAjKDfMnHzZkp1d4UlpLnZquB+oWqgtofGWu7C53MKW
y3kFFCh+hw+d+CApSI5FM4x0/zs+FljjobQdYOBWLN/ylqSA2xPVcbPUBkSH1dpKrehsVpxg4y5W
b2M3fESlb4PPPfHtsaKttPGAlTs9J/GEw5UAexf1JER63ueJ7ckLzwxQ9X3x9r+X+BCzwH0VC4Vt
kPjuVC+fvb7BMwlI2B5cY2sihgZxqO9/HUMkb5GJXjhgKz2hIWVvNd6ITd5Nxr5ZviQJlEM2Ziug
4frsR7IjMBW87OAaJoVZ3/8bjE4n+rTzdcie/YkKeYT9xOTZkeOLbkUGiGMa70He3b+/Uq3yX8g0
r7+/kiLDxdIY+cknBs6Y0a9nTtOnpC1pt2yR7hpflx+tbsZ9wvmIyT4qP4Sbk7j2q/b0/V+d2nkB
DFCvbIreT25tlayySZlmcFjdtimgjE0sUWKMkywXAUTF+Sboulc/hU3fddGT74rwbKv6Kju2W7S6
KXCzgAfLaKnmIrFNNygi2GgAWlGY7tcuvsstcReULqROsMILdkduinrcTUZm7uvK5amcExBhLH6W
vmr3RexfNCRC7vncEY1s3huzPESNnRyLGRcS5t1tj9a7oib932gFZB7GwCFTYJ/CtBpu1vJk4TtY
+fyUuLaziDxd8BCUBj36aStcmhgmi4BDYcYo5F74z4V6sTY8SqoUeCUiHxw9RLw3K/ZD4CfoRnSm
bjmO7x1V9BeVN+U6yq0trLhgx1nLPom5QK3SbwwsM1urnKqIZnHQzf0tdWoD28bQvlTHKWPdO0bw
k+E1QMvnPnloveyXqNN039TADlPXPFi++cc2MuDQMxEdPVdvVj2pPasxjRzeQlGJ8RxgqxuQgAC6
JJT2ap3vq8Q3r0I1WKtIEpUu/iFYOcMRhQuwcqrSTeYSeFGjmUCQ4RvNPSva5hUTKlYGHRTVIU8x
XCK1rV3ls+j0sEXCSuwxfG3z0arvyIOv/GT+vnfnHYAg7/n7ZZaLlRSZ+dSaPgEqhyQyTY3QCL8G
zmKkar15E3qxhxNqWncURMOQp4k9MSQNUJi1fIcZ1+GXgi95q6Qln6YmezEwr5NhYRullkTTYJrV
lo8/bfOQAbk7+jbGHEdu6gKuad2x8cFkw+ddpxAR50wczJYKWPZYqhg8kCTDQwWR3vE2mTzhRmPb
tM6vyhbjudTTeG49dbKcXh/V9BvIwnSJ4C1Hy9jcdmFzsHhOP7VU2MP2jZFyNT1NsAeuDmzWY+mz
Y9QXlkaMvGp4B3LTbmscsLop/w1+LA+Tm3xgF4CIMVErPZE9aQjR4Xnhaf3ETgcuJbY1ztDLX3oF
WFhrTtgSy/SjL9Lg2OcODI//f8lmY2+lvbtLRPonzVKN8YPH+Jlb+QWMd4Bbw81KDOFevaHuj60o
DRF7M6WTY4Ut5NXUwUBxG7gIgOrpQU1e9yTiMDvM1jSRnc77p7KKIMwkA4KrIDqIXncWSjf3zowE
+61ULKlkTFQDCqEZ/KLuvD/1or9I1zGfAXOx5OxaMFL+1Y4y//z9VaM0mx4xf05j8W4EaUn/kco2
2K6aWxYCdPNk8yldNh2IpmRTGLcvvatgBpCMEVk881fUg5Zt9SF9nDSSHAj1csatdaNHXIA9lpU9
bGXaGE+eLMOnlskiF+jmjb3Tug0fKLP+eSqJp5Q6+9ljbb5KV7t3GY73knzJPl+aDMiW6fOMLZoC
jGBXud5fVddfmSbxq71ZHwdvDsgdNxyEMIisOrOZzloKiSXQjDdlmjiv2pz0xWhpTuwp6zyA3COX
AuWHgzr+tXkJzdn30gjIKsCUW3VdcHPRF9+qDACvyimVGwbf2mbxCPWipU/Xqb3dNIT52a2HT9os
KFhaxkHKv+FIm6i6OsnJcgfjvaOG1BqJMXtO/aVnJV7stP/Jyi5dxwkM55xktzUu3r45wzsHnDeu
OE61RX9rqHk8pA0wJNtkIMpawLWx2+wEq/Iin7mNFtktiKrXgSF9VcihugJxDKHBiT/hZN4cfqKj
6zHH1U12+X7hNvjfn1C/IddhTCaEzt9VRhRyhos/IktOz35ifNqEaVcxRd3b1prG53is1YUJ8S+/
2Hfus3RzBKK/F1gH28zcwe84Sx59G1QC/bPzSnB1yYtHO9qtK/RwLvKSSvqZjCncmUcruofExH+x
OUGjJpX4Cks4C0Og43stcCFUzoIp05F97ML4zURpuTtjc6ldppd6yPO1z3VZsttYj2kf4FAiW0fq
QdIEWH2Gk5tfTP3btRhx29J/RTHxTyapSQjUZAY6Ao2kcW59AA2c4glPX4Ahp1fYHsk1VEF3zGfj
4FJ/qcgmbwNutc/5CK7YYieyngzQ2X43eAfYSTnKmf85dgmuPCOtsBcNHz0Fumuq1ImuaypOy4Bf
U55hZmPSBg5hu/n1+6XuVbJt4rlYZ6wL/vs7lFiFzDfBnFqEVEbDiS4QyI0GH/cim0+Rr/8UTirf
kSVwbtbVn1a0O8/yjwzlWP9S1Oipi96EiALg2B1Gj3bkEmuce1i4ztPoqk3cQh6ghxhiXs7u6vtF
NIXe55bUW8rFcWa4IH/yosV6G+Iq6x1nI/Crm3OYXr9fWpj9yFLeTWXt/Kwq1kgeCEmS1pVZ4HWb
Y2AbwoRsyBPpx6BQ+tFI3JvRivytBz72/ffLH0oPHaln832dBzbgvcw3yPMRnbrTsBpBAABs0Q/2
7c7xGzNWswLeGU3Qbprwh/YEuS1CsIdUakCVyQKUdEDQd/lTz9poi5W9XTUeYLrAUN51LqPo0gzP
meEQ+qI9fJFE/nqJdwiL5RiIi1WFbbgDukyXreVm17auvZUHVwH9W12DxdwdUqC2htDyGct0WKUp
174K/P3gN+iecAvoZvhJISZpzuUlsOlEljxF8rKAbex03T5zaX6fhO08zEReqXitz0P+yTtprUBi
cpOxxEeei4MH6pyrw3+qgxhBLzMwCWD4bZ2p2pctfoyQjRcnEZbmfcniKGLcXegPLG+DfyyqCGUm
mtR5l74R9Cx5lE+IdLjvE6eAEOiXS6c4C7ESjLM5R96ZQgb/PEw8Qmo+1digrV1niK8gE+5FdrgW
2zqCmEctczb6/tkcHeMUwozIa4wo+BGbF3d5kQ45UffVDHpWIgOf0gzhay85w9+nhsrmJmvwjUXE
38h6UjA8O9F2iVJaQ5Ru0z5C/67AjtWq7Yn89D0n2I1toOvhHuzO6GZ6S3gaqsfkgpD0SlAr9CEC
jlh5fYmOvBQqDHi2LkDdoa8Y41tBQxYYE8LEg1ETebGj4kYPEGoVGt86ju0HlLt39EEOq2VJC29R
/OD8n72CI/5qHfOLglzySYt50sj41kpDPEeQws9tlzNu+ONHNnUoP0J5j4S4SV4zo9rk6HbcgB1s
d6veYEuQRc6hYxvsEwHNY7ptNBKxb+PLij2k8kq8WZFyFqb6sJ/whJ+tsjnkbhztA00BRMGZ5vvY
BYws512cyh33hM8Ur8A5SXDMD2V7FSm7/7Ac9ZaZOFzpYTFmumyMy8RbgoxL/g7uCfLdGR0+2Gp+
iRwdaiqJC6VPjrX2Cp8akgXalXROffEjL0c9L7gbpN1nYYMGawUpu6yr5dZTJraqVp3wmrKiDagt
ppB2NmletZ0npfkv0ljMY31DywlFPYzzilKXwgFUFFk/htBn1R3zCPJtoDFdGmxmwHq0cMhnsmXt
Ph4HD9sCugUhDuNELzgwGV3899J2Vcsix423dkJkroZHu3UgMVNFA6jOKxku0tB9D5y0PLRyKePK
Yvtgq/hKqIUuWFpFchcBdGGzOZ2tL/Zk/cjpe9845OXYPHpbr/bDgxe73qlVL5ZMmhO/ngmfV3Qe
CxMyeNeVL+lEpt4XZyHs4pxX5dVOp4B42NKXq8E6p9xGAT8jVPcZsLq46n9aOGNPMynKawq2uWZx
SFZHwy3s3yHMy03oRk2yBReGcYU1B5QR843E2rYoo/BpqBUEiojxr7G9t7QZ50NsW2JnQGhZd4Li
2iTNuB/bzml0q/amGx9MPYxK0bjxLpaKlGrZnvMYukdV6L/CNcdLnA0jZgHO+0JUL5ZXEucK2MsI
X3g4GMN9EwwZKY7mveHXT/C6fQqr+UBCIzhaeZFsgsx+9Qp0lNKngp3qsqValvs3qIH1/16S5t4u
IwB7TJZrP2wr+9tZTNY4I4JVZ2OMEdZLbBMZH8MFRFhIwviYO1m8XNmIYuFzU9jwaY+tn3v/CslE
2N5AufYQXL7/lLNK99mIj2W3rT2CqlZOIWBuhM/pgN+2BxS+YcwKEPumektifiGFcRvAp8hjwMeT
InmD7JCZ2w12ZTGdEdjGHZu+6AiV7RdO+RcnZOHkm/5fh33jehAdTpWEpq+Iy/HDlOOxgqJohn7/
omSZ3VvmmmjjJNp4jcLIeJG86bkd/jXNFH2RYwRBfohOszO94VySp+8XZ3Al0T3i+/A6TyWaeJSa
GDYxD+kYR0ZbGt3e9aqUEAcaifLDVelA1eXm9zTTELrxltU+2HObhu/oBJKET12S5szLOnjLxI90
8qPl/uJwhVJ75Ijy1E6RohkI7lVaJ0fuS3t0v4ebYpWaRWfD9g4/+QDmzzj5P0KjP4ku49g6wffp
MEwcIMt1ahTXNgIJRbbTItWDE24Gwjn3XDqS9TMUUQdE8dTYJ2yyv6WeSBOkcjoCPqWYpaC4xNH4
m1GVZiLds36267c6GJ7E2DUnaRUHP1n08t4oHm1JtRMB260FGILbFy12btlS8ZN03UWRyOxWpcg4
pHExEX7qBKawmFw5mt55UETXUmvoGySyygCtHPtYQBJ5Z3RJccoRPe3IdIiW8YRW3Gh0nhn1uTmD
CPC9xXJSTOPaMLnvKR1m23ZUT77jbcYImLeegkvSYXqEafOMzL7vVikppkvU8AlOmqJbx2TfTqNf
/Esc+TZbJt1BMNKwYtvedvSGXyAg+q1fBoQeXOvcGu6rN8JNwPxX7dA+qexm14aDhH/J1RBbsHJX
YVfc/X6BptJ1ZdbCX3W4naDOlNdYDVSJJXh+M8OAKRIlr54VQkRLgSx6SyKPeqnxqmt4yW0NthCh
SZ4bildstsCUsw3iVhu/UsSHM20dpH85YK50pepzNOn4XWgexVOKE8t22TAkAdgabbINjPO9L6Q6
52mNe4FSmWgjgW1zgm/9DWSetW9Vnxlj9i6qMaR4mckhd8TlKSOUOx5cl1jhBOuRnbmu5ifwW38r
SUF9ihdfQRuCcYhf1u2Fd05rN9soGbBUGEGpxOmPQP2VY8uzT1vlCoWbQU1Bl7E5D7LUKa7SiXGo
O1jUeaS2mPnLDYvvdqO4dW9bcEjeqLKz6Yi166LT2CU8Fo44T2SfJ/oG5mdvxjrpq/KFX3a9qxJo
b+Vy9X3XonM8u1c8HA/s7cjZYQ9ctaL4V/TkGQZtwOlNFI1PoyBkWKlzjANw5TpFe6tYVN55AyJW
5SWJU0gt0sSMrhU4HjXgaOmgzyTF8C5igQUjCon4NZ0G2lNOKBlpShlIX98o8BlPXuohrpuEyzBT
7Cy2e40bgFMuQb+67Gljj/UgJZVk6iftX0J/AnvLHdvF10xrTx6Avxc03RjBecBhuCHqWWyGBT/W
LZKFOs2S37Nt6xcNoWng2lv1LrByc85/WgVVTIHxRZRPneg+qs9VnAJD1jX7jE8IfkRm4EZBt+ZJ
6Rqd8SMd2z/8y8+cZeMHiey/3hwP70oMH7Vv7gkiYPi1SkSnwfN2w6heK4kAl4bE6kel2DrTV7ER
itJhg7V0xfzCLd09ad6cczJW2cZGIWPICw/UM+7KRj7bs0huLb+zLDzqgbg5xqUebGNpXPHfPU0R
RgWP3UW/0iPHENwx6kAUx6VcuqTroxL8m1N+TaMR29GMrUy7AYg4s+33iraeAw42cOxUcXbY7scq
SE953v0O9Ig1K8riTaeHTbSp52E4kZL7gd3Q2MMiAe5N2BOshp4eMcvCrQWPYKXrYdqNo5QnsE2Q
+8f6SQ/EImvm8S3b8h2m7XE/FulT2IM7ConKjDY8W7o33HNoShKXU4XtCXr15fuFCrONk0v7Au6M
OONb1XbGC+ZsAs7VsIBW+6MsUQ4ZJRfQFJDduXvj+TscIg/PrRf84oAmT1Dbs6eSQA7BEgyS8mp0
YCpwj1M+OnB9iRwi2UTFeGb70aWcQdBmXXH1XQn00lY2rnRfXW32tOQRDIoxvRZ7wL8psqpNiRuD
OaT5mWk5HmDstddqpk4lg9e8h9MeAFI+2iWJPqjzInL1wx1GxBLwAbkbeHueFyRsFR518DJ7oUw6
Wyn+qXMW0bJlhPFUekVeNY/1/APeZ3OzCuffoB4+PQY/pctvPkogo4KO5SidRtZ5yOBedqHJkbsE
ajMbuX10Y3uTpk+a4wISOPab3jYOhTZGInkzm5wxO6B6lZTAhTPxrmBLYesI+5utOgCAlIDd1N8A
4Ae2TjBdtdZOjsu+jGWcU7InM6vYP7Sakp6QZzzsDow0hY8uRdBTXHMDFGPPSWMry8h8Mif6OYwE
zpEZY45K4lBQQQtQswj5MRt7wCwZDccswctBIsJfW3LPvYW9qV/2m5zV+P/MtoM/gjycCzLWfsky
KIDHahuLnkEdgl3k+8nE9RK25knGyQYr7PD07U6UWERSR5855kMEHCz2yaryzn06MjuVDJ/znFl3
X5v2OSnBHRSorvWM8SIw+vJaBG55lTS0bmbqFVd2ZDyMimIhmBQ7St7KZ3ztmD/wMgQlAXho5zFA
QI4VI+0+a+X6yUMxsu5rAy5A7TPu4MUO9pwQmuRWjBjA2FqIndn67dXq9anLfHcv0Bz33ZDcmtaD
0Re7xgXY77qxu6M9BfEJSu6fqIrxK8XZ1RVs3KuBDwMPAg6uejqwI3OoU+vdjWMgIRXIzkND/QzX
KzZItoN+nPhnZK9bMLjvvlMLNPNpTyfhY4xRtJK8WmedpNctjZ9CgqAIc6QZPUqfZqjfD1fMT6PZ
gZ6akujSkiNUgZo3s4yxPfpEV22rfzgeHRPKXIprSGhufDNytv6R+lT/6uEV7StVnaqwuA2eGvGK
PqIyJLscV92hDIet69QguSfndxRQFqmT4GdT4xJM2nAv0gyI+uRfQ6/DSmZRXaHilyzrLrMfd3fK
uuiTpsYmKw69ieVAEpJrpgmvT0sWIyHayBIN96M2g0OkSnybs8dZ8tUgOL2L2WGtKCDlU2B5HPnd
AcUZNZcWDIT3PCDQQnlReu35p2qFKExXXr75vqUl5HL5KcVBTr44FSTnV0WCBXfMoM8qasJXbTHu
4c9wDMqSHzmUEzBK5tVSTnLP+JZHbL3ruLDxJWCfxa4a/7CN4XlJsTkGLOjyLR0dhE7pnOiZ7DdJ
n41r13QA7Jm0JFkt34ko8XS6WISj4hJ+tr1XH6LID5Dmo6OnlqWitP7gUNpZM7A82+AwnyqfGBPb
tjTzT0Qbbyjz5tE0ggCRrWUZFIbk3gz7S0ZeexKjw9qCXy3KpIMcx/Go8ffUQx+5R+849VwDijLz
ZppvpvBtUtzhbzkO5zGu5C+jDhCNjVsYpNgw4upOutFcU6UK51tRNMSJCGR0UJ0ss+k3jPbZem78
jah0V62CqhOn79u+XVnuOrXGh+U3P2sOltfKc5hI1FBvv4xeNmfzEequ3Y5uAD0TAt3FSo1LKOPu
WSwvWiQYw1DpcCIdU4I+IixY5pByW0UVYQ+YA6TEuOcxpUxcN8VX6OTqmgaAD+egPEYek7u2PqqU
KAU9he22NeL4wiZ2VY2cW1pFO0vEykSQLYQBNcxLI1mM/8gJ0W4Imu5V1s9gA617SZPXie/xLuQ0
3TS2nltT5vl2ShFDTAd+EOrKxdbBT9b33L2d4TpBzwJbnhwbk4aaEo72xtIEDXG01Ws9hCB1qunC
I/aYdDlwvEH2dGo749nTpESyki1D5UT0wVo0sbvWqetm6Gd4u4non1lN/ul00p1cclYEg8rPXlFq
WmX2Tx93ZAIxS048QWuXCY3DKc1vHqlguHsHal4HXGrZNrXL5zpukkNReD8IdER7jz4HuyqxSZgF
WgFlED9qFwBdz2hTI7Y4GNtCantHa9NxFMV0Ya9wb5Y3FVIgNQv7anPUiRAhw0qTHaZQxYRVzbfu
zfvGit5thecUwe7QtiMVJxbGp5hDQ9XTrYf1kB9l4Ho6A1YIURO9j7m23YuIJENcF30WdZBuBdHm
dc4YxbpTOCdKONxtIoZHayTMJCjBfF5IEOSC1MBcmUTYW30FIuEu65aTn+ru2EE/ulqxme5EFf73
s37/wCKt5XWMuQwm2MzgRgkoLN/B90ssOuh5pateZUP8NLEptSAtzhIr4JHj9fWOppLxbtRLl1bf
cKcOquk2CVAC4wRf/fvLfrlyDC/qeWwvJtzly2kkuozVfk37E+irgSr72piz3dT57PMNHyy7HYt6
a2Oi0m3sXQyHQKAci4PBIXA/18V7m0NSAeKIF6c0r2n6p0tyA7Jjw+m/1+9NJMtNb0HcqyfsAFz1
r5YODkKTCZtT4Auaeul1RYv7uNwBKRh7Lk32JB67Xkr35ktP6jV1M+wL4zyuq6KabyIX2ZrF2bA3
J4K8hQnBt61qdGELnHZZy7Ws9DWK8man2KBRICWLq+PExEY9snfhbF/Y17OVmXRL9gFqR1Wj9BsZ
4HffupYFJ64iDAiRc1DQVqBeBOA9rHVQ0UhK7kzmstyIzKtUSAPA784hc+O5jA5+byRbqsc4Uye0
/qYKqi9Xwv9xdF7LjSNZEP0iRMAVzCsd6ER51y+Ibhl4V1WwXz8H86KNnd3pligSVfdm5snt1BKd
MMy54wDDbNbErKVHb3nil/PqAUM7jgbNdW7Jm8cqhl3NP+MyYEe2phE693XkWM5LbbQfPXZ5PFj1
TlY8q3NYAHCuATEHHre8wOgutq9pYCDRLeingY3k14cASWAjgvwrE5TxGVUd3LkCZ7ZvmpjEanQT
3ZwpBfuHX+Zh6qt6p2Mc3x2AkJ5O4oec2xyXLRpOqkQ+6DBxUO+a4hnrvzrOZvk9KuMRb7F1qHIO
TzjwFR678ezj536aWtqTM9+/a9vmRmPNYZC6Y49szQfsYkfh6J8sCfQrFCkO03nKd4PPbg3WcXis
XMUqNZBvLuG1bdUElGNlVInrtVcixUe1wz/OlVNMDN1TMVwSiw5E3fFcRr7cJuvm3usrdtR+CGRq
5ALj2o+pyzCS0AtyHjk3UV2AqLfsu9IGCoZLKDpKnGe2JuJZWI0ZibGmzpK/EsCQow6BP686lW0d
Xen+jo07RtYSP81TBfOu8OoXiWWCwFCH4+ZW2FX+WGd5uiGhFkb/n0QD0xLtgS2VaNlPG8xP0ykF
VnMlAbUbJOZvt6g0xWfPwUi5I17GQaAMNn/KfDyUDo4GhKNTSPFVJIh/5IO/XA2U1kAFt7z/6y3h
OUQE2GVV8yEKeFSVfK1dPBB5FVNz0adX4H+3gAv/JgNMn4D8s9fPW7ViCYNaRcDSf0BS1Yd0Li9k
8LvdTDRn17NlLL3ndEI6yCpabeMdvIP3gEfQTtIJsFmCW5ONztbtpr+zn/ybADWSX8JTrO3ul9vX
I23oTM+jl8EaW1Z6tYvDey4xOJiXLuzzk9kiorTcKDSxr3OSvmWUEdzxpthYDR79vHP59JocCoMS
H0NlTJSnTNxYDJ+KW0udIbMcGirJz21nnYhTQuDJkmzfFi32Q4rsRIbYkrqsHkiYgVBIM2M/0OQ5
sBbmyUJX4BxAqGwWPhTk3E/2RMu0t25NtP9J7nLDccCRRkkr5Xv5jus4F3D8r2M8PxQpjWuM3m9W
pqCLphluSlSzraKmjDAF8GtjsPutqzG2xjxhk9p8NMfiFtMyERTIoeQRioOHu3I9qM017a1hHDjs
8/OK/KUobbyYoQE8neGxBoSZivYgY0BBfBIkO4ZhXWE+WDk9D9xB5u1Mqd0mBN5irZsAY5kudTN8
ywkvelXm0OgDKR9Ydz3XY7twaI0wkEw8V+Cg/siAj7xCCMWezLuZR30whi9Dbwd3NS4GnMLo/A0F
KpYd1teQZ2LaAg+1m4Kbg6TZdWLZqxy8R76DQYZSgqOdBM6+drhf2NbGUJjHZgE5sjP7q5njYeJz
c5o8+3NoaaMOKhCi4DmaKB7gzQsCkw62ahx2N0usdYoCSNJCipTcbKgixJfsGMgefdhFE+zKXbeI
Y1faZEyBsVwt9YORglujeJQJ6Tvp0pKTE7gJW/pkTGv65gJWUIWkEe6bMprgf+BpsfngY6wr4KUD
apdP9J6PZH5tTEGR31OvgFKx49L8PZgkJ7gdOhsHotzkcPWPYfOyYfnjlKgcCgsntM6gwQ3t8ZpW
AC5HVn91AkhCSI4wHVpsY7FYtceUdu71Dd9uMGIQfdMu9O7SIAZFbViU4JadmyzyXZ8mFA2Phaao
/dia4WmZgvDybhkm3cZz+OCQT4U5trwZRuWc4J08NY5B5QAwTa9jvTc6uJpH8QXo3NqnOdf7GUWr
M4hpOiSZGGMwKzpZAPKBk6Tx2W60pKfMnNCE4ZMJzsrkO1gwFs56fM8kXcS4+pK9mOk8JsN9wHuP
X8Z946LabJvVgx8KKsaG8sediDT4l3AiX6XIFx9iOf+xXDY+gVkBTXdDgnbF+8CTA8IMGRbQI1tC
ioLkMdO8HZD5DdsntsnJjhpqegSW8AULEv5z4lzjQpW7Xa3+U+NSaXK0RT7gHvGP/UAFPd4GBAoL
vcqcYGEO7ALFE57qtQiW4lBjRlEjj4rOyV3TaxuPeEnFYoeYAZfF6ghw9C/f/RcCdHPD70DPtePA
vFu7zdnXLTgvSOXhYk9ovpqJb60fonbvjRrfEnrnNHHVshSKk8RUCO6/faGYo99ZVuHuLaPCd7SM
OCOSlStXLtVZ2K80mgInM5T5aeFYyDEmbNK2I8p2hlYMTlMvd17jPZmYz+4Xr0tOYev+wi3ic+3U
cl+OghnZo5uYzrFHh78WbBUHUGo+0eDTvbV4y2r1hZhKDCN96ijA2Kh+9vaBHb/0FpFGPCXGKgZs
cflMD+zlSMfloOHwNJ+KFZ9VrV/qUZ1mu8yPNsYgBM14hznh1/ZO6YjmLzrkwkxjWG6JXmmy5P5I
WARRpW5Zz8SsCRgSUBMNH+yYnfTH3sl/pTnjAyCbX6G97/RxoNuG8mYPpyPNAKpnVK2T6k9rFEeY
HRlBgfFlwmOwjVtGKTn3XzBofnwsh3gzhwfE5pOCabXtloBio0oe+jmsrqqs3tOScE9dzWQFa3bH
c23/WHNN0tP+7sTkE9brD+NK6ar8Lj1noCcbVvXnsOfxCZ4t47xwucGWsos4JbNrDSu2HOHztn58
VzbpG/dGTisvtK91k/2OBkmTNnUf1wuoRWdL5GTAXZjRCnL/9sbVsTjIggd8Nw1Rstre8oGdI/9X
fBV92mDwFhHNSi/lXBz0EFzo2tYnult46YmcOun6eYJZF7aquHO8lJKnShCpgYREdk1jAPNQpzeN
wj3kh5BsxjI5TKJX3ONsMFOGegh6eQplYd1RYYBSCi+tHpnFjcrO+UdwA1Urv6tl+rG7CSSJ5bDh
aKvi6OFpnqXnbJuwbXfujLdyXOIX0f+UrKM2AL8op0inyOvUch4VjP+ev5yb7tSxwhPNqdDiTqQr
eYxowS5tvlyorFedHhJY2gHLwgcs6PsgNW0kOD4NfVj4jw568F1YEaj1XiG1ukfXpLyQhPgCXYE9
RKwQ3Ay6vVl+YtIsCAzPIRv5nMXOblmHO0PYL0qKVfP3jtwK2x1hYqzdffUWpwNypm+8q8moj+6X
GarkqGTn7wZyQAhP4jVsfkvTueKGh5lJpn87IgVYtTyw2MTQDOkSZk2MHuWNz8MwfSrBxzJm3b4H
sVSeZq12Y6NoUW6fmMbbPRUDSKo9raDlfNI3u41/W/WkvAJNI+VTYPquPjbhFNV48w6FN37aIn6p
jOVEV91axdoTq6VPaF8X6VtARx55IFlTXO531yGe91UId9HGTpc6mDyaFN09VB2Vcc2SnrX1kmk+
xkM8Gie1Gt3cRN8x2cNraiwMUDZ/LtgRmgLsD5pXz7xm20pqqoqJ+HmgIukAqyCH4NXhE0gxsgkK
uQfZaXUZmz6RfdeWY1KlXj7+L0OtF3XJz2G0xhtvt+Jsu39TE0c0o92zO6asnQOvfuIhuC1MnTCK
ckwaeFdwIRp7PaLnZ9U9BVruNk+Vs5USqLtrO7vSLZ0DDsUUIFiw8VQgjrmdJghnMOJnYvOYUFmq
s+/ZFxK3k1UTAq7YTRFGzalQAwVyV6LYCbJ009j9BkEYHsucgC6vGMo/VdVs4KzvnNx5Ek8fTTlN
u7wfvq2AXSPCfmSPxQPtQS81AvDWhEOx8cXEVdSyHpYW6gFrdEKVaxCxq8Zgr2ga3fBbnsgU4og1
rex3PZUONvnjnRIMsqYgGIMxEhsJzax7Ls82aPz+q6dpPim0xydJgavobTcC9XTqPXFRTGKRWXRb
0duoHXEpWWXwLm85cjdFidNnnZWgla6vc8pxBGWCRb5HeUR/qdOZK3ZZOWeNc6SU5CxEz4MpFLA7
fKB8EGfpiWJzS5CPvch75sF4ksv/+IUWD206nLVyD9yS1THs6KlMYkgsKvCvksX3iU3PyVYwRzvB
uoIIX3WrnTbytZHzPTjWFdPWriQdvu4kCIkZ6phVPOocMDpgBLqznq2XwjmFZkMUyAqjbLK9R83N
7minkEIQvv3axcpuANThPcNLKbJrn332OVBD5d9hYh5xR5jTdkWzCnXoZJjSCFvAOGYhc9Wh/ebU
4KRDfO5TJutrNb2b0MDvFTU5J+z0Hy77j1OZh9vsSiQwppcomXdmyoFmddzWXVzPC1fDI+cKm43B
frBja2NTZQG329woNyVlyw2NOFN9bCwjuXSuK/aZwaTCsGoec4NdZbWk226F3DW1/mOXmBavw9xE
A5hBVlkhq2ub9UfjG/XNbGR98w4z8mZKafY9lMB+08E1AGhLS0fMIw5XEKhC1XOnahLzCMhh2mjo
XUChRLAx7da46Km5DSl0L8i+N3i5f9IGxlZD98GkM4cKPWRxc6IR2jdoDXWpFx1SLvjsedWRbM3E
UY1RLp4kpCmfpu7/0X8Fta4VKKiTXuMJq70bmxnt7wPdSX2F18iruO0HXiuiKnjBBMLrYwBdX2DX
l411nlm77hMqRcbBw9CXFvuqQR1qIbaY7VhcYehtEI/ccyKkC+Yvpd/cVRd/zVjD/t97eaexgwfv
hpwOw44jgQpab23hBU/QqZ7DF2kOa++wt3PFp8Uil9/WyZMhOomDMrs6rHg0V5H7ZnkKs2DagVOl
5ZbR0moqsQnlIh/MKRmPlBsgGlLZ0A80ATWN4sOKHUsGmEXHNayMfFIfKZnx8Y4a8cE2fX1vqQrD
ckZvWzpTP9r1ScXSri+3vfMH8ABdoqpCLtPBM9tk9vjA9vlugmDPD/JDjMjF1LFOuWsfQC64d882
UG50oG2sJPzqKez5IIsowGo31SYIvbLXp7hJGeoJlAWih/frImP5zbNdBuLM7l0A751oKmKVlrgu
Cxe13hqxIbHelTKyDKqpVcJ7qhv6VcAo6FZruG4P82I8xtQxbvw/8Wwil+YChizJMMOFl+C9+A1+
UuWxUOHObCxh8YIZ+mL61Kw7YfvPUgiKPaD6e3c31Hitued/5Z48YWCgttHqp10/gEqSTnOHKajZ
Wv2PyJmje2gom6SkMKjwjvGKmOxy4gAVAXBSHGbhvQRFNh1665th80yaKThWc77DzalPWQOXPokP
Xp02H7njndSANVmzdmRHGpCNoCAvL5nLOzN+XtZRsExGzO4U3Ee5abCkCXE0Baxr8PIW4acdM9N3
807DbKHcOj06wlyeuJCTybY9hWgwvpnOs2XB22kM4506YXkHrnTb+UgFc0nwwCAsla1uwArBuDMS
ROEkrT/hrustd7ogtpcTvjoYe8yK3O+LTw6U4FJOpXf2eFbXLr6OpSV/jXVhp3i4fOol3s+Fj+aa
YgDocrc8kyG+NKVMsAdx6e+RCRvdrot7F6+lP/hRouhPME3vvEDfmmarPfe5oItkFTM6ZMGpUzga
Y6iugzHxRFtcHNYmcTHW9HtFvBvkEswLerlYg2LT3dXr7oijY9O38gWo3HI3Eg+IF8y2eOCfnYLG
zAW1Yk7Hn9bM313HdU56mN/TzL4UrRvfSuclLH165QsTm47KFZHm8OSAX2Uya8prKxuydrz92b7Y
4X4pyrtwtOYHCNJ/gibwab76WwAg59e36Cds6Vc7CeP9GDBGypC8pBAD7pt151i28lwBMUKWAGuX
trCBNulvTUzzmk2Q3kznNzc4M9qCecfm+nceFx+aelAR/vE8felIWO4d/udDPxR+hIuFebCDKgRB
ic+Iec3d8d5z4oEkfGheBcbKHX5ODopu2JfkvKAZvU9hWxzGQrCcDiUAAL8gk2iG+CnAuNctR0SP
YL+ZZQXkESMltPCd7lLwamXj7LwG9Vmaut5mK2REtg3pZ4+O9a5GhwlSzaySPPmAebjyrTo4xytN
PnR1JK3adzAF941Zf5hoOcfMJmvrh4RxsJMZu3FYsktcalZqgW29qLS7aTmfWayPr42iTHxuqoNZ
4roq5mV64o1zNYQTpSFLJMu3hus0D8wrkd+9ybBt/jUJTQsxdQ4La98oCQfvTjkQmQZnuk+okTsT
+oUdkG5UYPZPVZBCNppcd9MwuScBe1IMfCSofZpVM+8tEOm2XZslse7e44jm9xn71b7xaAUZ1XRX
m7xmvnepQyt87TpQyPiOgMuz+gHKcs/ejWYvkRx7PKm7uvYOhvux9GR/KHrZgpKgU6nATWM2Rkm1
vc5WVOxfI3Ovuu/kaQITeAp75wTADqIEJUZbpENb5AK3pExOrcnaOhYyOPa1/5hTQcyP0Hcn1EHP
zZJPbUWG4VQfZmyFZ+bbn9BzHzpYdi+Nq/de3NkYzc3iYOVVhMkP9qgQ1HaOdsc/L0egkaF5IaHG
liaQwbXT+rlx7HEztXRRlI3/VjMB7YNw/NuOC9ZRXCETbZGntvtnjwOr4LEqLyyH9kPtqBPLDOcy
FsEPkHn8m+H01DaAT0rj3bVosPICeY47P94VCokW2jfZdo8cJfL3sZhxrynwC/SxBzwcJgxkXM5S
Anrxsl+yNzfQ/mO6+pW5IeWEPIjsVyAxe1kGAOnVDbbx99T3zsZYxr9OiBozKi9DfK+PQ1K/ZuTs
6W9F7k2HvVNgiAvdQj7FUBOeTMWEKZzbXPYOn+Q+f8XFy8ElMK8DJcHXGN5IVm0XEAB3cinvfYOW
BTZdT/9/MaT6LhSjF+UuGJy4TdPqjjDf9h8FZfaHPGCBr0tyIbGV1TeMh9WO7CqkS1dBssIzh02y
OQ9pfYBqCdMRyMG9zUr1RsUSePCUlrpQoNnIxWSvllvYuVoNNTakHEv/2hp1qvDpognJMo6t+uAq
rfYODwWsU7zFMeQt3MRCGanSAwPQYApnu/pvqlGdEC28rUN9VdBkN1R2VDpu83uzKmKMGm58ZwPE
XHRpHGBSRKG1mmgg5uzneG0rnVwKbwfs6kGZqJUqU52LbqCyOV579pIpOdhu89N2SQ2YXq9dWMo5
Z2pe6UyMUt2eMgr73MT8hig4hsaAHG2y8UqUxqnQ9P0BZyARlIAMWxoX7SNMryis7U9mTA01y5tP
4YORLs/cMViMJRVgX8pEeONz0WkFZUM02rVZZhwcx/sM+7s2Azg7TXzvZW0xw3vNOr/7PfIYrSqx
aHdJxTt54vU9h9Z7U2ZT5MrhXQNvGklZcaTzYO4E23PL1RdjpEZqsQUTLaRglitcC9P1/d+M8K64
qrmhc+BAUI/pIJgXc1jS7Bt2xB+8Zw4fKBBWe8xWO7diHGLbi5cSe5S3r7p1abBYw4Zu+nyP3Vgc
ykR+q9q/uTRJP8Ah3QIz1TIVT2Yvu/sRN1azxF8laedIBL276abJjjxop9zbRth8tk3iuCVbBqo4
98TdEPri3VkyM3KMzN/PmoWET8A4wqkNVtcGh8FQsC0oMsGk137ie7Ue0iB+wRrtHhlkQTfO9fzO
qf+ApnKOiUYycYIPNyqwHSB3Jo8igOCP1y2PXexHqZxgYzk+kzf1LfdZWlHf04lk3ycO9bsduk7i
FI+jxwvH935ODQHr25yRH7JTG3YmZHVZPGLdgZMxqixqxxDLVwvJ3lv/RbyE7DGO3RhfZsu8wEcK
MUjYF08O7ikwBiLLykdpG/3H1qjMbYM5DRpZt9wyAZuf+1y2V2Lv8Z8nVar3ciHQOChKA6ul/Fp5
kWer7Yx78tFA16zSBdepsRwQEdsKz7EPcFNRta0bt7Dk3q+t5lBRFYXyjEC9krWHgGCydHgOhb77
N+ioh7NX/6tMF8ZPJxwf3PUL/QjsLewnWqtKWjNkQFF9nsgzMMD71l5YJJRpwsAyozaAJjooyJfH
KQkOes0mLHZvnlLXxIGUK2fTuS1FGuRZXNwION8CPigh/Z8gDDpuIoizc8NO2BtGCLrxUSZrs6Rp
05/htPnRHFged5xrsg+eLZ+Dq9FRx0h38g1fnWujwzSW4SDBXzpf/v9i0we/4TYiyKDgLUuxnKwZ
bV6hyd/+vxIuJMqpjTl27/pOCLuOITZx8noXl2C/y/eS2zJMK4f7n4Uowe9x2oWppzZxOQwbH9Al
MmXxTms9uJnyewklCSBGqIeEUxVm1NrJy8RABO1gp7Z6pE4aZ56G1qh5GzJW2i+5ZAQDkgkmjQ6p
uGLz4J1Ig0QsW7pH3VX9jaNlRwmSeTWCyrouIZujsqgjCCvMjvdm2klsSSR3CJJGYT4N/GLj6jkk
aEndNSU0lmORgGubg+PDu8vU0tway6K1TIbllRToZWaxcfOrZ/roxne0cqaUboAfmBc3nYxpNFP9
RT0JgbOgNTVupERunRYUn5wvqcXlJ4fQNk7P0H7ib6p0j1jCVwgPZBIL9CPxIe6b5sSjql6yU+H9
qxLlXmSeHBrHYhruHDy1E8uk8jcv5/qWMxpe4PpENQnX66zKbzAruBAt3kB809S3VjlOFDfc5lI+
D4Cm860kVWWCi+WiT+pQLOSJ6IEgIcXpujUCnj0dHUCEgTRQhfVLMNOm4YLVY0lXiMK5l1P5zwj/
lE5Bx/HSlk9p0N6WWT0H8VS8CAvIhOnzUJpCvGUGDH2JCzAane5x8UrrJiB6sHeHqrlU+Tmg74+3
WQxZPIQb7+li1+TqntDcD/taVMWZfP+aprBsiukDuca5kuLa5Et7GswnPePZX1JnB4oVN9Yw/WPg
c640kaKGra0ZhdOM0SwWLIm+vPCgcs6Guk2EpWiqzl8bo11Oy/rfXGv8tKqGJ11ufNfkQ47IUo6D
oQnc5R8VjJQCB9W/pAw85Ok+OIZj/+rhqnssEW6Zsb7iTJ0FLJqdwUoucmaa0yz31GQOV9kGWF8f
q27fYcwoQMNAsYc6Wo09F3U4PDPH8dYxDIs0DOgLLwv2C8VaqPO2fcHh8uGjIMjZws8P8mXXa0uC
XZlerD5RWCVRbVXIPrZP0XVopk0OtXW2YloC0hE6u3DAhnkdkkQWsHyku8Y+1r5g/UQ7CWCfIw5V
f4vF+IJ4kWxbGVh7LHGXfA7Le7fiZexZIi0laTKIhBnqDZnspMpOVV3tRcnyrUpNL1Jm0m9NsgD8
eTyIcmJjc7DWmoMVZCX7OpnQ6w2NDxXr6j4DaOSgvL8kU5cAfW0AUPfVL3AV3F9UtWCnaLdUdAD7
N1LvOpCHsyUu8P/DNGEhuRaUEA5I47P5TCYy/mTGb36DugUE4xzWKywKa8iSu8QDYeqgWfw1OuBR
c9N7L/jjYObBzrYMO6XN9uCnGk1VEtYeJ1zjXfjPHZjwCNjdQVBjbg6QOuMPxuD7XLCYZ9w9p2kM
cGB5bx3jteHfpQHC+l0y+pvHkN7IYqD2RlfrIjqbd73tP1asP2/FCKa5fjAgpEW4RklIpZPH8b0W
D81oQy0Ltil9yQevZU9CIUaQNWAByGk2AshkYSsrcsPl1zTj7NQjw2Lz83BVEtqo5s/O40mhHfhT
VobpzhwIfxFaR6Rcaa26/xuaGQ70tEWuSUfkl17c/Hx+I48R3Lt+leNMa9ZikDzyTOfc1fKuz6k0
SdnP+x09y3byBX+IsZwd4RZ58Cr5xLh0PnEkGBBvlOBCHQ6HTK97altSDo6tedUtiaXah94Mx227
ZnPuZiZZ9C/b3LA+w+ekLhPC626M+zuzx6EbVOqfDWBS5euP1DOWuuQe+BicWhcf5sTld9SwrjWl
0o2ng4vrifdc9vGJGRpsJDPn6EzJxauQDARvj8hgubA0PtVtFhmG1iFub0nSny6f2cMovHectc61
nmxrV+A3aIVzjdOmfMCeRRbHE6Q+R71ZaoshiNql2MJ7r1LmRRAGxjZLvFdXO9ORRjXVjsQtMKM1
rv01d6xVHYjdcdBbF+qDXoaWu0lx7ZshRxoW5P4UJV425X4uezgiQel+aaU67JvcI49ZEzYEYxnD
sDZ1ydpAdVzr4WBjwUHjJY6xXhOIzPHXrDEjzIUI3UMDx92llZwacFAeFtLNuEoDEGynu4l4cFu4
sBTKZkZ+WcpnsVQGN4zumQ5ZOmdDhuhEfjlx/1QGj3PbsRstEPJxk3BJcnd2OZssAkJ9CKj+Ps5d
IfcmFRo8zB5wm9SRarrnvjDcmz+bVsRRcWjJZ+ystckj77gWc6NnrYp+bytw1tWYbgOfbF8w0OPW
r1gx2wRzcut6aDdQ1PUGryg2x9lTj45gE+yom53K/L6mUiF4njn7LzNrMOwJQxUVvhXuOxMzfg3N
KsLMOMEPHMWurmABWiaQqJg6LMTSteCcAqAFfALq6pytrgnaIFcEi0KHWubxAT0Rv0688I2zIkzc
jR5n7yJsYoCsqOQbKVDdsO4OKQbYV/TmgWXNQW10aNimafg7Y9D/+kE2kcduqE08grd6UVtBsDdL
l41Jd2yn5V/+RgF5JPiSi6b4x2ovZq5+kVSnXSl7xhYXz7K12m/qd6dq0lufZifgoC+83hgrkm5f
8zOdcn884DqMjGEwX1a8uGLRvxcW54BsdH4syuw6m+NralNM38RcB9OeCZ5Cq/lPnfWPS2L3ex9o
EIU3yOEu6dGo/BdWdJvbLvKGTnGGAuq6Da2FRM4SQn3rqQ6PRti5W0UDelj8AXL63vv2R49lduLx
tJtnNssixvhLUwMZyv1sCQzrKtnBSaM5mVqqVlGQ0Epww24Z7lJN50LvrQIcT5tdHGCGMuxPpmxm
OuQKxyT3Grg2VMbGFdfaQX7IlfE644nInD7bJGhbpyGmHW6xjTP7VHa8LKW2vGLAPZbpVmRUkEiM
Zw1b1JW1IAOUEeGCfqrpJz4mZo69TkWunoZ7Dxvwjg6b+uACprrgDtr3Bu4LaDN7JyEsPKyLvITc
XockPCsZTS3STNq3uFeAfj6XVlNvfVFg7RiG8sDkYR7ELPMtUKajM41wJPKpw4sB0onD6dTPNiQU
jEsoGb95zK200bTRVSJbuR4cK05DgoF3yX3XQteZYxJr9QDMq8WYnxbO/GKGrNCRPEMA9Hcei8Y3
YDK89Vx648DFRoNN/W6C3hSVHk95lpqvyFs01QWuPnVAF56wG3bcDRqKRCni2mSAH25YR3AGSVbb
bC7G51QYl5hg4Kn2pnubGDKBYE5l7VToxKFH7qNMz4sUEAzSfwtdAEXFxk2A8UQeGp76hK2JYCGD
f+V1GjKsAu1CGklqfriyHG8CGsWjPYq7sa7Zlo4DqJChu7Rx/z0bsBm4+ngbF3dRollIu22Iu3oc
pxNO2XbnU/mUbPm0unelJ74y7HqFYq/PHJacsrg4EwvrTuSuiSQKl+Dz/OOmLDcnHtrEHyjvoWgr
ocfFpAvL5OCfdIvwhuxw8Fvzy+M6/GiRX4esT9+3kWprZwi3OhVmPx9kUrWHsprCE/OtWAMqXCqD
YD42ScY9Q+tXkQIX4X1neuHwkRJzOxOpJ2sSq0h3QflIHIdsghv8ZUr4DFKsHibR9atREfRzTPXs
myvUzXXI95VAPOFJqNYsTjjM5EkkqMItELANxrt7NDDSagHpIFhkMHd5IxlOiqRRmcyVvjh5ltU+
0aaOc8ViRRQX5OSteSHtw5J93zXB0+LO/zxPfA4LPg8pRnzCtT5PYylgYlPzXmXu3sP12hBb2jiD
/I1F9T6iNB8nq7r3zQy5oLPZ78vsHY69AVVgnz+pqR73cwPFVvAGyyHZsESws52d/lMjz4XO5IAz
Z+YiswmQz0b+D1qDE0vf58zAPaP1DwazzaITE6sFdfauW82gBIqHsNBH4XE9Dp2Mf12TTOBNl2Li
32qcaMzq7bSPPYz0rB1APm6g1JTQK/SxCOUn8vKOGB1ej7D4qDtj68hZbSZ7Nt/Kke+PN01UxJEZ
4JidUMw+0zq+c8306qV9uIMTy0XHzb07mJh1VMzq11yuorTGO3z3tzRrnagdMo4GwvNy8aovTEhE
YZRHEWDHlj7WooBIlgWbdNJsBAXxWGrmUBuBdF8JQW69LvAex8HA1OqRb9FApqPRMwh8ypIYasi1
Egs25KCsMZFCeA7UPgqIZAXItUWt6G0O3yAwnrmY3Hk+OILRtHi8G7JELkgI7EwekJ+4GLZmTLgF
QNH7FHccPS1kGWP5WtJP1xkOTmDKW87fv3VC64MygLjMzKfASL8MLE4LdZ0bRnR1gMDx3pZt+qKb
+q+AUlA7MzsFaR9IHOFBBnB6UK5TPwa6xiQxmveCP2hL2RFAj8B/0y/ZhC+HARrzUyofy8rOfuKR
2aMWSCRZ/yXXDSFrlSdhOK+jLW9uV6DwCSaHLCt75vDkmjZwtv7/Qjl7uI17OiE7aD9V2hziJabe
a5IJEPhaHE30DPzs5rHJadRGX8TYxoMqLQ0WqZ3umcfkzc9q/Vy1Dj/s7JKHTMShVc9VVc+RnAAy
xmigUd9UbLgF24cde0+ei5rFVU1tBriJN6iaUGrg4rA4XPEBYGMxzn8GPXhvVTjvS9rupe17+5ki
UmBKY969wNZhnZ66/4IY8bcdveda13+zxMZEYHQvGbIOWJseAcjvnKM/vbGIv+uD+EggCEn9yQui
xB7NYxerlwztduOr4uOuI6TwqELvDx+Aw5QFfzB+vs911bNkbM9x778nHg8xo1n7lrzihz+8OniO
sTYbpM5hZgSE7vqeSEHURiIscdXY6dXn1m0z6kk25CnPGcvVOjiYLiOT07YB6hjGoSRe4AasX0g1
Ilk7/9LGm/el374x0nq7caQ8Bn1gyyNouGERqjYU5d1al0iua1nbEd7Xzk2fptACBrdY+MJIHrOL
iHcJ+JBsGjDT6J/YAoG15AHbPwAo+5I5H/kejv7Ss7Jnnd+38cnzg712Ajsq0uzZA/gTeHA8fGpn
2SqnG4cg3QzDkEO7RIZOidkmKt0rv2r/o+rMmhtVwiT6i4hgL3iVhPbF8m6/EO1e2HcoCn79HHRj
YmJeFC3Zfa9bFlRVfpknA+gykuDjhG4ex1fDZbdjy1fab5agZmcFicPdond/mzQgxIqxgm3jzZQa
un7Zh7DAXPvYRw72VhkRI4teZkl7njh7TelxLKvgz8tkh7jyt6W7dIvWRY0TI2+K8/adAmLRO/js
dZi4dBAJdmLg/XXn04EmXo1063HEwsc1VB+jNN7o+4h1yeQ8wlsQgh2teJGV+ej1EG35Z+J/HqDY
jNpT5oTpRiCBrVAWEmIeICo9jkI0+mWfWYi9dhzEcYrksSWf7xddsi1mKD9RwWfbtoZ+iwntXzHm
LI0KS0kqL5Tm8lFiQrMaTdpTGzS6IC4nwWwe602KcGq3DqJJS1h3MLCW1UDJoxoLaZ61N7eT+Fuo
jd1kHE6CbpoXzR8JM3cVgRw6dWcTSISqypfRsItNysl0gxh17Fh3+KbKpWqo/B4negR0VpihjMBR
Ov8k9LJ972FFjcgbgL/+aEoOI4k+2GtcCsSGXLwMmyazMdo+57HBXN6j3qeL5X00xmFnk1pYp7rx
SQuGec7oPGtaR617vLorWm1CSzLPZLYLyIVDeCN+077NYWTBHkGG4jBpTvO202momHxKSCwnv/uD
+BZSm9f0e7/WCQeVQYmdmq1iV2QFijXYGypfOTOEk7U4wYzARrrdNEtKXczxHXWDkzXtgC0Br2Ip
fR44B4wc/eA1OphNw9c4L17L1sIt0PScJWrrVzGTVUycKhh8cYOptmMydDB+IJSVMAHsbIuCGm+U
s8O5FFExUS39A805j/QPTk0g1r1ltVJcjmYI1cdCaOiDyHEoru9/VfF8dR3jKiMhNnRoAhzyOX+R
Q1gP4WdqGJcsmiswt582qbOAWcUzZNuXzjEhudvTBoQ49a01RD82o/aQ9QcNdMbkqauSDvLZtPc1
hHu2EuNKMJblkLqXKtt5uvZelp7aAQL6MNr2w5HJCkFhaxcUVrWivpgmW3Le8SjQTd5bRAd43e5I
xbwUT61Fh5eYDFzEuH/8tPzsi/FYOq9aVlpBgwmT722+IM1SFL30lV6bEsMSvS8bNRZHN4/SFYUw
aBvbOLN/4yWKHeeehwuECWnfrLOVD6fJgayTl+cWQoXjUpauD3pziDuUFLbsF3y1sIFWWTjiIMHT
nlAnELQ6u7a+IALBPnT2l9Kj8dPqjW8bePyB1CfoKHWKIi6fZFJ/8pyDmNdl1zye1tnboiotrIQN
bZtfE3K6phLAYSFoVwYg7xzz34dw5Uw/vj5YOzGlN5Oh7soxJqpdR0vDf7LJn8oUs25Rs6yNFdsF
77eR6eUpH31mhF4cLLn7lWMPamuU+AGNqLuGDIVr7jhroIZMIDLslH0034pxbw++v21rYe4h6enb
JsT9m1H/x6B3So5+2plP0KKIz/qjTnjA4+ePvlvskDvMpIuTpfBvQ+hcCjBJ+5wWoD1x83OjU3VR
RPi7pqQ+ezNv8tRBd0RvWNDJFKGiUWwZHBQk6JoA/BO3iVjjYuOztpXI5yZlrJwgMSLQLTEDviJr
0TbuJfNlgUme5C4vM0dr7kOGi7ZQoHLaCg6iYoCxcmvS6kQIDgRvbfq4ze7MieXNLsvqTGr/rW6Z
UCxZZNzOwaifalLLO/og/qV18WoKdAp+k0fpVm9TGKeLINuiCAR96dpAqruQyirFzayfAiWmN6/j
fkLXb7pFWs+2XC1khkChbwxrepZW/faAnLls0LiflZglFtIZ6KZqm7QIKWMKgHI0zJ8W4++6AAdz
NaUXcjeOWkbCbPdjy9R2cUZ7SYMDOwBMfMJiNgVQE1fDVDgkalDG+A2tObN1v61l8w5NhCiRYbw0
GjaH1Mf+rYG/A9v9ROz0b+eZYseomExY9FeLYvq5HVktMzQ6FOri72hEwKAb8Krc7Px9Epsvekmt
SMmpSzah2k9ICz37bD6AKXlBn4xuhLnyMCqvP46j/k9H7WC7w7GdDq73fPLNk5b3GO/8tXKS+UhN
3Z8mMZlXErrXgDEpBS/Ci3REoGM2te2610t2Z6CcBCEKXbeDriLmiMw27XXLvujjVF98ACeDmbPM
GYl48hiPPcWl9l1Hg6SobSxuXYoLO403CcYnlK/299wiQyRN4RzB6iwFsHjrOt8qtz2Czrqfo198
Ng/sQOS+zLNzVFfMKIFRBgxeicnOmGgaVbGKmU3C0Xwx84HPYlo5Ac42e3kSqv0YwQxu/dpF4urr
15Hlay1iezVRa79qiFSSp0/jUwJfNXfwWLXVwYCUFWh0kJgjZdGMixsZRXsrjKBe4wwbHBsymNL+
xWZoIg255t6Y4fXOnIPXFu2+a+IM+YWhYH4Zu4kFt0AgSsB7ziZl9DX+vVRD3sRqr0zt7OBitgwy
NjBx8YNEzOPYEx3R0+pzbglaT/kgMwbtgz6Vtzpz/7QJqT9OAbRyzwSY6ii8OBFltCbxeaZhkmhK
tgR4ctAgmk58fx7VuDVd9afcNhS0nk1FiYchOyazMiOaw+41wCBYFfGNjrsVPp7+qcpiHS8zelnq
V/2TXnXntCz9rZmCJpJpy15b6XSsFD9TGueYdKIgD/lvw568CAj+GOAo4JIuu8fCzX4GTZj0QaoP
Yij2nizQEaDNRhvoBnc9xtqx56SXQqvotBqBaHpQFMmxMOlo2A9NOEwkNUJlb6dnph3/5gqDa2L2
zaHhHD0piXiDrsoFdIGecPXN8U8jhXEt4/bJCM2nvnHtKxm7Jmgb+1K6ZR+kVIKB6dIGugVNudPq
4pk2EP1guxwF7U1vjwutC3c9H8pTnBANBOcO34rs6AqTYLTJrd0Eh/+CGcJLx+dIVunWs9mdAVWz
VznH46jHHg24jtiotIgXWOk1kb59w0G4pwhp2BdCXSxi38e5cH5qmwzkMIq3PqE617TBxDIoVtx2
SNUh6LZGTycXSOiSbu3DIKp9wih2XVnsrLRKfyp03OCQTCC5D/x6GoTZWGo7mtz6o9FxtB9bjgcP
RAIQ7mk7dOGXZnGMnpeawJoZ+6ktky1Rwmo14vEIloYUdLcSngFGCPah2odDC4k+OB9mSjlERnUE
l+SLHvLvLXP2SAO9kpmR7yPYcjtVNdh9qZVAHYxQyQlLr8usanYJPzH9V6WOddrfd6lfXofxRS4X
ZRF3+k6mXvE0p+73nLX1zvRQizgUy60Dpf+i6/0JwyXFrvlMN5/ONVYhvsyQZZmttJZ3ZYzEnbju
L49nQ7XcmcKRA+ioXyfw4esixH+/0JsiMNGrdNCnS2LVBkYK2wjQGiR2TaSDMMHnOlaCvrkCs//U
XEJGxeu4qd332YNQSxw19qvo7Ntz/9bqNMBM7GLMEMpOAwqT4OdQb8kHaMd2dramVMlxXOjEqRhA
FBvcTKmvPk6TXW8ts2L8UwHHSVPlXNxh5aZWeXHSmlaU3oYzNQXhn1y6NwaHzh1+uHuZnGRnsPJf
/IzdhkPN8royuKaSItmlPQe70okW43H2zyEseTBJVi50To9gKUZBIAYUk8Gy1Byg/U4X1EZYnOw6
ZuPh2BdpGVxKra4HEVWv5vRRxoqNeoc0Kvr8rMXKQjOtznoWnQRr4gszdtDP8YcRTumvVk/+9iQb
otpIrgUb7nO7KwDbrGcjx+w3GdQ1l/hgyASsoA8w3zXNSxeRccn79C8rULRH3/ljMYoO4PiIFYVx
xlGvsYHIEdjVGBPSTCuI/3blcT6hM3uDuedU19S/TyPGamKELm5vGZ773AnPjz+RdHtLUcv4Nbk7
Ags43vNZI5NBoRRXqlrnqf7SgSTbkSxjLDhySHExOrz6otS39WDg4a86ojb4ADee+iD70azLUrV7
E+M9I0qSewKJcdV7zHN4E73R6bdFWKC3Kx+CHV7nxO/vCcGUU9JD6Ao5QFPGaMirBC2QIuceCB29
tfXwbne49ycxvlkm/Om8SK27zbYvWUq6elPNR69ZLn4WD5YW0A9Da7wVYwn3OUf+r/lBoHlIe8N7
RquXn4qtV5PqwCUjkNJIuHaLxRPljSrh95wjXdoiXBhFC2yhCb+ptWNIo8MaXFfzT1gD22k8Ggv9
ZMpWLd6tSi8osaPNca/AfHtNk56clB4/CreOfTr/Iq1d3ZWWwIMyi23WC++WBpU3aTdhpoiaA+W9
ml/S+kl1Om/ETEVXXH3DRxYgqAjuuSTxNgoeLO3QZBo9pzmLogr6PoXmkrFqFbadHRzqzI4efOXT
nJRq3+jj3rcN8TR185ZhEBfhFJs7ZTr3EYgHp7Z8N5XpPYx7kjh26aPqNgwaoUkwn1H6diAGIDpV
bNOEixBNPDyB0fc29QDCUFRIKlnnMvfGoryey2jciWq8h2k5kdHs801ftvOamVC/CdOWeH1gcNv7
rOEdBGHruXuv0McvaewAT1uf2BHtg5A6gVOtsOnv4BAb4whrcDoE5aBhj7Sk99RFwnvyR9oyEUi/
ZsbiKi6Kp8eDXP5ElQdG5RSQesY+CZgxfcu1kISkaip0Zn1BHjGlDmg+uMdDQj7DI3sZmoS7jWTj
Tz964mA9R2+fx5G1b7iMEYBbk54r3rnxQgnsggsmQ977W0IN3SadwSRUITaqBMSDhobp1t+Dx90Z
9NAqZ9MNECwpd5HunxNNGXvTHnaMUr1NWbmU32jpoahsdZXJvFSSF/SLRT9+pn/EGdWxswJfxdCI
+UFG8t7NfgNdmII2dcYTZ44zSsH4nOgPKtChTVI+Wcr+Aj04bxP9OND0sEE/e1UKyy5GVNKYlBzb
GhtsL9a4W1Ca+UTrFm72zN1ggBILLmYp/Cx0MiNSHCx/MfgMWFiYVxNIKWWQTHGFNEBt6qR709bj
sqdAz8ZcU8qzadg3E7rmyrTQKolSzIQXmx1lK0vwtYCPzpimnHsIa9YLK7wK0ja8pcUgA/IGDoMm
okWSUyeazGQAhmr3vc0E3gohYYNAp4auZxASwbtZq9aZLr2LB6etdCQty3/ukmkL8LzZ5r1bHcJp
YrJX53gPhx3GnZZrFrNx7Bl3D2lrZ1oCcdrDTm8CoRs776ee7PSOPsv6GfsMUcQy5vL9wNH1Y4Ei
5HLDWyNXT3scikQ6xuqm2dn0JOeyWYsMNSsUfsZpz8YG3nCoT2T1y/M7MNXYfnckWNJdagFitEA8
1/50c3220xObefbfrM7k2wZMqrCKnCHBS91QGDWMyd5ukmJXu0OQuNOj/2LYS8ejR9hIbMhaA/Wx
sv8NYsHCeeIBOmibQNQDPv08ucNhkvuBvkI/Abo1N8OvTKUYKqSRnB5/otX9NRRDh4XGg1srYYQ2
lRUQH2uOaTGP+CbOtRXvO2uAvjwMh6gMXxq3/EbVICg7hq+z1QWFk/WfVOGqA84VtuqjsbFU1bOh
4XDf4bu6D2aIaaiOzScD0TbQpbtl0z7uhmyeDrRj6cA6nFcngmEbcRW6AmKB56pvHH6b1tC139Az
Cbi1Y/6sHCh5piE2vdNTZmoPIX5Ry1mTI4YUQICnF4vqkvnRt62FHxrdrc9xK2fA7AsREMYWzdrO
yzj33RXyx8nOm2rTJi2gq6wLr51phtdmeYiGOjr6jHKdytiD1S3ui4tS8dZJTJQ52Ppdp7Efr31z
3vFjhsiO+XKCJd4x73Jj6U50u2vianRHGHWxfTwte9lfsSamp4gZzLaw9WelSx9H+7UwEvNcyM7h
PxMPWz2j+3akRBCjrsEca+rluZ4S/rWapF3HZ5qUQjwcSudgpsNKcKRCSFP21Yhbb8uNCRTK2DdE
+3kodOMS5lN3QDD9x2iVNjkcXgYdvE9CS2gU0sEKjFSUXe2sep1qUwTKLOZNKzMG6vEgXyrhkRZ1
+RgY018nwgjVZj+OlDHNZ53YFAZyA+V0uG0S47NFYfKmVGCOLegFatlsxUvYI2zNT3i1jIpqs9nn
EkGwJtTTOXB3zI5CQGph9a0rMJaDgbYIw83mk1PmlE2WNXnWkUJUlLdPVdVvXqW6u1l3VLVg30SI
MHdGSt/HDLpPQn4j4hJn2LGZGsHkIsBsmnvX1cJbBUD4lbtNBBVjFDvGJc269yhvdpp+vDMLRh2t
5v0wMWJDIoyecNL+pWJ03Zup/a0ZIJxjkHcH8HzOO5+D7TRI/Wkp5mZkP5CszONqwyAmeo+zydjl
fRIFUMui99TplyRYh8Xej4gsJOH7SDDzOc/ZZ5lofiYZGq0khiUb9ONENO4XJ10hUsq7puTu6xrk
zSjB24ao4g3pR8+UjfIT/s/ES9MP5WUsKnbOu0fW5Mba95EK8RoSMcEsJNOdj1L+VqBs476x+mcc
xlGgOm+V4b/caEQFkVH99krg1leWuIU+PrpEkfiLZOLdHg+coCFPP9rzpvFixz6hsioESDsYbylk
qyEiH1LL/PbobrEt4qPm7HgBxBUGPZ3hb5uBXoGIjrQga01KHDvgbU3+d8bSuYWHEaHRiV09uxfd
oliBIe2Xr5tnSoW/NDXY77KlwwrTEqTGrhhPFjmPjVOVm1lE7RvXy650GD30tvYXt/S6Nojm58Nw
x4rx5JopxEuX2G3YdJ9m6nH4rYmczF1xcYH3wM1cGKPUUFXR7JzixsT6rUX9uR+7U+tqfyPpyoDD
Ie+YCK0rKRV8f9VVtbp1dWBUXcGh7Xu/YZwcz6zz4zrLgDHJsjvxCdu3syovhEuvgwBe4E8coHtM
Msxri2HPqS/b2iW7eAweWlCQBFuxxY8J+ulv2cKjkmmN3ROk/sYrXePJ8Cgyr7kL0odIJlq5esc4
30+PiR+izRgcZd3OOnd+SnRMb+zvdBnVNv0HltfsO8PN55nINkUryj3dhwarOzEm9a8j/bhOAIHj
AdAOqIFfnUbrSFMn0w1nFVlLfi3KNd+VSt+mRu/2SI3zAYv8ISQvtjOcWVyh9Lt0AWQQUmL/qXL8
l9qibawjpBJUH2TFy9ckjpNLourfaZLpW8W2cBOSArmj8Awk36w3MTIfavkHPyeMX2ckETIn4Jk8
z8Uw6al9rYyvTNF29Y33bbqPpfyVZ71G0VXSrFuaqraPYpyywQ+oJcPepjubQI/I1tJonuqt77tH
m99POX1aLIyIA91Lwn1/3cmhf9XTtQlc80rVRgZ0pMOrgISEsYz9TeZq1o2kPmn6EN1UFHRbzooB
C2yQP+rRlVwvtck+p8Ug9WFcjrBcw7GHbhAj/MmWA8OsMirNQptWlxjMvePVR2d5MOZ5S0nkyk50
CGLDlDMWxGGPFSA6WiWl5Ho3jCyg6bcSpjwVXtMd8cSwSdP0TbogAnvkqoPyuluYyuIU+w4ki0mw
iAgLTY/sqk7GfIdV/KS3DIubAZuciHQae8niPPcRCyttutG0oEMTxoVu7HwIUdU7n8HN3mzDu2qG
6ZrP6pX8P8WW9nd8bEtjidjE7j11uF/H/q7JwhljPXyVtLLea7D1VJUOSWQ8FRk/b8hhd2Nq5ilK
0N4S5vfR5KU3Im00rY/V8CrZQ+lF8VHAMXoffXbUE6uMYLPz6Q5gjEaXQaMf7kIG04eW5pPZepEz
2BbyaZeUqePNc7VrbQwJUQtOMfPwWszG54wXeMsIGuJCP7Un5q5bn1EBLbamST5m8td2EVMpAKmU
2UNVnSIiWle7xLOago7dCpzYuHVtTth0OO44pHIcRCIH+pq2ZWBU65wiGfYao/XiYnALXKPHkw/V
cFUJJT+BuSRr6ZvI6jQgCDuTX+m3Vlm/vWkqbuGQujdHhG/R9B5FbfNlNn6yiYwO1Y9zxqany29n
Kc43WkenXVXqC+j5twbClCyjV1ApOXEN0SXrjKE6/xPWoP+NFqOz3zGfSZSwLlZcXXpBGXBleCn1
HtlTDUPDKXEHpiFzWjLEOy2c5I2/67CDbcNDZ5W33llwfGW+CCIZ7U51hBkYv+iGjS0GDLa1HLo5
W/WZSSEOGjC5oKPpTNZzYbgvCnCGKePmrbeGGEcV+AY/9Y8eI99V5GoSBw3jW448r4O0xt3MwnNW
y0MGk2Q7zfE/DWo+MGhiLf3gBm7W/SAz4iovaEfmwmGYGBnMSDUL6sPXXLrjtUCNWxdDDQWakFdU
8rvtjTCiN4+RDnVoq84o/EtrwPEtoPME6U8lkDrbMtwXsWXswBP/NdFGaWYo3jtd/NLSJWszcknk
mIJLvunCfdgJRO4Nq5yIINZQaMed2blbpuK6XTOIDHMT26M6poa4YlX+Ebkid2FkME1yypvZ3q3b
jjtIMv80Ef3BrPYYRkjEmzkAr9kaQIzx30nVAEJ1GU0R41+7WQabXo7bomJPLnUdZ37yilsFOd5S
9VqMO2sgwoOX45neJSyk0XwWYmlsbPw3SDK//fazrqVCzWJvK3FWkDbauc4NXZkJfU6NB5I8AMH5
T97wqzUi7yQJ9q5GQ4c1byTHRv/VNxbtgK361tVvOsvDVcLSvMZ3/Vfq7CgL41+iL8u9y4OQOeEG
9TuqWVviDC7IBJhTdrdJb8oAOit1Q3P5aXNz4OOjyYA9/2iLetP3oA8G+rOjip2hZQEW1xremD5H
bYqiP3U7EgODNArc/6ljSQHQtXxsF+kjIQ1dh/4mDFW/kI3u5FtwZ/DRu+vRaELGyDY4YNN7Qbw+
WkfpgeAryv/jWWxAA3bn/pIu62+FRJ8xEThpfuFczMLY09KrjnaMWvl4KZwR00CSxuEuavrfjy+Y
y1dlRysJeit/DVoFOaNG11F+eAq38Jtyd29LTyiibloPJ8T2/vR/T/u+Woo4tA4qIgMEenl7YAcu
CMziv7/0+P6svE6YkZ9c8vdHZpV/WrABd4pPu/v/f0lfXrL/97sezx7fGlftf3+RIICJoJ6TMATb
8hLmxOiYBjb42Hnq4WI5jU72778vPr4jtH+Ntkm3JwfZlz5X+5GgMJKZP50GLeWYNUHWrOh//RVG
3Fbp8lqbUxc9h2b/zjZwfKbX8JR62K5BdOPEItsC6HCmu8lZut1Edkc/9J8a6gre6EfP2wMkN+ce
2cxsGTplJF75bEDi+FGmoC2lMtpDyzIXOPacXeKKg7PNDmJLH9cJb2H0LRlQrVth/MZKbFx0b+l8
hHOyjls3fzZFPq09b2xpx+OWq6R5E5NSr0NSP3kVg6SsMSxIAJ57i2v9PWk5iSGf7w0XrC0h2uZA
TpMuiiJ7b7uSoVenHX3mxVtfCCYkmFSfG2cgjm//4izBrZT+LPQNBkrDLGEVKfFaGFQzVU599Zy+
4Y3MCCjZ2qEZBoXqbCvElniid4ynttKttSApRpvDDd9Z/VWGY7HHqzuvPHv+lVd+/0yBBvd7tAIq
Baipt4nkDDE0Tyf8647J1cpz8brwUw/kjOQA72kleBc2i2C2xXpbFDj8FKM9n6UP0Ock2PPmqmlJ
qmpsleG2PB4Ae/5jBTMubaR9JZifTli88bBHecIxmMwWaFTEEzcuypveFv6LU6L0xNWZvR+cWqcS
Ry/x6R83tJMDnnZlFAX1xjqHysVqkkxd8eIaMnAItZfYdI4DKUCzSxg3DNVhyvC0wQKlU2ecDx1c
DLeFLxYn4fAB0l7sRk6OjL74L42VlW091P1rzRDr2vmQLFyzkFtMr5g9Y6Zia6tjEAkvDp2nx5cl
64ofA9bNvp9wWCa12z371Zeb+btx7DiAdaTaXQeebBznwShAKK4aEpXgjTHNZTHeZmKK7aWKyTDY
uncGGwewuzJLyC55dQHMLrCxM8ksFhnCvMsozy7/fWn5eu6Dii1m++KzXm7wEKUrxxwAUMXyM42q
6TnuMCjVYl67DmBDu9fhgTKJW0vINVtlpR+als8/M795nSorV5svflEdcKCaW8euxMXymrWf2Dbz
RwBgCDYKE343Qnky5b6Z9WtfpuP58Zcfrz/+9HgNDpS1zwEA0ZxgxlvKWtIT4k3P5QvYZzY81PEJ
lkcXXcG6GRe84t9kdh0MmP70HNrJutVa9/Xx0jDPyIHddH88my063EfmlNEo8U5rDNFfNTvWjbND
fHKA8PPpZfZ7SQlPxE6NqPXU/yNN9bvqZf0BNPkieX8YqE3VjdtLcrDLft5n0eQDp/Tw02fY7LXc
r7+WX8k6YrcOsbp9dwmVXGIDVIw/txpTKzyyxJQVHd9JBRJJNevRSujVEFi3TVOYuFBTtp5VE1SZ
ba17HBHHaLCtD0FBG23zTTCUIV0r5CovTlLaTJWaGsQnW/JQa/3z4wHXPKgAzdcumqnFv/TWkC9s
8L31yPKxivsqg6uJQmCi4D6PhrRWgNu+JqL4vNNQzX3PYb9vqoPX6eRpxIy71yv+Ks4lZ+boP6TJ
+5fWZStTp5c4HCjBq0JvrWlJ9KKsRIe/Kt033BLNbPyIgWFjNpDkH2tZXaOseEsVbiJph9OttGcN
144gfuNjU/IhE01AFdFTu5O+VCjOWt0cje4XN3DmNXjMOLR1VrbTB0Nd0mp0SUhTvB6x1MP9KI2D
7ajbWJTiljF5KlEemTXmZO4zELE+SEUXCf+2aaOh4AOWtvWed0g7aeQKTk0lmU/IU6im322atSRO
+dBQroUZ3TbIA/gXu/0gnFvc8egpRFNIIMIvWmag0fiMOIIfb26qfeUUOzwfV8/Uw6u7PFDLlBwt
p1Z7NjgrQI4d1ai1fWKyGb1A1fjRtZFiPYucnRXZm7FBOUDy7U6i+hZogUfKbINubrSX0ayfvckQ
z31K5a0nCm0nfQ/aK+pGlyYD5RBuYIeCjK41cEWkXID3x4MPJG0FfExkZXKzIw761Nq8j7Pz47CN
fvHyyt1rGsbydVoxqX+s+I9VPRvEuoSkcZuYDqwjSIasgiiXUlkV9zNOCYDCS8HHGXXxcdFGlX1t
wRTsHs9mg1k8bUDxoqrm717Vd2vfnZujpU35e54qXMqamVONwFfLGiQ2QN2Vq0jhlpar3Vxbajea
GKJdMxDcrJfXGt9wz3lXHWBxz4fGJZwGvh5eR8ooibT/fC6Gl5lj5yGV8auDD8AXbXOG1UgOcoKl
6JAn2KYtxUEu2+cPPh9gB5bkUBnNTG8aPql2uTYJMJ1mjyxHHxrhpWrjHtsQn2yFU4wo2Jh8F073
0hpj/DIi5OwYzR1GzTcuE0w46tXn6iOLWHfQHvrArbD35Yyoz7VtcRLrEjCNOTtww5yrgC2n85Iw
zC39Jr5HTXSLGHkeCNVW7CxQ47NS24caLfaWQ3E17jFnVyZlferF8BeStnHIS2u8KEc9A1R1973T
2myM2a/HcW3t+8h7I7zoBg4eiaXf0L8xp/dgTRX865LEOKequlSNKg6VLo5sLr1zkbb/8IMRa27R
3EEQD9d2onQrE4V7hqiPTTQmXOcM5oSNGXxSQdnLtXTTdZcwwrQc1+eXkFIvI6FSNHRdN8tmUjUF
IzkNLoUB7AHk0FP3eLnPc0SV9nmZFu1NPiZvkfEutaE9l8L/w8DW3k6j3bJfgQJYMWgZVgMmmrWd
u++YWgpuTqD/QN2fHu+E7y7hnvhz6qMeGm5ivHJUp5rM99S6XWK2wPPs13IZTJOZzj+8MP9Krz5x
Vo4ZzLR8cSp1D5NPxIzH85No62cGTWwNCHHN5p+QU7QBdq6dro+HkD4B2ESYVlv9gJdL/WSafIe0
1/1wHvSrn6bDU9dFZrnVY7xrqCxPvt2Y5wQLwzaLEj1wE7WQYznPAf3AQhz3a7Blxl35Mj57tPOt
uyIe3w1AHQAnEz+/lOMU06Lb3jGek75zM/CQytO3s+//uBBpb2VeYFpNZ/YJpFVMKcMVu8UWdubc
nsOCvVcH63aHz/X58Qwf/88AGvIZi8Pagq3RXefWrJ60kroGxwiTM2FR4ntk8499U5afiNFgvMRb
XA7jWzGhQsYlejY4HvaTIAS8RZjpoolcV5NAf4FsUnT1t6sohGj7LjqQ1Ko+JVnYx+tl54JVKjp3
N/TMQQ1mASCyJefnYzMm1a53SzAnvtZ8GfVX6sb+dyoTkFKW7u1pdi8+jGgM3KapnmToY50cybLo
OkZabnkAFeFkbn1W9/d6aN+SSuv/+CK7URxrfoicPmnLCo0jG4PNwF4i6MPSfA1LXR7nHMxdvbCW
clpZbroVX7DkmMO6bO6Q67ST4ZufDhNEDr2udYuM/g8SZX14vGQtrz/+pBlnEzst3iHt7JZJ/IyD
IL7YYF4ezzIhhotidYFX7Yofre61kzLM6TBx6sgrYnIsHg5xoXTje9L+bXvqkCqMEx2k2n1FDAok
UHxmi2GejLZHAyGhqDtEKLuh9fe6h7exm5yr1+vWt9LhVVEmefCGsr/7ZJLXTLXmFdYLYra2Z5xQ
dLFwaSAlognZtnLeERXcK/ji31YOxVkZeXjRJLV4usXoVMXo4KUCKtApqhiG5YEmLzNC/3H0djeJ
Tr5yj9o1yvYPVTSgNSe4TJi0Wc7OsNS9duDy1NLdNOTKtcnNnoiYmm9OLa54GnJg/735tnzt8Qzv
8nsd8xH1dLPbjdFYr0ungyW9PERa1u9aq0W/cLEDTVOutloWekew2z8ezZ1B4+DRQ2zCOLPSvXw6
mstDChlJd9kQP17KRPM/jJ3ZcqPYuq1fpSKvD2vTTGByYteK2OpbW5a7TN8QdqZN3/c8/fnAtVZl
Ve1YdW4ISahBCMGc/z/GNzYKhNCTlxB5Wwa+devpvb7zca8s5ruh1qc2eADtrBN2iV6mxIbdlw6e
QqBwt5WqfIuK1tiXnHZu7SsS+fpaDugLpc4VLZ7uzo9FsUeih+XeRhxgV6tJq0NcAIckyhikGaUX
zj13Rqib5yla7axPi46+ITEFBRaqaYUx6YjnW1CxtlT8cLyMNo7kQc37E6aU/tTUlJYh8HN9nx4L
fQlwRQT4xdsgxT6nBT9sT6k3dtxp+55IWX5ifFxCQUrv9kR7N9861ynv/DDfZmmonJvp3r8fGjwg
IUCrifKe85haP+Cbx5jGudIeWmdM90PBAGOEJTk0UCWh+iTdQI+YZInPR4o+LjZqSztbaeCmWlp6
qxRM0u3e1G5zMyHhgIAVIjfddVv4Kb3eHvkpltyDcNTkIYs7uRnz0FrVUvDmEZkWPrG+N+6kB+vK
yT4jA3z8Lfr1NklRv2uBfzcvuu9BU5iXXqn9u5QDzcVitHOq8G0+CCsf/XLmJW+WhHSLEckiX7xj
JNVHl8EONyIzK2wOenuASnnX05k46XWGqK01UnKzVAdUHVPN0cgDclrdu+nYXHshKizFCu21ZTLP
JKFjP5r0shRzfDW8dPI8VMM2aeTSTjNnJRM9/xbr8DhqB7uXbWIwceubqsibm7FVac4p+riKNZcs
ZIAVjSrGB4eaLJOKx/mO214UYqjugW6vHIxHtz5zy8+ZS1Oo6SrrhLvrzfSuR7m1sogRjzBmQit2
AwPzBuFAnuC6MS/S3ClPVDv8haXJcTPTCt0BgOEQ9R++vU6Z5FzyUkQ7tWw5uHJMk0uH6tpR6bPk
Sqiuc6lLoQJTT9wbcjXbNcHeEJ76UJxpu8ltXOTfeX65s1TtQQL1P86npSyyGIeQV1imsjtngwsw
0AOW1uMFPruObR0ySC1lkqbrrFSHI9rxiYmPmZ6/m/2cDnzPilGCHRFRa0bkRiBNImLXXrYCCnbo
i5OSN842zVVtT7d/qwFU/FYWkJstzGxH2HawhaLB3WgmOg849siSneqq8q8nF1aVxwWJDVP8x5h/
K/VCeXY0RCON0916naturWm83dRJdSt70mWQrF0ZyhA149wyboKACshiSY12MQ52cOcTcXcpNMAu
zmCf5TTFJjfVhP6KTOxZiirNV50ZEhgD55k0K0WCKLULG2ti2avTOBolvutZm2BKXrSm12Oh4BTG
xYxhNlwnGGTxA0S4YWmPkfagIJQjKb2Fny8H/JeO6l4EwoY11koYf2jZx04vNuloUPAUBhsSDuzS
0KHOi2q8OlbTAuRddUQ+jZMAm8KKIsQEwTDiS9PQ2vNJbzswiYYfio7OCEJx8a0oXDtZYa6MYtQP
hV99DYpGXJjxEJXXAhW9lkhn13CLrp6abszIN3YNtg6GdF6qnw3yLUl2Ic0ejOGqogVLzpfyw6VL
dfHArF78BqOGYSMjo57Kz92nt9RZMMeEZbvBAEf5uaXXKPTYOeVqY1zqSnoL/LCqoMm9lJrsN91A
lQC2+CmfFp6R+DgE0gSVGsbDsWB/q1OPGis7MN/Cbk9lJfxNbPbKMTeH/ORpmb12oko9W4AWzKhw
b1rdQ/tBou16ni/Oj80LlSjWPYG2Lzal3lNLhSAlhOAB5t+UsR4174V6jevSA0eoEKobhMUVcYm2
TUj53XPR625J+X7zBmrk5oDMImiC4atNFrrmutpT3+GkYjSNu9kdX0ZAzeea8ew+oD27NgKz+BZi
wAVA514KqpsXjdYVzmKPRlsQwiRLO/VQD7i4pxY39Guz4K/i+2eF0Opz78ojA5Fdq2n2zm2K7uK1
LJoubLae0F1wIs1DjNPpkNGq4VJZpd5q8PklpbYA1Ris8jQX9zVEAoB16QK8FMNqLKLWoa7p0S+Q
0psoGPCR1EPTHwsDjGgai9t5IR3rMU3M5uST+RvYeA4NyXHoDRDASOXqYF0LIai3T4uyMyom8MaH
NdjZUU4LzlbZJh+wb5iZUVBxxDYPCyogUlv5AfzWvDAQdTaMNtEUYsFKrL68QqaY2hVUpLNRP5ek
556kG+DAKOkKllD9tn5BuASj3vRkp4ryOHYUjjrL7c5x8doqZXkShCbu9QzZGSqp76THqRvXKPJ9
N4JBYNQTnCrR1Us5Qleow8G+nRcyULRFwbUyrADyVGOLlLRiyKCACG9bA08luMBgJNSTwusLkuDu
ZKZJf7bQ14GOIh+WPjCu26993A1f8/jN5s95ycVQkboavxhlGd8lThZSNhvbZsvpCCqTh3qTeAzg
F2472mBkLMo2Kiz2fWrmpHXIjm2fyo0ACWm+WAArOCFHu9/rkEMPDV20jXJOvXoLPAUCr1lBfLZs
/x7KENnMgTKR/YKvNrOKRZzDaNdr3T7Pt/q6f/Qb0spSDHCrUbHiI3GVxjXWxZvNlOQVyIig2hMN
yOts66yUkM9MuHsFsdVXUFDZVRHi+0Bb9jg/pAuu4/i2lghGLPAWSkP1oinvYG3fx2kYfx2y2CHu
rhVri5iMr/mAdWNMmzfdMRlI2ejmhK32V2QEBbwWv7tPdATuBUKMh7xwsKzaVvMIq2nrokhaqnZc
YQIUyr06xUKmyHKwsTpYTJkYrcOuwv7Q4tfrgBZSARkVtHRBi2iDqmDUNs1ZR9h4O/YZrjoGzfBx
qComdaPdJH56rbO83Icgwc40S7yb+ZbDrG9Z+EBefCS/FDhUL9vHXWNxdpTKzmvNfJn0+mNCL/qJ
T8x3wmjtFX888RTY9Q/6meTLlY62SQWEQg1YIliEFryBfo60bDynWfmI0dE4MfOrl2EX2988vyC5
KAAu2vAPbTMipSsKMuuyTPO1adfZjj63TSGOjjcc7Us8WPc1mqADH9+tsDeH34oBrr0cQRmk6o0P
L53aQhZtGOxrC/iZJsIDeaD+6TFT9oG6KvVT6pq449ETNoGbbWUG70CG6O86XAUxB+qThIe3Hjpa
MJXGCczQUZeHTvfCUI5KI26FLIm9nQPQ+4kYPYRB1ckPgZaatayO1JleEO0Mmzoi0suLKhQ/ZYJa
HlWLbMESMwv7qFNxxRxSbQCMRtcYuVVGOXmbIwlH909YYagyKYuULrjyh6JuEOfNXjc8ytVQJhDW
ditVgXAX2Jw6QyVBTQBFrApvEFjhwacaszSVEd5lydC9LIZLVRGt2ljEo+U5Q16InGLNVOa5S8No
383ovB5Jaz6cG2qLOLkGYBIi4OqD29DMyNpq6hbzYfbd9bLu1MbdG14B7NlTRmUWf/hunB4jW8sp
/rBAWbLCXFEeGiYiNEgnoffUjMCNUWzJYn0GKX+KdNXYDVa5zzJn2Cuitk/MbbzjlClSyykUw6Is
kRfICJTiDWuuQoIJriCdQHDMg5ZxsPUp/0BFE9DNiSU+tvsRZotRiXPUWtNkFrSMTQBOMiXzwqjN
8IkaGh1Od7BOTSs4SCeRqm/SqrKBaq+p2hI+lj56oorWjiG5Ut6bWWmcxjhS1z2hbh1pHktVI64x
DqtsC80nuhVNfRO4prIVkYl/PMeHXlp1QIqMklIWwspqqD2O/KgH2qdzUTXK1ttjiMBBktnQUdSR
0iwW+X3hI+GIMzli6NWNbWqr4SmDDmJFhHhPVVz6onA7tQkUpo47guHMR28qnk6xpDvRFe8aCNR1
QbY55l2NmBlv8KDHg3bLIc1Bkez3nWZQu4l8edQCRTy7sPsGN3Q3hc3soC2U4IFq732u4YbNCyrw
pReEjwZs2wJCIh2/4Bx1JCS2baAdGVSFibgrgvY7rUBjHWUu0Z+B+mLJ1NtnTdRj8k/wx4RZeefY
0wgoJOUmkGVyTofhnFJVOsaZHq/bilis3HTT7WjgBrKTnlKUyiAS+8DWzfv+KJqg3Qxufxa1dSkT
91rGP5pszFasaKh6QIgOa+9COlC+jWDp4RsU4yIH+FWkOtiezNg6qnnObfJIS4asoFJOfUgMt1AR
EOuTKJtewwNaCWq5hUKI61C0RMng5acjB/NkRFGko08ZAhiKjeriFYrDQ0Ge8ka1ydjEr0Hma6Iz
7cFxlLWqciJlaN3lxUVTcv+H1jhfO0ItoJzH9zqCI0c1fpSigPJhGB3dr/RQJ6RpdNaTq+Q3deNy
Y6CGFq2cElQXNtm46eHhBIMAl9FRp7QeHZlSM3WeoDxWuxbV2QrgcXDJVDMm8KN6Giyzeq5GyXwN
wm5aM3KNW4rqHd1vndi029FOaQH03aoNhq067ancLNyH1u+fXDlWu5IqJCZ9gv+qiGyTuocPaVL8
9uPuBgPMnTEar02pgtByhzfyign+KJVspbjiOgiH4J3W+65XHrQ/a0vYnc0paIiOCfSGTv1eIi89
dklYr1ocbmM4ZSFmi8zJMioX2aJXOMkw+yalosjomHblDwpgIrvKDqFIH4I+0YMfXhAlJ/S0VF24
1oZDDN6mQlta7pJAVoDN8ZrU6OoKyAiLSsfMnPkDgscWYbMDYiQac4XqnSALG3DZKpS7SA/NO8lx
wrSyJhONIsJoGDZ2JvUCbqHbJSZZhTFUSzX0kUmrMEoCJQiPvWKieZ8eC+L6SVNh+1uNpgyE+rTp
QVcy8nfykertAgBWn+wkWaiHOm3J0SXUIj109DtGFFLofRfNfHt+xvzq+Qnz3fnW56uM6VWf7zU/
Oi9+erCrCcP77a0+32DenPnmTy+bX/HTg58v+2nDPjfp82HX7/zq+PnI5+3ft+qnj27mj9Z8Ofz2
PX/fNpQo/3rwp89AZT+Jfn/a4vl9Px+YX/zTkz8/fv64zw/6vPn7Pptf0CNlWdXQjbH99jejhtDf
dif5scaA1LyrZHkUxsA/RXf36qAhDADf33rYOhjGuslTQFTvBsnpTa5Ur2lq32NOB2uUJ8cBdUCQ
S4cuUL1UTP/Dl0oKnotI5TYwH4xRW2ouSAt9CCKacL5FNBSMds3290pDigwmLd8KLQqxGO09w7mJ
ylKeynJYlp4/7Gy//tAU1IslxhQCZ02bTNfy0a17DBlEjmKJYQC6CgO1Iz0ygeKu1fzfJNQIbyRB
CVUBc1gacl1kYb7RtrosXmp3oKKnZj5qxaRsbnoFIpK6EGaOetrBkUGwkbwZBNDFor0B4uTfgrmg
/jlG3i4udwaWM/aECM5W6C6gV1k3agEVuEsgDEdkAt146nR9mm7Na0NQanT7iXIZMmVZRkaH40rm
m5aQ4KULqm2d4j5eBi0q+SRRyB+ROe5dpen7nREn76NHPAdJKKuuhcfqJZRxxkJPgF9nd1pgiht1
CKlXV/xYUm387fyYXVqoBD3S10ShIkYXbY1ZMLTPWXUFSm1+bh/GYeCk012S5nuqgCSPz3epUy9M
tQrPoNitG1FLepnkXgCgxwtfNvjec9iQZkNGfO9Pwt6GdmZOGkrXKvDZiOi70QvDO2Z9cnDoXN30
NNF2FqZtJEXINbUy3qvUARt8ijd0WzHaoLU1py3Bs2dsXJi2XCUbGo0doQQ9jnqvJbGrMWp34/Qq
fuepj5aV+mOa3vamNHbzCM6vbJVaHwOyHDbPRja1f0o4RLqkzRd0kzq+Ap24diDvct5P86IVxkjT
tKvW890QpvmSfA5/Q6uVDrw5oGRW8HDk/JG41jOmzXDLMbv1mJibXAg3HopyBlmncDpciErcjD24
vsLlqJ12YJOV97oyuhyqoE5S6ju3lHK+id47eHVEHq/p1biUSE4eBoy+VdYywoUjtI0NrbhVo6yG
4pi9MJKjNeQ6zkKhhk5Lhh/IsuJVOtHVdcwVC/oJwLtbZ98tXbUoLuoAzzOzGAZCt6SIFyjHFKMj
KhF4NvNQnJJZQY+QoTEUFKSVqf6oMA50zfJxvjN2S8Uds887wbhSOz9+VH1VfyTgJWF689vTEK5g
PXyY17TUDAj4fZjfIAFKIC39c03UXILOGR70+Q3K+6Q12881bvuU6Vr1+ZrCfFG8H8Ta2df5PbLu
B+Ft8QPXhWLDNI7xNC0XWXbNZuzSCA9XtIBU5l4a3H9LuC7D1p2CLLQCGCJ44x8UP5UVGmPzOBAa
eEqpHzdFESDFfFKpY96WeLxoigTN2Y6GQyLsRVr4wSHkurWwunF41PGzJ9P25HoyPGJ/2NRYe66f
64IIJwgIxXldCQPI8f32Mq9LJMMlX9MRYfA6F0Wum6fKzee6qn/RyTa7mdeNavMRpxj053VaB/QW
doo8zSvxOjLazZL0825SEIam5+1w/Fyro2urwtA9zHeFCy0+amTxeTe2hhb5byb289pYBZTIHAPS
+7RJ3tgwvCTgeffba0HcRoD0d/NmeIy3V1Irx+3n2tDP1hFQhO28tvWwF5k9NtZ5LeK5cKNWbryZ
1yp90m/yjGT6z7VKRsfIAfkyrzXIbNv6eeKu5rVG5WPR80Asz3dTW+92fYIidr6LtCHYD4G0lzD0
+schRIFbRLTX5rWWGaYHI1II7Zi+0aAm1qGwsOJ9rpVNA32kAkA/rTWjNjgpzDU+f1dTY17TwiP5
XBsUcX22ItP7XCurLLzxCut1fmkf5daNkVdPXSdunLobn/ISH8ckU70XQ4h5NfyehjgO/DhVFmEn
q61ilgONZmVVFLn37L+HaQj3ohnNreWGzWle+H3dnECO/AiVFMFWGt1UNjB0DZGZlyK7SkLzmSum
ALHTwvAWzzgZmwch5YeSM4aFVB085E3trBvFV0/4NfDdTKzqtCuPzGSjO4pqynKoiIXSUgpqWovy
WI/6F+F8yxXF/KBv/2Dnlv41Glu5FI3ZXXCXIudrwELjhn+xu2vs5dHOVvQ941Z1M3AlIp+itm5V
0wmJpR43rq29eyq/vT+xbSzj0SW4ElfL6L7URnwLXRTXpMj6Ww8RtcbFKVLI7OjN8oUEt3tvTNG/
W/Zd3fBTwOWUqIkRGXR1xbuh+DlojQm/otQEERwdeTea+yhl3p2dSYvf+22xo+JvrE2mXa3MJba5
dyudPqdw9APgVvPVskGsMAg59pVWX8wm5ToaSeV2dAHuItBj1B2b/KO83DnEtg2QCFbtrd4bLh0q
tXlonIQ0Yg472uneVXpzFutwgNqmPvSu2iOWKB5j+hULdxwzLLSEsSXMSu2cXAdYHCfsDgFBsZy0
aVKFZ68PCGKd7pY48IAG4Il4cFsj2VFnew6q3t9pqR2fE7zRTtzLQ59n2JuDwTnRwzQpFRSZiapc
+54LiGmjizXCdbGzJzDgYSgoir7qUuNEEuero4Vc8JC4rjB8OidIFfyyvLpRciSB0juqEX3yZkYX
/HuhGy12bc/wV0NSOIvaCdFylNFasyQCADleRzhvO91jyPb7wrNDA5i6CZVx+pKYgr4KIucJINRH
mJjUXHpNB7ZfQO46VY077uuk24MSr86pQqKn6UqfSjK+adID1ZNq+R2Uphrys6Q+4Q8BU5jppfOC
UEO4fUj4Ec6Pr3lh38rURb/uFN0yxqp/iijvnpJp0VjgEEq/31GDazkBeGAgsdng7DD6tbBTKq2T
0Lcm8otU78+b0T52okMU0vZPtPi5DvulXXTRkXCm+NxPaA2/pe+tggtqhbS2Qeze5rSLjn2tbvPB
lTv+COqxEmZwqGkMJlntg3a5KUzfOBJcx2K+9e+F7LupS+p9zKqwaJpM1Uraw97B3ha7I7x5upoW
xXjid+ZGYtB7CVV6b11jwTx2vuIfm2kR1TUhnjUF5NDCZBGB/9u0LkzQnLxtaAAFxdLal8uoq/bS
zMslXcYElJ+3zRumun3kPkZa2R+qBqFepOqbKhy3ROuIA4Z8+InTLdMQw77JkPkh6h7V9Iz+gbMG
XjBgkPSOe4QJi8Fsob6GtOtsBWcJ7ohDAmoc1IlRuIfOLnZ639sM0OqbluTWI0fOa+Gbr57iT2HY
4VrTKaOPlLsqMwThkejlrUcxAO0opV8/0LZlkxl3Qe+8QXAb1qSzCgSj8CL4HTN3UHZhICn3kDxO
1ytcVyFshCajq93rBIssexsMYIh3BAwg8YuqhIyYGHW/zUQW3cV6Z8BjJ9OsmO5SfcfK0DB4NwWM
Mjxtm94Gt1HQz16JWOH8tVIq86HQomchaMS3BdhMIanHFOAeq0w5RzX1Vqe2VrYKH6Uiv/aYedHK
wwZ8wPww792GuAsqFTDbYGNR1AyL9TAlVYEceR5NZCRTFUM04ltX4AATRImDZF4Q5eatsQsqZcaI
CIf6inwJdR/dq07+3cZ/fGfFWYO2mMAMNNPiRIY2c38bIJIBCbqIHyYoRiA8BwkS/ilZ5ZDyFXwT
noQY2CwRc3bfhImG04XAtMiopjEhcrSVLBgfOKN68RQHzwDhMjjGkf803UDT0SLoi5RU8WYxWEBU
uhLSH48udUtOdOLGUtUApxQzMy3XENUphAeaYN/bXM2PY8kQIAx07wVO7VttBNmNA7kZxLc4i6pl
qEx+w4sX0O+zk3S86OVABDRK8QWd9wVwj+Lo4ivnsjK2xMX96FEcXaI+ajYQUppV62C96xvn3PvR
80CA00NFpttULU0OCHW8VhZ7q5dIhUkZwK5ILl7hCdqD7UBCHuDP+9A3YXmNBGE1o7Wperc+NlW0
DVTDvgeFE1M+V2BwKYzXxkorQP3JiJlsMTlUoCvl1nDs9Qn2bDfTkaXAvD6NCaGRaWSfVU817ujs
qHfVer4dM0Ow0JXdCEPSuNAo7ohYv7OEF97ihqTdRK7NdKMYm1em8OodUiP1DhfbJOJ0SBdVCKKz
GPW2U1ptuMjSsTqQNlsfMJXQ2EnhbOgTkSDGhXIQ0y2PRGpC2y9xTWjeoo1w4Xi12x1MFPZaBKAL
eg7dSZlNKBlkKrrnb0K9f5ra5us+1j4irrQHVKIxXF5gIrXsiGGxcyK0VRf0GwT48qDQU6WADYFF
dauOwVxd7/peW9tWamxCJAfrrpG3JfK+dSKIY/Nhzi8pkuN7rGJxR2yOtfARem9otuO1jdQD8G+u
bCVZBSmMvbrJkBPxd2HgGp2ckIlXxWmppgZlpAlSchLpNB1RDhz3GLlCAIEYUJ/Z+He0KJi16800
EnAIbKMNS3lYpc/NYeUiAdBNyJUch2dDgyvfNsF3zH/+xlLeNFfae6mOd5kVjZt2O1KNONQdMB3B
/wdpLCHdroEFVryVmLD2DHpXTWXgNZo4MP2Y3inYPYlIQQPfNQ4J4cNr33ftxibVkkg5d48e1KFZ
8K+F00bDro4pjKbmd1zl9WYiKtb2cV7Q9rJ3oyVBAybKcV60oyv5n1QW+lsnviQAwugXu6jbElXs
TBCmn56TtiFYvp3K8mlI088cGdAo4LyT0lBPnzfbdPKyoNxf84/xCLLrFNAnrCZ/Ldrnrn3A4Vuc
EqnEdDyCC9jwGKCWOxAeneB4woO3SDwuy2UJRgYAtb2eXzBD3iJOcgtiV0sG001G9hQLxXICwnVT
2z/40xzQsa1lCx0EMDhrw/KE/7o8chLD2eaPEAQ7G6iVjE1OZD4o8ZAIFVxUYIuarwP75vi5oDL5
eavASEluR54vh+mxCofEISH2RMOqf5wXkDaiz1vz3cyOP1LU7ht12r927tCbbaec0SwFoTtdzFVX
DY/ztX1e+K6sVqbuQLqZ3onC+6E19H1r9cY6o1hzdIkJnQrNJMs0oJGNWKaHtqozXNcV3AO+/0r6
QJdgHxkrws9/2I1ZgGlD20WbRV9iMxfbwnXuUiQqZNIw0PWI31wqccsILvnXYlAMUFNV8vNjrjjE
YRAePLDUxjIkCOrA+V9nSlk9d+jL11iiqh3whm3UwewL9AKL3kqxLOPNCW9q5qqvbvweGmZxBnd4
aTmvnpsszwGoAi4JqlgepQC3lRfpR1G3DiWV9qpHCX9r0R9XSTMQS1NmC7T4pAvYhrrC6xg6/BqZ
Yd6PYXLQM8YmqZO+RYX/Afsy2bRV+j3XZLMWdcclS9AVtZxw2/bDG9EiypHvk0OzUwmn88JLIvpr
mGHtKBlz01S+cs5+UBwdTSgpQ0k7DSjozofRE/Oqa8Xw66TSZtrkQBcnianRkSWNMVWdihq1/wHV
Hqslwt0FvtVtiY7UMd2vTVisiNU7wWx9q/OJha3Gt9hUJoGKXHSt9hXZ5alqnaOQCMVlXtLALC4D
UZixmbzEGTgpF2egThp798xupUGbotHssZ2EFSbTFSE/6W1hhoJ2xPoGdTNCK4dxVyP3BsyfpV9O
mGujekh8LIsAaJzAfMdmXze9dh2QaS/CsV3kEGjAmi2LAIaKAolz54okXiOoCtD1dOPtqBYKsm0a
3EHXrFSbMVFbas1CD1ChK523b5MyPOW+tTZQ9i/MsseTjIlkJVWSHUiEN59kZ6+Cono1/fjDUiNA
RKMZLmm/XiJaY9hhQ0wvGKd3tshOJVdvstmYhapQ6pY1HNYbS6TqkjmsviuZZbjlEP9w/UhbtLHn
3tVRJ3fgRIxtFSrfLQRxWxmn8cIB94tPVHmxvRQ2YNaNm9Iu7+AfEU5XNtBXLDhfog7TezcJugvV
AFqj18wZjYd5UaDHlcY+pr7JSqjdXObcxGCwNXJMYjc0tj2hK3Ax6d6JBPIDnbJsEToelWtylpY5
vR2IpoJfhXSIPnOmQEhOTVxjGNUXT57tPTBnlbO8e1F044K4VPDNaArXasGlrXS49MTikoMYWw72
gErBoYA8Nt7hyy//9c///q/v/f/13rNLFoN5TKt//jf3vyP/L4PJjP7Hu//cvmc3r8l7Nb/q38/6
05NW9//z8MtHVv5yvt88/PmZ08f9+4W8/W8fv3qtX/9wZ03qTz3cNe/lcH2vmrieP4QNnZ75/7vy
l/f5XQDlvP/65TuVGlCD13cvyNIvv63a//j1C9ryeU987ojp/X9bOX3VX79cXtPX5PUvL3h/repf
vyi2/Q/N1iG+SzwzqmZaxpdfuvd5lTT+oZpItzVNM21dt0zryy/MIGv/1y/OPyxhm0JVHV1Y4D00
+8svFQB8VvF+Dm4yxxGGRUKOJcWXf331P/xGv/9mv6RNcsnIOah+/SLkl1+AVU0/5fTVTDwimm0T
/GDb6MoNJKes//56DVKPZ2v/JwUVUAlwRGthMU9iuN4sapMoH13kh8KxO6L2rA8iBpGKjWRxgHfG
aBQo5IlVE5CC0FXboUfXWe9tY4SIu+Q6Dk3MHHAs15Uxed7yb+AXjKWGr3wdKS7zQctvtuFA02Rw
mfBZXvZMMPi58XOi1pop1qkOijUtwbpv9D0hCn3RrwMFoW8KBhxvW0YbQOr7OOZv4WNeWGYClTxM
CyBvSBDRXAtlkQ7Wg5Lxt/3px/1tD/68xzRV/HWXSU23hdBtw5x22h93mca8hm8H9oguCg5oJ79i
3QoXKcS7hhGgLOFUGPUNF+21FIm10emE+QWpnCPTj0qhLz8VAHfg6gyGih3/VA8DqJnuCVrTgJcV
qPUR6CyxHq/L/JA00PUH7Gpw0STu6nCVeQb1MnKpZQJQ2dCetEx/12WKRMoEeXLJCG8hpRTIiMzv
sjKtFglpRCRIdkC6By/EWgjmrLDq75Q67zUwILgQNwNUQ08D94/vU5hKs8y8HLarJGZXKl+rgvYf
I51tGDq7MGnFMm8laIDSene08a0KlHAbSGeFSqWKihcKzMou65mmSIued8A1eAj1ZzfqkWx4mG4N
J3yucSWuO0jpnPFUO2kXDCYOgfJmPqVLqP/0+GquiPTPz1ElN42qPKiFtUg9SEJdW1zVNgl2BEGZ
66J4MPGmMYea2FRD/W6pF8wrN5m996p47SemtRKe/0pZwlma2v1/PiJ08y8HhG5oqmOpwnYcXf75
gDC5smVNHHFAZEFJB8uC5u/5d9InH5maiVgOcfRs+eO9YudHx7kjU0cuByWeAg6jcJl3xASV2Lro
leWrnrkxefaEVPVkAnV1QAGYZCMTHR8E74uItObk8sDffIfpf/7H84DF+cnSOSNYlPHU6Tzx83kg
TglIbSptDSUDP0c1XU4tsStl8Upj8+rKHvgo8tQ6Honv6by7HAUBZoKPoBfeqh/uTGKeObpCZRlb
VP3g57V9Wq2zlAyYFqFUtfnPW6z9dYs5cUkClQzBXtcMTqw/b3Hm53XUQg1f0/ei6ae+KOH4UdnY
xMwJTKCmb5aCyjslV81QMwgsjB0dvwz+Zs/99ce3pYn5QUwncJVswj9uRptj0a0Lu14jysQdb8mv
uL6ulQTC/DdfeHqnP/5EfJKl29IyTc1wpPPHT0pzkr3N0QIHnQHyV1LpAZnOEkjqL74ZnDtaV6uR
1Nit1JHVZoKt0SZ6i+7vB6PjtOESFy/DfO10IQCzMrWWf7OFfz0zQpfjiqEbJrvDUP+0hS4HkJfT
T1iP1GGH6huSIVyLeZGvo6CkpBUx8AQRuo7Vkj/s+OHX6bXSxieSht6V4Pg3W6P+L/uLEhRFLYP9
9pdfplI8K3JbDEPWEKwblL6qm732hfV1JAxrMVjujgtSjQIhDzOu74yF/jAU+vki8derKmcCFe+g
ZQjbNv/8bwqUDlJfE9TryBidBVmf2ZJDmIRCj0p269TFenTNfWIZ5//8uZr2l+8Mt4aBgUYWraNx
Pf/jMUKIfIWo3ClRu1dEyhTUFBgjptktssINcZm3/tqzOiaC8a1hVQ9/8+nTle+PRyifbkFfUy3h
AGaYfpGfTiK21XVRUZnlWguz26ZrHvJOnorKWw+OvEghfvjBeHWd9Ilg13MHRdFyL6GfPxWhdrZz
JuhZ8TebpE+H3J82SUcJbEoGVABCzD+d1yoxSsTDbFKvqVcJv7Ai5seAAan25Yut1i8k6u2QyJ30
oL+1lOasDOG50e+c8f9Rdl67cStb130iAlVkMd02mx3UrZx1Q0iWzZwzn/4f1HdzLG/Y+HGAfXaU
uhmqVq0155jLYX2KR8yYiY5Yr3owYtww+tHNOv6D/mNux7tCZdfITz+WkqEuV7xYoFQ79T+Wuj+X
GOe37/DttepwpSLw4DvYpnuhk1fvqu6DO334x+37c4Hh99hCF7rBespm8PvtswiumxJ9aXyUMhjJ
5zsnWy50DtXdYZTFk1m7F1Qbn2qAaI12WRhANBl4EEqHE+UjW9wL3Nj/eqL/80OxH0leJgVAen3i
/+eZgi/fJWVP7C/R10jj0GJrBkJaptS8Xp3OOTztD1lUvMypfaMG5CVR/zAP/DNa0OgP54k436F6
+fu1+o8nXdfpCrlCSl3wvP/+qUSZZPkohoYIY5Kul/KlN+RlO5TXzdT6f/9V//VOU2SS6sjerEOI
+LbRJaRtClA0jR+nIENk0z5UtHWgSqxpCTZd+zG2D1mN7gO9FFlfFmkvsUPV+Y/P8ed66uiGbbCq
mYalpPj2eLgIHawJlYpvuMENDPCQCM7pwUX978x3VtR8dAoXYmR8/v336v/9ey3GDCa/FJn/79e6
1qwFYkjTYDExP+2qeMs1UtjsSFzmff2ilfn1PFXXY1Bvk9WQuVUqeWNVlpsMfx1jZEwvIoKzM03J
rzZek1SbJ30yh39dn/9aagjT4+ooiC2O8e017UcCLOqOBKIgdG+kGj5CWb1UJalhNFHytgFmLfTP
Xq6WAKw1wSgeG+wJW0sL/aVrf8yTvi2gbxiufSPT/iMekMr9/Vr+R9Hk6DT42Q7BnrJBf3uWwO1i
q46Kxp+D8rEAsGWIu1nqIP67B+i3T7riuem18q0hpTEgANG1on8sM8Z/LWcKjQHHYgtok/h2P1k9
cqLRQ95oUf5oRuYfI8oAHt6Fm9WSmSjrrWOsKSkrj5OoBnol+ILDi8xdE5+YxpAkQDCRGEh1xbld
yxW11jLK1+Qvp1ClNyQo/RfLm7kKG1UF1xpOxY2W7hdBSIPX2xWhnuiVkWbbXgPifVoREYOJsfPv
1/vPxculRWWY1IZ8T2l8e2XgG9jRYgrpV6N6tKQ54cue6e44e9vBrrQM2vivGmy9g79veOy81nqm
t5lmSPXt6rajbtF6Bx7RlWQ5R+TCx7hdQ2PeaZjDqUVmYsIXALq6OWEZbN2do0fnpaJDZzf1/u/f
3/zzXrNu8YEE4hrdlPq3dRJdkWRkpoSfRcPZZpASpDEZrxz4Ypyi4dVctJzU9M2EaJuEGNLaJoJ/
r3JlgL6lFQmV7mUO3dt8cq7N4WdUpYiPE4g/U2Y+W/DF1unXORXGbkrCfdc2H1kNVxbtgkeXQYf/
46V59CMflqMTdy9kC90AdDkVtDolMyY1DWA0WRuYLcee5bqPqOGqlkuUNqS9T6NDQ65On+D+gjIF
b6elzSUos01vo7hOcQHlyVNWhzd/v2zy+020BXswRRxV63qu/L7pLQmWyDKqFz/KCF9EIO/JSTyF
pDp7JmlouYbCq64c0K9p+JlbtXkQWnZbAYln0uH+/25A//dpHGnYgkaV89UQ+Z8tOMpBvQrCGfwQ
vCrMNfe9qoiAj6H8wR1NLkYJ3HapUD5JA5npMpLgNDjdz79flLVS+98He/0USkrHES7vE8eg37cB
7DQyj0W++HrAoGapog9b5fsQpIdrlE8lpvimXv7x/sr/+KUGjR7Lppg1OBivL/j/fHVwjoT9yHT2
ZVY82s3AQwL4wZjocuTOU9CNe0vGzKTsH1o+33HPeIl+yM55MCY38ySiIM+ttAc7NG5T6cT/eNn1
/3hO1qMWfEc+pcu+8/vHMxOnSzrHmfw8nwGKElDlhnfZdG83wZ70pQRTFn7lmfA9r2HMk7oOEBnC
HjW1b0TgiX64TmYz3WT1h7Xk75ronjsI1PjPdEJLVHtuKuP499v4fZfkNnKCZdnHsWQqy/pWz030
MbCjNngpUw1aADPlABr/0VnmF+k6z058nbbTFkCz+48q+o86gt+M7enroA5p0LC/LcbpTIJTpkEP
7VYjabOswyE9f6k+EyO/nfPVPuqkuOEX+Q4beu/U0y7v4o+8GF9wUjKfQqTdYrAheFdxvnauIhnS
DpsPf79AXx2Dbw+6Qzr9+hkd6vCvZ/J/nrkeI4450inDP8U5pB2u9UXskjG+DYkiZ4QFI1lcLCGZ
C3VbUYDScZ2My7bqt5lmHTn3Y7aooFExvO7/UT/o6o+XUK5NbP7HxraebH9/4OhIN2UxQT2f2/TX
NAt51VuoRTolnqaZ4fHIzGqdE+4sGbyzH8IuCRqCvlqCflimUJtAYSP6BRuwsR/g1vgwFKWnRVl1
q+h+JjIJIQBU10EVPOdVlP3r4hp/vtEUkdJRLEWCjen7U4CVwRhCdBA+BsZ2APfXmghGEObvFGz+
vW6kv7KIdyODj7eH9Cu28YJaoanlQ5ChCNbTzMfLwv4SV81BoK2lDh9PZdRvlZ4gnRwGsAcu0AsG
y4BjFiDSuCaEvC7Y1Y6DUX2ST+Qe6y57ttLZ3i8I9zdZqhGoAlunQmjgx5PcT4rZnsoIhUU7ioqg
iY+iRO0ERTfYoFYy2OS4jAlmN9TJ4mYm6XZTumMPlalYPDt0BelVq6ucVoAXqBKvT0Tg3DzGZ/xc
yVal8I+cMPbdKTjQXL3IFtni6TXvxErctWeUDKgDX0UnLzMBa1SLfpla+cQAnciTrPg0zZvSdhrE
D/mOoJwPEiMSMq52FVgMlJy3tj285JBjjcSQ505Kg2TfjF44TNx+HDeIFeJ9F7s31ZSQOWBicGCS
AlOLSNIFzsh2wo/qh5WLbAdR8tipZWsOBWDlwfXzCVMfgYWeZojgwgULTkUrPrAJ3k0q57/N2JJM
psG9q2tHax2/68QRDzyrFsZJhuZlc212YlNRSGz0kC5rILD7geNZkb0rPp6R7E5voyOsMIa+CdHN
hP/lmN1E6cE6iFGXze/9wuUPZlWevp6erkcvnQ2hiwS1IWMsaiFIS3Pvkpe9Y4bYv/xjrfje77EF
DzKHDjobyrX/2AC0GQOvCfrCDwsDWIt6nBobNnL1ZgoAQpb6bJvlzga5y1EinLUf//j165L5+1JF
jalcy+FX65arvh15CHp0FHiswdcynA35hDS0mJER2NhR7Js8EcwfI7OEfA0GjAwvuaukIqc5tq//
/km++jh/fBJHWAzTxDpM+7a45/FSOJGVQR11Z8A0ENPC6hgMg+59VdotLmzEeNCzBiKVgNm+iRn+
HaNZOfPvpwSKptrRDJr0buDfgpqqeT2c+euyi3d1hdA+btC11e5IWvYU61unRJZVuRpiPLPS/NhI
TWwTBGRa6yjo6wc7E3qy/jVSk77/elcRKq4+uGjyJOLvPXKXPs3684hRlCwmWOdjdFMMRn9lwXEI
YeP34bCPRzHt48Zh5XeAD2pWf1yAyd66Wuih9IerWENSx+e7D23eX9X28T+K+P/YkBQLu64EszxX
MP3+fdGniJndZsTfE8g68AkG3xY2Zhur5PE3QYbozi/whwDVytWYrv8SdDF81VsO9s3agTq+yRw1
HUlhAWBFyN4/Gr0GDf8/n0OavFRifEoXL9e3ux/JoAuDgIZQrdXGHhmYhIue6WsVVhwAvIMutW6r
bIyuDJhDNlqUDn7dfpjn8dGM013c9YJYJOzlYJz4hhMa3YU8y0Sme72vW4/MgPwUNigCQnTLaw0o
p9p9GDst91yjaYm3RQw10XOCT4m9xyVOT1BNbHRH4dLO03c8xMOe5iPZjH2JAoT/l/l81FuQbviv
opVG6lfkHvtFRIhX4FaJx5nmY14wxBA2HfVXbUXHZwy6bFdojNCSBQ0fiD5WI5a1oUerFia96ycz
+sN8YdHpyWxFTQzY9BLsz0pYzUC/m0WwC9KFhybVkJJW45VFDGEUGWg8FjV6ulaRz+MovQMfOO6y
9R5KbdoIHboKhoQEFjD10Uj2rQlA4Yqw7UNoG6tYCDW3gYBjzkZeeXx5TZRyXJvqyxI3r1dNJ71D
EI3yzfb6ynmKIPL56VySS99Cs4Zy3mHk0j8h3gtM9ecidz4xLBvIFXKMa2RNoQunafKjbtz8wdSz
4h50HxskwU8w3CAEm5dTFatrswezEuYk9q57Luk95N13mPAjZ9q4bHHH1mzQT4RZ5oc6Aou2yEaG
yBhb5iAAqDoCn1h/HQhL4iJd8RmZDVG6HbqQOYxf4RV1qTnfYu77UbT4JWwoA0imZwkFehmg1mFw
ZndpDwzHOHOHreur9ZBEvtQC+hI3RVx/0KgrHslJ3ImsvYkIDnpLq/RmOBDkoh3zLIPiGIn2MpmX
Aqcyvsi8tDewoeZzNH8CUGk/R6z7iwx8J+Slchb9hw05ehdFgPMdNd7kOlleShuvIQFw1rUAqDl2
XB7R6Ra3HacRZxXwAu9+kifTyLMzA4UGpIq7bFlP3+e13GxHw3zPdBvutU1AuJFWGBmWSD9LkjIZ
1EMwbEP3bEfbNrYSQH6QYJiReonOveTQxBMYEXhnuk8jQ9nFhI8diSaiaKpt9C+B+5Rv2pV6aWUW
kipFZkdQwnNsiiM/kJgvxhUEKSOqzmHtGyvJKTXjh3x0Vvy/uEtq+7Y05+61WGp+n3vlWDG/p3TG
O5rZ1Bfw0HrLeNDSUN2mZXYZheSUCiMPzppeGGiJK5yUJBM/NFWy7ep0AjMP0SToc0jJ69rqwIPg
8bEGUF3ZuC0cRIEME/JTWmvUS/sUysnr4gQ3Q5xyo6y2YgwgsRv186tcDAcdj7YcEL2La6vWLhRi
3wtBXCxlUYQNQ78bcXi+8o7rI/SPGlfnMTLmesvxLToW1vCaa9V8MPWiwH3S7hdKksBA2uzWyy4v
hp0bpiY+HWK715Mbdym61SBVTTYuVXNkzq+l97GOGmB2h5YIoeWFwb1+14/EZCj1QCjxcByD/HpY
4OZro36MWpY4jrPnKEvGQyTkWY2SCAa+xtYqZ3c9PzVHU8v/769kmz+3Cd5fo6Xzgopfg9frFTbt
FXdk/tcF7I+8IB4hYtnNiOyrZDW+QxJwdAjPs6UznhJOEtiFTQtnJysUyuooIl3ErlhU47XCrVpU
6mU03ZC6e4PqttxbM4bajuhdq5qJOJktr8azit6gPHyVYjMHX0JxnK2jasdv6BxsDDXIg17sZ0V8
NF3y5oBB5a3RIlos3YU9BQHJRwiV00BgllimZhuhzr+2jfwRmNZhGfgiYsnKQxcRwxkLTLd9/+7O
s473Aw8q3ICtzZnsbK5/UCj3CPoqDhF4MfKP3N0yl1PoD06OOSe0LjmAQhpc0YKfFBqm0JfL0O6m
q8DiDyEjgYsgFZdINvVNWEh5rFkw7q1UGuc5X56aAE2echFQDCK7CysHfy+8md3XX/aiI5+pzis8
BuRsFmkIKq2cvFhrj2Pr9lfUk7lnTa3YKfa3XSjxx7XdqRsvu5ACLaGsBHpDidGNGJyFO7GtpCCY
NH4IcSXK76uaPmKvmdskqN0dd8fIaK4i8b7Jl2WE3oAHzXKr29oOnxwzjPdZk6gjUuWRcEDUOlQ+
FUAzwj4jOB57Jbp2O+iNuEJD/s4+tp84YS5WafqjAwK1h4U5IYC1OAtBn6+xsQ7ljnP5a+CMjJZx
xNU6bY1qgh9bJ6HYOOZe6LDHtCRYTkWeUdQxQWvqV7Or7K2qCzh2EFVt/CsDPrB4LfNnApDYoRSy
y+WOHMDJp3dPMKJRTMcJoeYm7OtPx5LHrwMKuNfbTKxHmsYdrrH5PJbm/ut4kiX1Yz8DiKQfg3ey
oyuZD/vO4gp2MYSHVli3WT0jDaRai1vCDacq5BisIW2Zo5ZaXSIFhODVHJZSbeMgLc/w5jEHaeNW
0VPdtwsFTd+eabghSseXCN3orrNbuRvJWfUy+VnnIeb4gpXA1A4WVOt7DN+o8Je+22fAUThRTYyM
EsdCgxOPnXGHBPwwD5yumirAJa3VJA/Ycu/GPZGrAOG2DHeIWk/Hs4jGX3rbAp7Lladq8wS41Ny0
jR3tEwbeht4eO7LZqtj6rIyOjbnKUxzyQNrHOoy2IubktrTLykyZU8/uNoGeVZdVXjx14fxuZ/my
mQlb9ZRt0GaFfm2CQ9xMSgb7xHRN1DB0O6pgkJvZIY+ylWXHmrycM6DMo0Z2vFgE+NOh3ooGv/9A
RtAZZMlzRqZMJJGh5chzJFoVJejnyDxoaQGQPQeKSIPrs09RS+M/1XduU0W+Vcp92lATgdn0E/Vs
OsAFv86Szi6GSU3MWYOqTZEH5ajPPkeyKiz3GNj1T33pZzrRZBZQfzDA6t+jIYxOuk0pKSZSeo2u
4uzbzidAasc2Ij+ZdnS+bYlhzwrUTgjNiCNFIr0hais5JqCGh8z2TEDKd5GjPzfCtjb1YBceUF7n
kGv4V0YRvkAzkTeVSfyPDKzJb+R0GtvUIhilsa/G4LVMa3XQOZXve+MRp0Rxui/oLz/UKdDoHnMP
MCNsvt3SXJMwTZJ9p/lK/wALwioTHig/2L5bDWxZXAy34PG6HZ67y97WyvvZkQ+RZplbKPt8nzSf
geeqnyQ15Ec9bQZPW1JSLUYiraJhZvFdT1s2VtKNtIDbTBgB+LOYqN612M7rdPHEpIBEBcyMitus
4LUST6OpVf5sjSU68IbWRxVoBOcpyUD6gGK+Pn+9iTpi5g0KvbQtUdTHe1Ky6RQbCTnkY5LwBVdp
SNTel+oZD+2GBkd08dWLsBH1Qqoauy1W8bspXO7JNUl3hcyua+K2WfmRVevSK9yKvJ6QZC7yS7Uj
SIP55IDvTxGfXBQk9ZAFQMRyz1C2clJYsp37YgVBTh+EqKhes4yjnsGdEI0VnRm/MeHsR5KGK85L
ubUpjci60WcIUClRzJtxnOc9vT/3crDi1YxZXZtObJykrf2sQD3voxy9WROjE6hUv2sJdwSuHbUH
g4lxE0LjTBA0BOk1zkODiN/I2brJ3BwK87WykRQTVtTsxkiEHl77V21MdYRCKr9xrDfCdmEiCaLk
Fze86NP+pNduAgEzmln0yifICuF5AW+5MUnl26dOj6djmC9wEOd+ZI/BhpqQVkCtBQcMma9FTPwp
bxunjqryW12p6xJ/R50XPtfOOqMPdS7dNn6d6ijxIj2w9oltEqBBiaINTDo4SrINaDSKG5rkG1ZE
/NJLLGnBW2xcaX/39QTAiDusSGpL6z5kOLzBhW5IO6PXlynr3ojv+oElouxALWGcWLwxdOYNA0b9
bFg3nP0AbKks2rn5R2iE1i2MEGNDqoQPJnxBoZo+GXFSnvLqgNPXvY9UAid27K8tNBu7pdWPcgoe
a6D/5AUOavP1kdwq1LYMYj/ThStYxLI+2qZxeKri1ryM4FR48UzXZOx4ObSkCpFZsnc6RSaPxoLt
va/3BF6Ex9ki1XYkKgUbWf9KNBlOoYJ2hijy51BjfGYNQeLJdglhsMCqzpKh2ZUNsY0xHTfKOXQb
JhKh5F6TXMsIk9oB8+OFPQ/jSQvsGFtGF5FaXfV5f3LBg4ZCwZCybNZJLdJ9zKq7YB6rl8xb5qA5
j0xotvB9Sg8J21OW26cocdzbecyPdRLh4YsLstyxUrFp25cJrZrboikuF41jw1jXrNRtTJkOPPG2
LZB5ZJBPR6KFN24ZHXirxG0oQvMCRPrLXOHk7CPjCTErVeSSNMe6pPWNw8lW5oVWhT8C2H8bHa0+
dU8CTSuc/Hpw6xOarXdMM+m+M8d3JfBSTCSh7mzH5tubNCS1xCEgXhhbx7wazC45t3HDCy2LBwDA
pwcnIam4cvOIWO1h0+ThpULr1GVuiSGoehuaBlhqIdq97qwlsxvf0/j5SIYOyyTPdN7qb0DMhSqz
o8whXeV9ltBtSn9YqIOxavPoFfH0mJVzt7HC0b7FE3bkGZx2bWDQBMX0ejc90lXVLwrwYRvbklDh
rV/MErsLRpUtfJgC2EK4Mrljz9bVcmmb+bjVum7XG+8kWaANNuabodeVF8TiKiB9qMEweREkee05
1c+aoZ+nwhfIN8nRjds7IhJwI1nhmnje3SxWtR+rZLiATEjiEJ2OjdU1L2GlWr9rDddP26dCr6J9
GDAjVMsta8MFWwOgz5CwzgSEjp/AQAPzqnvTcm8U7gg8FoXmXEKQqmeQK0ISEELMgu8Ap90ben+Q
AVLmjuE/pn39aGuCM7cVf1Z5966iOdrjpgvAQHX3nFzbjQE+GD9XyGYr3hw8kTRezCvA7mKTRStW
YRjeMkkVZVnyQooUoXWOqqAptYPTq9vBNa01ohOycEV0qJjGYzh95El73w6p3CWv8VwSYOqO1PwW
LjvsVrcDNt2TnLtmU9ZybycYiA35kcE19Ls8PyT0Dyick1crqmkW2bnhucBDODABmKj5NmyjGDnm
G7q+IxxIGpGucgpUnu7TXAuyd0mv85rarHC/2JQjAA6YmWE6rbT+6AymV0K73dR2Rm5z1r8UcwJd
cDDKbSKyR2zcxaZDRtNbr/h3Xhz8EDfJzqjKkK5WD5Czb97bWs5A6FaLuNO7x3QIH/Np3FUa5iqq
zGXrTPJiqQTMP7z2eWGUPlPzdrsI+y2k4bkpdWh9vdnIbdI1r3agIXrshLaBEAPvqZmOadK+diUH
HAI6DkYFPndsoKYPZILBHeBVn0gG0IeMNZDAEKNxKh8aWiYT69yUIUFJinq8MSyPFJUkpoEzqAN7
brFraEjurErfsiHegSXs9kZIGysx7Ysgmh+y5Sda8fi204n/RtTO+1nuEKOyFgVs1A7CIDS3EJ2p
0omibWH+BmAjggxaTJa4kN+6yzQ2qj2BBaan2fPd0pPNGak7jsNEQyxnOI9b3B1X9SQOYtUKWJxb
RLmvZHptNs4l5/xrINLnzIgfodOD2rRosFWI+4123JUTTTxop6znw/hUqOQu1BnbIqHlLaox65Vx
eMPg9JUgE6xtMRkPmaEfpLuX2JLINodwP5isCgEzN9V9AoQ8RTCaLmpqwg3nnKcmpU5ILFyniDFo
QI60b+lvBHOKcTKub8YIEEg5IjZotWRiUmX9DNRcnZqTifvgtszVS5byLLXBdAHZzr4JKMwtN0Uv
WEeOX05WsJsIQivijkKViRkQKdF4LNgBSc/NuYwM4emdhQSjTL2iJZwQ1ckz3PIaa+0DUTNE79ZU
DVoddH7MFn/MJ7RApZqnm5TRDlvXAn7BjfycNvuhlvqVVqWhXy1QxGYgcW2PX7y1wmoTThe2DE4i
t0n/ZNhMCLhVR8dc72EaYcQrtAX6RomJVjX6fiC5cySPfK/IA1UDdI9Gap8qDH4qWQwAIgR5lJn9
WRUTQHI7vZ8HSBHho3DClyzjpJZhxvdlU/5SkXxrg5sJ/vtQu+fQhnppTETyJKX1RmuGhJo+fewC
dVBuR68Y//DU1gZ/MmdbxyjnvT6nB9WwK0TdkD/oofHDbt2TNFv9trM4g+RrIWul4uOYTPz9sr9O
yauIohbsDtNkPBRkco5UN3ZaPWUGayjf87LvJae5FK1CKV13Z0DbwYrkB1k5Pi1BFMOGqJ/pcbnX
UZX9nKx+IPGHzaiTRDERP9X47IwQqVLSijqVAKoXOdzOKd9xTKxw7LnRIwbiNbht/Aknxz3Ztph3
kSroUFr0j2OGIIxonpO0GraKeJCDq8W/Aive91BTQTYbYGbLX9qAjIJY9oGTVqeyFni+nm3pfo5Y
i80TzToMfSbJOHZYPXNMvc0cvBAFeLS9Wyz7sraGKxM/ThHv5Sw+eoNc9DaigrKzUp2G8ZPOPEGx
RHYqh8KIHXjQMeINHdZjEKCHuHdbjlM+qX6pF3Q2OoHGdnxGlMsmL7W9o6ruAk/j69dEW3PpQbkR
qeVhrW2/KvKKrvuevhV2pDS4cjmorsZfsRPW+GYomBpu9BzodO+jfI69zG4rj/xe0BeNeesCkWgL
zW9ghG7kWObbKe/3ZjZ8TFpFbCgrH6B2Dr40IkjnA6SLWBf6NjOI6M61dxbDaDKVwUlUY74lrVnf
sFQBJWbqhA6aaW7N3x5bDypV6SOC49a+OVXYbJdYv7CJTNhUeE3RaoWPkpAo4GugGma2qYYHhi5Q
6i3kfDT9fdJ02hZJf8ScU97gFP4M6VnryLkNnMLU0dBYJtuzDdILB2hYmzAlmMKZaY8E5jsehZyD
+fiquwfewWYjCVLyRDE5VM4ZeWvhdY6HJouQaWsCK27XOZg5repRMZ28MATazbxPH9gtbpoEBAQf
lqGDofms2JOPEo+TZBcyzpvIbG7EmVDcFYvLebL7VbQ1V7CBx4MPEGTIgHhmZNSDDAvOX1r6kn4f
A3brQMlh0xsACegocjJ1wiuZCaPAAuw/E4FMY5dWchbrnKi6N63pxDYSJjcEwhsbl/0hjdb2w/Ah
DYp8Z7rDiKfYPKkSlGZmUvCIHqOK0RiRD5/YR592hshe+02OsDop03ZXQO2l/5kd4I/2K1PJbzO4
SjmF+GDyAfSQDDI6NgRTTy8W2B8/ybM7jPjJBqRPtmtZRiRytmNrR48W4rm9pqvs1JcPbVOXl8io
iLGYIQOfyzg9qXEgJk/dZOTVJseQ9KBHKP6bro+jizowIfcSRjI0BTrMgYNG5jDltrk7nG+r42KQ
tUxqzQ1ymYjGLshTgMPrfHg7GPI0ZdqbjHEGI/V8TxbAM0vGaN2I7m3CO46G2XudEc7Hpm+EP34F
8WWEx0AgipHehKPzCfJg5mQZRHvHLs133TTSw7iEkW+XL3U6KrY4GjtaDKLULQOd2SjcdtkOCH3C
pyCvrtMiALlCwStBxQhtdBA+JA1Tadc4WsuNRs4ywbVZtnX1MjyY0fI4GUw2UOZLrx+6I9Zl/RCW
brIlNNTYsoN/ZmNDZcoSN3IypXfeeHPRXUUlnuC1aTBLwzkv8qWnob5LM4slRPb2WQ+6Tet05Wn4
JUa2DTSQ93nJu+RWcFJT3dAvzRYZTa3CT8Xnxsp+soR20NnB9ulQExwc56QkR/wcVS4hSdbGQ+X2
jE5GNNAGl6juyUVoCDQGgPWWuukpJBoRgzKbNPbKPszuZTeSawQngzSL/mjwVDhoMpoZ1ZrW0c0C
ovCoW4hicrxE1Jfekn/2oFYoRtFFAS5yqwNMoassqg+zZn+qvPw1CSxgHSfevFq2/UTYiEmXemOX
R4d1eDvXY7EzovKuzBJO6uHaPQ8+uobXaUiDkcS2mZ40E6Sje5sn65QmLodLXY91agiiEluJtl4Q
rM6mUNAWboN8n06U3nQgAGRXBWIk5n10DuNxk8fkqE5kT/OBJjZayY0tsNZtAWGRaYYZ1qsIej0m
iBgPUTUWXuq+q2UMbiM93fWVcI+dZlOuRtF1KbRy9aqT1EZQKstBCRojL+CbmxKekSbJBSlJ4XHL
K6kJarKwEqucBP98qoc3+LKA5hjOydICv4K7f0KqcmkG0h+0+Tmr+QDNhK3WTPB2FY0NQt5BzVz3
Wgx/AHIlRvwiKKebCZ0jtB7tgnx2KCPwS/08wQo/aNZBLLp40PXhiRN+G/bmLfDjXZBLHsCSdnwA
e8p3oxmwXRZ0B7frlS/y1fcvjGaXmJSIrF/S40cR4aegCbRxgAE3KgTFgkq2QRizFcUx3PMKKQue
jFNFteyMU3SVDZTtSqpdKfvycR5pxhGp6+F5Za2Js3vm8cnZmeORkn4bKRHd12b4+rVaZLrF+Slw
IJz28UHY+F3D/LVt7eY+zM2zJt1j1lTTTRyhg5scsMZWGtXeMDczFChib+1IZ3YZMhxnFEQrizDY
EClEa5c7UBrvsUpaTi94FfnK727lZBdx2x/MZFTXPXR3rSgx1rrYNfeLxRP5pdPIejP0Fh6doiYz
rzVgocBJvR3E+6B21WwadBFDBq72dNBN0t2iMgLwtTxFYJePlG7vSo4RJb+EeBegwcYx7NGPviyG
IjraTSI3kviwtfe4y2Rs3xDG+8gdtS5Ds+fErbNHi/S1WvMmi6DGiKvLZKvjofatpey27axBMkiy
5EQCxtpCW3K/GCJ1jSANpITZAajMpuyoWW/wwKdrIww5ZJs1mV9hXKz63Q1nnPkzm/Nf6cyJx6jF
dTdVzqXpSF4ryEN6D2fg6zwQNaNnT7DHRKHeHRV6WtK3niwofNoWncIYQg0tWpthOnWURYvfu071
sT4oa3lpJ/Z8m5D5qZVXuMPifdHZt2T3Fp6MCsCCIbDNmS8namCISaPOKdBHbqPzWNCVA89F2RW0
tP8MWDeUO1QywNhslqjRw0dAGToVUFWSufezFE67QcpTPQs62GxLYblsu72wim4nG2fPdIKwqyrh
6S2qqz5Yo/oCa2to6c+iRqfljPFzEDd3djTczx1MPibnr1kbE1sBmyENNFR6Dc3joE+e6yp97pR5
mgtH3056vIsHoBqmNXvWnEa7KKylb8XMZ8d5A2D0AV9SvcV5+2uC8bYZe5iTTQIkv36rzZaiKn4W
dAHZQPGt5yEDV4uv24bTvSwVlU24eltC9T5U6kXV9uVUGx+Qe05LhT496ceIQxnjjkRytiPVRkyW
uWMlNzZFZtwTNmzuYIv8YJ9GFpISo5rVYl+YAI6sjNJQAItx7bs8N3819v9j77x25EbWLvsq8wI8
YAQZNLeZTFOZWVleVdINUSVDb4P+6f/F6sFMtxo4wtwP0Ci0kVppIz6z99qJt4nVJslUfEH8fO0H
FrM5YpGOnmRn1O1d5VIZMssWeXLk3vWDWOmbrOwhmzAx24B5HAvxWEfZE9mPmqrO/dGx9i4HZJbS
LfxtniEj6BBZLOG0sRy6pxpxOZQRFpU29PSm7XcWgc685OVzJOxdN7m/Gid+NVt+7WBNUMBk3Z/A
JfIN5fNt8l6Njj5YYTQFiyZ1q3DGja3yD6/WFx8w8wbctim7/gQghAQs4gtSLydar35MesFXHZjA
wWnfrD53bruSLrSLRTBlCKMdP+/3Zu2bAbKow0RpY7GL26ALbnbY4kmayIc7A0kOIKQWaEkSIS6b
D1GebK1aQuLt0jst/UdIHw6SGgEfjveygNOOKpvc+3I5WknXrIGAcIfr9M7G/xR8uudNY6kZC1ld
wKKDnQXrfkZfAItf4k4tMA5QJCgQgYnBvijHiNdYfEnhUAkbHfgyJ0e/nC9iRayl4BlLVCBi4qIC
tJxi/bVa1DwxMAIxAHsdsPobFYOriBG3YJ2/LQyKEZNEkMAVbEdvx5VCUIzpZg2rCizN/qdmJJVH
LhOnOmt2YZ+/9i11qi+ZMfHn0QAHftiHu56QSYBdqKGiWb+NVF5Ao4yNirFYREMcc5yEZhB5PEs4
+/veZPEr+KpTxZAUGfKo2TSoTWrhyCBrwXpmluQyymL/k5JbymkM25KG3YhremhmO0C/CDSIGEPH
S0vUTQe/HLo0YxtiQYQsH2GBIu4qo4FvgGEGbhIh62NSSnZAN+/yUiBH+aIsmP0iQtLg/Epa47HB
qoGkc2Z+3HT7ss1/+haAFetx6oBj+dAqDUy5G/oLpAZRd40caq2oi6z9fMlou6CdVV9LAStbWU+G
88nDyqJ+R1Ct3Js+ptz6LNiq17n5M5EYLNBgpxu0Dvi8i+ExWZyf7tQzdyhJfiI01fH0d4cElbG9
qenEmVJxpE6Kk2NBVGTnUNIgpEODIHWLfCdaa9QuI+hT90nFzbXEfLaJTGRm3Zzctg6Ri8Ncnpay
kjuVtfdJX6HlKUamxOukZlnuSZ0Hz8hUXNjfZoBeSGjrtLu2fX1NMWCBHaRFgoi6EwvYPovIiKIm
oYKGZeCtIu3MJco6vvXUspLzSvKuBK21YpXjlhxm3lvVo8yqVHawc9ouyciD4CVNFD3GyjR29Jqe
0XDSjydCCm7TxZo2c229Z5o0kD7F8WAhyK8xyDsswURaAs4zZbatFXDOTB+N3OYrU/JRz8vhh65f
vIL9FiST5Ogmpo1iYLZJiDAJZ1ji+SbOcIcjkfON0cA6sVwzAWE9odKbB3pmrh9k8DXgb8e8oo/M
jgaQDL7Eita4T54kVd5OF0AB8gYnlp2U+0xSpOMfdBmxzhsRU6u2PIc25fRkg7qlFvuWgybccOBw
UY/tW9EM75/1Q826FrTiXWOi2vZzTD4V7Bi+vLl7sDpHHlVN55MJF+Bexw4ucefxh8fdPUPxRY9G
KWE1Px1DWG+uhpKhunh4xtxHnqE7L/c1lkBLU560E1Be7TaYqqrma9m4AL0R7u7brLuqWN2rhCgi
TdsSopLaok1BtaAo++VoIAK2v3tO9w31/QdtfQtHddjaM7y6caYbXsPROMcvXZh+5MSa7R04BanZ
7GB62gDS0VWzFz5yljya43T0HP3cZSnFquBlJbXUW0iY17y9Llvocazvusz+VjbpsZuWs99DA/Xg
C4Yu+Y6+uocDdazRha8dvN7DW6T6rBmNJe8gR7/HFheMj5TK1GT/abdWW6S9hzAyu/PcjpoPH6LG
GkiY3TBaCR26hRnGQ9+9Sug3tQsqPSMag28uYhwWxem3IfMfxqb80kz11jHftHCe23X7TxTOo+Uj
jQInkyGiLLgV0Ivj4Q+htc8Xh9Vy3xJrrCt0G4XzMOr2tu0Vd0XEKrkOP+wIurqbBEPBydlTkNUz
pwj3WmCP7Utq0isujXk1ZAadnQUoUn30OKx+T4bOUe/I/qWwy/vGmN/00O8dIIu8jhvPqH9Utkmb
57wbDAvH2d+rAcozeBoWq7W8DeHfb1hMmfiuqefr6YZFfdyF71PRHZOhCOb6STQmIvzuW6zFSxL5
X+qZzLGFre1M6E+qs6PnR8dCYw2gcaGj19ems/sLr9Y29aw0yCH11qY4lGC8z8skfzX5qHfWaHnL
1i5IfJiAvgclU8AOpM1x6NY8DneN/XA+Uz4+/5ZSv/zf/8zYr4LFAaNezkW6n1CWbGQloOkIxGfF
aXYI4s1F8WxGUCAyp/ppLdgdWsCqgeXLVxkPZI2VoRvE1lqZjj+QZDdfhwmKNm89zVl89JFuPNIZ
b6je6dNFMdyVDATZjxneyWPXohK0K8QMYoMDB2oMIFUGCvttGzvF2SKHzK1JUl+iJkXp0/vb1qw+
AKkyc+Vc8+fe2GrG3bBRH/yQ27dtG+omG6WiSyfjCVVwnYH4V6sLKIkJjytHJdmm5Q/A5FnAW+hg
RIxoRNi0TJ//jt9oKcmxVXfDJV12JdirDc6NmennxNvV1d0BlS9Bl1l5F4KMBfiZkFcUGRVvFFPz
xM0QYHbc/cMaDDAhxZQYwUmfunZGRQ66VOdUIpoQBA6xMm57636Kfs0TgNW4k2JXzll9mwPHtTZL
N4TggbLvboFyVPEEFm+4hJAJt9pbkkD28St6ZhIv42QKopQGRrnmjrY4C0KQa5sEQTlBt8XOBFFl
gWjbCvQjMIYmALoTH7okOQCFOJiVHrej9uedlYt7q/4pUZliIln8WmNWcs5Jv6T73J/36L+glu7R
zTzHaNsuXdEjrIkHcy8RQi+dz6SkJeFuaD/i1jmo2o3PJbE8uOS+ZhHVSo0YDTukGdQGZpgS4w9m
+Rursil5FK5qKaeflhLhHUS2aGOBv+9A5T6zs37px8rYoUnBiDeFjwwsaLP66nucrQHx84c7QL7q
+uxg8u3cFn67BLBmMaSiqR405nLdxd0DRkAWedL+OaQOo1h1ziq+fbaq91E5e9dyeXN0SAymn7zF
Gb6BaVJBRszZNlkU4SOywSuTQI/2hpXdEu5EZkm+gf5J2SPLW8ymI1JYTFv5W5OMfCi9ejgaZLjf
VjW3GgKG0zjK+2bw/aOOxznANpJufXY2QZtV436wxQ8+gV7wl7mC0fnBZjPBZOsklxmJpx8jdAxZ
TRnRyiAfgDe4ikwGE6RIADNpw54QuzZ2IwQQEdDJvj7EOM06xjTDlDr0VTnpqYPYzjIXJ9JllTcN
8F4zhnQme2q/m4oDyl3mE9FtQbRFYLTqmihBXGvi/ZwlJG9OoSQoGIDbPPhUiO+UAiMvfGBKV90p
/zapNKmitWRGXZ5lTjmt4opPHqXVWVtsLCxwUFRB+QPzGcIxmUpKAsbt55oFXT0O5VOK4fFh6vhF
ZFQGVOXOPtXpL1mX2Y3qEziAcTiT0Mrr2n1BEUiuQYq2v1D5r5zpqAKEvTdBXyminvjg2lW9q9v5
e+jWH1J7cEdFjBxAeOizUP2WCtW4p1FF5n6/xnxNvAOYC+tBvWsEI0mi5gBNs4euEwPeYs63TtJH
mwGV7qbwkjUo+Vteh49S4FrzDeIJsrBNn4A3p8HUyXfhUtDPjY1Yzp7zberGP9Fsy12xxA/CBHLV
U/b2Wh+Hxe/YNnYdi3wWWUnUxnvbaPcKUw/6lOFC/xG4kJQIOT+y/L5tOqvcFoLDeyHr0e2aj1nx
tIxM7QU6st0qtbecx5pUqyocc8bJFLMAn+9b1h/TcI6oQ7cpmNygYrk8Ku9LNhTdrm1ND512f+kt
VNdlwsCxo/BMJm7YtG4CC477wZzeWYUzla4oLGfBMCh1vo+8ysLizR4V7PCO/NMowYae9T0qtwWu
TBSv+vVnlLPZrnK7fusb02Os9rgh6XSWoAYJBlo7bg8uvFJcdBXxdPioOaIc7hmwqwm46QNKehxF
6GNrm186x/F4mhcxH2JQqFvGITj+xtwKJtdkKIUWdln7oUTJZT81ryghUO9Ze42BwlzKq4pAeJsN
Mgz73DnkH/Ri8fEzt7fZUvKlwUAyTq7BMUdWKqPtoCI7hAE1z8CPXtjzbdI0huXLGzJFzU1VrgOz
wv3paT5nq9ay40JnokqMUy6a61DJbJM0KWPyqH0P+/iEiS7f2Tl/DsNf6k0QDTtT+4eJoomsvXZv
Lkayyzvjbu4RD0QV+XtFjmhH6XueJ45FdS4yakATOh3leM+saLKZQrAA3WUTYS8+sTbaGwLHTH45
or5RvKwupTPGmqXbjHpkKWP77x3zNWbkmBOYVzUjLoSILJON6WQ/SVYG71r45TYnCHtjN/dzpthW
F1G+G8fpTofz97pSxk3jVzBDyY9HEWva+zYd9HaIvY2LeMllR0oM4fxi5HlzCzI62TPuzc/t6HL3
RuNpVNN9SlzH3o7aS7/8iKOKAE8SfLjzNfUNoOQxm1ERFMQGZqEARS1oAUW5tdcNfBi5YAvI5tgt
TEtv/IJzb6YtZ9S7HMicI1QnTjTFT/tLDe65I6XrhBJ5N7eR+WRYRHdNGTsoEyh5rPzpsXWSDKau
6T/0GqdutJCVUc6VBtgP6G21WSZhOD41FeHICCAKTo2kLqPbkROUlMD+bm7xj4eA6exEQ0RW9tcU
D/7eCtFNw1cdkJVvCQ+VSDxiPJR99yAVOpIWdU/XMvCQJtJ+McjrEHkPi6EwVthIgMPyRzI8saoB
XAhap2NwR6QRKq9+8sXGo5jUc/5h6ekmZw1ikNs7fZXuEzq0V6Z6QxAX4hU2LS2Po1GC2Yp3BtvC
qpH81G3b84DecjoLD1gck8UWXB1LPMQuMBrxLszEM9wY1eoeavSm5crVGKSc1HoYy1UunOvL0DN0
oX/Z6sgwN5VWSGX43qfZL200R9Wydo4Jz97GU/S9Z7npNsXXQkSnheI1HH/4rnk3noRT3GZOi520
GYggrC5NQqFDDt5Hkk6PWL7OuCW/OJ7xmmHHAa0UmSRc2sOZuJK9EYnn1mh/BnWDsWhslh8Vt+VW
n0EsEnJeNEz/Jv0x0SrZ2a+IJMING6TowxAMx9SIxAWlnDaIJvmaxM2HK7rvc9R+NyfzZIt4a1sT
nw1RgW+DGTBUnNeDPCiJTeuTlVEgjVsWZj9DwhvpVMZLBj+09MQGTdlhyM3zEM8pGprs+5pIHfb9
TzgXuyzFT0FapYjyUzQuz9Lu3oCgstJhf1TZ9d6TZB+Yq/2XOoKWbo2tVureUz8ShkFuUb+Ysu42
2BIeROTywpgf4EQ4G+r2bUrUo83ooVvI/4y5C4OYjMODZhx49Rmq0+4kTnGIrXTc9CQyHVw+9syJ
pmWrpuFxyWHUra++MXCxRLzTuFJgDFepOpThGgjf7iBhdIFsGRfjeEv2pcN1RM1ypJaIWurzCFXi
ISnnLzAjrk2akPnmIO4jzDSm90VZPuYpOOTePqt2fMyAxl4nwsMHif4hcY2boZU/inaI92qs2aVZ
FYX6OMkN0eQtO8lDWERLYE18Wj3PeeTiwZ9Uek/NXBbHOGdYFXf6Tlp9w6qlRq286MOnecNIV2hm
pZ506Tk3GLiY/bUl2WTkSwMUBsnXTd2THVnbY2p7CQOmrmaC/ShChpifApzJ8H+KhuAlFtMhtiyk
F3jldtNYRtxXDFnWVUc68BQ9FpCV0OJYZj7O8xJ7e2Ka8eFFJLF37FYlfzkl/OLZzQOJzG/ve5G9
M/zkQzKv2+o0TDlMoLZPCyMUwjMopUMWH55MHuc6HshhIXKlNf2dMaTGzmd2FdSITYMGk/znUTPW
3nJ0eC83QM3pFmibztSLksoukfsT9AXJukG7e5fgow04enIhQIw2hrtNMvqhufmeDfneSyGRGyBH
uohKwpzIidaM1YFac2X3djLeiBx929iSfEkYGt/yjLlMFnFBxn66a4hy3nWj9ZyztNt4fVLRjoI8
rY2JnRU2N+n21sE1yp2Px5DTWb+EFjO8hG3oTkz2eYmQzvx3o7T9b4LDihBD3uK4xGMAgfqnmXc0
LIw8pmx2o5MOjOflyRqrp5zreTO60bdwAOyi3EsovKeiKOOgcJKfU2FjS21xMTIhfEnz7MrYhLgu
6AkGp0m+vNZG69y2EKq7aKBrS8JHRk5k5jA3R/BOOK25zimTj76tsflUmYH7hDaucyJnx/zDWXdD
tk0+rSfv0VAowlTKFzGm1Umz4d5kSRkfeg5v/k9qC4Mh+wMc5BPO9U//uHJtfG9MbC2sVuK3l8VG
pR2O1qplG4jrzqsSALxf0/9UB43soajNX4sao0ChBvCX4srQm/q36CDHu/lr7VR8MipG/WvKqpOt
jJCY5J/xJs6Th9aV30aDwNYY0R0zTBhfSC8A+oHXQtdtlW7FON75ldX2d1uZKHrSnP7sh7dyD0ps
lkaly3NYA8gd2j+Yu1eAze/PG4IqSgTf5mmL3xz8llk20YJ9YdfbzlUsFTtfL3rvcw9zFQqmTaN5
DP/9I4gj/99/KDQhENarX9/xnJXR8TfCiasWQ3rrCiXqH4u2/jmYmCbn5oVTfdwWeA8gLWwMPTy2
oSwZDMtznlO0TGUh91OByYChgAGEeGNLj6OxSMgNXfNIi9NgEjtByiXpjj+NxtGBW5Jz2BCMiNAv
pIMcLlSLpBrn1l2SR7s8dId951rTI8z0Q7dwBJsNGsIo+4iy+kBQSbyjOtZ7d37DM/VVFmwTZyq7
jenKkk8CHbXZdQUD3ZZg+gSve9gKDESTmALVhV/CvL5Mnl9couYFqJlLQJn1BE8QM5W/h2a1bNQQ
96zw60d2TT6JcJestB4azz33cMq27Sv6GL0LfTRN88TQgxIk5gPxI2WHixsF2zVuKyrSLgriyfjG
NCCVNQvKitmIE941hXX2U5AhjFOGHeavO3c0rqvUClRrRpr2pJCTOO7lGi6u/8Vpb1kp9PhqdLQn
we5YJIIOpiq/GgpXdtmb3tmwX6dc018zvPS9ySGzjhfenmG6zN07AlL90raX//6Z+Rdj2VVA65he
+II1Ke7E3z4y/lwBgRybimsCGf1U2rdRlb16o67Y8MXdxpOYwRJ3CKQ9PzDLyW6oliUMnIbIvyB1
LEQd4YShG7VOofEX5br76mbW9yEpdstIsLjDBnkbG0u+nQmdNmviCv/7c/gXeQZojpS+BCQl2S95
vz2Fgf9SJ0y5d2ptU0yUjI3dnMea8giD9pMyGugdcXXz+af+fyy/XM/w/wPl/ReW//m9XN7L5P3v
YP7P3/IXmN82/wOnlqPHgnzvKWVzMP7F5Zf+f1bMKDQT4a2oCQfmClrYlb1vmP8BgOGCeDGhfq5m
NIfrVf8F5jeE+A/OEuTunieV6XLH/r+Q+T9vnP97MnsCJD9SQ24iHPjMgH6nivtm7NnDCIfLXNj2
+m7zMkBaHeqhuhpjGO8a3SH7cbphbeHeu8qHmlXJbZ6zJQrnP8DXxArq+/3RwM+14Ga5luLk/ueR
3RCC0diVg9+rZs5KbzxtI39Qj3hl1COk1GcDBT3BG9iZPKroqMXvNJTF48TydTeTThD0o43asSFX
B2tB/4dr7JOk+I/Hx9lg+hC+1jdU2f5vBJCapDAjHVg11fjOdqbgTHXxeW9qS741El01y/wixU4K
e93bhBUh7LyRPch7eAa2tu6ARKPFjlWzSunnWy/z3+BEEV9j0HOOHtIDB+fUhXlrfIyc/q6Z44eM
nMEgHcKfVTf4TEZjJg69SQxWtg4qrWjrCLf4wzNFX/j7W8FTZWHk8WzhjuOL++dbgbsztSF5kDVF
HfqFafHt4hf2nSnAEfj53JK7yNA7V0w8TQr2e9Ho5ujhzkBqvnxBhiXvBkd8lFJjABDj/eePYvYK
FA044UzSh5PZrTHkm15zBXqC9zBJ3H29qDU1VcKgikpY45MGQz5xSd0nml7J0h3WphrFagn18Rql
FlMhVnihKdG2CvW89MYlGhsiCXqV76zGnu6lxmNAdd/3/ZXsQtKZlOEddVU4QV9Y1rFEpnnOZXau
1u3Q54+4FbiRJ1MFXOjs0mtnN0Nh2k14dQ4yxmtpIRa8kLhwKt2FfIQcR6vEGkLoc/VjKIyPhN/z
JvR4Dl3v6DIDO3Z0dMzn/Cu1ocOauya72wovpROJk5H8LMe5C2I39/beBFajakW8194oiKimxaVW
0ne6z5aD65A5qLBI9LhrT76yRox7nR0ouqWTSVyGu06/HbkcjNElPSxHZdEP84MOk/hazA7kegTa
Q28jtANIhJeMpFr3PUc3f0JHcb/SgQ/OIjqyKat91DNEaGbnVU1K7j8dgua6k6oiXzzM5niDsWI6
k6o0byIHE0nTlSRrH8U4hbeYvi3kG2CPdGiT/ybT9K6uXKqa2k5OSWm/DlhoL7UzaDJTLe8E1pac
CgKQ96GdMETnoc1zybAzs2WAizh5qJMvTkTkIoqAZ6GkdUNwGSyIxC6fSIt6TzPbOpmQZ9HwZsbR
8uJby1YHw8iz29xh1hDmzJ2aZTiBknK2X+iziZWmRzt3sQtpCfKil8oDgmJxtHU3oDkjlrFpLe9a
aH5DF+JSFoh4MqYS1y4iFb7xm3pvOWGxhw2OQqiEQEq+FV/3rju71A2tURDS4BPGaDNyC9o5mb72
qBdLlMgEFDX+YZF0a64tLrOZ3IAAS5/9bEHpKcoGsoK6rTHlPbN/a6426rW7ks4OvXSnT7HoSJES
5ToaG6MLWZBBbvYvTidedCujF5fkLRP11k7rpAPvlDzHqF/3GJmdQMwwuzrH+wiFe6tjYZ/NhfAp
CEB4lePa4jmVHkcsYZQ0+g1TTybtrTT/gNT6jX1JxAk3ne0wgvBhEPqW9xupET/mzJAI/IHvI2eK
S2DgbcQ0yGboFYvHyRoXLFY84Cae3CPaF9hQ9VJ/S1C953uQ3NsJauXZZEZ+droO+Q9JF9Yfiqp/
XUySA9KhKwIISjer1hCdv/cStVNWFu0abrjOju5oW62THKxNgrBRkwkHdWScvxVIdOE3kps1HSc2
AhiCxYij0xU3QyK/JpMOL8uUvvyt4Lj/6/b5X38L1xFrqfCPWxNMq7Cl69gmET/uvyIb0sTwi2xB
D0QgTXRnyDraJH3ov1VzZm0UyB9I+CNdOCfKM8NQ5PvCOuFpjLYVOa07R4YtWFzbyy5GC5NlXB6L
2BZX4jrbl5l9YBjTDQ3Z25SW9glN63zjufgKWM/dtlE3nZFMBbrxnXNKfizyHpxn+OzfYBwhnctm
kipbmGEuhfUuy3V6YxLMzldd38VDTS4C07VjWibjhWCa8TIRy7gdiaM5lDVNjGs0r31ui3e2ciQo
InJH7m33Qcqm4HGUcX6TdgaTq9hogb3QHIcuRubU8s+fP/o+Cs9RWJBFh+MviJxIPzjqqXaK+r7k
X5hojB/mGkljzsn7JR4YI09+rTaFSl4W5Yw44PvptrI5xCQV0LCBh/xN4SGroTfczrMqQSflDerZ
X0Qsu1j4szRAsoYryew7XMiO2s0oY2AQJx8tloGnZQfgYrVdZ5Tl6w8SR5lodHF2k6xPSuqF/Wks
kh1RrwSIprXxvHhVc0IMVdy1Jgloop/uwgVxReH3jPlRDXGHsTCpOs88ht1yH6psurUd4DtlU87n
bkD2O2ClZU91SFtTvzeFw59rSnRn4oMRqEsW9fhe5B1K9sxhX0NY01VMVgLebxgQKfGSqyljKVX4
QAWa/KoWT31xmL/1SpHLUmqOlFx/baVRYBoQxQO/+tlkVtMWlCwbqfP9FEeog8kZpqNmLYzePyM1
pzzWrNS+LCLvbthnw6KImnudSdb335Q9oOGH0rBrx5XFxYHGHMhA7moxc7eKtjuWDPr/lAawjmH+
XuZJSbaSVIyKUVWB8fytDC1TFUsMDoTTtAw7gS35z15X34cA3m+QSwxYZkR5o3KWyyTsVtu8Fe1t
Z8Xpczbeu4v/9odvuPzn/IRDkv3s2kjweD5Pot+aurRrmAg6Eyop22U6y5TWmv1mHxPa9K1GfNm1
5llCYXnHmYINtyNaS+V7YoyRhBBJfsj13Dyblv1kGROOlCEBlZ038fPiQ55wW5neRT2UkzZrr1Hm
vEQTMrG0jbuXKTMwJfVIEutkiS4knhcIp/PleearwrtQ3EZD3ZybxbkUbU5hWkj5wr31LbSNQ+J6
TxOYi6/FhJBSpY9JXDbP0fpDQWpaIKo9fP5TGBoC8sT45iKPQvPFPm9b5PVHGPb2yW6S+XbqDQiA
Ikb7wY98/eEXo7P1+oH45wLiaCcK9Oq9QG+WD+yVJsoTmJYYxGy+HcUyb2rDH78lXfICmkHeWDmz
57ZE0KIwXV7Qb00PMscfk1TZGZ80+6Vck1rYUUhSYkzSDIPJeHV1I/cpRc9daZFRhNkMIW3cpneF
PTxSmIBV2VsWU5qmZ3o7GXw6qnkkpRIBDsGEXYlYkGnowmLgEU5evlnIT6EsUfFfdoG2MMHDlUO0
IdkFbYcXn9thdPZj75ePQrwxUJie0vVHnS1MDq2wpE+aknPxITIvvGbK2kxDET1GEcfikoXgnsYs
eWmKffjmIj54mhcDGQQWkj8MN4X617fG4d7zbdtWkDqZoPzzjuxnu7caYdWbHK3IZKUfKpoRrvZh
cnFWwb2bOA/VML+7qv+ZST6xjRWbTKenbwmZ6mdpmd9Zt/7hq/Ovu5FRK3subq/Py/v3NqZx07Yl
EBqdkUPVOkmr3tfCYXkb4i0UTAC/6t6Sd5PZMxOUlnGMEjYpk4dh7w+P5PfelqEvASMrNtIW/LX2
9H8vIRy2ShEWQJRcDl2AHm/sBQZWFs7VbQI1a1/FWE6EP5rXCvQ+PN8Ewd/gcD3NyN0y9w6J37DD
PPsURlXwhwf3T7QlB8xKXQdUTJ9nW8r+LDH+NiulaA9xPLMhGxOYRGWqn3lZENOSRzv69YcJC4TY
Hfe1YhF7qNfXzpNlgbKrR48biWOjXPB1pd1vs6LSF4/e5EUSul0q9sj//bHawv+9N7V4tK5SLBho
wh3rdxDnaitUTOrQCs3RTRGSqWPW/kM7p/uWMu6aCG9ftzq/kCfWbkzCdHcw3zBy6x1Z1Q1iwL2t
RbRvTH1deiB6bmfdicp7RJ8OVi0WtwxXcw4krjq8gOWN67U4fqBLnzhwEwClt0ztXw0gC4g0GpBR
EEqDflXUytH+3oEc3jr10hNLRhix2rBzfgXZiUP6NJNKR7ov1toiHe7sMfyQ06joeZKr6vUjYFG0
2H1vBWZkf+kJ/UHwFd/kNCU4NcJ+VQ7ZzU55/YlPcXhcdIOtyH+ecCoHcd2/4R94Gri/bfROEaOQ
m57gi8lYhS05TqscCxVmD3truhqEit2woB7V1lPAXUi8Uye/bZAM02h3zXJhXrWcUn98iTUb6pCs
ItyL4DrHKYBHZaLNjMkkR/qcZn58adlJI5v4OriHmIDjIC753zTdL3m14R4EFPKYlOb7jvd7U7kZ
J6T2bBY0ErBlX6X3hLPqIIoLJB0Dod3hCAC6rOik+sZyTxnJtleo1Y/YDqyKjXCY4pBID8UEuA4C
GN2/MwDH49LGU0fPfpkjS27aMa/u8nyRp9Axrm5nrgwyVumJemDaQP424kxf1Kc1PhjOoWTCbIR0
IQRfV5n5vpgTVKoICoYYnfEL3tk6a8dXZBwYhx23BSG52jI7THoOzpOebgYt49ceSCdrVWLWEbvt
EzmUgK70C5bMZ39ydrk3hocJObPtsMyF5ZM/Wij+oZLwjFH+mQYLCkuM+obKEvTLhb/Vl4lq58nL
+/RYrswKHRE5npAUNSPPJXoGq1LkRTeSWUxAORFv9aDqAB7OtjZwCOQLSM0ZkkA3RkmgDdsNQiDl
iLBVsl0s+7Hwp+RWpcZT6FaaQMPvc5P/YvTzneXET/jfy9nOEa7zYmD8kvBgwEGE1jN/MPIRUwZt
aH8d23eumAdUcgg5rHIHmoUE0KNVpc8ktZAsOLu4+YXEVRhf7B6mHejFozsiYaom/OXDYg5P2snP
WRvfRxZiwIIEdSblyZ0lohIQFS3AHMtToqa7QqKtRjX4XMbh9q1m8I32K36SDOT3WTddsjRhLPRr
rB038Mruy9Smj6Ipm0fGL3vZIbcEcXI2HRf1XNxNJxqPY1+qpx70OKnfGn9CtEz7uLR/tcgEcRln
DUtcDPo9FBeXDFx7kNFNJ6NbdJBEfTWacHTT+DEZGjMaoMJdW3FFOx10HBEjtSc7vLj0OPTNaeJJ
5dWhGMYt/uAXQ/X1S10Z6HHwqUodJVfTbQO1xmiOA+gDkOYBWncEB339za86HhzF9sj1vncX5xno
U8+WdfkC0X9ntT7aZIXpdWWxJjmfzthcxmObr4xGBihpfQbfFwWMfcYdXwJEujE2CSKul7ZnSejx
gvbFggYsYRNE4Cl4V2weUxNwnn0TMOvZqlv6UM+vM3jghG85nmSzIdDEU2AS+LSprHtbhv4IKsNn
/R09mVlen5sxSW9Ekx9i5GU4fmSF4an/AWUKkWSO56O1k+nW0whm7KZGvkNIZWqJ+SklxCfQynpN
KxymDIy+CBKfj+PgMe2xX5WFta1/dLOu341RllEyTYjxKbs61nWbsF46uiG4bg3mBkhACBaTaUYD
AJJvC9hk51f0zG3RHMqm0Ii3xyuXdXLUZn2Jqsq+wX1YySE5UoP3m7bs7IvDJrooGF+ilv0fos5r
uVkmyqJPRBU0+VZZSLIkJ9m+ofwlMjSxgaefhf+pmRtKcrlshabDOXuvHe/jviBlxtN3jeZG1zl5
D+2uP7k+1h9YhkTWfPSRcraL3juXpTrioRxWNBv3nT+E+4jPukIhuWn95dMCLyvGzmZ6bvW9al1q
SWpGpROCJGKgVF91JO+N58ICm4BJjaWNN4PGIS3iXVREcLOXc6rXtAtSs6p2Dev62p1xcCBD2PpG
XKGh7AokPa/DXLu/+Fy1dRjJamebmPdKMoPOXZu8Sa/8N47WfNO1hhah+der/mCpi59AcS6J9bl1
QISAOBJXBvEF9oeBh4jqtMZ9n2MvJfRwaxc5iT+hbxFAPT9TmNmXQ0pl0lsIKtQwscj0G9E+DwpB
P2fgbVFE6m3ocfHmyDCPbhmiTMO6uE4w5q1chcy0HqJwl07Fe2wTp5M64Hap2rymCVm9JgsiPUtz
p0PRGytjCnzowC3oKDYmwNNbKMmHqanS58UvMXZMvzP0GPTryN+xaOitB2C9ZIDzYTKcWJbKcWN4
f3PNBWNto2OnjhCvZF2XL7UE+4EncmUKv/y08F/31DlQFM+bodGyU52O93BKvbVnVmOA35fmsUtG
Ckm891gnVMOrBcy6HPYcICcx84UZGX26ypFeIJfQJDjrf5lvXlu92bGZ3gALqn/XxfzoNNl9l95I
CvEwIhIdneemhrNsZdM7iuVw2zVFyzQ/jltT58yPKAhHeZptG4evwaUaXjIM7AjCpJfv3MhjJYVe
uGLhJsdblSdzGLJdlzf+1lWLL1+NfzsiNmjeJNvEY8XEwt+nAPFgGDk7cCAyAP5YmG2zgaujHdmI
kfZearc01+Q+rb3FTm0nB8cAH8zkSlqBNpPS2w/OyUVXtso5Ne29nhEyQZTG1EsaUc/hJnX42kjf
U6/tvMMUXKXkvtJ1+E5D5HLz3OGYq39HeSFQ004OZk+Qh4ekhSTZSYQ1Za8dDcLtKMvp0JB6tBRT
rSWvKmRyDJs6POaxeWpa+IKGEsWbEUbhFsGkWdUQC3JNnObQKg6Tq4pL1c01oQ7mwvkZnuE0+8sR
bY6Peh79xhMEuE45H+XCeSmqEfXUEL1WeB0DM6+P+psEeR2ZXXWVWWyf8irMWQCOPV78W1fXyX1Y
LrNrB91o+mddC+P7hOLzWnJCUp262P4ckE+Rr0wKSB8VxKWdZhtq35a+dqNGDL2kffGplaOj7Tde
mLF5GjAU27Kftr5ZoE7LXfdUlOEn0S15MHeWiWl5EKtJoN9FFgmvlRAz9GOV7V7Y6UjkNFBJjImz
rJXL9pr6c3u1++nOEC1uU6Sb8IL8BuBSovYaftpTmUh7M81U05vZwi7LSepqNWMFxGphiZQNmSUe
nZRKz25TQmEhMYt619v4zpsRBrkcInGJMaytZad9KOknT8xnYdB0dEFi4rkvIdXsa0Jrij0tJSha
8US7EUbqsxffjAb5RPqQw2OvMFS3YW4uoEFv7ZcRy3dHfnLWptUq6vxvm0qUqObhrkk/fHYH3UBq
15HB8/NU18YrQMB1Stzz1h0azB/tA66Sdu+WIocilqe2rfCehdZVeA3dU9P6M5mx/Y4JDMOI/4rV
31xzq5mV3V4z3YI14r47mfQovaXtISf/GEGxyl8r4fTshPPuXXI3wwLzAws54Tl1UtJZlkf/f/n5
GdkxgBi9ei/08vec6aBVVGRcE6/906QpMyojeSfNdDoJgbyxYElpS+PDL3DlzxqYlhS06woGoBEk
RpW86f2wz+ADHrxWEwGAQBHIXtuXpR99JY3trKaZ5dZtpmJVkJO4MsI5eTVSE+thnNjrUiv0S1yX
0GQjzwOwkGn7wa78l9h3EJp1ExujNA7kRCQCvUOB7SDVg1CNxS3u3OhV4evAwqcKzI08nYP2vdd7
+xnaBnpCOBX3rjZQ9Y92cmMPmW2w6C+wDAhPu8J8MUMcRx2gnQtFsgpwSm4cHDfvL6SydvAQmte8
sCZYMCxFeOUuGpxQe+WYyQajjLUKHdf97MZ8j5ms+1MpapYZLfmVo4fz0RFFhSXRs1ZCChDW2Ust
XnRZRBw5uYQN+hy9JrZFxWZ3G1s1HKnjoZAMm+4GQic6e85CEAQ191L74Vtk9n0AzbV8Ddm8Qv9t
fDobXXNOe2rhStO17TzOatcK461RIn+OC1M8aeZImxXi1adeo0AxoXkdqm7onmQr0x0utnxtarZz
zUcw233tH6II50diG8k3WsStrEznT2ohcaPEB8TARl3YUQq4Qm61r+2Xhnj1KUmy+Jr9XKx6DOzM
NI8JQRHIZXHjmHczwzJJpJ15LPF0UL4LE+3cuLI+UJp96XM7PDtmq51V950UbN0nCyhj22Xh+efi
zgWmAaM+zXn0hNMhvOTt7D+n+iCPyqdQ3RjQVR0ZfprYYtlIdtHVK1vaio0eYamnW5H0tbXnIJPe
kypM7h3AsI2lCXPbOX89QL9YQzu1sZVe5yQkyH/QxhYrOudypMx/6rnuXhOsY6/FswGRIF6iVbGr
vDZVbLw5ZvroutD/TW3hhVJR884uD6m7qosgNSzauHYYDP1C0sGbsfgPwHPPZX2gep+CJXXioEnY
pszSsfc/bYZpGIHXEOmzcvFc37zRlDcz63HT8lb3diiyi2N6m8noCxyJJro9wj52PknzJztDluj0
+t3TXiBEhgErrUsWHMtlN51i6jgno7tPQps2UeXO0NV945XOuHuwqFivB098KzaCL8OUPiMvSL5j
HQEH+cV/ufmmwIzz7qnzgV9N1vQ6pOxbfdCx51yzh03Rxz29T4wAWXZvpdGe0iZNXiArhge2j2Oa
wm4aPBt1PO3nCovkVVQDa51U/VqbtB0MfXnuOqtCA9dXZ8mqAM0zWTyYI/J8LSuf/RBviFulO82f
4m1DruOtWy5WSkiUW2nUyBoY4sSzsc+unKfOm5ynZrlwXCB9QPklcHFTnRIzfCMXyzv6pE5uRhu7
GjVF8TYIuojKj+46wlvDHEHKJymEhl4Pgf9Yqb0Dle6elz7vKrQd75yGBXVT2D75nHvXhKi+/y6x
B/O6pMFHvpgCL1HmV584nnWTtfq3XWOChU/+x5vxmQPq/GI32D1rjhuv2GBXVxHb2z6iEo95Kweu
SW2WHbZ1gqkMILIH/Gl4b6lmbuk2NHcOglfHGtOnHNzIU5qgNFOpOv88Q9A6r9kbx8FQ9Dczqo3X
Wpp7NbDCFK1ykfVZyAO1kIC+uqUN79xkbpQbM54IrFguUUGxqwUaiTX9vxXJXpalduzbK/svDGzG
HOiNQHxCyszZLkktj8fhYKEoxnzjzl+OBDg2NcXvIs5oeKmpudKcdU6z+hd72r32u/3gkZNJJwkK
H9YjOLvCfEtDl5JXLmhXT60T2DndLruNjBOTin7qmrQJXPbhZT/fk1RDQQ1O8mY3HReOpGhNvlwt
boLBHJoPMkciVD+fU2/kx8mmgm/JEWlSPKpDNjXJqc0on+LA+cq8oSKojF5YYhrhxS8xx9vxZH21
sfg3lYsrL25qNDR19TSMOdX05b4bNUhnfVkdQmI2nktLddBvYtbMvBqusfAczjn6h65Pp4yQg5eo
MbsX2Rwnb+LAEdpXTZfO9edR53cfWm6/dU5SkAYxJm/hiOA+HgXgAgtLuNAAcqCFRpyeuLh3REL0
cJrRPFNhdAABAyFbz62jEMS0dRlmMYu6wEaWXsgB1ZDrxOk4xPj+zQD1bicEQ2ezdZgnHCNIKy7D
VGcnt3G6PbQ91PzAZzZ+4jb3sr2Al4FwcnVYma+AEf2NIUEMjyO2CUF/d9cbqb+yqHVSu+yyDCUY
lM0S4nwKqPIiGuaYCR7yLnMadU6Wi+bRhEJ6eDbo6XLKytReOdqXpmS4UxqO+VIphQmHu7dBkUIK
nIe1/J19pvZdQcBCzgyR1s5UeY4FkAdVCMRUhAgfyG4ZaiLkOsL0lBcDhUeOSg8qZWovj6Rb1DvN
mcIviDdZbw9fhYnoql9cc2xC52PdA9N0p6Y5xtP4r5T28B2m1DhRWee3xPPKS+0LgX+I9qdBvEM6
VjN4bYJhzaQ+KsSW2wJdy3ddfXeN0bM4hd2+ynl1MXvLT8mm1FADaorBfQs760TyjbNqlTMztHx9
6/DhbB0PHkzj2jff08+mnzhfo+dS+8rlfDVBDz7FIvcAbeB90ziyrfWp/ROrWaOZLDloWTXdurBs
vq0BF0Ie/4qz18mOnA3HPv9oDZXzJq32OFqt+TWlnbthdoCFr7kbQX3j3dc7nObm+OmB0ab49wes
6IXEquk8mdK4+zaEsKm8JtYsf0tN3jv2lO9lqGA+JSWAMHPS9rrObKb1zrc71tCYB8C6DBamkfAO
aeabQ1V2sfsxu3oJ6EJ8KNWvMKaMN9viPWkzd+3H1ns+F1Dbctj7cd2+OAr7DEGr52hpUsZdpz+j
kgZbFBnG1Uut7qzLCYaimfS/8v7JpDP4bSU55himoB0m9F9t+A9x8Su1pj6oMgq/qSeK71Fzu9XM
Yfqm8c6cZQwkuNu3GNdKYpg4DhwL1+u/angPbLVx6oQtwyZMt2gPXyFRJzcwp+JlmR0imff3n2e9
JA8gF9C2pZ2a5yFKgRzwun09ybaROhCOB4K11M7Q2bst7Lbotc1hQVqueMCmwG1cZ9lGM9RLnIcA
o6zkxeqi+uprQFuk3FAaxkdDJGHtg+vx678kMLSUVZFZk4gh2uZrmpElIwALD6YEeT+Zf/WuAp0o
0q1l/i7DObrQ2fCohne1E2Rlt7KXtquVLQ5jr0DgGX3gEi6ObAggOWnl0Ui/cw9wdAqWIrJIsuhK
p1hVJqzpNEG5FFFm6vx54gSkstvcebRR++ZvjBQwZIu1cUzoGhOd4d6LLp3dqAsh6NFpZLXFrxkB
zT1HZYI/BUSjpZW/moIMnSWRRb8YaSspghnXn2fEiBoB9K+H1cPBBRj6Mdlu8Tp40X8TRKL1hF1A
Vojo1B6f3XByTpB6t36KlRjUjfjMpUPtwimaa+S52o2Upr+FqYlP8pXWKM7kJmwjJEyN8x7DAliF
7ClRt7V/qKTHT3ORjvsUFPk2N+egcEr7eWgh9reTfVGpNB9GpJF4XGB6HLz0hWmcXaM/fQweg0eo
9J+pOC3EfRg/oCCD+BttGDjZGD9Gmdx6KZI7TcF8o3rwURnhfMnIjhFw7s025JPXhuu04GVg73v2
rb5/AIti2rfKnHiy7CtXmnGdLTpuddi0h7CsvT1agYQeRvTa+Eu+FmZboL8Xjerkoww3FnsYamN8
lYWvrinzThQ73aFj5VsRpfPmx11xKCWsMNJTNoOaq4eRoUj12zY/DY5VPlprOE+aCO+ilVcXuNYm
YiXhlO39bjNuaZ+4tKAxwR/9PK3xxe/DdBjof0FhtYtOfWZd/dLG5nB0CD2F9sDBM8v1WyiGfjug
LZnSpxbxKYmzwGGQ0VQ3d8rxLkCCmsGHH7PIVAfXpKuIh6n46KalzTORT2SytRNaNL5DpiRCbW6O
SmB6yQcrvStbfkjx1k6hfO09/y9GgmbnKR9atPCn597Wr5OWI35szegoR69+LyteWD3O3anEcWNH
4xs19ikdDp1nPeaFcpSKmtwEfVBHd/kSZzAeDz8ceF0q8vd4SNJH4dQYXmPu8iSro21FLtiTO0bf
c/SJwgYOnqq7E2Ck6Ma//M5y+qi14zvoI6jj/zyNCsRNTuM+ktmPCc+ozSf6h2/0PLZjZCcPJ7bk
BRdN998wwzdEtl9bfqFjMXdOAzbFLlUbkK0DbzNiGkVKKaNHoqlnmQHeKTqZnLSKRsTgBIPGq8+V
Uy8W2hs8cxNwsrjjyS+ITnAtTj584/lsSoBFPEUDyMCReCBm1LQE3PfaxfR2sSCddIpQ5IBOHOFc
peY9Nt1zhd/9gVxhPuESpMOGa/yUWLhe4RQMu4ow9E1rZM8d9gh41Ppdg6s9a5B/KTSMT27/F143
FdlWi4JMWzoKpbqCvnj1Kku7VD7CIE4z4CNRyrP04ukGLxbvJrA/vKAO507ev8+cUxkuztVkV3pM
kJ49ZGa8eKXu3moqjUER8fvkPlxZM4LMbOpLgkK3UcReCVeaCDK8/jGQDriDNjntyNTgs5kYNVnk
vClibd1QD0rLPWsRhWbkWfreu8nCbh9THZlPvW9h+3aa9jHXElpVbLMvscodWvaXkurzhU7zuvTT
iI4HL4DoS1SL4V3K8ZzjyD55C3bZ0K23dh7jK9xQ2pTLsGklTnWXNiNxtwDKLcY4JWVEbzmwgdwv
jYCJIv2w+Uhrgn3eUkfaT3FJ2QYU7bPqJ8TH7tZTUxKMek5ukTDrVzW7O94FkYxN7AZ9XlSPzmFi
KrOZzYCYX1vYqIJjyNEulE3bgGUcHo5ciYbf1ObuAWbWWEsp9IAwSs7ebWKceuYQ0Tvps1c1I6k2
IU0HJjc5KwHRhKZx1sb9I4qmaJdFqtxXVfu7ms3htnzXrTuEV1Owc2t5lemkZQfZrv3ejT9sKN3n
3Jo18J94hUQO30E02SGUkbOfUotqNoySD/Dqj0Gazw2JS/iU3Qtv56Dj7D6Uwxt7aBDkIC9AiVl7
LV0AyeYBkWWLxGeDpfprckmRwhbbLRj8iTbtpnbE7yJBbd9rhHqNxCUGRM2hW8VEbWmY5B00VgGf
YB10RFkcwANv8kGnC6CBipRe2q41nWTloRALUjtWK6cotU1DLg6BibX5TWIgYt7ZvaV9aiAS8dmX
Gc5Zdl53HCz14WV6uLO7tyitpiPW/DbQbJiQMEq/BktYe0oD35nfUOYaa0SAWOHdLLxbpBGuuonS
q0s+Rsa9bv0hDiQJwgVmpFVDGfjL5efR4tcnBAFjYSeITTNUE9CPbOG/1HYTTFoMi8ppKZroJkQg
w2ypHnKZ66j779HP03SYSSgiV7LpOnrD2f9eBJJNOGz+nzIyQBzDtOojaAU10hFsbumwURk1/nCq
oZjbSHP4m5jHuuDnETByxBt6/I+y/BQIFU9BRbwGZlIXyo1v/lbQ/6ig6COZ4R06i+Wi/u9RSQLc
3kuTvaTGA/ztjk4WStQQMESGgFS9IUCTQe+S6X0jG/uaFZbYN2WekV1NjmqlYDqRDIWUdfnYfp5G
nAw3s31vysRfhYkg7GU+j/i8N46h0N0uLK3/xoQlEW8CFslXP89/LhPFZNMiv3Wmk4Ok3ATKDnJ1
XtfLRs4qiVDSzpNNuQjiULEhj6AJnDzho7LvqlXZpvAjfcVZkU1fJKrAKGHAezMSk/kJDnV7slL1
S+XzGUWSAXlgunOEpzHuJfQPkp8rPeHnuF9QzB46NDhOxiqSJUlUyxhulhf980oLOlSb2u2hbsLV
O5Uu3tiqrtKFV9AFP5cySfv/HpmW1PZFa/GPzDJooKMGP4+stgX+S28hw2xf7VJcB0EHds8c0r9l
5IPfLCqMzT6Fb23GdNRUe80YwdyaGFBGqW81fhb4yyUTVAz+//Lzs5olYV1HxiVxWTJ+hvaUZoco
U9MBzIV+0rBrQFSM23Wte0erEQ8vsvetZ7brdiadS1iQfaiGAoi0pBP8XEKTR7IOnxu3U2cqGxet
opqvECStbGv6TexsvAhHXnmwKcmj3CSDetUBYK9bS9ywLNW70PPQV9vzZg4zGWxD6R3R+eDiKeDA
xJpEvtOEYAAwmBMgOG7qUQh0VE9OhPkTBMm8zoT/BbpK0HLqLggIGJaR/5mNhG9LQiLzjKhb1eLO
QUSL9oTWj3tGs1NfB2BYo2FOT+Pwt/OXQxGyYUYM1T6No+t6rPC3G9tZgp7oU+tU1kLHLZCCnR+e
pnx+NpzqtfSwRJhTfnTIUmA3RiEhpDE/NlXJ4GanH/nlxygBlVQxBGvCeiumDQrUd5oe7m7IkpfR
ZMQaELqp0sC50Mq/sSJKkckPrFYwoVRGY1BSCaoAI4mieRQWMUn67J8ozB+Yf5ilGxjGS+RLqfeP
EgQA2yB5ojVNG8kZCColuIGz5rBXXn6LQu+zK+zn1lYOwljXgJzsfoLQfSorHXaWp4IkLSV9p6ZF
wwuWEWlKBuIHYZWgX02IjFRrI3mqHZRCUV/gd1JiPBBa9ih8rzvlMbP+ENrHGdXzFTr8oYK7sjJJ
H0TWXm113x529YxJt2WyOpuGy7fYdvMhVLI4jmFjgUOCAWdZ7kGi3zxhpAJGEyKJdSKzvoy6O944
0PwZivemJ+4k08rn3pvIZSn2RdcdhQo9kAj82XiYX0TVYEABak5567ethdbFj9QdQ7Wxw7z6EuvW
qRLa0v+uES+Ty5D03rozhm4r1LSm24+CiUyFLTQR/B7Iejet5e80qIQcTKt9UzPLm/ZvWq6/2gHM
Kp7rlV9r9AjDIIPuZnuoIJ50HWF/Lsm8SM0Lh8a3vFViHafEZ8lvBXbJ1wqxapF3QRFEdKulyHdy
ZzX384McpecaK1+mm0cycS4m3CtaMKBYKlnu5kpjeSa3WMveoxTiXp654r12kyIo8F+AoMjGveV1
9W4W6A9JR+rPFRTjeO6uqnlQRyU7Kt8CgeEeBjuZQeM7kFhN5kE4PAqdojTomTMdpWuY2mBZpHGk
VEtIlHIeo1eU+HNAAyUJ3URXrR0w0CtUlO5WLQZ8rF649f5oiL02Wb2grzp/XxbW3lTZW9Lk1YqK
3AeqvVvbVpty9BPCPsmlLLH8G14dsY1PJDVHaA5WhJu6tfP3ol8ZMaCDgY5haNN9L5beswml2u8+
8U286AlNowhw74hyhJrcAVXGl2iKN8lBlHA0+aJ5Ju0JHelgu0ir7eyjJwh+qEzijXRYJ2P9T/pe
vAkLSp9l+M2ZCwRS3CIesD4I7EP6LjSxlan5rxn+kvH64g4MXtPtWgiZ1asZWsapzptAuvbf0UVE
NLTZeMV3weoa4r2gNWHic9iwD/myxzkwYuR6jQBr5cqJknost6VGd6eIOMpkudiZtbbAFrGd++mY
7WkmYB8pmQMHomqJAx3yD+4+OvOg6BOiEc8NxSXKgoLAUXqBheOFh8HpvLMr8wcCb9YxwHmbqnB3
o+/a916DyeV42a0iuwlJUyk8dazCkPSyup43ta0ZB50YzBd3NPGXKf5146F6dAhJrsL0SzVXOuwJ
r6rXVwVC/TVh3CHcbzZHOicAdp8SLYs1i1OSggscLY3FurqxGQzfyBNpFqLuRFyJYoSu6Rq8RUjw
Zo61kV0Glu2vQ6OP+A371bflg8NgvhogGBPwacIbC98SvcY7OaF/Ih/g6k7Fs955+8EVNoJSZPnQ
oTklU5/ihqYgB32p/Oez2zw4HV39op42uQW9ytPGr3Q4w2ePV3phZmuDKRbccfivDl3ke6zLiY/R
oJbviT9+pEWAJPg7zLnx2j6+dkVM4m7R4+6fiQeY6AMJFp0pKimWGndhfqkYVUphawSu2NqDeYS2
fTbT1HAh91G2gB0d1qD30ha5EDvyf1BCtx1f3QFy8WthprQRa3xSOSgOU4dxQozOCWwluOPeeWoF
qXlJEYXrwvqG7fOpdKMDkOXdVUXavTEb3r45A9oBMSGb+iXuu38GECIfC+6rKaprc9Rc8Eijj9rM
I01mKj/ixoovTung0Jc9zopUx1cgP5VXxc+I6gnUGG17LRvWpzmE1+g72F+a9kY/49xZ2VcR5g9/
wbfbafXXg9hM9MieitqNV3SKOIdTvwPkS7yT7QCHrSfzKSuzQNpjefU44iehttIt79880s8e0ROa
2BV7qukHrKGYiXBMTpQcNqExnfRBQ1RqBTotJ+rvcAa0fmsRCgsJHILPRHoFKGnu+SolXalmZ9+E
JHJkcflW27QYrB4MpmMQdpYgsqZuSmSHHGGUhqqEXslX6pCRvk786TYM6ASdi4sS8c0kD8ot6y18
zmhLrkW/87nnW7SaeJ8/UkF31jU41/QNjh4TVZwijdcOX1zRnCjm4ia04LDH6KpSu7kqR+zNnFuH
JkK3gczSNmayxYz2XgCFUwtmw0z/JVqDVq9NLpY/kaDhbHJqRWt0Cbhlu/7NNIJs1D+HvD1RgEr2
SDr3/jCIa5PMKJ3zHsgoNfFN+7uL/bvbF19Nz+pex09G67nLLwi8RNmD4Hby6Vx/WCN2c7b0iZpZ
ogoI0cINpvegKdRsJ4pva7kElJtDlh0dIijWedGtSkdheB7pNlT0P8nTQTlkNe1XWbTZKgPOtmmT
8VXW7GCHPP+XFIxozx+etXa+FCzGf3BZrzQOnk/eDPmPnguV4hlfS5TevdYDlWfpGMFthBYbmqOw
WUAb7sssvo38OxFGv7xClQAniJ9EnYGQsSw3wlLvYSam9ZRCShZbX9BtQKZzMd0cX4jzGXn+k9Wy
jkVuWB0HSVEAsXFHZwhe2gTUPz1ZbfQypMa4m9zklqpsFye1c0Q3B+7EJ1Bi+MCQCJmYFnqYIB6h
1Lmcaus19vdopTtORMiUorIXfxZe8eb9rjhYA9WA0VXuGXjMC1chmjfiVyHW4xzKojjdjzgQYLZ1
e3Bqd1gqZxN58RRV+VOsQKkShfSVzVG5CZFwrArwj1ZbEMMWpU8UDL5TJ3+z0vaMKrZflYd69gNd
hX8XWhJ6Gxi4cq/b/Ye+YOxplPwTpFtsyRe5DaH1x9Xka67le7g9a+kgKMH3NpM34SgIl8kqjcIj
7exxm/fqidBg6Wq4tVt+AJjwkNHsOkYoukHtgYURYLb0Xh7DQjuMXTbttJJNM8nga6MmQQsPLthl
YcUbY9SdwwAtNtdAgGFJ2xt0lfs/hk0on3RVvKf6xbY+XfDuIjyx8L25DRgrJV2KRM6nprVyX7vW
Px8vtK1JE90GkHanMCjZ0Od4LjioYZbjKxnL59SEwKN71jWjv0jiiqgYEpDpZw/JVaTpD1zXa72b
aNDkitM3GJsKU7PlCERkBA+EOsJzo6b47JJgvDHg/3Lg47MYAdHl3UG39Xenq/90C8hMJh1rizog
ViMAj0DUXjdeZDTeoSCebDnTV0MwrRHlruUJmGZTTxEBpnssVa892UCuOb3PBIUGDSGLhG6a69Ht
852uWG7IitgjC9lJu+emS7sTsFuL+bHfe5UBsHo3yzw76UtszRhNV12pV2IlEaSno7WObeSsI7o2
8rHykxYxD4gpFSjuJaWM/lqh613lXXHVPPGOupqYLJuenz4gz6TZxDDXYAsXEuRbdkdpTBxGDR6x
z2ks5b9ylWCO4RAfVopIddpU7rKNySNsEgvP1i3Oo2sCdhxsG/nrJnOtZ0jdqwaMwFsZShJSt2L2
/MMg0xeNcNQSVTCx9vKehuJCyLfPVxn9mrtvtCVyG7njoyF8c1VL5x1PW7JKiCjezM4IVE/TOGFD
aXDqiqEvY1LFZuabnt3LJkVWFkx+MgY/j9w4stbE3ZF6Shw2PhdqP4lLo//QGxpZ9zW+hTAu01PH
GDyV8WMwEhL1VEEJP0o44BSFgIbnMjRneFSV679kWaztiVb01wYbViK48jiA/lOsoPyzXvbDgayv
KsgjTmjSzQsWb4vMR2E/wKbTMupCea4dDwxfmYqtKOwo6Gdvm2RF+TTZcO/BFavySTASXQ99yWC5
eAUcx0RXOPB7FnmLGSz/LdZzZzPOg3mjSVARg0RcNR5ob4uH9iNB6EoHoM1utarhZhbqLN0s3YvG
IryeMKznTiCYz5PpN6ozh6mtbZgy7QjgANatJkPC04J+nydKuj287Zb6ySWJF+Qe0Rt4JS2IvfEj
MtLmPNJHDCINWw+fElDSbnxXDtCy1jfUnRrXeLdy/bXp9HYTDot/LxQ6bQmIH/aMDEGHCW/p6WW2
XyANl9ydUFmpXek6gaCzaxKSZNuUPUrxN0XSfKUJIDDXFOQppO61GLKZKEd3Ov08SkIrQvKWfyj0
9httHmCSQOElVpxYm7GhkkbWfXU2WodbIwYISPgFnZOpOetT7j2J5dKNwGs1P3NQ6RGvOjvGtMmW
+ijR02yyikL5LIM65NpZJX8KkeAf5+/v4AR+KGodZ6/oOWlVXreZXNM8jYL+FWV1NFNhckQoFd/1
pF8wH+m26pLswHHrtbSSX05F7KnI8pDYFFGRM0akDbrJgn0C77vgs/HT0oSizhly9qF0R8lv0sTq
u6qzfcYp9730LXXUa1DHGD8gp810HmdroPeFbYhqFYFYrSUPeT159Lib1SxRDVQGqEZXH+2D0MWX
HXX7PkmHv5jnnsgAJXla8kdtVjL0EYZxz8NU289T2hxHt4aHYtVU6at2W1Z+8onam4J49rutjJi6
y/+wdya7kSNptn6VRq36LpjgTBrQ1Qt30kcNrjEU2hAaOc80ksan74/KxL1dBTRwa98olBBKSRGS
i6T9wznfUSajKU2gGZ69nU8jF/Rdd9uxcP9YBL7I3vO/h2zSTlNRaadkNuIQyb7x5kKe56J/kZah
HRWRUeGaVZnOk/lNkOedZbM16arI3zIRvxv0ZPle/ShN06d009Fl0SCYTqZcWOm49YVQJblxORwp
IlC4zdw126S29v4aEsJRQQ5F44nbskDIo49kbUbRL8qVbPGRyeVMJAAZGM99L7VdBNsCFbX9Jlyv
pjqrsqCv/fGKF0HREfT6s7RtcTDRjwTW0PsXpBdnYkMJ4UiJJ5lKEuYtwkHQDxzZ91l3OK/N/TAh
1a8X37obixvVWrAKuJ/JWMqM8xAZETm7BpANFxkESQXaHnRu+QxtlxBkRZx8Jg91rHWPvNQAMcZc
Q/RVHcwxc54wR02E2SRt8PMuto7mIPPiXev0V7mKWX3BK2LicaLchpB0n4I5vnfdoXzI8FMwTSHX
ijSn9hxJhpCj3oo73eYrRtK43doUd2k8i1tButXPx37eaBoCLozWZDJI/bXqi+auh6Ea41q4UTPG
1FxfntC0DrIr3qbKvQPyeJvEldw2GuG0moU/3sUqHRKoqj9WWYdPIkGmn1t4kbXIv5kg+VL5TCgR
1bWOev9UD6UdIgcii0JO6sZsvRcM279S9qlhr/328yJ5aHqkaoWP3Mxbadeu6/k7xGc7Q/ez+583
pAKqqnwTqWrv4spy9whjeOP49fOo8usp7br3FN3xJmkSQXYuYM0uJpm49XkWsFrcLy6QN33qsJ2z
rs5EJy8082JbESNI+3qxPJjDTa12xooWaGW6kNlGBHlRStr+GHZ458FM0hrYrzoaiblqIeySX3yR
/YKZART2Ys3rQxoLY0v7FilILkn+4PkIQTDUlXtpGnTdBDAEmDzcc0p1qtVoHEvWqNuuUVeRVPUd
nhBGgT6rBpRfjYRZnKLprJBR02idKmYXkM4BpMwFaMNMoK/L0jB3ywkBI4msxLB7rIc2owTpjFEG
ijRqpnR8HrUEC2RVhnaZDrhLm/vZ99On2qAD4tHBBnUbA6PcDCA/65orSnU+wXQgsbS831rIAFA3
W/y+nZ2OGQV33r2nLbdLYZ+trDnkGXdsjGiOBg2izZwekMDBb9DLi/D658UrWGjnYi3g+q09ZWIr
a7MKi/FxbkkFSgvjIZocUi1oijcuwOND6eUHvE/xtoiQcfHZLk+svt3bIwnUrfkV9Zl+M6GVZCf3
JnR4JBytNM+LfWmyhRxNq7jL2v7TzdBURjPEx1KNLNSZrWZFgfzFrpwdGdVmNaR3mYVtrMK8tCwf
jqcgG+kMJdlPwQEkWZkaICSSlJDtybhfsjENbYcl9KTqbr/6igb+PmXGeAqcmguWwOYi7WjzmJ2H
PcVGaMJIYFbo5XR7LYLXDAlyVFkAM0VxqRjFbTxBXg54CjJOcpRKw5wc+tG+6XE4xNhyLfNKJc0N
D5JNnswh0jYI+m4Xjm3UQt6OFpRMDJHKbgTTgcaJLkXTwyUf4NSWbHQGXT10HDabunijP+u2g05x
o3FQbyd7SVDHMfMnCjrlZyXiqkjKDjNGUx8lKvX71GwvZQncXzbuqq9e6/smOpXI8ntK1+u1Y+t6
WjkMVuDjvYXVKHpq7kcRzUTz1i5nCI58wl4jm9DfjvW76fq7qGX3rmbArNmtUziPDPOsbVxQtAkL
j2Djv7Eu8I/RYN2Y/mwe7VrcaljLmsJPDkyT4JeV+vtidb95fUmj6CTEVcfb1vGwXCX2xTJ99Hrr
I0Fa4y8qRRQjmKgbocBG29m+iLFbadP8MVpZf4TnSijLxPqJjTJ3uLgStOZ4oytQlYbBwpryf6jw
HnuedmrNzNrIpRGB5ll3ufJmqMR5fRiT6pKMNaQe4dih7zGVHls6QYgtdGUZpLUFFu++nquDjALc
E1E3yrulVm9idEm08kp+YAIpnzAsyTtBJl2QtLJFE1P7BzD43z7Aqti13duxmskHYFu8h1pZHxaj
xqzYm48QczwAOkBHPQp+rd3nWTMHiSIl3Wle5zXqvTabT71nfKtzSO1sGBHMR/X2BvWio3sXi90+
weO+2M4jQav60BhB75mIRprlbMppPvp+dmRO/wm2io7aRbs+JOrg2m9zqlUnKcerhSyVolrdG+sU
XmUndxWEODrh4YLuOqgi2k+5QCrm+7joK6I3VtkBiT/Lg4ZewfIPpiRTISZuQOvabmeXkG86puI7
BLJb833SGULKmsROd2oZNQr1SM/2gv5gR4prefZrKl8cwc8mO7d9ETE9qgywWlaR/Wo448M8t1jC
5rjhEO28Itd4V1kdwBS7pRJGWWU61Nh6eu8zAeLmsC9U0RebkZymp85xxqcBjB9RmBarcxOz7ckS
A0Fx/zLo8iVxHHFkQxbqunfP/0n9FQx5268ehvj6DB02mcQQo9t78HMHTUONKPL005Tz69jrGAsp
Quc1bq5ijlkwvOcWL49myd7OSaDHs3W6SRZ6OTsei4N05b0NaY2ZxkhWlJh3tpeeo3n4PRfMPTCD
MDlJ9oWcv1yFp0pnL6uGJ6YpnwZzRCNfvsCqBrqnesp01h/sPnGKDBvw1CO3VqV/JvnrxHm9XSAc
iHlViS5wscgup+bLZ+3FnT8hid00DaaPQVIoRk13q0BHb/XGQbXhMnXhzs9ctLXuwlRDZhOT35wX
oiheDb1/mrEGbz0Xi1WiZ29a5s9hS1ZglDGMEAuRkGPMsNBMaCCEPM+ZNu6SIb2KLYowEsdPmbuo
0OMpwNYHg42lR1e1lLup9kMnSo6tiWueGDOxRW3LBW++8/j4lKCedVIClqG/txA0GOZDwVQA87V5
IWIFlrP0lzDXcc8p/2ATzLLYnR/MNsbMdBIPrkEBCVr27GbolTJnHHaubKHpR6eBLAyaof6buusF
RnK6GY3Z4ejjqCjTRzYmtzIm4n2YqZxA+jPo9naJxlxrBlsZzl51lKXjMrIldEWP++M0oIpfGFNt
CR46ouqL9tyX2yGZekYC7Kgcm3UoCC06GgZjALz7I6x3HkamDU4uYscOiztukblA/SMH1ne/ePwE
3+m0pnVhBEBibwd1Yr40UUkVF1+7Rv/KpOWGKgAj/hBMsf6OSmmHVIf7qfMoH/kdUInbd01nQW2v
t7ooXzMBtBh2nL2Zuvll4pvUdC7qtCKXmhbUa5fxnuyA0o/89yTCHJU7xXA9xTTgWaqaK6adchzV
g5a4/oNT2QI3HULFJOVdAhGmAxphJkfru7Pj2+i6MNeu7+mJ593HWCVhHJGSV8snk2vt0S+vG1YT
M+Fxe1KrrMeUf+qJCEsiC53s4ec9LCD7yaoTDpyGpsbMq8vPm9is0G/m0Rn5RnWx8Wxe+oe5i9WV
VzHaJTbiRmh5fbMWswbNLB8gfnPz89+idmDPTnYtnpDZO1tWBmx4/VOcLXS+7eB653p94/VrsEvV
0Z5YBXXUzyf9fOTnc37e9TA6uZHCJLrS0PSk0c9JhKekLIvrn//08yfyZFiK/7zvTwZrtVpxUkXO
X5/z54f/39foPqC5xjYcYMJ8TgtH9K+vNtZ/ZaiT7JpovP/7b/x8llvRXFuQ7H9+yCzGApBgJ1pf
BbnSXBnrEOdAfvN20FKPTpUdpTYhCta5Gry5mC8JGskHGCMHEgWSF4vC8hgbY8dxzGfZbk0C2+Kn
uJr5qAepNLc9fl8AhrkiSDjPXOtEeJt1qmRHxEZacQwBjrZRtswFpVQPnG/birOO3qGK2WkZZsxt
ldvU+QPBSBWBsmHZtNNRggSJFHFUMB0yYm6bDow1UY0QcrTTmNkRz+hkPKE0wUyI/1x4rEixvQSO
YDJnRirUEnu+KpMtXr6ed8qKdfJM4yEXJjJAf059MTqnToNCJnIN3AMTgSPKmtqfCdPRu5PJ8YXv
83dcMAk2fayeLPhOP2+seaoh87ANOqTOBM2UDziDmJgLkjYDGoQFe/o6ai2aBFwgpExGx3L4ciK0
uAWEDx60L0P27LPlAjFTHBAPIQHogONZkfduL+C8YNcWNzUz4H3rLr8118nWnVNC+3BVjBqOAwvO
Ar4iiJU5YZjwtqnredEGMpRBmqxiuunbEdN7njMX6zpw1u2JxOXHifBe1ig+q0UD9Df87Y3TcpWj
0Xts8vg0WwNGc6Jax8n5nhdwlbOLxbKMAm+FfvaY+eIJ4WHUyPd8KR8XrH9bmYtT0VKblfKaX+aV
WY6fmuYE0RyFLDsPi++eqkTCDQJvD5QFg0Ni3in5vRSFsTERPoSzHr+PLUQzHUa62T9ondFuIY6h
7bXBkqs3B99AoM3enXS9bzaMG2Lq2Fm5vJ4YWK+ZuKtwIqOQmZB5OzFYCPosy7bk0mBUrKenEvFK
mlwRiIMm+MmoIyT3EGvxZcZHajUX62BBFibCTMnr4qn06M63bWu/ExAd8OwhgyFhsFw6AugErRSj
82fDrm8tXrUNEaFrRFD0wuoVJFcdHcnOJg0914cTcN1LSyExR9pwrtl29W3qnNKoRwPvhRb7Rn69
RtBWIHBhdJVEL8kFuSciPh8aBYNiueQPseDMZv0NlawxMd6XiPCsvpx3XTnPQZbk44758YVfzXCY
XIrOPK8CA0lkmGZDRAVunhCrEI0M3P2X6zHq1QbrwArPPlj8q22ukY8Fs2WcUPsI8lhacSlq5EID
VARsJAbPzpnjwyJdZDOvV1/fCjIIs9WOhdAQ8fFm9snDiuR8blT30k316schQWQ0jq5u6EdNMPCq
OQhqXraYxUs8zPiv9Lm+5QB3ehIEjcIv8E4aR/wwe/iKa87IrS9W+YwnRKAIo50L7qrKIYLK779T
FrvbZg31NuPkSTDzE0MVCJ5BAasy5nrvLU0/cwrEonIyvjsYuuei7M48uWAVkPVLZwcIc+3UQAkM
qES8BmZi0YG2Wgzn6JC2o5ZRnGP7tuGyN2r4L5aCizqZbLQVtPxcFN7WqpQ8C/eoMZ06iKnAArb3
loQoWPdKX9h+cs9jblzqIMN2EsxdEWDag45CJGSMA2rBITMBFzhQF9V/5iD8L5l9Jdv/z2D2/VfN
POntv3PZ1y/4C8vu/uFZru8KwGc6CPQ1j2L66oe//w1gO4MEm+xYH7QYiHW+5i8su2394dA3WZ5p
OkRZeAJI419Qdtv4Q3dsR0drjffWEv6/xGT3/ikmxLPIAgRmzoQV5iy5ROY/YcaTyrXRNg9d2PXl
4hywUpLvNGL2pOp3G+RMBiRO0+vzdTDObSKSlqBwx/AOknuTp4r6IjyIWr5I/Ok846x+HKNEhf48
zHtooQn9CiIHbBLqAEcn6ehE0MpEkytuhwhNVdL45ASXMgYEZVjbxWUmrkdtcnIszJw4m/Vd4c0d
/vA2DT0EczuUnv390prVpzJ77Vj7fs/e2YXjZSBfwJrMriGlhJibYgoYNX+RYkXkUz5Y56lWmJtj
YHhJ5ZOhndMXI4QkuLaLo9/5ksf3rdLfsh6ZpQGOCErRRBvN139medUFrGtsApMRAQ2YDTa5OWLF
MkiVqLuovkf3w5mPqXOnDzrj5p6cersp2YRI1BkD260bZjz5nvj4CnkDWYXuPNSwR0hvFCqN6dpE
HtpV54dgNIadkdAqNNOAHKXLWBTijnF2nYWEw8umdreq3e+aekIiSoxmAEAiRsviQb+GEb3xfXyP
ZAflpxaoCO6xUdt2YjIeVESym8l3uQFtl29s8NUvCad4wAGvBbZJfhJ5PXlIAzbuRdOaWLcHtolr
7PCGBBByc6XgiGgZj5hJji+cinaPNsYI9dQtDgOD2XCsXO+rHVEW2q5hXUwR5dcN6Ud3UJkB94qq
m6herZSCjbCSs7Y4zr0tIkFJJ2S2Mmndg2bbxVWHLex9iSpxSHTnczBr90TxZk0bpew3BaHlGitN
9yJbN+YatHKC2fMqMndg9OKLV6pXxhMIe/u4ap6YSU0JudSp2o0TMASXGMrXVtrLReQlIhTY3VCF
UHPg3satexnGqThURSMhZSfdVTrHWNvdws9vZVXZULrSgjWb00IW6NS1ALqOvH6xkwPa+Ondjpfs
q7YN65aTkyg1NAoPQyuB8vSt+aLXJkn3hvSTI6QR+4CKob3JOy96Q+xonagcl5PwgX6XfUJu2+C3
30uHZcFvrHUi4OgF4lBhnKTQ6otyGpfWql2gEhXJIxNsfe95jvE8MSCvQcVEUHKq2LubCgPRrT5p
3v2AsOIa3gzN3YzP12Wdd0rpTW/NUg5s/315S2VGmGXWu1hCuI8+I3saIfU56rddjTwbmqHrr03a
/itYjRJfG2UF6jhTfSMz8g+1BzeG5MQFvUhSu4fMicSjcPHBQ2BWG5lXKdLNKmpDWqvsYyDhMwsW
4nOYFVRNepOJ1P7t1Kq9T2m39a3hZR6bW4eVMiejiSvEz5f2Dc9s/uI7an4cnW6mxDJoabDEGRdr
ttsbEfXkrk5aTnVNEJh1LVttAMfBD8R+fSqY8CikYTixGhQhjFbdx8510ev1lnYpbdaRW4UEuz5x
UgOR8uLstkdGflDCLF61LG6wO/LXflaYV/OgM5O1lef3usNITdRkHw1ckgYPJYyZZSMJUXUTfdNq
Jvz5KWbCtGFyQ3Gs7LY616s43yJY+i5ypXlM8Tq/2yxuTgjYkCNbVXzVsmbbjWSsodTq3fkyevlC
P44AEb6UQ7klTPZSaEJZt0/dgDyrnCcfNRSLpYl5HEaQ1spLhDGpdo6FAzFfTgmDgkHe1Zj7TqOS
9rUjBgm1RUsWQvOafvptZqZ7bY9cRDvPHlFV+9rKX6UAN089mN3biTqVyozf0a7KLUVsbD7zhI7i
/lvVi4k0JF29A2gnm5COwAhYVtK3aHOp1xuf0MI4xKcVgU8wBh3mdqmORRTZQGzxRhHkXMcMNpP2
OullmzAsZ1K0EXIeH82MMQ3aFR5vc1nHdBlRfqjwDX7p6+QB43GN27LJ0GJWCvpAjhgNMoYbP014
+7caWyniSl1CH8spZe9UNcbVLGbtPjZa86i5vd7gsBjwLZBNqd2gFm+3kuT4K5+176dodFy/a0qD
Hg/VhymhyonEBcIRFclLJYo68Mt++dQ9Lf2lMDJ+5KV8YYsA2HKKre+sG3itZtzCXFbm8oCXo/jN
T5zwrDUi/d50/HgLwnf6Nr1cHeLB1F51BHvvMVL00I5ZagMAzVGFjRhIsWLHyzeJxwxHaYOIsTVs
F8uzpuLbDv3+Xujs3azegNtUpA3Zzqz+aRaEkGyg6vaJeOjyovW+dmNA0PtIVxigOQ/9k4dRLzRV
jnp2EjV6RDAvvgt2chp659DS3nYbsmB7Zhdmb90X9twE0vDcgwcWdz96ugi6lt1jb6oYQbkrMVGo
Ajt7qxZBSDYO1+fCF/KmKy3xpSIt37uEcF9IatJ3PAO4L0YQInJrpuuPnEYDbY8f6eDgtMQhsK+i
QiET5GuKB+cOHQxtH0XPt9uU5rURefoXIV2Y/3E9rhRn0BCbUuTFRdlLea2BYcNBg/Hz2uvs+Twl
NcbnLJHTYepN1JIAT7SNAoPwy1dy4BrM4M11KfhRoDp3SmjC4mmIK2vTuoi7/cxk6DBP0E815oW3
SWTLHfNwKJkpqvkJdKZe+vsM0XsUQO9qZtrHLD31UVe1e3+cLPJdpV29t2TVW7t2QmWCg7E2wLB2
mB4Dw674Bkvwc/BUYh/Z+dgitdm4FSjS57lv5k8vzuVbVlrLtZpHnA3dOOKBYLkeDTzFnPlY5ybj
3TKpryv0Fe+VgErFgzpn6o6gnTO8cXKyZDJBhzL5LoGghr5mq7uj4MBGmHm0R7I/PqsegH4EDdDh
Ahj77NSOtnVs2X9u4Q7xmEIO6Lw2nus8zHigyo3ntZ9z0/Xbpfe7JwlcZN5B/MWiQMPU4cklKfAW
XnUuURSVEDV6rVrsjW0hWdrktQ+KYZYdT1PbZz+Z+iGHmotRmSDIvRkZI0/7qh9PjHrLnYnF5trF
WXcmnw3DcDl40S16jPaden1m6E7ZuiXXo7/G0Gl9y0wnQzJbimhbebAxoijFfN2k6RN6cmujm0YB
KrLRfX1rk+brbvGIWveaRXSsA6OGXtV2qOgIxZ5Qy6erGG7C6x8aHUXWWBbFxYRRQwiz8DIGSUXu
HOZs5eZmumPtAEHmeNMcN7nNVFPd+3NGo68p1ufQKz6Wfhw+iQLooHvHi3ZG6KY92d2Av7y08GDr
cUmiCyfxqUwGIFeOniHbt1JMn55y4IFwjvhmX56VRKW1abQxfWinIQmKqJV7kXi4XvSWBROstDxc
DDftg2IomAjxtLL4rLThBMD2NXYYpnazZbSEx2v2A3L6IaiLliFepfcQu1r3TWXRsOfS8VcfHFL0
tosaPVBxj2dMif6ljIjNrnk+HswmnUOv5Sc+LWvuUl/6xa+8r0jRxEIuN1C/WGOTSOCzzcOEd1wi
VSHIQnig7RrAIoLiPfECmXajE5LksJzrrDfvXNdHk+1rE1kdOhx/DQrVSrXvHPQEbjdpGze1h3Hn
2HGc7tOsYdSWxlhSN63vLDXnkINiJ3eSFutolT3U2WDemOwfSM9Oit+VZaa3/F3FlZYm0zUwMUzp
WPbi17Zu5S+myDzb2OJpoWuXq5h/7incHYh9UFe7zHyom7G7YhurOGOy5G6A5byQ5wcRdGPAOr3B
F+w/emlfXGoOkIvNJYAOUrd4tOtTFt15jp6GVUbBziGapK+NjoCekq1ANWDTs1lTx6iYDWxFvtJD
VXQtyN/EtR+xV6xVAbyU1YahPgbXNeLtMBnzoTYEmMjBlui9EgFKw1JvyrL9a/Zn3WGMiZg4eoms
UNvglblaqL2Zs08ND3/WY/4DdbH1lDrAwIKJVBK25DUw8o0qh/QWrYJ5n/RwcsKhnrASwKzTrmzu
Z2IGPO3GxLS7cCPwjUHQE9kdaL0Wy4MxTbvGtq0DJwUKu1EkH3qno+SB3ayXey0xWUjMcMPaTSdV
L9mFKIWKGyb4GS0BJBlX6Yci9dmELL6hXYZ4SF/zUqeHWZ10ebIy20HSFVtgyV6QLJ5+5DGbPDUy
FrihalWc2afVYYXp/zPtedWjpTwXcy0/WGqB5ugLwBA/I4R/aZZy8zYOX+1/rF/zUTPKQhcz/Od/
/MN7zB5u3sqv/p8/6R++pv/Pnw/HX/UaKvcP74QIHAZ1J786df/Vy+LPv/+vz/z//eC/ff38LY+q
+fr73z5qWQ3r3wYEr/rvM5GVh/8/D1EwPsX1v/17cL/9P//8RX8OUizjD0t3hEEfqduMVCySNP4c
pBjmHyYqb54NjmUYpif4yF+DFOcPynjyL33DWYcwjsmH/hqkUJ7+YTuOu4bYEIpHKJ35L6XbGfoP
C74u0IRXx8+//40DgzmKYZsO/2Nu4+n/lOWRTBlkEdOnshiQ/UaQcqiHozX9nGoOhwji33lJGd2x
GtBa68SUAmNDgfBIpLi5ZmUEiW9+QCslk9vt9FPmFcumtRVo0lXpCBtTU1sfxHYU1fPBlVhenYFt
ZQWIBrWPdlv0EiuL0kNlewhq9LxTbDYqYOd2nIeu9OHo65PaOZh8nMJ3TrIEQpEXldy0uDtPP28U
t9JJUDFiM0Asn/YDLYm6y5FNQ1eL3+Kyc8PaXL5MpTrI1bLF/syXuJ4zbVrZwXrTiuhQt01AU9Hs
vNr55s4227Q6JQ54cNS1VqO1J5Tjf71JweCS3uAdoJ5hmGE4EeJiDDF7TQdiOruQXAzoavNAK68m
/PA1CUQ9i5kROBMbS/bpnA34yuIys3e25t7Y64sjtMBqEky46ztY7+vTz5+SLr9l4QZwQTPqU4vX
Oxg82lIPq+JRkw9DN7L+zIedx6Lo5M3lb/aNUZgPEwFw5IxZuXsxY/fZqJeMsv+NVB7FfhSKjzEs
iHm8Ht0HwXNWjujDwicZiCL+NfXRsh99rd0m3b0yPStcSgMZAm0eJ+lFH1BOVdqRrf15BF+55+y7
9YehYQVj1wcOTu/Kwq1ZyW+4yg4tiWYGe1eYlzZPoy0/CtWM7uJF6kRxSgkpXKoMi64jzdWi/qJK
726JvfyCt6/TvRvKYFbFRwIEtE3H2m2vd4XYZ4WJCrPLg7Y0fhPkDDvXyGmMWm9vjPYFEQ/xdqRW
4M3nunlAsTHaz4071VtXUvF7PdSkCY1gM/efiP7tNXPEwYKMtrzJL+PQoF4nSXgTaRQ9EfheBAwV
hPIAGIzCAuEQZKbVN5Yh1nV5kuy7SMc1DupEevmDm5A8pBi0hDLRjz39RNja6/o4sYOhRwKSdw2Q
ulh9NiInVA/D7MbEO/yr8O58NQ8bpgJvjdN0WykPsUTfLqve2hULgKJYHUXcINhoXqgjPkCQ+Zuq
aH87cAI2+CiPzA7xT9BRsgPzNhMBVDul+m3JXoZAvF9uTJZtvwI4OYNuNK07dq5DRsWIpEUV8wzE
krmn05XELHXnFJXCgpgDwsMzdwFQmdxddg5wm3ZyQOXD7gvn7bDkAGdZ+W/xjAeJ11PqyJts/Sbi
zrxCrgcIuvMrtvAO6u7eOkyDdYr6Cs1NThy3hlIk6xA8uYxoN73lA3xqqY8ravHCGW4Uvw74UdpB
H8l/y2fkJAWleocmLn4yQMJBgQSsaSL0rny0oqD12IM7Okt77XPIvOWFcIsBa7B9FQHTPXkCKx4l
tbUHrknJn8pNSW96HduiB19dIeyesCTrNqGwEqAFFLpnkSZPZs5eksXGqoK3b336OzNt/ZveUCBV
Kf0VwkGY0nN+1RbobnHV7mTCtisRPCjBzRsWUjJYbfgOm+4XKWTlttd9b1/UXIlrXkHm8yDtGIja
tSTFwHswffxvVsFP1zofpBB0QZr03Taq232R2VfmNPoH6VVPvsqyPTw4Ij8jLZBW0oY8zBMGlOK6
9zEwY0w54jcGL42QpoMQ1y8oDVF75UceyGuIm/PgAMnnlaFsR24QlNaMHZDxGajg/UB5g4RKnzka
sCe0BiyG4SozwDrqwnPPCmeYUxP8aBZXVteYoaX334jCaf5G0wngiOBrBBlCYKEMut56YnwZjo1g
N+dwc09MVSJnPue54W/Ju4QEbqQ+r46ve+ei12/FEo8bPctI/XG3RuW4B1GW16X0P/ycHRvyTGah
oKUXy8EbNNqInmPG9QlG/jGRr8zUP2IkLAj6tjzNfxF5iTLWqh6EZeIhIKQFUrPLr5PDp+5RxJnj
cM1aY4s494YCOHmhy7gW7LCWvGSIbMzPrt5fqjEdjhOuiyXO1XnRsntkjI/k9Rkhh/FuadHp1XHv
BLo/AOBem8o6s9F1teBI4DDRs8aIh5yQaIQZr86otnikGizU6+ibzJYtzjUqQoyEUbyN6+W9ML5k
/bGM/ivASzyZY48MAv+7LKaHH4a03dzrWRpYOLwiu623WG0fuhS7it5YH94s1cYydVz1OnGTRdXf
46iIjJnZIbbH7cysc2v7xis5GL8InuJhMX5FYBqCSRh4EiIxbsiAT7aR7SL1VSlcRE5AuGKsUFqd
ltBEiTiMx8yvAwM/0NampUEDyj5T+qGdVfR9GikzPvNtMWk7RPObeYKlY2CKSOpUHZzJ+5it8WMy
tGczN6xdL7tg/VamOX/2K7s9Gv01TIAaUyVQotTLjqPonL2XqUBzsXjphaWhG4qpocff3uh9wu7U
QeXAFMu7i552LlMxH1QDqwuoKfeqNftzp62Uy77yg4gD1CT0/Do6mZau7zPb+ChbVunUURiJ3JL1
cDJifmt+p7nVX/Hb53eMUrYxMJ43qs9CFu/5ppqZMpqZ/BBF+Q6BcNy0C5rmMyhvczV2tQFDwtAg
WokbCEAqcF4UZhVjf2m8jAAlKIUY7fDIz2ar2zVAeJa2fB/pBMJ6wjW3KtalRMHVRluT2iYkboWg
HEebiI1sSJQHsgRk/5ecsF2WSXvwiryG8ZrcWuM8rEiIzdKz4sjzSexMDTiTbmtZIND+hkPGvZ/V
xg3G/wrTdPWoBlZTMVDlHQE9cJq0x4whyKaMan1HdhRyMbdKgjU0QcfOQ+YVv06/59zoFSyLavzO
cqi2+aghQXbuVE/OZ0TO/NaPuObb1N7rUHq51n07/LnK1me8wcsRQgyCYXDbRAQTNnh7Up3VF2Pu
IxyEj7Eb0Ofmy0OEumBbz2zTa45hFvyYDXomT7hav8u0MpG+QchoSojZxto4x7VxqBHuY/pA+ubu
UInLnReBtK4d6xE8WHXCnALVaTozq6/DlIf6Jm00ED+xGa8+SHYFqfgqvNVinsrDVNXXmVY9cr13
a3HCgGd5weE27bJSbWFBbawJvBGGIDXUcrPo2Cx6BpkMCwmkXbzaY/09XNzUYBVIruxOZVZ9nQv/
Vw44J5lHjH2tf1Q9lNOmuBdm3IAOHXiqlkxi2to4Z7X9ajjOgUdReSghhQDy3CxmgBUwZZzG+J+b
OSRG6uhq6bFPTgm/sUNmmdnZLd7ZCCUIgDZthJWAfCusSILrq1jCHgw+MGeykYqOEa/tQlYbph69
ToLW2jPiAEouQ8+sR2dleQEhVaAIp5xijXSGrlVT6EeOPBgzN4mGP5UIXmsHgqncJh8WQTU8KMhk
NdqkPDHtbfxHDUJEhPMzBP6cBoZ2lzl6wnWn4m03VFvLkztWPahANAs2EHVUpV5mbFVhrU30j8fx
v5g6s+W2ka5bPhEiUJhxSxKcKVKi5huELcmYZ6AwPP2fpT4R37lxuN1uWy2JYNXeK3O52MjMVlsj
6cKUhUlszZaC1ZGjZ4Gr23RLsVQsKFbZ1P2qW5CjlpZm7AoCGG17Mkf5F9/4lnQc8SKOnWuvTKkP
5jRopuUBqCAjdQTPBOaIo7d3UgiB9ovvZDZNXsPFPAPuSifiwlTdTNM0bAU85SSdP2SYgsiM+23f
1eFGJ4ve26t+kMO7o1P4k9kWnqNiOM91t2MCojTqpc4hs36ODcn3flZilotyeuOyKd16fZhsXfvT
GYdTrz1mzYuAWjpWC8LF1CD8OHqPTHFALCS+5TFs8btkLPMQ6BdRae/bBl2ct2Cu9bGNdAuMbNhP
uFbGL2Ci4kqd2N8B6xUhcV28hPpF9jDyk8ycB1+w7I0Xo0ZXnWVB6LYmFWghpWeu3a4RhTEjzuqD
h5lgVbshYvORRbBDDQjfVP1hcqKKV0d6jllrm95E73WPxmyU4spKQZBxGY2NuXTFIeH6wCGaWBdW
QThyaRa7uR3c7eJ0W5QX2Zd0U4qvSKKLdPrb++l7zBdxK/3O2Vc1If0y1d5iIe3HqC8OrbcPhSn2
felzY0CSx/I9TJ4iFDI7XuPcwLw1cWb9wbKJpXPH6J78DFybAoV0aDnVSCtoigLuX6shg2KxTrOk
uLpaHJ+k5qOFG/FutMN3hLv4iuH+UjreDyWLDbbWXbg4y7VK5E+siS8/a8mHocBdkSeTO7cB6eUf
OZdG3KWk5KlT6j+MAg1EHJHGRqwt10Vb7i2Lg9tvffVM/VdBLnQs/w6L5EtULfisK3m06txYMZWt
eN8uaGZKfhoXs1HIOJeUo+OchUEafTNNRcbFE5nX7y/+/oDgyTnPoy+bDWIs66zv/vfv/vuvOiQw
5yrO3LNcGmM9jyQPfFPSyvX7i7//+n//TS8i/+Toz0aR0u/z+ztqz278bdxYHA9y1vb/33/831/c
klY+TVq1/u93/v5hkzD47xPXxk2ZSMyD6uP8/eH3I/792X9/UAPbcgxdFh/qt+i/f+/vT//fh+/h
rPBxdwX/+0j/94H/92EaMwtaWkwO/308v//6v//aSWFXtFHU298/8n+fi99/dLTUBcwAFGNlE997
7QOUIgT1QmwGUxYquMxSmFmtgDOh0DMdBi2GRZsUlGYoPM1XoFqqkLVKsWsKYnMVzhap4tdGIW6J
gt0KqLcJ+m1QGJzLxhcqDme+cY0VKNdzC6oUOlfA0HUKpouimGuLDoH3+wOk6zpV8J1LRvPRVECe
gMz7/XeagvU4SDQ8CwH4MoXyub9Qn8L7xvrJhvZjbPuHxlh6nBUIGHX6p4QMREdd79mS2y+hwgZx
wEC7/6KEMIWpggtbhRnCwrbPUqGH4XwsFIrYKSgxMjNt1/2CigpZHBS8GGlgjKUCGheFNo45GlBQ
x0FBj77CH6MYEDKFiOwUGtkoSDIj7G4obJJjxMlSIKWpkEqp4MpEYZa2Ai57hV6aCsIMHXBMCy5T
U4Bmr1DNSkGbmcI3MwVy6g5dYoCdDoRnCelpKOTTU/AnQz1AIXjQWYGhpkJEXQWL0jyOFEkBpNAO
y0VXUCm6vFujMNMBymRQ4OlY6o9EC7jwKSjVhU7FLGz88+FVFwWuSoWwLrCsXKzgBoFbE4W5Tgp4
hUxAagoDiwhPwbBgsWQTr74CZX2FzPKpBjRXGC0HEAJOCq3F31Up1JZKymBU8C11OsZVV0Bu8Yvm
KkjXUbiuo8Dd8hfhheWVCupl+bwzoXw9hfvWCvzVFQJswQIj0/HwqIMH9woU7hUy3Ch4mM/KZlY4
sWhYU1QKMc4VbDxBHccKPw7hkGsFJCcx8xaFKJewytkvtKzwZaMHZBYKaTYV3OwqzLmCdx7hnmsF
QGPU4rY4cFpVcLQHJY2hQRX4AE5DgJunGpaaJC47mkkB1hmkdeaBXJcKvtahsLNFH1SABYlZzkEC
PludALXcnTejzkbXJbazqTU6w8J09B489cPiu0Rt+Fq0fb4QHtP4LOf+Lxw+BZ2YOFTYdXlCYUei
W+HkM1x5qgDzUkHnhoLOf3/mw6F7Ckhnw2hsMgWpx9DqhcLWdQWwC4WyU0eDZbxhjKAgd/veKOhd
aGtHQfChwuF1BcYD6IBq98DyRKGfG4XP9wqkn36Reth6ilSiIFa4/azA+1gh+D0sfqag/LlTeD6c
fq+AfQm5Hy6K4V+g+Tuo/kTh/WxRortQyD+CCZDwZP6CucA9p8QAZosioFGygExpA4hw31olEsCE
jOsQ6ihTkoFO6QZGJR4gSqpSV8gIMM/GQaoEBZAQXsD3vHlj1wr9rUQGAA8MaVEbLL+WA0oBygcJ
HGj+KhCUDKFVWgRiXzU0NaoEDWeCoeQJya9HgULWXTUX9XHShNyTNnmTWgTINvd08ISDf2fF7/NS
rwjQT2V45yp68F26KjL6H0hZc7fTut7ftkY3X6r4bVDKB03JH9qGjL4bcTnMo/RzQFK41Zq5OS6z
dme3FO0g4Jwga7H5ZmZOxtonBuwxgEUb6bHiN5YnCD4EPuqH35/FIysi0RCb6GsYPqAmacVcEzGZ
7xoGbJehIAXHm0O9loWkvjPWWCtzr9WZgyInyLiGmuI2LPraMRnE+0SAjlP44Y6qqiX200uYmV+2
hVyPdPF8Qyidhowhyz5tnjI0n8gpCPpoGmbbbAS/43Gw70iNITSepgedBTKu3YJM1PzPq/5imxQU
11QbnGZxACn1ze1ufBhDGynNIFMkPZp/HizBDyiz9qVYHuPaoUZV/VCYjsPQiUo7ySTXaB13ayYy
P6FfzE+zP0ZHvn5APzjEjKVOdmUsPwoCnxf1E50YpzooQ4w13dk0/862GC98N66J+hUPLgcrkO+Y
1R+5vUv6PnS2d6z9Tm4NUX4MXbn3G+eLHnNo+rRY+/64ThJzWrl1ElNtXhFXMAZ47VZux5QtqnJv
Zy8CV9rGLXgxx8aWSjIeyazlXeyBfSNftJxcemsXz3pKEp81PmSZ3XwutDvl3G9m1/iCTbPBANDt
1UwemU/Z+xSlWtPIC8vuQ8zufrBh47EhVGhMEjaN+NkROpLk+y687AWDDYde6LKaK5gUn7RLL/3K
MUj3VHZ/9Znac62IScbbh9GzIAoWqj88FiR4dg5u0e6XoborntK3/tnQUQ7wRSypXpbTDZHMbWKO
vOjo6rjaugjh8Vl7PhEL6mqdbBNm47v620lfbhwyL+uUHh4tRyCXtdyQk4d+9m+di1gXMbYXuIPN
g2TmRmDxTYI5h4Scd9RT/eZzo2HyxNuzE45Bu1gpxvWTKZJ3apN4/yDkg4ezPei9Y5yEDA8GhBxz
AU47s84qxRQl8gUKR5fpasvu7qTNJ9eEeyTFaRmGifE/NkYyP1SGjO7GTJuD4c39RtKZZwONtOpM
yYU8ZJXDnD+X5aPrlIHOZPkhdIdTpd51I6th1mVbr8wWW7C0Z2cQZ6bBJJHofOwSE3u9a/2MJeB0
lNPQi/ITSSYLCxwqDdNK239m+NZhXLoXYUGxhjD+Jd14nFp60/zyoC8URCRT+sqGv1g/O4LIsWxK
PxDNLnSm+Wm2y4uZttyjAchn9KOkd7zzkgJkzuYlzx9hfIIpo7W4Ux4eFwvUapyqN5oYnMBS5ic3
Kh6zuCImRBgM2lvnqQyNERP5NVrAfrA/HPmIf8zpLJWhc2g8g5PTp1MQwx/GiGnd1D7lWbuPPIjS
MrPTneaU197uSbmMfCZREAkKYAg3hwN1iJaqQaTaj6dR1/D9a5qc4DJ8Z5P+1fAWbfD4OVdyOfPR
sgn3+KhGDuZDW25ZSDJhqrCwTaSrNN6UbXOZnku5G/hwjg1QbFvarxjlcoa7TBpy33hESadN05uV
FvGe8Atz8sj62/TWfeYih8AAUYJzGLmebWwhxTpTNsPKZajJ66okp6wS2UP4pXZRQfFEeJUSDN5L
agcxFpNEEAuWvivu6Gh6zxhj6KjpQ4ZkUv9YrOiuewONeIqUaNy8PIT8eessYiGacHZgcHZEx+e/
pWAt3aTumlpiBYtZlG+xXQBtCyGhDD1GgKZmHWgi3E/8vg3eqhzspQCGsaJ4zQMJNCdrvkgTDVgU
S+PQhdYPaz0Y9lIjoqJcFItu/tMQEVWJzuAK+hQzv3GqgedZmCWMHThTnnqS2iuD7dPeaeoTDJ1Y
o0eLttKV4yVquPTn6dKv8XONDzx3lwsxRqhW5SyvsyXZ2WPj4L+6kB7k+0iInK+yx3t6XfRbTgsT
lzShb3jL8MaZmgO/c1e8W56IST0RU/iMZj6RH3k4fluJZSvpwLGlw8gZmai2A2ot/Lb9pl/ic09p
Bi97vMgDX5MVpT4urzKDsHfXEOvB0+g6dbIfctm/EWwRojk4BLQfh8J8Jc8SHUuHzpoiBknCeu5H
tJIT3+Z1bLJLpq+r33rKNm3MqJ49N5fH3jJatlf0qCVgP2uiCMk1GnGPEV2a1p4bJ/tajTh5arOK
hHmmlLhPedl5zQ1UHA2aLoydt5gDSLubbjFOgR/wiWODjke9M1BP8aLCMFWvWibvCC/T7z6unnLc
WtesoVB6ae1/upP+6R0406qjuU/ymWzq+tny5guo+p/O9t8NrVBtXYwAq5QhWJhtzWa4RI6k8j0v
n4hvpXSfAizRo3vnm4KlmZ3VFyNNvkBnX7X8urREuWMOJiyrvMDzaMiulslfJSYARZnYCwYF/xKK
8jtczA+fIUSsm+8MtI0NmLaNbWSstrje+JPZTB1JyzBtm7yDUYz5mZJXjPtU2W0KLSa+P2j+gcg6
N9q8omaBnehR16LDaNvDLi/reyX7p5TZ4jJ55bHo8z9FS7rQIoWpG/I06cNtJB68HfyeSa/OLcHP
c2r7jBjpNiH8eFnATiVhIDo5lWmNg3Ym/McqM8nmGOW2D6kZoULke6nYsfUEEVpitBvHqyH6Ou3W
AP2vF6aNfmu9UkT1dyRAtHIEq0kBvRF7dBXbJMzLka+Z11tfsU1lUtzRF4/zBMqbD4aDdce4rMpo
VO4wBfHMNpIy2Qyp75GuGO5mCUjmlUlxNpdE23r5pp5516C3OyhmVgsujYKrgRAcl0oTWUDyJzJ1
aijnnWnEh8GNNJ44iDgsr/oQ8Ui2iBTFSp/DDdnLfDUh9dsySeQsFf8LE/QYM+dCRqgsxRKPfqOV
ZrUvTBenfdFABvqklwOWt9nD2DrpQ6t+xlMNuqJD+UdrdGzwIuQX8fzw3Z6HxATVb/z94fdfGHnX
rd1+XDZFvoSncdbslSfTZjUhAGJh59+Jwgz7skSHrefsbFi+6z7wIqwKMd2RQjXM1lOY2xttln/B
2ekE6ITENHXjK2rR0EH3D6k+mnZJ7Jnhmz+fZDZBNPvjHjeuvkHhiWJx/IsNbV6T0rZXfsUgf7Ds
aqPn6Go1atSdeMh3ciq51sYOU9uCd9gwhGFBwWsSB14z7fjiBoL+O4k5WxGw4z2/xe2u26+o3DEw
UXm344oI5CLXeld8UjeAdjdRmpKsoGJ8cSDvqnZ+YFxJqtMxz1mt6w9e0+5KkbyksWbu85brA42A
VzOZrF2aDNZ+6Lr2qRZKGoljliV9uUaBQrKSsXRRzASF2+K9oO76if6VS73gOdY784NOb1r/6mRN
4IKKi9C8WwUvXT81CMrPz2UV+Vtv4AjdkcwZqu7Ks2nLEjw8zaF/dlL/b1lBEo+1xSOurW7C+c4a
td6p2VWzsz7ZoV0FpJk40JkzR7shPqU1RXeswrie3jqjex1bT64pJJ6xlSTfbFg2Milfur55n3QO
7Q3FXMfeRKrbmccM552XTt4tmopP1PdB7YitFQIPQXG4HUN+aAmvxcVcvRN0u4JN78Lar9eN5hHq
f3dDiI/U+FeYTFipFQhshxdjlVl37Z50DoVBhJ350hgdWb7uPiYsSsow3/ae+ZmlaGF4u+S4ZfbB
0syfrCCYyNg/WlU+dcI917X5XbBxYTMwYVaS6WG04ofCEdnWmxJWoo0qsU5e4ookiCOTbeNXj844
v87k/ZJxIbI2A0i4ZRmk37E5bK1UP7shQVuN6mDXMnj3Qf6W+RwLmJ/0AimkW6vospKCxjT1aeFT
nps/Ka+5zWBbX0Qd7Q1+SZYoMFLAb7x5GzeqBc6pzcW1toqHLPX/YLn92/U8ZJuaQDBb4G1V4cNo
8ykLCIZV27LFEucs53E35fNP6xlsPuHIAl6A62jOKU62v7kpTpuorbtDjn7GGKNDPk7GtlZ/JF++
K4MenIAGu39FDtmOle9QFxdrYdKX5P1ruC2wYWEeoBSncznkjEmQ4zkEHlf6gIaV/L2/z2afqVxh
nZOwLfB1JKtapds5/w07mL4N+mz6TELnjU4jTdUulHutJitezeKaF4zqx9R9cYoG7RYPIAPgfXTX
xVBrr8mcflT+7P7MXQUITFAoLrL5SgISrppx/lWMundIzJKpBCALIRp4HxJwxFyj2DjrpC/XzGRu
Gvr/77p3H0O5lG+e5i6BwZtiEJNlXzV51p19kWIEm93h2XJJzVFASRy1f56RG20hDdyDcPPhJmJQ
IlIL9bfcuLNVfLsmLpi8IAwR8YQpaQkO6GXVTpIsOHt++09Re/hXLToL2KWebNcOv7upvROrqt5S
kaOYG5b+3M/QHEiH1u1okbCZ5HRysHVvIja8DqTDtztyWtXtPL1HOVbBTE1aiOD0lvfouayox/Eg
ycJ9I63/thbHfo47jVFJGzkHwrPDrRn5YgGi1N/cOi19emMh8dh5HPGqrBOvc4hTOdML7jHCigKT
yspbNccW0eQBa05l4+OZKnQnnhlvsmpnDsXfvNLZK/EEfZh6rdy3M1sUWxbLuya481OsOlzZvjgB
8LJL2mIaj3SrFNzfGq2tH0ZFg8sl7rYa64NPb6CyHBnQe9FF7r40GW9qxnIa2rQJNEollzQq9pHL
rq/F3rCeYm4hc8HHltTDMWpSdLlNshd69qj1M6F55aZvYI3x9CfLAye6U+/b6dGg8Lqy+hHgWtMC
S7YXRGpyyziIyDWFY1NbPLTkIscw8dTtMuGD4q5fRryH2dG2F+GqlwMn07y5GczbLhZNv2f6wsbA
oCTzNUmMZ2j0j7nHfiNq7+RHnXXUMvKS0hI7OJznXqS7lNaHc15ggZ5HPBJ2tZucdlonTb3XTfOY
OxFhsfB5mm0ND6z0Lx74O7dP4wsnY4HFxHgeliHhgEkPcGoSYp5SIHlAIGJ4nCIxR4VW0Fn+Z9V2
uUpGYVFm19501qrs3IPU7Zt0lh9BRTUe7j/LcpCi+RykdSwm4gQDoZm8Q1bHuGmFt4zwAHWetoj5
v/atOwZW2CDm+kGnZjkDk9SAd8uRiSHpSOEiYTUn850hqk+urB/d9EQStV6NlOFsANqVW8N9jPvS
oxGbH7y+cLZdw/Z8qOqT1VrN4wI5vlh5gDtuJFPKLm2ho4aY4UyT9rKi0JY5aOQHeTI1D475POao
o1s7fagky2QNZ0BQE8Rfz8uf3BDxqZ3xM7iFcjBN9lsXOcbZp6KK4fQlTBJig6nkTmu04hGRwEfK
FBsyjlNGRi5m7KzlTDtj2Dr11mIJubFqQIWij7/n/sMPmzYQrCfXT9SpN5zJtdchEuJS5eB/uXZw
MrtbISaLDVs7yGR80ZecQ06G4ypHjxAA8cxX0OX2UjnTmm27eyJ3uMHKr288p8QTVZoheHE7Y/gg
q1HZnrslO4CpxYAEJrQQl/5mWBzmb8Q1ME5pe7V2weiPASspdugzuyMUhF7kN+bsyYp/hryV7tqq
xbIZtQeq5+Dkmvk+OyzBdLa8Gxn2QQJCsyZHCDM503Tr1azkhU1t/Wx2I3G05FDHC2KKKrR5Wk6B
PY53iuirwONdP9NwxInQbA+A5nuwhBciYG8uBexBnLaE5ViiDa/RiFEgctAOSxfnRm9BtlnNvE8N
BBQLUrAV7xbPFdeAYWb5PS08agVPumsyld2W2dI1zq3nYSy2siO810awcHwD1JY5HE2nuxolzUrY
i5tepUf8c+OBFD9LQiFAsKjawBScrHtGhvee1l54HkDJN9WSY6+XUTCONJ6qXUFVcMVg+M49g7Qc
22MkzQPHuLDHNi+mcGOATfKzDQL/b60N7XPuaqdiHvhEZ9LGOTftsQORzjJzqo3DmXEJk6OjZRDQ
MEwaoMBmCf/vIh4qK1UaWQ7OTZFXQ9tO+yUmAcrsdC3CEdixz37wxGTrcqrHYOQwVxbuQHzQKTc2
y73L/34wQD62UEpEDzWeDZMdLtuoD6OrI5BqFqVzcsTylfYa5ALqw8DKzJVcxjvFB6rasXY3LJOm
wv1XqRhgXhLFaOqGBIiOwaIadLDFzj3OYYo6se74p5KEpTV+hMyE1qPPkc3NHJ76RXgis1gHRgSh
w66L6yufe/S1PCj4a0tcqXuXrjzyzCznq+QpTbJv0NM2kLKYSS+kj7AlrAx1ADoRtVfXxtgWpnyL
DYmzN9K/Dh3JdVdmT2US96uQto+26teWLy4Fb+js2HkdhIRV20ZSGF3jppz7xggcRIl72XREFJis
tjQg0864npIUkKr07ykjuW3hzx3IFVwxI3e9AuLXw1eahcTFWfDOO5LDXvOkhgEdg/t5wVFp55Vq
YK7eG04760knb7KQ5I2d4cMKKbP1m2LjIf0JiGpGxKTzdaSXA6Ok93RZ7GPBns31VeMkS/7LNIaH
hHkGwDnblKGfGVkRBEwSJ9vbFgGrUTT4P2GMvZBYFQqAbbKM+cFKXO+sudlfUmPfehz7q4hhKMH8
9sYxpgnswUUV4r0aHZkCSDDWDaTntLK8cHJv+C58TKV3if2CQ2EWvkI9DKt2bl7pyKRBN/7Bt7OO
9YJTdef66K2yv7WdmPeiS85WjXGBgy4Ab6Sf/YhBtRlrNbo0NG/xvAZ+l2SS8edNZkUyjdxsWxVv
hZ/bq9r/sBfKJ/W6rHjIZE92PSDt7HiKJpmI1TTG0KY2WAwOmgC1QV9wIY3ixOf6QtcS9C04QqLm
UMWhSc0XJx7fM5vhSUM8RwMUaidbO9YJUxp7L0L7Xrj9C0ru7zy2kr3J6IfQSB0wfmfw2VVsVrrH
WmYHDgcZexVxy6P+FMf4x0bfwumZeMeocpSaPTLWLvEVpqENkVsNkHoS70kmG7YQXLRGIuW1Ub9A
opH2cXED1aZv8eqYrpOTkz+hK4euDs9UZ779JLnhot1Z866C85eev1VENHzKKeG16kkoRc5eS9Mt
eKt98DPsb5LPiNWgrpFmSO2tAYDRWu3OTgmuR8TBp/iJdwVzQ1v6p08a0G28V/hIGNzUeMSn03Lr
tTach5+yZsKFZdSH2myW1Vc916dOD8v9xMWVePtOhh3zc9uhGoT3A4KeLL0cn0QJqkKm7n94pyLJ
6DT/Jnq8+YS7KdJ0vmmj5Inj3I5g151r7qubmAFuwXrNRIhNeXmZIocxgplS9wAWKb2i2HUYzVcv
IOp/SUj8cBAOFhtvMPeHkUk/4iScNh2npjhfjokG9RoV3b5ICD3hsYhJatLKbXiEqlhmv4at/eqO
iXwyJe4hNYOa/vF9qm9Tg50oQRyLDbTNzQqDpnT6V2+xpyCmo3pFgTH5n7F7iETxV0zMQKeJp2Vh
NqeqJN5aGHxE9Gg/Nq31T7CAp9IAQLzMeVMwjGs1cp5K4oZQfVO+W6PHU8OqkM1CcBBSM8TKnkne
YuoacaCnKPIdaEzJLW5ZOy0e2jipve0SLjQUzOZNsxgplI3FOV9+Sx4pKzAjvOIL9MGo4VdyaM8L
PRd3HVj+EGkme61l2yYT7+9e1cKok9hwSxOZFqF9rx5vGnUtINnla2qVKryCf6PGaodO9ZAIWA2I
4wsHFyLcVEtb0ZMW4hqZAF05DmAi6XO6w+Bp3zrLuNEZXq4FXZNrmq6kF7KqqYobs6s0CNVShh7n
1kjFuiHtBnhMoNUtfWdFx0zLu29JmWMSrghmx3w778NMjd4S/sQodl7npu2DuMHEGJYGzyybBPRs
EjBwe+caTsaDnhJw9JD4rmwfW9HkYriM9ukYhRuvbi8IcylE7blod2wwSubGK9OLPsNwJJPdUsAQ
moEjkS0LBKTI2ut8l+UPXcMztjS4n3MjPNia/lFl/lfO+xz+VbFtu3Yv1Qsz9HVG/U3x5kqeaYmt
B+VgbMpevjfCldspHffDsxEyM0sNOOV5fv/9v0tsi/6aBN6YJqR3GuYuC++zKNUYUfVig/t4Uy78
P5p6T4nw4mw1pn+q4WortPmrdHCQ4nGrmD2d/fFg+btSu5stWl6z42noJ/3RtQcIAc+v9h4bwnWb
JpeGs9qlH6WxLpeLolFZMaUYZkfWwRahRCZOT1GbPfG05Avdt4yie3uvuAOtIXOGChT/P1wS7asu
O5pi+Qotl/ObTD+5YPQcnJDDdGa2bULhr26RyJlTaeW5X6rXyRwOieQVQ1B+z21IlYvbyJZb44kA
wB+d9NnClq+brcvYk0mqbXlSrmLDXzZVCMeWOgDptaGd6GdHtkNpiQ6xcbXUmd+g4cq/skuvtwWj
HSNH6rHI98n3i9PEX9V2xpU0MwyAJlz2GMZ+0qyTL5gmNqhYZlZpgUXTYFnTEuQdUcT4FhVTi2G+
88v0Q2D/3iZ6e+CK+RVvSib7W4+IZ4C3j+9UUihr00mYANOynTgkwbTkFcWvv6VknEEJmNCqFo8z
TsPVaH4lAAQEdK0VW/xz7tAKJ1Ha0PxLAOKuuVW4zpOw4YvDxmHRRVAX7X3WDiaSjA0a2btloJFG
0hzZnBXwbt27auLkr/o6Y1PbR4X5jcO9BfQhQI4+OK2Yhxr0zdGpbG3i2LoWfv8K+3frW9Jhoho6
nAwNm/Z4QtWXPSGPQiVAXAzk/2pMwwPVuu9NOT+kTYdUIKwB3ZN8rWchmJT5nHMtIX727GXhj13T
dkXgd4sYereYDSq7nuBHvm0s370In19oBnGiiDAmweMZa19vCbBn1anlUr1vc/06zoKurBrIwve+
uIqux8V4mGoqL1KbypT5VQoeo7PqINag65z4ZNUlDwcseahP0hP0l9gOzElpAimZOfKUD3kuMzox
zqkuDx3eMw7j2g+pdWeHJZbn2lcce9tuIjzfUuvS6wXWOdKJ8EkP4421SL8nA0bISNiBxaZYjN5r
SKp5kD1hIF5QB6tYHrIqe9JR2UGRsRoowMi29d7x4++Ib3SuNzFohH43LUrlnYZRYkRBjFWGP6HB
uw2UNa9pDAcRr1byxF6+7nvWIrVL9syjKCVx5C6xzYZ7CqFCz9f3HUM2duBUwxNr4UHIvA6QG233
RSbGg59r8977oQcKJbT6BNiFiRXCXXXccXa+SbQhktPBjXj9xKm5F+XAC4B0c+54rFLSGwF+UEwf
WVATg7ZQZwYZkwW2QO3UJsZtlIA63hCytOygRdvq7L4XkXzXm5Ga1r7mU9vUZwInDz5LrJUvodt4
G9yZVm3tJXz5jpA/piGMVz4MyLwsLJypn0U6WiNTLM5zMR1FyZGErXPC3+STcnN4MozIdkqsfXwW
cdrrmfXY0XwTiDy7U0NGuJC64FIlI1y75OE0jgQLCKzPuFKycHjvHJ6rWQ85NLrIBkcC5GZfPJB+
6NaTyD5kNv4ZMX8famareu7/qfLxkTdbd92rsZHgO4RpwlvmMQBOHPNDN617alEdlDC5D8X72Ls8
E9rp6usU3i5Y7PnU0/wKqwF8xo3CQFF6mFM+e+lMF7IUbUi/Z/fEsIY2zHp5L4a53GcJb5sYXlFu
sK3Tev1Lg1Sju2P4x4Hki0sdczDqbaqxuEbTjql1kLnUvMYAvEGf0ylNZzDgaD/3+2UUrBowB/JQ
8aKrRdKoSQlSwrpn3BjPkfav1AafLCdpS4zg1ik1OLrVLjWLRZnSoupl8D8T+w5vOI2DsRNLIs5x
4x0R5TbMK9ZVX9kXp9VfFhIjEBuqd2nxka1O+xnhbZC6/pft10gOzfnfnLpf+Lg+82QEVTbkpdJT
nvBM3pS1Nkg5UBsoR2mFY+MhyvAgpz+9b1GxkWj4JWxIKbsjMU0DQmIl/O6B7+HwVFS8y/eomJWs
7D7RZU8NrFoxkYqp0ye3jl5slA+0uiMRbj4qwfPRRmJCvro8zIV+G0X1PA3WLuKUw4JxuA/4SQxq
1DadGN555+Xy7dBEXlxD33tyrOhvh99Y6WACS9s3IjkTEv3j8ubfqUou5F4vqTu/9w0y43T6clHJ
zMsqHnmpw/r8FJwJmRBePe7lNDi0uzrGMm03R9aGjyQT97Ki7SnkM+F1fHIZ21qWZHl7MeZdZPPV
9GXJ0WmXFTlBpyH9qFv9DZjzqecKza14a/nR98A3YZSod2eGMyJoa/5/rTp8dm3ePOPQ3mL1n2ln
y9zhPWvCi2ZUe4fXKBVO3amzU2AZXXuMJ//LI+FPmJmgjBMBZi7Jd5rOVKzwdhWxudSnuzDwMxHi
JbKU1YQt1ijqXq0h/8FvELQ02LBIWm5uyqLKzbdhASFql9N51psdJ7onV6eZNgeTZVSyilqKQVIB
ZdBDM88LzzculA0I0yaqYLpseUu5r1khjgXyTtuQnKtnFnvY6sDQlJNhxNrioiLqcVcOUrtg5DkT
pNh7bsGXjAmjegh72d+upj+8dK/sGjdMTVk3gtPHfFvBs9OX6/Oqo9n4x6W9aq4FcepyWXsEa1DZ
PZV+/8mW5qx0dazBsFFUAdqvS5lmVJ5a/Xsbor3uFxeNsB0Fs+798ZCXtkIV0cQDFaU2/Lbjd1/1
tuuiJyQPjqtfSLis7XzPoPJ9CPtTQWu0GHi19pyJoYsjdird0ex5eTCQ2lSmhqXbGVgYRHqAnZrV
J8rQiRYJsyWsGdr10fqcPf2T5jwYPB4O1obvtaNtR9/RWB0yNo1O5F3swffXXQU4Y3WfxGWAWzjy
CVcPuTnXSk1IkKiu126onxsrp9PG2DaR/UoC944pYJ/QpriKjGZH5GlLbcrLYhWUorj/R9KZLUeq
ZEv0izALxoDXnGeNqVLpBZNUEjMEEIxf34vTD7eunW7rOlImxODbfTnXDCIkrsPfQ//kg5xxG1kR
Eom23ifNoT8WFKY1H8XE69Gjta8l3Bk9PqhI/tCy3O4EDJiCS/K6gZ4+sUSvlwNeY2X30XPOmUHN
pcvzHgOHzbHDeKzlZcBmN3TVEWrEKc/Db9mgisKpNdx3Sg+P2i2OLSER6IJ+goMkB3eYp8a3KJgQ
toJRZh7RzeCpBx2zqU8lu1aYExwOrjM1lZMWwYmny4z12Y96ao5nQtshYZrR2gxl+maK4pX0DNwo
+0X2KdUlxQfFpfSLIv9BWvlmP6yTiNeEfYZF66fM/feKhCCCh70fe5zXKKsDalncDxczNT4t2Ebb
sE6+AhdlxnepHR7qk4OanSXzn2JOG2BAIItZ0g9jFrzZc7mvLRuyY0jSIQyeYKLcgYv/qRPPw+ge
o46Vv7HbnpmW4TZlNk9cG6cMC9KhVe1fl/ahlcNpqFbgpkfYhatgAHTbM7I912J6NLC3krN4q5f6
6mHZ9It5eotZFswpQfUKL0PX1mun614wLpzibESgEEC+27cxKWh1gFJRj/KBm/HVbqJyXQUjkG7z
DYNwuKpF+VZXO8L1+JYpf51aRdIpuEZ9eADKFIM7qg85eH+a5niIsvmPniin6dV7DbY+iUKNEjc8
tln1MGhCWfmttF2O3VH4Lcz+sS7DD5Ca+Aj4how6ePPd6uB0+t2K4xc7EDE3dIVE9zpMOC+cqbiX
lveTDv98K7qNNG3YbvbPycMAqhKPDDDybQT7hnvBGzdv9hPgzDJHRsnWglNgFojfzhEZ7AjgCUFM
7tC337qBcMxoesRldXiF6HM2NIlaIxsfp1A+KXpfMazs5sZnzx6pmvQGuErAoBqIqCQFWOg8o9sZ
dvCEve7ZbRFlIz2A4QmwxlT220zKjORyBn/y8t/XZNCIDJKDL6yKMeizrNGn5b0Rmv5xBZuDwTm6
C/qnsqp2g85vVpr/xg0q2mvrz78ZiO5VPYwv+hcXnXmK4+HFbu9lNr2auWYrTZrHMPj0JjZ0USSI
3T6pdXWAxpZyGANL3GOdtRCQQeHMWw/QEzrA8hI5ZUwplNQ8Qts8Zh221knGKB4iwpHBJYv6Xi9q
iC6y/FghsgjnUQkChGW3axqF2m/7fyzbOFWA7nyTL7+fiXSmNkstUJCX1IpMIn/lnyxu9y1RPvz8
azdU/Jyt5B5VH3XAWJvPvHRQsKl2MdPun0PsB09t2215CmjdY3KOUO1UJL53zOEK9GrjajjjI2Wv
UJYoP87yEQXHzp5hFEIOJ6QxTJy6C/wtQWDfDZ3vbPqdsjrD2sGFszDYangK4zn8KsxxKZzg0w2Y
d86S3iPYA2JkRJE6t8qxX/KIt25WaGJT/urpGNuHTYdgd5mSdh/5A8t1X3yoIv0avPA1kP5bDQBh
7dzbmFekysfTXOpwh5eRuRs57yLmqGPO1HVU0niNsB/FY0ERCq9fBzubl3WN5gFUYc4Za0tWT0Z3
ubh3HK/2jUyeG67BA/aexbbIDB0voKXETlr8iPDlPorBB1yRD+vclM8utMG8kPckuJcVfkintd47
CBv7tKeZpCseLVl9aF9UOzOZr6HlMRbxlnF0yzY4h1tMvDeE/ac6Sb60E94Mfvaq5wvSHIBKTm1A
GvE7asW20CwYOG6NNMqerT5aTqojJ6CXkhH6NXX5po2+eJjQAuBmbfXofitBAfqY4nVFrbVJZ8OI
JAeIawlKp8qCl9ljYjl52GM9XT2Qu2N+ofFNGxjvLfvYspBFERcMYgerPJwucTv+uIZx6UrjW9Xp
Q9baPy2xd6/OzpiBqeqQHGBrUuQGto4IJkyctjQKWcGdmQx96lDd2T5afeWXvKYdHVFAz6/rtNJP
9sBiLNIeU3LD/lp4Daau6dGmPgE5ymrRN/kKC6Fvjm88B5yW7FRWmAi6nRBEoa2xRxaBOaY5CGy4
G96r2XRW2WAC03Qw8BSte3RkVVMthRpdxPg4gqk4p3KBkuNSpGA32Qkz/my9tjpaXvYSls7vZA3W
rhcxG33CrZH/CR6ezLgMKv/nxR8oLYsoMv7gawAS9R6BEXS1eGEa/jLgoZ5UBzi3bq5W/8rsg7m7
n2WbtKA9Zo7wwaW4X8Ic3Xi8CrskfMrXODtUTxuU6uAnFVxMwne6iIeTi4BjzgSnC32UcAM2Xcc1
xZ/sH29GEvY8fZwof5v5XvNEXGzu2CvUUTq3mFaJIbvJvArJtLVyT+Dy4LQheOe2+XWSjGJh9ZEb
0S9a4TLMHFA9VbtzNM0Duem9U9Ax4tbZOZnjUbTyi9cDztviD8oyxVMv7AHXj+Lq57vrWhPoCHCf
5tldeng8xEBjW0DFiUmqZxPhUDcT+01JqbCQ6zVHFap1mupjfi7xOmPu4t2bcigEYd6925XB75cN
G8rDSfBDOeBfje5HO1OOqtZCEqZEZhm5/5CzONkNrALShBeHvmsRl8A+izv53hUuWB+uOzKgVK91
xpeOem+vMtKOq2xZsMSie47YTle6RahzXofQRn/3mFCP8AjoPA0eEpq09+ayeDBkw8ZufZu6/PBy
Zqmgpgn0v8GyU/uyrHx+A/qFQeIo2P38SNWyD/k3K+fk09FB2uN1ZxoAbrJx16JGKkq7+nGqh8cO
laiIzeCWO/azU1voZX2CeyAsjnb2FLlfwtcB6aCADx5JN8Xh6Yypcw0vsvGMp8FOftxSbSm64Miw
JHsyRZczRUxE/4nuSM6ehWU9Zrr9SjJiWRPuQ+JB+FKlz6CFTjVRgkRBh1/xW9nozoh8baoh8qYh
VbIVIQHCEJ5Fw1jOPGc9eh+oTeifcV3uE3KSd9kBfpPC37gy+/EL/YJtEmy/TWNtwaWQ+0esWFOD
xTAB4RlzU/rlRy5AiyhiSfff3dx7ryIuYbTpfooZbhXInU1g2o+VYWsqC3ZauChvMKXZKoiaZWnN
pkh1Rq+KPWgeqAh434jQW2ZbHksuM3GIOzpz1B4Tw1WbTH+JHL8BjgewR/dBXrwxk0FL0JYsmVl3
yOept60NWoCoyHIOpazOA0/RIwWRe7sKniLyTgCIxLx2GrxdVVI8GbH/WDsSe6oP/D23Q0wX4y7u
5NuQu/VBj89Kzww8+LAgFF1wc3IPIYC4NmM/5BO9oI2Zf1sCjAlq/72nzA7oAUH6pDUeFJpSBMZB
KwgugoojlRrMXJr6ecioVeHMJzdzG/M9T/ABEvtScNBZ8XOQMhgYCDgm1gfap3wL0dpxgzfkal4A
U0YnKoGbTYTom6jXOfRNFhFHbacsuFu1499SSYKUPXplh9Tax/bwUiHjkODNmDKhDWWCDwk07LwW
RIJxN6Qvzpx85p06w3O4dh2nijDUJ7cf0ZpHLDSaDUj0KWWhBzWk3NueB7RDj+IeLtGUshkSXyXi
kW8v8kJOHCWEdFkjgVo+BvlBdhfDMc5q5lBJ3yJPV4paYV0St3vpAToLpOKznbunzGjHbcFhQE70
wLMuRkfijPHGITvIjpA+Dz2hoXwauAg0+Gd99p49mPr1UHcvYAnNndvfazIej5k5/CkRGhOmmmur
xPc2o7ZGHJmeM4oZl6JYvZftsxkGdB2yW6+p8CCeSc6OYsgePQGa2eCxf5ReSc1s1NqbrEl+uzg+
xN400vEZAlwYW4JQDfQrj2iCB13FbIqHFjobENSMuvCZAEBA32UEkHXbUwi9SjMC3OFEJhxrN6Eb
NqC6vkh/9A9g8ZptbjAlysjQzP1f0wi2Iib8lGnKMKjlYQfqvHXkyscxtjctMxzSMRrQUAnSpZQb
l5q6dMRH3CrqXoghP8+RAxLWiEGvLhP4gZIAxjnVnrvSFeooSSIezVS1IUpG8pN4rbMzw+xvVvRX
5N2hRIaW9Ogg3Clm65m5tonT4WB06zORkp0dMhUe/5mRcg99N76XgGFXvDU0Hof+OXXRY5LUo6LU
V7um1tl2VB4ej3hrZJL/r8psg/mq6wOMpmVhHeSsKNrxbZxXHHNiDFLb5s/sK3c/FF2z8yLAOcm/
3uiHo9tRbAZjBYecRXy4lukfWN2/uFJe3dHJuJMyo9BUypHsISGKnaqrKCQtzHbbMYUEiho8a6Ht
baYuE6zLQ1kdi0X0pMHtXxvslxyCa1YN2P9SQBSmSI9akqrltzY88dJp+3Mq9Xs5j87a1ZFLCnb/
/xM8ZU5bsrfcVUzeb+E2m9b+bBv8HtmEOKCT4cXE0M/xKyTI/UkyfDji6IMEak7/NNjlBukjbBeA
Ekv7CrpDCleVaWTZvedG8Y5rBBa8eWwHllII8DwQ0GAGZ+Mni/mVOwAVzYgl2b1nVnEYKSpYV5Pz
TK3cJnZMnKQVV11RJ6dZ6f5ge5zDYcvejcK+drICJc8vdvBYIneEzW5uG+ebdIKFBCuM43i496R0
YF4x/M9Mg1OW08VrZJddQmI/gkKzaVHjUZ65GBn9tXGIro1dhA8pcrvNYC59sozgtpAtN3EedRw5
ljN053D5H8bfpsvfYAGPq6aATaoUdHncXH/l/KQUFocB+PmqVy2kHk3Jkvz08undZ29Zmb8BjR1U
gcZf08SnR5323rOgJtQRS3PoRdQ8hP5PNKavMU7ETaCHnR+jxscDSiCZ30rIn6iZq33FXYLdmDfL
xJiL1Q+MRnaWU2ySO2jpykL7A4DoENkw+n7YmT5mHN/vLpZPHb0mnMoPU42ceOIiBB8R16cxfhKS
M6Eq8LjNvdTbBpv7upfyt3ajb082b16Bf4laXwZLw5NBmmzt+fmhGWgC6Xuq8TIbBUiEGyizqA2l
0ttg5o15UvNUbkHSbqCdyitH1l1aT/d0JpNqkFAeqmZbTg2f98nvkTgz0gGEJ33UxhnWfdB/+px9
lIp2lmsddIQG1zXhtJbB9DbSB7HLu3lbz4yWA5RlBpwQCs1znCB2Zh4u0LaBqcMIhbIoaoAXbt/N
ahuyTbV/pmh3Pgv1kfkG0K7a5m0qfHq2soA56kAQpG+/3NAGIl6Qf+/dQkL3G+dVNNXw3AwcT0Hz
V+IgNQIM6TjY53USEXuiUJPOtOJu4GbE0RIRQs+mUZ0E8dRt2/EaWClR/0bbgCgVDgf/7zjAsfE6
rlbMx9Y9pjTw5n11ogCW7g6OBGbavoM4ZqFAYopLrg9pY/NTL3zhmjVh0Wwyb7gDoWlOg9/+KD8J
d/bg0R3YGteYwgPMIcHKat7jNgK6DyHN6q2DYsyosKdwqp7tTY9Qt2dfoITNM7DhVQRv2mofu+RL
IpdLf0v12SS6vSVAIwpVf2ByuoW2AzFAM+HXDuumWAKxg2B6ht916ES+80z/gxG1vUnLkrqLOrgn
3vhuY+LYO5N1GaKD8MaveEDA8MryTzqkXw2OFCHm4aJhtAH++ky9ERZo0J5SzV8bDs4uGqz0MIfu
T8jVe93A0YgNZx84gqklMXjTJXFH9BHMjqTTkYhxdphMgXEhMvVK2g8c5fUhyotVrsFQtHmeb7KM
d1254wNqF93ZIv8SIieicg/aG/T/T4PX90LKb9+nfsEiQvPkmImTbsUXTExGEWk2g/9IuFxhGWw9
PqTSQSbPONmgGgvPiNC10pp5PghNWA2PaWO+ADNb5o3lsW8BZ3Kbs6kxTufCWkX5PeoBecFiNXfz
FH/QE5tuKRIwNpbP67XMjLgXQXvOSCzQnvOGVfjEyCnYO8wv1jY3hNL4RxT/u3X+dGlLdjubn1XV
kmVxKs13TW+7WQNKcrpzIiyu9RRXmZBrAKn0uFYqv9u7wnsgo7wAYSogX4XzljVM2RctvKEqpn6m
UhzjnfvUcaj2eEyEh3BEEESt/bw6xmMZn6owugrONXDC+KZaw36a+vhfUxIxpx6FKVVSmqtgaf7L
aALCyxB+AcFLt23QcanCr8donAe/s96YeKP+JY9Y0Mn8V0RfIBKt/Yg9MJf0vlr2VMGlcQ6T5FzS
E6TBvxN92ZLP0zFyczvgNJQu7Y0VTl+uX/ystVD7lvMFIIr4B7REtKmM8JzXBlKk5n7iM9kYk2Xg
1s/uBWlYn8JOF5ch0e+QBGB5WnQB28EpgBK57QWHKo87VeEQFm86QVW3gl6bhaR/kuqSRtxHSVcw
TJnwthNoOoxSfFpp/VIn6T2OMJmNHmoV+56z4XpdiadR+uWDSEZa0s9OIjCW+MPblCPGJO6jsM2U
1ARLE+IPhYl46WDJHiqr6jYqwjUcSIdGM0LNPIEYmceCk15zMwNCCqXk17HGpbS6INTdURdOjqXD
XOMj50P20lmabySPwDhIYxcEKJRNMPSHIc/nvY/Pbdt53W9cEaHP2XbXjvR7zOMdTx8e4U220Oxm
u/yQUR7hYKcKJ7HEnnARl+yUwHzm9IekjiCymzuzr5nRpMlzX6vxXHARqpgXcIs7haiT9pc/1M6t
Vc3RiQJvh3hHsyDgr8nP0m1Mlwr3mP7bMcYvTufmh1FRUz6aJy+dXHaaaYCJWT2zkSUr2yNrmKqS
5sXJeKcr8IG6RYY/ffKcpDB7sVtuzOX7EpizQqYgnTlWh77tX3u7hXZqD+U+qs1zhOXyJCOP4EAZ
H9GnJbeRpsPmA/jYWTdoCquZtAn3ZO6UZfQvGYz54FbNhraNxafKnlRU3TYOg2DvGTG0d/dBp7m9
Lm06sYs+wo4Bmo7BQKa2MuShwEI4sk2mv7ba6HJqTy5tJ9iMy3EXhQyU+UzKuHkdnSJ77mcEGcyL
twFkKoGcHKnez1+6wB73LjW8fXaQDE9wOWfxnj71mYGPw0U3oN3XtP2DA3bx0DTJvHKz5B2hN94T
sugg3UL6szpn3ChevFU1w/vPB76/2fcJZBApcUjLFi1YgdobSe2UE7iU5LaQDFYTx1RmJMOmXfB5
2KbdbT7UM3S2+auOAF1SAQ3wZms7sA/8Nv5XUZeGgPeZO+YTRfPwO0WTgIH4l3RYFpXte+sllm7q
5xkdd1dQg3kxXKxDFaC/biyuIXlwIFv9C67sFcaO+pWVbCsqSYiFOoYG8uOmiRVeKIpHYKNxyhX1
lfOwxDkj46Pz4DWxWKx5RHlwkq0DkmAJe/MqUJVgIkyKenIukXnL02UJTK2bDbtin7n0R/T6Ig29
o7ubXGWU3kvSTitr4BfkPyVHLME4gbpts5R2h1bfOlxeEz1M3AKNdAuqEy/xPQ7E0bFKPgbFcdbU
IybujDby0MGc339i3NMHot0JRtoUwoQcm53IppcOYzbjD+2vY+3SB+a4/XrUyFmOVeEXGN6CPnfO
OOgsWeh9OS/u1KJ5x+hC0rLBSysGfFOLNyfh9goA8kY5CmxTpsZraWTmSXXZykfBYrngZIaMzbrw
nnbqkxu0vUrdXG6iGIEtreY1OdK3EkEsLAdKt8bc2qqbRsA4Yldryia7mn70tJw7+RqE/2AZ17Sd
64ONoyBv+MwEAcATrPZ3SagILRH7ZYTFlpAwx+kyc4p1H0WH2KkgxxCBn8N/GJ3sS2p+dH7aH3sP
iSNWP8OEZb8VbfngZNa/kV4NUjAbc2Li39H5FmY1PhF7eu3VcFO9jJH5k2FPmOfJIUG272KMDK0Y
wXmdHA3tvOmcf3RaHVU3ApH2jZZAIEGMGXN2KJgHVRwgZYpZOp5mjq3qEUIWUz+cUevG746ip4K0
60LnKIJSrQHFRi3Pb5WABbaRivOpfbKkHFG4gk+94O+YbZi6q1ZzYzSbeOFtoX1dyqGyePRTZtTD
vLc6We+XbAy35LolcK4fFNjVzWg89R1Z+RqEIuOoMQeJQ9NSNf1EpLnSxmdWc/ctB57AML4ZrpVu
uqp216gC7KWzSZGge48zzUpHjh+LvcH8Lpn84xy/t3XZHei999HYxyfo78E+8eu/om7eEur99kmu
SeUM9i5JxaEwScnNnPSYI6aXFnj6ihosHnprrLd5J4Ezd/FDExr1IUqUx385A1+VEC0aXMdVYU1n
c1K7MWt+Zc9WqxoJOxo6EZOdrdOAWYC2AQ1ftEAKmKqRv1gInfM/1Irw2HQJ1XBTTZeg6RAsSgo6
vFiLcrR06c39xS3mbDeZAVKO6thxe4txWpptdJC9TmX2YEtRH4EJLT4cdtpCaXHoQC2tCosrf36G
veNegYuvehpBjoxowxYiAjG2aF0V0W3KDCChpqLljOgJoiZ0fWw0Yni15/6GW48lsKrPvoR4gVfO
2XTFHZKx2CoDow/qBcUphYmXPY7pyKVEaCWt0LpO4ZMj8fUZHSeYUX/3fWwc0y7//e//wGqdJKN+
rM3dNXOIHw0VL45f2Du2ZvyjXggTpg7KdZiXn/GAKgDzxjOJlfiRV9/dRZ6rUqgsUsPBaWMuzrUg
M1lwxm7tHEhQey2gjKPfgWUmp/XOCQP6F8f5IpbfMrXOjo1+j4X1EZczuk3ePAUtLUytmowdboJt
Hc+PtYL975ER47SC2VQ0H7Do9bFK3F/eN7kWOh3WdV9eIdV/1UZJDM16nrMC5kPCrh1jWyDJbdMf
5dL6ME7+lqOCj/7IsZjQBx5sHxOyyvqL4ZEKI3HNeWApL7ZZ8nDvWGucBNoQP9VoRZgtqu9w0acr
6SVIAG5ws4BuclRBSKlwq609L2cuWYC0tLnddqWD13TGaJzV9oQCbft7RpFYxYEooNJxwajwamYs
8duU6m2riEcOYUFMOHhpFsozIo0D2FBFUyBh/HvWwvJYhuGRDD8It+yiilTWiI+oliAMxFgQJxl9
kuIhKDwGXouvo9n4VH2yTfRPSRE/ZBxpGBUfMpn8STC7Y3jA3hsE2bQrjr3m8FiomxUj/YYDvzPG
bDDnITGFwEPp3moPzcAagIOlOZMWs2uvqRl8aRQyXl/ixsrDA9el/WPQs4WUPX+5iLvq0ErG1525
t3xIr8gmAPdxXwc946ksqEZu2OnT4EMP92ZeiMF1i9N/fxROdJYM0vd2UxOY6TuqwL1dR3/hZu6Y
wGBTpLiA5dJ1g+9W5z0nIcZElhE+pJMo9wFARjR5BrODeIX+sEoa7sCspn7s9Tve0RKbF0DpYWx/
qS75Ne38ilErPCnfvln0shEAbzfCrdQ6NUnYA7YruMVOpDKQMTZkdci+GZ7e2I25b8v8qFPdnQvK
hexGI1LSyWo0wCsptfBBbZXntjUrbGniuyQVfijYfpZ7Cr4ZV9w4+xZ0fixRQ5lupjgqaFid6Crp
8idZwJjo8gpNng6xmkK+rSiZZXici9ZuNMS73swfCwY3ZB6BslRc0Ao7R4AEtC49HBb+iBUEGhLL
r/EXv+vGo/lugxf0obJltksgPD3KIt4PHPoWrwMDbEWaEvzcBUezvcoH98nlXM+1oVrR/cEkB9Vr
F/3V48w9qon+NHbFiMfV+8x3h4eiNrZVHcE+W5jVHr1lo/Tw0kSvpm8jllUq3/ntIB5DVLd1ZYw1
I1VQDAXMpdBPeDLh3zZWTR4jY8+RVn0IZMUTivqEKXhf98Yf45TzDL26lnGCb7O2R32J4jq/lDUY
LL+Nkq1KvQl4T9pfmBo8xbCFSAHR6GHJ4K92psPE3VqwGFuGUJvGCHcVhsgN/fEO8QTa32jB3fay
nVZRYgrcZp2/Ti2rYnLdh9i1ydX3HgjrjhwRC/uCyAr7JwKzyTqY5R9Gbzg0bEin2QKfZhFsueeA
GYW1xoK2PHeEuAw4VYQbGe9JiJGFSUVByMRrhceqJDNSfGuUOSPvX8Ci0rxLTfZprr2j1SmxTpkK
EI/Bt27N6a2mS9HDpYVCTHZZbCMFcY5KJnFqvXoXGKk6Dlyv49SSj+7Uc++sAAMp9ymWGCWxN0Wp
82YmtfElWuciAVTyVywEE00sRrWTCVBVHjun+G1Cn5xn9kCIITlojwqRBRBoM5k/23NowlavuaHU
3VlW6h+YGoOgLQnULLK+Ub/cTdJIc8Popzhr4eF0Ugpr0HIuE2Cb+deRfIO6dp1N9ekqj/EFxY+f
TWd8qAHIwiQZMNW+eIvo68Yat2Z+NnwLlxyBMQ63hFMUXvRim8ukf47876T0qNsOm/gQWZpsOGYg
aBFV9TR/YqzZ8l6REFkGZ4NwLNxkFu4T0sbcl9F+vdm7BNBPjSz1X7xurl99LQaG9fjd4tp1eeEC
l+kd+4g5c2IWPk7bKOBYQ11DdRlbyH+9ns7BPOwsJ2zp6zPji1k/q1HUpDyqg01N3EY5UMdQ9dsr
claH7CuMTRW4+VGakqCQt6YviE7fKmLN9yEpu53cR8kCZPQhhjmGclBwZ5Z7EV+LnoOYAd7I8rwZ
Oaw9+GnTnQphqqtIneBUTNY2yrr8gVhXuU0Ye6Zusfh5mHeFVfJWSru7zWONqsTbwp0nIHUAjAcd
+qlDJttXbBn7yubSgcoJ17voCa1r9Tpm3b9WJdmJHvl2Dwifc1Fb/kIBYPLFYCmMBvNKudrCkmCS
2gScolvbxBoAfZ+ZCZcOdLvu1wkfImGmP8QJocM/OSTGU1s9514lH0SPIW5mVVH4nCM18Uq0wcGe
ibsuQ30rm+BBwMUKPEAOSe7KV/wkBdLLCIEo7mfMGuKmcmI4jet9TE68hNrK/r5IEpxylrF9yfWo
9GB8GwGZY7AfCc2UGw6YDwNdgB94e1+wpkTHVEPF8H1zwTF4DpIexaVVg/Tv4EhI81ydwRwiWoOt
HR/qxvpsYt4JmJnDWriLvZLk9yrsxdsIEvLYtUVC/likR3Zf6pYCFE+ABgOXZDSrrCShRMDhXnUe
1WwmJpCi8sTJtOYMph5jJLQiTstRtQltaDwydB5JauR7B51zcUQW+6b68RMPJOUw0xs1kwrMxTHP
x+6loLmPBsp4oyqlXzNv9Fah404bCMs8x3Y2b1JA5dfAwlys0Jh3RiXBTCpbHUFhBptSNCOe/URC
cwz9e+QkEEH8brHZMUv1bR29QzXa1Y15jR3STp4BsKSO86MZJyiPA0YTPSTtXeeaQRT8UXQa/tE2
h2LLYDTZR6pv71RIEConJNuDQt+lAM3vxK3GbeXz1f73j4JaKW6qubf/7x9JzpE9Ce/U5SZHVl0X
HuvOmvlpuhB3loFzUZVyPVoctjxE16fETG8tldDr2tPZeZ4baxdJazrOJpfl3Fcd9vMINo0Yik9i
/Pu56bJfDHYE19xtQK78Ix4J6clazzt/WE5unDo29mTXL7xqOWS+AifxSCCM2incoqlsP0XrHxLL
Prmgd978idJzeyQe4POhbAyc+88AjG/FMYbq8zJ0IeYXWhNFVCZ/Uj2pW8fZgNuJSP7Y7a4vsh4i
MiCKhegUDm2zW67WJz1wk3ILXEzYNOOLUbfWpskxR5a53Z/U8gcxLX8Vzlilp5nMlSE6LIhl0+/9
rqnQTwsmArk33/77o0prDCeFBfckYCqBB/8nQyikIuClbZ3u8b8/uijtl5L2nCFwDoLSCIz1pCJ1
xPuzxVwVUtZpxZyn4KMFs36iwfdXhRbNEjQ3WLlwz8hcwod4ElENuOO75ZYIXwMCnneURbmL0fdp
nkmOKQRENH47ox8xuhVd4Zwarz7Udj6d/vsDxeolHPhlLJJFOOarnNhfMm1ZDSEbVpykML9cOzrj
ib95byypzJzy3MDRwyqpgyI6BCXHELNvLRCO6hoBjtuXpNX3YC1f6SYeHwi2cvZxifHgxmdwx7Wa
6J5T77smWgwNlT6lKZ+Vmu2DXbnQTovs2PvRjbnO8ESQ9d6aTCTGjJF/lzygJj7ULLOnnqtFoqPr
7DYvM0z1BzXm17RIh50M0Hc0Lben0bMYUkftsyXi6Q6skzApZxtwadWNTAj2ptCZj8HMqZEjYkU/
0VZkHL5s3Agc2leWOxDSt5v2jPSpHlrbezGN/uTRZBGtKHilQgSvxjCK+UIFMtpeFERHcit/Eq7h
63Rw1ZYdyX+eG9iy7TcBbg938PJHPezzCZ9i53k3BoTpq9PSZ1lEGfNFbH6OE8anUbL1swRDr3OS
s06iN3x4wwsvWYXV6NnoTHUgbGg+BHnwQmS4YzNdyKAcYGG/lpxjylfhwRwy4vxX58QwI4IpK7Z5
sTF08MVjgNRVVrSTaABR9fDiCNo8Uiu3TjbKmGtH3a2NOPjag+XujMAqLllb4+twO6Y7c7+PG+UQ
Jk6cNXWHBii94EDi4oPWuPAwWvq561v3YAnzUhXZ8JyFtX2N4ukW0Z23NvHmbJxiGIidzxNdEin6
nwc+I8MP2hjT0Sld88Wumr0Hnq6EGXwqyvBVlFqcQTUc64kkSYe5fA8d5SJgsW0gVvwzguBhsvgi
Jxc2VVmHuK0mewsqqjgbPeDKmoTIHotAIQD9OZG+ypJCYJMMt2FOEJQN8WSZTFnHlio5/iVfaR7m
ZzNuYpbMsN8GcM+2UW2DbzYa9zrm+Co0ZbHNAA4lNeObz7jfxX1yTjSDKFSmH9vnrkhYvV5Xg37v
SuuztybjYIEdQ2CBoJmRN6ZIK1b26wyumNJStejq2XAwQQGv2pAUEnT3PeoDGQECaV49SBw0WFeH
OWGknvNrVsr740zEXTtQvi274Ul51l3j2Ub+QQ/wSqYfleJKXqUeaOkK0CBdYNzZxvwcl2OzHklE
PoOkOkzUWi/hROyvhoGOmI4C6hcTcF9jamjmBx1yNyawYG5paP4fV2fW0zgTbe1fVJJd5fJwmzkm
QICGBm4shsbzPPvXn8e8+s6RvpsoQTQNiV21a++1ngWmL6PUoEsVbGupdkHE+url0R8MJDmliAjf
xt1IrNDWU+rcYDQ9OnbKYm1lHTEp4m4IDXUYQ++9gJy3b4CWJTjh/hCLdOtkfjmG4ja2R7g2U5Od
vJ7TOvwt5vbdiVn3TdDRPM8JylCsKLuyk2fn91MnCmQVyuGYH0Brte0fHdeNn5bY7dpVqB7FsJrj
kqaY2xWrbj1XUNnoYgSUjbjIcLoVq+E5Mt/Qbj+lInLOjefShJxGRool9XcR0dXnbknrUFxt95xL
V2x7iaCWs0e2jyM9ERVIzzMu7oWamFrP2SUE27mHy9GIImWSntobMOu72Fosgthkur5Jt01ePnE3
5Yxk3QW/je3HDnKMrOEYbw3CwfrNyajvl+qmB1KjAvM4icwljQgrsRf2902FXJCS5N0IBhxKZWjv
QXG+Su25hzRHmExml2fUlzYC0qXrEOiReZ5jWMMF8rFmmIZTPVYPsyVtX8HHt+rYYWTovXaGCUdG
1ZRka8enKLInFRePg7P4y4ANdO7xGLTmDlxjc4bME93kJxw07V4BUkXQ611XpNG1la7DJMgBiqoC
LKWKwKMg4jKZ+1doH6FwcCjaX5iWcGfNn8aQypM1rrHxyiOiAKCNUaG+lOGABpttC2v5CzkMcBzK
kJwnXXOOAmpWhQxY7UacmkmSzpjr42wuKHwqhZvZdT/SGZ6dayKSCh4UB13UjeaeHLibBTdUMmB0
WE2Ox2jw3v/zqczeSVjunmCPcVfHjHFFfS3KaDkZcXs2DSKQkhwktuWBSDMFRbPxlluvg/uP4RiF
h4mPPOe0ixm4MCOc9+b4OHzOQZfdsm6jxW7D17bNpjsn9H4SjSqeWgOhpgA+rdq5/JR1AK+B6T/i
rztdMJysF/dvEHpX9m2m50IsO0VgNkMC55OQK3xj6bQfK9KqOTuXlSallPmpWyIVCkdI57hlNigG
FBvnbV8bPmcrTGeceHddGpywla+OKNCaRagHjtRDvU9AnChlGocQUzgAvehK8/ngdC7d3p5QUygi
T2stFkwswOlIFSxl7I8VFe8UtD6JDtgbUyO4url8gptLSSzSB/LigecWvXVhICgogZrvJB6Io27U
e6Dlg0iIqmGJRaaRPntzcFhMf/Q61qumnHyRpx9Tw/hKRta/moSq3Tj56aoflmSlHV1IOYcGHLTR
x8821BeWtOJDg4HZVojA9lTiW/RibyqdcaMlgXtcBCaKqM1fqWrMnz69xNRE/wnXLd3+SA11hAxu
JLaMPvdhBt0IUJO5W7AibUNGsJlnXunmtLu8tAgVs+J32yGxp3LrxyRKVmMd0VQVbOiN0ejp2KHF
Gvu4uklqABcWQocoKSHEeDXzgmYAbQyRH+lUVR7S9lzWnPUisz51CyYwMXELLWP6nNarIb57p9o9
tkuBor+Bqsu5D3+fPiirftKyHBCohvghwv6UaNoVvaw/uxlVPjOmXdIbeCVBhIMQGW8zw5yeLQ/P
WPW3cROCehDq+MqHHPnB6kqRNy/fdVaAguE8Tyt+uAaKyxkF37BwJbnJtiMWDL5i48f2zM7RpX9q
E2ZfRlRDRMLJ0PxUxGZvQJ5HW1tk0Gj0+Iq6SN16iOBF/QViumChQAUb0wEa8S1eCNN6WKrhTKcW
xk5HM7YxxT8Z7VvjJ7eWU01BPOE23VrK/VhjPSFtMaqI1kjxQEzcLSu2yZyutsGoDetkhHGw+ssd
tRbv9KyAFOfnoNOQ43Xr7L3iuJRxRtiqxYHRbGhpd+U2iJtnHcuKSF38urSpz5gTaD06ZKpmHTHn
9kBJlIh42VdrUGYVE9nL+Y4+Du+VFpKRgmffhTmK3qkZOTrOLy2+OLoz0xHqBIflxT7nkGDGskug
oEpuKZObNiFFbLRfGi32aTtxQ/FqA03gn+pi/CfDfPGGys8DVAq5voMd0D16NpaCVAExKLr+6LXt
kxm/OTVAkqazH3K7+DZr/Rzq9CUu74bOoSOe3xtZV+0KpznGS3l2HATM9NOGgGAvIDrnSVj07MGB
aAi2nnmh2/qGLQ1yEgjcB3qWzLYRlu2sBA20kdkvqR+U8DAoDh7cJvlY7OCLadbV7O3biY4xNyo7
3aKmaxtFn0aA5xR7TGu/hAl22SZ5Fjp+hN/2QsQ8JO63Zch/jLR7DYv2gRwcxKkgZSKazYQqpw/w
6QCP6fGp6qIzhltfIlRysXHQSTUvjYl9RBhXqWxaKd4uH0two4rDPZN4EgbuKA8oEojSIWDo1IRY
cMYva4medIuIRAxFt1UKo44Vf08pyBzTYBnORuIgTPhIuHJpz5BdvAnTG6NDkxKbOOtsQayjyRBU
Egi4cUqjvYYjqqEwZljpquwiEwSscUO4PX1kn7EhkggnPa/yVna/alNL/suyo4M4coxmWvA+q/K9
6pS9D4oHYIFPbph9C5C7ibu8ojxhsFoexbyUeOImlGdoBrqgPJqjt+WvvsHJa9ErIcZ7KRaP5JTs
IVLdp4kGyA6BBY7EIMT2e2nmGMzCFZQVxu8GiyFARUTb+s4bQ5R886bFG+HBr7caA0EJW0W+q0gK
PZBRwWbAfNxt61t7laTBdqOYVcWeOnXbmDn920TcLFlw0QF5tPXs7ZfSb3qkx1il0D4VfPac2txV
NdlmxkvrzJdhsm8LwXqvgu8R2Q9p3veTwhKGBBtTs8OOxVzjShbu1R6XMwU0eMUcrTMqSOhIrwrb
RF2LJwiKH2JOX4i/BLAbsWgsLh7kEaMCHsD4Z5iNg7GaCFNYCIFd+5lOn11l3pFp1+3naAZsQc8f
cc0597jpufEfitzNd4WdHgKPAwWHJT73hpIZhSU7Oe6brA0+ugIJb9AosIL2Qv8kDYF5sI43BsKK
nPAAZVCWE0s1MINSn3FBZm060NgSFZAuWvp3WiMsQL7vgjoKH/Pe+8NeKzfPUcTo31Fo/MOLcNqd
HJjqNonxyjXL1K1CAgPfe7AdkOwxhmiKFb+CcnHQIiM2EhPcQByfrhFRljHrElsTaUmYj8MaiVmi
sN0qeonDiNZrjI2XtIcFZOtdORNRDmiBbu+1ULHe6Yxhaa6jl3EyP/t0YfjctPkWq+nVNtd3Gqm9
gxiDWeJM0QModw0OnmBBhyU/KUFAfOthxdhGe70oOIRu0/Db0GsxyGSncKdeJ1OFbRwpHpO1nY0s
AdL9QJqqJfCSAiq7hmBj5hRyISDvDBpqK/ekWrMGTQEpo4huqeLdmBh5JOfICtenvw/t2ICpWR/+
72v/PQu02hR9GDFWXLPdbc4Avt39EQqBtYiAxGlc3L5dgedz14dxFOM+L4t/pBxFN26QpGsZhiN5
gSRFmhSDCTOJk8M0WRwxpcF5JQPPVqPS2HQuggg7b+dtWan5pmQWq8dZ70G2vdctqbkqxWsa9+Rg
ROPa0rU5/BM20R5yZch9Rs2/nS1H3bJ80+4X6nlA1fsGa8reDVZcHIt+uCtcuLSj60A9WZ+hS7WO
c5jsS3wDd10K2JYQvPxrqhj329mzSzL2m+qojPCI3+McAyNdpOdIld47c1h902A8qJLlw2wmzg1R
Hh8C5fK2p0VxxQpF5LzdGYffl6lrfXRz2cCugyGG1uJP3QaXegmnV4Q2Da4uy5QbBnWCsDbX5wqm
vUNngfNPYZzAqNAEU5g5KBJeB2kGf5ch/huojEZnzsTD4R+ryOWKlQt9Vaf1hUNWTBH2Nxlsi9sJ
+SaQBnMfNK215nuhssl1c7fSyDaZSMDkhrw1qmuvJmk6h0ghvy7i6WbQKRpztsIiTORtKQh2U4sv
EZ/tcPJBMp97nsUQJWZpnBLHZe5eF6fZjU/EivxYK64YPxuGgoikVQS9W41XmTQLbz4iL9yT7vOo
ik4fRTcdAqtlLJEsxLnoJPhDUF8Kx5dgrjnbr7V2vLg2UlLqyXBuhh2zoi0xhV8I08aTkn9p7S0P
NXbKp7pJ/ZHNBbxK7RzsrgkPIYg/uPEH202djUGRvstNp0GjeXUog2mN8Q71mHk2MW1bn204PNuJ
jTchJAuppGgipgrn/pqRFvYNdvAWbVwFveVWm9NJNK65GxdAYEX4US02WrJFfg2QL3dFREmgtVsB
GuOBliYPBdyAsWY4lYYcTX6/5mQSFT7JaXQ/0t461GXt7tvMoq/q3dX5kGzqYiE1W9J/8kJg/xMM
tR0I2pcxkuGx7COTuBCEL/S7d3VbHWaChlDeBJA1cHdwYvlyo0piRHGddyTxx7mRxdvAciOVpe/i
kvS1IL8DJbDRTrTajgPfrT3PLz06pshfaOcEwCK+UkZIO1R4L7nTfauZY3HCWe1QSbxEIQNdg/rl
yXT70p8IJ8mi8VPM81WG3aUbwmIfwRq+FJMFmqkZQTCELjNLEVKbjQI2RCbPkD4uhGFAumpcwuSG
vrz5fdn1Z0xtFPul/TgrverMuOLNFQs4jy89B51j2U3BXYZ74b8Huws/0MCIPbbATTw71aMNyRJ2
sLR2mpYIwDY4Jocmn/JrSAeZEnrZl6oaDm2ePRYJyRUbzi8Mag1v3ocd97tBEsiGac4MH7bOb3pS
TVxVUO0NhW+2rUipR3j9+5BNRr5PV46+yR0Sa7rxKsFNhxer9If14ffZ/z38fg2sIGbmIUDYaZRk
oE1jAjVKoOyo4SD60OpcHy85iOyEDPtcRfAm28ip/UgmaJ2cVU9qoVsVqJzPCYEPs6fwtlbrB/r7
YGdD4MNrP8+2JY4Jlqhzz6UetrT4Nh5Dg0sqawP5M1MKyh96z33NYCL1QZdqXGLYPpJpYtlAbIEH
WTd+Z44YDcKy8XEUYrpBXez1jCUXeMZkWg+6QLwh76B4w1Ga5bDNcT5uI0wBKIqZs7VdYcBJFqgT
apTqMyOlG+iM9X8PsKkl6nVOw0Nk/WDP7/apdlap7UJjfEoX34TncyQK/KKtKUVOKN7mCd/fopHn
jGJbk06K7ex9ZBOgSYrqlDEZ8wRE+rbR8aWmuJkX8yfziGdFmZaBeSeLMqGyUSuQOJv5TdDxwnOm
YYKs7naOIqDN9oNRi/FQdz8VELH7VpuvA/pdkfQAgaLDIv+aiQPiauF9bRAKbZVbP8VLjrKGHMVU
decsNQ8KBROtgm1XSj/pEc4rCgSt/LZGgFZMmBmaA8GR9Pi9f/NIybOE5fOoIFc09EEZSoKdDWC3
Fzd1zUeTlx4tgNM49IimmoC5J9W9R7JQykA4TsB/U4M/TZV1RThznFF9OVNB+1ySA25NZ2PU916Y
f8ogelctiTtzgDqiPDkJ71vnkcUmbAUIdTpKRW+RCvgZhA76ORoiGVOLAN9KOEe0gm9yD2JpFQb/
iNi6uG7np5ibe6eHjreiF5fwmSkcZuNx2VuGgdB08LWar9MvDKO6T4mT3UR98hwn049Zgl9r8J3a
lRZ4zIJTY7hfRqoRpwZfhYndxmhH2DShdwoH5KnWFRX0MUQW5NjYCa3qnozCpckOk6x+HKc5wCEO
TlHHW5hUdwqBQzRQCPaVw+CCCI5pNh7q4DDa0XCCF/A+GhCTZPzMdUIIPRkkqaP/wFlhV6rltXBI
RWUfO3pB8YmjlfkCDHWtzOcKhSnogApRGhUcTIVwY6HUipzEz6ro0c0bVrgpOBjflsFbp9e3eX2v
4qQj4Jp5i83vHDr133G8E55+9DiTbtj8T00eZ7ALjiQLcUGbfAyADTk2yPcW2Ftsd8lBON6/akof
4yZ4CJVzYjFgH6u5JMeRU3koy3eQBK/1rN5l+k6de4PSh9a6xhaeYBLbjVGFtBj4qs4UTZLMuGJA
wX1BLlCUDx9mzMVRDwqXRPLD/OLF5pg6j1ztYMf/6FaEWBU5C6gYfTPgirq3GeSGHMm7B+qaO7T/
fp2Jp0SY4cFOBB3Tqr5BJ3FUhcnVpvlU+YBwScLL4z7CH1J19wnKoTETF82lvzFNfZtWiclcniJz
Nq2FYym+azpPnCDI2+PMUHYEpeT3dhk8Cc9gCzN6GpeBcQxUheA5J4SO2sUJ6WnEkQFAiDcoJz24
77gAtQJYEGDppJ/Jp4EReO0+BXejAdrSM3HumPRbVYQ0uSY+GsscQLNgI3r+f2YXK60Wy60ByOtp
/pMWcbd9RucAk9W7DAJa3wTwhgX+Xcn+VbT1kXxumjedtzHB3Qyz+4hqYFfaGkO3iD6dShxbQc6i
NA+gLk5ziy2mlqXEvMovS+DoQTbVXklMiTn5AI4VXb20PrkYAvCPwAR2yVjEV0wGuvPoXWtgklsy
dmjWLA92vvyEtThDlkN1iLxOSxdcGmj8dHjsbCsiAca4GHCpVCsJbg4uzeJ+xOAdZvklcrxXRv3J
qtYj5g/+1gnapmnEiV+tJ310Gr4uGUAHDO4IHdwIjfSYzF0WgIERdLJ8OSUgJnV20b9uwsB8IwXL
lZcC7DhbGAjRlbSXMpbPHfefnVevQ/A6h3wv4/JoR8TpmrlBqmRr8rfKZyB5QAUF+suEDdhTKMSN
RpJ+M5+WAddE1NCBEcnO7bE+h8O1pTCnhuYmFRYtYrtaVYVTtFeomQfJv54cGkeB8wRGluPQPSnG
XzJEPDipOjnlqc0fMVk3JTQyNRqjH1jTu1tytUxU+wTauQd77sEAWcimu+E+X4E8LFioPX8W+uco
KCLSINkBLVZi+o3dQefVZSrtnxyDHm+I2Mya9rVVFO8uXqNjyeLnze5X2pgeGBnGjt2jS0ge5jKQ
cinWODqW+JOdiP+UhJKRcQmO5yDfLnFL2Gwd2fs2tb/WK49Ih2NErw3U0PDeY2NG12Wy9bBg26l5
HdP6PnaZmBYIquWMKZl5Rmet0ZVYqDfFkebHp+jDa5GtMgh3RvvMh9SWAlEkaQpAOj/tnDfUQjs7
ayjEzTK8D/oJ4OWrUJScCQvfFoYeFff6E5U1XNFe041vwpPb49ZJOrPbuqbNESvglDMdkpMSLkyw
VV7MkeA+A97g1ePKP7F3gSB+U02AsnvXO3Z911FqszxGWn3kkF3YoA03S1e/fc00YHkS2FoBehas
MvDEFMyXxEoBPtgolrP74lZPHjMWSVOs9i4xh8OEAPpZUdHJpfZVXx/boCTgxvIZju36DgeenWu8
n4Cb9615rRjXbJtFYoM2yxs6GivaaWx39Fqq4aF23wWXet2hxXf/zHiNhIYZS+TiCpUr/YB58GaY
8UbYA26w9NGpw0eFaSJOeujd9HYz78VZanReLkoa3d1Lr2OPBwxIpfQwABEpvAHSiv0Se+SYBuNT
Yxv7Lpz/IuhX+yDC+4I8t+oJ6KuhyNFXJU2spPVX5ESihuozcaNvbVr0xUi+T0Bsi1VzRwV58UhF
xcvOEEkcw9R6AqJrB6xwngN+JXEg/C1PPS1agckiiz6rBGyASpnsaXmsmVzldokjpTwXwro0RQ5E
CnDxps+nS2PnJy/kiprJfF1ZEDPskWNv3P0uKwtkXa0cP4n/eS4Nm2I0X5poIDdSfrhZe8hquD5p
6L1Mi/EAFStJ35G303MT3imZku8EPUA2ITXSoyAZMPiXEa47flcBhV5t2y0dHezvi/wXztCfCuzw
DaEMTnaGGFNAGOdQBphMjD4Cg4ZB3iQxjc7cOp4JJCAtC79O5bV9mpFLjZpDfz19A+6nvK2L56X1
QNZoAF7Sg85xXuvhKmSG243q1HrVczzqTynq+lyrEBvIAmtzzN2HwqYNpuFly8R8KxpwAqM14Iwa
Vhi/ts9VaP+LomzGfI7S2bG0QaPNmJiJ18fRwNPlmmzPkMASmCn0dxBc7uzEhb1O0Ko/m+a/xTK9
o2cOD/Y02YfKipiayYCsu5nPyVagwarOX3roJygFPkWa3hC/4fh57BLBCHyEfGjE5gr2uNUia/Bc
83ZQ4hxaiTiTfXaNA05RthFWe/79Rq4GXu8+01BE2qhtaYJSCngm3OLeHs4OJ9J0SI5dMcXHyl2S
AwX+iuy8R5jg+WMUFIdhmD4x/UIJ1zXoOk8/904TbTsdSWic486kEO4E/cfEYSgP+jXaV5xIoKLn
SMqmqMJHAoLuIMMp34dRsGNIMTwvgfHWQL/a9Q1e+jwR23hmHI0mEr8S5xoEo2AkdTw6ly4r6BFo
g3ZDGssbhM/FjmI+3rZNfiFsLybYlPN6DZ5HVNhXBnsotxSMO1dbf2sjqOjpCQSybFdu+kRAaAp6
IKROjLJbpwKYMIXUMSUAoLAYvscBVYRpg+lNQF1RkjG1GYBHT9ymbGSRi9gkixDCwtU0l26bo1QG
0f5oDelTbqBDbRf3EFeAT+u8e1HVr9M/+eDNR/paIRIo8uaaeUSEL1ClSH7dFnNJBOspds00vtgu
TYepOHaZviRR4xyrBdHCem526+EHX27K4YzcO9U+Qb1d7QPeP9p80U4WBY2Pwap802Fi8/uw/O+z
35f/37fUWQgjtGFbjksXfwZ/cXnumfsnLTt6XzGQTuUCwBENXZc9NgJIuEPBgCwf1K61HyLeRC2Z
P/TGNJ0j9FSJy2GzgfiVHuOioTCl+9Kl0jximRZXYNrJecVAzc4bozOPFlZ3o1Pr0EY0xeOqvAbC
2EcMG4lyYqGSnn3rZlPBML8bdlNPMojTH0cVEX8dF4gO+/GhdJXEBmsBQSRR0GFf51LBykJuCBin
PsadVWGjLyk7Yv2CWeI5nORtUlu3lhyeqOthkJtkF6GyKwqTmiGEmNEBoBAIz3faKO97UT+1XFEN
dHKr8ThR4wq02+BW0hrdBgLlMOZ+YxsVjI9wR9VKnQx8yLhL0+/YufZsrYeyc4A6K/0EovcLo+2f
rAIGsMjxX2UMIcg17ysoQcd0ZxlLyOPTYzgk5tkLW4bo60PTB/SAyuBtmQ7Y/ziYAuPaIm2/d2V4
xlroQ0q+EzFgkKojJgEhSF2yCA8YFbDvJfBOolvTLEB0eomPpvpuiLqfbByto1hH2N59OCO/nFjI
9uWCUMUT403ozn4PqweB0iMCKkaLbsdCD6wavw/2SAlsiLFk3JHSGMZ/jF4/UmcgRpmS14xMT5g/
13lF4LbMlAjGSEm27y+oIu5Ho+2vwYKhOSinNy9lMuAt0xGN+k2QGsyeSsANqj5JV57LFmbaQlO9
0fXZXENDVuyvZRTffWNfpnhmktbep13yMvXLSdb6WgZ3Ls49YATlE6CDFzs0B+6fn7RPGJEpBORt
bjC+bphxvEPTQBOxDNUuTChhhnVmBw/XpJgNkuoTOPUBSwNtjxxas9QNNKmy3kRevHM9Jm7FJJ+Y
3+NEC2nQEcFb3ErtoHTDraXX/XRk8d0YQSJ8mt/lrvI+3QibS+H1QGiCga90YNiCEqtNExuPQWJ9
VHNQEPA6qTOwCxCZMba2IDnaqbcik1EoBYbX+EKbtHV+n+o4Ax7b9FDBAs85ZqY+92srtRN14f82
VX+f/X7NO42h68FqwadRSme60ZW+lW4VH23wsdyva7MpsqY7LezvkUEpMcz0oPr/bURNogZtOTc0
mP/f10PSSo7BOB5JJczGG93OtW8mlt83aXF0TLhF0H7b2n7FzQVvRu6kaz5TWCPdRdSEVBuEYKOB
24Bt2SVJ8air+VVl5h9JcATrLSM5YlZTTBCb358tU8H5ryC+BaIdO2YcNftJA90uy1yTXhxXby5h
6yQiVJpPqCOcLnRRgdegRzlUAt0ebbJoPCYraz4zNeh0KKMJAz5upjXDvIX20U97BPbsoRYprEtD
h7jg521NFscWOf1cijMRz9FpilJ7x0zpQg7SaCTLVXnds9nY7XnNot/YY0KmkqiB1XOHnSZQe1Nq
rbBq3Jt4Qzl9heTGo/pbJW0Y8zmaOIE4RrHD5GngoJ6gXqAvAogtCi8L0rpYuHBxQYDWk6oOup5Y
naZyOtE3uQ2C0GXITyr4ikNHwmLuiemu/KLrOjJBvDg+di7zWopX//eBH1j998xav8/D6LaFdg9E
b335+/B/3/f70mgnmw+/PFYoo3wq+3BTiwAD70KQSe08RbmF2/p/27Q16cJ+uz78fu335e8z1J+g
Qufp/PtKsQH8923qt8/bg9WKc4lEKlm9OetDjZHML9eH35cFpm2i/YAZlfbowHObgI11eJvKNsIP
1kD3GhYaFrM5/vdDrHV79NafZLiqPIS99zSGFZOusc1Nn7m18d+DE5rPMTzotU2x1gkbs7AhUxBf
Dr8Enz3mIwN60/xXjO1XtojyELgcbpc5PswTZ3xJxlYDs3AJCZ4al6fFhM/E4IUeD3Z3G7C5BXWG
wEQghjQ+/0STOhILhOZwF9uy92tqJpNFl/ix5W+VlA/4lw1VH6LJdfbRkjN6+gFmzRcj99UjqC+0
ndu6ja+8Ny9GyFG5mfZxVt8uKfFDYuYfODq/xKmxHGzrnzXjtdPD8pWWprszl/Ca0QO1ei8+9hMZ
k24lj92YrWg6//fvcLrqPJTdibn1V1dNVxVA6bOk9pNgPgiBuTLU34niEldqIS0M5/VO4aan/ziz
eZvDtotep44YB7ocHwge6eo5lFk1niHKJMa9GaIwR3Npk/15qAhEeQhc7rf6zpuFB+6A7IVePShQ
cOwOquvAHKTuR5O37EWAN8ayeZglfVKMCwtXb0MQRf1RNO0Djfx2l/BhbqJlOEIV8IMGWb3pRq/q
BbfjmebBmIJJNmKn2YfOTw8K6A64sLsXi5SbJdJPExzXA7PlF/JTUl80OGtiL/ti90b3/QAq8sOd
jL91D4Kxl9N7GeUu9rD+rpmqFru3jB6iPDni3/mCrQ/AtamxrTfE4LnqO7IhZBBR1B9r90Esr9Jp
oJEty7BVZXbT6CdKOiDTmgOvZeTO0XIdmr6pOhcGZ3GCpaMTUrRDDk/sCFwm25N4s2UeQapJanGA
XOLmUoU/GIh2pi25MNT4XqxxjHnzXHq4GjDfEoqZqFPuLm9JI266EF98UVJoji1Cp9juMQpQIP4O
ssMAcmPEWBPt5JrNkpKWGa94ewtlmfTW8Xl3g9iEuO8lOnvzcmE63TOiBMrpJRJ7FInKHjLaFtcU
jBvKJCseOCtVxF851KAZwv3BIwaCSTbRP9ZrF9Fv6iT6pMbBK2eKQB2626pzcRlOECbm9m8tBIe2
HL9DRWtxJrMSVdRabcMVGrEibmAN0Og1kd+npZXvPKs8Fm3/repmPrM5M3GAZuZpZrwKGts0JKis
Rq84pPCDq/GAL46xk5c9Wo5HnSLkZ0dz3KyiO1ufljWMvQzzt2gwjKNnz3+mWmSEyhFinuWngbjr
IzB1tanAo1CTzfPeo2EXGvWBmT03GcS8Xe4UwFXLgFxsWPEYOXE3RVW9H0Pgep1zYj2mFRMn8UkN
3MwYeKtTnbjM/gvCtiyXNrGbckLRD8LiBpRmfVsMid4NEb4Dl8PZBkVpDLiEDAgrPshJY3UJ+UF2
+6zoZzB5oFdqUsYeOhUfssQOb5aEuNa+ZBMEooQXJsM8mvX/au+UpesEj78XA4ThG+US3qs8heDs
XKuaU9sUI8oOO/kVq+ZrIIMPSABTpDg9GJKQSOjSHTZOqE8PhjVyxUJI3iJdPrskTEDhivZGdbbl
QiORQDkiauvM49TT0XOIRER26Rj0pyAuFVtwfC5XUDDRIhLvDrNCIhUYEeXKRDWl10XZlvTY7uG7
44fVPyPHAX8JQZpAUruPLCKcZne6tVy8VJM7efvhjow8ujC63Ttt/zdxzXdZtVwUM82Ihq5vMeof
FyVO7Hl/BwbC2zGlDzV66tHJvt2JUCpORAMHWVx2U/OgYw9hEs0h5YDX6YuVKzpy3oiW8CHIbtFg
NBtaVmT0BfiuopuuBeQ89ai7WYUJIWsNGNGGAss3OvAy/7boP0j8sQ/Uzg+0bQ+jKZ8Kr8CnrcKX
0gwZaJtzykxuG1kmxklStTamqliRpJ73E7Ja3f5NbCI8HPEaeyLbi3H+1hnR3/OynrqPdjwnB7mW
FwWABBMurRi9EBfI9GaiiUbRAOBMbYXjXIMq+1AJ2FYSoJ/gjh57s/wclPO3bmxig0q6XQamyf6P
ZTlIqlrrxcurn1HBEZq8djdZLVA5urwb4kTh3GQ+MnxqLdk8DkZ6D+zvUaN7QF7pGQx6c4d5VflR
EG1iTZruLDgbJhSCXJtxq3MSbQCfIZpsneSQDPUu1+lPNOtncyjwuAzoS0S1kIFhatAE47FBUYvK
wiWMqb8ow3kCxJndWIl8GLrq3m4t+zSaXbl3ZHkt6uEVmQs5RExQ8IMzGK7MHQNSNnDwO0cq+nuv
MMWhcHHnNyPM0JwUbRcRg5aM6THNpAdq3aPDxNFV6ln3xJtyu80iYoYSOb7Rw71qk46zzzsJDT7t
82CvTYZDaCVQn2piDauFRavquO+mafW+wZAcTBL7tDC7XfY+xrOBnhLKZTKO1aZfuYyLBNApivEa
zStGuB98wJzE+GgmM+XkcJH4XHBVxMG19dTtHLLkL7bJbDOsGeHn6IsSfyJ5OKApjHfWGS5ZNrwX
6pAf8qro9pXm+GxDSWytpT/nnUnTudhJIDnrzyFvvuoAXMGQ3CK0Td2xOoLHjbfLCPsqZ6x5jEv6
K5xuDXpHoBdDS3xxl4tTat71ZfAiDTPeKfwZ3NToIg0SoLJpQDG3tzpSxPLMK/c1KiCAa8fUBu07
5+/FzK4u3PhpVPLUkPbKNuGcxnyCeTphDwsdYI6Wg9aasCdYu5VxFXFwcltMBf/D2HksuY6kWfpV
0nI9qAYc7hBjXWXWJKjJYGi1gYWE1hpPPx+ya3q6azWLTMubETcESDjcz3/Od9okHTei6yZOj0zC
GBC8xiHkSZnEGOswgZ8K6iywtqFWls13z1b+VNPopUccV50UPJSf64+BHDhPMeNg3lC03tynp1Ys
uAg7vhmjJvCykmmX0oonlwbPQz40EFwL9TzzaERX1yi9gT8Id/vqN1Bw0fVxlswFSWSZkVQWuScT
/R5Y7PggE4hI4dw+57iBtophdstX9DW2wXFZeSa+d0hTlHIStdv5cfVdm+3WUca0Mhx4NnBumQKO
d1VBML6h3Rqtxj2aDXMMM0lixr7siu1JmEwOACwQGaCvAphL51c/9ZC/+Sr5mpI+QNYrHnvfDc5D
+qY7YD8KnFcIZm645kzR7zp/cQZCZeyKZKcz7NsiKJL/Hp3Ua3XqbDUErZWcHLqRlHMojWzdaQz2
iMWERCTq4laF6E2V+z269YwBgIcktT4eLdvsyuE+zwwnAWPZ3lSEj7Meuaekac8DPL8tmFOxz/BZ
z4PkhgqwzvmpfbZRPbNBvVqYsrZY0NecXvsDgPEMhxz8LmI0DGmq8djZYX2lsXxgj1BNo3mGkYQo
aAtmWA4cW9sJOJCROyIs8E14dd7USzd37qMYGwhsraEwiuuU48XYwp3il732NQ3yO2fggZbjIyAM
y9WduW82tSlAMXQ8gYXgaGR/2k1R7uyuJsjT+A8+/151L2nGwxyvcECLjjEeIdwFFM6cRzd7g6UR
7KZmPKMgPDhyurYZNfHgZ0duF+dm0kuFuKzft610tw37oiOqD+tYCjChBrTvFKj2schPg7TufRko
SgjozS4mkyttB6ep4Yd2S0WCEFgGkDpIRJBpZ5q0yGJoLHnSAne/LKAZ85ZBB3npCozvycT5NSjo
pX+EmxHsTZrMmXPl2CTSkqUTLFA15sSUo4BLyhMbFNa0Ty3nGz5EfNJMdE5L4NVIcZ8wMlJrgW0Q
y5W+bCHZfTcWbPp+hsqmGnNb2vKpRPoyy0lbC5uZiOjUp0v5IV3Y9UFr9HU+pkzcEP5Ww5r7AsqM
Ky4pHoYtG4C66OJLWZcReRwYGZLh7dZSI9NvsukxlcGPlJqtc/ktXDN7lQWFNVbCj1EmzkEjl9ln
b5YmgUPgBuv0GoC7dttkzlucte6DMARx8ri+7e26P2ZOXVwHh7EOgjkVXOmnTXXnal5qoDLmA0he
kE01N8l20cQaUcRZte8wIFKNraUPljauhwm8JpAc/isH+2in0dswBd0tOG06AvYYRSDehITDQkIy
WS/sYzsuAkGrA9LQoCfrUwPbJVpgo/cOgasFPZhyhZOXVOOp4NKFvRPqZGNshgFn6vvyPCQusYZm
YAKAOXUVSZohqXzNt1NvSaxdwx0MTZ16hJA4q+1M+wKOYZUKKEcj2bdALVMaCAHeEleyyoQguiwy
SFMd/dB4COmwZrevQQ13Y8ZTkmCpbQ0T5xG26Mpx8WTRriK1/tx0nDL1Bh46LdXJKiPEjeX0ns9h
VyCtF/p2qGYk6VfUI6Mgn0fncsD2wVCtynRhEUg4zXAp1wVBVq9pfzjGl6Cs43U2N4pe64xgNdB4
xdtkl2YEGW1Q123oauDVsSa0Q7st/Ia2hKJbu1xYiEbUUvrhpbTiI/W5hJ0jSTfEQKayT4515QL0
hHHKj4fRoklpHLD63mVVSfs9M2a8EEm6H2tGmYozcD7RemaQAFiFiabtbVCZrpPdBL2xZ8Ol77QM
1FClZ8eeFJgz01MvozWnj/mgzPCkaVDUOAPAYfb9PQjCM63Yd3CPP0uriulHgnbXVuWJSdIkLHVo
GE1mpX+HSz3aGjpOk87lVfMbjNFjWu9zpOGtH2ksh2761DR6tzYiC+ExGXhkFgs5xyThRByQpOde
7x3UQgU/zgjoBABFyP6vxgXs3o0Eabyo6z8NN4eOa0mTgE4yJzu3Lp+LqnW3td2rlWAw5eKktMU1
kxFyaVS78OGDL7ceXhvGuD3cWXYv/nM3ER4ILP2x10E7dOO4gDDHaWfA7NBiRDyxLN10cz5P8T3l
UAxSER8QBPDeue0VTZ+cQWvgUZvzuxER5dQZj8EcFjSODAjyxhPolNqLFpq3ZhhImBSpw4FzngNJ
nrSdxysb92Rd9vDrBmjEuT4dGk3uo7J6Dv3x2yKgkIYawG/C7ZNE3hxGwEVJ8tEPBp1yOt3Fpl7R
yuZDW06JVUT4GCgkI8weV/bBbhTW3JThiob3L5B3c8Ysu2Au5cIeYaDDMgCo4300f3wHdEYUPMZR
+eq2XIk80a9iXro7eRXZw5QPysmYbOLkX41a8EPR13XYGJOYDhQAuVu8yk91biR75OEQ6oazLTA+
bCB/bPwMV5wO5HdbwOwnTHCA6TBvica+V0ZyxwjZsyNbrZ2RO8zIFGGKwrmte+qvqNg4lxMz0dGe
YGSyEPDh0SsjjZwgbq0NTS84VzkPQQxkSbAXJA+eImEyT09/p5oGR9Nezu09hsY+2BYZZv/BpQSt
ytl580vwuMg3aBjmmsqxZ21Aw9PiDCQWA6Sxt7qjZLRF7xSUcLU8maIsIqkW3xJapXVw9O+zKj6M
Vca+Fxtxzf2StAMIfyNzF1SyjyFV7tjrliFj3TnwIAvWO+y8nzn4w02hne1CEicLJoNCDwyVmXtj
xnRpy0lFXs24gxXBpCJVaatQZMEGlz+lTgGLxJQM2wmBbFB6TFKMmXdW18N+Dtnzcf6YO25UC0I5
9uIT7r1Lp8LEc3Nm0CZG6VrQ2Em56mUsLlWkdV6Q89ywLFAATbMM+6ebTku/YdQBCsCuLrW7UvTv
NKFr257nKXVJ1V9OnCaiE6CnOq0JssoLy/NiMgxYQwcHApuVWC+JFXy6LcYpv7I/8CXCCZeM4JLQ
cFcN51dO7Uz3OI9FyUypMovDzH5aG9ozXrXFbU3UPF7erDbnp9Kl4MBgftwDRCmWueqkmmCb9+6F
Ntt2r40Jid35De8d9B+QfugCAQHILtg2/pidgjC5YIuk5Mysuk1fuq9sVKz96Ed0WIpXn4lzzJZw
W0nKmMaRZycFTxPO5VGHAt0p3oFTTo2bhjQXsdcZcx65khMQ6e8vYtzEWjUMYy4LEGdVH3c4zz85
fs15GmwJl4E+8OEHciKBPJjBFlrU/CQXt9Kt8bogp+9AyHjEWxhEMXpZNUMbrOo0uFfZGF9jToWh
muDwj/Nrtuhjsqc/IcejvtBduM9pgt+3pXVTTcMFzoCx1jAyRI7N7Nxc8AU+PnM4Zsy/tQ2hVo6A
iiGTSc6SmiP4XilkA53a9Jq0OxmrhJhjNu1CwqpTtpk7SmOapcipEFNIWXlJWQzSJtAjB1LbZcRx
v8q6DkoVgHOvgTJbWgtDpXrMZmArok1/a1W/kGw/xBZqSR2H2hq29CYdRx0j5PQymKxfjjQPkIM+
Q6CdboT5jXhrqgZonxQyxshyN7zrnrrO+m6IRnkIkZtBAUhPjQxZxxHGuhx48nHQD3S82bGCH2gG
Iyfq1ImwNsB54rz7hP8PfqVaRjy260ktSw+Z+Q58+LZgs7MNSv/j1bUUMJk8rM4jibRiAYCXcXRM
sSDhoLgTlfMUJeNr2GN2JHWnVnU54GFQ6IqxUveGOSA9acvoHC2gKjjWJggiay2zMTwNKtgNCouj
iCu1oyPmkRuPrS1FC6WPwSSOsqtpnqylLkFpndiNwcwSmnhmSm3wyBgOFq6D06FrdsWc3iGaEv/B
2vCXQx0/H5sPBaIiNTR240IEp3Ea1ToYqCIQzXDWM9UdUKT8seq3U8hG0xbrHsL1BmnxEiYcNwYG
hnaEUFQj5O7DrMUqqplv7HznU1q+N+my3ZzzfiOTu6BAiYrHOxraHN5uCq+G/kEQ+ZsQ8ksWobZw
XsexNEUvHXDBfWD3e+oWgrXvzNYRwXHVmvVeH430hl63reGMHL9keRsEHMMHwrAeNFhrk4ms9KJ+
sj1D2Sf+afa+6Mb9XJG0dEM6svr8flqA+TLUNFCceEwwHO0Cgi6r0GSJb4L+M83ZH7ZUeGUBMUdT
WmpxDRwdiXMPfisDZN2Laq3c9mr8FtC3qhAJjla8CZgHe/u5wU1LhVx86KkFInHh1ZIEeOoMLvcr
KqCLY9okvtwzM1oPv5nGqbsDL2xyf3Dicr1myHhbaozOmmMDRYT3MYUAjl4+p0wteSD11mZhYLDk
LMbGNIJR+KkwXz86CQgLJZ+avMn2pq5+E510vCLjPxoEEenBO1BHbgYBkk/oP9M6ygyJxDkes0Pc
1WIda+ClDMeYDuiPdCmNB0tyzvUhl2zsCcJ7A3hZc1xrn+ouw2qEyljHT2Q1eN+0FI9ewZyI0JK/
JRTwFNr6m5vZX6PuXOrKvDXm4cNKE5D6xOI4FBo/hmBTB8OACa8k8lPdjDbQ0rKFoKaVJD5K7tA+
BlNYkQsEgnxseFRtLTATK50nQZ6k6GtJ5O+AFL2GurwPGphw+hhse0ZDqgPPYfjAjxCMnY3RELH0
r9TJMgKRGOIbvb4Ekf1uguiGwaKudEB9k2s7U2p9pzML3pYT0z1nEKeOdwnjlLlYTSka6cTZVFZE
/GXN1IqoNY3CB8hw0apw2eVgtrIlQ+BCsIPLmwH9iM2kq9X+nt4lYMb+R+3QRGRP4w82omqDZ22t
981BiKSgjawrV+Go+AEJ6+66oIyvQWh8Thk3qSrmj9BgWumn7cGYGO8aSOnk26eegAv/9de/MvY1
R6xAuOhzVjE86no6QoTBCGmPO01PCU4zjPJ6291OaDWXLLqiKTg7p0QmM0qm49SGTeu0qsadr03X
vmTVpKHE3ke1/mnwWNrpBUSIpqmvmLxjWrWFubWHmlFhgBhodZmzFIbJfVBaGH57VpCwgLfPs4Bc
1hRe8UbfKuqU8T7AxqscZ5vP5LvUOBY7XKkfiaWbuwKHqyAzGXZc1am1dwy8PwwXm1DsDDQRWMCY
VDV9G10GtCY3v+MxvXIEPWn4Q1d2HY8naiyqw2BmL1o9G0dd8njBffSEedJdownD7gzr6CYh+lK1
IEPUOE332lshzcDT9Ensx4ird5JwH702o7Y4astLxOu1rao521RuBjGHsFWY5TdxugtNIJduydHQ
EFLbKFcd9Da6d7WO2o0lFAUCgtPGXPyGMT9tXozr3OqTTZ1fyZLfj7Hje6V4UcUEITAobwIXm4Uy
YZj2hfjO0tpYhw6N5SZ3nda5yqta1o5apMYqMaYd5YaOSTgVwA25FhTbqgrehS2/mSDC1snYSpda
vKtCrpu7EAIME+edEMatUHRwZsKiZaP9gtY7bybyU8OAiUDo1T0dIyNHeCyb06h9gvCIGO7EsEIr
EZ9LhV0Ins2GQSclaKmurbnebD4o0WN8ZTDCtqLwDK4NWzeg9zkmjN13AD96Cx2anCTIAj3YJ210
U3f2Q1P6C3YILInD7Ceqi23eGm/OWEHPBWhFaMVZMWTLdm4RUlgQ8KbrpgqJMIv3TRWKKwngqFfW
dSk6gExn7U2TnVCSHSbHP+t5rnjXcfvpegz+xJFXhZ2ZfR52igP6E+hLe4ZTj8F0jZfuvumY3y0v
GSz+mcZtjkpYBcA/xuMNYcq5QJxmE9kggUmXajjGim3sEcVgTP1XV6v/ktXGPpmq15ihx4xpBpdr
ulE1XJBBMt/H/rBC2UdU1jhtjLlzsGFHWwXGKDUMm77V5yty/ZKv6MonjMnvdWQeIvD491Kal6rO
X/FKhWsfMRjzLEWcFWfijcLoJsbXbm6dPVk3oIMxBuViZLsZUPYstHuqrPTbic2Kq1S5JUD3aYoE
ciDAjSOERbnGW0TOITSusFN++xvdbKINk0tuHeILYCh1HG8AXoAdwVHjohHVwMzPjVYpCqhra6cy
gZWNyTyPrAfHlKTeDc9yiZz6Rophc07inaprewsgEAdTXjC2Hyr7Ihbfv9lLqG+9n/Mein4GUAQc
ACRlcXk0Uf1EOyhJdPzrpoZux8C4rd19QTEDJzft0FohHZ1Xa3Ghc1lEO/5llwaT44L2UHl6bALJ
AywbT3VhLK69ZG2EMB/0pt3D2x09OHS0bMQgdoUJBtWprPsegFqDPXlP0RveIipQCNFzIqNZgX43
VtgiqlkQzG47WmbIgc9c4436Ni2iDIxR6p1lUl42WO8iarLtDIzEE5Vxg2LlbqLt0BJ0osAcnJdV
AlHGQQy55ty1jFIDKv08wgxvGNP5ZlNHle7CzmS9dqqM+pZxNBGPdmDxwGXxfNtruc+GuJ32Aa/u
rmbEVIzzrg1zf0dh7T7sfJxI1lx5WB/2xDge0FMnDmAgykkgkAQYOD0w3FgNLeNZ7tk7WjczCgYQ
LAYrvtZOItYNVciIDuhh9KCqbSBNEgMVz0GJOE9S6Z0YKkz6rHgPMWiyc9oOTNfRI34tK4LkN1gP
ut79jIojcjHittLu0Tphu5XhMxwW9qy5/TrBK/TmZcxpJxVbZfYiW7MkkT8zFt3pNFFQNH3i9JUf
3ME6LxUE7Gws+GjORp9ccfQJa6/MsrhhD0ShCgmwtd5lH6Ii217bVHEOYjga+fAiLuAx+h34aIZ8
CdZtaQOPd8dLSjptA2RCI81Ap2mZUmiHGccEBbyecWey/Ye3NM/5va6kv5vWemZFXjeyeQZzYh+H
mbQazdLbWH2P4DeAa5CP0X0MLsyZ11kzHO0G2Vspy0af1LEWk7YglaCZQfyYp+JxIg5PfXxy0BKf
W0joX8lkYnTej+10ialKWOfxYi90EaoyAGWmhUZSEpPoSjhoqT7+0NZCuwmjg4CtC3LDPMCC0IdN
2nFbBoZYpZxYtZxT+mykmmdrA2YCFhMjIYNqbnsZX+aUux37OQ+acn426AnNhwR4tzkc64Slwhby
mfUtWIeNvrFzH1hm/lAxW4VlXWOKriUwTNbxyU1fB/iXXhJcXMP6cnXwgLKYPKX6Kwf+ilYc3p5z
b3uZWzwLRX+eo+lMBARie9jC0KupFZSi8QIXRx0L331du5jl4cIVCAVJRKUUcQsOZ466dj2/Xdki
WlVtzQQ2vxl88jccaYDzAIzqYlqWrWKjI+zg4NMprNiA96CKFgpNi2ujDmIMww4Gyjri4d4vXluL
nb6pfatKi0Ckd99sGL2pJRs+IdZ78P734rj8nmkqIOGkzybM0JW74N+zEL9yUr/gpORsXURfAseS
0RRf5Bq2sAUC2lzCc9f4yptBs9TGfG76Wh0YOM8DfWYUCouJ4ncSCoeC8KyJW2QbVlwRJM8H4JXG
JhrgjzhBcx0188sESQzbJf0yUoALkZW/LlZVV0ruxkYh+2OrFHLAL1B3FJ35pClccJPbQCEQRHQd
wztn0QkT3fLaHtePZqSfecz0ZfBtjQWVsdzgckKCP8VZy3bJ6Rf43/7849/+8e//9jX+7+CnAJM9
BUXe/OPf+fNXUU51FITtv/zxH5foC+tL8dv+9df+69P+51/6h/fwH49//Bb1H5eH7eO/fuby/f7r
L/L1//n9vY/243/8YZO3LFl33U893f+Aim//+ib8pMtn/v9+8I+fv77K41T+/P3Pr6LL2+WrBVGR
//nPDx2+//6n9deF+M/rsHz1f37o5iPjb/1H+vmRRx//8vk/H0379z+F8TfdcqRyFK8EHag6X2n4
WT5iuH8TlslYzLQofFLS/PMP6Pht+Pc/pfibZSnGgZzTJJKJrf78oym65UOm+zf+l6lsk05dZUsh
/vy/v/T/eHn+38v1R06beUFNUMMPwxcq//NVXH4pMm2OZei6ZYH4MGxm7C4f//q4hxHDZxv/a0o7
aFAKp6KZhichox94med0ci74HvYisc+mmd1qoCwoE1glLbJYl0Q/ftWcUQ4/4TZzZJ7OmIkQeOgb
gSXsrO0C1Hf0PJjWKxhOQeQF6Ap8+/f/don/+bv895/dcG3xrz+9y5hZl5IVjl9Dmlza//7Tz8nI
oNinFSwPszeJfFmSiUZtREaf9kMOPXQwfG8IelKCPXGDOoJepKUcG4hUT2lyrHp0NEvR5DJr16oL
7uyckiB9+PFLl0Ju0AR0di2UYJ9wuSKYZJGySZrk2YEEC47aJ0kU0JbHZrKiVDkv8ic3ZsZJvZjt
mb3+FWoWwbbK5lBq2MxlrYt03U9JJG1tcsbEKijJNvU8jdu0fQ8t0NWay7631jScHQ91qq2GCqFs
1rCC0WZxb41NwaxcOauSPRcKqbNuKwttcbrtMA6idYyO18Txd7VMHxlPCPwb9WbOnGqd+THTfqM4
xPB9iYQNhFHc8l0vzpgLCbAFueV1No73cgmOy966mWjkwmXsUjUaF5d+xrmVlDTc+HZLk/ynSIiA
9B3lDvTXeEnPrxmy/dpogf/ArPkmneryvsiLyyzre6KUaKZkczGhNZyrY2rNEp0ZWyY9DLsMAFSF
yJDWD4OMwj3e93OQmdGxF36KNYiyKAw0oFT8S9oYsLty9kAA9eKm5XFnYVuqk45/HaAlwUu3OtQP
2hAs8Vb6RYqYGlMhqEFgmqdlho1VZ77H+8tpoMI7ZE72yWcyjZSND3P5WCnqvdSqHS7vfNVTM0ZL
34lGgQvmjx8MYXeQBjzenPu2aT71JLP4/eWuocukJZXNnIt5a5c7zzoqWtuM7GkDE6HUIOFHYdHk
ao9OgRzbDy9+6s0RTnOfd1Hhp+ZeuJkPqUc4G9+iCsAiLdPanzn4bzZ7cBVUQQeU5WSvWjLuRlPc
lQvoAKvS0ZIQVIcPTbe/jdpcDxHJfnMAz++CeAJNZbsv2QUfFe+tWvuk9u2aNs1L0E1PcY9LaHAI
PEUvE4VrpKifQYgSUkVhpyhdPxUyPlaMr1MswfwI/dlqymKFnkBWKMZOgaHdCYyryIx7czSWx0tB
M4px243qBIzxWZTIwQBeEOng945tf26j8t038cWYlvwtp+oSCRKFU41den6h0B13f4nibYY4y/T8
NGrZh6rD88SRQFPWia6OAlEj3YtyOPuWe14qvCgy7Rv/Nxwo0SlLdK/ly+R4h23K0mMF2lJ7r7rh
XSspNOmLmnEMxNwocCCGWM3z6GSnvozvSuMmbzWbZzgpkjSsV1Z9OwRXbSCoBvfnnNXFlxaMDekY
FIO+upANX5ujjhZmYUIdDQoSwFSuepLMXCyfCEZycof8nubGl7Qg6dpl1joU/R0kMjo3aD6cqKlG
dOf4R8/2ElA76zaTSuBDaDW96nmrNGzeuos2D08OZWgrq3U8tpC/Voi21wE6DR3x0SJjcwPzDhlw
ijOBrPK4hzy7AS67Ieh9GqrmTh/wJM8FKSKQS3GfXxxBDGUmHC1yoOlVxztTJI25LkfG1YV/kbk4
9hNJt6Ax2YwA1OY8f+1t/0WbWhgu1Y45MlaFFjEu7ORvPm2HIniiFZOZyxBjj652LjvyVQvJpu5q
kCjZZ6NlR78PHxWb2jVNLtzQ0SWvtZcqF29zAvctkCUu5xhuvg3EusTKlrVRBsDKoV3Wt0+hZXE2
ClmErDjeK6N/KU1OA5PGqNLB4TZJyBWQXMntfjhJ8AoY2yT7KJ6qkoNhHOpeKHhhl9avzmJLVSMc
dPP0UZr6jZ+pLZU1+wHmJqYPIEjuF1eHd7x5qnvoilWTIZFmOFhDNEA/DI8z2EBUcJmcNBuELZyv
Em+t9e1gWphVrXapCxCwZ2h4DDWBlynG7t5U5X2k3ccm1VZLyJIwULseNZ5Zdme/azkliVljEn4x
7kyzh7yS37cx4zU0cQvsHZ7CQqOGXX612q2vQBRn9H7Q1ZRE6bGXxV0xc77p/M4L8Yos54eCWaZf
rJ0E8BC5VGhWgrIpYd9Cvv3NLVz1MaSpluYGqnmwRc/6C1CQR7fr66OR5Zsh0eZT1U7f9kA80Swy
ySNTnrWYVnfuyw+7oB+zjKDB52xa6zASJKxDIDEN8zMcbgAOSyifyOoe1KR+w0v1bQ4sJzHter79
VC7OFzW2sFDHqPAEBg0OQrx14ohaL8c+1R2uFZNGx5VRiQep+gdGUszoQuZprR8f25rlER/MPkm8
UGeQMNM0ldiE6wJ2I3n/HvTXWG4V8TB8dwzGOObSXwp+H6sPLSk2NNpCOJ9ukM+bIQ4pZ8TKSrpg
E8fpm5y4A8JKQC5jxibn/NuvynNWVY/0qFIkSLC/7MUdpIqrKTaMRJo9hpUfDajmoaLUxBz4a7le
gQdbkOMz6Xor2FfmR2wygGj88okSCzOnBBRvAiHe9q0s7K+OKAJZxXe7Cb5LhwhEYxxkH3/OpqxB
c3HnzkX9RsoF3KMCfaWOVjiuet2+Sn26DHZ9g1l0GwFq29RBmm743v5K2JtW2lRoIQ+vAqtoPFc3
f6GkgRO8c5PB5Ewcf4RmtdQn8rMao3iVMbVC0dhxWmkgh/iYtA3k16bjiF44xSK3WHugc5i2KoSW
Wdr3NTtS7CLUgMvBeTPa+pYuyhQ3FqbvcjZAIWRqk01Z7hWuftdV5tIE1m5n6qdT5WpIzPEOa9FK
dwhQqwSnUyW3VsD0wkARMaERgGDe4kzs76a4uetMRWWhCwFL3Yd+8t2b9fdQYcbmQMU4kJOizO61
yXyNpP1kdDEdRcM9xbjBOtYjHUb/Sy8o8jAzNIty+XyVrEddZwTQ2e5K4CooZT94xUgxB+kjfBxD
9wix99cx6OYwfXNt0VLjJVn6uLQrZtxLYQjdUcFBZbIYsJonl3agaB7tQGeehP+rbL26D6kNGOh5
hPzuWR+8yx38YPoTTYu/WZ4yMC9rD3jPVgythdGt+M4C2hBbFXVrhebS2V3OcHD6LqvqhmA7z/vp
AWAUeXm7cXiu+l6cRbC+Bpo4KQZ5aip6ahmmELBJYaapplyLJ7sB6KDwpK4YiO2CcHxKi/qDDc4m
kQmFP2H5V9MIXmIB9B6LH4H6X5Kz2gp332EIZtyOGq1IEos0+NyK/DLWQyJo2TYOsIvOfg3fskp2
4ALRzXP4P3kjvlx0krno8Ha787RKZfmQGNnryHZoXY/EnSSZ1IT8IK405xQZY4yTUnMobFzUuYqz
Onbn2qWtT40OHtlqE7YmnawwAldFAmNsRCFQOfYfnemiFpkE5ZhnhBB2901sIytn2jahR5AgtHoY
Xf/iWlV2sdo3iF0NcffkhVX4Vcv0FzWhs7f0xzrzoqnHWr62bqFgN1gUyEinr1kT/0bS/B6Z/QaF
n3jpPGss0s7eWOhyYwmtM+nUDf7vGwwEeNUc1hK1wHPcS0ntfBPvo9h9MIvofbEz6br4JB2CbO9U
39IO9LUxFY5XSX2PRRSvmcPVIKxNdxR98cOvX07Xybcfa57IENDywWPbi2bJqwdbfqc1yBH4DOFl
+du+DPg+2oNVxtUeFeFOJ2ko2cWS7IKNafnuTyKLR1a6TZVz6DCUxHtEh/HKdxbqZ3IyEs47MUVL
q16UF7Bmmy40X6wlcpJ1cpUAR8dEulRHV5/0czERWk6RAHFA1J8z2xovZRa9B4A/z0bTv2AYdNa4
AXYZw/kNOaQfLa9uJ6X9DqP94jdXCioM+gENSsuwtYc6Lcv0Way7UuHhqthSVQaIZTvxGAV+iAGQ
d2kAf9VpMXPlpxTtQSYRKVrKCNZv8QvkUZxcXXskW4qfve2JYxlfmMA/SK7wMrUPHCdu4rZ5wMVa
rdPpq02s775cQjCL7We25K0lEsNriYx4g+56WlMe4qRDr2eKw6QnsFgrG6H9pv6bTLDKT5l4Aee9
ElUIlmy8AwnS6s2pbNWJsjn66qnKyo1Hx6fgtO9+khw8JRktrHWdA8jKBrDBGKc/mfWSmSEXZUlA
lma76UrnM5Yl+IsERrARitsZHm9uj+u5XKTeHJUI2PVxSOeHpsn3Bp7+sMFmtaAYvZqI+VrByi2y
D0hBisEUaJnQJg0dXZbh7pBT+MX3rzjL5m8Dg1YxyK+YUCTNYdHVyNpDFKmTHspDD3B3vbz0MEf3
uPNjOCZUqduyvMBYeaJ8+iaEZBJQaRLW5X75YdKxenEs96YE0h2Nj3rDDrU289chLQNviphJTRAx
Gqd6yhMCGIOVMZro1HdgI050nA5d07hS0PXtLtVCtWE/R9x6WpReusL+GEKt2baVsUFrWTN8zmlC
sZ1jWvwSGwY/1QjACPSPVvJZTmW6dqjDIOn4aoQM/jKuJsBuhLj2wh74RUvpUxqLn9zXdS/2b2JW
ywPhHmT+bOZBZJs7vcGiatvOaWy77x6KLEpCmXlhddu6AGaM9GUs469x6KnR4YiteB9saxerlYTQ
gR0Wp0NYA0HGuBmoj46RRmiYGmbTDSsNTYcmuq8wE1BFPgTXVrF3tjEfmnfoHI5H+xVXiIcKuUP2
NFWA/jgAHLXrz57PUtBhYmHdj61bbgH9vHUGwngLZnsdwPbh5fXDTZYhIzedYCfXe7MM46vR2uCE
HOaYQaU/JdFM9JJ+yl65PI1mIlXB9DCBa+J/4g0n7eqFbmCtZYZJGroxLjnKwZJ3V3uoGmy6wF4e
VEnMjY13c1F5pbYtifirblOrrDUI0zwgXmpOX6fIWo6SZR+dx4r2toCbh7qm/g1TAOR+5JPTFPMQ
LCz2ynP85rigOdMHYJ2vzDhOomk+6sR50yJOenbvHIUOGx97OtHIILpH5K/a7M1FE+OIBX6MQoVj
OFH4EUTJKiSKlEbFLp6J9PW6e6bXIGVS5jBJ0GMoWv0dR/LbYJxh6nFgDLL4FWApQj2Xj0aoQ+Fn
T6ruT0gxqOLu0K1b0kq8MPpDn+YWGySMem0INqlDb9Ly+ImDEKPfsN8wcKUZiIvZ+FJtmvApcEmK
aAC+DY05BDf1LtbzpwrQZVTpvNBDhPtA6NfSjP4Pdee1Gzmydekn4kHQBM2tMsn0VlLK3BBSlYre
ez79/7HODE6PAwZzN0C3uiVVySTJiNh7r/UtDAQmU/ARGMcceGWNVDeE0GB026l0HkKxtl0kAeQS
npO92WW3bkkerPXs2Ffx73kWwdOcjj92WA+7WCm2HfMwnURPBOn1XhucGNHRJQWZeMxUhK92FR+j
IY+uCVXM0whbkhTZYQPySO7AFTHVIzKdzDJiZFB/P43ZBAdfUz9bY0AxGziLDRwePUSXONyldW2s
HWR5eBV+18kbf/oB8va9nMetLedPizUe11PizZFB6DFHoHHR4kWGQRJxT2RhNXtNTwlT+Eyr1BxQ
jhgptAIDB3ILRHJmaCSmgyGJNM6XQIs6NM6qr/wYqT1vdFHvMo0fFYNNTfsDaVKJsHmdKGCXRuW1
wlf9NGcTYrdCvqlOZdD7ay5Okb0zCwN5SrRgmFku/kTLdn7ZrUkfTiULW5mRmdilzjmG4Lt2GaBo
6jmO5a1G+somiaM9bpFecfzzscuu69pi8kKSB+rQbmgphSW/bJ3ys2G12U3d5GIrJVS3QNSuCMqf
AOTmqtzkpc3xWrQX5tAXcMG3pvcrdA0oYFP9OyBNiYZTsBPmTQ3NhjNCgWS1LAwitsO3ln6cM3Cf
mmo8YKcBiDBb5j2Z6O9WDGDF4BeHRiX8RPhowsLgPWMUd+pUrVh1JAxmLb5vnuH3ueA6cRhBYcuv
gEWLUBg0fGUEgym6EVQMKCvwiKe51El7jVOgHRZ4/EXyxU076o+UuTXHYo44gV8cO0vugrlzE3N4
kF1ILKy+6+P2knTjezMHX63GUpI6L6aVe7o2PKpofE+6YQszNVqnWfwjNAMak/Y6oKYLbZhXPdqC
AuMlHUFOiqBuujF5Jq7xpFPCdM0AdYjXNJq1HZrWy1jIe42X68ky3roYcQzMPE10bmsL9UkVwy+T
iZ1jRTdHXwuNIVdHj8t1Ru3oGODxmfaWDSbwCLHEU6l2a3De6u7v91Yshu9+tSSbWDRe9IyNvVCv
Ssk2Ayu0WktH3/SF9ZoYE2w5T4bD1ujEC61YyERkZD4FXX62cvYkWa3LHvV3UEP4ENt2cTs7/Cqc
w6yl/zc/E9WwLuvpRUbi7KTjw1A7aseyfYmHD1G/Tcr8Ms3hjxOrICxHoOA4dXJ7jI42iP7EYSyQ
6wy/S/obxLEaa43GjK5FhxLaHZ5XfKAMp+HsqYsmlufBt0JXAaI+WAk6XKs7TEwOVmMUVGu0NQhh
mvE9TdoNp0LojyOvlfwT53Jv+JXmCgRZO7hClSJ5bGrxyhklR0SCuVlk0RoPCkcCBNTYUmqX6dri
zOl+1TUCMw1vBkDblygHaGv6fJ6QbKoWOuyDuTyNo6SdR9hV0dVHpfsebJOxHNfbMBYmGGo9DIEY
kNO+pocDusVpA8Ekk+RAhCxPTjOg2DJ4vArkH8TUoqeNxjdhjmiAR1ptkxaf06oMjrZFlkxnIM33
Uccr2LW12DxjVBQawPel3/PQyKtvjPo4Z0iGLZolqxCUZ6oEJyTWT4JAPDuyTr3THLV0fLfNCKH2
JaL0bcybGeM+C5xh09jgizQj1Lw52GVGLM52aLxCn0fD0xU/NMT3PgjWfOm4+BssxOtlhciK7spM
Qwq6kHWjk5nZXIRTlZC4IBvHfGsr7E+ajlYZBPMtq22QJiXZF+lsPWvt2Td5uuzAuSk0EXh+cbsM
+XxvECiyOR/0Kssx3iyLGdi7TEeYh5dtAK3MHJgzqZJ+w86lkwS+QR1Yiq24PJROf/LT175jeQfe
ylrdXIZwfqoyRIpdeGN0g5yFwUXFPZ0szhSDbxfL85yHN3MmkDOcOaVqOlennS4l3VFN6Y21Dwa1
d6KCnAyFjIfC67X+fbJwDQ3FpaW/MUCmom3sVEv4yXW24RbMGeY/ogPz6KczmmMoGq/j4M9DBXi3
HrhVxjE8zDw1haPvVG16r/PgEJUWraTgkAbLsd3cOIYu9iCOt+E8f6S1D395wNIR5fKTVMHlC3cR
tx4w5e5d5CMt7GFbISJYTfE5T4YWylrmBaHyQmDcLa9LT1UjZATDA1dBvy4ERv0OwUEQ+QweAprC
8cbJTRgK1PcViwXfMMir56x/yWfjexiHrb6oDkkoF5r89oUkxkN8klloP9XNJcgv2RC/Wz3mNnkd
+2ZrCOuTmVYArJ+tyllaQKYF9AIKguG4Kjx5x+YE5HeNZ5l80+VOCljehjb98WsW8JwSPrfzR8cT
wZ7CgqSGyyVPA0BWjoe2AwV/8MMMe9tw4F/lSXhrSDlXx+CWKsND15ojQ5SdqtbeknvlQ8VnCwP4
E8+fbSP+2083FTsBQmK03YDDGPZA4hAU3JAcpySBNF6fwA4qGj6l5NEHXdQ/imkitRXcu2Zmm25v
j9TeMiKQZasG4J2hCKMRy809WNKnIGfrjZeVlCoTea+qvxo+7cg43oSl+CQ+RGGPznDL8rTmXFCL
4wrxdL6VvuKYqrXqNtnLXhtzCjCnlPpdhpsiFr98J9qSGMX5KIj3fVwsev753UQzPQAdWeVsBSxy
WLakvJIEBq2A5qcT/mSOYeMr0DzFJOTLXm7K3hKYmqfg2dYwOjq80yc6Yt325BQYoJrpx/Hnz4yE
WxRzBi1kddrnaNUUmqocwu8zYcctSizIBNA6+vAHyKWnmjqDHJ301+rRcjsiypuTb/atk27W5+XK
IDzli1eXPB7vbI9S/yA2elfN9RFR0DFDHIIAwy07niFlAFDVuz3375KK1+cTOhli69ToRy3nFydv
HoXtn8rO/PaXEPOgMe8tTBl3yM3vujXeexoe3LTPSCROjV9flPkDFIELhv9ex+3bgjwdWCwViZfA
52phedx23fQY1OhX2xsn4lACbtSAmECAM0pMu4NC6Zr74UH43YBoGbytIEuuExXxHLyoFi7SlWB7
XfW4mi38u4luv6R6ehTq8pprPcLqPHeX7dPQ4nZLx+0WyuY7MSeV/mr4E6vjoxbyHhh4hbijDV+c
EsbRoh92tCn63fLSgD072hU3TjX3D8E1AgaWXeM+uKchsyVdFi81FHdVES955C/tCPFiQcPocpW8
sMjrFQ0xcucWEz/UaPHaLatQnEQfdOFRdfpECoV2+hRO5ikleAik//wyqvaJ0uEn6qCR1fLOMHGF
GPVmslYy3+ZHXUSVcf2q2859tlQGKPiI7XR4OEy5AkrEXsPIg1dNE4wUlkUAEsHOkS8Fud6Oj3Cl
13ZNTMZ0Sxr7SpHa2s7aS50P78tCgckjeIr16SU3gxe/2iKPvlVshCgp/6DOxP6DireLjfvym6Wz
+JxH+Q2me1O3iWdmDexL/vTMM+fIfjvqrFDLl5cM09dTMH/WUjuOkhF7hnUE7kflwfbHxMDB4C4Z
HITyS1koDmN0k018oxh+sSQsN5v+TzA8aHatp+q7aceGGYFx1wP53S6cN12loBOEsvb9QyMIjCIM
2iW85vVyNK2QIrZlu6H9/qmP42N5hbuGV5TxAhvVKqEAT0aeeM7bTOXD4OD74GESRLDIVXdVkJ16
oGtrrN6ohyMyIMnYQ20ervvMeQ+roDqnaFPbLlnnEfYFEXebdtLgGzKvx+NgNic1ZteQgcXhK28U
jxPVxcr/HxQ/m59i0cE0/7OM558qnv/vBD+ajlYG7dP/QfLzAtjuZ/qn4ufvX/i35scw/oVO1rEt
0xAk39oSWc2/NT+a/JdpYdZ1aGXptmGZSFb+I/pRhVxsjaohpbBs9T+iH/kvm86q5pg2UqD//jP9
X+h95KKI+afeBy2RI9gThAAOzDwCzdE/FTNl3fadpZtESdlOt2HUghCjtfapv3RorEgwPqTX+9XI
nkIkdUoLMZmBXKCHNMuKFXhzLPpnlPflRdNIPbdfi+gcGqzyURmPe5tCmWMRc6K9SGKk7CL51kbD
8DK8ZXvMyIdKCX/XNjQyTBFDviqIZVn1o18+s9q5jT0xbJtrCsG0Ha+1FUynsANaKTI19PTeGTdh
K29/P+k3wEIzFJ9lUf0ZHKe4RYhQnmjlwCqI4sOUaP12IlTQBa7rOkEtSIjK2Shj8FKBEN+oIk//
uAP+N4okTRjif3l9beRZ2HBNDBYmwq//8fVNukZr2UTJ58j74skc6ehlSeOfa8qRs24DfFLrGpZ/
N3wvaSZntTcZY/XD9wLnRsiTcqZW1TWzk/DKWCDfaBx6DyG5AyCHYYHBO0yz46wd//7FvJuNlyo4
aXWuv47aA2sIbK6RLK3SifQ3Ixyv+VxXt3KKSMSmd7bixeIQtXzTv+9m7LW7ovEawyYjcc4DNy2W
tMSZkhZ+rzzA/N6b9DioNR+0XAfCPTpgEEYQPRuY+XdBA4uskBy0vc7MVs2Yl2+Z4SenMIDOKnxm
eo2G4gj5ocA6LYc1qXTjA5IrID071T0DSvFrQTs1ScJjKFOv03UL6lZjn9k+e/KzDGxCEbG3noBZ
agd1/N7GxA3DP+TLtk70HlW09EADQ4WNdj6pgyNbMXzaoqrxBw10SNdAT6hxh/6NeAxlNVCv7v++
S4fowpxtvOkh1BCDkL41amrlVElUqU6YzZ8UXZ60Md6TwxpuQ8NJdrNeFICEN39/2TnJtDM5J7vc
bg8MCEOuKyWLbJpwjzqf+xyfj7OqpgjUVxd+xNiRtigZTZfpTPihCOwPIfS6NWOlJPW0Xugnou8G
OTWHKCu9zCKeZ22OwEdmOZyNWvpXQZOy7AzjlHXORwlq/airme6qs9Q2WjtLMBQWpIpIQ3aQW5bA
icyl5KzXri2C55wiUH6GKXmNRbWzqpETr9VaJ524mxMxl89E7WobMsvl4e+bWXDiADEOXs4azzSC
E0T8VXGizy6PQ8esrTTOWdYOx7ZJ13o5IvpFzOaCSlBOvqiZMRaIuGmoBF+jMh3zULd3RKlap1YJ
5SZqMRVMI9u7YdjeOFjV5e97StqHu9GGOhdCtd5QwlRr8jf7p0ou0TLOWH7IjvLZqsDe1gwUAsX5
mO2iPut+iqYWk0o/KfRWBSeWPiqI7hx/AdlpLhAqVnWpl6emAqAy1BW9K9x4TuZkmF8wPwUYzeny
dMYxCOXvXtT6oTDTt3nIxAkP4FaDGnusjP45UwPnOUlAJ6b1b610WuAPYLGwWcjLFFR3SFFfqDSs
K4YUeAjmhPTAsp8lWNBeFtWprEgc0DBL7WZsDPn0Y83NO/yb8BnGm1hYZ+ax751XPGD1I2444MlC
p007IGnJmBAiDQyfiat4VcvhvuhnQOEXJ3t5E8w6HU5CkyDYFOfSUbBJTBDYGrtPd7o9IKpHVnA1
x9m6jtJUGODThgUJBmaNbGbTKDB4KNrgDrMJynZJhSrjWj2HaJSWd2g4w/US/ak2fevaARRYq2OZ
u3+/YFyjvIgJZQZojpMlDcNpJ3I1eCnxtG5zSQNoLkByQTT9tAVhxH3aWaBQRnuj1Kp9ZaNxrm2h
1e5UUlb+52NB2jvbBmMGnUr+iJ5HEIsH0zjQ38ywgOT6BpFV/qL0FZ6AGS9YkljZi0MOwNVIEP0t
n0yniaKrwS2H+Qjdw5Ckn3NIQfX3//79sZFJ8DyjApKCKkBGzR+oeac0sawPpcCbXecVY7a/K7LT
4F5Uam0EvaZ1Hxl+x8FkdO7g1PeqKIYElmTqDvGKhUwSX3s8oopMEkJl67nLNq1ElVIEaoL4j2ZJ
YNpvoVnOrsKkdyvTniVkBFm2ZhZLaPjyphty4Let3I/UL27HmV9vlHsbAP6xUndwjFeldSB0MSvr
m4NDpU4ZMb83hX2LjeiU+Q7qwYiZd7ufmK40yFRCA6t49ajU/K72Cv0K5usWH2rMzUyvdSrgohKj
19O7jJi+WZqyoT+xr9LPtp9Po0jfioVQlxMXHhK2lZn1FmOFh4IGFppJqHS9V8CoZ86XFtdeCwN3
+VKaivjCYGEZsB3C/WIw5ca6QXfRdBPBHBdm99RVa01Rd0pgEVCledoyU2kkkaSs8MW0H9gGxJDt
6ii7IZd0e0qQLAIYm+P1aRXnVkcJgWgO/GoQNvLCcurpUNc7RgZW5++ENE6cc+6MBzzI8aewL7al
4c2ElWboR8vIYr+cTiqlgxY7kOSJRCgUNw6xBxugTy23DsNNWwRbCh90qo2r97mbgGPowuHYp85h
eRGXF2K2lKue0CTvsm3nB6jmTJewxTXp6tgutfYDAAvgxnc5E+QYPQSkllxREJzQKEL0ZoHjBULH
HAIcOhlfHQtXmtnekoBVVx60CSZLw9FQwg36S7eNQdEwxqG0XKeoKFp9POgoSkq0EZYe7MpJx9QM
L8oxTvNoXOjl74gHdkWVLDTt9ZwWpwbncSLGYxvi4vbzHRARr6aRpkJZ9jvBvjEeaMY96sI+4wGG
MkpjbjJXUdN7QZUDTiFLGQxvgwnbumrgzEkLcJFPzBSjmK8O9sjY1f+NIHLXc7tkeXQEnblKMcKb
DvpbPbtBmHRp2bHmrQ3KmYk2RwMMNB3mTYFuTQVU0i7IocC6iaAhkQPaDzg94oHsz5DvJri3hIUk
uMKVZkFU1XpzVUF/CcUInm4ncTQ24JfbnCR0mC3s6usAqMAoYESEw0FHLKbZuUtXCpRCTFCEfa/q
HYADD9VT9RVq5ipO7RN6XG9BERF99Z0FHKxDQJHL93RatJJkR2EuXJNSBsLZ2KDU4Ab7A/DyM7L9
HbitY0nqHPu5S3qCGRIdp/yqBn1to022tXrdw+EWZblRoKRG/FahZnuZolyjQD6Q1ZyWrxK91HO8
6f3OleVdDTjxcOek1rLqBbeuITnMkeehHrcIvb2GarJQiJBMlJXT9+sk1jw/UJ778nfV2Nuwr72q
GtY+w6C6iTbL/Rw10wnGNKnT+sGP5muqxXt+cqLMVpxx3aDN9khQYEplNFQbBhbmZvm4wxQrsYtj
FWu7zGwRG4lTCNw87ihOeaA79KqGyBYlK/EmdMfHdr/8txH2MRoNLt5SqJwyLJcQAE5+Pe59GTK4
S+BCLbHAJG1zjRt5FowZSjNyU6D2anNcLjJJrrs+K9kAm5U2hEc9bbeJqV+qSP794QZyDMd+JKoB
kGyZPZa1MHOmc0Fh0byHqrbWOanaNuNUK7slWbftNPExoS7WvJxwhVCbzgPGaVsFkNl5k/prWc/S
A7vbzRhMuDIO3ZHsKO2YVawjgwUyYyJfOLThZhx4QpIrCpq1wGU7QvoeNP2K1QIMo/Ouy3mvY5Se
S46a74ye3GpOTstVaBV5o1G41ky5mStMo+p0csDVp3X+3tOnXP6VACuawrhCWsRBVSq/2Gg3Qz5+
NIF/zvFSN6n56leFm6lia5NG1UbdhUVilWV0VsKWh5kHJ2j2o6176lR7mtVfyO7aBfmXbjHNwM41
SqAcue6fQ79eD71/IobjBfafX0LRjI5Iz4FbWGuBoDGNDcKQgn0peaU63HDjcC8tex2M+tovMCnU
aIRGY35AetslqnpghLfVQAUHufyQvXnK4IBp7Rr4Bc0jLcBzjhZdz8VbnCgIj6vocwZNBkMJvv1g
u8M0vTr6a5MQ7u33h9RJKXV5MQeLicaIu1RnIGfq2pnJykqSck4m5ntcQ+XH6HmMgvEDxuLGFOV7
Pm2niFjDslTw/9nPTRcdB6C8BGrrzY3h9Vsb4gSww4uZV0AUzEOqFvvQrIBf5QdfYwIQZsEH6T2v
aFHXEWKXJ1H3G6mU/G3jC6Lru0FTMunQTpsJtBrDAQRlvCgadu+cgbafANzA/pkQEj/h3p1tRLIh
Gs7J2ITJhOkBVc6aHFBuUtCmNJgrxmPYVpwfzvpHPx1+O2b/KbvI7aceKCXHukbjKVTmT9KEdcGr
rNPrRbh8+9GIZ6qE+W3mASIJv/xFZXRUDFh7U7tpsvmGhJq5TT4f8srY2bA20vSGVjyhI1oiPrVM
5gv+czOeGfvcgkh5MbrmSoLyvWMW25gvgR2+OqGBkSQhT4kGWC/6d7MmwmpECQ24RM3wYcTWfAym
/KfMtc9ifgeO/xBli8e+rj/bLjjWofhCFLQxURDolk1b3i9OSmK9tKbtkS7jJVG5pcze1M3sqlIQ
EKJ/FVbwpXP58gVgEBCeRtbmnCt7UHMWN9UKSfKht6p3wU34lFgVj+OZqeLzGDkfphkTLqWQQvQb
F8ShLqWXlyN12NqpKbML/ZHkPO+Gc9eG+KwU50az7/qUnloIeFYYwxGd913t/8EnBWGazbWIkQ2S
XzeU+4j1sOB41jhkwjgdhxR1P4oXKbCZqNN3PmYXrCp3yfoHBn8H9mR5OqNZvHLGXRtCXTtq+1uP
KKUy9eGUyPOV1kZrfG5AFaDllAvBlmSvUeVaF/IDR0xg5TstHt+iuHyv7P7OPfOA5/uhKpzHMRpW
Rfp7HsuzoQCr6doGnc6Xni8w1Zxq2kjGC2UEzLOVUOKD5n+qk/nZOea+novfQ4MyoPfRN6qTXFVo
d+sq2s4DPG0sNqVxAX0LBqdSfoP6obP0mzw4bdUlQPQnW1nXqfhV1B0iwzYlarEA8cOVSvX5RUFA
OZXhEbj+hoifUxegtQpQWRONicdmXiANpIsaHXh00MfbaNoUMMiJvSMY3Ur3EXYuw8T1gVnJC9pm
4DSWHFJN2c+aQX5nV1zwI7HSUoBtSgu+kjMwDTEw9IASfepsFTV5i66KI8GTwODRGNsyZAJqO29z
7CD+jynb5ZaEFlRTYvzOBIYgBHxtMbstIqRJR/UOh6Oqin2iWl+O0sD0JwG9DRAQjSDQ7V2juo7o
vbmHRMuqz6jWVekkx3AVnL59DQz12KOWM4P+pkDWTMG2ZORd+p9wPRB1QvUSp6zq862ZFWxchUZO
fI0WyD5VAcCHTgWPT/tv20Gt3oxjeehzls5ZYNItgZC4VTYwho6WwS0fsqqJhSCmN8Haiey6emZn
RwrSZBiMRvNXQnYYYzhEHwkHE7wEG0XRN8RNEUiDM30a0b8EIdqTKUASxQ+9wdpx0krrVmNgm+Lr
XI83IH4c25Puc8yfjV5uCL26FMLe6hnDW59g3Ke5+zUn86EIix0tjltrwe6jeN+AkUcmqb72kBHs
jAfBz1dKjA69RmuQ2BG7zF2byj2MrDMejKf41JeICS0uVmX4LkSyP42Ev+Un+aePG1Cn2jcQ5xvA
yFkxjy1KxlixbhqmBO7Eg8yDexf1yB1pdDb1IQw0YiYiD4sxJwKBdAjUeffocYfNfnJ0BmtTZuCy
CW6mCPdCfcBb8FqUDn4rfy0TiVDoW2ETEhN6rRTgjyFRH1Px+AOnUo7FDK+Fh1lvZ+ivdZC5zRDu
5vI7Heq1nkAyQr6cJxaO5X6DNJlYm3TVmONzmgNO0Vh+6J6+dxGD0JayCqGpSlbPxiq1cZsUZEFE
Wb7rIFG3DrFerO1uPhiXnmYM40H1gyL22e6y/tg6XMIqpyGgwEObrHvvB8iBG+qR+LgEDRK8zdmt
2QzHZFE+A116tUdcWEzGkj47O7PGJL/U2GrudNbYZjU00cFF9TOPONTnQCkuNHe9OGo3YeacrD7F
2wZqy/+DaHedTb9tcFtKNe95dNtVlednQZDsOELvz4dtKaI1MIgb+mivID025gA4+6QMlL5XJ8WJ
c6eovxBhP0aAhg1JzlXR/DC/d0W/CPbTlZMF7GPmPq8t+Mux70UxGhCyR2BhKcfYLjZGl+xGw1wX
WvxihYPXpcxTtZOCekcPMZ+W0S/FLHaBArINYUoKBNvMGMZEUXBxOJsKvd2XXbjxU7GRUeRFfvoo
b030PZTpevxZKLEw+xH061vplNvWIniLhQZna7MdhOZ2jNN6Bk6T4e+Qq1AZlq6arQF+sijXziZ2
zDvew30OWv+JbPNiPVjBt7nERrYdpoqm/VOr/n3K4PLp9lveJ7xf7qSPSV6iN0rgD/WAiIsR/jh9
B5B+cpM0IIfGBjoJoXaV/ScpT+ayG/kr7KYbvxEMyMatU9qMTnlSmPV3fngxWjiV+p0R7kaLpp9I
lWd97g/1LOgHF56B8wqB0TU2lYOfah7RI1dpJa/FVBzpSF7J76VA4oET4REt4rrSyg2l0Hvb/4q6
aBcS9zujNBEoBWDc0MyxV3WcfPeNhiAhc/u52mLlcmcjICM4PTVq7Zr4XVIkCOB1Ihfg7puiZSsj
4QDtlMcwtfutOkO2X8rJ3l6PuGoaH4wJSHBs3tMxNE0BVjqFRk0/hIljvwoEMM8ElbaR+R++j4C3
cQ5xBC9g6MoLYJRVyiOT6p+dlv4iV8szTbTWmvqQIC2GQGCuKHaT/N1AZgmD6dJVPsR25BzGyNpv
/uEq8iKTWt7P6Y6E7e9BflnjRwmVs4YXZCvtoUEUWCFbpivsZcb03g/xcwOO24IX9qSlcA5mWvYB
iTSSlhkhElMFPsJq34rGWQdogxZIv6sjdnXwECvBDCfPRPySvSiGta/axhtrlSaWDrqJfUXtt63a
PTshxp5Sl6cyB4RbA6dUpDcE+nXgq1o0l3lSn1JE+ZA8YErLJ+CLlXaFJrQp0hff/MJMyD9VRZB7
AH5qVqGVyP4h42xT6OQ0DeDJh22Oi6TIwh1Uje2cRJspVtQnxQD6ojb7WBK3K1CthwTVKERPtP6h
TQfoF75Lv/Cz6pG2Nnr+h/QsDJpTfzBm5ylQ5sc8YiXBJU0kYr9PFxgzClu7cPYdBsenGmmBTCls
q3g5iqD1Av2qHaGYPaH/fPLBJIY0TwezJAq8fm7bBsiM3Ns8Q0WhsgSF+wZOUuTMYM0Q/1vqxiIs
Xsj0ZhQqzswcFYoer3XaTwTzehDE3TLWCYpv1qi4c08rnHMU5k8piVB17DotXlCONlfcWGtLbc4q
HEOo7Ky9IFq077Gy3MQJtHM+vpBXvPQ9pq+qG8nj0u+zHR5oY78M809FqWzE4ceAX2si0p6GK0V+
s8tI2MrTWIUXHW9BMzPx3+AQ3XTacarHjTCdl6CNNpzlv/LBP8pQOTMc2fTTN5I1ColVagJyVuZ7
bfieU5Zn0o3dOPnphmEV+IELLA4jLD64kkKXbo/RQ3/vYAb55NH0JFv3g6euihjz6FyKn7jRj1Gv
oWZHyOor/KrQturZWKnE9Vi98mWgNcBblK/NMDvWvfOJiQgA7U5tVThSylkZYOsuKsreoMuOku0E
/gyH4W6AAIRRmbwQ+zmhHYg7gFcXK18DbgYj8Ar+5iYXwS6e+IUkvN642Jj2wRC7EBWko2peSEdA
0tAsyT5XMQ1qaL+iA4UFgGwbX1/pmY7cziXAu47ELJvIsbR1rgqPFqN4zuARIHhCGIHTUu1ugX2t
ukG5xhqH1JzhmSxPGjpCC/UPu6GriBlQ5/NEyK2JP2MkLsDq7qJ2CZFs4uaXg4sY8NU6xC+ahM3R
aj/TaR8P2apdrHTzKVOlaxEB9dvsKD3ILxxuFPBI2mjwEi1dqjvb3mV2sBX5h6K+iPhVgCjmV7d+
+5pznZ1w7bAV9D58oUhxHTVaxThz7J1ZT3uW4lm0tBqtJ7tmJpVyHsZngSow1i3XrHB1s9qVE+QD
xO2mMT/lG8xGuCndYYxdikAzOjT+I4vxiebWqee8pUH4TsuZGe02O7Iv4qSildTt7WFPdMCaKgm1
xLzS88QNrXfGlQeNqDd88a4Z0ihttWuQf7bKm1HtHP8QG8a57kkHa38GfG/4X9qtOllnYe0cqM5E
h0RxgAO0ebdsN5EHAlxXFpxFQ5g0tD5l76/nUjnTzdUsc6+17XuaYUkCiVSTSk4HCWpVre1ta6tG
zc5kFUlngniVt9rQj9RinAAWsalQvu1yvtrzkdZbV7/lE80qX1kJXZ6TOWbgLoigx2GQE/KNey4x
Taw2zcYmHyVJFUR28c5WGUhldP+ylYTc2mrtPcbm+wRFfT2p02qgZTepnF0wSabhggjF014CSOoc
Y2MGE+EnwUQ/m+ZS0e7R1PQ+nboB6wYB6DOsn0pAkR0U7u1Evxa6m6iVegxBGh71xiE2A+VZ3Gn+
LVzeIM/XNdkhPYU+kc0l6PLSqY81ZwYOpthLuRUn65IhgL4rab3v4Ot3Gdq4PKGdWTBmOcIGhzdi
Q+43JUcvdTBPCYOVXR8W7boaa/ksFutNkVDRNoZydnKC0y0mJYxFwCgpOl7acfB/mkE/0up8c5Rg
2ipRYpyFEaobxWr+MLacDoo6TdTqwXT4+26tLwa0rMERsHz275vKkZ9RJ1GNqfUtHmR2tZRH0Fff
TPHkgfBHnHaOffn7JhpCYkgTmyhRtZYHVL2YzwL1DSp6uZZU+JcuOfJ823TTIhXht2ZsbH/JzZ4C
tFfk2ou7ShgiWuSkcu1+EveyNu/5NFXbKCIAMa+06bMhmBlOFfeGLHMJ6GMOTikgqbUk5NgzSnK1
srJOz07ry+cuTw7B4AcfVv86Yr/ZKVbZP0lq3HplosI2VQbro99Sy5OhqaiihJj3X4SdV5OkyrlF
fxERkEAmvJb3Ve3NCzHTPY1NvP/1d9WEHmRuSC8dI+mcEV0F5Gf2Xjuuf/vpt+MaA/PEMWOwiPYR
G254+PunnLHuNhSaakqxC1iAO70kRnnyEqGfy9aXy3Ry8A8O/UAyiydeCPXsROc+eyEIDlnn9TGe
/Q3I6vgdSsLqf8ks/h+RhS+h1ZiuDQHGvWNh/glaA24MIkSvOuxQ3bjs7Jgzl5yBV4V7YuM4qCMB
bvwAATZ/MxTKyxoWPrLY07xVdbEtApcFo8huugdWF6SBXmPvs5jdRuL5juTZ/I/LVf9xub7tg/Mh
XsxiX23/G6UGt3xrh+ZgLgmi1tEKjmg4lPPFaE3qgylcm8aU31xYHRdcoay2ZV1eU5vVeBbMAfQP
KA/eBDr4LpmAR/OQwzclScAh56Xo+Qe8LDgiTlgRfAKggZ3zmgRp//r3B4aSP9p6+e+/kfWfKiLf
MYUplal8VE7C+dcvgKgVLy5QJC7p2omNQw5wrRsusyiMy2ixTcBSSv2vCmat6MOhAigMDnJ4SbVm
FqGk+8gXuyyciaTBtvS3/+P67iqmf1U58WS5SgF29x1p/b3+f7pBemh6KCFr8ob4spn9kiaUY+th
ijGgZUpn5h+xxdxcOYZ3ivrn2ZwAWPDpXf7+CPtg/d+vSKDd+tcr4qMybcdxgTZ55CXd75F/uiIr
MrzOv89H3cYa1p1l9CSFFViSRT+f8nLHYq97TlLuDFwBhTTEPoxMAtdCAAxVQjhi7hxqG7qyTMez
y3K37hhiuH5lvrr4NMFxD+rxv18zBKV/v2r33pHYfL/ELigPZ/W/XnVRIRsMWM4hjHf1GwNqhPWA
zgyIJL5TsaK2MDlxT6NKHhFM7AQp1vum7PZom1YiM0n2HUn3iMIKXGFhbjwrYB3S1Aef6RdcfcV0
Rd/cCvtsbmYx8WtLN4FU2+g634VoS5KKw60JWT+m7nwhWP2riPx+5VnFGwZB7PfawkCJJKAnw1Yw
jsvKgPQ3mUO9sIMn3sR3ZgHm5w7HvMRmWI0Yd9sWPc+c5eGqixM2eRkIjMnXQGX6jx5Ghp1YWKEk
VMpxqr7jMvzMwhnJvqzZVt35yjMlMbs9zldcpI/CDkkOxRQIEZuiHyFyPdjvtR7GpZN33QYK77a1
K7ABJP6o2nP3gvpJT4ze/cSIiZ2eTn1bHWXr/mm0s0vjDrxFN8OmTTha2x4vZ4+oqcydP2Q/PsVG
bh2YPz8qu/w0vHFTelW+cZT55CCt3SlvQPjhgXUZ/wirbmBJgQsEB8dyGXMGkpLJbBc1NsEp1+zR
aU51Pn0MxCNnEZkZwgq32Bv5/SRATG/CeDP37yq0GWTNwWtmPBZzLt/6zj9BKfEXHgTsRW1WS4us
GPowBhNB0ecHetBVBc8I0WwKYiOnba34xYGFdiTRBOkLKS1203WkMU1H5Q9nIZwHJwNq2p3huir8
Z9NH67MwC+g/egK6bK0E0M6OeRLuuwbdOKiB8qmvM3TjuDJpu8vlMFDNwORirl8TYYEpFzc/wp4k
egnpt9qe9W+buyfWGNaJSOZnDe2GsrInDSgx4dljNInm4Zj26BmYUUQEXrJJpefTEAm4cFAZpRSf
jsuMMQwtaLy0hQH96jCEnxzfeDf97oXLJKOGRxbXNpzFkkJ6OTdPcMHoKmLgM6OB3xz/vF1lpywM
43VVkh/U2PJu+qAtSQt/q5mV0N36e/zs0W4yQPNk/q4mPGifFuKVYuanJERwyY6pXuR2bD6hdN94
iX6uxyjZlu26h3j90SOasDBjclOIMFcHpyMr9S6TcGwPiTvbBKmal4kWC6nNxKBXHAl4+VN18sWe
5LTKR+jd1a2yYkxttcxe5bCyXd39ChP/FpftCtO+Bfsx+KXKd1GPe1unp9DOCDKJXtKQYF1Lqbv1
NlvXnrzVTZjsG5MVZKISTYYqkJ7BtJpl7dwQlloPQJi8R7cGoei26bx7yMfco7/lxxBP3sVhbUAM
zwUQ1T2EVEFpykp/WQ6FOnox1LOqtctd3kfeUwlPc1VVzolq3YNFafxiyUt8ghWVKygxu3YoHvu7
x6SLEMw3IdxkqZ8jy30wPH3qnKy+9HS9w+ibl0gZzSJpC2jzo3mb8Y+IPGq3d921tNwvx5PWDonV
Ww26+4DuaYOeW3HGqYURuo+gOjSMI543L3SPKZpElTd/mlINaxbfP12KMpzCDiywSTq4LT8am+Et
/undbFFTuV0lSJuYz0ZTuTcHrI/hoIAvCwaZbGK8hCoQEWeHydROecH59YV/4NAAD9hhOJ92DJO3
5qiqQ3yPCIr68Bw1+LCsyIca6oF2Ne80hcaBU+LLmVE1ZmzXPGmwsi3QHzYj1nCpkW2uTFYrnZnC
5WpEc7btKLrZUX0rzZG33zihJ0oj3Noj00eBVlAhel0ahi7XYRw9w2gxT23C+1cZOSFSZLKSLlJS
UL6q0E0o+BNmUqNK9wyqkLiF98yzYkPEbsn935wK5aaHkIbPNS3gJvnRnO09YlH/RByYvNkNYr60
qo6jaHuUMXe7amZ8kr+iYKvIJ8NLxdV4GliYboqeHX+lsOE2PUEsiQmN06doYpJP816aqIZIQV21
VFaj0hfDbsxtpwURi0H/whBpHY4vdRFxmLkW3vNw8G4Y2ZelUaRPjoyf/MxrjgOk5POUA25OkPmY
LViaxnoIbWLlzEj9lLnKEFON7p7hGPONotmKjFd9jRyhr4DOOqPoAUyH7ZFOehPDK9wBHbjAaIku
wFftCpUfGalim5NGPHp3HLDNpIdUB3SP2YpUAIwuPl6AJKVl99vo2fRtxvxGcSqq5Fia3nyTdN+R
RKHlGgweK1wRfatxJFAqYcMh8bPSl6j2fre2U/B65Y0teKLQBF3isiQhFJv6shfjc4HkccNkNdo5
E+AnmzS1i28ogsDCcZ8ZsNYzI3hudAqAF0FQUrbFyrr7Dm3wAgvXqN2znYSojPL2MuLz28Nr2TRg
KdDX4OOSDsoPcl3qNu8OoyTMjlZSXWb0ahtETdYBs3uwdGZyUftBtIekxnzCqGtLJvyOTz86/f0R
+ejCkVxctMUrB5o0u3AsdpfICOI9I4+PuQ3dK8dvtw2KAiV6h2oSBvZ7MJW/gz5ldN8iRwj6v5Ff
1GBGYq6sAFiZ1cCWyKYouBie7DcdpwgxOZ5//MePKyjbKSn7fSaQWbCmYZutG+Rfkn5QMyTCMHUp
S6vdObPUa19hJ4/jyT+VXh7vwt58r+8q8oBd+J3d27I4YvuibXEoNXDDrogZkSRld+wAiBB/4B7L
NAjONrOEoUs8HDKtXuGfPTLoZj3rheFwzMXsoL1wWcyp2d3FgX5K4+Sj0XiZ2/hlLpECyTx7SURf
rJHIoemy2mjZpsLaACZ+LUl/A5iHXxdEGvshAKAEdfjWgRSB+qUtnUcFwpXRKVks2nCsYyz8L8iJ
xLGCg6QB5WS27UMb3rtVW0Yb4GjFFc36mXl+B0MwoJBUJYxo8MtIiyKOsKG2WSiW4wVM44YoFcUR
W8FPQa3KVKZOz8IqH0XOgrAJpoMLZ+LmE3OpPBm8ou6EIR9kGIjxcIlahLckYj/i6Kg5RvRQLEtX
GNX2RWTPW3fsyv3gID8TY5ZBp67jVTCx+RkcunEnRpiVxwaDktnVzFvY14WuhrIV3NR4N37ynl7A
4rT3ntHUD5rubIgmgESNle9TkR2FytwrUWlErtnVtM6SU+8w1Leq+pFn8WKZoXdg0f+r8y8qLfJD
6znEcjvyq81MIi/9ZhcjVF2H2YxsqoaBAoS1htV37CebQgr70S7HK4BR4WpFcb4YEuMMo7FbE/l7
yCNE/m56Zyv6MHP6FH63IYI9EbnPjWs6wLqpZTqFxb2a/GhjFJVJzlTh7PDi3uMjnOlcdZtKPrDw
yk5NyeBRUUetbIsxTamp0wCMhxeqP+M8S/fUdnrYISOPiBQ4lASwMgis0eW1l7z26ke8Sym1Yo4j
l73HYH51EyqwsCfo3ZYmRQnvTKqDnVEnl7nmrPA7RNVqRh9bKdfheNnbmZcfBk3XxPorLVBPqXBl
aDaNcSiKw9i0//jx9z8W7Dk2/lS/ZSpKT39/YFNoFwM1L5EbdkyKj2Sk701v+HKtBxKwzNXcKmPV
46GfU17WM3jmKRk2/agGQtHDh9ghBcMPG/Mg9bgiqpuAmMm0l00BfiX1jfSiTCu99FmVXeaYpHRK
hwn8zz2msanTi3n/8fdPjG3SC2SFEdJdBEPcZKqTzdjhC+n4T52BcAisTja3yDYlAWs++58NCUtL
PfjiAXbNqgMf4EUcS6EBZ9X2efqdUB9b3ZY72ydbKJD5Vk8DEi4NLIyTFDh8yoQphh9AT3adQ+Ot
H6OK0q50FmZl9Qc3zyH4CKIEwMeCoQGJCFNAp2SiOBLCWndqZvx1VULEB/IAI72i1r4HP7b5Noqd
N6m7owFTDM7DD0BwBtb5o1u1wXIsjR+30sjQ52IbK5szkDobAsyDlY2Pfpa9E/uAIrgi1rXRC83x
tr5nhMZOq7d14O5NdNgLF6wkPnIO1dSe8o3hxr/9mVw/4DtLMQ48X2zxwDg5xl2m4Lk4lBK5rZD2
rIqBvWCAUpSAMiRDds3U2mdTFM6w4Cofcpmaw2cXAEXsp2/wCJ0VxbVYjMFP01fmepBEo/Rh9gTq
4Uvgcd225UxzaUAx7WI8H+HZZoa48rFFYcI1lmoIEQpMDEZovpcjVxtd0h6AQztVlzh9qqa5JWQg
J1hcuqiMLFTa9yenceNdzWwGmQU0IBpCyD2CwjxGBzymDjHAJmviIGCMW407A/HdMpyGjYO3bIE3
GzHqLzzN034YSoTXwBPcTP+ukFCtbTPYUh4YR3em4hsYDvMsfXa6InAUZxEZuw9tDzvOtJFP9ayp
ygTZgWC4awEsYsLRLL2xItjVXouE1Z8ZsGmHpy7gtNozfqC2ZaMTj0uOpRqMD6l6hpd92BWY3gZF
mG0wA6BqvvWe7a/MGoiRYhyqma3siqDdhI3zFA/TsUp2shCsuEAKQc1HUtQ1/e88buZ91aTbeBh/
kiK9DVict3A56PQeh5QBp9LNC17i69/XUjqqaIGTgGOMzZUTA+LCg3TLIKOvuWUvmNwXUdDk66ay
io3JbbDlJOAvM0+EClYLoyuNfQaPJ7G8E5af77mujWNh4L0eVXb24uY4dmGFDaCi7y2GE3XwYeyg
AgN7rZETR/W6NOtLWAqUIR5OYZ8VMPXKBuYFp2IjSTdlGG4PXU4R2r0jGeV1bEJcJp6k2UHxGe7H
muZgXAHZn1cRD0rtlvVR9/G5qOPP0hnMdeb0iNsm4vj4L/FtIQusngNPpTtToj7LCGts+FVJhJpx
DIW/BGJw6JCyxbDTvOdM0nfEhLZbaSDGAK9vHUO/fegSXRyL2CUYHCsB0fZi7bN956YhzsskQWnp
TMMTkN0CFR8ZcxxegcuLAmxzoLeli1mDoOSFF4U4I0T44fq6WOdzh8ghILHatLwFR/W4G4V1tiaS
eRqVqE06WPvWLd+nGIHrlFdktS7oRFgjDdFO6++glvlz7hAF7LVX1RM4VMgxWmbV+Aec3EtegbRj
Ma7D4MEJixC9dnCSvVDH3I+ImJ+JGZDp+1B6A6uKrZnG1ksw+8R2ey/pOMXHvg4G/AzlH/izTyPn
DPdnfYJ3i9jfMl4wWBzNuiJUSsFTrIoZd1LHuKCwilcnvyVj/5LWROzNBiTnrmaQpKvaAlCAotnB
dG26Qb2J/R5zT/MKHNJe+cxYiSsB4AYdalUXg95lVv6s0/mL2T+cRu04Dxje2OIsk8j/Vnde9mQa
6yFK7jlp4Q5bwCq063nnzS1wsKlZTUnlA2iREVqqibAFRZ45HjjMikjQAOXSZPNYoYygbYswyUy5
la8j2Z1rZQESNktv65MdRRqOLG4Vori/fyDYAy9BJLaaHEuWF2FKiEH80sne3pkC+i7v4lPQ6q+C
95gbj38jgyOQlrRFEeBj6TjDKoEYwmGFaSGrnlSLSi8si9MwuZdiRF+G7kXjpyYvw7Nfycy8CW6G
ZZp0P8bds66LfF9GMF31XZ+c2SDKRdQ9+JIWIxvbdGsM3KEsdR6r58qxrU1oB1BNKubuVQj90bbD
bcjR4ceNc6ks49tL0z2anwMotF+FRu1dO/Evfk//UDuoMmhN1kKwnMtQXgyYgGojPck0a19rdpbK
YWWGGMcX+gLqYW9XhoYeF2+aZecbL4mVl1xV9WHd6+mEBR/Vwn0zyQwxDUV3mVBsuk3W3ml9Z6tw
fnx0Ycec3aRhMQIoCzAnRErrlUtADBK5+ok2j5DxIdnPEx+qN7Ks1MGaEmhX5sj4ySHw2OFW8Ov1
ZynS5BbH85fdjbScyXdmVfIQl9PCJYf1qvuSIPAp0hvdAyuLPPdUBN01SHVxLuHn42Ima+rOD7FD
eGA+4iih1aOTqHPJbbLNkn6nbIYM0m0fR54uquORogzGPwnDmLa4g+ql0DXIggaqjeZ54XFbFPP8
ZNZo1GvvAWG7t3OY+Hl6+o2ijCZO+sF2ZnDL2CLaxG50C710UzJvWCHpZhbkJn/aEmFpEvft0WhV
s8L4uJaC2YrTUfgHkfeMIZH/e95ZbqMY3FmR3nfYhUplnw2Qz88D1MYkLA/6fu/HnK+vlh+snBJw
4yBU/TKE4TNuq7r0Lqoyet7DMAzDzt6C8DtpYu1NE/4Y3cNrlxCchJ0XUfSIoAFCKz0wqoYYC4uK
5w/m1el5kukxl8YA/uHemIw7/AwvQXlXuk+QEEsvzpH1Cx95nvpl2mz+Z/uLQHBo53wsFqI1dFj1
nR/ahHs+DsFhD0p/bs7gWuQaG3VKy5JTmtzfVNbU74oCkAHXR6hlYKIod8NzMcp6A8sNwhLgzcLQ
G5HDZyKEr65TVLFVt59U99zaxoNZHlWOHaIdfBp30ob24J8AhaxA1+79SPVnPQkQSC7SACZI64KI
wpWBLiULE0DxafJqd0O6M5rWv6dI/ZYB4Z6xkZJ9MN7IBw3Wvst3M/GQicpjQebM2yTIkZA20G+D
0kHdI17jzPK2yU/kYyGBNrdHUXWcOfZ2VlLTu1vYlcL5yTZWVqe2MdGyzFzneCni99o3HiDlw1XL
HrLeStcNGxRHM4/q1WdrDyThMsBZCJeYpWBCTuLR9NToVUYxorq1H4Ke6VOIHbpsRrwHCCBJIiYm
UuZgYqVFcTN2IDJGot6KoJ9uvMJWDdQUR9AVc6z+Jol12IMDGv2qObRGuKb6r2/afsIPzwQNlAXh
XGT+FVJssuhizOgQ6iSoNnFsn21esSy8gce28htCY7ZmIXEJkp4uHgHKsi0ykCINHGoMu3vHqQBS
6+gKL1XvWdIQgZEk4jGJVIgakf1ERn/h0b17LdJhVVmrMlPwxkA0W3Lo1/TU+FLv6W5OQUyN92dO
yvyAdfzDKoEJ3vcioDUScMJN+pmVCEkZJMdW7F4J3uLfzIZHd0YlN0e8oxTWP3Kvu7tjnIoTdEts
vYOajoOTyutHPJpHCJvQsxkNXhBa0zVGi7JC5op3olhXfSPhIYOQ87LypafkWMZTYm2xSj+bPdmO
zLsowYJrgkVwNXcpgbz1/J3EtfVoxhiSJvQfYDFAGFP52W0OzmwIU8Z5fMWpB4cYuH+4teOqAxcu
F+jzmSwkrbkSjiVR2qinOeKYJKrQep2NYt8Y7K1AABADN/rlCiyQu0GUBz83Dz78mpMRt+kKze/Q
6k2egT+ZHPE2lNFXp+jjvY6EeWkzoO6c4bXMnOhQt+Nny+3Pkpc47q+w6CGMcOAsZQHrBlG260Pv
qqp8Byj7x7O9j7BvT3bHR1H5vLGpj5J9HfjdTSQC1ntoU11NRLHL8J6tHqTERaa8uZs0PsfRaF4F
oabCJlyZ9FFMn+wFQl5VeQr2vugVqrbROekMRCDrq5c4tBjDvBYBuvum7968pnxROOoLuYhIPy+H
0D+Y3ZUwgggSFHsOMOytG3UfNcUiOs3s6R7Jgi0YCX6EM7myCGfhsOmqPDlZqPWZ2+GjR0VxLIMA
cY2DaEpgldg4bonXkL3+wGgLxQWDFjMZacCaFKFhRVPhD1gcqfiY9xp+cEh8tUx1D3OIFNi4frNj
BMqoeOI1aDk2r0TbuxzuDGKYlY79DZzTxhprJHf52tFfqCd3cRfyUPYFCPB0W9lM1WwwsEnbmojT
uTEmgmMaoqEb3Ns4gmfOL9TjtTZJFqGpmpFNk5wBy8xf4oplHltFK3NSH5Kb+VjQE7Gpl/kJpwl6
xvmv/HhYWjJ68JtSn7ACmKuCdigqsUm7sBIJvZy22cwAnsFeKE132xwYuZORntbDemY8lXri4Dtt
fiNu5hgCqUxy3u9GVa8twtZAZgGqVlG5SxsoMFNuemtLagy4ekLUaj6aM/hwrIHFATBbv+6ktxce
Tq1ycstDw0mDXRno1ZxVTNGqdtulpFPkXcRkGrHsZMc7uhC9NHoDwCAcSRHaa+UMxy7r96Nwn6uy
fJ1d2JOExxM6njLfKa8mu8xl5lt3GVKzorS7FI4P7zGyCzLokfi2GVbdwOtWEq1amATdKevbEVXY
MspQ8ysXx1ZUIYO1c34p9lHhWkiL1t001cYZ09fsHnxXSMLD5/CtIFge8vOiJQpuhT+QgPagp86d
pnRNCKnLUcssn02nr/tzbXpbPO3k/wQtDpTJe5XRc2kbDA0G9xJpOW1Ml/u4m0d4hnyAiQ/vcrxD
obv8RzZCb+HnjpsqYTpS5wDMbFne1F1PXfOklSWSYBQ7DI8jApHzOtjAjGJGdLFCxhY1cyafUnfs
k7MMZLIxjWJcsbBq14QvollJOdkrkBgoNaoNBbCzVpNNRq0zyi3lOrkd5fThohJIpTuc+6EGx5Sw
DRYEEsRz+G7lZKiaLjjoEOJ+exr67rnqMiwl4QfkNYZl52kqKExS5o3uOB1C7T13lSLDEskFJxeT
jXFS9jMpCXCZGvkmBDxhu68FviI8I04aEjU7zc4mYWnIwDV/Y39ylcS5rcV8nRhiHPBmQnNT6UNu
CeMl0ngpEiakA2TFfZMNW9X27sXHKAMVm8gNALcZRS3bvkJIaHvJbmhBzM9RTSPoV7syk892wsI2
B8wH6hVCvcEetdeSvAwP47HMArWISi9ZQ3f7cV3W19VQLYNJ5Nu8UNUtMxLSb7vmlXVfsAvKLLgO
OTQ/LL3VxxjuukRt7Syw3hHATdvK3ZNHUO38ZghY6E1/xrYmj/5suTOdUA9EQBfOw4x6LnTrj6ao
iVptWLrbffxeqmZfsVDp7Q/fB4XooPblvjTQS/J8BrT3EfGJg5MxFIsnc1V6jFW8wFy6QXItEF07
yBZH5JvLu2AoCTQENxr5Ee8k6s2T3/K/eCnGTSOJXqeMNE/h0IY+U1GtPCeDsTcyeiwSDtkuDd+j
pBiviZHinh3FUo1VsoXT8+AFBGKV+Jp5oRkuddXcXifL7Q49gKpJunvGBR+NSF5HRHVWRE6uR0Oz
0JPzLtHEVS20djpask7MjM03ZkrVAz1AOYcajidzbhjqybZ/ptJdK8HGNDbqhzAxH6gQg1XLfns9
pPmXmlSPseTvApUPn8tahTTkxcHxEnbsA/EvQWn+BJ2VHf1cjEu3Z9c52jWsbTTdCytVzlHE5r7x
COg0YnfBO7tDUvhgIx8nwoGUI8Ud5A/zLm6pknEwZa8t6au0YzHxXrW65pB/CBceCH0s/EfXSgil
NKgWXNKwFqVw4xXshX0yMqJh67Ep0MyyV3sA3vwBYP2pyAhb7Vq+SjX8qV2bUIMcWIoQ3W3CqJ8x
gyKjxbyQkIKwpM1xR7rWgsosXxv3LmVkOVuizV7aOsBcFkCM8A3jvp9FgTk6EUhZ9jxLq4Xl0Gbd
c1o4w5YSEZQP7dVoI0mXV3w7/QxwXGGfxJVO7QFxXlzHJlUHXb03Y9mj/Bh7/urmyLsuYvoed9jF
fryU7zVqk/xQTMGTGKNf9AgvwhUuZbl1GMCoWwhAHC9as2kxN1Pv/yH+bDsV+cTo7Q7hdUpCrstr
Hsz9pnUyghHwRmYRvF6IHG3af88VAIssYvojvPF7DDH/IYoSMS4pMTKgIiGeXCuA2P7ggxAJr7Pg
2SziO2TTSrcNUgZv9jBgEw6WQ5hAwBv86Dn9JXiXgDRRG4IoSLqPQzovMV9MEmgX3TC9MpxbW/A5
mc77q4rPNMPcKu9IZbPIEqbBkk6Y97XfG78RfxtIDGsJ0jKO1qB/95K1B8uTtdVZNCNp9OGTkcX9
aZneplX11rCg4yGBWsIfCLz2o6wZHCODmTvzbQgVI6lLzmkZjge7fS9FtcdwM6vhbFOZomZb1G4P
GNOSABOsJYrAT5XaP9NQf/iF+VaVw7uvP1Vr/WKJVTrk30kLlnsR+I8EgjLUkWcy70HRdVqvLIOa
CfRH/ObHiI8NsRkIyvBtVy50TvuSfziojdaaVTU6JzyvEmN25omWPsDEwGNTIw5MblG1MAboNmXn
LSuDt21gnMTgHkVPvAODqg0vSGRfUCQkI4T1nf+/LLaTA787s4lU5eHOZYB7wvhCjFkhFiXOwwzj
TW3lN1z8l6lY3t8zLpyjyuow/FgD0pq24jSk6okcDIWxWe44oFvS7yjQQyvGCuaw5jEejLr9ybNK
r4u2MxdUm0+tHRwcebD9axEyvbFicQoicuDMhuLTtfDhynoB4GFEQU1Gi42OEqUg+dyDyf1QWixF
AjltZ0Xv65N6kllH1FYb8ge3rBoe0T6fqozuJcfCvZIlbmLX+e5Qz2Bqo2Z1RmdL2OAf7SV/xGB8
tsSzNZEqVvmEGMIc8UsN4/w7z3pOP0EmH4BBM5sPyOy+sxl5nRM436jvd4FjfTaF/axKdGRNcbwT
E5L5z2w0T9H8Gg0uEVhTu5aWZmX+g5OuwIeOGnRu/tA90HqRBWClYuspvicdW9lrYd/JhFpfsLpY
pUPgipImxqP22WRNspyrrll5kVRomBO2DwCWfG4hMVnrPnHgf7ByIMwY6V6rzKVTWzf6Fux2kMGq
lAZGDvqzEAodt0A/RTdzrW0y40YXIEucDRBTGbFlBa3IaEflNuwJErKS6hZonElhS4sVxuERz61b
cyFJ3X8DXSTJGwssXPDhsYBAXrk4jsrG/W3mPQkcnkLZ0kFVuMPms6z/bnOz3gRj9x6NvPy8rPly
g/I2zBiBVdsRIQMepyUEJOJbciaOrLAu/txN9Cvqe5YcQGEITAyLB3OQl4o+Wxbcvw0KR2J9IDUY
Ax4FPj4EvLhva2JqmgijMpql46QHqMl0HvXQnruy4sWUJztPsgYCbMnUkg4TZ8aEoyq5zkNwrQu/
29QJ85lk8t8KDZNXiNzg6ZS7VN+jlkC+sk6c0V+f0COQSGZz4tAGHSrUsLwrumEThejLhZ+COoHD
d3WkztYxaVlLVwbWljjjD7sWS3MGi29meqnNT+Jvp41FBibmF+6MUZR6nyQdSdh1HX5QE+AMAiIn
MfkxLiIj0gRxzgIzUgMBIqap9yNmirDW3snrnkPJnUOgKTpLNIUVDjK2Ru1vsPZ/8hipUuW+d2Y2
4IHl1OK23s85EFJ8ugtlejvBc1QjnBGWPHeOvbP97FdSvdlTwGvTuB9m2Em8il1fiEhF9yz+kwxo
ACk5ijHDVVrOJ1ZnualBalSe7pYJG2Y4VDV9VD0wv5EEwlexeatAvjJV7Ld5NpMYscoH19p5iXVE
NEX+AKtLVn/VmmCgK9Ee+EPu0H1wenetaLhO+g2FI8ELiusJM4Pkh0XVmPDf054EJEqnNBjfdKQ+
cSe0Pjlq93+QvX21LgBpUUayxeZgW6TR9BsL9RcE0M9kkoBgNTLYuJyBsa2neqAHiWOeIN9sWUOO
V2uKv0WKsALlA3O0EGumoJZEgtYsPEw/97djMrQfruX/DkZ5S4pdWqWsj0YHyJfHU1EO5Xfnwlmu
lsSD9Hs5ZG9i4kuuGo55+EyoYh+YSnew5Yeb33RsbAryPyawCWSeLSov5DdpW3fFbxJtAhXeFPKz
Lp2uQ8KosGXQ63LJJe64ZdvSl4c94GMXKxfAg4tszPGgU4fIFIVFCA/mo435CLz6llOrsKiLHMna
x4UwSbAAB29IUUCFtxTBlx9Ge9NtY8A/xjet5ffgwcFyQmz2Ycbf1hE7xb4b5FlefgWNbywaXtEL
3/B/jX773KOrANoAD9qh7IIhJtc+CKfEsvfD3ED/qdk1lIV3CIbsqx3J9Jjad7yB76IJ3kKK6JdK
+38yphCYTdTVavz3WOV4Z2aHGXHab5hrbKbSO6ugnrbM8ZOlHMpdUgTfbCc+8yo7o0ZfsVmYFwLV
gmQYZJLTxUQbEWucv2uMYLFjk2ZnRfy7cjzQYj3E3aEY1XYo3V3NSMekbSMtlV9XS3Jkndg5tqm1
rcAvQWGZsBWpJyRTBCwuOdnYD2tzBB93CJ0abid5FFBDeI9kPlrKVYpK7xD9BLkQ69mpOp4N1Ku5
+ygClxqZ7BcVn+ANhcw99gG4r0XcFtQKHp2N5xYbTEmIP4xwFcTeV+ezFr83Z+ya9J1f5Dc/xl3I
4+V3mBu8JeqGcuMVFWNiD+F9h0ljZ/4fUeexGznSLtEnIkCXZOZW5Z1MyXZviDbT9N4kyae/h9QF
/k1hNKZHUhUzPxNxYjJx+pthepghYrr1le3pryQyboMb/mq5jbfM05nWefWX04hmOdd+qgmIuTP8
qxeXfHg1C86PKvuvH0+5QfHRWJicbIeJT5Jne9fyeUi9+WUkJQNE4UQAXf9rtO3mKa4KBK7Jz5SC
grKNkPTAnMQJPC+PAvOyZ3dJ1gLVRZgPFfJRpc0vrbmKk48YIcvJLdByeW7L4CNk4TBLTTAVvVia
V9GuX2Lswul94URzRUGgDzE0M6rfIlgjGCKamDICLO+iV9EF3VGJOtu2YlcJE5xNgG6rsJb4xzF8
aDvSHs02org2ztVk/YsxNXsWIfc1kQLUHPPGcMOrHzMNnpi592XZYHtzf5Syh6pmWBsLvddDJOS+
KaJPU5DGWw7MFSFl7xHtkjvcQhsnkuaLd2cflcG0j0EL1KZ+TxLI9fV8l1r/s7BN5xqBbITfahn0
uqgltqGV/WCNC9UmIEJupj0lRGze6hqqvz2+JySs9V7NsecyL0dPLtgOcYQrHiBuuIAFca/2vWv/
KchOAOEsR/gCNcUqR+VI17U1TXyxIxIWVcTZY2rOJLXxlavAhPIJHM9t4TYvYEFeJVq2ARYQ8j0n
a25VW7xqI/D+Egp5NVDvbDBRE26n+mWbzUtkXMtEO08hg4/S7603rZvsqTe71yEWowWuPGqfVruW
tIALZQo3pUIfAWxu/CHIg+5DWf6Lxd+mxu+b85EakE6+FJy0yOighxgIsKfOUrfEyAkmnShwH1Co
Gbf/vXgwgKqUo5z430fc42gPXZH9HlQR7iNKzt+tNCj/njBclcwYMfLnROdstKiTX0Mrz/UYTZ/o
HG5Wiy7Nq9t+55smpsKyslimxPF7rYYnh4iLCzoU+cTAadzxLJdkPoNYrSyUtGGXpvByS+LzRocB
MgnVdhXnCGj0Y1ekDMQdO3wJTQIr58VA1y7OOirA5xF45uIEac6harIXLydtO4ZyTX708NsG89BW
KnivsLpvGSd6mNZpGZxSzznshfxmRcyPl29gNjzrbfLKAJfre6LU9FW1m5YhGWfbfI9TrmAh9fhM
kLdpYv3yLmGC6S/u7Pn07YsSArbAHAzFlZqSXtl+b4PBv2exTxKBHx87b+DaG4CyJd1g/s48L7gb
UdIDDcJv61KBQVDivSPO9Bl4hEOb6f834WcE/J+T/px25KJ0o32Yc+5ydOWKhJ23si2wTo+pmTPt
ISTIwhWxzz0b5kvOtCYLAjiMzMZdSMnVOLWHQinG2Z1lfMwcUA9z0hRX3ylvjh1LsH7IL822Jpmx
CUfiUwbNgmmJ0+nzkrfKgI0hF+xqDfeK6y54w1bOXmbO32j4qOibdNyGs6s2UWTkdFJvPFH+LVkw
r8Dy9AMBZucG4uJ29RauL765DDEQ/+0tXHKP1HH9ZuTYXG100CbxOHjhWVWx9RabRLPwbUNfn5J9
0cr2PGniS0znbmeyf21AOBaj6QIi2oBGaV6dYKdpEe7rFx3Bdltm0H9Tu29w5ocfBE1KeKYfOtPT
F5lnm1Za4iKjgbfYswNcEVzw59a3/1vfHvZ7NmY4bCXHKZHLYKzMr9n0E7Cfjbe8+3CIy83NCJUU
uTlOH9V3rLN1TbUZIfQCXBCAn/EUAKXQuqxo00LwkRJNcW4NE9hdT4Ekh2BU+Bxpn8pEXKaWX7fJ
ytPwkie70ckTLUJ3+P7MOUsou6XzS+6qqzP3kEnd/u6p8l82xVyRQY5Ur0Yb/5mn5jPjnemliH10
i4aS7wWZ5MOIU3P0jMf1XY0tGK1Utm+D0TfXvh8ksn6GVG2d6mszEeXUFSdKj1/VVMzvc8e+NS1a
MAaj+irVb8rX4b0vxosWqCQj6Nrs1dCTNyDDXGXmb9Mo5u36QYksSsjJYj0TFZjPWmxPFYqbJrJ3
eE/UIaDzfEYv4m8HH3VIVA2/O13nf/xIfIbK3jX1mBzDzrUPZdVS3ej2acLttRVLeu9Q+fNxMHOF
ZiMp+NyHZnMd3exTje0EPBV4AK2Mtx8YM98T3aL66N6k7VavtT1z+EUSrtaKUDZrxnB4RSSBIWrm
6HGsrcO+mDBoAwFW1N0cy7W3vtETBp6Bb3G041+axPpVZq59bUb8xMg0ASY0Y7ivXeSpAXDi9YU9
YHRshfFp+XZ7kU7H2Gv5q8CeHtsUOXoApxli5qiZOWcKVqZkmc/rtpZ0+rqJ6mtG9SQ5co66kNVx
GHJK2MnfZkpQi0zjW4jEDQ4i4JnEMC2abY6Q0DVfBgKxMyh5t/WlExirB4eRG05g9eSx5Cd3Ue1m
0q/4iSKCgUdyOIXTHCA5amxc1nlK4FX4XjG/jgTynRq2JAwsfKwRUYtyxin+0xDHOAnvjLGyi8SG
/JA6Pno7p/k1kUasciEwd0TOIy6R9ppkzVstK5wFXmv8yFTI2Msfn4ep+ZVMTnNNvK7cJ34YIrIQ
DMAiMcOSLGO0qVFV3lIwzRsx+8XRsImz9fzUB9DYCOisRr0jIxAEQ1Mlz9yC5gvf/4fdE4GRFX18
qGiBX+guFsc/GF/IgmBtbQMOoXCnY6awAWRdJl5lTKwIIhsKrpQYJi9Bp2olLWxGqnbGWvVRNoqo
jIRVXp8HIQRxc7jhVCOopdZ0cBa7FK06jAsVCl6yHDmE5jq/9MhdLpM555eUGeM+aDuj3CQhvq18
cYauL2mP18/pWZiR0QVnYXkWssrajDPlqYA5sP5bhttGt5wxRm0HwLct9ASWY7T39YU4MUKouy2P
PTLcyLTfk3oZsLKJOeZE2Rl9+SEairfQj8pT4oFK8uK0PmcmlZvtTubeDXsLVzm8VYyK6mVCglDo
KD4Y3lzBKuebG+AwnRllvSaVnK7CLs5mUeuXtMFjtCCngwLgiBUVkJk6xXXeBx/IGRELxy0arTg6
hU5m/UZqBI4o/nA8/xgKJXY6SPujNyTjiUzT57qTxWOvml/WApTweiAFFcHV43yewvg/Q9rhqTIr
fUb1Oj5HCoxJPPNz5r78mgb0kRZggEi43y9yLF6crCufcjN2D7SEP7SPwMlDb/ijJaHYtozp9zx5
TIHQHDb+4Hw6+UxtXFb6mjfgsQfj2hrudTDBkArgkI/+8hLq/D2KZXRg/6XOfq3Uef0rszPVubKq
7DgF/bEL+/piMtX6finGBmhWmkX/pGJILBl7av9oKfMnWdPzrm2gn2cI/y82/TJ8ae+6vjST9q5M
rp6+bcY5sb/H/x0qlMD+1sswtTGjGtwHw9CPPiyq8/dlAiA1R+V8zIO5o2UKmuTih2lE3zsZyRld
j73Dg+EA2nOdCytM57J+GWZJfGClx2ykqK5iecFIm3UoW5FeRjnMRTYfN5Bn7I2Xhg9BlLzaKVMa
Acn2muAEQ3dpwgX2RkkWSmGMB00Sm9n7+4zoeE6Zarx6vhyvxaQyQunBTNcIBjG52NNu4LjeGROa
X0+0dwpaH2Xlbv2C+U53jwbSo+qQkIfKHU+V8jvA6RSftTlj3HXYXvA4tzzZ5MqvpXA58MutunuM
ZfBVMX7ygzb5RBSeAbAjSrsvveSzlBmAMerkg5WxInLaR0b13WMVtt3j+qURBBCF2/yp6vgmU4e1
yPqu0VOWt/+9fP+9AhU+9lu2YeahZrV76UEiHOc5fspc3bFGX8omcuv1jcON6rXeuf3gsppwCaXL
HST55lJ5oIRDrZAnrLMJVRBcy+/lqP+uoIjS6J+BCteHLq+8DwIOx0u2YAlC32OlQCK5mSl+ZFTZ
c542e8am8Vn2IVVwqZmzJnGxl20Q/+U/B60qWd4touhttkRL5IvjKG2pC42sZiPoAGmqSfFK5cTN
5EaPCYg60CGhSYaVGFkM3usZjZgR2M1zKRcZZZ25T5a7X78IOAkoioyfdVGyhCBfeSEYmz9KP73O
dbVPuiB/tJbACSwWnDm2fGGbmJ+TCEb4ICx4NJ3M6fV9wjedWR0rQ+p9axfB3nSy8dX02Bv7Hjmf
UYj2QSTQ5kieQpHUPYFh4w6TGZYOJ2EJk3r9W+z1B6OQNnJuljrW0FSH75PHGvjUjVtJuPotDU0E
9XUXH3GEu1v8CsVe1A35A9oyboavYSxnzZ+upUtR1BFv/VSrnWvJ7GoLViBFLDiHTOqNNArPbqz/
lMHZT6fkZa04SyfLDkx24L7btM8j79x6Y/sk8O2zAT0diZv4Mzx+pAVic2cStJM17mOmAnqTCzDr
W5s54G6uA5WdzDYMj5YQlxiFNxuPrDyOQL+TzLeuxWJcTzKXRCWNU6davuTeQ7E2O0TDNhfd9+qo
MlsCciWR4wGhmNpGIPYuOKtFifLBXtjCeb6zhxGOfBJ4CEtmOHRsjAk+HRVy/NAZf3vtoiyfBjSx
S8XvdLN5Ctzsr1044RPqe27X5Y1PzO5PYYon222NixlH1Nje1kfNz6A8YpHSgSRPEY+6XsmvYJwk
DNL1BxYdIoD1aMVU//9Hqx04X4MZuODBKfHZPJBLEbYkTUgJwzrCH2aFj8TSzNe1HvCxhKCvo2FY
eSoS18mOYB314GHZnB7iptF7I46fzao/Wo4H7rNdaPD0Ioik/rEADI/I1jG3Wal7CMOc3N8osspr
0RLQWPbegXiUf/+rBdGMGbeu6z8SwiCOBZPBawBgqCdSFrNaR7hSicDtoVmwG8FM9JsNuHqngNcC
HxqQ50dVyjcV0lLTYR1aPs7n0ZVyK9xi66cwPh4AgkvRsfheMtEjd2BhqcmoJ7StP8TwY+gx+2cr
q+DkkJbI2iYKbz7mORHDKI2m6KduNDvjPIZVg4dIjWV/i7mAt6QSfvm5D+OsHR9di4dvLLLup2PU
20FmZ2ps621govmSVGSodg9doJoXFmtY2MJmPiXztCO4xfthTFa4azoByCjxTj0zlxe0jGDOa26l
usGX04GCzfDry5Q9maVCB/xLg8pNxepQLrxXwTj2AUnin5bZmIiRthDFiws8zm2eiJX6YVBwJ7ng
QY+pSB4cCzMwI0/vxC7wItexBZtUJtXWLcdO4sMN6U6u1ETktpF9cVOshH2HIyyvapzWjHqW25+e
IereSTl7Engd//+/YirxNaZF8dzW/DM8v4iMN33tFUeC1szN+m1bkrV62AsXmzmsCYJ2bprR5ea7
vYPbEB/XB352xnAR2J/ilhNUuLG3/f7Y49beOtMgzqmrQhoLiD1p1tJ8JvlpvVM6fjG7kkiC0EVj
h5OuwmTy3MRIvOx4+EryVnBhBepMAtL8MtgvbSbRuzIZpBUfERQsgUj4kYaNtzT+wEHEtmOTRONF
lnYIVOoEpRMIh4teJmqjZ9+RcNmC7BGNTvlo4UF3j26rqvNUROPNw5EJvHEpcZs5/YzD5v37cQ51
TOJzC4ZsqNxjENj++1BBpcHK9X3H91YpNmNiDgfDNsSugJiyGwLf3VvMzMjFaNozY5OrJ2R5bHsK
3bUtx/owZxqu4vDCjda8xHQjGDtYyZLy+DLl7g8jUdG1cDXPSNMK0unqLZAfstxCl2c8jJuTr2f2
MhYevpB4kTXzSNrDK9An1gQDHyVZpmfN87ZJ/cB5pCVEuhu19jmMZ/dTFAyN1XSqiiy/2SWuTauH
DYDu8CK4RwlUYrg1dfzHzBQYOjNGGYixuazNhZEH1+97yQso6Qm72Y310N+nymyXHXv20brj5zQk
DCw8LV+0ypDAcC+vL2rwMEBNJEiozP/4X/lhTy77nxnERAth+BoGnB4BqsHd9+k+Y0nbEiPJCtnn
JIo86yuK+uHVy9Ln77fO1vi1qFr/V7/OLnZNJNFlcxXEv4/EBF/75Q9fXxqCSR78qkh2HhyZa9P3
VHXgIljSVXiwlr8XuK1zjOLsOeVcfmLyAUq1a6rNOopweklyC0MHbvCAb06Z+DddRDm4ecmVyn3q
D6PyzYMbx3oPooaMPxx8dhmm9xBhbEuvLLOh+DA9ysso7zpcUQPFtNf6JwZEF6jenwWQvrMP1kqS
Eiu7kz+xsAFeC6qKtPEJtIQ7huHlu8hOkK6FEx/ZRhhvBvDKs1nW2QeHPmSyxXdu1Da7kgYuShCy
Y21n90cwmMUSdRmYzUbn6clLexavdXdLahYM2dQ417zyrZ1idbSA0O7I+3+TY9M9adsKYOta+c8W
4BrAsJZ3OSX6lSClRCjj1rrqZ7HwzWRPL7QOGCkSSWsKausCcPa6dva9AdZwKXLYquhd7HrhwUIB
dJyZ7Wz4mHJe5qnBwCak8vbE8EiCVHEQpdHgv+VLcwkJGJLpMRT9gDCFhI0mbp3H0RMkchWtOoxl
yWbNccSlM5InI2ZyUoeluhXSsu+eWb9WNh6nRlC8M/5BfCpM/dgO1h/oENM11MU9js3kTgrxrZlB
25bmABQmaPGoL5uCtrbhq2O0iKBt+Q8xGUcPvUOR38wdE6BtWWtIKyBGqAyS9hxVJMotH0IqV/IF
tDA5NqCzQCxmp8GDEw3/hZXh4hcLSUgXxBmCsRyxtLMCJPSJ63z2ekBoyYKEW1BzMVU1nu3A262f
S1so7DFeekZhFxwbWGCbMiff2Q68iwcl5GCoBpGOhCjuu9C1bRrgqzHlcuvWiq2fS2Bb6VIWFYLs
5PV5dqemBKcXUFplWXYSSXOYgROcE63NKybuBuoOdVApmvTU99h83CrCAbxMpS0f0V1ptTANspFV
vBv9JO81+7BDMNY4BW0W83DL1ksiIIzTnsIB0Yk0rypKEIUlmTqzrJj3vcN+nZLPI37D7jfMoMcv
Qf24KWx/p8EU7Jypdx+Jwf1j11PNVcCvxkKxOBNyeUB10xws+vHLY+ri1mQYw3kUPjummO6uiNii
NxCoBlbUuEcSyt71EC30nO4MDdefEfX4LNo/keEUx24ispzAAMhBgyHOJdAFo6unJ2I58DesGYGW
SYAXgqL0lgz5T5r5/C4N80eajsZe5H5zngkuTvwouHkdUe61k7+BqMYZ3b+yVb0XDrnlPKlq62jZ
3kkvgCISGcMtagb9yDb4PkAEOnTr/ysPzG7LRl0eYBw4GKjH8agzAFC5DigM5yQHL7+oieZloNMv
8531r6SdUJrY3nM4phjusrjGUA8dB8GHDSF5xEkzS2IcaMNZOjCf5t7liPOd/Ai3n3TPEeldu7RX
XTL+Wsck9oSMk4LQWArCueNHyuzrqG28p8tcilmFflj/RZH52XNG8MhUGD/9oeGZ0YyGwgQB6vcF
1lQ8ELpmyuGW0RJH5JUEO+d5tYn7+r1zBDNLF5t/WdnEwNTRE0NUUmryeHrGO+ZgZSUkzWfOvK1c
APKGJPN6AScmkW0SYl4L9Ft0HXZJbAP8JBfxRFFCVJgQ9USmsq/xhL23sd7cJSdNCCc42GE2bGvj
FlHK/Mtk+TvoKCwoOOVhJMeocLA0d5AvjgH2lZMyvfRB8O3h2y/ZODIc3WlXNQe8jxzUZni2zKi+
VDAPTsqBYaJdnpqEowd9mZH54G+XFLoZXxEOc5WCGXLEa2DDJ0bGNUn/r0QMSH2FNbjgIT6YftSd
2Ygh2g5r4HrKZ4G3FBhJMOVXp/j/X6zZBeZ/oPmwshXWZeBcoZNxEGsBHTgZQ/th6Hz+bSR5c69L
B7XF0hAh1TLPrdqXA3nQtiOSF2eRjRhuoTYTQVwHSpZf9aQBUdTjaWB8sM9HxOWS8cyWSrwkvq4X
H1lKMd8o+kDfrUCFMMXfkUdPMKTsh4OsGDj4TbCgD5L6PsXB6zDm9AIj+woZIJIjgJ4RN24rVedH
gsXG50x51WMfFMOrFs7BwyN7tJZbD/11f2p9cU4IAb0yQHOeK92zCLKp+rFdbUVMlowVvw9NrQ6F
9h/Kxl1I7Nn0kIMPOTncdqxn7asr7XJTFnH85JO2XZVEy4llwNP4eDq4IIOTDH9x9AKYWv6oFrnT
2Y9xdiPqTpYoKFCA5U97Bl1mpvyPC27sc2w78rmNqwFckf/FpDd7b9isGCJBLxVpugWCeihdZ8DL
2LjXVcjoo2SJyqg/GnhDDbMBN7gseXEd74zQEJc6s8vHycv/WoU3HZ0hxzO//Erx79dsxL1/OGzx
CHEI8ZYAV4+b3iTxt2hvqsNxwHZowLSRVBdVtj8sg8m3rM2RNFOP89ShN67m+FRUHvMyYZ+cIh95
BLMzylDS3gu0vNja5vd+QtAPN/8SCNd7sjwF0hOwNMnSgJm9GkTu8j2VReehmaADoPNwbj4O6O28
3G5Ow/ZlLH1ni2AZ5GpeXDCRzBepwmpH0MK1RpeNqQvDL9XuZ1e2f3SoxTlziJ8wQFsCSmnG24QZ
dmEbktra5/A5Yad12FpsmMdpHh4TF2lVpPElrTvTsHPSQxfSKNrtInwnxm2Zjq0zMT8Q+mjq19Qb
7lMfgfMfGJ1eli+t9p7MpYPedxxRa/U90vCmApYztNnJq7hWhO4/asbZi4BEIY3NuJctC5R2LhCG
85k+122pIOebwak2mLMsrY0G0XsbZkJTjZrIBx5pG792x85/AMIqyNMKU9s4uXYEg89mjQdcgH+Q
hRwmPO6OYz5WRtxs1i1FRbEPW6FszyDWX6jH8g0qhOBGiq3EHSzcWzmDncZfePVKx8VNxU03lswo
2CxdBie0LwIk2i6s8uyYkqq8LfsZ0ltY9k8t1cWH7XOwdSJtN14fEWqC1JfwQwCtpoxeYYVzzuwh
+SR/qxobdSnG5EDtg31IttkBqy13VyuLh9nhGLWamQFBNPYbclNz4gcMAuBl/jwsMpXCcP+A9KKl
NOdPaRsZQJcAWmIWQKyQY3ocZXpH8o/8UPIvWYtRMunyZ9Jvjzqtsq+6Fwf0nCGBVcY7yu+NIaV/
iZDxXzk3mKRHv1taXghZ45XyATlf0J/npESyDVIpCc3uMhmR3oZu4z5MnXP3y0Aeinw+IMLMbvDF
SDAzngImZAzMktfCktFvX24K1wRLkM7GzWZJgqT87yJPOQCqT68YMl+h+ptnAIZ3leOOMct3MALl
M8Gb7dG3h3Q7FovnK4TGCO71AR/jyADVBuiKHgMAdFAzB6MmNmA7pRFy0qQqWRkvT1ldjtHRW1YZ
XT6ei1yZlBnmtItqQZ8isPipqDRwuh+twRkuhUvP3TGBa0aen+DeLjudlsR2TEz2FSiY3E7L25Qk
5r//cVVruzu6AzqGtKl/4BjEEq19azNbLrMse3R5923nUBc9/TolmsSgehp7FszTaP3MJGpwxsXT
l5iiftdJHwbZ8rGqqsJ8RC3BNJQfdar9txVpjNTqPAskQTKvA/ZCeXVxluWo8BN9pihmbec/DjAV
CHfWzOGG8zDI6GoO1Q9vjvIz6jMfuAeD0a6rvV3SV+1tLe6GzO6ee0B8rgyD1zIl23Sk8tjHU+3i
OedKcVP4I6EfoJuo7F/8inY1MoG+Hq1XC2v/SdPDYmMw1AZQRL1rZ4gUsLiSa+ON4LODdGZSiupc
msjFaUiyTZMNE6m6XYJ4lO6jNfxjXwK07EzvOWU2cXM08rL1F4A9z38FgdNvZDjuA+ZvX3AllrRh
3y+t49rpuUiMriprOjan1De2/nAD6H9eHsO5HiVjX+pqw5zkNkc2sOmMrj0HbfuZCGI6bdX+DAW7
TA4ZIpUyR97CXPcHgQlcGPDVmrXSmyKcsoyhMEQz+WUu7n1vz7O4yc7cgkvR/Z/mG2t4ovHdrb8U
rTVHa1NO+tzb0Ys5Rwdt2ubj7AfDLYnLy/eQYk62GG6MQ7WwcGFXtz+0Cj/M6U/TJD+sEZ7F2jtw
lAfnPOvnI8Mp5CLzJA6O8VeDo3wck605S4qfgtk/zTF+A6dL2Lhk1YvO4L5JBAdsV/BPdouCIBnn
8BLNIxPcRRhoxG365hbzZ2SQTI1+oiHIQtP2a5v+Zj1ce9LlZiTBgrTRoHY+FbCR5RNqNnSNrHsv
+PpNtJ9HIwvyX4j4EIUODNO98hcInx2TWf9B1fVTs8RDL+oQyyd1cn3/Ggz+vmOTOU1Y9sGd73B8
OB25oGkPOUJ6sm8kQKjnFhPYnQkgfywmuEMp8JqgCpsvmmnpIZ01oFyCr3Z4zcRDm8XwzGfEs9Cg
KfiX9su0qN8ZPTPUzIKaWej4GnYwJtRyaBhuqkgCQU3g+ICbMMo5TAJmZ3Gcqmc/zFkNlYbzMHT2
mWVYuZv8oDplYH7QBDas4Ja6OpXQ/ZOJxAPDCYqzN/8JDQcP/zoNrOst9l/jLYINuLEH/Ou1P9xz
IAdPUeydS2J40ofkd1NIfcMOFj/MDZoxBj5UaeiiN2E15Xs4odhhegmrrKImw9Y4PtdIyQbTit5s
m4oO0dAtEkC6EHABpM9M9VDXnC/SzQFsotoE7qfGaxsOv6sWBYbLBv+SDIlxccxTT+jenmWWuVtP
0mUKaIxd9hwRVxLGwFTcfhsvMoChpx0vI50d4kXzock6mftk/C09bIWTfJuAOSJvF09xwO7JNI3m
WOmB95U5wnYYi2iP2Q6/8vK8I844Im7MCGlNFyoQugPRy4M3wxDstTntA5lbqEHf7D5jfJzawKyw
FsYMAaQHc5qm+2HFwzP+wYu1NrGhJJfNs0r1VPjYz7XD3Crk0x3mipXFolyPcF5edMMojKktU1Ar
9Ie9CJsPYh/mo6EHQPvs8wEAB5c46g+JW54HpEPucZEwtjaf8WGe1ZM5gvbpU8KAYoDvIgTtE1oo
4hUWm2NppEvsMLiF5Wlxq+FZW3q8wIgd9iYex4eGXEEvSsZ9yyg633yGOWYQ0WXjS+hlHVI5wPFZ
bZ5hm/62dJg9xYK3zGBVtHyi+7qMyaNix9tUxVeJiuPol8tvrdVqaVwRyIyEhwPDOAFi02+YPMJt
0w4/fU6AbZGOH0U8G4fJxrGbdbA6jcIDXbp8lNeLLISruh/oINbLImUKiOWW4VRX92CA5Y951rwh
Diqxj4xV8FK0mANqW/YJzreGpZTJfHXs6WJVs/qogk8f6di+mcx+u2wy1wEZ08XPddg4K3IUc1Ia
iEkl1IttULVjIMSJOxB7i33XJCodXmqagvCtIg7adSlUpIib5Ehq5ZiohCwL/OVJxMgax36591b7
HPhe8yHHyxOW00+1MPhUs19bF2Na8hRq6s517EPH4j+5vn/vfEgb0I83idk8+uhfTvgmmyt+se24
LDpqDZS1MJ13+kWEfGsX1PGhVLofL+vb3Tp2tq35dL8af5NMINktEobSHrMGN472vtkGR9szcEYm
svyk9KU/U21y6mwS8LJYiYMvOlL1DIAHY+ZtA7tXF9P56YC3ZuIOsAjsX3FWIH0C156ou1tAZSti
3p/CFMnYMo8wCStRCcr4iRhJBnD1oc78YF/nMUgtthSGUjTXfqxuoUM4ysQgkJXGUFxIY2geehCU
xVSo7zZVSN9+ZpyBKTGk+B5HwFlc0QaCxCOLX+PWKCTLzI9HszmgKE+fq7iBzQIH/sRzOZFsFr5y
/dVLERFfOjH/0k4Zvc7gKF+mEVagQ1rQ6XvsUfSNByxa1wSglMWehKbqw1lixbEoPbDzja8uzujv
BU3qksVhFJo3S46AxeEKVLNkaiycGuBeXb+2jbWsWCv0WvSrFjyIJyREsHTIALwOwfSv1EW/AydR
3yE1v4t8Nj9nUtHTATE6qGvO3yz4JSjshtEbbhXI3FucOqBdLBQwhrAeM3J09fDWo+78mgcIhiNi
rYdV/MI78aZGZDq6EcyRRofKw7LeZc/IgZUbhi+Fui+JBXC+ZSvHBOIRSzDiQ5NJ23IDs+E7qCzR
T7rF1tVOY/DG8AAFu8aYTreRr5M/YYVnHffqu5hgr6huEAURFL1qnodtEVRf3xkBa7Hh20sp7DTd
Hfb1AwmeapOQ0f7Qt4a4WrZKtvHsiM3AtH2fusD1ssnvzmWVNaR9cWWiMARpDlDg1JgmHLCSccXZ
a2Lnk06q57JIT/zQSBjisJqPuhurRyHVR2zoL4TMO1QB2QuUUHkJ1n+rLmuXS44CZ07r10jq9zBs
iJPiUYZ9kW2ypbMd+8wDYtCOpxH3ujMM7MspQBCXUD2NqOKORWuhf+oFTgj8+THBlqdyJgyeWY55
kljPN4T4HlBxp09Vm0S3jMAakEG7Zhyn+2TVV0ik4UX0qLeqTpN8u1TBBaa4Cmnonj9Kn+fyF8ko
pKgQkWfGObi4Xg5napiMBvZkoJmelk91B3ppcPcEPXb3NrEfydL1TrXL5MvDAs2ih1utyzwQM+Fj
zIr2ifETgunlpmjCiD2LdnbLRuOpwJu3RY6Msc34l3mWASNsbp8GntS684LzkKHXcUz3d1kLgsI6
FNNOYoZfVd4zoiBvwRDqo3aj+RwAlyFuAbTTKpz0qTG3NJV/M4ngs2Ua/FY4xj/Nkhd6gfdX+dcy
e2ntufwse9Leo7Z9bxR86XS2nc++kuj2xw6nHlE2BP5yI61lw3o+GoqF8lxG+U5E0vhIW4dJvh2R
abHMNJ2yPqwQajwl8LSDhbu+bHZqh+JPhdjzuW/To3SR+K2tTmtVmLNyaSGn5+fL7KABk4lLK8Zu
Ro7Uruj9dDsFJif+0vpZdv6r4Wc4FSiECh5PK02nLXkk9Q+FXvbhxsCmvCMqR5QkSr37LhvKzFAs
DDSEHKs7NQ3pmaEeACcHaj9LWCgFldl+/bA1jf+iwgGdGEDvN23V+QO25qcOgDWiGu4hG5fsfl62
42Xs/V1/O17DeDlDMnN3NXjETlAErvpYRjtQ4ZZJkLfA2ZA9+tv1vG6T2qarWwa1pYpZXIjOeUfF
DoicgEJGLtZjG/4fe2e2G7m1ZulXMXxPF+ehUD5ARwRjDg2hMfOGUColbs7k5ryfvj/KPlX2qWqg
+74vbCChlDIUw97/sNa3NO+AHG9gwIhvCk/e0rOgsiPPoEqYQfljsNWJS1y5Zk7wzlSS09CK8hY5
8BzqSC9PWX0nNeFcM8EW3ev8G8PsYBJ673JJP4QTI9aFxL47uiRRJcESR4IT1iy6+4S1w/5rE4tg
7SCb+0Cb7tqlw5NJ82xM5ZmKq/5m1qQfYhpBtt0UdGoAd6WTRU94DlnvT9GR+SFOrNHrj+0MMyeZ
K9j9OHf28ExIGHKK1wjPmE6yUBegwmkGD5sEXkrcx/X83bNIAkNATYTntErxB+5GNYB5ShlfVgu5
xwH5bkU+W89BbFURa+vekPbdKAf8enXDKooqKr6vHwMzAp0ioSYNLhSdoVkcMfWDBVPr3Vri8hC2
MAwaC6owr0iPX28F1Sf1ybVYzRtqym8nxgWrqUrOTdvaf77fRyW0IxNJqD8RgGCXZv/PqxqlZ7FW
vKwN2B0MfV+lA/d3gRzGQgNUs1KGasinwvbYPAQz0/ExnY563COrTmrgng4Iqa+3CMPH6iDAUXdi
qOGEu6+uyrNrHTjptQ+m+2WGTuxEdc5lEx06X/A8lMbDoFvDS6yvurkQd1F6r8VFctsrHH15prxz
Ynd7VdcW4EPkNFCphwccIi0LKBxqORCF1de7/I/jjQUwCmYkM1wij4rkYPLHp8OY2Sk5lzK0jFHc
fv0vQVHZedDLoejZoKEnse3Q424n1ZH35dXVYSScdBPgPkI0OZ+/+oyqifZlpTUXtmX0XDr8OaeI
7YMt2RsO7SCeDKBORKnwIEj9+KrYHFMLIJh1TC7mstokdpTv8Dtapuxe04YgLzHbCAgGbdgNGtpz
Iqph0XkQXctxMZ4UIiteRFndBb3IXvyy3SYGqvk6Sa2nrM7ATpAmvm4N9EVYVV9wERSbxmaDUwT+
fRKw4PmaKNlBwM42RnGEMovGAPq0FUf6YeZm5icSWl0OWD4pEsGvYrOsgOWXxNranmr3ZYIkZo2Y
tJif5BCbcO+cOzwh+pd0HxHSjRaBrTZa6zohudizek33i+GdEBmDbHtdhTQBHXx/zb/GeXfpwM0j
8cJUCdsPVMFsM8HpLUEqfOEGz60bh/3s6vvWq5/cwDcuTmVZC37F845jNt0bfZ7cyF7+6DSyGx1f
VNfJZMwXBIDIJdtkJjQ/5mTCQuOp69fJhjNKELZNdvhsd0D2RyZFIglAzydWffmzbfM88zi3/nMQ
jPELeXgT9nifa7WFXzovgVhG19Jq4qg6FBzetBMIiGXA+g04bdrsW8ReJyMzLpUFLb0hGzuOhmEP
r+CTEZx+SnAjhBLnzkYuW4SUbirz8HI5ps/AU8UWg/3hkRNTW1CrznDWg1qukdEwYQ/mBHjvdOBD
R2U5ibzf2IU5n//47H3JiPZdzkYg6GsBWw5BZkk/uGY8r84ZFA3GELp+ndJIHMu+fCHNQRyiJv3B
byMekBJ1qyE1zFPjevWzx7w5nLQJXftALaD3XR7qZkoetT87D257ly8VXz0F/VHzxdYZZXL1CwVz
xP3pDDqBF1Xb3nuikKFWJD99HKtXbn62g5ae7yCTcK+WFZGZCYSCUh/Z0zgzCIyhIC9vbr1N2jbq
hLwQ1oYSwGFU8W4H1Y84IfIMsCdK7lkfptXUFvLUN5l9Tjv9ZIwky2Lqkz98Vr2FyD+trPFeQA/T
K6Xuhzfrz8vGYTt5gAOLpL4nXAgU3QUh0kBfxRNVojTfGJKbAKc1gAzwG2tj2Qlircku8I+RTYAY
YijboUzVcyt4jJrC3MNm99CGZe4J4Rb8DJn7L+DEECzbsfiu91pxDAzoQENvFGE29IteyQY9UyXV
hTl6uil0Fvh8DtLrFMhHfwGrDLIwQnsyh7PEJLJ17ejqSbdgfgjVoi+0+DzmH/qQ0BKLkTHDH29i
34N+i0YEb1A8PFlsz09WjQ9CiRIPcNdckiEabvM2gUhWaurP0kNqSES/Vnb4npiS9qLc4WeFXMqk
6ZDzMPe9iR60183k1Rx9RlF5kV0IZVYv8AoYc1I5055vhsX9Mcb92e1qh7U51pAsY1uGaOdB97CH
VAhJH/1AL6GYMu/qhthGwFJ5N2WMI2X501AU5bnMcCPQmjrPFSrSjWuzZQQHlew9hSYI7PQP2/eI
KPqat7jCPn/l+pkJYk7Qqnqe0bCUyYOe9P6DHWN0FfREpcxeNSebLmKB+5t4OizBpjm2mPNbfV/t
C+GrUJaRBmSGD8RX+5S2ZYwJpiIOpiBJedLN6TKw+QKEVKAM+RpCRPlb9iUn7ByYGmOQn+y+sPZV
KvuT5e/0uSfmYZk+cj5b7IpBNC2FPfGlo6yBorQT5e3Q7xOr128dO3hWrFBhQJGlZOA9wMMMtkLr
+8cMtRGJ9I16ibMABAN/F/wNveMUayg+W8Q3QVwi2WytLdt841uWMI7tC/08x903tegQRws+Wexo
1nHy2uERB8tbhzwzBBqMGd/ptedp9I4xC/fr0NdrZPbYq2Rn3nPTw9CucrbrRZsA6hqOES4s3uc9
yQOyMsOIHzq4/YRqpzhkX6W2ESTeppJVdjW9IL0NConnJc1f25/M26ZLjiDjjzkMRFBsLUXlXBgO
QGXsKu1gsJDbQEkk9hK98TZY3H/Ccyp4IAM3UibNMBZxfOVi+EE5hpG/Jb2ZKIl9nuWXnlnmyVmm
cKmZfcJ3tTl5RmMz5fP1a1GpuiS4yfPqG6uX8ayNHstyFcI+UAdqSBsW+OAeyDGfDvjQp1Wp9gwJ
WErUbM/lUAy7rxEyJP5w6HU2gTnA1a6bhp2Xe9O6qjKxTqayeh+TGh2NKJ6jvn2tWdiunMHM7lJf
Sy6Y39z1wsKyf8REipRcbxW7RmJLGqsB5JW3z6ls74Teostd/pTrEHytKT/as9mEHIo5lzSBjVql
P0RTZTwhByI8g30eXLtiy17dO0hDxGsGl+WTlx+znOh6kpLRx1n3S5oB2kp2kLF8gwp4O2s4Mnql
8zRhZ6nRpfA7YHgMHKdCIMX8QDLISg2oV32TQw0ZnKvN7CZkOLKAb2EwLEm3XeF3O6xw4JnRx6cC
dUx072hjvmG9JnFo9ESXyMq9UYU5kJ7bPxik7WD9gIyrSe+lCaAAyJIYI0UTjV+Xu8oD3+hDbAEo
kJ2SqducvhLn/u19+vf4o7r7I6Gv/cd/8Of3qp5lEovuX/74j91HdfNWfLT/sXzXf/6tv3/PPzYP
/+vxl89K/nJ52D7+69/82zfy4//85zdv3dvf/hCWJI/M9/2HnK8fbZ93X/8ID3T5m/+3X/zl4+un
PM71x++/vld92S0/LU6q8tc/v3T4+fuvpkdE5b/99ef/+cXlV/3911VVviXy4799xwequN9/1Vz/
NyNAnEKFT/wsEhriDsePf37JNnWsHp5uumxRjODXX0rOAvH7r4b5m2WYLjZWChvTt3gEbQVx5esr
OshSJ7CRwDqEJP76z0f2t5fov16yX8q+uKswqrb8Kn/PCHQc17WYnpuMbjjvHcNevv6XZMOJWOJm
Uhgyq858dt3uJ2/go6ncS95Gj7lsP7MFB8HZ/G4a+Y8SVqJjDA+FyZKPVB8+NoFNCiepYwyWIGUq
yhQG47oUCLFyZ/WX5/XPR//XR2s4Og/nv6Ihvx6ubSFlcl2dR03p+veH249xZDleYWwWAn4kk2Cl
GTAp+yFIQtKt2P+9BCVRlnTv5wqIYOTkMZIBOBwxEO6VlYsQ4jz5riwNVpEzY8Rrc3ACPUP+QN1K
kx4POfOawGwtjPL0tjEv+qQ5a1zP5sZlcb02nG7F2kduS5UG8H9qtSw13to2hoU27RxjPufIS0vP
+q7beNyMvn1pcjKL1XOj8bFtcG6xgcgJ+wKDQdrHps9IZsr7DzOAYyUtC2M2T6ToCqKyPYjmozWH
fud893ps7+1ovpD69ahGWGvcqguuiY2c6e0zaYu1TNtpMwu5nTTohjQLULMnj4RFG+Not0UHS1JP
vfA/OgiH+gphbrOWlf2A47phLD9tIoG1ZuZmRpi2SbDqIXtuIMYo8enq6Z1u6O+aWd/Zffq91giB
abT96KIl6QsMpfkEGXAh3+vqvc/jD4T/EH4WnZwcESwS/j3zwq60Oh2Z4Sfars38Y69/QzWMrcH9
TkLBw6zo5Z27GHgUSFkdvzr1T9227/D/yPige0NaQfUs6QzIx8ob613ncNWFIjAliz8yYEm+7ElZ
0hnrFEuLE2TE0BOSMlje4zCL66C8p3EEkWCPn3npVGz0MsKIso2r9daapPiad0B+IwgQC1oCECaM
cKvY1IEMEtoCToK+o5lWgw/U2hMkgfz/k3T+OklNMkj/zyfp41uaZEnbvf39+F2+6Y/D1HN+M7Bv
GzaffyIFgCz+8yx1vd8s3zMsdJL0QLQkfM+fR6lt/KbbJm00JnLfNDk7/vMstdzfXM/GSRCgn/Ac
j/Pk/+Ewdf4lKpgHQEiwYxquHnic2sESbPuXw1R6GHa9zA92FhiLvWgV/F6yxdBvPTXJ1J9hHtQb
s/zJG6+qvIEJykQaZgy7m7xHm+DI3l11aJxsVjxDYzrnhJkFLsRuW8h5g/mbon/YgsxZGQ3x4YTu
TJekDuLQKAlQ15suIxncYgmtMB20AfA28iMJXoisZO3GAuft7Hp0nB56y5JYmMolQqw1ZnahzpXl
AakIXpxgf4jfIKE6AK9Ff447vGczcCCEysFBdPgLjCp5ig3nR2fhiAEDD7TXkjFJOLm/ridLhaWe
vf7ljfA/HP22E/zrsxsY3J4B/jAOPd30fC7Lvz67RpZPQyVM+GcFcD+cgi89lxXVzPRqVvZPe6A1
yAcsUFHsHOaAgXXhoUehhtJLnKWSvSuS/+Iw+2iHM9CVgvCQY+CNLRrK702j4Lu5AoW6Hh8cE+We
EkvRyvJBz4cdL0V9zcyS+YVVfEAGavexOe9q3KKrzpO0Io8VuRfrSFk3Xsx0AcV+e7BzJrqF9WxG
rHtyL37IJXRzn/wMESBnRN5kM3CY3mZd/wjahvmh1G5ag80a28j9sj5dAY8nNxRaHjPKGsAkunal
o0bNi+LLSVOrodlpNFgb5PwXpFbpjYN8GXBqmYdT18bomIhnVK12w/qe/Ytgg4awYQdp08K5QDKJ
iESxE8RArWJ9flRE8jzXS9sE8n3aTKn+lA51BBpCF0eLp70Y4vS2mKEHEFead6ShYJzdQlGqjiOs
AzvFeW6LBkAYI0ako8CQNpQ4VmiQ875Cx09gqwdqtgX53mI+HgbIOB0zV8xl8WNW9uqQ2MrdA6zy
Vrj1OWid4DGJMX/FjA7KWfm8CExx0oVjMDKv9fO8XtNDoNMhsjVteXuaLUYLAs5j1fK2iBCUM+5Z
1ai4L6b/GgnYU9yQZKnl7Yvl698i3/GfM4NeRJGXSg7MkoLky2Oilp19a6tnR5c/XAHtsx0yRKVB
ux3KNkYNb616MpI2qqzOfsBHtybvCK3DHmTEKi4t86iZKG0Jmb1UrDQqxeClMOloB5b8m9IGiBBM
Rr9v02LH3ZWyYz3GbRK6AXrORM3jnafkVZVteWgr0nUNzb/B9/lkWegQipbFvxs58bojnGtLRxYm
qkmfqpmotQYTQ+b38mZyiufe5MZvEfnGDFbhZTmYHopnpFeMP5RDKrOjBxsIWukO9cD3EtMtsi8O
CUCTz/zGILPZQyk8opZHpIFp8yqZBcGxDsqmNJgOcwqfH6jpOhJNvskCCPF2PW6ATrWhcEGitwZD
p5Ic9cZdUSXVGyttCUmq+YTEw5Ua5N61WObjDVlrDFD3g0aCZlniqq7Rfu1IebBWTNJ2s2VJBO3X
vnEkI1L+GaAFruy4uG2fJ1Qg19Qwdtlz9i2SU7/vEzvbeu6kr5xoOnoCYZSuxS+JPYld4wjrZDop
WtgYlgXhdWczwmQACqRY1CyM5NL+iAYHooNhyFCwrQvntuEtrFsa5lGKudIDbdxZYY5oV5QjwsgW
mYpZu6y7cUpuZcdCuDeBlboBo+emBHA1ZuHUxtHWlMYLFthxpyF+it3J2iWVc+M6BpEhHos3rd8m
faVCva2+T05ym8pkH+UWiaFFfO5skv98sgZQWFaPNS4wYiG8Am40vPzA+eYAW9qk6MCPVak2UwFJ
D2rHvadRtwu/ZfEfuZskWwwLaMiNAojyOKNVYM9Kmiw6aYLYcXyOHOu6LKuTjehVuADBklj7TnIu
60cKoMBG4J8yf9y6/iT5d1u62dn114EkUdOhlKUIJCOzsj7caGnlI/NZz+qnUUsUzGhU1H6H9YO1
YX2mXrMwY5has0uLDqW18h9B9IuQTbn0y4UYAjKvdIiLKdCvBjmgwcj5AG9prw2k1szU1bqgng6T
7gOM9wFrAjFMvBenYJ+nsfeYmyTDDuIGy40WNsJ+T3F/RUSzboZEfNh6g3oDa9u99NnsaB5JoK7B
iHliGoMX2yEHo/LevXwE2mMJME89wlrP5LlqY+tTNJm2cdmldWbcIyPj8HVc69iM+UVLCIKoJTvD
iuHhSg8ihHFQhUNkP1gYXqdOT27SBeBpGCg6wevcJMupVoMVBwe9UzEk0cbLwqDgmM88cy3MtIBN
RChyIq7CFJ+5Lp6VXVorz/KvoHJGNKQMe8zkULCdWNNN4rCo33KGIZx9tVxJMgVimpRV5VFfCIiL
g2HlBLBHqNus8VJVBhhUcxEP2j1E5NhGoS5J9C5bciKjfmu6Q3U2BSd06iOQxV4HLu21IBcr7Fv7
EBX2tCKDD1Mc1QlXIWc4PI8OJrnGdKSkrSddue63OcEfK60Fjk+mGcpwdNIkIKwRRNdrfXKDnWPb
t6ZCpU/O/fCC9rFumm6PigjUqS27e7+Ou/tZZcudCSNHXLIRCG4tuyDE0fSdsettXJgu61vvrrTd
6SZNqx3uMfYhNlNXcKHaRgfnfcxzl30U9Gg7IFpTGzKepQIxLuHOPPOMPYNp/l7bwdPyn4b6fJ3X
xIRWk/lYzyZUT2aJVjG+j6P/0gOzqqagDAsA30t45VduJQN2VAxSxCHrx/qCq+CbakD5eBgL0sCo
t9TH89gDN6dbpd0jSoEdk+mChc1SwmuiFreJWsScCVoiWu3eW/u8TSV5c7hfkde5FfhFOJpoD9n+
awA3DTais7M3RMuWeUS+wBn4s5LaYx59Maph9cHPZSTloFtRDm8ujFAF7Gs8NlAL13xSr/BBu0fy
GiAwlEycmuYFXkUEyLe/tF4CjrPzE3gBmG2y1DDCemqOVOXJPa6vjwmRm4NEBxii9VwpO96VbXsc
UwCGdUKoXcucYo2RxIBore6ARzCjA57JlY0qO5MZ68GRz1nsG99QG29oXB2yFZkvaI5YrMFEP0/q
rhXueJR0Y6rtpk2NOm6jVJeTukVqQGy+gq99tKtpOBIEc0AofYPxydiYFn02gkN2CC0OaDPDGkfs
wDoZgvtisgn2gzrr4hNMGDqGHj12i1bkrgKQsim1+c4y9eFBdRMSEvnk2/Iyd6SZafBnsTg1wDxI
rJHE8Y0Red7w3soIZbLhEfOclG8ct/Jos08MlSwAXHFDkGagU0ZXr5MiKbPWC7GeGocwMCc3LmNq
3E3on/URcDnR8ZIKDBjLeEwBE/fA9rsan0IzEE4XUUlSR0Nt9XnRRNEM5wmtWarHN177aLlTsxP2
8GIZrdrhygqNKKNQmoFzKwRQK/IKdhxrGDrYxaypT4i7RwYwRowfaPc38FohKU6w+bMSnaOvYL5y
+cHxCOLPyguwBvKhQgfakcrirXQjbm+K/F2KPnueKxOzA6r7xrej9TAPAvmaS2ETtwfwK+APSxVG
rlaG1RBrJB8vh8/AacnaDHhEgJo3Q+ERGNnPdrYmDEFEIw3KEOFUfJfluHIcBhKUxBDaffE4eguW
akHfqpo1qFSECWFc38WuzUkbNQiaGmCnNi9029SQF6TfbPzMeizFm4O1GE7eeMNSIzkaW+BBR9mU
xVEYw20S2Cf0WxnBUERa6CyNnJyKuNX3tk3072QnYVb3V24ra6/787cEbXKUYGvDQYOggrd2bbU7
vb61R/mTCaHYZPZHqdxs71oxGXY8pUOta0tCQXHXBRiBfJ8shMQrdiOpQystEo95xRom7e2fmtTa
i18DtZE44tdOH1Rrr6MW9+McRRGEKccmnsJu3Oze1zIUgiyxIefhdi6MY9YRn2JSDW3cR2nBobD8
pN9m8XBMoH8faBgerCCBk+ZU+witc2iy6oY6aeANHT8yXv5b3+g/k/S58aeTY5U2EvxXPGz6NtYB
PFvKLNZ5S8iC10VQSU3jxgUMvIuJPVRj/OlVZEISL0M9MrVXDKC0DD038ExVjyUxf47tGCkFZek5
LYwonGeFhRg+a2UbCIgN8urrET5KZMWUydNxrFxs2A4pLKVe3Zh9/CDouG6yoBg3KhjHEPAE6SFc
TUhdQeakps9ZSys4e8FwNHLz6DRcxTJDo2CasKKRkk6gtmepXCA987biX8Kh7LH4seslTas8FfVw
FmZ0Tgf1UDtEVLS5OveoFmC0Em7F0H91rrCW7wlROntoem/KEa4WXrVxH7vz3ZD06th4aqd5ljhS
tah164/zhn42CIuOLJgqKzEYYM8j4u6Kz/YJYZe+zvWOYw9inUfYLZoQoEdxIblLUc6BthkeCw8o
FTtbnBK5GxwbbWR4oJZlEwTnZoCam2v9NUqC215r72Wu7RM9qzYYmjyW2j0fXg+eSHOCQhO6OAKc
pMTA6ukwyWV3JJyx35Ba9SCicevjF70rnehW5vG0xxvNu1fn/OlzYw7deryMQdBCcXPctZeQtDaN
ZCmUTXEfD+6TlJZJuPKj3Tg2U0QGJYIc7iwal+KgFeCu0WR2BAFvECkARXuLKs8Lax1/DCXHznVN
e2/FA+MKN3N3fAIagsTsK5h6+wbx9wTYG5GtNS4qh3en83XiFsxXRAKYFKBrhbWkuMRd8DwZ3i5K
xk81YB/WE50RDkawyDe+I73AtR61wLDsZFs3tr5rK/CQ3EAgZLC8G+iBpBsWeiUQHSb5TpvKVbL8
4EZPF7AwpafrLeqZUmGN9F94PfNtx5I3hMBMgGm0Rcgx7iAMikMxPRpS25Y9KFSvJHLDd9pLEqMR
7e3syoddrGj0ChLny29mF3/P4hezxDtmqnpdWFmLVtFwNmP80XCtikklD1mbfBhgWlcaUXS33ay+
oWO5iwwX+LGT4JnrUaexZeSzLdFVxoZ711SIRAkhWKU5SaLmoo1tTCbHC7TStReA524sUyCLDmxd
u6jeo8GswtbSPqgP5pOp73WIZdzXFTpNio5jCxnc9Kr7qialGjoDOE/pc5+V4MSqNN1aRX7wkkhj
DS+IgpKGhGET1YuWfkAh2p0cxlErY+oulHLrqUNPbrWEqDbiXa+iJ5c04k3WF8+oJCE8aNW+roEk
JM4MbI+xcLwE0so5RJzMjDhVesgwCGKVV5+ReazjyBSnKaqflIekYs51XvhM+8R/VG8rZLFboJrJ
KiFoi0ZHO+UYWNbM3xjUkFjLXG2JKeJXXbtDXYdKkA/m445OBD+6mATg1Si6V773aEUBJ5uatINb
sEi3Wh+XZvWTlLPkAGRa0ScPxLdAIdpaXfajUyCUe5IOtgM9JJBO2584ioNlvuf59oq5W0hdvi6T
cthVivCUjvDoPVIcGtSTLTnZUzfiDD7Bl+YIK2F/YAPJzj1EbELfqjP5FRmKcZxaLbMqnfEh6QXG
rsZCXJamuJ0cencYDygxmlcgpxTjjJfConoqzYZs7ibaZJPRhMApcBI37FT1kYy8OJi8VRHgDaDt
MC3kENNgfKgiui9we+6qooXmjmwS6tS4dwHPG27+HagHp/MEnlFwE4jSf9YMGF+6xkeCPWdees+O
gRAF3MoKYHm9cy1O8tJbhgl2hNCPttEWwap3p1PXK3nKEB88mDPHRp22r3nRrPs0MbB9+sy7SiJS
SnJs8vZsu8Cv+5hMtg7IlBdLfV80KE6xjbyOGm2nNA2LjsbPwrqYrybW5BADGGekZ4cU/D7Y0PoH
ROZ7ptO3JII6+7qnnsb2eU9tNCjEJZ5WrFqZv8ccLriau5VqrCfAUAf4yigaURhaCWm/uiU3euph
8DXPoCIHQtHdU0S+K2Yd9sukUv4YqdD3EdCJImkvfFahit+ag855InliUrliV68Q/g6beA4+9Ipl
DsiygKtSjpj/wUE4sRKb3ke6yGRgDHW1IHn8yEHEEwgwvf1VT3zjTmPMt5K5y7cLxDtaT1gG+7TG
S4gCImxnlS+h4n3BUK16x5kBosYXPBRoy703/YgCeE5RX993bBURIPAi06lgDwBBFQSoWizQ6ey7
A+Z1brMaCJEuREMCPfOKba8l3Tqj4ke3jAKQOOdVEJmQ0kDHQ3m6LTRnP7ZgAOvh00J0FhJOQDXc
NEDckC0DLR/ocmcmXJn6EApNRoDam9dwIDDPeCcgZzinGomDYwWEtiKcAAYwG3gmnN5ILKM1Zm8V
dzo05vlptocnfn2qyBbniZWx0R+t9LUwoD13Lc7gJjW3/JzWl/nNDANuo3WMxFpyPYO0h2E5tjVa
IkFcIzhP265qNI3Fu5/HNZI/94NaQp7KsryNsO0yB5vi5bzikyUFzXXjgBSzrbBDXLkOcu5VpC9c
AXL60YsPxeQ96ERAu08pK0ZNO3ZNcDP4zTcO+B6Cim+G1sAMoRieGmugQnEqc4c25YfbGBStZYwU
qWFcNAjjzFY87LtiYGBJc4ZbioEVSfdd0tIUWkiZfCqDsofwRsW+MpSerlPemGsiYmhfBtKwmLUZ
TM6LGAObNfJ04d68kRbpII7bXhixUsUinCF49Haq+ZM51N+J4C2IR9GhRnsTK81EW2su8Nk0kHpI
T6Jfas6UYfZ5crBBb6JK3BdG4R2FMn/2mYmFLHPjreL5aWcjPQqvRTPR6z8yR/P3sig+ZRd0D92J
EEmX9/BoYiUetzEC5HM+tst+EuVfZRIz3TK6wydlbLuueye0a+/EBnJp4e7pEVc+sv5TMZQf5dj9
9HQ6CXSTnI8IyYDjp7s8w8/CsoiTtG/WcWMne6E5LF+HgCWuPtdA1XIWOTNY/yyCJNBxKfekex8R
Z9abjlgkrXW3mYkbWk+3VFLIdiaX37iO38mpjzdt3sRHrUn9tQs1kZigjA4W/CbiKarmExl6xkEK
Ynzsutq4dI9rP6UkW8YME01ToufTIS2wFZgNUs543Bj4WuFLMa0YAlRKjYmquHKG5hA7mIZzMAKR
BFLGL82wPZ2Inqo55E3eX1vdH4iJt/o+1A+paZJ0yNRoiwj10TCCdWdyeHsKBDX6dejLS48Z65iO
LRQEOYmBuG2aZjtqvClq8O4lwpvCbz8tbOEcGxkWQGW+6DLLgC1m3ybAcWXpOie4ZXgJCvfQkT5e
54W2z2XPRTwVYp8ntwZjZZRyt3Giv6b400MuJ7PDghkTvoLtw4l4cQziim3oME0AeTC+s8iBZgxj
nrSGbExorgv3o+0OpuheOlbPjt6IN4YmO8FfejFqYsssRVUKlCo9pMg3Rw+LmMw9NzSuDS3TscNT
bqHNPrCT/jRJQDzS9O9ASDBTbRhv2ej/YNH74VjLS17psIFM/42MLYLUmPb1ZDMnIEha173zJoIT
aoWxKuNzF3bNmuSTdqeoAVezURmhoUV8VCyQfK7LqchaNBRpNKxSIts2U5yCPkICGCTs7bPYO/WG
M326A81uzgxZ6QV7s4HdmlcwDVFO8lN1tbYSGp13m/P2YiK1t83+5IxIK6rJr2BTYZEZGTKTMLlO
lt5LKWDHk89xOt03hTFRNkScN+XTPGq3iziby4EHVLsumgZ5Z/tOyVmbxEf0kDRKIqIXwYzFOPkt
GrVgX+gNh63xnue3nZOMy+7MYQJTYbxeImJ0Fc1L8tCu8li51mNRHaCKAhkBN9POFxKC96NkmqNj
OVvDrt6bWmIcEiP/LDwCU71FigkYF2IPqOlGTVhF3WiL3Ihmu/NfcNW0O4GwlzEoSlffjcmu9Xt4
8rOxtrCUoOIrbsygBLiWLnVKfRpc1BIxwYlbI1uIRpYb6lHO2FtU3RGL+Bqz+ptDzO/GIsxoX7v6
65BzEuvcC5Nzx7AbheIM0ZfmEgtpe4218XnUUw2M1IdNlM+qZ0J8PxjqcTasAQLy3tKYu3dRO4QJ
s5T1EFcPJJ8ziIytYa2xBtuM6ULjkXiKEUBO22peErmpZrzeVvtIoAUscVuquXlRiOK3wiTJ0Wzb
H6llxafc0e19YCzjh8ijhO/uXFyaEPNjWGHkqwS1d2Mpoz4OFqy/qn5Hl5+e+Dzgz9Z3WEah4+RM
OCvCYde5n7/JGVIQU5qMBdlUL0k5pS9QOS4qHNSOzBQMbYJez+BwsoI9EUYayTzzPtDQMzfsNrAy
bONuPGA5SS9qjn5SFZEtEszB1gisb7PjwR3ryxsZKQ3iQvkcqOTqwAcNnQKB6Oho51QvkpNmBNQR
PRs84VxSnBIJwD4+b3GwYhFauzPdORFsSOroG6TBgDWPiVW39HQVa+mnrOrQStJka7QdkUU++36W
PvHG7q33BPe8ciyFQJR9Z59BuSEnFe8DUQB3HU3LBmYRdB9Kd8BsoAzLcIYeuue6QPjKlbuZs/jc
J9OGbSM7uUPkevm+sdWPomeamJTOrURatGqnkSPBGlEjl2SX2qWzSwPYbmyQtm1bdHeDVmtrvdPN
TWHWlNnJa204/l2HCRKRQAWLGIoeozshwvR/s3cmy5EiYZd9IsyYh2VHADFpCo0hbTCllMnozOA4
T/8f6t/0pt+gN2llJZVKKYH7N9x77oqiUucq3pk+QdwU1/et+4JtFOaLQlmoNh9jsJjH3DauwyYj
ILt64EG4EA5wNLShes80snRmg2I8GUiqsJ12rzyJztStSWIS6dlnin9lSkBVm2wBSq0eeTN2TtuQ
1MHkYxudiQ+pcx4IH/27MSedgNBsCUSzFfnVqV4zjBV3eGKwtq+oD4podtmcu+VQ3mkUDCFEQxmW
hYzxh0DhGuSH4BLD3Jd+suz0jqJyaTTc/jYFar2YI0yOniYL199DwExn8pPyULCf3PFrXl9bQkR2
psOIpijNE6wWLLLa36wZ9IPsV3khNvqGvHx8sA8WynMPfuwJ1/JpWtcltAcFtABX7zU12KLY7k1f
vHfV828zUSQUs4yycrIH+06OJ6vlLE/JfvJGFKsOoK2KygoiL7uJTYGapEQGm61zB/c/8Lqw0C2e
m+K17/2fNOUByhUBA4z3GZfbbPBsOC+RKAyLye3oxwYP0P46BlncFKMZogBhtzjnX6Wqvu0xGyjk
cRyiEWfD6zWP0x9jAU9Ieq8DEyi19vnKaZauqMOT7Gta5yMa0fYsz8Io+ntI/3UDM2RumhQBN8Ug
Vz0hsRgHdvbEomwqJoZrm2hKa2bIpD01YzZ1aF6Bck266KLEc9QelECAnqx6M5fkJJkAnhdpfS+z
vqBZa52oGJoMVmySYjUgPGTfyuFP2njPRuJOEadWG9YG9AuAOGj7YHE6xEOMK7kzq1b/KWy3PRgG
Qr22Y+tdLcmenCvOz1mjt/SIee87VqAWVno6myuiB5IeUANv61iuFaoOp6TfMrHaDg7mFN37YpHt
88oY/5K+fQ4UGywcKxDgy2Y9DNj29rDCvLAdEEWaGVg0egiNRuEGbf537k3xyCOSow/EoIIqZQTu
cvIRBFgrLRiaEexTrhnS7jv7KS3s3QRJLEK2sly0CmuFqRWM+Sa5lSdXvzMpd1DFCa+6b5i/MEt0
inAQZLAGxJCSlTSgm4ENeMr89FG58wvrAeMgBIipSZXuEf7TqydSyLMJJNWqozVtwD7BAC957AMC
7ljPFbBy5TDF+hqMBzJDaPCU//zfH6SMfyp+arvVZvM7GvUJzZJ9DqC/tONb00icfYjni3Jtwdik
LFV3KwtKmwLtjGv6eTY+2D/4oKbGMoRHnqb+B9lU1Br2SE7stN5SKC0HuZQs/I3VpJBz4TNJVFSw
uYpYwRXe47D6B90VwIWlVQ+aZzBqR6gY8gsuDlZHWaL5DRPPbHAju7MAJsxHqBFElWYwOYJ8YpJl
LEHcatprsmZ7SYTNncdqaTeubhU32swZ5c9fziguGcsi5S+HyelbXAjFGqe2g70NJivOjjrmDhes
tLyXzq7/yLIxIH0V+A63irE7GJm0DsLLHwHie8zS0wL0JtPRcfBP/VpgMRvYlFXaZ8KH/SIjWdEF
DMPE9B+sEz8szQU12Ew8hNvezNKSkHTm9YqkwGX9ZsrQsh6dVSj4Y0gVEpt3qCPzpHbXjREz/ua6
gXJWG2CjOWTMNK/QDRk5kAKyd/oXIy0fhcspNM4aie1B9sfwXk+YCZaIcnsFoLkDWk0GFZ6rPUkL
D4wmov8yyt2s+uiZvXhVd1otcuHsij6I+c4S6dbyhq3AuQzEQCoXGrynxo3J8JjATYwKA8eVDVeE
3SakxjpBzLNalJjYZGABt3s7KBh5FjaHR6MNcS2YZBOCCL0teetzhXxuQA5M8hlRqXN9YmCUHdrU
i420Wijh1EVkmsHEv6Ild22WjAhX1oCT2NGpoMpgus13hpzlvZ0g2h+2vWlVHwqvZM64eOl58oxH
ArmQAv/nCLNBpuqvvTved9hxYwd50b7MdR1JU9KHBrWRpvXv/uia+6HXkHZYbbThK3zpAVpyZ7Sy
dfAzs4faDd5UxcCHOb/0NQbI8w4XMkHPodGd+emPXhvUvSl6F6H9RY3xx+84neE3MXLRPaaxiX/m
AWPttP1TRnIxYi/t4qfBLRjZvKW3ObdnLDzTxdAk42E8p3s9yau47NoHljnHPLEO9ayDMnBshRsX
k7qzWi+ae2csvh7pqWbsRjzjJfyqtXlEKghDe7FPs8bspp9o0lMfhH9R3/NEvOC/sB5tnP8uso2o
5K32B2uGgW08jJ26FrlAJyO0PxiAgktX915sO0t3HV0IKAF9ch0YPU5VPCAcUqTAFEqd0h7cVroc
BG3MDvKCd98zrimXVp0mCLeBPvt7WEbJs29heJ0Cxjjw0nxuwwyBe4kOyULeNE3lY6rVd0Gj+Xct
/ZUxyDzUSDlni/zNVBiExjDkMdJ4iuCaK7iBWhbZzSeu0W7HSoOQWIcHfO3rmCilBHJrurel/c/Q
FZLtgXKenYV/6lD1mPqL37oMgWXjhN0daxIVDuYmJkog4UEeoOI1jrVTEGrUa18p+x68SM3PZLEx
mHuSFdLliTeH4Gm3ykHeqDu9K54UfrGUeuB8V2Z1+yYA8jIQZB7SKN8I3SUYwix1fzHzEthH4MGG
WDjrEok3dy5Y1PZJF6N/BIcKa4sNs3cYXLlcB7eH9DyMsRMUQZSxMz33OoPp1BN9iEYojQbnuVKl
9lmmh3miMDGNAk9v+b7M6rJQlMDZLq2jkWivXZLYB6KhSUAyyO/Cso7b4YG0A3bFlv+azFctn42o
cSfggEx70RpWezsdXiXtLPKRm+CW//RQBQ7zhyPwfuntV6D1SLIVaA80YVyz7puVUEtqif7kyIrY
Yrfx91qrF5Hu9up+Gbes6M2K5hQ16r+xXR46dzq4KWzoOXUuQVH0scfpQDWwAnDRv9ceOmE/8kYG
ta/hb/BhTRGYXNiGux/yYNzzWD2zdSwQblrPKdkTe5yGjPkSpAh59zbot9QpnYsYbGCsNljBbIbt
ppdePJfst0bMbDvtYWXrg7+zjMuKKKDE+DCVVceFgVcV2LskH3GSD3ZH+hTkUjDhlLmrE2eslS6w
IE5OZy5Uz1ACNNO+TFpxSxLVMaazsscWrQ0jXtLaS0lU45y/qBI8DbrVSNP985KYzjFPdSMaArqm
THemQ5WrH+aiHhv7LnV7YPildhBNx1/S7NawM5jfS+6Cug8I5mwUmtdaHRNPBAg4qAs93TzXlZke
1s74N1g6lG+LlsnpaNT8Aiyu4BZgsfCwBC++hJJkF1ghAgLfC914dpARMMpQ2sV2tJn3JmGF25SX
lYFOa06hyWwsNDQ91D25DW6FEWPwOCIBoosqsdYG5QBqLEdlB6pMpNxilu4yq1yKXyKPtbDtvrF/
jpHw+4OPGDxsNIZR7Vw+QCxERyqS6c7o55szEAmQMAeNLNLeNYngT1WLFcKxKNfZeDQq51bbXoZF
HxZeO1EeTBMSuIk40IJU5gAiahjkQCs7xBnI1bUDsXux6HysbBo6bSaRlz4lN7osEzuq2+BX6MlV
903jpLfiY13Q6eVYpWNQbNfKH1vCiYP24JuY4ImtpJTK/INpsTNarO5SdjJSObkZg/fYTuD8B04a
P4D8GLhXUJ0p3BQsFzn61YYk04ZNTrq25kGh5izrFIhHz6AZJ+qjJibwqSblhN12oA6cLnbK8q2e
WWVqZVXBjiSzKDOJMJpo2ikPYSUF61/Z8pKXjtTCRCjij6Aq7GfbdOLAbDAmDgNLIlW7u5aA3XVJ
3yVBCge0082Dbf808JweXd/eBy1QIMucMtqfvnvkd9M//vdPMvOuVTa9Wi1eVUimy31DSPhqegdn
nS+sV2MGavbDf38I+0e0LJQwHA7QJ5SH8Xhbe4/zhJDMg83jjq9Y4sSRYbMG4ZJRgxd0CXyGvo6W
il5aTf1wz6+AQxEFDMm9j3YG22hEh5C6iQ9OpV4fuqDMz6jn2IIuMBwm46osJ641a72Adqof4I+w
0cmY2aLJQ6yBqmOyyYxtS35mCOMPys2642pnDuB+NT/DayHqXYNVO9na81rSma3+/AC17DgXbgs6
tHH3ue2pfeeRMYZ4MNIVn+UTOdI6KJ5WhVKjYcJCYcTsEWMKT6Vp3lTSbAQ6mt0ZnuBukminrW6i
wDLYemCOYSxYH/OxRl5OEboCCKBbwKkGvVMUF1XSzS0inFOpvZMnrHXaLQcxxNgGnWlT4Om3cIYv
HcNJ6Sp8Uy0h3dL4Y1Trg2eBqEgmxoAToANLGZekZJVvBeCvc4JtQlQu9N1G92Z5VEErcrwQLrF+
BxEHyqw1gRnzhBOvjCMfFyYrTIWCveE38uotKQ9wR/tVO3pMVMTeHokCYJK3RuZtSPRXc2vX/I3M
wXKWSOHEVweQLSxSfCQAugnx3EaNkLmlEXmSCmMgGjWStfcZZCBWuTPNm6isk61BvwqSHIuV0e8o
lVBzOyqEig5CK7NJi24KWnEnIbTOM0vUKaa4z7wn3uTgdalA+A8t+ER2CCgR1S5YHTdqIOWJFD2F
blOPLFs7NDvaIa0oNTP+xkcr+t+vv3T3QTPejQVxJ2NLGxF0ZKKW3U/vphIgHJnGJosPvFtI/WxM
MXvNpKJ1B2QOY++fcyXtQwEPX0xpQF2uUTjO1H7SYuMhq389e3Wgmi8dr/CRYJePfq1/c9JSSZlu
H8aq/QOA93Vtc+/AhP4Er4rDIWD+J380HQleUNtRwRIPy4V1Ktm/7Qtt/R7ytA4bSzKIx7esa/Zw
UYujnavM5+to7S3rZvuMSIBgVniPe5a0epSUFN9al07xvFKPOw2B8sCwtjmcegoQ+Y3iDnt2Gw0p
Tb5mVvdFSST5uGZerLrhAztxhRc+lC5OZ6lZV8IUkaWa06Emq/i+u0m7xVCvm8DsVJtehhU804YK
sBQeGEj3R2xJP0VXnztBJ15WVnnu/TQqkUHs/R4BgCyM89omM/Ejyx3B6OkdK4Y5nDIz31fNnB8Z
KV0zjGvHNan+mYnf7QuAsoDCl8MyrHW4KoD3XcC8eHT8yGd4NCO3vfDN0roAtD+0E74fqVukQQYr
ML5uRxtSnzO6syCvOpRyfBulJn4S5bNikf6rUoxziOs06NbN30rLi0vaftWJ4Zw0LGvGqBvXlQnr
pVyKf0sBfZpJUrjMmhfrc/I6pFvLmvN/rTKM4/5sP2M1P+Rvem8VL3pCdZEIoK8uKQ25KF7LhhDX
BJStY4xP2mrWB2VAgXWgSJ5nkzFqYyDPbnvSknNMlqlnXeAmE2NI1wDnOfYauiZUWwxoNqJ6A/oh
KrwxOOFPBdPjdAMeP/M9hXB9NqB3M0EgrGiq+8gdEJPvckRg7BZ1O1IYeUzT3CWiQy22Ip7IYe7t
mBy9goUiA/IpGKn4XIsXVuvc21qxyS2RMeyRDmRMqGZETMyIEBL1TFyIDwxelmVFYSlksDdX8qn4
RPcwwb7kgbwTXru+DHPONbygeQZFNd8gNv74Gfpczcyh6oyW8Qp65QkH+InrVDxordHyg9dhAQsQ
Mpn/5U/1U7vIr3SR7h4vk79LquEX0US59yUeoqJjFNh0PFD1qCeP+ZDd2Y08BWZmR3ihQOUZcLEc
RaNevI4TFevqhNVakPddci+UTOfdIfnjw59JlftSm0RTrAWUChIIgcS3zPao3ZCOWO1yCBbHAywK
kgoO4swq6KhyDrCi1RhBNNzI1MbPzcoPZ9Wzb79nGs9gRoAat/zj4AINrr6yqU/eVOrOu7y8Gg1N
HjCImmlypZ2tANlhxeC89tT7WiSnppZJtM7qcXLNF3sIIIUmjIYrYhvQuv8nItIjmVd2mDqUn85E
9AcD4zEgcDFxAnUwmvGjcx1tn6fe39xsyCl0v0BsjsxlBpk9YJ0dUBejr7WQfs7WL3yPVz/1tuav
uFnmqvaW14JYoGi7LMZ/CefFwJS2ac8lZKqd3gJs99lNV4MLaZLZaOmpEMetisvRGw8mriKE9bo6
WG06IyHoCN9wVnrR4Z7XjPDUpvi0G7rNddWHCGrMI/D7k+WV6zHo1Hc3szxOM7CZTrKFJxIvGdt9
+e27XNcz+Js9c1vnEFD/g059rXkr37M3xRQ9xGDn3Bz/bkVTsOfNQ9vsmT/cXM8TQBIyOfzpq4Ov
wczwhMZhPQvpaqGRfvjakN/RP8OOtVwWnEMp3uDock+mJfvGOAEI6aKrZPZt5ReIcKfFeuX4RSnc
WrGaJ4p6VDYsdOnkQEkARXJCThs6iyxEUDzEqiEnVrOrx6BuxTcWJDRtZVM+aJ31atoezEQhX0d/
eTe0oMT5wAKnhYJ1QVR66mntOoPYXTzO8C6DJj/kI/Zkw9UiU9X4YghFgby1mVWa+qjMjN/E8ksW
qUcyvX+arWk+Eg2DIdJ78zpzPrRJ8t0jIoyy8mdR6h4YWfMzpumXPUJQYbX8vmQepOiBiZUM4KuM
G2MPoUonmUaubBUR8nMXTa7L6VduDXrjkIC6pT+jiHVNCmvZf5ZoAUhbIg7QAGcj5KofXJ15VgCl
raeevfJcMMXP3F/NLggablInJnTunFfCeE7a9VkDl4a/r0cHu2nYIeERdcfkcoJblLaI35EuMxhQ
jhEP6CssIY1ne6bjUGaO/qtsntgXT3uybOQ1n+YIhnG15zUuXlobbaTvO7uOPVYPVVHrgGqYra8D
rdrXBYdVng4o33Ukdsb0hwHQv7EiKQCqaMjopQoDUfUxrWL7DJ6K8VeAiKxmb2gkKrkMT6MpWaLn
qE5Q7jZHb3S/iLjMQ8vWmqcknS5T4YKbh79zmci6wbytPcIwQRsOnynuCR4hKWF0+Q1lkORoaaL5
a5jy7AInaddmZntyspwBmdETpjG2uLypf0olKen7obj3LNYfNfMKdATSnqsLkQ5UnoygXnrcfz1x
RpUcfVK8jeYiHHtF9503t8yinNDtWZ7nWjY3b+r3VptndBFGcYAzRSyhgOdakUW+m1N92Y//ZImA
p7ZVsIO9ewuWtvjRLOfRbe30b80ulKHdBnwK3rVMWeRi+5e2M64mSJMvlmoomgqZHQYbqlbLiHVX
kQZKFGltvXnLt/TogJFXuueOFhzA1po+iLK6m1Du6MDh3F4/JySMBAWA+8z/AGYexFmh25RvMzGg
5XJsRO1eKCwUKpyLP0/pwWymrwXI270NgHCXdkFxQOJRPTfJHydFD5SzT6Wod3Yo/24FAPHQw2e7
kxKVugF5dWfiBwzziq9UsmTuxbEy4EwBIBxY43VnqnAS0PyuANNVfSNL94/2wFKwShR7ZCoXLaCY
GXAnn4HSjrtST7Yvhy5GmQ8Y33K0Zs0UBfMjpYn20A7LGzjO6oTw28BJKem3VwjxnESndmR66ths
Yc0gH8Ok0j/I8n4kvW9gUsL9UBf/SHl2YEhWsdeCr1blK6GGMMDbiZAkqIYy33jc64KWj58+epse
Jxanvg4rd5fYqxNp3ZZ4NQchGPnh3HjNm2f2bCSxlRx4KhHuaQmJP52WXj1CuWLLKjhraZ1QMq0H
Ww1p1Mjw0oK0NawD2Y0fKmntfU4u72kzpqYlqNVu7FNMKN2pa1EkJ1Xw0Yyjc/ffH6PDodPV5r9l
0fJNTvE5Z9OWy2cvkXtNVKnvjLph5eGT4Zb9rK1IH8lNGKFX2RN5DKNzaNsW0hkhEoiktpzF1Blo
A1aWC9a9pacdHQrjpFl/67H/hOtMIlKHTmY3jHoaK1nAgknoYzykdo2bviYjO6iekWmU0HRL5izH
Kgnw2HLSQqtogczU35B9GCc2aCoGBQ7EVAV+RRB4O1gPX65kEThqqbo04ID8McH81CU/Rgf3woKZ
4WxwG5NcrMx2DiUac7nIbm8GIctigkgb41E2833OaUgBKCjiuIJgwAOZz+2/RUlb3NbtcRpM6Fs2
0xl0mAxt5RJjqM2iaqTkG0usdy2iVsdlf1WUmRsOPlrAAS0mW3uTPI8WiwAuLPpP/I67qkOCwgZH
keuCKAlaaEM/bv+F2qUiS4oNhdZcE0AQxPpgCS81wis1nLFyafA0F/6RfWePOswzdyZ0Wp2L9H4D
p2MhI/y2WP+CMvD3Tt22+2L8tNh6HEXAarErkgGPqXtXWDAPF5IZYMV0sab5/4QwRoSiATJPlzV6
6w7g1leYPogfCPX2osagHKs0AYrT1+8bBTB9UfIdARsWLWPfbBZIv9nWJCxlc2CPLBjUY03CgCqo
GeAJwNwTCsomQjQlWSYPmAWG5T9h5E7A0ouWGRml2VjVnZi8kz66sePJ/lV3WKk4JO3MhH0y6M67
e69angEy7kdqklOd2SPBwgaKDcxBMv+stl00yACLiAa+Ym5mB1MrM7Aiw1n3BVFWrD72ll0fXAHC
cII1vM/zChzK9CNsnOYJ9EcpECmsaTEfmLrv2rS1eGT036LHPolaGi+rtMKu401YxpwcM/y19NUT
jWEGesT9SLts2hu9eWAwhaa5StL97EmL9E5mmcHYFheWZEz55EKoLi2I3eZ2VJXLBYJ8edBn9VrB
WYbqm6ldUQ/ciWP9ETQkaswdFNqEzX7X0haiwbAxooRWyXxFokSFzo0ZWFho5lBmsx5Y6mtpMvPw
/QS0S+qdApmzxOScxU0Lbd1B+CewbW/LCw0hh0kaW5GxmcFECb8cx6bTBLvenDifC3aN1ZGOY59m
7qFS+UOpjIdM0MkWBKOl6HVdCgEsHifH2ey/SUW5nE3PHqY+35l5hYfjUD6ZTn42+cbI+XqEaiZ2
ujG+Fs0NlfaLadtD5KcNEosKjUhevrcNQXidemh94UaldTGEuAozu626YEPUTAJ+6oLWb2L150nC
gk0Ee+yR28iWKPusNMpGgraGSci9tLmhJGc1VcijKskYYA/I4g8erCuFu6scC4FveW1ZfuOHJJ95
C1003GNSkJPm9fVVwGwzmiFBrzQX4HOYARgTBwrT7nruOBR4y8iwWL4nMPR60SIkqLHjtAVebLF6
z5yK9T4rlRX1JM9wdro9BMAlXfqwXXAl5m56Nllu5YvBQNskqVrvPI2RWUAQWEH7NiY5tdOUPTQ6
8i80l7z2odtxiK/3Ywt4YGh+OdnlPX3ordge/1FbJbQP1j1lPoVGVbK3LA60bPKA6lWLera0amGv
oVuZd1hc64v0A+0Bz0cMzafHxYps2FPWV91mMXVxEaOuaMPpLJrKDwHBbVvwbSyNa/fQl4fF8VXo
6rR1Gi8gMnZcpDV65YWb05jwOZFZgpRsjubB//V89tCYIR5hL9O2f/qLOmXdxNSRX+ieg35DZj4O
5JHsebzv7Lp+Ie2KOMHmqy3M0zgY70EyUh92gIJI0thEox6sJecX6wCIBIetdbiKhewt/Lp3jHMw
3RJ8bWoykrL5QVWUVsiuN6x369X3wgB5t0BKRmBuUneOjexO+EIszDOMpsgOYnDNrL3Lwxn9626e
rSfLt4+C7suhhMIQALHeRZI7p/lJ334C8xDwydQuNW+RK3gahAkfKR3FlaL1HrvKr+gRBlpl8Urq
FUWETElurv2zgwgwF/mD9P0Xc8qPcskoRsfl6Iz4IWxN3QNMfp6L6sWAiA/6Q94beXfQ+03NwF/Q
TBmzoufK4YRINmHY8HfZ3BxBrqNlMmwOdithWagQ+gzubkDOzZtDNDLilIq87uOi6hudRSjnT2K1
iJ/ezKJK91joVvaDL/9Ia9XPmbDfLdTg8wA2digWRTZuC+m9Qu0jV1CTpCmFhgEg3GcQYHns09dl
zZ6yvnuzU4ftL5YahrAIQ9+xpLtnaS3aUVjdscM3zyi7zvezlTLg1y8DwNexyMSdpzf0PwTd6MyB
CSvTGd/Y0WoVT/WsbfTbv/kGa+3cSrGbFTrlE3r7RDanTh9OqNAua7DycWVucyRm3qWLmLUR16Tk
wIGEoivyTHEdLIV7lCPKPogp9PuCyb2Fi4RzhWXgazY1cTI5T/UArFZYAE+rMtnmHmQOmsWtl+Ld
LsH7oRG1Q3eu9F1eHTW3uRkNOvUkYSKrkR4JYid4E8XJmN0Xjy7Agd+PRxufOoz+59LbjOo2xf2I
DRxZzDNI3qdiswlPmfdmUatRI6FPwxmKBNxExGMNVbRWA84HbT2abEKZuBCQMa8hpfwz+i3wNMv4
L5V/ivHq9carMxJyhYTtmhCExxuOS6XO8fMK+78upWKt4VWgg6qULVNtPMFfhjZp3XE5JyzjnL01
WfprIIAge+7Jd2CWEw8NCn+EoYrxYKGLTmJNcFXmjGJLehUclay0jIpra8kBnmZETZiuf9BIniKQ
/KtJkSRA0sdAztzWzirzVAQDUpvt37Oa5BlGmKuW9kMrrPU8Lx1LEIQXY/Mppw71S9azaQXShslg
X+TT3cAVuTdwr7AQHPuwDFZaqf7Ds7R7SfgMyyzx5ZDPi7+EFrDxkz2DsSKuZi+PXbFceyea2K7F
PaNEOGryizb5fqj8CEUBtlDdH/k06ufF/eReo+Yg9nOYMWI6KvYq/ah5hDbXDkF3c3om5u67y7Ww
0wrk3RonZcZjqJUckM0Y1wbJJCbhkf1E45AnLQoywerWxX3eGxZwgwXaQeJNePjmzyJlrFPVic8C
xN6bz92Cc3fs1yWuffPop90dwmA6kap8a2Ry1AQn5lxjuOUHaa7Ggvp7w+pQwfG4fImVvYtZkeLQ
d9PLanTZgW3eX7QKp1L4MZtyjMWNm+3atnjj/0zmI9qFjXU6aBuIBTY5LAvKQ2M4WUzhvYRzBWoK
Bb8Votpdok6j7vAKfrOysvhOB/3JaNyTaXUrdarPQ4FcZcdml5+copjVmXzkaEVyWb/8902Ptc9s
js3QXMo/A/eq55IDXK/auzstX4nOkEKjJuGDnbJOXgdnBd0mRe1PD/AkWGjVebEYW00WU5o+Butx
1hmaN15KG5Dnz5iJHirgu4SpAslAPEq7hMOZD0e+O6KXNmq+9PRt1tWrR1Ohbfc6xSBHW6qd7dlY
oLXk557Q5Z3tj3eVQttPfuofNWlQkWoAVrwAddNuaiZFbZClMWxBCjwfYB6ehVAky1PKdJdN5Iha
jP6aiweF1N+N27IXXfqZ2AjsME/QhBC6YIIqMKwsFtVKnriDOKX31lu5yW0ZDW7GFljY+2Tun2pt
S7Iq/Pelqm6IR0U5zJjdq10PBcqoA7Ys65e/er/KtayNvMu6tVi3Mum7ECgWK/E9KHUbbd5xhp7j
PjF5idD7N3bzmEtmCYGGTgUly4iPyWaEB5wFJjcuvl0+CKqhNQn2AFDOY2DTswy5seu9gb8yuHyi
RY69nCH8+eytNUA3AU6WnTuKmjE+AjQ3DDr5TxuzKzfsr+MuSJrLFe0f15Y2QtRPHlY4qyEP1o8z
Jj+ub3yMa/s3X1pEdcwZlmyLaLTpOh+moryH68Pi1M4/e4IprG54ywmFQGU+UVNM855rAIi06n68
1L+XWTHszWV6bRYnkrbJ64bG1DbLTzfH8m6Szh5MzTdTLDbRHfZ3Hs1wzfOoQee76c7/dAMrRMgu
H7NvLyGQ4DKmXGI6TjDQwFpiAwPcN2h4I+YfzuJrjLhxbk5UwMx3xmezLSkOlcW5569//Wq8K5Pt
Q8EY2zbQh6QCILV0KcfqHEtQy5Gr5/MmftN35VxzDiGwBUf1R9mQWIxWtacShmPRYPV0C3E1xh6S
csAefxEsLALECZXA5WKSTILQMn1emd04JtcEurkd+Ac+5NfPhe2ggu2vzHhhi1RY4wH4XjqXcMZU
wsPQgysisQOnssIV3uNw5DjsmhpBHjuBAb/cqcTcV6wVcvQanplrjvuU2gLLNZ4tjXfFZR6DJR1k
gGK6k9b0FKBHruPk/qtkRSzZRIhy4ILl/iUaKUJE/2uwQNinC/+NwqYJs8pIj9ZbMzOZ6XKc/rMx
gC4INmKtcxKB91i0otr508QKw8jjrLU/GGEZB+KJHqt6/LVq1WNN1758PGo17IgYl/ML+Qlx7vxj
rcLcm6dxe+AS03/IJ3SXJKTzI1ZqRvSgQHfhZNohuThMLkNuOA4W5rYTlAzMzeJGyi1wBfff1OsC
6qf49VT5PqcrkylFKhOrTSBBKj15BQRrO2A9URUM5eDuHJxi/rt6znXs9D+E2XxNdLr2YMYzhm88
heuH2J7qBh10aqxk54SNcD4aDhG2EyJyKTnjMZ1JGUVLnXTSZX23CfT69QErK6AOIr972FhlUYkL
crZTZdfjhTkXA0kbQxap0xnweW45wvmCFmJCPpFrllTYb9c8dhL3COX9ZWqMe3Skf02fYVQNBBZt
GF6c7afeTcQyWUZ/q8b+QFoq659VlWG/ctaq+pOHFI2oCGKsG1aW/BBMxwBjxOYMjfm8mBX59uy/
MJx/OZ5HknVz3P4TJ3vxGK7MKB6iOasxt9/rafb+3+eSSDWEjsVRMdIC4RBYTx3CQIQBz4DF+ngK
9B8iijZOHFFSbg4HI7GHU+F1u9EeNns0G/suG/6JBm1i3blHtKF9mHhsDFc8aLiFahOOi3aHTeM5
0PBp1psfbh7lFNn2MsVFlf/Ulf3Uw2fCxjFd2WpC0SGDJLYqnGIIzNExpR5X3XLwB+ZX2XIeJWUo
4U1FUcn9VEJh0RZy25RCc9M3QMkpW0StIDGlGTo+60R4LJF+Cz6LDgr1hp9Fi0HtkArUafLWzalA
zcdO1dM46RWXW78AoOgkI5pZc3LUsyOPJRq2/88d/Y87Ckry/00d/T+9+Fvn3/83v5nP/1/gqP0/
7J3HcuVImqXfpdeFNAfgUIveXK0VRZDcwBhBEg6t5dPPh+was6qx6UXvuxZptYiM5OUF3H9xznfs
v2wTScg8Cvc8W3jy/wJHpfmXZIAH8VMX0nOF5N/B0j0TmgGOghN1oaQYuo7YyYFF+k94s+n+hUeV
KcEML3YNVzf/J8DRGYT6Lzhkx7QI8rIc2zCF5FAUxoxL/hfgKH7QujVZzK7jUt/FKenXTIxfRT59
FY2KN/0smaZ5UHdmdnQE4TGY3G0jUo2VsoSDpEmGHHZzt/K6WZDque51xYmIdsnvCFyqRL4lt9Na
FBaN7N//wE5DQVjJWUBtXP/l1/7/YXwahguK9d8/kOR/DixsYVvSxfz37x+I5X9t67CY1mFuvcV5
+maTy7z1CYtY49eJwBrVWuVtqwFDXZ+XOzMmExsY9SE3QB7jMMySAg9ay3VTp/VxYIyz1pHDhxIR
ZNB9iYEBb4kQShtaxDJYY6p0qp8GRSVCJAQmbW8+D9v22E3xhzeO3zFv+IqPr+CfkgVhyPzGhPlc
596sRBQkvBfRBzito6E397Z0SYeBDcdYy15lbmei3U5Qz4/wWbkkzz1UEIZf31aFsgoD78b0evQ9
VfCld+GvKmD5WFugS52pfHEbsY/FwZ6Ge9jXN1nlL9qUfYTqR6vTCzr4Bgr1krwVKJol2WOFcPa9
AiDQRq9WhanUEbupCq5WJa7DFN1M+sNA/8jqlWiTsxVUf2bXiBH2b+zC9kXfLIEbrpsovNcvUYqk
gDBnLMorEWDmM+XDjPOfsIHCMCFfE9ShQWrS23XqozXkqs2jJ6lTNxqV8RAkbbejepii32tJRjkI
DIU7FmrREffTGWIc2SzepdgR4Hgq4uqam2htUq3bsNbZOpKEGXWuZwxKRspJLB5lNp3dWj2jXooV
bQlqb604+oGOOix+T92A6Hl9T8Tu3k3GgxfKZ4QGSe5eiqiECooHXFkE3+EyTJMd5Czuss/WrJei
Nhkrheew8R7sC36VU3K1/GPL8ChtSfmN8J6BlhkhVDFAqVEVen8nDsfFZf4whqPt8+BgN87B8Uhm
8YPdqHG9uPndrVGXT8V5qOjNdKZxxpxjJ9L3ymO2TveoR4A1EH0I09lk8VWw+paN+UcLk3fLmt79
tON25gHNJdq0EY9ztHY7poB6d2xseS4iqjNiTvB47mYLryIBPmIiX5TmZ2Dpb05DQFRjDV++SUmY
C7zTxT1GH1Iq8xxP2sEywl92VtzcOtaWzPpP+JPYU/L8x/6pNr2bEWu/Y3M4lSmYJeV8Gqw/Fmhx
0S36xAuG/nupOR+m2qVpek7nKQoO7KIYjoE57gpdnSwOElzZ+4ZBVROjLgi6G2pMQQ4Su7XPKGPv
1RPKtugBAXZ19TtzxXPTq5M7NH/gKNNiTq7BosFedKmHWSL07nnXn5ycVZRByk50IQtjVVcvUZ+u
jMFb070sB5dwTEu9A7zHsBRdVM7AmVmWbQ6XMK1fAw7xhdWYP8OEKErpznnjAW7/+3lqyIXkj7gG
Pf9QpQ+PcplShBJFJ4CjfeszeY9884XVd5laH+VIyl0lVrZC+iajT+VZT+25rI1n2XU71++eCuor
r/IuU5udp0HtQ4/JZlCd9DIjrSItX2DVzfCZ6SpSb6ea4Ng7BfRDCUAnfwQ5rD/W/990Bcdi6k/k
LtGht8xuJRTZthu+mXlSOFS/6YrfChum61a29Zcrhj9BhMyBkmmiZhhuVW4KtBvWj2UXFwUxKh15
WJpURyqmp/q2tH4xg8ITafwig4MZW3ytXfndluJWMzKFjfGceAkq8BBeWjET3+hYEqJh24oGLt0F
efrBkvw5yexf9KVPSmZrn8g4V7PP2BIvI2cODd+qa4atJcu7Phi33EjuhRc+GwYDYvxGmPZpc9Bi
ku/GEkGNpzalTWFeNv8KGYN9GNMHnpAAlhI8EWUau8JCUuKCH1qEn17TPJmmdTImNOSMn8xAnbUh
vsxdVANMrjevduW+lo37rHz3LdDGR+GH28yj6ZnGpzpor9ow7eYvAvHzE9XamTPgV609ihqwncaH
s6IrEp5g52OxhC60jEhEwz46LIcYQJiUe/geaBLHq+9h7fIID6gdIIvIi6wCKnLOPseOfqlau9L0
nhTCrcDeuAQ6oZEbjnTi50BqM0jsmHXRLkeqVrbpcYB6MHeGp/kAo1bduj08+/ichd6PHEiWlOF0
AaCBRG4jAu/sNdnVKrHBYzeAxVXCOdOvrq8xvd20HbKhSL5p1kTHO0I0Jv6saWiTBTtElV2GahwX
VkiLS2T2HcbjYSYMJ8EZj9dtyCWnc/Da+tpTjjw/A0fLY7EyYv8AZe8woIMLw5N+GUdmkF37ruX2
XbfSo++/hmDRrLa9mXr4Ym20bsSkXp4xT0lmzdi+p5fQFzsvKNCamK+Est6NUq49Di4WapdK98F8
4/hwPsEsI+LwNX8fQYtqXOeUdt18IVpm8lLFuD+T+Cza56TOd97UXOLE2w9OvwNASZGNfLgy1d0O
mrfaLl/diFOvhuG2QOpF/IzBcjQnjKpZ90NJfe9GzLuVfu/zad97yNtT2g4mDv0ve6wWRg85pyd4
DjBi+Ro05iHUYPpWFzMDPhyF38JWvzvRPmRIk8IM6AqP7YgyG04Zh1rcXqtSPaKaKadTIHDjysiS
H69Tz9aQb5X50SuxwpD6MeQEKViy30N0P5FDgEtv69nROc2HayedBymiryx/jpMuDo2FsDi6BfoI
IHz84xeYvDGJHh1UGSa/ohFbRchf5+bZb2SsTNst8MYNwza391/g7jAB89XamJlhGRZ4Z17YhO19
MtqXLnO+PYem1Z6yVziIOwI6RTKepG7cklA9vLR+kmP+qAysS7L89R1xxnX/9cOD9yrczfw6w54B
NR2gvBs3rp5vU/4WiwtaZ+nKtzCl8bZ1s21u6c82GYcIGVN0+cFxsNuHLbV3LZleKqPm7rF2z6ao
P0JqFalZ23zrY1tfoGF9qprw1tY1mdrhx+xAQQd2BUS7HE2QTpn4ALMCMsDJmRQa1B85ywvfcqaF
mDEggoUA7rVjbCeH2bN1bqzSvyOG0zgu7O/cwSTK3X8JXNKci4D+kqHvQXn9k1YmrOirA1VetU+b
/j7qhYLZmfmE1fYwMuSBOY3cKs5X9hIz71rf4/PFHFPtIMDdpOYZGyF74pJhsTr0joYdN7yBlK7I
taKtpdnRNeu+kE7IXelkN7gk7dHMdaYWYcTfQUysUMNLrMcMiGptw9CKlD8LR4uyiqe4H19od6j2
Jpwt0ie1sI4/4yAR29GDP+Bq0ybW1EfdeCjwgmqLVe1PH9flBjVUcWQAgk2GeZE7AaQ0AN9PkwG3
IR9Mps5xtubrMI+gyzEhhOjdWx7gskPuStr5xWOKWBrGa+Wj/XMFGgidtHtO+oecQK9rcdOh2V6r
WdaB341xd2g9RJ9e8Zrspi74ExblqeiilV+SVz24CRTtdvqhOHlGNHlgpQI8qOPnipiFS8IygXiM
b6o6MwVCHlrKdj2NzidcGbX2QiS48NTgV6evrsdVAQdifhrXddKTIRWmxhpeOrbzkNxUzWYcnz3V
Q2utOkNfVYWPR3Hwf8JEXAiZ/NEmlaNS4MJTFpzyIftN+Wpu+OgkqQgKMEghuwY+MNAshE3gd9jK
Saoi/Eqs1NEk4hUxVlOkoUObMK64eH/owkiYiZ56ptNgdWsW2FADa6gYn5YaIeMOGBr6A4UGzBAt
vIEwZUzAlG6pSpvBc9a9I3DSAti5Dqd6XPmMZk23w+PksXafym3jtkwSof+FVXjCFFKvY0Xyw9Q4
EXor9IcqJpJ75JECqe5c3cF0rvgpuP5j93ddNrgQWoDglVtglbKRkmFnJN8cpeOG9RB8iLo8s7pZ
xBZdqofWft3aMxegMopLzHm69LMUKBLZrzvVCmrDskBlUZk/ue6KFdz+PZhG7J+EhxH+MO1TRGTw
QFEua6hLpD71Lz3iGgrk6lbYs1bUEl91oc4NIzzweoyjYKZ2S95jlX7oBgHUhRPZa6C925apGNPR
Q8m74vrGvSTuFZQJkX17TZolk7eMvaGH7y90BgDlYyXAGOQop8cONO1k4zTxDwrDEaPl8gLXhSR7
K75UM++aHB4shJzuC8thOtr66qGnHmPWMLm7TYDTXY4bnLdZYYtrFcyU34k8N9Oimqo/E8fqjklg
LSNT/2Np02NoiP6sGxs3drZmogy/aZY7uD2wgYxaYVkYljhVhg+RxORvTmmDrTnNW+Te3S6naquH
xMKh/I+ePcpxv5lHauE2GGxIgZ0N6MQA699jSC16vcdIaLCAyJytY+Ef0qpVrxN+DIl8gerpEVvD
L4O19LKUzVEDZbl0cUauBp0ll7ypUm82hs0X5UJtq6xmZ5r0NoOyd0jE7y6SHaMoaZydcp17OQrB
FtxOUqaXsOTZyAnoLgviUeemthq+CyLmFk6iqkWPK2PRuMndd+doi59s8kgDiLduYFmHrhbpXvey
J4vv3PSLm1VnH5rd/ZbWO9oG/WQH9pK7UC4RCKUbq0RL4Jlc2Fl/Knq8TQZQy3HIso1ApomhnAkk
pgyTU9VLH6G7NzL21dpowqxxkktuljd9Qq1N1nm5HLCdr+JMZz6nkyAesnxCOcKAL5H9WxQALcPZ
3fQYT0hpRoYGzD8uD/AiyFSFOSZ98kSrelccUdVCNoPCzu9D+xxpJnpJBz+82eWLmkJxKocxXupO
tYowuhceQjiFfIl9O9pFl8R1K7OvUYzsr2so7RncNyuLP4SkGW6TtWvb4dUe36w8zrHDmtisOo1B
q0TwbLkfpEFAZFpQn27DkEB3xRwfQW1+DG3ysDIEtWwRiJafRHLM9Z9IQQaQuv4coGL1BhexKpo9
9JD5ZvTlc2MHyFw1ch/KAsO2DrUH+ZN8CvzWfK7i+leapFsUNIs0Ds/DlPIfLjQwQRXb4mh8mLnz
NSu2ai2jE/RdVhC8SifbD+RKU2G0TrgUKtWvPBwG6yGuv2XL4jmAv2dP36bqX8Oa8JfO+kC69QWk
8acv5qpJWnPygfuDtIitXU65YFEYhahIPtKqz3CYlxu/HJA2yvILbdqNfO9FHSOvQMmyE3OJrMG4
gFwTLvi19Ise+R4NMz6YQZgEf+W3wUPy4pI17ff9za+sm2xlvXFrDhyFkWXBHnhEGMk4q7SjV9Qq
+8AOSTFoiEtpahJa4w51Hp8963+iyAYDZos/WVgRd5y15iqlxB6BroQBL77DsnLjj/Kn18V75cX3
avbXeE3E8eODjZ0vV+EDrCPkLQkoy5qcYVTnpGsYq+XCabViU0Y9+3guaJVA9xP5uSdqiHeFPYOk
01DVltH6ulXxrY2iB+J+bti0uqoOFSd2Zsi8hdtQQLMBIrbuJTCIDYqsky6biaBWhEJqBO3qLjwo
oz0tXlEZZ80J84V4q4n7deruGwU+T6SowaJXBvvoAG+vBep6kTu8OYHOAVUCAQEKPkscHcRyevmQ
8DxLHXK0XVApBphn0MMRuuJeSSTJGGp4MCXQEG59t37WjfHqFFuN4SHK7V+jHVl0nUgPsPiiZsFs
N1bXOGeoz7MJTwlliOWgCmWvca7YB626Wu5TNQMjeuh4Y/zQ4um1M1qLh2c+vqG9RFH3KzCGL6ll
24F91RQiP+F4A0SuYUUekM3oI/EwVb+yyU6gj0Cf2MAELnKfmMf0SI4f6nPeRqgVq9Ylod5yrHUu
tWtg2zOd0LwWTn93kzlj04dvrC6pk8HEsI27FNGA+j94piHd5iL5IkKUzHYQhU38EuXaAUkSG0LZ
E9qEmnkbO90f/SMJyDTDtAPjzUvxn9UpBM2MrrpvxK7w820bMy+Z9Lly6XhM2JNAasoxFZUhV7eJ
TElTcK6Svt0gZ6ec1jDKTRDj1+ztfkp+MA9A8uCHX6mFJMdT1u/B4YdBK8q9+h3r6YtOx0MO+SoH
IXCu0LiM/fBLueyk3dG/wfEDvB5zlQLCeHEK89HAlAt966w72OvbVPrE4gIail9aQe+Shifapp3j
Jsea1JwVgPwrgaSgsOPfbMJgYkOkXwUWZYPSjtjaX+kVZrzToe68CzL3x1CnORCylKuANsZvw6cc
tVauN0/S/G5T35vD4NgB/902ggzybV7NXqQIejLHOORF/mgE88AqIKuTRBMsUiQyWQ6gw3TyARJR
jBFOhY+vjFgEufDXanE4oZOaQ9aBM2pGMa6Y/rxzI6JzspylLLV8U5GWsmyNy1RLsmZDGJGsrsRB
UCbC0rVWkZrrDaqDBVFl2ortHFRfdIT4P8zlIGAdBCg/IPOkB8q0/NUyBetA8FyygM+mHk298Suk
l7GOSlGNqAm00DrghNm7GWYUqHsvNB2MxAyo5kxvThl6OdARDroIlWPhrhAIotaZUCMsQkRZSzZY
62wsmNHknrbtcURPtiW48ZVchFHNWNb1twGEejfN+RbnTRq9aUVgTUw3SOHkNSX7RVs/ANmd0F7B
qgt9rEZeaq2LBtdniBu8mNrvYMq6ZdOZv6L2VTQ+FvjiNlXFGb0V4wcNtWfVhatYn+AF9Miz0Bse
Ist7qxJhUFGy7wOZgMDXvsDfuAdYshaVxywKpifbZzz732PK+RYMcluj/9CL6c1uWhKbJ5ohSb3h
JPWfgFNg5Q3tW52JCrRD9zXJHDltS8ntOrw3GfU4+NnfNGg8hyp407z+kSKUWgRi4uSvui8JB2/F
PobYC+1gOBzbNNVrEZU3raU0701VbOPcaDZ9S+oxga4z+o/7vsxbfPYEHRsclpnBvGEM4g9kDO0i
BcmKuq1Z9vV0g6VEnk0hK9b5kuW9LY5pL9aGB+Wisio+fkRIEiCFseQHmTQDdWXaPJcOiSqikAjI
AhBFmBwzM/xOQCm+OmRELQw9NjCh0FJ64ZJf/retOdfEMPJN+AU0flzm5tisg976pSWvWdxhJpi+
aX/0Oj92NktRpT/72fSRlQmTGuOrCFGOyan/irHE1LNJNc8/4JAgwPP63ySxFWtcQKgCPZ3oswHA
kOZ+tLH6dmr/a2hKuW3G2ZWA57spvoiv52MgvIXaAU3JnJlrffKwlLcNbCqGRD8q4BfsSJgQDVu9
8otlJ0qwDhMoVPb4DOCSmVZssqhFu4GBQbL0raNT3yXJpif1M6jwhSOyt+xDa/qHJE2eiqYVC6eK
03U1lj8oCu9+Jg+1aMON11prz40b5Ew16N9sRor75oK85bNZAFsG7ONvqEnO2KUOQ44/I7yglb1N
QbhJMd+sJoP1kdL+pDa3vMHjaydAQ9FRfWRbKDu4hUs6sbBJSUFmv5z16Ubv+J5S1zzaHYMmLUJV
xMFiEhtWCwA4U7DKMoAxkTkeYesiu5I/qN5qJOgw9WGnMfR4NQwQHHNTxHlHp64ZG5dSrNCb8JdA
KkcOeJqCyAvBOffnSocGl/neYxyzmeKFCiWoj3ajf1ry3XaaNzcXpPlU73Zs/ozI9+La4Od2j6XV
AdwDWragKFdRdwZ5n+QFxpo3TN6H1FxTYRTsoCDd/uoxgOcVhuCmeodeF4psCTeANjFqtk7jbDBa
I9ZZNAYTxFbHyqAZ63AedgI3TjEr1xVuhVjXqgUCLfd3SuIXMzx7M+VJtLYEBxubOrkvkBwIHZ6f
l+ycolxjF34VvI3w14eLlhrROdOBXnBtOhuq1W2rws+sc36cKiWcYnAWbHPGFQaxhbDBxhLLBZGq
cLhB/UsqwRswtUJRFS11EBRLPYy592twX/NA1B2+YqW7vJKkvtZx92WMuNcSLikRpiulp6scxOuG
dNdrLAs0j0W4GvJsXAeavR0679uxfbExCdISsXfoXI1dmH7QSbNcpUH5gurqMyB7L6BqPDjzfe94
P76JON3QsHriIyUpgSlgNaCO802ksiy8DKT3M0G/ZXgrHfHZdpx99sO+e/ho6NWA7pQUY3Wn9VuC
h56VoY3kwYx8JKnaVa0XdCtBMqfozElpPekIidsS6JUgHXa9nDsnxT5UWdAWmmyTRaAAglFcQOCV
KxsDiaH3N5PQJoSuzmwX+G6aUazkMNrb2OuejNx9x5F6hzq5YViw0RhbLoMGUaOIIn5itC5w7AjJ
1CPIWkz5VYM1u5oUEsOC0PMgjFA6jzmnJwfWVjVsdKDO2F65s6cwwjqiAQmx7sQ1tic/pNN1zfJd
D8Ue1o9kgTwxoVDD3Pp25cHNsNZ4rZ4ciZv4EX0U7Ux3TgHPDzyfustGrSvlWwuLbWmPTnfq4uxP
XSAmqRpebi0ULEKqu23krCAZP2J+757HWkcQi5KvIXbX7loCaMDyxCLJty48q1XRYAWA17FKRvlG
OB+3b0HOXF/ztxrRK3Z8Vo3uvg3Sc1iH3aGbmisZZ8sufQK7NpL9F61L+m17KCkXXQ7ZUCOmLmLo
zBL8LYsm3DWRx2TJ4lLoDbHKwW8oBx0jG51IvdYTsh23Yf7oGd6p9uUxGCI8QMx1QOZdexa3y0oR
WphrJPFEV34PYpm7eDFCvspOJummoxuFdzlbd6GkFUTY5HW8JlFuBj17zVmh+beAV5wmyksGSzoe
PB3D8uSmtzjV7KM9xnedGReGN9UhBB2LnY/doq35cGGsAGlbhruhuyfuuGMe6NcwwaiwHlHXD+9l
byw1CWTYNWibcu9SmyA6rREx6zim6Nso5SngyzULHIDxtZhY2yjUdihANkVRZ2yybWsLPWXh/P0t
FZF57zne7Svny7Ql2DlgGKh/eqaVbPn88QJ5fX+YJ4UVD+mOiKQf5TAlgYFlYiejA2cpmcRk7lWE
PEJMeuXi+arK6sXQbOThubdVCdEnGrpWcjcFBsQkfe297oKCxCe9FRMJLszGLcF7QyVtoS/9AVXg
Uz0wUujsn9Sj6MD77K5kfQlChEtmIlDno/onXk5AvIYmVqW0m5njrzUH27+uvuDr4IfQmifDeMmZ
hKs8flTR7GSR+R6+6NrFaopoCns2cM2obt4wQEa/SpgG0rf7NWo1ueqUxhDHbm+hJGoyHUh/ynjp
uJfHE2LdRxWW+THIb7UG95goYWShuPfmam1DcVQcB/i3DO2ZWgTko9pBuyXJ+w32oX8II0ztIZoz
5qr5ysTJfOqE9gTxplrr01RzBO0r238BS0aA+OQ7F1a2psRgKXtrheGFcZe2kuzXj+18CfbmLDIz
bAaoPvsTSNRr28tztm4TKlzQz0QZ/3TM9c8qNY6eZ3Qnw83gbVSvzGqTpxhLhYpA6nd1MODpKT74
huNdZ1JYWT+FEKwmiWM5IR8jnDHOgCAIvn6FgrK3U+zNvJgKUMGpKF5in4C/QaBjD3ySx3TQDlAO
jhQMM5vLrY5BX8GhmixGKp26YUmnWh+0Z9NtrQPK/99WWrElH2wgZVWqVlZoPA8REG8XrV16dJzq
HEQkMwwGPCKJmhlHR6xOZjluFEu7kgHKaNRPtoepZprcq8lCsqCW9AOy/gaE46Wx88R4MJn8DM34
QCa7jypo4nKZ99WuGPyLG4d3XUuurhu+9QEq0Za8jPiPhFyO8PKWhR1ygHr4Sc3g1XTUxs6dc5zo
n3bFHo6MsgCLiMVtM6CIAL5lp1DWCguBsRM/O+ytWWh3afCR6dObEeJA0ON3ngU2G89QPKmYqCQL
FpyD9+X6/k/U6bfyXTPGlyxgGIcsn/u7JbZJ1DuCcqe9nqpzrSUvSZd9dbglkyqaM+T9F7JwdhqP
2papFsqP9J6FzW+i2YEqC6GW0ZB9CZY/cyEyEGjBMBESUl1epWekRzfXbmOsk4gYAeAg/hfkh3RX
/5gA/AGZ0Mk/n7jMzfZdDvDaSmIakF6mCZOkIU1fddk+1a796Wj2JcEYr3WA5Hrr/R+RSJrCi1nP
DHbyKyZ4PRAAQiJrtppEclUIMGt2PmFp4x20TRTybrQ28J7Htv+FMiUZAmKMqEv7ORRqABMPGVsW
y4D2H+YcIlbH/61FRjQPIH8yKragmKe3vTroI37VmBDHUO4qNKXLMmGD66T3vC7fIz94+wfcrcEx
6i6FWD6gPbCtgwb8h4e+DOnJtQiI9TId3XbdWjY5NkBI7ALa+eRUD8cMkfGbJzZDh0AjuF2jD1/j
+k9WQx/Yq7wqi73B3j6oCbsWPvakzm6W8DKAc7quswlYu6Cj7m+pS9yCG3Wr/xVV/i2q1AVyw/9e
VrmFQf79b6rKv/+F/9JVas5fttQF5wEBDLZrCxOlX/9dN//5HwT5/CU4k1xPOoZnI6BEJPhPZaVu
kNduG7rnSQSWljWLLv+prHT+guxuSc82TRBluvE/ElZKexZ2/osSkaGazX/EQpmMU00i5/x/stzb
vnQNQdZbhAeTGYP3J4bwuTDrIl6WArbXFMLfQU6SY9C55Shcdmj5Wxy2tViAxLoTlATJJ4pPUww8
jNjERwCRb8Oy4NOzselnJdxbHVqlm/wE2D4WEHufdJW/5R0WID9PHwyOJCP9fkkLv3KH+AXWyYsL
lTjvPklCAX1Y1ntaBWOhV3KA88/syCZNshDqhF2L2OAfLMAPMNknPQEdMYeCALnSVqNfIQxy2W8Q
O59vDMmQzxkHJCcoWozQR3JcvKSYCkklqK9FD1BHtyvGPJwybtr2CPR5S5soeLLd8ppUhbbvreY1
iaq7SdThDaGjjjwmgNOGf2MKnsLRuzIlGVeYUF7x57Ahetas/IeD+sBNFXBUmjUwI9TRaHqekk5f
mHg1naL/bTtlACxnAKxG9gk8NcQ+Xf0hK/3Dag6wa6r1FCjAduAMmThtXK1X+0DnXG19kriHCjef
x840iZojCbCvYxnBnIz85Kb3+SGQXrzzhb2ScOZwQMtPiS+S+TkG2OoFJEhHmOLXoJhpSHuPBGWa
gTS3zN0FZlqdK3M4A/i5shzmTAQlaLYRHtGmRbZfwvs/jGbtLtyuYZydfCUj+P0sHcgko6PdsT47
D05s3ZUl1mpeGmcFpVARB0yq1VcgU74u8pLf9G4vSzc694KNTJ8k5pJMPspAF58GEcABWCqSQWNs
5suGEcgkbNLuyHVYghEES0q+cjLEyYpmmEwhYkCS/LXrrQ9kuNaWEJxFJlqYbcJBKUFcYmTppO0J
/dSH9b70XONJC+mzUZwP2wJ6IUmLQEEy/c0LcbHkigybGuY7GjS6iyEQzS1vk5dY2XIvoBIQz9v+
mB6NDmW1OivyxPmAlVkaS4KXGQ+SRhTWQEnhyhwoA8CD5a7YNn5P5NNMaBixrts8SnWMk9MFqfjc
xNYrqO01IpKL6MnFQtCFv8ATycltYAuggd7Xjp+saDChqymwspOiSCwKm67T0YHxDmW5zeLhqxSg
aFDKAPDdEGqKL7OcrbnJzWuRiOZx4R3SsL+F4xbsiPGnrKGUjNGfEBoBf57bUGsp7WtfgWshebHx
v2TG3zJEeryb0Mh5Ipi3lsLYIwdvFxRa7qEX+TuiQ9R/kK7WANH7m07yekMJuh/Y0uGAi49igilp
FSRnDA6Q9Ig2TrIQYXIEraMLLtZ8/SetBpMpYusZWxuiEX2arPJJpR5rVWkiqHFXoTa8qqnqFzF8
nzCzgQCSa0p6JPCpmiSsXjsahvFseBj3EN0dabvOAEefulERy6gCbRl1iMVr1FmQioh8MpZYHZs9
07RtK5j0BBJltONiTBDEhCwMunH0UX8KQpuotUFW54rYyTQXtPQRP0fbJ292TkXIl/7eGK22gIaJ
ji4Q706NrKBORLgP1dngVQiT+e1pMOmQmPhEFNfRaS9FYb6kInpUCHMC1SzTFJdK7LA7KLyT05p0
Yx4Wal/0Lw7TM9FpKzWxlfRA2u37qeK5GwKyFqs/dRMotqwJIUoUHMxCcNllwKcdZuxYfCos/sUX
sMVbWnga7OmPWB92BfX/IQ7SfG136QxBSlBGpHW+aR0glWbtfKeJGzP417Q1IDZMzMYn6+YAyDRj
Os7pG8waiJhOfACIqdZuhoaaFRaeOvgMVsX3D58dXYxTHgDbv/v41GZwxM845/SljCIW8VFZUB4G
Vl5NV38bTf7KgcP42gNVU8D31KaAIXM5fAH8WySJ061/GxmIl9jkh42L6AQYdQ0A8TqwdGMXTUwk
iymdLPWB5LvFaKLwt+Wz16SbVsfVHjKYrnV/4xF0mMIQJxfjLO3pEnlqP5E8lRlMAM1kU8mc6go8
zIKJ0ypFM4IUnX1FH15KK/iobK6YIdn2uommd/ZF+2K8aklxYA1/Sqfyhp32RQjn0pJWATyCBBKs
3bHh3YCzMrvujasG5CNMOeO0G4GKpIr79xLvO09nto1HNIuWKtBAljd686sZ+R+Nzu07/5+o8d+9
EumeY7zWxEMsAKssamZfuP6JwalftL5FhQWAisnIvbCNHrmdBoInSI5aXSkM2Hj4MzHdilVhsh3m
H19GoX0PhTLng28XqtnbT3ivBEK/cEzje6qSfd8U5z4jt5sN8I2+UUMT4/1iQW9uaxE+fDaSPYbR
ODHIOCaGakF2W7NlMPw08K434bTGZbDP9ZwQDAgIHd9eNDvC9Om1qJlpF8zTwu6mK7aPWQJxD+bY
bjDEszRtwC31xumYFvUjuguWZWxDITKN8RRCPnU+Q2G8SLMYd3Zs3cTkLlrKkosGWpvDjGPk/3B0
HkuS21oQ/SJGgJ7clrfd1d5sGNOO3oAWxNfrUJuJJz1pRl1FAtdknpTylgm9qBgIRbMdFGgh2ysU
EEYvVqUz3zP6AiDIshksfEcgbw0uGLMDxHT6pTgdX+tk7k7U8e9ZMO60bBgN2NUnauKBZng8slGv
dh1zC5gPkINSd+g4+8UjuVq0q42zHORkE5GpG/4ztPtXa0LEU5SaLDyLd+ZcfAB+8WU63ncxD+RX
9/5vF3TfdP+HqlpSQuHPHsaQcJkOr1ht7WYo1VskQ9hScT4i4MFeaBJzz2KgVvm2NkFHJkH5mrb9
RUr+39at3jKKUYaf3ONCUXD41n2qKsGQqH6KUIQcfDt4zZ1xT4YH/a+JW8zMB3MzNe2xxncO9kdC
ti9ePInJElf6S6fDf36c7sfQDdbanZoHM2z3DmPKdRX7xj4Y7kHUXrs85plTabdj/xqdGHfRimJQ
Jf5rZnK47lQbgFO+uNX42lc/IGWoewrGizkOtVxxpEKliIf4sZsE73R1xw27yTuyENLA+5bRZ8Ed
stWaKEL8QHLnTziwk9a59F+S3AHEsMQA6mi/iGYdxgGmV71HLhtJIFEVNVJJYaPyTaBLvA8amlLF
zEL6/sogBZidInMQX4PPJsZxk2vnVA263HaYslnOnrKUSDopc8nYNx6u+Yxtsa9IVsubzz4JwEb4
2Q4GZcpXNfMSpsOnYwLFbZzXIEZAGVkVfiZ3nXpeuvcNYD+SPwiMh+LoRvBzMAM6O0/x920RPQ4M
pNmLjIesQCDEFrnez139YUt4M11s5RsiQoEK1+TxMdm9astdOU7713jhbzhDQs37W+Da4061BBC2
CjKT9O1TZXuo+JzDNBukiYWQhpsk2/ZWjC7SDTZB0P0yRCBHYHwYkSZvIHeGJyeM7xY+buCkPMi+
QIdq8s2VynyIf3Ou3m3pLY5cHboUI83JkzFLQK+GIWxPvwNkunXgGJfWwUIsfD0ddTHB4+zRdjQ2
O1snD6H8zPuhd1DrVZq6iKJtiQwWQ3t00uwkyonJjVn8YvOqVo4L6s4nbbD1WYGyOmz3aZRjX8Y7
y2LUXntuD8jAkH95nv1YJKetC7vaVpl7dTWbvaQ1iWV3A3gClUuMpLNRRnyZi9cRyQK5JfuOALoV
9FHgjlrtGdaNjBAEV8HEksltfvO2izdlx2ApBPjBirjm2+hfMGtfEFt8KdN78DvjKSZ/Hvyw0d0P
zkej9LESiIZS5g+bQPKBiei3dBF0QKmH0CmcJ677P98MNm2EfxPiymqwul0R9nw0Kv8MkLFdbN8Q
26pOkES1RIC30IBjA/d96vKnWVP3k5f+uJ5RB/ulFDQbbCWZR0Wn3kTbawx8DKNzQZx7XmJTT7WB
r2yCVh64iFBK1O6joQn5GVbAB9yV7yxarNh4cYm56GTOWev9yFpu9XIVm2RqIPUx/zkIntKu+25D
VidSlWsmLwfl+xTF6mPy0PdE2fCVj+zBSh4raBzZHTSapqLvk1MW7716rZy16EgRNnJ+YvENluSi
EWrPbvReB2COuzY8WMTQMvHlt23n+wk8BVcDLNS5J6KPO3fHgp1UD/dOgcbnq+w7XnXjuQv4pLJm
RJ852TAs3I9Uo74vyumxNau73m8+SLGJnQbiF/Is7P+1hQyKYrJx/yyM4zIjn1oU8T86vH9Z9Iz8
A7Mz5BGUh7eoss48nidTeicXXekxtiC9whJUGkSFBKq/BnH2PDnZ24BFps/9W9gA/wqFPNZhy+dE
3IWTMg8tl3Ay5WKf8nHAWWiQQSYf0xKtSTlrhGa6Zxus/0ym1aR8Hyh4rI1U0bNGLpW23qvCUa0S
RqXMqHdOMV0wZvwq93Wuv4Aa0Pkr7w4+zM5N9MuciVf4A0tSODUXHFBjkQi9q5INcDLG9zjfSZPu
5aFS2bITplilxNTAPoOy+aLlZYFd6HMdQVaLqLzYtucrskCk/dvnznXKWXHVRHWAp6JwSTuMIwAQ
ymO9nOwJO4ARI9ZUDz+R+axc+lHIbi9WHmzCJJz3JOlglaGdxqBNg4EUsE/YQduEtfmE31k4foRR
Hz0H0KxHEoZvoBEN8+e0st4MtpHdIIkulzkPe/zPCTyFKuaB7e5T1U/3qmP1UA8ZB0b5PjhCg7cY
X8VoXdF6Hcdw/BBJWXxT6vyTWM815/6GKMB2V+kFPgi7nA+mfzWsDO2FHz/h00jPiSoXdBMc/kj5
f9Zkj1srP0Y67g9eNNdYKlFy+i7WjpkJqC1HBGw2Jw+bHjQaFkZO435KrTNvjYUDxK0wrGJQr1XB
n4HcNVaQyeqauyLFLArVE3mAKPJFleqsWKxwRcF7ZMDRrOlN4+0cF/wT9LzMFgUq9rHYo3lWlyBq
T2kEOLovLLG1g1if2yVKpGDP4LEj2QwZ/qLEj+he3R7lVTPaJ8Mn+STlG+3s1NtBExVN0pC4wG2t
DPWZYgHzfNCEIlRbktJxTVFEb4idJ967f4iFwHfl9v3aXvwXpKJZzYTm39AgD+DuV06e0WF04Ury
QA+s0m9pyoMjoGpT6R+dIkWDAs2H+Ru3bcUDigitGx6Cqn+UogW73ydHcu9e0Fa42DuIDbdEeB2l
/PbCRnO62PbWcWOSztFEI7lG1g3u4K3y0Bw6zbUdq8tIBvYxCdCELQxn35ygtLGtLCRRZqHFC1Zb
TnXAw/+YliVkb3vkFROIv1VztOEzof8P7+EaHAazrB6KluVD6OY/eQt4pphobPKpoageA/a70DY6
E92LwYpofuI+2HnJTDCrKeUaSXR9zO30YFsuWbiSIqlMl6nwvPXER6joJAO9wx6zqP3GmYxTiJDl
EDF497yTSPW6JClzixZ0XLEa+Riojo9V9SCEiSmJ3NNVP5GUEMr8nlyaEWUcBlZVBdv5Y4Hm3Y+I
qzxueMTmnz7BkGsB/GdTQbld6UXvWZnDO6Ar2Jdxchck39ZwLPxJwPSSx5IbeM2s9BmTQ7/ClUyt
6kflLgbp1C0Bf0TmoPjAka1T5W8rID7kvUJg1/Bl/aQA5o3xHZl3/a5IRhabRrb1DV8w3X+PYILF
A6OwgWZZHgeSseCEeGzGM0QdJGgZOylZsqZy+ipxPTgG0URxp5tNEP0NrP65YQBgtcLAnDse1KBI
vyQnzjIiuCig0fGIc7ricW2RjUVz9Uwkpg1fHVUpardPGSaHrK83cdoAqbC+dTL/YrfjlCuw9uX1
wbCrN7O9dl1zm1kqyZa5GOPRfIYbG/1JlWFWHpPXCvDXFG0QWrPzpZsqEjPb+fy8a3qHS26jyNVG
tqsd58Ef7feS1sf4f30R+e8LEVyPxcC6I1Ybs+Xjl/0LbAqeY9xUW4lR3DLu+3bMdxWFxKrMArgn
xFu1OXNSc4B4wthz4ypxFu3EIlpW+yIIiStlZboy+5oVPdIVwNklIEh33PS++ZRKiyprrn4jq//q
4Fms2yb5oOPBkC4WJGOyrbyME0Xw9jNnXLcxrZrqsJWYlFYNy7Z6SpydUy4JQekBkCNBhsKCTzbz
vvpBJnZZHtVbv1fPiVn/lWO5x6CYraIq+7Vs+gJUOT2p4izKeYdRM280fMoic+5LFdr3RC5jKnCu
sV2h4UdcEqHEOQtPj1z2I/vfUh9oLcA8dbcsL3dwjlTZY191Xv0ZrAubUpSz7b7whpOXO+5KTQSj
mRF6EtJJ/N3ggK4dO+wZzo2BNEgNq3p0xQDMqkNZbEfWSjFzHBykLzBeqVHxo053yhUTlp2nxEgP
zjyKM9gaVnQ9BUHniB2xPQ+O+xQimkAC0cstRuXE5IG2A2utB/UeFMPjlJHZRljzGvjKt0ZetmO1
NBk45DIKjHlad1H5Mc41AdTEGThuf5Zhz4vuMAoGwnVr+3hn5e0PILDH0e1pNzL0YSURGbRU3W/b
om5AcHFmRwjhGZhYONYz2GAw7ml+i8VgbT3bQQbcMdCCdpJFSYSckh2nHyDFQvMTpTHmhqaezhq5
YVF3DkPjaUClTN2AYxkLI7zi0IJRBFUy3stUSLz62U8ODicFRpZlAGxFN0arXj1m6D0v4LyP2hsZ
t3oVyaOT/1fEnbxNAbh/h8HDOmF8TsWDZLB083MMb7UYgKSZkftOOI7Jx4jHgRTF3dAhXFZYBuoc
IImXxP7JLvPxGDR1GOCTBH6Tu529CUiouONgmrGpWCTb5J1DM8svNhL+TeQqXG0y9+YN14mFhRPK
GGPSW1+SUomPG2dkQURAbOGjMTD15JFtrVEUUfRM5Zbpz7Cmrj5aLbx+N+fWtjNnhw4vI44pjS4y
Y0Sh+5tC9IFKdhGX5lcCaGr6QsLUwlvoPbsTiZIOQr4M6f2+1T2b3PQaD+Zpzr1gE6lI7LVlw+qM
iBDLiz1iN6KFDexx23wA9RsU9tUNgkdkIcFexQvA3+ueBxP08bLxxlUGSsM0D+A2DbTgX5VDPPDo
M+EWVvBg6B/uxNNsIDBWbnVqEdjzMVM0GOn9CKpjZ4e4J3pUzW0gHy0bOWzcfJa8LMzC7ifZj1QH
uHW6rnqr4xdnol1pnRmVBjuLyt4JD9zwyJsd1kQGmwonExZ5pFbgn1Jruyi/jMk6xqr5I04VpxaL
VHzEgKhDVHcUsikLH7/c0B1Q7FnDfMnKnSKt15lUC2x+cC5TP39E0ZNrLXroGlfeEIm/PIS2VTGr
lrYxrxWGgCHz31qq5CEFr4B60WMvu3eXDEaGi5LBJNQgPMsRF4mqm70scrwiJkLmPKy6XT5jL/NM
6dwHAHwczrW1naUsv7zq2usMaJsaOZJlDOapwOmARCp9LQhZXo1Db+yKiWsp7mPOCKnZRykmek10
n6TGJXQfxt5qcDwKdH/Rxh6baygIAJuy+h8BRs/RYLWnABeGt/C8GwclHGJQthxUZqPSa7f/xVXb
guq9SFxZGLGdnRnkoKbmOzwwRCbRxorUfymGpSYaj4kiVqUmW3DLJv5qF/0t9OcFlvcGiaIXhD+N
8cazqgc1CmZosV9thxgrsja5LYeEHQetmJG/lRJTcsQtbuchXyqqFLfUuJU8846svcF3D5YqnkKb
iQdQsX3X9Hd2mlYb/Iq3JOge8xa1A1vwX6JNWJ010I+6Uu/qnrp68J+ZeKGb7BFj1VsbhSqq2YDZ
pNOv63RyKbr7f03vHQowvghTXcgfHNdkms2dj5SMQdk4sP9rqPOc9tCnE/LWIXy3XP/qzNkd1q4v
E2S+a51ShzS0BekHCO40xyyJirp/MCpKrazVr5ALOXbvA8d7Muzpr4i673qw02tvup+1pO1T7nxY
UuUwV04HFq9bUrRgKhvtspjK77DKYbFz0lfPfK36/jvNpIbAsaAgOVM6mo/tqIoD4v0VhPBiG2uf
WF3bWNsuNtIA7m+ZB78CsAPWxp6fFEDAzLkfFlmwJsPkUTivlc44hhyMiQ0VR9EI9GNhipBDQySt
5uK59eurCvUbG1J2HSp5ioEGr8MJ5aTKeIaS6BJJB9tcVtJaFp+WwX6qCu9EP/85MTO+UPWPASZ9
aEC/uK38WfKaMmIl3lJgSWUF0gRDeQqEGLHBQFaLLHTIDMfBVQW1g5XfTtki8b2QxXwibSclAMMi
iyHCf+OsHDn9aH/ahtFAYNsCardqIrF9tgqY9QZEiUj97d7H59etzDLHxhzADp7b4DKi0MZF7KE6
TD6ixiC6iij5febkv67NnBbC7pMOpvk4tlV+LrsMs65ciBCwAxq1k9iDVhPcPDnT1xgllWo1Xiv/
ivfhKy0ZEXiLfKnuLN4XZX+WY/1sAEw+2OWZUuUJ+DFwRDZNK1KRf2qsmGbqfeuG0RtrDJJAIzgr
o/VZGVm3l0l8MxklJyXs0ioB+sLi0ZRkwdgew4wRiUtWYUBsxTnp03qNCKvKziN0io3J3qHru1sh
2KAxV0WYdQqYyQBNeBk5wnqwFnTbgACaygPKuu1d9dr6DJmmttgQgEIbmU/HCbkrWxqnzQ+emdZ3
bSG+mgk1p5PGz+Ap+JLc4jWK+zfr2bBNYrFI3JqNmXReYGxepfv9yKNO2s/V9eRj19QvU8nezbWm
k5+RgO14DpxBdIGRQ7qRiuwvjnU5qd9iGL4wOXDXn0epv/w5uGXIi1d5j+pbOPGpqd7jKAcWSuBK
EE2PBctnzC0zZ2iytkpXIpEe9wp+n65rbEqsg/xhOI4ouOgqsXezuuqTkWYywTAaL97ryAPAOyOf
dt17NvYUdYykyMMt8cIbxOEW1cjkKR+/PM7xbGDe5U7Uok14FwsXd1U2MkOHuqy99mmZwvfT1NyR
2HBXYTM0ogg7Q6aWor5hFJrsspqa0QP0C42b+79tmi0ReDS2f+mE88Y3+WLIquU/Nzy2Seuv6Jfc
XQHWYlGNA9JvHrMuaTc0QU8tJEQmRayzyffi7vHkEXL3ORD1uF783UPE7dWxhZ8I9LFStetawhXS
DBVkGMZUm3XCorZCgcvvVSJagmRzy5cArsmsD738GSTg9dx9Jq3gRrGDGSP3Pk2PfPGgbU+REwDr
c3mqx/jDKc2TqOu3bZsVtFi5ywjNJCwnyl9sPQy7IWY61bLr9oLxVVshrXP7J6pYrKugeTRhUBYw
C1ZqCL9oCA7+lH2UobeKiHXaVn71DQzfWTsKoDxVyrfIRnnAslwuwpRXUjxoLC3xgxufzLDJPLFy
u9MVBasYDPxEFaDwJiAkAX/xam4965JX1YeHQLMfHMWZKqJ9trQPWWCg6hLpXeO5Xy3xakwnkgsj
KcF3wntq0OEoeyuplmp/xp3pVe4aoXxx0mSi0u5gADtJzzZWZaODrcvNPc91fuBIeRkXPpfZ5z+N
9o1dVLTtGePXPwbhCAAYdzoBIu22fzQM8R1lTrJtcp6LNEHMMzYDkoiKUPb6VwI0UYVXY6rBM9XQ
ABXWeJzZx7h8aBvfTIhK4ApNJ3PTo/TTHtafStk06j34dVZLK6ub14iaGZ6g81HUF4nxm1lQBNLq
o65Y73kG1YdBPlM0gj9onH4HCWBYe2QZepLaOw/hKxV493PGJkBD3py0uBBre2WB/JV7WEZjAiHG
huM3iXpJGqp715EzftDIOjqLzhw5JvEhGGMceDBBfebo4re12i9G1/gcs/LFE+1P5IwvAXImKAlW
uuvc+a/BkzqChepVTKeu/0A49NgfmlMqjWupvDcpIGgQAXeccANvW3ENtAtnJbUmjvE4hdKSnSZk
fdWrmeEaQzTFBWNFIEvGSuyIEWgBBjjdIVT+mpgltKoddrKEMycifmWjahoc35u617Tv2LV7+aeR
qffYMfQ3dppsglYK7UmtkjY5skQnNR02ge/zlE2mSk5OWlIbDtwnBFdOXXvuXTvfkHSBBMMk6IN8
WH0oWSzuoxwLFdlLWAkIXIcLRVPvSuaRaefS4TR77eKsYsoIVjJWuzAuvsKsZdFPQ44ggAVzK/ud
DfudrSt3BsYtMTjNRUkLu7Sfr3RZLj4EPk+7hMHmtfYqrxa+ug9LvmH0PAfTdrbrV8elZKNa/qny
6SWQjHxaj/6Tu8737zqroLUk2pHHi/6jcJzg0Hb9Ni2jnQj7l7xaNh34tUK6egmOZDXewoldbJO6
L2au/tXpokwjUgnjI1so3FZusmXJvI8RIU0OROCpkT+ovq94OUht4ARL+vAS2EzWxOBNVMSK5wPa
7egQLFiV2yDFnZKCxdjWc3qo3HjrVMR7wwth4O2DhUvCd7JT/DujB9LbwxzdwxNdKwDUOz+B1k7q
oTr9/wvafcidwHB042U71BOg4o0eR+NI2GCYMNhiQHjOo083/6vmzjvnOAuZLi92CZq1kZhtHL3D
wzzVn1OBrixKvHjjDvYWj0N5nf2Qb4Zo43lY0AwN4zsiK3oMX/0Po1EyT21iIwL9kJAJuUGcwQ6n
BWljzr2FhKT5GZgGwsEYYALFgODExMhqsqfH+uoKl3XmErqed9k7wqkjbj2UZfpGbt2T33fougYE
RySZYAYgMPsER4CBtZudRdJxPMTd3mIC0nCwrZYktL0PfCbCV7uC7ldkeqdwRm6zBDGXjsxz5hA1
oWJmmTzYta4nTq7S3IKmOjiW/HCF3T6DMEVdkrwTRoqEP0Fi5Pe2u5xLN1sGf62mWmXnXRoYjlhE
Z6txyl9gFb80IDJ2ppX+YADwDqUrnhPEX9toidoUmQBeNjsNpx0hesRdLqEr7Cjt+Gt0a+MqfEi1
TcD7Dwiht8NrgbCJgLKJYXec3S1ByhJ9DXl0rA9bDx/qiG2KoTQaEnkjISs6Mm18wG5TrRnrtFbr
3pN2tzeHtj3CJ7+4IxafODXCwxTbP7oYubbmgqD1Lnw1OiyKXMq0YEV8yHXfwRiCRMVFF+g1OUF4
kj196uL4FAP93VumwdRUdJd2NAW92yX2oAVaY09GSIRrEkLSUefMkBhOt03Rb/sU9EfCt7VzrfjZ
iR0EQqaot2ZbPFt861Ook13XheRgl7jsaJ7XoKaReLedYmNH2cNoqKurn4gxEyaeFzo7wG9Ghg+D
QyqUKQIcot1Qeme+Djb5pMROMM2hDht5I0a8NYvzaILOVFUS/XVpN4c5qvbYDF5EIW7Kt/Gl+a23
6WXzry6dd69gBKzqh8IUuPITd48kpNrSQyNWHebX1FNoD8Zo2jVdf3Es1itGIN5re9D3JBI+6bne
YvBmj0C43DY1I3Eivwlr83yn0OWz3Gae3IA7SLOESYGwvXVWvKvFuMae/bmZsrMaqQ1ofyjp27VY
KPacEB+Tmz8LP/hORPtiiJq/N7TbwkpfZrR4+6JsKVYshjSdEZ/qIr1mYdRgdHvEqM18zj9PEv9S
AxLclgi7wpZMXZccHkig7BCS+8DWOyp8rteGVz7k24MAWACsKlmJVgfbh6oT+ivN5A49K9eMgHza
zM3z4P4sBoH12ENmn0tlrZIBflBnAMPQmX8Iapg83ZSge7J3xsyMPo66xxkB2rpI5K2q/Pc4U/eB
TwYJrPWMhoDiGwvABTAFIByR7BvpQ1xrOIXmaji4lVpkROpAnuPLIOuTBwUFUCC70hSrdBtViokR
++N2Apzsi2jLFHXjzfLOWi5ohlBMIYCa2xkCPGI8V07TtOcAddNac9tj64YDlXrWcKZqfnc6sUQK
mzhTwEyxYdXn/3+pOgfH1DgWNblx61qW3Un5nFmr///n/7/k8egdpDMmV+Hd23mZnVzTeDW0avci
ZrXo5+YSbqQk4Lb2OhnjD4hmPEmalASdNUflNH+gDKedFccf3PYYHVMsGcpJvsOwhfPeya+pNHHc
qaMHy/JQ1pxsNhlmjDrjfJs5JIVN1KkAQqz7iYt0W3ZWsBIW9XPSMm83Fa2F+Z56gqkZjr2dTRVo
oUjcJnn+liBwERkG+ExE7zp4ykQwn8YoJg+X7EtBWlo9kq6Uuz/RID+GuYc7FGBzNdEoId56U+7w
FrnTxLFHirzVFt+tIH0RyxHSoBnElnCfFIc30EPsU1HGGKtFJVWhBdrMSGrWTpm+sGqDceaaGxwb
KOIS5yPuxN+47KQMXFnUTfiyM9Atw/SIfnExk29jp/8XTfY57XkfmKhC2RoEqcWaffyEZmIyCLWI
oQtF8RtrL3rtSXyNGVJLa7hmPhjWSSY/fJZzjFPIc+YjirDGkUxJOwhSfateR6XumwyV67KjYUUS
/06E243aHFGozchv2SysuPP9TRKbAxh6/0L8tEm3g5ZWT/Ue4wsLXrc+DwPKZxTr+KSj94E99wbc
7vugmS8UmTrbIcsDvohgAA9EggRHreEyTwy5SRaQWJLld0UDtn0EUpyjyVxNImMRaokLv7GYeN+y
2mDyP9r9RUPWUySDVw3T6JIw6bVIbGwmfDu6eyrbpYweEDD6NSmTiQN4i/HspqtNpH2msa47Qvk6
93M03PGuHn9SOZR3mmzvc2r7F7MekE2EEPHg8QalezeL4BB4JKoy26tBrROt7I3sywT94JZtsN7q
CEFLpLs3G37wnqajuhpxsytIsDkSOtuvYEYMKJRBmPG1IJvwmie7pyZVNgbKgpAc0vDIHhoBYQQo
+GXm0yN3mbmeaeTaxgnvCjaDYCaCz7rl1itiMBPgs75IKjrNnX5yEO0gvCFCo56NLWFH+Nu8iz+V
b/ZUflFwvBnMGCM3Qes1DUdw8ncsxkjfnJgZtOggoVSdVBF8WIYJDd6/xCEiWsMf7jmRD0kbPWNb
tvkPQ8Bc62+7dLY1srMVcQmfc7GEdg6nTnlbzSwCnmJMFHXoIs8ZTkBfsC6avCzMLO5ZY/9Utv8U
yx/JkQYKd1811D/Zi6XLt0QFKOfd5rFs2wczpQhOjPJ+9PiXYzX8WRCLvHxo74m0+jNpz9ZEWjHl
cK371m/qY0QOLG5P5sWd/kEPnx/suXqqWmPYTORJsG1pH6F4HZJCt9thwvU6i5ubpYeZrYprYAqM
Jn/XeWOyEWnN6ZN3ZzLZ55tUZzAGD8VgBzt+QqDDUfzbJuqzhhqzFaw4XQU01a4YPJK4JPdWQpw2
686TaIPkRHnwSE7dfBkcqE8+VUTrc4djKwgrYujyxeg48Zmxcdov7l4TCMpmar1DEpi/RgNuKlfl
3iH7ZN9MIcDUJCh2ToyqPMGDUUTSfMdRdjXL4dl3kua1InvnqrsAXYItkANrTwCoYJrLe5o9lklz
ELGeDqxBJpY0IroVnnc1qmAn9Z0lF2xO7x7ERMhUp4fpVHVmvepHYi0MjhDbLA3czP0hJF/OQgu3
FwNvjtVfWdX4p5L9kXZi9kee6S3pALsmpveIenz66TKeVMFcbfM0IHEyhvOFiuEE3LL5ChDk5OPg
fsS6zna82SQ+zH791Lf+S2MQGZpMzywgrYeyHjY50YLrOGPJqLrafrSyut2YZmbu/v/LNN2IuTAu
Cp3JakTl80pQ0gDEgKcrI3735DgE1Pc8QYdUjHwG5Eu9ukoPW6u31J6oIfeVKRYQ1EaCaCr9i80Q
xHaZxRLoXm8AXZoohJBsxsGrTf77NSywRqYjl0M4bw2I2FWRNbvR4nXrYSpbqDePopkXQAeCqo70
21WYDvc0/NbWlyyxzAyFUOxW/QML4GJbBkb1NFecHE1IBsQwZ8xbZ/tfw/mKDvKvyg3v1uv4VpJW
hBwMxCbhebqILsPQJNTBprVP7QZJVmE9uWmTbQAwuc9xBJFAOPlLaxfRs2LSQgwmLnhqtJ1WRMTG
IiWnyJ7chyno0R2H/WurnT0MrrM9tursjw281IWpZAziV8Zz/YQCgrs8YuBfE0W78evulqNzvJPA
wIjkSZ4nM2IA35KfUvg1KksxJDt7QLfQKAYxLnkRo+3uqzIdX0Zq81aE8CKja+kVuAarvsbUhB1B
qPEmKgmODSU79teWWB7kr+NoeUe2lw/hMM2oKAvQXROZ9u3YYQlpZLzNuuknYd97jsmva6yr1oV/
a6aCrXBGwi0zqjufd+AwKLguHTRzJAg24UBN6h0M/h22GZlwF3IycyJVOUfTCW3yLzsKHxeeFQ35
ttShv0ndcpXOBTDotNlOkccid3Zj2OHWT9VYMV4B57dyy2hvaeZfEmUPWe1W99D278ygvNPoVcde
d9mRR0RsKge4LItFFOpEtxJ1swQyDfwIZj9bB9KCxzWAgvFcY2xCLt73O0wk4QbSZXsVsOSitn5i
ykmWa3Uv+iA9DjY7QpIw5MqclqVP4gNHqAQ6IuKz1j0P2zFLSdCsnoGBTkAfLlnSPKXLnkx4OC8y
0IL2iJ+9RJ/8Hg/WKk9wU8XRcg8vzCW2NvVVRmCArJQazyZkShl+9dLUOCBIiNmw1203yiIooJMJ
jaXWnAZEPd1NHXSrWHG/xMAOueTELpYjcyBEb5vUNhZam488DXZCVpFYlCBq9XwyiQDeHVwT4Vw1
uOaxB2BaLS/OVGM3iuDhbqo2MG5ZL9AwpZ23silnNiKZ5icrSB5gFpSfssLNzdp914ih2VlL4YGO
oFwnZq6Z8S1Ybtm91mmt7kvKiXu7Ct9n5jZ146k30UrAFzWndW5hG48n22AyqhF+5QwrubZRGFnD
Xeabz3ntsAGq3ZBlZufcmalSW2PIr0MdR1sq1Weofz3oI65e/vxqO/OsrxE7Gae4BUwnUftwJJP3
Tdkc7kwzAL3oZfkTYyON870W6ywKflzL75/LzPhmael8T1yMKMTC16FkOseSCfnwFL2VmXVLYxH+
iDM6vVtmT9GjEdcsXeFOC9unPOuJgiUkgq7S2ZpFQPxuKl8T36K8nIyHNO4IrltaxiC201Mf5CM3
ESUvCtPHpGHZQjuSHzMQa+uErd/aSfxTMSq5TSIq6DIx9dVw5b0n7wfZe/s4pT1VnXyWCJoR+Nnp
fW75P5LwpqMfqAUNVXS3rkMnbBv2Pp6d/qR9BUqC4RJqN15McgFIelmMwMG85olm3jz57qr0gHCW
klou04s2SzSSphfvclZ1sH0dv6IWq/WBJo/2Cw1AmxLfKufgjJNOnVrtMbPsmGi5Qt2IJ7r2qQyg
zvnNJpmdYt9btJs9mZjvg2G8z94C9Wib7Famu7TNk//YO7PdxrUtuv5KkHdecG/2QRIg6hvLkvvm
hSjbZfZ9u/n1GVSdoOoc3FzkA/JQgizRskumuNdea84xn8MwvK3cnMjeKDaekgEvJl3afLK8dcy4
ZDOA6H8cvMuEd+PIJQZdsNf5jGlaWKT4lDZlNzgnZxjuMFwjOMViuFZTMIcUWvZNklRvBmqtVRO5
5o0x0gHquvaCT9zbkLdATl0TGEeZ1WwMQuhBDOkds2hONr6MSdANHTWiOjsTPBGhYvKAhkyzgoZr
f008plbBeykNdnr5Vsv1GyMrnoKyZyTRJQhiRyuCdBFHx8LYG37anBuLBi/zrQk4URuc4vrbAPDe
+VPyk1YfCROUKbIW9PNLwjCiLEUVg4RNL4KX3mdJkdlaM0B/1QNrOy2YnGjAiPiiujh14i3GWWiR
wEGQm7zVGucB56W50vUUbjbk0QZDElZG6ykK4s9CMLz0TORlHu1de+CjqWO1OOTVkz8V5pPKCX7y
NPPdLEZOChIBVm4bYG0iSoxmr3NnBuPCm3qizWQl9pkh3qGRHPSyQHw19TqVrPmOaknB6EH7DETt
w20ngrYiG32U6Z5iNREMbYLh8hNiJQu/hnKjcbUGhrAHpLN2C8sE3M/rtWbarrJx2HSW/0Ori2HL
tiK78ekfIeAgWZgLyEIVenEnzf7ILO8m7FLFvnbqUJDSzO5VfevAKDhOJkkB7sgk17nL7eDBNxJn
VQov3odKrt1siyXlZHp0/Nhbwt9KnC2dzeWgJo+6x7kPhthepcWb7tfvDnbSVaxqRs3GSSgG0v7o
7c2OWZbl68zfQnkzzYhOm3lEbi4Z7i1LGse9RWFlkhK+xNh6V5UOrgXMXC18Ot3LSZPKjNd0iL41
vfqIY/HVZ6SWkcztLXMPEm1Xv2mRPazC2STt5AkSMF1QcTOcaDz9IZjaZCWxVxhEHKB9jMGFxdgk
Kz7ypTvyiek3tkM9mVTbZA4O7NUrqT2vcTU+dDZHj2W1nxASYkiiMgSgs8t9op+x4JywXnezrNIl
18OXr52yAaNH7TlsKBLi0CIYPrFfk6ncmAWIR2d0kSVN7S3YFAh0Em11dWMjREGOZ9FcVR9tGQJF
wHjQNo+F7RK2zXyuLG9yyz1FfnjyDPbzhmRbiSTY2Rga8E535sROPubI0dmhLZLI4t3bIkO+4hPd
mnRtT/386ZEvt2qj5B1ZygdNZGwfrntWY/aQVvJSj8Zd38kNY+1LFPs3MifajjTQs9EgZu14HROo
4NItzRciHpah7ezbDLOP3q+HKqPmY2kfE7aTPmgP9MYkh+YAoqxabVoFiLR0OO+H4NiMzbtE4pvA
n5lfXhPFDQ75XtLFCugNxZArFqYwdoLh7qLDWiCJBrCs2EPhVpybmEsjZu012aBkU+69QOdqAb93
1Yv41jE1XE7KWSmZIWxOcUxMIr83pPhCxUAYOmnKZoxesEzumT5ehqHmFbS3VGANRwZF0s29V+/Y
xRPIJUBGOe0XdMJxk3ToalJAty2EJsSkC3THGH213jiCPPGZmSiGJSdmYo05R9oiMF4ZdvLQFlN2
e72ZhD7iSsN9A2lusLTHsjYIlplvmhBBXYwhl30XpqJuWIcDTV8u7otIZI9mDoSpFt1wHGJStWtP
8P7mMGKcPsPYFbuMLrRhWKds4RH0oW5upo3lIYvENr3tPfsyOEALGUd9RwW7uS5UOzcgK5JERGsl
BRNrtHDi0tjjuYgL64ghRVxYusYd5JV8YWXyR818g8WwXI9OZC79RGw95VfbQmPK7WvVdAqY2vAR
zqPVIPujVlXxfkJzwPLIyEjUNF6vXyJbIlYcDwbM9pg2AjN4ztfqMCLLchMI4wp/4MoY/YHtHTde
bfDWNJwvpRTGwVQBPBLRscTYhbbJhuDOtdtHp1BM1RvjpZlBlt18Ew5psNLyccMn+JMk3v7QlAbg
puanRSG6r0wcuEZJm55ZiI0v0fHa5VRW3o6JMYQZsmz3wTyh1cLmYOtVc1DbIBcPiBkjoKGNSQud
t1tALNT4S1iWVqxxsCacYcpeOehC93bc7QLmYktDJjSnC+3I3CQBDCU0shmTA3mqn0y0qpM9Oea9
ctPdgxraW+zS5aONNJfWArC4SjnR/N826fBgCvAihO0ObB3+pD2bqPIrrzos1QwakPaW912t+ws+
+I+gzJ1N3CQbEK4NsnXQyW7QVVswSj1StppJenJKcOCtKrzGy7gkljKn12vpknGEM3eTRvuIVfhk
Tp8EncygCM/jfIQWM57KjBD3Vqufc8fbVG03nfQgmZYSPXFuSvmAnkxUzxQE4b7LFX8yxHoGS/mt
ViCxDavs1DBmslpQZW5+xivXWCVtxJTUDKzArlVxzY+CXeRjL3TBWCn1UHBtD03DhXcYfzXQL7lI
1BBBLbINYLMewjr+dhkqkYnx0xoY4rrB8KMquYiZONvxPxZftpPsHRQwVc1ioQXJt175+aLtEIfN
9YNzcSAcZCUSxzFFndpQgmY66tuoDb6HLoIwzHKVFBtbC2dSnJ6tyHg+tWFwYKNeg8BqD/VAc6Sr
sXr4mXwdR0cs5yVk6xpEKTI18Uf31OLPX7CU97gPzGTtIoffVmjP3QkUYww2Kmz672iSd9XYNSzp
KD5LOKu7mUM5VoAz9MDdydxmu+CrjV02j6iM70RuijXGyM5BLo1gh3Fp/OZPaE9K3cLB0OqvWVp7
6x5kjcvAWYvhnxXjcJs3FyfPAPw17VvtaOxhSoXNxMRpNdLbR9OXHoc6ea3YgS81D2dRmnFjqbhH
288mncARgqQC/5iEIOFwUhO54lHfKl9b5TGzUd1xsJN7qwikAZkCrNyDuDdySHGetY1RIqzGCNiF
If0fIjg7nd6tfTu+x2j7kJYgF8vjBNyV0b4vt+1Q5GRGMz/QWcDiILt3I8gKZVs85YVTztm0SOYz
9dgQI7tq/aDD+N7mEAu8cp21SJrCGOGqUgDDyyHaikK8ijpY0RBv12mj0/ZA1NQLMhsox15tt9hr
Gs4WdmrTgj4tc0GS2HDJLOusZKudEyLmVHLc2QoBlz5W4zoprXY10SP2ObtMt7qpWx/EgnROQwuo
UPRSh3j0orWmv+Rpls2SCIMC8doqy2FfioHaK3DByCK2du3mrS4hM+hsB/TMSG5alNrTwCB6Ctb4
y5bSr5DjZx8Wsps4Qv00M+eNqsbMRnjkMnM+YFt52zLDWI4v6ckZAiS88EtsKhrZZQGYvJFZKlMt
K8L4r2oUpxp51yGaEiQqCKqF9jNf2zRjNpEZ37PsIFxmrPLOvpsQAK8fDnVQPrVhulOefI2i+sNq
2uc+ZsXVZjTBCDRvy+zLXhTWDzOYcKnV0wXYyhNjubOOz79ohyc5dDeeaLeyAXudxx+lUx76zBZz
FgH7rfg2rnhTcELilEfUgucChV34beYCkWJ0sIyZp1FZ334fHuNuoknQv2Kii3oYpQQAGwxlsWXj
Ql9UWn+2QhsQnpU04IBbJvG1tjbQU4NYNYkt539Om+fGwdV3cVgqtVQ6N/FER7Lg40gwHx+iIrvn
DAIaH94O1GIL3a4hjfo5OZ2d+TB04b3tYyXpOzaTPhvnZZ4U5bJGjA8zV710MEoZVycCzSt4oIMe
a/T+I8vF72gizI1OSWDpwHDH18hJIFLDMdZV8mFhMlPYwcFt0jmC8gcLQETvfYbTIJkTV+a+8JTP
TKq5kxMQtG2Geb+1rf6BNu+xjoVDNE/WI7RrUBKnwGOQxIUCB5teZvp21IYXtl8eXfnBgOjgH3Ni
exdeQ1AyYOZVP9r9qtfoCyHpQmrdiXUdWKckA4k/6BBKSLz0t2DSllJidNGg6a0MX32XCGdTjzfM
yhROfv8ZNQSW/zRkWqsN59SxHQqk+kV1NO5sOcEOTrhy6SiziY4PV8Zgfw493buiGW4NMrnXuSgJ
g7BP0CKIZbXyM6fRSTZzrnFzwdV9YTSycIa62gnRHu0MXeo45MewM+JlUPlqj9xu33Sczg6hf9Tc
w570MXYwiuh3Mov8mQqXuumXqqJbI2XGasnp3AGTnrthVNYaE3ibBHCjcJl3deNXAfsjpcylw2hQ
G1gwWarB2fvYMHWhprVmpmffGW9MYMAYQwI6mB3tZWJa34s6vosN06Wtw3PwWd4D2HyWRiFQTfFi
GrJpL53iuRjJDWAOzeSdyN3Svhf28OUgJ2D+Rylgx0DEgagwDDgMPdTOAgnEwQ3TF0fEp5BBNxJr
JM8OBdvCr5qTjy9XSg4Utnfo+VRsRrZny8Q20rXCQUN2zGtsp2s7jxG5GZgtlTesAzahdKq+TUPL
TlAwVwWvaRseUzjUvSGamj7xO4Di1ByYz5ZNIe/7APKSVRoXeiaXAT/XTysSn3Hf7CeEbTjzRUoP
frZr5MVhmqZXF3Wb0QSQDJT/5WYPGY5gHCjISlMdmUIDp+anTpuJmJro6Jox6upSZMyxy0MB25mJ
VHQ0WwJQTGWLRaWz+cqk0DFMMnlsQbRrHl4oIBBPgdmdY+Utpsr5CG1B5rtpSpTG1C4uYHzRGdO+
aZCdJdLaW04HtQlnhKPLctU0+kmjibn0mhhSAyAkZjPoPthpLUekm6usY5QVqPik5GgvEre69R12
o2mW/Mzj4HlyUBMHFUEIQ0NzMtn4k0ufxymzZVJ8Rr1quHQWzyjgX3ySXRaGUbzSKs8RxM1yuvam
VeNHm5HzZOQTU2lM8DZtxk3taRfp9eUWXUm5i+r6bE6FsYtDPT0aVfeA2o3lpQRvYXo7jXguzlD6
aH0x99psmzMcOzb2vxu/14BXQAB1tOIOuS5Nd4w0YwBdNNH2dV08YxiFHpC09K+jd2Pqt2RbvwmN
C11GCkE/Wz/bkX1F2N/5GKktXXwKUkhqpHQ1I/2muCuzcR+PGiwkR0wrRnN0jW3dWazLIMH4WdDX
CuhaFJWMya9qGiyP575ErIh672g4DInpNTHjKdiaj5ssoc1O0Q4Gx7zQfIbR29vG2iLBF2uDrab7
ftrm9BN5M1uWRrLIYyYaa0kcCqkBGySyO8vviQGPn2wSKps2wVKDHV/jU+dHerl1QgqSsTy2ofNo
eeGX4E/vz50FTejYv0ZipHHbruFcbxxjeoksn5NUQ3NlTs8NgaJ9e54Y0dD57y4qZ3JoVQZ1RDHs
dI1JZB+Xp/lf0+NHBKQGRqYaWK1jKDFEF3IxN6HD9g0KCtE0b7lTP9gAbcIBJA+c2SVIMy6TLL1E
RosPdpwk/gCRLbtiIswcT5KPl6W15a2X4JglFn7rik5j3M1aI8Wls05TAtk35j/UBiWS4pEcIpO/
ZZCV/g687FbbmiZ1uy1wfkw3AhUvwpfhUuoe4dkkDDmDvasHxZ+BomdfGidVQhoXQ93A9zB+jmF6
xw61A6BVHaBy8heyJyg1RrGD4+Ef6voiMjteJpCzVl3hHe0ouwCwuGky5DmOHq9parOQCxxyhVF5
T2EklhrArw2hWTEJ8jhOO/HStpzMVtnysUjSFzhvH2MRbmO2kntVVMMlRUmqC4L6Ek98VDa4My/z
SR9rbyhSZuuNepY0LFYdiwU0pW66FJGKD2AwwWW1lz5Mv3M/O9eNE631YqSM0NVOmVW66qTJh9lh
qR1cToSgpvZ3fSi6miCS0evyDVMtLhC0RmwzfYp8/tgtIPXKaw+21WU7TLZbgKzkyVFnGI5Lmwqc
bkrUvaZe7Bb3YhiaBwgOz7FFJ2uMySZRxmVy5WdjDFsyWhB+8UFJa/cnAN1l3anXvLJOakLM03bW
vUVTd9k0/j3SPnhI09yVQMbGzn1zrdziWD6zRkjwXzQ5HWjXzLxfBGRBJlgDmh8k4aSGaKcI+Iel
rHbH2PfZBT4EDMBL4h/En1r74g38M0uVT2AhHqVVpkiHaPOGiXX3Sn+mO8AjpWSQEyI7UNedJWl8
TeCxXBC0VBlYBRNyXFObUL+03FrueCzdyzANajvOzWiYfOdqzDfKp/6mMc2kCXEMA8BLZtU3SeQ8
tNNSN6tha7Y7XcgvA1LO4v/TOa90Tu8/sTn/Vx4U6d/YnBz+i8wpzX/prmScBJqT0Q/ouf8D5hTi
X7bt6A6kYsv665m/uJya+S/DwT+v64R36JLrBzjNv8CcmnD/pZvyb9/3P//75/jfgp/FX6HgzT++
/i95l/FxzNuGMHVnJm8WSGWLfP/1P/6rq7umzs9wXH2OCrcMDwbon6HnKjdNxuPuxrEQ2jaKYCW2
LtmCBBvMGh3pNbGJo89mkMET6XtqmBb6XpcdFLkGVjar9KkJGIASt9NMVXaEmWbty3pWQfPQ9WbU
J6jHWMTYNpgasV9pQr8uIXClGWgAFUYTHgHn/0SRNbC2mLOzZPJbPghRCQQc6VllP9oYng+/b7Iu
CFe59PA7ulF5MMs8geZkEW+GkG++3w9UP7/uVqCjSI+DMtTmhjpUfacOg0VXH3D0Z2waKBpcyM0h
cTlFhKRFwwg7oDud86DYq8mUdAMuLkv8prQ0+9ZY2HqIwL2etiEmk7lJP22ACUew1ZtT2yOtR5N9
hswnNuyEFBQhrImMf9mA6XV2VjoUP9/wLmoc2PAayOfM1PygbfbcBgmOAAadqyIeL26o/0CHfq4G
mylrR3NRPtcxG68mrAZGu9leK9mTs669JxYbjsAH2oZeACSKndzgBxmWOAzePWaUaAYOQFRS7A5G
oTkAZdLbHkZUMOSrJtZfIUZwdXaZGgc3rePgiGLr96Ec9gSIzJ7qiIYwwSfU6uwqNJkTIExSVDIi
dSS/b9qWyiZwuu+XSH/QINsT5owqWOLRXoxtSpvJhRNFJCiWro4ignLrI8sQJkmiLSvyDGm0sOeG
eIgt20+xS4Q5nezqzg/mSD2fuX7FYmZDqtQjEKAIoW/DMH/SbMh+CYs4XGT83NgYRPTdm4KBuM5+
ogh4p10fX8wEhQwR549oCB8nLXsiE+MVv4/ABcJfB/Sorel79P+XflQXaXOpDlJwKcglOZWa9JwF
2dmnUoU4/cOpXHYL+s1om8/U9KRU8L+0vekGSTGrfmeUi3JkC9EQoS3rn0wibpyx0bBDFoeC2ATX
9Eg8TCofgREdjbQ59RBOgMTNls2E5jo61ZIwKLS8LrYHP6/hw0LUaEJCiJxbWXdkD2K2yoIIlg/+
wsEk+SjX3XdKxfzOThkoyLVXDSzl6Z0i2G+dFkqskFnQWE6BD0BYmQZWkaBYh5PkzZomAkP7bRyH
NZX59DrBNEoUB+SIENnqI3/WHfbgVnpIUtquIQkeEQ5ejDRPPeOTEyeejTp/pc2NV7dHedAwI34s
JfQ+9PWaGqY7HyfLat48xo6JnAgvcZ7hAOb/ZHzEXX4T6/Zw65qM7vyyA0dWcYN/LF4UenfnS3cN
SFNDA0SnwGRkuwr64MOO02njlFGwD1T1YHiPXRjT30+1Z1+SvwnUpznaYlMaXroJbfTsAI3A66GR
sHSY6L5J4WSMRrEP9AcRAFgMVJeslftuRaZ88BJ75SqCus3R39GcYKo3w+KGXn+xzeBDGRXJIBpi
0Cga+q05xoTrNPrW6tJwbcScP0mdlFtckQNS5vKFwMx01VPUbzLK6e38uy8YE7ETHTp9PXj0wHQd
sLaJPMWT8qQAat7qAld4F6d76Z4tehcCTxHCxkDNg4L6DJAkucnktNH9PNrJIX1rK7NFN5l+lV1M
3qJrMD1wiuUELWKTGzRxglGXr7kHLyBKszX+4q0a0HFJRihveJR29FKSJ6qD6QgDSMNV25bb1pwF
A3wyMXtxAeczB4I03DnEE8DqtF5JKF81dr3rkWSuLMUF1ycg7dgjNYySqYeoMX57iGZ4xydrH4aq
okTjg4I38dB2lxBHe6jJHXt6wSTE8m9Jv1BM71KVaLN917jVvjVNlbeOfUT+vJG+0BjClEzfkEnR
Ter1M3P8V5Uif8t8+r6BU9WPaqJORthV/fTko1V51idJ7Rjsg1K7c0iEXcZWci+EBq2ljlm3yuCx
x6xzj2MmK7Lmh9dMxrrVOd3F6IU3kFrpvltMb/Omfm+Ii6D3kQAckDoqORzyhgZyJmaHvegGe6Dd
TTJkQa+YtMOC5nNX2T/auAfPl+EjqMd8rY8Y+Ni8veEYwHcUliDVMmPPDjUne7DdRrh1zo4WwJIu
ZL1jhhk/AOaNblOZ3HoCSVAmTH/Vs8icxvlGdayJ1IxqzaQMq1XVksqGsDUZeuMkIU2alUCpEzkR
SNoBGPVQCCIYutvOdKqdAy6zrCw08JmF2J5RBFoJSHMlCyfhSnQse4ajSz9i3kuneA7K8UGnCFZO
PXpPpxnQM+egJOlRqlH9YO8foolYFpIMoz+KrL9qmb/XLv8oXTyqKmHYjKCpq4TnyL+XLpI1mTRH
4wwxGA5DOQbIyiTzd3412eAyZJuxznFKNMMZWsLWrH36th4+2ll9JGGR0xgp82cvceOjnyJKQung
bzo5fbpCQyLuSyahVv0+Gv426ePn3nY+vQ4SAdfdn2aruhNbGkRxs19QBSPnMGJAqhQ8JtEyq8DG
BtjwL1E5U/oMch0z1ynx+cbGPFhS9wFMh3vf7Ij3mWk4rVURlRUV/OEEUq3//GbZunD//nYJncwD
U1i24K1Czyz+Uelpflfkptt/eIHBWjLl+yzw7ppiIN5Mp8RjdkvFx3u9kC0W4XLU7vAnPwZZetG0
7MfU5C10pBr7upEvK8i/jJbBjrQYoTvRQvpid+g1DK8Fw68Q3w0b6iBrV8IRyVlE6YGYeX9F61Et
504S0jZjG1s1Hob2yEiMsK4UtVBQV92yjxoIuPKhb+N7VQw4MfUfXGwQlVQ1KiBKBHTxD8Y+c0y0
o86ASdtQn4VBAq8zdrdDgC06YZFqu/Gjg4ValgsbpsTCcoh1JaUQeaN+dmTYbrC8nNzBuEWVbOwZ
sRs61jjZGvbC0cavLjOYolbVU+GizemB2a0yE/1xVx/ZYlN3uRUat/6l7Kkh/Hj4qUiM8fyCSL9A
v4RAzZiV12uTYELeXjDMHXIb0SBcKOLyrei+dQPfK+90teoTAJ3evUvuDfqoZSzGT9+yvqyOPXlc
iqdx8PxDI7P7mAyTMDE+Z3iTt1LWgPXYG46w56Lbwm7SZdy5at37uRREO8TRbTPkuLWaHDVXCHEE
pn7Lg/PN0M1mdw3rWJ9Wfz3x65gSaSEvkd5cX0EVpaB0RkKHsVC1206X6bgdR7AZMgHwAERBJ5V2
fkkmyAVy8OLj+gOuv9SvX2J+kvg63On5+Y/f49ddO0gvdPLV/vpdv34cDXjQuhpGiuur/PoZSBGI
V61xgV6P/P3S12M8y9IPGeC94vofvf5Cv+56o81s1A5+/X+u32unQq7QBDDy1dPy1vCr51bY2q6o
nOK2R015e33815dN+5AyNN5fv7o+fj3i+iUWgkvkUTz+Pv73YQQr3ioH49z1oesNAqmYz5jQjkoW
9WFw5JsUGXjJFnJdU43kyhMtqGfeyde0AJs6lLOkj342ovc2BcOJVWrRanC2CHosKB1iyje2T8R5
y5RN9Ym99+1csCyNO2x+a/LVQK1l1sHtasSqgbkDhNDVVMxBKe61tqi3GM5o0cxRYokrX7OBzrZM
An3jAbxvEooc+GsZSL0FqNfHXmPY3ImjhY2PJlE+MKpoUZGylHeTRXK2AEpd9Lh506D+QVrkLq6Q
bkLFMdHrjw5meF4AHXBBq3gFJrvY+AMxZQk+N6t+SeP+yTIzxs9afjc1EHOr7jurbbGsX1qNJOzU
PCfU0mt3jvlxo3Q6la35DE1QL7Lx0mlVuvV1nCwDNsg0rTMAGZI0qZDg4Qm2M3uYRSGcZheN3Udb
syONnS31wSUM5J1uGBSrlYWCv0fAZZvat53dKy/rV17uUpUaBDKmQgASi7KHkVy4VTn4E1FM47hK
Qsgt0OpCIswXRuhnN+48zvShOURa9uZA7aC8mMyl0XIJcfxEXTSoXbizMDuWrxGNu+NUHLKOMQ/L
6KuVg+SZ6WQNKZ51PjwR8XvqMsLDTd18hegBkQwDDqZnsB4a+S0a6mRILiZvsUwZP5CfDT4OAKzf
Gx9i8m4lXFC4bj5adfTDlvGhh+Lch3ygaG65pjMify4/Kjj9i1bmuJ/j/I6F/sGu/Rmz9gQANHtr
4vHNNLV15SQ5p4dFKUui6cKpuwH4LmG2deC6GxSLJDB42r1NcM2bDQtnWakANFvXmytypHBTB+6I
osYIDiXTpVUGfmi+SsKP2Iy+nyx7klOXkRLMvHyAP2QVvElTPZMlzJ/My77B/dWHuvPJkcCFZpCC
3rZ1cAQjDtSGwWhtF48lO1EGwWkwOE/CzBQWzXY3ZMz3x9TZJoH26OBwATpHDE7WQldCvvCzbEYC
ZHumtWqKoSpNcNYs61Q2zLsTFVlnWyO3tzD5oNGkeKr6dYwhalXmQ7skDxUNURW9sdQZm2YM7pUl
rE00eK+TL8+gJilGkw5eXZXkG6EaNP5dRppopSNII93JwBrmZfpT5OFt1LtV0BnJgcEU5K9iuBgi
f+8FQhEXPzCOyXdHnsvKJE9bxhANax2LmHa0inNOWwV5TEPtmQSkBYFGK/rcwkG4N8HLU3kOwGKQ
5i3zAT5S4MpdAPddY5PZpe0H2ySEcuEspvRNxdGth1rd7DYhmxO9mx6KNP8K8SCsx1bPV3VGLHos
cdAG1sTKOfZfwWBQkhURED6qcIZ40UFBe1qWPgB+QkO+TQRmatilnUJEM8zEcs394St5I0ez341Z
YdOrABNM9OCNHePy8s18XJUNSaAQcw4WZOFf965fNpY09pq1E6iBDtCo8B65KCUr+80OjeJIu8nf
0gQ+MD+eXe+kbhzk3DXSCrs4eBMMVcLSufvr+evd61PXI6/3rof/OvL69e9jfj14ff734cn1B/1+
jV/fHgxIEOxuHWtVfrjedK7A/1fMYrBfdxM1/e2p61FGDAh1+cc3/IdHodthkPznAf9v3/vHz8nI
6dp3WHYFwNCDS8Qg5JSe37KVs49y/hqDMD/p+vxwffR69/fxv57/56G/X+r/fvj1meuP++er/duv
//jp11f/d9/++7GxcSCvudUmdo38wBw4P0Rp4kxrf/7//XGXgRKxc9dHJ79Mp6U52e6+xojB9IYA
ZQRx13tdZdWH5npjRRgJrnevD16fJi0I6cY/vodCnCN/H3T9nvL64PXu7xe+3vvn03+85h8/49/+
4OuDjuop3kzEhWL9+9e93vvng79eepygyHgbqP7o1rKHbrY1iALEp8qblSWYBoPGucdqmK9QuTKL
Rd4XjfKmcyO2E4FrnNKeaB1PO6Zh6ayjwgzB/VqokuI17l/2VZ9pSTPGgXy4HDJnHdb6R4uno7Dp
8omJ7VDsqBQ263s2iSdHUloOxEYELYC7IpOYSzMDQCkM3ykGsk8JvU2DS1Kk1YFWwBuKu3GDuwAb
VzI9urG5tcNwaRtRg+1TpKyXDso/v/0WjWwOnRbehtqwHFvF3sATG3AMZAhWaPEjoICm0Bj1E4do
+Ci5O3BOFMc0JKHMv/sOA1o/Y7ICvx7dkCRKT8VM5w2SPWsknAo82EKfmy1NCI0mCNpVO0uz8gAC
BuO0dex+mnrFBdaptiEmMfbnBB32xmtRAD1lU7iPhh8GbJmlCmy1LX0nWYH4i+gSS6whENcI0mEr
gsyaXu4O/eQLUt8jL5uTakVW9ApxqBlZX0k/vKcs36tmwEw2Gs+5Ngk6pHWxDkpQepkXVgj5u3MG
LmXjefQMBk87dAWrVOuInwXeadRBx9DWP4vG8za+5/00vO6zDf2LQdNOhgFOPzKftdDG1ml59jJj
b9ZiAp+pxtkW2Bd2y4yiR2gI5KLYYVnp323YPkvZObO0kyXM0vu90KH7uxiP8PDAxrWwHtMmR2nu
EIRUoMSibNpi3iPjLm3QScTuTBHrQXbLFiFyrW8hk5yl61nHfNKZuOfIcXV7S0V5y7GMmFODfQqB
wOYQAl/yUv8QOB3zVhVAVE9rY01jl9CnZA6xLU3QBXgrtqK3SW0MpwWDSdi4vI2yLuSuMWgXZz0Z
CdjoVuVN1GU3WQ4ENGmgbyo3AvkV0DHx0X8taAFCic0AiMUy+dJV5WJ8KAGUQCdAiUc+EUt5lLyQ
GIqgkznqJjF0xiBp/ZhE7ROBUQYB3qRxMTTETjECwQ5dWMPqLsk0baUpZa9VFL7H5vAxhd1Ri7WL
A+HnJte1lVvqzbJqJntD2ucdgYms82zaFyVMBEpmnpzgzWwLzvrYj7M7E9YosMJT+oXEJ1oamo4B
K/VRDWVf+BV/4vw0dmETnAPbuh8hHSwAEsLrLYjz9jN62CixblOILSuRhzvLArcHNB2PBkEkhILR
RIWIWKBm8byzdGbWksT8p4j4lspBvdezApEjEXXawtRT0p3VhKtqKC5StWdYAXInNPuc+vpwhipP
CXxyI1B3rp3oO01v9PmEeOulCQjFPhYBHQs+nbjoYoLDXUpuHPJEqfadYS5jCKFLh2pvbfWwbq2W
yJEWZ+PSSrxVX9GloQSREF7dD5juNIv66aEfrb0Z+PaCHhOZEghSwjTEBf/WsTtZsaGHrO5ise/Z
UkxOSikGxmEyo3YvqrNfWfFKTGo5oFFfujg0YQW57baRCBRFylXVS6GJ+y3d/FmDxUe092K0RVm0
biuA+cbk7xUOu14yiZFlbW40nUoqofI1PjCDoL+ZXyWDT4bKnDO3GRFUcgFluAciERQjPTxvXYe6
zazBfElrLDmWeZf5sX9rjTSKk5zkWx3nzZLirYfEAVgTIo7MsOnmTNvXthPW0NTwSpVlezPAltlI
0m7TlIDejmwhUoL9dE3RztxoggVq/G+izqs5bl1dor+IVUwgyNfJUWmUX1iWZDMnMIDkr7+LOqfu
edhTsrZlyyOSAL7uXu3mcATAzClAuRsW1X0qfZwCHmGPzkvNYxbrx3nwMJFBK9+l5NM3Paog1pyW
B/EMwRuEmzmYB06yLKD6TFA03deGx4O5TN4MhwlIEIzgh556ZPQ9e+yBVADnOqcjUzB6DN/CqZOn
BAtrCGEPrk5IuYFxYBn7HKeof/Dz5GMsOTnS1zBiTMiLZRiEgcTIb2aG7EKAAocp3XfobaCXZEQe
lWQ1ILeSk5AjqNolJkSChZ75aOHWFnF1z4ZwIFlTP4TZzA/Sj4KbaYuP1nzoaebaZUIXew8uw+y+
z7N7s0zvmLCL3GhzsZfUTfEuq5/UHMFp6vy5s8OnBvPDCi+5sSupIF1ZeL8OQ5el16CgLEvXuyqz
roNZApnFDQcDHlp/uI06k0VjxqVTFCunF1+gG2l87TqDBrQEHdd+maPCwaDd0iSIs2g/ZHwXDddA
aEQowSM1KgXgYglyeBch1mDBb9Nz4fk/YWKRqPAJ/PUJ5qvGwNAmWyheVV6Tkyv3boFRgeqH6BC9
mFHlnhCqMXaD9MeFDwHO8p8BqngHzyXoENFhBJUX8UtUbrphAT8QVB+QDu1X3KGA/irSnQFrmG0g
qs0lImJkuU9GUpyzlER7XKbNRk6AOcHog5buNNtXl11N7DzNZi2OJfqCJdS4IeCpt4lt3hvKus3t
CK6+om8xKD5immgvODALwxpPtjlRrFLo6X14MxTrWEup4Y3BCr63uN5bOvwybftI0XZ0BudJuteN
lk4fHs9ZEQI55ZsWRvbYx/F9Jv7Go5SbPtM+fWDiDcM/zQVl6B3jutmGkgF+WYTfGVEkpxbFoW8Q
NSt3Zn9lcIURi3QuJdWdq+LIFK65NwDx4KCiSkvlHhGwoTi7eT4cRwaqiR+LXZE470MT78NeXBzs
kSeDdrAVwKV1lRtUXyPf7TJbXfjb/HMe+LdC8zeWYKULnoWLYZCpG1pszNmMpN989prgB2g1XBe7
elCOFW8HAJjrBuehN1GELib/JSLwuWJgyPl/4Qgp8WsZJQY2VNneM+aBUaXeIfTilYOEtK7nNqI/
JXE2vfehkbMv9No+/6J88Sh/M8z8GBBzFPHejdOED2ZtEZetJIGsHLojBjiWdKjjayz+J4RiPIN5
bm778XFMl2CGX2BvZQPLet7tjLT5yXKA0gayLSUn7Hk7Auw9aGzdVd6xEMjJIdjjYHiNVNxunCQc
bxEOTolLqOwbexVRS3+u2gJJRNFoDmnmHhMXZHadG/CpQbDM8lWG3D2i096Rq/ml1zaqC0mQjbby
O6AaeMOG/Jy5VbeRNeFsiCvJEhl9Dii53FiJ0xxaF8kJxsXFkj++NbOsDAMd5tbYn0WWaiJWWGUt
23+3Fs+s0/ck1bJ8JLcpg1WqDTiU04PLXIgZOOOrGDPGmgEuvTYF0454kgcnKDi/Zy6+yPymCIbi
cfj0Bf+Ccm7afQJnng6ULWu1C8Bhm+RUiHge3DpWP4DO0c4xLbTQMHkzDYgAAW3crvGdSxgMQ7jE
qxmScCqf/L2p6cfTJT/s3Nf1fhofXQ8kXFt3lCp4IPdhdYN8URCWO+tmAlE5ShJ8GOl48Ki425Y7
8p4F1JTKyfTF8EkNT5HaZKekYDcRM8BbEahEwIkW5nfgXJuYTriBqgW28LGN98Fzz5FbGbj+hxOE
ERuj7fTA47g594uPoHTmejUosMBjMpnr4hPeGAwUC0dxoFWKXjzOO6qU2M1CU9AZ+5xsijhfWDCX
WrS3rZkXpyD6TKrh5iycQ3P2T8m8kFBtc+f17ZY0/otfkqAQI/ntPNt5NnCygLgO43uC7oVL1VNM
iLC04BFZ9T2LTrWnE4/bv2arwWFildfN2dV4uatmePe5B/GBMRRcHqC6q+9Faj9mGUKca8qbEbSX
cvIuSMtkr0e972eSZhGoUYTTcmMPOEdTKV+iKPkXghVLInofMo9GLY80JiHgNRNrlk6T3J8YBSc5
r/qT9NWf3C/wp1uBufX4t60Dq3hSbnI/wYppR/KbPdUPp0ZvCzvCrU2GZgctH3AP4UY2iP/q1n2t
qBdd2a+eGNxt31W0FJDm0I58C+Pii+LXfdLXNxXMYmvU+Z/Ilw+9ZH69pDaIASIzf0QjqFgg63+r
ebhzWkCWEnsiDPt+70WQLHJ9F43TT2MjdwtpvGcwrEPRvrEdL232jaOEnmKCjVwlKGgbV4Oi7ElR
W8y4OxrSq4A8ShqRmgZKPvjGoxHY3o6+w78Kb6WFuRHKNh2hOKATmpdAJY7UNS6EIuuSsgXi2sHm
Mk6wpoz8WsVz9Liwv4eyH3eurGxYaNgfGU6f9NQ9lnkP+AlIFfmviufaDy0SBNoY4sEBQg4KgrcA
iaAEvfAPV9NqmgqIARyDys79dFz9Jj269Rr2BOqhy91g6yZlwWN5vlo45ffpMNzTpErYvKEx2K85
pshBrLzHrA8XL77PfF9gwaqgNvow6+3y96sPWtHvndjpsXfJkIxlMRysCXtKZqh252El2AbDfghT
CCJyAiUN5zcGhB3oU+jnx1HTKWS5Gv98pR/LjspC48uyDX1Ns51Q2QzmJ3K3eJW/Oax+a7gVezuz
aK6Jgoc0JS4EjIoSSvPUxfibYkhvuyY/Vnn/l96+ZqeMolkpogfbkpC4iNOYsqJ0J4rA3PUBREi3
JGxpeu1L1zMsLWIK4/10p0PzvY1HZDvD6dEGwVcT+xEbOOjXNGf6bovHqWjGjQFImOWZa10TpUIx
rQ/2QBNqxEz4EFuCJFtvSbal5yjsm630WSXp3pCc5ZA9oQNfUBzEpmA/vI6E2tVGiDXXnUgPAhh3
WcFw/nr2HvtoaSKI5G1WbERsPdM6Z+6jofoo4zbZQKM3BuPqRskP9qAvsUQdsKU/1csMcxjGne9B
KqCH2hrrGfcLu6feDOxVm9I3yrZazPN0TLz5J46bfdsAvE8Mk0QeguSKDmPSk3RlULWCa2d2wq1H
9ognACxDH2KrG/RvjK+5somz9Fe6aRhySxKQvS2MbR9b424iyliljJgZHfwrZudQS4NSZKejxATA
D84TTtYduK9lZennIV0hHZ2qOnHZLRE9wdtyEXN8JC9hbAZqpiksJfoiXQZC5ZFIdLPRGpkpqSgK
obQQC+/i8yN3ckm9ftgCkkPer8wM1j9i6zKvKP35IzJT5zAKa40kw/PbHl7mrHwoq5kINvuapp04
B/xjEKwuU8asyhWLRG0F67jnirWnLN23Ncpwwia0MnVOOaJzFMj5G2EWcp8LNK1W6/Dg5M+0e577
mQm6Qy/ZU2S+R9WTSg2sHAxx2Lc5PxIHF0d7RokNKF/iC99JwSFmsuNHnpm0rBn9HRsBn5Pd+Kl6
2MvBaL5lUf1nzJ7wp90lU/U92z2mjkFmbKLNV8ujVMco5E01no3wNWCWSobqLsKbhFufM25GJwF/
W0Vxr/s61tk7fdz+ZpyYeRJUyJKJ8kA3aTdzg6it/ghL2xtHgYuxOL/gmOgeC3QwdrxcR074B70n
49Bn32R7HEb5WBAmHouc7hvzLuToiPEzesL1QYgVV8QgZtwvRXavSg9HSUh0Bf8E1sEmYwWB1hYP
73Pn8Z7N3QRXByN2tGzeU+7A0utoRXXkD9MM0u608bi2OEllHMZqfih0952aPcGN5jhZuHOCRJ7i
ivALIclheYqLPkj2RaF2jhXe+x51JJSLfaPj1xQR/puIwu+GobqEE3ezRrzfpXlzbcetFZGVqd36
VbUJ3g55jTnw+kP4njTUZGOfaZsOPzhOtK3pK4CoCBvVowznNzvikK2Y6Wht9IBsNvM4bOfS3itL
PGsXx4VLW/FaAmDEM0Ryfda47yHrJXq+mZDv2F1jM2rsgq/8585TsqMhdFXMRrUjavjdJxOoPIvS
2I4dnQR0u7LpOFpTbwIQAosqnfHEfq2Xag7M0+/L2LI7/v2I8R2p8D64Wb5T7ZwoEAwfJksfUouN
x2j4a5pwcWl2mTowBDhEWdyc4t9s+FhyyK2QiXjq8UneG6atnpZoE4UdHMJKLPPKrDxUqT763BQ4
4iADb5PfITtBMzjg84jropG3ZgA2N6XBHQphBE0ktk4ARhHlGm/Pf9XJIeJ9UqbgCqz1hKJn4K5N
8dPTnbv8Lw9ljuhJ6Z8hdsT7ShhEHZWNtBMuUg7Z7y0gIL6uWqiRHoAxFWf8XCsiqovK7sVhDXR2
QivxywOUorWbqujSVFR1J3yPA3J8kkikpDo+4O8VA9iDuHNTNpskYxtI+Ns6LP1VzmaXXYJH1wz1
URSrLgUqJTMhgLErE6bg0eynl8gjNOHN2AuXoBIIl5DaCSIS0ckcCRHBvk0tUpFGgz3JLg1qZyam
xO64tFYZbksI1fFZsS1kOp2D0pb5cGryoD/hBPYYqk3NyjZ7ULxI2tUIarZRzH6MlBXUSuqPX7hc
bPk9HgEBN87KZYNBDNtCRSefk6GbrzwaC4h0eNy8JgBWM8e24wdrTqLPuT+8JynLDGTWja/MFEI/
NcXDZI4b5rFby7foEbM3kkqHobfefd1sDNvedPwIgPvZp98/+/fF54H937/r99fsKNQJbMM+0q3Y
94u28vsShY1ibFefRiJ2J+8/CoZPxLWr3B9OZHe/n//9re3yRXaQJHsoC9faluM55srDvGsF2/Iw
LJoazoDyNP7/R7+fKyxxbEZb7n23ZrKRUObMgJPvpmnB9Bjmfz/6/RzhGWed1EKuaADZW2bicoVr
fLmjc6zw/W6C1P3TJubTyF2xsoKZelRyTJBzm4DYBU2wXf/VVHG18SPJsLmz3FXQEYfyNWjUIhR3
Q63LK1wUHo051uCUDLYMmPyCl2MlrPhDhSLipXjqj0VGrW6z63XxZSr7r6A2e6NqWn1pJowGEL/A
c6GexZ+8gS9tPN2ieCFulhFzEPlXRNhq3Eq8RgAC6ZQ3bhDuC+U86B6WRxq/Uit3T40o8EDv4pjl
Dw4+vjjBkhmU+Gw5e5StubF8G4mwPkjArczYxhtRw3OsNH5XrjoKoD+C2SNob7ZQslLrvmn6S57M
GTcsorPRAvoN1EMdJXckMzm54j+byeP0UfIcd1TxSWMzM5jedkwT9hZaPJLEVsBK59HoPLXm8JAK
5N52OOuwsQEG59Sr6qUx7U4tqH6mbe5els0/Uot3fpucTKsEK1nEV7LGS883DWzJFP1ogDTxAN15
thSxr4RWoIVWBLRlBLLFVh/6Mq02RrNjL/YBsAHLCvTZ0+8LkWHr6LjWU5ub9/GhUIu7NPS+Kxj/
FwDef7OawrS4sp9jI/7WjriV+D/WXdpZu1gCOs9+ZuS1bU21nlFwTo3K999kfGBImwA/nQjN7F/j
tKHQVftrQ6tNiwOvM5pb5xb3cxZTWJTj2l7YQXKpsVDg2wlmA57xi3thDzeqqa7Lf7MDutC1Xyf3
X4HuTMMtUGU81wyaKacYGo7dNkl5R7ocaPwl29jrx9bgmtUOcLMR71fug3wJKaTK0rZkeCWuvFls
wvAR8BA3t3HNKCjmdOZm7m6i8TUwxuBQT/KD6VYI2+sIIs94ID5q7dkZo7uDIjSJ5Otsn0FZSHoK
u8wRkrHNpJWJR0QSFFiqy9VSSPvi0EIRDOVTJwEt2vNhqJmzZW3TEgdkPaHuUnLrsBvMFX8hrNcK
BM/ABnFweSnL+vT7y/98DocdrLnlk/DA4g0duX+jxieu3d7MMA9IKrCPlM3wzzXteRsk2anEWrQf
e+eSgvppwplInkyTi3koJqDnBs4Gkh4paMHoRAfgQ6XqbtvFbKabIv1DMTgf+M1rWuNFoUTBJ2ho
nVyV3JTVPBVYhYXXrluCA0sa/DteyLxupBgdjZtYMD/JcvMhkfG1HqyVnthEkWf/qfHx4zOFekRf
Ekf69BrJ4J8IFCggN7lJFlCgxj/48vnmhPvmm+1GezADsP15K6+XGwKI7mqeo+TgW9lFgOhdZw7z
l9l3rXOQjmyDqqWwQYHy7N0Gg6tPzm8wCR0kFXeGvUT9ad4mQQDdohymDyOXwwtwQ0AOqtjmBSrW
tLBn/rds+V2R7LvGZt+cLz5dh7cNEhFHqwSNbB42vYjtx0EqbLOBeGFw2COhAHDSw/iFf6nchdCC
Tml8j90TvQSv6K6ummTPc2oPP/DOKyYqR+yJcUIZUQDC+A4BFu7GHU/NgDAFu0/hLYFXi0RC2D3E
VHUetWMcBbbjqy0pxMZwyf2YEjRCkL30Etls9r1TOiVnwYTfYK9D/vHEocc82jXVOMyeZvDqtMY1
DnV5oTU8Mr8P9rNl/Z38sKdbyK/pBECJiwTSaNmnjEyMhUJj0S6tOJOZJo6lLiAGU7OTAE1Kg6rw
/9a1j/LZ51sNoH9VKCtdc7z68CRIKY9cTqwL/zGe3b1yYDA6gIeOqRZfXVC/GL5LmhaFJKLIwNdH
9mqXWBCkaQFKTVP9YiXsF5LY/BnpzgP+s+po5LQf8N+cxgUVMXPTAy8h0jH17xRVB4ampZcttnnH
nQFors+OnoS9zflGz/MGPiuoTk33Dw/sBpAaJvOfYviIivCvp43X2JkY9kMNGcriJxTRMSicAKBl
8VmA5zMf8yh4LRqk0ABlxC3/2AVNqJVmZuMvBJLkr+dIymQpaA8UA4LwblIV2XjYSg39ByAm+lXr
FYehGC+Ny4CkRKFaqcq5JOBQS7jHaukowRRgI30ULQjzSKRfpbFEqU9VOt+MVF4RSwCtL0cf+eVi
gDOJ36exdw6DhQjvXtKFcDsqgKCq3Xh48MnNxD9u5HxV9BQPVQnzY5hoP07aXdN72CMTSZECpMxG
OJxOp7fW444J9S0N9HulPKZMw475D0f44BE9ptr0ib5VorsfcEoAOKNIOg9eA3d88IJ2x4q6Darw
0fSyJw5QivkKwyWaYm1ZnUZpd1zURgCKP3pS6Cq010HLvSj/M2zGRx5cOSBtj1wJnS8VyT2bPawS
7dqMHjUq2lZCsdgMHedaFRnEjtwT8JatC8UAQDNNQsS+M11+AUR48ZqABoT4hjTE23plf3o/5+I8
6JT9/wD6GF6PB2glkpgu3GK+OWXObsbPcfm153Lsd4lw/hQZe5e+77rt4NPxOiJqG7gG+IbYKzcc
uYsaF9ySwmpGRMsOrRlxIzF3WRUcA8vbZRD76Uek9UWqCOI4rAjXHVAIOjqLUhzAmUgbBAYS3LEo
37W4tfPw2ST8aRUNQqKIEcRS9SUzE75BRceHafwdHAvBL+eKImz0QHfTV7UPlz+xdzkJADtxJgd/
YOktRg6NNlDdT/n8wC3H3IWux1AJfvJ995nodGEF9HvX7t+7zPsux4VcBCtz29DHzpVEoUigmGrl
Mj5Nk7Mn0NvsRVuzlaKnjbXwiSYq1jUL58Xkf9cZAjHIlj0Wwc+kxnkZh5wlM8ZYU+VhXK0vEbbA
XebaqKmsajXTi61DS56MJMWSHKzNfhd0w33CFAosDI1UiGNTQqIvAIu7N9zx08VGeyLod6hG91wy
Nl0ReUpBS+E1DsfxmxjBfaiPdihvkyx/ejtHzOiK925EDOLuXim7JwEZk5tsiaaxzXoA6w0yGTAt
TdEby5DMWq35YLGLjWeAh2bKWm4aMbQ+MvqB/RLYDEmnwTtEzNtWyYhXk/Vk5q77SEz1vvyQKqXL
tW8jPwTutphEtSX9fcEWFFofAHiWEldxNKxX6VrfGolWL/hCDmSUv+bEAnw4EIWBsWHUzcmCB/z7
WCErTv9ZFr4xBexpdmu+olL8ne3v1Ij+sXb/8cQlDZggW1N6z1V9iQtubpgET37+4Nm4W6esNZBJ
yeBQfuhF9j9TPIoRP4CigngdPgSzfErRePHEGI9m5XM9wWkLs+Zg2OlD0U73rk2JhaOwRDDdaVCp
0DSYe+FiSbf1EB0s29p1RvEMvWKft8Yf6Y+wCgPE2d57GktQHLa/okOYRz/XUp2N79WcfU5wGtDU
GREEl7YmdfRFPhcm4OuwHDiAgXp3U4ARh4MEG/2U3UvO5hP0JaRUBxHWOIQWZOjRnFxwveFdKrha
ChdVi8ARaVhm0TvwNHCNaSEqFf0junPmC6XQ7OrMg1mkr4ZTu1QSmXuSffx4Gh48sC1uWVzc0xfY
rVEfzGWrREW3hZ9kttx541O6geaRUoptiSscBJqQoZRnjmAged/FrNIcb7yRKFr9bJCIW88te0Dd
EZBHKfHiNFwZNeD0RMXPqW2eVKbuRAeKo4/3qvc4O1inkXsERgHsct+JDoMunmcaMFegnv4xR3jV
Rgo70PtbxzaXiTv+oXJ2qwvew4StmQf6ew3nEgh/XGPP4MlQTHybgc+OTmXjOZw+p9T7TLzmXRfq
c9BQdMeJNyhbMNCxIw+pCsGdZU9xKv/mcZzuAP5wHrQ/HZwlq6mrXsCTgX0P9gaq+o6pzyH2+NMx
MTzBMItl8yYB4/YGClbK+DTwuxM1oDjSzZ493k8yjOFOFupcq/SpU/nJHaOtrJCohoi1ta/rp4ah
HCM+i6MCcAY9qC38ri+37PZs8dpt2tgPTc/uibTdM8yCdQNAARRg9qLpl7fy6ZNbdACxzY7PfFRl
0rCvC76DBLlM9iRd5rvc4Tuuyy6EEN7tFje3jDH7pRAg6vvSV9vKqNeuW2GIcInR7AgqHayWUrPK
YoIiwvB7Idm1pv+t5pDIGim8lrGQTQ/SOk3Hf0mfvuQZ71dr1/dTkXyhOzwANjpF5fROrHHLlJHR
kUzoOQK/V9j6zmRgs7xXUexccIT8LQMPc/85JnC6Yd/mrooM0qOvV5RFrdTYACwltd30ExDYyN2I
Of+xEafxCUBiItbstsG7E8affgSQzLLudc2+KyblPDIUmvGld168X95KS023KWpb2j4DoEv9pnMX
IWKKXtyAxZNNaBWEe9Xwr2HQfXYwcTFxe0Vtb/HwYceOqpdZZ2g2uPH4ye1aJp0Vjr0GCdeK2K6Q
PncG+Vh7zqlzOkZoel039s7EGxCOHTCvYliDX7v93oXDzNVuA91ZmfZbh+Ey69uzrvptJ6z3JsiN
e4VpsjE0TzrvcY7jlzYNrmaO/qcGJkcirM4ukhy+2S4jxc2grC3zrZgRGSa68Qh/nKcUSiUnO477
HWzFiqD5WNJyZjafqqURzAm0sTbF3TxiM2lH48NzR6xZIr3Q3WUSGpOAKRc6Ja7o6dSmfosX0vo3
l6pec26inrx2QOUtL0nZMxXpmWLhIooZEZSo3TZCRDeCUCuhVa3zySYF2tSAd5V9hwW0hK3XJnSU
WMm5HiAnNUVFrtVrSBAaoOGrkIvn98PfCRTpqxUbadJgnksZHl1aDkNGwMxdecztxjxAyowuohPG
mW7s6DKk7ERonz6yiTT2YhqPDrxJTs9gJU9sOAV3N1MTuOTFkRk6USeJl+V3SgZkp0H+4uX3lzZc
rNUAamjr9amPddGTJwI3rNGa5vCpxSKfioyXIRxx282o7svnaOBB/f/98Pf3uKkjN6lgQ8ceZA02
ZrmwemjSix/696UuiKuswsUJ/vvrBCq0CdwhT53x7C9Ol7jjENVK6NpDkJ2TOGX5+P2wK/InlmfS
gAIXP94fzPu/U7goPAx5UTykIUEj3/av7CfV6AKslQ6xtqF+CmAfGWNsbGUX/SlkEd79vtTdGEIu
EA08IP269NOq0eStwlBGINp9ckBMc1Mey45OJm5SNrfKL8+/v2Q/eYnb3D62nTbOyqBfNPLTu0CB
YZgBOW6DNBCX0fLwHzbqImdAPl33NSHN235fncgupbe4zneNHZNNaKdqh5s5wWuhforefDVdTIPB
H1ycLVZF5CPAAHuzM4OTXH66uWk8TwkPCZCZd5P708Pd5yqfdrOyy4/UKfZYb+RnENc2lDv/2/HH
GHekZCjlFuT4q10zNJuwJqBVo7ZtxhhgURrLV8uaTVyCnOJlFDKmjIEoJ2WbAs+QIJbh30eZv51U
6e5++7PscdHMcrM+6TlgL/T7oSf8BZiRw10Li8P/fou1/D6Jv2el2ZBzd87flCZGOzl+RmFBjqz1
KQaq9aHra+tatXgY4l7RFrwMW8N5IctWPDSdKgug53hE95uILlAU39TDHFaHOFkcLCsQ0R6KaFZM
TpgcMwujSsDYGg3vgSTas9Ntg3M/Ucv+KTspJ4lvNjwIUtLvYuj1oY6zb0ru1/Gkho3w8X4QjVmO
HvRFTbQWIq3pO2u6d3IoAaEacDPINDhFbC8THXJwTpMnMp7bOKdI0EuyaS3LknIy8nMjQ+KVcDhO
mWX6b/aTgwMZ8ZBJ/8qP3DyU3DhxXePDsfNuZ49CbwDRQ/IxH2Tg8qYo3gCJHZH805lZGexS6hF3
2kzah7wO2Tp64UVH4NEG2au7yja5pvwCfqHNTM3iCV6Hc3SdkcPOEuR308ztqY0myGE8JYzIXk0F
Kso8e5IkafQmsyp801P1btoIWVE3dUSbjPmANE5ZWU1+MkqVt9f+Psor55Z1WNiAqNElZXgHybv9
KArcAmbTPBjh+FGnb7qgYU03IngkkvYTtHV2MtjJQLOuThh662GsHq2IWUBjKnr3cC+dBNMG02Mw
W8D13AqDQR9SrKJxMyO457SUFJRXsLXES6IRRpaFydk1MYqRydg7dvI2JuVjNnqfS0g7GREBnXTE
9p7bT2zJDdhsiYBy1Q17TZnEysJQHkRHq8i+es7mS/sFscVuSd3Xor4mxsSDkSngYY5QCUPFUa6Z
obQV49McCvcKLdmnnIQvmopCnl1JLUU//cjYbd76xAR711C0l+FdIrrWvXBWsc+2j9WEGVz3ErBA
g2t4nnz7Uy3gC8yL3VMR8Ltdd34ulhd8eUdwzSHDwpG2wdhMX/GbXaqK0GXkNFfH18YJqdnY5KXS
ROqC5J6RzwP0lvAJerWLf/w8GqTSc50nOwHBA0ssJuep84w90gyPGmf6ypZ+lLoIvX3rkq7U9fju
eyFJc64afPj1YSQ/HHF9MfItzPq7nUdQMXtVxNY/t23fI8o63n3DM9c5Q4ALUwRautruYMz4Mb0a
y43mwn0uHPcOCIl/5NB68gPA1Kbjfnep8z0hI5EzGB/Sam4vWT/dmjwLzj0ndty03jHP7FfOIdG6
LW1oVEE6PZIPeWuyAajIVAmevWD3nInuOqEJYlimnz4FbJF+CQWsle9BQTY1Az+8ka3zHM7GY9Wg
FEdT1vF4RPQJO/dixlgBAsD3z+iJPzZWX64TspQJBW1JpD/o6rkQj2uvY3Iqpsxh8Gmoc4PbWxUi
fAwNaz63Hk+JeXjulo6KuQ2uuqY6lCfFapx96iC9pZLFbNoHy+PMIJTrbukeR7s1lflamfZ2rk0q
cfOZ3amFlYzzB1OaGacf28aEbgtQDbbjXHKay8smjk+9Gp5wcf3t21RdKp90nFFOMDPPhNvTzeAX
6dYvffg5Lhi7ypqMW1LSOEkfVjlZ8RNnawt+jkvK1CR5zlpagWOmvsZdYhIUyMiL2XJLVBmHrKbi
OgcI+C0mL7sOJCydccrWOZHjB78dODZ1pNJV+GnUdvawtPjuMxvNxDEZEcRAsN2GYaYxLbn5Apsn
XgP09Wq4TKlzr0bQD6VtNvugDg6o9Nmr7cnPVHFQHhPvqtEu+Z57JLfBzQ4l3TkRHJCh/ea0EW0F
dsRdHL2llYJ81CWIN3AinwGAnkmbM6GQcrhr+PEcOB+ae5SOmdWfdEcmjrNfha+l57HGRhh/3a72
3qoekbxxWkpVmeUibGTjE1XxassBON0YmMFoWTdArjKhws+MOuZIxrA5hfU5Nv2Yf86mpixNO3V/
gZ23Los+3IF2IjTLkeo+qLxLERPfNGxpk7Ea7YuvyPJ3PtEVPyYv34nIXdUK573hI+gIiXTftfzT
CRlAxcl/EiFplBGus1O6/wEBltypbkzuBAORWNPdQ1/UHQ5HbyEp4rPvx1PBbY693JFMA0YkEAAV
eMG7bTp7rCnmNatoAY1EFADOropDJgyIF4AuBqPzLx6WxdVQ0p5Vm8WlJR/D+NpJDl2dBlu5TO4U
/qF1Bph6DaB2ayWi37aDth5opTWsUm1+X9Rk35s0pu1MHNe6AqfDw9f/7uveevOikoOSD1ZE9N9t
Op3yGamwA81LQc+VdER1nK3e+xm86hqqdEM8orj8/nxtM4AoGsLBLAIqPGl0Ad8JsWtiYr7hIudW
Eq+Yel5U9CGkH28LMh0QWo23guLIfdgm+6RycJ0vqFUZmsMOG1u2YQ/ibGUefjXtcwSk5oDpmH8U
PJ9NY7n/TOY4J8cGW4gJ15k+6xEIrBFf20HEF7uZ2m3Rw8XFMXnoZ/Blqsf52eYZ+8YawK1AeMUL
bODgKw8urVTvTo2AohgGaMeWN+Ivt7iEtonbP9hTRJby4CW70dvDW2lV9otkWE4+xNXQiDa/y4gb
uKx7rgGDXJSkjEenfsIAhbtQZeJk9ng3Ic/ZW93Q9CHi2tlXSRevE8GEyci1R3HThBO31M8ZFdEr
5WjxHqT5YyFTsUshUG6rpmqgoqKMpgQ+UuH9QcPstyrxNx4kitqxjY3D4X8ihks9WaIOJibVMihv
dk4IpU8977nnzmWGj7O0sKZtMqNBBT0GutGZ9wY7AiTc/2PvPJYjZ9Ir+iqK2WMCHomFNuUdTdE2
uUGw2WyYhE+YBJ5eB5xR9OgPSRHaa8Ng01QXyyA/c++51l0IOe1kyHE/LU+fnSk4BP3ELpDOtvdX
KcSSD7ZFjyUsr3j+IDfX3zZh1h1c/iAG6MmDjMgBdtk0bHBzOycSZKCQOFqdZNmH9x4Xgx5M+Dkx
h/dRptehEwqeQ1sQeInVjIwmbOelgS5UuUSPgx/fOdFrl/UaZxodJtzbe3OKjmyvm1WElODgRiaL
utFqDwKBLOZytKyATrC9YEgKQL7njVxuakSPT/biiY2g2ithn7te1MhNi4d5JPQe+F5MNqKL4rtt
aZSxk2cQ2R/0XCNWI3AWPyqDDqYThxAzf8phg+qC4LooAgoLE5ScQFD0PoN3gLnDfaBCwEREwybM
1aiuzYPFsHVjA/TgVSMROAGG2rhRTrZr2ukjO2vjKl1IPQYoCmX9rGqz/m3b9ZuMmlcE38bj2LhP
CUKxL2csdoVLyknBOP/GHeVnGGX+izQx7sOr7m/zLAUJxYO2wj9u7YGBNg+JmCnWVZX+8vNr3Mj+
a5hx7o/LmaxU+GAo6pWxacXZzBYiLyMqElOL37xp20vokK2Bmx17ucYrPldZcpRldo9bbOf0QXDv
dOLNZ8iEvdJz4I7E8t5jL5zlExlxVE+ES2beDUipcVOgBqA6Ht17x7/POJTeRuIl2DQzoaR6ZSER
uihtqR4HK6zZyCKqzWS+Hnjwd8PIs0AV6N57LH3ZI4EhlqX95bP823QDwgs6Z3CxNSoe25pPlZG8
zgPosKolSVF1xa+CCTl8CWPeNA7Y77QpQiJVK00R1cOlGCPvh2lx3sShy0iZtI5zK+rfUipvWwXg
1ATbP3ZR9n0iup2Jt2unptbefp+6tSanQFi//azj6iNODCneUPJIjOQpKpbOOFHAQwywy9ciRptT
Yy0jfK0wt+U03rdTGZwsJwl2LCct6jD9kGFJImWYC7JfmXdCeeluHqFRDLAQN8goqZRKLm119TXn
rbGpoGMtKVxDp4fTbOLIqZv+Loq4+NQxh0UyZy80RMOlJQjRKjGNQgFxNnrunuwa4h9qOaY5EpEO
YwMUrx7SX1vPEBqSDEPrsGNshvm1TFHeuciyzCiwjp7pXGipxEsUvsuepoLaNjmi1GdMxmtFqS5j
K8oxkYZ5ugevU94kD2JkVYdNBwh1+KyIDDwyRRg35lxZD1HipedpkfZbll3ddB8F0V5NlIVrzwNU
jl0CYJA3PqnCo/A0qva5qpOzMKsAGSyaYUNosPilVd7H6wLDKPJ5TiU33PtyDO6B4t8ZEyu0CjVJ
1vb5YzoNgu1n8pCGbXcDuui51AOwS7t/YHcF4DhCKhNLY97jAnsV0ijveWTWcbCgIqduWAVBzj9t
1hOsE4698vytJmowDCt8ejW2rw5pUYQ7b3lE10bse7dWvEQN12V2ERZ7qM6vl1mF7z76o1osXek+
s/Az1F6o1z2RcidZyQhag28cbeaUq0HDVyNU8G0ioxnLtQZY7ej7kluQmD4RGiXWMa6M4+xOPUmP
tnprvIcIFtE1LVlvKN3+CsaSiKOS5ozhQNJwLtdLcEQs2ppAI7Ksc5NCspefrcyic5QmTHAyCuey
QHaokP2t4b5Br+mLEU+o+bvJTPNBdiNLCbx0riEuRQVU2cf3C0OiwPxbPcx985V1vCLwcBRfZR0z
oyTg1Xcnhxc7w5FCzsjPTQvhOl7HHfLfk0mE1N42W1Y91W1NQOuDC59pa5MrnjGchLz5WFXs1eKg
TS8lwR643+sHYS8a867A7M+mHnsyWy0lb0vH+t03hDhFzjBsWHzgMCl5H9UaPdeQaPPoZeYXdsH+
RofjdUR5FqmauO1iOmRBDPMz5BiuAx0cTMTAK7+12msn0CNXFnGGczzX68amgRxNzPWomoj204py
MytmMn46nhlqgixKHyCAPdYmDH1XosSch4VGrw2Aw9FedS7ksZKaNmLtOOKRgApE1EuG4G0z9X6+
prOL+CXm9UWQllwiViXenzvWDHhOEaejeSa2jjP16NdX2dTWnrcH6oqq4Z0yq6+codzGdaxuG8kL
6SPurkql3Da2e1NlRK93cYGjhJ1Zg5YQXeo6McclLukLTgyxNZLHysHngjMLxEpvf4Za1ygl5xfH
IDteEXm56Q0UAbgaGlagrrdhPYjWO7Eh/5Xv5ErwlouMo18V92ahyFE2gn1NwCXcJWcM6i3pq9gb
5ktfzO51UO1ukgm9fzBtYPMll9iLHjttN8ewz2+1hGI6zhj/q04kR+YtOB5wmK/6qYnu5jomB6tO
IX71yLwozNaVSH5HUQ9Nvmdxc+v7rrWpDRL1SmlemBzY205Y/spN9akeyMz0SjZgky/sneU4Yp3X
EgeawRzEFRZzMV3skvadbqbZhvowjtNlrPGhFi2jqQZhPw1AQZlw0ksfx7E9qii/QFkztx0KSKtX
Fl5C55281OocaZ5LB6Dv0bXKD9erhhu82f2NrMn6Y82Fp810h0uKBOeiZXrr6HY6fP8rrPYlwrdz
FNDww4zD5cRAi2yYkIyKk+7UcYSezbOFJz1UpPF0ZHosvxptSash7xZ04GaqXSasYQKvFHTrpRDp
vQ2AaucKUs4JnYtunTSOSUqf2gPYt7vEFq9pKPKb3g5vsSvVFx+cGjMly93avkv31eQ3dvIx8ma5
dqP7iF7nTuvpGeBadluBL4u6bJmYvJD5Ip8I/U3uScLa+nYuL3WiHuc819dhOU1lcpbTt6UwA4nm
09/qKdyqMnQf3GE8ixYt90RWXlOCFohYKR8A49KIJOnWURyZEheW0bX4UsbmvTLC4Oy3QQeDNnC5
+oXyIrMAvzppiJmshx3ocdDCZr6ZHSEP0kHj03fGdproTmzL/2xNZt94uLKdwwG9jlg/7nIHjWfo
T87Zn6wbaWpxdvoL8H44YEhpkhTDuZWYiNB8mvI8wQ84KLpQOSEzq9sv9p8ggysVbK0hVbgtHbae
kbcLxwrzaAt2jk1l3dVMtej/BxKNtnWN4TsdhXVNDBbMPJs35Cjs8PaDBG0f8nyEzK4cDG3bwinr
vT/RTJUBaqHOguLX59OlMNjU1aNf77RXP3TNaO1sPySylUsxOlDzmIaM3lLIn1OXzZtM5A/ExG6T
Aeufl0U/k9lUt07bQzkgzzgb6McyAqNTp/oRM63g/yX+ZHCyEeaqjS8VnFXqETYgZ5IyO6waiLmD
9N50K/PGCFiLzCZcWVY9HhA+gnpIvUSN2UfjdKZLb2hsXPRNA1vdnHXmNi+DC3tnc29I7NJBqfFR
oVO+5iaOT3LZ2CaBFoOYyDIZUBl45Y+kIcm86Jqz41OASc83Nm5IIVQJByQWbrltx04UWD9xTozc
b+ECmHvLwIqbREvipcByn6eLCJsG5Uwc/UEOjXdqR5R7/gwddEozBEg+zvm2P7ZAsS4N4RgXsgB7
dlvLAt5GvWwXPglGothxuLk/soe07UtSV2i0ii50AaBSV1YTzWzCtAi5FBuDkkf9NDEJkRURolMW
0kejJaW2wguoLIyaCsLk2uJY2tARP9fSyIlXnsJdmj1r0ZFharWr2otBBA89i3Po3QxHGXi08rls
UBH6Hb5ztNObVjtIyMtcbWcvGHEKl2QxTPlLH7mf4PHYxeLQERbrlcJjbW0WxaXsuNolLYkFZLNS
sas0v/Zm+zJb3Vvu0PSwHRFZcdKZf1RijN7CkQihIGvT25DkhrCOrTsbJRiiO8999wt8xkHFN8Cn
EE4eT84CmL5LWETcuaj6RRq0V1tEED2LJt2W7tRx2FjdfA6WDzIl2M+zBaZv9SY5xA9iluYtDMv5
NmBBZQ9xRIQ47EnCFDkM9DxzIU+N5OIXxfOAfw+kaJVenNDJz4N3ZasIpnf5wD7E/cdn7ERj9AsL
q2I0g37jUzGigorgHoj+IALOvGRAH0xKL27bJugPad5cwyLmL+vq32ZMnEbFiBWgBSDYxDPwTCpI
KJEn9Q3G5g1b2+rJrFmhVPnvIpwnyLqtwA1T8DKjfuQN1ADcgsOKHsogSqKlTtWtPoZSWfd2ABFv
uSmyyBn75mfO/Xc/bT7bKY12TWtRkkaR2HprzzaMm6EPUtihDtmiJSVHZKhTMYNmkUrEe1KoX0Gk
xJdiLm8Lxo2HWWHGsJYPAdLnDZsnQhoSLzt/fwiIXx6b2GS3QTgiC/r50PIIxWLQJ+7GsZzmTUz+
R5eQKVPJ+rUmZJSspnQP1MklOj0NwJqsbD26tJ4FsWdz+yCnO6FDdjwRM6ZIgbCIe3xpiJzPeYr/
zPLV3u+rn5mZvaMKYfbBMG9IPb3RVUSs4Cg2s8/kM2WHlZSEL/jaYyvubfLOaXfGDOAFdnSW4t1s
YgPbLsqH1VLE+a77kYDcHPP8pR7dcGMK1JruiDGdRD9Mi3h2decxv+PyA0nfwQDZjWOz8wiRmfvP
TLXYl6p9E+MX9friheE7qpEKGUABr5ykTBRU5oxQx7hEeQAGA3zgmij6WoNJobc42FbAyjH2Tyqh
yK8lj05lfuYR3Vk2rkxWQvST/SVIEIHW+GBm1p/k50SIwIL31oVg5xEL46ZvhjSLfW/6u8YRLdcQ
RG2pE1a8/u3bOh1uVORACs5fXIeMy9ke3xqBO7Z28XcjU6GIzUjqCNTPSSBzlzlzBP6nMXbfGrTj
KzRv9WoOrccWjQwU1+DUTdYbryJvy93be1J8paplAeo379GAeJfrAFzp+ozEp97m7qcXp895tmTd
Hon3IdaQEA9EnU/uWIL1dYEzRZ5P8REdqip4j0KyS6I6eTIC84m5ExZpBT0jRonSN8GDAZ+TUzzC
26MBWd/NiIxoV8CeLPpPb5sw00CidFsu5qIuaGFNkHQztSMVJpe4NAcY5PaEAIuSha6RnNIUQxnA
qHWDMF9EHnolGBmRYO9YxCMZO/cSvGofvk4hBqYYG/Gq96k6tfGQQUN/cOlr1zPho+SqSbBBwUs4
G4Ah0hfk6vPKndx7QGb3WEj2wG5+hFN5VhJprJl3z00dvIOkXzedIdYiYFHtCPqyHv0tOSmGwr2b
pRidQZCwpsNxjLL6g0xsLgPzuBllMyOCwT+fWlfiZVDyAK/SwkRxGCbbzP6FYQw1YAoJiE3EhevT
XZ5HvCRICSot2a59t9sTNfXcFlSZ5Xm2Uxd7nsMJvwDc43bfTPXV8xBWVEV9NHqUVPAIiOVDxpbO
xKjOTJ5thcKeOuep9A8QNz60pfHrdEyqRfPWVxaqIkTwTj9G26pFr2ba+VNnRK9+Xr/aUfrWltkD
+czkgzNOEXjhkbCxUc28fEPyO4nFDqAD48eY278XNYqVfwZ5Z+7GMVjXWUy0T1UeOiTpjnYBzqp4
Wyn/xvZldcgq86TH+DOXzgdJkiP8y+xidNltOfqPGGJRpBSkzVXdgYXxyxBPjxI+rcDzLyT1VFAH
tFQNXA+RPAsNTGRsMfrZy+7UhyqUvelOZBuSuVaTpu1sS1KQ9eKso9l+VV0QA2CwTo0Uz0UFEsrE
L2LNak21E6xJZxY7PTdvbM8f2krvpQwxEwpEeXHgERZAIesu8vQQ04UCiMQCG41p87utqw8y0PY+
eU0wAMzXgAkL2jJz7g5QpaJDzGUxT9COJFa87mbYSAVkHtLSgi5jgGeB4u81OijNmiDN1MVpkp3n
gaqJXaJtch2vrQImdgc3JUoIp5yUfCbVV6zbhO3JnKvL5NHlhI5tIvG9I2TzJklZ3MvUPogM/FkV
I65DouFuwxg/SYrRCDFh/d75+tAoW2+qvL0rAMKFVcrehQHZNnqI/W46FHX6VMJ2ovNHSRg2E08E
LCXseB4TdQJS5S5ox5bkRPQOBXPnbedVH0HiMUlbkz5QBwF7iwzO1ezR/AVXUaBVz8lzXxWATOgo
6c68bFvWKP9im6uoMX2NmpgQv99Bwhs2hLwVe9EUmyFFdjcIltYMCahLw62usuCKJXerO5sYiEHm
FzdasHRz9aRyTgmdfKnJ0CdXcfCbCd5AfLVY6Xkw4rDjD83v4qjFtjJwbSaGYIcQdlsXxaPtiOaq
zJRZSNttRcLS3Cg/Ou/erEhDtHjx5B7zRuyGXz3suWxkUtE7S0nxNTS8ExowsE5ccQVGx6JYCgP9
bLji7onoalZm46OadPqzE9tPuRU+QAvjCWE0CDrNu0SmEjurnoi5zrYaxrCpq+P3vtKyrJdMJZjo
2GGzMLAtkKN+Z5G2EVlfQN3ZQlfTshJeMXqdBe24fBpNtNNjK55r75647jfGddG2mHksYzKtqpmg
AmuSdzrAkjwZ+ONnC+Z0xiCRtlXNvOJliZDH5BJrubdImJte6xUnxadseJ6Yl91KYrto9MsMnPF2
8Cm4mEc8myEFflZELxXZHggr26uI7AecM4i7fXgs3njHOvJNtvkEJx40WBP/GmIGjmLixdrhSWj6
rzlctQ1EJkOZ89ZjC0qwRL02ExTW9VD8RIrEm0Jb14wQl2ogpXnG4cS4zD2p5cP3ZzOKHxydxlvm
Bt42WByN2WK3pOZtT1UjEbJ9fwoIkE//fOv7M/Htgvz+QBWm60XXkcH9jBb45/dn5Ui24p+v/eWf
/92P/Pna9w+jsShPf37tL18j/QeGzlxaS6g7noZFvPbnQxrb//rP7298f03+12/8+TmZtotjeLmZ
4vvTP9/632/2L//9X37t/3iz33fvX37nzx3PAi/55/378z/+44t/+S///M6fP/Z//JF/3ML3D/6P
P/OXv//PrX5/Q6Se2uaJ+oU97UuHOtpOpH+PSEIPbaHZBhbw30kBWWdO+yryttr109SuO9u3N5O5
/X6JfX/wWuAE8zLwn4pfzMT0oSvUYXSq8dTlH7y9KuyZoFZsGepT1OM9bqxm22jnJadDPZUqcXZj
bzxA5PiqxZzsVEWR1JOKvNHsw9epQoYYtiUXvxCOX1pXpz8f0nwY17NIMByYcl+j2TooxjNUuxXC
W8gnfZjvcyffCRN6C/jDiBIruG1t+WhoZ9p5Y8tZU5T+vm9bd5//0G7gHrzE3CSDne/R7t8Mad+c
xlFeQ9zoIDhQ2bmLV90si/KQEiVsausHR0CxKzMDyaeKAVh+X+v8ZZgKAqQtWGhgxDy5WI+OzIFo
XHGzG8sHL/kOEvULJrRRh7TuGhuJA8gNfZ75/v3mmT3vn29QOE3MXEwD31ILXIpSAZvjvFghUXYQ
kvX9qWNBMfBwQYu++5nWERbhwEQ1mIQcQ5k9kGWEzXEirYh1/gvrYIadEtkFOJawpsUSNZoyE0r9
WABz0W+p0yFxktkuKr12lTK9qq1t0hgvM8aQNcP6+76HvdXVuCOGbA/XhmevLxYqE6UscBaOxOFS
WOMp4apLf0D4ijFnHw3KmqULuaT0clvLkBDRb8a+7/dD3hEP6h2lGR0ioo1WXTq7l/Hs1ymWkDCm
PyrOI8DVk1xKvwDkygYVMGsTi/6MM7gskKoCCmN9muinrqjQDho2SbZefGO9RUP84eFDRp4vPoM4
X+fuEvlNxtCmjjyxqe2kQGk53PFiHDYuuFzZjt7FtfqXWC8mT+bUR+Ho3xo3FQ/Ob4FImTVidoq8
jObBSH7mg/ts6eydke87PhaabjYNcuwYxkMTXU1mwxUX7gwLhnQddyiGlGXdO2SXWH56qM3hwbem
19nXvxKzes3AemYDh+tSloAIfWmgdNtLGKArEHWWw6sssksmy9tqbp6YuzsXIAY3cT9sUF1lm8Jm
u29mJSolNMUAZICMMLjKjuqcl3Gy9XGrrksyejIvZMFZep/2CJxrELTGdHDnoNyh6prAA2h2U94o
TqOU9FjxVG0dEd5GgDJXTUXrldmvvhHlG8kGcm04Gg33cKWxwKpi10dT2s+jYaFUUeW9hy+ySYKv
iOGjrPNpVeOP2qbjeJgz6LDILcG3FN5jS57Dvra5qozGNveLaztSuw49XidW8Afcbrg5o25rtM6H
AVyPiduDn7V31jgkj9kXQTqvNnHw63hQj8IFdRoR5cqYbSUpAQbx7E1px5MfflUOlKvmGTHPSZrW
a2VT/+I6+QDHSgJCM7xlJm9vH8EnuAdE6SFmQGJgEOND/iIHks1Xf5tRtiz7IX/rg61YmyJ+mTrb
3Coz2SsPZSxIIp/qMdnZSrFEy7nDceSeGORcZFf9cqg2Eia8nruxqUXwzJw602NK2XNxxvi692qe
cWyqM7T5dUpYXDWkANzie4IkAc1M57j+LLgAkT431WeWa6dCo3KPU33rp4zkBTXVljnGxm11wpBc
pwxMHJIXwIRN801WU1EHoIpqzT0hsXSd4wKBiiLfJp6SdY7cQljmrVWHl7otdhVZJ1NIh8KbIt7b
hkLzKe+UP/lrepzb0CsNIAqDu44Q3bGhGVm7DD9N4eZHawhe5ZRck+TD99M7BjArRTWNQHI7kvBj
JSVwHX2sevcYpfY1ixLiYWdxl5ekDSStuyaf/Y5q6xTi36bVLp+bSb9rOLjout2TRIQPWYvIQit9
jQ1iYzsGwKZSt12bbSuz+2wTNicdLxCqPkDSysqhzYju4kz6VTWFf+pCcCbseHOAiUxewRdh2Szs
j3mOykOBOnBlL+5vN7e+zBJqNvX2fK2K8G1eyt2BVn5DDNElTFBw5EBYTXFp7V+RG77WoOzubLO+
kYhHVmZi7UPS4njK8zX2kwMsVHmcp+SlSwFm6fpNeLiuRnK5ODmK3ezJd3SNBqCficjTTdFTsGJK
Oveh85aSLb0GdauGtzomiJBjHAlS/NnbIOborl771EcQsh86Yg1cKNorUc5sdW4niYQYTB+Honsf
JN2HWubp7VR8skr5KSrnt+kTzh0u88tEBicMkIek9F+bYXoJlXfxF2V1rTAOVHb9Oc8E4LT4BvAo
HKyq7HfD1EDiyK1V7i+Xy4rAhZLJQRanhFv4QYH/Yd4igKDJa8qrJlABnfm58JxXP0KoZ7kNm/yG
jNaOjAmzAWkTRWdPvPSZ++RMbgJ0sH/wWMYCz/Z/he4CC8bAG46S7sXKPsCLFgc2euz8zRvyjDa6
QZFtza6D/5HioI5PyEEuUvFm4ti8pm14PqihLq+JoMfqNBPjYWZ7U+YkmczZHQ7cGDNDcHKG+LYT
ch/36aar2eq3IVhUf7orzIQwiMYl93v8LZMEnxcvOV1GEBSWoCLGZE0RAUDyynyRWT3EXmcDj6Mt
sdvk1KATxlqd71sVgWXtoTpirocZOQYrNw6+qoRACBurypS20141nyqlOeKwvK1EkOMBTnZJoZ8x
4INbzUF0ZNHvXrvegfXkoWmJDx/Eb6iy4tBbw7GNkt3EPoh90fc02in+P0i2+w6StRzzX4K7Nh/d
x799lV3aTbcfxde//w3pCZdO1X2UJMh+f31Jaf3+pX8Eygrz77ZwLCR9js+a2DX9/wyU9cO/24z8
LZjmgUe37Fh/+7d/Bsq6zt/p220HtydnNVRXosH+mSfrhH9ntMthRkYtFxXbdP72l/jY/y1O1rPs
JXTtT55s4IToZhiFhoHDLYKl5178a55sNVtRGtLIHDL3s9VAJGqDAMSwQ6owsPlU7J7SeEb77ZMI
b7DCIDOmW8m6tO9DOT4kTZpusIUQu+jifmfiOG6jEjJXGDkgbjIUZV01j1TuU0i0D1wo+CJfMZDn
MZ/mE5489m+kioY+oMnwrirFqcqVurFRAbSZOMip+8lky9oUOdc+gSJtxmwEB/tGhdAPW5+5M+jF
q09OtYL8wPVeH6fGec6DDDGqIrkgrj59AxePP/BnROspsq5Vz/gchr53wCp25yOCk2H9s+s7NgKY
I00jxUBEv73tavMBI1q+LZEuE46Krqpxhx/FcvlkyGkeFH6NLoZG7KZwGDzrklC4M7wHJj/W4qlj
BnuWBQLuTP2wCCXA4VWkjwrd95mZ1rl1E2TZuP1dpkqzRzQoblpv08cKXD0rn1UHHzCZwpccYua+
Mw3WcR62SPGC9ZYQeV18NukUsmer3hvufa99jDU1Hm43QxLYo7+biug6DtaX5QTRMYclkoce81UG
rSZWvFWqaC7yMpkItAIx1TYGNWWToXB/9nWntimLDpKFuh/sLOMTSQ/r2Y/TO7hgq3gcrb00Qwzv
nZrWWU8o5Dj/jFVaXTokIF3vyctYtqza68jfkqcao/l1WtAtxA7DA+JkF4C8bYKl5gqMvR1369wE
Kmmi0rBjiZIWndChilFY8Dqy63mnZuhZdid/Rnj4dpRuvMgGsj7AyaVHwlB/zRp8M3aBdZ6hj+K+
MgzPoqeB9dC1x47iZ+xT4oWSMRi0DkNdb6GKZGsYXli3G4RFXslkmiaLLCGXEFjs0SfepCmxEnFO
jGUA7k0av3VuNuuJmLPtGIHsCO3kHJGYa2PFvKCCWuUFrJpADgQE4THQfb+eOh68xjevYc9t901z
8LjQUK1XLxgmyWatomfdJJ8haJQVTAM8zV646QlphZk0qkueYV0OQnXIgZeeAhnt6xlUiV8aP9g/
p7ty7sESLejssuXPMA33Ssk5rXtvYfVF8z6fQAYXjYFPdzAfsVU+W2033desjN16ikFWaOzCJceL
9JczKZD3geRlj274xh0yuSdTi4nwg8OOIoH92ApQelac7sEznGo6IJoWwqApNOa3snGsY8tsAaJA
eel7wAbDK/WKtTVC9Ol2aGP4C/xtEYHB8JjmnuASXajXXzUjRdl65JigOve9xzjHBz6UrkJJiuHK
Gu1oN0jzbgxR4gGF+4xa6gG4eDQYJJspXySbbK7H/TjpdTnf2wIjbWaCaetV+Zj46Dyjgf66m0Ch
9bhfIvcrHSeTvVKqeCWT1myH1c2ItHBvE+94cikgTUk2EsEh8C0DNosNrMSxvkVlZe0rQAAYlCGm
ZyMXGFx0azS2VFctLbZl3CWB7+H/jqK1ESakb3nCX2OHhtKdyuwYWFYEh8VAc8Hqtc0UmRetPliF
8dpZLnsvypKVZ4gD/E/3FjHUtfW5m1LBg000E5eS0quIIwhtKe04Kdt4O5H8IeZClvNozA3qiGzE
0m0SOloaW79CXQiI6rPKqkc2n+Cd0S44cXKezalalUEkVg14OJT4N1k79TdY4F5wMbw0DaJ8z2wP
uRn/NKAiQvKFq2eF/hm+FfxH1BMkjl1TG6KTlP11cvy7GOUuav5i33Y9f+e42K9qNDoNy0HfHayd
mOKXZejJo4R7tBXVnXEUg8J5aDbRDQtSnMCQasamsA+UUoodbo0n1+PPg4YZ+xlCXuxq66nOWX0m
zk0ZSHRgDX04V+22IGEFNPhn0UUXcr7wWybEfhQGWQSq/h2O9iNFcLayBjYvEJYlvFeCkjrUb7qn
r2gHojaMk0rT/NYyeKQ9m9R1pFYv9jgnGxVjqw8rbBZFLNGjGxiCMX1toDzGwLD3dT2HLMe6z44w
gpXOkBA2wZeGarayx4hXqL+hbiCLqwc305osdJp73J9PpoPaWzqvIHx4+/Yo1hN4x3UItIG1KMGq
mAiANq/QJjMGC7E3QhOMC2wQNSL4uhgEKtDpiSfCxIhcjWurjhG7a3uDF7Y4ldZ4B1OCAjcBmuQR
rerB2bE9CV7CHF7F7IHTsss9l9LPlB2WZ6I27OF4TYFNOA3rtsRrX+e+6k9xzcYVGix7veDDSFpi
P/WDZ9MrgSa/+llJTpodL63tvBOoCsnHNqptGieoSmPCMmwnmK99bffH+bys7Y5ErhNOjxVbcKAH
wJlELHZNOGf7ihUCGm/MiE7ekLLHNmpfjkTVcFXPoE3Kn8HQdcilg7t+SRB1JfVug19uiMgD6X2N
Iozhwjw7mxGO01Ob+eHJU+MWuNy1DHvjFOr0J2Sinew1mCVQSCRn3ya9HnamAtWIq4plJlOVY5vo
4/Ig6r58Vmm4H8O62VmqOQfpjBvBJXilLwUp5bf+0EvS0CHitlO0TlqeZ5G2XFxTpI4KyJcQ3brI
uxfiFH8WWVTti2R8p7+6r0y8oZNGAgnymNhh9tHr1H0nUDC6eEK9Gh3Za+yMDj7R6+ypPDIPNdJi
kqnXPEdXrHXhEXcX/XBOokbfvhut+1vS325slwidrvCxp0S0GyZyliQlT6Fy4nvqxV+xwHVqDRxv
2gcGqkY8aF2/K9rG2xUTrFijAbOEeck45Np/zGx/i3YFe/81DliCIml6dIWsDyoaxX0ZMraxFsjf
kLyptsb4qcszrMh3JGUhCPYalxXF1a7xDEVIHidX7bevvTd/tNFisCemvYBchCtVhjjPJT4OwFFF
UJ2/A0NHjZEqm6JnCzk9yyDTvczTDHpjHL9EYLOwQyJB8EPgn5BHTAfPdg65n0HQbUwyT3iDDTim
jpVK4D8rwgkY4BDz4jJjTbV901j2aR6yVywj8Z5cPySQmjG3xhTUuvKFSQr5ULX7WsbGL2znLSQb
Dx0FNeO2wj82Velr1kftLjfI8KnHjxZRqavScaWxHtzFpf0YobXWiXnLs4/zxO8/Q4OiZp4ZNjHz
ZrAdk6/tk26RoWhDtMrePrCmddVwKZ1bA6GwVe8bPJGhmTcQa+UDl4VHB8iC9uVzVONfcaMfVewA
HWo4eTA8THYa3rZh/FUaghFgeCNtW+8oRGgu1aEGd7M34V3QO0/ldtB+dMbTggCWhjtVd2Y5VWue
vB0yXzBWqCyiLmBUjoJq7RpwOfxufopNm3a1k8am7M2ALC34Z//B0Xktx41rUfSLWEUSYHrtnJWT
X1iy5GHOAAny6+/q+zBTnilbkrubwAl7r214dkMt4PlE4q0AbQd8NbuURLvVHjCAHJ4f4ZFvgUGu
TC3JeCojTVJjV1YNPUfYse12FYkHHSMHyitQwVDwG2KsNqrrJ7x71d//ry2YMv416KF2rsurME2/
WdAVV8/pildxZzjr7Drgf5MLJU0PIH+gKF/Xk/UYsTXbxG4vnpPh7GX7qOcUKqT+qwTdBG0F/qrU
u3TRSxp33iMRrM+GBmrXNUZciLaojiiaXoBVcgB7Qbobq+xkzcB1/X3nuldVgPhpEmgB2skeF7ht
Rr0KMbikhJGdCI+RAYdFqYuCa971uHB2ZYbDI28FVQ6tk2Mz0rHUboEcf3ZTtezavAL7ZcTJmz4K
rxC3MQ2a7eCZp0BR16FUny4d/2ReDGQSqJioeRZrJ0DNn8G98rGVp9GyS0HH7iYlnW3tD/DLEeNX
hOuchAWGGqSGGKhvC03Wa43KYJZY02LnIw8MZnzGs6sR0T1Y7aXFRFaVe6v5AjiL+apDlW7NAcv3
xn5meISq2GYtOrjyt6nx9QesBGzI1Db5JUDXgQi17VPYI7EOPUDl/QhT0EME6KSUQFN4BUHg39en
N9dmsBYXyaZ0rWXtjzCzuNsPRedJCPcan+xsETHpEHHs/HEE+iq2s4isxybdF8tDETnAFATHFYqz
lloUVRiWXfERAq9Br1eDlQ66J3uIqhdJdb2x++pIJUIBiiwZzbRRpDXZyQNzqORByfANuC8pygSD
1m6+POrWvvXwRjbW9DJ2AcFKPVVKFuViFWAgXQHQXVFT/3SRepCG4qSs71HjaBbDvMXSIlJnTWT9
X+UhHKeCnSksyy8VU/Br+iWkAfF8VH6pnkX2J+ojdQ3tvScZJ+dzGiH3DF+wP8/XnKCmrmzFtsxo
CvM7G9FRQbnpCnT1FnlR62Ak2DsrPOrJxMXf39kfykbxp0OgJii0V40XUoJSJa4jK6eJt+e921rL
sY1K6kUblGzrgsWHMkryqJ3tZbK8OQxiN20yslxj2KeUzZKoA/bkdtgJaAZZwZkrYRzMfn2Yz4Gu
GKal8VrU4Or9Kvc3zYxMKdLVG1tl0JdW+o8MPxb7C2KtaYnT2xhm1KSBteosDyIq1T72IkmpjUyY
kRhG5WG0m71AuYQY50jYGpT4Jji1KYdG5mX5wYqay+h2HjHKNlEmJJwzv8PDRSYCpr4BzSZsBPAS
c7dJaoFga4AcmOSRWSlRP/nMV3dOAjo1lQHBHzGR43IYG4xQ5rlzQ3cfZyQPkMDx1to25IAQAV1h
HQPIDOyu9CsI1Q+mibRcPhFNMs52hV2y30MAqJduSxoWSXMd+vcy5pWxhkrvYjEAgAp5T+LmXwvX
4CRIFngZ6+Wo2/JVD115QBuFWrlQGOG7pgKAEd6Su3QuygipD0LKkWVkgFPO/s5DR9kO+56uLmmp
1NucLokOzqY8jOhpkurago5WnjyjhXpRqFBalLCHBu9qF3k2+ccXos7uGhym2eO+Qz6ICIyi2F/K
W2ub/VBGWGBGdip3WRhT7itqoeCW8Yuufc9cuAZLNgmohxboMnAwAAELnr8t7BDiimuSxIyTMhop
vF0xxPV2Ylq0WRTtYTm4GwemI+1m8dAr4I4B9fwpqVCZkRhWbkuMwds5aZv30FfMyIfqISTYQjvW
nwUFyJq9OCINDr4d230FpG5pt7NOAGGEb3Ogwtv9ITLub6PwZGhsuthWZuSlmd/ulzZkOgC0AqHR
Ol3oYUcJsm9egFHgwZaTmfZ14lGOYSKtekYOZUoSFNgStntpevXGW1T43gFwFjAnMgTANS/fokzY
ngsdXvQg3kns+ALoyybR42NhMwBemV6epznCFFLcTbwEPk6ps8st58WPyU8q555olNzeCM/jKenT
Zh9EikD7Ao5UMBK87LkFdiCHZUgt8ttSYAOkDr7lS37wfB0chjn+K0UEPAIFqQvn405GW6htt+7s
fS52Yx/rRIOAavptPrvRSXcKiVNA4VmACqDfxuITJkNxBRj3bGIUXd3PXGbJsa3qdBeH7Jgw27gP
JE66D7WIX5D7F9u6Nt8ZipbQzV8WjURQ8gAhVceXmYr5s7BIeDExjYG77JTH34iRzppU4Pg0DXhE
+vYFtRly05A0pg6s1xqHT7erZIemU19bKSqEeA3hDxkAn9Bg/02duYTrWtzi4NYpTpFiweeyqOgN
SHE09xQFjsViGPt2iOrNM4I0Uf9vYpfuwTaiv2a4sJtC9len1bciow0afURzLmmT68D1xTnvDfTB
5MWlpCCBkdjprv73f3lGNBJUalWKj0/O1ddP5jTeDUjBmNa8VzRmhIXZGPWgqZa5+9ONf62WvV2Y
jpQpPtVvEFCtSiH4/Ob9J3IOmptJhFsVo9/tXB5A2cJ2Cjv/yuRn3bb8FTqSdfC4JS8EvZKYWnjm
wY8thJtoPpNqQ3+O0crgGzdAoua6Dy9B8tPdgViVqj/ZoB8yTsQ+aOmTgvVdjRnHCDW75pb7qXM2
aX6mFnf5jE5/4ik/R4S6Sz89BS1zmnKJHilw14ruhOtu1YfIUHpEsVWoL2FHg9/yICBjOGEbobdC
adblOTLn8J2b/4eND5/d1sYNy/G9YjCMWyzDlBqRnZfnHL//l0tUmS/3orcZjpWKZ5NFojOk7jkj
iJsl9sjqH81Vaj8maL5fZGCdx1G7BzrLFDxrbFAIVmrDgGFFdntNFUAOYpXPzx5PvMUobI3y7qYl
zx95TvRLELrMiDuFJcwBs5C/5hlyD2ImIMYt5jfaw3IfMk8aIkL/yEwst5JMmFXO3OgjdLMzAAwe
7HIe8IoS5tDEmMaFD4MR0xVWepbtSkZvWTrdiYzW3eqtL3kI6CJPvolnwh+ScZdYMb2kCMK9VXfX
KPQnkknC+GTbS3wqQCtZ/ngHSkUOpJDe3/mNRnjYsGNPSgRunR9VV89rc0bh7ddQF9NtqkoH6yGz
D2LoAsRc9LIs9qoju4xz7wCb6rz02lQpgQOx9xFXXHokjnvAinY1GC5DRO0+Y6m7qavsrRnQI/+/
Ue8yzpMYR3tTMTJr0y/CSvlGffJZyeqlD4dV7RBrWkAuQG2SvtQU6gAkAeuW8zlOebVtMszXHR7w
dpRgZEb3aE/zyWnNS2fnHps4bF0e7Q9FnQJ0mLYDPE8Qw+DsGKWzbCiBIKHlYd+ICDs+QLml+IDr
jduFOyxJnG2p3LdMjtDK5+Riu2m2UxPliNX8ukHHFyiJllTN+Bw7Tbhtefm5WK5Vqt8kEVYYhjN9
0rWPhqS4IQ5A9R1ZybGKo+cFgeujZwdoMfkLLONQ4s4jcKkB85BEZE65pQZ10daIB2H5aFh61ZS5
2DkKuvUxfjBdnTyV7fhgjYB0pty86Uk9qTioQUDJW2kqB1KkP9J4Hr2pYTqCondqls+MkJR9Kc1X
37GCzLrAbDJSPBlBo3gU9UftvWIUAnuztO/pQhBbKuTXkL42GW9hkfwOmtncMBl/i3nmpNF57epa
vY8TLNa+RqdqzSjbK4T1sXiBsIMVyuh06+iFrFLCWgZGp20A+t9qre9qRkMUlWPL/QGDgxPfh+oa
pBepvQDWFfjVJlueHMs5p1nS/Gmj5j0Hc47V1cXZEGlSzpwQrl1KZFDb+iti9sYTIrTxRKYnSZZ3
nKdrIacorPdysVNmzWDfFuY060yFD5WW/7jkwzNRTMVzwX+FXdZ8F2agbagXfHkeIuzszqR1kg4M
3nK2hmV4YKHxlYAE5n/A0UdKfrYjGPceeoh1P6H456TJn/q8/wARhZIb1Ro0io3KXlEDaRbS1QZN
J8gAmb5gidOHltQdjmjyixhpmNLZ64Som3FEGZJRy2Pd/9D9QqRCwCtsG+9Z3Ye701T1pw7t3qoQ
1vTA3MpeIfd4y9X0RSN1tAyTQHV3DqmwvOAH38aR4Rs45AraYP1IC8E1WjeG8WvyIBZrOSm/q7Bh
xsSS+venhCiRpEv6o2jEV5vXILviF7q+N7/39KFZi8zl4HHL7ABLY151YwytfZYQyzx65GVozY48
qZp5QWOOrW09Y1/EAwL4Ysq8fRbOEOQl4xExl2Jl99GWXCUKbCkfEAJb0Hk4BrLquhiO9riAeluM
RH3bGmNNONqvIUOltRwTFo6z/s/ylowlXf7PlJNzDMb87Ou43qdB1O5FQA2TYVgAPj2dSJPEeB1Y
j3EX/s0Hl0COufrGnJVsUKz9M4khtngugTE/IoNAVsAQlnt4sGloqWJC+wGI17sfRn9kcc9vG8bP
KUO+NLjQekNhFcfGYgcUVPWDU4zDqaaULuVwNIRbbr0Zn4nJLSJG8dOgfp9Xy6ypHOE6ER2Azj7N
8BYpf3L5OzP1rAvlcccOJ9dGSz+NZDw5hc8IDydBuqAh8PvymA4iPU7u9Dx48TknPKSt6HmxbT/z
GJHHWth8FKr8UCr8sQVGQ0JR6bwmqr48gT9DlSXJS4sZZgPbqk304t8lauwQ2QmNzt7izeurQu66
YcQDTDuEsRcHscDqM+h0w6yQAVB2JJYBH07p1ut0+omwqt/8vPlmfkncGxtsDHxMR8YgICweO0g0
84jHqNK3MQSQFX3puKXhYtCU2z8RLYc2OUnIffvsDvXZRYKyyhG9j0FUnWeRvGD/A9aIF5E/ymAg
kaXcq4ggWiOQpy90YszJUNHxcvIE7iW85vkHn7Igj4nFMUgO3C9Z8NSnfMgqRVnjJNVuBJqNVFxM
W/zqZk3B8ZvYoANV1R/Snum7ImPD5/XZeDL0Vw6oQrw8isCEjkbPQdzT3JE06KHwLY20oYOU066b
CGRUFtbXxeGHn3KkjzRUNV1zCUix2c/8XLeqK26LJdITrAwHbRFWVStdfBRmEMjwddU71mf/wnHS
4I//k5PGuUdiwZAkqEKA8gfUUTp3o61GcLcuAtlvSSt4TYaIsAqve6obsRxyNnF+BQYc4q11ut+F
bqNJPLBh+tnBuMlESZFcpUDrGVOdUFbdgt6fyYLGf8Cw8hdJKMKSbh/wC7hCaJtMXwLAmrV91kW4
nCeNGyRJ4KFmjh8fhkE8VDA1kQPbQAyJPAFczuDeiX12wTWMhFKERyXlvdy2VhyhOzMWrK6mmYRE
EputvN0RhS1PDH7xeSZqn7bzeM69U5B2kBIqTK8F+cJJU7fbgV3jJR7CQzNODJUybEsujSDZld6O
yJXnJu6mdaPvM5CJJLsmiZ5TKzu3Uf9C+BYBu1HyVNhpthnkFv3VvyBorJ1EY1TNMZMnxiBBu0jm
MoZddDR9c6urPUKy2wBlgAr5XjBAGYvjP4PNxGbSTX/gBL7lKXxepA5iK6aftgReqqZLWcTBLrKG
r9q6tX78GWB32tZEkt5E/R889+2iyvYMY+4VqOy49bTc9KE/equEEeR1Zn005guj6cg5mE7A1Z/t
aMPhF4MTtf4aW7/NLctPe8nXSst4Q8oQlv57Xi1YpHBrdcHVl6CwjFtTKjFvsO/IUy3QrZlh2ru9
jUbX4pzVjDIP85gdaSlwRpj2BRK+dw7FdmBGc+NnuosvmeJlC0uhruDaCoOn2nHFuqXKIR1wXI9t
c/DBBrxmzJEnMT3HNfZGvy33JHThwbKhu+HFn8Zb5S9keXkxrm5BBkVeVOQgFsAP2np+GhaGd/fq
tFt6BcSLlG070E91GLoskAqkz6gnF3IM0G1XWDQtClxXWe2xqqtyw9BkYFLMrdbVhH45HarZRrHD
9gdmJyz3c0f+7Yh7ekUhAVFlar+nwmObRCWG1/JTzvi52iZ7LHMSFvRgpg2ON1hONBkEYQUAHJOK
ExvJ+SZmdLW3RPn5f9xxZyDBDkN/wHEZYVl0kd/7JIUlzazObVaNp8T9mBdw2Ii/z86EE2UhxaWe
6/Qap+7Owk10rLR7SwhPZPfHvNj5nCvXfRwScrkh4TIgYCK/C0rn22F4y35FnTCj0VRI8sNdEtVo
/S4eCTLsTZtz7dtMI1MyWFiHXHirzPn+AcNMPp9a0scBuaDplJ1zmppoI2nuQBS4XDixBds2bSht
h2E/YXr2AuNvqiR/D3svICS78KkSV5bVsJ509CfCxY4IolU4B90j/i8y6TMEvbG1wUntUOQwSA+y
/eg0BYEEmNeasbyMWfY0L92LkMGBUY7BB+Y/KVLStg4gR/z6rH5m6gHp4uW0vPIp5jOxmtMZMYX9
y27mrmJu1yNIxwdr4R4vrfEDNTpPQlA9+xbqYwezXD5D4I6wjMLT4yuS+8OiUeyZbQqm7XXHM8fv
ckH5Y+RNvgVhXEnbfUXksa5kuhD8QyZDS6ObIlkPbOAN7jK9ITgkuTCr9zqdXlXBCjVuEMZot/ZB
/sjNMnFr1ZOYN4AaEOon2SZ3Rl6Ygf53Sg8oHM9OSDBik6AAZWW4Cal8+JNPzKMPiQogFWAjXoMY
uiRk168JtnuNsIWu3REqQlI08KxxlDsN+QwUhnj1WrbpVO9ibr+aVDd3fz0O92J4azQdOFd0tUmw
RK7FnS5aJA9lEz/YpO9t2FztUUiul6qlksaiOtj0DXneMWu7BF3IHCfHU5fO9ffkyn8CSQszg2Dd
CGvLzKY/RxlxQkNFXmIaiZ8qZcHRFzBXHChArfw3Fv8hpX7usulhyok8qqjJVnVb/KaFi8YIewjp
eS1sJzuhHrSKQz5wkibw2cnCc4JtEHHTef66F2CUGmIb5xw4QAETBJmAgC6WPj4mkPGoHIwkUxlw
zrmZyA3BxRUSi8vINWQ5BvbZZ7Wc33RGYdrv8TxiG1UowwAS+9uFTy6wVmY7fcl4jfgkqXb+OH2k
8x+xzIha+uhnaB4oeL8rrz/4g4SlUiIfHpqlIhS0kMcwCpkWDX8LVGfb0C/+lFCMG9BFx4opRr4o
ZlP9ZgoKdYwL6npbT7cmD/9ienOeukniFQ5h0BMFeMUqOO6NWv4q6reNAm8/dvlpptm8RBlZS8OU
P3eD9UQNqTfC1j+KD+5squIWOGXyKDXuuBQqrIx8GIgzZvoUk8MGP+bXNCX9qURk+ryMWp3cDCmw
PTGkgMZOcLN2v2Wa/OJoseh6LULPQwCVuIezTeoSkBlNeL/qRdqPSBdvdpVG0NMddWgV4LFKSbR7
A6vqhahvkCiHZFwwK4Z7A0R23TDEO/Ik6cfCZ6xIAHu8GOuDkU6+niLEKVQcb56LZKuyZ/ZNi1SH
oh73uisvuoWVKVgOBSwY5xy4wNBF1hmpwCQ8dXKgVqdVTd2NJvlWLsXWgU52sWx+wxyr9tTyaG+i
OhCrlL8jVRtm/wxx48MSxA7dn0H0OIkdDy1fsWnlzrNu1uC7OzL9PvSo/PUINWcbpE7PwDwAodoJ
eFId2fUJw84NFhYlNVBKWiXT28VGpNolPatEit6A/sjj9kwAbc/8GGZSM3gveWjzbgvzCkDuFQYg
G50xcNZqZnVU6vuuP53o3pIexTvRWYxVKXd1EG/D4NsMnbiluIPTKfry9EQYPDL21UTIRtJVgoe5
ANVaTefcrYMtO8dXghAyTLWCuJlSh0eLVA6Z1AceD3QcIMHCLpz2Gls3uMtDk5rlJBdXkSaXhWsE
QasmreG0WvRNbR8f4WU4ByD9ULqZDuy08P6bcq/dLTY0EXARj3TY5LEhPzYowZq8MxcJnu5BKDVv
83QECANaHT0Yz7Que+IAuHToQLgtOsfithXRBpuTOPMd17Imn3Bwb4EV96w1eRhNUxEIE5SAnVts
4yEjgtz3N1yyDsCxgKSm3vxAvnnqXPeWlQBQnQXhdWMPv+VCIKoYKxDdGA6ykIciYG4VJ4Da2LI9
FEC7n7DynqG76Yq42Ja6jyyqCf1RlaLjQWdYGOE+himnqZOLCQ0BtPfYZ8w8wMy2WZbjFpthT0TB
RjMzO5c6eI6MM7wmEpFXzd5w26J6W2URAvKp54JrZIIbJaeFhQdMknRSviNpuAx4t+H8oFyvZxKG
cr40+dk2w1gHbwZiHz5gBTHsCVtRlUE/ABA/HeLFM499yPIwl1m5yQCg9SYFPthsZ2OsW6/MtrJ0
+zgZZPjENhaHyZ9frDjKL1nALD1QA4MMycsy9f6h9x5qlbfbcIr+FUnpbJMli6HTmGd+/END/aFt
WW5gRxYbAtqAkgrXRSoAWvye0MK+EKdSid+HYYk5qZJiz+6qftX1JNT5VG85WpHSLz86zBsPtvI4
/ZriTSaHLPKqM6zZGumGZJQGfXQ9JpI1mCchK/LWa/jtW5UF+wiv8JsYGxcUBQHfPNKFZSQ26oNr
W/N2cvkiKUTYTdGH4Ej64Zd84epU9TlddzASae3ifZlw/ayqddjR5jmEJ29DLifiYVILfli1KKST
7N55Jke+hheI7dRmKN6SjNH20WpQPkt/mQgsXY60OAHTBMb3ra31RbivWXUfPC/ZOYdVDh9JgJyh
Dea0qC4qyH96F6C3i/5wPYW0BnGljnZEp9V0MC8zg7VexWQdhrg2SnjXLjFrnQHxwv4clIQ77ivz
4lUwixiHHmaPGWaSw0KxamIaee/IW5wWrOqhxr9Njt+p4LPhwGZ9j5X5lsrjwow0rErdndkM2aew
ooyc35ocWeOgWEaMNTHnSfveaphItmiqbbT4Bwhy01GMgCEL6y1Jk70e+/rFRt27sHY/+AGSH7WN
JgR8/Uj3EJiZ+FhA/My9C9TBeJf0BJRvaCK27W9pv2S7oUe8GS2wId0iJD2yQ4znDmgi3LFhl9IQ
0l3mf6q+eoMj7Z+4oP2Td/8XYuH3xiuGLejJa6Q0T0Q/5A9JhAu055JpJ0DQ8+JuOt/6nicifXzl
bgwEuN2dewLen3ZEMO4L26LcFrkTkxofXEDZ/tIGHA15LhtLFQw3XGqsMIn+iZHuvyYCDg8H9lsG
DKyYAeQDgBtZGUoKBYaZp2hBYg1HnP0o+ytgwfcPFvCseKHQlgExPRI7h2D8ImYW40xML0ZBryid
KttsFR+dI9l36J504CBwEdvY6FOZwrYwqXQOHet/tpbI6Hnda5/dZt/wB/EHQ+KYEVJPSoMdjvW5
GupboAjU9gcYCUv7qNlZO9258KRkugoTSEHhb0UFnGwqziXItq2TM78Jlvp91sWXNHLe82xMZ6y/
BFbW/bACrXgBRvXMnkEcp9S6YFYdWWcnX1E2Jn+QYST+vBmjrDzNormms/eFtE4f0+nFzhZrJQZU
vYidPIJvqNel/i1U3QEJguqSR629iqQ0cM54NkJQZpfStvdMBZv3ZpT3uPdcbzP6w1NtCgyixNis
DdNazlT6pui9X6h5wwlf2pBWX4mxaPAIVSkmDnap4xmRQP7qOuouX78Lf+w7YmQbhF55gP3Ktjlv
qQezN3oehTTyKvPgYxYWGnX/bcyteGN6hjhzXe/D1pe3FDNfmbCM6sbkbzCRd0vFVh+QhbDvI3t7
W/aq3C+2u4lRuf2JkdMjN1W/YclUomUz3vp+Dy2LGMA6ypoVKPHPcW5PhZfy4WuYuPoalylBZfVY
HMewfYfA0pIj8wQGTYOgNA70UCIIRMD9W46KANKOPDLk/1xgHWKyAW4qSmQoos3Kgdm169PsCham
c1D5TFX8wkIRXWWO3mWc9YYnsyGV0cvhzgIgtJnvG7dgqhf8+Iz2gKYyDoBbhmAv3JdOmR6gNcxt
F+8cBiHEOdFJJe2p5lRb2TbS9LsIbajjV/gmP3BdzcoGqLWGMSk2RZDMdwT1noHacvWnxubpGeOt
3WT44AALbsLURhqTAIPAcsuSPy7hrmY/5M1ieJSE1I4heuEI4F2QUCkHIWI3hpjPBMgeOlSF44Ak
w3mSvZMf/AhNiuXIX9PHl6W819wQ51dz1B+sTv/EAgCJoyDoqxjHyeKzdYKeWVysBobI0pKAEbEq
jdMCQB4jwtq+W+2DIOQTgYKxbF+A5EUnt4LPmZW7JEQiKTyRPvBO7lycKqTXdn9dyXIpn9609O39
IJOvzrG9zYhpxotAJrrOr5cX/r4dMGZKfDc7pls3kRffbYN8WtrjUzaC9Bpl3G/ru/fXlC6xWXBm
GkioTFx8ZExtV+2/ndE+TuHVqWxxcAz1br+mWvoZUfSsXU2/mGX5tTOOWDlu1FEU2LvQCStYyAVJ
jwuTv/4cK+c/y2ISON53MD6xnDSkIgWmC1S83sYtGeD+ZO+c3MfyEw/o5hP2H1OXn0OLzb6I/zN2
rnhKC4CPEtFQ2VOfDczcw6EtITPqn7sBg80sUur0TkwjSi36SrxZHWZB6uxwsJAcuxEYkJp/bxCV
vuI+x1aJPMgUhNyoWZ5HwUfKle3jSKjGqW20AxgU66MdNO9SJ8EZkmwPBwYQztyknA++6I5OCeTM
SZGu8gvXxdUcIz+NPCd7iAfqlkzdJe+OtR8Cj84u29l3pErJhbH1GvutiMGgMtj5T7qHSOXmRl7J
FeTdzhfD0clbMFGwWyBk8UpXE2euz53DzgIZVyLtW9nkRMq2MRGMEGC3Q/iHRXxEZGUrNn5mJYzF
ICk2cC9PGHCW5HM0GPIr8oYpqFBPZ0gWYo8sssYQmhAyeQ6H+bb45WvPkD8tLCKut0saQeyPhxcF
CXyDPbQ6ukm7zXx+x9QwejUo6LIcAssY7+2Ulri0a+ZMOHYKP6t3YcxpCNsST24JBL3uRU5mzqUY
fZseRJI8pAh9y/RjroimqNncysLQDDo9cjw3u1LL47xx0Vo34Li5xkqi9CwUXZHCOMrpmERjdiXt
7H4N9Pl708sXB6PAhlkFB3TC3Z02/Gmp36c0QgXlrB1Ei0DHmxtfLN1ZAbU30dAmrH4ZKle3kjq2
sEOYYxWqx8ySjwoNHEM2cQVSeS+QPFDXVKqMz0O01azpQtd64w7/9hPzn1CR3oQeLZ6y1HqAt7y0
VXbvJb6itDrU8BphNoATjPV0gWzz6tbOv6TKhi0AtHZgNZoFX5m2PxKDu9eM5l1nDHmmwZkuFRhj
JkXM7w9h7f6ZLHZ2zey4SDYl3pzQ7LnHYEniLIX29Rm3FSF26HrxsqbEsOO1qi89mFrkuP60jqh2
vZiYlAFXN/2nbDaFovwYRnpgP+KjgnKhmiBNzYxeoblj9gNyM7qmZxkBLnlCycVoE/6tnX2Tt0Kb
PuSfSInWQep2ZzY+61wlwaasx2wnSb37jEPk3mhhroGV3Yoe7yxBKCCfMuIAqyg8wOr5snV/jPgk
cBwtZivn8GSEQ6j4gLGBCbeBAbtmynYO7n70vvc/QmyBOH45qi3i16DkNLsE156XQMoZSDFsqcOB
iK2kRzUIcIB7Da81e6vltR3wFBtf/4dliRBuRC2rIGtGtJbWd6jUe8AlFvr25xhX//p0FhunsM+s
j84RrfMKMux5rItzqKmdTJAue1cN5D3rNQ2PRbuXli7WZ9k9Yq55MhSiO5rHjI+mf4yoYHrdeNfa
BzFNLeEvPrbvapeZOv8gUZeSO1slXhWcKu2g/hncXcoZxbzVfgws/yGSNX53LDCmXQh9thEsFFiv
+8gnM36i33FHvi1qx+YeBIt+8VoL+0tWiACZWXE5HWg74C4mHaj+QZ86wIIbtjfEJpHSt4+EuRId
AZnHjr9GQfDZnLzkBQ4SMu1STbqBNCwI8n8t9FayAZv4vHQw1zq0mi6LlNyL/3jGRGAv2xnqZP1W
h2qPKHbBPtI9oITSRPjibC7JWV8t3X18i50F9pkO6k+3kdYhd6IBcAmr1GJ+D2qWZMb2mMKQyWHK
hOngRIwoUOdKoL7t71bzYmCzmzKcVMn9aBycHg3+pddgE4iXh1GW678OI8YKdqCIzqMWj6IZHljo
YU6LkX+Sh5VsxtYBNNi22VaGjbvusWvDgC8es1l5O+pRvo1VnrV3Z2vYCmXSYF88MV/lXcSahBbp
mwu9Lcp29kKZuI7h/AgVGKICThcYksHWdMPX6BGU4NgxV293rEdSciConhW+J9wXndmPgu2Ypxf0
YbP3RlzuDszogwDbOLXmfdIn4HUVy6EGl6XR7t6bSx7bAL0eytUdpgjsGIsOdqhJvVXQ59HqO0tC
SZRORMJLAfqAPUyvX61xus+qMm5AB3aIvAcbEk0bz9ZzmSz2ozczqZ66u0xh/G0Qyq7LTv6X2/dm
pa8t1n50ji7cR0KG5B4RyR9/oiX0dXdidxMd0ClDHY2X7JDiNWZR1iHaDvw7NRPj8OKBHR5GsgW1
QROrw2yLqY3E6AwlHZHLkDD8rzShYBqYBLAj5hGayLDh7edyWzvh3TLVRifHZ/RS0bsh82K1oEYQ
9F1UpbuI6BgXDUGL1gTXZb1RuB54JzgPhleCCg8cMug2QpAw3cK+x8/aF9+d5bX2zrkmEClSP8WY
vfLSHfj5LQTPzGMzNJ2cmsUGWSMjT1C7zLpZFXhhuo9Ho/DNWAeXZPQVYXLh1q8ImuvS5rlNU8We
Pr14VMSoQbz1EI7BvbvEgdZ6V5UUO+REUE6tBxQwEhlfZ2/HuKBUa6iCqO/P5ATydFF9uWlEIglT
JDTJLJaprZ9iA72G1ONH+JrlYUYJbk/4ZI31CWWp39ggG7H0AV8p5LThQEfG067m0YqJs2nfpLFg
zgynJbZIE+cOGeNda/PEjpa1Kxf5FszWlZaITICGWincBcFotuRGXUOrdw5ssBaPSdckWMhLBTCU
jLYORc1Q30WMrfX8P+7Oazd2JM3Wr9Lo62JNBF2Qg9MDTHovl7I3hKQt0XvPpz8fd/X0VNU0Gmdu
z80GtpOUmSQj4l9rfcuNYrAqGMhXpF2caFkaiCm9NOM1UJ8PG+DJ6aehTw92tkP9aWrhq01S52Pk
VL0nG5ozb8ierRKsEYGlbo14lstzHU3U40B4yOWr6FFI5wFnGrb1phEkp03eyQucNrEtMhzF5DNT
a6C4NdukCXFv6Mbr2OaJS36lvqGMbgmfKHa69j5MfAAfnI4y01gKy31Wtd5u8nlAjZcTjWFKCVr6
OVAd2JmsTEQ2O6LGfc0QktrydVhCRzZnz3Zm8MabWogp2dzl7U1m64c88Ju1CimSmaIeIIXNWNUf
MEWqwdraRfls2sWr63jjTRRrR7Bd9B+WrqReMZknLGpXmFl1x4ndZsLGdw+fAQoRJE3kW8533+qT
+W527EApQGDJxwdjNSaFQek1TiG+4n2blqC/R8YoEZGTqnoRTXRtBoEMNUk64oPHwWvZi5mcbLFV
zwRkUB5VB/Njrgjx8RtIcUscvTj1Lr46FWrtOkk4Axc6OcfKxss+5m9BJgHlaLrDXktxReUE9oEH
qdpFjPPNS9OSL7fc6Ws+eyVNiNIG4VWLJ3+btwbraS6+xjq0Wf2ZztdMA5ZxM42QRGRH2tNYKUH3
hzJGngn2FYa6sfXrvTKxS6CG3OChwr9raouUwzQDROcbYsFb7ux15X8wpta3pKJZzCf7kcSgfSy0
MiZaHp8DOo/X8zMFvTh6MWi2ECION3ps2CtZIfeGgPwp0CmWnEiQ2BlmnudJn6JBfVWP4SGa4GwZ
cy1RgSMF31d6M87ELceUp4SoEvPbfFtpvGChTTQgRdodJgyMJvUXaq9ohvE0etbcTkj8I6jaR5lr
9oaQ3Zq4LaO5TiKh+GbM4K4uqBdjT1ra/X1GsnqXCmtrVg5LO0iiyPWfpArGvTmiWcwlnjDbktuU
qZLuEFfvDCKeWJjh62j0vWQhH5hp0E6XZxZ9DA2Mz9ieSBxiH8AMwyXngtDsiar4Na0zZv1gjqss
Goeb3jeIhTZs9JknQwpVHILc5L2vKBdwSf0jphzHVu2pFXhT6D120D+7ofsgJITEPiCqH7EdCLLE
XtHGiLdP/fDjekkuV5KYSCIm3ynM1ZmH4OBdgCX8nAxwp2we3U6SzS6dNwqcEJwJjuE+CRbAnsXc
x25sQqzvoxHiLhVLws04A+p42HTJLsuludXdO92kuUM4L8xoSJI7r104P8Bdkz40/7WtnGblJjU/
Zod6tbDysF2JmN5A+pkQWgurXGPWhnHU9EuvUPXOdSlEjg1ix4izWyL9nHxAL0FjYfYpKqIdOiEc
Q04PcULyRcMIupgK7RTGs+Uu2BST/kBfQIwvE6xN/kCG8XnqmwN5uBP5EnPjCu1qNNGBTpNFolfT
ihGtuYQiZmEnKw6elr95gC+Pkcxhr2Y9PmpCyHzMLCCi1FdtlX3bVIpGdequdQ/7RMZ4Z9s5lr03
jOQaYEfaSr345rmhcN1rrDRYLVa68V0lgKFaY2LoNtTxSrUKKMEcPa82bVmMBLQ52lcfhavTNRY5
CqoWwSW9dxFNNH1TBk227UD7YTdv17gz8t2Qs/aPucmmhOJTp9o5ZOw3btr+CAt5AnDz5QCUkC6v
dSJUvRE203maCRCOwRMs07DZsBd6s5HndqEGRMHkTOQmrrxo7X3buAGxeA2plgFMIB5pVoLbYzIe
IF+zbUvGX+GILzFRw11UT0cjN7N93Ke8XQV73VFL3w356meYtrUWt72aKK7rbQzPdrkZkph9R8FW
K3jUJMD8mlyYJKKSIJ8w+vVsFj3j5MXMpLJRf4S602+msquvkRz8pU2EBDyJP9ubhkVpgmzQZ94Q
wKU5MFfP8SkIHTrPNDcNTxLboSLSu97aRvVqmSGVTlO5lU74QsaTfqru1KcYD2IvMjbcs9QfMAw3
XGwFDho07DTh5s7CFd07g40PN1n3dgbczqYaZTIgeQBHDJphqefVM0YKGkFa7TkaGnNFe1y5LGK5
8bEcBcOj46mPDOmy0A1xGbv4HNdGBTDYxEaRZuthVDxo0nab0ve1rcjAwEEDRC7p+rUq/KikIHls
eHvIiuKMb05F3VOUB0wiQyqGYxvHOozZcwmxdomB/jM0rW+7ciy2dwkh8KK6EbA5bEMjGWF3cLX2
mHmJ3Zrk0jmSLyPbsZeZgCdLZEBJ9C5/QhKMAgoLkyzBkpKqb5zA3Y2FbU5VukOwjZMIStxB4RCq
LNzrEKq+Irf9wSuKNu6g8a5jGvEbXI15wFEzIXC+iDR6/vwaREJbJeZCFoyCgs5q90MKYK5yg00j
uTvc1mV8N6zAKMRHc04VVil2nJc41PKz1nIq1MfwxPPpaYgse1Um/mdX0qsRY2FKvWQ61oP12qR4
LCKDGK41kttsG4iEXdR+QaHnQg31Ewf8l8xsFEQV2kk0TT2TyizTHO8GvcHwo59Nkd37HK8PPONX
0gaHjZMhbwow1yNqpNZu9aB6LOjTSSQ2u2yuJqYEGFllJvKkr50anfufv4R4r+XEiGio2w1pnFXL
9GTMk89kpIXIlB5gTRoCiD0QjNJKHgRhrD200rF2bQC1I26U2OIHeEh87TKlpAd7pBSwBkDL65Du
rIojOCM7QzvAHznXadwxLRb3nl/dDVq71xkZrr0E/c1iLgFZHcSlnmso4mySsBLJVTs3pUSRRSRG
NHvLS4p9aM67feTvKAmfK71KbzrV/LC8ZxkTdvNwTSAm4YEIm4KEcgSbpsaytU055S4sQS0n3dv3
ohu/edQ650CoN4rfmLXrhCb1Wu06Zu5l7rl7w2m3dMwSINfT6C5P0v3UsM6lEYOxKgyOlqw8eAc6
xYEjtGBGaSvCquUW6OBHOzH4smWwmzGtlNCNuFF6vAQ5rYk8Udp1kKv7sq8/WM8dPB+a58Mxy4NT
1BQW9e2COHdvvGO4Tw/GQHUagqc9+C4JLotsu0jLdYxKsSRxWLJcsJ+gCaFjwz4TPVvqsdqAagsL
gXMcMvAlEPcwOuT+ijYCknYIU4ZVnv090aLioAMXI8v/lvkTsbMJyZONwNKLJf6noePo+mFinLwB
OcH6l7RsRAMiTGPyHnXh26zXk1dGWGu5Ue51zEckkxrCFxGjZStLp3VPJHs1UA5OihVwaOCX2ezs
/Kyia0xvO+KzXq6IGGqaeQJbuhISv1eYJzQwOxhcJWeC0Azr287D9B1UWyPKm/3IfmQcEQsaUo3g
m2qXaZT15DcvZmATzvFr/663+FOPw+lq9DXKwiMgD0ZxnZ8+Rn2pqZ3007I/Ik2K7Tg5X66O2i4E
1yVEbTkAQIxiY7xqTcfATxnxNnC8CwfTS1CBKTLYx3TuSBWJXb149djjNIjULkq8l1Yl5bnw22eD
8PVmjjeYGSJolTJqsvUwPlUoJiTD0I4YPDFkunPJCpzM5IqQd1cmTbWUlsH+2FgV1BA7WmldWPPv
RjpmOG1JHn4jrX9uKNYtuL6F4npXU9vcaQk5nICMVmmU1JGiQLbk0kCdztbZjDW10LT4KRHjDlyD
7kMGahzVsrmVdyQKdKyWQF1GJ1yCI/EOpf0QO4N3NhzvRhZVSZxOC89hRoSbwlpolnXuL9sCZIsi
e3Gri+eE4zz7deSuKsJTEbOTunVbLoZ5TqTXvrUFmhscJJtn9BCUjRJBsU0d80YPa6IHw0dLL8XO
4V3ERNgSa+QjPvpYj7lKUgOTgKfvRnpm2zpcmThCu3RCsxqaDraCNt0W58FW8V0TX9jac/FbxnQN
7PzdAAmU2+TKVcHcaYihoEc4SYj4k5f2om8dlmXsU/tWSux2XtVKOIxzM64NCnUar0hbDrOpLFiF
2JR86+y0cxRXYmHXhBscG6PTTrIYb5LS09c0ad1rdgb1Fblz6tvsMlhqJVzj1bUsd1NO+PhZqr4Y
O0RnUw37CXBBRasyGADK5+Nxh3MW8zTGmB19MF+0xg/bTJJLXvt4eUHuIx72Ba3SZlxJ4EmLcsw2
sZO8s4y4S3NEM2eLyokT0y8HpH0ohujo5cVna3DxZ2wvh8S9ZBhcRe+PKwJwOJWz7naKE5piGKUN
cOoYPsMPknWNZ43B0VhAFKZU/Dk2glkqwWSX+2KHwYwtDJBd3r1hA2SBF8BatqKRkoGUbxCE9WS7
bv38IaAXimFS3a11jdzC4O1QnzpQhtO1kTK7M+boTeR/dSKic8Xrnwarhi7g0f0wUgXkBCFPM+uW
/QgGxnyR5MYL9u1+15AbXU1V/S6ox9C55Q71jIppbbUOUljjRCMAH9ns50GsFUdisSvpZrcoqulF
H8zTgPMGJHXLjexXm4GTJf2G7AviviNGbXvPXtHzgeF2AEPQbnsNz1bYpTwmwQAniimtrcLvVtpi
DwFpNwXBrBignOQVYxx2BWdBSjyjvVS06P/or7u5woc6y4nLlWynI5sI6ht1i9R/9qs4uSnlJySy
EQMetTDmWL5j1tSWU8sSPuDkYNbtH4DMISrWzW3W+4pqpBQqHlr/2Aa3SZc99hbVYakcbqLhLuZU
RYy5PGC4z/ahNYzLou9XHqWA2QCdifFCxOS3BYuW7Cqyaasmmd0kNWKNRik2d1m0AmzJVJLd415E
GDlCCj28oRi/HYZEBVhv7CpmuHNlfMqyn9yaoMf0DIYIYPUuNBivCs0r14PMJUeFkfrTNK+3Fpcq
D5M1AhNFqRwLLkghtzCh0MJbtRosPI2QjDvdeY9zodZdUZ0TWonXk4ndeKpwkxZBvuzGZEu+KzlQ
x/VNBijYYwE9EpWPDuK+TGCSdQr1KAztH62gKECfmJ3B9oABGrn6s2uIrSnK4L2WZBmC5pljcYOQ
MZ8GyzY4hi4H+YHVdep97pLS3ZNwiIUM6X+0iPHLOFzLBhKSYFzkhPlaC8SLcsUNCJ37OLzBLx7s
kEwoPEhSbTfQeRFEHZRu3VoqkojHXsfvl8SvzJ7jTTfxE7W4TyavzdcMSr6VBDbhkHNemsWlCYdy
Y3lsPCIbzbpTpstukZ1rE1EjgXFpVevwBFlG8Rfa11qHBBIiw6/qgwJ5zCl7jPHARdUGKHmy0JWh
k6quwLdaRbfwUupr/BYKuodIWum+gOzCTNkpUnelR2hoTZWwVeyqJQA9bKpUG3ez28mDy+t0446U
h+SOaPMVqOllKiPJZ0GcRDumhcjPoQ2ngoEsAY7cWZKQ5Up2wJjQ/PIZe5T2ejLJV6EFqoNJogcY
pC6aJR3wxQq3ZHkYG40tGRlGMWo8pWt+ZMEQCzmblbQpqQrz0acI4iEpwB2iIM7FJuJ70bYMGe0E
zCIwDTAEy/of3Cdfqk7To4xxmAf2zvRludNTb8d9+BkYkb7BArhlScLTrCO8FBUiTh4b8qR6bA06
pJFJwIeuj2XjNg9lmn5T7+Ts7FZ8+IozbjVKrLxtvDRjG/jK7Pdx1fQjtVz8S7l2G+lU9rQjjvBc
Uwva6cQZfjFzYUzt6BaUPFcMEND32XGBw8WoVrz1LMVbWJ03XQvPm1tgi/HoXBqNYtrWXpTZMOAt
McVnTt1tEww0GXycgOw9uzFB57IOkigjONaiC6QFtUeRRR7F7dSir5VattO0zibbhvCRdnupSNgF
8gRNNzwYmU8PBJ6FXWZNH5TY67R0VHgDwscKnW9dmrq+1ltkzKnJ8aqqC7sK7aBrTJ0c9vf70QAZ
HHxlYzV8CGpRHPBNizrnDaI5w5i3xTd8HjD/CZ6ypJO9T7u0X6ZZdmMURQWUzv5SiV/sAmB3lKiQ
/tfJE2v42gGGIFYHqF2pXUJOJlAW0liycmI9uZhgtwpjY0HJmG2aiCJx+jKRvd51greLSAPOoGB8
lIV47CUzzglF2EgaenRTFrfJmDBq5cE+6nN9FWrkp3O/O9XyU0s7UC4Gczp/Ypio4ulLI227In/J
qdRoV2lZ0uNOUeRCt4jv5913B9KUBIO10/Hd8yz+ppckRz3jXB9NOvYQwSFZCxva9UaxSYLSoBoR
R5fFBgwaxlpvvGaL/9xZeHMHvYgBm9hoO8DJnWvbZneu2/BAVcOH7HD6IWvctFUZrX+pVFQ4KnZc
ruj4hUKH+VCfONzHFY6cnrEPXiNcp9L6CCUeqLDB0x3k7n7SKARtONZPJoYsTjsWd5X/3is/vMsp
Ol70k3U/Gdi+8nY8RiYlEN68ryxHWx0sP+CfzxhNnJ5YIEmwtRjfGDqq0f5wDEqycDJqSCAh9s55
/hQ4GUtfybam2wwk4g8JoYkMQu0mCOLnaYJdDRd+M3DBlgV4qabyjKWTKAjTtBEwNJm6HUei1vzM
K3LmYZ+RsDev1Yw0T6wOyFcxBrtfCpuGi1Rm/o7MM5LQSOfFiLkWyGeMW40bsB54VrVmf7Lz4Uow
85Lq6arwfaaPQf7dgYdfhQksD2sAliRM6guczD3rXvyWW2wZMMbv08F8SLCQb5KWFDyQwX3FlmaT
as4zJ+ZbfJHuagwglvdRe2/b/qEU1t2EcL9gfIOQQ3axiSuxSZWiR65yboANfBJTI1+gBW92UBlH
2053Gjo53PZ2XDuwZ1DaeEaCMF0g2aIFWPGTsGnnyFyxo0RvZw2UbMZxzR9FoDO8hPwpF+VqYstL
+JYs8TTBtYkyfr4ch5Qldg7n0inP1q6j33t1otYthk+OE+0hTbOXwofUZWZuuhopXkob+17ozHFw
nECqzyLgm9l4WzPpXwDBlccpfSp96zWoPY/HPVVrkfXQ+11wTvC/YMybkWLRHAxv5tk5iWZDaCub
YajeELOJ/eqZs604psK8qkbL6PTCf+S2rxrWfnxvxoBpvJT3en2KhlouRJvdJAPZEoitNxjwH6EO
GMuhjd+r5rtO+NS0+q0lNIxhCSUSYx1o4Cw8V1F91wflimEc0yOeWKA2rV2PCYBACOUXmbzpUZ95
VkDP0J4YGkQHq9Wemmp4HEwGJ9IKNeC7esHI9iYRAe12emXdBqq5z/LkbLbs43W365YZDKf1L6Rt
PQmONdpVNrAG7Gkfah6bR6RuFtAxyNjoNswl+GfS1+xV0tq4emgE6UIYb2yYBgGNxmFOIweKDMnc
zMFuH8IChhhZtfrS7j1oB4NkQXWjam8L/zQV3cXTdHFphXt0mum+MfJXGrpAmjUbA28Lhd1Q8ioG
KZ7eqz1CQLGfNe6m0Yb7sbYuo8uF+ksd1My/vSzYoYqegLZOC0xX+P+MFEcH6zrK4c4zTKSfafab
RtjIrfYEKTVZ1pFmr38Su//tc/h3/yu//Q12/RsV+zMvxgq6ZPOn3/7H9iu/APSu/8/8v/7xr36S
tf/7d6uH/7z+5Tuv/nJ+2Fz//C//8B/58n//9iuI4X/4zfonJfyu/arG+6+6TZr/wnfP//L/9S//
8vXzq1zHAgb5J+6OZv5qfpj/EUNuGT/fid/eiPnr//3/zS/1b389v49503z9AVw+/4/fwOWm9ash
BBAEtkTCNF0dcHj/VTd/+yt/I0CFE3N2DceEXgvS/O/gck3qv9pSF65rm8rSmdLz9ViTm+Bvf9Wk
8asQwtBdzC+GJMCn/jfocsMCTP7f4HLo6AyIbGm4RO6FBTiYn+L34HKpNChEgc2EO9c3VvkMtnlY
DqXaO3m8azpcYYU73ncYCCOTIbRnLRGjmKCkPa7G1z7FCLQgkNBrNhCjemOgXTJ8G41mo3fj1lYO
wSHWK1kCk8weXWkSl4vT72CM7qTOslJHx9Ap7nJ1FwJt/N0H8fcr8i9Zm97mYdbUf/urAeD9Ty/O
IUtuKpdfgP2Z899/vt+Hmc+/lr80XiIdPIjMmeXIvoM+ZG/FuPsUhBGJR2OD322JuTTBC+wzr6ve
yEA8BFp5TePiYFbRo9ar3dASTw+SrYkOyTGs8W4lCFiHHaREyKisB44qip1xk2xCnKeU+pAZS9g9
1bd1m7N9Zlqm6oXKv8PcXv7rV+j+sxeoLK4US0lTWDOW/ncvsKw035/cieL3gciXHt4Go9pzFDiP
7MoYP22LJL/FeRT8VlTwh3v99++sDr7/f7yzluEaUp+FWmH/iXdPWa8sZmLwQhpPOTWVCGZHOhhg
F/Uro3ua0PhCxKk8HzcOucyQxUOk/jnVAmZ6jDn76qAnEo7lpTe7VVw+/Ov3xf6nP59juBTccPM5
pvnHN2ags5EyUASJXOEerYeXMhu3qTj0DdSwcTwNyjgO9nARSA74EzeOss6qjrei+qF3cjt2lFgS
AI7aF0JdO4gW2za3971BHrcpX+hTveNV4fxAk6eCib0A4y2O6bMvxbhSHXXRU6biuBNk0bzqLTLg
2A6HMtCeJXQNpuRbvdYABSTLqjYPna6OA43F6jSpYSMueWHcG9KBk+sHG1vY73qYIn6kN5FF9TKp
9yaFTaX1F3j/NyJ8/ddvHn1d/+TTdaQpeWrxUOCx8Md3j9VLmwgEQ6mYSmAJeN/ZUTaBOmhxe9Zl
fmzMD2JJd6SqH2n5+YwC780dzRe/7244QRh5caXY49ESG8ua9hPk0okDDVFeEpcBzpdwSQX7Cnvv
prJN5AC5DeuNk5g7r8BkQbN4JKBoOdamIRpBuOFokulJmm6N2/pK6VpKkKCtI7Zn2L/ceeLYvUdx
8NjJ9IgqXQ8wCNO+3tHxO5MGLew50xWI7z6jXCQR2qvDiNTPP9w+hfGtznnQQSrP10KzNnVUXGBv
HlAlGcZaRK20rXUSvtrZojjhI7wTSbBP/VeNdd4iOBd7xa3H97iXuf0D6NASc8ZqKDijRtZGcg5q
PKKcfbsHnQVT215SudgKCjPBKjpxfICiu7cb58Bs4aPpE36P3jYOO0WInHgV1vQz+MebsLZ3QRVu
yhdVddRB5xs8pudOYuZv6jO5/qUR2Rjy7VVjcdz0YAqG4zHT3G3jm2tzyjcbtjUrn5O7nTCYoige
ogRGTOhhobtjcnN0QswzRLOdZDr4bb50G7n/mvribETVJTSjbR8AsG0otmrK9qyFzrteeu8uqcHs
3KjwTgv006AT6ESOivSVgP24CHJMkeTptF6e8tI5JoO2Nrx4S2Ic3DedjH2PCQbXuUf8t/cf4R7h
GzihXhzSAJB4hFPeZwxrGpuvtM1vOattpkaBZpqeItv/zsDtecm9WVgb5rLOVe/yW2zaD9FgbmnH
eVCMswLD3EKAZ3JjiTuPdCnKDwH76IdiIhTw/IFhtLale21s87mSj36B8ccC3zo523gIftittR1H
uTEMTvQqPU2A5RbKVNcSmQBAHcLCcCqm+IemypcJAWrSnSs6EIS5Gu1b7bv6mfzBxfRa0kXZW60X
twAfT+7gA2CFvuHvo5diLSXXiJaygVtoLn46Ul2YkWC9t9zxquQDlfPmNn+we5wDE5UUIAc5zZtT
epLaI9i+pWycK0rpR+NlDyVALlVZ9I6PT1AecSP0PsZuY+eRLdM0plOgFINJPGHo3+Vl+kHdM3ql
zY1YPsRGsvbbAP21vEsD3Hmxdx3c8CMi+JAZZNOa6EPArih1znCx9+57zrWw2zMxcjA98o4xIb3x
Vn3xg5RRcLXrHJ7DMSbKIgm2aLKAyoxL73uHCbxy9963XI8Z84SsxPDJPLRNUMPH8iJo25rcb7ss
v1I9fyiz/inTCLr1vsaFy7rqDBH37bXQ4nv672LAHbPrvDJxECcn6rRgFKuLVZUPdWo+VV+2DaWw
qHSO0EffuZhu8+yE7l1Mz0cYwE5kQ880cO7yKF/yMPgR5OxuKI94xETYAgbrdlRXHHvLufpG+D2U
WExzlzO2p3bCzG+TGsmMspIuTN7Q5jnHWhd29HVs4TOHJ92SdPF18RSP3jV19a1Iii0a5V4zW0Qd
cww44bGVMNlnMZqAh6mLbycGdc5x8YPBT7xi2xJO5PM9GzMHA4ijctxuAUpAW5cZp2oP27ViUM2U
cisi1EoxoQYGci2c5KGCoBG5SCy1TshDqEuuR98WveWisK8D6ADU0A/qXvZ9rO81RHF9IsODoe4g
EqZKA08Yx+HMimGjjp4M29q2Tr/LAQ77ORqZcT/ZcIYUIGSw0jn1zqAfHhLzuVb0Rk/VeSi0Y58n
K6GYxpmEHsPmyZTpzvK7PS0Rz4QWGLIR5cLssyCVim/CeR4z79sMyxXFKneVi4HR89fRmbH2fQHo
UxfVuEjf7TBhu6rdyDG/KsNdg2Q+auiDFDRbq94JL5URY51x12nHjNGCV9Tj4qPfOAzCOxFCT0le
izrYDQ33mC4OkHCXhojuQwuVF9y1DSRD79yjxDTfSSYttTxZaXAm5LzDcboP4Rcl1Ii4EQxZwCXe
cNUT+9Zr00PDOvCvV2ip/tkCbbOttendwFv2p41tWkR9BOLRXSQRdbj1k9M7K6+DBMrkDGeTPuBT
JSnQwq4WYAudZt03d6b46LWrWWM49DnP/Ns/Dlx/32r/6bT3p9/+f3r4c8Hg/e7D+R/Hv83r/c1f
zu/xF6DtMHr/wzHwt//720FQ59hmOBy0DJMjl1SSrfxvB0Fd/GraP7ujpCOksuaaqv9qsNJ/NZTO
UU+6JhhSDor/OAea4lfHRlFwXEVyzTWU9b85Bkoqsf5wSSkYoK6JYmYLw2Rbr/58EGwJ23c65rxl
5Q7rbvZX+X1DT5VDXR3whKS6bSFpsiZxigL7V1SPo8bySFyOoMC8l6AGIodahZJKxAfTbsu4zNIv
Whc9Ws300qkY7p6mHZTvXZqBFS1aVCTmV2EFRzKW9oszlaeEfh+wbnqK3ygb8Xyk3pYGyHoTB8m5
n5Bne2J+eRy56y7e9IJmhRZ7zSJxh4snsCkAdXyvwvraR4QoBUixDY0cvBa96PEMpk/NwD2B5xKd
LRI6VITm0bPdd2KtOAXgjCwkK2RhAFHUCubc8POuCrWSRvBPURZnjmDfdGPcFUE00BtJMyuicOXd
ewZZCjZZ7PotvDKmgaE7GEe+SjsXsM9NpqnpEfV57cHLEXngCU2ghdKeh3auXsC28hr2jJRGxsKQ
E6Y7HYtJARKEHBYr4KfvRzzl7eEMG5roYLDAXtQgOmsSXgHlLPqTkShg6lUNZAEZpIkASA0kLCrn
1rBgseYTS0Uzu0GncxZ2t6TXaaWACr7QmJnViHtwzUWxMIzZFti9i54ZtUc/C7yvTR87+UqyoHpm
eWVROTIZuEm0N9m4T1bisw7xS4g9CBcjfNKTCPrD4GT31JTAauyzB4tKZGs640PwieT7N11NE4jQ
TlCcMfgk3+zfjr0Bjlwqf+c4MPcM4V6tElLeZH9aXvcE4JgKWpOaGW04Ck5RePJMJrT+mViJxjC4
vsXLjUxhPmlZdtc3yV3Ts4pgio9Q3d+VPScvaszIM/zGrTLIdlVes9Cnj0UXP+Cj2ZsWhRRNTda/
vw1ntRe0zQlkYsykr3mg9XapgexAJ8VnTa1SGqTAEHrnAYLIrl+GcasjKMQkoWF8LzEbcAjBB0Ag
lLZC0T2QsN6moXwDK4HHsSZFnlvs2plJju6DRInApI2nMUyxv/gFVGAIOUYvn0vdxEfRnnvD3pKU
3MZpe4UZsxZldoqTaqe619pn8oLi9T5XI0+s6gA+nI8sk4+p8uE8D/aCRe7KwTWj06c/WF23raA/
kpbmUqLjCLOfhEOf3dSBS+apxFI+kG8lW42fF5ssHBjsJ+xbIf4kfv/4828tyGDAXtq1To3Y0ujd
YuUZxrYd0oPWJwFRAPGjRfvExgOaESOvWffE35AN9OSjV/WrcLpvxxxRP+wXiJgrMllkoHpV7Qkv
ZDZ4OzNObymmxffnDDecxtR4iDDpW+SGpqrZMD5jW2/zIswWL6IRc7eJrt2MVvI8uiOrvXfqo2mt
W/2dqeoz+WBiRIAie3EozPTd6qiBesonxTU8Z0yIslCrfe4CZ28mUK7Ax0pPPo0mZipjwMaF/WqZ
dUGw0EfSFo4/+0l9cwlWdeX1xnMXF0DI+eaOST1F5u3Sab67iwaFUSsxHqX+ugKfuxz8GkzcsExc
l5jx4K+cKN1XI6wNz+wYxqfwyPJuDR8e+4nVPxZWUBFRwiriaYQku+oeYIG9qMSIMaOh7Q8xtmvZ
WFKdsdN4dUNDlYQ7XepWR7OMgLQpKkn9sXh0iJF4YfKtD6RKh6EfyYfCLKHsN8axRnMpI/kiA4c7
mRxKo2+zxDcaY6NuC1BJTSpAbWFvowPlp1jKDTN+UU6or+lBvx+XUi8vaUcsGjVmJIca3WQ6/iod
Zh6WSmLJNVn+rhD0R8TO0jb856wo3iaT+iPdrQGR9JxZjBkKDeRsWbzC5ebHLF8zj9InmNYL+riG
BBGz7t59jlJcVMRFmpwOiemSkfNf8LA6dr5FLGuIvhrLw12FPYUWeKQOqmvh0oqnKEIVwRe0pB6Q
bGbk4vUqXZ5N6KmDvZuqQScS53Q8kMXHaAISgILW03+2xP1yNNuOgq0C0lEHAEDj3aUjBEog6Qe7
x4JMC96FjCFP/kx8eWb8mHXJg5q6H1i99vrIRrvqERFZ8bD981rQfIOlo9dP6WTLDQZyzInDY8Iv
i3oY0YhCMaJ63NMz0INQwJwEMC8jdGraAeF0l+vdgz/jpdWya2F28pFdHcuT9BNHr5ICDlaAZeGG
/bJWLxGWsEVOuWTp+VA5IiJRyiiofubIZkhxoBr9hsVvpAlZMa0wPpi/Zyt7YJRR295jUqLdE3a6
0K98MhyumNq21mUfnSrPOTmNeNf88rMNDqYIv1R50xjGyxSr2xZsVO+Q8zbN8k1S2sdSmT6rtr+S
gT3+X+rOY0l2Y8uyX4RnDodDDTu0joxUNzMnsJTQWuPre4FdVU3eYvNZDZtm5OCSzEggAHc/5+y9
dm29Nub0XBXpq+6mnLFJVeb1A4+UxqtYKx4LL/mSc1hlQMjQwmass0iHcDPJilzvcV3q6Umr+pnV
ygbad8W+KLIn22eo5dI5W4T18BwF7a6r50mLXX9ZA0oWKxcr04Av3bFmLnkD6N84Cx8OOEbW7NJZ
PYQPnQ2bDgEYTIYmZuG8M3h5imDaw/5sHslfQ4mhQ5pR6lL4dUwCkJMsu0Sd2zGdgfE9SXo13KtS
PyYMyXlSGmtPwfwlNR8BGqDm5Igxa5maBLCXtSFJcAfzJhLQtqYIILzn0Fd1zO2sdle7jtCc2vzO
wKXeGkscGY9ZwfQI+IhvSwtOXoOLUrvSGL75OSIsMhiBLWKNdlP5jUKDzAYnvffpebHcbQf/eagF
XDjz2cj1R8tSh77lrOSDcDeXhR08pspm9jYnMGv1zVPqKfpFLi9xlsSXQDqpmAcnMWoeGzoUgfaN
I5Cjw1lbiai5GnQz6oHEOTvkbDmC4qCmc6HLVme/RlsdA361Y3KpGF8ytKY8xF1bezhyU4zNOqot
Pd/78uWPQxnUcgATNLoxDXuZ2OREPZPneIL89ZUa3f0gCpx9ioSEbPisqXdLUbwMZfzlhM8ITBBg
RD9NbWLhGQJ05UjicUbNET4hGajm2UhBPsC9W9BW/YkivnHfseY1H9dzGRkrz4Mg0/rIdDNZnmxZ
3pct+MBU18CxoLKborLYc8p7IdD+mpN8t26zirK4CivWBvYy/yFs/bteAGEqEheiL3N7ZtstORPE
dqhXTUVXvaGpZeEVrnD/TbL48Fz9ESsRbGmCCUOa0Cales7aMxD4SNxxDr4AiAaL9EeUs5FTKyzi
dBS0nqv1mAxPIvB93NdEg8DrR7SET38KrK+GnnKnIJE1bMxAGr6dCgWnFYG9Cpw3CWsh2XpDfk8u
0YxJQY0KI51k2BblQaf2GhECSycRbEjYimw2dj07RHgN8Aa1O0zISAqn8nsYtXAdYHKFmQ2ELcEx
mzNjx82cgR7l7LsqK4mKkOzFtWN4r1qUhuuwQlXUIRXfKaiA0vjSbWgaoAvdNREIWxvqWSQ7fM0W
6nJOc7Y/xwhqhr0uTAzrXUbj3a9LtSl2fUZndGrMIyl0+mwXocXDWADGndxXNtaUOkaE2o/mSkuG
ae338aM/oB0xPLnqiPukVmZld4fifsQztCB2pcIMPH5paFpRSpMZj1Myi5xpl3vO2eXIvcrsqgcy
kdIw7tq11USAmzzsephEJh+g2iyfc/XXdOJJi/sSoUXLRsoJZRm70W4ofBerpHqw0PhhgJwbTI2v
wfHaVbIb9gwNt97JjjW5NuRNBKB7x7lr0qt057ScLHSdY4jPWl5hgQwG1PVxATBQ4R9ZTmP+Zdl1
RZopnW+jnY8xoBanjEQpghK2FTDYnR4fJBYLuuysw+aoHTojKlciF9Ca2D1bLMNLAyWlNx+ASBxS
E4AcbXCC9VYYfb0BKoqhtPOe6iiD+W3eAaZc5Ci0cV9sh4pIn37SweHTWZomhEiIqvYIWk+j1d5i
XuyRIFrQ7GIF6B1qXm2+oipmRap4Z5sAGKCaMXhtIIAcSoJG2Am0Fv5Cej+WgB0a/GwAwXndWvVC
GuwNK8QtDHw0pJWEkACqLKnemhAtFo8Vh476AaLlw8igHoljuFQl34tsypUGnHfJZkm4p9H7DEhp
HGvI+aYKb7UuBNEPFr+vY3Lid3REb22M4qTEC74MtHFYhwYRLFXkN+BK2BDo0pVjSDNYs04GQq2y
TZHThaLbOayasa7OfZI940jaDHZ7NGc+i4WFIZGuWIdJib+KlbvTmCEWhvZkhABWYvp5Syi9Lg91
kFhrYcQvmtNaa7cTxtzLZZJV1DT/1TcGKrSxZgian6wDtoM+3Atc7xDV28mzz0FPQp40B6QGnYuy
FPNnKci1FE2lNnjd90beudfEMY/g6qLZOrJVKSFgYUxGaqis9Qyrh6MPoH0yQqjAAKG8LHzKrJdi
zNzVNKbXIFP+WoWGf60omjKtGI+ls1VkLQQc4WEwUqUUDdLEGNTgqnDEbcCLuaiRXaBsuotsHQUY
9J/4SSeYIVrWFc9u0EZbJ6NU8WlJXv74x4TID1Z/hJqxkevYg4JnNogsu6RtN1navxid7u8TJZJT
kf0q/ahfmBFOnBLn1LJH7LVIXegTLaIOBt3yrBKg8Wl+7iRvVGFfmCvvyUVLMF2epNEkz7XRf/DV
4pTwh2KT+UiH67E8Y0S1V67fRhtYsLMNbNcTYUOl5U7bqB7Hm98yAaEszgzoV5UZlV9eeZMW5nIy
OC4RkdQnuzG/g5asFE2GEFqeYj96DGGb8vaiweoKphKa9l2WuOOq+eATQ97UceitWrjKrLSUUwKN
rAKR0TZIUVqOdJB0BaTlXzUoM6AJoQ+1ob0fxnAVduZTlOgvhpXfNyJF4xPSpC39W12mX0YWfqne
vk8d+9QY5nlArdN6bndLQXNKY2g3PpGJpi+fcpZeWmEIdmdBTE7dV4Zbs5DaFuDDJgP1gmdPMuEb
b1XjpCvbTs01b9QK4x2HxI4UWrgUd35gvTrFWK+1VCOHR9n3UKfBpzU0PaPE2mXOTMNtEceJKtkQ
+2ksNbbxsMM3akQOoTCDfBkC1m/fKMEcTtG7E/fGIbvJcQBEKIwfzcwZ/uuAS2qF/w4ibmpSXpZ+
kqCNBKeP0WDT2dXFEOPZluY1pBAspXHgyfN9JIOGmb8qTA4LjdioTe/4HwAPkpIQJyQcn02cvkm7
vTBi+Ry18lXvkHSrrP3xNaxAxVNMzbyojHfEb1us1TEjmaUbo7+UPaePYl4NXSvb43X57nWmZBQn
URZe846VH9WRleLd8qL80S2LkzFlXx0ljuti8EQ8xYmU0bAPEmMmg5AEo1OuZihNaQxwGqBpjhYj
6/J8aZLCRN8HJgpcKapMb6O1VzPr3igHOYz2MVwMDsWatoZcRJ4gAVcgMQgDjmjyBDSQBMpmXGlD
Ih5wtkSLsu3pIzo2g+4QEv6s/dBbis7GzVadGmt4Z2m58zz7yawjsZH9qZqcr6Bbk7+iGaugoA0z
Yq1YpjXHJFsFHSk0IaLp2mLFpDVpgQgjMMF6h55sHpClnWSeqjUGAcqcZvzqYm1CcJCBmOwq8Eru
I/SWXzhPF3VmGUwVk26BaPXdt6qfSdp3ysH86U1qRZwY0xpS6JdB69Hygh/HqdFrGT4w2CAFQIzp
gVo6cdpxpZGfzB8xGP/MyVF1qPcwcVlQRGk5hX2Bl5Ga0dRvbVrDFMy6R8LB3vQaaWuez1x3g4jC
Tqh9XD3EdVncIyzdZ5UzrabGGA6xy/ozmozwwB6sWsP6sie3WGde9dwpQh1Jy8aDYm1Vn3vLOjSh
bQzpLXFGc2N38hM9dr3MzPoxDIa3zuzTjd7Ag68HSGaDPbwkPmC///kY4Bx+0jbLf5rfpV1/kYT9
/yYCQzbFPOT/IQH7X9N39fFO9/8vujH+l//T+jcFXXzXNoSU/9mq/08NmPoXmUI0/Q0DqYqam/j/
1frX/4Ugy0KYpf7jX/yHAMxw/mW4tlAOIlDdNZGA/U8a/8ZfhTKsWPwUQyjhmKbuzKOEv0o9xrYa
bFmT6UXUMAHHxJcaxninCApfVCpyNlUe0zBhe8Zh43mHoO6PhhldUcQX+7Gng6iN+GMSdDTrQIsB
JRblYWpOxjz801RBABnRCwx1d41pBSRQMQaeT7udxhwhLsODR6odRaR5wBw3/BuVkv5XHct8cRJx
kqPrNloWS8p55vEnedSUJVpc5Xq4Rsr5apfjJYCwIFx2cAdNjWofXCd6ZhzOMbiyP51Sh0VKU8Bo
X93J/f7TI/F3YjS+yz9JpmzD1AXyP+WaSiC2c+VvkqRIJA06W7YUrYxe6EC8Aji6hXZxqls8OZEi
T9nd4mi2UUH3wSEosExH3dnKrB8/pqEb2N6HMOgCBrVFtC2eUigGDrbcAJswgQVFwxzaIqoydL5I
e/vF1DBatyiwTbUyc5ovOQbAlVXByQlNnIsT+qIo1La9lfz650v9bZRkmFLwOHOtgmuVlpxVa3+6
7WlHS0VzfLHWOyJ1ZO8rugPP1qjVa8AD+kKLPePIIOCfP/W/3d/5U11zFnsZpqX/LlqKxiRStBbF
utadG4okVEQWEQ1TWf0b0d1fh698kZL3hdGrEBI5jSF+e6rsPJEhWT0C2zCt1g5rcK+FhA/qzkL4
enScsHCu//na/uYjTSmZzhmCqS9X+Nc7aqWp2egtPi48i/URhpBg+7VvAA5oEEJm3A4RAdL//Jn6
b0vDfJ2mC4hV6axO3NTfpaGFQVB1T2vYUMok9vuQS5CsY3bsi+QIWv0KN2fr66RCEoGjr/750//m
GbIMy3K4ZDw4iNf/esVYTjz09LSLRYqKqBiG3ei4TKhixlSR8ZRbGjHp2b+Zq//dh6o/dLCIOXVp
/fbgMrT3JLF5I9k1cM7ko2lysV3POV+9Dh0Vx6RIgfjnC9Xl7+uCFCQeCdtidsi9/l2k6noj2zL9
Enid5ZsW+pfKlxdC47B0Wghh6rT/RLd+cvQEGQezDm2XZnH4b57pv3l5bGa/DrsUmknen7/e7kLa
nl1bCd91iPspQl+OvePm5uH3P1/tfAf/r9z4j3fH5oMcgxG4a7A8/PVzHMnZfRrLfu2QaFskBCPZ
wVF1RP8wU+3oWaEbKyVj9v/ajf9m6TXVf7vHir9YgSULg2HwYP31YynB7DFQWHJCBUfOyYMb0SDp
MdavdKU8OqQmARe6vdeD+BoP2RdPJM5ZFZQ0Z5sPLb1xx4eVHxfGFuDg7Ip+Am4Ox8w3GDFlX42W
PEnUIFkcT3tH1Luu1U7BSKFNYjxAJU08We8dAL3ahL4xDu6XXsg78rpmwMN2iB/7IPskdP7VoCmX
69NLn/pvQxRfHRPCHy2p0oQRDcsnMIg9b7phNcRQrRIHUlhFzy8htcbOgSeTlp4Z/nNUDz95SHxL
lad35tThyfoM2HcH31m6oE+kllzdGOf74F2Kvtr1WDWQ4bhJs9d7cW/r5qMnxkNTklYwzGDQaF2a
1UWF00VMzhXFLb0kGieVAWffEztVjvimToDh9iiGwfr6F1UxR3TsitzY9AioeIxs0O3ysa/SAO+h
a28s5JtreI8fymnNAzi1x3E2VJpNdDeUAfUAE+iNI5zqyD0E1qETY4a0KvAmjxmm6e4Tr6PfUjwh
5WlPTH5ug5XmxJQ6s24S+zvKty1WR7qbfhueSkGqdj5nKRgXKy3iHfSot772CaLkeIBP2t+jA00e
CvXsKTZWs/f7U2MZCPGMGqq29xPDxnJcyknbBViqT5AmyJ5csCwCJce5QVdbH5bkFhlHPNqNzdy0
U/0sdKXSAsxNn+XCGN/5Y4wCf0XirMKjLKt1L7QH1VAHkUi9igiwXUYR7jlATt7BLLQX6GFb8CrJ
QZA5QIVnEInTI0OLQ38TEBkHZLvGTw8fw3evHRay4xRb97YIxxOZUdNOEklIw4tYT7Nr7xA17Llk
g6hUMhHKZDg2yRT+wovz4loEeEEyEMMADiCo19Og8j1F2irM4/vC7R8M+QSnp3nQrGYngy/fYYYG
0N4jzHB4pdM0HkzQmVvhZiE+N6LNgjBfIQTs2twBuW3oq7KzfsoMf7TwAToA+vxEw7toHXCiWuB2
11CH1SQ9kETtRbOj51brfJxSIF50DSVW6tlb6ctwlYXFU+aOX6p1n2N8n7s0xm4WdjEvKgch3tUE
ANOynnjlqO6bHX2PRWMD+JWOhyGXsJ1tJPR3tzH9jcgTWJvKuqLmhIl2cxrlL7HaM/hA5VYWdbZJ
OOnAY2Mg49SCfm8CyrMVQUl9TcOXBteWI060aDBA0Ga8oE4Hczb3DUKpL402HF6zAi+XncOqIUcR
UEYVAikAElpmjsYzqzivpTyjdlnsQku1h8IhZ3Ucw1vs6NYRFeLdWHRq24leMW0XBJo6RXbSzTnB
YmogkDbMFEk1WBDB+kreO6fMvezCF1HPqVp5Jbeaql7HrCFlTd2STgPtZU5y25z7pgoPXdd9B2bp
ray6ftP73sQ7XtDLl1TmU+SCbuL9oAGg37vxAESIg6Y75O/ZHxF1S4PfmHYnZBYkL68XJ5HTuu40
5unNSACR34AfzWhQiU+MdEfixZDYu9k9lnf8UrKBOZjAzHAJfo5bxn7e8CO9MV13tXlPbG6wldrR
b1iWRUNPgG4j7gJt1t37+dYSA+k4NF9rAVXG7LQ3u0juaFwA4IkQweA9PbN+YTBngIdOHX33nP/W
LLyXLCgG3M1zz1hvKVnGl7zQBSGHKLJrjNuPY3htSCGk86oDgunAzDBHbhfNAH22UM421MuPbIh+
urqI7qDeHuVUvwVv+HJvvn/huesWzA4fEQGSD0KF5R5lWlZgQMhWFVa1tfPeX2ZM4l4ChWSvH1Pv
7LNq3VspkYU+a76fJciIRTGgDh6nZVU0b/xCALdQFa3MgaRji7Y9cqNmWMgSkw4iB3vtUybQprDy
6xiY5hI6OPS2vobbOWBUMS25Cz19G6OrWrTjBG1SakBkfdzcLbP5rgl9Qgkp0BgkdSW4DMBYvDJV
jkoVZ7jzC54GNroCRAZxlskumnUEcE6YvhvOs8TK1jv6L093yiVBP7wICfxEu6rAqUj7uyWFUvey
p7FmHuoaxIyEVdItrSx70w3iYxlcuGgZvaSPiJm0yesQiKGVGxpHKSWzgDzDLlksCKQP6zPp8kZo
NJcMkbsszE+m2ShQm+7CbOiOJh3SjBSbXVT86sFu61oAQk77KqJhqWdacsn6hzIegXdXBaDXkSSh
JrI3TtA9jiQ57orE/lVDQADBah11y3gvR6Zobpz/qrIZB11i4gA8DIsCwYgeRupOYj+YjIewCQZc
3GiqQoMauba9cWPPQ51OdPmy6tkUou4a1PzXvqrfVI26tKmfDF1HRsMPZrb/AKrgBjT5LCsSbQif
+iqcrTbK7Vhq4j715EwXZYptR1flMuYwPXbZMqrWVoLNmFgbE36XM7/Q/aFs4p/Q7nbKqI9UGR9x
Mq2nU6qlpCSH0YeF//dg+O4+mxVmTleu6sTikRHjd0Bi9rJt0ZfX5oRMO5aPmvTN3T+f0n5za3E2
NAUFo06gz1xu2L/XVa7thqwcQcPm0+awaNwb871uM3WuWjEeJFMCltyhqjhfDJo/kIPMOWjm2YyA
7U79KN7zjCoIzxevAHsvTb5m1yBk2NukI3NMyU5A8tulrF+mNqsf2jT4QMyydr3iHhEGFuOEpMlx
/LaGIiZ+2jv5tv0+talBusMIKz9HNO815Z5Ov3YpX/7N5ZvOb+2K+QbQsHAtE1ue5UpnPqT/qW5u
G6eFL+MU60F869BBFyUVLZRl+x2sxodmRIBr5vCfKE/RfMFBHth6FYU0JHZ92yP/Ym1SYgkmgGZl
3b36XozXJIlOvgYZokqdrVc4P4M9tui2m6vTA6LIG8ayjjH0VzvWD9wunfPFlG1qZBanQSFc7JnN
I/7LO4KkIHdKU/pg9t35SBg7i6sOMOZgQl1fkq9LHFxKqJSsw/Kht0cczI2+66VzmBBy0YQm97NJ
9YnIgGTvRVlx6PEbsNKhOrV4oxVKI0hITIpyYw8mDqLKVUMrcstDY93WVnpPv+q1mHJn6zPQXVR+
TXCxCubZGzy6wUiR8KjoRRc5TZEWXUlZMbtk56RFwhEHgfw59rAP1F1PAkTSkcMY+j+W3bwW8POB
ZrEZmZM2PIjvXIhujl4FShZjfI+0ahXzPazTaT67VOKUjikyhUEB0K2fy0IWa1nCA024ozh3eXIF
Qp7VCLJZo/NzcsgBCmS38QlOZ3ztlttIl/m20BC4WA2/U8/x8ThBY0QcMh4CelrbIuXAzuGeySxZ
HaF2aYdiIECsf8uBZ140cjpy4YISnKgyvNCCZApHCtBmP21F6L5Va9Or213GNIGAKKppt+rgeya8
ZArYwkaM/j4z2uSpij5Lm8CzScb7YRzuZEBIFWnwXxl8VygXpH6NImTKa1whNqP1nEguS5vgre0V
DR2VfBuFooaiOyDjwNjqfY1Ozixe8r6aKSWgC9OUr8kaom7VpZh8wi4biAkHLe8nBHrY4XDUvEM9
6c5V50YsrRrVulnTzAa6/5HJUB0qx2KLz7QOXSo7MTq7EYoBMT0cm0jvCaQVkRmFcL9sm+YSchaH
3SCx8zV+u3eiaWczXIS+pr3rmZmdRKEI6CrNcNlARgRY0L4lNR1N5vP12jLkAQ9Lt5E156k88wE4
JpjUoDYdiE079gHnQzqrGMEJfVwVULWLrteeobKuOjdOzlZiceOSsiHQbNC3UeYy231roQa0ztgc
c9kjmgaAnedwBvKk74+6wbkfmSNs5IqMemTRRJsa/bnzqT2DWBfYxIiw4+TU7AnI8aEU2ilpjOpW
WxWRYj4R2kinJgRI6rOv8Koaldcfs4SBpopG76hVMya+33dwPu8qKw5WiJX1bSa0m1HER7ea+lMZ
EK7EUd2ml1X3O23sSpqSV6O3nbtIaRtLpvmlsvEa9C79LgyQjrDrbeS5wdpOdesypu6XR6YNZVGK
n2l69+rcOZKXcIyssN3HkbyynkYtascUmYsy5X2RTAFRk7wxdUnR2Pn6DGjWz/4Yn03GmuAGfnSi
i+48I+X067ERKTxQON7jTTGkH6XhfZGnvUyaWtsVDqYgV0A8Rk7CED4ynE3B6rQK2QARlvvkcsnn
slPQlvpviemejR8rTdo234lbdFt/CAuiQ0ndLDa14cfPMbMTYjFqknMhetq6dHF7QCypkGT4SfAY
8je1mVrlMdZF2wiWssGCC2gfnWqrpyu8KKtuKl41MRJYLBm9jJ2zTihWkewysWNohKexpHpRUfam
Ne4TMFI+CXNtAJbDNX6FSFjF0HXnFtcdvB1Wc8dKjoGl8tes2idyFhKT10LKRv9FTs43qdYQLsyy
Bb7Cl2AVp6ROrrFvEnwY9e9Ilp56PT2MyOFOMMrQo3qtviNSs15niViXc6x6BGtgXZOwsoAZc45L
JnraGSNA/Ng409WyzPISP6c+sB9LZjPYsSYsfXC2NgemgrVjAwMlWU0dAHprYI2rtZzMkwQzmRrA
BaXs6j13H3hUhDs65WlCjLLEDrQw6SAfUxR4vFe6WnqagJRnOvtKeGITp4PAIcWzQx4P8BRfOOi9
JA8sGCzEWNThcdeDhbokjIRR6HuYsn0QOLF3DFuyivHY3vzxzat84xyN0a6bOm3XRvG3WalrOfbb
uqp0ALfxt8MxYlUYY7ZwPPovDTWx0tKXDBnv0ZgqAkLjLzKm1aq0q2mHrfJidZW7Lx3zhvnLIZGW
E3+gwvxO+qA4bC0o9/D0skIz79vaTq798KlD1EWNHL9aziOoQ65AJRnDSLTi4zzqlKgmmDIWqyJ5
Hnpz4lBC7wQm+QsT3VNZo8TlVsKu0fpPjCJiPQwUSVbo7mMHfW0RoGFNWvDrfgL7SlYNXPyMo7PX
Ga9E0sEPhrGX2eqAZl0BubwxVHkIq7Ynq0zDC+gtJq/3tgDCrhqJEetiVrLVkQ/KTj0oq7rglnMW
zCDh4Vr5W6Zae0EuesxUues2tOkb5tC4mq2oPVT0TrqpBvYzzaII2ZDYkoUbd/YdtH4rSC2kerRZ
BnszbA5OdB0yRNC2h0zMqjl11x7yHQ2kwdIm5npTILXFCJ0ws+0Za6Bydk8D2Zb8wptYcZIJfDhs
CbiuftTitT3jhbyoTtd9ghuRsD9EZgNaJvNEVyDeCeKfVaxWyZQdukbndSzj78Edog12GdpV42eK
0saJm5ceSyOISXUsEG6ihDIee+kZa3uiILUr9NVaqxjbphT5fpeAG0T1qfg4MdXAdYCwBHa6yE3y
a2hIZZuuGO98GwdK0g4/Tj9nFBXpgfRWTmd0oiqwZKj5ClRPjqi4lkScZQpua6g1QhU6JvuZxZcA
6xAzDtuOSLz8nDJcBDKPsotm91fb0kKf2NAugKiAjIWzPAeho1DHGfZyTKLyx8MXu0WCf0SBr2/N
CYgJ86PsqDDDrnhdyIgthXHyjcsfnenCRSKoc7tAoa2KKPmGS93FCdEVvgOYrZ6l7imCTKeiMLWc
GPqvE5jEDkDe9YKs39u4JFokMJvWRkHZhQaKLr+6R2YZPBImstHi9KaVrr3UCWNHOwpuoZhCQRma
dIee5XzpisbcCSoqv7pLY/iW44StKE2IK838nvwj1gY0Tfayz8IPFKbl0euH4lqG+QVV652FSu9m
MCNcxKaPCTLoO1IjeTn6kJR3C103yR4kbfdTHJyRC+2Hjr0nCMzolhjJU43rYtnDgMG3PlRXAJYv
nbHLLMd8qoCSwXhvjp6mW+fJxdugiHhNsyJ8wcO41Zqh3fk+2VO9DXzR7QNnDdPnPqtt6GINKb+p
DR5qUiDwBq2IzgKwVR6Y8BPLbVLj4atyC9mUVmyJvqFxPYx3iV6kyxGWxxYKJJnEsYE0eApIQhnc
a0NyziJrRb/R8SWecvDjxzaoVlCnAdq6eXcwLYaISRoZd1ST2mjCRSDj4ehOtb8xphRPgI0Evukq
+ZCY7TOJZS+pP0XnySxIR0KGtzQLvN+Ew+FGTiPCJS/oLrOLrkjBIjf3oRAjYLHoE30yreAyCtdR
6x9pSYOM4wEHj25e8h5FnjlM2KRi8RHH7g5M0xIyaH1H4QTcZnAq3Dy195GeLS0/0H4Di6pF7TmR
tG9I3PmMSxcPFM2vhh8lcqTjoZHfBxra3qwaQT3MiQRVbWnL0M3ye0Zc7bqgV8WgL7tGrHEw8pJy
W9n6uFG58UEGkPZRF+45rJP0p00liHYU8KFy1c0r3ZcCk9mLOxHvEzjuXaOH2XHQ0uHFyGGNGNov
cwy9Y66ARuMdx24UW6cmpe0B+Q0xpd0/Ye9O94HzMISct8i+2Ih+8LbdwMSWS9lYbvUFAZYlrkAX
NVhHqpUAUqF8aqfKvvfBB0Iy5MgUUEVsgFjnTxACPJqKTAnJ7DuW/dyDGoXc+1CerXr0Tg7Ho1I6
Z62EQkGW67uZTo8QxjRcpPYnSYgJcTmbsRDNFlFaYlN8e30w3RHOWRFiRofWmhBUWmAYjzX40A3a
M4RMRXdUpRMcaq28G5qu3omOhmHv+h94CfeO5LJCV/Buqon8pa+oD0k7lPkTRqpmJxpOOywyaP2A
6aBVxgWFMBO6sZXS54o4hg9UG4yxu5s7dva2ojIJjAlcjeP2cAaHJ7vjjy30tGemNBw10SDWCW4B
LDzX0fSjlamKYEGjeZf2cthWrYsbwZAApcbBO4qs/g6IrXUzpV04b67RmOLGz5gNBVjsLbrlC1Mv
+bw6uWf2jujVBVPuBPWjnqlyBd0PB9UAadUNzA9rRHGDjZKuVtigyqrFg1TFuqkALsCGrBjJdGxg
NWxOP2gpYuP3rq7e2NYwzmuMOsd0AjwyPvBGXxyOyfxUdw5hJIog1+hnUoRHXb6u5ua5QTcV0Tfm
Ji1X2opoRmIpx/RGAGcLaRWJnTvtG4zecLPqjhCWkd3aZpsip2RdezqWyCx9DApMEDHsTg6xzo/g
SW9TV3su+h/N4Pnr7Bs8n45+ZApqiq0iG/EsDdW4R7ffLaYGKb2Thkgeq4fCZCfXKloLrplVyyD7
amXSrCYLVFiZ1lcnACmrRRpqZcxtvvnpM/XmqSPvs5+NUn1af7m5RR3miGEes1EsTbRd50QD4Bal
v9CJDsc7Iz+j7iCspFipvPcWWToU9CvVSRDSntnF82iV7s4hfkni10Yy6gT2KgpbFKFut+XLJKvO
11EkN8O5cQg20aoJPJnBZTbwnHaymYgHpApb64oOtj64yyFAIMe2eOMobJ05pwxLp6gIhnXLR6o0
IjmdtlplNdu9HhTMD8gDidz0J7FYrJu8HE9oC74oyS0Kj/RCZNJOgrgF17jEycrMDNfSQqU5TIDk
3SbyzK/eQ/QeCyvDkYhM5uTQPiXFxKRhkiWsIcLaWTq5KkRYk72QrbOWCPDItTE8ePKzGLpHu8vA
mDW/GKm9Q57IQNc0I+cyNOzKCzb1GHx2ptphK1OLwRZfwxSGKzBPjjMZy7pIqKgqFm+QPivHLt4k
Vs11l6cWeaFUFJUtaYz25IWLN1m4X3kAI9T26nf0bK8x4qKFb6BJJOYBwArfYU/xlIqWuShwcEsg
qwdDVy4kHuMoZxIIWRXy6smX9mdqIkhEz5mjHSfHx4+2rUl7VM/0H0DwD4HozrbCwEQ9x5ZO0rUy
1DW2jAfB1WOy/dWYqb+q2g71N2FPGp5UR4SbaPYFAUt89iIUTA2brOhIacKDzRjNDb5lu1NEjy0N
ndiyLBDpTSfOeND6chk5Mj+lNP8psd7IZLuz+oHlNSQcJAcbEZTOKul6Ttqu3LShNsPOu8Uwu8dE
bH+VHvwAHr94wyIKYAT9pqgIMXPMpWexH1CTWos2QKTr9GjPg3SFnfYRW0F8In0pWiTgUMXMQFF+
mtJAysg/la/kSQF5w9jU5kW7KuDWhRMRaZxE2YOKriQZjxmM7fo/tk0Ci2Ufsxwd60B4wJpWGl6d
bsnaxVxd38UDU6IMN6HrlD+FYT9FoA27UP6EA5R4N3qJa481tHfBXPnqEbE+dkCflS0w6VaM/d3I
cX/jt+DXdR2Cq4b0MQSFvXGKYQuP8pPhMkndPOPGpP1v4s5jOXIk7bIvNPgNwgEHtgytBUWQ3MAo
MqGVQ+Pp56C6bWx6/tVsZjZVlt1JFhmBcP/Eved6aJjgkwbNhNC1sZ+mPo1g8z25FGZ7f+K56xNs
qZaVbfwWm4pm7+2ErQdBJvETTRHjbWLHV64YmEnUcs1Z5HhkeUJj7Z86C4n+lDbDOpnko62D91w9
Oz5D/nSKj6HUzKOPDBQ9xLq3dGx0mvdjQ+NZjL6AdCwTHBaJcQtcOCl+1enblkEKtHmCPkm6KVS7
NwbXfI4xzh3KXu+W8XRhRN8u+j5jI1f9ddhy5Al+GhWA27UyPOdpdihlP93jYrh1hvanaZVkfm1B
/23s+k2WXNy+4x4tpbOEkuqbqM5+WeKQYI71hQYIczil2Vlex2wBywR8MBP6hehw99hEKZ1JjmcH
zFYaStv2n8C3XhlnDDHMEyr5xndMPH3f6u47FMHXYZLlwiA1RodXZI3FAyl0vrRArlYx3mIoJdge
6N1yi1+ieRQ1QXDSgYMaN6xDP3ws/dSAzLmYaoHV1KuXFK3xOKK4H83+J7YNe+E55bYwS9aO0Lvj
Qr+BfX6VQ/6apc3VHYBrDt66jYtnwzPebBpbLjrY9hEDrkk5kByN4jPpoP3E5WvD8RAV6IpFvwns
cY+14OxnyZsn7liyeHmZ4lPOzLkH20kjzyQeP/NBJyEjeFGleawHNNmMkVlFtmdHRfewJp3Sayv+
NjwYEZ3cLqQKPjPJ4UarZl9xU907NlAcLNDvJ3E3dUolNA/koTqLRDrZBhIjVf8C69Slz97FFN5a
QZk/SX9FOg37iqNM+40S2R4b6IY1pdYLurUqxNxe4vOo7D3x9HsaIxRGHkw6OVt3nOzW1v69cINb
wOnGdK0+6hnzw6nviXKGYJs4NeLtsCSmLedLE9OxwcPE8xrd2BsdKM/BYleuBXDW6GZJ1egXQ2+8
wkm+tF7zPdrUAglOwnScSAYochCdSBl8p585fuFAs5xJlrPBEPOeik2gGTSsefcRY2Csck4M4Lb4
C0fMQ1OA1W9izRKNCyLLnlCwypUzRgihZbbvDf3oY+ygaXhD5C6WmeLMDJqtE9xT3V1qHnhpsm9M
i09kGnpfUTtYTBDEdWY2RA2kUaJEa+jDYT6ey2n4BlHJeYynfmJgq8evylNniqn0iQrjmCG2WkhL
Ps9/UCbOlC4dNxapsZUpnWVogRnXHXxpSu5Lu37kOPLs8lU5JKaltf6uAv+5DWeONDaoomCYXlnw
9QZMVZNrbdTQnV16l6ccYM8Cv8uqzC0y0WbHeCiMhE0Sl1AcbLzRf28c78cyOwLH2NRFiF/Yh8qP
Ajk7odIgx0nF+ZZxCOk5SqjCmAR6Bd+sYQ/uYBE41jaHbBx9OSGNe6Nz18W81/HM1qJ/uRXDaKw0
fAZzs/vCc6Yt+qmMzhZ5BkguNoZeVdeOaxRnPgEf1Rx4wPpKe8iBPV+rymjbsf0kFiU/20E6vtS+
JEIgny2pKnioBPAY2eBBbp6KMt2MTgfBwxnumMg7tEHq4XtmsomYAWxMt3j4pMe4ZvZF4O0Rr1/z
SiIEsUy1uyrMut4kwRhcfWf6m1q83JpF/h5zNVXdXYv/12n0awbxemF7wUpPKYTR0zArkC0iVtwJ
mhM/IwAlbESYtzRhfhFhbWCzh7cAmjfg1NLeduqY2TjCUufgC+9lnOwP1ClbcuWItiIGyNW6ZYU/
ZgyfocjlhXwPe16JYuc7dbsYPPWJoJhSB2sXg/wlryio3sjAlhGGG0WYhVXgSg+y01gw+EPnG5CX
hN0otOUOUPM99lyQTkH9JqRFOhdBLk+NqRgReh1WhhTrVBZDoPIKTADtra+6/D5kyU9d+vkmLueu
uy6+EHXlpw4Rl+rMYN93L+XDDwmSGRBsobvQUP+zMHkam5Cu0xziLcFgDJxVvs4NB6kwqdgKBKMm
3f5kQWVgFd0TBgmfuBc1H40Mb0mTXSuHKB0ESlTjA8Vdn+xURKti0Wpl8A1dZNv1HJ1UE3zO5Pbk
CEIWjNb0n7QgWzNg4BTLtW2Vaecw1V9RUtNPOf6fPlLPmd992qa8pCNmdmqYpEbtQz9xal3tQ7VU
zS1GhnJ+O31Ovh2hP+lTsBmM0V+IENOZYbnOTsvZMBhjvQvcN4tYiyk0fPoyzjrd2xlWefPT4M60
WsHSByZMia4s7Xfwy3UvUn3dmu9we7E98UPoltJWLfh/YjYYStQJiiUcjOzklvkIoc6zcKfwkXoN
tHQPBMfbx51BFVF6h771X2lU4Idk1AIRqYUzT69ykW8kLgFeZmq9s8cHTdKDw4kHitlKHw694e54
jJGbh4ynw5CXfxqhGLodrh9YpNEZiy5swhrVJZHk+YDkewgvsoDBJxnyPzXe2QiZLfbcoHp7ShoC
JQfhxLNiY9m4wQYovEOlKeSmEl74BFb7Lqbu1RoMseuC9jdmz6+/G12N7kUCTDa9Gbv1d/R0zotg
OIyyujmpz7EalmeCMwicm+JPRtfVqsp6Vq7ELywD+ZNEUXWxHSDOwvevIVQqaC85IonWImAPpKCX
+Me4YuwHvetC0+4wPHLyTT3F27Ae9H2sLDrVatuX4q9yEA8BGZvoJFvMOBHQYtfRf6IYVl/W/80z
hEohgeRr1gNUgFjGNTv6Y7piVzro9Rv0+hZt58qT1IZ6HPurnjpi3dbW1ev7q0xNZg4ANKRdXVXj
WltlpZhYy/aIlq5nmYdBEWS7z/VFrDnxj4neiTMqPUgG/bXtml+vAs1RB9U6xcq9Cg3N/BRIHdPC
HRgVWhbHjQu4hG6hK8nxlYP2F8/ib2t/hjXUtslq3kQ4/OEagtJIE1KXf+zKg1nE9jMcxq2s5vi+
Dgmek48NIoxmqecGo62SrkAN4hft4b130w/PIfm5h9+MTRXSDWVB6yUbS5QPNt88GbX5rBMLgxcf
Umal1cZycFCVOql80cBgrGWNygmI0gEnF0hRAzOQNq8bgxnaeOBtJY3QJywlSnqN1x71ZEq4XxxV
gnMI8CUhPFV3zZT22Q6uw6nK0pNkegZjCf3C+N60w5uwtw0/5kFQk2e4DJdtY8zCVn4skTsX0j6X
fT6/26QHLAqPvxX5jMLpRMphnHMIIhKhq1ehhveyFxemN0mlfanZqh3g018Q4psrworS8N3CYhVK
2mhDoUb/RDwObr8QfHgHkyqiPCWifxcRXvVQ69CsGCjA4txgnsC1tgxc+jd98ombMevrJLIzZAWK
HD7ayzHZW4qgMqKgxU4ObNv1UREzG7T5uqocnVGU9s7Q+hhm5r4BT08irJGtzQkcecTWZgIgfkRc
5zukd9X5pwkVVIDgRwf5LDs32zF5cObN8SbDwd43fz03XYEouHUKES/yDKTGaVqAdcKqS4MeVExV
8+IrrLgPkyo7DxXquQJN60KmoVoBUFjKFphqaN6sgSQN01KLym62UrdJ8QwgP1UGPPErhxDrtTnp
z28kFUjdHUwvBi9oD49uKO5JA/WwM+pFi8DBsfstQRdy004mIt6hXwS08nil/aWtLFYWjUEoPFB9
OEZ3m4W/ywLtxXah/4xZrTZuJm/wH8yHGXdrCQBr3Tnz0IsF11HGCOhxLBOZUsNJCZMKanybrYoo
cQ5e6dwNd7h34fQzEMsZmn13CLXya6hIkna6U65BipJtp18i7eSM9HTaqD+oL2+U4XwqXA2+D9At
V3F5RRAnnqocD7O0k7PiKINoVJ2DFA6FYft7isaXcuwIv/Npvwo56ptQUmkUHvfAqCO18oUFlAyY
MnRXeS43dFPmbUxeEU1gWfJWht6h04w5Vv1gvjo+SKjRWw1jIKMT1mOIclQZnnxb/8WqMCMJRnXt
AEkQYNq//jPhKSA4pTZvVAt8YcfeflujzAemme04CvQlj9/fCeEpgjy2H7af5FuPo3ERc7ZRSJrk
0pCBDIKhKVbMgrLVrCho/Lo6WeGs+slInpQGwZKOiFYVI6oVTSA244osT5m4357L4FjSIVwIO5GX
YGR3pcJkAPNorMeGJUAcYq21Q72mUCZJs3IIGKDszHsCND3h3T3GZMtY+TjQSfMgZFBwOi1bdMCG
EURYbywdfyObZOElV+l3HIw9NwHLPBGOC/5tfU0sReK4LpdwpuglteBZ2nhLQQyhwJwPd83fmixP
ONowaZnhG6gkziQd6e2CfYQHyJIOJNfybsvcAXd2lx5VTmwv8/hvajKLwDLkf1NYrNIQ/RseMGnK
v/BVFYWAvkzC0l6a8h4haFs4maf4A/JZtjYrXeNRdfUcHCQKMLZZJzBhb0hXJqI5uFyaOFxZmvjq
1AjlIYNfmoYn5jzvouA3hfLwVFTzkjoCBT3Wzj4P5Yuho2RIAhKWEkM7IbqmIyqOGrc0sSTbWk8u
+DiJMpsHbil5YlhRJj/tNkIw6fWM2zDfePScBCUHYEUdpb/5jMlVEZ1VxwawhIqw7CKHy30GIOi1
RSQTlrOoGBg0odhHEsKyZqbPOXh4mREn74VA8jjgP11TW/0EEzTvpvEeKfi+IbVJMiKmLrGwrDtO
+NXn8QIskbUk4A38XN6/Gnr+zEVYLMSA+XastXVMMOTTROKpM+tzIz2Kt2Zh7Eh6ahl+5Ndu6MWW
21JQz18mP4o3dspc1XBwTo/S9RcmWoNJ9G+FSNBOedHVa2q1HTDG0R7tVOI3iyC5xGMuNqEl9snU
L/o690GClkRxNf0taBq1i4ALVxhZAkTrdtLti0CbqIidfOWYUiOMDYCb5/zJDFvb1KieSXFpx1Ps
pHsrOkwawtlJJ3wK8vqErAKnuW+qSy8LQnxTKGpprn8OFpsEniRGgZeIyRzZtJ9NzVXVRNdJWc9e
TL2QbyzNpp7Bva3Xn89maG8rs/4koPTVFtoHSRr3nixzZuknu81Z5drGS+Pm4H2TzYBGOILezNcg
Alu65ADX7bDGNLKberqPcdwSsrQWAmBuoZERllWvv4GoHpUJj20s7m5WP5Mjdyez+Zq4E/fskui6
rT3lb3gzWLbn8s9otq9j1N6coVsG+QjbgmA/6YeroLKI1OkBeegzDIgPRhp2THaL/JsMVjQ6SDlY
gzpURklLrGNJOqEWjz/oXFAThNeSuJt42udAattUvLUY+NNiuJRxdEok7FsoVIQNplW36+cfnlzt
T6AvMKs+Pbvc2Eb8YgTFX1YzxyavH51bfHZ1fFdhf1Gm80TmOyzb/pCZw8WKJHQRvb1PTvjtxRSL
efJhKKjVGVMLiEZF8xaQRfeUcVw+jXy8TG98kAeVAeXhWmL+tzMi69bn5QgiuyuWwxq5mmQx6SJ7
l2CIIr4a2TAG6qR5q9ruvbJCUiQDSNYtGwrZE6GIrWJqzmzRt1P7gl/rVCVqFtq9Rrx0XXdmJ3CM
iDbxu2Cf4LYIzm7jfxGyCwTww1PeubTTtdnYK982brpvvbmzwIVZU5+9Ug8ttbgUjOvKU6z6Zxg4
bfAq2vYadtOz57/pdkbmoHPLuvZjGP29flZRdExhcETpHmT63gb6AhZjm0/aFjrcsyOCt74Qm9oT
5M7gXqp3rNL2VRXeDR82VeMZoL6Hc+i17dJth3ARsUKZeuPbt6dHE4t3MJD30lxLX9vKwLhktg92
xjLPrK3nh/UyBd5JFCkVFNMXZkykIFLve385qk+SAOK+3bhluCwRno0Kj49qmY+i+JiSaNsazSGI
Wcu18YmJy8EtcWoV05q17jZ0USzQaYzmW8o1/A/9ZGHXKes++yVLjFOro5Fu+osDjyYSAp7xSKAu
Ta6BDoexPIQEhPVlGdA5xxc/filqJidKu6dt8SCG8SSS5HnKCFAZpi3xexc2ps/YFTbVLNfRxnvk
u+/0Fi9SuW+IIlvWLjLO0BUlZ8GXY87fW1O3E5Z9LEv1PL67KuAhYMdME9mRqTmlK1nhTGnTT9OO
P8tenuePs5nIG03HsTNUxkmPYRY4jGYEydaih2ys4AV24q0c9WsqituU9JtIhwBlxifqw7Oe2adM
GssURPdkq2fbsR5wUF6ExX8hS7d6yzmajgfJ5QhRkLl+9Z5w0yy7wnxRYI+aSr8qV/yBTnepkW00
ZPVpWvle2g/dyIxNnVHaM32nNNebvXAoQnz7b1VwlbZwCRuEd/BEcQZIffix2vrXFZvC2Ydt+27q
zbeiYwLc9SdkhAcDYZpX8LO0ZTwWXEJm1v/RZq0uxKl7BrW+kyjsmoD4Io/sruky1tSqGWcc5Ms5
HEEdQ8/ATkf4oJme5pew6aZT4jTPFtbcsjZfmlPg2c842b/scGKsojNLT7ZlZn+6BQYI67XLxc2Q
7fsUGPcq0Zn/JkssanfoXrQaWf3GWuLkauXBDYfNIjAkFFp4taKBHTKPh+e/4jA+9bgT0yKE8pic
LVf+5Hb40bvR1hUt8hVvFc1RA+rVRuyr6eF5KN+6JH8OCOQhWuA2UQguJHC7EW4kdSdLL92tfkqp
HZQxvkhRfBeoZsCCV8jvmcmCa/tK/O41xnIQNlc2u7tZf1uiTTT6aJ0GwTFQw7YxuoO0vW1r8anP
spMIScKUn3Hkf+h+vLQacPM4PqGOh/KL2eQqZWBqJdp3Y3lXt3bh40wnjz27cpyj22v+oirzq8Fg
EO/WvkL7lOToSr1r0MdrxnkU4vbwS/AcCCTbeK8q62uMeViScjgRucXOhFRgAP9esy5D60Sa8iHR
vTMSuZUQPQkJYtUUFirWjppi+oBS+WE11s8EQC1LLpMl1xnzHz0Gq8HkBGXkSurZB3Y9UHEAU3s1
kO5OF8g0gvXVLbL4IBfR1krzDTEW+zzYG1Lbda041HxaShwHTwy4EFTmO8c6MuRglt+uOAMOjYhA
uR3KKb3YMYvTxrubZnSaamvTMNfL0i9gzhz7MUFdIfw9myhffsG4upGyeEZC50aCcey4TwlwDmpj
h1fz3FvJh8c5OT9PhhVs4nDHT5zk2vPYDqcyHO/56B50vyVA54i2eA00dZNqHZ5OpS2KRDEbUkdu
F887BwXmEjWe5l8Gy+Ema8H4QK+PiRBse+3mqvpCtu+d2HVA4En4zJJpOWr+B/ZSihIPBUZW4DOT
FpaK9K+czDvv2yEr2mVMrRJlhGJB8IpuAbLAgrQf+tQdO+R36vyboYoflzMnzpci+4yBs833vdGO
lxG4bypxhLKSLNv4bUalEiO6owljuEXDu0QOrIhcefJrcp3Dv/6Uf2Ireg37+uqM3S3W97JB6jxV
iKi8FpffZO0TuyaBz2/WNgavVSRZvbZI1+u0RUmQdp+5OgGqWqrOdu+qQM4X1YR1FlaP61H2q6Jk
mMad8oZXzI/DZqkG2yZ5YFoDGAZInBBwC9h1WHh+lq4dGSLvyR1i4eQ3rzyD9sh4941qRAtKm1Cw
crk4CQCsZFujw95UBczVmobVEytCD4PryHR3EVf5IyuzXRkF2qaRxAAVlCxPBFEz/nXNaZerYQ9j
FbkQkpHRDdS27VuO5HYfxi1NBrPKZJqqlYp18KgxuRbQlLT+EbIEbEdfv6u4/rKwOO5w4e17F5Sz
idZiDBy5NNhXoiaM0207R6cE8DBbD8iUV6P1wBZULtMKV0HT2xCx62JPF8xsKVY5QXHJSCWbjR9h
TEiLE5K+7ujsD8Z5vRGJEJOJ5/TbTljTQhcp0Rg4GJ4KxxUnoLxOBPnMC2f/gUIu3k/ETaBPMAbl
LvVoQFyL4nrJgOLDzyp44tM0vSIYvomh+JVemG0NcDoMOZXJRAG9izIK+8TM8uw0RJo5frftHH08
8A7IYNOWJfGVNIzLZgiRrnTYAUZY/rJlvV8wCV7rg5cfazmQCxvWh7iMHgqY3CJ0dMxPBkOYerho
cdxvx24ESIqgZ9EUPdgTy7oEXZa8zxBON4NmG2W9OpYWE9jCcMQqgoL2NODNt7J6PIa6nq7rziiY
8NUQ1gxzU/v0fS3Qn+cq4zcmGZg+gY07ZrBYe5gWmx86KDUN6ru0QLdRqbaSMWQfZO9pbWjXjCoV
CGSyR7WHPLlhr0vrv2+ma12G6VoL9FcQvI+4QnYQtYJsWzHsGluN96kn5bqcQNU607TuK+vIs70Z
FTmuvcbiLbbbA2HOm55g9LATfxrtr95OHxTCoF6kFczqW7YT2ANn/BL5xvtYh/xI7wYluQnuSGKZ
s6ffNv0R04v0j3KprlAkN45WLfsUWunorcOqZuertnmKEMYAim4IpALoXhqunBLvTpweOj/dp26C
i4SpTSCoHkWCv5YEnIo0jqdUAuYKpnFXMy/45w9Fl3xIzVtHufElPEQVRkYubjsi26jsR12w+cE8
sYS3+jKlDMqDSZ6w5FkLptn3oaApxqz45RjROWoOGbBTElYoe/ABWqtGui06syVvI3l/MpzNgOZn
ahHWVPhpssi1eOVRPiySxA3x1WXgqDNEy1GGgRv6Xo5EfUlMKCoxjydxRIdQFuNeBdOZ/mMF0AI6
Yc8SPHLZhjKuy+dXFUEccK0kTxcGZIcaKQrv8jH1YMGakGLQZrpfmBYAlIUfwMOfCypInQXJAkRA
C2Mwjs5N2q+jts43wuYC4Glfd4I02ha/t9bmdCBD9dHxe5xQ490rU31wX1y1Nv4um2qrMWh54gl0
oRHHcuH72tGvdO7huvpTN/pH+Jblhr+u/e7NTNKjqcf8Jt7fPOf5DwrHX1a+9mPDpsCqHe7gZRrs
REMZo4Oy/d+CpRgIBR45+13aa8Ll38K6+vR1p4fliF09Ges9YabP/SB2Y0XEctIkP4pEnHnhXBbG
wcjqVenWDJEg1WFbWytRts8Ts/LcZJjfY4Zakj3Zo8yw2nXaxc9a9dqym1o2DUx7SP5s+7WcsTXd
AZtkqLTwfNGRE0RnVA9LI7kl6IKjk9uQx2wM422BrTBa+27/TAJ9dYRLJKnCthqvqbBH8xRp5W+o
KubkLkX/bDYvnd9h1P+2gX9NSJXvchPNTx3yYSfn3tb4mGQDQ+nWw0cW1WSRGPciSE5iUr99iogi
ug4Z6NiiODY6sjwftdGmS2Nj37bx2ezmkV6iLXTkbktqll+XZVsikOYLHhjGYkgvh4AQPp/HxMrk
y1SNUExjG8IzzrWJzW5pHROCO8HQWxgl+ngbzEIkzyU0OrPDZSD4IaiyLAjq7GzR1SQW+0/D5CYE
4s4N9Rk6ZHMFofwtrWyX9d268GqqVNHeRk8gd/k7ZMz4mTp+BuItG9lGjUyHHP7jzJ53hWDXd56y
EpBedulhOzcaKdsxwytbxBgQs6Oy2+/WmWZqwW9WuheMMfY4vVTO8OD8vRRoSgPlPHjkMKRY2SdM
zrUlnE0YyYbevwbVzTC14/MDPOYpVUwWyyHGCDk1aLWGjW8kv1MiEKv0LcOcyfz0sTY1KHGTi9MR
SFR4XzkFBFt9Hbp4Z36GXvEPsfbMs67I7uxPMe8DviI29Sx2oyfpsfVn3uNrzbXCgTcIfeVMHvFi
3a8WxTutSF68OAdZ0fAyc56H04i0AQ9tmOcEIuhHbV6u5/mxdKyr6SR/kjFkCMGiH/5UqFCu5D1H
oKdD/vhnNsQL4evpKwqLANH79BwQ1spQ7A3J0V3EzdwDdXAu0agGMw0wPIRh/KYZ5VYv/dvol1yc
Yjmkm9x6rwLenW41R2jQDyxBfsH2iA/z/xY0DKub9MqOfTXCinR094TCfelm+R2WO2R4cF2SuBmy
nVwuUgsvaWacWzt7sQUeGtk/V4JxkV/nl9z1lkL3NqwBX7IBGWnjGB+MVh+1ThHhsKIyGOEV6qsp
FCGl2lKrm7sV+6Q4zhqxZHxkXnmg5toAQf8MbXNFVL3FxwDTkklsXNLjA7UzTtIx4ESzNbiM2bvn
jfBRLAh4aEQ8HGN8HImd9nJrqzG0LsL8OUfcwXIxB3w78tBYzhUx0egEL9JU1yrnBQbsmj8N3QrI
2JUlTVbpQPXAlbVptR7r6BYGkvVJcIJuXxrlenRcqnH5QdfxsLLhVfD5yCZ/V+gDWgh1NvMdULer
1BG4qSb4dgv7h1/RVPLTyfLPdAR0oPw/RbUHF/pbd9WrjAw0DmP3YvUcz1bB2ju7T7yzg0VvnjaM
BrywuI25s8oki3IRONemTq6VPhP7yUpglBdtQJFdkBjAiI21777DKxuLtzHhyIZGtmuyeUjum49Y
M8+9P9hoKFkksMSekLveuIe/MOH8iYOd4nL1B/FB+cjpBkpblsmpG/SNzaDRnusvwaqJfHni52bx
KdN4T/2QSsckKeYU/h/ugMQCJyDxY7V5UehlAOWiFWrsvj/98w+31eynDgGF7zCIQ8YTQ0AgcAOU
NhsXICpOcxthWCypNrt9rWfaShtnx1kfHUguo5Hn4yPyctFgp6H4wwzHGvqtnrApetO/DOv/jpy9
/j9KvP3vWMTVb8Sz/n/iE+cf6+d/C97994/5/zMZ1wVT9r84TP8tGWnz9V38BxBx/uv/IiIa4r9o
1CwyWW0LCaBj4nT/VxiS+1+O5+D0h3bGolKXLtGT/w5DIgvJNHGweTqEAOhyJt/u30xEzfovj/Qi
0pBc057ZUq75fwVFpC76D06Vq0NCRMuO5cMQ+PFZqPynFX+c4pgcgWxljE4+m7xQrhswuq3uTI09
dMlhal7MwetJhEUWMoRMCaJZflxA42AggEAgCXAF65KUgmgx7yr35sQlg7R3V3bI6UJ24SWs3IU5
frSlZSBptMN1ZdFK+W3ZASWA6mIqakK9/sn67F3GRD8EXidPGt09Lrx94bnWeyqZ3gCasDGW+mjr
89ACQF7JQxHbCECt/tfILJw2sRfSV7OdG9VwslK6MdoFCIMEMvltf4qSDLa6N6w9WqrlpAKOqKoH
YjQWl0wKcx2E9nDpGv0VPbICwjrkB6R51pLVeLnoW8NaWNU8J6pAnzKZ/FtqLGmkfh51VzsnxKYv
YHk4uyTsLqOX7UyrJStSOB48kqnY9HWGCSC7E/n2HFskWec6604wgfqyx+ADm2rc2igfHmVYAsOP
rrYx2FuTSsOyH1FQJru+M4cVtCYMUITkhRrQi8pBX9i4MWSZZNNaqXUqiTrGE4EzsyTrCakf4s8S
BaLKrRf8ftEy00Fe2I3F15n9fRT9/HrM9x5ZS62rvw9eG61ZOCzcKHFf3cnh+8IXqNCEr1ExJy8G
1QzrSMZvJRmE9yZ7qQNtHyDmTfvZJlXVHWr0OCWENvjisv+Ria0fROmfPVoVnA0GfMeKpO6+TR+h
W+hHa9aCw1Hc6MnOlCXkL2GOHPsZm7mIQ87pyMIyqI+HkR1hbePqz1yCu3yvmha9o8afIqv17wYJ
lcNTGFZcaANl5QoecbLHNsS7Wz4iESz7Bl9lhc985U8rtONq1ybiK8jkYqpq+dbxaZ2NtOjTO1Q4
mL1ee+KfVxg3yWDRgnIr8sLbYGDXqfNzanVEnQI+J/Z6dtH6gEM0JSVGT7IGwbKpLfW2/SNK3dgn
vX0pJuSx0gg3U8fv1xgUtm4cxFuML7Sjgiu+ytdA+NKj58P+qYS5tI1WrSqrQF9uRMcmTZdZa3Qv
aTIFzwZjZCZULEawEtMjr4XhkS2bWheGZNcksT9B6XKgzKPU2bPM0iEk7OKSx4EzD7ixIiLrVlYU
Mj0GxKLRGiwauyMVRioaHBUUL2mXe0w2jq5CLVHXY30eQySEhRO+0HsRuAMXfUs6Z/SSKLEXhjsd
el+ssgyaEUOdH2T77rXMff063bu+9ZBcPhwnOLV1C13aRvuM2NZbF3mfb4oYKrlmM/LKbPTYSbRs
MHtmML8gT/0WZfQLfKrZ9ta+dtjRO46h7dNJvY6dLfdJrR/hirDjqnNmzeifw7S/sMIoF7Vlz63V
jWq+3WmVvc3tgCFiVE/QRyjhOoYO4KRMRhXm9DbpDeNXJyV2A717a2o8dok+7d0eGFrZNKe61LFL
jv1yCCfvVIVJAQfNrefZCCzjJOj2qgCp7ASTwt5571srOI0BCcutcEEWNfTOOoGpvVG++jqIBzY1
DQYU/4+mZ3972ebXKJUfuorNbZzogliNGtMPn8ZV6NZY7oR1SJVxdNxyz7zjD/Jk8VSRf9k4Tb8p
TQQzZdjfDDfLDiM8/8Jj39h26ZtXqmlXIJbiOVnocVS8JBgxKInWReSJty4y6EJDmjkc82wIW2dt
ZjZT4gkyjtGUxDvPzuymPglOwZtrl198ZlPsrMx5+pFQzM6L6xOUAIbNxUFCEVtjCwQpOBiX2ICe
WdgAhJBO5iisXAYtT60y1WYcqsfo1gF0gOI3R/3DVIGrom7EfgwJLC4ylmFyLFeFiOzbSF4ndekh
K1k39NnCTpKab6roZrMHBOD4M0WPPUhfLQ0j4Qm3Grlkse1GxtE3S2c9zEET2BxJGc09f0nn3vHT
HydGjCYuHjXBncdfeHRzle6HzO32ARruuFbhJWvq/0nUeS1FjrRb9IkUoZTXLeUdVOEa+kYBNMj7
VEqppz9L/CdiboiG6R6gSlJ+Zu+176EMNzu4cAE9FrvG4+8H+hZ+oTTcQEV64sVhgxO0fQdqaGZf
Fy1//P08HQRzPzkzxTXILWD88w5RLUvdH6BRN6EbZuWxTFZjHH5Bf9sOQvyVxHUPVaKviUm/aXZm
uJLLDCGT6dFzsINJmT4PQD2ZUldQsTGoH+ZTtlhBMeZFHACETnFu0rHHhBl3gl+IJ+bJwyOJGCgD
wY3Tw4i8eh9IG5FKYPzDfCqZALmIHyuqcxcHmi20/aBFVe8TGwuh1cqN4Vr4z+TTHJXu+xCnT1i1
8bi4nnuWzLCAa+Q/Kk/QsjYVgwUVHFVOkLBnjclGusl3QxLqdshrvWbrwttlmdEBwtjitJiGG+Y6
e08X9Bp7NPBDnh28PpnX1OLDzs4VoHc5nwAHV/suR/lahf4hCiPE6Tkchjpi6+FxdE2CF62wI+84
YsnPY169vhU/5EccKglRsVCHyJyhimNGOcQGgTAV4lV7Rg9Rdp6xJZL2B+Vtf2lADdV9f5qhVWMb
Rx9Nh6Q2C+IrGnmRsQXA6zprhYQnUvrJCpp7xyI5rZIxtKHA8vCgluMTWqsbIyrx5MwDRRFy2XbK
p1UEuH+vRItzgpssUcQoFQV2WLZiRzwlK4Nw6J03DODrS9Fuy3oij2OsjE2UvfsTk0bLFOlej8hM
e1qlNTdOuvOXzpvvilEL5MMmMBgFurBXQIuNHVJ2uZcpjMjKG6IrsGrcW4F5n+pGPMwtw1QDx0BY
YJ7R6JdnkxwYrJrR1mLxvUG37o00sqJQPmL/5thlpOlGsT+vh3EUq2iIydKpSaGprPwSSWATEdtY
BqK4tj1Pnmn3X/12QpLOYCUjJWGTaEZdQawBkE0DrHj/MXDBRrZIkDkHNETDklAjFwNZ1tr/kCt7
aOENVqOO3qGx26PbQF/R08fG0xpRrw8MqnTuChIg2IKD8CgdrGZmt4tbqpDI70om9725Ntk4eBkd
sap2nQSooLW0zubyISweycZGDVdZt6YZDq5mCBRl01V7M5GZ7rhlEwcQMGW8avaSSDhmypxg9IVl
gZrRDW9BtjdmxB5YUHh+ihtD2G8jx7XNNIctFOKzJJjjUxpxLNixv6op3wCxBBcRYAQsarU1Zk8u
6ycy29IRgWMeciw41qXMciTyqkZqMXKle7beO7T6d8y14UPDnd3yih89lGIgKxMyRQK3WLeyqjY8
bY+R2brbcYOqLNqOvl3cWmMRPBfmOTNF9dLznHVqh63i6HzlNUsEN703I+Z2LIIvZqtfqk6l1zpC
4GhCVFn1iLasLj5EaR1ujcgAqSHAH7g8TaMeDeEMQ/pKPE5G8DqQSh66pq/sF2HBUiI/wSGk4hSU
Ufukw+EV+FX70gcwTWaZXkRutUeYfTo8pTXDeptJCqs/80tAMQDFtQweeeVUz/DJl8R/ZmHXb10D
m03OjTja85+pj/6lk7HO8FBulx9sVVvdS0Vydq5NBgGCArw2xiczKutjyiDeKzteyXDMT2ni7yIp
pk0QoLG1i+JLde7MhPUQKqAubuAP18DQn2wxTr7nQ81rRYYRJQXv6AYP+G0Ivb7aM+XT1AAqDApn
b0Ik6qaR4LSU2LwW08CMgg+JBLbpYAEejoF58EvYg0YoL3m2OI9DXObSAQURsNnaSDYWxIMBqfYS
p321UJDdCQRQF9NWck8RsriKV0q63Kq24vxFQCJlP7x6GACtzGZMbj0p7MZUodLeZHIV4PAUPWxI
ckbmneBF2CFWFW+FWxNqEdk8Ck1IXl56Pw/8M1gXHSHd7gMPd5Zq8HRcO9SXIQaZT429wIU+aw25
JyRvy3PLc9H2dDbU5GFNDxVVkIDYeJD5NPKEpgzTLPC3E4cuPtXM5h3AA4fbIduOI16Fwkqo6Nnw
GbX72nrNI6oz+ytVCVv5Idi55hIRlpv3aMoCgcZAeu27BPlwCKuuvRlCvXddw6KdEKiN6QYzhGC2
XDiOzRUU2Je4S25kjS8+fGWvXbJ4kri0d/PcvVqM2+47GI0FtY7qh/xQzFa7MNcewiry9hMJYJz2
c0VUaggHaZiOtmhLsJFyQvvKZjVuiQqA6hUmXYbt1LzAgvnTibTYIawBiTay0qQEniCurr2ieo/q
LQOE/AKY8dWpaZYn3ug1LAKSjAIYxBOZvrFGkhe41XxfjP5Dk3t/LC+Y77GDTshsYzynLXoThQiq
DXtg+I8FBJg71P4f/dCpNc6f51FJQmOS+lXIjvSloAnu+9z+4xTp1sgq3Hfk0K+CJIFBxgoaqY48
GoNi+eFMH2o2T5CPAA05EvItR4fhTf0lY2ZLkIu+JFbegNVFDLvw7dglbaYx647KOSdZam6nPn2l
cEcVo7zhHMQ06Rlk0JUmFgZvOChN3c/+Jmo7827O4AIPebp1I+hSYaRuCD4tq5zuTW6XUer4Yjeq
X/sz/LUIapPNGFQE9yHD0BN7GngmbXj/+yX8ddEKair2wirvTmL5MLP1t+awv1TbmUHmVgosrE7s
YFOAfHQXzjrdjcFM2YD4lEGdA/xGlp+BLa0T/Yd16+KSjVqsWeITsgnhubkUMYdUSpLTbgxJipFR
ZJ60Zm8G+XbTlJLCepgELPCVrDzC6eoR3LVNspwpL5Y72YcyeSrt0jo7rf4zuerZ9FktGqkb73XR
hjd4umdzZAFQFubBEZV+kXr6G0sEpvlsdgwxo2IfJu29aVAGJ0lOk0xkyhqYr7jL8wzTXx7caqKa
KzdiKFFXz302tEf7HvKAWrOsdHk5S/UIyrI/lhx6BawEB/nsamrxFBU8F9gJ0Oe6HdI6WWf4l/J4
i4KBXaPLqsL69jphIirznwn+lsffD0JF12YERgN/SWWCQOAlfInxOPDE7QBr9dZYm9CB3BvLIH1g
qKk2fU29IDo0mvnkEOWTgRvNgYDsBbrGtaV6f1cINNlhOr9YXMjbJMHSnw9MjZ0rZD2i/bI5hJ3n
AUJt2mPZ+uBB6mVaBDPPAgq7crpS4EkhX3XhG61niAQWTv7K68JHFfc/okFjHyVUqMXEz5rUc702
aR0bs2FtnhlHMfgdWkvzG5T9R9CpZt1nM7FbMYtKEb7wIsxbQWAeCkjDu7mT+9o3szg4XAa8czGi
MHy9zbqzALqYJI0cojragAUWe93AUoTRgq/rRsgDvhrQKggSGEWP0T5AeAvrzcO2wJ1WNuzKVbqt
O8HDB8QL8XzOCa7VNz97tUt7D1Ux07eIJRxLA4XH2gP12TLHm+JzaIniqROPJJnDJoEwI1X4Xroj
GY1EotaOV57cdnYwBma45pMYeW0Kpb1R8YNVnIIA6BUiaEptFVzsiBamC5MPwwlfm2lpA1Uabybj
IdD1PYXZzsJ7v5qsKtwERQm7VzzA/DOG+li384K0oM6fbZ436fzGz2xxck1PTqmcDd75r0qOnzN6
95ZyEA/0mx+Ucjd3z37ArmNweB+tDjcsvmq11t54DhOCFuOmCw5qyVWHJ/OQ2xwRzCsxUDtoGqAj
rbPcr9AXeTtWnlis/1QxZC+dMgYRE2+dZ4fk1ek/xEQWaUknofrT8lN1QMjgj0FtqBVgn34/dgL8
Z1K+ACaDqdXZ4RETwDHtxh87j3KIDrsKQJgavQPCgPmuUwLaCEDCTYshQKU6PSZ2gASh49wHcpaW
3qVpxnabd91v7LBB4bYq2WsCCSCO5jtFoclgxghWrhdde8N1b61vb8K0Ns6V+eNL/cOpWt9NBc1D
1S/P25w62ZtfgKZfSV0zN4YzslCjueOM27h5ws3rexdzxAylyEY3e7yjuQdtq5nSfVR6f52Qi5O6
uI6F+OPXPojxxzQkSW9IpcKRlBAQkpIpVmoMi/4oHlQ3ffTFk6lfUmx3jSD90LFLwEh+ubZVe6tL
46Xy2cjFEod2kZoAMbLplA2ZgWLNPU6WfErKYj2Qr3aznc0I6JjHdoNbCJ3OnW/SztN+K08RvzKh
gy1YqmQ+Pg4H44xbooVtU3Xq/CHapB7+4roaHropWQ+OibWFqhhBnLXtUoddHmzIzoJWgbm5Sop/
Rsb9zz2O3n9a9k9GdPINAyt8QwSu9tJ0w8aPuFQ7Qi0eksSCX124TzP+WJLpeUX76TBNTrhHVjSz
l8p/sIlgvQCO4GIfc1UP/twzH4MOMuqgwZ8npO7Z5p+YdTuhiw1JgP1bRs4o2aQvc82M3kNbj8jy
N9oWu9gPlNn9BJ7egbwDnYcgI6wCA2Nl19i4mYPcOpTHQgzvDAxQi9lkT6vsUIYxgcxCvEOHOYEU
ACVvvYHZQxYz5/mq6ToKW/RLGYdhVoG+DszyKZv0zUj8B7Pi2xGFCv+PqC3pnUiMRDW0hqbCaDqR
824yeUAMyjDW7BhZVjPYqSuOqFA7Nml3KE9S8GVEdXyU1oBqpPlbf5eSaU0Y9294HekYh4u0JonR
g784Exo5m+G7jCZCScv+zXN8A95HfotdcIMCRmCgGcQ2Y/DT90278ciWdYrwXrXD90x8KOJdM0WA
Yz+AH3hBWkQ8nUbfw96ZXhBCBWgzBjlHMEPrzlTq4Gt+cRdHG47uiYFZBoIlhGeooYc29FVkwn0m
o7OEd1NGB++WRjmOZ/zvVDpfEWpEBjL8O4S/iXFFCZRuXIPyQUbDYzwg5hujZ7PrvO3MWMkzDb3r
VHKJi2m4D1C6c3HADIujW9SZ7yCKuDlL92R5UI+WMNm8LnZuHR7zYoGXh/o1NallI/iP3uBsUw9F
Nxtyv8VHn8zNo0zJXsLYvTgjB9zRtcdMrBoQDrnDFUogtVeJxsSqPsasApebk7QONLga+Wt96FF9
SDxIWrSsRZbt/qEzspfeqd9YfF2agP8WcRPhZWdUyY39F2PyDMmGRkHXTLdFuUytcKCXVN2oCh6i
gRM0ibJDki305eYjY3fP+HzRAMzrfuf7dO3KnTfe4nmfjegv8g6ATN2TUU+MdtWZGYyk0mGY2sQv
TjF9x+xOWNly/DNEOmRSXnUS3OyOL5Q224Zo9Ejr4sXBCkmGVwL7tpc0Vo7z0Y/1EQSGjQp4beQV
dqHuo+US2FAs14Ab0KjE1Z9wcr/BfpAuXE5XgvfijYuRB2TG2p2KHycrsGvmsCLjS+y1CIj5xgAi
GOJ0fJvWdN1NHkuHsVhxHL6ssdyPebb3MuPC3nqdw+FTU7H3KgfSGK4V35LXlHoiz/9WYXAshbXV
FZ0i1+0VzxnB8kDt54i5RcEP5C6jD4YPyo/THZI5RGHqXKX6tZ7mc1bkDxynr4mPhQ0IB5TwQ+np
J9Owb45LiD2C2CWD/UcU30IvVg2wqXg9011DmW3l8o/ZtNu64S2LDfLV077ifdPopdi+N6LDO841
7sQjTxwMV7HDBC6dnEsZlOyv6luDYYQBh16b0KTusOLu6AogKreIj0C3FonPBK14ayYsZ15bvQBX
wNpoFcdw7LKNb6dYzW1gsLy/YkSl2brlHsX1CzStkgKAxBoGLrI4sDP90roHFzAUXEiRB4BZvBpT
4iAxYZDKxAhXeLQdFNGrGiwzMnWkgq0wNqmFNTKe4Ql0nftJ2sOLyPJHI0YKK1mfAnGujznu6jtl
5EfIUI+Qx1bJkOMGG80nb1H4q1pvCuqYLCX101sTKvLqNd2On/rFc5hTWW33FJj9m7SHp9gfmUxh
8Y9NAI8QW1Y4Ho5ePHwukGIZqc+w6M4aXUcduBgAlU/ORNXna2SZW9NsKdgCec/zdQYtFIvh7GmS
IZv6TALNTScZhvvqn/8nlcZr1ImrtvIebTCnalL7a5I4UKgYJy65U+JURwoPqKRlCcukHv4xTDqL
wkTYslcAF0v5NTdEKihWsHhsPmvucs/3b1Fd/G2l860qcSYvlIxS9+A3drYBm5qsEIwCKZKbqqJm
dFlWOI7eIxEFar2ITNz8RZOdHpgRie7T2fE5w0tr2YgCVlkeOU4XfAWF9VHUMTO//OjiML9rk/Zp
0b+RuIZNKU1WVVwfsJ3vxIjZfTKw7RpavplD8BWzIQyKq/JG6+4X+DU257IhYC7g5utd+TTUYC/K
6miEOVoxHZ6Jvb0CCbdXVseqr/Mh5Jg5KTZKvRJk/F2icc1V+aK9PXXRXeD260wS54whmzhwAN2c
flWDJzGNjxXys8rVDz2sH6DXT7YdPVsCCSCuACtOXqRV7s2Q0HZR7+mYMWBqcjj4y00afkeB8Wz7
CEYyH/F6VJwBzN1E0+xLK31ImviTCctTFMQg3Mfiu1l42OzKUy5sg9SCOUDUjufFdvEigWPvy53v
7EEz4EremAkVisEVyDKZ1jAF1WEMMOdcdMjQuL4GVR7skHLbHoyDDpkYTcLfCeCu/K4I0lB/N5SR
M/I/cJP5tfFnzpCObz43THvNInsgWAxWCbVx67DjNHfCCb4MAVmDGQ4OCVe/4lrPfDJEw/TgOvYL
Ou4/qnEO9TLDLvIX8idIexb1obQLDuAJgp5JWJdb/S0japcEj6UjC5wShXnNWv00S7F26Jt6gilZ
uIasyJw95y+6uowrVbbyxLruatclsEzjHn01pvz+mo7uV2f0GIcrcRHkQOQ94At4cFEAenoat5Hz
7rn8yP4EzKaNrNcs1JQdkD28RUxPcTI26Rr1R4t3tDmgHJB3fWPUG9eq5UrTWy4zDi9AoEfO7kuQ
TRwbMnueo/xcFSUCLXlKlh1FQXa0lG+V6t8onuUOlPNBd1y1UbNLZuMmWrTKac8r34p4y/R0YzeW
v85THgZsxt7iv/Zi/IW+v6dlWjc191fkLeKD4sdMhs+6YkM0B5dgfB8rqJy2JnIBKRYvcnB0Wjy4
DNToyw4J7EiG2PO5ybp7hgeXGFF6Jb4ygRvQHZCMD6fKtvFwVls60EPOw5C0tQed9teiimKeewAE
ZHZsKv2UDXXLQP/bnx/zpj7Zvdq6ql1pP9zEjJhJj3bv/FHdqhIDtG/PxHKLhLz57pi1xkPDA9uE
E8l4jYdFEr/0DC0b1aCFB8W7gILBAy8XLpvq+CUqR2JwQENURGmsBjk8mWQVrapIb6KleI6rQ1S8
j5n56ozppy/Sn1n3T7XPtkGAwF31rEf9xiKF1rTwPVTYXpcQH8hPTi++QhhDKXc6MRNHZJBv2TCe
hV/ttdNe4bieq+lbRYd8cK9TRnFSxi950+4iO34M2AMy2GQyD++MI5ZSI2DQA6ls6NPPrHS/dBy8
jclwaQDun6cFdlU7/dVh0LpzF2V9MDsX4clvi0iYzvQuyocbrnk8+3eE/5ZwTPWZt+GpKPOMEez4
1yrqM1s7+Bj8vybvD7u457g4TTNpAD33KVS2TYWVamDKXavmrVoeMrand3rM/7YFbouEuVc8v1pz
/sAa59XkeTdrlIUeKd8oMf5qwrZpwI+zgjpBwO+7H1p0x9F+RJUDgNW7TJP7JUdgCel4Ar1h79qu
9Tle3qkSCdax4wKQB+WKEUDGE9UwM0Ta9gxoYxLUyYFivjYP+GNRKNgK5qzVHgJ+JRW5H04LItMZ
94Pm/zjbPA/T+GzsUq/712hxG9z8oQyCD+AdH8GcMJ5NF/EP4/1m3Adhii2PqKE1A+edSTHi4TMz
W1Dh3WA0K9PqtyH3d5N630icfwooRYZLud4WyLADnb4oM7yAhpu77GzOXJh1L+isFIgPQE/T3nPc
P7H7yWjslaUaQsR5nNbV8C/v5bbiGoZF9UB6p9r5mq1gCpFy1h3dEJH1STpdHTwYqiSetnamvQFT
dR0OJL+l/tIapSEYap9SJrhZXXEQikNLVwngguapV/x8pj3eI37Y4EEkGcwTAykWrD9cK6mPHrns
ZQnWndH/vXJd+6INn9q8ANYLkItHHSAHHFwDnmGq86ajWzBGa+dXPBdrl2mDbzft/cxDaXJJJCMp
flX1FXKxuQYQESWfGE+nB+vfZPU9DXEHajYJjhHy6FUhGII2ELoa96OUm5KhtMMCaxX1lnPXjBlD
tPLInP6rGQiyzjr/0o2ujVEle5katCtt+MPkLL8bS4Q1whibO5M8KUazv7KJoETxTohBKc5hHj60
pNhQYubkE1QZxgeD8Y8td0TffLoRgxy3Vc+jN1xLpAIk2C3HWiPp/fD8LjpJFoEG4PwlPSsD6IIJ
vGSxyFOk8os3T7i7VCG+qsyVh0qpk2KhBV4T2/uuMzg6i1i1NxHu2ER3TNTZU7Zc5AVH7tkaq1Ol
6ZEsNPpFO6/jNLu2ZH23It/FJKnUo7kzDBbULn7RO3usd6qhULRgFb2Lxy5mxoQku5zPTu9cRnf8
UxARz7yB3gzdCSCOLTd6hN5nrpgosKa7mV72GLLcd0rZ3f0JZ6YgnmhAIwzXKcgOBT0UkRsMt0z2
TgHpdVkf0sub5AF5KUd9hqbkt6iJ2uatDdRjlcv3uaaamwYe/GOvN70F3+LVnnDeiBlCz900BaxB
GWqtLRvcFmUcdeGBXNEvAmSPbsTBmdbtE0DHqwkxfG0N5rs1Ai+UGgkywSNuMT+ktvyOSvs1rFG4
8NuCGOXHsf5A+d4W2Ma3aoI8C9q3Ge6n3GLbXpOX4XG7mz5omUzsfOk721AbzxWe/QAXbBpoe4c0
ffFAAhzFQoo5yVDWq700+DmZf0yOV4IMG3QkpN8tzz8DfV6BC0VF8ipjILAUKCThQYodQYituyjH
+4Epx5kurtv+OJShlMfE1mYub8Asn9Cz+LM6asYbeKwWNQG4HaBecDN8wGTRR2MsPYPb33Jt/1Vp
ATwiY+eT1dxijG/Ja6PesamE5sD97troMbe/fMqjVUCpeFeEFahO9N+l9WNrS606vF1rdosczopz
zEZ0wPDqtS0U8kOrxladN0fTwkrdzO9FiOi7LBCyoDgwu0SuDGN4ChLUd+WdtNvdUNTRNsXOCJY4
oGNHK9drum7m/nZL7uPy7yoWH3cWGskuAi5AKgZs8JRig/ZmpLJlnLipLUnh0ERfSdf+rV08Acxc
sQjOWGRjsWt5qO86yAlh5bqnMIUqGDueWsHcKPujTHowTdg3+uPv54bIoBvnP7qip3bC/o2K2Dmi
oEgWZlAyHkZ6OTf1p1OxhDlRift3tqVxcRnjuQVey6Q/n49FLucjBm9Cmu0jaYoRdVuETGb5chWb
MMXAWqZUFqXHjoK8GHG0ewoSDv0ECUdLz2CChLxLHRhUcyJ7Ev76DwMeKeaqMjSRxlbDMXRLRJSe
DYG00ysxVrjOLPdUZcAxR9qn39/o90Om8nGj8uxbNKW574W1waLVH//7UGv7/z9FIshkGBci1orR
ZCzlmkdFe3vAv7hydMSzfvnw+ycbo9tqrHtnb3T3rnKaI6bQ9mj5qjn+92nByZj0ZLxQ/wIBHoPn
JsnyleVN1Ak5RbRTz2uyKtJtYw6vfg/GxNbMMXp2kZEcaXpomY9JWTI8nDWur376ihLmy2LJ5fDn
G3zbbsU2cvSDHQ62rdUZ7TGzWej/fvjvU8c0s73wU9q2gYnbmEJe6YcZXSVDvIAmFSwAhnzZ/B1p
LDa/X8vcnDrm9z/8/nG+h/XKM2/5+yhk6+PvV//7NPXdhTksn3StP8K+PIF6H3cJ0Zbshbji/ven
wKOhmzpSwAIcakyz/9EGIeOa4poN5vLBWX6JRBfM8eVkcXuBXgvQxMKYeLVLBz9JGaycBh4wgbzf
bsmUqBb5gzuRrNFY+Fi75YOXNvXRSu6rvieLmX2XhXJ1SrlYgmPrp8yDnX5VQJuASFHvQS59RoX5
NXssOOppepMY1blvKjpz9LR1Ym0Sf6ZDkjw7UsRjd7FIXmPVPRJVlQEbKj+juTt3MbGMrTyWfX/2
c/9bqKE7CklSz5iP99EI1fgbNqcHz7EP+cYMxOKUd991JjZMpLSztFml7ZQx8i93JT3WdcoFOusO
+Zwj4612kk+TAckq7Fy5bkcsoLCr0E2iAQmykwpN+5mVqVodJsM3cHgyXA8WTE9FnA3Uxf6MVAIT
rCNC7v2k3UsGjEEzHgLoScy4hv6BxeVd7Lszy60NygzjwQqc5r0ODRytdbme0Kzc1WDQdoxt86s1
DsfJ1Vuj64NDwFLuLjdRPBhJvIlCAp0GFj2rwfDsgzA4ScqmMfbw0d+xbheMU4gmcxEMeoDaUePo
P4PdlfBKqbX8FBeuYzurOnFMBtVvUZE69xztAwLjYVjcKtV9bHxmkLCm7Ug3ubGk5V/axnxGVEvl
at/GLilXiMmKpUHWh+CL+0Lb3Vk5xGGWC+ec+JqKZrz6ZDjIamxmg5vUXUNMnbttC8M+5FUszoa1
AN2AxfemHLdNHpzj3EemNJv9v9KmYkr6uiRwJ2s3cW++d7ZmH9AM78IsSB2yJzz3knEm5QVniH/r
g9y5t7NlruD44zNQdwJuOvfYNMJkJOLwdaN3/6luYoDcsP9uY+Qiftb+5YbYtZN8tQOIhjlEHBi6
8961B0ikBEZtbHflDJNFZAj669o9GFYWPNnEl5J/A08Rlx3Gq66Fv1YnB2BxeJs8Fi45tr64xI5k
A8FYRqOIqbosvu9wpsch5Y8ynbM7DIcRDeQVwaq1GpUxHPwc2d3k7QKpYTv0cXpnzeTnVCjTWIQz
kxJegunXsL6K3vSv+choEmT/qZ7Z48SLQzhhBngbCJgxHD/fdbGOt13P3/BYvMLL090ND/ih7/3q
YbJM8Mxs4+i7yVZkFfdchSV2aRvqizB4qiQ6qe/ThcwvEjPZRuQinbwiYbXP640B7wrD4O33mtAz
7gVBM7svk/kGXWhBbtblswAEHUfSRehe9GvmQtWdbaRfYkrb97Sqj21etg9xWdhH/JqYJ/PcMleZ
BdM+Rtiw9UrlbY1R8k5a6V8QzZ8s7LIVWRUYR4ep4P0o9jw4ECuPZHv8XmCqDk/N8osmuANYsHYo
oBFuciDY5B7H3tFwqwAjAsyHwTCY+ZjI7BqW9XXXLcnedQXzCamGgboSBxXyhax+NeSAYRGXFLjt
dGeliKQGVqnnqowWBWP8mBeEVhM9ofaWGwUrXYfRtuizckc0HqBZIs9eZF/A+Z0GvcczI55/f9ho
0WdEA7BM2AC/r2RkcZy0tGp1HQcHieTnENYB0BYvo6r2g/qiatdhgGJ6S0AEJ0s9nlBSG5excl6w
xXsYJfgsK3P3YGNsrXtJmh4+YtKVGMQ3URic4bKDFbWK/NxP6gqz4+SnfCXGDr4i0aKDd8y3HO0B
vRBgrKXggQ+f0rbD1bY2Qz4wHZDNQbhd+NBBK0BUQb/AdLI+/X6A+jX8739CeqHcFMUMt8PNDsrK
3LUo4eiYwBvOIiIiQQXDMyYT7MWR3IStT93JihsKUlZvSTdTswOJqyR4yRuxE+Rkw6wzLZKjbgvY
pMRs2VXYPFoq/SCqDKgalrxhqu+zwV9lA4BEDqj+sUnepgb0EnJ2wmTAwzqhTaZji2xwIuygCeyz
TVzpGQfONvGlTRoPlbFu7fAyR0xMqpFMRXu5GfuZ+SBHynFKApqqvii2HdCyNabMa40xw5IeTzKe
1HFuOPcutKmul8E67cMtnqb+kSX9a99GkBNHL4E7G3+xbpzPvENEHfNxNzMFPtik0u5SopvXo5gW
6+vyEAtj55IgGfiT33zL0lsWG1AIiUTaORUKPKCth3IiG7aWeuOVmo433feDmTAlsL8yC8JtSSDx
ETI0cQ3YQE6OFFAnuowngphgyo+KpmNKQKzypSTvAc7M1audlJcoDZP9kFKmuzY5oO4Ypru+L7I1
YLj6nrDXw1DwE/OLfcuOjM7M7slaZsr4+8tXriKEniNVNXD2CxIabfBlBeQokZlYw8fmZ0DXb3W6
X0VT7BwgTmMfEIL7One3U+hD5laSwOmKdsjRZbPyfSc45Bqrh66rjNRE904VrvNuumSEDVF/LxCY
YUUnZ0mN9lcoHHUI2zJ8sJRixuui9VxkVPi81mnxENeB/CJaGsOyXbRPSU+Sw6QlUCSQ5CTEetum
bWGhNwN1CBQFBDjc0QPmA0+yQkxknVzbokfLBHty5yjdXyZtP024JOIi1292r9OtbZjODt0tlQ+U
LyPBDhXn47WYvWc/ra1tNRbyHLR1uP99/b0phLHt0N1MKTROzQ3/e/QGGUAU5Uz+3pGoFQdgSqZs
ZzzHdXC2Yv5RKPluOne9fWovhRDi5Zst8+wY2T2uG3veJBnnGKJPIsFz/6v3iV7e4YzL32JFmlYj
MayrLgO5Ngf5g0LOJCJr2o+G126zeemB0QwbS/KKEMI7cN0wh50Q948uLasZcYXweFQnjYbzbnBJ
gPDG/IaCBqFMMQZriYCakW9ydGbuHFn4CVDvUN2blGtnHuD5MW2Dj9/POqPzt2kQV5fRl8fBbgBn
ipm4idHyr1lv9px0id6OXvyBSdz6wC38Qbb4//4QG6V/5xSGSeVCBqflyTcGB+Rg9wjZOSHJZWkj
OiRVF8f//kTIy5nLWu3aNib+CfbzJTJ1tU2C0t5Eo0WwRx91uyIzKNV8f4Jmgcl/bGEt1n467D3b
Sbc5srv9/7F3HruxY2uWfpVGzZmg3SSBrh4ovHcKhaQJcXQMvfd8+vpIZaZuZt2+hQIajR70ICOD
5CYVJwy5+f9rfavrnlUUCEAPacDgQdZWblw8EgFNnNvUogIrKJocD9p4Q9mWcoEqGBfD0Ksx35/s
V7CQ88i5FrExhjAaDamb6ZPfmvGLYdEBGGh01bLqvw4dLHFeF8pbe1mkvb5xEldaliGd1T6XVTik
SX0cCASF5YIhIZE7z4EL2BLGCSukDemGEdglI7TjmSs3j9SgdjF0WbUyOKHtJbdaJXlrzxO1xyQ5
XkOIhqc3TVdphrSJ0rhVhavSFKiK02WCqugIrCGeFW3nf0heth/6JHlR9Npc5LR4fLkzl0XU9O+a
Sehr1b55duSsSpDJs8EO3y1u8F/oTVylthPvBDPDjzEh37f5CzUtawFL45tJ2vDShw5w6qIM2UBn
xN8lctAL3WSqHUj3IqLkg+q5Oar4IwT0+G1s5GNkKMdsW+rrbvySxtUhhVQwh6Oe7S3Vcs8hllF6
WZZyBR1H0snQL+q6Ur73RIXgv2YKh6rxtR7ncYgYLnQH3nHKQGwoeuWGZMmbSy7aawIg3J07biCm
BTWbLFG9I3lmORgyd7aoP7BVy8maF3jzLKoC1Bh0zGHOSS8phTkSUpLeJyjPNxRtx+QfPIGeB6s+
Vb4JOLWyqjyDw3myawiF02+FEitcbu5/hFRTc4cihvONGUYjWQ8/7MqLUWpvCAy9dzj0adC8Vj7m
I7evl+6QRq9Ark18bLq5TvU4OzmwtRAZv4tSFT8Mja9OEdlvntu9AS39GIq0PdGfkkEXdslGk2Vp
adR0DahmZAswNMmtccaEoQBDOL8XdwVygyZ6kGNSyKX9kOgUp8OkfTbpV1GTTqxNRFiRxa3EKleR
13dp7c9Lp0S6RPYqZRjY30XnjHzl4oEuSZtLsYMOj2vYLPHxI3B1vbmWf/D1clh9XsK4euyEcajl
vvyV1ek3SoLqnOJnv64NxaaUWIiDoNCzypET8xVLFkpXmm+0EC6h2XZ8aK1PlE4oQLjxyRlkOWwn
A/b/Zcf6/4NOdDSyurDsf2VH36XoYVMc6ElFT2rz49//7c+dPk3pqvKbaesaiQ1C0U0dp/kfpnRV
/k3WFU22NTIQLVs3tD9N6br2G+Jx2TQtAz68QvTqn6Z0/fN4bKPmxdVA0/87nnTF1EfP+SeEYHy1
pqpYplA1xcY2Ycq6pYm/etKrJrP0WNdjFATWT02Y9j4uymPdy9m9Vi8NKrgfQ4xi3rYPup/hsLPs
nvSiUF61sI+5WxXrMrIw+ZHXJ0uNOZfz8kBnRJoFnZaBVPLLVVkMH7EuohdTx+xCZHvtRJvcPLZo
AKDgHgD9iPc4Vg+N0g0w6THWugIZ/FLoiIhdHbtCg05dkR9A56M9/SR3Yw79K29QvawAksxI/6E0
SraAFBXeOoG8+6Rj1D1OD2HRctaj8l96Ur/sNAk2azXE95J7EKnZ9/ZZpo8GOwZji2KrF06J1CHz
wJurniL4s1690q12IYL1QNFtJynOTVc876RYRIqgoj1VESb4IH1TGxrqmMae7A4F18CsZSHAvuSm
yXnQrBZp1HirrnBWMaCvXWghL0sbJnRKsxkq0imYwAxkx1OhsemsK8bY6G4DFDGDYx4iJHkI5Kum
9Tf0MExuC5A39jn9LG3Qf3ZZuVBsTI7ciGlofmosQFr4WqaFWPD2PbWzUAWpZ0K55z31X1opFZQJ
KSUHUb6JkVMj1GyLhSA7qDfrnYT8j5blS1kLeIyAtGgjrH0fAl+BvH9QLdQyubkJxmRxCnMkzmKD
UeiwRy4eGCHIQVHNyphZESdxeRQ8wcGtZ7Isw8otuA4x+agXFn7ZAegOvCutWDkx5XZMCHO9oRVA
05tTF83nrE1vWnlTzRZqB6IQjKbVu57jIqOuJLQA3YYZXfrUuWi1/pqEALmCyhRPXY7mJ76CItg6
ZYMA2dTvepvIGFtzmuxeSv6s180Vj1ix2DLfNDdrV1o25tKCZkcaTv+8vVT+NQfpq7rO2k7J+e5A
MGCOkbUIgSDIeKr3ieTPjUbal3q06QlJpuT/lIf5OwHvt9CPt4GfbMo0PUvRIa2zU5EXJ2DEEHxQ
s4zNH1DxqWOtUzPa5siarcJaDQgjFfhh3CqjQgG+Gj0jQ1rFl8EgR9iP17mVLmRwELqEz4Dzv1ml
SzjlHlZpR6XTWD4jair6nAp/tVJb4uzFqyfnhIZaiMqtNXeGC3Qva9kN9hr3ujTY6FilB+7hAeYn
B6vKT6B7ViJVVj2QBKNLFkZazqNA/WElCDb8YN8Z9tYP+CG3eN+o8Kj4swhxW8GBmoeDunOdGNm/
s22iFkhDton8sV/V3WWN9lQKbjJUd13SLGXywbKSKGE046mGC2/MxG6CPbCtpQCFkZIwS19s3kAP
jyEvAqZI+BiELa9AQdBzoiIR5txhNAvfX7d1sx5XxW62rGv53LS03UgSVcpsjbl8XpDqLoqX3jGW
lmCOWFjrjGYws9sjyK+95XeXcX2sGidIN5detzeZQ2q1+lZzy0rg0UKtCR4J9afx/zGJ7hGF5aCk
rCI4uud/U2xkehW5pHT9Utah6IeygAidC3agghCQ0YTBqfULQFO0m8nGtAEowN874R3OFeyphr2R
4HW5fg+GNpmNn3TaucvWS9fL8e0IHPS1kbm2tQy7j3EW2yzK1jRdDqHMh9F7MHS/lcgKA7NZjH8s
dQ8R0muQiIu6DDZBiMDT55NVduFgvI6vUljNbajLlafrS6vPgQxoC132F0mFh9/+aSDmHTzIP118
0Azy37lNy20q6OZG+2j0iqS6cGsm8SO0zVuA/9HvSRNFWIXdZmnbMKbV5sVvxbyQhrVmdnPsPXUc
7C0Ah3UVb9K4WyAkWpiQGvSYGXtH+1cqVnpAKMWQw8scGfnU4BBQBp09vU1qhhJpOBBDvICIwKnP
Jo6WJHB0/KEu9vmwidhUYYAhL/Vt/CqP77nWGfM2O5v6taPha+COJhwdlU0+VlY8KA/2SrOKVRBo
p1DJTuN8klr2MUvjg9c4WBhOuu5sB8m7uPQbPUz/fItKfY/l8tz74cUw1RPhpngk0jVwsyezRxXE
+Y9mZi2tRO8eXQv0Rh5t9EZaQEefx2U0b6AgUHKfVYLTn7QwAcU4kbWmKrzUyGWtwLbDRjjw3wyi
bbMdaq5qDjwEThb8lkv0/yjuFhQNVo4vLeiqPvqOLBhOxONy7ZczmDR0pzRm3gK/IGRZfo/uoC+T
NDpwQV32OHAHRMxIMcyAviGbFUpNImv56RMPPkrWodAXTntzO94YRMhNuFaROZWR2NOAB8Ibbwzk
eCRMqAinBaxaCU4XsRzfLYJ8lNI/Gq168hT3RYNNb4e4z02vuJYuVHR+De14zzfGxJkbr3cWtZ1u
PbW+RwivHTKO7dLcWLxfBkWNhrgUbJczhXDrRuM8HaKvGiJC6I0PhRSAp07YB0kWe01w3uTNjrIH
/jaSzqWF7cZnJy33JfwwOe0Pgs6qJe8aawnilDD2Dykfiwj43yjqD0erVh9tqm9xmCxCh9a8/iYp
3iX1wnMVZ2+unqzalnlH5F9LQk4x0+lLznVbEsyFvZDC4TBY9H275kVOrasn9/M2zQkT5yuj0FtH
W2j314L4CVs/8MwEQVzK0sIapIWOVrZGqVVxkrWeBL5nGxJDJ/+g8zzLU32mcbrVw6WMPkDH2E8w
plRDjMZi31J34k4mRWVoRHjDmoKyo79qnATjfbZtA/VUDHRxAXiGAe9jwInakmYxTWA3zXaaNZBk
MXDlaRfVqVSjucSPOgto4GKhgLgulqGiLcJimAEcsuxN0Vtru1IOZs6JKHK2qPNXRW1RmdOW/tpA
ndK77XI8M7sgPhIK1jX/pNTCPKLeeVPgDaKWppyfoJarzY77ypCuwgWxz7wISE5h0iCssS+ow8E1
n9QCP07gLnWb/NychgnrPRHQI4Qp7NgzqT9o2sqCtDh+C5TyZ51kT2VsrVLIX+M3x9o79o+sRj7D
p2AayvjTBPiebHth/xxfTGRlu8A159ZbX59k/dZ6yTrvesrx/irAVZBAqZ2Tbf9afHgRABgtuPRk
uuBaKJ+NiGNmSO3T6lbF1V31CJNJvL3ZfDeERFtEm9H+JOQO0TpVkA7vDJ1Avt9xEp7jJjsNtYee
7CzF2arVpUUT9Bez9q+hXV4Dy/jwUDo34dHJ+q3W0DCAEOkH8Vahz9UIgAnmhrSFVRZ2iF6cGWF/
uOblbRlhyUuBU9r5SRBZXjuj6upnHMTz0TWgcY2XKazLqPw63EsGegC+eiT10VAN9kn/QiQRJ3Lk
5hjMFBWIKpMSvP9jV+9muFyDhbuvIPwbgz4ryMQ9weyMDdQkzZVw9lnV/gB68xQwCazlXcZcRDHq
BbHDe2q++7pkXrNXtVl05CoLvnRbqtqJ3tmq5yX3xV7Kh0MaGXu834g2onOQVHt+jbO+7La53s2f
CkOdjSeIIUlmbdxtpErf45pZ2Xi3inpYW/yABm2u2hmaL/pDiDZo9JAehVRwK+fdpunBcuTRqyTM
tYkpF7zRU6u4VweTEeTPXLOAYVj7EBKHpDfPitAoiXjgiu1rEp2qtgFgaOLn6l56Pfmg+vEsVOZl
ING7gMZ28ppX6Zm6HREMWXyQMBW7kPRUCbFcJ1wUyebKr7OZE5RUc+O1ZjDDaIMLuJkN93UUg/ql
nHp7h6AtHbu/PNjPks+bwAxf4lyqSe6qGqRVr1YLM+bKqBnLuukOks0s1WAqjS6Fcl3VUQzUpGvT
h3Md9o/iuIgNLMinpXvG4ojvq/xOi/lDBAu0A1dVF2+G692t9K709k0kSx21V20iLLaL+l4Ka53g
OuQUGrG5MBCalT3xlFwIaXzfnTliS/TTw64m9K6o2KMTb3kp3jRPfoDPfAXX84zqfRRaHw2xpfB1
MasE9k58bhAU6c3ez92rN8g/3PbZE+pW2C0/BefF0NwX3AsfOpjsSlEWvg10lG7wbdzQtfWduw8M
80w/t27ZXZ0IkIJ9CloKzX50Btv6qnk9NOXsUGU9mD/wFfEhaKwj79Y9aOMzFb8jOIdrYnW33uxO
ifqrT6U73dehuOQPjXwRaGIfdcaPjQSsrogPjcxPJnSfxyvX+DrHf4UtIzYbk4Z5WS0AX+H+bLiz
QMz+nAfthRnv1Qi5ldLj1bhbItf3cTfCcvEa46iTykMf8FkiXCsiHUFReHb5EjmNePPIzdDa6sqM
+TWL8DyQb0GcEjIcyrl5u3Hy+kgTA0FkRWZIcq51lF1EdFq5dBGIM5owOqea8gGBA6rlWfW6XaJ4
Ry8BYFU/d/7wUK2ccIHoPETWWxnuayNY92r7iB3npjKNKGCoW+J7xR1g2KTvPTNOD2eJYbxGosZ5
pqySzrqZVH99M/qwkdza0SJ3pUteGG/cOlNylO4xAcuI5cYvBRDae2BZb+PHKMX189B1l0KFq9qe
ex1Mm2ry4rrL+BIMU7o3Y0xD8S3UnbVi17emFkd+zXfVqq/C6S5Q5bYehrFxm03DzUIVVUbNFVzT
2Szcq0bz08vUkxu1VyAD56r8nqni0MIn0g0MM0K8xVLxPnhOPVN798UR0WvbMMGnGddo3UPS2zv6
9B2f7NUEBe/kB4/ujV9LTAStW6SVR7VWHpKJ10w6SKqxsFUwY7zwOpZuQe4cFN+lVGweI/RChfLu
Ze6+ta5xH5yL2H0JKqJufSwsGtYfZZfF9m06Psku3diaV+8lH+T4IZMNDFC/PUM6OHdDeWzN7xLk
ifFPOYNxzFzlPPjuI+uku041XbEfXsPvvq2O4HGvoexeizI+I0y4xq1xKPAQFsnn1ya3nFslgDF1
YwZAe5X4FxCOGByjows3bXw9WOY3kDWeuK16G4e6HjhoQ7qPRWNBz64qvWsWe2d0v/zG2n0fLkXP
mV50OG2sYtuhiVSV5CCSu12euXWwrOrQ26fxH6YUnCbP49RU60/y9zAr7lwkWvAAWbRtPYoZzims
XlN1js3ZcNo5lZ7b+AF06IABzGdmdVUEQpTYWNHmvlgKr7Exj7UiXWjb3NS6xMfO69LE0eS81Xn9
I+QXKQViTxLAdkggGLi4GkR9GIKFE8qPmB9oK/Nt4Axa6MdOguBdORc3Ge4tM4NcKW8WwTx8NzcV
Fuvxyzd+o3ASHdHpvAStdx1/UbXunO0DlKc3RwuZDW4RPbbCudkyP5goOqtN+xhffd9DnZELSjrK
adzuDdbNjZVHp6dHIzlHGZ9TRr5tSe5q1T4Sa3jYqkzg55g6bd81RT7TyrpZ+rCuZAJgtO6GcfsZ
ytO5kPoHdIUFbrsFYFbC7ELpvZfB15b53NTbhQ5cY/yVDmr/6OXmGuA9iGN5J+nVtfpFSf0y0JyG
Ra4450onWJwsBFI7PhCAv7eVvBqvDlr3oSjOgebLQ6X0ooQbmHjkZHC/6hIx1jnSbrDkM+kn9/E1
eab5pofcilKZscz8LlTnNv4bx292jZgY8sl2/K0aMM2qUN0mpcm/s4WiwyUzQF6cSrfEEsdEHT05
szzK4ZvF54CvuIZEqeyIqa1ILikAelOUUvzxO6A8xnfXM9uzYcevWVrfK4J79balaBROyxRtBrSx
Y6ZQ/vCL4oCveu2FrwOFHS56eL6Fc5C7lSr9KFH+AGhZwZTfhSaZTGF6plPF9bLPvhdMfyJIPLAz
Ueqn2YnC6TqjH6pRVBxzGAuQ5UxQu0qfV6gvxjNqYsZkrPELCD2S2yh5Us1Pe28vqy9pyNea+eD4
pRlcbxVzzxti4AsN+1m3mFer/c5wHgVViKo+mpX0HtdcFlx5Nf6/tpDNj9zesc3RgO31OH1Dh4kQ
iyTJtsXEh3AHUrC5gXW/qNR045PoKJFMMp46U9dbSMGZENW5Heys5ldNJAwJL0/hAHFRAk1WFjts
3v0IuJYrepUV1y3BLQ6ZTdtc4WXXgLuZAqdddUTSQQwwHVU0z6btAkjxgEXrSy2TVigf1z5ymiZJ
d3bAtNeiYtRs6B+eEqpn4+H4+dGa1ecYT45KnYJKNlaZL606Tz63crL1s1cNWFchwJpB4MTyo1N2
Etmbpz93Mrf1eNx4n/P8Qt7SLi6wdhbuQiMVjTLezKDcOL5blczHEg3bCk1wbBZ7R7GXXKVCjJ1t
vHHadpOGzswCeRiV1T6v1IVl2s/jnpyn3Lxb8/cz5L2WRxWUVrwY4zB77s64neo1aV7KIFDUfJ65
ID7GoBStXSc9aVfhcXxPWoGfok3XIoUJZjgLpFDAGKVF1LRLQmq2nY1VP9zLESdTCSme9MtJ8rNL
mzSih7YIlXgFKMJC7tmgyu6UfRr77xH52wfP3AeE2mE+oyhVw2mq4/xDDZC4BzrpDjgjfNlCZ0Ql
3u861IPZAQ47qaYh9LkkhBGYYZYO0I0WtolzJle4vwNMgwT8GTn6T2Xw8gWh3GJOxQ+dn3ExsoDA
tcC+1Zl7K52lY4cIKEqo+cx4VoYb1gsnRSxPKCAuVNyfuWY8O2V7KsP6V+07aLcXldXhtotxHmY6
t7l9ao2gU3mGjfJHiuadcpD64TdAsUnS621xc8tgnRJw7tkHFBybCDG6ZQt91mjKUc7Ie8KSPcsi
CZqBZK2JS5GexgQpjgqjU9d+IIv65XKL4HYbHcXczjh7AUYDc6CQV/LP1XtI2U4sPzDWvOZN+PBl
A8lp9WaJPD7AxGByYdyCUELMNIrEigB7iCmFa8w01FU1eTEUFA0Tuzq1Ni8iRAiEcHg0enOO1vOF
3lnSMrdJXgX9tEsVXJQuuJRelay5p/BuVECIdwGxE1oQzfJO4J5zGIT0/pWUvptfAheQ1JzIAgyk
odd91yFbYb0nVFTNwxWWZB27QuvOsoAWNSShnPvAfEbOI9wTCZEJmHhlBqtxkyO7Q7nd/Wpbd13Y
ajaPKSgMZHEh/OfTGwiRL0T1rdXre2i1K92Bkyi4DX1S7qJNs1nsTBfebhZqAtKJAcAmAyUnqdgj
cAfMBWy2mc9HjYPkpgrYVWmeH5Wy/4G8ERV2nq1KdIMzVaNGGOvRD76VI2zVWeZcv1SBB1ZEw69C
6e9SV1pP+VuihPnc00ucWJa0rZsajn4MOK+j/Fe28sFoQlz6iKcsJxdP/79ZOvU9tX/ZJ519S779
+PaPfdJx/GeLFGrlb0Llg6X1Y2qqrip/9kglRf9CdVvab4ouW9bYTdV5JmiY/o7qpisqTKFpMq1U
NkD+/l//E7K5+zP9C3D9a/l/JDUTWT+pyn//t1Hg85emqG5aNGZNVtOUpWPGi/prUzTuSaxPdMt9
ANGE34EHBiLLnXqTxsM/LPyxBaqWemch1BTvLo/DCkKKp32wzHCC9iCWYfGgWmjMyfLGG1uoFYQE
PQwoTXberUIUMm2dlozc9m6pQrfpa0RYNp8jpo3TsFbroRMLleDk8RjTX0hjumH1MgPjsOsagr/w
a0T10gqzP556ubvytTFvIzY7tOBWB8oPOscG4Ya+buzBAgWj1tEsdVCqGk1frKtpuZGOAZWtSwQl
YKcZY15Czn0VeevZo0VRs+qNvKCn5GYjPZt8HteIuCKzNSqNay8RTZyM/MWk8ZjcpjZ+Sy+NNkxj
zVuWu/HGpv7zubU1fecq1Ydp2zTeTiVuuchl2bZ6ZRGExt9TUUDM4sqMTn2QLUkzy8FGYBeQihz7
wOfy5CT4+9NpuVBa2tnjTj0dVy5Z4/Ln03Y8ij0dZXo6HTXkdDALy96eN62EoTwfZOaCqX7G7aOf
+1Bu6RBos6CxtfP0EBMpn+W6iXiUDJbMJ8nTcK1RZe2nBzvFnFGB27sAj4Do1ifdPbVb5Ym/Vb+3
Rf2cdZ7902I2ElYFnMVMd1dK3Zx84ZYXs1CKS1m65V4u0JKPSwWw1EtCzMS0yv1zlGZnSPzZ8W+r
/txRVxGL5kNfHXHcEN1R5vE+Va3g0GMJmJdD27wqdXiYRDShkK5kG8WPr6H5OBSwow0C1WleXc0/
4N8zfxSqfQ0SKzxq6nDOmrg8iNYqDqoRCyoY1bdp6Wt9mcKBnWdUrcWAamccKnMBJ1Ru3HUaB3ME
spJdrLrWZkNj9NK8a+pw2aQSveBEt490KnzodHYwbwe1+ahyCr7wmt5Twc/Q6EW9JbDQv9oBRnrP
SJoP4RWvUpKA3dZMAF9pTe5tVdmPNFO4+WDA17GbUPDCMv2/OHYuNfjwCPNdDohHloRU4BjR4+hU
W+Gw740Er20sKR+ihUCvRx/EQ8OuQNOws2Jhn8KQ63wtO/4RP3W/KKD5b+MhUwkk5mF6Nq2bHpoe
Mgc1z/88psOVuRmKlggVBzq6mRi3CDH8MW+NS1u64jatKivlUjSxf5QCGQ2mEqkLuDUq83kWc5F4
QP3MixeylGbtsOXO82iVvgyBNbFmeR+p2xQjFrRgwuz2nQZ3wvSb4XNzHGvq9nNx2swsBcL1uOO0
ZVr3ufnzGG3ilGvJl9wPJa3mA6/t3bDlhr6YUh1s2R72RevY87BW2rdMSVGVSP4PyUHbYQDnvaHm
o+Eqe2TD9Wp9ra24eZqG/PVocikhp3dlwNrMlYFuG81baY9Z7E176DUvW0VNuR440IfETQaAfoNb
Op4dhQHFZlIDBpa3a2qvw3dccFsSG90K2/ReEG17QJpV7XtNPuZxRf2twc52CB0oXilclgC13AXp
iXvSY2VmEnj4uSrQkvIswsO0vfMrzmc10b+xEY/gfsXYZXYidtOz6UGKZciAoCjm/eAY/7BhWjRs
87vq+TgPcWYeQoy+84BUnTlyAvOgjQ8Ar2qCWManh0ENzMM0ctr0NWja0Ql75Dqhb/2+zzQQy/6u
zKtHj2Q50ZvsIzDSngmzsE5eZBmbtveTFbQ3/eaTeI1yJBE/okZ8jnVTaGFfY32hlDCp81OCc7pL
vO4wPXAC7g4IT8MePXMH4oOt07ppqz9u9aatTSJowrbx575+H0f9U4yqBTj6uMXpss8tho+NTMZl
bZR9vs09MyeiQneG2fQ0Io5WWUybpgcZ3yHz4WmoDsVwGvS1+R+Gf450qa/DLsp0rr1ddW3kqLrK
MQgVk+iE7bQYpnVw9oU8m5amhyIiXs3KXTGrC4IC+fZJM83zxUktua5GSDnfItIGZhhhkFWHif/c
RBWB5HH4hugk7px0wZnW35JEWt4Dk5Ydfc93lPQggL023Q2kT9/UKr9N65WAa3KUglOo3Ca4VgQP
GeN4GWPsDJafOKB37c9px+25mk0CU18jXCrGaBNYwSnmDEv4lXnNkhRzWO7sDfIZNnKv7gLNdfbO
uMpMcTR/LU7PpnUhnmE7Lj9HTXtP46eHr1G56K8geor1tN5OCw3fz7CwJYRgsKhw5EnNOi/q9OHX
UBQMvXNWaO76F9Nztn5crFoXarcW1/H34OHktrOrExF0XHW8RdjQHoAjZyxdPK7vhGt0tgF6Uu7C
ZYC5FJe/iF/CvNioZRp/Exb5DFV+MMP2O+57XghcoivyZSznXfPWFJ5xrcYHF0TorM9qb1lkoNcy
PM34zj2JKBOyXqcH17NZOT31pDLAlk8x0v5z898H+tNwkfdItPX8e+BxY9RAiIBEDAWO+0FF5bcN
LNCT8tR5ypM+OTc2iEHPLxfT6Do1/xiNKEHFdow3NyXnhHvIkwFWHFsULwI/DlMWhBosKmaRkiXe
0xKr5fY/bRnGzdOYgrgqZojFadrXjLOIOtJfj5VkEO6epl2yhjnaNPJzJad9dCNtZ28cOA2iMaPv
kHFoFnTEBzaFYmzjMTZRszQXeDBTJAJzPkc4yBJ2oZPu866ortBJjCcrkNyNokkl4NRKungKThoD
qiNXBXxcOcrXaeM/26EfdwiUGZcIGYSGveYeljZaaVb7YdBK7q41MlfGxWnD9JA7Yf25+LUhGoco
kfCZgJgas/E/jjJt+FqE7Yg7flpWkAYrlBzXX8f7GjftVqkYqpo+o6gon+EEtztunvjkCXP2Flrq
avPak7uzZeJHB40hk/hJwBr8vWBtx4X1MJzw1Uu95qxI5IS4FuopxTYfsR7KW+weYmaOo6zcKOaZ
ZSubaavvVTusxPoVj596kezhzC2y/KIYFihSB3k/4qjfH7Km+oGgslrW+OM/18tWw8VqGoeb3uQN
HEfzgrEF6PkPj+YTGgXnBnowX4GcC+rNNGIYMgcQiJf+PmQ6jKaJZh3kw87te2pjpvae+Ym+82qF
ejzhtvZSVwuxHyKVTBCALlwLYwCrnlV/BD4X82lrp8GmQ+fznhbt7/t+Hu5z67RHnVonCYjWCo9k
u1WIRd80ij86Jtvt9IBLqPt8FsTiX6zzxq3TkIF7F/IyOQcRsDCy0cctQFHII3R9QBhPn8/D1Nzm
dSHWAagxWtRAeiz8w4L4IRRPLH2tV8fFv60rEMiSeNooy68NjV7/427TAaZ1oicFwjADFYDkH0f+
3w5OQymYmapm4Cdg8N/+eF9l5S4s1CUoQaqrdRS8y46Xzwxsnoe4luVrC4E3N7zwvc/hwYZGY25j
WtznDF0WsuZoo0X6h1Iyf2Ja+vtiZkQdUQU56dLqH+v0vG2NJ91Ty5OBrGfa7Z+tI5enPFXjrmEE
Kk/i1n0pzLZcAGysPn8nfZH33KXxr5E9n2AQB6pMFZMsX2aI9+XI3U0/p+lh2rVo8t93ndY5ki4T
2Olup53SvDJWRE4hqeOmdBFYolplZqM9Bh0qcIqm4WiRtvVSl6/FuNqSYlLANWE8icLXHl87TYuq
iqzuLzuxn2rn5Be5Q0ZYDwjxnaUknr9pcv1HR8bUEv5c+seWrkfSOY6ZHuoRCA0Hrptbf93weZhx
3efOUp3lO6/h4XNnneCiKsbAh45XhzgeGmvguvhpFSVd2hWaWS8wjGfNd/qNrunZbFrMfPLWTdd6
m8YqpQo7BQ/stPQ5AHaBE/vt5fNgLZQ7ofN2TIv/J/5UTeXTQnOUmIn0+ZDDuP99sfFow9s4or9W
/TlMk/KSUN4qINjsj12nZ9NgI2S+GVvu7mujUXsOwLxxsJ8Fnwf+2vq16/fYi0fJQVwjpZYl4G59
jUt9SO29WficqQ3tWMcO3dzp6TBYIzaC1N1p3Ocu8NvtvYRLc1o3jZseXHIojsJnMhTGZb3424am
AKv359+Yxjqjz/lvf2fa4FbVu6tWwVGzTRMgh9HtP7+s6i9HDv0X9G/ByWwgyEzf0kK2Okq3mrmY
RnEx+Wc7uSgZ0BW2aKeYyfqliz6m1/WDqXd0y4zmuTPL5hkCVg0s43OhaMuPGvTcYdrE5J1aPzWY
1bSIb4uwmfFYn1ub+vNY09J0QI4F4il4nv5WHHK7DptJ8VR75QxZbmwJVFjJGidgACKinRvzqFSl
55qu5kzy2nKTVXV4p6yPlol+1iomifXe6CBiDZJHFpGnBLRVC2ndtKU+mxZlq252SuAhDhu3QubN
jnVSP6Zdc11tLlQVl9MSeSLuvVtO46Y/JMh567IiPQCx3g5m6571GkJLJSsXUtmUS2BKSBzT8CiP
q6b1DklEMEToqEzrpmGcDOSVpVvAy8dxoZG2h2RwtqQ/WPPB9MxFNs6Q5HFe1KvqLkMycJhW1VWa
7RU3eJm2TQ/TTvCITATtjOc7zkOh7/zQ+g/Kzqs5bqNp23/oQxVyOF0ul0sug0iJlqwTlGzZyDnj
178XGhSxWst+6juZmg7TA1GLMDPd9+0+TN3gPURdF1F4G7vFfAX4JGt6m4RFKR8VkSshV3KpJl1F
0K6vmoy0BD/WHs+Ka962as+3ZnV92XndylVMdmYdzaa02TWpFjQN52Jntk5ay07hZvkNwsDp2rT6
Ha//7kttRuMRsOP6UFT69LVk7e8YTvfFV+zhaGlVDWZTMn+18e/e/Tf9z/7VEgfckelry/v7wl/i
v88r8an/efNf4julk+wNVx1JaK5z6BdKUMbtoPhCFtIMj7k33ibZnH8ZrfIGPtT0U2ZH41PtgQkm
ehiFpwO17yRqLqPA3P7mcBj4oS/t4mNIIgVpYsUXY2C7ypz44YpIogU8V0PJaTfrzM9eDQkuXmE4
8fkVgJskocuJQ08+8KHSswAj5MNLeZCmKgv7lJCDvKkAauVxJ/IwJV/DIW6OIp0ZdP4jILxvy6su
Md5CwROhXVk5a4JAVflYtWZwEnsj+2yp7NTUfhc9shmXf2axywpoHl9Tu7E/9Fr5Imodqvs7EA8h
YEqm/DOQSTNMGcEMuCUx2P6FNy4LkwexLlmAifk9qWFvMqeClUvVuvmjNObOUYrsUZvVRL0BEnUR
HD0DDcLIKmPPSabhp48OaDnQTS6jLgaUVGCz0jT/zpu+haAiIRPBHtSWBLO0U8gDZDlW+CbMfVrk
fAgzy+FD3Q8e9LrlQBFV3ME7CxDAdNUm0Biv4gSx/W6oVRbcEyzYk9c6H8Rb4pe9TcHku26bQ8KL
X+CP4UPUV7ebSgYs80TzoMGLvVzeOs8wvF2LODsORQ55Wz9ymPqcwqJ7H5gA1ORLr3NTiHBFTu2p
g1qdI5BjiOPmsw0R3er8HgZy9OioquU64Cze5pdbGbA9PckhUDq4V3pTD3vVt/hgAVbjFKgm+Ef9
HJQnaXITnoZVJA8YsK9NXnxWdxkpTuYSY8zVgwdcxfFCLx4zS5D9fz+PgBS4fB5Z5AW7Fp/DLjRr
rnfxPIqssNW9cfRfG9WzPRhiivgPa64dPus5BpCTgWhS1OvS9HmzvR8NeKXm3XFK/Numkl6p/wW8
Y/u0qe1+YFklESm2GWE8qwGG+RjPDUVpQFbsg1IxP2Zd5X4AtHBvQ9hQX0U2HOMg//YnTrh+7dx6
7t4U59QDzGJzzkl76+BmYwOR44sFhkSaqNKTO96Zbzp2YjlyAFrwrkvbcNct4oVORDHIWPGTUL/S
bWNljqEgUcDKYebqch1+spAU32WfspCNy3jZ1xTZVd38yuaA5FrEeUrNeT96zTrkzDs1BwDmxN3L
8/qa3TSDcpIl0M8zSOx14MUMawhR6svOqYwjzJUM6X31q+4DJx0rVPu0eXPf9iCeJ45vPEoDJbr5
WMxQ3JHeP+1El+pFaKzdbqzWESCKgb5pdkVwE9sc03NTR+7NEjArK/3OkvjeEAY3W5w1WD10jxR5
zFrdHKnvZlG2oABJU6jVvVWVAJMtKvHQFfPNozKhIu3ZWLnwyLrm43/fLyaFq+evbwqbHNWgDNak
0oTjXtX8+WC1qOyZivTMhaXNSeff+pYDeHt5KvcBgCcgJZAZVHrFzaYLMo/n+mCy4BGLOBKlYGPb
1R+aYkknSynDV9hO2Fns6D6NKqctvzKUUBQf47ouSaIytVPgdW+NiINd6BX07FguzHrA2S7fdl82
fcWm9HXVwB85lD3wIUtTDtSyxx7c5SJCRVQf/vvvt9QEX/79DIsDcr6vPZNM/IvHjVUOdjSYs/ls
Bx44hnn4UEPae7JrUFQaK6c6z/So81oayva1XZT46VWdwL6jceb9G1yn35QiUAC9hshNC8w/Pd6r
u9As2etsfBd0VdW+661ofHAy6gFdUzGPQeyyDlWXArvSK+n2QVedTMPgv6RduiKLXRrHCdtjlBvH
S7/Z1IO90YBIFRrFGF8HdvXiB3F+csMyfihKhVteT+Pf8i76K2pN6FnL1zA2m+8tMKYQYiTTx9oo
QcGIYWb97z8s/MY//2Uptebmp0bbNgG3gB1yedD/+e0lyoMlReD/kTAMjljZOCRs+39ZmdX2t6o9
OqeqBFttn8/FQPatDe5z4jineiick5g76LLZ2No8VZgO22k4mV7YARO7GKD9cd5kGSghVjt7e5y2
sbW6W+cRUwQPU3+7zZEm5t+T25WHGSCMcL9dQT2pP+bYvNWQY7daAzyeXbp6x8d7dDuBpTalIGHX
hprwHKnfehc6HzT3XVsX87UYxC/vo+ow93ydsiOrnsBZfmv0vlHKg8g9N8hhXHw2s/RMRYfvKVRK
9cQyqgesKx2Gik/kpR8WJEpbvn+zKj1oA9fw4h8Oc3pnUiDrcNM9pGPp7iz2J36HYpL65aJWqVNX
jU+tHt2Oed79PnNkeUiNtLsRMc6b64GipNc6VIxTXkf3PB4+jOqcgVNL1ojRFZStVCASTtw/ykA6
w87uoN4DchRtMQ2mc+U0M2A9ojizidwsXlYJ5ppF5hb1JHUSHySWzEEqBqE2eZtKeuIjVhHPIjYc
j1r+TP3TMsG/+m3DLuYQg+jWf4JEEGVQJmQiOM3fIq1W6a7/tDPF6uBQGQTftH+Ikw6osNb5Fvcl
Jbh+Vt/rAIB8MHVg/8bedb7x0P2ml3r+ccry6q6xKeRkzyO7B6SuvlHG5A+7y9xbANjyD8q8NEpB
DqlBXb/oNkOX5n/EoU/t3+ILt0nOHjecA6kKaTTHuhmcvD8MS1yg1ElYm6BlT83WeZ6SyHnmn3Mb
lLHyIFIM4vCHyg92jWW18RXb3v3Jjbwv4h8vgzx2eG+G3AZJeRkuhtLn0xTcR3Iq3+MafU7NUkDN
Td9n7ZNGiqABhwR10k36oLWdcRNp81dtUW169hYpln13q1RwGrW8BKTj3U+sg+PqEPEtoeKELBPH
IcNmcdn8xFh0U3LdDxPv/339dxJFE8kFFFBN/eQ8QVbtvpCPB5ZczU5oJlbWyR+ghBweXNt0X6a2
s271jvJkcZbGUo1gl7tdfRLRn0frNPftnzKg8AL3RTdUVkeAktyKh8dh4UNs9A9bDCDFdNY5kXaj
UEb0Ek3UeJBQcbV5mHng7tmviA8G4Z6BUMxCHUxEuMvumogbF9z5H7L0tuZ/+IhZvNc4m3wRYhOl
969+mpF+gWbXg1/yn1dU1u3bVc8KuEA10MeFopj30ihaad2PZpD2O5FHpf3chYAhX7gEdZtwXAHT
JWBsSnMb9zFHBD+ibKEudGoyVcDOdup+M8iUm7iNNasvg85GjsyyqdepReb+da/D2ni72M0xgaXi
ylWL4iZXmvR6UpLyRpcUN3N6Eyuz09jG4r2cxX76RGld+mQainO/8PeIJPqqSq0VbuandL3zPSDI
Xi5f1Zzoao7K0kUl6c9x1Z9f1SR9mWzBlxRyFbF7q5jJU51Z+u8OVwOie15QC5P1N2rWTHedY8QP
Zqiqy00zfnLJ8oCGDyLT0GjJbTXNv83UpLj+z4xsd75p9laT2nd+BJN7CNDEKZkCEhikK0pxuxCV
vuNZL0oxb6NFp8TEIXIJY+JVQ5nkVbXk5knTJ3zd7h3JzVOsEBQjV5sPVTf+QXoi6z6xbO6l+GzK
yZyfgRRRb8QFNk2QQrSaQ+6i/hhalA2txyLLAYmcrSx6vdYzcolQSSPnK+/+m0p673qJIyHe9Vsc
ikQ5vFmqS+JlTvEQXxm16EnKyMCJ6EdwjhVrefHnJ2mU/EfvQhdHrQejQgqhLDRhIe6mwQH3rBf7
VZkotoupnN8i/VpefSW2RBF/F2yVW5MvnfPw75ckLuuUi84jpf3aH718pwVFdBpCJVybLp+Kgs1H
5LgMfnQ3e+7l39p+SEBs+DGkjfTwdBFGrBe6ToJGoD7890cuaC//2K5wND5Iybbla19XSbb9+dbJ
aqoZw9kIXu3M7ib/0zTDepGDbNrtm0ItHtq6Ap6z71+BOqdCVqMu5EZ0STsMN0Xt/Tk3wAiuzn4C
OSiffOOrAocB1PEECJ3Q5UiyrEAO9gEyTMmIvUrZnDnUuu4/ZknjP5ZLr6SU5xhyirhrihJHUYrZ
Adi5n70Jli6cL8OI3zrEs8YUqh3cNQiwQE5Z6jp948FvVONBU/Ng3inGnyDITfdnKnFxOS+/iTiD
3FVzYT6IbhsruqCB8yGG3O56M6xBRc7y74UbTverquhm0lNH236LyjdoCehXVoJ6RrUGvEvTLXWP
4dOgmOW+rdL5y+j7HyoQB//S4JokTXT6lqscpOp+y8ZKE/mgR1BebafR2yBIu+cvuu9+aA3tzyQ1
EnBBOAMnr8bX1OI+6DgbF80g597SdcM532eBQl7E4is+gxIu2BrLuXrvQuiQ5WG976mSL3dmOTUn
P07gn5WuvsjSU1KOfS90ZLRd2wHMZmKcWwcw/sVtjSXyP7oXrhLR6arHxgAC52zINlVFZTCV/X11
k6ppSYatXbKXugCY5i5vaL8vH/kEpaS7DSt9Z2Zqf6hAYAOwf3EXO/82iqtbMGX6wHluqZS4ZWc0
UTnMs4NHPYDgjE1D48qfipGkOVdRb8H/eVrFIErDx8ZO91M2OSeR1sEKrEMx5RzrydLQgRQ/sgu2
r3MYWG+iqcqhGQkqkDuyPriFcKYHortddqrqxKF4fZHhYa6vY/hCgIXJQKnZ5EFLan42EFQH/fg1
HtP6JVI6/V7ljPVKYAeHFkpKMlte+jLV7xON/2TVCQC29Lszf1YnZ/4qnJZjoIR1y8Zrc7QNmCkL
yyHLzIweAH16a0BrroYFBCp6GJTBAWERqjARLxw3UXdaWHhrzo4v/JJSK4edOI5tytcvp1HXq/Js
GrGrYx3tOmBQDtulbDNsOna4yUs1qWlVs0Pu1pCYKnrNV34C+3gJqZJDHtSqE2uUpo/QX5mnDh4E
uN1SuMrqhENa8QOehNoP4BIAQlOfVpfWgyBwmvTpWiL7PuFbSjcfFGe+CbTYOVq5AoBhV1pXZVdO
X73G+MIOlvoCkwal6kZiXQWmsephL5hfghz95u/gH2roxb/jPgUG4K4qzeYxV2yfir4j2DqkFCQD
v7AohS5uSSWgsK888KuKb3S7Mj+TFc17SY3a90HiZQf226CcirUjYNvtkeyPHRA1Mct403oqjcj9
fVaBuy8cz38G7Mo+qGo98boLSNoxEuihYyV7qTy1vIJN2/3dBxrBUqhaKiBW/xgUwdeBpwcZgKjS
jC0QckKCa2cRjcHLn8B6OKUhGAF2W7qgdRb1Q6ZTGd23BgTLCw3IEClRvxelFVckswyVdtQht5ld
MEPgwIbbRBZ/8bL42xaK62qRxZ/4bYtC8a1AVzzzFeuyqDTfF6DrcMPMb8VX1qNb8PfFKs9A5lfe
/XpVQX6PJ4tUWZ9exBOPunIXFg4IdhIHICNpAs1O6QGSMrxpTLvgGTwnEIEDElmqAK9zD20j8tLF
vsn/FkEi2j4bKfzl+dRiqZv96RvD60SB2kk222XbfVNpNs+eRXQsYziFVvwmDsuATZTxivnDuob7
eaymgfRgpG3CAXEBqBj1/f3DoJILbirxSxSp8YvGYedNGHoacFeIYiBHPrkybY7QRCdNDIpgNpKu
sKp+BNoG/WugsSTxr42Nvzj6Vu8A5XEeOW1ho8yL3a9RMF6rWmd/95r277wbgleD7MMD1Fra6gpb
+5mrEvurawMb8ZlrOnXOY0O64b6rpouo4uqTpnyQC4iAmKKYF475baEwZyGFc42qXcsSIQEtlxK3
ZWVwtno4W2z8uivxipKf+BZqXZbIMkXiZVu3aQAVMWAUJTuLv6tfzOQOj9ZHafgu/62jZOQBHk/r
YwY4+2E2yHkQY5bbxqMVamf+c1z/5pVR8xDfurfmUuOT1DFAbmr7QQdk8jUyP5OmUH62SVYGOJfz
J3FyG7j34AcCC3spBKoHI9hbXe/ejsNcfHYp9k9VdmhCq3Bf5/SLjJmH8S1Ep2gd8EF+fdMG8GNR
h/s3xMpHthrHb1QlBFdelJovQHROBz1rDTIdapfDorE7qHmhvCgNyNZz51jfaoZ7P4b7YTxdDgfs
SDvknUelJ/sXSTD4d5pWeWARNW5xrAEhWKBe8w+r8t2ni93sAyBX+Qfxa2qwH0HaKYHC8wLjNefX
+zg6GgldSJlqzI9DaYI4ouqrbZFWz6xdbSIZOnkagR4+pbZ+dZmdOwZudr8YJBtXkmw3F71P83uX
b4GKs6U1z1fcxEOMqmpAcmaYFDWwEb4AQvLyISsGWmuqG0wNVJ/f3RHgx47vTNsK/L/S+k819OLv
acF7qBz7+mNvmPqBP0J46kyleEi9Kb8mkelsTNn+kVZN8j1exnR9QfJA1XEuw2MfXIg6oCrUM8P8
kC6/vsHuKYuttM9uYpkfRcUeKMl6rfcIeLz1Mcr9lGyq4s2/9dPVP6I4g5rqWb82VFLXlSr5NCy/
K9XVg7uuKv0rKT/z9B5co8kBGnCxWvzsdl5iKg9i7YbvVpXrr+8hRGuxVL/jS8O/kjFaDbJuCMXk
kV/Wx57629uhg9mtrXvjIeeMcg+GFmTjo8c6QJRiphbXfGgovqGyyjmKXlRilCbTfPeuIo/zQr/5
RjqYeS3I41fbjOs8Ii/RKVRyjr05qcegnKpPauNeJWzahJA6wq5ZA4h50VNUQIRERzbIW081KIPq
hg5AawgTtKXhbKM5OdCFgZ6yyGtXtLB9oJWuUg5XwMNptyJJs4X49RBxUmFgO6VRWh6qKquOgT40
T/xjm6fK7rwbMNQXyrW0eepZWjxJbzOIn4zYDH1Gwb+IWygy970bMWzOF3NszlsomXyb19Byqsc5
ijpN2rW+3L1p58Svw7kAebXO59brgki9WADi4pY3u/iVMTAuGK/FIvxkWcZk8QjwWR5CJTS1g3Hn
KUnxmM5W8ejbmXY7tdMHOU7c9NIbe+973pQ9dDRpEuzPzjL7Mg72pm8Cc1pCzbydWV76iHxhnrr6
xSw0zQz/LEYbtvAKlq74vYHfZ76zhuau9JrxhvTrdkEwwEX8VlmP9Lch4r2ZL8KI369DjOYCbrgN
F1cRk76Krilo7W48KwCcnUOom9RJlOcms/xnV08ei1KNH0QKR6350EC8Jg6wGgLIU1bfAyrp0m+x
Hj3y4GjYheUXZy6/M/gl4DqK9YCH1GgcxSA6sW4G2IPIuxels9CfiPc4DOyCbcrSN42jiNJIHCOJ
PqjQiqdsqYAwaZOR0HoTFIxLYwQm2BH2TP5g4TyInqQcyrRELlUIBdUyqW7E+cwMjeA6TnRl+7cF
OutXTdUOVlx6XzLS8K97qGOWdFb9g1qDUSA1FS64ZFnpuGceVtT8Dw+JYSzo8tECVl+b7PCUc3gX
ezlohxZEWr1uvfXmzof3Y5PFLI4XOj8f4CMUszT6Ekd6AXw/kDgu8toVLSVv5pXbQuR0Nm0YUdJ5
Jr9fxplOfCTE2ZRnl3k2nXhtjVyxX/XVIU3Lz6LvL2Zclcu0ZxFB7FFaUrJBsgKtku3ACpixqBxB
U7D7u8pzDqLzJ7ske76rHtgLAPfeyaerwZm0B8tztYcS4Dms8RVQz95J9N1iHNgQmHbR4FMeZ1l3
YRKTVyLOazfIXIsTdchrL2KJKE1WFHy4c0Jxvekkgkxs5MpVpSrAR84dBL3uQhQnTTeDtDtmSUiu
rUHCgJ71wLsu3c0HVDdLO4oS2gj77kwuXBcaJbcMB/4fl6Br/D5ibTjVfp0+O7Vd3zW5WT9XS+Nn
072lJc69qHKrqZ9b6kG7tnPuRRL94tX8UyUDZy2mOnoZuHhtA9/DrypK5G77gvwZ6oXVx8SH55HP
o/66nAOgQWDz1ReSTu2xjEHGtdLH2YTEABZwrG4C7QzJLfHVKEoZImHcOnuBr9q8laFrlFnLhlsN
mEgZu4YRZ5WFN5WZSXE4m45CRfuB5OdVJUMkfNf15XVnQZEKo0gH74hhHQ22Hu9aZfnWansIZne6
AwOhujSrbCzchGcmkWWUeEpDrgQ0adowUY/I/x04Jvz/1yQF5rsEsPG9M4FgJP+3EwR3P0znbud9
iSHNIN7rGJV7YP29bHbRnU0p8uhpE3kjRXd1VqYRhvm9Y5T3ogqkDs60u2c9c/lskQqPPK5gV9JB
8/akeEqbjAy22PJ+raWiPCi9B5hx2qnU3ZPr7SgfMvDWnrtE8Q92MrQkfKOTxuzJ2Naq+G+RisUN
XE4HRGVAdxdpc9XNr7lTmU+bZ5uDOmVlOnhCPzwrSM7AaM/Lo7iJQeV+2Mu1SHwxzOHCIfYv11JH
vUKqZz2v1wEuVRCs18w1mFow3vuZaxxVOANz+KEC+66jUB4elsC07uylmW1wJHfS9WyrNK/atLfu
zgaIaZVzaqPJG84+i26SoKvlMtRqE+3WnE0l86+XIlclTmeTykXUdZ2Q9p98bvwwB3QdurV2ouTI
52HzFKgFb/zWexV9WvXzdTd7xrGZ1fL3PP97rMr5c1DV9p0X5Pl+Xkb3y2jLrt9Ga7ryKu5Do818
071ok59ftbYSkZlitcOplq7q68sOCXKZsDmSgdkIL8qi3Cxeauo32aQ+ng1pI1gC4BH6t9FroNQL
/+IFnR4kuEyzGjbZniDFOkigbdr3Gc+utJrC5trvtJJTMYNzh6XAZwJGn2LeisU8h3Q3osuXYqHN
RcSt2Vygi2LsJl/4VCS6gW0es5W9BJTGUztywtZWZthMWxwrTrXrOAibm7qmoIOsHg6Rwhx4x8xr
QoUU9Bm4UMOI96vd0LT4yfYiGMUZtQtDNvCp6mPFqPMBqIc11jJInprYbk3QIqbjrJPCtw5OSb73
qDi9zdO2hHcrczipMynxO1WZ1e1thfqcVUkpKQ490K/hoRTndcjaqlaXhYfVE6iy6KQmw3cj093r
ZGSnU5o1wurzz1FrhFUvEXqIEntXgzB6uaZ/Dl4vYr0gueKE5cV+Bkya2rSWJ9zBmy3AqRUnf4hm
DguicfkBNMnvPdDEd2KUxo9H83qs63jvWsBY7eoMgkBKaG5CyN/XEc7QRvxNU8qSr9Wk4VynjTPo
36hnnwezvpfGZVf9fikxvq9qlxRx6a6WxVsBlpTK+2hoz8aIWWthPgPsbBm+eIYNnr8OtPjImDW4
Ck6oXAVYOMa1Fwc9sI7wz7IrSlot6armo7M0IoZwqdqcQJCYR6atqKTRdSM7dAOogJuvGMSvKe0D
K3/zRGnVX3AV+hSV8/0dRp7zID3bhiuidMfisBl0+XbXq3K40+Pwlr1KvtMhX3Me1q6MmRpuXFFW
i2V0wTZWokH52Ixx/FBrsO8uORWzamswMIUcKajGaw9K8LNeRUcBG/Ip8Hw2kQRTKIiRFts27t3z
fZybWcCwpdeZUkYcxpD5fyeN5XZvvTHzzDNdGaoQH4pSfDon0a4bDqmudMfoxp0KrMdD7lPMy/qB
NRmSqOq5fettOp55n13NjY9KH8ICs3hcuHV5pe/JVh8phMN6NsVcFl/qgsLNhVbMfDHjMNiBJ+R9
ijRYW5Qmm6EBBuJlBLSL95ShfDXUct3a3XzTOps5yQAdUnxzbTCuMueURX0D4GOs3PVlp177fl7+
7sIWE8Zz9qdj6d7uPz2AKPd2QFb8e4zNI2ptPsKbwaj+GCj9YUmi6PzlIk5w2JV6FRF0dXXXm73+
2qWlcWltVbbMNud6ETdnsW6iRK6H0ni1VUq9trHJ99nL9MN2G8ivnfLQhld/tt4eFzeQFYX9LqqK
/ObiDmqisL0zsuQxBmnvkYxLe0nZDrL4DyPJ2iN8OdTYLGLmtO0xtD2qf6wJHJfF+pawvdTZLC7V
UldzoZNhlhTwDFk/7uxcaQ+C9jGxO3kw/BkOXo2Cv7tuovxVLYFJWgFCoG8coWf/yH6kCz9GYh/l
BIzsoU+e7rgfmjgOPsUW1ejL8Vkdh+EJmLjpSsR/GzTCkXzNRljEo6DPPzpsoMtmTqXHOTTz0MUZ
A+ADRU8Ol2Yp4dVgw2YWm5HykE2m/1AlNmxthTa2R00dfhedNJtLujiPU39Ieis5rQM2P6sEndGq
snm/6baxajb5t7DP3a/DZkNJbxtoIQ2qEu+jEvz1LmrDexFXHSxy160JnCOv0nODWDfnX40ll+S5
UHLz5l+HyqhtMglHBYN7Mxrdh1+GXC5C3H41NLEAwo958lxv1u0SldZu9rZaNDfgZpp7w47tG3V5
iprWaO67zrXWRDWxiqgtaGybKGlsm/P/19g0j+y7TEn/yg0naf7KbV2/y8baBXkdrH+rma3jmQ4C
B530Rl4FM2cQhXHX9xROt2TbMCyMyuBqoujmCmywdv59Yp9gjuIHP3B08EUNPqMyMtUPudqrD7FN
8tpumFL1QWQXGkAIhMM7UTmDA8z74idi5qXsMVire+cBobN2xTinznBrFIBbL8EuRopYR1N7WIC8
dhHETVehARuJgDic4TuQSX0OBrFhQ4BpGt5WWkexXgR3+Oa3uaxhwnHUAYtm10Ef5wc1yDl/J9V4
nzR1+BQ74wtJueFdDpoqWyeLbk4AyYFaoLyuId54Ep00RW9BNp0qBYvwd28FXiOYWthBTH07OCZm
/xJ0dQhIKqGkkShu41hXhQ6dRpP32r5nI4VkZyf7VE7OR87CokeRADPowTYjlVnEwi7MW2664Kox
uuyTORrtc9b3e83tHLImGw7Afx5aTn19I759F5wPpRC3k6FifJ95qpXw0R3y/BP7Xt3+YrjKy26d
2ViG1yMwE+8ze13lHBIl+9q7yUQiDo0ZdW89EQvdGS914qKN+p/WbJaHfx0a+OWS1vUeeQtf+1H1
P3LVjMtUNVcF5dFzbc9TdY89qksMxjkqdSti8fM6V6G3nyfHuA0DnxK/HxBRGk/YFSxKdED/rh6R
YEBtfvKmECtfEqcVG0p04hItUFK9Uxm3S6rO3BcD38BdyL9UzGfu4umxrwKab1BcbSG2OKKr3CC9
Bne1uLowrLG2CJf/gOVKZIi4sE56i/CrmcRlm0SGtXICGvDqnAqo+9rJZ7/MePBiFTKFpTH4/L/V
wPXalV3zKaoAO5/ThCwPi7N63nIFNdNPIhWa190D+vQRNECO6jtwuA+NlWYQMf0YkDLdzoIN5igj
xPAvQcShqsHS5cE+3JBV1t+MDfC61rJw05cFnjRVkLonXr43QJmf68XNWCrtenJwNv/Ir5KnnGL6
3Ryb9XEzyAAAG3JgXksHGpYf4cSwzQ+qNPR31JYdxCB+jkaBz3IR/Zz0JhByyyI141s6XSYXv22i
bXKQNyKFTxDA1mTOzUd6tknCIYcVoFovF0P6YXw3s1y+0V0oTa+yoNPvhqJwst36CllkznhBNl+a
UbMm78RWLF34rG8pSd21qm5TUC2tOG3umj3Bgj6BMDhNlX8KcsW6qVXtg0gZy2a2WRdDlHdWvZOu
NNSDGkfwHG/PDPCM+afNJc5D/yS6RAYPka/fTqASDUvAzS+FRfot9OUQoO3Mu7iLeC8xZA0jAyVs
OjgkB22y9OpBd07O2Rx5kE/RftaDEVryia1KyaLpp6DbjTBv89n7I++GXZHCY99qGm6neL4NIdyI
PwJxA9tOGwYHuC9AExJ3yaMhg4N9WYr3jdE2yscRXFDXVYITVIrtwUnBL9HMVoE923Hze8XgUbOX
7qrVlP6x6ezyaNdzfj9lfZ7uz7pFVbcHdv9/ClIvkcRJAklv01E79miARXE8U21hTSMIWG6/X5sM
zuwK0nM7uPVCoLrIZyAbNo/U4CG3TmeqSFJly8p4iMIwO6RBCRfOGOjTXkZIM+hw5MBSn974iyNc
YPZ10AJg5tSdAV5RYtxDj6SvPTAVX3yly46bKvHJz9yXOSw9lfu76xrXqpK47O5bzvMwsaWaaXA6
iTjPg/usmpSUTTM8waKTxhts6PDqvrzZdG7efK2SsD6ZvQJG7dRHO9WdGug8CGynQNmVjnW7+Xet
VdxqM1SVm84awGUPm9Lcb9fEznhCuWQYHMUvsIfk3oelqwLk65TNSneMbfcoUrGorHE0yp0xJNBl
5lN7Eos0hlikO9mxWe6kK05uYZB+wJEJuPIM3AybeBlCZGnOpuVX0R6XQ8OzuZwyD//Hm1gzL0oj
XU23YFJ0XMNzvaVs9yJpfLQ4aCr1Sv/YAbB1zVL2Q99P/ncWWMeoCmBg6OF6MqmCj0jtvw30GFL5
EZ4BxyiiXVLl+9bv/b/tWL3N3Fr/Xub6M8Cwwx9G3f+hmXr5CLzRXwXsGI8qqGAsx/2EhJQ+gBMT
mAA36fMXDkvzl9qHfcGrqupWhU/0RQzdeBOCDPC8CiSj3OkuW9rbINvlCykq0+KQkAK9s7rSOCad
7lO8Xn1LLQi+dKDZwI8PjgHfHM+rTbeb+1iZXjSeAcCrRhQbM0TrVZLgi6y7Ku3ZgbDbsZSr3m/1
Q2tV/jMbjVDaZMU324FvYqjr/KAOZb2PlrH/jM/Rw8s6twuz6RrX1j9W+ux8kCFbeJld5liuOh/c
CNYxW6viQ+7HFt8uvrWcSNhQs1Wq2YMs4ISvRWc2+yaChjLUCtCrAwjga4MjQRGTdOyOg+uH+6nS
otexMsA09W2dhTbOQcc3qDorXxR1kca0f1Yn7SA2adzHVjXcT9L3q4+tWWR33VieomkYb0BFNO/a
pbGqAhDMOeVr2ar5z+wynv1iKerZN+BIsLEnQ1+rR7GRCmvd6WXWuNfitnaTuf9GDrZ3vcZbPX/M
to07m9KFVD5n/2iZXtRkmaf/687QjZ8rkbgzbBOYcNjLgS7XVfmGPS8armsNUqtq+OjYr06UOjHU
q8t7gooQiGrd6F6aEWAI3hiLfNa1xzS+73O3OEFAbIowAh7KUcAvxsFM+3Eq2GVplS5eo/7Sb41v
xhUYLMS+EicJTnU7DB2rXVcqLggoHWBv7fG3hi/F46D5xr0kiyqdWt+31vQkWaMCzOD9UK3JoSLC
FvZkNWXzLG6iApH5acs3/TmOuLpetYa26sIE4ErLIE1lP++xTbiHScJy71hs/SGSPTfTM8S5rCgn
hdrIOgY9a7QghfGitqHYcBlRjMVt3Qzg7SUquQizZkFGqmQfbROM5ZsCelsy9IbT2JAaS45MGuyB
C1fYVgn9x1hpJmq8Y17RbqA+hUatPlVG3FznYRCsus1Q6GN2BX5AfxAdpZUjP2v4i7KAd0Q6ZefN
piva9FvQ84WxqTbfTQdmVnLfBEudQqfzQAVzqztsjuAxZaf/UQtkAKT/E5SAxrLKsmx+tKZlmv94
qieVDslqVZUf181KPi5PIbyV96wdzHvpgXJ7LoqBAtJvXQcw6SotvtH/cfZdS5LqTLdPRAQChLml
fJdrN6bnhhiL8Eb4pz9LSU/TU3v+vb84NwqUSqWo7iqQ0qwVTxGKGd/mFhoAI9MKdV5vohtzMeBR
Ac7M7Gyj97brky097ODVCQsLm+80OIsq/9xIjT+3YIJ45GBJ1vnIn7GF5s+odNvakSweSORZyEGO
WDWcqAssCGdVI1F/T114MZotAE36jdRq+1nPB+sQVsCeJ0sdN6NtE+iDlm0cI7IBAw2HeaQauqJG
a+EwR80Fv0PBPXzldLmM0BXJSHGZR2bwYExzfzGxzLsxAxDUaoOwA3ga1VKLLYMs0DzWOIBhywZ5
9hzRPaU5XE8DtjxzD/R7a9CmG1vqNn2SXcyqvFIvFG2Hp3QTw1cFfrcUlQRPDR7pqPEClDSNemX1
1DX2dLBV0gnrzK8yK8L9MGqK/Sfs0nGdfDJygI2RAjVlmBtnbMaNs2BgpLGk9pnkY1Njkk4tGLeL
Nap1IvA1w/DS0DzqwpP5X89m+xZqBM9kE/TuFmC5ObcM62bXgqp1oPPaoA0fwYXp27HmIfWmBAVV
n05H8Bwh0Kh750VOV9Tog4ETssvz3SJb9LwSdPC64pddRsnw0nUEGFyytD7eyGnFqfbKtW2VeOyo
e1oM01VgtNNR9sY8uMxfbrZkgHxP7PFf7m5A5vu7T7zMpSXU3dklyr2X9Zeb6KKpXGu8fb07mrrc
BRBnpuM0sDWJhkrD3gY7vlR4Xw8I6zpfHbscwHKvVzi8OslTV3Tfpm50v+opCHZzW3PuzcCKTi7o
5+BKkN3aduphAxrJZtiiSNRaI5HJA91UUUSAJgFErjYNh57ei54xRqdZs1KvSBAugkMwdA62brH0
E8nAotn7QenKjdN7VfR9jADY5aAIzEduRa09ID5Vb/QR/DAAzq/2Mqy/DRqAwWQxZZdWNdQdAa4L
P2b0sIhI3gxeBlrtxLmTku9JBCctoJzp0ku9/MSCbkW9G5NS4vwUyg2NLWYXrbD/JJCwApw+VJTn
dd1vQ/D5nr2qHc9g4xkBOqkBsr2r0m1VTHW5o5EhbH7qAwfjs9ajFltGGbhyE2O8ug0qXEgFhM0T
itTKfFin7bjRehShOp4LnrlZ2yqxz7bCcxylNWCJjNz5D2wV5/ZNY4CSxQRen42tu4IKuPkl2lyE
E6oCmge30j40Q9IdW6PpjlI1dJWioskPdWCF0ujgGN1x0fubbJnrWUl9DIBR7xQ/gFJpfBjcOji/
9YAHGQAsLvtRqRgZjaleVoN+y1KPQ4LPAkkUSNbcztwSuJYH9s1TN/DvU1ICbQS+x33RMvNqxWOC
CusMv58xGNxTOFYOeLdx80ieh8dQluF4XJpZGLFQX4FGHEixgQ2k4kBLzghV8wdgi/zI9Z49FEhN
9VvTLU/I17A3jdmLD50BIrRGlsFP8QUJSfrPMmtLpNqO47NugVdXxgYcO1nm/tdzc34w/gGx6GBT
61lqP2txVAnf/LuEHegSyfzNR9Yh37HvEvcI8NpPqHIPdyKFcywwgCj9bWSDDXp6ce9Kg6+QkFNv
IksXTyAeAU0ZKGepN5gFsKUauDLBQDnsSeYqDdTJzRrMCqMnfCEBiSfFuA+EXhxfwdTGFbbF7iWo
nF8SqPSf8P4y9+CTtdbURUhfrjWrrQ7AWEYxSdJ/QVknu7LE5R8rd0VS22jcy2iw2UKiM3PvOIgV
0SBZcKesAjc4oEslSqzmwGIXINeiijMHHM0q7kj9jHXO7NNtDYVJ1YbmpkZJoS8VRjl+P8fM1PpP
ZlSBb0e02InGsfOAyulXjYwBVcA0ogdT6nfg/hzurRE+a6OsfhlljI0njj3gfAMoqxYoXHc+CmPF
PYW/owCMB9WUeW0eyri5nWFkcNDOEHRT41U7LWfatfO08qQn2aGuteBKDckbYIaDIUDTkWKDgbGs
tHk0UIcv0L2dFrmLROk7OHA+60qr7TrwK8dZBqSCKt11PLZXueFUj2aSVI96whtk1+j8gKTk6rGK
QOcdFOwygv74HmW1oIUf4nYX5AyFNFmV36PqBDD5tjiRxiJvkgGMaGbV7kgtbQcTPA0cvw3UQaxj
aQDPtCjTU96IHOw6nv257ptD57nxjxEo+P44NdEzCGCmXWMp9NYo9h5wwkUcXakkXrwKA1t+JWtG
JvEWNsb0BCC7fJMrayWsJcAG/mFK8I2BdSh6TrkGSoas+sFM+aXTwPU8TBP7GOErkkXgcS2kGT5P
zFoVbcY+ht7JkAPCCQ7qSKMR30DV9KrJewVhH6EOmHpD7l60yX3VSIwkBshMm+7nUdRkmn4YIhQN
FkNE8t5MRZp4RtawexcrTEEDKVX6AJIO6lFTRh021kltgifCDjUfsPhAluDpCLLLRPU1XsBDGZzm
7psZT1oOCGmVSpDWrt/a3NwtZus8QHKCre0MkFc8hAHqQ5HYq3+NknzraEAWm0T8kHfV+Fn2cbWu
wMV+bbBrOOC16SlAu9tJWTEEP22RPjTWiBrc2mb2Lh7zX7I06wORaYQdQHWxU1p4MwYw7e0HiYdK
1CLjYeXgO+cncGPiC5luvTy1rvgHWVcJivBjYE0XAJVaVzALm7N8AA3LtjHADLcM0CiQbEGvkAba
OyM00DR8P3Yqf/TNOHK5+QkpcqCZg93FUF8BDxy0ioa/6JIKKywGkoDB2dwMBKx5dIE/jJ/e79vE
82y4cPfrjW1d4PEVRwBNCMsGjA40LOp2WANKVRWR/55PH3+q3J+1WaeHG7ke75Ehh5jLm3qpRekd
k9nHRUQWqtTuN6Hjeu/+UDTQ2cBD66zK3i0z5g/pduso7avz8hlBkmMcixjoAOpvt8jNOtRRchem
74yTDQAygbSwkNPtf2EC6axbZuy4GMk8lY9U1OvlLwVmh3hbpW4C4DFhnN3A+6q3cL9ltcCZhGSi
Z7isP6M4qT+TpBfSOM8aHACBe2BSfCYZ4gfG2UCQH5zypQ6KYt5F63k+TaTx/3OhxUTwgRYjwXwP
6uboihasTefzYnAo2x4uPoHHnlcm5ypCCoCfs4/CA34biUxU+US7sQMyfmk35wQJW806jsLknHUC
jm6DY6vLuIfd9DJE49Q4+J37dcL1DapEgJO/jNBV54RHlERiF0wrI7oB4F0aMVlm4i0m514aeCtk
DP20PSvd0UOfXgTT4G4YEomurXoP5F1RHK37qp6qu7IqX0B82dzHXvHa6Hy6z92yQQbeb/nQmQlA
ABxE/EhNDaSeZl4z0EIoSR+i7nRUTVCCM86LkLK9DNBKBa9flkVoglqpDSes9LZ46HmAaFErkTUa
ELUDfoMCKY4CcHK2V0yPaeSNj8i2HzZmEBb4uyLWQbJQDAcQJ/cX6uUIvN0Bzg/Er2oCNUPIM2yP
2mpPs1wj6B9K52FRQOZyuAPuW7heZMgN+8TaqDiRSKuB/JAVyTP16IbKCEjp8HSjmOhtpdjN/TFX
KetK1HFu7FGBg5Rw1aVZfYUKOS8X2R3JksAJr4PR7xYby2dcPrfTjYcI5LLvPmOGOM+7zxhwXXEy
s2pPs7SsGh7w0F4WLpkR7rREiHefcYj1d5/REJZxqroDSLYqpz3WxXfuPNkGkmsDxZOD5H2EKuui
C+a+7aYBlNCtk2GK1lnxzExbHFFojrjjrE0TwQZa7Q1T8uTM2fQskdo1Iph0L8ghgt8Z6kpRIUVd
z570a6pF+0y5RwLlYsHbcPCZycs76nrwyR/SxrZ8pFeCZlfPnA0rk/JeC+Ff0UHbBVAIMLzPysqc
WyZ7GqQVyFzbvd6Q7JG8QnhJoY2KMkek4Y5Ak2ZIpehN2I9AC9mwsHtVmvkykpZXIEOlslrWjUB+
uvSuJXa5g+Ock/feodGbvRQdQn9KRE3CIvGuS2ouynNv5OnbBJoFZyGsedU7NXB8xb1P02iJpD0j
XU4bexAeRDjsu258R6epItanvQWO4xV14ZZmj/hC0sGLJICeNv2g0uO7clDQxh58dzf6Uf5IqtRE
Vgm8IGX/b/pB1TPAej5aCvl4ti/AiUn349oiPrlx/NjGVoDgRMr4yrZKlAMDdsRBJcS7a2TyBnfU
9Eo54e3oV1E7Kd/NXyfM8lwIbZ72Xm8xNi8kdAc2YmqBCfwNr0EUmDtwKsEdZxy5AqE1pDDmRn+7
IhmNkt5N1/TACB2bDFWlasbf9Gjg39cApujjWCXNjpaVfLQqn6b9D7dBeqUEFExaGoflY/xtxb/J
aIlGR4J9E9/9Dx9iUanLFL+G+SPH5rRPPUR8//tvGYbF1tCb6jApkFamGtkD3DVUB13k1d41gTnu
SUSDN2o0IEcFw7rMjQK32gEy5nkefTO3WKErWmJRWcwHsdf4eW3IzTxK5v99MtmydNQ16Nl1uZOb
u12WoCsL+MfrcZLuNmJixxsXqFyKOAJQOdXRYOWPdywRRgeQEuDabheZ2YS7BLklf5tUVJm20njs
+Ck8gudcNRbX+nPRgJqAWeDiUz1AgAxno5+sfm1act8b0wcgc8X3sV7E9wB1LbO+QlJAUj0k8Mnc
RyhmUh0Sl2OfPlTH+k2FpE2/8grTuyc9gAVXW97h3WSZrY2sLmvyM/VgoyZRV6FRATX5b8OVYeP5
VqunpxOb8RZsPAjM2JG7dWU2fJqEPDCnYN+aeASbEI5w12mMtaMUBV83Mi+/NalPCr0O6oDccxtQ
wJr1FfnrSK3XuP5ttOF6Y1X2ucT7Evi5vDkMWZA9oYT/F82MkuxbagT8CQHi8EBr55rV09q2af5j
7XyI+BrAD8vaQAx+XRvUQ/VVIjVtxRoZXR0H5XRhDfYcJHZ8BXY2Ill1013TqkruLJYDg0nmxbPd
G4kfJsBEYb0x6wJdyAR7QfSqqzm8XnV68GioNNygA1jyFCXOnropwrnrIpTAS5qa19GlO0qBHJ43
5WUuqh66SzNoASjNQP4uvTz8MugASHNNA/wCdnqRLHVRcAG5CXR+X+Z6fXFdt3votOx7peR4nIM9
GTQ5R5z7sw+AioNTAvLKa9xNFwu+T5Et8IJUKBJbYLbdIb0F8VcbYBFAGqxW8WTxiwd8qbVV4Ijl
Ri2/yLzPTR8lDvW5QJLu3KWRVGlbJqqS4a7TkFKqFGmkBZTEMffYHRkkvXk0sAAvHDCT7cCxVrrr
VjjuHr6lr7OtOgefy2jXz1VjICoT4tg3lCw8liuXweXSNlHzyJqI7ztZej51qQEeXACQ7sTYe3pl
rbPYMdaNJ4yD7MS4on9MARqTQ6u6lAG9dOn/RN0mzN4rDwF4ipa5NLookykaBR65cfgf5sowXfed
sB4MZEXte+7GO7iU5OduCNYZyA2/Ak8nWXMx6KdJFHAfgUQDaXgY0Hj5yRls72ngqXUoASa4MdLC
+RKNqPPAeNED7jxI+xBu7jx7jAdzU0ThBQiS4xedO9iMj9IEOrCRPDi5BPmWAvAq8iRHyDx6HTBS
pBTRQBOG+TzDDeGFMlFnC5ZHszQFqGZ0E1yaiJvTFTVGUw/rsikQoH4bQDjkH3qzcjL8iirmzZZI
7W82Z13vGHmDOJFWIAtkEpJ8aYBZp+0AGvZsRV6D0hbEOC3kWTvAGOhBHhCwfd4gc93Xk9a7RsWY
bXhfl+s64t6VmgQ/9OukmQ/9VDp3i1wGFTt2enciEU2nqzSH1xxOUQPR1/ja1D0ebE5V6b4mkAdk
2LmXrHh7roC6Ci9onD8ChwQcwgbCtXNXyeywNRHsmrzNIuuxC3T6qj1xlfvDyyy6ohhzuyiEWgQ4
oLhrVz0CzQdkMYYri1fDEXcfoLIoNl4aW4B9NQSjsiyM9t6WDXLEBsZeopJlazj44mPMWPkxD7Q1
yfXJinejKPNdqebXOIBrYd5/zKJcu0s7E7C2Su7YQgBAAeyIIMKxgKuqF34RAxDBrEHclE6IFxTZ
WFxZm3vgWnOQU1y55hfOOYCq6+z7/58GUzbMP2w0w0NTIeeMCIETXiPhPkWZGPJ5FCWwFU4vrsP5
Vlc93U1//Uf+wD/iqzrO9KajA0XUNG2g8d6ECcrMMoHAyJOnVprbDAnxK2PIh4+2FlpbkRZiy5FG
+bGQCEgFYOXY02hngaeoThk2p2o0CKrPBfAnrzRYTMY6GMP+qZj64NnOQn8W9xLH9ri8pykTXqen
XBvAMV26/aOLcw9KZTzxlFQWPM0Du8PLVDxRU1lVtwpKnoALFDLPioyLBz8b9WiSg8z9lYYnzX4M
vWHdsRIE03+ekFqGfDKk9Y7bZYAOPHCUF3K9DNe0YaDjUj+F2WYKcawhRoQbloRXFoWR31smK3eL
Cl0tbAo0jWR9a0d7bTTuFt0bNQSVf5M0uKN5jxfJq+FF7z15g1NtXad19kB6RqnRshDdc6Lb0bY0
oumKwvPpKhjehZYtiq2tR228EVrxEyQzMR69UFn0pgEoXFY9now0cFZNrwcb0ELXOApqLDuNCDZM
bQ8eDYDUnaixhPuIg4+iHgn5KlIQIjg7u3eax/WdmeTHsWg1C4yEgP+AxykLwL0EnZ5wRUiaMwSC
/FuFMSwyc09SmjDAuy67zAZ7hIzOyE78mqNu7dmqrPTZA5HboIflI4mKFj8xZBVkCPjU6XNYueAr
BEib2bvinqmmBLkFXMd1s+qHQdxTE/Z5dK9F7kMxRQEwo1jugve5E3fIZH65UUMtiAa2nPb67z9H
+wYTG3kOjsMd5ukcPj2GnJ4/gX058kaQz9SVD69BID3X9SfZsS9U4ghe8Rf88dkzR/gRYPcdak8z
0T//m0IMtKLLqJvVCRkTCHuaSEkSCiGHoGwI1AblTMkKgfdmu8gq19EPwPq6z2wgzeQAGDlWUQwo
NB3PSDj7i2OjuOGou4zCs4onKBt9m7UN+AHe4Qe68JgdMsFLf4EChE/fXiMlz9wsMq0vvplNVR1J
FDR1iD0DID4FHowe0gqO/RDZ8BzjKtAnCNu3/jJcy+ZR5KLf2aJp/jPl6gZ92WX46qD00LF05NEi
7eqGvWUaC0BxAX3oCcjj7QlhStT1mvLgIT8WacZFf7JRvdf61HfiHJeFhaC4sIA+tyjRFTIU+tOs
46qZ83TT3iN5SB6ot8iXufMCZLUJkAN/uyqZXdTp6u0+yx5oEiEHvJVw3V9OEXjPqc7Gbcar6U7X
PPdiIm60Bs1d8EWmIHORhv0jhqqlDyjjrdxxi1TaV1UdPDTrzEyCLyyrN32Q2T9QixHxTFdHUme9
AHMmXRDfe5sZaFPRR9BVzmOE7JUmdQmLM+1wdnzV7Aiwc9EKNO/y6p/qSpFutDwuwbiO6DQ13BDn
ApHgC/VsPnWAEbCLWUOouHaFb+WNRqEFxSoey6xY/WWUVoBvMSmAv/gP6zS3sBTwne0mwJn9YIEQ
MlmFoP+788wQuxVNhI+O3oSPSRY6m7g2J194ANpDQs0xnQAtHkQ5Sl9U11UQ8sUQTvXcf3eJ/VoU
rWuQX4DPt7gj9QFwoeyBLucmGuTKSwACQN3W//enk2n8IwdEPZU4KrkcA9nk4Bq6eT71qVtIgN2X
TxYr3LuAFxZgqEa2TkSTo0IpMa7UtKyYTrlnbwXSuq6zGlIngl2RTY1vxl2RbAYn7tcdR10PTQmC
9nUyin1zQB3Jdr8YpFG1ECpE/rFQmOAw/zadJtFiIKVrfOrW9re4rbsT1VdRHRbSjopjggQtElHz
ruCM5VZOo0vNFiowk3HOKngbfTfDnGIwlplGvOIKkcUEwTzyltUl6sjsu0I1dOXaCqCFRjIdaNm6
cN+NToTH4pmlfdcQyAtNnKU0fSSol8VmMhUfwhjls0hjKM7UjIOnqOasZhvoQovnESS+hmAW9fak
0pLy4CAhl/qlHv4EN1ews7Vu10c8BRnUUFwa1cxF3qpSXA02cQSyHSU3igDungZgjngRTRsn8KYd
5XOAnav1+0HKM3UzN17Bp+c9D+ACeDDhEQKrJpJA8Ea9y3pAvpIW2dB6qc82Ypm8tzFNySppTO+5
dFBvPSNfmwPYsGtFhEQNUR2Vqag3gucICqqBhf7IrpoRFK2KO2mhTWI8sFZBIAHyjDrXzVghcWpo
bWTv0uzyzfaNMerSlFgtdWPVoqVI511TWxsnReZCaQO2nD5xOQYvUZea15Brxkc8AOnPAmwMfglr
CaYblSoz6Tjv6dLia0Rfs6vWCAknlfslnLr8hQcpqlfLsnnWwWwIb1Wf3ItY07a6E8sT6oX4QTA3
OfRAizun2OxuwXoSPphdUa3TKW8+WGVr+EOe1F8S5jw3IIH/GTYgP0wRsvQHLwAuZBv98ipUMxTx
KQJcz5FC+VkcItJQo3RiDtyDSMfy8QOLDxTc507lPrQZ4OrS5pEmRF0n9zi1xnAxQUYNUNu/w8Vi
Jud4cIpdV4zjmvhmheVGKEaU45rYaEujed/NjdrZGl6U7bqgl89BCX4GONi+B7n7GWc365kXVbBj
g5vs/1ToyxdgnprH2h2R9aM7dXFBkmJ0NuNv70RiFMVlAKCKb7UoYuLxty4MkbA/6nl8HsdvNB4D
UR9/G1PO6AZ4LngShAvzU0SVfwp6WFD/9+D8rHhXh4oBoEW/zlqeMzQJQSkL4PYTINkSbdpGcJ0g
cAhiXx9ApPmJA0voZAPBqEJ06C6hgUTp0Ci2jOGmNGMbmw1E2OF8yQYwn6FuguZNTefqZ7p0G5AP
B7q1dSykfQnN1j/k+NNif+fmvzaeLbNf3VDGyGDKpw9xZyKn3syyc8pLF/TrsbZlmYXiGvzBAUpu
oia7ltWWKAqMGqU/vDshYxBZ8wupQY0H0rpmFV+xAe76dVf2G5aBGgoVnDogjhQ66dJMClmUunCA
Tn4EUpc1GPumV8W/znk3/u6SjNht/UuaTg8Q9vQXimgn0LWBduaopxKMzqYm0qMWdMBxUEJqSCZF
UzsruqzoErxcVxBz1HiyekAZqtpfRL46al5kbPNEA3SOC/LtU5OvtEI2GbZSSjYrCYlLOZQhCtEa
H2kHaoTG5/muG2mHDNm0o53J0/sRryjhdsmBhKT432OilU+p/ee1nFwcCENFDO/V5p3GjGjv6g7K
mVB8D7zXNK1Kn4bTON/JOOruXIb4su8WboajM0vWqAgzz66qOkQqjINXn+rrLQh+9UjACSuHepcX
ZndMw3ad9q07oiYW2bHzpSjVrt5DFvDcj0kBuekoZC613A9slvs4zYuVOYr+2qL640pXOgejw8QR
t6Kuh1eTjbz7/FfooryF9ADOAfqZnI/33Vizu1mFtFHMtwUq6AD6ot/2SK6N96DcGi+LuMnwCqvK
75FtdO9WN2ok/yIvCVQ8Q+izJql8ij3GqSgvVlTcUziSYp6tyJ5YXNvnOZjZM3sD5o9xQ93CAWxz
Lap7UqVJb/okSk3H3gSjM4D8GgFO0lf2beJyNdPiCTjtr7aTN9tzMNSQBXball19M7TYWI1s7FbC
0wZ4DVEBTk0fdncT3FvnuQdel4tdoyhYKVCJt1bk9g6IvxUyU35P+r8MVUXmnWlW/9sQtrP22sQJ
ftMG4Z4NA0dZqqxnaEYlCpqcnwmVkTAdlaisPOusjdYPPOxwdwrJMda1nas0SYks/GnPHKtNayJ3
ej4YlAn2tym8+3RYoKaSOlgSgmoWEW4/yRW6yEqCSWOrdZPj+qwIsnPCii1ZWuanymal9GauArIH
3/S2sU2t2IA+63XJZR6pKFNkZT6hkBm6tRs9ZWoKwg99YV28uOyOTtJuqjYH2GsxgsQuNcDhybvC
A0gbym6PZhwA75ouZylNor6aOQyAiZ0H3k16tcLcg468hyMXBs73wN70WZC6u97qeoGDx+++bvRI
U5AoHrsmDHtFpO45u1koeHsaMgsMjmXyITV4ezeqfNGs0ZF4OoKfu3enOau0fMtFTV1s5PF71uY0
1GUgZvU+lKw7LSKXA8TNbJ2vlJlqjSjSR6mU0aw8za22tIyR6zgSgfnPb3W8QRqkJ5zoqrVlj5vL
5dbt9MSnAW70OF7T8HxpFXiwWTHKgUgo2x7I+La+r5WZxRZd3chGq5HbQJmOAPkHp3TcA/bHAm7Q
xkRN4NHNvezecRhuDN6I71GfbNI/NewiaPbTWImTDtBN3zQy50cZPgVxIL+biZkDxjw28SQqUewb
ZhbABl3nsY55D9IF035TRYVwjhjNtvEQFfV80VTOWvJtPMrm21A5ch00LDwDMz+6eGXhrsxwzL7/
oQBaEwAs2Oz6mlYSd46Bp0UyfUbsFIThtfhRWKWzLU1tMD+VIvkBWjNn63I46demY8r1WKCeiJSD
wALs29s8UqRepkjDB2Icp363XCqLWeqM2z7eTLEzAkAom+7pKgt/AAG2vFKHGsRjAKLj1HIXKq1Z
1euSfS9ivArU9KkdpvvR9uQ9f1xMkTqL2h4JXpPcL5pu5CS7HKmqOHik4A7QATyPgn6A4agFqrar
EVhDQYWPnPfu0EXDgOJvRJYdRT5ODVwrr1eT56alv4zcDHcTu1c79d2NnLq3cxeriz2SBR6qsoyk
YCstd854vqCkFHuywLcMpq9EXwGeFFCUgc+GyQFkdg4fHPVRESguyFLCaVqpD45p3kuBx74yQT1q
FjOzWT2Rr2ZaU7ORiw+kIV1hm3eAxaoVPhbxFzR/9FxAi9gKSYt4D1C6NGtST81zOvk0yK7bC1Xx
gvsDeI+6AunCeI5r4MMHHbKwaIBkNEqNpipjEgQD101TtavFwI1eHmYc0TCnXy9zFwOdW4KYNP9k
JxI500Fu7CUvskfe69kjEphXKI9P70kEClTzGLfAZBbcL2N7A34i91rDO/6kMg522QSvlm2CY7s2
I/GE/e7Gthr3SqJFgyaQ7M3GopH3zauNNw2y8bdVSONfVylbRCGMoi+B+aIXF6cVLxZS7fbU6xC3
BdyeGgBayjxQMwdI/q3hboup1Vc22FzW744l83FENqkOYiDO1vPBBBQyfuFGcRZdpjp2d6FodsIA
CMewL6x4jRhUsNEyHr4gcLtNwCT8AbimeP3mlqZ+ZOIlEJW5GvJgOHajnX8qYuDtK3kfxiUIxsJ4
ns6mCfWRde9dgUJsPzhu+4HMZnBRbznYGnY0620Vx7DAoZq7oPVQq3dma66mP1YhOa2Cw/PG8LwD
os0vU9Ymj0EXJQBu9rRNiyPsmrrzwCQAH6IP4AlTKqgduLd64Z0a9zsIjPg9SYc2McBymL0I5MTB
r/dmZ+4PYdr6oir1g9039kbzEPpPpLjPNIc9500b3dlu1m7wdM2/xmzAgyQIX8ZB7xAZCaZdG5jW
Z4REfFLQm77aAOwzv0uLtn3mXvbA4yAD17c1rVA4VJ61kA34jrcSkD0YGDUQME+ubt1HHsAorS7Z
mAW8DNUk869/3gaDQ21DcnUbysd9yvq+31pueBen/XR18G974l7frHNA6ezmbq+LY5Rw6VMXBG0B
9qVPwon5I0nq2ALmQlY1B+pKJLzt4eLpV9Qtk8h6wIlx7pFo5E7sw+WP1A/u875PLqZq6Eprf4xe
GJyog/3tqxiFs8lFG4APO/bWYZGTGjWy04Hma/fg01K6N/M1YGKtItl562Vg0dMy7NlHDTjZi2Vk
Xg8IfzPQVzi28WtZaFHR8Hu8GyWS8unuhD3q88fR0kpcot2iGQGF7SyDGQY9H3N5AOQ0yLNBvSpW
S9+yvoNIrQEWVlFq2K1pqcO2ndbW2G4pmFbeDWBdY7W1JiE1VixdtvVw5k6KeIMSLyQxY9v6UQuD
TR8W45fAsXCQVHLnD3noQk760oS7fhjh2VGTgOo5fnHscUCwQg4HN29mYyRfJr0tkuPsdkz5WO0i
lYptmeVBcpuduhAp3SQaAlltcGJs1pHK/iZZL6rqMoR4zscTMDtJFpUjQ+zd8GZLpOxkPXbJY5T4
iesy8IYqq2oNkQzsNE9TRmWUVxskCmENdRfUeLVeXQDWi3gkRDycJnx9kNIl9N4GcU/3E/A/CEHw
zntobfupsCOUCwln2pqlU+60CVpZ0aLCz2IIX0+gUIqas5eA0Yie3zLLhn075MWKjQxxAyS/nKPG
SS70JL8dFWN5O9oBOmGFeIoCB/ttuZLeycqL9OT1bbNhEzCoOkVMNCrGIrqK8pcmCMW1jYZXcdWh
NHZRJa0wHcNNOjnOqvUaHax9YwQyaxSd9D6e9Q8WtlV7W3FUe002RbuBwRnhWvAJKr13yk40vTRt
bm9T7BeOxBxThA4IJjv4FQ48ZGtOnDLEAvPustPiH6DWYVs4lLqTcNDoVcG2ut2G2OnCD08Dw9gE
zdx3g6zJ14ltfYyzatzRlCECiHB4KJ2WO+vM+g6csh4wtNy8mGAlvzBnlMc+TfG0MEAxKz13j71Y
f9+oZsA3bCd0G0S6qksDCGXl2Fz6i4SuPHh8fZYIY7cMwGy/9xjeDjYerjtgVKBWZEjXLHfAYZdH
sY9fk4xBFrxuIlckPvL32SRTSJC8irwI4EuhMnXtFn0a+knm7Gq7MX7WSXkaPK/4kZbWQ9Vp7rdi
yD9bOViwitr5afV1/sVmiIQ3nenh2wjU3joc5QqlpsG295r42QXmFDlFqTchhUUi3e7D2xj5T5fe
25jS/N/m1VHk2zKXR4SbgH07CQT8JVxSAJ0DTwhAGb4IHLRWVWaH5yk3A5InnfcqByia+D/lLkgh
Fjvc0m7tkH0WeqA0HeKdZkVXykXjYxvjpxpdKcnNUb0/x0IvvBJAKGmq3jIvYcmVEtyMkcf3aiwd
evPE/h9hV9bcNs5sfxGquIN81S5KsuzYiZ28sDKZCTdwBfdffw+ajqnoy8x9QQG9QbZlLo3uc4An
tJ6AprYemZ6+1mmfr9C3Wv+Fy/UpFTE4MdpoC3ZgtCFO6JDtikz/kXloaLOm6g13vXLNmN0/o1Ud
qTEBmvQ+/mTqjfuW1oO3ZpkoH02rzsHjMI7HRrjtQ4+jtU3SJNOXIsj/cXDf+YnOtyDqftpN9hNv
6u2XLvD4Bi152UP4hK87Hr4G23zUAEi0zgrDeZXO+F1drH+CExtllzglEGn7NNmt+ZX3drXmgL3/
NHV1t0ssLzuDnyvA84d5G8e2Ev7q5f1HHL0bEKdCNkbnAJ2Y4mY6RC2qXsHjyr+GfS9AuopZomTh
ULpfF+0y+2+7O+2/xiM7VDyiQ7Rz6q1ruQCRLTyBQhO0fYeBfrtctNQwXtf2u5aWi5ZVI5r4UjdY
xxPYCY/I29d+VQPxjd5+UTcKnPQUX3sc+++F1aCpRw1I+H9G8Sc70WpMY0CStZdwSBkuyGrhGO2F
N9NpXinIsgzA4EcZoyftxifU9W1YM5xyKy9SFBoXa9rOUW6k6DrxuQXQ2k24mJ9pO/KpnbBD7TUw
P9SHa8DzcNQBJbQyB926al9DfM+urg7CChK4juiOdW//VScdqrdJ1ub4/uEwf9xkkWTpNnaLnyOA
6I9DUwfp9j0Gn5KYrz78Z9PFtWco83Om5oifKD3RYKnEuUPp9BCEkCdaL+opdJBoDwC8rk+FeSDF
Ypc30vWluSLxbHpnsUSi2RKdgtzJut6qkR5pukcnqjaUgMGXOl4ldTi8xGjX33ldUvmh5eZXnK3w
tZiG5nvEqg1lYLLGBtQZn/qXIo3RuZfka8L0wfFYkaIC+hdGUJWHODm0amdWE8QPaZvWTs80a0MF
A7Sso1j3cxxxoLlWf8sr4GjQLDTL91msZn0x6G80W7SgM9bf7uyWKHlc+uBw/ZsDPXedoSYHj+MM
917KzgSU0LHCiK3bnhlzQmfO8uDwBBWPIQ5cuQ7G7bFBX3SRAX7TVkuSWaXlgMbzM0kqoLzOYq2q
AYQ0gQSYFD1O5Stblxfy8QTSmZHL3uOQ1+DEXMWhRdzlL6gEGF7YE7ES9oKLVdWD0DOumLPtgMR3
zpKGnbRMjwBnaI0vZY4ji87T9X/YU6mothefehB8i4Zz6ec9uI1VHUhZd9OKxw4/0nLCTfg8ubhm
j6rAA3wSt1q3MAFBxcWV8LHMrHvB/Vw/gYQbXKptg++MWhI0Fg25Nt2IyEnCStcs7bSgaCmrqulu
Rb/H4jIF/kek68DyABJ7DWzrSYTVY4VsDq3wwD2viCPAzet5ZStugd8tP1ak+7DEiY+7SYwifJB1
+ahNbfzCG7s+RQHACbwom74peVPE8YuXx18iNxL7AYiGDwWT78PY4lAa2ViAK/ch01aLxrEddNiD
jnG9yBZnJmO0sdtJNmtJgRYFD29UICzeCZl6q8Ua14T3/VBS1+9G77edijSRR/SqP2eAf3nIDV2u
4yGxt/OyGUBFrxRW3NuHIJQ/7uS0LHE/jpD3Ood2WKL03hsOCsTiMbEaPMPHrFnREtez8ZFmIr56
HXr+SBLZEI8mvg5yRGZoMR2ZGA5SuZPJjQJPqGEqtu/EnGUjPlNd3Uwth8zfQ2Hnnk9FeBPRzdmQ
1S4IJG8o6T5koLpxARWhf7MNdM+DB/fEHVt+oqHxPLSh9x2wcT9kplV8cUVeIGmOo/bfnUhk6Oa7
k8T34CRzByULmwKH0eu8RJUA/jiAA5unPGEA0MhyoOEsQsA5A/LbQyMdnk4BHPYxsCl9MkQuD2Ss
8/hdebfU9Y4dw9LbkZzc593uwi2bx4Q0RpY3n4M2wPHPk4e3wJ0o7QGYz6HmuqgMtu0NMx1vZyGZ
+VKAHNMvhQSxn1oaup1+SkEKOwCyBYc/sn5rmdde9KTPX0x7sjcjn25dxwAdm+QKArjpMW3l350F
dL2Ry+7F5aOxSQeR7WnZah3qAS05IqUNrQkglIcmMp5oRYOWfw9YED+jxAl6PNeiA/9XsLyy3oMl
Muxe/hRMd4AfNDCG17sJBTnAykOVAr4ZWhuhsqxSaFi0FhZOMG030PeeVSEj/KGgWcE8thsrXPRv
nCcgJOLqKJEu4aF3miOSvtVRbNPzJtsFvA6R4gF73jhKMKjZMcDvWZ6hiM9F0ygAktOL6RaYWmpq
xdan2ADrj+xRg4OmS8ga1QuPG7V1soMKbQ1Yhb1udr7TAFiXR0a1KlEhfSHjMsrqeG9pBlK6Sdhu
523mHaaqn0C32VrA+ylqf8pSo/NrYOQd29A+LnvNe+NRKNvGrR6skhzkFXptX41S1TmjTa1doSZX
kdNF7wNpNKXm2d8tjrhPXZ3jBk0iUpLtskQpR7QKa7zmgoUdhkuoloM3vuCFj+aDbJ/0JVtZIUeu
UQ1J2IvHoHXPpeaocv9fIobG2H2PPvQVWSwOAXiNAXjk+YuoSDvtkEQueI+iLLuJy93wW5mI2A+E
Y7pohAEeSm+MPw21TZgpWT22ETgb3fzY5b3lrgQeef0WODEUnuLRB3DDsF65A+opaUmKDEXjp9Ed
n6Y0RSiSuQ1HHgfn1PslQBZKdvIS+9Q0TgwYJtHt6ai37GtcaQHJPefCAkDUXMGwsMblBpdb0qol
2dJxMTAbZ4fZgpajZ80WZEYxlpAfMex+fEmNQPvSm8iddtKKvvAuRX+r1WqPMh/YDunu8FzksvNj
rcsPNkA1HgACmm976fJnnMUjl6Ax66viE2ea139Ls7RYOa4cdnqcWI+9OnqJytje6+GIQ006j2kL
HMHbebutq8hsgJJYXjgfs/Os1V2QAVMEgGXj9IYV8C4Z2Gb0AG9d5jiYOxy8yuvNYOBpfmxFsAu9
Cce34/DmuFUPjr+oQ4UQUiv4LO2ZljQjWe14lwLAseimDd0G5T2wm6dkOCjnroijg1blnxa3G5NM
lv2pQH2IxDktEkWoL9OkVjxqaQNOl5ZHf2m1/ZIAHf2lTb3smNRNu+uaqvuqhxHIJ4tNVcXeU1dF
+UvfRmfu4vDZAvr9S5xZDlJgenEgZTYCG2ps0NGWDAWK+8coejQzBKSVcvhwJ3uzmcAoUaXlIULq
HUl4FOFWCT+5KOT/hBMC9zFJzC/GpKdvUZPo+7pN2JaWsYFaujSv8ofOGADr0ZkrS5kVqOI4mRxZ
a3pcR3cI+keNCDuYaM85c8s5dbjSPnZ11aHuKXUvIQNZC8kKAHQ/AncamUiJrD8tSTEyXJ+ANvUt
UxYDq6JjLZJvTBV6UjFnWMbg0rSpbNSYRsfH5b+21lQJSlah6EHFwZALy6dSWuh2gSupZ6cRtSDe
dg5DERcDmtFQUdA/75KPJvIWIRooLgMVNzEb/91qSMIhPvUfS9FxwE4ZeYdLExQJi5NTlRRVsZqt
Y+fXNEXWeV8P5St3E/dQgJFqkyqILyN02k1bIXseqyVOcr43k2yvZeGFr/kX5sjiNewitLfqyT/k
wUIN4G0fAfKStRupApB21PgcILSaehsAimE9eSlqpKgthg2G2E8ef0JzfnWSaiAtDXey2YM0+ALh
tWOxnIUqVo2C7kU+u/DU8sEd4O4jE+CbaxcXw2LljUN0sk1kPady0LezsCpwbgZU2E68G9x6zHPy
my3cAWgYGlDe9sCHPr3LluCkvpXO0VGpGZ0oyrzm6oMsn0Y2JnISyubGn9S0Js3sSELyDmjT+Udo
HU066wyJsChB9rNTGGhtpA2P7mg4J2DqPczcnCQLbICTAKjnNMvkCBqQGCBim0a5ke+/ufW5tE5k
QbYD4y7ysA5Hhy02o8FzmXMCcuLDIiJbtSu5o4FHO4FDfb4m0qWPUtB05WvQ4W9qDIjm6pK4yElJ
SWqakcIu7Wln8ziaU9aLgnyX5eKbAGQXicJ0P+U5oADu9ljCp7iSHVHejJqoX1fx2YP2vXNLndbF
KSiSk0uA5YPfySx0SZ9a53D36QLp4PMsXrRFzSvA1uGEcL6ZBOWwkyinOjfqCGIK4+HqOof5fAH1
QmiN8oJ2gyLgFKy6eOYGZI3Z425+9NoCWjqzWEzIr7QStrYlWJ/p5hWhz3CVgW93T0sa6E4XgDZq
lXopUvLq7ldwm5+6vOLAZuivjhdOYNNwsusyuCxBiUakBftFRrPRkQMKxsCLvCj6TuRXfUry7RCn
AUgHsCQtKcoWL3meA6KmOw+BqhWUU+ef7+STZtnnKR83SwzW4/4O4NYnawrLBwo7xSez7MXVCsv6
0vNgI4I2uILYObjSLGibcYuDQrYetX7KQPunPeMnnvzFrpTVdKor7xyZr5ZopoH7lUQWEC1OYN4M
AKN2WQa9tYFBoguGU3o8ne1JAzIY9xCiSCLI7HfjqLBDHEqX3fsaIG3vfuThTu2PsgdgpK4DgR4M
u+a2jIDVis7C8tzhMm4fLacrzrR2soatUb6or1HfW5wXRaszOC9rUnvA/vQtU1uX4QSYWtRE5Rvb
KQHo3HnIIQZyxKkOirFO7VTo3oGmNHixqR0TieNAZdiwAIY0XUxohvq0XyHMLq34etEv5lbPoElA
64diK+tIJrP1jTtJJ9w30LusPhG5z1aD+gwkHCftcYwc3GnIcNmCoZzUO9B6/qlCPNLoqJfbZxwP
Kkyrery8Do5zooFpiesL45WUwA+v0QqEf0p0BSsTaYS/prNOaEGxC03jJ6ntbpyAzaQsJ9fa9jn+
QGaSVmdbDerFZB5aPDK6cdn7d/IKNdk3ZrODkg0oo12FjtvS2835LiZQnC5tG6QHl2fWSaKfHg16
Ot7tIrD5nsAyiDftsPdJQcNiR8sM9WqAXVV+d2pLFGhmGutqTQqKN4e+M1ycyWZZ1vg+CyRN0Jr+
26e6iUIepCe3DAUDm0kXZytEsXUn+vEtRk8wsK+bwY/beHwzqlfJCvGaALPv7IlaoA8CYqSn3q04
/m3PEzA+1tLF87Jdy+grCFB7gGECEiPIeP3MC5zJKrnVAqUDuAWgKVTLLCvONi/H5zTsqweBpNQq
BKPZVzGKYpOmoM/kUau9pcYsrmoW+50dDBuy4pVZg/LNKgFQ21Vr3bPleRz7z1OQo7OmSxpgc2Eg
OQ0CDZI3S5JpAZ7I1fv4Yvavtk4FHOK6ASeh2ooG2oH2+pOsy4fk0E7J07+GvPtIxaDpWyQNu9Wi
AHtavskEHn+n5xIURT7A+ZMTDXUX4Frb9smJZgBZNw8OyIBJGbS/zGjZBlVToAwewjs3kv3JZbFL
mCXfnQcw6BzsMp43uYu3LAE7vAsYmI21RvP8rq89n2ajWtKsxlUR4G9qPU/v9OTDK+/WW0MaaZXo
lbm5U5CxYeJJHQjuvzYkm7vlvNW/m9/o+QC0FA1w8VvU94NECMfAq0IRR3fUVwCIUjwzsxZtBySN
UCgwz2b9H9e5itRUJghoyD2lnoZQVyTU5EDxPFAE+r1zEIwjg8214dhKYFM50gbwD8imw0vj9nhT
+9DMhqQxCg/EAwZ4o8iHZDSAph0KkQfpPo7HZJU0aH4PcVdFTXQYu3udFccKENynxutMNLNawf+o
eSU+NVGAOqZ0RG9mLbtdrF7Nl2caVBPE6xGcq/M7+6IAanS4RputNitEI1GWHVtugCttZe6KsJAA
dwfYHjh03wB0Hjwh34V6FZHhhl4xfU1LUnAUsQAiwXF3dsq82Q53gG9BNdUnMiO5HM5BU8VPtEjS
0TobVXAdaobOrClP2F6UEzA71S5komlmszECL5nDxl1ZoKJ7zEG2pl0DwKOA1ArdC/gjdNs+ddxt
pZDfQNoB/BXTe2YFs55J9GFfKANbslt7JLEBoTmCrFEF+7DncVA/0IrsDRN/bNHPWxR8MGiLMVXQ
3tzrr4k9SmRa2wAdJY27sYbURJVVP+knGgDlYJyQiO3XDcuc9aK4MZS1mYQbUt1IFycNfeEns/PQ
vRSPwHmsS4D56mi6ujR1Z1464CivLOGVaAyyQbP1oaAlTnmdc1A+04LsFyuaBdEQ7fA9AVKwGfyY
6ont6PhwIRCZqUWWY0hiHuHB4Jcesw7LKeRst/gViuqAA/6cYNp5xXBG56D4CMUwCsb9ZjqYQ7WJ
Uo+tCJpdi0dhn8lLK6dhjcR/iowrwHrwOKUY5UBxG5yQAAB0I0316JGnQNAmpSVAhrpZ7GiG3iUU
WHz4wqGU+LU1eZrtkGEdin0FUqlLqpUPWV5LALplwN1CTgn9mWOz7U0TeNGG0xxY0d7O4iZuZ1n4
MbuzG3/37fUWrxR5972aNJAlZGaAJ3ANmUevBduZ1nu/rWtHJY5EjqI9so87c42OO2LlKDlSrDVO
EWnFqgGnXEmUbeclt5EdnIDNCigWVI3EIao9C9Eeia0jB3ys3zphs5rJOxRYJYBewTiLt4VAoVHG
DM+dFI4seq2dwxH3RzEN4Ozj+O1UMmFHFBW91ejq5qsoTzzAttbeOhOVth0VWJCmBlIMlbZD34oD
KDP7XfThTwaLfIlBimbCk8c7vaY3VJ2/tNOKPJzAj1RkX6LervfU/HrXG0tLUixuJFNeoxbK/Z38
ph2X7DjXLh2KrA4UxOPVF6NWLDaqsXe2pekSxQjxaJTJAUn/m4Y5IQxV2xMeqQWOhpumOlq7991y
c+fcoqOZCpTnVXicO+pmG67680CUjZy3Yrr/7yZ8/j9kVa4BtB4d56VA7bE9464FvxKV3qNKMPpU
Ejs56gXHbejpP8t6sL6pCVKf1rfEtH4io2u/pNowbkC5kx/x7mB+igYrA+4RgO6bur6GQzR8mRqn
2rG+3ldVWa4XiNEZCAcHgu+Qo05cO5smEoAK/x1a5w6QdLELwGC61XHVXnceB3p+47m7qnHzB4tI
wmnKLbAOWXr3rkHZBPrylA1XLedxDYCs2BpQYRB1G+LWTXGZPTtgdYgUx+/M5Vu91p7hfaKFkaGd
wwgr7tMSHTTtDuV1YlvowGwpOnDhCF3mj1XJ5a4Z0TuHygDkL0INmBQlCIYMw2pwXObWl//+yzn2
PVUTkJpAYuOBEdf1cLiicEVuaMaqmBcJDrmBgl4Y7rlnOJgBA3m5ywAa/VpmDE1BaOQxUwmoWtcA
TRvQVAB3y12UA0v+aSbtysGLckIl66eWahSMKXRPnS2fotQIH70Ipec0M+oJHRnUSgVA9UdXDaSw
UfdkAfDH65CTBTY89ul5na9J6TRjit9EFb/aQDnBeZxaAo+X+ZXTPgUqCG8lUkfgVF2hUH14BF5I
s+ddx1auDVraFYB1+DXpjqQM1JF6qA7QtcIGUxQqXQ+zGbnJHn8QYEaAIyGKpXPlbHZbfA3lZudV
c+Bdieh1U3j/D6iFp91j7uj4Y1iupmmeyz2gKd/9Q7lIX7ECoB3PeZN0h1i94fO2xiAtsALMU7Ve
NHai3vPS4kjKRU5LywM6zmpxA3c11gBUxjjPF928RaED3iAxNRSofWx+60X2tvoIf45iup6Id2RQ
ou58H7N6/gnQlmAdXfBeZJMRXCXOP5/SuPueirT62vZ9tjVqVFPTMsJJcgC4/94Mc1/rGUiilBX4
IlN0wEbsGtaWWLyTygDpl/KuOWp1Ag+v9zjR11dTFHp7wuCeobqbMD+y0cWjtarDXhQgJUCmMNfP
i7wwLZSKN57ckIwGVk9AhGxxSK9nqAAn2byPh+L8xU7gKP+YTXiQWNDHSZtr8ujannZe5JXap8zA
qrjAj3dGUNE+wLnBPvQ5BxyHr8Yuf9+nqZ7BuVs9hDoykQpf5Xts8GfVBfLipqk8ZshV7DTdzb7J
5AfpGxsdaHowPrU2vlcKfCZUg6wzY224mr0nWRoa4qosiEGFRJWywFf23YJpIdBgm/YwTOm0Sm0X
PEhEXGm2/2CL8XGmrUSe7hJ644PVKyJMV4xsj34etIujfHTmw7SyEPCvOSt2M5elIrRsmPEzGZnp
p2pF8l9hZ4mJ638SDw9LGNQRvoeeN1bxl9BLnN9Dkxzv5okOwkQ37kC44tDILJT0gpOjic5NfGzi
WD/PolndNpZ2pgHPidG5r460KG2Au+Bd0NhyNxbnHp1RUQy8QzxKpzheVCI1sz9md7IA6YOTJ4F/
8stqMSCZ1Xbau5rWY102fgbKQtYb3kFOvfatBoRJHIz1t7LtpjUOKsxHUcXZQTJgwLpok7+GwJfd
oP1BvOG05UUfSzTa5mCyAxOK2PdohADqguZ8nmTh7NCrpG0zN+KfR2a0O7TOBbNW2sCtbdhY7lgA
Yxz02du6tLQd+QYMx/aj3Q8bG2gzhgizi1ka4tIkloUeVDUl4dRY7lri5XFjRlU2y0hb1SkMyaZ1
gz3IhFJfU2GWWPNMufW8bA5mZj8vSgrXTL35HgSl+ECRr9ftjxGMoNsGyZGrlsgAnDy5/lpMOcMx
bWdeaUhHo73iIH02INsWBfHHiVvfTWl4zorMJmGJLdBi8s2NsGlxJMoimR7IBtG9izDRNJFm7qbI
w8EXPM8/mx3zqRsmG0N3g9LNAUA4Wv45QxrFxCvdCe1LxcaTctqMZuadiihwHiVKSVYSWGN/hcP0
pk0lagBaTTui6S7ZTV2bffM6VN8rA/Kc8FPPnmzEPQt1pDFqb4c38Ba6s2eE98FdbOD6oDzJgDzL
Nml3FuA6XYki5VUmGRqOyvLYjln0SINZogqZA7+ulkLmWxOtHICyBYnBYkIzvJuoBKP+gAsrIkkZ
5fsRtNkg252AszvbFNpf9SSMY6dw70gkKtGfGie4kGj+FCKx7TXQQzgKMn/ZBSFP8dhg1aFxcAqg
3daTw9jaaVztVOtCP1kcaagVsPzQjVUqAUlJ75TJNjX69riIZuv79exNUgohcvGpVSjmJJpAlL1F
LQsekDiQQkw1VE7prkewKq0XGUre5YmGP8k0BSuCEppTHfJgj76hsZzjkccSdOJIoS6y/45H2sWY
9r1bpsn0luKudC7LBFe/yRE6IIpc7Ywn2cTPMm9LK5Kb/ajNSpJpyoxmrZ6kPiC4toE9rOJo5wpw
fJR4lzkNaRrNM5I5SkEzwwviYnWn/pPLnYyjo65YlbZbreNR19ekpogUa+Jagrd+MFXjkLM50eAp
+mxAO+uqCR9CWjMlXJaLNfLrKQpgknRDdugcM/0SD9Hf8Pbzw4yi/lmaAf4T0C4KbPMqewOnNyow
LaS0PAsU1kKgKC0enU8OysD3yZQKUEoH5qPlonA7Kfrux8Aedb11/ibTBsUCN6acl9Zsmoro3tRI
gQCUgNo4M0yxQm4gxlVdj4BRghIkmpUgIdiyoWDrOwX4O62jU/EXsgUIamahbAa+hveKFufgMovG
uH8AzefkD0DCvtmBTJcdshanaouMZrSDGL2XRb58LuxiAC32Qjpui9xa3f0MmYzCdZCDV3pXlWBo
AaDURfXb+gRuRMhIo4JHolkg+KxcRItZ/cuTTBc52f4elpSlACwKzT6UM/bS4voRchEtrsprGoPQ
7zRU0OIcMTvjpodOfYaSm0IBQPcWv6K3LX2RPK7Q1Qa0BJID1+haDs1wwRmdt0Z1YXUKE1XgQdP7
NSGp3mCx0toNuLa1gB6MRkTUkJDPArlKshmb1XXa9GjZyTZMO0P7TH41uupX4DRJ4qNlRn+humVI
43UTIztBjzMDCtHOoc7WAtXT/vz8Q49Ci5bLWGtXrufNNvMjlPx4OqIIAPFke7MrXfC3RXI3JKX5
mgNiAMSvcXWJJ8N8nZB6xfH3a+xK/C1QtrgiKzcuw/2fnEiLI5g/OQXKyVA7TRae21u371Ga/QuZ
X6Ky0neCYjsQxwgpAl0B9ZPGRuNNojIJqVe14Z4j4w8YKAC6SwcPWnHS+jSjQaYM/4bLmmaJMqxB
Joi+pGTaF17C9+Q3y26mZH4XMjOGxr+PO6/ncY6yuErpgszx3mPRp5GLPH+Ue5sslcFDbRqPrDSA
QSsD21yRDNCzaMEpzWw2IdmsAFDFaSgGfxEN0mcZGEtQX9AE60mRaRalESBnC5Q7dIMnoJ8Nw/5U
kZD0xLgpykAGa1LpUW5vjDHqHsys3+dREYUrQy/xksUCtI6V0xr/KYB6s9BFbgQGj1Ed/+hGBVq0
bVBspSaITMrQCY5BHGT+ZNu3w59kEq246MTQ3+1oubiR4k7m4ekHNRhIEd0pyO1uj8Vk3qMwzgGz
2Q6A87WfGEntm0hBihWt56mMeOUXeIAQKzJYTGm5yDhrUm1Nai3SkvfpHISs7oPcWBmdt+8LZqNW
gYePwG0sjsiThYCmVc9OSkZDaia4E1Rav6/p2U4pXFaiTznWVw49szVKkZk2kNYaQLdRADSjI1PT
T5MfRlZ8DgVDxQaOla/IW13xZq9/tWtjREEgy56aZuj2dSYGXxtTcQE66bTVgaz3knAH1448t3+A
KQI3NTT0WVr/bHThT4ni3QNa8lBO2nKcQKEJ6sckuuQ4L0kDIqXvST5Wt7IEsMi1nQ/HxOsnHFwp
UGHPla9uXVjoKUM8EsV4s7s2Qn6e7Jq9+5PM69pnGY+ZT7Y0gL1HgrnJfKoz3szyosr9/87DGbbK
6NxQoyJ3ZgJjGZWalgdQRde5S8SJKM6HGr/QJ6f60iVJ+qBZeeXHETq/41LWn9IaXCAcwOR/4bQW
TZXgQxRh8EVWZfvqDmmGQ8YUT7+51q1SECqcrVibulWQo3U5tcU3ktFwYzNPK+1ra0/PAV7i0TUK
vmWcVx2BTK9/wSt/dCgcR+7xLOu+tl2G1wxFuYzTuTVeYYJzjsa/qwsoDMAxm4oHtdinKTjX14nN
R98Np9E3i2r0p7g0uoOj1iSkAWXeLtBYm2vHzfzdBeXGVYY7AwzbLKjtLQXiEueqa68PxTbuLXBf
tK085XXzUJkOu+rIaeNVAjDSGzSZdFs8rQXZts709RQEzgUUjgxVmwLfeA9E4rjBytVs0o8VgPdC
JCUoDtnoVQAyAyC5t1ljos5BUelpQddty2SM17prgr9cDaSYbQqUXq+sKpC7Rb3Y0KyuQnxytzjd
yWnpDU3m171zpJgkokEQqyA6xrVtWQ0MCdhf+y42NCsM1OQjjYN2RmVSd71+bPr0b5crFoW+sfHi
XYN1bwIVtsAl9yUKg2KVgDD1HxQY8Thr/0bjkQnizqg+Fej2ZmI9abgVeni5H1ZoNcD5X9G7YNMO
zA44N0wCQadsLqqQf4tzpGLtlVNzCVNTy8AejU4GdHp8DnqwoPoM5JbnSPfn1ZQWf8dx9LXy4hRZ
IQOsP14yXmWJNpmgG+KnWAOylGcyDccCMt0ErV2+ALOvWwuglHyxnBbgU7U3XZjdObuRBc2+zQ0T
eKv6eBj0uDwBUNY5glrNO5aiyE6Jk+iHthD/hEbXrgAWUvjLoOU5OhWBRaltFyG+/klxWNY0QzJk
mNY0Jac79SKz0G4q5n1yK0jEalHdB7oxvZneeM3Te7cl4M0nn6eL6ubzLh/1ZpebaUI/L7nebHhj
cDOlWMsuaT3F77+qRXiz9Y3nzY/1xw+0REbjlHv878urZfwPPjoON3SD254FrkDPMbTfzzkSJ+sB
ZN/Un3hnqUJOlj4MSDI8SM7A0QQgwU2nlvZQNsbGrnKx4wNYUHG5nsDBrlSkr+ykPLBO/4siWFXR
Ghsv0y1/clAui75MkMWq2H1uofwo8wCBs+17+x9LwUNohvXIZR35hlqxOLVw6IRZU2TDXrhjharl
AP9qpCGb0nAeDZyT+LOCZEHXDHtnwuNRwVuU3n+EbosvwEfwkuyi19Omd/T06+iVzrao68mvgaD0
VKRAhJk0M/wRxonP49gAyADYnUMr0I+4NVWfwpAXs0Uxho94viu+1I6ZAzpGJMh1GQ2qMazjyJGO
IxisZSC4LFam44UZMRolBudESpID+BPotCB16S7e1rJqgL+SnCy6xEM9BN85Ey4remwO3gZHaQD6
HWW7w7E+YNJAmWqueOKxfeeFmTrrR5OleqBdBi/+JjvhXEhSfxhQpDyb2t1iSrNqAm8rRZu3JKGj
fV2CgEHps6YHL25VWg8CV74HHl2rfnAvjpIsYmDDowa8ALTWjUzZk90oZyeKQAO65ayHEUC3m0Q5
kcwy07dmzMWRlCSCY13n7oUW4O52/TQuTrSiHcMagGBk3poBM1akqc373egz0W7qcWTejUxJ8esj
RlHQo1s1S1NUTIY4YppEOsN2prn7V9Z24FpQoJxe2JZPoMmlBQ0AOwRa0wCIw0VWNsCM0PUJifB/
iROj+exax8hxKmQbjoYV0IA+2LrTPiBx3T1UtdYcjYY/t5rp6ivS0qDXZb5NLXQpkR3eb36pdc3D
42RkR6CO/xUraiQOgFxXbG0cqJ7A26uwBhsvqTd6CJBNWs54gZmCDqS1XgJpQ9oCkJ7KesYQLJR6
npKUBgd30xvLm0C61gGryJL7xZg2oNhdiw4tFMgKAI2a3+glGRkrAI3V86ECSe7etOmdm2Q1Hoc/
TEm8vHAXwJ0vNpm3MsU/0ZToeJ8fikY7cwEULlG+l4BRMdg0cvtM9+/AGOyVV9agljezFM1wUAA4
ZttVJTA6R1mhkX/STlQvX+E67xcOf6PVXFdvesbXAuWnyPJYVY0uepRov4g1zQ0liIvoVReje9Gd
oH8JJADzbCnGQ16lhxIJvatVoQRdS7JHA6CzgOYCCRUI1lJrZ2dg3JQJaD1x9GsavftEklEbjD0Q
l6Y1LStlICz9q9GJ+EwiQ8/l2ciiVx5NZrYurdZad8bU7kmL3i59a06Tu85cFu1NoKrN1eqeqjpf
Ss/nOvZGw6WT5fbhvjKd6tGXCIsfKWiYI1iaeNLj0D7kXvzddFFekyriXN6D+lkvgcZKy1jJantc
91laPg7ZAF7gzi6OgHgywVACJcmyClyDTVIMRwALMjyyD9FKtKLyaejj9n1my6EQyEX+Wi82yYf1
4tLi2QnZDKW5Uy82SwTX/j/Krqy7TZ1r/yLWAsR4i/EYO3GcthluWG3aMgnEjODXv482PXGa03PO
992wpK0t4aY2aHgGrzrMMjPXk2uVe09EoCBNereKcbyXrJIa1ON39bZpi23Pxw4CFar9Whfj1Nxb
bdXeX8eA4kxz37I6x9wQjnoah2FG78yfIdSMvdjBmyH6Z5Uv6Vxc4LPTPRTcaI5WofT3VBwf66cG
b8j7uPSz2wZz2IDinYMjJY6VzB1MJrAiqHvgu0FKf5nw/wB2lD+edO5o97UZf7WSsTz++xzEwLnq
xzUezvMdB2f6nu4w1/roVGE4SlPC4f1FNi2Oy1xXO1TqIk0rKoOl3oMSCVLEpvAn7UAhC5ToMvhY
X/osbUt5snMIeL91oxIfPPRd2ulWvWHJ6/gfuiyj0U2p98c6tVCfv9+dRh/r/ivMCrqNBu+JTRw1
caB5vQHlXmi9/ioWZRWfKEqX3hfaxresL2lj4qTGUva0BhQ94xMVO0egZ1Jk/nYuslvqwqs+bu6X
3hWOmydn2CxAq6HeewWT8AEqgFr5q0a4LGyUvth9WmCxWRhriBSIHYub6Un2zaFqhP4A+SxxNyT4
EVCc0pq3tElrDyZ4Kw+YDr1PY2a+snQdW8D0FM0t8FL8ujpa6mGbKdBtoi7aCGF6FYcdZrszgXyH
gAW++SKHYTbz3DjoCDpDdWiJx8HyQ7nWKZ1+GYZZ/epDVWqgGKBVcUC/pevYNBZVqaEuYN83jT9M
cxo2NjbtHtKmF/c5tgoG5kCLJBk7PbShTLghJ7NctRrFCOhlitZMtVLf2MWpWl53N7ZZxw+M5elu
knBIpWpkmjFQCO2N6By81FWGnJJ+545mtaJGirlDelvYTDtRCFwXe4e3F9xKaMjRWklwUYzCKFeV
W8pHQK7MddyDMBtXhnyE7zGOKHjW31oO9kfw5VmLOd4z4IueQHTkGzOT5cFv0uYeknIz/lfxlfi/
ZfDYSXZTq+nHEuCKvJ2KpwyajGuzGkB1yrz2CAJVswbteHhMhX5vKVFlj4slNTXaZF1K/j4Vz+wl
tVKiyiq1h5jwxPpH4JyNjeM0Y7JKy8lafawnUoASnFQHDZOzFdTLzXtzip1tbLozBCu8HPT0oggh
mZ8/4wDiVDmu9WOAhHBt9vWLOVnWqrJFes405u/61u53Rqr0u2JvWLUg/3/lnrdpmq7YOdgiCeMG
XI/EtBO41JRGtXd4saOYrThVVGKqRFWdGFgUpIszxN8YLAM2lEIhCVABpPOhwAtPNBCuoMO379Xz
nXRqZKT/FaOv/7VOzZRIMeh05rD+9LxT6vbYVFwPtg4RvDFSX4GO38EHkj1Avn5vqt90nLn1TmjV
DEiCL58AHgDbZ0zfpVkqLUp/S4OjBWCIU7qO8eLcTTpEZlLmup9dS9g7x8TW56wL73MK6V78SaQM
oeDhfe40bmwxN4zCejK8z3oHd5u+Eu2a+up5rm/sdnDW1LeMG9AtYDC0odZCYBrS1gWc61Rf28HU
1gcgd0utYOo54TRCFZmqjQ/BSkcH7oz7Q7Vmla2tuqzD8aqVKrCCOmk1Df2vYjUXisyrDlyFZsA0
O9J2lE6JS5+P3ameKQZdBvYMjjihzp4pWDR/u6SMlRucqyTBpEDT1MBakIfe1SkI/k0bkNkVSR6x
ctwMpm3cUQ22fP22hlXFKpcScpOqtXtrlaoVBpr+O4sskQ6bWsLL6dqfqQzsN+O59DY6Z1780Obj
+/6/358Mt1IrtTcVOIKe0LfAJ/aPyVACrANdEZxRzt1jzU92HLVfinqe7gqpfaVoZ0HSx8wcK6Qq
WLoZBNsyZ7/0SeeLHProPJet88mC+jSNnPvuKuniVuT7woaJg3LwKavm10W0GU7bXHg0XRuwDoRM
F9W1oYPIF6VLU/zKLNwkP17TqUop11hc27BA45gSTY31TEywwoRHQVZE5ZaqntdfRK/ED+3RPqss
YpX50B5+l5U47ZI1JZ59hj3OMhZleRk2BlLfn57est7GkoqhRnekLKr+PYs6l15yJyfY4inY/vWL
Rl+vP8WGAqhb1uRwcHr7VtKXdPm+UrClr+613fPdHluJeLfQsEtmyhkHtwFWgiOICA9Ail+AX2cn
kejzA1QCsPxLCiekxm527fNQzmHSg/MKfmivQyMW72FqHRMg+rDcildjokAfLK+BHeNwbVRD2ZCW
D2dwBraUXOe2fSyc8XkZSt22rXLrZDvlP992aVQZPQ5r3t3aLT148k2atvwj6A7q9oOAlLxd5f2B
uv7pMwzV/Ez5rhr37Z/vjVV6K2Jz3ysehmzd/oZKrar+e2xMIGSCCSZozKrb/6vvn+5RtfgdVHlR
rj/c3CG6CHWpPQmApdaBh+pmmDa5XXrGPllywSbAQ2F5ztMMw0ocx83VVgoPsjx1mWNp67NN7uIR
qmNxeqELcMdwT7fSbNelGUAgbZ0cGAT+T5U1J5cmgQmhBavgRtUohF0grAnzyILOOAbh6aCB1lel
oR/vysyBSqc91FtrzNzXauh+CBx1PE1FK3As5k0Pmo/PUfKyvmOdLbcJyDU3owE6p5zBJOmAj7n1
HLw4et4Vl9bGmrkvGvdLJnW4chhx9m2W/rGBl0Yc/Nf9RCTmh7RI83WX1k2Y2j0UmBXcIGpnPPao
CMeMV+hw8o3vuNUNXShOJVYmf+Vdm6nkvmUvY7UslesK2iM4AbNWhkj42THhiB7DfWIHTF917ktm
rvpatC9weNzjbef/EPV8rBtLPjsuDpYSGcOfD9sze30e4TmsJ/G2GcsNDuxhLq0uhiKNDLZmrvO+
czFv+q1hztMXCAC6OMP6K96MUXT8fYxIbUImfleFY5nIE4dSwGlSJY/DNK7qre84IbfGkGKUkvjG
vNW5+52PUQaLtbdubYU9EbtVhAt0VRnU1g810q6j+8BS0sB0r2s8lRMItdfR1SehlNI1QDN6+zzU
o6R7X0d465ZHDXSzsOydgGHGjdTH8Kexsg9vAyzj5bpXrhpMKVaxB6cu3bEeqw4ConpmR2d3GKu7
GLwIqlEc39robNrjxjdg/gO9N1cLsGJJgeUzzT3l0cXBc23FdFihdG2JHF4W9QYLBnd1zUnHad7L
Wcugm4W7UYMJI/GTH/mbpUbjm24ZGJns7ujm9DFqnjza2RzfLGleO+0sHUYx+QhbwWBwI35bWheY
13N8R+L3F02W+97r55sPcS8H5azKGOZXqkNp9zoUEtyKh2LwoQfyNgoNCjSXs2ni1AmuDRDqG7dd
EVmn2QA6ei6t7Jbr1nhKRK6tsi5n33Tru2810UvjGGLtNlFxA8EQE/axmRlMo2F+A1T3mLWD/YVL
VmwjaKPhtKoUn3Q2PCdqBKE1UG6WHJ4tMhv34NZDIL8b+BMU8rfVVP/EouTCoJB0TuveOmeDI1dz
a86bWFUpJqUxbfmMjZBB2taZkjWjHk51lm+pxmwAdo2RQXaWD9EB1Kdfl8lndqkIVNGBWqy3Zqqa
zRRv08k6f+gGoO8/jDKnYNaDkYi7vCsug5U488bO1m9dqUVSJyoWMr7PcPa8oTydiR/ezOU6jqbh
AHrScHDVBU6XWBpQETYaKFJ7RkXKojq1U+nafcm5Nl+z37UsY7670/XO1PPjja7DUclh8w/43zoR
tHdTy1lfyb8LX3jsuBXYONVdWkrFJH5HGs4tPz5dcxYmMQUTowJ3+J/brzeiEo3B3u5zbTVmqLVa
MFJY1R3IFtWEbx/8t5M9F0a2ZZlefHF9yFjFWfH6rxmTNvMlY6qazxZeQbs69yEaMLXDi+H6F9Mb
hocs7qIbHzrYISAhwwub2y+tpXuXuMZS27Ube0XxKucvU5vVF7hFesfW0eSKxpmd9ruwXXafR5C8
L2H6u8QNYUMxuyj5/WTMz6A2FQGUPJsDXdy30p9ibmn1+P6onDyvXv9jJ9Bw/rYRaDmeaYGaq3sm
PtkHt+YMrCM/mnr/HrOB7ug3bXaC11B2ohIErH6VCmBDOZxpdxT/xzRTvPKpgZydGoLrrB0DrzAz
6EJjIMGb9tDVOG9QtWv8w2gGSNZb0Ro/lzSYco4BpVy7GU6mh2UJ3c0PDdcqlQz17S2SWV+/+yww
typXAMNVoSfNastArQ8XqwEYtK8zqV7oZicvHP6dtWHf0MWItXFfaNXagMvLEuJ2A39tas0Lu4AQ
yVuTSOPuJjVCxgAnCtoqnm54V474pqgiXRLRJ9vS0D7NQ/UrRPE6sraJbaSHBvMSCAAxuz51mq4B
ISyWGoWkBjZWWGFWBy5w8wNv+X7L4bd3ota21yFISXUGoyGYKcNIbBlQirzZZhkEOKKpep26orob
eCEed8yNq8ccr7u7LDJfx3EWj1ZXxnsHEu4wvUJjzUyQRYcy2VO1Yf/B3TTcjxRAE7sCpqPrBi6A
Hn08GvelXvQpAKD3HIq8Qd/2nQNEYZkdbN36XOWZfrfEgFpKtrIWEPtLoeC97pJcD93MMcLSSMe9
l4MDCzaBxaeVDb3dM1xWnbsUj94yMrCvMQA/omkSRz+qkS5CY+mZRSMEGwfwtt/iLAIIh2d48lBs
TmDwHeDMpw2KKa1318SmKtgxYmwbFeoeDpiUgchNKIVgKg8UR/kljlOUhCe+QPs6WxUQiv6SJD6O
xVzZfsHM67vPmpB0lJcdqaGoQhuQILgZYpeKGqSKwY1PW2t0eoFDwSq0zAbmPbRrNTbJrz6UTprL
19iHccBZ09aUB3SKvRqcol47ZSFPtQAIuHejOsSh73h6dxGjXKqUgs25OrRUD0qhvvOIo/2g64xf
I/hu7ozvxqGOkHj6reOgY3raqMGjVotXmm8UbbqtsciAbgQEILDLEwUjE5CiAtTyTsNaARfp7yyc
CFKcLhRPKoFfW6Pvual5VuBFZXo0DP9HYljglWhVtrNyU4eqYaPfCqyKbz2Rspsomzcf4lSNLPwT
odc9hNSBLp3qSqXYNMAs16MbfQSHDy4pKZiNSQSd2WTSYPkovE0CzGRQuiWq6lLA4WhWVgraaYlS
8V0TdvOgi54ChEDBMTOnQIxgymmAMl/aGv4XENKTB0BWjcvgDUCDTFBfbfO5WDUdJOxbH4T4pe7w
etVZ8XCmvqPE5mENSfugrnMcUnKz+Q/ooPu3l4lpQodVZwAPeo7p2R9eJtgPgI5HWdhne5okdHIH
mOIcyfHTj7o2NIG4xY45VC9EY9owWy0zTCeheEGxwYo3JWCmQPyzCZ0zOewNHE/tyTKSrCs7xhik
4OQrWUtSnEogRENEUI8SuMTNDsOOIMxCoGoNeRUDmo2bOhu/vVNMWYRUSILFU2R0KtFlEVe51q85
Jda+EIoFsC7VsvOs3OBSTbs10zo/G6oWo0Ztpt2xz5oDQkOqZ0ubqrWWZW89N5tXWu74eEZpI6yr
G0AziiZbN44lP5WlawZ4AnZfhV0f5x47ptAfhj1POvyEjsUjK2F8Euk4u8RUqL9oRpRvZllpRyNt
st2/zwysj7xf0zQdz3McH9RfOE65H/4voWMC3lcXDfel0+M4J0hkBIrAYKwjL+thtcDdfRH7Dawj
y+aOV2wODbvgX3xb44Hvt9V3w+tXA1xb4oBBNFfIdPqaCOEEZiOdh9jAfrMx6d9cFy5EupcBdu/7
DIKhWY/HzjQ6R/x82jrMywTfilgcLEdUAJS6hXNckiClP0CmEfuP2uh/Fam15jkXz3HP8LrPuujg
m1p7xlkqYHoa9sirXA7hgrVvFGsf+zDyWCebd/B75n75978iM//+SrNci+nYnbddHXy5D/RpP5bx
3DRWet9mUKhqawi79q68RKIA8NqOuzt/7OVNy+fXyelebcdiP6HsLCBPUGSvnRdnj1WEpXdktfnd
WOv+zin0aCe9NrvTvUqGDhxhH0d0xZ/bD1wo4+wi3XvVbLN/NhIfkgRd4u/rxjWfBn/TO6J/5qNI
9v5Q92vKyrn83I0mx4THhAmrCR+kQjryNrYS7OULfQbvIa3C0q/KTwUsPG+rqr9vR7/4xDJZfKo9
fd1JLb6nmsN1jo1e1u97leHjkbx1sbMTUgdtFjB6Ee09DUYdXFtBsKHRBP8UPLcVVkm3RXNbgDwF
9j5bsESELTKSqgxH4envkEPUoEGpSnXw0u004XHn2HZ+j5lBfp9zPZR4+8NPzZPxqs7zc8aBEqdG
3vf5fRHD/0I3sUeDZRpSND+LAhOkuW2mminHcQdQCiM/37B2nmLsVsw4VIk85U+AHLqd6UGQxvNZ
v1rG8TDn2kWJgC6XyqEbTnoTHaBz8rR8mmTuqlNbNCAb9vL8S7Q8z72dVdU47mgEZiK9CT1xw45u
K1Wj0PXyp9jS960b6GDRjePx6Ialur4RjuYGGTf9z6kYVlZVQa1NemyvQ2cp7OC3/JROAPUIsOVP
lFYlUARS8aTQ2R5WFfhKFPJwhQARQGjB+lguMNemNn6lVluOnbNxozQHw716FKn53cWs777s4ZFu
WKJfEetUxRkQeH+KF138x3jkwr3BgFv9isRMSdtUZyl8MuL8btFRhdoSOG5DpdgPmJEFU974uznx
BNgPqk6yqVoBrI0FB6Ql5iaJwLZ5k4agt36H+ZT2VI7sCF9F8UPT5lsIPI9PRcYh02t3AMO1XoJJ
vt1tyrTWP8XSzANIF2PBaJovfTq6n33ei6CJBv919NJQkiNR3SbwBkv9r7EPmPNcTPknjs3IdRMJ
89TpLcRWh0jufN9L7zJg/UNvdMS+cJunogSQEQbczk2mFAypRDEvFiDujjoDjvqvBqcwK+xIqS5L
kTKp/m6cCa73zuRUeMq+JTY1AJnAsqwyWtQkagnUtBGWOlSkS1fCADAXDtimelMmYatbj9CJ7Tbp
PNsH2Xv2Ia25c6BqLmDQhnXSX/VMM1AfVNKS+dYnoRYKXpup2tkdtuHa59Yo/Z2hFiPRbL/mTVHe
0Vrke8qj4jHFltmd70MkRGWYI4MRe9rKkBYzLPemENBybVnpeOgPJaDiV//JsUps6snqLhI59shP
lgNPpeHgmClcUWJw2+li6bYBHHUd/6rniiVVVgJBaq8+ZF57fmi+NtAQVL0OO4toWv37m8i3/vYm
Yh7QRGp2BnkU3fQ/vNB9iIXj9Dsb7pM0rkECqB0oy8Dp/htETsJaGcdIVn7qCtd/nOt8CrPZ1mCM
aG7xAotB1cfF8uoXAY2jvcvNXyGK2y2YVK05luGHBt5X8QGbRpcPcQ+mO3ewVQqlD4sMGqNL9TVL
zB0AMFjmCfCDIoi5PMH/u9+MwEBtqZq78tE3Wv9ssay/lK5+m/hN/TQkQA3MvJjXVK2Tpgs8AMJv
zT4ePuPRCQd4pLVwFjpMfQ51xMmun2oJHn5eVc4NtdrZqsLU9rHrkx4yssl2yPAFLsPUk/dZmmVb
aU4wZ4GEgX6TFcNtBuW9cwED8uXSw9AscIx+3NWO4H5QGKO/h3zuN0pZYolrvXhNlUIwRqXksKjc
gcDUBVyNdR2Q2/3JrUW+Mzz9Uzo4gGkl2iV1rObU5RUH+oW7z1qKndvKhaYF9rqn+zyzvzIz8Z5j
kLVCFwyxwzjjceRByaSeZ/cZoln2xou6DeAn48oxISA0xNAT6tSFSjEH48Ux5mH7oYGSqXXASdCW
enwYAKyhIiiyFNvQnmXsU3O+7RT7En9j49gr2QqqLqWhcoBO18X6GqOGVuVRiS6SS7kz4djSrnOI
C1/GbK4vmO2JfeTD0tfrJ4iLyn4cVo1emNulbhfDyivhgkfZAL0OO1GcoQAITzPgciG96zJgSrqk
vDHixt4t1aGzxLHBzgF0fFUS1ankRxxcH6+GC5dbK5lf1bxkJkY/7+oqmQOfGdo6Svj4JG13SwCf
fDZMLASH5L6us+EwZ3oTDD5EUTC5wP9gprm3kLw3sGODbQJY4qTfPMm3CQcUHueezbYFmGbny5J/
Ec18pIR5iAuQzeEPe+2Z6nH2AE4b1p8xFkEDS34abftUDjx6ivjQQFvRZpfGhfwgQAvDiXVes9e9
mO+xr2idrGJm6w4aHA+DC+VCe6zr5xT7EfWARQfzP42zOW0FkEZ7gBRDu5/LpyYG4GWummkLtmT7
lOPo0vb0/usAek+oC6O40ZPGAAwK+61N0X+VYmaBDsAo9jziYYX3L+ZpCrXVZVVihp4ls1u/gdwu
8NSHdOB+eQOqWddgO4Da0raOzbCz5Nn1AGW2E0hNwLJM83GKkRY4x9LuZhgrfx1gQLgamdnftiZE
1tsCaFuQwsyvrjady8jUPnEQRPfDLMqNrfn6i5sdNbs1v2YeICBRtyoBE4QKEX5Xi2y/O2TxujF5
GySQAunP1MIHmAy/OFGT3eRJi/yhLJ0dmw3QsvD6XY1YeYww/Npi7TqrjVu3PUxwI2+/6wmUMzWo
0a56I++gvtFz54HasRBDau8U53Yu4qDAyagjUxwcZ7b9SS/n7xX3OBzEuPMJwD+5qmIv3y+NOOld
A2Xir2Eq43wymFfsy7YZV75KtlNNnGZp4E2Hmms1+cWBnAD1pBDwIf9+J8/H057G0v/pTjRaCmXT
f7rTksABGXr7N8HY6bsNXgpnjr4xK3iVWuqiAaq4lCLIb0IqVdXpstSvSTOokO/SxbTqpzZ9F6Fe
77IgErpaFMOyxv7kAFO5FsrOF0sbsAzy+EtXu/Hh9zhPmfZZYsb2p3gL7dEDq5JybTTxK76iWpA4
NZwnvAijRtqT6LDO89tUHjMVhzIkHIfb9BlaTNOf4sk0yEsLxNeS32P5YuDQFPA6PbHiVYE5eZDq
AJj2MJ2FuI8Z841hGdgPorox9v2xH0u83KgYk9NJJzm4s6LaUIyVOf/VzGcHg9hNCkXq9H2/pYHS
6dKwqFnXMDMCixzeKRRbcsgKZbljMSdf4didb5fPQpkN9mBxM7BFtmUbXRaoEN5MbQzeUUPAIorR
hSsY0rX6LsbTbTxq7b6A+Qq0Hl9akTVYq/ntkwc7pBmLRNBiausWTz4RUNzqCrb2zDrbFXrTPfmN
ixU1dsu6rh3OOIn/ih3z7kmYwF1EhhVtqFM9zE9cTg48cM3qYkzOXdW3KfD/XbkRGZ9v6OJl47Qb
8ZOgWlLjKDfvC6C3JcyXASuuEKAolI1Q90b2qyMFy9qH3tSg5eHSiYIea6FrT+PhLV5tbQATpzEo
Pf5izEZ1Z7ejgeNDeCNBGoDF6wEqsyuulwUMI9F8vWAJ52Ot1law02mteB2LwQizrhogodDa8XoE
d3cloAcbRupcMgeKc1t75dEDTsVa+/B4PTA4r1hragYZDfQm7WN04FX8iRKogyddbPcUc7eOOt/e
6m473Ouu9RNuAPKF87hZ6ZPWnUhjoi8bEY5AxoRO4jV3k3RfarvXvgDBlx68FpYZVO3Avl8DbgAu
BIwSv/QMsgGRsMDkV8n2zO8Gvyzupzn1P8MC11ZJNGAZ2y9UowFtvXRWVDVxvr8MSFWtgngbvKkD
GpRCalABxsy9lIP/ubRu6c6/f8rRx6yNBv3wKakK+9Hs3afUGYgkgD0uA1ogB9dV/Pj7p0yTOVrl
aTHAJQnL86zsXseczxtasdMan+JU+o+YrD92vfbHMxc+ObaNEwNfTNCMALK9N2ogHXsJYs4UWze8
lgkwQH+1anxUpn9FpoUrqxyq59F1rH3dRm5Y5039nPXVT8Bh8DZOp+mcVdEPDaK+z1XP/RATQ7an
6g6Pxl9dhyjD+lR1xXLgp91zeYb81LiH1Gu1wx/AOFwvMzDIh6oebGdNQfwkoY9PxaTTRQNDpL/y
DQMQoajDtqg+pAwCCe3K16CbB4dZIE3KQGDr98ZT1i55i5/BEU9/aLFL3Yg3MQcdpZ78citLt7kD
o7DcQewT34kERsEBTunbu6ou6t3IoWmRKOq+nDlahLS7HdDy+a8g9absDKQ1PIyzYEmkIeTozpAO
SGCaOmJzq8rNe15W9ePYj0DBwiw6dQxnnekW38Pj5V08m4G2AnyD7x0Vn7GGxaJ3euEqTvm9k9YH
QGG8gNRGO+CjU1Nje9IjvQqQTnjc4RReyYi8pZAeKcshbM94h5lDANYOlN5DCFcbWyDKndDLDC/E
XKg7dwnrzqBBticlixf5KQzpqcHrYLTQFIa+46yFJGBq8CZ0W5hYprI6doUo8IZSxaHqoEfj4IyO
YtZUornGnzV8l5lE0xG07XlHzWJ2wE5QnT9mDx7vV9gILsO4dHEHan9XpE7U3RAQApjMb5bW2cCb
TdPKmqd+R9XZnSowr209oGopHJxAeC+Oa3eXD/mYTdsP+uD+yk8Kma4A9q9xOjXDrn3P/Wm+i3NL
gyJxcieYP99RiC6eBZCtB/5HcI1Rymw6APVAhCukhms3PB2jAF9bf3ONFWpQWRqfe0iSHq4jdVLo
dyZkK+DQHd9eB2pSxzum2Bq/hqgUu4zDaZt9vw5NcdvBvuZsNN2KqnMKpB8MvfA4nqQ9LaNQC92Q
DQq60Fn9jmI0Fn3Cakr3LkRWj9fhPb3QbhOsvt7+LJTJHYgTpdb07i9FQ2vw1NniJHKGEAc4m3oT
+4es4AAngWDw1ZmN/TCmMG2EYtSqb+P5e1ppacA0qEMYLiyKXQCAzokHQsLYahC3w9nDsTW7epOY
OCwR3livRJ3Oz3rPLnU7jTHOcQMwgFJovThQmMgq5wkMxQkCAoZ9P2TC3DijC6fdaoA7lKy6rQZY
ylk2eRqWWGoZlSW3xQAPG8scMyOgYiuLreNzcfMulqucCSLUelVaN5TWKKUnimPbu9ro8GPAqnJe
+R4Uh3GANAVF1WrPBrdfItkZr3PWHoQ7zXGAjQjsP9UWTJvjnx1kDqBZMySHCDrgr9FQvvhYuL10
UNMDCj4xbxtwD3VF8nW1sgKqIu2Djii6FMxpu93Qb7V8rg9uDS6xrS690O3/OBu02N9kRWzoiTgO
BHkt14fl74eTkKSzssyY6+Gc69hUMhXdvOqhVBGJGhp8vZ57275Md0nHhpuu7uFjdW2O+JwwHIu2
xhErrRD2gxBEbqsxlJk+PCSjwy+T8Ywl9vDQR+Xw0GEfZmU3+bCjqmFI+8ZsfWjOqFYHGvEPkB+F
HGXin6hXLipvk7X6F+yLZwGFRFkUF9N+ogrdZ2rl+1ETPAlCboA8nXBWH0XX1V3QYh549LCxcKRS
plr8Ir9kdh5tqbbkUReqU547Vi8iGRp8KbRpU3EItlVYaD6bzAJwg7ePOPzoD22hT9im94znWJte
baPh96xO6rtpxlrKGnvjOZMjWzVwBLgBnZB/zlm5o3FoWB0w0m00fHbLw2jm2rzJZmi0T5lVHjUN
W/cNXNFbqCAZJ4rRpcR8FF9cxVdUyUs/aqHOpWBaG6jeZe73sM9Uw1ZZ6e5mFzafE5ewOMTWxiS6
PsBugHbWmt6+ETH+F6nBK77FMxC4ZtomG1babO9bGXv4Q8fWYPaNPXXYrKzY+OKPr37qB3Y9p7cE
r62VWDtkOPzd6AITeoXcUgP0TKFWyD3sUb9hcanh90Go0fH76OMgDbPzG+HlLwzzSgmmzWM/A2SN
dz/W3+pdruKDio8q7v0Wv+ZDMeddvjla+mM1Y09ac7m25oO/jHPNp/GdwkrwsQscA9p2VYSxVW6L
xJ4go2S7xob44IttuWpJrHHaE9c77wYIgPYMO3/x0Uq86rGVybSRnJn7MqmSSxGzNkilXby+Zfgu
2AaUEWHdeSkNiNZTBtSljtgE+ZcxBMvCWPJjFvnuniZAgNzCx1LNjwpZfgHI1N2PhjYka1XlKk2S
w/NbyrsYmUK/dVusnz0sHNYRHvtwWbDtJA8XbzUYhVZhBmzsOibvNa7VxV1tXYgYTlZrfSqLc6TS
EpXGO2mfIMYUg6Sf+RNEeLrpdhJ+pz3UpRPvQNXzMRmcK+3g/X6xPPcEclq7vcatEvo0kM+KQaEF
He7g1BzCh+0haRSLlIQ5Y18xTxX91CERUApSnUqeOI3T4Jxg/RMxI79tZpvdZng1QYDDj63QNZs8
pCBdoEaEFviv2EOT38YZxDsojqM2aHmoDpwNu6FPcfe3U0NaQhgTs3GOg2PhJljKFC5srcA56+iu
/33JMVWQc2wGcDATgyug+NT04cx0BydtaW1DIBH1Whtg8GhGWgBEJKRsIRQPDuMgg9nTvLWZC1gz
UZ2ahmlqTlTCs7C/8Xy5SqmVGqDV/KuVqoCxXxonuvGSHOiuVP3w1aVkgyKiRKO+Aow5CinIHJHe
DpWPSxaMeKvh+W/zIM2svFlB8gfqg1jsk3+KMVslyFOi21JVB8jmxsRPMEjgOXKJ2CmKeNdA4wQc
0OsFe4l1WEZ2voq1t+aOd+CJ1jMmx5RJ9aU0W2qMsvikDXGz9SEvd5hw1m4IbAm6sPyI2VGfOvNY
jikwXVTE3oMIRW3MKxPewEDCX9sbwcxjDahkUEX/o+zKtmPFke0XsRYz4pWcJ9vp8bhfWGcqBjGD
APH1dytwGVd2dVffFy1FKCTwOZkkUuzYu9c3X8ZBz/Tn/DJLHr1YFvsvwzTxi42kSTCAu/mUOQS2
V5dAZag53wxdEdpf4hj5NpJEn0vPd9mDqHXnDe77zQwyK/pDkH+JNmbRRCvZAphkWa4ZgErbuKfG
0kV4SRs76MbKnF3k554ZHeocr2bLQKNC3K4tN1OJajemT7YL+BCcXuEbQSJ7EDCplQFyr4P/nj3z
vFuYrMsgSA9lZtN1bd24hcmOmcvNFsCHB9Rho+ACko73FvAp+8FhA957XUjxFJO/5nabvuY+ctEZ
+M9+RxCwA/b2D9mLN9two2+mEWXrQeAJGFkxX2UcJ9m27LJLqrgnRwvE2a3/qo+suxOjhy+lcjuD
nQLZLsstmTQp+f3BkdkeagB7X6RXn7ok8x4apC0Xi8biHny+aqxkRrzFSxWAqaomnBq/Nd/xWtAf
Eqt0j2GXjyecjoF9GxXFOGIW4MR3wa/HjS79VZa/AdGufhij7UM9oZJ3yeRLFDNYcgO4oPaGz/O5
91n6S4saYLQ091lY8lm6cTFeUWswHBxDgt4yATIoZLkBCOqkn/3C1883JmiDpn8ANJm3gCbb9ZiB
k3TLBTzANomX6Yu+RGiM+IjjveJ5RE0eaKKNczwM4PC3hnEr/Al1KmNSv+udtYkK3XhxhczOUDMa
VlqPME8hJzJAZC7S11Hgi+lONR28MTfrH3rU4F12RPmGN1rr3u7Nl9w+g2O1fUdK9ohT3+rFH5Ph
mBUutJcmg/3D59MwjZsPqO15YICCWA5IHQzf0m9YpaA/7EZlKKJnr2o2lkieBbMS1MsX3VOkW3uc
6XhvArwaR1PYADhAdvEtAunquoOsw5FGE5YckkbWT2MLnLqOOi2KaqZu2ssQJCzPAsQsD6015ecI
qt1rPdHjH5Y3BWVu2+9eGdVbILzbwxiB101L6lcKKHXs6CwIiT2Anz5fdxm43KuRr3U9Lx8t5haP
bRZHe6/Uy9Xiwz4oXbl6D1lpFUIDsk9Xvm1kD2YWN7vYaw3ID4ImDkTxPymgzAqJAujSCHwoZpx9
VifmFvnZcQuW4jjAA2noAjBfvIEGFxiQgrnvIFHa4LUXJ/Y66OU9E8JDTiPZq6ujYlv5i96eNszv
xGHMnexYxyMqKMcjV19MOZUpPg7Y+5HpGU2x9WWV7YgUto5a8EO5oB2AEJX7CrY3Bz/QbxI8gScT
f2w48h+eD8nTTWwBmhoqXszEDX8OPi8e46J9SAxQ8jggDAmqiuvP7aSxdV/K5r5BwcZOiz3/KKZk
OkX1UO28PMkfDK6dIhOwhaip0/Mg10J3+rNw2+FMPUDfP3rkQ9EVTvpsE+TVft6hWBB83//9uQml
5X/7XDJ85VSNgY4H57/BCNsx62RZ5vEzstL5qcgc8+JZYl+RlBSZMgXdUxxCOSosUuuSt90+H/P2
ysF9eB9F5QrA6f6hzNm4KUu7f4g4/s+oR74vo60LMbimZ6vOzP2nrOw2tgKCgLBenicopwemMltQ
CuxaICa3NCpaWa1qD6xSNCp1ccpzO39EFQLynRKgzTA3jm1iGneN7cZPGR/4vipFv3ItET/FTSHP
bs1+hHURZL2ev4Sica+ZEZ1x3qu9ch3iyhzC5AGZmdOKnQnanA2ZDU63QWKYTNCpRXCcDL/rQrPB
fA1LrQjtCXZkqZdNr0OF46drBbBbdyhDRedUiQ39IgCux1fMmdjJpU/Y0K6Arc1fBpl4913jfqco
d2yxu1aTHKMLJuicdYfWG2x+Qa79qbBBGBeFIEmFUF99xD4KslqGWX4z8PW3ZAPCCt0EJgOHL5Du
8apv5QQMiR4O7VZnPaofHOxNThBfck5GnwAt1E5lBV4CUNeGhp/H62W8LIyfZloB+2v4fXPqImcH
RSBU0Kj/dT/xmqvH2Xcj96DM8ukKR+c7anbwek0EFYVmziZNorBPlxxt4K5JHUgWDPyxVS8PFfQC
QUeKK1DwFBWoTpRKhVxdsAQ4dyvAQQGRtRK6Baz/5WtOHciWRy86wBmQR8qai4hiccSB/7iDUkRx
bcJYQusvYe9cZHcsr4w/UFEGvEhc/OQ5cN5eroWQN6i0jY19DqAQY3Yq8JjeTsjzPjpejWw+Pr/f
s9o58NT23mK3OOJ/2b7EXeZcROWhp8xRL7wA+2h/Qz43AjI2gmw4XpjZxp0s45s7pjWO8VJL8c0O
j+MfVYjUH9RMnF8gFVpN1uB+b2rHBAWHPd5bcZ4ccXMQQEZK8Jliizitg9ozQZ8y2M1ZV03VMNEF
vSZwnIGHUZPq6Y6sOWRCEnYoIj5eQwYBSDCymdsxt8Savin0/TC7fKU3NXtAeW597ejzBu2W6WOr
hqrBTThl/WXZq4EdpNmiPmtY0a6tlnfp4FgbgSToW1xDvkN9GG2OvZXpayXkDyrQT7UVA7zcLIsd
i+pmO1/HcRL94PUcSjYR6lA7sG6tozqbHnOkImytfqZf6sx+r1i+GCBaqJ/pxQlhNAIJzvbs5rn6
wiS+9y9fewQZBpih2xiyG+NU/2Hb2GBPqK72veLVyYX47jTAlYY8zd6z8FWYZ6ub3JVf82rvhuBZ
GPMm3Bo1YgaRTq+lkYh16Rjm/TDJdG8UFj9CHjK54OiSbZI+7J5EiRoI6Aol31uc5KlPV9Vn/Fol
qfUSZznYqP60pM6PZe7r0AaZ8OugshcmSIg2LIzidaJMS23Jl4GJZfEavydIcPRqx75EUyBNyVD/
lKT1uBmQtDhCYA3ci6oX1X2znhRNHR1DELPcQjQ3n0oI/eRy6EuSn2VmscIfaAfagEd6L4boMESe
/v6Hz4bpfdSH5GDW+bDR4sp451l9nawyeWpZol9AAAh2ARWcNVG8cmQ5XnAwlj3hwQB1L8RD2nbc
sKzigccjB/hcnNjGZlytpgm1ae34qjmF+ytuIV9i1FH0BMSouet7WR5c7LWKUu9OWmpnEAaJvEuU
ApBDPfINypcoH/XIlzBIxwGefv0fYv/7mtpQf70irael2muex8CuK8JDN5HDfQKpxNlSdIZ2XJt7
XkCpkXzUgH0lXhuKVWDxjbb2YClBU0C/AdQvkgqMhjgsHlF1EGKbuAcuMtqb3Jqe885/bwco4P1j
QAZ8HUp2A7cw0184sT3ENY7QQXEDSITh8bNZ5uFFj+piLdO0+65BALbX8vSX1yD1MuEt61qUA3gK
BmDEx7xMnv0cVZKtFdv3Xag7gdF0DjYeSK4keVG+FHFk4XFp8wOZOnS819C/7neJEVUveRameHhn
0ZZG7dyddhCbM9c06oaQjOlxiLsqEhTyl7kbIvmDn8IK79T4zo0S+cOx/AEW06APc/cXlFKBdA65
+1QCWrgbQaN2oFifg0zcA7TwJrYCgvapVrG9ivX92tv+93cp93YPiuNzy4G+lmMw5vqOrjjdvmxg
RGckuh8L82n+bUPybVdBxG+rOyJ+rpEdDUBSz3/L9CfqXZqf0BzAP3hhl9eRA1GM3DYKTuqxvqZ1
l6484XU/WfOveQoQ+lCo49qTk3dsCxLG9mjhp+POZhNfJ12T/ov17Z5iNVncS3xpf4wJhHpYw5on
YzScfVlpe24Y0G8A06MOWtDvUBx57g2jeA4rlCD42CZuyG9CzTMziu+DkDF+CYv+IHzvDKLM+DSE
o70B01X6oNnNR08q3xBpyUPBbXsjVS8K30vTQva4M9MNkcjgsyuCxmsqZDoc+9nMW6h4QXU8GXC6
SmFTrIt/eL31/7qndAwfxR3QXdGxtbR0bMFuMLUmsl7QryiB3gfWGBlG9wjYv3uknvHZW3wdbgFk
VMX+72KXsGX+/8sHLCjSBmC3j1Tl06zo6asCJ7JJd1Ok2bMsunB746cI8s3TyJ5VO6m7jNMys5Kn
WqznegiC4j8vkpGM6CzxKaIfjp92HUgPCz1aF8jlHau/NhxvDMehZcj5q4GunRzsmT5jaAQFui4I
818W980sGiAf9QDChIjnYv/HeUsIG2yQkCt1azpI5Yy3mxRMbatZ59qtUf7kFfGlaPJ/oGJURVV/
2SE52BdBD9j1LJxNmIar39Lt2+NkstJuvIfCsHCcO66L3sl/pUUY4Z0+qkECmTl76J3y/Rg65aPp
AlYKwns8o/Bwy+v8l5x6cN/ZF8KzRV2KXUMj9IccY3dJGMdIewLoppURMBFZ+jGQaZDJoIEYeuWA
M4TDA1IFU1sFac71A6hPWrCy5K2OdEvpPTjj5D3YbcH2cQPW+sVXN512SeS0AVhXaAHFQW9ta5uZ
dSGLGg8iQoEpawPo6NB7oPkZ6vg3UyzYmkIsdQlLaN58CfJRXO/110hxgk6ZseWawZ6iKNYe/CYG
onO03npuePtBA1s7makWTxBqHcMjmf8+CcU4XVBk7OfCRghxQulx5wGFY9m59PpvkJEAGhNMNTie
xfFPjXezdW0D8gdMtfeN16sBRUfvEtQVIHcZkw0dHqFa+CcgEv5DGeb5A7JiKC1Sh0o0W3FsgBrf
steNX8tL6WjA1RVV+mLhhTPIXSBEB+hegerA/oM1/tXtePo+GRqI+HLDfoCQpL3r6zw/ChZ9TMe5
58f0yWseU55f4gIZGpCRXA3dj65j4mUvKTegdwx30vXygvxTE8wbXytxdvUElQIabbzIBvEvikJp
tAu7q6XW6P9cA6CFIEwGH+WVjsuD1BL6ujd6wLkUkhzvYkBk57VX3g11hQ+NXUdrB5iK3Szzi9IO
MFGBnlnJ0kLRK38egQ8LRml159YSKCZDrRhQ3lmxpZAMR+WnHI8qSFYiGNQJ3RM0zsmg+DoqcTqM
UtxDSDrCrc2GrUhHPp/jeT3oBf0WUM86886mVhQr+q/wnChbQSNNOw/TMD3jLznQf3CDR9pOFXrv
6FRQTbf13r6Ly/FIcHdCxDepyjRFsl4vAPk4TApoQL3RPwMFWDWr53+VGTefE1i9sD+mDg0UFNyp
7Q+aw0fIB6Ax7bg41lN+EK74cJF/UCaPE/x7ux3EbWyc7aM6Y9rRP4RR5D2SgADB0z9J02jx1Qaj
ElkUYYfjVWdjd0cWTc8TX87T8170hwbbicBn/WZi/jEXZf/kQ8P2nteQualjS36rNM/aALya7R1V
LwbhsVNRMfFUAkV/H9chhJtsPn3LIU/2H8OiOkYFvZreqNWw3chkGOKTFFtRvi1RwXRyRF2zVRpW
UKbQh6iCGiy6t3ZrJ3EV0IS5i1eLFy6kNS8y+2gmr3oo31H3yySy3QKULy7YmqTjXiYXbPegg2db
r0MOzlEN9cwKHO5uV7LjaPDd4gdvLbQQOxl1q7wN0w3FIWeNXAzNA6h9vFgqIYHVRy+Bn0LItp3W
WQvkdFYeoFXTOuFxCSWXcdyFYf5roSivExwRgdoRXI7q1Z8GBqEXQd2a/LjQm7fjzsqz/kqeNgzT
039aR0S/uils3jxzwvdc040TZ1Xz2qJoGuCD+l0hYvbcH/Oto0ycM9/bnZY8QbWigIiAaQSD9Kr3
ZTrDW+ITJHx2kSh+59yTACZDLLSKBiB5Zc4hU2oitbrY1KMYNQMCcdOW4sjPDdcNQEcp14OJ7ALX
wvCJel3VaHOv+exVMY8PU+iCxyvixT5t2nqHNxTrDR+cHalOur5prgDS1y9jNbE7MU0Z+NVwXu3U
9tkSLQfslOXzTPDlWm8xfx5H8Muou7/5OxaTRk3pJvvRny7ZVJlHIGvNo5+ASmxVNgVePDKOzOHU
hwnO5jA+O53QxhDFGgrhONsfEz6XYVYKUrex+0X0N8S10yBrH4A+tt0ulDhEqnNjijh9sD2opGoA
1I8iKi/UtCD9mHtkCrOFKrPsLzf+m1hblUHEqMPaojDk63zWtPbeqfvuYWhlueLOYIHjnIfPVhvu
6DHaiTDfsUaEW3ra+oUJCKMrnsGhn15yqMPNT+FleuIN4TNqM3Zx+L1gxviIw2zrxcN7gVZlL+1X
o1GJLoxw08xe/gyz7O7bWLENoCOoPLbZa+bJ/GoAlfKIYwAJdUTIxpBJTaXJZsW6LFS53u6RfJg0
ujjeAAoUebnBDld9leDkP41fS32In1BEwc8J+T0TR+WZ1a0jvMWDDBdomXMDaeMWz8AR57xhVK0j
M6pWmjJ1mWi7oWD3kFNGCPkozm6zv9i5+RZiA3yiCFp0Xk4tf+ObrwYCIRRtghUvmFDSu0eeRJ6o
afgExpnFNomBZrE1Q35ESiDPtok7/abBxT+v4IflCsfS35GbhchjIbrHvku6RwkgeuCnTnkkU+he
+WCjQpIsaqDrUe9uZllu+y8eAzKsBwN+yAHV4AnfuUiWbYAx9IK6SLhzZ1jDNtHG4ah1TSePyMBv
QPNTXVO3YE8KY4/0ivXyaZm9a84WSLLxF3+1lrH/37xS1DqyThq4S3Qz+eZBwTK2+rcuNfJLFoOc
gdwtoMAbwJ2hZKyinMl/hKahuGLn1D+6vLtQFF5a2V53Og1JGESBSicBUiCGrsLH0rZe9W+2Fn4s
jeqr7MnU5HiSbt7dDaqBDnKIEnzoG2dRrRt4M1e/5D1r70qogdRGVB6UfKG58zuktxovvVDEHBxG
mThJ398WE8Cw63luPXk4bDcSiF7Gugm45QguaUMzV5mYDFxArU3XL8DRMl96vsLnBSkkHxoXL3uW
tsNr3y6KIhcHdHlyrePhyUHVMmo0mb/3jdBZS6O13war11cVxEmO0BW03irwKNIkaKYm16I3war5
zcW+YG903t5jqCrG/6hkpx4b77nBN8ZHpnmaUESnnBF13do8A/BSfsxZwm/XmO0ijP2VnYwjyG6w
Bq1JPSvLgepcpi8jn3c1X3AJod68LHXn8ab3upOO+jI/u/NDW9stpFCJqqQm+qgbHw3c+D7n16rg
myKoAVr1MWIpqDk9y3pgY1WtwPsQ7cg0gW55KCO3RHK04+AVQgg1RiqLi+8ne2T5QL1HvoiZB9PM
2Xn08CEM/DL7WIpWqSGScZIov3f80tqKGPoWfRSn176uExTDUmU1a1BJYIDZQjV+7tonIAXmCPIr
9YE7O8M/tppEDfmT5Gc9Rc794u4T7WwP/nheXJUORVAACQFpV8vTgBQF5L3SuNot19Wr2llDKrDc
oGK+jlaWul9nAmZmWYvuF9+6Nlh8fEidU5q41+XP6ksPlUUdqr3S7i2shuzdFKgkMmMLCUpluqJa
6fEwvRpVaZ864LtWTPmrrmMBskLjxcE+47nCEuTnU8d3NUTItjQ9rgbQnFbeE+oePGzEXDsgP8oK
3ZUd2cOh6sNAs8bhXsNx4j1KR5sV+IPybTgw+D4HOhDgBUZfazsaYGqUetVgvTgFpGqXWPInLvIi
0D853/gh9gQxMf9ucUdTIi7CVnqJuI35uupe8EiJTn7d3ZmjKS6mBaoRVMKDKrX92pDPU5ryNMCs
tSgG+/R3oeXfzGQSiArB6u2y7BKGwlKjvb3qgHzIromn95tL3JiS5tKqOVJia0hNukCj4t7HqWXH
GLUCow0iDiB604DoJKghdokJ5dZtVsq7xa83qDhGXeCEL4Y+PhCXBEfa93Z+biPTAw2xAlzNhnuO
gTMDsl/yaDsYmQgiKcFoY5qNewaF10czRnndB2ltHEaUkh9ogGbP0bPd16hX6YYfxCeuTb71iHMK
MmJo7z21jdNsTBQ4bMjXjpUNuqc5gDyFmKAZYGr6huJtPJMfa1S+KsrySgfpWhbxLii7EbJWLOT7
ZAS9la03GZ5nwNxDOAJvv4BQQIsKTa7i6qlBAn/Qqi35WhcYRuzTMDlSkyGaAhunqQnoZU3s8oMW
6Es7zPlpacy/mjTghz0/1a37TYio3S6uZZYR+kDPq7DFR73/uBzNWIJpbtxBgscTwI22eoE3nh7a
MCDd6XfCA5MIdg3AJ/QaKuPB8VqsCqdtrm1hN1foM374yKQB8nXNFow/+ybxLhMEp4+GasrQApc/
damxRg5+2cSqw+PcXYbm0MKLXGz6JPtY4EuUnESzU8vTHDzFzb3Q223u2KitwW8qPrWOdQbQCwdv
1K2SBFQfdaJd8R5egUYjAUaJgR8smLsqPJLgY3CRKD2m4Ph3+gyjKfYgW3PA8QOVDlHTxQy6YYLt
G9NFhRH5qMyICpD+GkJ+cnkQO9kZifvoazE2QXIykE2vDdBgwqReqUzq/Z35P0yzxtzIQR0xvImw
fOoLy9h32KzdMTZo68bQqxeg/PAcgdjLT9Nq8KsBjq+gT3NUtMvxh8aAa5VObzwPjlduDAEeXV/k
FXSFWraXWgG+OLUSaseqFwh+gQcwKyFa3OPHBcIM9rnqxo8GlfXmJmk9GZCPRj2A3ao12YUK7EDK
ETQyc7Y6JNBRCph6NvA6NavWo1Ak9GCLIosGaImxrRIE/nXx2alBZ3wPNBDI94GtMPV1V0X6Oc6j
/qS1fxQFKgQgjwwXNXpXpuARjreGhgd2ElYf/jmOKxuUR5gSI4Pug8bqSD4HEl/JkVbgOEYJMXqA
TL3diGPSxdj7og53OGIzDsoDp+i6fQsZ5iPQKaEFRQmpAtTYv3nJISbhGScKWJZZ4gcoJhorigRN
M19Jhoy2sIsWVBN+Mzf9YN51E4rObvxkZjiGKqBieFniye84aXdmtljd+MmEWCNSVIn1OFst9OXK
3gal/wqv+MUl1qZuhGIqkFwHrZT9CYVE98A+DrswrfoTUw31rAZlu1uALsRXm8YhenDfCtQ/OXpS
heCLxBwKpAUjpD/D1bIQjUD6xAdh+p8T/QxMKQHFzF2aSZHM8MBR5GXd/AsQdtizour4jn4KJhE3
+8kdwBNhlYAzqd8Px9ZOrSXz1RBCajmMRA+GvpzvNFnXAInF/VMWV9OjxOczd3FeSJ4Mr4iJ3YKy
QpmQpk7PQMP/IguwGYRVNdLteEmaLWB45wXJxNn/eELd1rc+hJYOYEwxyp3BPekUYJe0VEMmNUME
sgSmQkZUPQ3reUSxR9LIyPE+LImGcllimbisvYwuF1hWGEf1KJjXVndCMVJdelmB68a3sbOMHZGc
sDEBMxveshYCkxs+E2I7odh4BK+oil1cNIvMmftE8aaQ+RlLflqS42t3/DhCdQW4uMukfcapD3CM
E4sBxAn902iH1ZPnVc8F8Rx8+ktDVk8q3jMdEFmMMcrZXCTk3alcdZW9a1psYbBUB9on9OyBC3yk
NbMKFpt6s5PGlzlkTtKqoVesoxT9czEacMfR+linUiM0PDsXm5wUzq3R2DPNnO9p8d/eDt3tvIwz
4luh+5btN6vUqA30oS7QRwL4aNWQSQ1wdKtQr/XD4qJelEKXeZ5Gdpta9cm2rPLDSfYyh1al9dWC
rRjclaZ/0/Bgf/Wlv8n1wnn3+tDa1lpu7MhMID+Ul7b11mp5dHQ6FE6TX5rZ64T30MdWTyPowWJX
Qf6iKMH/AO2cC/MM8zEuo2fTSd13jwEg0arfisEw7hhIV+6qKTLukk7/VTlFv4/wHPSAty6MowU5
QldFzD7h2h0KHQuJ3b+rm9Ak+nOFdGWE8fQRZhemvplcDWdmai6ODpHDom6HOoEmNcZjPuA8LqDr
Am0nod0kfk6KIVXoHQgKkSfzzr3mJKcE/M0nyc0KlCmfNjmLtMTbJ3WpoeE5kmzsKOpVmkgF//hf
11gWsiKcrFk6wPMFJN/FpMmA41RsA+BbuQI6JAQf8oAqD9c134cCr2xhq1sXzn1LohI61k8JdDQo
op5K+0I9CqFeL/OPpcikpqiuifmagP7zsevbuyqW2QUInPSxas34HrVHGxqjpsav176QYB5cfK0U
7qqL43i3+P66EAiwh4tRuDsg3kCIxJG6AoD5NPQ+P7k9cjcr6gotlGVAXRpnouGnyQd0zpG5v5a5
o+Mgb/ja/L98SEh8zKVp3VHKEL/9nyv+D4tVUHvJATvDTdBqYHY+uk3RXzqvE9syTlAyxkP32oVC
BEk6geW95aDncYa3vCzE1g11E5RCBs6/TEhQghY3PiZt1D/zMCy2EZQeN0njwCyj5IS91RjQqA62
lKsPSeQRlBXP1CSdfUDWIX2geN1oADUzsZemQQevCfNqLfe7Q5SHIMoqOnDUeKjjPk0aJOaot5gA
EAhIvSXJhnymZ7YnXTUFJEl5nVxa6UD1WTUulKeQQ3+sWIfcHLmaNAuwa3XPs6/nzQGlLtbRtyq8
3bEChViekZw4mL8vmWLhp0aM0CUGRceR/KVi618G44JBg731jVUCNsNIePGPlktIZEZtcc+ysb4U
KKJb4XmZ/AAxz6aAAPE3URT4nXZ5vwejIpCGXN5RgJdgQ0QzQyB5E1+vL5Uqai57CKy1Q/Yd76Ll
XSzj8k6qnmeV8vCRCgb6x9GCToDjG3S9oKFR/xtnvPqDLyZWJDN+Jv3dZPMnsrQEro5Ibr4EDpJV
q8ia+vWXobAb631apo+lSkRTk0YAao6t4+4oOb0MUK83mt+MNXw/W4oJbZ6lZ9Wd1XrfO42LeTBV
LgfUyVCmQ+q+daXEj2bqHwvHa597x/KUKL27kXXfPgNyDwLaJJYBjWY6c6941KxknE3dChjMO1aZ
6X1YlN0z1K7HlTV6bE+xupP1uxqY4zWSkjhzqeNDBFhuHUxtbJ5IivLWjhsvO+DgHxTW0Kxc4iZQ
EX8IWdKI7Vcoand5fA5LneN3tevLZ5PXqmIEsr+qpO2yNDn4NmZT4LD1BCrEOWLx38b2IOHqub3L
bXwc/i7sf7iW3SEjCXIUyFJOzhjYU51sLPVnURHl0pAP3Jj4hyHnTQyZtVrBVCtQiFbRPyMYcIAv
HCHdl+jNG0c6A0SIruef27YPz0XhIOPf5puxGWxoUU5ZeJ67YPYIz2RzA2pNWuIffYY35zVN/ghn
028IbvLdbNKK87CaTD2DxdaqjupyTQt6oVGddVCN+OZQBqjc4acO264StE14WJvCSU/kNNSIpCBy
0nDmTL+Nknuq4geP/79d4stqc5diE1Bzr1HPnG2hzvhKpS51bPooka7zc9wVGn6s2leuKpL7fPxb
/9/E0zrl5zqZNTWHGoSCoAQe1yrj8IJSIwe5pGFNFNqfFlFo53Kax4hCm6y/zgNy4maVZZ4ay3Za
E03LNZYrqtElVl1/sT7H6G48AEV6swCheFzVa4trIkjb2gtRmlfnJ6EawynSdNvJOD+N+pSfqMdE
5qB04DMIOqFyhxz3xaUBr52AMVvCdTCwoEx2LNesG9pLafViy4EpAKo7by/ko97Yuu2Feq2MmpPW
YCOoJriqoZ5XQ0l4nqbX08mCdMZh9i2rUK+BIjJOtlBAeTOwXINuw8t9pO3VbSwDNIOu+XkbjQ+G
q74SKF2adPtotE6t76lrUdcXvg3G9K768NKQ22sJ0GZOYx+9bARUjbrOpDegJwR1wmos2biiqazR
HCiJqFXmBXVm8AAVtU4Q6XHx0DOe7/NGgmFZVozNTlT9gmlMA2EHeIMeKA6P4484Mqmh0bgBLQMz
49PipzV9JrCm0RbzfBpVsTmybKdwwqXJhf3hn9dXsWE/eSz4jFvmu5Wf7Q3H6AO66jLwGbv4lzU5
HtgbUylZaYHJzWYzUKU86IbxASi8atPPhfShOhn4YkuVNhmzcA3YyAZ/jjzZiZAn6s3mOEERahnR
DJAIGTVkzolpl9eKp1c1ZP6dj0IGW77MlL+fsTdTyaT5tByPXLED5ZMv0gOvoizQwIyEvZd7YUUT
A3ITf22++AY/OsQWmyPsdIJ+CuS98GzGt9OxnKcyL/UHELVuqHqbGmaWPGiSwjzNvqGHzgteUVDB
DLUBjTQSUZdZMy1X9evNBYlFE8pZgIabqrqEPwHsG/5YxqsKSnEtbha7Shlq9nqIi/K+gNzazh0b
cWZm2hwS3oQH1mvWyUg7eycNcMT2IGTdlH45XM3eBDagyL3nOGHgImRD/620eRIUeSp+yJ7fdXIw
/+ign2h64wjc4fDqakpTT4/yozHo489aG3/ozBveod9uBQXoK8CA5vmrGPfwGFey2yy3BdSfOPej
V8+3BcJtEP3Z2cdtgc+ZAXxoooYJ1DKHnDfuo22oWvrBPEMhxn3sEst9rJU2jlGhojHL8dh20si8
5ukzjVFUivORDQfH1oYCaMCuxzVILtMHiohQKbXX7LJd0UXIFzvDi9miKIbi8S7LjpMHLAOtQRFC
Ccu7I1TdyOwEhCATnK4uV3EKFq3DMoFUkLpdaTTm1TefkAyXKDeQ4MYAx2n8ZsoQ+/BUv8aK5UKP
QZPah0i04zcfFB8atOA/I2zRZytUnvnbgWU9MOoQV8Hxud+cqVdCHA6wjlpbkYn8fDsPLHECZXn/
QNtsAE9+iw/2APoHStiyMQg9hhuMOT51YFfFBuGhcVJoAaPA3GTZEPRxln13I/9hgrDyH24N/tcp
ZTFwgtPa9PPkd+jp3/o609+RbWRB7Qvr2Wv6aS0mu3nIa+YBII+iNB5L5JogdHsw2YrXabwnACRw
qkFaZcmbl6T5KYvdaE3+ptGRL+CufSehogClyeyJkD56GXobozW7fYLDpNyFXKkNdvN3HwWcHY4L
f4hmStYaANX4vsvyfkydZNWogdycToCLTa/F/5F2ZU1u6tz2F1EFAgS8Gs9ut3tMJ3mhcnJOEIh5
hl9/lzadxvFJvvvVvQ9RSXtvCdK2QdrDWgAww1lJPxoJwH6QSMIRSm2yi6OZl1jL+Is7lM1Ll/qJ
GpCks8Qd3LnBJa8d+8WL6qe2n1Z9KbIXrofJfZIXzzRqlYiNbI3YbvWIZ0H60ssIGRlcsENlNtnL
lCTNTked+5omOLIat/FYRadksvP7xDJ75BTb6YZj82+uPU3m98Bd7/1ECc10+pa72Y9aWiJtV6lb
AWJ+7LSV3lT6nlFukn0oUQr7VKi8Iysw+T4uC3elq0wlasjeziZ93+gCuUzlqTDS/Cmd4FQZEQK0
U8dH1WGMVGMJt5zCS6WGhqFUeKnInsBZtGLoZt34o81bVB4qw0kpSHsz74/DeSmaRuuhFvqHp//T
Ggr8CkyKzM6do+Fp/KpZZIiZc8DT/ScTmvtf2P0XJi6QW3Y4wN79F7bLZesJr+3VPP71Tm+WKfs7
kKGaR8domhOQXZsT9aiRnIHpSzXUI1kxWt42qdPXRXQzdVHcTCU7vO7hbF1WtkPAvTjG310UC4Xd
idIOgJigmg4N9f4/sqrw1iZw8A+l0/xrORC6cKALx/3GcPTer1rhfe067HryIfin5QKUCFX+xUXt
+bob2uFiDUZ6wOO12Cd6xB+ysb1P+/pO2t0WBCSA34oKZD6XmoJnEntv0ni8CgW+762SQDdbgYdr
W5QAsjYTfsqA/Q4yBvspCUX3V2mP30Y88L56mQDmfhvIJxAJDNsAIXqQR/1snKLLz64Mo/Pw5Ua6
DKnXaonm93iMrV3RiGFFMwWYWYbV+3xOcgsAnb5saoMjMNELvgHOHsrspKYfqc6oy544DgxvgJ0r
73TsT30Sk5VruT+ww+VzLZrhhK4fmKikkKpwDcXKwbrDJ76z66Z41QaACEgr9TaIWuavhuMYuxZo
E/PcOufvdWw0F2i/MTzaMSga1VzDg1cpsBz4O9RcAGFEeDDyr9mUed8tw76AAjF6k7ZIthOKKI/w
drl4uloFsFks97sxbscwk9/bbrD8ouns+6LWwU0HrMk1fF0+XpwDXqsAv/R0vHfgOPUeEB9M74Ur
NosIZGUecPjEpspkek9WpAz0VqqX73BYZFqLdEAvwSYCPLLeA9mlJd7KnPHMJztaTkF7n7ycvyxT
3ZgXDyLe2dIFTw48ngzuFhxbhunceZaFDd/U1xvsj4Dqr4TUtFrWD+umtIEXCo6F9VimeEa5XY8N
v5O021tLwEG+CO4Z+9kQ5RHrCjU5J7KzAO95ZoVu7Tvb5sq13vT52hZrgUrtz+Bnw5eXNS2w3SvF
QG7afhK18kRDnq49novPuimc05gXLbItC9AVVBwoI1Enj3WPAmG8z3PUZwYSkEkoW7Vw22Ezmt8y
wPT63Pbay2JbFu27rRCZ8VYL4zCDLIDiIV7XCWiLPVXqzpANfxyQgCzP+ljcDW7/LQLtH8gl0ThZ
8950oXY9JC3ZkcnvhqQgE65J+xChBndoAToAELhA3nUcB2U3+5QqoOcETl9EzlW3UiT0ZJFkA4Ci
kSY8OB6Qnlaa68WPInDitde74ZkaLoEVtzZMvdhabof8s3pswl1RyuAgutpFRhWY7JA2KQEhyJru
hILAMgAcBLruQtR9NS5yl210B/dKk2Yj0l+NUZzdIrQ6IUhmsKpDWYR07lqB+jAzRaXHldCzGgec
UlBrHQNHCFwkfOc6ATsYzHumbGMcQZqn0kHlUxW0xqaldz0y8c8tqm/PZBJ6/XinJpi0cViMSTtq
2KFmlXFc8sB7WcLRKwGyFRt5cEXiSlniZMdyQLAgoS4fVmWHfNLK5T7i+fmpUMUXS0MyRgUYv1Oj
vu/dOnBaEM7kE4qT1QqLMaIdpx7b692N/HbRVF39alqkp9uk7+VD1gDyuwMFVoGO1oMRywLsAD75
uSPAD/fjw0apeocbbylwtZxy63aWu5ozKrvqRywtoCYtRJ2kuEmpvMm8/Jgbgt94SyNK2rxaBcF9
pN/hyGHcW5NWHuEYGE7UFKYcTklsvg/HHElhshCbGzkNaQLZ3gyXlSpQGJQrUttISx86DfRA6mKI
Qbxfgoa/ky0mvBj9kPH8WKvfWtwCcix2kDJPw0z9CMcuAsIcjefuUBo/WNl0W5LpA9u7ddTvRYe6
0iv2PBojf6Y8AeTinUfvdzLWIy7lvP7OcplYmV67Gbjd4LGB+oWlREECE3/TKArTGwUNFxmAeDZ1
HJrwXPwyX5MxXuyRWqVE+dG8yjIXIaMKhGppw/WN2yeGj1Q2cP1Ko74bi4BtzSD4h0RLA5ix+m4Z
Us9WE+pCExuUCyCnXS2yKJbhzdwJ2RoA7AxRLKcWoMsuxiSj4aIIcZJaAZ6u3WRZqa3jdnKOFepK
D0Yvuy0TZYdNSHWyOyf5XqU4jQBd0X1sM48fAtdrtzgIdm/MKU61qvInCyTW9/v3H5CRgQbkI2GY
UoXnrOE/Jgx3lEB8k3dMWcSUhlxLUW0Ad+qegi70Th78YScaOiiLAxrhhyaA/+/QA61pMaEZ1CCh
OdvlnmUCrW7gPjMA+d/EHvbdI5gEUZNjv+G/cjYtFv1de8NfDVD9XwSKU3aWmfUHULYmj4mVIE9X
WVjaPy2SEP+C6yHweQNHTdTXwZGFXbfOM5G+joWj7ZlnWD4NY8AynurYZkAf1pNXJqPhPBbh36QE
W2HyULuIYKmZXthEz63JAd3YpK8kyoOzlphAEdAA+Sx58GLDX3mOVF2jVQzYhfRJumtUEaSbetpB
GBKA2krbp4AS4lPn4zUIohmVmVjgXLvtEKZezzmKfde+jyn1EAgwNYLP7td3lEzPRfIXVY8hmDjs
R0QD4Qr4WVGm1Sh10JzA2ZKMGj5YF6SOBHc0ikRaXnJXuypDu1mIzMDxFVwt1GP3Z888BkChyZBc
nk2riMnsAZjmHg69PLj0XVyd5iG8SAHyLMt3m4p1cOcqG9tLgTpeEN5n1XVvY9KPn3vU/SPPNHnJ
K92+n+SALCglr3O93mhjPQG1HcPxp5lwCvtetMNXeLO7U9Hq2GbJMr+PrADn+jQ2j8lgH0huCRmB
50J6bzXoGk8tz8AuaeQgkFT1s7HtsG3adc0MHKUrzH/p2GwGjqpieSgA0vbkDbJ8zox0R3W0HUoE
AT5Ve3PRLa0hItZsB8WwbHoy9mPPEkcDxWfY5ebpeoFQ4Ubd77Kq/RQEFhxSBJ8yQ75S1yiAZzMi
v14kYKoAIdrwQM2Q5UAMbwChIMcHYaMhMZhsgcnewJtwZYpqyh0KeCJ4tn7aMcSgL5Y1TyKxbQP7
tvL6e6eY2rsaPEpaNDZH4N+1dyTCR4Jvv4ufQOx6eIDTGB6Jaac32Sca3dgtMlLQUlLrIj9rbHhX
1XpWOCA0TOq5u8zxWjnfwr9slsvQ5bU4+URrz/dFt7gsI5wXYAGXIkCuc5HpoHbNHiK9lGcwRjZP
TTyK82hbD52eoPxJNUHYl5s8quoNDTm366dUFA+2Fb5PYsh3OwvO5klVDIRo7nXeqleeeGps5Y6n
XgE/L/hpnXuzRyiW5KFmxmBTIpPBzMt5ngB6yS/dj0nLioFbK9rbALs/tezVFLJZDHtaly4hJUeW
UWrurmRzl8xRoIubWWa2CKQj4h8gaC+bA47zqMYypekbOHzOQ5CPmCC6gdZUsT4aLloy/j/OBSSR
g1q3fM+QqrMZKBYSKygjlDYAHlUJZ4hgghJO6hr1Hyhd2ywIxIuCrIWaTLI/KgpVSVFPAEWLEKqr
UIHWIxFzQ2Wk6Zmh2AXAXbzeVJrUj3abdU8mXIcoYo2iv0JXi1fIdoZ7osb72a7Ex8QhMZxvUR42
88QcxeIPZu2+6NouzmtQ6+YowehjJ+zXNO5GsRubdDxOeohwNkpxW2SUqy6rxd8RD3XUGCpZ4mnd
WqglwMuKWsioyzaz4Sz8WNyYgJLb1U7l07WWqy52GbJZUbmP/04+6biU8vHseO/904KA6kSN6QXI
9o9lV2xkjIhhxaWOwBIYEU42qajLBLB3tg0AwqMG0NzzkOaj4GjS/GU93us49el5UWw40nFXpJmF
i1GHHNrT1SJeFGESfFK7HM6gPRleXZfMSaiXcbfth+nrIBAdZConjHpthADgImNIQZkcJg8kWuTL
sFPzl+HvTEj2X9jRXagrgm/1X1dMizBHwFhdzbaqyG9tEW9QR6qfefqlQjXFDPpsKhx9GhpASwEx
ggfKMqVdFDTJsz4vEp7pGgPZSe2DUAq1nKIBkkNsHQi+jxpC63M+IP0W2Y0JDVHismaFY87zW6SV
z0CAi60s7HadWJ23R8U3CA2N6alCwOCs63gxJqbGvoD4SvhAixwVL7P2VLfRE8mn1C43sq+qw5iG
GsD4dyR2y77bOw3gnlLkuHwBCNspwonhRYZOd4dvIvzytGrV9it41MKLCx/R4xSbyGzC1eBcRWUO
d3pUYlfRG4qeZnt3CJpdDWqoba6W1YFTh+hX/ElOQYJ6+TpZTzl+zppdAP5RVul2LCJt7Y5O9hxY
FTLErXkwGFn+bDUCzPdaaW3JQGCLeEGJ2r62pvyZRJIl0s9azd3T0Ihlf+eY/AuNqMmsJgbP4VSd
aMlpMt1DbgNxlLT50JcPRY4dZOJ9yVxASk8EwiJqgNGDPKLYzmMnQiFayiogrLIMUYmmwK4FrqdH
wlhpgL8sB0dcCGwlVCDEAFldYFrU4lwfpyPpSS4l+EFUIvGWZDPCi7oIQ9aPv8joQng8rhM4S+0C
FQ0ymIIT4IKCEw0bY1JUx9SSatZzT260Sp+AGfFzzs1EGjKzGXe6Hb50zYhoompAl2XDWYM0FsBp
1BsOwOJ3WWjFwNCe9aZK2m615o0m6sKzUI5FehPcjStPa711nfbW0cWbZW4mVPcfU5xFMmCXoUsa
svFywGbOwiv9VTcCnYbpL0u54BZCHQB/E7rlrrlAWmqVXqxqSJDT6STnSTXUW4bg2bUAeIfcJbIr
Om72K+oKIJ25epAeZ4UW7LuSBYdluWUR6iHRD3wDrbzocQImZnWtyH1moZfd3VjeXJPsl2WpFwNh
d8hAa81c3kyr2hsdZI301h5x31ca2VbunHtbtxB5TIcfAcdex0m69t2Y1C7wN2nGbFzJ8YxdIGAa
miekkhQrCt4mun1uy8T9lAnb2uqibQ9kUYRtAchOnGU/LKxstLZOzq4t6DyM7cA5ji3ndg1dQ/zU
Hnbks08cxtdOpdcHGoK2aW1YU/1ahrF95gqym+Sgq+GowXcBeKzOGzp4oW/MOiX3LDj+/2RmqdVo
Oq3260X7IWzmiwIb8P2iy73R4uqiZFZpCCqYLngRZJ0Mq8DIx8d4NASAXAv8SO3SeXNs79BEMoW3
HE7AIfHAavthwRNgN5Vp6K4pUbliGZAoOJx7SwbywOAlB/svcCBVZjM1AZDO9cwEK45Kbx4H0Kz0
evx5MUjxp/pfFhpYgtrwBtB/NkjUD6muK2w+0DZx1bTSF51TP5OkG9LM1zQgRBJp02JPPE1kYuSz
fdcYJxEm015ObaPoTcx1jf/Bty7/Rt8VjkwSPwL/6P0fDLRUG31hVe8GHAfuHDgwXtkjcQAhgSfT
BnBOA3jW77k7HXldaW9uOGkbaefGUc/y6mFKwdtIFqAe8MdWBk8gWn1IzDi+K0ygH9Ed039Fi/Nd
hw3yA4mQgQv+ZWT4bEUAArIQ8f+NI1FJGzipdRIt4NVXy5iE1Jh2HwABuTVWi4x6WqOmUPd380AL
YmM3CR48AAqAahAZKOyHN9TVnhiCZpogxSLkpVp8SHn/mUTI91WBeicw7x3D/oGTQrUnXqGZYigs
MknGLAEVDLY44Zae2qCvwDN/ebJfjfMKrLxxdE8viPkRX4P7/F8viJ4F59buvWNhmD6Qx8X9ktbF
RylQhOqYAHHQfuaFKTtgZIWoSlCyKgfxGkJuJd7+fos3pX5fB+C1iHkfbY1KFIDQdlp5zrxhG/Zd
fZxlcYPK+xoEcr0E1sIsQz52stVwFEbKmPnwnyEfEQP9FzqcZ7qGrpuO5zBd925x3S3RAMBqaMJL
1yExMXO0DsTryAlLGU83jfL7p2aoaVsONFO8ODzmO9pYrE2wk8HdPzDtbu6S3rYspEEKu/Nnocew
bR80N8upLHlHaQKUErDkCvwxdaDt7WiNWK70lxk3C8ypCDdreRXYPC1XnEPU7uNNPaVfbnqW2WVf
RA3XdwbqgFttXWbPQ5QlW6YJ7aRNVoD0kaLqtqUiOyFhoRVIP5DhirSLnIbUWMZwqcuUPbARhHpy
+tqXnthZDTd3tua5XxxrA++PvRpFjWOYVaCWWaWOUf6YyJ4A6mI8kcTk2AoCFBjuOWWQuiBpkyI1
V5Sb1iviEatt/7HHMAJsZlIA9nbQHV9DAHhDwjKtogswP6MLwofGTiBlFg9iyGbrpEqis163PskG
z4MzKpGAA0IWzT01qKm2/Akw/hukxxRsBXf/uwaFl3CZOu1pIgVZ6149HmRePc8yfHTjPc2ADy3w
UQjmrG+XcQGLkEiJTBhRgvhQK+o94JTD+84r3psKB7ugrRF4hSQKcSRFBBpddS5dKcfeuijEQUjk
ymNj/Bo3ZX8EGoa7Rix8/GoNzlGv9fwVuGb9MeqBB0hMSEreedgh1wj/7yr153UtRWeImo8jYqEg
9tNBkQ5HGiDylLYIq+AxZ/1KtwPtiaFgQ896dggaZ1w7oR75vEAVwjaOABjCsQGi6JgwCgTGzKwy
AZjRoDhXFU00bo8LFVEAwuZQq/fJ1Ka+lqT2QShK5qGNeuBC1M2WhqMRTnvm4GPN+9p+YfrY36EW
GBlZagg4xexx0PTZVoswPxnbVY247hMZ9Cz+3BV6cKbF6FJp0YD3S3fOpYJ3pmb0wiletwj4cnst
UX/r10AwuCBTobm4DBEnYKwcSaSzfsR9AyXwVKQgDVNmtmCAfVZNHpfjCaGGI4myFk+4oYnSfeDp
vlD1NalEipU+JsalCI0RlYBTtgGCLAd3JagbuGPpK6NPUDuFtLq3oDOnO66A8J0MIOZTBhR5A5mP
ue+aw5XWVlqaqw+gxwN2/vCGP/d0R0jhy1y3Zz3euhZbaUaWyB2qbAE81nnOxg4YojiNArSiBu7e
/JznY47MY3jPSBsWVrSLuA3YjFhMOyeLAEulxfqnILWPjqpr0VHM5wtW9vd6MKDGLqoGnyphxtrY
82HM3tomTZEF303b+WwSqQMLvYqosRINeWw1aF82ZqMen3R0Mc3x3gHr7t5GIO2ANMPzUpgzcoaY
NZXhgKod53w7nbVLeU7RSwmCNVXGU6oI7STw5WlbADHUKAu/mOrhQb2ijBBKD7utYyeZNWtJ0aIC
OXCR6bXYkjwwKgDBcNQd03BpRJ5ZAGzDJZTX+SBy4PgFU9ew3NcYwMtqoopQTZ/rW+AW8UOHopa7
jhgllLwwqj4DwAe6qZN2GzvVptVi4xG5xDJG3hv4PZkGmnU4wNYDKPmeTTuCq5npwLrAiBrLbv6q
a3e6Q6YwtoCBPW2zqPpbtOmrE3V4y/I60nHAo5ZqYSHTTMTj9FoC463NgjtXwzcgNrPh1UAZF7wK
+vCKuNJ7b1KyBkmrx0Yyd7sUxi11ckk4TIDDUCV1i7ozW2BSDxo+S6W4qq2zA6ChvZsvM1Hsjq+C
xTaTEYEpJwbF2BSJbhNnoL9JprpkqGdTQqUuJ/kVWJh8TyJpgW9+hWrq5E4E1noxo16AKgEjxgU/
yr7qtHou+rzax0rU0sOLtMu38MNk/q4t3z2y61HvUrUdUJwzhx1B2cGOqeq1rcZTsFahWy9d0jdC
mog7Nr/RTxFxF6lVrrrzWlfLLsvkaXYJI65tb690NZ2sge197LDQPviVPog4hEADpd+1zviK1H++
W0TUo4b4hmjqrB37W1sxAgbEFilIDDVAEWuArbuvhwzBH/m1BkDQK+v79gF/sxeSIqDqHXCaDwGv
xfO3crKSTeSWyZ60ugPu4h4F6vDmIrXc854Y2OhWAtsFnG9xLKYD8nwYBnI5sJpiMAyoIzRpFztm
Tzh5oCgFpJ+Z3Ii4wiMoJd9scMkIq6T8dQg6OuW5DS4sRkWkr4wbhycrz+C2PBcxsqR5EOXuIcRz
AJElnmzeGQRBcyEmhdDm9yOYYQm3g0A9CMaDKIeFJeoNi3M81kj9jgECREWsBBUJqVmgPxaZbvfu
qjeyejOzEy+Lz2OUHF+vMwtpIexzUeJmI/I92jJExsWoHSvH0ZCAgR7Jqjh60wqrQb4h5IjHvVsM
zAoyAHv8e5o1llqGxENYXnWXtZc1uqYS+JUT+y/eS6icUhtOJNFtYmPsD1nW6MhwVvvRpZmFTPIn
PZQVKM3bemWKsdgskHw3+HuLYsHk+51JXyO1SsK3GLUALKw1+0UzuuxukGO6atQwjYX3UETOrgAL
VOcn3T/IoC+edXtEprQVfooq4PeTZT1aEeLcGoia1UQQ75QbgBVPeGdU/MWMZb23LfC2J/E0XiQX
h2gYgY2AlL3+HOkSSZNRVGxRiQoEBtUgeyseEahAt5J4nZGarKnhdRejbNx4DeE0ODk63KgA1zNe
A8f85tQMmBF2v9MGO/7K4rpYI9G+uPdyOAJKt3krQfCrimA5qjfQW5ormTl6fi/t0LdDUIFfKf40
F3iy10v97hojD/DzWy73O5vlSuDE+/5eLlLlqNfF3wPUveqcgQh/4cd9259Tt0kfo+PMrVOEgACY
xNegZcVmAMLLqcsb+2IZo/RNs0JFpCYLv2kBsJoobFWUqrD9WKdgUlVwq6qhHjWTG4/1ahnTNGbY
SGP8OeN3025kRRw+SOBNXcK0z04lCAh9xkvrDThH4SZwMn2vgWTirRrTT2YvDbg1tPwFDGu4/Vpc
WtAH7KQCsHQTB8iYqkdNDWSl9WCybsbInKEwCe5yQbpc5s3qVtuxwUEO38dSV4iaesIj+ERQJyP6
8cGNTi1SRh8LsLQ//pTQwK6L+rFBHFbZkKRXhuP7LBqQ2EudxeaXdbzYffU6qwqZOnXgzS5b70KU
sX03FafRGe8NJVrkIOBl6yArrHWLUzaqB0LvnLOwAW3OxIF0b5kHD7tlpJADUJGCpjT0UOGAE2Rj
vjajns1aCriSlifyXRujzqvwAFuTMoBhDgUI4w3h+vOBARkuh7IeAVJH/FGaYh0HIIR9YYNhzY3F
xCMqjUFb8CH3wD54tgrhk9UiH5rM28lRArFMTV8UcStsf4xqc1O7Gd+zXPvcBCYTWyeo4pOb5nb6
OnBW+YBSxL3QuEiSzB+dIJNyD3KAEsWuenscXMtJVkYEUMM+CfLNEHKkjdlBuAL8FkCLB00cgspG
wrENSLFADuKtb0C2a4Zmt3bVkOFRs8kzhpIjJxZvcQH4IjcX6ZmG2oBHNdK9nk1wRz/3oMKtQGER
GS/CQM0/YOA6ts5jpHVWKcqPu84Rvqf8/9VgeNO+UfEA5RLHDqSK3Q11cWPcnK1IP5uSKiavP3Wt
0ElXrmVFm1HNb+ELcze0NKkF0GqQ0VXEm4D32NiV2RieBFhluH/bdcnAS5zwNHdLJHYdHMT+f2/J
LO3NGyMnN5+0cMiA+yCQupSFcH5Oeqf52Irnct04zPRRqmmeCv1prAUQsSaTXziYvL722FLDd1lO
cHro5RZ8LM0dA1PJEbXD0y7AefRBT0EpmIZT/6bJ7ruOBK9/sA5PS6S4OusmAnVVBDpBQ2UMqFGP
5MllNDKJ8jdAlOiqFCZC1GaPewRQsBpStQyYRqwVatGiA8ksZE89uiDbrAvjMsH/lGBHiOi4wHs8
r03tSM08JtXVuLWQgb6adRbjzO8kvm1k1cCDdlrsFxlNXxQ5SJYPrhSAK9hmAVAvE93Y1oorkLlx
uzEF2JUnze4+/UbeB11wcUJZ7iQlpQqFCTpOgX0COpx9ouGVhsZTtm1SQNCQWRRkz6MVolLpw57k
v535c3oLx8jVBWyjf6pBYswdsEALfQXkb34Xmjn9gEEr5el2AVwKCG172oE1xzuwIbbATCZ5eDS0
bEtV0EXRtbuxNO+54b4XRgPoLj1Rk08Fz1dkR2oS0pB6JBMDKFTxWWAO1UVTjxq3s4XvDGUm1tWQ
ATl45VVjvI6HODpRU/b1e+9GFgxcnEAdh9B5mRdob8xJnzAd2ed2AHB1tc6V4TzTq+LPOSpiFfnA
6HrgcEixo0d53A11uCGHZCvcoZ8Vy6O/L+IfUTyAz1FxjaNO07uk6WSc1Rqp1h6buMIOSKEtwNte
nes6qAZ4dDEGEN7aqvFCu5KRDWnN3s39KQKjbpODjH7V9CUmkr7T3GTvmMkbGY4MHMMIBHxb0msH
HgLWaGqzAeAgD6HRAs+IcnUXE8rPdeF7P1FvaUg2T8HvZds0aXQANvFNfhIJ5sSjqgjc4+DdZjxR
LhELnL8ArvMdJa/uiZqEN++9W1mk2YBuQMX4Ypf9avznubS83h3xBEcBnRrd2Nqjl2zCIG/npwb9
wucnw/yUoN99qh4oBj1byKDa9lrnHZfHARmQ6fWzZe7fPFKcEHxUVYI4KRBg4fumIuy5yy2GWsTM
OpDMk2mMCgcq3Ka/qtshHSfj7Du4Qcedm4J9ciH3inW99A04PXZ8AicYKUTC9yb48O5JJCbunbOg
OsLr0EmfFgFZql+Y4GIzFSkmCqDBni7dYNervEQgzquoq8HPpAX2Gahjmu7V1VrrITW1p1AlRBoW
uAhG6aIu0S3jTR6bYdheNBvEIOR07ET/vSzh8iLHowdKFhvoO82VbPFNKnlTw3m2iKj3ISd3JYmo
UWsv9sukjMFBFlVHk3f2luLZN0FtClvnozPdec7uJtJOuiXMXfJGbHG2A4D8r2H5xY4UHmqcV3TB
0Iiig1U7n/DPeIllbm2wlYi2XA1DlG4DIrYvfNLWwqrvjRF4wU5rvHSgLXwZQc2iLEkycP4AMlfv
nian7Rj5I2g5D8Jt9IfaAIdUKfAGavV+QwWsMdKD79w4BKUgzqy139TAWwz0ZypnrdsYUbSyBF+j
qoSFcyze2ml1jHmhb+ac0pm/jwMXfpUKewSgIYrbcX/2eclIFVY/KygB1Svt4pDopornByBpE6W2
aZIeZTluE6xJKHQH+KXUbWMrAOgDLEsQw829CSFDbbNorhYiIdDhh0NfuTMvw0LOsPBG3MhyVOiv
CxeQ9KTI1MGIetTodDBaxsTsgCSM6ymkddqEr10AOqyduMrcgxW0SHULGfD2FS1mppL7i4il9hlR
2mKLzYBclcSVSXpuc7hWOjxiZ5UOgDMgDaipfT56xpZm5dooV/OYK75iK0S4YZRI6sU5Jzw5tNUD
RBu2esuYeXDbrGYdiclgAOnfSf+KtDt+DGnjuMzjavI8jSaA0u0fJGFE2zAAHeWWHjgdPWWi+NFI
bevoUeLnlcLSg8KvCifdxp7ZnUQTAg54aKtnajwZvSZ2l55pVI+uu6urwPRpyJRZB2+UYU7OI4lA
gCw2dYkqRK2JEIgCw/MFBAxbUk4Ghy8TuYWrVrDiQDK6qA43MevGbQiPIzy+whruxsDj1tbuOOpN
LXjlGulacFVDk4lMy9ZhE4PmQQesl5JdKcq2RbGwIca7rAhaEHeIak2yKgkRLQPfuYO09c/gqH3w
UDf11AxV95ha3TNqX/LPeJ/wXaMB70mmU4adgomfVtCV99rQ6K+56LF1wey89EZQ9wJsg4Y44eGg
ICZxmoeiWkWRW3ySyWifgwG1W7RaaI2I9YdhtqehugVkyoMr1xmnbWhxVBmqJit6FB91KLUH5xuf
FRqcB4ibJCiErjliecok5pbJVrO1GRfrPA8GHEVjCJd1ptpY2fogzk6asHlpUqZh1m1BQ+Ws2saJ
nTWK1o37Vkufx6k38HxQI1rKruvsMOXRG12IFLQUA+/myNpLbrWbMojis1ngszZUE6Dk9Dgk2iOJ
elCLg8PSRYpjg3fJerGjntXmf3WVMR4iIK1eWviQL4Dx7u4ZcijIYJFrjTftelEjX0bZLgvFIO70
3UAY28WYtB83J4LhfkAl8N4MWHUC/OJ7Ax++yjD6GFNvsTEGOP9cEAssosWWZAhOXa93Y0faGxkt
EJYuPjqUAII7+ecCv7OzbLs75BXYFVXxh1bb9kZ2KiWTXL/LeHYUAwDRBuO4BEmvwq+mOeDJ+peM
7BrsttZa3NWPZExrLXPHj+stsv+8XoycSB8RTJR5gRuasysaLSLU4rZZnMIh2BJxFgG2zcRipIgt
bTubKcaxhYGrA+fvMmuZSr1flbSk4Yb7ofKK4xJNzLMexGGZDjf5rxFG7JjKFnhk4GMrDLZftHPE
kcYoCL+ezIoOZUekUfOQf8T2COtV7ZpkPHR+gNG2LgFWGHvnPnJKEJR1AXB8FMBArMAEqBcVugsE
qfEOoN/XclJSk7oxkAJupi1qWoomkyxAAdMqCBqkFn1cYzHm6uLL0CQQAhr/8fIoU9J6hMIWq6tZ
y1I3t/G7izfu4KFymiHR/NfbWIydaTDATfjrnd8Mlzs1PPkwybzdLeuR7fLXIAXJcvor/lEt1cdg
4WOgGRMQMHB0q1dWB/jFRp0fzWgAfCmNNdZYgO5UUmquxgZZzbZa1ep+Opq1zywE/VCgHrxPmMdc
rR3EGqBS52kkcAZeiC11l4tjW1cOinJUTZlXn6eMVolz6Tg4myDFl9fJpvsynroX03BHH0CDDr6T
GI4ShWmMlWA3VEOZsPoOHC0RwKq07sWKvPgZjnjSUaMWq7oGZFYzGlI/KtiGNjcfqZl48KYj6fi0
iGLFum2H8UUbNfOx52X5ELMfi97BPgj71uRhEVWNVh2mxgMyZKi/r8yAPbvFsQsFa2odMgYWWLdO
e9dD8BJ3QArLdfkK0APdnmQgPyhB7UieRg+MpCNKZEr4/CJwzbl4Vc/jNouskxlYcIABYa1cLWMS
RqwzT54YNGiSdZEX9elKRCbUGGoF6s3GZDSNobV79xcZnmeuwvyTXU0eNng59h3IpwAHy2APSK7M
e2PFwc22wfHdvbMkz4v/Ie27muS2tW5/EasIZr6y03SYII0lWX5h2ZLMnEmQxK+/CxszjVZbPt85
dV9QwE5k9/SQCHuvdQqAi7EHpEaCqiqLVa8lU96mAP6lAaKLLeDqACq/guTnkuKteglGK9hVk8Q0
MIw3mdbWc5XziAyTRADLwbeREoO0KR6RUY7chnbrhLy5IHOdIihtj7L4yHYWbzfRHJYH+CxmwkEs
LmevNLsFAEInc2Q9O0KhYrVjI8rl1JyZ9PGYpUfMNJ7asolf2IhTx76t1MiZRPyyDngEd6aFgjxp
QY3NkFnDQsyztawILdSJdg7bkFvgB+GLbyzFyZrzHyQiW4fjZ+9axkaN5BWol4zFzuOV9f4rBu9S
EOn3XLUAj3caMZGl1x695/yFJRtm4Fmg35vuVZatIFzgRejiWNV1QVw5eCDkyuo+orGdMXQX17iE
tZxg0JA0XFZLGL1lRyFyCPdeudYvHMytKKMa/T2OcJGt6LQcMP77OrfYV9eeu42XseGjN7NhL9Zm
uITuZJ/atjUPZj+YR2TgrhtvMQ+Ul6OSc7rK3YjKNlENi1wdME4Oz6wRNxYZdsA3i7Qgh6tFMnjF
ZhRAstapHJ41J8jrkpkflA4SmnGGrJ9i3pPNW+aHTBS5scztGMCwzvqk42AVs4BamyqvARxhbRio
qc7BLN4adykAX6rHq29NZyRqk5l9tb3xsnHabmTEUbogW3c3jQ5YDbKMXUYX5JpmtZxIRA2IDJAv
IBvD8ZGRRXYtCAWPLeOnG5nqAsuzOswtEn4/YNH2J62AqwZkZ1WyHn38jt1Hkv2sSMokGz8uEi1M
GgPVAxyXE/5mg4niNHdOdyARAEGr349H8lSLcYbsTR6CMeSm3hPJOVhFZiMyQH3wgahq0SkE32dd
hQvqjYWBIlHf5JcQNY7nmaU/yZJmvpA2HmOOhwQa6glQVKK6yJm3NATdI/642rBLP61N31zaxW+n
bYjZUZRn4OE1JNhOicUkKI5mEJGxxHyMa1dOllpzD1Q1D1TULHuyfNvHuy4ov7X9Af8b/V8ogx7B
gbm6h8YaMwQC3HaL6eYKOqQOyNusPeTIpUImIFC5SZs0ALKOVpQEP4Bn6mNGQ3yDb2qyQV02A0JX
4mxJEYIA4+EtkQFLFqQbSxgsHykWR+rOwYItLmxMLVFqAQtbjUlVIGmzwsJ9BAHcMO0TXudg0EYT
4ycP6GlnaCIaT1MXezgbqczjZHoRqeO4xNFXL1/oqqs91+fYBTwIJRjWnT9fynj3lmgocw69wa2R
UCEVa4EHr18Nt8mI7wpyV5AeS1wOwC/s7EOKDBUvKOMzA4DK3kqqPErTEFnWJOxlnsL9OBZIVCBN
kWAziHxoqBXa+U6mYs22s25T1+pb8YqSK8ki0zevYWrtXb+oTlm2hheXjV2PIgJ0mYLYlVQDrWXt
bjQgabF4NDFP7ExztMClaGed8k9sTLemAdWDMgQ1FTaiI9+fmh1t5qvde7VxT5v9qvsPncHi+IBv
5/QPIzlbY+Wy4rRNdkVvn2Q+8YPO4gjld6WHWIo6AFjHli0pMMnHN02Jx27boUuWNFYZItK7yTwH
rHPC2twptHHlAxnBfUtwI64HgEH+5RRYXBgWQ9LbbQIc6Qsz+7YUQBu+1ZOmBq0v9pJw7EhPaN/H
kZG9st/VA1k9te8S9Oh53rnDF6yg54N+Suvn/J0sLNhm9jkOw0qcIA/WDGyGjrXbuU/6OiIhNf/r
2JSoctr9/4rBJNYcGdEtFHP7gP0/LE1iYzprFpQ7ThXS/heyqRrWTVvkTJGyEMGKdqPe/yTD+/st
nuJmkUwvVVlh33d0j7T9qTdL1xhwlW3gjjutALLV+4bqLzdPaW/1XuMsHWin+mndBzUvj2HRBmdf
Np1n+DfNr2RZhtxAVOEBN+jfjP9zPB5ke977A4Cg3y+2gJhkqazur7kuPnaSCKmRDfV8Czif1GtD
C+TijuVvtAwl5WA/ujM0S2R/8jg5kpwaiseIU4nGoDnpjmAxPOlQ1CuBRb/vp3JCgTmg2gdrm8kj
2drtMV+7QQYK8P6Z+yLflaQhI9UlcKCiwmb6rb0Mkl2ddKCbwMoHKfKovkyRy+VlosRrETjsA+BM
fmIFyyRBWFuG4o07jMZECsabL/VSAT5Csospv5vuL/1IT86uqFd3o8nFgBE1ncCwhAL2dZuFyOIn
0HGCG1fQ4X0okclJQM1MiONIWeSgmaA+ickNkG3Gbl68byQi0HGSK2ttpyKjfDDN9lr6j5hemT8F
DY6c9T1RTO2yyJfuiyFPgLFEw9kvdZPOrt+6NKYG+QUgJCFNDPTaM42TxTR29ZJ9u7OrGwuIM1pY
AWv08IZKwmznxQdCyPM0ZsHTAPZTOeicEMB61AuqeD9zLB1IwULP9KO8xOGfX4J4iYRVDC4gNgp3
wP+J57RAfW+A65O0fEs3l7d+ku7VRwp7ZOFHdLv6hvRHot7NJ1YfkcyLarGQPoqgZFQhbfFt6u1X
2EA2eHHm4FgAFXw2oGrZKfBORBW20pjLsIwXkpKlY6Tlec2AurohIQhrkEgOdjnRo+AZ9MjzuXLi
FazJmMKFaY//HpqkeUk8HZoSxO9KqKd4NPXrqsUD/F0e7u4dadwFf45DIy5GU3YbgRLHbYY6r/Mi
z3aLwOXYUb+OqUeNPfXg3gkBhCyVuiE3IX3vZHpYe0u9A0EoyiWvduDixgmXPyK11zM535W56VVI
8+2QdOqXwRcARtT8hSaAKCQakYfQSpIerMupLD/vHAeEcODWxpwNuJ4kDLK4OBe5BQCZycU+e1YA
XhcHF8owJ0MSYtsQSCyr/WY4gVZ7F68gKAwAEPsABuWXm/KVWVaHaZC4n020nDxMgodDDfBwyIut
6Mbqq6j5qWls7ztyMz9bNZs/c1a4O+541hkg5uZjylcTRHgAuEYtaa3WWg3OkBsUTK3YI+uro15/
Lc5kXhi2Vsyy7i9pYllbB1Vzn8u0/NtCAsnfbQdseiC74Xv8YzBm/qWa6n5bTCN/HpeaYeIPbNFe
VCmIjpptsnCw7v2CHAyA1PNjh/PrDU+ZJObDYhjVPe8EYuTSWd6s1PeKK9FXWxnzhi5CAX95JXkR
fR/qwtcANKQodB80VKRk6hakYS0votUqguQx07H0fdCtal8yIZk20dq7z0UXyuRXphX3V7t+Jzqy
jqeMrx+YhlpLQQHvz47Cw0Lx+qn0xdSfoaPPdr3Qzd9Gx9K3evNt6UD6wwIZGjRGvQQ7vSJyJMgt
QSUaMmilqNAIGgpMg/A2VFfpVJ8Dj/oNaYP87sBBgNSCEz0PGXKATXkUHJSmyP5G0aEEMei41fE9
jV2qDPrZ5h9qskzC4JHJOMqFZKj/RAkjxfzZBtl08dkHoREoTEJVHqLqQWbUHJXrx8XCwltXiAgp
HuLWOlTeVEX3dSZlXwEAr/Cxc0T+NniiTXMFhoXdhQtAA9oSUxxgaKv7uflg1KWGjLoKaSx0b0me
oyKKuqSequKjCf6afcxQwOdKaGVLzuipdyczcndEUqK0AbDsdBjdEUlnGGk7GiJR7C0UDf9/ZA4o
Obc9dp6wzFzecpIBTWuc0vUvkqiUY0MqtUUPEJXhxiMpkTlTDKAUSJK+QiL+Nb8ZZ+zp5SaGnYOh
Ym7xvdqS/KnP+u4QLumHgMeSVkWyR6kuqW+kM0chL96TsbELAVUcZXznIO37OW0B1ZEkVeVEftN+
bVFvfiQZaamJY6vZeig23d4pcjEuDxX2pCJtTD3DljVKb1dggDfOA69r0w9LlYkd4aEaCejcorIJ
v5nYzdqTbBn86TxJtFXq3ckA9AwP5Re0oEJeVgdHEuGK/fd+RqbRilTwHY19144PYuBTuhMlGH3u
9fdjPkz1XgxW8ikWQ7zz2dQ9OHPbfQWCMChEVoBENGZ7rlEYtqm53X0FQ8iMOibbfOpBMv0RMKkf
cbAYPPlBt8zr3pibUnzGLqB/qEunOuduuDWxUX6kUQ3sIGTaSMVaoUB9di2/iZRKCmcpJA3JcNgR
Y17kmcvDlEwHNSSNUXf12bCKd29yvIluACrWR30cYgqnBa955wPw6S56aWCLh66mIpM+o2sqU7o7
0eDxKIak2qmLyJg34ZWrvmcyUnemPqK8qP6E8vvIMb0+qhCpneF8fcAExeAj8ocViCiB/ZYSTzQs
wgwp3WmzJw01pACxHVY6lZ8CV0+CkWr1UHlZ1IIPa69sSNPn8e9db/t7vQdMPdrxRZI5HlPxgGfX
dcdYbwXf7B032YqflFaRufa+U+gL/CpsDL6yqDWTZWuG4JXU5I/A9v/R2baxI/k9h6S2I/Wdrx5S
j8gkqSeDCvkAuJNrJkttSzIcaiPJU6u1H8lCM3/t5ya5BIXrvILhoENqQd8eZiq/rFx2tqsaUMh9
UfYyV2WHf9PwxGP2gSFb/NFMux0q5I1mN0xAWAqTFCsWwlPwRKfUqWTmoaaSpDjazuDIpoqQq8xB
KdZv2JoK1v9ZAH8yBEjXST0L8kC83gxBJPUKjgocZhnZCyEFcweAhZEGDVaYwiAkhvQeX1iNwS90
DOqwftAQx9RzquYPjgo31OWhHnVChcH7kg0wafE2C/J5e7eWcx3zpbSEcdJyoIHY5zjFPEC6d1nX
7y2ObJqkwhEho91mW248W9W8nPr8leQmESqgdN3LAXeK7OoqAafFHMuaKaswtiXYeDZUKZU2/fJI
PVVSlfYS8FWqqdjqps5KFV/97E0FWORN2tQvq83bstXoebs3bPCLdmJ5AkDB+OLJxjKadsvbddox
B0UPUWKBeg9AV8iUyMcXasg4zoAFODA+HLWi8LmDtPTSkYeE8CXDJAsA8WACecbDhgjtishmcRyg
oedA6SOZsawDVsD2X2HGulMABOmHtEOuNJKSViSojeAnbSsRYf8DEJfe2LxkoGeRwJaBa9QxQFhy
M+KAxQKlACzKmAPyclqsA4rnsaCVsiVhyc42kURuI3HrMfNH/zEAD8HOl9gKK3BRBXg/XKAS9fjz
DXneXtq0xNAcvWYzAyfk0ciLaAUKeBahEP+tJ2UzuMJe8LfOsUgEzPFInJvJXJVYmGKsm3Dxeh8g
zhCSWqDIJbKSoNpq2S+tgwyPU0DK9qe1tMA9vhrzwQJm7ycaYvY2Hxj3gLcotShbXW6GpLVX0X9q
v+nghaxgppuo/LjaiKEO1I2l+CoxF5b3SDZ3d1ZReTM5/vJzziOIVUF9sagll57W04phDvBGBcDz
y6/WDySrY7BDgf385dfsy+/+auXgAwdIzOFxqkb/idu2/+QQRh6oFTajHJKMtGGQ94/It4hIrh1o
GAJpTO66G3tSJO7AbcDVVOzBdbPvd8YUc05wKFHMQIiVl14bbP2EwPo+8DXr8BwC8ZtTIUUS21Xp
E852SzOKZdcMUZ3dNp/TrEyfXDt0ZiQgIzuyFcWRZCHqHt4cMC92Nk63ulsS+qEY2VaHrjA922B2
U2/oO6YFkvpW5qQFugUPv9x9+Wo5RdoAWvq69bpKG7MhbQCHbSgLMmslaHDaWhewBPlncOSAqs0E
ZHKKFLxENtTjbDT3tZXhn1Vq2djOT9rOBGLOphzbEDkBUJCH1oZpc7Ix5TyRXAeeikHsWV5xlEfZ
KC4GGeIoD2yJQ1sdkcihwgSg8dXuRnbTVd7vsShMLhpUY5Dz0L1dpClmnFCt6zJYm7H2i4e+NYDP
mwfVyygb6gGe62uc5OWJRqjsrl8cZFw/WF0GkvurGSnmpftqrHjRTdlSvZCoDTNATEtbwdrf4tVL
juoprktolx65l0Pj2zv9JqAHOjX0fCcTNqaOZNCY1cuCFLV6ocwJqq9E/aZ+E8orkLm+AA3pKnir
P4s2eC4MAxMsKwAIfzyHTaTGKegwHovWtkTUGOCEahvvnJs9LFGWCggTqQ6sLgVMnT1uaUgK5WJP
c3F263F/G4yuk9k4rl7TXhxuoq0+R91C+HfW/kEzmZtpVUszHZr+OMTNfTP/IVsaJ36MHxb/dmPi
5tiE6pAHivqkcjSxk7u0XlQE2Ptt6Imfy3dDKpt5AQdGPjYHkOoBN+4qpx7JTDt5NnFcbiI5NLiE
+WhtMgksm8hm4sCZKZy+AvQ1hjZOa28UvY/lOcmo4aBaeu79uXnQCopCvlpRG8gXVn538ckakIy/
z3EBAlnAwifbce4dZKKhATe9A1xWuz4P5j+UE+D5zoNsyBarR2Qn05g0Js4CIqDdFHtSa0M99Bsf
LnpMPWoMv592wkkGFVArtLFyTsL1O7hw3N3sx+JEDb77GVurcgzAb14BEgeE07NvoWtnlpB/nHeD
NxVMHbMbIt6jmPNGrZwmFVr6U1TtROH08ObypFHu95e/s5/oxsiVGj/eA+28PcWSw9JXzJdIxDmF
ki/zZuxa5XIAfd9ZyYI7c3InH+qRmnpa4RQgScNpNOJiUgOMCeoqqXZCnjsqFR3rN53Uljdhsqkb
ZAOvlBj372lsSk+JcbNw+1PdzfhdIy+OXHTC3C8T6GYK3rj+BHDR8gzgiS9rixcmclT4xZTsz8T0
TA3RPVOPFDFgZU59t27u5L+ypXA8tYItKHCM6F9j3vlebwekEPUFVaSjMQGhrwiyC3a252VPXWcp
88tQ2RewJo0PXlbPmax1zTbmINatQOEJWFOlz8rmAcd50tzHWUK+nVlSArArzAFMZQvjgw7nhvg9
g0ckyirWsaMz2yxCmmsMbJcZ+2tI4rO3fovCATW+ewSl7LfSsv3LzXOLnkrkhjI1e6MfXNQDwZ7/
qHrppxtXbUaug1nZSFOArbosPQzVtd+uqG9EWeDkERsVeHEYeJhuunQ1Hmu/vm3mOXdOnugftNyd
0lhENO7d+QNWCe3xV679aLBtnwkP6T0/xSRjIJrYOnB5tVgz5DFEtm9+MFCic9Su6rKjDJp1023Q
S4/6B2xEWsC0KT3LOqHizjotDIWCqB1EV6mqZAJGjmsP/m7FUuPB76qdFbiDDfg0GJGaejc+wTKZ
4VmrlD0qaKOkG9KwAwM1s1FnkYCAPMGC6dy5fAf4mAbZi2i6MaifaHhVkqmWU4+UQPTa3ckpBinx
IlHKO3cDbGbREkw9skz9qLDD7CUdg+RjDUb6i+euz2bWpB+VSDTjYTUG8A5IC2qMbBFYQABREYeC
b3aZx17WlNlgk4bZUBTtS8jmSDsVbI2Pc15gQW/3RbEBTlu7s4a1AjDMexBrwtsaZT7ukfxIwVI/
8q0mf+Gcm3iWFPXMQdstkx6RQnnhkjzAwF7WQ23WH2i0DmVr70lrE6tA5wzDZk7zAfvW7y6uwXnw
aAfL3kah4lEZKp8xyOrt2rvdfogTsFRUrv/CUMP/0owopwGF1rAjmVJ0c/VguJgHa1njWDlAFfKj
Fi3h6ANfw0Uh5yKeSE4iCxCtoJ6z+2MiL+MD8YrNwNmTvwxzXko8FMblkFQgT4l0qYMlNTgsWw5k
eKN2V/MnH9MQCcp9rtJRBr6rqiCtjkaXUSFJwyosMW/KL2QEstFR360b3CXdtcvMBaxuP9dtSMfb
iO0YBUYyIFPpCniGLRqQeuOZTNBlWgHka/uxtrAL8TNCGg1RVP2KwqP4SKNGzNgrB4Qd8hCB4L8j
YWHU4mFQOexWObmAgU0w73Wap3D0gpMjofKQQT+DbFp0Sla7IAqJkM+m7JwuD0/kRc0v5CS6xiV7
Eum4JFNDuiLgEoGidMbuWHMG76L5TE2IbPLnaU99Fo9vUhscWOcgXJ60ISktnk4H4G1jG+MaQUgv
b54E3ibM2t4pBlSq4TmUrwcdnTwMbPq1AB4944S7e+zHYLvaTfoqjBb5bs00n2g4mID9rfj8PXXM
9JVEQKNEGpxh3VqUlfhOShD+JK+DhYQZikFead+456sFmfVN+jKiWrQFCAgHBtzRLfEsoqaLrbee
lmW8T4HZgRQdkg1XkzvjpovrfZs1QKC9xtNBxehIou4MiNY+cjvJV4fSdtoXR+U3tyeW5ctbrn+Z
JdMRQPN4V9ALQza5bMAIAWgxEoIHG++auEWSI3jl1YgULtLY8Na/Ouo4jXxHkYJkN8EGHRfniJ29
uTMlpxsjdaHKf856UMqBmtc+mSijOKXte0/LGCBGtj2bwMsjTbSi96awUkLS3Kn/J5mOSm4FT+L/
KjQDk8BspEgibgHCkSEfOs3iz07ljceGm+aucoense3aC3hTLoSN4wfz8nIdAcxRjQhGJ03wnC4r
5MlZ2dw0R1UHC9ygs8et7BiCZI5EN+Wz7WD/WYAisivOGVbGSDLDcy4xAT7VGs2RRvqNTC9j5nAX
qegdUtbe3+z6RX9VkujO/V/DmrE44v/UGI9xEg4HR6yoCpIN46gPErKhYZ4sP5a0ZDsamdhiUHIa
khk50PC/kCVO2QFRRYZ/u5CNMTnqOPrqlovpiQAyEAieFuTugDIkLMsYuD4OS7erlI2mDX4knFP4
Z2pWb2oO4VB90iLkM1rpVkWgrlYVNQqSRDKtWy27MZ/7lY17ug7S1redHWBv2gTEe5EhMUfBlhAG
icYuucEpuYM60TbahXo8jB9q228eyIJEd64kI9iT7g4qRbv80uYamrR3d9BPHip2bedPgm/xbY6J
JXWpqYE95a/ZhQZNG7Qc1bOed1Hdye777VKjOkx7UO8+TAaaygbrHG12b8EW8BT8KhRdrnPFayNJ
94awLR7XiePQVSRfWxTrZAfbEQXgD9FY6ZpuLW4m2wYbOo9hyRYg+wbNOoNmAI6Vv3ztLaTikbX2
I6WW/Z7VmHuR8CYOjWMxrWDwwkxi0/hOd5r7zPC+lKDTbYpQXLIUz47VHadPwsbhJA6K4x9A/cNK
pPxRZsEQuWlY/taKoNkPAHBGhr05HpIlE8BONEqU8AAcageenhJI15UF2KMRXOPAwP3TaxxAgSFd
HowOSe/v1Fhax26OPF2nybdVMcRPyJOPn6iXGTmKrZDAtifZ0LQu2DdbzMPqBpCC2lBpJgBdVf30
1MsASkQRDJzH7NWYwq4zZowUQQl1nGzdgVkP/M3yPuhC2Qqw9G3bhwfPHLILqNIGUJijWI0BceSy
ZF/ul6G0gixQWohTp8UBAu6MJa1egk7WWmPNmK6R3ycoo5AzC5oLTM1wKDCJeSYRNrPEoTB9d6On
FynQbcp6AP2tnEqQhY5BXjJGLi1o1Ac10IDlVZgt+QUFTtDuEuDyKWMnCygmJKfUOUqMo0bb/mym
LbBiLgCGhAKOKeTA1gKr8x6pGxOqnTNXoLJ3CfamYXcAq3KX+aEEbsihbt0HbxXsRM2wiHBRY9Nu
kV04DgEDAGuWAUnhaqXtSX1jqbqkJ5W2pF5oz21w1kK7w3sFGEmJf0gs74FcbOF4kdcB1Vef/QRr
vY4XPdYHWwA0QvonadSp0bC2xa5kSO9Qx0S8As817+MtQASxo+FX8ZNuWhwlPObr7yRZ6xr1v+uC
PHhr7IwDCQcPNEbRlIOyEuhxcRQn1dMU1ydPgjpSg4Nc72Z4JxtLvGL/swl5rPkIZEcd9S4MDZ3r
NXlc9kej9ZXDv4YvExQW9UsDliG54wc+GefUyxuioYWZWR1pDfVITYY0pCaTznpIWiS1wFkb3vmZ
HDvZ3DX/0BZ3ofrVxA6hvht3+NO1sQVHGbq6qspjVlSuyOZQ1Veq6GpYOu9g+d13ytdVMqUfeiQ5
92ICYxLVco2ATQBFEM6TWwJG4cbUY6uvSQEz1GCLYUbh55aETo5f+h7nU2ARl9SpuVH6bO/LolJl
RV7AqfOjG3sVb+rWfWFhOj23wH0AInWFMjGcPpVNx59SeTZFQ2aZoM7GHHFHMtJqO9scP2aDJcAS
+u5KvbUCqMnEEhVSKymGvuDUewkyEZvqACZQ78KLsg73fe4HYGRdD6LIp26LShzvorpeW4ioWzN7
xxbPbp9mCbBmgvw6TtcF+Rl4VkVsBC01+VDIPhtRgr7yjzd/uikXLNjpP/LNb+pG5YbZV08IZC91
eK9t6I+ugtz9KG581A+scQFBzZI13PYSLcUpa8CueGv/ww08f6+GpPG8YrlQL5YwKzQskwovs6YE
EclVRiZ9heWXiphkgJLpsj/IggFPd0IdOa6kPboRdVZjbC5GhdeZWR9NiaCT4qkz5sZ4Ur8T+h0A
DhulkTk0A5LQTjc/k1W60LjA7exSEG3H4G1EIaM5JhvkwmSHdY2HDc6AMTZwnHAE5hHYx2lsZT2T
J/gfZxYOyYazeXqqY3eb2Hb+we6H/MOcpPmHPsdHatnLnPVTAjRI8wAwdPORdGRqBvPv8WLGJ2Ux
cXPFO9tcHygGNUhqx4FvOCx7da0ea4hdj2QJdTEDf4mnOA0jq7XAEIVaB+yc+j3S5RJwEUqZPw5Q
yCH1SNZ22PhY7fV8Z0ZKU3qNpbMc5sL8619jkKKYRRxlpvnk5tWE78FA5p69ZM3WKBZwCd6N17L4
HmSTuCxeN70Mon20JJapkKOl7zG1AzvkEDOl8/rUvBT4RkFdyaZDUeLfeQrxgz34gejD53JgSGVL
QBZgrEKW8zoXJIwHD5jnAvs9lqjf1CDNx7yIOC/38QyeYFBC9JHdtfZDSFkigIYuDzbgbDYGjQHb
PT5X9hc/W4BZ7XnY++Sp81vVBP1O0+Eu3YIapIU/k8i1Mu9SYmOTRsSrW1uLs7enEWsJyatLjee6
Pp4IHjIILIZJx1q2+wl5dS+jTJnKZnPEHBtDkiExKnmpuP9apTNe+FJOoskB52Pisd/IVImkskG+
wsY2OF6LQ1gEkQjc+LnYkAFflvTFMLLyMc/63Whbzcmf2kezxe/WDsvbJs6Tfs8BChvdKZi0YyEA
ejNgee20lhQ0BP3NF9u24gcKHCz+eBN9dB571zQf78XyZkD98mh7oHAsUXy+FpkPTubR/wCUpD1H
7e8TjcxKiOcYvLZApRnzTRYnOIWdjO9k7/Wu/2FiPDlgoSfPReBOinEEKWxbzNO+xtZ/jn9tMCet
pZmfyAV8CVg3eL67i3OO96djd+6JmiVIgf0qhAv8WfRI1rfB38jyWnaWNkOdErDbpZ12o96d792Q
THQY7fuvoQKzDLCGrwqA44YdoBapxEY388w3IE2YjlnRoH6aFGHtOuEDleV42NlsIpI61G0GJGNb
U/05mZGvXA8Ziplk8baq1qYuNT22GPMY51tUxU0iLBGbRyzwu+2EKpSoQ/FRuB7sBIXLeHtl3Vd/
WoAEZQKHeBBm+zWs2h9AhGEvAk/Kl7mK/yYxM11vm0yzd3Qbu/zKd2FgVkdksyB3AqQy26avJU2L
Y38BMP2jy0XxMexW9tEem/MYd/aXougzUKwCZtb1m+5TCFJE4ZXsspaBeUFFpal6JPMLaz6b4Tet
s+K+24UhY6BoGuoXq/2CtGjw7chcxVigsWx32C0CjzOSUYP1zQ9bzO6hBRjXMV05WC6cBKtONCgg
AT2MHi/1rEzASwRFcTX8hYkWUS9nWfrYp/wtMkWaUWYuWoCYAGBhlM0ksRRcQl2gsep6c/9330t6
SarknSQ9B1lqH5LVOKuUnM8vyjcB8DRSSpqdbfXAfRUOZitDiPIGC/8xwHhfvfapCIFXAARmMmHS
zsP5yw4rRWtnyJxFgGVU7LXuRpPvquZEE3bAwizYVBXVoRqX27l+CqLBg5jNJVIT/ZvpPXXJnLd1
ZIbLBwMIFeCmBPav4YfgJ7bmA4EAkyhD1fi+zcWwpSEphrL4NmHja7cOa7rjdjPsp6JmX4Bxd7LW
HrSAM8fxmvDtD1Wax8f/2wIgM83GMZk4OIXDztSIIbVU7z/LJpG94tC/u3FlsfHNMQITcLjZW9XU
zwVWWMZ/tjhfPq88dnbgkrbPScB+qBLZMHaz09zJKmQLQIVYS3kX3aDsC3/DdcVWzoKqgosYQHUO
0Z0FkLNvZfacIV8nGerDlJoL8EaM5WUFHMphSFwvGuWQFKDbqF+ATkGDxOiaGBkYOFWt0zB/ANr4
bzgVfLWuaOLcbTykehiocb/KqJfODg7+LMMFjPs79Dj1pnrcNKByegR9E4Ch/S4EjmSZvXAaijiN
7B6J65lIm8sCCOJL7Y4NTgTSbSFFJEcaUl1ub7pYZvmRCVLKbTiGUJFp3hYGQJs81oOtgSMRMAXQ
4SQhvVVPPvpvhlLRlXG69QcnUMZNLwBqSNZu1+TIEvg5RC+HJAtMC5C1kwzJPScEEZ3s3kg7CqUd
zAqoGm8gRV4M7E7a21P7jv8Kn6z3Ce+2FvWeoNFgAl0Ycbf5lfHcW5tgKrvfhxwnE+HAvoSl483b
JsvSfZXEM5CF2vV8R0PRFwLVqzUoi1Ez5IaRGpOl6FAJvsfZjwC3rrmeLK/8HlZr/IoE/PHBXB12
GIK0+sTj5nOe5NU31NV/z5b43w1QYgC04dI91DE/cHdCDY7D8vQycAtFNrKXJEGB1KLrmIRmDz7X
wren3Z1iycYU8LBoyG6hiDTmBdYXyBw+8GGYHnganILZxN5cB6ZkdaSvxnSwr07v6TTf6MzR3lAX
hwXAW6Cuyg5QXXkCNJoyp0C58RH5HTMzY0xRrg6qO7GRPUxVjOlPMvFX4CEClwOk9CCVB/bkIDhI
zgtnR0pv6ezn0HYPpExS2NeFA+5a/OZPJKtD5h+bIbCxdQKthymX1aa7mzV1nGMlLjxknFzwwGUg
vgnSTynfE/MADaZmT7wD7xpTYri/D0jjCWAt1Bk4F/16RMESsvvQtj6zAROOU5gkBJgKlTlRgVOJ
reP8yPlQ7BphxxFDDRCI4EDiC3Bq/5ULnIO5KJuJXInPTcNVIoRPa4pzNqmlZrz2tILswqkEqPh/
dqH4mZMe+7rhyPBM1t/zoMCGbN88ZTh6fRoCJC4ApqR2zlIBkFAcmXegu1TqGYvKcwlFAWaHQxsm
ReQDafZslz+ozFVXvSrkII029G52Ay5ESnIj/CEaYnOAy2i2v2kxdXq8T9aYxPporMdfHQ8ZUtf5
N4dO2jnB+dijn5/ozAnkgN/EmAMwVeJkaEiLOh93rmlXRy3SKBdhacmSrmbl4L35yY1kfeiaGzO0
nbAHlsqSSkSF/oOQMJH21P45T8jw9bHPnW68ZLgd5mL6k63CA+sUfg+bq3FXA6IShCO99m+tIvsQ
l6jyyqwjDwGuvI5T84dl/0gnP/1rFWCbtrLOP09IeHmZTOQON/aQ/jXHydcUmAuvDvbqj+GHrucT
MrPAO1aNef5iYcO4xJPmlUSGYH+7zQCyFSkaUZa1n3FYgIRCDA2AKWt7ssgm58Z+MMx478bICgvA
o3Seu3XY+UvyZeZ+fxkKZn4U/lBfsqr4vXHDtdpMdutuYiSlHFiSso8p8Bc+4kyCdLOTATZKVtqT
JzWARP9ie+GyaYLuwZfVTyCSZmfq6aG5JqgadJi7u1PooTaes7I5pWBwokxw7IOsOCn9Lbd8EGO8
j/q6XRqknsh/i6TdEJYmpXTovI48cSLPBri2zijRZklvR3woTUk2sILkAQjeQoTPXDYWgBQAfWyc
PAmbQPIF+7/n2DLOJNLyLjH/H2df1uQ2rnT5V27c52EMwQUgJuabB1FLSSWpdlfZL4yy3Zf7vvPX
z0GyuqhWu/1NzAsMJBKQXJJAAHnyHA8abG2/Jpscub6bIBQ6PMS6NA7IFxObkCX6wQEf2/1geNaq
mXj6w+PBrtLz+uS0WLJnmQXoHDdrj0MFlsQSSEvhV9IK1Lu4jBmb3CYGemxhBfKJBojajYVPGpfr
inbJ0MS6rQ3o637KlS6sQIttZg5a2k7EP8YtBEFUA0euwhF2+t6u7Ojel812ivTuCVfj3dMEOibF
zOztB2XjDhDndsyn1dyrbOHQ7CwIyd6RKTUAdMd+aNhQM2kqG8twVdw0AS6oa09/pKKTVbOFZly/
boJcT92MlecCGY6nLi/ZY2uZYJi2qvBiRCmN1GVgtLqhCXCQCh7UnKM9Mbd29K++0xtrEZjabej1
8b09pHzVI03iu+YFCNdZ9RctjbBhmIrwBpT07CXKm3tygAzgtAr00rrPLNne1snkbzLdCb7XSLRV
M9DU4xDK9VC3E/5O37UkDO/ntcWX7//YCuV7mTTh/dgGWKMwjpnNdwdsDdu6gJomKFxz3ESpTRG1
qeCjNzhHkKqcp9Q2d2Qr24YgnNWm9qzsNemfSePbN4PpEHAzBLmKHN+EEInbZqI+DlCUf7WcC6/Q
duDVhuObESA7bPFqihcyA3U7HgoriGavKYs/vFIJ9SKhp9uBTR0kkEOkq5dD8OQZpnEu2vGgCz8J
1qVitsfRkw6h87G109Nxp7fJ+3JEvT7oksvk5xcudHaFmDb2d5p/DJTgBeIzuMNI7qhRKPULVkCo
FSFW8NMph6VDL2pkmeGuYxeLhImVF5WrCGmPYw7oDOs2Czb4Cv47IY8XKe7D1ysIMQ2IkaWJl4qQ
vEZtkaYShJSDD3ZpMBqvrua6cNemwMUlGz/QuGVuBGKyNZLhsB1Nin5l+214DzIxB+HrtnRHbkXv
kDt6rae0ePJSqGxljDPAGWCPx3wXdY79xQHU4sYAJ882gTL2+9S6ztTp38C8Z28bXRQ3kCEyX3FL
sqZ+KAKGGw2XxIcuq+Ln3mkeaT7LT0Ee26XpKassfq/1GvY76oUMvUaOs2+H90iePWRpB5KnCYFr
uyjGt7Sp+QaMo+GNtOLpTZT6rTF5xVPZWMMd8qIR3w7MD7ex6sMbav7VTU/sB6tK19gDbHEpaT+3
Q1CccWHQzhr2oYf4qd9n/p6+ohbcICvKAMLt8rUVmtoTz6ovQTbZ74WAuLK0EvOur/v0NEospdRh
B8lNUzXRq1NOcpeC03w3Si5f/cHakENUhDFyIIvpCGKV+t7KEUAex9h+B8r3PUSC9ZNhRvWh5gin
k50jFRHgnHc/1fimsAuxb6xSe7KH5ouHQHuQ4Wk+QInusbGmwS0cwNLDT4H7MY5v9R4aCGRqsqA9
F1iQosiAjkZWIRje4fN1Y8gfxwjcY4IUAsYXE+CW7P9lAprea5r6HFrJtlYc1GGDfXXqjLdApeen
VpnITk0qohLpoI0YcnexUW3xG6ekOg46tHurteN5/WHZZEJqXeRr2m9S8ekiSFuVk9rqsjv99ME9
3nDIreA/fsxxbfu5EacteUiaPrQnpz04dS9Nqs0+yw7eT7zQ7cQQrBdHGmdxD7Jbc/zH0EBpIDLk
C/tOXW4ClVFjqYyaSNVs1SE0KE5RB9mod+noVYIN2ZYOgDg+RvihUFDPKMaprLZyAP8oQcgwY+FG
kDs8xFrl3Fd1jOxWdadkDLjh6TX2FueB3PzKI+DVrkAi7JupcWQwh1q19jzL2EEDZt/X8QSR4c7T
1rETiE0AHs0Ue+JinQonuK/KmD12eRbux7oEboS8AYUsgeVp84PfWvqjr0XDWc3ljxniWEVWbx11
Wbtc5853upFhbtmAm2vvs1cEDRiNFsfRzs68Bd6NTI7VR2424EKUWwjRh0qslGoWvjwNIkaLGcIN
QHTUaTquW+y23QEZRBOiJX8Owwhk0CHGpCRNIamMdFrq7IbqY0SleqibOng6vX0cH7BvZ2t8HtaZ
GJKAuTHXga3FaxyP/6RNIkokRF+qEBzC5DZzKsXK2bHjZE3GixFwHm0vmZ1ZH0bnj4TotNw3tdHu
cALHxi2a7p3Ukv9p+nfh+LYCGXcbZFsPP8H29G47THurkPjspk3vP/vY5kFenE93dhLiENEWNvK9
4/qgQ8rhZjIKpEGklbPp4rzb2mWK4GnMIB+iNERAZOXsC83bLCayUzFYYmhWF+2mm/AQTU+LiZiX
aWygIy0MiLcBKeVA2fuJHp7xzpOXVouhFmX3b4MW1XthVXzdDlX/poPtGTTQ0XTSoTv04gwItSq3
VNhQIYocyERo6fCWOxIpiJpV4f4OmW57j+eem4N14RTlAMnqIRa7tmZgpQL210myeO/pFdI6yIUK
LfJx+V/Gplvz2up2NA78mmpx5/o66I1zbskvZYD13mnx1DRULnMyYW2lJlOZzkuTenPl7ClnXTlf
jaXeII7X4GxBJLcQoH+YywColz/rPc8/6ynUO7huAAsjW3ZLhamufpfmYrscR9bPwfNr/K2fnKIK
R54xiG+DzDdPbOhwf6j7wU4yEKBgVwQjFY6iwE0AjmzYbFisBLmIC4iaJAjeQ8r3FyObXuDuE5nm
eFj+OSVBOlIcvkeg6yHbboPyjF5mcUE2cbjxLaT99LaXuwLseYgqQLkjKYLuLlJF3yKaL31wGFMH
Fcj46e6yGCziQeG0N1cjwjF6i/DY318N8BEadzIcjJc5qKb11dYLx/5IrTpCYHMVinjFcSVwXnwz
gwEhBAROEyrWfFXgjgwUvdjPzk2yeUmqeHqVkbovvLGBawTk6D/VsnxdZhCQROyQxLOoozXkU9sF
1ZFMyL6O1jL0wU9TcbExLQSTQMqTnxAXwWJK1aVgrb5jiZYfFhPVhFqDZ1ukX85CHVL1xtlNiDuc
R+l1+O1rFSLC6mCH80u3T1PsZSCnCTEeKbs1QzrnPZ39dFzeb3ggoA4AEdcni/nZXTrJfdC1UJu9
mkovym7f5YZcNQN+Hmls8F1aezfAAAVPEFkMnqyG4xoHej270uKA+9dpeJdozuwx+l+RCccTcE95
Hoj8CmiGQfzGA2+TzgGdz3XvSO0swefXSr/bUNOAQqq2pe4Rm+A1rnZLl5pOFmCgUAOX0SIffliW
Vt0skEQCM0rDwKcX5/kOD1OAU9JGj3a9QFbOmAfaDFesfahm5X3yFjYJnhVdYlpnnPmssy3T/wBQ
Vt9Qa7Gn3RDu8Wv4qrPaOhuq8KALe/JLkX7JRfslRtALMKDVQNqYuWO+VNgZvHmNNrmGEY4PIM6Q
+M95020b2T20AjJtW2HkA9KMcd4dc/MtG+ovQxCUap6uGvjXSTOe6EoBeITX0uq9LbWWYlF2JFsh
Mz5LRF65lI28Hs+BTm1BqUpHOY7AU7+aj3tVpK2yCtAS6lmOgLikE64HIRglw1HfGRbgkDbuxRZl
NSSnsiOkiXepAcoKrUqd3SwLMSI/3odK6xoU690zH2N2itLxTc9Dr3HxBEl49kxqEkB3gPElL040
Tk7mr6fpHKUlVclkL+K6vwlZMO0Qe6pejLaCfmiMuIEW/cFiiz/NDrzDY4Tjik83ox2T1Q/SeRcE
DyFReFJ7p4J6Pv3IVAMctp7SysbToMzLAJIbkXVvqiJj4x8WCHj2vTDNe7J7be6si3DS1ottzPHI
lCY+WVweaN5KTz393kEeMwb1woLFatjFRI4Nns0BOwgoQxuT2DRTKA+9YTsHqlW/aC4u5AcKyo8R
y7A8qldVYOr7xVf01SvituUWx3EdYNu/vsTiR6+4NKl29S5o7JXfAAG4ldlVucsVwWJTI4qVZg7f
WqoJ3bR+LqiXbIsLPjPw3VSKEXBxDEfwZdIMNKRupnqPDxZiJIMz3YxaMe71yga+RDbdppY6hOws
7GJMMwm+i8i4aYUP6VpLAm/nMPsHpJOh2zQI86XEO13LRGpnmgnUoeM+6SJIVcis2xgAv51lkKQ3
tPJzT0YAf08vtPJTkVtjsbVzr1rPCopCQZkhUw5Imh30sTsE5srUwvyevM06i5cJWAS6NQ08w7YG
giveQP4O/+kgG/vTmug1qLggPPEL8c1oE3GONZ89Qrq9Lc3giYoCx8CNHVnGJgKc6Ql70PquyN7z
LOHYjWLfs248sMrP7dEGKfsAuqYDdEPRD+7E1Rhz784JQ+1hFHgXTjMh77/0HqLW8B6cHNq7mYmo
DDWpQ07ptE5qW25olFWJ6A45kjogeYi7BkdPiuQWx+Gjmdv1XT20H0Xu2MlGpvHWb3N2FKUzrjsZ
Oe9D/1D3ZfpDgugd7zhrz9LyIMNg4L2nAbCBTCTldhAOlnkucUD1RMXdBb4GejHEkgmTRkUGYIac
xmpfTr350QFt23RGwhn9yLb4OL7opYF9hCFuke+hgF5JI2453lS3zzhYqaltQXtkPbasdvMaSOSu
Q1qn8L4VZow7j0nhCEmmj2oVZFb34DE7+Un0E8LK1UvZedVWm0YH1+UFuPT6Mllz4fffsqTbapHH
fypX2+Ll7Bp2+QSMWGQfENnqzn0ETgIO4tfXYtDjnYzHbJtMhvk6SdygTFMenagXn2aaSf5lGRTr
dn4/TUWARGRFuAfeOVmsWqPpbnEPdEzBqAnE/qetUXR9c/vSf64PYDC4DVJo4plOZR97/MbcMJrS
H2X8IkbHeDcmbNnzMBuOfcSGcwJOLLcETf1WjwPQFauYkFSU5naX401Q21PRIqpBXhQC4AMb3KXD
oYjS0qba9RRF6Y9bNpU/8FcJkJQOGp2lIJtUJLh+nThrPIM/eqkj0sOHoGuCG+ZEI8L+rY2gDhhJ
ju1YQHKqBOqAbNg3fXRQbSJvquYjniqpHUNxvAtBFFZmiF8q5XjESKoHhUSdbZbSl19s2BpH+4Zx
hLMWH+rOnVQ725kPVJM3PIGzadwWvYfAZhxHJ610Sig2aeGXiEd/VCrnRDOeO0urfxbIQVsBizU+
QZBn3BpDlt3GMeLKwPa/GFpfn0YE/pa3lgTZbFreGZkK7uwltm3nf//rf/6f//1j+F/+H/l9nox+
nv0ra9N7fLxN/V//Zrrz738Vs33/87/+DSgjdHksKRz8a0IC3FL9P94fw8xX7v8jSKoqy5rcPKdA
vu6IaododZiZbHWGHMfFRMw7S3Nm3wmh04K1fCviJpwJecjjiuynkxIEr8wygO7z4qPNwXMQIrLo
4nEaH3HHjI+ZqhBxiIELgw81qYDURey2sf4Qjpbl5ohXvkOj3MWfn/8coR+0SguteNYQg9rqtZ0c
jHRs7kwrxppggP6NpH80G7f7OOv5N7OiHrVxsvRvEopeLu1ZgQ87GW/l8zC4IXG80dtMcj0//yI/
jraFpuvQjCgASKR2pdojT+1+DbC0doyxuCHp8iFzHOMhDCCFXo3ijlpmGg53XdO6wkfAwO1A6XaL
tPHnxd/sY/sGOotI+SaXtA7Sbcq9fE0TUAGNoWhtDEO9rT9fR4eg+coIhL+fpw4z6xEkZ8mRptaZ
FZ57GYKhSgZPFF/oyvycYCd7olZU6AxqPwhdCK/P3d9/04T+ty8a0KUO8AJcWoIZJv/rF61KbH+M
fTmddWH4t6SjxKuhCGbxpVldKUd2XxjiemXuhvLMLZh0s3ZuBx3Lg/VfffSp8OotcjKxuhGFoY7H
674ZG3/ljUZ6T4yG1BE3ww9Qh5l7hAsg1zSGbDPiS7XV/FUajeJ7ph5kRmMVpwDS9SfJTLwXAC8B
b7S3M8e3HbThmZf7fEBK1s43wUzn1461bsAevjXBa4RsrzLSXIo2gRUUkHQKLVVWAkXRMb3jCcIs
cwt8wtOu8pPyCOHQ8twYAAvSYU6d3nIzK12IjDbz8e3TQx9ZmrtJUKPXCj96ffvb7z8q/PSvPysI
/GAxMAH4kGAeFar/YlHoOm3IU8sZzoBleu4wOUchDe3JKGvnODlW4Radz77iEGqukLpbnFszLh65
ob2Q3Qu0aDPl5rTHLaHxFmgHq2/ZV6T09TdjaHgb8uI4fvIyERu/rZsbKynquwy4k40KtLrUjORU
3wWqaGPzsqNAZt6pnRBBrljkRuqJ60H5bpP5hX8zRoX52ofgJZQA22Q1L170FlyNymusBg1aMRjk
tdMb8+sGqcEx4FM61p21ZlbSpS1vLh3cwAYyXdfMOXpM77+2rea5tejNu9Cpgj0U5/Dnx2n2nrES
uWPlNH3Lg3BfqMU/z+yjNWabSAvQ3zv1o+RBvMqdhh2oyeRo3Q1ph4tR4NHdykn9HZJZPEg6Fdpe
iwRuzEPjbSy86LuqgI83/h6i0iuLqpDlsyvTp8UHXTuWJeUtnRaXgs6NuIkQayj35C51mFhqtr//
9ljCuv72mJwDoQAZBdPAU4UeORffntGIRewHdnTWgLhzS+5YJ9sY8ZOS0F5uTPZzUAlJZKJOslMz
i/T01gz0zZWdmlQEfdesRZtr87y/8mtYvB90ZJTk6pWXofQK4wCRIBGz1ys7vQeROd0hKvyd3UbO
wVSFniI2hswfLg6DNqBKXXOVrNSmGjgmnMNiu/ah6ZZuqiHZ8MZHdu9N0gdP+DkZ24/X+8epLt7E
MtfV1NevTI707ubZyX153ykIZlP12ov9wm95lWWaxTZo4Qvvmnrr4aM7yDiGIBxVqYignXTA8U4/
LDaqXdkQXR/AqKCmoOKiTVPMbVGGYGhqcA31qzl+ZaOXARgQu/Sr7gAkdatSq7Itk8A3sNz7A5g7
hCPl9KVJKvBRWEV/4sMkDoBjQtNPaOETwgDgSQRi4IeSTkkay/uDFewdvKnTF+70fw5Sm5SyGLpt
U4gT9vAJuEhZkrkiqyfkv+DCTsu04Bz39onRej6q3ryNP3rTrgipF5Hi4IkGTG1wOZ48QozXEZDb
9k4cbgfAKo7CMBM370CdXYV4ig9GDPkt1hrPbWsCclSUX7E/DHexiZztfhTFVyPjN3xg7JmGjw6w
DbZyW4ZL/J9pOKJYAUSWca6bgXZM0+UaouL4v35i7GbMHfU4zNiWImvXnZUnb3rdnUVt8J8ItD4w
Le5fLRDzbPrMasApnTnH1DSDTVobyZscmsW1jCBZ0QTOi1MW1lnWAoQ8DXg/VSsRngmipQmXhXxk
ugtQfLkhP+qhAuljyEnHiCv7BK1xVx+raWP0wOJro9/MUa4lcrYEuHpuY0eaYlOigmRz/Iz8OhNI
vNaLPsbSiKvgmBqLJwwEOLRgR1KBcaohcZKqHcJrzYrZ/qZuwuhAtryQSH2jjkJM2h7PDQ5tlkkW
AN6ojOLSLtmBarZqUm3paFX+cUf5x1Qlb4vShskJqdTIIF5GtmVSrEZZA2Atp24r0uaHrXZdJes/
iqkLoapEbR13fNWqVeKXS/+QJ0A2pMDHZCqDgopapUZUlG9B7QGQtZXh6XwTK/jK4ogMQm3v4+J9
/h/Tfz50sLnhWDhmrcRU/UHmPxqLPnroLwU8CnOjRqHCuja/zZrkoyg9CWbppU3do6HAqmSkNsRd
jA02guFq7vn/mWOejdfVNtJ0Mz45aZHg2hhEtJqU8h53pf2BYX+6GRnAHEBq7AhATR4lfiv3hgM6
HvLQQaC5KqosXQMZYB9BubrvZdfuqUWFVPaliWTC9lD6FXCuyBQsLD9Hfog+bEazLcsVcZ3wsB1v
5zZVg9LOii1VqUgR59bL3NyCPLbN92Sj2agWeoWCjKvZbZD74pqVN8esxqE8qoGVeaCe5XVoDK6p
KwD8ei1yq57le4JZjqAQ2JcCGuKE0iRbv61tT3+iuq3jdEfujiI4Rw7Upbtfd7XLvaRwQRstubFq
u+7nxEy8EvbrO0pRDCfQj1GTKaSzWVvpplG9k2pSrxEl+Y4yGMfUS8FNbvxm7OJMYx3bOOR+4qwq
pPnexup7ZuFGHurRiOIj40dZ9WLKEBpDHqJL7QTZlcjnUl1UREbabXrfRpBQeZKtz0I/3lKbJl28
5yFe361/vzVjOrvemlkOsgANg0O3kUmTq63bxdZM6IHGcS1hnADfipq981WP3kxRugu69AqUuoBN
/9EFsWFtryYJDPxqGw/awV53h7ul/NTpSYP8Z0ceY9k/pO3QPJKpNYp8Y7d1u6EmdfxiUOaND+RA
Ra0GCTVomehzUG915Qob9mQ+9hUW2OfyxPlO578UShKgTZ+CYIV1uNyTkRlY9KOh65Aclzqav/mb
jAeeNhLr5aEnUQ+Cw2eEhKeqAV21rbCiAg+0DPG62PlpFQI7gnx8zX3QKBjgBHkwQfK9jf3WP9bg
JIQ+ZmPtosm07zqc3QFiZfzFH8YKIbje+d5ykEvjEtkHwt5ZyX4nccK4RZogBFqXWGQSxXJt1Tgh
BrntD6slQDm3GwMxXzUwhPj2779A8m8HQ8vhFnd0rjOB3Bfj6rYo8vKmxE+3O/kSpD++iQzfVTmV
yHnNE9c0fTS1MoUKtXAy0H4h4wRM3wWE1JLUWpORCg2/TB3XS5O3hnBr7Xo5MzfCNidsksDjt6IA
VtSCQ7nNpsmlJmRfgRlSBXkvHfgjNHfksnSQH41YpgqUdJde2Nk3r84R9EQmylMfapBXdkIIjXGO
BCokZbmebiP/LH0DI0JxYyNs59bq+rX9lEyhGtmQZxLvuJY/kZTKYv+V74VL4hnbru+mVTSOoTvW
qX4suOV8qc0/uML9JdAmPWQCEbtmFMMbeVVBrx+RiCO/2NkflvIqR0DmfBsBOfLCUUzRmmIu8sJc
ZF68aBDNxcC1dfz9N4NZ9vXSglAxZyYTlnCgR8+u7gwMEEa2gbTakzXVjjspZm0qgohBUpCDI2ex
US0dBxcULNE5GDzITJAfw1Puwg8nsPReVCMupOro3Dqhv+9bq17lRZI+4bdOYXYKnzs4SbuhEfEd
2YDN14+ii77NkfeJV69aZWpH8m0YKHgSfPxr8q2ysnzKjrNnH/jSbavKnOdpscU71lHz1YkBoHTH
MH1zBFijaR69NaZdaTQaWG5Etc5Hq97XoEsHsJnJ/Si0+AvuWXZ5aYzf+ja4tBdIjyK7LLJLu/KP
9Hj65iXjV82unxrbOiP1vHnEOdS7d1j+GuK66I3XIt8p9sFtwpryzfSt0wcoKjItwMb8nzlIG06E
u1Gtyfe9E4FyPvvsqTFePlsEyflsfY4DheDFLDTn5ziwLXgnamV+NL9CGgPY6fsAsaqp/mlwAvff
vT16s59vgTw/397k1O6QtUgIS4StZOeNQkAw1tHutK5PocRsF08+TlW4umuKp0znH7ald6mRn9bV
5n/zW5DXV53qUt2xhWBYKnH9YV/9FNoe4Hw/7ZNTIZAxxpoO23yKQM1hKVCX7QyrmSCE8Gd8ypQl
ouT2cNSmChEIZJ+4IM3iz5rmxyf8sv7wI9t+tkbHe2j4sBYs4c9SFUjrhibHmD6SgxTlj0jn5Wlu
DUg679om35MrQp/ANAbM31KTGfG4Maz+K3hKkhXYDM2HNmvNh6qu090QaIDVKhsVTVDKdVyJdrPY
tNaL3TEQYmfb9ocfIL4/jVbah9YUuGgGpHWXeH5xplFpnaUPObZB6lXIgpu48gTQ5u0yg9kl/mF5
R7FtB4Ao+Nlh0pEKmte1fY9Uu17dlUa4Dc+m97EFfq/2klcZheFN1YX5rix04y3xdJccoJJtrAcb
WQcDrloeTQdfG+qgKYXjalqAi+hV5iVi/9+siub1qmgwg+u6YZmWZSE3QFdflYsNV9mF/gARJu0Y
2GBTX5JIbET5bMR6ZsHqxb4kk1zZIM/drB3HRwoLsthWQepPF3SuSzJPkEOcQJfWOPcuHcQZa6SQ
RKCxS4cJEA5bUY8dJg3SQOv7hpDLuQ7kUxwBK1WrqgV061Za/riibg2XjPGOqpCb3nuG7x/w3rqD
LrEfSHOteCvAAeXmoZ1t87Y751i6f/p2dVVRXUNU1D+nqbnqGmCZVNdffBATSVamPZQ31YbLsrgj
ulaHdg7lmixzg+zVhmGbfvcXCxBr0arWFXAhl42bqdT3VHFdUZFNnB0jMB01xGaFe1kwk8TC+F7m
mri58FPDBEDOm44FrTs5QCOzqmKbPkQSlDnuFx6bsCjaZkX0SMRrsxQqu3Pqi22n8AJeUQVPdg89
PWzvAHNVLShW3Hi458EvueVIR4Uyc5JAyrAHhr9aUZWKTBmp5jgTSC+ilm+uO7rx6fdfcG5ePfUN
JrDA2RyZa8w07etIAa8nsPkJgAEyP8cNERLaX/rceisig9fuI1SokucQnEjPbcaQS2tH9m1jtulz
HBVAO0alDb4TNHUNihTAYKYAPHEkVrRSMWI2uFSIEl0CDhKXOwriUAFZ9vgYlNEt7eMpzEN2vcj3
SGSIhwc9ibydHbZaUygqnU2g/RwaLEtY/d59O0J4F+hjJC5+NqkXB/b35jNIHP/pMceDyQMsxA8h
znxzHAa8QAzoTISUKHLjmBk79jJ5HejOrzNbBtWx7qM3agZ2bNFbSqTc/P5TwM363z4Gid+0NBiT
DPzHfwuucdN2sOXHTUkXWxPSEMFMPrl+3NUBeBH1Ehk6vj38KEc9Olc4Uj8ZSboBVytkfQBBetKK
wMRRrO0QfSmxdQnZtMml7zxGGXLmh0yYkCionce40LpjjM0U6C+7zJ1kGUENURo35JzpoB0E089N
F5dD5lbdmK6LzPe2k6eLxyIx7S2g2kJ/n8JMf7CmrtmCAK+9mUIPu1mQZ9SIX34LgqLBVfSAm/Gq
H9+QS7ZKcEab7Yt/gjuexf5Xf5ona+OfvQMBDcpn1aE1vLNwM+TalMu6tKk7S8HYZ3eGBx3foTj6
EQp7zCAoNXEUkdbv8zzZkYk6FzcjwaIJxDf8jBDJ207rxLd5b+tAM6IwkUxzbnP9uajybt8nUbGz
MxPHVN+fmpVM9ProUHVokmjXjtX73ITG00M+lf52TEDtv9Jwo3DIJqkfcFxAzZIwUvuieuE6Vy8c
5mFqgmWqeSj1BHULgZcSqMmiZLdh2H7txsDcNlEDHidj1FBSD8CQ7PaiPburMVSrTNA09Fi4NnOT
hs+TQKAUtFzF6vdffX79gAWjnWU7CE8IbLks3bh6wALa0DE7Qb5DNWTBBMQkcvCgmlZA5ZdZL9Fn
LR+DD9tS+0e/3LLw2YRe95B5zzg3JF+nFDl5MuyMbTz14zenfMn5kHxlyhwi3L3VArM8dXEGRvfc
96Cz5uC0UVjNF6vTAc1CUqDXBeGB4ZCwjlQmoVE5353QNuJTopfjnT1h+XR9D5KXQvOrk59CoFqy
1rz3wEF/7sApgEgnXlrmBYioQU5/3yJR66KDRkCL62PEaIHSlEYAVZ2u/A4dE1h/5hEedO6/JVGE
qRDe+P1nIqWK5V+CSrhhMqk7AvcENuMOv7omaGy9602ej6cxAbrHgBA37slCJ7+lYoyTAopUKJIG
qKEVVUfWboYMekrkoqVtccuh8fQx7qI9e6vR5Lk0a89rtpanBatU8W+GiOtuclHmd9HA8juqNQJS
fXngJeurjgncd9ugwAmaOmK1Y6AaCAwBlMVRHNerf06VqPmC0QsPkTk8LbOTh4TO7TEzp+3FHGok
x+H53Ka7xZ2moTFVn7kpqNOhkB2z2ygbhnNZpCGiTjmeVDwFZkvZEqNOjBVOLSUA3ICkpQxhqDwd
zZ+DHa6qyLIgupQ96X3H3wobCBnIk0BFr0faRQ0pwA3zvVvEe2tzXVX5t6jvkc/NsQLtftFEhGW8
gdoqdoYAnrjaCPWpIC3YbpCGjv0l18GmqbK+edODtB4Si7vWNEDog28aQGd3sweYQ9iuLSZ9lQ4e
fGnA56jJaaddAzqy8zTTD5jmD0EZbBBswFXQyLI1gYnAP41bNMIbUXvpnqFKidnyrYZTWbsCJ+YE
AlPQoYJiRuZrh/Li5lGOKG8LBEe/1mknXQMY35MwAN9CBKpad+E0fG+NNWGVW+WgKwco9np7FvnO
LSE+ITMptsjUwENxUMiuBQs6A0Qn6J4CyI6IsQLSUnHhGHx2LyJu4MnEPJGVID0eomlupuIdvh+8
asEESQBqWRNMqmgpMDS7IBnzxvCTOzmY4jGpshASNUhqGDM8mIcxKTdD2U+bsY+cR3IxplcTj+9V
aFs3pm3aT55jaes6RwJFCSafpwDBzmNf1N9AoAUl0axD6DML23VUco6bFSTshQnI90DJMB0G3t2T
KZDQFVoVqWgOlmQPWPomxPEEWOOiVj4uo6g2tk4E7rD4+cre1tAUQfrfy8WUIBtAskfjfKEXLUhA
q8KCs2+T7I1s8yTqfUGoqNvrsfXVDnywSdU1IDoWK987lT24uAFJnOwdy/suS+nvEggXrGwV0atV
PhvUFJA3p3kAHGncvbKTB9nicMzcToLDUVBqHBkDlW7XMUhkqrHkfNE7D+bNxzhypmGASgkXBHsZ
coVDUCjU2XfTtyEmkbb6SxN0wxphHe2uH9phN3QRdIxznGFBLVbuIkRAIY851Gur8fwvpdND+isr
2PeEGzcgAQqDVVtGqzjptT9kZr7FfSjfxmyoXB6n5RmJkKBtBMt07hnVvh3NV2KMpmJJ3RhlutUR
JjiSvas9MPtWIB1ztaypNkvmxtxttdVeePbr7LfMp2bJ2u5jFjveFuWOYto6nkDIIBXe3BS2838Z
u7LuRnFu+4u0lkAIxCue7dhOnKlSL6yuqi4EYp7h198tOV1Opft2fy8sjnSEMxiQjvbgn2Zge02n
Y7bJK/djhlvn4SlS3e62L05+ZZi2369Ra1pMaZc/OJxEULtQB+B/UYYH2pkqBuZd5qXXNgOD9voR
bvEweAmcfhIQydS6lQOzV2DMpHsiMuvOb1OIV167Qy1cqbuzEdpZKRTCqZcdrUbbYavMjg8sQf3H
uI9kNfw/k8a9M3TWIoST4UDiBNNRUGHNwXQkNkTMZYQN+nkYUAR/Z8X+1ViYe8DOoZGvhVSv6qm3
deRAw1fWTOCv3pR7/xLpRZXJz8VrPPJ682HcVYt1wkBLD7xmA9qbBTCeg9xLH8tLq6DKWMn8qdMH
r7JeZWKPR4bp51ProKhP6ADWDGvzp9pKsz21WkhC6Nw27eSlamNAPNFpBvw+nMSgUsQR4Pn2kK5C
iA5tOzFOX6CWtE67kT6FHW1OeAu0kOVCu6XThE4bdNjUfB37ij6BUb3IWDrcQXsTAgKUTF9QA0i1
qpy/lam6XjHRVyzd8P2Kpt18sEkjGdBWKTRgUR7rn5JYaop5+WoRHh0VqgWB40Xlqx2F9cbrendl
Qq9i/SJMgBExoVD+Eao59oO5RpFFS9M88QSKDfoa9q9rxAWWvzVxl1VaEPB9UHkwNYiugGIHXvrX
pls7CnFsYYWgSpu2a11izABf4zx9vYYzDOArd4D+MiqP55LtspD3p7z2KOyHo/Ek1GzvI9qhPkxc
Nz1PLb7LIHeOG7sB0mCZFkMCsnYfrTCvgCuL7KDJ13vR2RxscJy3ZUPSoMpkES5FNuEvaW97Mbxn
+E0GonWu3D+g/hbtrqEZC2s1awlsEF6yOruPM3m9aEK6YdfjIW/Sbu0mnNufykkcYGTgY1mDu7GB
8RKmIxGMyHfgsj71oN6dQqKK07XDT/py0dsCm9bAEH+wLucAqYRdCcVDAy7+ZGd+tS43XWbgr2wT
2U11qEUo9v6KQRH2A33d3J7vrXh5NefR3LU+JJSH8nzlppv72l3CdQ7arjF/jpqCLOvWBdgd0PVJ
BnHjdADQjGwrrLg7TrneESXYrDQFDZZ0/cIF9XutzA5mbjXXnFvhA8KD8wYFGNgJaAy90jD7T0L4
hRgOEEOqdzfle3PWArKk+Rp7yOU+gEU2PRXgH16STsG8C1Hf8elp4MkxTNVwNk1ua0cLOtYRMCbo
DIEOXWGq5q5M75zU2Kds8x8lVwXkblT/1vQT5tqcRoei6PyXnheLlk/9W1IQf9Ni53ht0hIR3eGZ
HD0pt0uP2BhX1zTiN/FibPsSq7vQfVQ5NC1zfIFL6nl7lSbdJaqs536ikGgCN+tCUaA6etS7S/HQ
ueT6QKqKroqex6tbm203Fzvi/M5kpALskRz+x8B+Hgab8ufRo+2TsN5M0ENS8FGCMGAijv/JIzCl
UE2X7nMsrfACXNfymima/oInEu7s0H3CKrBS0PaIwUEoSYylqShyiJzbYHqbNaSi2KiN8Ag7tx6Z
z1MGk4ywYOIZq4rnm8RDESm8jYzY2OBBtTvcGjkIOBK0mPRaFdsAGDEHUKG8x557/pIUVoLtBWBU
YURMLrxtVWBwJyp07xkAli8R1NyuGeWURo9VW/3PGfpTQg5XPFvRcjWBuhZA+ZnCtLuBzVDfQgZI
jsOaqzECWxEv8SU2kKZVL8fk3pEZqIlSJPfdbmxacjat5lDkPltRG5Pu9wvp/CmBI2pcQZxdR9e8
JOQbAi3ioMPdU6ymxH1Lu1TuzWWveW5S7AfLfb1mlHHKgmwgsJIAG/f9RxzqHnKj+gKQFnn/Ea8x
2RddTM63ywG3wFb1SLEpaAYQt90U+oey0zFaRr1XbUjRf/UsvKpKWJc/64hW1YdISdKcmsy2nx0+
XvuasGfPhdP807hffVBtKoI4IbuOe/jOtcO3xO+xBtARDOujrQjB/TbhyIuXTGCrqJ5WeYhC3aRV
o/qmgL56WJebXtORJz7hPvLJk2/2Mms5f1NNVt+1ujOJ0vcLXnsHZxX7Di5U0mGRQxRy45Z4jih3
uqqM3vRGRZNg4lzGd0aR1LRXDFoOtKByZURITdvcp+OBuMO9Sbu1/xqehgQkxKwc1mIcFJzoZ/I2
zPb72a3t01k5y+jrDAW56whRN2cvaw7tXDrwAp7sF3B14E1Bxgs4rajajK9endov+tV/X0r62Okc
CAyxQwrNj8B1k/yYSqtZAdtdXwp7vIOEtvMKOzpvN8kIK1KtbUxmkS6tEDAtEyK6c5Oxu2R1Dxou
9LkdGpfhwnCiRvzm4XPUt4AWSBEuruypmuVqO3kQ1USJCuwQ2h5d/YMN1AcUy5UX1ynJc9JtTGsi
aw4lE3I2UQON7zvJwO03YUp7ui3xQF6asI0ya4U/fnEdmvMSOxxxSfcer8WWuFhkQkvHZgEIDJhQ
NBB5GCHk7YPdPY8Q6IE5oglrNvonaft/xsoft3jmgXsFU5N970NWa6ib4czAtz4noG9uSgrL6k63
3Tom/AthOg4101ubOUuroVlaEAFdfuoQdKgXk2jTtem49TKn1wrNKCaYjzQd5tOwc/fNV121M+2x
681H4c/zik9vIYBa+G57+Z05a+Dw1gbmNOrQI31srAROmKmFNfsTlK7RaLrNITHd5rTPOApzeU+W
jBaAk0IkuxEV35ooGiYFTSf97DYxGz3/EM1REOsO05tCPe0/gFy253+usDEfq11BOfe5D97Upwqb
J3zpDOUUH2ldjMEVRTXA1xITvHx9w0y1BST3KzqcDGRqAt1SO3V9vSVk/88gQIncdYvNcRgIRNky
TEHevelso1aCnS/5/dZizm6pIZTtRWDSfPnda8pFwqFBNdnyHLVe9FQKSNHOIxQB4G4tn7BXRSGb
PwE8oHtnxw8fAfrQXaYB4q8obZDG2Zt0KpoUz7QEv65Oh9OGf6pa92giMwpewMfen1OgOJgVDFES
wcgAX3k+5OG+hhL9cwMP0yUWyPG21SGsSMG4diCsZ5It+NpvWT7xhQlHCpRB7I7gIurksrGr85wn
99fcBvgRmFQGeIBEw6JL8RbDHurFfMxsZc+chMPJpPYW7lm89tXBXMeVbtBAsQWwnRkW9FozBa/U
aDn9Hppe4Mjsay+pvY/JoKR/DP9pbFVAvUD1sCkPKab2sP95jIaKH/zYqx9QEGsedBPPJD8orCoe
THtJ7WuT3zbLvFTgMtke1N4g2+Gfhwim6ULPzlXnn2d9kHEBG45R/DQJt3as1XrIlIfZ2nRcL/Jr
/C1ZNlDXGGfaLa+wUAGYjRqSr0a+0zSBWbYnTV2cDVBUNROA0ylv17d8wCW+mqiqE+uBtSAV6jqc
a3jrhtljOOphD7x4CrlYMIR19c0k5a3lr3usfRZdIbMz70r9xSmmrw20DvHn66YzFBWzc5vGVpBr
TE+Loui1w4yIIW7/YQS82ydA1TIXNThJN0Z3F+UNTLb8J1Bc7Oc2/xD81WPSKrI1aX+NGZv4AoyB
D38dQMEnPrBXK5mKfaVQADJGPFgQFFubNVwdk5l+Ma9/MzMAG3hNXBqeTZSDbrQyBxOaDp1hpgBm
kgBmgoUqD5V7E5ozEOyBKDSThl+XM58AGcH3y5nkGF/0swjx3OC4k13Z466Ulth1rZsu8OYQT15S
zceMjX+YiPUZNCQdOkO11wt3MZnip570FBMsDeDRoaOy8iwxucjLDjhBNcfHlMEGgGE/5olEdrmc
smzY9BWJn+YavhEJyLWBGcpUlt9N07iEFF1xiCQgQ1U5wAGFJKUJp9BGlYXkebb59/0Py+x6/7b/
4bme5WNXHJIyNvC2nzalWJmUFqoXeElHpNwzG0sXUZIffkjWZOghwALN1LED7lDzmEEod6A2MDMw
trAg/o7Hwx8O8aOvjoPvF/a2+EtDE1QacsIfp57Myxw4q4ey6qN1KZrulIzhDPl+N8HLu+p2UTVH
e8t3+gOcIZJtP1IHq8+8W0+EFPcAwEYrVst2AUgykAWYbi68euxfBeDLwMXY5TeeRkfook5RUHQX
2pYxdAaHaFX5GdwVXHA3mJ5yWaEm/3nNM7a8i6UKp+Jhavt8HVflfCQFsbZytBpsVw7QV5lHa+NE
CYEkEDYibIVZd9qyaOdybh/A8fYDK6ztF2f04q3HWoK5FcKRAtitupHD4xYhLO9Bl0XR7GBC32cv
TlnZZxMlogugNuo8uXWvHmuZrE1zxOryNIN7ev2AobD28Bh1qm+cO5A/CVobmobYcsY+U6cg06BB
cZ2f8KBw5+pgQGjNr3CQKLuiyPgYhtlDN2bjazoOoLF0M2gsXizubFgTrYDIVF+wOXCyrM79gQLX
A2APw2uIVcGqh/TrHTQsvDs3Tq0l0/DPoR42dlbl95Oi2T0DHQb0igmW2C7qAGABZ/fEh84qg0/K
xoQm+VdewqpuQ0kYw/grGVckx36ezeHcY0IHUhrgOAEHf+s1sHhBa+j3kFjdmfeOdMiCRaV8NFGH
aeotcudoWcJF5yAUdYDOVFdpXuXgbYcFsID09pDfjQ1zl+OY5X9Q63/OSErRgxhb+v90jYTOzn8g
JZj1GZvn+sAjYMuYuRZIGMLTW5cfAFk0BEmaVLhwzQaoSt6EFYz4QqwstUpE0l21GBobggxXlQXT
fZVgMIMsi9EcmhfQXjCxGYkVfgeFpl9iDSCRx4sW+PBlyCJ6EPqABeV8MCEwYACtm1PTaLoV8ARL
N3eh+aUTXeYjx5zeBn66zm2w75AKmiZpBKo6yjkzSOKBwdp2MQPGPFb91oTQFszvRzWxvc6rTJ6b
Tvm9yRtQQd5eG00OtHaerhjdGPDwhRj0EiGcfhqg6siaemFbUXuEeiyQN2q4tk8xdhtM+2zx4UHn
G8Cr1Vof23U+ELRfJSbiW7fMrSOpR+tozrQM0FF2K3+csg/NcKidUUyN/X4ns/pkUiMSwvCQefeA
lz2Mbjx6wAq24pxht3TpQQFhaUJzKLsm20ZkOsDfPX/CVta8RHEqRWV8QGhjvy/xQz+QFcueGBZ7
kIvgC1fnmgHA+D2jBOoeb8NVJdKNyZ9SSXbQLH0fbkkUPwRoU7uu7mGY0cE1A2JvyyztmgMFI2DC
5jhmUXHNW4i4OK8mrR99MgVEWeEUMKxCMRGG8r4ZbA4fkjBNvV7MtJlr3fLMVUVlv5p2i3rNjkTO
He0Lq4SyNWkOtwNLyvZDyE1IxwpFQ3t5SzNnJveaoS/yaahJ+fwZJkc2kVjxXMmgz21aBreBrYkb
kqDVXNh0TbHEpAZWCli9dhelBAOlg/ZBJWh3afQB9kXFgnqz2prQdBQd3DNaeTGDtJvDtmQ8DGY7
6q9tcChxgHqY1c7kEw6le95c+0QFZHjisRPDbBT+M03zh7LZPuROHQWCYq2Y+92PiAKB2cE+4yWy
+Qg6ddyf48ovtjMmwRv82NvIxZIEOC0NDS/IVwoy+KzfBkUZ/vTtUDxldTavc8xhsexB6sAEWbiV
G36FaszKvDgE7EhabJjWQ8meoXAxnWgtvvRObz+7CsrVmEd8ufWNPv9SUWE/E7uExMJfmf8wTmfi
9Qx+WiM3kedgM8eLp2MCiVSQGSGzZ9puHVz3mlBA4hkGhyHEssBGw1pND+4iIlZVXdcrYmViDUyc
t6/yagDtEjRaCmWXl6a1/mibMvyzi8tAKsf57kNhEESRIn4MmXvO++FZCqiFBhPpMGPQB2mxZh+P
2MgOPp+afhDumr0y/ddBVdReR96Gf8gxpzEkQP59psc/v0086jiuDUqM71oeWO+f+FT95HKIK4nm
roU9HLOF3OdWFwdXjRETF/P4V1xlmFaXun/CPtGDERZhaTxuQY0NaptFV3awIJN36msPTpQpuMMO
fK8h2+9XCxIPPuaOBDTYRevw9W1lBKEbGShFCF7R4NBlYRJD500N16UUoAPFPbRCsVByjyypsXui
ncQ+KSHC7GBaTxkrr4QicdNIvBGMQtj4wamu2TWJQw///rf8W0nDQ3UewANmuR6Fy4n16c1sQyXH
ghBfdveu62Yp6D9d32Eiwq2X+1m4htqCL4JphuqM6Kf3t5R5dWF/Ze8OHuQ1zkZ0KRQyvFN4oQVG
+iGylVpPZYOqmBZsanwG3RgsAU+T388vfx+UQZxnMcix2A4aEhraIJ8PJCp2pVYQMm28IfW1jTeQ
ETIdEfstr9Njb21tadeQApPwTgMxWrRrz0M90o+yC7Cd0SmvRhFE+Pu8ZbkChowJgZ3WtroM1fxi
2rss5UtUJ/M9b7Li1e/KxdCF7pvV6F8MNc2NCSmdsYrl8asvabWPgQlbmuH642hmpZdeSXn9OJNf
p3CJMh+XhcDf/vs/Fi+ST8Uqj7qQtfSFxRkILH/TGFJ95ToeiOV3fj0Es+8s3jV3Ejs+jwiNQo+5
Hfz/pwlfvMVVmMdk6GuYe8iMxJ2TnHWGiYYKuHD8nw+YThd7aJGrtQ3E1xfIuW9drIO+MwpvBVdE
1UMy1sgoGq3plX9xJX2YZdU8DGUMywVbbs0XB8xrirt2xicmJaTeYSMBA01H7UwIFbUPg6wo2RaM
kABs+XadhBqR/fuhscBFCkwjzKOzLW+H4z/l3doqmh8BznTcr9iEGoJYe90krsO2VT5/MdGNgG95
cMORuhNzri/whChOpumWZkbO6Ly2h+xhBEgkEN3J2G2IudM4WFKfsLvG7mjJxmUFRYxvs7omNIA7
L6Rb1SfpgTjzbwluWJW72feXMagRNNv++7fqbxhDj1mQE+JGZ8RxGP/0uMhRv2knYckDjHewnxYM
cb/POmW9tI4XiIR2T54q5scwsZeyZPRlmGDGalf5tzCp6Etbjz7ACjl0UPQYPwMLVHiqhtkscqcq
C5f4hGR7vSIHs5nyeYTlDsbqhScNQ3r+9XE09JZshNnpDaQeF+O89KGjvLq1pb7tnqHOZlpuuPWU
2h9TTYdJbYaF2entB4g0cgc0VNw+JaxRcgfujn1JG/BugUtwK+et7fEMSwb8LtiYM61QmXBOUY9a
9AAvjldAua3tbEHX2fSmv1+i9KzrJTprNJew9IVjh75fwoyhjUevl4g0OuL2UyhR/5xpGO1ueCjQ
5e5t4QIUZIBSNwiV9O0ULycHRuYac3XrsKX6j0KM0N+Bj3UYD+9lATQ88y3XpoAK/77YcyvpuHM5
N3vUm8AD0SXUTi/4oe+Dxb2utza/h8CjvvfynLIPyU3tfPMpxICS0slXLaXpOgp9/uiTEBL/jnoF
hZs/QiaPP0JZ5ejxFlKQugk2m+/5plMBvntM2vjVRL/yc0wzTtcLVvUAi6AJet2F21nwJwjjrSGy
2CkBWGtkX1touZxrfTDtrM4b026igaflye/jBWtFvvYGWz1WM5YzKrHBlQJiA6Dk8Gc2QTeEwnYl
7LX5TKa8R5sosVJuj9JE59E9Nmi7TQYnBP04hKiLOyVvLJsuOQwFfzbpV1kk2Z8jHsIBZ03ykoI/
u0x9yHvB2i3aSdcj97C6+NKWxIPKQJisaUy9TdGP3pcUjDSSj+opSlzyH/9y9pmQIiwwUB3P4bZr
+3/Hg6txcKw5xw6V6AXKQBM5dhZYCqls6WrKBYFvJ9puh7DTGm9O/OPWZM4ISv5LG8SJ5VBMLwN8
jf7s/RC+u9j4D/yyWbaJG/6YautrGLXyzR4xQwF+2XmcY5iMNV2jzjURfNN3Y3qQbZkcJskyFP8B
mSz+41mIsuKnLzrotox6+AIy0G8xefr0RVec9SiJFvXBAWvwDlQNb9sB1bproyI6jYLr2bnVPhEf
lVxo9CTfKEzrqqrsUBcrkyX2zMj3PANtyG6AJ7QZoUvaNdU5d8t6O01CwJDHq47g1DlAN3Tz44gn
ZhBnNkqVM+pV5kqyw+IB7tx/zkUmodTDxcsU8XLJ8Ce+p/bgbew+6fcoxtngvsXZ2m06fgkVjMFC
AGK/Cs8684xDus0m970I5U8/zb5JSfkrbMbChblEDF3++ow7sYe9wzhtCrCdFzfLMWJX/9LWaFcy
k2zyyjgD4JbD7gw0f7GoaglExTjUF2AU+VzbD6Gj6ouLR/lOUfikmj45TuKUjqiC4V9ZvkjsdAAi
PfV/4G9wrnrgvgLLfw6t2MP3ZMI2eiP6H1Ab/iOs8D3BcjpeCOwTnaCVnyxkFn+9TR6LpgcAwVZf
zVTSzB1/b8oVsGcF5Pw3kawXRUXxXfz9LGEK9MaxqED+sXD2oXeFdRuwMHY9NBezjNQRBL8/RKbP
LCrzYl45OtMsKn+Na/QSU/eZcaavRPS/jft1lV/jzFVAZfB3fsfGVR1P08GzyHgoc5oGc1fa17YI
ZFjYq/51MHm30JyZtj6FoDfqutsBBjsVKAe4XpGOKaQ6ent1zZuqH4J60456Y37xQDzbxFI2qCIg
7Gc/vyioDC6kmNutaWt1G26BwLez8t40oT5UHmKn+W6iLkrABKAW3UDhDuWQCHYaunJlDrYpVpnT
BluMmw51YiywdJ0rnemRmm4Td5YEXH1qYngp6ALX7RrmLFJgx0GgKd44oJ3tUFpHORFY4KMLktMB
Gud8z2t55QMWvYqmXduVdF1O0C9QPoNLk9eWu4kVEBqLRHrs8vJROvB/SJmIHm8Zpi3TGQAUP5p8
c8Bz5x+vkXjFCVWv547H8TfGmqWXjM4X2H/z9SAcvi1rSz2XYf5gEiQc0oLRQtE+TzxoCZI2XsJg
V36rrHYJmprzJYttF2saqMdg8gFGZNSFa5TcCswiEVpOFD9mwF6IOgMEXTfhqfieYTpN2+8Z5hqT
w4slwOf1qabuIzCjUNewYpQQk7a+T4CnWTgjE9/gzoUSBYR/RQO+MXg6JczXxvfccpL8bmyzbZzW
42LyMCd30nZLioj8WToOkKJh9db6rVyOOZ/ODbgpO+wCVlvbL+GUpwcNelALcht8INuLC8Az/jFK
PRUk29Hc5V96Nw03io9yXaPICPHE+es0Ew/a5m75IIjzappBjSPANML6AcZSZz8dFimrvAc7Ie5D
W3BvXxb8Rw3lwQTiFTXw+tASDUUidhIMtDcFpxQb6l+ZM+8sC+jkFOYUb7S2fxRpye5J2TeoF/So
eOk0yK/zJYP04w7MwhiD81n1r/8+m7ecz5UUAVEajnvT97gNaZrPooEhD+FTaFvJofV7BmkHa9BO
FDJdwdwMgijYtloJOYrvrgpVUDuN/UJbEP4jS433zJdg1TGnOYRzjwOKGBttxH3fOilsA2Zss9lZ
8+x02CCEcny+AMmkefb6uT9g/5kGSoeVByhuzYck8POofW5pN54w7341Q0Xe5veFiI5mJHE4eQhb
HwxKDOyoFI/58KPFbs6ykdJbliMrwDTBoZuj8tDHAwpft9jOYvCabjHh7R111VBD0EL21qLXqhdd
PGb3rWtnGzABSGDabgdb1XvWJiX2kpBrDh9yYbp+qlLyBvcsP0jqGBSfrLXlWqokDLBrSSdMKyey
vFrIQRicHSo8b40rnJGFvFkMmNAcZuysHAjI5bcmM+BTrknjcFdd8jGlJAhrS9xPFjs2hVXcCcwd
CMzi4JAEOoKAdoqOXUAMVnhuTO9jvLAj24oo+Nd0+DmDqCitI2rya3Ox6xgsDheRx6aTTyP/3nRA
5TkOaJwzgLIuTgs+ATXohAEV3NYdLle3OtOWg02z5Bk0+z40dsMASrBLUDnQeAaNcwB0/zr21mTa
q1Dbeiee/R8quWZF8nHFIjCPwwQWqsA2tpD/JtA0gBEXsXZKDl6WgQNdoZiMEnKGdaqsoIWax5dO
E8ULou2ec0jHSX9eXknPsFPHiH+/L53PKygwKy3ov1IfO9oUHrCfJpZJzHmJAhmUizya3k2AOOCr
ioM5u4VZUWmjqxIlNt2LJ0239kVZY3t9gp8CSOSnGhbZJrodhNs9ZLGEXbXOMocElNVFnWD7Ns4Y
Ks0DccttDs5REPdwTlGVjw3cVOvQ1e1ob30FomYJoubacK2MD6o5uxGsHIf+laI1/E3vh4NuGyS7
/PvfTf9xPk3JfQ8KSS4qmpbgmI5+/ss1TTiCZ9RW+9zF/JfjWcpXoUuHY6NholidRIEJ2wzIUFZD
hpi5KJu3Ghqaw1o5UOCCLmsw7AOIp8ljkbTYqGfZQeS1PJombMABwW1iNyMXqkbxIMvQ30x2n69q
3pEXm05QdICV/M6ExKMqUM4EFrjuTeFzUvqifqqacr5AT3vrSkFQDaXgthR4MppQxN8prPy2jqzT
RdKAIOFCKvpcAJYxeQ3oEjXvn3CTLWLZkQeTEPVlA3OXqj+YTtCAoYabtuPa9M6WssDQyqArkZMA
BMXiFby8cF1jc39tSBNe6OaLLsHD3PRi7bCPy7S+RCp3Hp3cWxkuBR5nMIvUBRG4AbODBEFyAb0K
4nzHxuePZCjhdOHDFG0yhPz6NUlr92L4RQwiIqs+hMhv1bGl26ZS44hfIpfZwELl8l4WAyZTE4ve
ihxckgkguB2AifKNgP5v91ny2vSxdShr21qY4agcyEWR1TEmZF36DAzqGn6HemFIom0/hLhdBwBS
nAFOCDPJwm0XDykUxKFFfZUnsxr1JqYy21+x/pD8jIPEFUlQE7/cgJwyAVTgPFBYtl7oFNn3pB2/
mmZYlvVrJ07BC9M84z5zH1gcxZi0Ikt249dBD/Yyp1+ba3Vy2oQoOmONpdlXTeosiDYbl9qP3G6X
joMvkwmgkp0unaGvNyYkzZQfAXN9VtSFR9HYkT+GgbV3obY67yy64i5UtecpwepYyzpUZVyc3MS6
QOgQd38oyLLHdu2D0ooQ1C/M+mfe+UMOulBT9ptpgONJLKYT4SSHXns8OlDxHV7CmY/35kBgC3lf
KHcLXyVxd03LYgaAfCunVTrC/6hgMY8jTP6rFw/r3XUewigK9rru21DHfxZ+oh5grAJXEXBfAmds
vDeHQlkycsDYblnaPoq4uYeToPcWhxbEmeqw22Vj3EOO+dlcJk4Kf0OYO65NGDH89X1LPLcAkx2U
58APYwJzTeJBGaB44FuoBFf+evDz79cwaksJz0lIxxRBG7XWzuokGHmpnPCKtqwn1vX+Ng7DeQFP
VetJNJIe7cJ/M5Ez+u2jLJ9JgkzTgtvuDo4Y9tkM5k7KgzSv5v01PeM1LPX6hYNN1hWFZfyl1FQJ
CySUGqr1R9NE3Wi8y2nxhHIYhSC1sqKVGeC7FewmPeclmngfoGqAT4ny+FzaM/asUug1mA6viNh5
At33TBv2scPWIwiBGdWnEbeOWl9KaYmHJilXtl/LbgcjqI1UnlhHZVKcioL+7Sz51Tu6aY8/duGq
4wTY9QJTeNT4w+YFzAM4bFU25JBUHR1Qs8cWGMqa+AcrCyulUv7wyJ8gc4d/SuwL9L16H8MKEPCx
MxdhElc78ENtMIYLCssw5zZGtep7PzXhfghRHm4FtnPAqvd2RNQuOGAwWG20aUorJAQT3PH1luGU
kftA4/BzRs3nfgV8/M96hC+RtAeYeHDHa9ddg6KIZ02PQOxZZwXSy7FzazjDdJy+NVGDJ09XDscJ
q6JHFs73pM+htx7m08qFl8xWDgj9JZx1xjebsGQnLMB5zWAsvh6gkx49DmS8H4DEWKcN68A38t3H
yMK/vPI4++GmR/NnShsA1TBX4M+ZL+ERNoxYw0naHrAZtZzGaVvj24P1HaqgvT40sDiDcSu/N01+
VxVLwHCbjal0AoQ2HSYPWhh8sL57vpesHKAHgyv/uGDb0dXmZiO4ydRCucNDbXJ7pSqH0NmAxMCW
+1ADBFAfylC/rECucReNGq2rnUPgZglGExvSddvODX6eIZlfwLUE/EHDpEh4sWCy+mTUQXP2aHfT
exDXj+FQa2c0alffymZgFRyLvHR+ibuifMkz8Hd4x+QRzDr2WheQkIuclz7n48ntIfVpmj0orUAE
S2XrgQ0jfmoJbxGGR5xbTtMpyy17CZpbsjSho9vMmTm0znQ/KN/f0TTWXji6V4os3NdRvL+21aC0
7Tg4wlsr5BZmv1hLx9J+arFX8NSRIcMOgd+taZuAdOVCIFAnNLACX3pgR98VYMvc9+D0jmOCtzGp
uschG7oVeGpYKHfhuLVsL9bqjsMdyCcUXnVt8VA1BHYG8EV6gXxwhvc8jNpnTdBLmhzmcoB/CSdL
fkYpeSEQ7X5z0iRdZGmB2dc0hgBNYdIQq3LAfJCQLWAq/RNtwHsdiOJL0wu9yByO87EKTK8ilX+J
ehS29NBeH6TH7vsIOxzQiBrgL4sqbofH1lGl/JD2tbpM2h7YISC2Vg3UBEx47RBwOTcDTJs52DP0
srAHdDLRmMKFUFhDHGDfEmq6ADCgmB9VT6nlQIcIBNOwnO2tlxdwotUEU8dq/yz4qyV5+Chy119l
UAi6QyEq3GPhAJ/s2uIPwFvWC6comq9J3t3B/8X5aYEn09WZ/D4ApB8QJ3L2Vux+56Tlj963AlPc
R3PuR0O6AOQ/23m6q4/HYRe3BXQ1dVgOtFvQjoxQloGH1+DZ/aIssQ69TYLNhNepOzizCSjZRjn4
zVEJmji8l9/PYrQNgJwCYJAAVmvObnm/98ZO7QSO7JuNVzXO/1F2XstxI0uYfiJEwJvb9o5NK5Ka
G4Q0OgPvPZ5+P2Rr1JqJ2YjdGwQqqwBKZHeZzN8c2lR5vHv7yJ34+IitD2qGxrF2rEOQYZsW1TUY
zrGGM5YY2T/avd8428bgZ3vYrc7egwvV9MEbOHVD1w4e7GQumk2EAs2xtp0HvET+1Py4/hit+c1o
1eK14Pd9Tti4bW7CQHxK1IHpfm416rCZFm6whI2PAzCENaCWwONjUIR/mB2E2S9jpX+bHb9tXxHK
xtXJ6zKEbKjeG8HUHubSNVZYGoCe7wywWjjRGKhP0n1L1d5jYh4kz8gYeYUbYYIWLEbkVWwDxV9Q
5V5FFdqwIBIYrhUebFzoNrWfmees3WSL11G5zGjdMoH9qykd91g5AmPNtf7Y4OWOHvigfPEAg4sG
ktUgdtxHRnAawJTd4/6ERPI97ob5QX5l9/GehRRKw9SMxuSjCKkGPsIZbjUcJSSyqr/iIwXYo4R0
xJB26pJTQjksJvnQBhjw6MmzZunf+niqvmLal27rNKiPiWSdmt2QYl/Bnjg7uYo6b8ZlFIfkeDXC
+qlrdPetWitJd2vJU5fG38iEIeRac7hQBdg6tsZKy8L+LHh56ZUmfxTkn5fB9950GTwtzxoLBl+a
g1+3a5+/x1o2pnHTIEabhFTDln3qTL3lLBtTaRYqyHP7eBM4Qzg2XRV55p3TgGRcXSCAElUIQaBs
a53n5SJNuZR5Va7ayZu3KXCDenXvkYHySBqw5MZZYbIzNEq15syF4eyHBfLnQfGUlQMadGNnbBkF
mwDD88GM4hgabGC82DbF8AWj0EdNfFpAQBsZhXpKtSnj6gm3nWx8vm2VEtVd7Lnm/KEkTb6Fu6i/
AeBqV6rSe392Ybq2Wc3+MsBnqaU5fm07bDPHxoqfKbuPe2grHUbRxTe8ki0S5XgeACDDIm662OoU
fa+iadhQrVg0y6MSz5+/BzTlJYqH+PtsNv8YoCcv42wzq3hejshFkb+FSf8on0rVwEfgP+JajzwJ
n5vi3Oj8oZbx8qnXlKbbhC4rTeG7c6NDKXOjy6AMZ7LPyM8vBR+pBC0hIy2g54sH1K/mvMCzEqvx
rjclui7r8ofRzzjCUEv9juz3Sl3QfBCTW1CBXfHaKcqwh0neHb0yyA9TkNmw563axnKv1UzrVLr5
7yu7ng67vFH1832xl7U/4QCEPHXxLnEjMP5e9qHS6muW8nQrb8qdtGICNqeVzD/u3LO9w7F0e68c
/SsmE5H9a5w0ZfC/Y2wx0ZWB71wAfjrOlfKNjWjzeNOkyJbYZLj/GRsWvZW7qEVcFereN177nE9O
73rx95aNKlg3+4c1jUjkjLP3GthtsjeThUhp6+YjHgHz2nLLo9VbxlMGjmeTT1X7BAeaVdROkFhB
6/YEhEfhSDolj0oKM6GAG/KGCJCD8vjU/tEW+nMdLVtozfq5J8mb4NyZffy9m/ifheHgfBnn9H30
TcS5xrTbC0Q+bHGhaHD22cvOUJrSK3vDe1MA9E3s/Rz8//Xs/c3yg+7Phv/8Z8jP5VfoXm8bz4ak
IeC/BrWeBTYBtAI3S1Mf8weoY/9CUtwgFyOZnTUo7HEjqAwP7Mt5MttD0yjW26yRMqu68nm2Juut
sVGLyV1vvHRLZzwj+dO3s3qQJlreTNJjOW5lsNcH5tH0S/T/lme1IfMe0pYZfGm1ce6+pP64kifl
Ry0WzQP83J/ew7bz5i3H+cDiJC93bmp/K3szPTl9yanfUmtlm1SKt/YlC2AbyfSAud6u6VXrBG7J
WmdWA/dv2XlljmFD2s2LB8VuoveBf1Xvog5CSs4+pom9uf32WOyfm2mw4QAFTIaG49in0OcnJPoc
v+ZFG6wH14m2RemWPYlMRqbeg2kjq1AG4x67i+QJ85Nmg3Vo/k6VrliULqo/UXveDYBQIJJ00cYB
hPqj8EY0F0M9+YgrJdhY+NU+jU4f7peixXnQjOgs73R7fL0bxXMuuZ/AsbbJOo1upx+1ikwOlfb5
FTJChUQHXxgNm8xQL4bnzJv9tdVqZwepjqtZ4eSm62WJBh25L3Fxk4tmYrC6sMGUsKy+eIl9rPsg
fxYW+qAiUgjD6lmY5oNm3voQ0K52UQunA6XKYJvaVnaeA1N/tm0jX0mRrvbcH/CX/BejCcqT4wxU
k922/KZo+DlQ/lMbCDqo6jwbRavdvlIoSrAPXZrywZfmNKk0l+X33pSvFAqI7kYN22pXxJhmL0BL
cUasIvvZN5DNvPsksjbBwJnCy82dcRm6hDSYRZB+vZ8PLiF5kJRh+Vhr0ZdOgeBn2/UQrvWmiPec
yf7RjpglVkpP9UyJ93kzkX/Lp583vyK/3yiF6sVsmZEBMOcHUrA40eggwRQ1uMo/V/41EiIPfA1k
D+lrjFia9/8jWn4kvNzAo+6HCtlcoQ9MJtPZYGBpb9sAYfp50LCd09N5Q0rGGm4Pmwv0tInr7Rz0
w+0nykuXUA0n/TbqV0gevP+CwqjaSihc/kyVooJ2rcY1xy3jgyUCy0OygwdpIlL1hSye/eTj9AiB
N91JGLuJ6LxJocw8tra2/GuTlxlg3MvE3HoADOQuFpzJi1xShF3XHeyc3T0G5P4pCnMH2C9P5WFc
PGojaRC+BoCfQ11ZjxQS9lk1hq8e9riP6KcuaTIoFpLz6Yr0GYY1H/i5bA7Zwl8VEmvnjD9jd5qr
Edckp0YRimzY6hgK5j8zCVpKHPXXNn6SNFQ9ZtYtnI1p/RW+t4RlNMk8V1IAKnTmSNN+NAvPuSux
MFbr5qwESvYN+oxHqmwakVhr+NtxCn8oPS88eUWUHczInh8rR+03Juqw780CoeoVy77qavIXfCzz
OiHKR0LMd/bS7DMf44JAUdSjPriv5kR1TzrkMvtmukkT9c0tvPnZq5M1CvYJB030omGjVt7pdoLU
Bm/fW5Z7OzIiOxlsbpkQzjM7Ac5qieMdbCx5V9KUi53OP2N3yHqY1z9jAtkl543GfdKFh1o1LfCJ
FP0rz4pf5OKr8QZxQPXx1lIQzWpC81laWN8lL+1AinYcUO28x4wc/ZiKr0FKVXQXxS3WvMsF+vrP
ux7SfRBZD5EJcgeRDDp1SHN718MI5z429SK6+5JCQL68yjLjcZ0O6bKTXeTM8jwdLzEUoXJRQ5sa
Y8Ccvim/xWYVHEXDrClKxmVhrm6dCGSeBJNksne9VWkHz4nig1myadFmtX51+6J+HfFtN0o0dVKO
S69GxBHMJ1m3lc7K8VE2UZWtdMpDAJCjtdUY0VFGINpooIW87F5+vTJz/Xd9BM9uLz9AWX4of55L
UeVwgvVIXTmIBWyqsK2ddUWK/Ow0QddeDCVMz26O/yvVVKJykaA8ZBQl5DvHz5PkAJJEPaboxWew
INNoV0dZu41MjFRnk9pjYvn/KzPrwzJVkKTWaG+UMg6ubaCiRNY7ZLhcpX9xsxCgYUs+wx7KdbdQ
PszJ+dDbvPioKuiB8lBuHmySo5MBK6vBGe0pHqlFyEXt+N4VKoqdRKTP5FS5zVIUcFySBr8N1ZCS
9Ytau95fEaaBtw2dAYraMtYPLEDSWoZnEGDm16JHEHNBgI7p+FvrV5/AQSfd/ME2iF19x9enSXr9
DS7zjMz4FD+M2B2eZqVAKs1UhmeriLq1ltX5H5mmXwo10P5SQSlAzLS+q7DBVvCOAcpFabqbq7jA
jqLvzkE3GLu4A0g51m649kx9+NZY5cF37PkLjjQfTu9266Jm70Xu2Xo1izg+odqL9N7SlEubPLue
or9I4z4+KBXzVV/GRxrZCemdDe+10dXsATT1dm4S/9FclPWsAsCEloaYry5NEc+rqN8MGGI/SshP
AZk1cRZSy1g8R/+jt1p6b/52y9ubuaeSXzTfUtK2uzoBFJrV06eXzfoPvHZOJdnsrwXAlpULhGZl
UPY81E6P9mBef0ky33gKlCp5qwP8QZdwg/35WfH7YW3XkfHhhra/IddnsRzAdabWVLFVAYL8AbGA
rIJWD8y0uXsQYzsr/SzKwfmolVw78WUCxbn43VUD5vJZ6zaPzJbmMxjoD9sqP/Fg//DMZP4sbAgJ
+I28dD6wCmjZPypsuz690cnwiYVl3Rdhs0ozo93N/TXTQ/tFZleKvWismLV+kGbmBCGGBbO5GozQ
ei0K23plfD7sqGlXD4nOHvbU9Gm2SZomXukpGFz5T6olbAUFINhefgUlCdFV1eXq1bIG9T2arxKm
iumjP8RDUHh2DgvoMO28+cKJ+qnSezifCNPlT6ZZTSuHY9AhhXkDacaF+L6MWTgRawxVrJuAeqTE
NmQsddjfIen8MtxzF/4EtAf6WB5vhZnarvlEgLNAUSv6PscKZKZAKV5Kj1JdZlLGkgxzsFL8PPie
Knx70R/XT6Qy6xd5MNCpNzp5Hh2b2q1fXsjoU41a6lIAaYwD9HxQtlKFMqvBW7Xsqw62NVvPVriz
hGdjliTT/P7hlo8raRbmNDzIaXa2O3NTzvME6zMr8AfkIncclpN1ZETG9h6rgEj/1ms5BYmf5Yl7
hwyWZ52lVzrkQoHh57h77/3Nqh0ejZ4kSlQMn67e8Q3yY0zwAhMYVVzH0WvjV8MlKc21WWvdSsnM
+gZIz2bTXCG2SHViwac7tYte39Irc5c0770y+P/hWeQ3wZfdq6ghk3uXglhz5cQVolyyHoBJ76S8
KuM611WOA57J0sI1KcFlrnmO88VFqcwz1Jpnd1zfrJBdFVWRBJuveraMa15Q9kk7BUeoJnP+ZrsI
8WXsKPG5BZV/ZbT88TgWTg1tp+jJ0oxx8i5IpiabW8zbwSxK0+sKPr1l65419GVviKdGzzD+Tdvp
oGs1uttt+bXUc7xh8Dda2a5WvkhRGYl5YwVWB6rgkspDD9/eeQNbXenla3OMGkopIvXpGHq3ybGN
WYvWp8T8ReRTLu5yF9lmfGgc43maKp/UjYeecmk/dn7mcWCD7HOPV71e9TsJ+upY7BJfS+b3US8e
u7zykWLGoMAImB9LX7voHAVe3RpPYGzbUF0wTUoKgWLBafGjB2GLwOrM9s4ClhJGyJ1BUjbVafl+
Xiynyg+m20erfyWIJYcsscJ1P6luxft7bvk+dmwtIIUkLzdgu/vHIXR+Jrx9tuOPNX+N2/fNYYtk
7ey4c8gJIO5vlXhR1aX6ZUrK7rmt1fK5Gdp3CZcktDdwIQ5xNyGXp7ZG9tq4Qf/kFenOFp3hOES7
upgce6m1st4xK+5rO2o3WscpEZFYx3KOnxkCQV/qImaPw3wcZd6IS3JmoOVNs82YCkcY5g8aZQ+U
bdHzS4oqeijVYl1qI3RftcyCR093lGvpT19c4DzHewghxODRd5x+wxd12Mgw6ZUOY5jZeGvDFxPI
DkiTZbAMGVA1kh8jY0FuBGRKuXBosFadnVrQDWneHmuWdrH0/Bb89Y+Ul+Z89DoEduykdM+lrTjn
OW2d87Pc3oPS/K/Yv4aYlq3zpUTd697h/nr1Pfav97FDHw+c6i9R7/grlIXNn1LHt4xTqpoZigje
VnJKt9gt3STjw8gwb123oLB75Bnq9dtwEUq+PXPPWN1/DqnuaYeAt7pq+lFjFzMEewgH9gtTJKyc
su7+BK1GZol9pY0EiVrNeKb5aJe2RW48RI2WgZ1kX1hXZfABNeygaLMF7K9M3zI93gjkac5S/8Fk
ClpJs54M7xBn5KKlOVZtsq16j8PMgo/K+2wi0RPbl6QOnVOAn/E2QBztLBdXRVA8cLIEcX06BjtA
RkSCt9vboDQl7S+3zjhVZ8QMfj5+63Y7baePRbBh8TWhRP19cHLaLtlAFJp3ckySjk5vXhq41xcJ
hUlgAv211/eH2oENkLxoNsPnCCjKRVbFICaJgWpatlbMpYZ1b3dSr5J2mRYUxDC7uXJ42UiCOKy7
aS/xe75YxqI+ma3l1f96v9TE3DomB065fk9mVuP0UNW7ELo3CY7E0o6z4v011tX0dIs1DlJ6oZKi
jg8GQS6TNV/DxXI3rkukEFK5WtaYrJPMa7fDoqNwCzK5IamwXPSsXYekoM/Suj14G6hjWtpr7jdp
BRGgECPrg3Wbkx55aLDWXdWBa20z24nCbdTbo21tTBVF4n8CCwRMkLOCnwa1Rj6KGt1vQ3JdKQ6F
pf0FzHnaY0vm72sm7XdUSE5B54TfVYRa1qFeDVfVH4OrMfXj2kuq6Dt18QP0//yjyIqYnI33ZGt+
yB4IoShsXLwnQ4mosAzem4Sm/tAWXvImESfJrgAEpkfpAgzerfohU8/SaamcqrMEF0PpbSy73mF0
MG+lV2uwy6nQQVxLb8UEdcHqOlzdXmwcgUyUvvM8j6OyHe2sucBywcQoMJ/KvhzPiLagbwSO9jK6
i4+xtPuK19VL4ZLlcJ8oCbAVXHHVvbRdlVOtVRilgRwwuTsDpZ9VTWr/OLmd9Z6jTb5S+JADZKEZ
990hD9TxReEP84U/FjtYwnUUT4/OWHySLLTeE6/xTl0MGk06wzBL92XVWltpRl1XboJITY5uiJRc
EsccF9Vkl+AesxVMSos2yBU9bfAt4FWChdLnh9N73XaLBUfVnc2owS8SvvxvLPilySlxDZCyPt/j
digydUtvlYXJdgZ5zT7772ez3iqPhjqee5DhVG+ibvp527vJRKFwbA/AyI7SamEqF8fbGHap51sa
25i7cRfYQfPsu0m8b8ueA3wTkMy8t0FHGFffM9bKUjmX8rlcMiONTxit7+9ldYl3qeWvyz7wNzMJ
h8cWTLM5cPZaR7iWngITr4Ok0/1nubi6b2yLpjQ30a9YmJKC75taPcgQ6Wir8BT3M1X6ZVgcF/ah
y9r/oVm1DTpTfZGLEnCyxqg3A0Thztl6Uvz9SNnuKr1+ZXlHR0v61f2JNgVchv4BWsZVor0MEyTc
oei2caDH5yjWvsie7E65/o1tLUHmpYuTxc3hX+OsznK34D2qlVp4pG90d6w2tZLq67uqMgA8ejrd
+bwBrQvMTo+V6bmPzuJoUUch5/zZHNbW0pSY9Lpu+BcUweJ4j5O4g/8Te2sZwGJLeUMdryiZaZxT
8/KaK016Gmq15QjeJi92guzyWHbzd3UKN3kx+v/zsumLp+XW49BPxloObrIx1IGWbWKzRyVABVp6
7ziGlGefpsq7aABOSFB51sFsB/OK65q3mdy8/5JScF6N6Lb9qaGTBnAXzRP0E/dU2ZvvnaLj4d1l
45vSRdhO1xALzdhqMCsMZzQU2XbFKBcK0tYq+W2ih3VLJaBngeQ/sm1rEDwjFQJQ5sNR90s1P7mq
0a1dja1XhxZzfsLCirV2oIKujp/SCFmhLkMTOasqI5WDeqXeAjLHfTYv+5bDRe5366yNASQtwbGC
YblR77f1UDhnuUgQnsXBryLlIKHb2+T29uDtNiAhpkfzg43QZL367WVWhj1pN4b1Rl+ysAi49euA
lWwrqViJyV2UYRuqj+O6ldztLWVbp3/qsY5WtNUNW2dspq9uF6CQG+Z/sj4E6zJ10yfQf8n5P0aM
Thqs9WRMnxbS5dnXZ3utV21+HRFceKrrVGFRMwLQUzTloo5oDGmJ8aJHsXkLSXzu/ZWueeSbf8VJ
uo8rGBLdQUZURXLVk8UubRGmH5MHSx2Sm0C9ROTiprO9qpRa29l8Fr0NArLGntJNuZrzfPQ2bTb+
cTv0xIiEw4op2WGZ3EkBRAn+o233k7+9bUg6jnCbpPW/TCwHt6UFW/oy29xWmcxD2XjsfoQqZtw9
ggcrTWV/CdToyFfXOLE/qo2NnNOZ047qEtOUOdBW96yAzmBmLuN0P+zPMmR5Qt4SGVll3PIIv958
P/b/8023H2EosEh1fnRRZvjas+rrIHNQ2gvTqzHgfIh8UXNb9eE4ndSqt95D/FX2at/pe69Po4/e
SY7d5KIOpVfPhm/r1yjJPm/JyX7Qr7ER/9bKWQcnqnoHwwt6OL4VWuSxGTZbFbPPVa3b8AOS0qgu
U/54wz2MjrX2o5ltpfigpcwXtzb2UxhQdb/6b5gIy9J/jhfEBISn4snXr65hzrgHyFXOx3JcNsPc
2yPl/SahrqvnLeWRnF8J0qsRoFM0KyDgyj/kHpOmQC4khm8EWli/MBpWaxsrick/4P6s03RorYlT
4IzD1anFQW6fpNGwkzMiyPg/stkFAM9/7CUovedsSsEo35AZhc4xuwZ6IHyEirTnASLgwukDNKbN
mn4FVfw8LC0JTcqPwPWVF2kwyYNNmovyRn9Iw8TchHWW7JVFl6XW+os7x6Tv0c38bYFAZNF6iPE8
lnXgvnAEHjpy9sAs9q+OtnmJkVQdWHdeCjO1n0fXfAqdPvqkhTueP5FKab3o0y4sFuC8cS+LEu5H
hlVdFH1WSqNdolanTrY800ctNIYoUA/SS0mflZM3++XbrY7WOoOZPDjNJ5ayyh7nZe3NMvqvQNmy
P/ma/DEAFHmbobgeMDKbcdzovuXLDkzz02I1tpy+ZUPWUYVJHM18AQTmvHUTif5l12b5sLaTyP0q
z6DPZpwGZ25uuza9CsO90XrubddGZg35z1Ivj0y/Adu/Dq4V6r98qEEYdAP7gjEghdkuWIUsypMr
+t3v/dLyU8Qf9SRFm0rJl71RtY/MInyWzhRp2FVR1PVFmgnp8PWAzepBXmQ4yrDYh8FEywvsd1NQ
ITId6my3V8Ho4H31a3KFvKbuFJdq0n0WNaqwvkT89UFkmU/3uFO41Fgb60FCMks3veFsWOOLh3Cu
vmVxbuzBHRQPbIOShDMvXhujbn7ICH/p8MUDfuSguGFX5azDPv3mczjY3zpkoFz6hGNvEDsfSMWi
Hnp7gzwchMW30EkbUsIZcOYgg+yvm1N+rHzA6uBdl0Obb+bPAzRJ7GqXc+Jops81yB2285TUXY+i
tFe5Z1TO8Z1vFo/Y2y2AgXKrjCNPdEGBzh2XTixk72MmHStmJ2Ltcvv0XLvq/IhPjLf3siw7FE1a
v3nO9A25u+zP0Jg/66nF3RjU/QIc+G2AyNRU5fjpp2n+MnhZss0dE0ON5SJ3E5xOZj0tCh9gFMZT
1l8gVwW4D/ygfkAmOh8/tVyptq4PXtTU+PwUTplsFC3Vv3kwA8pSi3/gzA7C0yu1Z5IDydEuVKTY
c6Ukk6D8pXud/xT5IAs9J3gPUDJ9BXKcXqwW0Xc11lEh5tSaYIfZIJnJ/DVY44lC4FViyE7hNPvr
4nTDJeoq7Eh/hWRY6ynNxisQ9ZYOA5keyBR72+wqTKby5M80+tbjNPFDq5Zv2ejHr4pGjSLAVuOo
Uf54wnUC1TAXnHVl9w+4bJWvMO6P3jJp5Bi8HHUUBDbSJO1eo+zo62dpVv23OO6n9xyNgwefWzho
PATJAMcTzHL2MgopuA/b6LWnMLHZQDjzhx+XPUUbpUMphzsqDv3tDuGHj0F1jZ3ELVHHvw/xcB0q
V0ox9ecsHJJzF+F9GGTloRLBatTbrBUM8X+0c9IKm6gHetwNJjT/3tNWgukMjXA+W9aChl/gofem
wENlsPRWWWCwz4m+CL89xhghZrvGkRZSeTJM/dEvyL1Lp1zCv0dIy0SN7Wgb6s8RYdp2h2SMgR8F
83c3qYazY1vNixL25lWNrH2npu2LhIAC1LuqtNvNPbY8VHb2pm8+9MVuoDe7r6Rw0ieI/fZb1uRY
1WM7kCo5AqIY4qyV1jQ+TJhzWz0cYUiGmrOPi7HZ8c0sUJJpw52mond3s/ALoGvgNbJEl8wECGQG
iSG03MXwDGysQPZ1jJvbiGDpO/I/8x5H32ErzWKZkqvMao/StCvwDqi4TdfbYHdahWTD32A9RC9T
p5w0vw8+ak4gF6Yva+X580Gr+j99I1Hw9ID/2E2eulEKz98L4bFXIlS1pLnQIaU5zpqxmnUVJ7hz
WaUv9w2X3CFojuvJYM072cCZ4lV474lIHVAbp5iT1mG+64pcO1fZZp6D4Zvt++OWWaU9FTEKJF4a
/SWbNdNAAlmNAvcZs9rojBlYvM17Nuo1jiMuWQc1Vt87K9OuCiav1Mw848OmJL8f3Jy6nYBmygTB
uWnwL9LkIbsv3V3kN1AFlhOZEirGNUb9SFr3Q5q/uB0XFlumW2wprMXaCGuECqKPnPLRDizWcgF3
DMnGxLzhRg6wPSVf63YQHrvqW4le3L7EHulBUWt/xhWIW/Ll7bqv+3TbJYbyIDG9MHCNKan7HdAY
+PjZXEbfxyhOsrWzbjhjmRnsXCfooat1GCJ5JZlOuVVJYQHD5tIvPf8VGzoqDqk5vfxrbClvkaCf
XcqqdoHm4xeO0QRlkUklu57FycXWcS6M9RMWxTAgrQrHtd6xLrGe5E9lPqyqfJiu0kolpBT61rbK
YCOx1puWLFLPUtiRty2aoDqPkqi9tyWYBDP/J7m9DYpqY83s0gKD55lAg/KzAln48x0SrJJdlU3j
Y9k5yqosmuy3CqquJ9WFksxJjuVyDieRNiDG7ngrWewx/czxirzcF28J35td0OWbAK2q9b3jtt6H
CC/9DW72zDzadpU6/htQHi1A9PvlBjq/ocwFf57UJR+I5UGwvmZO3awP423KAdspVs5gTUj1JdH2
9w2r7Fr7BBxknbrRVpr3i4MGieL0/llFccBZZUlundQyfpnDpH7AkIizrjouJ9zxydPaH9rkuMe7
j0yr4PuROmjtyjAw+tNT0pgOtig/n5wHuz+awLy8vVa4ydfALkgYzlGxTQK2MY4ffuSZq+2BENh7
f3DMd8VPT4JczNiArQE9YMRjj8l1GjHWEkESNUmObHznrRLGyd6N+/bcGbO6bidn/AwbNrqQ8obz
oOj9J2YNllK84cmxL/VoePJG+K8LtTZRyKzmA7hh4ePOnvY0FHnxsvhysVSnM/Mhoq/vitd+R5Cs
3aN6UO/FXOBi2t3wh70E9aqp92Is8FWC2Yj1TuXDr9UGq32AEa3AlAPrgDRSw+YXgE84tvUXu1V3
N9ADYvD7QY2MW7PKi7PT1fEr/JtbDSHj1IPmlnmSikFsV/6zc72XF8bG7E9sMWJw06zCa5gH+LkW
br2V8Y1hjnjSi5VVRAUIMwv7NJPwvRdI5e5+HpRCqjSrJcUTomkqGLH7j9T5yG0AF6mgmql8SMeC
D/MXoJiESPNrj1YQbu4PCcRMXtTjrLDRBeiauJyJqnBoknestYMXKB+3tTucp10MXvBRlu26Mrq9
EwTe+ramL4t9/H8ZITuBaizSC5uGyw1unOPPXXrTUzfp6cuUZM8Stqkg7VtM6nZDgebFwl7fiIDH
tAhtQ3UxOqxx+hhQiUTmRdhEafC6kFjG4p27mvqQBON7sJA1XT+KtnmV6UcV6OZn1z/MHVTPWgm7
Q4kW8U6ahdVfqiSP3vQJMzMvs2AxL093oIHhvKj1tWMX9bK8tQy/5nWbYYnOFL0rlbo8tIHD/hK2
3178GjunVxE3RZ5KmuZYlM96i0dP6cDdBmb04mLicRU3x9Zqz4OQSdALNbB0wcPE9tzxWMQcEi2d
pTfVp3RbLU30Oaaz3sX1Snq1So1fSg5n0imXOkZWh5P7o7T4IICnRThLnw3t0rXpdE4d37i6VUnK
LaxgXxXxXxKy9Bk0gi0dVvYV99PwOOHrg7+D8hYEUVF9gcddrf192ZXTH4Cvq/3Qmd3eSIzuD38f
sIr+QS2r2s8qcncSJaEV9P+bEba2S8drdkUbOc+weRGD9evgKU6L8mBFBbBClV9/x1njgrITW/gx
CXZNo8IXXDp6uxkucgfgAM6BtG+3lV2fUkePj7Y+BCjNL0/fn0HVwsgWh4IhjJ1ntTN+CKLGSfx8
5boBomRunZ+ZZ4OtYHAsd2e4Q/EN8LS2jS2jODUASE+9hc42uuHI+S4AciRgV21U1d/HVh8hKqX+
42SO5tHH+mMPa8Z4lbFld/U7PCR91cLNIMnci5bZWHRmwxrrjvFioVtxMZaLPaPtvGtcv10B7QOa
01phc0093N+0kO1Nb/Vjj4YFxDTVw7NOmVP9wp7dRnJBAQngNGc2+Bh1SYdRTs3ZWi5+bZwi8pP7
yCf7tXb9Oj4Xyqy52J1xa/lhixZmndSHpkehFR/VMzlqxG3k1vLSjsVrrtsjpdDfsveG5nTnSdNX
tzR+svgkhlpJRl9uf3XfPRKpyXOMlHYKZzELZiTIPDM8AIf4zAyrwsjk7wun3GZcSXvyKNumPRUb
q/99CObO9e2Jqp2ytRuzt/ztsfu74GBlu4w6Quek6LfFAIIRgQMIblQYkppJcRSQTSeZ5dTL8oMM
lKC/wIdvEJ1ltKq6+dFYMtXSK5dh6PJDjXzMSjr00DrWAL1Pk6r212G5uIERk1EvvW2KgMf13iF3
flickobTqnSGoYKl4TKsVRX7bCloMCwtict4aXYaa9QcIEIlTelwq5CvZQjNrwbx9gjH/x1/CZT2
mjp8lIvEcwtydIl/EFi5f3aoanGwkhKb46VDBsudEZfZ1cqvOZ5t5q1T4s6UH+B7Yk6YGod/5XHl
CJF26mdKReIgLbnczxxdMH1ig+fux5IMwpvpRdn6lknBH/bZbZxkE8xWdFWSMrgkrl9uSYnNn3zN
T27jRz+0jiMTYNHijSIqxoZxE2MKMOnPnTfqKxmCCChZGG3+Jm8jEVuv29kv9kXgaBvUl5Qv2hzj
PN508Y8qtNZQo6nQtMCo8Ls1vpkZIPjKNpRXNCewHSjqiYSIahyV0WNpLI3sMVWLeYEvHoOQ/V6c
a+5ZKCHtJFDB6Pdm59bAUJazmgyGxvd7c661cVWlVn9CGktbBxY8MWzj1sJWAXjI+cbqwjfbD6J9
AAzmxPQQ/R/Kzqu5caVbz3/l1HdtlJGDy8cXjCJFKs9oZm5QE/Yg54xf7weL2qL2HPsr+waF7l4N
iRIIdK/1hqMeUF2cxoxyUNfdWjYGtcZykDNX67PbdGaTnyfDXdX1b/0yWHdGuqtVahfSvI7K/EBD
N6ChFr27jl6v8v4Da7abHevyZ9vGYqZx2u6AB0bwta5RsUiG14zX+K3fNfZaui2eFawhvPoMI9h6
AW6ytxYJGG/EkQYgOKiuZbabRi9Kq4ZPTYXWhengn+osYVaBWII7hfeSD5HkxjUz8v/QJyG5PisH
p7RRNCaVcsmTDN1jOMcalTRoJFbDDV2MRyo6rLntmDUja4B090cyWS/cdZJ22vnan6eI7C3VSVnB
B5ayo3hXHeck7qqNm9TOTRG65z5JAZnDR4UXVS+8qLxDT9FKy3F3idQtGw27EQkM1DKnh8puH0nm
tLdC7ZJDnufJVse7d3PlfFFDzk4mph0y6UL0KphqLlOl7zpVw9xhEyc8A9ifvU2T0Wvc8lNbtbwp
kZy5FU5d6YdI08ZJeZZm/d4U4lHiJW+j0vwwunCGxU3nOleC1cwuzsJSugYnWtltZ3Xi0y3ewC5L
YqUPt95iAGxtPjTCPb5NGIO7MSU6Eg9s3xNTu70e5ibUPzb5LUAIvMdkBSkj7N9/zjKgzn20yZvK
gRCoUqN4DPXRP5owmDfogEzf4mA4qx1C001c13vZqv6xc5XNb7ggmWRUDnaTpdu29VBdex/oZat8
bUugTG5rA4kY0LYIVSI6UC8+a9jW+TdsIh6lJf1iuibNa0RvtI/TCOZhdR2QOGXW/ZveGh8/GLZJ
SDVh2BqmzoFs0Iug1e0Ft87rji9Gk7Qk4miSscV+1qlepCUHpBkpjcwYZcustmjD83KNa4RcA12Q
t2tIxHKN60+5XuP6U5ZrQE5xbqfS/EvNteDFS91PNiCIM65w4UtUQbCf+rnayWAEVvYWmxB8kZZR
6VNAahbUNp6ky2OXu57TaD70S0SN+h0ZM2C5MlqFRfNQLaaH79PhhuwbC3rgwtJOq61v5eFvZCKo
O2Fh/lmNNZMidaveFcpUsu3yJkBG5XzPl5FKrJdpr/E8f/VIGR5NpECqH00AyTCl2m04r25hkt5y
/elbZVDFn6cEl3U0T9s5Rk1sHpDqod9RfPrTprxVkQXhlkYzQDP8fCeYsDSG92loGs65gjEjD/aP
toy79uCtBVtm5sFTaDrxBjTLaK38KhuPUxk8mn7BF6ePeh5xpf/AZ1A/DU7KTrm2jXXa1NEP27N4
7vf2q4KV6j4duuImi63wMzvZswS0gPvX7ISxH8NyB+Oe4OC0MFRc/k3nLsSgDHEsZ5u6Xv3ZjefX
YWqdX51hH2KzaL46Sjdt/CVUs7P5dur8D6GiFfrPUF6Z0bEj91FwU57coi23ql9qXwZIEInWxr9c
xwhgHXf5C+Jzw9715+gAy8h8BKGDEtISUibuKg2d8Xs+WynLnyG8YyEYkiv60ph5vqaOA1jP6otv
ShN6t4h1j0+Z6pbnsFLuLd78T9KlYMewKR072v09Id8CwVPvZRTkItIyBfDzoldzdnCjpayovho3
Mmwads7+4/tlquJpIcgqbGpkMGjRVGmoUe9Q2Y9uulnPQBVo8X1T9zwTkrRXT22DgvbSh/lDb16G
VQ8fyMrLsTFuIoVnIbdwaPTmvkdU9C0mylSV1V7FLXWdKD9G6ZHmUDDaCRGmO7mqCl2YDNPBnhJk
yweNffmSXUpas9xUuT1sFX9BHeYq61UXeLlfBfm9X2IgGHtF+4DiU8jXxetwfKI5wWZ6QCRH36Pq
Cvhamu8DCV7XClwanDyXsKU/UCN0aTOYJ7HrQkhUuYFOuWMd5UqXuL4B3djkLuD6vvPSXTW5/lFT
Z//YoQoFC35po5t+HtK6YXXy3hcZ1VugREvch+GKyqGylaHrofAN1Vp7TZIvX6AUTk7Eyr5MHBXn
a91yj3ag98kphEnmc5PvedhjPU8Kg0QEL/r1pMcAdBXDOctZpNk+Kkzz87U/NQd45yFPjHOLS/Eq
S7Nxbye5MW/ipVPTpssUaX0YGBQ3XFmeP+xlRK44dOyE7II6NsmzGGGUdVaMHf7v4Xi+9KS5MVza
QDxypztPy1gq0TImhx4II2My79rrzl3JftHbtm6K4KliUWTFKv6pVaoAYaCdUcBIAjiHfLAfKBEs
5aWtqP1zWY/2Yi+jPqkoDN0Wo/O9CRH+WLPRmMCNNu0+HjaSyZH8DX6h7t7AlWklSZ9S/NRQBLmf
2q69lZB2yf1YXevuszxUP8i5ylWW2LZM32Ihsd/yWbzz2CYNDmB2cpRfRrcG7Y5KziFufPVJugYL
xhlvHRN2Ib/ugEbKk4klVWKXWHEuXYEDoMQF0rq6zqIM+7Mxf+XtTAFHT/3Hugm/eO2kfiW54W+s
wUbFbOqKL1n8qegD7WvfaDxTG8hJmE5qX0lyILaYVi/5WM4nLTLatcz2jYI6CVy5uzzt7kcXNYZh
dUHLkavlxgwc98gWWllpC7cFGuVbU3wWr00ZvQaLKaMT4YGY1jNkzHI29lnaqpSmOxDfcMe+K2az
5U3o/6XEE+Lmc/6lDAJEQ4aU6lvSW4cRlZR1MQOUmNmrHPvRqs9RAs846C3nxU6LZpXoXvwLyYCV
Yxbm7zjWHpxBqb7mmqetK2yuIFQ56t7x0MZ3rAY+vhN0R958yiFIzfbPswS83rGvA+Xw7+NYLhW7
AZkp3Lq1+hEVZNh9P0YBdbZ+ujTCshzPrPcNVvxBYxmIV6FUDObreCl6XY5N6546LI8/4Jmsd/aT
lvincplx3dBe8FDLQMobZ+el3vLf8svwE7zFXagH1u80xFCVCvd3C23idW911VNbRPZODa3mFrJs
fsorJdtp5LaeZ9+1VqpJhmmZ7oB93lJxyneqDenjF67qTzZ+FMXsWQc79ycIfTRTBC5XKYWAO1Z3
NbLaC754qZJdD9rQPQetA/h+6S9T099lnumunQCUhwWU77IovzZluS/NKgmjs8gOXJsfRilCn2X1
L6N9of5+48I2jkK928k8f5u7pnd0UmgsN3KaLu1hGtGgkFM/i923qADdnGNSslmKjflxwIwkh7RN
32CF/hHQhr0rhuHZGWbEG5aDOSYs8uVUNd23zuuw9A2K8VUvWx0jj7+ntXYES98MMFusWZUc0QHB
t9Sb29sxae37SkmhgI9W9jNy2CSolXnnOfoPYLjavWsqSEC6kM5syIk2YFY6h4GtW5DY7q4eS/1e
+uRgzcGda7Mnt6qS7009KvqdbT9KVPseihIxxGFz/nadLYOt5VBerOynoqtJkP4N+0paPFTypD1d
4GbSXCIybJ3bAvEbeFogQJeD7DYvG08/zSmk9fFO+q4heUllbHVtIw0N3wsmz1YCK0SwKRFPHpJg
PrhINy3Mo67CNHTzItsOiV8jK5/E26tbNdgR776f52Ne5sotukIQcmIc+25MLTChWfL4/SvDwWkQ
DHfol2W1Ghb4thw+tD+cypBT6MVxXGSfRmA73jBsCtOPfyw+Er0CNMVywVNifVDBSk2aA4bI+X7U
dO3F7PtfEuE4MIIQi/+Sg0jZ5mWhk/nMuztH05S1prPUVywFYJqT5ms4buUJcnv9aieLwxMMLWPQ
jnHGX0Ka/zUqgkbwBanUt6hokZKVKOpy1QnMsVxLuv3B0o64jYQI6nPpa1TVPaTQ2A5JNMRPCgAr
rA608IebA8Cxqa6zRo3mIwoi7bZPWut7/UkNkuiHYSTIA+uGezTnTR2x24d+Cy3OiTv4egvzTg6R
0kLMThVve+0jxwZDb4mWPiR6wSVKYNyn/tYvEmc/Fv6n/6u2ed6rQL19+IdXXXM5Q8g1OF8U0qMK
zRiJiRdUUTcE9a2BbDriTqkxABMiPx3unCU/Dcyc/LQpWWrpCCWNHZXg2DGadDYY0KJxLxnrZEle
XyY4ugalNtZ1YNRVrp8QEdwrfafeaLU+Aald0uUIRJEj70CdoZVUo9FYW/YN7DLWN+P0hRdRfJhR
l9wGKgKFXpXgFdbm6R16sOPd2HjkKIx+Hw7I34tmiEiCXPuuWiWt5b/FSYgEX+OkT4Klb2KTQPZv
AYtdY67Xv14rHrAxLLNWp5iIfpEQw4RDNidavGlzKNrSlIELeazSVfUc/biGmpWfrUYryHbdxHYX
2lds37oYcax8xWq3NhDhW+mTMzmo+GU1Ozk1Io2v3zU80POiXsmQ5oVpt0iq/cUypdqFS+VcDolU
yuUUETqmT4umG4jPF14aFZ6vBH6IqRufmOt0OZMpcvY+7zKFTcDbj3Gy8Wcx8upgF8j9K7cyoljO
ccEfyC0uXZdR54K6XW58GBTOMYP4dLnvL+N8sRqy8PjVOEbb3PY9CYCPp6NtPJaRl+91NINuJcYI
s0I/yakW2tkxGKOZxcbk1B5/lTBrVnWvh6chalHXeT9zWQcrUOkOf/THMuMad50be9y31bCkEt+v
co1TAnKOyLH8Q6win5ECWcQr1LTpol2sON5Ob5Sn4l3Q4oPWBXpRhLMRHNe9vCFDvhGbPxk6HQZR
t+S+L9wcIegkArzsNPwyBgCvW+l0saPYvqm3Q10v140CzaAN+vxGCpWoFVr70MCbRJpDMaVnEpE/
rDnrX4LSj1/YE8qQHJRKe/WG2TxLS64V+cqL6mrGtutj5dWuinUM0vwbrOl4N04W/p3gMTGi0PeQ
Ta1VtGw6w3gG0xuzG+Whpd5JX79sSRWQEBsckYdtJLvRedmNZuxGEwR7cSlfNrtlp3WAZ4mWedP7
pT3e4FgSWAd91Mx7OfAB7FXZ99woS5+jVeb93AbWveebW9Or0CB4j02R2bhtzfH22iVnRkoKzOk7
LJ+XWCAyJcZZVr+BhQdEEsSXvkYHbtqgyTOe5dDGgXXKS61nR6xHK5GDp0rd3xgAk8kIYEvXZ1q2
ie1xOkgzNr3XscuCh8iJm89KcQwXd7razTqQd04VfbPdiFxjhjbzlFDM7Y0eTLvXsVIzW4f3LYep
jn8PUWocpSX95eStk9xlF7dMQg3QuSPjsG0sq8VPTIe9EmoFsmbLdJlAzXjcRTqyizLDbXuKlklo
sfVP+7A61Dn6YCv8njFLXw6XtgGf3FJgkAOpzNONjFxOkzksWGFX5s6qwl8JxpJsUpa+iKCdWeY6
by20JQABLNlXUXsNdKvaNDHiade+q9uB6MNKSLWEzHbGPeaOTyHZs2PswkIVSW9wiZ/AqaTPQTGH
pwwTQ6Qc0ed+708dZLb+D/2obIWnsE3uyjFAVc2BrNu5+lbEYK8CsY1UVqVter6GmxrvPQUEfLC/
Rspsn0X4BvKASy5IZS8tnEwP3KTers2c7w0zwdiKRg9sAyoWqflD+kSnpxeRn9oH22tO+smuK30T
l5N5xEbgZxF45ffQKi8n8d8n70PLCV5g1Xfp0a38m+V8K/3h3C4IxbSu24elJWjG/B+t97EMeuba
5+90uAAVjHz8raCOjw/pouxVxKjRTrH5RbAMkWvjsZnfiNpirCO5CLSmqxcGuZ8C1n8XV/y7W2Ik
WgJI90v0OAzkT//rBSSyGcEnOEX+u05mVq4mFETXLNMbtS9x4dCm6VbOTCNg9BKD20SqrKW7yRPz
phgU6CqE60wmU5Litord3tsFP0yUoOvhenXpg2CHGGn2ZfLb+hihBrqRYlob6YAMKyS0Ozwan3W1
PEt/OGYKGKEk5Bah5mYazqnxEcJn99/f1fZIHX/pT4K+3hhz1R4RSla+/JJOI+Q3psi9Rxk+hrjI
wpa1NFYWFvuQBdTyWuifpDufoIQk0J8vn1d+0csHk9PLn+X6QS5/Gg3h/rVj8IEkqEeZaatVTb7K
hmhoV/Ng1icjblxtZ3jVJ2Wq1b0bRs0pLdmd2Cjns87foYJiPeOOjNa54Tkr0DPWAZdu83mqIajn
jl2uZbSNIDh05ZaEvu3VawSpEAA/TQiMnzTLN9e+31jr2lBRDX4fuDbTPJibFc4q840TaMcAP2N7
XeZTcPvvTl1E80EzD3GxAuc/H+duK1320i9ncgk5q3SET9HoRBpoRpP7jf/SRDsQdMpJKo1SgYyM
3j6gJf7NNAe2WDLQGy6yk0FpbC+dRRI/mGWLoS1o3GqDQu8qjzd5hk/TjBSGuQoRbr6P5/EHHz04
NGOa3lfLweKrdK+pNXoK1mI5vzSd1gKrXeBjsk0A81GocKgBT7GBK7Dp//xjMmUFG0wOeo8JAP6V
jMplqtFby28gXaRsDuhZqCfD08Nbo7AXGwvtoR8LzV+5vrnpFD+8a6WZ5nO6LpMy3ReZrz6YiCA+
ICFlgWVk59cv82Rymrv+HXI6b10ytyzb76kzlEcJk4NL/mMLj0TbXPuop15+C1AyC2fK+zw2NVq9
npHv46VqU6ObkJbfpBfDlfdew9aLb4mKrq/0dmW0xM56rzxiZV6vmgKBl2Yc9G9lX59bJwDLUCDc
j5ts9lcfgUIAhep/zju93MSxq9xHdu/hddfVx7BWnZOj1+AucB54liuZDSvKtE+rJgIxC5I6XEom
CTY1O1Nx0xe2N+liDWP9aot5nXez9X1QWCl4WTzeN4vobhT3P9qRjWJt6yiimjYoPiMqH9OiQ/wo
QuFqKQjiuoK02xIhzfcIacmkITHUTZNHDw2mKJdHQ6n4n812zh75+g2PURJeHg16izdCHanWTjbK
Y2l/NrMqf4yAh/4RhXKVhfsR7gtZnLIaW57lYRY8aUneoNVCS7qM5bFO8eSp6/36Q3/Wo4DVDJgN
DIup4DQF9rAZ7G48oy88nr0MDdc8skl4oji5xWVoDDHYcx67wCgu+5PrBuTDhiTOLFyTZDNyOc2S
xayFsvbKwzl+NcF9f6hd8nYqBLqtyIiaSU8GmXftojNq1l2CSEI473FQHbe5oVk3w6LVHY/ftXE0
XiN3No52rxUAoPCTC23eIW7SlhQQNecxMgH4LH5ybWKBEhiUF8MGX2GQJ3pM9EXJxyUFqGWB/6jy
kS+6pykKRf78C9GFt8jYS98iURYCvmqSdRTMCQ4Vbqv+auaNTrrhfOE9XCgO2ufBbvIzXmowI4QJ
ceE/aJ9DP8pxQcEhD9G9s2AKVPNbXDjVvctewl+VbsV7gvXW/gJRULrAAm+15O0uWrVxrOyR+wSF
4dnpSdhL4PFxpyJ58RSZqXbI7GHewSjLXknWnOzSYs8pTl2oGpAXLIrXDELxCUKH+sSNUJz6wnkN
hBCPGYu1Rh6h2cuobanz0y85lQMJ2woEVeKs+yahdJGo1StpGpiQtXKKTQAXq2SY8zWuPfPWU5Li
rvc6Zz2o/SKsQa03J5HzANsxvNMMM1rL2i9p57cBnWrH3cDaeW3WZoQp7KInW1So7+e+9kylplwh
Q+38ageS/kXa/lBg0K37KKMCGYTmodDmYh+x1tvAypw3Wj4Mt6Y6lht5vJhJ9agHhvMs/S37G5I+
FJzf+8FYnlEWq3+6Zpq/lkWv5IfWoUjlqG1+BiyNcNoi50cmLj+PNTgwKRv008pCOOYOoIh/q7C8
FRzXn3CvZTBwYZ0vRJgr0isavPKIokSGwtV2WLhVakNJ1si9EiPUPL4Zy9S+aYwGXjDSc2jIUOt5
rv0Sea9h1O4c17bPpUFpVGkh/2LEuLe6onvFzqLf12ggLfdO89kxgLQWc/4A7mBY9VNabOC2m0DV
be1Vq342s4pWnddYN1kwTlTxaBpoKpEwdh+LRUSq9vtqpY0RYPBldhMhTGRBhXkj7UaQUKCodDeX
LKtq5W/tC+mXx/db+0O8bqjdjZ4NxnpsywlByBgsBpD0Ta+jPed0RbBLnNreTRhufjZijTIEb+KD
jJJjSFBuz62zjDqxeWP0SfmUDY6N0PaNBEG6ch60qrqXlmFHE5jqkKrfcv2sr8mxpmjv5vAiOsvp
sG3wsmf1JwDV/rlfDmaOvKWOTtVemn3tziCzi2/SkiluE706phrgokY8EKZ+HyOzuIkKz7jB/Ysq
6FKHq4wC+kQSVmup10mf1OEGzwaygEb8tV9RQm23pEAvtowSK6N5AvB2iZWuPPXB3FYTm3/+5muQ
85+qfJwwZgXPgMdwfGnaEZ5QVA5GEPm5f2eVzWcpQVCh9O9cpfws5Qo39DwZk2qFtUQ6RAr66P8w
b7mKRPoFxFWL+tguUrO9LB9l0egrKNY7dhifZJkZ+mGw9/Jx3Mgoq9L0YTZeBx1L4UVIWQ4lstZn
Xxv214SfjR6fdF3yfXhBeFiZ93u/9lCwSYr0JtWLV39hpqWhOdz07RiDgoS3ZoVAyJtQq8l80oQg
uzWbqH/Jzah/sLCUqKKvLH78v9zhrwToxq9MwW0pnK3yGTs8YxeBY79lA4TSW2AtzhVp89m3y59e
PM0bN7CbNbLgBfBV3FtjXbP3jojOgB//R1vG02W8S3W+whV0kb/pr3PdFysh5FVh1zzhocLTp5zO
0lUrBfKKsf4sBD45BEvllTQkurALz+9y+P+cVIYUG0dh46rhvVfM/DpZ7GzjpnMPrugd6J3bbt4Y
uj0g7p0Te+zuirYCuDIpnyw41JL/tV3bPKCqM22aiTULZgzR/LkOQQemJIY2In8i8nQX4b1+2lCj
xW3ZNqw9TPpn2yycc7QIdMkZvCnn3FY8/MOynbZ/DEjIQJ0F/yZnI608w6UuHREJSSfT3obIs22F
QCH+wp65Q3CkAeED30IrtZuGcuFRwzBtWl0hYmPuH7ygjI4C+pplVE4FSkYaAHD/+I/RyxWWEZkn
lxqcWN2a2L6y2nd4SakKWH6n6jP9ZPQ/R17uiMiT+WRlwWLekNMlUdpqBVKAbDIaQJvaqgmgh2f9
pG8uN5O0R8/QNwUAbnV/Hb/cTEPS310EL7LRg3uiIeQR9K1yG8+auusSM3hS8R6Fi2s0XwfDfYpF
NZq/X1JY6m/f6b+qSBN/ScMcfncdBY8p9nn7cXCGm9HSf85j99wKkqqxG8xFaF6+h1asW7edPjxH
pbKeW/2iI3DBg478vVb8L3m2yj7LVeLoDufay4br0pcmWLaw2qkRGDcAXwbNyzCO6mu34flpvFKs
0/HMyDsgJZ7xigmuuouMxtjJaO1is2WGFrARqwOjbZZoKnRehHKcid3AYjdtalN4a7c4x8p/X/r6
Oo5Xhg1MXpqG6ryFSFMOcpU9UOLhRpvVRN3Xof1t9sbiDfXKJ9HIfyXrKsnGTZUiZIVGdRvshQQu
h+vItU/OBqGIy6nWYZCA2DE0pkg76oNziEO4WI5r/KUr6imp7OBXngCBgcEJ0iz50aeK/s2ucjQG
+jz5WgdQ4ecW1JjWADWCMRZ/Dnyk/EYS2y9DqXtru0uhauosN9KUHdUc8ljMyvFO86zsjgIY5dc6
ML+nvbtPswXNBxE/6mr1e++xLtezxn4CuDTuKn7h22LiGW/XlITF8qxVuuSg6OON6JFJlxyyxT3o
aop2iV3MhCRuMI3s0KfJjWiaSVelTJ/Dwe2hznT98wRVtkuwnfYWa0cIT8nWD31QAksTRnl8n4b9
0aeMgPAWqGlKyQq508zun9Hzqw++thSVlyuVZEHYJxqLyweQV+0d6HqFvAaVo1erGAzeznTzr1fY
q5x9iEu4r1rEN+bPZEyMZYfnhQ4gUiV8lC1d0iOXB1+N22HZEUqfjnCl7s7ho3RxoyIxmPHqk8EJ
QfUTBNvPSKrmL5GTz6Sd4M33Ee8rV8fNdmLNInyoHGeWNRiJ6mB4avYSgX/dj7ORbRR1UHZ6ZRfr
Qgm8At5XpJ2Q2N35cxAcL31+Wj/n/WDcO6vSMAuEfzILCw2bcuCyhrMN7XdeFQPoRmN+GCzrL+mm
WubxlHb0g5EX4UtfVfs/bIitSINpE8xweJe6tRyQw+nvxjDBFtd665L+rAz0XVcb6Zp/fg9EbbGo
ccgZnUQG7OKu5ao1DjOk2daiEhZYEU9xO89XHeIO1M9h1pdFfe5mJ3jgKRg+1MvBLCJvbVqAC2RA
+mQ0AluvLuiOJV4uYQcqDwgDHP8f10gK9cdYeNpBJsqgoQ+fkOQzbrQeJk7h4uAndZnLIbOQxVgk
NOSQ2I0DsMQ5XLvk7Fr7keZg6b9r/wnKcH5z2eFpYTLv82B0VxeEuTZO0UNubmyMxpotGjEIQC7R
vdPs3yw7DTYw4K5z63loAvs5Cr+0jT88SU+aDyPoima4kbGgnPKjUrokwgMQlpc9FNjneXeFfOTR
xO1/bQvU4wM4pG3yzxSdgv01RB+xW8b6Jj2IIR46kBZQ9GfEbNGrCYoAS75QPclY7jvjZirnZi+j
kYtqfRROyO0CHH9RLLW6myLtMrWetHqVNQsWegzMNToSOcWbxZPFJqdxyNzkrxBdjGZLKgdAfqyc
L39DjDO36Yy2aV1oNvVngDopmMeHMijruxjW+hXOI/0qnwQOGrEeqiAfYsmEfIj1F3Pca+xUjr+B
eAM/RmLKKO7gYo97ZVIKloekdDU/+9kEY/VQm3H3BI7yXrqjOn6LEtyDPpcfowz9XrpDqhQ+oneb
sGoMZH1G76j7eJCyvDXAT5TNmox3+S1ozFOWYNzX9sPG0JX4Z1i4M1+OKHzJks7d4kVYrOsJdUnU
bNsnG9XGQ9h5zWI10TzJYeTlyqqjV/dwRvBajV2IkShfP8QLmr2zbfNSb7NjNuKxOc83UnST+pnU
4DqAqyP6Xdfu2fQD/JH7Vwm69heRk241zKs214Eeq+2/i5pV40OIKwt344OqWKOAhAHigMfC5UyL
pjscYp9SC7nca78M6uxDbn1u89BcHBikTw6xC2e0c/Tf7G27+9wBqVjasLrIM72Oaj/fkp5J1nhw
lK/ViC6orUSYbdhN8QpDzl05qZmdZDSYzZ2nTfFjl6LJaW3Swk+2kqKZh/CXFVb+QfgfwimZYV/u
LMez1pc70g0U+wxv4zJBQtIR52UF2WLMjjGTym3fOctZpBTueQg09Jvi2T1PyxmJB/fjaGx+Jt8U
rDGpN7+gRLIRvxufteomqEf3NGqVfu/6ZO6Fbj4qGAPWWvJpcHHD8JvW2gVAtNd23zoHcHTmOlAa
f+8HvCB5LbSnAStlebfKOzOK5k8o0eVnaRmL/7I2wiuU96uxuDPzG8iYHFwMr4BniavJkJB+r61w
3+ed8dguB9v1cgyyVfsQzLxB101mnhrgvudL01MOlAH9B4m1Cl4evjXsZHoBtPNxLsPg1tLGH2/h
0eJnTdpyrXUt2wNyUtNWq5GN9qfl6qniq2v5DWS2XfWvk6FjQLGUKDMSZGunLYPttTopNclr8xri
OgmJTxkBakMlQOqdrtZom2mu9CXJ1hvVa5gOj6wRyEjX0xET7fL3rLXf23JEA6kyfWT5ExMRsHLB
KuDHGdlVRvkVQkmeG+UTFN9qXXYOKCmvOGnzUOM0SJrXZlFl7efJ+bOiPQ1FtEkCHoLynboe4K68
sE2sjtIl31Qn4K9p+L+khwIPIoZBjamfPnvFSjprR9kMno8YljHCuspn37vp0/psLDqIyLlW/epy
ehk2MKXsuR9QBVnCYZBTpYtRzA5KJ7w35rBeKUqp7w0EHO8HdPrM1TyhaBUbCu5xS+clcDkzqP4e
FT1//BAsp42F0OOctOdrrOMq1k3jOp8E0iQQpjgL3PVAzXmdC+QJga/4VoblcIE1CcLpOucDLOoa
fumUa0p41iDfzQf7joPwL1v28RFZXxR8x1/qssuP0bhEpIlcw92IfYgMXOKSv+Pcao5uDHX8NbzL
A7fcLGeNwvlZiYxfJpDGvQzGoi0sp1Okp6e2VVfX2D/mOyGWV1aZ4xb2fuEpDg8aOnunxumVexxM
5Bl15ad1YTWuSssvb64DDauLfQluYSV9nePN91Vylnu9gE2Cndf05FOhtY5GrdDUuqca9+Zib4e5
dvrXf/z3//U/f47/I/ireChSXvj5f+Rd9lAgXt/8579s61//UV66D7/+81+W7rlsZxxL11HTck1T
Vxn/+f0JhRyitf8GKHosoiBPj2C7s60VJVDoXL7kS25UMuiSOTdg6JKu1p9HnF4aPR1fdN7eB1zD
3C026/N3OVCudLekKLRDnNfTi2fVyOsslFZNS1H4L6c7zQcfXg8j0rhmrH5H/fRpHDv9Rk9mGz7b
AK3hiH6eeUTQ7rZ0yOthX764CuATvsKa3t/ZuaroWP3lwQl1yB0lbcpIuONeMnTB6GMXUMEA1/Ko
ByuxNKMUuSUVpwinsOI1qYgYxwoOyYQ+OrCydA/cIbn0RVN0thXuf4koqtm+G3E+vk4CQZrdyIXS
FOf5f//fcPV//jcMVfWQZidbY7mWofH/+Od/I00M0i7gLo5pAs5nsoL6IXXrmoKh1mxw2y230icH
/CO0c9nEly505GBtdcCvdbOJN1Rc0XdJq+EePk1/OWDIkYMVLXjvAqxG3CUNB1DKnbafoqGJtm1T
/UK3d/Mm81G6jXuntGOwDlWyy4hiQW+8tik0UMGag+a+Xs5kQK/ID0ifmzsAEboWbz3pvMwurVZH
MWCfWoYPFZkN42WLmaOYMRdvG06l5V2fasbbhhO5wBjUUX2UUJk0mQ2bzrAzjvIKhFPRHK6XvPRx
ybT27AdpySW7Yox30kTPL75HseiyZ5XryiXBShuXHyOX9HTFR+ONTa/OF+jm3/+rDdX443+teY7D
V440sWGBHFf/+OYpimtgNpaHN1GpascxdcnbN7hD6CkawDgYuJs2nMDz+AXpOmlPXWrDjXnWp9i6
68wSw7wG/9w1klb19tL2IqU5eQi7OVH3d0zd8F8YY/Ryjbx07kLQ3ze1lg1k0hPvZfKSb9jkzT+N
OXvBRMn7NCFStjOUrj/MVWA/8qznGeZ26s+gbeEGhM1XP6RSOJORvMVKx0f4ocG4cx7mn8jNtcMU
/bR921tndZff6f6I0zj3OxQbq4ZSCMnP5KclQWOvPGtQHuYkTxGlR9rD9NJnpFGDowEZ7l4Oak26
IcyTBnHS2YVDC31L+mR01KNu13VGsK77vl1sD5kXFmQj8LU7X/rycWFe9rp+CIax3yRDEvH2T9G4
9vWWPBS3Pvx01HDkoJNTaGy2tdKanf9N2Xktt41s4fqJUIUcbpmDRJGSlXyDsmUPYiPnpz8fmtqm
xmefXXVuMOjV3SBGJoHutf7QD/e2NRxvgtcW0nn4K/P0vl5kcCkz1ywi1reLWDkaGEAQ4uuF07Is
9+TABG6CsUZyEKcDHu8aZaRYK04ixZeoT/QC25OyOBVzrIGNzmvOtX+HTRTvrqNlj9nEr77TAguR
c+cZcppswsh9UHqAfDJ0vYg81XJnr3WNAVHF4MIyJq/i6cZLbkdbq4vjYzcBWBj+HHQ7R9IARXmw
xJTR/+qQzTBoYNGUwIplU864jTNtxdgLdGv/it+aLUpnjoeb2X+b3tsjrDEBAFJOcFp9WoUhkrU3
mpdaOStXCcUxQI6WQrkkiM20sbnDnztuoSupzLoXLltI9buSi+FHG5XWoq6L4UEzU/O+Kt1uKTsm
MZ0Qp8+eHWsq93GTJujJFeIHwpmyH4P4dqEVxk5FdOREErI5OYPDAfD72gSVv7TmpgsgwkSEnpK2
CnBiYwUgy1dyjlpmDwZe2XvTdXVtIYdbETtyUE7z5WTg2ueXlb037eZ8HSSvgRdBtoHN6S7k6A7+
9o6NMdl/MrrxU9HtHB3jvaLV72pyzCj5u+YlMRAQ0qJrIyZrf2+06V52tfMgu+PHR6FP4H5GU8ZM
9l+UFmEjy6bsMGdFZ7w0UlLbjJMxnewHLvZ9dr2evGihBSzTZsjO/OlybB+DVAuaS2VMFkhkY7ov
AoSnbCAgI1nLUNFRc2ih2uE3O2FhG5fGQ+erxoM8K4U5LWzdHbcRsnQ2UBC6PTXf1KNj3l1jjhI3
dykLeNl5jfU1BQpIt8CG5AfIrtoadEjEuD/I5pdPSUmODEl1GOYPlnEx9fBGu9mXzQOwM8eLfCQf
2IW/rjHgnff/+xWhu95frwhddV0PvzbH8jg1rXm58GVxxvNed0hiGVuMP2bEV2pr6WaozbZ48/fx
UPYHZLj8s6kgRtr0pfgwVXVbYm30Vpm8Ssp8+jqCVM/wVghMzLJK83geUEAvuwENdreGCzyz8qaw
aZeyV4pOy96phSlsZarxZbDnoOjLT+vsTkqzqaM+4k3kQgFPxmJ+xrrox5SDfonnw2AAiIrx6t7J
WBhVL1Ff6cfBtX8m0DkPSBrrl+tBVbY4sMcn2ZLD5Zm8jpY0dDACwR37zCq3OGqz1rvhhW21mGK0
oktFm9+JqL7Xo0rwejq3gxQGzX/tQaXRm/SvA+bx8srTfHk5STblmYzJZsvac+37AZY1fz4BpQze
s18+7P91LUvvL5QQ1O3tete7myd8vfnb/0ceZvWuMbTj7bauU25D5H2lIt7rAohf7Nn+PdskYzFo
jnh38aJbwrbpjyASnZfRA0nOwh51mXHYaDM1RaosfdFeuqou8YRDIXje4t0OyPoZy9FyS/b8EFlk
x+0Sg4c6xeavHqur8d9sA2fZwu8/253xgaqFvx/1Atc3SDAVRlm6unSU2QVuMlPyUaJZIPvX5Y37
Rk6k2I2xOmxQrEK4q/udtIpzDbt9kq3s0va3QuuNbjGJBCffcFC8u6gv8003kz9kM55j8uw60i4K
/67RqBe2dmUe5ZuldkrE5UNte33PSL6x1erAyCNd/+2P6vDZM79o5JjIMupl1VpI9rHu2hqNg9+q
Eaevtuts2zE3f9ie4y6xPQzusdINzmVMVrjAhfSHD8u0R/3mqbEGLBGwylvLOL/SoO2rHxYmWOuw
zKx9apjJt0QR+CVOwXqqKA+xDZ6J6QlWeWrQ1mA0kEq7Bl1+WccOzRsZw1ndPDWGz9ZpjFRvwaOw
hp1JUHaXsQfGxAOWvzCv/xmiNtkWleIfXaOOD0mZk5vo1IpKX1ZtgJgmFx74xQrcR/2ct8LAHkJP
vtuifAGzhNnHkK6w+RuOQ4g/aqso2snOdOrlQ85SzlP10zUm2JIuor7bxzz9j01bfnZU85mZYSIP
uZFvnxwng3IelaSPIMJ1pGzD4BTHd9KhNkBJXPWt8KTHcN3AzCob2QTGCEWpyqPtxPP6JJ1rQ97U
ez8OOuXpmpjXPLMB0lOfJVhySJRqlcRZfTSY8m2OS+SSjMd1fv7fj3rN9eat3ZeNOGkwzVYdQH2a
xWbAsv/a+ql9nrJJ7/TN0FIo9oH77bWmDqgIgSiyKVr/QMhqVXdx+tu24t+J2bTPsRnCyi4Fgnx5
qt27oOVXijv2b1OanXgj/pomliPoCTarkXLOK74c0Rp1VbGTTdNhHxVS3CDvSa8RmqsM57+nQuu1
RxNEvQyHtVnemb1tImPHv2oxiGlfj98DrbWfNXfozm1kINatFq8Yr/p7o0cmIp4zvqFS4LaUqslO
9hZd9KorTy2CcU/SBVFTHpqhDx9lpCkLVIsHvtkIyGU5ZZRrpzqUYhcGYLw9PU0Ak/7nMBTDa8kP
e+smqBoEhRtfOw202/jt/GnLbjkN1xGEa43AWZdWbi1MzZtOmVeby9oN8+d+FGIpJst9Iaego52c
TpiQgAspsNz5rjT9hwqQ8Gcu1KcWM9VfPDiOoepH/4Be2+jqEKOH4ACGY10WL2IAeYMqXho1rRb4
dfSvLhJ0UFJbOPm58oig1V6GsVQIAS8rL6pV33Vd1+dby55QOfCFtp9j2dSRCNURgFpYSZ6w29kq
heZ/oF9O/jWd4gvEMm8Xo+C8U11SRW5pqOhatEiDa8iBi/9rqDuIeGFrJjj3eTzshL/GOyF0eXlp
HTLRTg+bz0v/ayhqRta3oHU/oqlS70LRjmsVgNuzkhn/5F5p/7b6Fxwvsl95S8YuTtX0CcpUtyim
6HkIDbJfju7tWQom33ILVcZoMoCbmWn6rcOL5gRi/EE1MeHCLjTc1UpQnAvgdEsd5N22HlpIEUp/
N6eujrLlaOFoLYqiu7NFY2ypbb6nqaK+AE79YeHM/dvG6sutQvMjq3I22lUbPZlx6W5aVTiHMMcN
zLKBJmXzJGyvfjjzJKCFi2LoPyf1QWev0gY9YQlSSJDFRAY+u7+2YNXtvXDCa3UGPvx7hJ5gbBUp
5Xk0FI3FaXd/Bd/9aV6xeWFTwFQB56si7A3+vNCV7pRHWnExKUZp21bpBHyg0uG3odoPPtKxx84R
dzKUGl1FCSKtxzUYEW8ZtYpNloODHJw5fENTkSKS2ae1s+iVKjjoLQxqCN8XucHt3fygWgHFkzmk
KBDEQx4+t82vGaDjVruUhG+TtNEz11XQGisZU5t0lQwGEu51e6+avvWgzwd5VuqNzW+vNpbkqbTd
oMGQkE+CqAnYRA8ODtBFFT65elhejAh1zPlZIQ+pnWorzyPDKicEbllcfMRrbiPkNUSeW+tOwGbz
tG8u2nWHcrCxvJHNphEP3VA/1HxF26UXrtvSSr7JPtNOnlu0ZU6y5VRI5+MEtm98rTy3ceGv1aDU
VlnfoIyLzhAvCjLt+2u7yd6tKXHPo6nE4HrM6Rh31vu17zZX9qYYBTze5ssYAK3xAX2fhQqJZxxZ
E/c5txzDM35skqjcNpi4HabJmF14qE1nWJW+TqX1Ir+gKKkv1T+ThKGWj34K+h5NsIdSF+JkFwrq
3L75KA/CjfPVpGQsz622OmltmryELlsyLAie6qEMX8Bet2PyIkJFfeq1ZskGMXnJgrG5TJjfyQkq
OIEHm/cEBD4EhhHRwuu+QFJwQuRINgtyzceqSH7J1jCP6K1coEJSBsfYom6Gl/KmcUGZDqjGX8g6
xksMFZ0PK97LZ9eQobpuVFb3mE26spVD7dYOr0PzvHA/vGnXNjDoTd95qmepQlj7IdR4t91KllYG
9AgQvtZeRedl760p0E76Oniei77Ufcpe/Vh1bNgFdZN3w/CTJY9gPN+ionpiz3yWcUUb+nXlZtCx
weq+Y9yKXmq8VvMcSU7UppblGFY/hlzZYcyt/1NiC4gbhPWjTkplkQ2l8zh41bixhlg/OjNQrB3w
/4uCdBf5VrqT2y3T9bsV1Rqxk5sxCEb9aqjGz96UWvQqoyQAq1xPVmOGbyPsWuN5yESyU4bua9Ob
m5Xq6s+51Xz23ppyboGvzFNe8HLsQ5dVj6BiYocwBDGmeI+6chuU/fgLfPrv0U+db74X2psozykc
VBXYlpYKp0As4Wfc/5Yj9RRZySmnXpChTLT1alb/lVmUB5J2WIq3UbMs5qaMBeBxr2f/O1ZQFp8C
tqysMmz810HgqujFBttpPnUtu1z22YC1fD2EFFDT6F6eyYMAtrN2xkZfqf0sA6GjaKFm+VtfYpKI
V2i3bgotf3PAmizikhKwEFX0YhhoDM/DAnTRDmnductuTN7ZuTTKU18W2sZCW57tizV8byKqDQqY
oJNeqDmKP3RIoW8VHCRadcpnBxSAciHFvmXHbYbs8CxyOpMpLiEJ+EcIpHsWZ+5Jtny4Rjs/6OKl
bMqDUjcvLB1fRh7ziyoU/0hJZB6Q5klyC+Whd0NA5W20v8XrKDnnDggKVTGVtaI6+jeUqvJFqtqk
HVejlvu/LcsXi6gz3W+q0g1rI9qYIrfPXueZSCGFyht+PI9a2zv/eMOvEmu1X7btpouKv9WzMjg4
nLnkgHPDGvY6NnbQDduDJTJxHwWhy5pUTG9w4+6uaPu+AF2WJ684VJVLLbIPRlggIpEX2cfU5btm
BJXDG+y+MHtQLmbSn8ci9b93mqYufOx0n3MckFcj65GzGGA46I3+WqPnc5aHqivxhEjLanmLybMJ
Q4VJAGe+xQer1dYZcNVV+We+7DWjIw4z/QMm17G3gD3hzTzyBat9fakpBYpEnpf+FGpvHNECnR79
CFq4YpJxM+zpUYbUAeVvSw+6jWzKjjLSFy1efmdtHlbFtb2zTJImtRF2yAXzHBItkMMiVs8q+7Oj
5wO3jIGs/Qy/hVbW/YyGyFophuscw6Eszr2JmmwPheun2tv3g2+rhyqty40Z+3jUSG3R6yn8tnhX
jUhl/WXKIu1Zboql124pY3qVITXSINkFSnZskYFcZ0Dx7pWwdJZjihbDlBRzqehPG/QpsCEHzH8J
xGMhPGoUbW7Hr2grY0+aeo+ZN6pPNfYOvPviV9Qyg3unw8JINp1Eo15bp/U6G7PkFV9xivDQeXHH
YrBuGN8xzOweZKdjUSMfFFY3cXjJYHgtVIxQn7NaHeABK/k5YXG2HQcd/9ZMSw+Icai7tCtwvoht
a62pY/MoplDFnVEMr50KUlUd6+JDMbNdPDgkpNOUElHRz1KL4kEfteKHLdJhMYSR+RzVSr7q8845
T5YHc6Dv1btpQoW3D9xwz79cex/nLOKhwtuXOLSd5WB4+7Ita+TRw/ouECrFkvnsdnB8p9yg2Vgu
aq/DXQ6Dt4bqTpytOvZb6rZjvXttF62aA2GcB8lgmebZqpqD7Biau7pKvwVqwd/GV51HNfTsxw5x
s0j0bGQo9z9OjtEdEyv5R7bkoakrC5YWwEc5Ps6i5uQb6XW8ouTOY4+xKjS7IdpC2kaLwi2GQx2X
40ot1fyQqWb3ZtW7ZOaE1Zae772hydadZI7l0Q8kKLOLE4t82QzWuPHxY1qwd8jftYH1XmvDDBxg
Xb5FOFfN4QkhfPxi0Sm7NtXmn6Dzu3M3KQZPpeoXOa7i3W4F1c067vZBU+fvnbUGlK2+ZUaFfDUs
pJUMV34jFmbnaNTt1fGSJ/1b0qq4hw9uf+cikL2ewk7bCbbib76PFw5F+Gd+Xhh2JuSA7XKy3nrH
FSvdQYIXgQX7bUS0wQ3yt7JT86MLkQ2BMsK1D3OpNWGsRAn0oiFT0rWPycbLwMv+pUBf7GJPJS7k
hEitx3c6e6uFbLqTH++yMA+uE6I6QvmdV/9O9spxNtWhLTmrBoz29BaF4XCMB53v13xIymyRBW1+
puzlXOwW08gQffXbgKICleQUsAdvMZ8c5mZ0O7FKE6pYSw3uEUKeoBDlVeRA2O3/5Cg/HmRLxkOz
WmU6fm2NaaYrI7T7bOUHeQ/vzUbqHi6zth7TtF+Ytj5kWE/53Z2WkXXYoKK806xpwJ2K2KT5o3I9
lXP8GKKU7JFXk2c9oNNYsIOJ3KE9BwJ68qiE/XfDEiShyyw8Bb3mnzPNxDl47nAivmSOpkDqqMPu
QlbpHwNJru+uKNql7ivJfeUWyqWK9J/XC80Suqp4wqUzDd3p1GUQG5wYrwMxDdSGQNzpC3kaF83L
DBDef4kFirAOuhugFsNc9GoGe4UHdLiyHN1cyWmB0bkbr4LbKCVQNYzdtFqED1I/9U9ItZzgwaqL
+iLjKtlTOUqGJqvWKK9DdEL8Jmc5XmsLvZ7gQ7hp8VSpVno0dASbXUeLATZZ+YumWKg/ysEOyWRY
/M3SCdukQGpWR6pSdGfZKwonQCOxTNah0eRPIozTR9N8vA4FL/8zGvtXtAmL6ycLo2pPZoQNxfzB
8gpVXnzezPWCWiSuNyOb8pDH1ZcbqtKg3kHIwMh7/kh5pX/fVOu0d0ET3E+hl5yRok/PsWqyeCCd
BfYbGtOfeFtrFKKFX2xuHS7F9FOUU/ybh8l4mqoxfHl3xpPwSCx1HasGOMhsYmiCzhH3ZL0fc9hK
ACcqlp3kg6Kd7IVp5j9gPQtdvTnmWV8dqONiWYUX6dpCW8zci7Ia1mEckgEGy7ry8zDaSC00eRio
nq1K7DC+xFJPwz8Av9BNHtpACjHRqMyh2jRGVb/Yjf5UOkH0y4w0cL5RRnYFNw/BcufguXF0BizN
unoe0fM/VOTqh1aTkbb0pn3wdJIclHOjTWTrykseG+cq7hGmt9xXi6zkc4f1z8YWVbXRI+NcIpUM
CbbAPxs/nrcsss6o0Pq/K6PaKFkz/Oht+HM6S4qLlpb+dkzFuJeTYh/T7VSfpreUSdKtuGuKDeyt
8cskYUT+tp8nZWhqPfSRCnV8nvTnk5wR1YBVM5rpOxJQ2lpXErT4dH7rJfQZ3CwS8dEHyHv+zxEj
I5Ak++/XgB+efiDhe70G/PPVZAfpvV++D6kizvKgw/I+lxCFVzk05bXQEtflndGGDwyLp5b1vhwn
QuEtHQSmkpjKbTu4KzNv0hclFdEiUzTtd5weRGYa/1ia+9pYuf9qTSp6LyZIZQ2Q3k5Tym4vZzt/
ZnvzbFVN9T+zPRc63Ujag8cfvsut7SwkbzYrIrDbk5GetcCaTrJDprGLQeU7i6uJhNIpbWytQ4cS
bCMpcPpjHaGomeib0KqTnao1ybvrPsstSzWwgMmzmSYyOsm7/TX8r9FyHyNHx71mL/q6fG+DxjL3
PE+zu2Y+mPksVOo5rEnrfKZ5e2yYAh4frO+S9FGLa2NL9cPalvMOddLyD0flCd6Znf6MqOSXlk4r
gQ8Ihoyd7jxStsKqHT4y5cljKwJuRCuePVSHJvYQr0GQ6Ji5jfm12fZpsqZYMOxkLzpS1Mt7kEdo
Nj/pbbbtdM9+jQxtPCDGRs07jclbDra27Of7lQR+yd2XB7WJml2jGcj4abP4e2HYVOjm9o3prxdZ
jUYPq1craGPSh6lFgsuLIbrnKO1b5pMM2eOYL6pcFEfABtaTKjoMB/49AfbjqpdO9VZYIZlXJ6sy
R/bdDNXpLvDDDiY3cqXye92Ip95IrR+AZ6dVgz0uWkJ1d+ILwBsjFO84fM3wbQh5pC2gDRresJEp
Sx2dhQsuTIt4LHhj3npdVY/WNuSvrUb5h51UO2zbxijeyrb/BqytugxCVS6u458HsyjewBxTBFMU
ay1H6WyPFh2su1NtJvAE0ZI49qOxkp12Zil71XFBO81XTFKFAgCFnqPsdS4eFzuU2jycLOGhoEZ6
PZQsnrLFra3l9mdPBXN8Ac9TrNn8O4fbvKwOXTJCw0nPEBxFWdneoxBePXbsgC6eePTR/XmUkRQ2
0S5z8ngpm7JjCgOEAbJI38mYPGT5BjI+xjQJ/HPhtuOyF2UeLCdUTvcYohQLUOXRRR56F7GWPisf
YjcoArJEdf+g6yy+ZBM16nwD9C9fqmZtrYzIQqtEj8xhERdecy8PZZ6199NchASr9UuG/GJq7r+M
c/w4OuYlQOt5rBySksvZx5Cj41xzD+wUJ1SiE989yIP75+zvHjk8tMd0icoowlnzQBmTZ9fRY9Qa
2wB1XyPIoyOUuOgoz/5b8/8r5sUd0hSOFa9u14MhDtUUYoEixv5eHkhJ9Pf5DDEvwFTynHXXt07v
zzAZG1VsRlPALHK8nAm7Bvlpear2ZXwnEAaUY+XU3gr+4OupqRvrwag0gMKmehcYk78CqoJxdgTt
y64jtV04UYeIn6JrnMsB5AeD6wCzpDT9KWiV+c09GxvxGKlKcjHrxwAV8QQpP1XsfdVWF7qJqnnM
e7/ABHAbjbWxdlsnfEOsmlp15aGMTSL1FRPbmh/mWxVo8V2uz8nKsIjeuhxsoApAYy+bfjvcpQoa
Ey2Q0EufaE+WaMRLbYL8G4CIZtRl7AqglWxaWODaC79V3lDj1PYy5vRu/wBXjMFGsVcocxxlS8Yh
nImTgQ+otL2MojI8TgNi2bLZVq67KlTX2rFQNShBqt88IMnnHI+D3FFX2pi6p7bLkdLE+MhHYKJ+
rHAsIT0EtWYVIf6qzwq5X0hRwjbU4yWpute2UyxYpH3wOKk+VIAGWLwbPGZRGjxi7xkiAS5+yf5+
HlS2SbrpXFjVcoTsCOOTp12K2HkmY1mcXb0PXvLhSXJWdKx2T7Wap2R3KWiOapPvRmxx1rLpzYkI
cBDWleAyX8KxVbgFEH/WeC/mK7M1tTclGa6rJ/QegFWO3Y+hNsqlFU35xR8ChTJ7M+wj3Ygekj+T
8LK+TsrBZshJBmmdjJXX/AKQbwyBuqHuheIiW0YKBqeBpEY9lHeK5UKvVc0UZOE8QcayKvoyYQRb
3OB+mNy3pnhugvhDzPKDVeJ3Sxtk5H1gttaFVNavotTH70hfYyOqoL7R1aZ6aUPjtxyvN1q1DAzK
WxNOm5fSxfxcdoQqJp7FUA/3WlQUs4laCD/GN+/DzPU2mrQXmw/ZECBS3FJnnJ3FbnHZrK287xDJ
yJoVXmQYbv97TARCF22oHla3LVyUfLmewKFy/0kVG1zt5zg1L+pgire2t+e8ESvlUkPR3O16dS8i
RZwCJ2STp8X+s2ihTrqTW/9uVBbIpvnPv2c7lRleZ4e2+XV21wTVgl3HuJJJGGyG8lOEe8UJVp2+
VDCLXHVtB7FcpmPKJrTXAHk+GnQIl2PpOw/I50DTFtC9WTBRUjdC3tN6XXzzBus0Yq4Hqot07FTd
paGnvVfzxKmZKAQ6zufEsB27sxezbR1cLz/m+EgvK8lmD8eQO0FqpycFvb+u/SSbYo61c+y6PuQv
fG3KTvyGvX1gxv3aztbAkZ2zbVfAKmK8P2+t1l0BK3fPySDqC5pu9YXIaLSvdR8VD0Bx4wf2FmJh
BNX4RmoORRO7Z6M3N1sf00Ey709ymJ9TNcxNEyFi3ESWAYKYEqJmCf62oTH2d7IMYvy7KXvxR+rv
hiQL1rrR8gYQ5suoFskz9V5WlqDFd0kWh9+KzPiQFuJimF6MUv8coCs25L3IWCtWUF9KalnnsXmy
KxTZb5EufLrKech+WrKr1lp/a/SjsnAjh+E2iaGoC7NdOv8lLLX7jBVRke1k0/8zTsb0SCV7VZ4Q
4nYfozY99AXFb9nCJEfZVUPEK7BBbn1p9e775AtxJ3t1py6QydJJ59rdCGeGlXOnjtpeNuVCWjZD
h95bU/Zm9uaKeTEM/WyFOjh+PuboVCCbZyy/DMmz0KuUowiaHZnaZpZnKXlUx+Gu4CWzi2x/+OZp
+fc2DJFUTN33rPGmb3KA2ocRCjKwQNjmXQekmv9euv3nAHmFsNeTxexCePd/jxqUMtyx6/y8jMPn
GKizfvy5zG2AvJFaVN91QxRP7KzsTVUrVkWudvKPeDOwM9Mt8Bo2y6+jDCaDvikyq9z/FZedMnad
Jtu+q2+nDIXUbSs07aIJwOUQrZWFMdTOe+FB7RI6zrJehxEYS8u3npT8/wYI6arn/kXVMR3P0xwY
OoYFSUS1dfffaFBwW5lta4W151037ULMGaalp4nsULP7GK+nKf8M1EzmKInTbl/AqtH0NtiYmDus
taH0vtWhP9dGJhACqm2S3CMWNll+Vw9FtqAi5X0TuCOSMbQOrYMlxlIswHa53+TIaIqOjoaxqT4P
rBs3Q2kD2qbsRFzPojLlmjvZpHairElKKWs5OBqwdnED991B03cJrcH+ZtkjW5eGLLtsGhZlLzhP
m7KrKDHOIzRutsnDFBtsWlGWvOARlZ9kC3v0cBnpZnxo2xFOIqnygxl4w34gsbUKkdPdtT0oJS/O
yxV/IrQ0GjSJRMV7O59i79qrB54N668t9nLwVBhLzcV0LUevbN82U/PcIbq+sqNCUHCm6alYY3Nf
KSRe0TyDzwg2Yd8iTD336mnrb3LRl+x7aCqG4m+HIBlWsaZGMPLQzCTrF98784G1cnw/2ap3GL12
JVvIpH3G5bBbjM0hML+E7YTr5L/bXM3v5cGO8uJ6dotpmn4eIsfZ3UIknPAwmw8yhlQknB6eQSQw
/tUhe5XRj1C2iKoDaQxrf435iI96AfDWyUqeIjje91ka+IC+YRJvjBhovAx+6bm1e4jynmMHsNmY
dztcr2CIWfzZbM/aoH/2TrmLnFGA64g+CfVxREepNPNH2Uh42G3H0ByXsqnOA1K7/NAw/zjKkKy7
5VZysWYbFBnKUKpYQZKk6D7HmiYMz3lXrAq+YGQ7H2zoEndB2PePpKMAxQv4JLIpD4mpgy6qnGiP
emj/aNts6ITAUXmeIA/IaiG7xLsc/SdikH/6xygqflvDhIP4HNKxhT6VuCbKlrzOgPDD2nHifC1j
iMuQIi4sbyPy6d5B4OheREX7GFZWdYd4xLNsFa4KzAt7bPixCHPJmDwgFrXvkAE4yVYDOffoJdVP
OV6GsDMBt185L0bSUzRS3fp7Z/5S+tZ4G5RgwvMPwK2AXc23XYfnXLrqc+oMxmrQ9HDVuuK7VeXK
AS/ZbOvkybDMRFsgQBe2S23SzlHPSkExJrJlTaW+d1p0r7nCe4rwvMLdZ/oBBrzeVjDg+JB+WqNk
0u2GoQ4RbsiwfxyaAzkEnG+GeKdmgX0fWH68HVhU47HUOafKM57zCi0Gt2GL4XETnlan+xrvqrXX
wxjsK7EtbbO+U7J7XEvEvN3yOkwPNO6ot3daGm8So0h2cWnFwMhT1DiCcVGMEzSULLQvqo/rtaEq
wyELIyqSrvZSOkPzA4lmni+FqZ4KpbQA1QSsg9wi2JpOpa2bITUfQOUui1EPHuUBkQR1PwFy4OL/
iYG0TNZVYVVAMP8T6z2c5UMl9fc4uYfXuUFtkGJI07McpgJlu6O6/XCbpJZKz7PHb9FB/s+kBPLl
UtOceCtjI6pjd37oHTsTjMbCqMfyQEkU8xvZzmfkhWzLg60AlQ1GXLdRlEsX16OOWdxBQwLikCid
pq5lW+/M4iDPoJwzdJr7azlLRj+nqsWw8AX1H/kmki+pIPbRlp8PMnZr3mJ/jYvlu0x2X09v/bdL
8GN1Pl9411MhOoTpINTgnnoY6ubzEAVYcCTzIXasMF3ItuyWQXl2i906kqhCvOjW/fclbrM/R6J3
vi1h9i39Mlr0geVeFORDn6K026MS8Qv44PSgdvjDmF2gr2pAPsDThf80paJYKGRxflvm7yIYAD30
2MzyFA8vPAfNXeHVBUyw0Lx0vcANM2qSX5m7iw0t/l2KoUPryhdPSlPU21xLzb2hpDoETbT6XIC+
P+LRWU0q9mmWB0Q9QNBgZaENeTSmIn3GXWhv4S7xHqZdtHGDCtRfj4UaE6gXB3HwrLX8Mts6/tlQ
B3zWO7F2TGFQ7kyb92RK1kNrKs99PZW7SLEWzeD0RxsfliMi/OmxMte6aMa9l2ZzyZWMB4nKbGXY
lbez9GwfTbGxbwOEHsCQlcfCNt5m0IN8sMdz3tFlI7jyn3l7jlthNyinKVr0HlcU7PiDPsZRsQtR
HjuRNsUExUxxZJrGbVb08dYV02pUmnpdirkwXjSIGwEu2xpBoFIAAzHN9ybZjwqCPA60WEQN3BQv
9PhRqbR2Z46scPyYRD8YbPsnYvu7OKcYHw5hf9cmQDF5ryyFgiWYNjq/pyC+mJ5iUkOIl2afPKcI
Vvxgi7WOA7dekJZOT3kR9CcfWckl2nnKj9xVjn7UZi822sK7DB2/7eSwhe8AsnkVdXU3aj8KMAmL
wa26C1RNd5+O8bCJfU15AXFwAv9f3kHKzlbCz8wljiXVEQB8+qaOa56C2nISfGHQjfNWVgjBt9Tz
bV0O2TF1KWY7Zf7AXhEr5iZIl7VumCuNUtJDp5neakCD1LOLVV/bxraNTO9k6+obuD80KBokFUvM
SvYx5bJlGOi/HHtIDgiMQUEzn1weY06SZ4cuBk+tFOqMqQuK/f+h7DyW5Ea2bPtFMIMWU4TWkZJJ
TmAki4TWDvn1b8Ej72VVve5BDwoWcABRmckIwP2cvdcuDcOFBRrXlJgqdW8r+dEcam3V2pXvxZlY
e3pRr0uQyVfHjrOjzYQO24eviNr3VBvd2OgGX7oa6KfIPeclOcTMK8GEUedvPCYnVk65N0b6qbrG
bkqmN6Ori5fiYA3xUy9sArbB2pAtgD4nou60tdOGqfysuJsmZxY26TcCipVjYLR0d/IRad9i/MuB
JyVeQvlTbc5dMj7pdoKT+kkhFcuf8inmdp92ZwwsYZAcgl9dMmnbljTRo9zUXpOtJ+LzptJNfOA4
4lhXMN7r3APfVaR7SzG3jZnp9sZO625V9fZXlRMcnSigIXphJiS2tT6WR7nRvbh6vJK7SmWXR2/Z
yN2QhFtu4/89+1+HMyp09PwH32BNeWyWnECWdlPx2G+L8kdk/XBqi89B5KzIp9OPZZ7px9mMLJbo
zG8zbIaiCnwEy99IkyLqnbsIomAihDETefNKvkT1/GbrUbWNqtE4DoltHJ0JmyamkRH92yFIY88v
o54KyUAAWJIru9iixe57Lu9QNtUqSTqe+g0a4toFRE0Cx+SAzfHAQq+4xyM04vZuJLSpx/zJHlQ+
36qv6lN6aBq70FZjlr87uUOk2fIT4EqzPbU6TOKtrorx6IXDeFSWjaeuszqCu1j2xTFYNvJZI19B
wYkw8VDC9O1Q0dbDAP1MTYbuSBGIELjlVW/1P6umfCWBw/ZrNeUvUC+PWKpy1m7iiUBwXMPHfAi2
c5xeQZcrx2YJf5SbIAYromQmZf8Uul87HayYX0z++2lm/W6h5t0IyizHYZqLIxOgTsn6Y6sX5sG0
EHjYWs4azaGb1xtdsTHVDhoKWNFj6eXfjLK1NoWaTDQzSkGKSl28h5rXHPmW4rPjD2uOyslOCPLs
JuxCnrOTv1gEmWxVVDn6j1ifj3Et5qMlIEZRPocd5lZH6hX1kbm8u3OSmAlJoR7TJUcub6ru8Wf6
fCP+TPJVVtT941UK7/kgDNZ9ARgP5Ph6vgpLFw2p2szb1raejDKHmRd6QPSVqD3KjavW7bFLsWYR
2YG2EpOGX5WljzG9PeZx8I20p6emRg9YhbVYJbq2RoV2cpvOVwP3pFnjMYzz56RGhWagAzn0YXOs
C8rymmN9bWwluCRjP69EUjyVST6SaqL9gBoP7LwdTjntWmjwIVhMu3BxewCXtZEkpKp4rtM2XNs2
M6KmytptDFZ6hU+XzmttAtNCN4l48X3Sg3wL4iVZAwdoNqFFJoUSDyErP1zCSsUXzsy2ReB+TxUK
4JYtXqayGtdjFbpc4gWrRtcj355Fto1Y2WPgGl4ih+7qOPWo0JcC2NJcTS2bwHQHuBS6OnJQncW3
nzj+tPAhhKVvNKITtuByUFuxrFrzpcIL6DbWHi2yum09weTAcptN5EU8JPInRJ9kZKoD7uhwtPYY
kG5euFaaKsTdwndCC4pxB2/I4H896lDj+H2SaKbeOWp+yB2f4GCd37JjLkOVKQ/uWRqCZ808ZRfG
2X1MLLF3bXG2A8U+pVF1SHhmHeMg3nV5IvhT9g6YAyJUM6LEfOK48k0zl/MGmwhZZ0p4TeO8WqVN
o264t9obYqmReTnZO7mQ6sZOMBclSk2q0QjRII6yzeDpBNaDXNykbviem7jnBho/oSPGKw+7G9+h
5lRERE87/Xl5rPqY7r+qkPDWMS2dVeEaaEeYda9d1aFbqWnfehervBBNdES4vbIaeyIWuYVR08fp
xulEt/bC+tpE8aGIDBQCnnkjIBazUOmZuGwyfeW2SMm7rN3x/YRP3JZPelnhUGjaDf9Y8952c2uX
2f1mHPQWF4zZ+DSR+FDn9smKYv5dlSR5ng0+crpxmCkebllMXJfZ/7mNYadl01geNKNnadCr9CqZ
jafzhHS/40FPZ2M1VKANLWhZp0yNfydTl6PVX8hJPYRq6rKECpokq6ngg5Dqknma8vDzhluYTo5v
KTOkCNTv56y7tzPRXmrF7y+m9C+rqouN5irGRbFI/aUC89szE9hZWfPGYuo0tzrsbgvT8uCqtyQB
llB5805XvIuZReUq1YR3tDQk75UGRyZN3G0K1fwqvMsYaiEc6Sh+cYoxYPmTWXtX6Z01NSQLy4+4
J6YL04/1mW573lGLoZ1HSyHbC4ILlmqCOCiRXeu6UW6zRV4W0l69rKejknXzDnP1t7LUdN9lWnwf
hrcyy8hyGEibZsKnbZhHDaumsc52Fll7gPZQXrXm5zgxXQHGEZx4Gl2TzKr303gDm2f5FlbtXWM5
ycnOVNrj0cXx+nZd0Blu+sq9RSOpE0Yjkp0YUCQZ1OD9JEidSz2r3PXnzsZhbWrEfDGjGvrcXYde
rq9EZ1S+hgBuO1aeDyPNecZxpKGSL9e9lzvLg9vCxO/Uq7onfymsCbKktAXiFs0exitwo521/FDJ
NeqLOw0XOINh0IIkgfiaenxOcpvWpJLGIa0+x9508xFWGr8+xuK5dqOVMuPPBxRZ+LpLWU4z+/Vc
ee9TqvOIBgC3C+dqSzzmNx271zqYadfGGqrQsoqzWzmiNUQPvQrVUfD/K5D5F1a1GiLkCKA/09VA
6WY1Dc54HHLtrodds815PN9yr8BVYeEY4iEQ3cOwfCPU8gzu7tpRXr5Cjp0IF6PRVw3bwO29J9Pq
d9nE86fOa2Njqyoo0TrOb5MyGb43dsvvw1S0qO1p26jlC8L/duMadbcule57WuRia7sViU85igsj
JNsvjUDEGeaIKpCVE/8QLPaDWR3QKpUw76p4wCaO1zB13+bSVF69RLmjkz7pUOUvlD76ra4mLIDs
drhqkdi6aaWdomWvE/FwtXNjuKpKaB1tUljwO3NGHKF25g6xynB8zrmCQcnTr3E069cc99q6BTe0
krvctI/jlLSEjrQjuvW5/ghN9NWiqtuPqhoGvzO67mPEye97ttF/UNPtEU6G40fIM9vHx4gbkhWJ
HwOC+dCKqUPuQHPTm9MOQWtvfLSdjVmbD/SHSSgdyJDG+UAu1foABN0Pph+sfnA2r0ehAUA3qc1U
qP0/WO/wiWqE9iVpZ0Svhhl9WWIEfCPI+/cqimD+wxN4a2IFYSfhp01Xv9k4i1dCFdZr1BUGqI2w
eo1z7sqTTd/M8YJiP7YtBCBYKM9Y4FgBmmaIAuOCMziGWIdC29KQlc2No988e6i3oY4bFDcigTxx
M128JDZ3SSamc+k0w94kHvpElb0+CKfVjh2yfMieRAu7iAfwV7nBXpky8vHsJNtPQ20cBWLKTZ7b
qzqxnAM+QmdNzgI/Eu5jOCVtthGxyjI27p6ySd2VYZvfUWg3ewESbvF/WLCXitcmJdQxmasvJXbn
NSIhdVWa5I4V5smOzTPJYhqrIO1n3xrvqHZ/F7ZC4YXJv6rXh5T5AyLgfD3WuClGFuJdxBd8jobP
TZ8qx4KfxTcm11vTOT1bXjTuGmd6h1g4rK3AXu57o7mNB0AvVZbXJ1YnflJgr9AcbdwXAMZWIxxA
3zX0cTUR+7tylqVEYhnDwRzyZ9P76jqq/lYo06+oZ2Vu8nmNlH2nhMmtyQoWE57zEWBP9CvL6t7c
EOcXrnjEQ029TUJKukqjIztXDBbjrbj28eBuQ6/QfceeiE2lftvrZ6z1MIgWGEPiph8a+vF17eUH
y6O2bvTcUOM8irY56FCQnPHzRLvd17LovXJajAe+MczobbpjFSvaPlLiJx5c68FMxpU2QQnS1eY3
6GXNbkq0IeI3BdmBp7lA5abGsW+FpnXMZ63fzEVXkMHenCLdSXdloH0wesc13oLOEi+WopwzJ9ta
FfpJhUngo2szLKvGrHyjAMCSEiQkBUGXEmixbfos3unmV73MjS33x9e6L4qVnifDpeMDT9vRCNeA
yndO16Sn3ECoOlQDLkl7eBuz2t6FQSCIrum/qW1JScHMN7Mdce8bg/4SUxqwgxbiHq7XDV36r7kl
8AMZ3VsYTDEKDz+b8fl1DZQGJebJpFTVphSas8kcHvx1B4MhIhcGw84GQ0f02rrbOiM8slR7j3gb
wE6eeZ2rjr4uhJck8uZ7yUzaTvqfig6CTHNTyJQBKB3becn1H6ND0YxeODPOsfv65ESZ+5eHJy0h
xAAlK8aJIjwGrZZidBrJ9B5m7wmmo30U+vSrmQpjlw7LHyR2m9vkQPtbtTFFT7i+t9CL9e1QzO2x
JasQ0Ry422GpFeR1O1AqokSRNyuR2mNzU3WVD3jsse6oJpYcRUUqOILq7sBEuN9N8rA80mB6Ire1
TThfDjze4G/H5LvouXo043za2c7vtA6aQ98p9E0ad6ViQzkaJNuTzoM1TatUe09AzqrCnb6qQLtq
UWLvjGmT0sR6hnlzzWCIrmLRIeMqYNOOtB/fsK6SkdPjWSrSzSCwhitpwc0StRD1m51S2M7PMKH3
T0QpD4JyXttzSQ0/IGkjBvOsUoTy09ZgnV8NpyoS667v7rTXKp9QSzyoGgJT2+ieujk3kIdUJkYy
sYnCQxTCyTEyUmOn1KzBUCz5kHmabyY0QWDUoucy43kF00whG3jybAGCyDLg8TXBOgii1y6HPqs7
R9H32luXvaqociAvhM21K4dfJj3fXT/Xyb5WI9pnGs+3GWkT+WYbrJrGqhyROSjKdA08ED9V077F
QUNnLvgdDEXxqgb9d9Z3HQDydjuFwUK05rtYVenVJsrlQEhuuPJsewPS5yvrcNjXeTdvOidgsdu6
30gLzfazQraNkfS0joxg9vPaCX2id/hcNe+paYesn9pfzUD8lJPMr1aVbtPioy4j83tQi4vd1MRZ
wL3Npy9hnpc+zHGiLafymcSsbuvEzrMxZl/KghT4uP2ajtpb0IlfRcY8tQu/q/H0242bghmF19E5
CEP6crF6cjXIR1Z8aOtup9rd/L2O4bIFBPzqWU8Cau2XglKKUmj1VqsNsUmsAh9+/JcgZY3GVSku
Qw+dMlezBLFgDcvTGzZa3LZrRT/SR8hTkppzK/jdLtosy8FIAPZZvfcdlTc+ubFDGHKGBhXqLx5k
Zh89kg1vdhzW1sE3VQzGurIm1+/y+VvGH4a4edYj3b2sDW875lV0D0bTQjF3LT17HbNw/nDa8WDZ
Q+CbGOd28I/fFDePb4uNdJcECo8o4e0pR3s7HrzfFaA2pWqEhyIIyuewSX/Cexx9VyPrXjeU0w+H
GwTTB6c8hrT6fND8xCl7fbZyR27we2bd6SFNzevgMvMqKamtSiIrKSkUiGNVg68EIRG1URXrGA4a
t38WVDH6m+1MyWWt6iYIt9Icr/KVISi3OjjS1KHEVxI0PRaeJn4iv/wQtpWzt21bWZVJpVyNkl/V
IW/GIpaGj3BmXOt4si60pQqfCZLy7k0I5qwsnZf5kvJuzCp29dDO9rrVRnclKROMppENptjLtBuy
6Ja6ikdZO0zmZmNPgv8TUeXiBSUBLO+sO4swoMeTzgK0RYkS6TMGK0+RtvfRRe25C5tzlp3dxMbC
g5V1VTpzcMGzvxZ2BPO2HpJfKkYxZusRtT8N9ChJZ7GJobAm/SCaaEhRv1DInEgsX4p1mjBvTlOK
m0k6mkvPrU8dyVa+VPaoCYXqPyfLo3KXCeXKSoh/yyjkLo3hnuihsMnXsRoN23wMvJutlZ+bIYB3
gGrlz7BuaIQ+zijHxDzLRPfPUxuF4PtkwrYCMR0ud6fTKqRSyA0SPzp+h+mjBcdPa829TQ2+xGYC
C7EMy7NslykE+WiPs1yWWbe5tdxn3eovchiQ1NXx6PyleOSIgmyeJGumG+C7Zml6YvbJutNpVLK0
UMnKg5JcI4eWMygXkSAkd5f3MFL9gGU/4lFtOXe50fNfNaFkN4jjPENU/k1QDMTHPyfkDozFmWXX
hikXIhUzc8ddNGohIIflEhqr5IwBmZCXFNVcre0kpZFkJx/MqqaXSkzNUaXs8kC7asGlgWr+zYmm
dlvDGT5oVjiREdtf+OzN36NJHSgLqeal0Fpxc8Tg+PIAJpIPt2ov3YigY/JIlcjalP4kAued4iVf
+t6LdnOi0iQaUUwGRVS8G3HzIcP/khgV32z2X0udqRYO4u6cBV+48eHHgSqwsu0OR2ai9yntALHN
MtO5yqNh2TUXK2svqR50KWaiIN1pnkqy1cJnMEH+X1HxvPaqvVaQZz7Xi3KqBGEt96SvYNmbmlR/
lg6E/575qbGy16abTutEGDfo0tC4llSLR4zFbAnS4XIQXZOuFfvPweX4v6IvktGOD0ueoEwgR61r
nx4J5eSZtTtK6C/yAP7DkhojbqnTI7C8nGPs4I+A7npwnfODk605xSpqG+P0iQ3+zy68ajJ2bGfb
NnvHcb17QELB1tBnbeUtu3KDTS09TmX+689QGIPpxTe+gsRhKpBaOJdk343TVDlizf9cObZq5LtF
Zx3opAd3lcr/fXap1JEvXW3lefIAZD+XtTBlmO+JgQmkivLxKc1j/TLMvVjnVFDXetQkN03Tkpt8
NcYGKHx3qv1/HZjsuTinVraV48Oc9ubjlJY1eF0gJ5JvIpq+M/2gn4FuqmFMeY23/7NRbFWsK/wj
fteNvySBvhhna1O5fQt+ccHVT/ro1zhwLvJoHQUr21H613Ju1Se3S67xclZKvf8Y9g3CGBS7rOK8
aVPiz9/WA3h7GW4mCkqnsaUw51uyzgiKILHetOKL3OXvc9Y7tXuSexOPR3t417Jee6qRjcjBVjTl
JWlhCch8NRZEw8Foo3DdjYn6Hk1FT5GPDpvp2j91j3iSvO1r/kHRrwCayl/TaMrRz0AD1yvCsobI
+ChL9LryXNWdqSZ1sbuV51pG/nlpv4SiyEtZWn5e2vfW49JkLPNXR1g2LWTH2T7OpWqCEb6hCbk0
jWun016JJkhvnjveymXPq2Ltdc43EOfjx05eqG/corKrPMSmXQHQaw7yYr1DUjUNQt3Io3ERpUc8
jYofdTjxQkqEN8dor0M9ZB95rkXIf4XLFyIUZ+SMzWaax/5LxSfNBenx1z9PtV3989Redet/nTpM
3RUGa53u46hCPteF9R0dnY1cqPxLXTJbrHkKN6yBp8PQYQTrfgOTC79WPfirgjnNWp4kLw4Ikb7j
cbXvlpn97WJ8ptNBntawDrXISvlztXxPHQe4L6+2Gip2fZ0qq2BEpNZCNd1rceDd3UjpVkNAf7me
9Z1NpfvXqBtXby7jrw10h8Vb095UwvZ8suPpoyypJWo/UByZB30ld6dciZ8tYkDlHvcR66VPh5EA
rBkfd6jQwk2cbH5PsxuWsxZUolHvzVDNcK3qEJ7lIDYTXF1EZvgGaRmPE6fGJLptEDzDMTn6YVfE
52bw8ldlyNSNSISykbtFq+FXDlHB6MmYvwKjcV9c7A/LjjzBrKjS0e87T0XbHi2VJB5cN/OHCJl4
t42pH+UD2sbi3ArxhSdJjRBP6HeV1X2hzcoVwb7xlvTJO08rBecue8sxQmuVa0yu5aEmMHwdppbP
f8Gvep6/6qMWMLU3Aqr7vckTLFOPUztHO7LpzGdrIqwjU7r2p8FNRivae9XKyNZkvJvOOuSum/qF
vo4GWpM0minX5o8XClRAwnlohfx/56hEl20r4ZHo5Azqvm8pvbeLy41wSHWv1lW+nryiOj3+V6a9
cBHJszEoEsmMotkMf+CaCy9yqICKu6FcgsZv+SLrtkRM2zMubC5YDEzP0HoII40WaLj4FmuLLT5v
i7OXivAOTZbkpDJqf4ydC0glyt5Lq3N3NNitnS286r3Iiws1zfZH6yADKEzFvbVZU58FC+R1bXrd
qeixAkijDBFa/b7Vsue+y6mQO9XvwSr2pd7Uv1XqZf98sZwjR0ZeDA52cSUEg+eQULvOAYgfQB5O
cEemdV2BwBMqPYUUiZgvPwZTn9jrZIi6g9z952nYzz5PG9sPPfa+DMIaoo06pgRUKTNUsHGgVqKw
Al6oCVLFL185InTWpqaCnAHpsKZ70BwAx3uEmxb6079e8eN9jhnFUJ1cL8ruoRJuZ9Zdz22u62/L
Xmuo5TPWEh17uU62aofAJmKeoxDWbDqvTHos8OQobMrFfRE10zmP0N0YfF4vwg2UvQzT0XRyrmMA
kFsedWhUOsy2F0pCWxm6E6sQdVNFNdJLoUZE5QB4nHyBv2zXTtx3ID/gfCoqESOyQNOHXEOoe2UY
WepELi12qMz5GXBU4tOWtqtpgiHpTsjfeCU3rGvGrV1BGzH/O/bn6NjiaVRZku3kWEUq8uMNjLG3
L0Z8JsJah0wyQIWIw/g5n6vpJOy9WQuqxc1Asxq9c+/z9SQVW9cDEgkK64i8BpcHQ3LTt2A0kZck
18acp+Ofc+UrdZ7H9bQ87eUuUiZv3zklUQOlGzwVRrvVBhaA3bIX0/G+ErlII5A9ucGwUh0Mm0LY
nzG0VQVYQzbyKnnApWTjq0VewyThWtAP2c3pi407lNS4euPGj6s+z2C2DgKeL9WrUs1Xbdex5moG
BcJprT1nJpgfgDx7IY9GOMQ3ua6QZ8gyNl8t75fqUX9LkW9nigMKq3POaGpvyjg7+BYK5ynTFHzB
aYwIYdmVB0YiarkwSDZW1olkpUSBR2ofbvuQmHCamGYArsQcz/Jsb3kv+yljgft4y7iIjRWuiXSL
RVQphXMdzJ5vjZX+73vMfRAvUEuRz45YmeJzWZLet0sVJ1q3JdCMljnh2hkhNawdIDX0FYkWy/Wg
fmzGXKx4yvanP+MDHYB+XVVLLKVnlPxpOFmUEw2NP9cFZuPsqlz/9mdIvnq8TbKxzW3UNOFd6L/+
rM/kCGHmj+VZ14bhPc9/Z5IaOhfEWVh2SMgz6g1FbHQN1o8VDcpaJmNATzxQcwz2hPrN1O11Ek5T
UW9bcwLkveymcUAET6zV10rTwy+TuyUKw/hi4Jo5A/RudpMA6iHRXTywXx83gkesdGiNAj68+5aX
un1+5NpZ1nTosxHW8RJ1juKA7z7VqrVmhvHLTOl6nYRDvosXb2/cmPGdJI9NLM289sJqwZX0edSo
k+Qe8AmV52YZ1JveM7q/ORyRW/VbLcSkIR2O7WJzlK/kRt7bm/xrHk7ORqHWfRw1Q7+IzFXwWQHS
zPPom/QtCbQ6zNP6n+nQUxmIA/s5oW62AxF3Em0SrEPu7i8moMjDGCJVSxcL9LgY14SxKpAJvsgR
6vjFymb1e4CAe4zL0HinoDeE0/gjMUbgqPx+l7YA5tPQrKctt9hFmBc64fS3E3oxKxczpFukNpN4
buFOrArLpG4ahn16yK8dduTb7JosHlEh/EwpKOP9iL5BVaw21Jz6E2aKaK2MBPUGwIKYnWjNS8Sk
fu/NNq3dSbPfps56ruYxPbuCNXiiD+1Nd7p+IYupO3NJf5eb/+mAHMstKIt0yO2tW3jwNQ1V+JE6
LctkduWYfCU3yjSr5yw0VYTmBXd7mlnvyaJHd+z/xNOmqrZSqji+y0zbse/EMXZQc8kz5JhD2MPK
WmTlihN8DU1j+hb02bVpo+FVCfP4hGttXGM4nL/BI36Mu4tAJG2Vz3GX88Vyvr2M58t4Aj31kDsC
lIUXJj4iMOdaAdd9N7MvmGaML9EQWxACALI6mYI/VO/JmobOt7OWXXX0ntQqLOZ3ah72mnhu7Ggy
/FGvwxeiEr0MdlBD5Vx0OBQPqGk8hDHKKEK6uq59xhQ3U9WrANZa+veSDPHnps2dv42LXH2MxyrX
Dz26dLuwCTTxvBXZUOpXVyG6fZld64NA6xgO33KjBg6jl8Pd7NR+P9mNsifQntAxx+L/bkCJSe2k
vaHwso+5a12hHA8k5I1gSw3AB3KMxhsTaKOtIF2oKREMZqX8ZfDJEq+OIaxnfWCS1nXi4S5FmKGe
JlVJVnJ5muVBs23mzuRvxTqU1h/kuSLLz3LXyd2tZjXehaj4F43v4rmtvGQtc8lBOjBzoiVbpLSU
ACjSaCqH8E0tnSc3reMfqj4uaQWjddOyMv50iuHwmvahLowNiyBCeRwyxFZqZlY+TBjloKlu8iw3
jXe2VAP5VFOmz50XVCdb63/IQ3LIcsTS6sByIqOzIx1wDkmnEXeYMb/LMZnGjanmh6bVLt4TkCte
Cog3HieqGVBWhotLK6JSSbZ9jM0lXoEojo+liu85TDXr6c+rOa/cdTRW1lPIFHZNrMB8TKb8GmtW
DjTFA7itO8kac3ZxT/T0c+NhCaiU0L7K8QVJu9K9JgDYxYw0TlLtaeqBFkSZUW8D0zO+eIswfrnj
/DkjC8fPM4yyMb+kZfk4Q6fJ4peteurzArW1dIzbf9uykh62mpenSJk79UzoT+uoVK0CkttnYwoP
Ydd/bWbLuELWNK9JUXGApOdfoGO6fR0LYh7c/hd8mP7SEs8obEMpN5mi9CuXVRS0Ah2M5RLSKDQC
SbQc9mHS4BhzDONOPrd515fNFBCemFQ8lkVMEg68IoQznd7gyOA8uYlFHWwL1wQGs1whxwJlNHGu
F8fMDJBBgqNgeRlQ6t25C5OQ6hM/reIofj6pwVmOSUShxBZW7Sg2lKanlRzTyVkxc9usf6S9+O7G
pOopMX+PjIiDEHYYgK88WMtdhY41xSiTe7sVAaidlfLY6oSdN4DhVhgcSLJsicu5xQF56DLgk4YF
TYG6d/ePw80I4h0UX44/Gy+17m3kHEFJ+vbpz9ifqm25nNf2i6xUlm1Jufjc/zO3kNf1VUOaj6q5
d3nv0jzlak2zczGXO1npDSZeyorvk7ybTVZ0k0fluVFUmXsRCLizyBTQp9CArbzmHJl4geUmX3ZT
FHgrQJjD+s+B0c7bxylaP86bvoMOMOhDBxpr2nSB1zxFqUIL4XHLjOqY3nHLXNog1OmIPL14nUvD
3uKhdNbGsh6nrVBfpqb92i0L+XbZ5PXsW21bQfDj/EgjawBV0i7ROwX3Drr/CDDBfZ6zz1dyLFnG
xmUsGaxyOyJB/Fm3aIJbb4yOVu1FL8SI1mcE6F/zeoxeHEtcB0sl4XoYuGeSSDxdVBoN/aCEfNQC
FKC4irf1srTXHNcGtRKRE/DPXQmFxeLvbKaRvqYn8Fv0SurTneifuoU0zGoK2BKQnbXcTfCKv4AM
oNORAVhbrPKfyeomqgtPZHNHoi9fKgvN25pGFdG/y4NYPpLJo+Ewff9fTD0dnzrb91ib3VutROkb
AqcHHMGyK0IGJ+LRvCVfu6Pxt7EUjW7nwkog/+JxkdC6/9NFU1hop75ZfsEa4IucW4ZIiQ5yV4Jf
yTf53JVHo+kfuylBOI+TU11BGRUm73lj1uvKhZkIi3/6sMvWz+JmflcVy8GfhO5EGeN8a2pzeMgV
VpdeZTTP5UiBRvMgr5okIv8oWWLyiCF/s8ITqphg86zy2ZuYGXjLAQ/zqkImjvwRZ3jPV3IYPuRP
WPazenVmTORYFN7ggf/72MSZUTOShxg7NDOtlu5LhSnRrAqs+nIyP0QhIve5Vw+SwSXP6Unc/h/H
3KWRI0+Jelvs+gGdY7SeYw0ac17fqHG4N2vpQslXaUwRu0jQ5v3rAAnrlw44yenPeInS7GROyT6H
mSFrqbKCahntEeIubYWlbJukKMugfA97WahNdLfbo+MxVvKCSem0Wz4Zx7lIqyNE72GlZSl4dDuM
DpYirJci0LUD6xb4cjScX8rStl4gnVZqXoMGYoTn9o8E4V4Il+BHbBPcRYBMNAAIVePCu9Dgzi5Z
MtRrp6CPIuTnX+j8jZe5rF3V8YXOJtgu9uRUVo6LVH2My6FRfl3/OSZPk1f99z3kuQPKqscbgdHZ
oMO5o65FuRsXPweW4f5oiYbG5xCe+GzOm9wkOGM5o3eN26Mm1mhigyttvMhNXDbjJVw2cpfa9y6x
kJ+PaEB9ExE5EMRj1eYoUoapeeqX+2GASi4apru5APfkMCNu7kx3sRz+z4hRuzvgDJSJsTkxQyLQ
aPWov6hVZewdbJm+LM/IKozcjFaAVSfpjsHkfdGGKTpVJgW9IvYecRSyC6g72TqgOX6Vjw+5ibFJ
ZVb7OSQfPf+98LFcXXZbvT0KvUGYlivjfWzq6a63JfZANBVbOWYP2nTHdoD9JhUs55bzHm1bB2WN
AQLuqjc/xonsiDhiwl6rGjkjcXlkXRVvZA1qGde64nM8dbJ4g8N6/vbP8+V4ziz/jkYu8dNIPYss
Ml/GsNcuyoRuXla9bcWE0Oc52RkAnP6mMrF8FM0betjAbsatrILPNXUvhYg7USCnFDXEs3XfHhFr
RdfHniWWuqANU1xZ5kJunT0/btWtKt6gHqtPIDPJWf3ziko4YPN6M5JKSUVyGlbzqKkfcVZ81RI9
+W33X9UuWyQeyOSKLDG+DzoKjmy07Ne2K5V1SazKVVHQ6o2zlyxKA4N+alijTe8Rkrg4XX/zy6Ss
10o7vbT/j7Pz2nIb19b1E3EM5nCrrJJUOfqGw27bzDnz6fcHsNpye/XZe41zwyKACVVJJZLAnH+Y
Z6BqvWa9hl7s77CxgBQvm7iobLzObY5y1BwctJYzV79UZWG9Cux7mdXeY++G+nOPcaKcBFI1u8sC
64ucA/9pvlHLvltb8DZuvRCtRifzb9nKVpt+wC230X0A87JTbVFwj5P6TrbkAS0/0mhihmuMpyru
lZtrvzlmOgVpcBI1WHkL2PguEk7zVWR5d/IswH0mmtj0Xfut1nAOeIPGK9kHPNS708RBvkjl1tQy
guie9PRUsQwU2BMlTQ9XqeFMPSWTq55GV6v26Pm/17WLUNc0mPU5VlIoFb3S1ecu8JbhZKAouZF9
ZgxhdxeA5thMU18iH7IZdNW86RSfRGTcq8lpOU3F6dB7yUmeyYM1AGleL+1gnLmCRdDSizuB5tTm
jT/b/Lmzd6pEbV8+Q4DBYaYUPfxnz/LIKX/20RQ/TNhVhmuCZUs+Vf6P6QrF+kOUtBg0NHV456UI
0sYzlVvZrBUtJKnIACSa8iY2weWYsxUcKIus5gwh+3wecABe5hZJA2hIn/fXaXIgVdGltMNsjZ3q
CBBdHe/lwQjJPg8oRLXiPnHtt7rgSPHDOQeKQHwEAQqR16kyWE514uRVzprErUie/ZrqUMFBQi1B
J1JOdVttOhZccSzrPIOUuOJQNYjj49JUtOLOx7lHtqxWMx/5yxGU8tSAImtpPhbigGtCV7JKl1Eu
0DkcEEJ9LcdkFAi+JygC7lm2VDToT6reAWEUs+WsxJp+ZjAkST2Yx0HK7NUO3LwWGSMpn0RKMn1C
P0qOyR7MKqAB/f/Ep/3gw7CNxoMDYGdrD4O104Ufm+27E6SW8vfmdVQGy1FVBLsi+Dp6nasJLzfF
1cEjVYa1s+ZWf/lj7rV5/b1hAFK60p19LLLVVaqyB2y1VSPT0c7k5Lu2hWpZDOaUAc33z43XuBdX
yCmYsWXdYC2WrAyZrC69Kl4jvzMdBtR3H0znm2Hk+UFzqUhJxUht+oLGkfLeJcHv3VH4tcNs8P0a
LdUog/DrH9Gye+y/wrzwl2gzdI0tGoZ8o4XOc+wWb3B0HqvSE+pEUfUSwA+Q3XaX6BdkX6tV25Xl
G9hwZz/5XoP1UFe8KVlor5fXyL44NQ7PJqJWMVIafNtbE6aF1ZrxLXYdOEYMmvVizqxaEbsvfljp
k1T5zDX9pQ/C+r2KEvLd5ZDcK2RgDzUJ4aPza7b2a7ZdjvkPd3zK08L8KWbHiJG9xwFpxrl0kvsM
2tph6J3P2YEGzdFvyyfNGvDL8UMwjI4/fjgaJkymrv5oYO1xq0Uvf8Q0atZq7zt3si8KuqHv7YjR
0aAC9BksihgNia5bzcyVPSro3k1rgslyYmPeh6bR3qlsszZNm6TPyfTmATNbxVobf0dFYAXoVfnq
REqwEVnP27zXzRMmht02KcPi3XTbk9v4wA0xq0KjanxG0qbcV3hhw17GTiQGTQAUMomPNjBranZl
eIoT7EgE0inVIuceTLB+P95E+M+hgeS1dOvlc+jMxWnpQ5a3X88NF4scXWaa6JoUA+IhiZxXjbCL
7AA9S+XiKpH5JfC0n/IEP7XlBEzKT01VjS/i5L+OEdNnMesfr/Of03/FqFO27Y0weLR8p0ddLXzX
4oE9MxqVzw27LCS840fZshNYQrFj5zemHufPZJBZNkAX27j+2F8AnCcbI8GiSXgyFm7fPfkOJE1x
R4gp2z39GqPYvIxJLJ4c05gnW7/mIb8BPmWMipOVVck+90khgaYwX+y5uZWbsrn0w3WJs8RdQnnl
UiBTtg7QIvymoj5CbqZ5RbJsNQv2YVqM4C0Kkq+xOAM9+3km++SojEP24H8Zvb4KSR3IS+HUHidI
42hyaB+955Aw1aP6YEaD9tEYD1Wstu9hqJhHf+I3y6hq6t7wao/IS+j9bZBCQ5T9FG4aVCxr/azj
mP3cws8aPC9CKarWHr0B02276Jp7S68VZAdzFWsDtfwISg1VEPydmqJXtsj0zluvK+uDrDFT7zgO
NYnWHleBu6qvsqUUHQKtW8JkxVqEscw2nmYb+5wawZMlbPYQh07cbK0qoSFgmMW+QOv5/332v8e5
qaaeTN9fO41R7Mll/Pev1KjYt4eIFCEb2Nw1+IqsG9TWdkXbYK2VwlBcNRN+FhJiEYRZv5fvXw/b
e6VXqsd0SLt7xBW/uZrbno2KOqehNtoZru43WeCRRZxAtY+hZkAZFDWfUjBbDRAmO1nuQbyxW4WA
rfZQFYBqmmq+k2U2iVaVZ6Cvi1toPjZ+GN3vo9KtXsZpjbmdetSFhZWWp1lkjRUrGS+y7SjkAFR4
YrvUKUiI4l91wM45uMhD4c/BhVTJWg08FGl+9Q8kuA+aUVPZiJrzLBajlVyXFvGhVzT7JLvkQWv7
vsX6XA02ToGdo+MANcWkrX4yNT4z0hjo7VV6ea91YQu9pHa+KZBfesW3v/fTk57rj/JzhT1MbsyL
p+Vjjiztju1c91j0QIogC/xV6fq8yu1O0MDAS3u7aw2+iXXhQ6T9lIV3WbRXYf3rK1+tk3VlF2Bm
y7+L+NcYTIXxqC68syzVY+TXbHw1sfeW37/onWO8znWtb8E44qdacisaosagsK4r78DQTjhbZl81
F+nQEuYOMo/Z2iqs5s4dImd6bp+takAVJfRZCJu2GuwbJEfXUjJQigfKvrTKx3U/hTto/t1ZnebC
uiR9BYlUlndQRYDyxo7gYMxZzZLeM+7lYfDr7m42/8pGOPpLP7qor7k+uvDoC3OJUsWq0yiAlF37
mjZ2DwXF7qL6KTXvVH3g624kVngIw6aESYlAniEOclgORAJOrsKxWpdIZe6lr1fT6dpBN4C/TwJp
KvtKr+fxGGmUaSRUFfzxfeZ41lmGRFi23Q0O0iFiAo5CQM8lkAh1uvZu2d5Pcw1kwxzi+bWKjnWb
eM0O39jpODf5FpehHsnGmY1Kq50zSBHnGnHm85TCJdU67xnHrGEPm3FsVrJPhtgSXpHVfnQYO+dp
kkkaXXH0G9eYkP0QStaelRg3lj3c9SItU+lY4cRagkzMenS8cC0/CfGJ+QjNLqKBskt+VqLfqxAf
u3b9iv+zPwK9aJMOXuOJwafu9818m/iCascf8asl/oZxVOIVPkADalBAcbR7mbGJI+qzI3btmo3F
598tqgDNNipEdp4ly51to0egdBm+UKKZZWl7AlhyWt656k8QLkL/KDW7MUe7X2ALmd5fZA6m0+AE
hKTCDouRqOfjWZq1Tn/4BAyI8VYD4yTzM/yrkNLv61BYAxUXO2whWsrTMZ6TjWv0IPnEiFP2xUWe
XQ+yD+Cx6pFGE0EqnOfd50XehN6H7FxeE0UV1K1dPAxk5x8vJ5ue+BVqZ65DEqana9jUVfUxgv4Q
7TXhCRtr6s1g66N+FAYV27zQqXTf52hfkY/99XPgQSDa0+fPX+Mu+m+I4/D36AdS1e6CVO8zUJJR
lnubBYhOUsA59IHWkOVgjScDkd33Ll5rbhc4eyAGAiA4E2WPSyxXcN5sCillDeMr1HXXuGDaGyA1
+vDV1tMvke4Mu05v+1M7Jv0JtmblIxWXldCDSlxjhllDBxf9YHl2PSg+hVXbmQ7Xrn8Lk30AgHpw
YVO8IJEkkkgvfG7tAGTXsnk95PnU8myIttcuCV1CucG/TZsCKkwdIwUFfqkLTPuIpAUoB5//Qmx6
1tqsINTZk285G72lftd6PxdD33Cuw62bKeom60ZMipCuU43RvuvVtH2cjUK9UfM5WclB2eclJuQV
1w33sllN6jseVi716dnrhgWjqgf+1vKh2ViGmmM6hG6BTMN1IWCyDJXwS27gDBi45TkchorEmAJG
2cDNzg8mf2XZjrWXD+QARehDNSdv1wf19Xn8z8FrfzXUO5/C100POXNhiBiItl10vDI++SOk1C5y
VNqTk+b+fbQTzetcOYqG0dMclO1XHYsM6JNwzuXyi9U3abNgehwVxCuDKP4eTxjV1v0wnoKRrcO5
H+Lk1sJNcM1K8egV2H+qjQ+xNBo/OgG/dXXHwPcQAkTQ+O1Bjdv5HvOtmfRpqH4Rk/yhP2kaGWiZ
Xx18Z76MoQLLWGRBfqVmQzf9NvooJckueQhisZTOZkxtjHK4TbxhE5X4q1Kh/KSlDJRVLAu/Ebk2
GHUFE4jGLW4Np1nC5LsMhjhAKnj+jzClHLXbSgAufXQpnfFBPnLiMRGGZv532ZKHhJTrtiuFIrIw
q5R9NS6rK0fVs5tPx0tzW5rYx/hQ1JdUsnwTcZi/ZXGm34QyO5QhsLSdXRLY1/cZR4ZyLkxU/8RH
YtaTt/EVx93IZzgMuDsgEpgPcskvD+zcg17kkn/dyQj51C7MKDyAwjGWx7zsGzQWhTUCj9cVgd66
JdqImk71udaSed8jV3ILPoN6ljAQ92NgWcnUe/u0cn/IB0PXT4eaMvtJtpZ1QBuPv/XJZQDsz3o9
mGwqHmqIhRAgVoZZu3gKDfZxsnmi8azt39wC82gBCPi3CDzs+jeIK79FNI3QEbValLrEsiaKFfdc
aOrRiBKWNPJt5nN8aFI0uK9vs8zAKXkdkM5rH9yYcG85PnYwYumT8Kw7zm4Mb1hpvw1DXr/oExl2
mOaUQ7qmvqN2C8YP6weyaNMKftb4fWpcvmF2C7sJA1fSb6594CMdH1r+YUuIcMxUc+8v+dKDroui
gws3wbCDVZFE75mOoCNedu1NzQV5Y1dBs3NwEEWaL+uf+7AfTxmeXKsqnvvnGu3txznAArWI/Hbt
p+250drprrESD3K+Om1sk29bEJvpQw3H7abTAKfksVrBtGwPsk6EDP1nRCsimv8uIumyCh2D7rfX
8Oay3ao4xa3BXCR7V4vTdW7DcQEs69d3SvzRTQ6MuGSCFuuHsXlYRjvY1BuzSnaZXpDGa03jTUEp
dB0HdnTWvdR8Myk+ZVPRvUxA0+/Ipv0lo4qg9PaW0TGJt8Bbm044JLKkKwJ8BOSp3St87bF5guMi
vAXQztj1keCmC7FxtVC8TReUCL+I5hW/LFXIU83yELhKzPV1oO6AOFskzTa+42Ubb4AhnKbG0bEG
D0A3KBLIznnAuhEzHEjKQhAEMxwsF5EczM0XQ+v6IxoZqNw7Qfk25CBviimdDmHelW9qDC5Oiwz1
Vo6GFvTNeXiFt+je9ab93rkRPjWYH6zUCp9QWwm9r5av35hWhpdqNnxMXpr+bLT5HZM5631uo46V
p9k+hmxgdgBpw4uba/bRzVX1EPXDAIXESDcqLIMYn8uddMuSJll6mnNXFX1oH7BGzIPmsz2Imp4M
lH02dhPLPNnn2wN6Erre7SRUok3BpOitxULacf3zHM3+ear0YAOdVlkjFGH37HYz5SyHMx01caRH
15PqfkEJzrm7HmqrTjb2gIWL7HM7dlbgF8IzxvDa6RqHivl8yuMWsTnmp6kdrgrfnRt97ceokgRq
H186u9xWZGXuED2y7uTZMNTJnl2sK0TmPvu8Uu9v6tj6PkXWWkdC+oVsBi4ic2SiV+WN792ERKrZ
W+rRFMLsHiqCCH89fYJ3RKVY1o9lYdmI9T2XQnAvW5YWqRu8YrydLCrXI4jxTIl/ypI0Fo5fqY45
F00c5Jnaqu9+5rWHkPxfu2eHHh7UxvsWOe1nRKtW0w6pLvaeXjMcEraQLBgHSBZ2MVHNHrR9BCbz
sjTRlidvWxT1RsbkpdPc23WLs06GdXbuOzyBEagbQzv7yKfMQvBgHk91Mtiv5YiKZtJkH5Bop8M8
IOZj6hhqUH4aV9B1msNsMHVqAkibyJDWS5tMJV8jXzeeTF/7mExLfx3z+cVpdCzX+/jEBRh8JImv
bxLAIRdrTJ3T7Oc61RtUtlTPMD08SO1KAUs2dtVmDLFkLlrjpstrAxAWtN4zt4lkG3QGZW8ZY+q1
fYY5M+y5Fc7QBFTkkHQzguhdPLNu/MxeXPMVpJwT9P0AS5999XmyUA5z4i0KW/3RTrmO9rOjRiAl
EmxrzMK5LJ3QITAVJ2aXQBFalVj7XKSJx8Alahr1G7CD6DbpyJzL7lKFOKb1Tr+TTTkp1Jp6bfWj
u5abp9ypFNdbjfxPdmTbuuOcak8pt/intOaDKUzkUARA94tdGU8T7pC/9TfiOf3P+Jmd8CbtvaV/
Qq0ozvd64kPul7vcVOyB818H1L/F1lceYW5AeMFsYwc/Dbldu3/poKzc+GiObeSv0lr/ODjz8IJC
ZfVbv4gPqYkI7HRzyWs27YZvPliOGz6V5nSUd/bW9KDOdQ6gUWr4b+hH9+w52WXYZZo8fIKs0IoH
RaRZKdwsHGTaCEC1Yjqo6aQNBa0BsOyC+ZPD8mCnuQVQPtOrb37p+McK7YONk2XD3hMCB3OIT/lU
W+BCEwf+VOmmDwn+kq3RQf0TXalWUSRj7SPjVbSa9bq8SUkUnP98xsg2wmwaCaAatU1fiXeq3ijr
Iar1W/RDkVzUYtLSlgHAROmGA3RabJ3H2npKrXZ89F2uKhozxPmbRNX/yh0zuERd0aynGodB2bwe
Eor/F9nE3xZND7CNe5SdBogCLp+ExdZ8V1FJOlKTeXPGKOVCqeK9LWBzuRLm96rnsJERGOBC0b91
dqeiiw/kQ4JEr4c6bUFs1M7Xa5c8wyBnvKC9MV5sI0XF0DSXCJRAnkLTxs+tzI6t1kwfI6y4DdBi
99J0PdtMDTX9KFezV99U3zGRs79TsaKwEZ51pXnTDKV5rMa6pbQY/CyCOD3JrgJLt7t2zHezCJBd
tuWruzhRsk0edgaSdUOzDcYywVXCCtYSD1vOKq5z8WQf8ahqzhEiB+7KyL8riIVrteY8sPVwjlXk
dLt5bPBlTMuTRK4DJ+tWtigOIOHGHTYIb5O8gSQaGC+1qiOaR8ugYr+0kHf6ywiR6hn9CcEtCfhp
2M2uRjU+haGuP04RMF831wWuGLQaapjHGgEtgMU0o7GLNlrqRjfyAhCTrMlCrcJ00RseQoB7s2cX
JzZU58UhmKwXf2kYnpHlye46meEbtB1SkULXjk9PfkK6409rw1PG/fVjtcoRiLI738suxH6CmyBB
7nBq4orULaidHOcRkNNWtR0mp/xQmvnDU4z2Iaw1/c7hSbCS/Wgnog/uh+1NG9v5e9NfnKGsPhz3
udfxuA7TZHpPDf50BZLIBbqv/4I81tJvJZV5pMaARkPsbMZCrW/zEXzsq7ytBIhTSPSDEhUO2zTk
L0BByB6JjIg1zdvNUxyu/xjISxSW+lqtD3JA9/zg4Fu+eaOjrzYG1Yus31jpOpxoyH0xI+hdVi9I
Us63mgbcRWS+bfNBC1x8qrj0iv1g4FLSaJV231RVKtR0sx81Vg9ZYP5UleHF5pv3PqK3guyknt57
aDUdWsM0jngExLdDiu0LJh3K3ZijSWWhjHGhsNqcy6F6YXuIKKtihv5mbmpr22OL9ygPGlkFO4nt
S5Z3iGS6fnhwI0tPLiA5tL2ZuQ/QNdQ7+Y2MU/uBr59KrpXvoBiTLSBv3uOszdtgyHa1xZ1/chQs
h0fWllqS2zc56lA73QzzF0hL3wc/s7+L0MFssnURJnb1DYOf5NiTCrsttPjVqspgaeH6WtzK/lEM
WnX46lMvPMr+BBixtrKT77VhvtXe5JCK4WDwDIVFKU4HQItToPI58wCVg27adzMAJ7Xa6Himbgq0
anYLHGmh4TlJ/YqberWJPJZA8h/ptNPvzeuoLOgZ2PGt+zE463nC2/3HNwiVbmMDeBfVoH8O5Hp5
23tBfbr2N7lbn8RreFNd7KoZU7u+s4zLKA5ZXSoom8YULFI4JL/1LTGNkx2CSfmQA/KQyBnyFFmI
fJ3HTrnt6v7zBaM95uSggkLDmr85nWUefKFwFPYNCpPicoxCB3MoT4W10rjhixpOe9lP+p6iFR5e
O9lEqesmzpP6GQ+C9CKn107wuggIeGVwUQc9dD6m0HvygCiVeC+fEr8sTmzRA6SLXBWgb98BRWCl
HoFeZbwlfVCu5Olv7WXCb2Oeq+orwyiLA5Ka7p2jtPfye5mEnXsH5O1ew4TxPMZDhngfYnZZVpaX
ZszZCdX12q0s6xlnzeahdGYUwqFoTFWg3tik1NaGq5ZvPorA2xaLh72c1P3UO8AF80limGPds+6r
BDKk31Pi7Sbr/tdY4Bf20uIV2JFo4e1QQh1tayW5QT7dIPGg3YACt9C5HYPHOMtuU8lDq5z5aPhA
lb1ubu7dCmUHc8bT7l1B87RBUfDWn63xPraznlt4+KGYyXQvu5b+pNs3bAkvIQW1pZ+3Gm+425MP
QgDkstRowiG/0Xr/gLGX8m7NSbqN87g4ewiiXlCoLzcmxeavlolAbpgBJWjhzXkGfym7EffA41Db
G5aCa0Tmoqxm6tF311UOrK7847IMah3D27KY82/aPHxqJ9T/tnqP+pJhtuXht61qRG52NE9zy8bo
phx1mKBWbp2NGDFqTY1v5S2KGl18VovpTd6iZFehapCgyLUudzLNjqvL0DXnOtYPJNiMj3aOOhJX
TXDrFl59YjYGOxAeXzE//JAbgV+hFehZVNSjz9DG94PdaCThK1rz11Cvr5zzbCQ/5IoIg+pgWRY5
pnILC985XFdKcrk02Rr0lCmBXf+LsVIqz1XgJ3eSwyJZK7Vj1Ftn8gpQuvBayly7VZTWPdS+DmTO
CSqkmjFk2oaNA26uHJT+BumjL9PAfzUMu/5p8vX4yQU+mNk9IIOwfxLP1nU6R+5eNr1ExVlwCr7K
lpzTFM3rFE/xRU7yMr9FbC6LN5QzVexjZnVLXjq4tDMcF7IWuHeKkqs8yAF5RtouPNtZBqNr8qaV
b8X6934biHWWGVeI/vWG+1CacFhdDxDVrGJJl6Ysi8whT7dJDUodV6FnGELBX/84wcwjlD3sNJYT
t6ycNyvN9mWHNzt3G+shcVvggXitbwe/Db/V8Hi7FgcFi7q/xZLiRrcQV+3M8YcclxNt9LHWZaOn
dwj1Hh3Who9OMHRPmpBOldf/zLOwxBZmpdhN8dbNAvLVIVYgR4sUeVO7zbgBjFH0Uqjmts3BI0HC
g3kW7usej1xjaL0PPVy6VWRY92qSfnYTPSs+Rm2+NiCD9tKIOwd7he6ZhlRAkI3IREkTlkQf63JE
8tH/bgR+jTQlXkUPC8/c6gqAdDaEHGxSv7gpggsJO5xbR+dWBgAQkC5am89u0/5EIHn6amk+GZjx
rcFM6TBTPbwUA2j1/URfx+MoIXn+PIFNgjEZFheJUpNNdJuLi0SpzTXiYnKUvam+6+Ik25gW9k2D
rnYnB0/ZpyxW7it+p/Ic1d3S1BJn/CLDCu+bOoOBmUs0ZkXylX/VBxVe7TmKeqwW9S4+hLWKeKPf
jgfb1MaHAT6Q3FHIQ+ol1kavrHJXC34twtETWd7PiNq02XiIiNyeSpQa2YeETvWM3nP+YJhokzRG
1FxYb8XPtovUsBALwWHF3DVd2u6bGSxJaFs7l1UPRJW+O8dZjXxdbzdoDYmEcqFrt2DYwqfEZA/g
+8hzLUa8U6NsghpTGDkaidFAYVR6+KaGGzzNTbCdKzu5n+wmPyY+Oe9XKvXJIUwRizFU3AoWSGqB
2B81C9qOpC3JNvKpf7fn3tx0MyrNcMFdAJBwcYNSQes0Q9lJNiUE0sLuCJ+BJ9mTeSWCliI+FvGW
hi3ENV6GuO2/xhtZnqyiEDvQWli49o6hb5S8mUlYeFO/WzDURTJEpEVFjVeLlPOc5tMZt0C5v81V
Lz2UVLbWkdjuGq2Tw8twznIHLPe8Tj7jSlKl9zLewiyQBYtpH2ykbU8UlD8QWBIYYrV6jiu8bL0C
BC0SjQ0ejFNSb3NVm9d2w1pu+RP0zJ6hYbBKkRlGdJxgzCEAwB1vE7CFf8AUqH5wESG57VNHQNv4
uxU/WppyUIbJCCWzNjVM6X1t1HD3xcJyrDGk8DLT2EaRR27m1/pSnnEV5SffM+Gys+5clpzLtKk5
6slsU+FrIuTH+DTbKYA2PDfjzkQRnXI2fb8digEVsNxrlpDrwDSicLXi+2+czdT85mfUumVNpLCC
doFBdJGGeL8YkDV/J4cwCoeTTsePhiVaVkvksCeKp3LA0zDZ+lG4aYXTMZY3dyiAmPvBgvog/2Et
9rq3cRHdw3dxULd0yh1Kgtbyr1NAdq6zcCqPQzIG91OIicgwTd9DVUFmXazhIxT9jY2eZ4g1v0Ux
WKlvYBInmBZs8kO+IJtYpYj8Rx5gYZHK4Yaa4jJ8TQ7I6Cqb1bWLzNiyPZhCpT71PDblr/1tx4Ar
CyuCCPEb+ae45grrlBhbeUSB3bxSdqaNsBy6qmKL7Yx/gXtis4u5p2bBUQ4q+xXFmWA7pk18HBAh
3MZCd0dCstLUDS5gbjdDVaLAIJuKUm9kRArY33UzoR0bmbfyMFT9z5z0xeHapYKNug2mMD5CrXyX
/XmmwSGwa2HoG1zcKgsv8gxxr3lrZghHXfvkgKlb0bosy2mX5kF20qP+/fqdbjJk6xCCe4/EhRCh
Uw5JVXKyIcxw9Sq9e0LZMqGeXlAE8tHeHdnN/7ARFy9G/0dkQclTBzd5GYzc2uqF0ZxVDahoY3oz
NutoAmjGhKCFa8cLZsxDNuoyx/WrBJRJGJmPe1qWo+YBUXZcpV1p7/InBPBDsL5Fd5cN0TfTjMRS
PUyPKGX0G9lsQeps8qB0D7Lp+Mp3x52iO9nKn2bPwotQpkXmHmGo1kaYJzN0zM+EbtJcFAb6cveG
MST1uhLaSZnWRzdSWYkyYr7uQn2nCuiYZCtIRoM8Ww6VhYu2Ej3L/muYovv11sirGoJX0dziab9d
Chl/NNOgPgyml637rAmeuKHEa0oG0xek8y5TEzaQXodw5QCb+jEb48+US+MN4/QCoqsSUeBpnT3i
pu2NkXgm/mk4pemlku3sof6RdrmXHu2M1Gli1V97fRqHrzPAeBSiYEcKdAXLyM/DtVlEE4li2c79
CVcRdhj/Fif79G6LgkJwkfcpW9ysoJzr3ABLdyVvTNcbmByVzcAL9C1mEJ8h14HGQj1EM++Caiq2
PlTZDUq0+cJ5lmdxdKdETnl37eY29HuoMhP/d2hnpdVvoW0a3YMBvcUUdXpIekXdDa6Vn5V5mG5C
tfV5bmOJ0LWFvqHE27/0/dCtZlZk31pu8Qu5yLe0lWHnJQq3418u/nJv9VCZ6652cQsgKYinQ2Wv
Q/AF3xSEOdKBJGQN+HDnR71/1AvdfGRTzJ5aRMBn+guV/OEp8cru6PkzAtB6Z7x3JrURETDFME7x
6Chv0cHTL47NvQw4uXJ2uWleFAE0uh669qNrpux87ZFnv4XC6trgOzaur31kqTYONcH7qG7KXecB
VrHsfH7q8Xa899DoBM48Pw2qMz2VjdWz89TGG9m0SyU86qxtQAWGbbU2+ldNH+pHOWiKvciYku2W
TVZt3OBm69sS6rfodCrwj+Rg7bAma7PgBKAX80oSXrdIeCHsHMUt+sD4V8NNJektWrMWcRAh8Tx0
hzlJvsv+5SBnYZhTrOc5MVlVqflNAWZqZRdsAV3d6+46rsgNDJv+DTFrUEiB9TNN1pai5j9RIUc8
xp9fPc/USQTV5i0wPXzdY7XfLumvmXRk7m8S4WTlDZWLMDto29jzpncK8ojG48x5irtoenfjbSai
JgfL9SVKdJtkSv4ZpUSV8vtr/Yqae6S85Wv9/RvrKNz4GTxHZdq4GdK58xibj10Rx3v0kqEciOYM
WOixh6mOI+x8ifqeljNhrKbZ5QrPGtjiCh7meODq+jEQw2Ew9Lda397I+cuMosHEB47dLkXJkhnT
ZujxwFl41GMB6qXsMc1JxpEcfky+R0i/F1i6yyUw0H30aVDilsOpGA798HOYjA8sSjHbnTC6ifXq
ocfKVUPoroVWOVCS/KMWAN73ZNutdfzj0X6tBWAzcipz3TrK9YIMq2JluBlR1Pm3skWiGfdzb6uH
GjewYSVDgL3goiA37L+G5YAeFwU2H6IiIkcRqlwmTySE/56B7ypK7OzM0apNTnOATvdyKtul6JRn
3Qeuk8qNPDeVMF16bSUn/holh/+Ikc1A6SG3pclHlnn18taGPv9hxKiCUx/8TD/821sWWQo17fNl
knwj13yFnDBkOTrQzoQSZBkIdybVBZUQFMcu0sMTgKjPA/YcjCL7EIS7a2/tVhq+tSJ0CZBDQjEm
czD8NEpr3wgg1Lqb81fVLGxQ2q3zMCURBx+1cRaLSyPiexu71s0S7o9BfkSmGk17ER+Lg9oYpK7a
SN/IGXIgCJR87Yhf01dKf/BLRRjngFsQjgd6c3LyFosYt/eRhnaNFoyP6M3sJMCpRfG2f45YMh6S
BTWgYeMnTXnXJkYFJiTO/qop/edxqX8ZgFxt5zhzoSNQOvWAFh8LQ19Vqhc/YGlqADLCXmr3ub5X
hq/IFyRvftKXx15YmEiJGxWfeScYs1VFmWOXD44PpqbOnIM+pTdz2VML1VxrO0UJ7nMjtmZljb1d
Ydt8YR258Gs7vomDi+wDD3RjJUxERCKBhWuCSSS0bHIHsa+zOqu2MncgR2hcR/4O+3sOHEBSIElu
UL7qBTe0HVcSuyvp1NUEX3SIECL3TQHPGH/FyGHJxLb1/D/mIUGCdbjRPPmk9J7twHnXpzr7y5sK
9N6r5jnrqV+AofL2RVMEK6sAsUfdK7oBo4cdXDu5b1Nu8dwhR5Cjj7FybWt4+L8jOit7aeq4xeKy
a+4WDZ8R/lLfgwpxtRAQs5T+EX2I6irnP+JU0Zdj1L4P1YbNPej9Xa6VwTlUxuLMotrZ9kmtPBsG
PBLsz/0fFk7emvHDGF1UOrVKfU7FnCmcgzNaPMXZH0wHqLTvP8OW+JzTnf+YI3+PN+A5GbvRq8YN
/vI/rJ3XcuO61m6fiFXM4VZZlmRbzu4bVkfmnPn0ZxBym26v3uvfu+rcqAhgAlK7JRKY8wtgVJU1
+h0YfE5FgKZ3KAKgm6uR66Q9dulPv484m00tF4GRYSHmcZhPj0OGecx7rOi/hOhud40K6N6x252i
NOaPSDVeM4SA0NxU/E1VyMWh0TofbwBQGtRq9dcptEjHceHGyS8qc06F87LV1luUXYc1T2vsJhSU
dLgrlvdhaXxNFdv/luMuv+h6JT9jtdsdPNQZVyIdFyi3lAaML2GlvQZhq4NbUoad7CIsE0wPRVzP
ctIYOCkg0RQ+pA75Qyms9p5s6VBSKb/xxEIKvlKsYmX6BVtRc9Cf6gYsNMhvlAkzD13FeEgQVwR3
GK0ilaz5GEjo/zJQN0Z0nBzblqOdGwdf0e8rzQ3uOuh+N6TxcW9Bxf+18zHsKdyh2Yummb+6Knky
r0jRRI+RmuSO4r/6HUlN29CqUxDa2gM+OVvRj0Yd98HI4RA9LTa9iQ0KaoFourkrs9Y9iBfTjl1E
ofW3ZjGEMHwaFXOt95AS1Eawsvt+0fHJ10PuNvcVt46rusdJTjTVUW3ZyOEV40XSNZiV9l7J8gQL
Osx0xCB2QSTlDHMpBsWkqFU9LMWkbO/qDScYvej5Ko0Y5FmtdScVXbSHXuFv/SKqnsySI0iRVo+t
rXZX1eReN+kX5tOLbbrBFTeMmEeFbZ7FQCpLYMQd9CwUV63CpT+JFCL64m8v7cRWfkRZY125Qs5w
mod481KvQ/lGrILimXrdhdmmk5ps00KTvcJN6kcdRMl3HAeefDdLH/W2ULa1yZ0jDEf3vtSyvwUU
fdLs0pbMpGJFm1jHFhaa38/AdcFPOmAh9daFyR9r34IO7HvjBepjV2HD6iV8IUKeW9u8TlWkP/rw
iLw6XBGtq84jZHPAaqr6jE7KD8QKuut8qviI+7HfNmstdJqLnqgxdKgndM057B/R1A+w+lEzkNWx
/dya5l78o2CicBKOkUNuU5xF2J2lR3lCIdiwkzLZ125FKy0MZ28HJuL40yBgjvoOgYZ+2ee+vJ37
MAv8PMvQ1GohJogwozfxA2L/8h9ntSklHQjB1QQnpYA8z7i0p/coh+bA3cI9Ao7077vMGTeGA2NG
7mI2jHhe8WOy+OpxHgAREsobn1wKG9gJEtIzSibPO1fKuiMh+Wy0nDt8ucMpqXGOvo2oVTspSY2x
TFFMiyMcLblBaIRpsd9/CBP9IqxJkHygeju8FABkRZinRG+r9e+rWdNqojmF5eDNFyPw4pOrc4aP
RQWSB8azScFo01uIaIHH4ygg+ZMNr+3dKNgXPLpqvBT9RtRWhwFBoWXks8uv60FZqUOe7cVozz+m
QK3yzhx6/Wy6PbAYFlND6q6Qvry1aOYj9XDJLt2DaHrtLzxrC/ArfCDXM1aIoJmLMkSNefSS8AU1
NaQd9PJpQFjtGlHuGqnAIngpe8Rr0zYbtshJBC+qHb0qkt7eWqlNvSiP9qK7Vophn/Q4uYhJhdfD
Jczd/iBG/1xbDjO27NN7VonxcW1k9l8bq25vozrr/ra2On2Cdpx4iu9rN+mL3JFj07TjaGk+Ci28
yHL9dqXl3EcsTRIiZv510qd4NopARDDcVaxFCPtN0QisMiJm93Zc7YOmOcO8Da51pW6UlZgCJ2gh
db5+7PTC2CHk+hSg+onMpxRTPkQuqZVLA2+hOk93UpZz+ndrZSViDMewT+qxwYg9OWiK/YpnFnIP
03TxEr1f6aMZr8i8pIneb9JJesm32bu0ln+29E4567F0z+kZXSS/QiYhxyVJQDqprX2KEpNFlIy6
PTqolr6MuWdd2UX5I+2M8Ot0kf++0EkViB5xMfrND3Gh/L6Ygv+nmP/rLcSCoEtP/E3ZIkpoYUld
PuzYAPQvWdrv4rQOHppkqkApQb4Q/SLM1RAaMNk8vfBw2fluHD6AU/tHmDOtJsLktvkQVrQShyYf
Wel5tfc3HQbU6vs/V7MduV6LNzUoc61yCftiP8CILBrgN4hClmgaei0dRZkr5vZyGRVyC/OoEHIY
JPP/61zxMcQbiZWpi0vH+X3nDzm/rxjt3j/GENTtFl6htYwMG8yE45yMsNNvZMnUb8RVWOGF4kZ6
j1HLNNA2gbUoHFVepGPdb0WgKjqrsljFZlmd5sn/7aLTu3lZrN/MC9dphJGteM/3hS99/8uiYn4M
sO7yaT8sqoAkli3/46f1NRQHPE26/AkusZ//+e9/F7Gobcr9Vnzw+d/8bwt/eP/UNZO11qyEAH7r
R89NHsrYFiK/J9l46JLt9LeiCRkOwEdS4lzZTXJ8ee2e84D6yKTEJyIy1f8wHbvPf0y3i/Tj9MrM
lmKx9+k4kIyLPKzkk9eQxDQnkHOkfU3GIfhOlZRjLIrUaEba0AkxcNzmbhvde5Sd/xIamdVbaG/C
xxGhg1L8jLpuqVtB/Khlur6OR6gfeLHaB4B/wE9xq3sYp9xbWQ4dJ5JFzc3+Z4YeFD1Jsq3ZHi2U
qawxTi9a3rpLtdMxF5vqIEbZolGEGqCO0+u9CBP9lmdgsyOplExb7FoaVFkP4mp+0fBAoOZov4XM
A5+CRdO1tXyZWGABqQJ3p8gtYTx4zjcUhiuEUX43Q+DcGfhVC7+/VhrXGRUFNERiEENBOkx2kN0V
m0fj3kVJDKgcDtz6JOaGgGR8R1IeMvIvNBLDByjA9UMpPYljt2jk0pM4kGeo1P45Eg0fwj7PEWgA
vn//nCM2mrquVQ9y9SyWNlPP3jiShe798PS/TPzrZ8IfTF36PU6estxkS/F0wrBAWiLrr1+JZxhi
nmzI2mdgaMnRsQe+nRNbwc/1j1GKcoJT2z5zfHmLksfyW1yPKSg4OUDAslf2juwa92HnvlBQ8r81
MpCtUetslE4hsw8j4n1C/DbMfvaynX3pp4nwMZV9hfjBve3bL2IcJMvHiaFXoIczrdimv8TEDhTs
JtCeqtFor6rIxcwcbSVwMwrEKoNHZu8+iW+wFDg/6tyLnigRFGvV7qITpyUsOv8yp+ifhDXF+5x2
mlP7aXTqiyw5WLU2btRsV+mSumHTUeAmZBuHNmn1ST4BOfeS35hPVe01lpFygYLiLZxykeeZO32f
XnL0BF6wmdeXrdwkZ20Mo+0Y4YOsJZP4Klhe/x6TT2c96pMvZN9HN5XVKxTBu/B7ru8FkksK4nAZ
hP1wy7bf2Tfoym4S7J0ezdx5ERGKod5kGkjNvPkqpYN2G01MtzHHkA0rAIq3tER/5mcYE4w8VnO5
Zpsu4TO50WPFXYph8WLKGtX7RDqXIiQMn3sTY29AEeFJqzJzX7SevKPUMVwbjh6vbSusHqoBWxwf
1N5XhIdOWTmdzyLO8bou/8qz4clqo/B1GJRyGYPsv/M0/jfrxMaspGnLjfhti5fUzHuEZvmpW9k3
I0jrY44C215mA7HwSErU98OA6r9zI7Wk8r4hT5qhUg9HcyF0bcOw2QaKPR4swfRFDS/fWE0o4YM5
6teUlRWUWgPvEJaAI4emfiw9IJKRpfa7EEWze81WfiKQkd16UTQsM7VdQm2lvPfnVaYPKAB5UYNn
7HT15yjbRfo4RL6N/hmXyRW3Jxu/1GnW51ifWaGY/+ean9/xP8V5+TGxPLn4BsA6huiiy3c8zRHZ
q7oedWOappE0N32Gz32MHejSLcZ2HbCnXndVRBuvtG3FIfBGBHeFh2aXTGKxLCLlDqGuZKshtLrO
qbEgjPiV5J6zziKt3fuJnz+qo3GCYVN9NewIgXlkq04mfMRb/J6ahRiIE262Q2825xRf1GNuYn0u
VpKsfA8KvEKPPDd2daG3myq2tC+6vqoLQHxoxhTb3uSZA4nvkQwsEgpx8UNA4lNfsbZZYoxrwRgx
K8+fznfxUeDnp0kViKnMp6qHbNTIbuxy5eUl/OiQvl70eWBZP4xGVkXdxlbA2an9Wi7tCsgPuHUc
Cfbj6Jr3hkERGzYyijOVW9zjTYYxTvEzNSPzu+JJp6KouMMXOj+xVgOlMABxDWOHrYQn4ykVHnot
BwXims4SP8jy2hg9MPsksNaNqRWvue5v0yS0vo+qBGXCysc7a0S1mHOUsg2VsnjAy/unMYbureUn
yByHsDpU1fhWeSV5Z6e0H1xPjdddUeXXquzFe9WWvH1n9g0nUzNYG6kaPBq5ho0sf5Lv0uhi19lR
0Z5WquJ0fBN/DzDgQFWtipaq1pokqnr/OvMHdDD13vxqcPS1uWU+USVvdsbYY4foVdaLTzlK3znJ
SUBvuz7XHhzzJNSCRQMYmxgZEVSbRj6EJScB0O3fRv6Yo0LGhCHGHTHq0UbJjWZNqUV9Ja2+EuyM
riz8ZYGF5+3/HTEGWXoAWV/6NcJRC/xhMQtJMYz2sMrs+JsgiLGxWfplgAuxiTp4TUqq10AZk/4S
ERfdQS78/LnAzH5Diq1hx9Yrd5ImxW8RmXmu09x+xH682UY1WVOl1N1720u/X96kGV9rf+weFIq5
uwqQ4hZhdGtpTOxBQH63iWb5d54VV+da6x6o3eYvsoKUGMkJnqZTU4Gvt+jSyLlObN94KEnwiv5M
Lax9Jyk1DBIjf0G1gBISe7SjGHVeMvT8XhoFMEgh4xLv20720hhCrq7u92IOdLKN2knFA8fE/Eay
0RTG1jp5zJRehzSZIZt95im6zvCwxP+Uq1HtuPJT80NfGFXYsedIxc2FOnyv81WSDdwq3ktjovAl
mmaf+cemeVCgJh0LdSSJlyYPTZ9DWJm6ADPX1F2myzlkboorW8LJuoHXtvo0EMtZh7Y6JtsY3cIL
SYu8PyBi3R+qyOsPhg3b8NIZlMmyUFR7LwbmEDHjEidGLDFlHp/DQY7aSDp43erD2uLSiSNngeLi
sAoKxThwUzEO4mp+mfsiP3wkcUsd0SjTcvG3kLmvqtzfMbXhXeYNff+jhr/5UmLJVeBr+CWLE/km
18+h1IOvyTV9nyKFeYFpjU2CAX2U4A8GxGsu5Yor0TdFmKCujqKeK/rFy5t3wO/ReeBz2di5fWNt
Gq4W78kJaRele1wuseSpbXk19zXwhyC9S1/Vd0F8MVgpG6eXoouyvuiBLxRxQ67q/dhOAsJkbjeV
jYo1NKk23lLSKhaXdjD42bVildl1/z4i+mCjewouhWp2LeaEOvaTl04flu86bNBYx13mxq0a/8W2
unAt10hd9E3T4cYWQR4Gw/RsuMatQK3D971BQOkttI46nDl8EtoWHNG/hJaKZC4568KbnQxNQrWr
bgzfMJZWiFv8LPR80Xcm5UWugIE5+NOAWCDOwnFZtUOE+D5oRYHz6YCGLccO3C3cQJCJonOGKxpq
1S9NrwBI+ReAo+ibV5hXFXChzhr6A2fElZ7HzTbtAZ4qtpnewfNJ7yJot/i3SSbPsiS7s6M2vSvH
b5XpObeiUXSOcVUkWFpYhoq8vkpxHei8b6+7vJGiJZX8ezPRuqNYLgDceQ0dbiNaYoH5XWPg7uui
hXQ+K/gLaf+56WQTxs/Rw+Us7S9GK1Qok8RtrnyndGDbCsZ62Rrf8d6I97WnmQsnjZWN0PZtsHe5
aP4aXqVvkVXKF7Por7i6xDUnQ+6iS+jcrYNtXVCeEg+7HpDqMhoUjLQnYzPRdMq62ouHpN6Nb6Nz
M5iCq1Q29pY6bf3cEgsUv/8J7ulbrNXRS5BYynIYE/3sKPWEWyUd4JZ2faW6eAH7WA2iSWXq+KI1
+SMuh91iHPrs21BisKnAJF7kJWWDOMDPR0DZW2ABVtU+xGPerNUmQUqk8lpA6xQfoOlTo5pGFXhw
t41U8tNl8DKBpHjjVsNlulJ4HQVKmJyJ7ye3qgSXpkgLlJzNHhpfhrNlmbo7cDnjUjSBxykn1VBe
RavB6vu+tslkEOlFivKQaS16xrJ6c4mOgM+mbjtcBdOg2vjFuqx6fR1QERASCgYuCcvcqssr0cQS
4qzJjnfGKCh5DK2R5xi6C0Ubjqcmo3LSd2P2nOIovXVGv123PD+OWlf+Sn0gVOJFy+x63yccG1tU
Bub++D1C9IlRhEux1ZRdd12OBfel9xli4FNzngaIjuQ8jP7VpzgRMr+RZYK8WSS98upCBdjOn2V+
83lRsdSlWYEuSStkuqeP/O9vYUz/2gYmG5KmDX52oEEqqTQfkiE1l402KLu2kgwSK3K5UbG/Wcuw
Vx+8QFL3KfeCpWjC1bdPkmq+iBbujOZd1MoLMbOepsseKHrPLs4iQHJdEEu6ORyD0UA/MOevUUhD
eQKyvsawD6PFIfFvm+klAnC1GnVfWYmmGBAh6thudBus3jzBV6BeU2qF3DYtcnnpkUEr67TGBCVM
d6JPrJT9fkPV8tftxcWgj+ojIlPB8lIudWzM2Kgq9etLO3d4CrGvdnZz/bSSlSOIcATNpmoqmYXk
jIzAJT6V0JsrQvVeFGdFgFehn0eaHplSQ5WuoRgtORuXRwFsRTd5kvQm+3FVF/ZFvFuMqnWLdqK4
vMSIy/dAAY0txeTLwASm9SL8NazR01dtr4f5BtQByg21d6VpHqa5Ve4Nh0Yfg3wjLoHuDgdfUiDR
Iz5GQg1B0g1Uz21m29C7Bol7AoorhonFfIaQSREuMmi1AUIlQNjbGn3Mua9HuHEena/+m7j2L3On
9ToPBIawSPYiFbVVjm1enimvn66yKlJfe1lPFmOh/mO0n/rGafTf48QoCYu3uE/vMb/v57gADbYM
If4pVyl0QHqjXmFrEFBnJ1+J93q0gtWNduXUrNIK9k9jYW7vN0m5nIKtVPXPQlVkDhbLQVF+Cxaj
av2FDVdzmyv6XsXX+yksu/4a5sb33B6qpwDvu4NsDmgSTYMBLnh7WbFjyJ6MxmZkUZJXrLUYTR0D
277ERAxgCm76ccIE+PkVW8ryKQ0lEJ5y73HbnkbD+k5Hk/dWtLoqheJt9Pe+Y9WP4HVEb5bW5tlF
NacZbAceLVI2klYGGykNmiMF2uSAsRkOSRQq7+Qg40yj1doXdHYOltbpv7SmXado036DRI+1E3mn
e91ognXl3U1ieViYe+kxVdAgmVqqhIgK+AL4x6IdDmpNRXcI15fmpKAirrpesq6qQNteskue1A2r
eugQjOsUmHtoR+Op11zrwYhM54iuY7C0fe3esSIThJpS+BvSB2xDxV7LlcZfiaw4V+x16gXnzOgg
HEgMOcs2ZTeWa9H0aqnFKrT7NeK0AaXJOCiJm98L75JxuDEhaH81HbYOQZGbj2Gi9avK0YwbP691
+J6KcSVljXc0fLD6tapn0LIKe1lnVv9cxO7PDvncH5WXLW1nsmZQrG7r5rX50HVsqW17gHczZHuR
R3Fi9RYB2/6Mcml+P6bqzm+QJxhtu4PmAGxW5GLEpBRn4qgEdlsu/SLGuT2vYHjXqnVqBs8+zc3M
LhZuZNbHsZD0EVwjcUXoeevI0Lpl6afdOspke4FhWXl0PfmHFng49/Ujpvcu5+GjKS4HU80xTo6L
dWzxOcreOgHw4d2mq6z02nH6A/OscbwKOjWdphzzwPEraOUOX1zEE6yla5tfzLror/xqdM8ZlZPr
rtJBWxXSWXT5rWPtRqgTC92T3LMYsOLGWalexXl76hMveWEWi8gFBtdT1wknw8RVUoTljYf09jKR
+ZaXA4lML/9Z4VG7aMzWfFQirLaLoo6uNbQi92FlcIDzyc+ufHssXuzcejRsO/3VloDf91IIZROV
wRH9Crknn4qWWG5gl6cYoX+u3BBLKrIJSE8BLAYtNodasSfxMw2lXRK1Pl6kv0NZVZPs+CHQx2ER
ZW63CTL8mNq+TGQodsESJZJ7E4s2DEzkcq0WynCqqbEgddYYW0CzGk/dyFi6LqleSK9neFT6Lwnh
YTeQ6h/xREmJ0rzYVoXSrPAnKzjH40prlXYJCRbLe5G+SRTzTrb4184RHjIrHyIM3b6r+c96TDuV
rRu+INsPPCGqAvA9OCWi+4hvA2nh51SxNCSICmlV+zGeUH1iPDRtwO9q0nhEJlU78fU4JpP+o+iq
NElZIaG+9BXHW0OJ7O+0rBzufEki7WAZJ9EFurI52Fr9gy9ilqBphbqTaTvVVsSKEFTYlZrHumh4
4VDsNBWNf9EULxK4VRQaMZYXk5y2DG8sbBnmiLSEs6oXoX/5HGpjP4cTQAJYaQsa2IyvDUUqrivY
icvWCIJvnivtZbQhnqBBmNusNdQtjz7vObaBtE4BYmbnAg6u5X7h8Iv/V9VUdIuM5Wi6xUrEiZcP
4qukVbWjmm/d2pQ24DZxJk6DD06jOV42CAVmzZWQqa4Q6NpBgJSXglFU4adzF8K3SDwKQC0wPpSc
kFFB2gWAPs7kW3Vq5riTrl3uJ9zSkFWZR4V2gBhFxYZ07XuwaEZJlW1JhmLJa2cnWx7VH9NFCtpW
XHhe4t2nkUnubRFw4DCNVdaM9pOmm9TWMXs4jXZQHkHphOs2qMLXCjxEJ8Gu70Pc0y2F2metutoW
FIq5y8s0ujNbzO5ECKdSPNpH6yFV2dtommqvAmoPz5pjaavBM4adaA41ZJ4GIuZJNB29XnPfle8z
VS3uHb3if0mRnka8H08hvu8L0XT1ttqJJUuNP++bjm2g2d3RhLAAFlBuzmac1Ieks3FubFCVl1Sw
sKr0xUBmZB12UkAms0jvdc35liPI8BLj14C2dfMS4mpPqUmub7vppTFKJBjt/DD362mZsncOVagV
xIqXtg/smyjbzD3iqo9D5BILOJ7zQExJ5Eod85e0UYcVf+x6qXqKNaaLuFSwPyk94Px4tGPl4evB
NkPKuxs24FKNhVACRihlOHhW9ihagxJW5z+7yslGRurGS5Ro/TlRDUmzL98nSZMT4ZD38nUSvjla
I6t3lw6quxcis7PmrO2M7qpIkAgSA1WW4+wXm8DpYsv/HJwnpnqdjF9Dn4S7Jh8uggDiYQZArkxW
bEkjpGo2kd39wlPNPKi2YxzK6aoqQawuPlyKoaDrzINLdXCX6dVJdHkSkFGjYzfjRzL2vkGT7FEH
QDgmpOmZPGrkJ7L65r3oGOvGQ5MSW7quT9h44N3W+yu9zLOFjs3qIeLwjirEH1dYW7/1AbD5x+g8
w3NjJBvlAXTuX+K6/LYt9YDSIwH/HirecI779HHEG3qa8YKwQX+VuZV0Ei+Fg3yRItUD9qvASuaB
S9Pv2TFGGQDL9xmf4nic4nGpnuZujMatZYnTGXeIogwl4AV5QaF2KA7iKvTGHM/DqX25nMcxQ6iX
WmholzliwI5JEC/EpXgZ1MDeBZmyq8fRuclbvbyGybDw4Wgm6xjXw80QdHgzT3Z4IkRc+T1in0iw
art5oIqay9x2WmnuF4vkVpkuPw0kbQk2alpEDIjVizYma4GitTXKr4WFVWKYVPkuKv18LYwUx0jK
llUYyAchTOcYycqXYvNB02HQ/2WSiHIt4C/8ev/jJM8o9XNu2j+po2BTYDuol1DN6bEg/xLCrlg5
plWcVLnXjiW6NvzyfOVV652NPDbhD7/kxtEG+AAoiIPvItlCUBw+x12uRSBJFatCJyQZ902HZUs3
3SLLKtFvUnTcF706TjJG7anxzPhJVnMXGLijbo26HZ4MxzyIgNpL/GWcBM1N4Q/mUVazhE12VHxD
rmiR8qZfKLNL6wGKy17peu+e2+VPMdOYqIRGMcp3dZvh3NrXBvrVUftFR7ZHRJDsKtG6ZBCmNzpB
mf8Q9sbFASNVgn6nqFi/FBOIblRx21JtOFhmJ/sPTaTvRL8IGzR8rIwJqifbCqi7BvcZ17Q8sdqn
MCFprEyr/RmmxskLm1NMoTm93EQDwnJy0bcrnMSgX4ik8twpksoiFz0PaADaEfMjZz0nqZ0QE+mk
gAyvy6je8lMZtplRatsi9s3noNHWpPvHr5KLelMDYesoS1J+NvwkW/jVIH+lCoQgQYZCbqPqaBiD
iFuJGUODuzu/yReKkwXqNleBZbgomJjqI6QK59IUMl5z86IMpXHqcgzHvWhh91VYXbXdfYW716IJ
7eTWjIf0dozQswbT/RjF5XA192u4JO5ELP+t6Mf1f8Rd+hpVe4vpkmKAQqYFa7c3wN3LUHEynj3H
uRliuieaTmDxpJ1eoj6pzny5l3pcJjcQqa0zG3Zjnw9QpIy4gaUVkzneGE5arLw6bsLlmAEZxPkh
317aUqF+lTr8MBGPsM5suKxzggVvX/j+rVgQtnlxjWzSVowp3InWmVe420ypt3KWj7+miz42Lhft
74t/DokeudXWY98FH9zXE7/P9pzrvoovxCjcEN77xLcHQ1Hcu3mPD3EiuKstvkJO9l/0A00B8uFY
5aV4IWoPgepOj2LlVtQkLsdvUdqIIVbsXXW8NVtK3Ity0mkYpb7beG2mLNsuGRayhaFRbPjxox/m
KLMBYxeGyCVyMRdDZFOV173vXplX4rxSYFW5ak1LPrmNUp8wJOFoGjT+93KP/F29eHt4ZLAQdiEA
nmzhBElyAPozVSaDGh2SqdOL2uQgXrB0frsSzQ/DH6bP4abijxu9AhLnD9IJhWoeYthBSqfRIe3i
pbm0ESO2iaXByppEYL0EzoKIuYSL8czVlBOVc9G49Gj2wkMQ5dZFoQpJHetaEBB8gKgH02i+z5yE
EvXmFX+rZiMiRq/Pr+wmuVZzNJLQy0e3YipjoIL2uzmR35JgfGsKtN3cFAi5D8Hvc9PJcEpO9RS1
0yAm0wl1KC5gNObZOMQrJXAzLAL4DW7wwlMXUUHppwaTZu71Ic2PFIIjIPGj52yQsPh2aarTCPpO
sblH9w3NATfdWnZhbQIvMB6t0aUCBAYjUZvHtrStx9DxzQ1oIm0P9zs+B/zvLcIJz5HCb3RAEXz1
6godnFpJTgr0RRSZ+n7loWv8pe6rJT3m93yoca13lfRcdIm6t7Xe2oy50e+7GkpI0aRfTBIHP8w6
23Wma76WEuIUFmQntEbl/FA1pMIQznQe30MBOl1CG13/e6jm5pdVfeMttJpCm05+WzU3+w+rxqSq
OIOAdMjG/mgh5rNjB3CHqKqTroKpTwyIl17O+yOqrf0xMbW1UvUwZaYu1YugV36+HKLJ9TJI+pWY
/Le1LhNtTq077HCWqNthO98uBtuLJ6NB7THG34QjYxMd28m1eB4VBsdiNG+06Mgh4i24d/Nw1Vqo
3U0/NAnkI8CxWE8O7vRrFJ2p3vULK+cQOPdF4scphsWLGPk070MMePl2gZ+93+ztXNW2+QSbiiDQ
bO2kZPPY6PLd5UUHrGfW41G08IKQDpUWfbmAsoYWCGCjKsNWjKKcn90hMikWEz1xmiBkWiTSEvEO
OQGBGD+Wf65WsNoF0jWvJhbImwFiergMBf4r42C9qe2zHXXltsyK+jYu0a4IArt/GjS4uY5faN/D
ol7Xogho+ubKNArvh+JixFrmqvEk+1mMOLss36aplWyNSG4PuebkB8oE5ba2TJgffYaBIUeNG/FS
xIOF82ybruc+L7f8m8yR7K0ZIp78aYBvk8r9lWP0+yJigmgqTnzvm6a7Fy3RXw/+LgNSc5VE5tmH
llItm8LbqQHgnr5ADGSsY51TkFPsYCMHD44qhfvRMvOlGG1cqzirY82BvQwfAmkIHtxBekkCMwMY
Snw48OExOis3YrAx7P6g5nzuqNErjNB8AJpNe38ZBL0Mx8eV4ZsytdFVb6uaVJxF02pREEah7yxa
pR+8RpNwe0DFauPG8XgeyDusEMdFW5yU8cJEJOELe+UHNHjGn5biLIEpwSlK/GChxJ37K27KmzxP
1K9joReLDEGcJxzTVPDn7nDH3rNfO3KpXWPBYSJnjspeaY/jVcc+e9c5rnXypncONThObeRzPpQo
cmptbl0jma5vC01vMLQj5au3gCb12tBPSaaHG2zf23Prh/HKrhrlsY4i9PbtpvhiZeOjV43NTzdP
keH1+Kx1/yNypMBbSLJ+PSi5+RV9VDY2auQ/h+AelnmoqHfinbMExKukJOqqITemrXJ25kh48ICU
q+ZQ1o5/a7QUj6UucimYa96rHmQmmRk46mlet8D3x52BU/JrImUyOjAZWitTWIo0mCwbxV1bps0N
9GA2mVM/GC1rlaihvLemWb3Bt1oxn+uJ1KYpPniluNGWgrc2ZAheDUqnHjLfTF9MXIYnmpvltNlB
aXNtKUhwIqqFiAgdKc1eDAx836OomWlLwWabo8RadnJh0IEtzMDPE4Uepbz1mz7mOwkcJC1kY5mF
Bv8303ZbvLTTrskcyNbNAyLYm2bMA4PYionO/C/LhLCDD/D5b8VpwjQia9FZeGMAJYyeMuRERL/b
mNa+Mt0O1XAsQxB1rDHs9doH3eG86mjJHYzi9qFLfMiusqwcxKClAh71bEPZCCgASm3tHq1LJCqm
qaWe1De6mZ7EoJdJ0g6FHGXJ9s665L1S3W22bmmNa5EG62Nu6rGrDHvRLCX1Z9FGxrVoaXG2kCo/
YSMnW+cRwq5IsHVF4x9zX0dyLTOp7heWwfYrrf3iUQkfXapv3qLzh5saxbovCt7Ry7oqlTsF4sCm
0vPuqCAFeIUyr7zlH1jfavUYrkq2B89a6/2wkiR9sUhv4ZBDJgkN9yXJnLFqF7Yq16s2hBFlekOw
kDKnQQUvSDaUl7KjhQDQgYSttSnxorgbcd+hgpZLiPLmV46q678sNUTS0K6/saixcJpcWlujKcON
zu1NkpPWFicWihLYTPRZsiuqUD+K04kYEHEWijuXuEwcXoYx3fmqAadvOsWIc0/ZY/yd+va+bjEk
ESpjlhAhK3kobP7a2ZShvbgEifg5svt/lJ3XktvKsqafCBHw5pbeNNtK3ZJuEFqSFrz3ePr5kOwt
9tZoYs65QaCqskC2BAJVmb+puUE8JW9POYTAhw7Nwv+2vdALxBsQTyW7u1hhGEjKneJ4+Bphn3pw
e7Z2XWUgF1jH0cs8T3d95JX30lVrxntEaC7CGFGl3jXm9D5qhF5w6HXbPDthZOHelGivWVf0h9oy
SO2XhvqaT5W6jXCr2ctoF5JPdwyzP8loFpX/og7R3stgiedNEBvBi5Egqxspv65XKJqMPUbxcm1p
vMTRkuDTVOpxTo1FO3Ig/UnxsnQtaexbU9LYjsanyaiksT80Jcn9l7lZzO9PktwfgkOVpfVyqWQZ
lQ/KsfHeh3wVJwvtc65QnpDqXIaLwBb8bnKQkp4WZ9+TxvEeVLWKPjs1q45FY9/1SrZ+YRzsABWZ
b33snAHEDhRdxvJZHRfvptF486MSl63AzTcWtZ83x3UShPlN/9jW0QlbU6iGqnF0bKt5hhXePqd5
GO/8OdHgrtInB9sMvqqR6p2lpVo2AstMSnN+hHnRPSquP3371Orp+C1UBoQODaPeT1l6nu0C/3Qc
Q1C3aq1PNl5Aq8oavV+8jVA7m9IhX1ll4HyK4Nhtk3xO71C3Tu4WNUN3mh+m1Om2WQlEZRBLPGmX
IRJB101pGfvpPknDcm3b+RNO5N29iBwOBUbIU8uzWJpW7LXH3FPStYjs5dh6Pvm2vi1j3vAoLZZP
ibdQj01MN93fDpc3r8t5AVpoAs4IZkPbupaDotWtU07JY5EqltOcleE16HYNR8VHwMRAG/HOYjvG
pfGm82Bc+4U6n6UZpcUGSSHr01CiQK725VcrSsw3VzXKgxd4h2lyX6hKnuKFJyLWRnIWzdM+jLv6
cuvPVIAnnlHXH1yRSlP1d36twFlb5ssBRoV518fFyc2wYgvjJYWz6FdS0TE3TmgbOxGVMzukOpvJ
+5G5LlwttOewAoGWKKWhW6xMVWcKdkusDEpXiKJc4NrGg2dU0+MV25FMrXcnSQQz8+z9PDfN6vpf
HNrae1uGOwMIH6pMP0U1HppZuqU6U101v1MHAu+qtuOXmtf/qdEdmmGWRncatmoyo4os76Euagh3
jVkf+i+1lyswfAb/iQKLdubN82UoXP8J1Jj/1COvuYP7aq2lT2IBB6HGWdj5XvrkgN7e58BrQwQL
uNAUqsaT/y0MEN+9Sq6jKZOsw67iP6XWBhYEnBWTO+zj5Qx1mvcz6buNguWJEaNMnLPfsvFq5rrd
kvF3HmtsDB4dXCKoa/c6C3r6qKkzUKnRJaiKo3QhAtIqvLjw6O509f4ascQaJUw715qb462vNOsR
s3Cexhj74awKGTquL5lhVZg8qDVyCUub4pl+6tnIfuiTmEpiqiD+5OooXkpfXRXNuLpGBoVrbm7X
tQxctyukkNSOrbGppMqDN7JjbIcq++FjyJd0qvW1zDOcp/4SoQzYiQyRfY1oVO6AkEXnU9fFX71I
V14rG882L86R4YbVdJr0ADi83hUvlQHN1SswjPCQF8km51dV6ezThuNKK033akkgSvFGzdJTqV14
OHJfSaenxtrKsqwZQhjy83JPycB19vWWu82UcYm8zW50t0d4yK9f9SDbVMgqvaWaGx0bH8PhzosX
eSiRLWUbU0LXCxG1aQGsbqbYzO/AV5MxRiNy1eQVcqbS+WFc4rGbIqVSBXvT1oejhFyjGwtIfGKF
oCmd9iwHc4TPsprt2CxX0pGpiCrbxmJiLZ22BFzDrudBMbVnc0i688cxmRyxDSkLPTh+jI+KDpUz
UCLteajZ+C4qRxuBbCfAclBIR9rLAc8toG7pFxB306v7DEjL+Y9+idBMNIOWmTJ4m96OWGMolvcz
8DrtbCSYSMnZ35rSp5QOpVw5LRPP28QhN4jMU9IBh6HJf+TN259H3ibnFkje9Uz6mmXgNvq3Pk13
sNooxt0fsSo6Jzo5rLGyyRCr7SGZQVWztswfOnMwDjqrxjvL7d071AkLf1e2IJYyXL7WVmuFKF/a
w3TEcdMiE5BP0a/MVWPE9/QvQqfkXbfGyi77Yc0LFowf0zOAbliM5jyc6np2L3DR3A22Fjm/IzPf
lJ4VP88t9kP+XKm7uWFFvi6L4FlpjJmvkGJ+iMHJQ1XCNV1i5aAFg30Ar2ytpIkDs7sJe8D9KFzy
DB7rB5AYxufKGl7YnNcP+rLoWcakJWMwLD+0fo9J5DLPrJxL348pAExjuNw4Czd+A6Iwv4JZHeHV
ECGHm16dNJeItoaHT1LR3yW6GxxTp7nn8aN/rlUV45ygvq+XpFM0l/nj77EyceI77AGgXZCktXQc
iTvVKajutaivSmfu5MpFr5NyP5K3hCVD8zZgSV5XxYXNanI07Bm8dslpEwXsqI+i3zTomzKy2u/d
PE7b0Hbqk4d1x7MyqL9k3MsWgecgt58CmJtnPAmjbTlA9sHFwlw7qBCeR9dFUzxuHuSAdWTzIP1s
T85XZS4Z+N0nEbcJlQInC4kTDFIQbM0xPv1SaejyeJXdcoPSdBz7mEQqMLYg0x5LdDeGEGPDVg30
vROPHsrQRKH2vWybOm4xPYYYrX4jk4YwSd7qZ7m0jTz3oRu7eWMtBdKiN86AQMxzZXo4SyxdHvpd
J1f3EbKhSw7dUh+tA7XH80ihlP87lgyyujbZZq9AsRbbOFCAYEbRYknWWl/nzPiUpdb0b129sqGj
fFfN1oF1qvXPEGbUdNupfR2HYEmFue6jYfKaGIo+uyuasD6VDtAfirDavVy77KNoPdlhPj6NTtg+
ILPpHwIMZrYDT8RvZMzXVFW1N+4R/1AqDls93Rq/KfTHRZ1ckGb70rUYXTXLQc7k4PTKqktd5SQG
WNI1mp2K4iiVsalW05389SFC5B6ruIv88fJvV/rVcIyi4Yd04Sekojphpdq6TCJlK51yMK1pXNlR
9tkACvhQN8HGddL0Ei1aytKFVQJAtMk/oFBpOpveGh4hfrIhYOvpAA2Ohr2igfojZVvjrriLxsHC
pFglS5O1w1ePWhX+kl/QBYlOjemjOZ0p/dfGCH9q46A8qmqNakXdsbpfwlHKTDfOFERnFNnNV9ue
1mhnD1/J35j7Gf2mnUwvwuak12r3yawU4w4SVbWW6cjY8kzD/utSdEr0ovsYzy6XlS+l5O6Mdrqt
c4thDbZoLa9xRcOba1FwkgPM0hn7yGcxVRrjXDkkUYKLwu+Av02aneskifJjBUcPN3+fJBdynJly
c8+KXvfiNwVHx3MT99Uzi7hfaZE137vOwdG809QHHDvci8dNv27YGX2Pk/45VZvqExzx5FRWUb+V
Cdb8Q/EBLgMBC/ZRr2UHwPPNW96lO5lnhdG4UdGZOIctXPMZDceDuFKiYW1TIogtSl//ZVdZrRx0
WR6nuKnuriVj/DjxdVxevupyiB3/7AGEPUkrUF3nrkERK8xj1jpe7mynIcAHamnWsrrOUvt756na
Ufp4hHkPrq6nFzNtt9I1LcsktrNssmcDRy8FASj5knKQ9IHdTc9Ooign+bbXvyAIikOCaKCBUEAa
mp+FMlMEfvDwu1XPRfgQVfZnIdtIC2+Ba2vI5lAiZ9Af+MVVORqveqNQ+S30CT2Rwvwi6aqurkCw
U2C6k1yWH3vaxjOR/ZRRixruocXC/JrpKrF1uLdL4MgLSUYO5B7bzElesm4OznYR9qsWVBCpN4Vd
VF+g0FeSVpIBaQKEqF4Sp7uYxsRLfFbrF3usQ2qhsEJkUMKSfYlQNiJ2XMEOinYze/hjSbhTxNO9
14x3t+vJRxYx5TsFvdkhCrNHIyHLPeTmjFh24n3SEis/xjHudNJc5Ljv0LEmM7+MmmPlPjZ6eZCW
HDxz71h45kmDWuk9stTzg7Qs22kxzKpZXS2TLX2KNn7bAZJcmvLB07i3zC+9myPTPauJuu8LfDMW
3DsgyjpW9w7U8q05xvUa61+T5VZhI4jTKCd+2lQvICYVCKBlON50DfINLSwxpWpgpvZVhjGIV5yH
BV/HC/zRVx330dHa/LWG850WymsxWfAjR+uLtPpsLk6G1etraXZduDimkn27xi4XjMb6Dlm9/r4P
5/I+V7DFRNyr2bZ2DMQxzrEUDI0RgX0OXhl2OwsrK+TWounRaqPpolPko37ESgcCALkNwCs8BGhC
/3tvSqqoq5X/q2lG2nvwH3MlWEb7PLYwdDPrLVvb7IKebnppfCu9uHVt3k3qRrql5zbWLQHSx32f
7DRM21cy+sc1bnEA3DL0hnt990fcoDag8ZVhn4WK07NWtuMZCt/U7FuNIomU/a/5l1vnB/CJHtrN
ngr/vDxAu5AtMbIFwugoO8fHO2Q7WH54GeasxajuvZWPai2tSvUShDXGbYl06wVCl7txHGv+MuTz
nbWUW9Nce+mqJnrLXW/YurUW3xVKNm0a1/zVL9Zrrm4OW+zN4RgtTTE2iuP6uckd6066DKhulyA0
7mXMc0PsgMRtpym6t0YB69rhgzY7nvpaQOW/UHBOV50+qK9llZE5UzRzLaNdY1jLfRXu7KDWXivV
wNC0cZSDjJbhzFt4due7cbnUrCUPgZd5jzKYJQcv7d3Pvz+uh1XII/2UuV6ALuJQvnW/PH1QXtPJ
7x/IKH03F9H+2cKUMVbbbiNNZTI1WNMliPdWK96cbvjlWIpzpJytbMsxtTdOMVB6nM0cQehOs1nu
TWW/CpG3ZdOJHyHOimRjg8De6N3RIK8H1D+DSDRggnG2og66UBCP7E2WU8drMV1pyaR5nkaBrNTf
xJz1at4KprXewna3SWIsnydDI1LuLBCVEv9Ve1HH7qy7veQW3Am3R7tIg/WH7IGcymEie3Bm5b2S
lqGid7GX00Sp/plAF16vIl0fshMUt4DxXHWLbR4+mxYP3Sd1dM2nLsMMOdNVfVemDbhxu8nJ83uJ
c7y2Myc9de2sXSS678oGRsE6qEE5r51yQsyscC7X0LwFDlO21JElVg5IXhU7z8oLTDn5NDtz/0G9
5PvotSRqQnzRUe65xF7asfwLeS2qQaYftC5xHyUkcI1gG/EV8fK1nMdgOSyElsNQm/iiLleRgc6d
/cWCcnvrkn4tZGG69alMvbVTXO3gDIT8OdX8hEPnsNICtH7DPD1JRBZX1Y7fY3AC4DA/JSoGLuTW
8/9NRJjBTogyNtyWq3Hvqs4mdTSALdfjZEbR0VK0lw9ol+spv4R9kRvB+Yp2ERhLavdISJnwyZRi
x2M//WQboNEspJ9+tREp7sL/1RYWCulN3n1mbQq8xyd3j1iZdq5rq9gFRZx94pn9PslGHLY1/V9e
DXutzFRMx9ldbYPKnO+GUnufpCtWdrZgklyZ+shplbuMBPWNo/8nj19b6P/C98dfM6tXCfL8/AKV
O55q9cYPS+u166FEm4YS/NKRSuYfmTw5AIq7qqzdb66nKKvJC8qXvOdtAQgHdbrUR2LfHYIDNqjO
g1wJPhDeI0GrnmIAyqcy1L6Xw1Q/Cbs5XboQVLl2iZW3RC1d0pJQ6dI7rKkabmXpmrL8n3zEfRKG
yE4SVbkku3pL0bc59zd1JxZw1845ib7Faescb7mvoeQvbfN0F3j1qbB9fQAAaEdAPq/aHHirJQfM
jPda2s/fee9GOK/3812UmfqjM0BzlYEoiUKI/n7y7DYRuaVaNZC+YEbq43QOsfRLNqBulkNkPtST
Hb217BQ0NKhWbVPEmJ8b/WM990dhnfYL9bTAmYc09ov02FX1klLKuxce6pSgEwKduj7JYDUgBFBl
prOTiVHnRAf81gGLLoRYnr7u2cxQXJO5yHHkW8eLsVWL3R9NpETHa9r6N+U/ba0P/df3YGPo174r
nk5gljwxfrTT/ClXIDI5bRhe5BBFypeqKqz9rYtlVHiZEg3Bk7wAOYMeAJgKtfDQKb/ZxRWGsrO6
Njsli6Gc9PdO8cv2eZwNs6tu50LzNiisxM9yyFoedkkSxydnye5IX2ocrCZon6QxBVp6Dgfrx23O
ZA6fHegd4b8JKgmrQUy6lFJ70yAavkR6SoUAeg2CaCULONMqATx2PKZMNXyBh2pgZpt0ZP6W0XSq
IJMYNmoSlD1bsbtlLZcBuSxcVFZG1Gmd3vqZGnfVYgg0Vn2waq3O/Kw60bAFJeDcqS5cHr0Iul0W
toAtI/8ezTh9k8b1tNPHDv5RVycP9gyUbGnJoUgTY9V1VDik6Rixd4LhWK6kKbM0W39UmsS5SFdv
hd3erVzw9stFlDaqsV07Tn43P8+aXb+4akX6ptS3XaBPe3GdzF3r0c+U4Smdk4pK43wQ10m/TcaT
1lKwkmaVwtWrF+na/+8kN4WrNy1lotuknKozrypdW1fo7OOSC/5B3KdRQIuOg57mgOBrvKm9pnmB
tG3PKOH8GTs0fXScUUlcBzglvHShJbFxbJIG8myehIi3KhsV1F6VPwJRdLcx+os72BQ9D1+8UhIX
w5C9s3inpAZe4mltH//kG0mb+mO2U6B5ruywpdL4ZxDf+lQ05EP9zPrPZW+fpdaYdRruqCrZtlaA
CTjs0w9XvLuRfe7n0H4sB+RJfSPZSbflFvE588NxLTD4dIr9jd1Advg9Sa11zERzDOq0Of5zkkS5
KapZMikyK22dqv14Dh0A9NqI4Cu2J6Tyy+SlXvh5WZ4ZB4NS61MP45g1FSHILqw0Cpv/eOpgrBvM
hB8KPeL5rRf5zoBh9dr33udBCZqfvJvJ3XXTmzdi8JvUjX4uIwOTWvBPmxi/ou/LB1OV6w5OyQvd
yRI4TF6ZbS1NHV+nPsF4oAKorY85Enk2Fi9Zo/YnGZ17FIDMKPAvMlqpwanxdPdJBu19OY0tMt91
8sxa/CghZtUk92GM1pazXH7OGu2U+2zZZIp8eNip+roy84Pppsa30kdOfTGldK3uV0Jh+XPh5qi4
+I5x6hT8p2IIt5vfocPUOj99Qh2yJn8NdXL1w1V/h8ZD935VpR8WnTz7w1VztH91PSmfMbIodnqb
K3uyknhYg1rVw6h8BUtlnLFVNzAaHKqvWdKR1Q3D9B5NnOyFm/hB4m/Tw4Ew1Oj/Or22x/fphmml
Ml0u63sOXKsESnhTbPJ2fNcYEeEQz+hcjDzTF2k1um8aIFkIiSoD1kY3nGWgtWdISmPR4kE98Qvs
pf0eiCMfqgkvHybLnN9X+OMjdVxJNwFouOt3MTOofzMV/1U8zlTTI7NFXe/P02QshhVWtOZGxjNN
Cc5yNuv6+9mt78NsGfZcNAXe31fgZjeVm0/3iR942DBrW2ndDhYQ+XvYuOU2tY2JJxSxYIX5Dcmp
U8GetKbwyP003X+YFvsIe7gDmWagUvIe9kc0ajyUJnbSlAFBrWNI/3Hg+l7OG/YmXgrD6MN+VTrd
yPR3t8vKJdzl2v+DAQmOeMqNXqacM92vLkrKCqkM9ZO05JCrBeXVZVAOzRT02KSp5uaPgdxUq4v0
JVz4gKTyCzJR1GPbAqbNSib3BVYrkxujtrhUvW6HW/1rsAvKXLf2LQbmKdLSYVxfJyt11exgaiMd
s1jRymoC+aTFxGdZWGQ5/0u1EZLwkAWIdOaKk8HXqRtsr7XUv87s/SI5mUO/g2zbUKbDF0bMYa4W
MD7UrFDNwpNT9Zl+J8NXM5nreF1G9x0Ua9zDUj0E6p/HbDwjTDMMMptngFqevfY7emWoQqKkjHF7
6LrKBw6yhEugTq7yWIz1yhqH1t5Jdt1UGtQ+kTrYScYddPTUrZwmUoE9L4n3W1Da2wSFuVPg2Ft/
TyslQabGwKws9tgNz63++dYUaWtpZh4kRn3htNxGRdr61rz6u0YhqPWcPAqSmkXuPkNtTV/dZ9se
mlctc7rnuK32pRk3r+ThY6yzvS/XMdVevoip8mcwOKOfcEypiZC4YmYTGKATxpFV0jJajmRcFH3o
9zJaJi7PPmdi6bCM5gYmQGHod3cyCpvkFfnEHoExBhcJevlisVF4x7lWhndRLqnBRl2D3GbkJ9tr
cxHmetfoWkac0nwfKSMNFCh/6Xvnn0JetxEp/MrV/nohGZnJcq6vnllKDPMeV2tT/+6p7tNk20Bh
arfcGBO6ktKEk2Q+Zo3lHmKUaFbG0pQBNVU7uP0/pHELxQr1Ffiqc5KucbYwT7TxmLHI8B2A9vpn
e3D9s26VCCga8QA8giQYxPQRI+SlD9XPo2qVP1F/WQuQR1Vy5czmDvGXBcCTzoh3Oj2bOyR6jLfc
Hv8pLc14aNW2/LxMGqq2WdtjW75Ypbrx3bH4XoFVXmsIuy2LB2B5VIh3OnvST2rshitse9xFgYOQ
ye7ImeLmgv9v8wxTh10lopQRzPJtUQ39oZ8wnG8QSOrCMn2reyU+x7EdbqRfpicwaHIn1hFvbhbF
5XAMkKG2kFvD9hYxMyedX33Ptu/7Sj/FaqFxAtjPH7TkoEUJ9HZJ3/4e9UGVvaDVmxzmZVSCA2ts
WHqMtHghh3EMxelVqQf4/5xcexgKm6XnY8wAUHrbpwpOJJkyPpKsSSmB+BrwaMgj7OthfSVz/KUL
1fHRrfzMX9Wg02NDjy/SZ1WULoC/nHvyclvHN1QWMP+pMl6LZSYqnyxuj7f+mCfGBaIkRsCUIW/9
jt9tJrBEM5bsQYdcV5aYya4N2L2n+Vih/qLOq2aBtPwlYrFRfPLxsbhFaCZK4Hoaagj7ZtWlr9E+
+E0MFcJn4hf+Fm0j/couvbFDrTj4oUbtdBQSqfRTuZ+AxeThfWwWP6Nen7+zcYVAVVbFoxH0yl0Q
K86aOtb83R+G45iUI/rLGLwYRurtasupv7r6uJIAJcTOuozq8EyqRX3Wgvihkz0bSBsQ2lXVvWh+
9V2kCiCzNyzxleypjCmD+SZadO2iYTAoz4kT6t90M/C2ZT96R6TM91cf+9Sgfk7ZaVgjOZF+zTog
/KLMTLbQLE3vX6vOvvSZ2XxpWgQkMrI7T0hsJGDaLFjuemefYxW7mM7z7KvCczkmaLwWM9qLlJxf
8lGvN4qV2Ltw2Y+aSIs9VqqoNleXNB7abWdZBzjMXbj2Rn++OMiIQFGE+wfd5q9Nt9V3A6+Zzwlg
UQSJ/XkPACb5liMllWDCTXo0ZWmN5qd0czOG1H2+/RG93KNUWF8UCKjrIasfVCvE/3z0Ow9oBw/1
a9s02YthhtUfbgCMOCi2Ok5wD9LVjFZwWS6QqbGyShRd3XuTnj0Gi9snkLVPbsdPNtWa/NqV6H1/
cAcU4vwxpyLJrzMBOoGqzvKij0kB4kSjbKV5G5BmhAIcGlmethvKJnyIWdyssC2CeqxTKDAyoEzS
dCtcspVEn+7wojDeMvPnTLbh1cu1rW0HVoMYUKQh9w59cpwSICfY6+ylaan9e1++9PlLSNSoW51c
32ZYnG/bQfHhXqEv4CaW+SJ9yIrWSuM+S089uDxIC3aJVhE+an0f3sEFq082cDMkI8rpm2XHpzYe
wn1jUuV7bQYUJHQV31dADNMeIdsIDVhdXc9G3H8N6+QxzQLz3zGO1nro+T/8sUOfqwnNT5VSjlvf
hmliOGa0zpsWj06zvI9VG5cxShPJKvCN5uw5Yf8StKZ1GCq1WPslyOj1AHx0AG3/lGZ2/wL109h4
lgPjL4SNMoTohCyX8vESXw0+XMgbeSCyA3eLG82wFmKADFyZBpPtbANn5NfEO/ySeeMaJXVeW00G
6RLiu3/+0K5Vn7KCneylTw5W6eGVlXCD6KX/4M0Wj9POKk+hNX8LrGR6dPqSB647aLuQtNNFIq5h
NTuWOM1drGaJG+xI38emimexHvRnp0elerkf5TaU2zM2WcckeuKQwP/PrQnmrDtnTf4gEbd+N9bU
VQyy93pny8BgWsl50g9epJ3IqweXSl/sJ7NFnXYEgUc5Vu+GI3n+k/TJIVlG/xYyUCu8A5HOUjGm
XK8W91cOi4Z81B04vVXfhf9A0NF2ZaSXiyJO8BnZeQ9/IxK0MWLNn/ppYQfl9mu4tKhGps8utCQZ
k3h9/GGihf3ShIPyyZnShxxd/wcZchqkDnIddWYJV03q7faQewD+uZaqQWO1F1E+GZ3sLDy4mVNu
lJFM5LugyDzVIcpJOYYNCl4sm1jtg00F1fiC4r9xPSCYgr+d4mb3+FBMRxnwG9W43OLcENCsUamn
a+xtbtAW+za3zlJAVUuVNJDj8+BZKrLOGO/rrAWVoToOj1wT2DXdY9Tql7nvi5U0Z7SZD1GHzYA0
0xGwpjLmOSCNTLu3bLA1ftUWK1nfs8xFniYlDzjZEJ+vzdsC/0P7w/7gego3CNdg3TpjGZXcycFM
o6lZuWNFIahtETyTtgzNvJGodPauua1ix9x7WgpZDte/s9hthRGMJdA+8UqagwMPENFy59if3Hmc
MfZOzPs4LwNjVeCoAlCJ9410BjEjNbv5e6AVxeVqmj2S2mEPVPoOJm7OU7hICU9LLUHOYqklSPt6
Kr216AOD2x/3yxydUt3mnakchyEIC553OSafrzXKIXvHL71tujRxYU43/pRVx4kf8SsG8flSp5ov
0uwbvOhASz2XLqIQXoMn6DJpsuvqIYjCbxIEzR4t9OUDQkThjgVI550HHAjbkSq/6A3KseuoqS2Y
AN2bIOuUwSo3feR3hx7WGaov/nvzNlrUencAHBqs86TiZTB5tX2QhV2k36Gpoj9cl3XDoAVrfoD1
XtZw7ws5pz9YddetZEK/LAdlgKmxlRj8nJbVHziAYF3OSQ2LrCqQqWH1ffBJ5K4cWTG6PJUepumc
2zUPsr6hGot7OU6B3cbKpmQvZuamPrjkR8AjGGJnTv0D/4Ui2DpqGjC1jw4LfxmD0OUj5Fvk/9ZQ
aB+vH2IUZMsdC0tz+ZryhW+zrl8UY1Aelj/4XZbXv0Oigt62KMCG5vUvl+mUxqKDZzVPqdkdY4hI
vLAXGTxRxBPJO/wYVgmUt7sCnv1/9PGWQDb3yiZS3GFtgGU5RE5nkE0tFUTBojSAgmYo5bFZcJG3
pvx35Z1jXkcFJ3lryugt2OYV+ub67rfOqxw0Opqdb5nYaxhWsiuH2f8HHCPrOWBEEMnhD9W22dyj
TBsd9cqNj0U3VPd66OJVEJvep6B1gErjXnfU/RQstA1z3Ezc+CLQUd9WE55waXIRtKiMSnNesBeB
w+gt2ArUJ4iT2H431gOC7fUT28RvsutpyVQA2giyoz2U1dfBPlHH492GAuiwka4S782VYcf2UVdS
d6t1Tl/s4XdhgptR9mbTPjHHhzs41fjWyI0ld0E6bJCsjd9vA5xtXApP+fzhNlZAAbMpY5pWB9tQ
LeCeg77Pwo1VOckhmcDC8xrXkdVi/YJ02Dzw0Kx00DSoJSGI193Vpn4B7dDuIhD6192MGqVAAcml
QzH1K/9wbcd5F92DFSehC8ry2icT4Sado+l7tghYiJTFZHRvUweoVFpAqpunLKje8jGuzlc5DKcG
ibY0fUVLj4jDqQB2EJoB3N26m0wp1ZUgBv4ED4A8Qo/H7Yx56w6okEZ1dWjDAlS4X2NLkumKuu1R
sHtOGl99diDsam6Pd8jSGkqeYIqho+RXABdZt2HdrXhSK8eAIshzlJvO/XK9HCv6jTMMOHps8E4A
4JY46iObAzhjWv9JDlBgd32seo/SckxLXymxq56kGUyqtTXbyt9KM6+r7jQbM79hLxw+6U3T7OKh
MU86pnAPrH+D9RiS6QYaloBxpk8OABb1bRGpw1rTtPihiW3cVlhmDsc+6t6k7xYcKEp3n9W8zS2b
d/qQPACrHk/XSeQHtLsE2ztBFfXjaJ4KSwmurDGBB0nzCjJq7I+jzX83u6VZopm8zg2nvEt8LZlf
qWdqWxTueNcrPrkVdHcWNSPf2ZWL5tLt0C0CTQkYmx2Asp53F6OKWlPil1NzUO2Ldf+hR7plllxT
neDraAPFDcjM4IGyxL9Eoe1dsKjScTCpqIvLiHSmikJQnSCFASnsbJRzq/JzIryNwmEDhEgBdtN7
l9t1ZNRUWbryRkaHjNgPl5LTym+rVeiQIZamzJ3K5mArRrM3Jw9GndMgC0kdwTbb7NhYtr+pF6Ml
fwC/M6CwcNLNlj3bNEbXZ/31AZ623Zr/qO5efvlyUBNv4GdRjrvreyzygo7HK9XbKMzf3mX02QZZ
l9LUsjWY3PzQLSAlOUCqJPkzP6V51z4nlVMgtq/Dz14CEip2d1XXu5RE5/BYTZbybLVtsuSCsh+B
oj/O4PterSKP9wXC2WnuuXslaptLzD54O6W2CQ7DshfllP673XSn63Naj/FEzsLmZ4MTC+xdrhG2
6uJTbzQPXcqPa0hUag+2gu29gypWlcRYFatYB6deBz7UcqGQ1al7yihI7LvBV5/g4rV4t3rZt8GI
LrKDatGwKEzyIpYOLgzM4Fd1aJutkgT8bU42XVzdGw6BOdd3M/Ccuat3U5sZrIlBiy8Fk+uZNGXg
j77StxW0r/gPug1USu3zP79cQeZRVKZ9u+zt2kPJx/pmergNymU0dVBPTvNvGWBsnC2Ox93ibjz3
XrvPpgEd3P/q74OR9aSEFH62yA1mn5w4iC5mn/bHmQw1S0JKLNInh4L94EXO0tgzsBwcvkrrQ9wt
RBmopiZqhTbKH5e5XcsKPGdj631B3o4Pvg380dSm1lh3jlJubgNqMERrM8nMDVUJHyRAhI46PkJo
XuioFuieeZIBOaiwFBDCl6N0WEugnPGEKc4VctnuZK/hafdrS2UDXWA/DlBgUdG5aXTI2f9bqEOG
kf17l/64zbtNIfUdrcsQTKpdlWuz4F4PGjRDFzpfQPL3yXSOsZKg+TpD1YssMz9rsf9dWtIf6qq6
05H320ifHOYsbdfARCaArP+HtPNajhtZuvUTIQLe3Lb3tKLMDUIjjeC9x9P/HwqUwOGWdsw5OxiB
QGVmFZrNbgKVuXIt1hG2hL5BsTSSfN7KsgEpDDvDcO0TXQTl2c0pBasjmwG2dfpN6Fw5gHmQFIm6
nSE8pO2Dy6jKAFbPjYHcSRHe9JwUwIwvTuUffd/wNDt12ceq2tEB7dYzMllxrfGQqIiwCC+l3Oym
OtI8M5x6+IP2qgSGtmnzzN6g19XeTNNob7Bddjc91P+2bCM9CJM+2WfnFBbn29xUvDlymdjygHOQ
+/yTWEFx+VmJSS6lv42ZjNFmWUNqXpBO4Yl+2kOtBymHIERDsjg14AtJK/egDAoYkEyuSL9q9lrT
HsSDZJvpazbA0ZPYMrh8KMXIbSV7pSuezlvcq3Wx9uAcptml6535lDo+HFvCOp9WoapuZaeE0XiJ
osxYnXn0HA5aq2XrBYbepGq7S5FVWGsJIIfFoaaIK/l5ca395qlV6LcTZcWutmizGehZlX11pk5b
7EqhORcpUGa7KAaKQuIvuzDVZQ/Daw6kbSnVtjz3WrTqoAaWuLfFPrRUU4Dq9NvFJkJUOGoA90if
F7tjkyBCuUThezXhY+GZV6FNS6PPpoNOclLa/TVXLP2sj5K2deN+hKU0ftHJIn6fQiewz5vQzo2M
MxDN11A4yF7yTDNFqAeyesc3I29fENwLCyW7CKyZQKTRT7PvrcK8/tOkSzwiCOSZsBuyM0ctpl8T
F5DaZBITxxg5Fb9s8+3QA0ddDVJfHHtZvi0SKACN+6tgEBM2JzKLY2MMfJqpE8+zxKk4FEVQHnu3
u5UTp9hij5DHONMHuJFKNZZXbtb6t5Fd16bW8uat0Z48tqT7h6CNv8/REO1MKsoTMZdb089NhAOE
6OYHMYSiYsJ0qJ34k8Jj8GGxh27S7vIpK9A3XnYd6xx0k5Sth4r0+kbYnCicRD+BKqwrowhgBSBw
NiYlN5xVNkBqKjPJU9M42gu/OHQeSHcab+BTpy/3ujheZ+uFc0g7l9Ybbx0FXnQl3xxd89bvqfz+
Goc2ImM0SGSr2smjq3D0hk+Hgjhtm3Si06JDa55YTkFDGqX1Rp2+RVAXHN2YnqB5SVucStX0e/7j
svA+lElWnloK0edBHpNzM/jJWQzFmbDxiAIf1O9i0M4gf67V4J5ZIOg14sTpsoJqKzb07npKscuE
sHzslLPcVs0ti+lx7JI4+qsCXmpXbvDdSB0TDh85f6BOUh1J5KZ7U83U58CKv4sIM3XPuZpEn6Ai
h4mGZyCR8+gnvipocdDpYk+t/nMoT0NQGK9eR7NfgzWzbI8whap8hwNbDbcKqPOTDRnWPk/zDnhe
TJUt0LwvcmddDYOUdFBLaxO+sW91pPToh6f5c4Fg+XZoYueiDgVAgXm9SivzdSsDVLXjaTcVwqEr
qHaFjQ1VAY/DtNPspxipYDzz8k6BVQlKQNhSESPmkD5CKn0mWzUoT65jp/KlDTVJdQUiUNqp0+4n
cAv2RtPZAP/hNnID+zVQg270IKvDNx7yX0NEnJxV6jVoE2CARquvhE0cQnarSd2mZzEKRpX20yo2
t3VNW10PpurSBAHPG1l9RA4GUZdfJhEhnAiTJJTFHxOeeXaJY+ibsSfPsNYbmD91pX/Ip66bvmom
wQQwlbSOf6H9SF0HllfcFzVamp0M8YHbVMiWBIG19uLA/kwKFZI9z/0btN7Gi4ZLOkolSt00pvpZ
2V+btoDBUHSxhnB1BXlaTV+6nzYRKA5Sp76IuUvH6zx3XiaBCGVaWR5zPm10l60FDkMgNrqoeMV/
Chs7Bound/rnQHMskI5lKM7kt1FvkB1LGNx3yzriGkEETWrQqePWEUWzHjz/kR2LyW6DX7iR/XVE
EvAsRsvvAcp2PNHT/C3QL4GqZi9V0Qb3elp9TEI7+xiRLz96AGY2IGyzj2bVSyBxUxqkp2FjVOFK
ZV9yE0PLv/JwFFJes6QVnKxQ4RmBsRdcTcpgIBlRmo/8D5fu3Dz5Icwt3Yy7/lcUtERvopQufBNl
1mSBA8cZPnEDvIJJfl2r0bwfgv9pXkvt5V2uuYgVFVrynCHMutETP9zXTpHAQOb6pyDJbADleNum
sB4cRBiF05tMsV2/2BY5nLz4uwZmsc+itNs3dII/V/rordqJuXzofThnQuUTzer5dhwL/5IpXgBk
rOaNMvvhK20LcyhUATCGRqn+MLQ6MNCmcnlQmx7G7LCNV8VU96JbEzC1D3nuEKPTaqcwBWc/PHgW
UVZtH7LI97d957yejb/OFu9yBkVR99CDat/+i7hsAAXBbXjvJnqufrT7cE1VaADLCPZbhgJiHcJn
9LlVkscZJ+8U+9Hq2x9pV30pJcTYVN+1wVV49n0O3zu62bSRIg0QwFvIOpkkFys9mWR6a8Q5VmUL
jPeuMZ/mInPLDtnQmxrW0Ki6NE5TfYBeaMeTPcKdnd7sW71UdzbwuM8TaKkuHO85gJv6apYuxa7J
Lscjd/WhKIDTZt1RQzblYRzSi5oVxotmB/IFRvaJYFgj7z5k3QFeU9DB0xCZT7pepEzbi+Ch6KjS
mii2CK+X949p6zf3wqmru4Y//EvVZshV2f4ztNLyRW8HO+NJoD32rcWNKHXki6npY0OJHLTvWJZS
UW8ympeG717Ul1tPlg9Zmaq7WqObL3aQ1KIBTFkFkZU8m4rRPxZpshJOQY1DG8xXwyPDKkyKA+6w
HD124Lq3a/Oq+JSwdbPLdvgCDpdHCVc1zuRGqruqH9hu2a6302g02c4NOH1Mkplk6tPCJSLac3Kj
peT+i1+ExNguhQjx9JYwRAQabdKtozbWkM8xQMpNBzHPjV2eYSisGuzSkTHdZF1lPGumIp07I84R
pTCM57SsxnvoAg9iJAWYEJ/OgmZ8EhY5CZ9llEABjeNSFchSLNPPTmItpSUdWaIbuBNDcaXaD2h3
QsqOimKYmvJ2oFy8iDRFaHombLjAzmVJPO5odysvwKhsiNMmdiC0c6d68eTv7RKW8MkogkKJHpmd
PI2FUW3C15h5zhKZxiaJnjHao60XneNWbWsq3pyOHp9HQIHKUW3z8KBLKUPhEQcnNXTnoOiqdZAp
zvtFM57p8UBgXJzSkkxnn9Kiox0m5fG9+03kfNoFlsTtcRhW89jttPEMV8MgrcWpWyB/gYjXMTV+
yV5qXZr5mywuAbtVKox6U8mLKmvuz0KaYiwOc6Q4LVsa1/RqDFei0UbY4Dy1qx3UBT8bIjy6uGcM
WiOF48Eeoi8CKfaOOESt5EE4Z2zZ4v3lWOBni9NP7OEQh+mXWUpSLCziHElF1CWp+RzAZgU+iMd+
uYH/k/yZFG3tKua7UzVXrVf0O7n2jDs61VKST/ltjlCtyNsh+T6slxBbKfS7ZSnYDtbALDbGmLCl
79XgpJNjWDmD1D5bnRXfh9l4FE5havpsaztm9VCEY/vseCY0MQ6NVcI5dEm/zeAv2DW93N1alcYz
3Zzow5zI34pSN/qp2Q3oK8mE6cyIL14f0Paz9vrUuhMqK60DLKbLBweiMPjBhPyK5+TwLKqOephD
hGPlJE13epWBGCxfObaIGQvWsTAioZ55kb0WQ82M+k2YeeXsldv43jU75SELJPVBz6feG+snv7Pr
Q/IwUTHqrQ/N0cTvLIbtWA8I8dEY2tHsD882VNB+uhVU0HPoQPsLQPzhk+1D1akphksukrB3K05h
aCANnxZi6VyBBEgLTb5vsKwnnVRcdUMznpD1imiypnok2izaBmJMWGJmpzd1U5h295I3eXkVASIe
DCAA2qktAwoD/eaM3RVKZuNJmJSBxImj+KsqY2l/wlnw3R7uaSXU4dSDRcedkBjioMuKdWyi4O/F
JM7gO9pUeuNexUiskXOltWFN3RfTasKB+p51NCrpuzCJsF/TtYHE/HxhSJEzJS9nGDPETyb8hfSE
CkDyjENe0MxyHhWXQf34Bpm8AJyjCeoMoQ0M+m6Z7Oe5C9Y5SijA5nwwgEiR9Y3SS6CMyjnLHRhJ
4iktrDjnaDIJv9ACdbIRHLwY45TtYmeUf3HLUM5zscy1y+d3w0ajiXT2Fl363GhWdIx7TX2oGrpw
8gkML2qLecGnq7KCfwxL+nZEqVEEC68oNZZTsJgLG6H7KCtIIANuA2BBQQ3WhiD4MqVQ6LwI9atc
9cqwGcw65enYK9jB45Egux9W85ykctew4Coi7TLPSXiyWvtJCQnwMQ+yJ5FBitqGBp04CndzX/Uy
FrkoESPOUnMo1+y6gtdAMRYThXvJXNFGDeBNpI7MmOxsblMMmumHBB2RKxv2xVXs9ARZ1C4ShEWd
Iz9OLb0HTdAS6QbqavM8uNiOAPdOIrUjkjlxVWv0R+bNYUn3FGH/avONkG2nYk6frsZvDpI+jatf
/kYxGS9rvB/PfY4JJGKm72i73OABKa/tF7dBZ1YcfLLhN0myrdug+neVrpQnpOngQU2Av90GhFa2
tkJ+WgQLmzirMpKrQb9fpouzed0K8ha2iuUuKkgqgljhYuLSsJO9tE5zl3Sy3vmbKs81hOoMLyfh
F2dn/lrZWZwth8J1/Ff3u5jSLPF4rRKd2olkcVphCdECRNLUKr6Ie9Nyg2pq60mWvez4RhlZeCeH
RhLn+AqynoDbvxwow/2csSwlAYoQM8R9Ed6B7FCqAAe7THFRJY8CdJeb+MNYwBFFHu1mNXDxj7Gs
PiJFt1ZaX0EYLj1OGdpnEVlU5AejMXkQI5A4H5M+L+d5CIrAEw6NzFk4EYDqYNaBs1Gs2hi+tbFb
SAWEVyogsHcmXJQYqjrs0JEO424mXlBQQHilluwOp6F4ueUI67Jvj3A+BemFfieQRtCxhefG1Wg1
SNzxp8Gu+r9c2gp3b4IUVw7P83iOdFzuuGuk0EJyXHKxttRUvxR1r1/0GGG+gCJONo0USeHXAj/9
81TEqODv4Y2ug60YLpOHKg/a1WJ0wmIN2MA7C9PsXaIlGaif5Ch8/PfWQJLSQX7t4ltyC3mc285n
i02vSvqZrBih6DBF6+2PgWKy3p4p8KFgNK3UQTRyHKRqgK2/gVjKMI4+Sf4BWogIXQbD7ObDL6+r
cBujRoUjFIEgQc90pF/4B6FVO8hCK7paMv/JNv9Ss1B5EPDcXGnSnUzn5kb4xMHJv8lTgBjADfsa
IOI9pf1g+mR7683UI75afusaLZaN3iTowk1vByhbSI+Xt0IE2tNvJs5G1V6p8BucFvs8Yxkrnbcp
vSR67ExbGQ7O0BbHOh0fWmnqfdOqWzyUyac4QRkwUDznYllefbHrrNxmI1qWOURkLdw4aw3d8Wtu
G8ZjO5hPEDhbnym1emBiRvvY0e//EYGqVTWO1ucka/p9QqUE3AFhJrg6J0XspkkU5USPNCL1U1iQ
KV8yA/ZJ+G5JZKowHYl4WjlDmBaj7op8zmYwwIC3bnCeW2venDa9469zCbIcYZyhdeCbw7ehs5UH
oH4bdbJ00HSEBDv6EHbaVDSX5PqHLavuneKX1iM5oqvtNOVDZcF2evXswKWTJjEvYwK6AbgXHfJD
Hz5VQWqvNEfOtggjjulJRlt4N6MTWneg+tVrH2V1NdBY+TG0ohCmItRsSbhqH7W6sHcNSFVS1wy9
TutWpoI6UBcalNS4uW+HUJv67knp+o2N9FQIERjycjZC7t4qynm/Bof0AoReq6ooSy6ne9u20cI7
x4q9Q0jp5qT4tnEGvxftXbDiU5dJuYF80/oAQUcN47Ip0RuWGhsaow2eRVqyp4VC9gsKFxTBxKk4
hJVasEdyg81iE3MCy9FWRWE3axeh6PsuUtRby3+iBS0rzjrZ9TcdGpLs7X/CaFulUG8dJNXCtEBm
pSEM3sTCDawfC/AHB8E/52UoJjv+cFkI64ZgYrbTG1R2BqjmUa1vTXkj/EHhAon0rR/vOO7EMB7D
ZJsMJQqsCxxEgD8cGPXWYLybrRiKwxwzNH42QQO/1maltyRyAJP4prp2J/hGXACWDtlDC4JScUg/
xqkr3y8GA+jKULQSGQ3oUAXjKQQP49p35WGep0+cqAAdzZ3qtw09NQyFLdHj4hxZ0pMwian0G35J
9BBaosQDNe7b0ksHDf1uHJpqJ4aNCs66aGFgEEO7Uj5oiRvci5HzCOGy/hK5RXOfKM1TaTTSS1j1
zkmsB1kKbGU+pPpR9zBWrfxtOskybz7p/8PyX2K8rqo/BeTQRtuDgz8sXkwAgFuNdvlLbHTpxY4C
8GGAsT5Utv+tc6Dx1+hdhgm8+KtJKYuPmusha9TSTuiN6sGtGhiAM6la63Azf835ZPtF1PwdlO6X
0k6bm9aAuh5sNuGhrSZfXTq+EXfSjDvJZBclBxagEYQAv8qe+cEFPw/DVQsfhT2J75Rx+nUI9E0P
lOyjSXXxYICR3RewPXzWjXuxYCnJ1lYf0+4IW3f/IfRpbpsulMuaB/tJ2aCBWPQPpgMk24Ei6jny
+mNtaubB981qNcQ9W9mqAe3TSPpW/DnFZ0L8ddl079Kw0a/z33r6rBhB10CU16uHxVb6kbfVB6rw
sliu/LW8MY4UetzgOOsPLbXGsKPLyx6VvagcLva5zDh5u4FEq/B6jX4H7CrbVJ6cX4fY77dhnOnP
Voacn6yG3veEDCP/kPQfYxXfe7nTfNZUXV6nPDw9UKsA+cxX5NSYerSONEW90w03Wfmtbj97oHu2
oTMml6RIggtkN9LWli31ObMLqsBFYf3tbaAxSj7AdnJzpqShO2UTxxreqoDk4tauY3KIrp0oswdG
dcaWiGwmMpQpaJlInqill7LQ9xOtz1KaGxwzOta9TNcSZbel1paPOaWsJU54lhgxRAD2ZzFvqfAJ
T0pBbgXg4XPX195agC8EDCPhK7QZ7NTnO2rQXZdmOXrhMM+dRIxAcxSRDEbTjO6FqQ+q6jqQlEMx
z0JMhfvNgduPhx5EHu0lXSluaSan7XcplNQvWqK2WyQVfbqxBu1eHHL6Nq9qku5LKORmk7DH1nAq
eMK7BBObtjCZOkLKaE9AXTZNF47Cieq9WJJ/ZYiH0Ifm9a5lr3K725IRr68QXCX3w8Tr3w1utWvJ
ta6boE/uF8c/Y4VT1gAHuoizrEWY0qa0K0rReIFkceoZMb9nE3tOJ+k5pHJSu0/9tj1qVV/cRzZJ
9xjmwUfZUp7arnROpVOp6coqHJoaqt5yt3It/zwVAbNVBMyxNclQCqRhuxFGEVS4bmmskQLPjjG0
L7UfAd9TCsO95PYTfVXOFXU059p7aOVutIlcdVC46adWjlpE2RfdYdSKTyLQoTgNBGNaoC/ts1fW
AcJ7U1w8dMHW0HiTRMxIIyX3r7Q/SUYq70paWqeHlO5z2gZwg4bJtx46LDjB0+Tegg8CPVJPPMbM
EQI8Z1rK24gcTPBKAwbvW23wKbD0ZmLUdq5I93YvtgMnA2Zu9HCHK/Db2bUTfHJbY9gUTt8chddQ
tSOfreKpiRv5vtHDT1kWBJ9Q6VL2uWXTum0gxPhKyKgE586qvLuyUKOLXfb2Rmcn/LUFaycImSRa
3dgV+/R58v9jK7TxyiYArhtaN35pdJVC72PTgYVVpg5k2Yje+Wqptm7/bR7aHN1O4VkcBUAru/m6
d1d7gU3+rs9upppkN2EXZ/90eonjAwuaQiYHtDn2sZ5mLVO7KlEOfR9/tlKYaDolh84ddIQzYSJ8
LUTWajqDNJXOvMp3Nu8cIjjosmaPFFK0WmYsq0y/3yVK/l4sfCBahSRz/DiWdX6EQS3b5KWbHVFu
hCQzisY7v0rV/Vjl4Tkf2vocyXmz79EFh/MQElyZ3+SDHCKxbQ9t9zUP0ysyJBOd7EuBuIa3Ko3o
Lk9l7yvCdOrKBAH/3Or0t4BNZk9crlrVVe7mQyWrd+jKDRtJbfTNO0cEApyWCvIpgeRoJs1lU7Qd
brUO/N5s81pXu9iwsMJwqt5Z8ohMQSSVwUFcSRgHLfkGHidfA54GgiYFUXNzeV11qt9mU+zaEHJU
cb4JA29EjoUhhPADZNHwwPF4HA/AwyYwjaK634CCq/yvn0Zdxm5uueEhJfFNi8AyCZOYsNwIQz3+
aHtRsRdpe19TfwQKYsNiRAKQ52Jxuhzek2uFafVaubPqx3KiATKQnsziwPyamDJZD8noHnTbNvYD
7KpHc2ysGwDYij2gXX7qaukBdSgXqWxXP3qAodKqa79JcGdPG6DiWXUQQGwRobrITquekJeiwyR2
6weS7LAxQJr42UtSaAF17UeICgDk249x2avXTshPtIGyejesCj/dO7KakFGAUD0kPX+op3/p4v9y
OIlSVor+QfyDX/6tL7HCscTC9vRBjBa7iI0CdCTtAO2lq+JCnwQ7ALo0iT+urYI2KjG0lDG4VJb3
txgNdIE90b3+WIfycG3dtH3SjCTcW7SHwyyPszXT/jH0Zp9NL9R6BPK5l2LNvEMYbLPw47qVQcfk
YDpravxyTF/IpOhXRvKp6Mv6cWxfBsOvb9HoQTasu8GBtC06xb4KaG6yLQ6TB55VWZSvtno6K1It
OPgofq+WYG4Wthv1FwFdajLDRMXH+zIjnt7BmQSwqRo9/nK+O+OfBoGfIgGx5XkyXYmqu2RGEt2Y
Y7QastSCifc5B5jwZFDXe/Y6ZEydMZTPIrTXI4dmBUmZ2n3ULVKxxlb8UUy5fbHMsT2JkTgAgFEO
rslvtfyJB2nnVIMHg4DB3eP4BpAIDpUuWgUw14xa9COYs1baBFMUWEbF6q3wSIbSQoijG0+Fnshr
GzLIPbwQaAdZMAonStnf09FdP8q5Hpxqy+NbFckMnUG/y13YMIIawNUCjBPf1FF8j426KnZUNzrk
S359r+fHV+ESMw0FyurIoFVwKhrLY/OjN+ruIirE0NaW29DWs7nAXEZZdKa9lqasqd5cZpBfKe45
i83ogRLQpkENDVSQFbubJPWBLP3Cxi4o2Xh47DPVuArILIklf98KnjEeZTWFZq54kiQRzb7JRXXr
8UkYpFiO1o1dQXM7+d0g4PlmCldhd6LlfSpET7clazoUtZ3CcbmNo9646kPGPUuYxCFGw3myi4GH
jvMMHSgdvk25N5yXw9jmNI6FWn/OyiYraB1kbHYlpN15dhJxwrTMEGdOL1NJym9dpQXnxvILcKCQ
jzcgppCESf1Pfpp8ARzW8T6/tk/pVvnY60n32benDjzXix77chh2reJDLl83wbl22kNd6PoKkXPI
hqZDTNPMTWotd1cGuTI7hE14M8Mebg3KQwGazBthqh2DzBiV+H2mO+mB1iAktoyqfMhcHaXjjrr1
XDoR46jMf47DsktPYmwVIKjWyRQvxtXUpVToLUojlVfsBpkSim607ufKziHzhI8xjNuTQwXhS19N
vCTQZd/32aigY4egsqSPwf0/J/UT8+M0KSGn92WcJjm/mdTDzo1UQljDTEoGvFQl9Uambl3k6J/I
akraPmQTCQmDd6VxiT3hdGicGMC26UWHxeYBT4SwqOw2wiYWMGjROrYGXd3FtJ8UNiWdJEYtiggV
Ego00nIQZ+LgJRqSjWbBHUORXx1K78nAGX4OySlOzMPdpPTCXOEQIcsquZHEq1oH2LnY3q2SVx3E
InlNn//PhZdFLK+zaaO9LBaxzvJai1KKjoE23r+zRx2b/zEPw2Mx/UV1cwKl0Osy/71tt3871NjM
dF3Z3ERso/49aF38ACixPeU0wK5mvUzXhLMu0FuL3kn0Nk21L+81qV/P+pcdPYW7Tq+szSKgSSvX
CaLE/MZmWn5kL3PUstg4zhAJAZ6YERjFJoOKaEZWlF1JqsBRDqMSwDGVOMoqVGoVKdl6uC2HsdOG
W2ZtCycLbiJU+IR5BCu0DwuaRZb4AOlDFcA5ywVOAj5mmr+4xQq9vxPLLWZxlinl2+XeXWxZElT+
Pd+J8DRXlkLbsY5SoD2+q06JWhRg0MdYBEzVraU81US6tPV8J1kv5azFO1erlrEojQVTtNa40lZc
SHitcg3pt3svme5fZtwpp7nWNtGPUgL/JkyipCcOk6muEGCaK3QQaMzDBdBN27BkKfeJl3p3o2T5
H/SO3SmVfuscKFnwISoRdtbokDkKrxWOxdYLS30nhiizU/vpFWMjgpWRQrZkldlaeDsayIBg8XH1
pqXaspPAXRiUkxkVfqw85cYX4ZoXQ1HFGbnniFGhV4/iVcUKaHYSlB97Pl008RT+d13rZNAa0xAN
2+AynyLPxCnMhRdxBhdlcIEMpCaPDWAyM/5SfM080U78etCmoTE2RQoAF6PsSCZUr3b+Ou5Kr/zP
UxE6zxIL/Ha8XEnEKEBT1tA+tyQhfr4ES1xYjC1rkJGCLFe15HqXqKJm7ei9f1mGwWTLxyGiGVDt
71uls/fvQig6xtVqjhFLiDlWr4WosSANMi0tpgjnu6WFbXGIODJFf0Ware0We06ytppfZZ60485W
EjhEQdKcQoQQT+Lsd8P/xfZu5f++lP+nlxFXvhutlhf435eJko77ye9i/vhqHDWn63QY7sWs+XLz
MrQB/OPSb32/W+79S30b/8Ynps5XeGMVV5+viIoYnb3C8B+v6d9f9+3VxTJiahU16Bksay+exfb+
Vb1d6X+4fhIDenj/B3ozfnPZN6fiZf1+XKoj/68st2BLGqSnfDqIs84wkvfD34WIuAlPdhJnf5y7
hCxx7672x6X+xdx3Sy2vdLnaH5d/N/dfXO3/fak/vi+NJD1A0A3p+fTW//HVLo7/+dVKqKlEdCr8
4y/9L37pP76nqPuRAfu378myzPKe/G7u/+f78cel/ni1374fy6tc3vk/Lv3HkMXx7u1eljLhJAsi
D1KXBtk7ezXwAHEb2D2vja5CexRcuQLsEKM/oWPahnb7KEucrQgUtsXbtSG9DpN3ccwrgGTFoxkg
bqdlIGt+XVAMPZh61lDtoSYx5ihWVOWm0Hr5Knlpf4kyT4J+who+2xS46zRQPzgIDAOfk7W7djo4
gWlfwtiC+Z6ROAS0sbPpT4Z96oUTq1IlmfMMbwDMFumNMkeLQDGFHARVySw/LQuYUufdQeX8bl1H
G2FQi9EBdXvHe6kqxVyl3dici07zXygBF9STU/MS9oX/YtrDN9ia0RSaRmkImQNth3diBA4e5kAa
isQo10YyUHAGiVW9+EnunGCVwU+wy8tiEpqCDOv05lR3vVJd98CHXq3tcipiSX9UkMmFEMYE4AoB
hxvwNMMysbFNV9q7nzy70V4SxJypC+VPrRx5H/vatk++H6IDX2oQGblsr7U+qXfCW+V9uw4iSTkJ
r9oHH3oKavema4K/oKipTOXQDIrXVQK6/SuNbd8gX1IefTmERd0PJi2EtPtqpf2a0kSwT0o0sFyt
7+4sGGzvEGE4BW2qnx05V4OtJkEtANXMbYnIIYa5VcpXYTEJMKFzbp1zXSOIOq2TtxOPMKnuA5Ie
zpXE5IsLDAJVKbl7diEGkrLg2SLzgMjdhWSDtdMRPb8zHR3sXg2P3khCxvIz8wNCZypkjV2CQCBD
0yQdDU0UoKJpWPi2uwd2rm6gljc+mAYymQi0uK9eeCX3oxelNAURrPXw6CagcLciOB3olYFCyXj1
DmOxC9s+2IngdKR9QIGhZSeCdV3XtrAYqLMXGGqzVZzWgxJWZmVZibcxFCB7EZxlhbPRB1nZi19B
I6mFnpLkHcTKsepUG7bN1UHM1TWw2VlraAdTQrXLKHwy/rxcdJva9JKTT/jomKi22GwzxzSSnhzJ
QCJxMvt6fg31nprtOIYfta4KDkZUxFvh9WWk5iXY54/CC4Xed7pt3Jue5d3Vqd2b3PbhxrIVFwFw
qXxuaNY82FoH8c40zLRauaWJfS/1Q/msNWX13A7J2guz6DEspRcdqNmZNrVxr2dRtm5rvUeJrkOW
vE27U+SYKZJjyTe4AKPHGpj4PpnA87Ga07UXDF24A+MPz4pjKB/bCG6kUU3Kixg2mo5sA7dEfdLQ
cYfsOaOXNLcAeOeVlD0bcgRjKCQIpziiM4vvi7srst4E+qfdhrjU4SJS9QcNjO+xNSFXEjafFuMH
S/baXeHB0S1s4pAl8FHVkUNCaJor4tSCrDzF8RgiW5YSDrV07qq2lS+BE/qTwtnjqHVQWyh0XUTW
SW0CPs6u2ZNcdjKOFmz/Z3EQroCv7jys5eTrUCFL5gNMCkbEE42w8J+AaLP7s6rmJe4zSh+IXn7J
muwzNEsQ9QwGCjxVVm9rTx92VBYKumZOy0GNqgr96slYu9WrxyVPvYoa+ON6LStvXvu98dvoiqr7
5750kr1Zwpw2Bq4OAlTd+NDwKLZ6QfBxvA+NfhM0ZnyIh6rcW1ntPbD1N9aqlOv3WSzfUvpONz64
7H0bm6dSr2izBSex1qJqPDR2dor12nowS8N6kCLgzOpI3lfYlEyHCpN/OavKH8IHRbH2ITyD14Q3
uO9i9wiHpAQdHodS94q9ZHnJChYF6WoZZrvrw6Zagbqqa/i26VGZT7OMKnPettG2hhnk0kzdLuJM
xNjkiLe1nEbr1iefpAB6SDv9LkkD+V5YSDFMgia+BRqOAOEoHbmHhBB2aWHTLSWiPJciXjFVxHv9
W4os5G2RvTdrdMUCMC8bYROHNHXSe836gK56dGdTxrpPtXWKSPizHenPIXQItyKuyw/dBAM1aEi7
SpVXfoBLj05veoCgDGJz7mZe9uAoZfbAtmM/hJJ5taE0AAsAnSJfuseJAPIxt0Z1Y+WytPGnauCY
9+kx8sBg6H7QTHS/K6CE5dYtbXNte153tuvwFBe9/dDYTk+3hK9u3SqIP7dS9KkupO7BH0reSohL
qYKWyUqRJCpGqTbASDl81Tu32RuAZR6pAfu6vGm90fzblsx75Hug30imimGpQWOv6v0xtklB6HWY
Pgkb2K5rqxawIebcA+MoSw9aUIwXeZD0PWWR0PHBciSGdt+UWbaBGzF4saquWqFUV4Hcqa6t1Wmr
0lY7CiGDdREHuUIjcBmKMz2z/o+x82qSE1bX9S+iihxuGzpO6kke2zeUIzlnfv1+EF5m1mzvU+eG
koSgaRBC0veG7MSq9HNedcigi7LeWAJ/pjZ6qWZYhwlXMhdC9XQ72Xh9B46KI6SlpJ/xZHKdRMpd
BG2tU1KZyiveY7E3aAhqBLpkPPqp5GISNV96c7lDNW5w+0pKs53Uxa9TuKxSE95V63H8bUztN83s
1LcicMDbtWl0QrYlP5gAhs3xASvU8SFk/HXW23bEUD1UvKJMNNdEvf5Oy2r/MjUI1s/qLUK+iKHY
5XMk6/teasAtTOZXvdfSW2NmpdIPsB2yijK/GyEp7od+mN+kFjsH5ciXRJV2ea45V8tLjNG8ijSs
WOdaGcq1kEYTHC25wK+pE+vODkSxftzKptoq94HSKJ44SuxQ4lk+jQrqllsZCnmlB+3xSykzUy4B
Zr36aforjTrll+HUu7noGsKfg7ODipI/dREip6Mj4/WushJX9BIUvsTBSTXPv+SYd5ZOrF97oiFX
O7V+TbaSf2k7Jdirej+c9bonelC2dGd+AaG3z59ay9Bf6s4GWwX6zert9r5lWIHoNmg6Y4jgmydt
4Ym9uY+beThX6lEa2vROrUZj1wPdbHQkNs3+oihtc00REHqZC1ibZmSMYJMs+xQOVbC3QYR4o9ya
DyM6kkd5jgtcih0TlzZIRu3YnJShKY5WVWSPIdRCxNzy4EcWmJcq77u3JK1Zy8v04Szn2fRkD3SP
ooYcTY9GMDivcthi+gKp6BQpZfCCNPD31EFWz8r66R7L+XifNl18oxiN+djaFqNNROy+Z83wy9EH
66nHE4bRJCLktWxW3/LyYOGQtlNwMnzRhukucAbls2LkijfNmnFHqy9ukE7KD3YeAZwPkcwLCqyu
ymJ0s8ZKvudQehZlheZqx6hxWGN9U6ZtwWJ+3B3KXmmezFArEZtqrS9TaF7nJoQokJl3ipnFv2ej
+Q7zS32bLTvwBkI/11jFf95qJPmIYhsCGhE6jSHBF6lLILNrCvAzrb5Htbz83WuLPL2MhNpkoFJV
Zs+KXJu/jMTYW5amfCucoXJxjMoeZTOOT7JhVeeyUNN9V3aJ2/o0VLUz9NPCQLpGdae5rZI3WEmN
gCMApzHkQ6E2rb/wLCMvCpwWD+y6Pnc9ZwNrCEmgNipe+scEibEX2I8W8gcRgnBVW+wVtCAe1GLy
UfMv7Nsgh+eY8eQuOcR4OtwKlOkQXNGuBq6uMFuKcbd+qBJjOjgR8vGBb9bHyq+DO0stsxMG786N
UyTx2QxD+1KV0W/TRDZGHqXbBeuKmoKK8HtZnUVOlIvNsNTYqnWh+S1JtP64FW3VwqDv9k4y8pFt
LOMlU3O3mrPhKV9yeE9+00J1uhuMDiOrUK1dDRjYWWTtSb4hnPd9VvXsHm+38ooHSuB2RZMdRTaV
uvKaquBbTZ0l9qWGKBI7ieiDGZQ6H1BCWoExRpAoj4Leq6ah3SWNZt8OUT+89vrz2MXNbwh4Lh8k
wCTRF6WwhQoX8hFE8K5z3H7PBwVslKP97FDPtrIWrevYeMia6VoMoXMJhnsDYr4rx+ZTYQeYCxIX
tN0ec/kF9gZeOVtK1ySfisnNgrk84HXanQ0NeEEx2tUn1XLQvdBA5oqsM+b9fmyYM4eqNe4sRhWP
KiSLRxti3a5XjOm8lRVz8r0bLesyT/7wKMoTPXw0zLqAncFH2h1G65SiMHgnduK9+xO53gxobY7w
/ND0n1KEQS4jSocuDscNM/j4dehTXNr96dW3ityzw+argEaicKYg1iRhIyHyYgNAjcIyDI5lqGFK
TxVRLrCW2DbaZ8Xp7iq5C280CbS25NP3MqoZd4baD/dWmUtP/mQ+8E5nX4oO5V/sboC7LFmnc/Y+
o9JCv5XMLGI0FY/TeY6CJ6ws8tvQ+VVkcXzTx3p+Oxr1VYnL5i4PFAuPUwWuuiK/yrWTPnRF/VKa
SIYMdnmdh/Jzb03KXWEUyh3kV2MfS1LtdkEYP/qJ9lRWsnIzLDmxiaeU/2f3FwG3srEzw4p7wXGV
aXcxFBVDWqOAt5BaPE8siS2DN75NhmuNbf13pbSjXYDxx0Pud5+7SDMPU96NtIFUf5vSBj/Fybnx
jSjfV5V/0fVkPCXMHG4Kw7COTYuB3JiwFmARPyoz2/KCPjs5rfMYF4XzG4hPLxtQDoMBzgXkyh+j
rTGzBgb0ZsIEdHtiTEeT3wEZgiau4uvddz0336QaiS6k9nd5WSCVG+AXoird/M3y5YeGDvLJdnyk
pQy+sDvUfYF4TlXg9sUMd7dgUXFRmthLttkA0ZhwotPk+iYofMKiUeV8njUccdVDXkT9b6kf9jnz
z2AnFd/09AGetnEjNsMYmTf4VNMRxdXjOCBhPrdD6KqwS34kmeYl/qR+CczyzkRnnrkXQvdw/v3j
nNrmGzAYCNh9/c0sLWbqCpa5VTdpT1NVf4c46p8YyymnsGh2qd9HP3G4GHZ9VAaHSI24n13VP49j
/TWNakCkIC2f/VmV0J/C+pe+5gwnxj/hNVXcY8Ra7sHFICHWxFdNrtAHUMPpTcuAKDpa43zpqvpn
C+7nexb3j9FswWOqMvVejrCvcapIuu/NNkOKLf1ZJK3xRYuimsm271wSfASuVhi+2GgS49CnfKpD
U3kA3vdJ5Kqhahh8pO2uVIslolg/bFiiSEYMNWry+DBljJrlCXeqLJRfSn20d3LktDcd5h1em/sG
LjWFf8gbKBwFRnYeil/jYQnTnoslxOn8HLFOfkT10jc0674ITGeXsJZ1cHKLQQtddfOwFRpL1g87
0yMsWu5MJP2wH0NFD+IU7tMd0r098DW5Gr6CHDW/gblYE0vJ312FNRv/XUdORvObRWX0aEYXz4b8
flTHcMf7VoAdMa1rVuk/hs6vvshyHO4DtRnPwsoKkr5Zo2S20/tQ9/gLrPBooKMwuu79c4g1wUM9
QhBCvC/8HjIrLKbKeTUds4L2rmfHKrKdt8yBcd/U0XcW0HQXX63+roa5UdeeUBwWMsQiJVSIJW0w
b/Pi04firSqDJxeNNCTu+2jnhIufhxqwRNNPzX5cTMvtzIpomml6nhI5u6pZlV+TyMBtN6m+iRrM
cBfqe2iDVoSemB8CLYCfgXHQ1a9UhcXLuTqGuTM9+1WNdf0iWzbiKqhmU/GdgSYkUVbPh7l4mxwW
uBwrYt3NCsq3RM1izw9K/Sz26nL3SWpapp9RGn9Kh0dR6qtVdZ/YaAz7XQHuA8mN9uy0oNZg0eZe
n2mQUxYNTWgY+g9QnQwEeaSTxIdL8qX0yIUWT2JTa/px6mPlXuRyNWoOWEif0hA7MMcwaYqY731V
g5Mkhe232VCBn2mKcjZC33kpk/4BsfP2G+i10YXcMtzZU2DdzlMWeYHdJl+sIjgIYLOqwLFSAArh
4qdZvF3I0/53jdmgiQ5RYVwgH76qUqTewJ3UvEJrwu+p9AYhYPiq6ZG0h4BqnpF3zPd11Bm7Gvok
k7XccHtsrJ8LZBAfJ2Rhdak1njurZUivNd+0wgAQqNbVPpNySM78y92kQfQpU7lkLGCj1yVIvk3S
HKomvCgoJNzPjtN8Ks3wBkjK+MhUvf2U6Q95kFevFoucz7xhkCooNdXEf5j96bnMuQuBmfaeGowV
pvNyVu5aRSqOvV0ZN3gz5/A/sYCCjfIkNoqDVEUTI5PF2LBPXBuqphdUY3owZ8wxRZ1qsME1yuh8
LYcNk9Jdl5OEPfbteFhiwfCXj2XIACJnuwu4RXC0xAZUXXzxE+fLasnRmQ9SERfQkUNuuWREb1Hi
Y5WBYOubKMtVPK0/pMTevDDf15MKeD6Fne/USfocCddGrdZvJGeIH4BjGqxdJvE+hElx0BbRgnmI
w7ulLgiN2C3VITkYgu2xjVkEOcRKGYBFjW67YockqywVMJSTRg90Xv8kUhYru2vK+Zv6114Uk+8s
8Yr0gczQ0dqZaBP+zHIW7WQ/MZ/R7c6OU8kErjR1HG9nRDGsOSq+L3VhnOvMCxeHDgkKjNbpYMw1
DcR1Z84PyA8P9KuoGg0GMlb6sqP+7x3iCDWSH+I+/hRaLaCiKNZeI7TDjiLbZKr6ynxHPVYF0XT4
gt6Me/VFAkN7ldqwdItSiX+mv4xS038YsCdwk2fa0c6ReolA5h1sS5M/+cn8JAXINWn+8JrPdBdN
q/founTN3s/s16iSrRKGZIiluSRryV2ex+G9lpbNA8+mO0t18LWXfXKiaNkETBXOkR19FUVZWJWn
UMddgHbJixmUP7AriO4SJdJv1LzoWKu8DmY33kWCagslbbzD84Y86JELQr5mxst2DDHOQsiNtfQa
Rq2rtEwQD3Qe82UCLdkvhJFIRQRaL53q2VKi/qgGOARlkPev8QKqsyfoRYM05YgW0HlDE1RfS7W3
vCHXlaNwQpuQLPZkC19u4XUm9o5LZXmpXC+VmwaIvJqM0YNT+M21CdTTaDUInSyKp9no4wWbpo9R
jZwpLXbxrKqsi9gJ6hk4bkPkQOxtBye/zE2JytZyqNMTxUGh1m38XnvNeik9tGmT4tjBU0d4MTvM
QV3uCyPd4ZJJf+V0xg1cSxwyl6zow2QpOKDFPVxFURb0jZeENo3UWrRnCqhBshI3j3Kve3zs1PtN
SW8pCoJUuy8tZ7gmQeLKJsxSlmryl5Gx2mOsYX0rUMda6n+SWlu+0xfcsU4D9MpGC48iO5pRchGH
SiPKczns2l0Ig4jV4jm5lTUddeEtn2nt7IHHQf5g2b3tiLSshDCCjLZs4dXRxPF0Y7CA9moodMJo
IrN2oWUYoBLwLK0y/DkHvxWrkH6lkAe1XMIirm3BxGpBfadNUXCTWiCxjCYsn7MiIUg6m8HPZvjd
NiW6d/85Rs/mbI+nd30n14V2jpLH3nfqR6Z1pYsvTHNce3qRVxwQce2y29GtkWHJPHpaM2WerJvR
QSBQxYagHfJKjfynTGBLRb0B1NVhXh6HqOcXTC1VrTF4wYidupIEFjT32+Il0MGfilT0N7XtlQai
Enoss7QKl64dOvuhNAqH0VPQf091i8WERv0Ut/Cn5i4qGEKb9WtX+yy5U2G0MNJDIzB4HJOhYGUI
X7zJiDQ+ewdRQffVCWW4XLro1su02GrDAifAoZ3xMszWjCgmNhGftEInyLTU2qq2um7v4qhMj2IH
Ovm49qX4YpaahXmI9CTGq+JG8zjtG62HlrrcV1EuiqLGelpvvcga1BA79cUS3PFb68aH1ZBo1q0Y
C0WOHl58R3FckVWtptg3CBmcxCBIG/GQ1ic4oGKv3f3O9EB5VSpnvk6d8ZylUn/OnQjmdzqgOgar
oGC1Hc9g/28qa2UCL7V2I8rFZqsmslmcIIDU5JW77UASMj1q0ZzuhBBu0Pn9HQHO3WqIKsqEJi7f
yoj4N1LHomzbYYcstpkg5t2tjEVb+TzE8bcCXU/F2cmt/aC3rK4IKLpAqAvAegRR74Jf5L0oEjtF
uUgNUCuQ74EG8k7++e8RokqmFqG222pXS21xLq3PD/VCXxO6i6OfVhcNuehN0lGUJ8KfC+018N+w
2cB9ApRlcfcn+gLzccSj9djpwfimd/NxXZYEcu4GUWLc5V2t31taB6q9VPAxsoLbGRTZJzmc45Mz
QwzUe+fAAEm+ibrCPuXTIN9IffC/Ukyh7dO/6gVGcNuKb/WE1NT4yOAbzZ7iVirQQxIDEmuJS/jG
5J/FgMSMSv0U+Erjir2DZKE+54wPmG/ZaJnxrWA4CSl+yYpPBxTCjjkmWfFhGfO4d5sGmwUtDaOF
ggL8X8J2GS23+Fb8hBHJ0iF16FvEXs2p0mskZ0e9DPQHg2DYqoA66Xdh2yi3fwRQyUpgHG7FTjVF
AnxCY+3ISkHz1Dkt5KrUCVFTI4uCU/tUJI8E9upHUZK07fI9R91e7JOyDKFax0RqLsUVONW/NMTw
i32vLpMQOwvOgvSfm7N0UKK8g5FKgMRKfJTEW117K6IQFbSof6lkDYK50b+1fqW9WcMiMJhq8T7o
qFXXbceK4qBV39dPOkvrMhIHUec/rsW5pj1klTp9rZimen7mVDdzh/11WMVXuTBuqj86rumiX2DM
Tn6v+J10rKzJPMQEgb/a+EAOeEybY6kdsul2dTeMe9xhOoTN4jozbh0Yql4Rx85roaN61HEBOIS/
CGElnKKIhejxmlv2iZxqtNrr35pCZGnL/Wefqhg6FjGICAkHJm0yR3fMMNKsdBMDyq6w7rsaUatF
aVxsBkarf2rA4MSiEv2frtHXGuKg7RziAEtCvufvOaZE166jSvRQgS4AYSi5SLGivNRRM+99acwP
LIAoqEVM1RloSOOKvWY5Jvd977+GCXVl/BFfFGsvdonqbV0+yL2VPqy1FbRpNLSaL7LvBuGiS4Tf
4q61xvRkifWFyoAaq3RyczAWAp62bKpFzXoI7fGGAZUrctUiYb2mlp2iGut44w0k+j81lvKkirpd
lGOFO0Wl7VZhhRq9jNVebwEYmOz6G7Jy850R5PJpGpyXbkrlO1FkwVYYPSOMHaT2YoP+ZoK6UvXL
gkH5iDvMBFWxlOXsTrwA81RIt4ywHkX7F0UovqFdqhL32V6afxxEWGR9h0QtB8vLvS+P7V7NWZp1
/18HhP7cPG2/sv3y34OspOhPTUUH1Gd5edFhgl4asy8vIqvJKpbTedS4hBN0zJpHBojNlO9NWp5n
4J62L0OURFiodQvoldl+4A3cWY3Wn9RxVC0WI6P5XnJ+rTlNn7Jbe+jPMotwh0DNuPzliy6+3uLj
b0RKtquympv9d8c4DN19T4chaugpAkqR6cSHjtjWdRzH4EBjU9xZJqpRT1l4FTsmzbji0hrdKJMT
3RcZcfd+iq52E0tnR0YQMdIYHo9LWUM0X3Eyx+1R4HErtSnsC9oKxN6yoj0EMnqyXqz58l22UEii
Ir6xGEQg5aDlOyNgru6lcqXdNjKyv7DV/B4zvuFLQdd0q0M+9swgJX5cIuBDDMFiBTep7sVGwoBy
TbWterQCOIbqZI8uTOz6fsoNVlRCH4pMVCIUaTGd8yBv1fdtgGcOZCRErHtp9sKxrp7VpsLm2ZfL
V0nVYjfQ9fqtMJgJMtBt75I0Ct2wxZghBvYG9KOjIesTlu828p4sHBFM8r9OGAZ5g66Un6QSN4Wq
+eEb/nzVWl0+2ghlHIC02Tt71ru7xLGeExMCcTOW5TFnicjLm8QNg2KCM8kmyZTxIEeYnosyjKfG
p8wfX9IilolJYbNaQcSNpBisodzWzQNj+zKIrXyP/UO3j2wp8SpJY7bpR/G6CWvnMFq9fzv5eJ8b
Dv5cMirqF7FJARCj15kVdwG8P0/ushElHsP5VLEUslOSOrtTg9z/FCvZEaHVAGYjXbDvhJ6oFeis
rPSwHXdagfljoIzFuS+mYt2rQ9jBhSkeGT5wjjpR7J01jNUuU1PVtZQsvwSI1V/Qm/qT2srEjrhY
yNlit6UCpQPDRHWxETW3A7eyrYpIIa2fA0m0pn2n9l8nbTRZaos4S1GZ/50kCsWl2BHo2nlBT4u8
qCpSokyaWoi+r1CO26PqROXFqcb+bLbli+Y76mG7/CgJR7ee0KVqC0CIo3Sjq4vFF/CFy7AA/bUF
Cm7Oxs9CMUvAG6Gxc4xAcuks2qXHaC9VY7PIt+XjxkSSIs+z8wDUgWVeHARrmRi2oAeIkw6zGjef
leXUROKIGrdgUC6lMt03RPSBl1b7Wg87RNe6+GTFjOviAuyHa8w5nAEzKGH+Yi2Qr09E3Dpxi8Vm
reS3Ko9kTYtiUX+ryrzQPI0SrmFJn2enZsEpT4qRZSdxAwu61hZaJQ9g6Aj6Ymq63HY0InJcrXKt
uk7a3RB1xAiW8u32i4cpytZHtO3e9mxlIrVtxHPZsh/qdZHMM29D0z/pyDLgYUE4nwe8VZNEqxD5
DlTRtF50CvJzconsVKjSpD0YVq5422zXLsqCrrP/HCjy4s5stUXqwyEfsu/++Hac0tdcPHaEzFyT
8SXWNXveixbQWmo6uz28fg9ZDVahWmNM9+JxsdidX7YHvWVF2fZEt6wklQDStgcu9nw8zrEdLy+h
TEWBWoCrkUuZEGtbIP/BpiZGR3vOpGZ2RQE9UfsnqWdAm3FmeZl6lgXH4mLQd19qwvc0ziUpNjjP
Vu/zWYQkdNciRyqez3a73r3ma3K9u3lt7nvH31vqj8lmsN8HfLWXTbzcD235nX9l/1UmjhA7xGFb
VpSxIvbnVPJAcFiWht994tyub6p4J8WmWzoCkbIEaUfkxYv8rzr/KkNKgsey7fn4C2KPOO36C1MG
NrCuYhekHatAy9/enql4icWD/VC2ZUXqw2H/Kvs/T7Wd/sNhoWNVLNkE/S5a+shIxnPyT3LJ90sL
En3muz0lk+oUbQt2TVlGUhwq8utJxJn+Hj4Bt8DN7W+hSKl9NR+bLj2Jk1cohnqztpeQu1zfZ/Ga
iq5r+yh8KNve5K3ev8oKZWFuiKYoKm6nEWVbdjuNaNJbVqTWN34r/PBT22n+9Uu9oqIYGLymWosa
8/I1XXu/j0lx7LvC9Uv8sVRUeFdLJLdKYVT189qRD6KPffdbotbHszLyys+9/2PrNIwFFLZlk6Vj
Eb2LKBNZkfr/rSeOFYcleurNsdqc1m51u/S1WxfX97+S4nlEoicXyQCoEwCeb9uNEJ8a0bY7Becf
rYf8LgcBjVl0YSkBtfZGdBIinwFbXACUf7u4CqeRrn3dulZxrn92t8uHenvRRJUP9bZ3TOyIA0ci
vj3J60f+w3v84Vg/k1jFki/rxZv5j6mUi/MyeJ9dxENQtBsIXKhzetBZaCGNi/1/BmvvhgehGGCI
C9k24qqtIMZVXNubBDcO4mZsPb/IfihTxV0EvSYGZ00YynvxzuYiaQOPPumsfh2lUf86AWyfXTHa
wkVIgu63vPWiuu90L0OIqmrU2O/GoOvVi+fY9Ir0Z6iZigHo+kzFAFQk18a8PekGW17J78yTaDSI
9aWeNOcT4qF/74j4x+ujFIXv8n8fI3g+rZ7H89aY1jb2d8wrTi9+dmutIiXKxN5/ZUXZv06Vqo2O
bIqnL3N7cXGiapsUnwPQsMwZKm/tbrWKGR7CAg4oXqZwST/tkE/51S2jO9ETiRSuEe+zRZhlezNT
fgeaWl2SjlVIkHnVxUdR8+RHrDTc9ZWN+k5IDEaRZjQT+ur07pPGqJiv2/aVFJ/GsYiT2R2KApIr
cYQd6IMf240RKbFpDND/Wt4eGvWhi2Hvb99oCSDzAaTivagojYbi4dvLPAg6NadevsopqMJTA9UJ
RS6wxhglRJH5VDUOVPKxOoo+Z65ThjIFDPJ9zy0TrVe82Y7R8TGaTZN5fhd8kVCtw4KzzHZd0xie
qKI0aPsjg8gHeN3oNb/fjoon7qTYMBZCO8M6i6sUT2btqiYMclHNs59FWRVHzo4llqtpTD9DWDVn
jvvwYNJByoiJ/xSveFqEeyXuWy7EceVRvYjXpHa6U9KxRDTP4w0DpYxVORX3zeI7X4xkz3IjavLL
496uTwL3vEfk4ht+SK+AO6R9g2XE7LbYUJxjmeU6PMHSHVK2X0bH0fZGM1UXBnr6ngbwWVz8u1nd
OrB+V7q+amK4vbXvobGrBSrBysLfMdt2FxUrITLStifxeq23bJlbirYtTvKhD1rfb1H44ZBSImwb
lsgjMhefMHvC8kYMTP38UOioQ+OORewQcyk6edhfu2ywu8M0lo96r7MOBEoU2v7JGLJHAmc7BS2b
LPBvzThxs7l9NLNrETnWXvxqgqTnEnHcIZd+CErm3bQgGsvyciErtTOMEuM+9SQVDdOTVD/rYa2t
k9R1FruOLMSLKN7zbXDwoUwTswVRZ01+2C+y//cAYz1GNAPCtwc5KfxjEw0HWGTWOl36P0cfplaj
u503x7Wj1biN6ee6DY3j1lZzU3fBDA0nUUREne+J6FPWpCgVeZESGzOQqBTgYMH4cTjo6oz4Bn4+
emPst45jHQaL1vt3yK0WZn1O6rHAn5bVj7/rEKKZjLEZ7DqsvWHNpO9ewK0XFS/lOp5xZjk+0aew
vGi4ThaOJ9EiAcBMUA1UF6EJ/6go6UG8fuKJE2nbqX1kn0TTa+d+rSB+O2XRzcuLel6HiuLKPvzu
v8rCzllCs9Ft2/NldsvRlA+guB7W7qwe+gPalVdx2eJsZhMUx6z9s5wizmiNjcwSUvhVDXNl3lvS
TDQ/Pc7oJIv9777w4rrXD+X69oiv2vo6iX9oKE10mZ/NWvfaWipO28pH1muq181Kvns3IJZVHDBL
Xc/XZv2uCb5LiovXk7zwglbrzF2DCtypyCw+EmAODmlMKxTfeDH/bVTW1CSi2UEZHeBdtue4f67m
yDymjX7QcouxqWhNVpOGEG9apNPb7369eJBUlYra/DKzFm+E+GFsKmcCP4DxtuYnGtbHJtoM3VNW
+B72tKe5Dhfm3X9Wrd7dwfWOLh9/kRJ3UQbovWvGFv/cv92W3hWTV1QR3d7fkQJopEuvZ2/09KwF
obC2DImM3IxOI4AC/CPphcUcdE2Kgd6ohybhhuUc75KzX7JIUPkRRn7RSUfR0hO1RQsOg4pbK/It
IvIL620d4ojfe9fpbG99zXDPy8ZAXW+SuDVNGLVemavIW4tZvcFCwlQl5x623OzqsToeVALY4nXV
svbZ0GOAMOu3f2AJAW+Kr++GXBPwtX3Sof7FmvNkug6BYJZ61YabYeIItvzDP7eq+9bONQq5Ygwq
mqW4zVzVJUR7f3EUcLrjdv8dhUBSvHzvtrJ1LNsu/wtxRHVdA8mV6qeBnvc+ZZ3tnGcPokmI1iA5
08xrPbjDDEnohH8LaCB6JPHL5mhF+9BC6fHdWyOS66YwdqlaWadsaTGsyDn7Cvebc4l88TKAlWr5
qCmQgcaJZXds5/V17m9YGWzKUGZUtnRy4nGIlFqjyohg/d+edL0osW9tNEoiz3uRFIViI56aSGnE
sl3/l91m1mPZFR4R8C+4JKnrpM6O9By4mlQOgEJ1H/et4T9rdlbXSsfGKjvVHZCiFHdmHdmJ/kiv
AK6fRHJdqBQPf02OdhNcDP1766fDeZvr4XjAQEw3q92HSeDU+oiyzikqmsr8DP8z2wfptEvNDNgd
S0qh/FsPX0YCnqfpaCzPEWkfQASinYhua33EFjjcXXLT6cvygxgDLuuo6bLJl82MCN4+CtJPokhs
9Oqmxw3gLKrn4dVxuOR0GQWPyxtptjVmE9mrPH/rw9uxflChgHpxfuhL/aFvNZAtEmFVywIb0Sij
q5jQXBgsBGl10sGDI7sZ7vSaxmMS6Nsz2ep2Uq3gnQma8EGzzeShmzXtjM7qNVicuKI4n4++FP0E
zGZ6udRLnlOhBhwATGIx32oItQfFC9qphtvq9Z9sWRLMQotIc6PA8ODlp5e4s8OTpmnS0fSjDHot
gYpitrXHrqxLvpcRAdQli9POW6Qa9UGdox0mof51nl5mDa+8HNzfNUuBO8lOZuHGQ/itlyZOCDDP
OURQFp+T6XcDbvpa9qV5NVraipTWHdTtCKVmO3I+NVBYPVC3Mj2ctFv9QKvAp0lN8FClACpmO93i
U32TM3loZMRVVFQAIknWwSkY93Y8O1yoFzljuJ877SQFdfy11N9mLZSP2P6aXjJIT0oSoBEnwZvR
Gi/PS+3NDL/0MIeaZTyMgxJWAUtQE1tbAv+/myE7In8J17uvf2vYyklurDC0BWnpAficPSTNArdK
48qbp4OSqPNFtuNPUTdCasqwRELPXd7VcTEcTF2Pb3sF5+rF0yeXTN7VwrzPg2BXTnSOnWkj5m/E
7VHBGtFL41LDuDjIz/msvHA92mUEVnBxfEKPvH+F38PAzMQWKJwEL8hwMFir+T1BRhSbIQWYXM1q
75rLGcRpLFHbbn/OOUwFLNvTV6f4NpYQcyZnsF6jpvpkqC380TbOHtphBCEZzva9OUy5q0dGs98+
8Os0ChH8xJthP7gd4qpWV+b3aLm5Q8BNwPn3Rl0eqbYIVgRWmHriu93pvuNmpja5ZueM92mo+K6P
XKRnL1lZk6+wE0ogPupZyvCCx/WQcFekTntMflS3SaBlQV3oQBOXykHN0ZCcsW2ojrmT7lK7U/DL
TLpTVvZI0Edj4gVdYnrWXEMzlaMdDr7B/bbp4F5dnDwDpMbTrXRiZsxPF87Z3eQbCjY8aLn1Uv2I
EQQ8vnrUsClzUe+OXNUxwl1rm49Ol8c3RFf8HbBckNRSDx/BahLWth/9Volhd4wxcoj37QDadt1M
uolbbHGNU9XAaSv61PYpxtltaewqOzsnVoIJQGDhi4pDCbB6Kby3y6B9nPW6fWziet/3iNKJnJaP
ym02aOesrJPbZNmkFrL49XSdC+g8ujOCxQ1+gQ3JH+c5OdWFNV7GRNn/MtAUBVBmn2O1124QxK9O
iO3vxrEqXCjBIQbMBt8gIjeHyaZB2YhjeLpfjjupmo17o+6PppU153ooAJXx4bsRqW1T+hFMIS3Z
mx3eqcM47mzEKq8+udaXda+2jAI9XvulwCwIJEN67xhF7dY26rrGnDgnpZIbDwlCqI1GFlxCrXeD
0pZ+JIVzsXEenZDsaOXW/4HAfQIEoYYzU0ytfozj+KgVBSxdo7M/x0n0rBR4aEpz0ONa1xDUs9Aa
GLCwQGC5lHdtFSIlvojgS3lpnPDgI1SFkp/bFnlAsG5CgDAqcav8H8bOa7lxLM3Wr1JR1wc92Bv+
xPREHBh6UhLlsvIGkVJmwnuPpz8fmdVT3R1zMTcIwZCSSJi9/3+tb5lKdMiHyCvL9Wvbi9DNc8wF
8QS6tNGfdaOtX/DDYkp3MKHWfI3FYEaBFYaaWw/D1zGsSDPKs69KmwaqOTcgOBLKAtmQ8G87pzod
vulJlUDMCEmWCTmXTJOee1Ka+7kBLMwpWu2zQnbEFDnXuOgflmHpdwMmP28i4uCEy+3ajDShFcVx
U/r8F1OoilsMqGJx9d6wANynqZqonkEQbJ8plpeZbE40Gp8tjtz+Ry8KTzDhw52GXCwN7W1/Gwd0
oIRpLdwsEoggdnaDBc5B7wIVjzBPvScSMlM1v45i10lBforBwjR0OxnRgQ6uBNrrIb133LWJro0c
lq1T9K1rVmhZJFm4WWkZNMX5+ERZvKKpL0DLk3xn+H2R9aRCzU+UWmfdMs+dHkIq7DD0wNROXCmN
2TN0xGddcba0tH6Llf5TYGc7hqzrrwx/+VvJ4Gv4d5uQm1nbK7BnO2VCJY5XKpJRGGSlS1vALRXd
CO5Z0Kv2j4zoEafiIGcICm3njZnOLDCr/WEaKZgWFbfsrLK8QcH2rWAIGPNGuroqjEcRme+OoxsH
pWuMR9LGf45q2m0sUyfXMPO0JtF3bUE1IU2+TxCZicco3s1manfG8ljottjoJJB4tL+4TFE8uziO
tEMtV+n16mNe173H7dA+5YP4SMYFGsSQIl4Luzyo2ip9NdeQ+Qbtf+oYgoaY0OqTMMmvzoW9R8ZK
zUJbooOFG+ukCqUhQh7SsRixK63YWgrKQlJclxvOZhjay1w14lrOUXtAmvszAxBRGd6M/Wo7mMpF
FN+a1lRfAesu+7ioGt8UyrTNBMVHox/Ns3VblPrw1A7NsQpjue/aGFdHJhc0fepHXUcWNh6hBUNJ
sx1op6u2GY1yRHJHowMDYSgp0s028Roy771cA9SqVaXjcS3jyDXMb7FhflRhlG8ypxSBI+xpo6X9
bjXryjNGPcaLN82IPfrGt4vZ2Rdtve1aRmUtJj5mYjsFrPuJwWropXJ5zM25JxE7G8gLF06gphBS
sFn3J4srcdco5ms/Ns2TGSuUhWbp59hsAmUi3Wvt5XtGeCtPtgXtpI7STWuzLuA8aA9Tb2a7qNQC
SWVUiQwZOLl8ruZxPUpCodzcmNWnPKLPGlbyVLYEPBirMnGGEXqX11N8sOR3cMTKpTfykHmjCnsj
U2eeAuM7tlk8vYl9QFpOBsJ/L1K7XluGnmxcHJhJvA+m8vWlTN7CaRldrUvVTRFG2slYSGXtlqnw
7Oysxp3zuI5PtY4mt8PmgLiWqg2hE/7Y8A2tszZsGFLk5dIDtNfISCNbeIP1ip6dQerUGNvPNmPX
SqEgmnTgZaT2mo8Etg/jZO9vsZc+egKFkzjfV5p6UVqr9fNGqV2DpBy+nWiXqN7cctmtBKD5otaO
hhobAbIeD38/sZ+tlWwrul5DV81YE8TPyZn0TT4MyoFwqMUXiQ1KtLvdZlNZuIXzFYGE1+klnRLy
7v1iJD9YbbgjzlW7JysEdxMZXYyOdhlJYl5uVM+iSxe/oDJrOc1HKnQwQphUXKcezwp5Ya0W4hU2
m/dcV2lCl/mprTv7TOSdTbJV1m/iDjYOuV3IKdWpRvcUNBEytyUqzvbcYrBu9ak+LJP2arTxyF+i
z1j9zfqyojHex4uFhN4oumchzPY5Y9yrFjJ9uG8aGa+B5yb++L5zrLPpGhpAfuIRUoOTKl7U2TMl
Kl5pFMt6VkR71eehfUb7pAXOEjGicjBpRKLMNlWtkGlCDEUzD+GeOxq/GKX8TY+vHIdpVi9dGiLq
txvwVHx9/v3g+zZN+OasOYhBcaEBSn7SeqXd20ZN17fP+ciNrgfA0aSx30ftx2yW8LVnp7iYzWip
7qxGRGFU6fWftt1/tPJ8PWhxdbiv3V/GRU5Gk7mciNWidTFO4xajg3o11X6+Wv795/vCiDo4uhOl
u7+2NcL8MkRhenLQcF2bRJ3Bj06vfx0wjX3k5y0Arr+2mcPmO1HpiMdHNPC2qoYH6WQ/ADFEV4RQ
0XUgFXuT4cf2/9qmtQ3mtQ7hXinzBCVYa2+n0O4u91eslbZeGGtt72v3Rd9NVJUXqXO+2tHVtG1f
WmXyOLbgOKSpZXuJx+Vahbl2Hszl4b52X3QGbNsG18HuvqqW6XKZV/7I2/FSNtFzP2BaIIHZ2t63
4SYYHrAwbBnF347gsKUhSQkPbvXriEYU7WOnk2D26z04AgH24OsTWd/3bXmpNH5ZKGHQDD9rZbCu
GEKtqzOMc2AXSUfYO3kzKPJn8nWU+Ol+SFJA5i15YHtqL9GYo789dSXDXBOl21V2E80c8s/c+8G/
FtN0g4iX4a6O8FxXg/Y8SfKWGQSMnnVbna0iea7TrTqZ2nPGeOZZXdvIIwpj2N8PmJhE7dNVIbz7
dvz9EOgpWegw4Y1mfV+YMrkqtVMexAL+IM/a5JreFvVNWtrqRUWlitX7wo6ZoTbIKg9UxOqMWBlQ
GhjuR1WvPASF+ktNeItXaJIRY1tqLwzmpsAQJIDe9/IBObubtd6rnFV7iTKzOldz/Xk/loij+Ro2
8a992fRd5WNZ1rgh0tvMTmWf/swgNmCQbuNDG1rdAy0u+TyncRHEGFlzgk+8dKmH586YsgfFYsJ/
W7svnOqWmhnW069tYaRrGFiZe4SSPDL7tuhltcH7nT7+ehXhSAE36CW471SJ5X1syHn/6y0HpzRd
9KRif99GqtdyiG90//sL7tvCEYN/jIPr1xE27YGSmMrgvjrrSf00h7jdbn9lSXTmQ6EkOzk4qWeC
z9sPQlef6x5JvKoxMWvtTDxT8hLPs8O5NWr9032TmZgEra9msb2/IJzN8TRq8weDIvF835Snzlmv
uTDua7a0TARMyhjcVxOTD0ttxqCp0l0jW3F29G666tMM6aOWf/BwnK73xWqnJMMYvbg9MP/cVju2
t1Yiefx1xFLZ9BXQ2Wv0ArapBYAuHoioFiKMf2jj+U5MqRb1A2O29sYHYPuKXmYXvTFA/MVCbLFh
909KT8pc1Uvn69LEe31d658kVx/mUknOk5N+hjcWs8Mw+2TdFmZjhW6Dq/hB0+ibNE3VPQ91+sdS
K3xskbZylpegOBrTV5wk9kusyZfMvZcI4haKxyyKZqMqeuvqRqHs7NYrZ3lpRgFMrk2cnfU8DEXg
KF/RKeoPxC22NGgxms+mqN463dlzbUYbK1Qa1wLsMJbiatkAKvrPLifSaYLSBRzaovwR20/lCPxF
d7QaNHTk7NT3skM4HKn+QmjyM//6phVm8lhxf1wzeUXgufiYbx2mjs58NtZGBNliQApZU8+Otezr
mE3mZmpTyg1VSfvVsAJSlQUhjtRc+znWjxpeUa1NfkyDVA9RbX3aXXZcKycJ5LrioJFN/h6ZW9WW
jO0Iy6qoAntO2qhvam4pmzhNLHq+RfbQJ8p3HI/QZJoE0p+FxjL+5NqQb1U4P+pD86qLYnmpulwh
S7H5qOdC3We3EAjmk6RskiK5F1YPsgw0GoPRQbpplqWPJZYxNNtq+M2ZDqFpgnoY8+LXQhAc3Cgz
XLGkXt37cDrX2pJ4DNqFyby+TDpcQ4vw12wu0wuZOykjRLMMRC+6zQ7IaPLdAu7hqXViPpRAMm4N
YJNhW/1dW+L5rVusa2YY0XdRpG+lYRMvVcD/wlpC50Fv4qNo5vBgjW2+a/W5voBqr+iggOFkHBo9
i8IovQQB8B+OpbxaY73+FIBnrFvyURnmtJ1hE5DuvrhTWuevdrPo/prE3Q6SgHANpgYEsjZdewA9
yNAsUgklyWoyBeNwfBzGoX/pQ7N/WW4WMbMYr/e1XJZMSWN1Pd5XZynqoJb1sLmvToSH7XMcAu7Q
l8NLZt4eaPhH/3q3plQ2mbSMx/vxIrFMImqNGlYfv8rQs2ITT+kc3Fcd/KNH8jWYO972xi2PfsNY
YBexdl+QM3ax9YkS2m0Tx/d4BADU31fNfsKSh6bdv68ShbOeIir4f76bVei3J9h93/3vM2rrfTVL
eb7/7eFkpv5I8/3XEUvRMgt3FqoUt19V8by45Eb5el/rxyXyYz3L3WgJ44eRZLUHRAuZW6R9SdWB
bfdFOobCF0uE5KM1FX/BTU+uoRo9EA4Mcx+C6oOiKuXBavTHf9t+X41xohrjupzGniKBe98WjT0j
FYTtm/vrJ3o/aOydNBjGxrksc6Nu25m6Y6dZnND3jfcF2XLuqHJh/7WJAqFzqRDUe/2cWr/e4L73
vkPDGL/P8/ELqfQXta1HJlay0uigx+alj5eXxVbX/T9tW/AobZjRAhy4HVLK1ryILuYlFuIGi3H3
6dcqsxOSioop3t0ePzSBOsND1tEw+7q9Ruuq8UI9/75yXwD/YSdIEgLmlp6Gy339vksuS3FMcCTJ
QpoX/bb49VaIiwt3ksLa3jcO8Pnwp3fjJm3y9QLpVh5wqxFxytp9k2zlLhqN9XGOlz0WywbOzqS/
YtlnHDSov9aI89sy6guf+tjRXzMj3TSrWV3vR7aiCNZ8Xn+tJUvjd8nq/FqrUeKSVlU9348kCdxt
13Z5TsLaeB0kE0d9cH7ty9vvMmRyujqGfQQHVL/WhdhY8Sye8smuXhW82EOWdg/3fSBIYZSRnX1u
87rY6BntBt1urxVZv6PhJhKdombaaDuVrKMNQIM6jyw/GevndCXVrotX7YqmnRlDqt5Kn0u7A1VR
evD+Of859XImdzs5UldZRhG5mk3QkVZXzd4ZFh6Bmmo+4kASJ2PuztrNP50tdnSYZtid91VRVRKs
jMlgzUDmkRIuOAOq8SAr2n6MdHSbgTHbKsvXNm2Tz4jxnwenrHt0IAu6+PkzIIRWveUCerM7mIKV
kpZBLdbBK4ubuaUsjzV+cWhLsEHS50YMxifnx55JlfE66tQUIvyxcZ4p7wj88fmRVbrOQ5lQU17c
9GJLW4/ckYTI1pbqj0xRzk6otZ+Fk35p7hiyhdysriCuj8KqtiMY65PwkqsRyQTqcJOhERDZQ6SF
2tmpObFvm9Lb4v6TrabaFiNI6oY4vaAqhc84uFxl7pwtadbry1z1j6PTVN9Seok4YgrhasCVPCtX
emh6oj9J2Vr+qllAi61mQTWoJFTn23fLdB6KcGsWWYsihkVCqBTeJL8qFYXQLa304rF4zhfMLlVN
/HiuD5tB2HVQcO/zonGadmoZWV5tphJwSNVu2pnQ2qkM49dyzMTOlNj3zWXMCMtotnkxJIGp7et6
al8AS/GMGYBWglh9uq/1Tvg2KHN/MS0zf10SsFC4kTBs31YzJR48XczLfl6oQPYRd88pV9/DbNS2
5VoMrxKYR9BppoE2cjKfM5C6FDtuM+YWjfr4VCQyf5FzlGwja8wDM+82v//2H//1n5/z/41+VLBZ
l6gqfyuHmzao7Lu//67pv/9W/9q8//733w1G8TpOVEsjXNISqiVv+z+/XZMy4mjxf+gz47VI42Q3
WMt7rpqHO8q0WVWbT1DOocvDpSI097Y+R3F5uh0jk+qPyFh5rtWNeIq48ftVsaq/frpvq/QiREbB
3pi8Pb5JUkfvxwErhAmM1/kXbWe5MXZq+LdMzYxid+fr3BcMHhh0FN31fkRnm+79H/+Pf/nPu/sn
8VnVC888HLT/uvpf2x/V5Vvxo/vP26v++6h/O8h//n8vv/2s2t/Oz5uXfz/yX17I2//56/1v/bd/
WYFPlfTL0/CjXa4/uMD7f3xFtyP/tzt/+3F/l5el/vH33z+prfe3d4uSqvz9z123r1Q6/3QG3N7+
z323//Tvv7s/8m/t0P37C35863pODvk3y1Itx7KkoztS2Pbvv00/bnuk9jdh2RqbTQuyIpaQ339D
UNTHnEImuwQ3JVUXhkpSuvn7bx1e2Nsu8TdpmJrDWWVpQtcN7fd//N9/npq/vpH/+VTlWS3+5WS1
VN0yNNuQDsRKdjJF+7eT1VkxR/B7fBTSspjJY3yO68I6Exj0YFNFc7VJj3Y8o3MvUsonK5efa3KD
jlqEXqRGduwlyafzSG76IFp5zFcS0UlY5d6nueTC94A63NGen5XWto7GxHTFVp77sH/MF9Pwbecq
NWwgoUb/hhg5N1yT40J0J15NyDC0Jz8G8nCDqPyQA+y+lbpNpZC7u4SWz3O/QjxpPXdUcpkQQpSY
6qR3K0kWslNPqadrNOtT3LjEmCLhKyWFX6ZclujeJRjqTY60BrD6W2WTvjcVt/4I2m8qp4zYMlV/
0KKvZeOgIY7GILfG7w39vbjFoV7tG9hqO2YeWxKywm2PozQNhNVtOuJF/cXsv9Mxfl3a7nEqPyZz
uMFsAkLselczZBfEE7BL1QjB64mgp1em4bdi+DLjCpm03coQw13RkzhyPqBsBKxevPUmBA27005V
Y0Fj5p4Zg1qaMy33HAIFO5VBtZ4uBySRIDzXT8oVburYPxLmI9SBO92LVdJLfdHDm0/CaD/V1fvt
G8nz8KdeWgv8F3xDzCMOLRAGBH3TVx3whJSUFsY31Gg/v6gKOnE16nkG0bRYimCopp9iBiVKpRJm
fvcIHhnauHyc4p7WelOETETbU6UGFi73bROTwFvSNuqaej6+FWPfBTiyO2+xcn+xlJeVMqvXuEMt
e98aDOEtwPKw/0/voVlf5yo8AvkNfV1dR8/u5peyWHdpYoIO5ED6QtoLzXgPuespLpZAHYxvyJeH
nd426EkoSwzteHSw8aLNqyfXSpVHePtV4GDOCuqZ+lXkUYQyDpGWjowu7XMIzCZaIfsoibOdH6oV
UDYapMSfk1Zy241s1JfpZw2SDoctc6Nk/VCYlBULhJ5hMqxTXxUftWFiPoiR/oHo6RtUNFFDgbk0
UMLMbRyElm6d5pjfLkW/5ZI7NFaUeAPuNiDvYKVyPfc6JofwpTLbjYY3qjMqE2euuzwGtBfaXwRn
G+ms4GlWBcWvqL8JlTFLm34OYg8L6PsM2oTYiOiVQszgpmXyIhjzI/LQFM4XGzI7dXfbpJAWTQb5
F6M+oyOOC0QlyUYQUczptA5PXdzvlNwqPKizlVcvb8KY6P2BTgK1mQs3nraQ9SG+yXANukqV9FqN
1Z/U5BP/e7wxhqRzx0yVkBbNT4YF9tFxVnk0vy5Wop9GyteHciiDUIxUNTogj3JVnA11GF+dGu1B
xfab1oiwpIAyGmt+oVrNkx5vejOpHtt2qQKYxinjF4LHUHOfkDk+jVrZBQZhv15KP9gDvrh4XW88
6ROw7fWmsFMqhuGL9qKay7RVylvvwrSfqcVCd3gYxpUkzsZBzBCslVEGRf0z66LwoVzECaSgeYEg
7xar/m44Fr2FbjhC+46Ola24y7pML2Zpv9LRKnydHLFkXY2DbWSBBgTbz+T0hYqmeVRXGgLc8jti
BXRITvGkHHttQKBqT/t2TPsTPTR6J6nwjb5Y/Eyj6lsPeeaqpHz7RpQclEx5qh2MLOsoKEiAr4xl
lG7h5G3tlBkktSS6wRYIkX79aaDV2tdI66k3UWYKoQ8305kuWwNLvUFN0Weph9CPWSrjCQ8A8DuI
35nKOTqURfkWRVQ4gBeSlg1SwZ6GUzimyKwtuDztOuzSgpRWM283lMtqD+T8Fk/1S6xvOtUct0pV
nKqB4J653vCFaGrlobj7AdcBlidBtchmIFSCusbqEocbwRF+b9UXKWJrV0HE6RajppVB2pojZup6
tfbFdtqcEx6p7+ZGeD+SEv6iaoJc1PZgOdy5c8NofCOD4E4lqI2k6qrz+j6lLTfAovLthOttivbV
jHRER1oXxO2614Cgu0jQAQ1MQweapFo2sv2apM1I2IO2bHV7eF+r+Z2eXBcMhlpz0uTe0Nr+LBGx
SuFontrR8eyX9p3GEp8BeQlNGg03LsDMA0tlLqK9RY2ZwAghw92OjTMPv0s1yvq65B/gHgpkSfnE
RENcp0Q5UAKMibcHTcdQn4qJq33UlhYRJmnQvUgb/gbUVF5EFx/Nd7VTdf2hGULzEVz69yQPqLla
e5uv2lKG4lyEzrduRb6jV6FD86t0M+AQrq3L+qFIGAYkTfbWQGYB767Hx0bTdl014QNaCHAzPkYJ
HDrk2ijXcTk6KWvF1qlT7Yn4+i850bebdHCOndPageHkPCC4Aenr0nmAO1V4atlZytLaGgb8S6vu
d1Wo+V1qg3VW4BWR30IJ2Jg/aIOkef+ROa3pJ3NOZ6AsngtBKwQ6GuDnNeLRa5JpbVeohrtu9ant
n+qxrffVV4UT4DjRYo80inVkQBpoV+GuV4v0Bmd8opBSPA5Ot7WcXOASL1ZfX+LPaRwjZt32D9M2
Qjgxw0GrSdAey2EnwxTejIz/QLAMoLCen3i+zUxn+ygoqQe5jjootKKyPphsamVwvP0QSThP5O6w
Cp7CAjgT5DSc5IBSrazZz2L6Uac41YbF6l/WRrtOt38IVmGxjaIWP3vVPaiJIc5IMRpXNeMvBDr4
EKE3OY8Ul1ZrgtEh/rlCILSn/OsoxQk2KXTl0okCGFgHuqHVuTBDH4qhfdAJkHDpcc9Bl6EgagHv
+A0x4bZSLHRnrfEIxRhg8gR6soxVT0TyO/e7P1rkQQGQCcRA6CbpetEC600/DOm5l/kb0gZ93zRN
fbSi5SBqMBjACnskPzcUVk8TstNT3R8irPII2U5VkiEhGgtq3uW1tu3Rn7W12cdqtBVJrj/ac04V
e2WiGkUQ/Yj4lugRJg7vahJbbsLmGEKy5wwaIU05519FZ6lOLtOoSZfqlO4RtvBA/wQpUZW1gWKu
ewRVZDvDQrDJn6VMjfhzeMxWmtll5/hiZGBX3HYPuvw5Z/mwdxZ1BwcDQVg573UEvxjVjXnTx01D
AFBj8+SNu4NQUEaki8m4YaVH3Kim3+SHXBspDRvLyzi2yyayKDBXsbckiGwm3r8QWsM/2CwbXX0q
Z2cJJCghHsfqitUr+zZos+ICNCs2UTqAfTHrMbBmORG70UItmdYd/fEsWNMh5X6k7ef6IR+S4oHB
GclOxAejMdutpciQSUDPW9vu5ERq0BgkiyPFO6tU3d0R1sbjZBpEjyPMS3SUHxXAZ7vI4sO6qPl2
bnVKfA2I3ia2Bk8d8hFc4hIYzcIDcqSDADPKzQHZJGrTuITGJ55ouhQanSS7vo8tDq29vKJ5p63L
uF/rl4XnvFdalIdobGslg8G5nTfL2gBsuT1h8ln/SZwGhPOSSqwJXxDd6ZhdurD+mAad5KDWN4dv
U2atRBG1e0WLW3e2jH2I6JWv64udnoE5hSgUJr7iGCIPgSC+k3Bj7TQf0FTMIyEmj4Fk7jbcK4bN
OHH+toZzsTMSsoOkpQWoXahagn3Om/VrDkbxOL/oS3OLbWniwB6MJ7MWQW3HDVEDOn5w0gemG0aO
gnAXJemhioxrtPTLBsyEfkBqZgZFMn20BE15mswRwaCLpLhaBqk5555azm2Q9KNLAIfww94mT2zs
v7RdnLlow+RmSiHnV0bC6MUm2MOxdnMHUHJGNEQSryeXwdmgN3PO2bYco5AEpRoVftQQWVElj3jf
TM8slt4fGRqTkUO/qkKz1kcCT3rEODSB5i0rW56TqAiULifyeLYDza7bLWznkTgdJTkVTrRXYgP1
ZJwxb8pRGlDtccF95v4QQ1Y3Vm2jjkmAvtPyBKlD2zrKJr+VXQTdjNGpga0KWLWnYmr0Va2OvHVM
Fkyp8WW151MyA/3TDB0u7dgPWITwLZTrZtFUMJy2xdlhNV/bMC3cMG9DDwfcRY70yFpZt17BqVZa
1noa4egicio+DWs9zIVJcDDOoGDAqUK42GqHhd+Vi6/0tfBH2l9UUpXnxKjeSeceAtWBz7IO2Qea
YX8xOIFUs0eTV1gBfBmsC2OzHaL2tTBUyMU2wSr2DAqsYV7grxWWeqZjGaWycNylUt56OuRedQuj
P5ugkYJe5tpM13V1PNBZM0pHKTzMkqhlnf69tW0q0Gb8bWiR3emcjkXZKLveSGLmfrEe9Hb/UlQI
i4jKMduu2jH+oiJ7S9SSSu8XLwaTDl9fDcaepnOZZxr8JrLKuENKOCqoLZXNmND4LpjTu+vSvKQ5
132JmWWO3mVLhzyzTYuSHXPgKAbcA1Tfz9T8AX1ow/DJt9HEb3ubwa2GZ87rcBWI0NyamUbabpG8
OnXMN95V3iSt74pBIg8OAB+GO07WHKgxNsgwWp/jcfnSk9Xj3vOF6o0is5Nhq9w41xfist5sMuC8
Ie6vtuowu4MQ2I7aYTG1mkevQ1JMeXEyg8ZQiDLUaN67SJupU6B2n1LoAgJg01KFQetHaQ0oF1W8
lQ3PiW1Y3qhONDSHGDRikZJVTe25SYpjpgHZ5rYUool3AptnYZprh5ygI65TtD5RBMIo1yzsOsuX
0G5ToJ1oWJ0cg2lkBwvoS1PogbHob4XTv5mWTTkCbceBASPws4qkCFt1K0Ugo6C96Rdp9Y3e0YxQ
C1W8o+31uaBBnyouKHweKWJ+rdeFHkYl+UBHZIh2duW282WiLDs5qium8d1ihsF/Rx8YMhlxxMUn
lxATrhroqZZDrGZAT/AKR1cpnpGw51QlY2DwEplRcEiq+myPPP5yi0ZJN9DuU7ifMTkHvJkC/dqP
g1OcFGBx3qw6OaY7h4kh/lcxk7ljJDP3jillaLjaQFurF11lQh7b1gS7sTtTAnNTMRaXMFF6rln9
izok7b6ouu/Cboi8TykCdVO9m8o23oDqljs9GyGM1FuDrIptstRU3FfjqavJueta6lKOgnRS5zfx
LBgvP2QxXrJoWh5Jp8nyVDkbdhaUUzSfBCEvSvoCRZOgqQrvW6p1MN9H/k0LoHSf6g8qbdpbpjkR
cdFIwy3Xn1Sn3MLnHf1+KL5buhgQ3iaHiqZarxCBFBOXQdhdiQK2earghR9iCP7AaqFBFdmTNhWP
jp1Vgez5BCaeLGkskmC6Re80NTcxJaDOnO+iZvGRIhDNFWpwqlTtjzpDL4mpExSVgUxjkM6P2kRG
tRJkRWBiGgVLO4qDM35PMse+rIrYGVmGWkM/d+RNuauWfA1bKMEAOtDtledsWN1ZJgmnT/pSMMNz
p4jJ0xKfhUgvoSFfldIi/SpzXtdObod1Re0FycwXjKOHepNRsvGAGvaY6izHLWV6TkPsQIWMPJUU
7o0+LVuukT4V3ByXPPdqpXyJSgS1Y7MJewZLWbVlIHlsmdOvw/gHVwfNLr05TOzICl318tYgLmul
E959sxZyGUDEbyJBNlCWHWtU+tkozKBNrTdbtru2yb1YYNeb6WdYtQ8zmmzOWWJHi1woR17pjCUd
wJH5hB5UxvikhaEOK0GpuKft8dLFXqtxP9Jz6N+jTQ+j3FcqYsekD4yqSNyWZkJlZ/40eZ3srqk5
MFPtOTlJzxwp3S/KHodZuNep180tnPEpbz2lEZ0vbWyRGhPxRH8LkQ/bFB53Vta9d71D8OcEkT8q
65SYlMHyCidmnEAJLM1xBS0R2nip5uVtGk1jDsi1l6H6o5hiPzGBjS864ARXnxAqmVX0aCdJdVGl
dcyHIn+YlPYprwktN4V5JlGhI+4iyY+mse6hja1H0TLtIcArAiyYFGADh2xnGimCKgaSvB1JC6sx
eQV/0xEpH6dyMW77wUHeGVo9EoqBLy9pPwaS6jbzjdifW5I0jWJ+NuYYOvGK12dqdF+Y+mXsM/z3
6BCCqQtp0KclTf5aGw/FsjykKf0smRSWt+ZhdaZgG7mdiG8h7iWGYJWIzSZ8HMtU2XQUdykJF6jJ
RxSNGWMTq0NKTALUKe+P9uz0vnyr68L0OoLApqHhXQzMXfEyFn5qkrvTLnZ4yK03ytvjWRrxFwBo
uWdIghKZXHlCLx5BxyNDCW3PoDa9SSUf/qCn3Iipl2TIp4NlNXfZ3EUY3Dkjxv/P0XntNq5ka/iJ
CDCHW4qksm3JktMN4bCbxRyK+enn01wcYHCwu9uWyKq1/pgnZ/Keh3mtj9XivYEo45EgoRr9r7Lh
wxX7VNfOtU3eIwxiYHEP+obTpLsS+X5eyKfSdJwwRf/Hx2Q/a/yU64Bqz+mSNhrXlNWanlFOZO/w
MDTSgYhGXxZVuHJL4MPjutIlfbLCfFDQOcdwontRR95fUJF/bxSZ3HUxKYcFnY1+hdgzgtUZfdvi
K7WpgAhsHqenRkmOYgTjmHk7trNLC9RYnhJ+nIBH7JU/TCGombBhTIu7KUxL97FtWWHaGdCG/fql
yBJuv3xtydWk8JaAqYQyXMsbVGL3zOsoRlBgD71sW2673PIidSXxrxnaIQQ6PjpOI2kXKm9tf1dV
BybCUY40mKW7tEzzQDH0XVXGR2wYFSphDCWxR2tHU5t+k5QJfYLfC+paP8d/GqTtkuP8KSxfWE3k
ru56XLUk4heSZ1VlwNZBercZY0u4OMME+NrRc+A159jsLQItD4aiLS8xGRAoPeeDHc8HtBM0taz0
Ogm2Nvxa9EmmsUtTp3hztR5yop73Ey0YL3FtstH16BCq+sVjktik5BBs7P7h6HOZptNhO+iL5bsP
4biFC8KXKezHasUXHTl5e8GFMe0VsMKsQt+vq9UarBM9tImaHJCH/XlyurnsxMVk/FMYdkoC88+W
qX/pjl0GzRo4aBiP3WNpHVu+/ba2zo5TjIelm38IzbhmJqxLKRCEYhqyt52JnrSnH7TvcEwRsutF
Uv8gyn4IlpnA28rGtFdmQCFdCtcdP+TxenXTKxVts/GS6DMjhqHvK1PhKJ5B2LrF2xRpv54Lzdyp
hMUi3K7ccM5uOsT4/oWs4HHHmvUsHjLNMjmORc/mbzzEGo8kt8b5QCH/T4LeIlgq2gAwnUsMdMBc
Urk3Ejr9KgXq31ozDE8j6qwmhWzV6GUKVnNle1xVFJcYsR/laC4K12RDbULm14W8zw6SkIn9tiuN
c4dHPI1TVLK59aR3cRqYxIBvOnMxH5ueGjV5gYNNf+9mKmPGwY+Nxj64Rf3lGhPjGM4v1Nj1GnWe
e2iKOKV8d/URJionO7FAkKaW83ntN2vVoVEuR46+nuo0G1eXYLpAw37tIGmsSTdow4UWamSLmqX8
r+j142geUlsXPt2UWbgKJjfdMLFX5xhQXcv9AIRiAdSQC7Wus00ntYfu8sUqqCls+XUxbfaLHVp5
Z2wG4zd3S2XPv2NWRr61vUNXQHCYKucCi2K1w5rT7Ygz/Eq0YjyOToNx9tEB7Xq/mXSKHTPPeSz7
ZlvaZClOdsP0V/CkI2N9anRBWELqxpHX2CJES9RGipZz/7e5iJqKixBS61w9mnmTtNnTydfyUqiR
qeXam9f/DSpOapUWwcCgOykd3Y2LVi3MxuQ7VdjlEY+ltEs8EDXHLPwe/YXJb6gyy7Cj4Pv6N69/
mfYr6x/H/ZLLJ/NSjmA9eW974jozFxSukg33Z8fPTonGNi/enTz97uLEDQxjzZhbWWJnPbNOqrq+
00hyGVNDizqr+5MVTnqrxMNZW8nq86bda4/3Wy3scBmVHrRWa/jVeaVrg/NKGkbUlfrJG9V8izJ8
TPpj4sw7raL0R46/jVV9zThtN86gf9irkUX/9ZOO9X7pzplnwF5UVbKZFWGDio3NruuaT+3Riubl
H02V1RtFS8CEGsJx9LTaLoniHJwa+3WjxeDt+g/GWrxBWmLQTF1sGeu/tJmysXRyWDzmP7dnaMbg
OZ0KPAKQod3IdkAENOwIR/ckyvOcNiR36O88cdxYndP7Xpd9Zt/APDSsW5dE136B7vgczK9lyN4T
qkE9iqN9wZ2HGxD7bayRrIlXaOUTSeq6OHGcPLTS7uvQiqhCO1rpZXaSok0OQyfaRyHiEwA63EuS
3PUip6bPxJHiin+tsKutRctQPUtyS6eRqCBlVbcORri6k1cjN58qq76Tp2P7haSv1269sKQ3+mC0
5bWgupRzJfkHPn5jNDawwkDNuCYn24rCWw6uwR3QnPkdLwoDcjDo5GFjRG/yZOEQVvJIpl537G2I
LxDfJDer3wS6sc6bE23Z7cEqgP5cxwXreh4bCwA/tyn+ltoj5XWHBY0hwow3Zu8BSgAtDOpEd8Xi
nHUT5SdbP6OeWnfnMTWBI5SYMKO1Zf+kqLJYR8icZjkWOTRuVXKsecp87Wc+jkk3N3ZR8d5RegIp
JhbQwHAq3eJWgbHeZmlfkSWT/A6koYsp3ShAKUc+lKB7RKvTc9EeHc3bYgxaNrVUsWSYHj40rrE5
tWicbb8HL3cuMZUhkGqsZp1dFE8OOdKFc6scMzlLJEOHfq2ec8VV97Woz+PAsJ1Z3JKhNoxBPJKa
gbkSLxcH4Rdgy0mryWvvNRoWphCrPz2Fbzaf4MBqYRMWVYhmG4vyR0yLDye7F3RLNpBG89mREviH
8MjsoyjeSlDiVr+KwTjBGdBsdCXopUWYVSpEX7QlOEODA9iaaKViZMGdkC0OROVbnvxIg/eIgfdx
EzYwsRosfTn5ZfccV5+T/VVjhEqQeqPh2GpJ/jrzpY6GTZYI2DIX6W4V+kHRlHtp4Eqa8k2rZHo0
qPB2XQw8qi0xlBd0uc9/JHzryRm1iOzXFxWgizeNzI3FCrijPyvX/udVY+3niAz5/2FEryZgRUld
cZXu+6IPBrU9i1k+0Q3XbkBysKIQrGb816vcgAVdgTEqqPHv4Q4aRQv7AUwPhWPYKulW6kU+qsWk
/phDbrXxYlfWtsk5Ps3kd1n+tYbNJ0EIwFcBoJV5KDYIpanHj2ykT7gm0gJkN0Eg6HF9I3T0dYTl
dfxhUfMraZiBrAYqe9OAp5FThHN+QB1BJ+0mm3VfaYxQuKhIqmLjAN/kdEbmmDnXmKYIZPA8KrQw
G6RUwE24och/9eFAFrckQovn9WVekrfFTbeEboVLnT1JAryQ7kU9iGQSqjpfKUtO925CV/bVB51W
qKvYrLVqr0pC95vFzysYm/bf0M7B0GO7Gd8WwTOeBQu5WFJDnpUVEWaeN+i4jG0W+gSeJxG0Mw46
jdV5ZDv0diW4QNr5JvT8XcOuBKBWLuAthb9ovLsN0H38sqgXo0KeaOzwyNKg2Q4+2FNQS84Xb7pQ
DuOb8rODyRAC47jxvNAeQyLV0TCXLQMIJxo1vBaO0uQpRmvusgBod7un6qsQxCqgX7ws1QXcHvHk
U07ngAdf2bRHb7wZOg/xo3+jRlv4aZGQM1UfbnspHUS9D7Oe0m5VYjYH+zp19HgyjTj8fDQcb61m
Ctf0jMLzJYfSYInwPUBHxSQ+R6tCXLX8p/iwq3qv5b89sxfvdGRa39bU+ZiIgspRX4eEXwGUsD+M
uDAV7UOll0LDU+1MgZz0p7yibFQrCN9C2etVfprdoT7CdJp8DdnEo7F77f89qAIbhDuxSFeW450B
GCaSr8PYyM7a2V5+rJeSJbPdFPF5qq/pKH4HFhL+0G0a5odC9Ui/+BHNidA/NWTEOUyGG9balSWO
SAU/R6EkkM4KnBuNwfJYxmeqTsxXyZ14q2KFnP+8e2oqXF2rzPmxZv3c8IwM2Ev3si+KIJcV6sfW
6/bFMC4XADCq6Ore2Oc5BZo28nKql9N9m1EuM/4g29Otrzj5Xkv5f5BgHR6Ov/1SVcAqCBKarUrZ
VaMVR/wsDRw8eQ0g3vy4cyu2YlVPTEwwChYhd1Izv9J5ht9S848aqIm8EGZsK1E53HGakgjhXhQv
AWZf0RrZ9Rw2McUuBekHCg+MrQ7/nDV7ngDQowRdvb8KbDIthWYtp8mApEbUyVHei3n8y4t1P3ff
BjGKmucGpdH+DiO6fjpibELBEi4m/V7RCZKWkkSmTHeDgnwOm+OWS4YLwljngOTrKJvzbwVVK/3I
gIPrEorMBJttPyis3MbE42d5hetF2U/6YPoixWTulsfSYYHKXgzKJzvK4+PqXry7q3XtFttEbTbS
vtpD+PU5G4rjmzbbmwJZQQsZLnP+HlamkmJRzyOHZDUCCBNfOsSnmPp+MowNMU0726BAa1T26ey8
z07ySEdS4Iz1s1IeO8beSRU7VtifphN0syy+QypDrc3HMW6iQSyHwbMCu5l+JEDxnFEt7JYvspv/
Gw8QsW9EPbzZpdyC5NU+auJoRhbAZFCKn9Fj1B0wo0HGsGqaCD87Zw7FcJ9dl4SchBSIGBTZCntt
Lql71E4w78R1GQ9+yDtDFDz0T0x4M+SXvi0clwJGPeBr9V0HLUzzPkh62Jd532Cnm/Xiwlz+pLE8
WM2P2SPaWJzvtuF9m0u88vjkuSXx6JRU1pYZorEysF3tSSbZpXayqGwXa1MP+F5sr9oLo7+bq4gI
L2CHIHyEkHUUyn9qSd9O/Y2960d97KOTA5jUh4U7mzSq0ksmYvWD5CszcnCBlUntx65ysriDDS8+
OoI3oo2HE2Xm2hn5BLx3P7V+Q39spbivbaudSYHoj0WHHqOm9yVfvC2GaZk6kpNS4asc1E2bau9l
18ljIYS9aa1wIXBjmFi4RyOJVFnpHGv5h5WQBG7rz2VRaG9VA/ojbrqn2AeiAQbE45BIYoWkKzxK
Z10WMWWkUdGpJcvAiO5iRDVVgBxEXmeFAmv6MFVXOexLHSMwWQfqNnFJ1jbQtXmXGQRQyddbptIZ
4NjyairGmxHr4tBOaX8i7+ZcGGkbEmiBqjvmNekyKwtMQlp8kfNwUBGbcqoWJ9rLfGnmz3aKQmha
9pPmwPybm6kj5adEEsa/3U7vltkErplvaSC4GMsPrSQQ7gqWb8c3OComp3j0n09RUej+PNv7tvuQ
H2l6VbszVadoPTc2iQD/T7+BWvM2cDoLHRu2Gen9u7PuyK0M+rlF85ZtXWRGyXBexs9s6KKEAaxw
1Ei3oJmzdTtqn+48ouZigviiiiPsTHvyM32+GuoKt0B0I7I2WRDOgP95AvplicToT+xp2dinocQp
5iXLjvwjD4JeDSdqS30vLn8HGIlH4gvLiV0c2mYgtyJjJJTyW9GdtwLreUxUQrcwt2JUa8hUkXFo
LuTLFOQ8Us2USLwgVXIjW/Ss1DVZOE7hEiCT/2oIMkOjVXlW7PSpauVnQ3XzZqqsJ5v37dA5irvR
W2sOiSgIykE7TQUuAMd4WTrrShzaLYnXbbfoZwcFUFUTiWj16ZG0Gns7ZF+1S+B5mX3qTNqtt7VN
uTVVd2PybLl8v2rvS3u9NSv9ZbLYiuJFH5wdAqzzY/mMn/L6p5b0QG80Sj4QDYClcfd8FIJZf4wP
S+ri3+ijaabJCJ6My3zVnFezv2M54C6lmppRT04eCbC37iGMq/6pQ/ycJ8TWYzHKbX1T5iyv2PJr
sDuaOsJ1RLhorhQ7UqHSvqpKd6YR2O81895wq+LGPZMENG+aidGr/p2xFYNwRp77Uo+0TrnPaYWA
IwObHwiRmDdMGRG50oG2QnZSwDRMHz2PHGYtW3mpxnmrWn2kzgvUFzDHKrhX+10zQuTdPVUJU5JK
JhBynXjYAd8myRpcnG8rTXVqv+0mNhXkn/Ww1ZtXTiq/wyhArE6gkq7FHErL3NZUkq1DpAoMImo4
sVsYKjqBZ6Yr+DuQ6aP1GlOW+jH2mwoQZZ6CflWoawSG6Hb51IYTDwnk56ZDZ8Du5ZDwQDTBEnZD
2KICREFFSTt2HhJ+nXvSnlqIpcfwhW65kphA1JzIEOLIvWkjsu6lGYvnhPgNol77UJ5ctduhfg7F
am8T6Mqm2I+m8zo67ebhIqYbED8wwXeCaJ0Rx1n7mS7wgshDW/u/kkbeRRk3fQVjtqoFi3O+HmDO
wiLPzzBFNiw1w2lpIc8pzP8KZT7IGav6A6UilCjBMJgLL8hSVreVVDsZs1ryTzbNtfDmaJiaJ2IX
UAZnYVpxMq7aaz5kJpqNkeCOCUVl1eMdEt1zJgBp09+Uu7Mx8DOREWp452x9SdBc4mE99/YSyoqo
NbsIy5yokOoBRhhbp57CByyd10fhelGOCbOr+p2c+nPbvS8WrM+Irla0D6BTHLQ1D6e423mZZfiT
lS50xg7HbEBI3sSTrxpExVC7Cvwq57+CIAmzybDjubfYUE5sGoHjec+OF8oCEQKecCbVeYTOQRtX
xM6dDIME66vui07jx/wudURHhlu/5BSWqy5KkhaTrNQCD41l1sWImxIiFwmkG3e8XK5GVlbHdFFN
/9IOfTWx1n7sUClTy4rXrWMOqDLouiUJpcxS/sruP1MXv82jidTjSVs1qOrGgfHYUe77TzTylEHk
RkIRbzHhUeiSP9ZWeR7j/GPV6j1yhQ0hqrztmYWXSnY7U7YXMaqnRjTnhUc/GW04n1FeJdqbMEnv
9sjSljj0p8vFJTpNOyhDY0W6itQ2NR9VS4/io4bEKurWcUiqEbkZr0mHNtIr373xyys+HAEXjNYk
9wD/phOndbQgUWxd7nW5sRJInLz7yPEKttCTusDRSn/1qp/RoD2kZI7yMsA77EgjbcJCRWe6DBo6
7P6MU38fy+5YJvJWuOAKalcTL9X+GsNQHuTE2LgIP5OS9CcA6ixbf0bT5MRLTVrmrOySr+6f6N+s
tTH92Vaua17ihvpu1FNL6tOkwVwtf4j6eeKJQ7InBRdzu9UM/U2XgNBu86XlSpgTw2VCQdhdBhP3
OztkpZQ5eVgFjAPZKbX335QKhVO/Z8DUnpzEAY7F65pD1SV86MhlIfrOgOsJmhlCtHLqJTXCPyaa
ibTkZxmPeRarOzRiB1q9gi5jqyzmYquPUbGkz/BAEMJoHd2J3Jp4cXapt7woar74jE/JUdF4Uvv8
QA0oq73KETZPO3c0t46M752nmEHO32xWrGeqUM4GoppBwZFfc0RAa+o3ztuPZI6Ze2INxHRSXpqe
rcxChdX35oaRCKREHKe6PxKzRc/W1F0E4XN+1lBhrw57vaQQ2xQoGuRMZHW5K131UzFM1mbtt+i5
8ONBIF/vPtQHflLMFBprR1c8upSMNZyf0mraJwl5CcOyI1Nza7RNlNYoAlYdjVN6RPbst4MROGhs
0Et9Vkv7PrVFmPSDGhCvH1hzcxtoMjAMnjFD++36fuv0xp3/Y/LB8kfuUwjZSL6OfZAwO76mI26p
bfJyBqf90aexoKZ6vPaeGroN400s9q6afq2ea/mUpt2YmXHW/bl2Ggeu0j3j6XnW8tj0sdy88LVu
7UwN0nU8rQhAoxwGQ13ahD9KvMpqwClNc60+w5zTL1phT/ROnWg+R7EuyFeaI5DJjcoCwFHnuS81
jCj2c9OMRwK/kDs84NcGlgJmzmtzhuX9pCDpmHvvsk5YbybzmuY/6AECIjuBLZP8z191+nRMtJ/1
EIAJRUzZT8iCUWpJ45i4nK4WVZzIw5WjPRqXsqxPuuVtyb0itC6soQo69Y0sLQzONEfpfP0sjKoI
dNMOB7N5rdXuujbT0wzFbLI44+S72pjGkYXiIgrmBL+3WQVmSjizV25ais+KNr4aDGNzsxKs+oNI
ahxvZJ5sVnuKOt1lu2BszK1vl477nkXRWPqNsfIBWu8GCFAJIGwoCdy+9JvxbAynrCnwqiaBJwj1
NFIijcRBmryQ/BGyYP6TjJbxnVSgJy+ZtpLrI9dPrgOJt8kVchlSay8hdRtj3jPPvBiLcepNntdO
7SOyYXJuwpx4v6Fstm7MP+qkz4kOJFh3234ktGwybo1BOJFpXgVKcjGTTCruGYq4DadBT+cxk0ij
okjA8BRX/9reelpBg5bHGGmb1wq8KtTWmjzTt4KIz6THfEyf2s7UfrAMW6QPgcVZrjxkFaeViJKE
qMLKsI6KLm5jIR+yUijKahS3AtG5n8TpRaHWLMguqpt/ZswFo6hf9an/0IaUqLG1jpphLS7/r7GZ
4+sC3ZKo686NPTJPlCB2gBUWJLOC1KTkNZ4RKGVQL+bSvS1QvuH/nffKsRt+1V6J4vEDwVFEVo+v
CWVbx25kz+RiVdxPtgzIm9kOHa4m1L9ERX07JaXFKBsPvNWAPGmzY5c+2tkYIUXrg9ZNjhWInpPo
h8W04mM8L7VvN/2HR+8hifCBLK0tmEK/7flPxo65ozeiyRvmj2JwD0MfPx7GCjn5zNymud6+Ue1H
V3J5UOb7+oBM5a+HwYV4L0wM2SkukP41+bEsrWvricMoi6t4E2N69OL3Zqa5TsHhkmC2mjXS4MyF
pAEYvF/c84hOWmffkWTmV5MXDprACcX/ZrrGXbWSJz/FPFLe0fQQTAYxIQjzcmbMbBFWI0aD93Oi
alAU4jjdO89IHr+YGtMBTYVJGFt9OCi0hzg60FTvAEha+r4nhaRKq4eBIgWXW5PQc9pXRzywsBw9
5Pg3LebGjIv1uFjeQWYjD/BgHCga/MFj/Vs2WWAoJQpNbrxet5tQQ36CfpbJEeXfOkKkzGSfibNX
Qyi5FglfMYe765z4TOA34te51qyNoRE5hIInz8WHpqNQXO1CMisjZS/WrTaTv1MYOdFRhf3ETIem
jNyInugSrduVJfkKfAXNoFQU46BQ0s0hdLRkDp2GtBisKaFhsO1B/gbD2h+I2JmvbtPenXS+5y7y
iJRY7bgX7Kmo4cnWY29r1jakI+UWI6x0qEHUZySAtmH9cH7cxwzzVfM12244xixfpYzSTGxTMW0a
cKIae+BmUYofZPAqerTIcAkfGBwW4azhkpEw0a7461ACwrZ9VnX9bFlD4MYJ8mxKUZKFYdx7rqCa
9akBKGNOaUz9ZNhY+ZVk55TbOXkVRHvkB6/wSEvE4MQ4Gev9ZbFAzwzLB4a5N7b+tOQ36UyvcQ/Y
3xHRVDPqj/FmnJpo6dWjBg28tOm9me4YvBub7hLXepmsJPKq7M1VCDDQVXdnKvLUFdrzMGvPObOG
NAShV0MbuZxHTvJjUZhLl4LV/5e56SYl33PW/8vLw/JoIXdh1YlP6ab7I1i1g3aayHSyTTZWhARs
9nahblIlBRQCnqrWNKR2wiQcu0Oba9wyo7vnevlJR+1Jh5tRa/2cm8i4hxaaQrR56GbDE7ZpTEgU
GBZXe3L2Tp4HXJh7IeO/mo7S0tECY4AfM/JXtn8EORmt9ZQx1GmBp33EJQHnsi3bDq2Tetakvc0x
Co0XobiHNpv/891nDKPowBb7XQEemjr6wAXShny0TorTTaBl9bPEnB+zh9VWfVMpkVgksSqt9Wpr
+dbLUGoKI8Eh0a4Iuu1d3zvgFm1NUaaFwLbAQGdqxjFzsXlX2o9rGKieC8REhCtEvZYGlPAFq2We
NDc7JqWGdap8SyYAClXPn+D338FMT7a0vkvZPzTwYd+r11ilnVQAobJxc+DstJ68+NqWiFUKkt5B
fLhTQ6Th1AuIcxLjwNdRlBnOr6CNA/48f1XjeFvo8x530c5i1pHKt5PyNHEw8cA/T448kHMclBNU
Ba+GVr2BMvLgF7e0TRj7YxEarBMEIkazNUaaJAh5+izE8pN3W33VOOVa8Qtws5dGcWb8/9cRQxum
oiRN/QHK9vFNavVlbPuN0sh/Y7aecdFfF8SDiDK2ja7cZkaLgegUkm+4dEgnntdNqX3SL4anxk33
mfbI6TeZzpNxF+uuhkiz/UER/I1QI7I6yD0LOwC1zC1gnXEFOdG75pCkxZcsptUf8vZ1zrnMSqjB
fKr+I3n4g+z9/0y3/ke+3yfJuSnTqoMFg6NcJk/ZBA0ir0JQRtpDcKXYDssE9B67B4HH8wM6L7Xd
kALMivq9tJRDWkzoZ/megHvLymIJ0C2f8LSdgp+A3HFtqxD8CHbLW+N6GoWo078ltn8MqCQ5PoTU
tfqqoL/oeoCXPD6Zjv4Rm4MEFl8+07w+LRCAU9odKuxxGIb54NGxZz2JAAQMcd1g8t5M3DAZwJsg
+9N7L0lcxOOHR5flt1hZYXP1GOsWardHrK+hi4vzEPCivez4jA0D9QmyloRQB4WMOAGdUGNhXB4N
qIGo9/HI3ZP86Q7sMA2BnA5T+r0CgUqFER1NXuKrZaEGtds3vt4Zf44NrG6pFBvYr57WqMFkdBuH
rles3n4n8wDd/wlc4A1YcNONzIt6gnVM34wu8KBSR5Mqv1sD3Zu3KxNSgouCAOtpUzfKxZlcemiy
bVssIfTRNXfKO/qN17xWo2rBZjZV6NYpjIFr68yeVdpxA6JHrl2eXyiZes/3bkdI6yDbczZn+9T5
xV15aMz42piiCPUHpUSHbZworyhgdmuNhUyIkWxjq0UmT6BrrH+2tDY8EAZiAY0QCSEJrSUV3M7O
qptfXCtP+NYeCUzNN3vVa+0NdUi6IkO1JTedF/92XbLLmviyDn8SeUEwVZ7GYA1y5bW8mTi7vMq7
y3Q8L6LYzGNdbnA9o49N4z+0xBttWD8JSP8mNymyGqgfVOMXvMkdXu8Yn49JJHtnGGdMTad0cf9z
gC3waSKctWPv6FRvFdNw683blnLaDbmRb9LOQPCyje7eG/VzEMaDCePl5FFOnHonPf1Dty206lC3
Sl6FvTVfxGQ9Y5A/5B4yGELJuwGizQSxSHr6jtzlTix4OerQyJheVrO+zxayOqmL1CcqHglui31n
jSGmZvemM/ngU3fIT/GeCPpBAJr+/zT965ffyiuR6bcvROvvuay+9cyJRF4whNZPblqFCCX2bYkI
skl2jG6dpiBWG+44zK6NA15jFMvBle49Me6xkj17q0PkKDrnHpbQqn/I8mb5ww6ur+wWJOeA5TBJ
T9HckuQ2vZqaCOgf3lYlt2MxBWXXbgb0v5Ue31J2DazFr27Wn7G0Y1GRvAa0k9N0EiW9EqPhQu6r
qafVSJ66Aq2jkjIcYbY2LqnOaGY2IMKxn2GJTUzk+fhrdyWN5ZWdkUQv8y9V+UqBrlur3KbGN9ze
kaLpwAX3QHx0KDxcqInJB95d7A7Zk+E8P8YwU/VblOKes74DLHcdAPea7QfBp0hGIlnY9Iu7gL/k
+xScbKlTPTUCns4d5A8RoxthOHAp8pbyzUqSz+3GfnVc/oZ0OZX6W7u+4ofYqNCInYUMQlFuic4v
bZl/8Jc+37kbYaXFeljKDWMo7EaBIFuPRGdu1NT1sZlgjOuRlhcqzHcKtc2p1BJJ6jraq2J8NIZ+
qznZEMWQOI/wmJ4EjE7ZXqwPeBSBXkn9U+F+9tTwJBUNMA+xjyiDOFOSoEqyIC2w/PRPRVWAyGQQ
k/A+q0eSnrc0F3VoQlJ4TgLkOSby0miohbZcwp3TWzFle4Jf4H+WG9bOn74ixA7hbkZcIuk6lzo5
cOeC1JcvKmiPbZIxLGcC+V3kPx4oOro4jXwKT+xbDIkxUgNrlY9UQLTzg69GeVm+WZhHoP6AemLi
X8HgUiK0Mzza5KFPtXcdtYtcX0xL302DcdTRUSnnwfsrSmXTzR7jWRc5j4gCYnlNxBVGh8C3wLC8
uBCj3dbWWgzFznenG1wYl7Tp7pahfgwrCLEdD9u2+RREFS8PcarZDOCf04kEgQPzSU7tgbPL5uJm
AGMP9ngd4oNWv1ilfrV6I3RVJ+geEnGBpV5HQ6nzPbtrNJTD00xOobSeFMPeE0DyC80clT0QOyM5
pQVvZlkc6Kh8aRvWIRp0XeLqqu6/vgc1ziAyyoZ2CaOJyPYk6ie5VSa6+gk/N0u5MeuDrwGvUSXv
bCHpvmvV9hV2NMNRT0wIrymmSB8M89tlgNYgOmX6sZbaZmjAe4c58R5C4m8EkBqb2mbqxydkuWJT
ZDaIKT6LRQlaUUUZs5WmQkIsY1g9GtFxlkkpTotqq1vTEix6ZgpkllxXovOLubzVi/KpmZDy3XSM
Y+2msIJ6yVO6Uh5Q4cZbfofO/JCWdZpRyGWJC4GeW2+tzrFfdMRowIng7tty7ewGF2G8HR8rmzjE
e8NVMcQdvEQV1A4kt24cx7Hf9FLBxEhY+YKAcpm8O/WinLbtcWHUELURYvfY2Qq1H8hB4iWLEoQq
ennq8vZfayrvZDxuhpxBJZkOtrnuBlavPClpRWPcWbruzGG96V0g+zzuA81biLETX2a5vDTgFwov
jdDL54ILsZbKPvca+LNxTywgIDTzUzMVUA6xfdEBM0nkVIKsBqhq13FCtaH0oekWMSAGGplZdbeJ
ru9mHCvsurjYtXk3IWwoUvsyjZdKw+yRS5IuFyKcORgN+T/2zmNHcmTN0q/S6HXbhVGTW9fawyPC
Q22IkNSaRvX087HuYLqBWc1+gIu8qMqszEgP0uwX53wHi3yKwwg5rNnzGObjA3DTT9yUb9MYAg6Y
/2rMisZ84omyzQ9bZdiZt1kxLgZioym2YzayY6kxDw/ycyPEaQZ6acZ7Hbx5FbVMnH16+kyBUMd6
LMlkJFKIETVn1PSV29p1bIh4z9ZIu5eFdvLJ+soYd6bEh0e2+1NLPLE42sJF7mq3qJkQ0jeMVWq1
8+10oztpuHRiDWcB/D0ekY6DoGFHb3wYAja7X6IiiMOdLwF754nFotiKiNkgYuWJrmEDtw3ui/8g
O7ELaV2TQKNg1NynNMy2Igau07lc6zMuRIxMqRpmSa/ZEN9aH8c8aiPMDSXudL35ZuY5LcYZl2MT
XcIBnJnQr8VWMQAWoXkuiUXHfnJAX7pzkQ+EKeT1qHrw3V90awzA0xWmHYpKdzFSXLntIlIY2EyQ
a5gj6FXlnzai6vejU92avAwefX+wk9qraw4YbWa825ZRLsoixFHp0of4pSezIDN4GBizV0gHFrVn
vMQAUqnArPol5LeeilOcfmf+3Yl3rDd+I0qmPCmeJHVvFE37IMu38ZBd5QQxtzkkXfgjhLFEcLrs
VfsWmPUBh6c+oojJcwssCVkkzERXVQ5W1B4fCLS4wP5cDWY5QzGXFZegEEjLA/0jGOs17/xJGeXa
jt6D5jDg8/S54nKcw9hwwthaZuMz2E/WxfQmm7TbsiahBOwAT7ubrhDLxwi/Ozq3JQOOtQcszR7s
ZZQRSBKwUmiaw4hq2u3yfaTxMrHu8v1fWGpbT2XIpX4knqYseHTqv4HRqZVGixgzPXD3xJ1urtc9
AObTbTLg/D9PKa5Z+H0Td2+zMbrPPv50vGRd81oxcwnsAKkWVokYMGz9ZHbvZAYtg7rZVZwwdfFh
pBLwz6MWVnc7metN6yoSjHzJLm5qkBPIH7WUN9S0PJo7b2+gJlmEPVDySCJlJnJJcnaZqdM/xANe
aSPMDp2Tr9hmnUjbXDt5t5I1FrbowocIyAHNkffBAuOSDS8yOQdz3sJsCebNsJMnmHDMu3s6EyZY
BJDEVrcGUbCL++f5FIycxTIU49IQ8c1Jf7jgMVEM027s/wCnbgWr3i77q/Q5c6VcDUXybJQPDoxP
9y9i36kbA2qVY5E/trTesfxy7R2og2VoPrVWvtU8sgCwYsvo2fZvwAeR6PRLDfawHd57k7nQeKXm
JuinrStgudxCyGKBNeYaWkajzpJN2kuqoxDfS5c3X4gL3wNl8yvBkOuR/cR9s2xvjcX+PIrxzafl
+Brn3Z9u684C24oif8VNyQPuUgK0v+m8gmTZ4algGoGulT1b237AXrTu/eBeoBZsOyxtJ6fHPNgr
eQmL4lYpELNeUL3VXWivAitzX7pq/NEqgl0KBMUwvTyiIvCygbYBFn9NlOU/4chQ+DD4bHVpvk/p
9BsDmiHYg9+Q7A6/waXE5DHc1rmOrMPJi3XOy2u7kcZoxyLUUddITWFAxkCl+5aYzBf2KBvgkY/w
hEqyq57Zto8bVpQIZqta7vSyyWAr3C0O19H/6jkAoVYUzjez6YLAl24nql89eQZI3SO/zry7jkhx
zGmHfaCWOKs1xhe+5yxy+Zfqb2rMN0zLaknDBKTX29c22LBkA3XEKj8nDv6OtcqIgpY6kgeyWTug
dKYNAipWwi3SzMJE2MjHHtjHwHrDnTiTLmNIHNXVhi/hM4Qsbj1PszDEHhLyRtO3JQsCDqG0XAJD
AbyKxqnYYOalULrVPdPBa0NjX1m/aIrNmNU9tnC7u6MUBdHagpjQid+d0EiY9xyDn+3v6xywUgAJ
oicBB/15/RsjD4kmYnpSvkfeXy3UpgJ7kKCZy0pWWQ3P7e+QB6uZYWYTO8hbLje1Q42LDq5GmT13
tAHHMTKfwfuN+7Me3ltSUsvoUIY/bf0gKndlul9DvybVMWEajKfkwMgo9hABakABXJ+v7dmvj5Wf
wjAwl8X0WCoDgYJkAHMM+r3L+ZuRtiFbUhTPMSYbNVaL9qKmh7D7rbSj99uNNLzagTdlKeJ9Ub5l
ZY0EKzrlbPKKJj629aVj9uMr2NQbqY8LGXecoiCNqk3e8W4xiqRXJzenW/jyFSDewinfa7ycgrSI
9ORRdptRtWmZ21tkwzBsWc5aAo1NtU2rW9iPZcV8A+l4vZDM/PXgkvoXVXorT3sHeTAHywa88WzK
8Bi6CpE2TYseowkql+3nP08Owwy/x1koi62WUTW4s6F8R6YC2i5jUbRrJypI6QTrwOS3wDivPdrW
R9C4q97cerDHpoT3gAvJm640EmDySuNkQyC3b8mTiRuxqhHoUIBM8QHAEd6EiTt/Gat4L7ilWR56
mI8xX7Ejh5bDjhFdl4XO7yAnzN58NBnWmhH3NgEiAKWylR7rK4ePhlhlezbw+s/ewPCXQVpAPRoX
r4QtIz//SA3cDZSJdXgLnVMum5PT0MORIi0F6ND3lk/Z5JLSOaRK/r/Hq6ecW2DhdC0gfTkLJZu9
i5goL1+R+TFzcdtLh4I8sz5RCviSG6Ki6uwhiUW4fDF4JDAg+mqrM9En+pY4UZ8qsjJ3TcnCCQ0M
TSLoNSx2Ng/Dre3vPmCCGo5aVv7khdqn2Ax666OGvSooLa14F0wAXcmBGBCOooeBgBJAKImIqP5J
5gfGXLk2o+Jip1gxYatdRtanw6dW6vGqHD9lzV9qesxrcwHOoG7UTkH95U4eYp6Z7g+ZJkoTJLgs
mdgD5RxXkFp5qdFas6nUWaMaKgHHAgKRxJygPTgdyEX2+NOAsIqIbVSzrkV7zUkCmBSNH30iC+aR
Kg1Tkc5QOgxxR6Bu84rnIsyfa21+rrGVWqTYaGRMLrsc+R/bGt5ryZeQiOc8BCnUBwkLdjdkeKWr
r1bYAEHG6aGHNE/c5MT8smS5Uyqit/QnC54X64gN5V1Urz2fjJ+i8nMISYgtM2WYIJ2w6uRJvSq8
ep5EMnD1QyQGZjioTdzOrI0xM7ZVnGCJ4i/KlmAl0j3gc7GtguDBjPJV3UtvNTDyCYM8X6PH7l9h
WWL4bL6LtKRuF1W5KhIrukRKvvhPfmkoVhuxfAkgFPtI+p8VbdbRcronAzUycXukm3S4BZhc2mx4
Uc0iDrDqnoL1NbFCFMEa917M4IihM3rubiI7k/VofM07E1E+qbZ8YxU7OHo+RkXlcnSHNdSq/cTC
isMEKWR3DNNb2b0pjIy+fjGKH5xxi+Cs/BeU6AcZJnBQmr3PFMdAG8ZVt3ZNprAatkFpZa8GIYjb
bI7j+ucHg0VvMnTa0aSB09iSewb+Y1mYf0nRE5JooxAOJPES0ah9BX3QbayKFVLgQ0Cyeu9R2hbV
fVT/eLR8C3KfV4Omd7e5PGM9sI2DTi6NFnIGfNxFpXsIXpMi2hhV+OAYCVV5/J7Y6CxKE6Mj5jsc
zMpY8xirc+YxQXJqYX7E0KvqiIrHWSUDdpCgmMqnOvdZ8nBzOPieWpIEgoexZGEkiWYqW6abzohb
QIKVcmZrQjVyWDTZuOwLC7Bhh91xyl/DyX/riZYsMv2n5/F9EXg3ocgF29FOo6Moy4c4acxXpyIE
yxTJCToS1cC253mKEfjg+QdLOCMtxylF6nxQCluQxLnVrBqkWrzDnjEeE5NEQoMTuQjP7VQ9gfp9
qKjLLZPvnTppEkgbSlIZum/AbzRsOtpyEpla+pb19Mdq6yKnxzpPznlGWEpbNV+jf7Sr4aMdCbBL
/VtoqHNu8b2sUpaNDttC1/tFudMuAsR2RWKcKoOQQzAn19QyXzCM3ioaO5OjoS9gVGrnjoqh5S9l
MT9vUAIMKLDxkkjIb6Hs34eu+dKtGKlsuxx18pawemCMRq7AJoaHNcj6o95ZT3loQH38bBBVVhX/
uuPiZ1LYiN/aVLeOHnvAK97ieM+5MbinmRr/ZvGnKB5H+Ri1F7+ONsCKuciCvUaMnvOlUBhWLoR3
0q3GfI/PwQieKkwNOP5WVhiDFyQSMjtrCbsJdNRlgBCrYEmEbLNclUZMoKi1q6zkFnFJ45yCeHFP
mS16hI6Wkv1UiCQRAnS/pcYrOORn0bubv/UN0/9WvRjidzBfp4AvCgCSLd9a5JhxbtLc/PCWH4rQ
QK6Wb18yehtyy7Y1bhKrju7ZWG/GuN90/k+eVOuspVYZyQaa6/5w4wfNJg6tfcVtl6fjxQCZsCh6
gyhu6zOOHg2NHpT7MUABqZcoGBLG4yqZdgPXaj9iqh0BEUEoqcb2kEq5rvlkp8HZqpRt2iSt98gZ
iGkrd5qJwqqy/O+iJTlVdc+xQ8RkfWahuerQLpWklhY6oQ5MQekTzEiuBnaOFWK+6n303+sif+/k
sHRE9lT7kGpclnyYe5gSrfJbhls+NYKllxBYwSC0NO3HjnacnSkM2tvUQItL2urgY0CttZcort8i
Cz6XPS5aDm8HLEb15WXBqtDza1XYBzg2yyKh46RgFYy9jAgXsauYKHQUDQ4K5gCvMCKEnqxJrdsE
0T4U3TVO4OCNK8IiVoFuXmqGWSZreROHpxtcbID6ltav8wRXrVrVgXjx2XzoVbkraIhDAFSe7ZDH
HaJTY7RAuyeZ3qGUTmHsAE4+R+bNItd+Ik4S01TK/0R47UkMYe2qcsGjAu62wdPXtBRU2nuHY65o
erwdW6tl2ARSs+Fu163uozPHZbyFT8G13a1Sz4HgS1+i+ziFke/mtvmS8A3IaWMt8uEn9uum8JZi
GpH2dnDo47NBE06bJAJ7lWXw8OvmhRLfEyEfCdEiDY9Ve5j373HHElJn/Nx1VAqpjzuhASuDD2b6
GcdftpmHRPooP85S63bR318YG/zH3ATNHQbBOsxYsBfGKUNKWprHUBAKrfGwISNJu3IdBj+W6tdj
zmQMKtUY3zn/F0RWnVGKv7fxU59SgqBjxPvx4NOz2PrwoJgOmIl9g/e6FiG2O9vHnE69PhYsXVFk
EKaEb0+gDWFbqifvs+xJSW1vO/56EOWJJNaH2T6Z+LcSwmPBWdbX2h4J7cqdQD3JzzwZ+XMR6Uox
PUcdx8FEjoquvWmUQrFAM2GwzpTOptIzYmMFlvLmcYAwx51CtMyCcRNjkoYFlxEys5PHWSUtw68B
ioDd0duE1c0Fk9GNwHqMW4ExAI/CfguAcOUN6jvM66e5tNIQnCxDX+0r/DeeUKjDCcVEdb/Sdfsw
YP7PQQGI+Kgj120Dd8/hwnMDMFH4/NcZ7393hKFzbniHc1iETngsLMRBkFEK19xnlbW10DPTY9aq
/hMIBuO2OSa69tTQC4z+OcivLiTXQaaf5ZRvzJ8hvJpNu3cHdclzWIfYkzCS9rxxcDXY2aAL08e9
tMSj2Q1H9mynBnNF2lQQxfSF4cctlXexz/sdl9bV0cxrK2loyZWWw5MxgUdIOvc3pImN1Ktt1ZyV
yQY21B0fxS5CKNE2m4HBqEUTaXs/wizhPbG5FI/M9HLP2OR6eY/7cdd/F4azJR6WLq/b27rHR52M
u8YGE+nU78pjFjOxrXkZ5M6jJ8nM6hhqBTQOYxPVt3hwX+OxOFeGtzDn7w9cZNM9WO6LT1k5aNPV
mZ0y806H18NlvsXWJBftVbj9KnXfwmJrTr/pmG06thV2CIQhzn5jlT8bPPwCdwMvHqX6XkooKWij
QxA3ydhsR+IRSkcdtBaBViu+Yao+AFRqRfgkEgxhZn/QFBoaMJhaF+06E1Ftl17a1N5pLKMDZKsY
QM4Fc0q7QJXL1jvm86k2Riiewx4AkdVtO1PHDoYlyEyR5YdLLX/IFDPDJt1gQWLPBR/hoHEJGL9B
P+MlFgatuU1CWxLf8RC6hrNLSghFeFQcP5wzarZNV1268tutmWSFvPq0BxW8nY6wOeZfARWt0T62
ZXUF3kw3qtZ2AxNF0xZEcF4zLX7rpmvNoL7Qf2t1T0IbXk0y6xA4U7d6SJiO2cKNK9EoDAhkua/R
88qk3OX0JUkZ/AQ5lTXFj5dNr8F0cTL5a9UbwNfbNJpQh71YnQmwHMXyFwINAEIEkacK3LP/E0M/
Ker3PPuK2L5hTw7RI3ZRfg3hkx6Z0O/aIFvGFbr7DY1Ujgc6Kl967QZcCsAq6xrUR3rw7oxzwxWs
7S+RtFsF9EeiKwtStbUi/mztg5Lvo6JGx/iIwQd6ON7HnFFnxjyUOTY7P66iSzEx9BXjAuVeZrYM
tz8SYkfN7EMv8JXGzqt0IGmOb7X/2+TaqqVx9tud13wl5bAViqJaykeqVI1FExzuvWO/ItTa1KSG
xx4aYsreIjmRnjI56aOwn3pXfAr7IR3UmsX9IlAIY5y/JLdOkGoWuCvLKvjMkcnqiszhUgATBqwt
+sXIIeVPfzrX/JDuCUfZWUB7KLe3lfk3hgLXqdjb2Ogy/W4UzwArofgJlLA+eEaWtaAdYRIhLyz2
HX0o3DXU5+Qfsp7vcIJ41WW2udmatjY4zEK0y2mWb9wRHl0Tf4Y6NPqM6LSAUEgHYRELCFFu/J6V
woi9zn5qcm4398FIrdvsW8orJKns3AeQELIgEDWqdmBgDsMvCTURz1myjYZmFWBJUARVS2R0C5aR
cGfMDVKufRJIRn39dwQog14PL3LtkcDL9Be+i7+Lu7M09/WdRYugAE133Y2v1J/kcbgMuIKd+CFK
bwjBkZ+KymIc80KGUtwBwvuRTNyCDTPb3nsOu+s0bfvkFIX43VbOh1fMMK73AmGeqtl76tVa1Jx0
B+iFe4OTxv7TB29jsl83Ifg33FgucUqaWtoglruGZ+saRvOy3nuyyRpvh+TE9nKs42Nlelvwe0ci
zNaa9YMcgIcH/T2Jh6wfFh2hJGZj33inqI873qtwS7oAA5rmanZ/uZCoNs6kzO1hYtF7GPeQdPtF
X1+JVCB27uhwoVfklTn9UhfXNiw3Qysu7jFu7zYQj0S/B8w1x8zZo9V3sgPAxVWckck2HGtWjhkr
UffS8qcP9fAtjUxsrVBvrsXwkQVwzsQQXJBJ5CsBqsxWtbdo+/hIvo9+iEIV8/2hSyFZPYPeRdXu
IEgYU2stUbB049i+BHwleGsZz0OGGtWqYzQEJwgdRxJn+k7r82fH88VRVtFqSur8OgWNvKGqW/lT
DXsDy83aiktvHSQawELTNVnJMh9pNGhXCS7xlYukAP3KUnj52mtQcGephd8fNtYIeOsuyy2e1xYA
OCdC4zr6YdCCi7LBjw1Q2jiyCXcn0rr6bFHesXnP3nTNnzaNtYetE2380PhjJ/SpyJA/51CpOfCD
gwSPfvIhKbK88+gaAa6jbjhEAL6OLfg0JOJleQ7JXyGHoklZ69DmGn4XvFpE9AL8wOP7zz82Dsix
yCtRhs4/izdgp8Wj8Uh2Q/aMrt2msm8Qz3zHBVoArYvHK+gn+5i0JppoQRZfbTEHs+bIDqfNbwl9
yh5fjHQPoVbaVzeBxtW2U7zJrQmxsl1oq6md3G0xekwwctc6MgL+icwRepzhfmikNFBe9e5aGlIc
mzIEgphMwbIijQK+mBbDQqmsr75O5bFltXT0CvWXA8rcNEpmK6XFiEenHpcntCbcX96wq0u6iFGf
ml0/sssbvM7aeU724A1jxR9qwSh1A3/TWSD5VYUiRUfd6M1QgK4rK1S3dXK0m7jE6VA6TF4MQb47
qcGh1t1qYyg2WdOtohDAYzjP5qQLWjVtR51w5dze1eDokkzYRwfvwqggJxeOdcyQyfIYNg9VHhaY
ffFPUo+Cnon6K9Bh99DWTL99OUTUHrq5zcIgOoXRxeon7Viol4jQ3xMIRl1FqGYMQ+FvZU6m5UCx
SRxk7uBPSN9UVe3zYAdNDjcQZqONmTcfXtSBV+XCtWOwkWYQ1UvX5sGW7CIfJnXjg7OOsl4OUVTv
Jx5gCJ0Q9XWXwTOqpzTNrbMl/+CbcIgV5Tsyc/LtJ/HQAN+kBJyTuZTu7iaHawhz0HnCtDMRoKf5
34Ms4WC2cxRj2R9CM+EoL4uPCKnVuRb+TpvqbB/YxW8/MpFHrw0xyI+OzSAOtoPJz/arYh3r5jqH
vbqmVWWsJtJk22bdgavtqYWII3yYGaFkdRZ2SXhksQfzBgyOZxDsNBa4ORNFX0um0kKp0UMVtZ18
5e9aQcVemMdqsmDb43pjE09AMsxvKoMBIQS4vmFKZlkhVANy/fYhHhlsX/0ZnzSGJ3qGak/cX8fH
PI/bI8yGvYOxI/UkFhE28WMxTAuwTlKOPtaXa8Cucufo4Hcy572dKd7ubGE0p+rZEtWM0umM7VA1
d9fAzBZn5RW6H2uDYpBwjnPzRJZfAx1739kINxkwbouU8VoBfrEqwOgF5jlVctyVFhMko4MUCwee
3ARuURIuOKsyk/2rAJA6TVRFtgISMQA4hWa6YfcGDnUMB6Z2GjLQCC15hSrTN/361aag2ZGvvepn
I2ykaPaSLJpDPVjdBkNx0dNZBMORLIll2zi9rq5d2HRXZMXfZh0n+wk0R0BsYVbDccm6McJKhcor
4spy04eJh2GBTstbZhMy3iaCK+gV7relc6InoTZ3jgGlEhF8TuZAqwY+xErWnk+H9LlW2QvYNjab
2OarsB02rt7jv3dCwjtE/6qHsQ2zPZEbTz2XkawuRhj9mokZbSXeUlStwlk1ygLIljCokAUQABU5
uxHjyj3BfOg5/bTSRYHbNLIfPcESzZhHFq33EjW1vdZN9VOlHfvoThKms0P8mi2NRLMITpxWeYZ/
H1RZtBlI/aB28nh9MyXWMhU/JDYwLtDxEgKriFDWI0hpRgkQ1ofINhrum65a7EJAxve+jTeWUd8i
PgigXCcG6StCy/FC5kAOzVa/m6GNK8Mjz96Sw48WGRDjotxGzZ3fJ5qwlEEtVCO+V3lQb8V01jLa
tb5EqgelCRc2uT+G8ib0StBJ/2Ha56o6luHw6TZOimmc9qQ2kK9mszl0KvqfXgXFmV1zcY61vyEY
3IOvDfa2nJwHbUiSg2ODshUqPom6Yg6kGesRePiCkEEKKhZwVMa4uNXY76FBHkeGXqcKMYKPOsRv
5FPI6HvvkSxXlxjcS0A9C/ML85K7mJ/xyu9/EqF9i0I7GAF4Ybexy/3EjjpBKxQk1hPSDyuBTx46
mIFsMT4iKjNvXvUxkvjJHM/E/AnzLRjo2VSo2YtYr9c4sXqojzUJ1rN5PRi4mlS21YzWBnYnD3zP
5NqTebpymbO3VXHxywrVOpfL2mF9rhv0LmGmiLmCxxz1yIKhnpk0AnV3CG3YF0Q+Uj9O3iZIPdjw
psBRDjjGSJKCnIShWUZJvwjt4jA/5JdpDmwVDLZQpZHF5j5WwiBNHUWbUwL3LxIO31ScUIO+u07J
aDn1llNQpmdGkd3S8K6RZ6XHSvNZSI5VhWGBdI9awkoQr/ZgHrK8cLFbOdwFQUswOu7lUShC4Hsf
5FxW0tXWLgYRBWXT0WnDC7RNniPbfeqhFWw/2tIxz2ZBTk2DYs13ykvl6jFuZQoz7qdixQIqYx4f
BOtUlOKQ+dG7pXU4fVNOzkjMdrFCh4/HKqce2o+wbf9Sy6GCzk2AwHmzkyOVBeGI+hrkeqKDI2u8
5pAFqLS1oInWHv2+mYfhRhr2bxk4r3Gtr/npcMmZ7259ieqNlEJcnKxncZG+p7XbH6fWfUSAZ2Ff
gzdqux6IdYt3SXU2PkQUgF7Fv29ZX45uyeWJk9H0LXtRJQO4Cmgc+FRwy7tuQ/8XVj8MlG5JOgOU
hsDaqQzrWiJKE+aCUzJTxOEaQiD9HmFvzZ6aOkMiGSb9Q6fKdhsm+nNTJtY5J1IBxA1CWHjZkpEQ
O8YHdPln0NbG3Q/YvPYWAGTVmF8wqbR90eAuH8hLPk+zDJtw6o3V6bu09I2jhUon5s84lShPlia/
nriWsd2N3JvIkrMXoITZpoL5iyMtIOsa8uOUTHxrSni6evMlPfEWxB1lDQRAu6hq9BDMIetq2FQG
/g1CSdWCuQWQaeUCyY+gCtMzk+TZPrJ12GsEYmFh8g4EJRcMcKF90e6DnqV1XFWZ3cNXHgQ5ltYM
bzNOEk0Im9Z2ATWGTtrR9nyEiM9a1uROFAGJzOxwZQ8+jteEpwfYLwZA86oxP1lEaUSYZWBnGy29
1lVp3msXJlsBYDXSRbweKX/eEvkRWsPwzuhekCqwkgXyszrtqkObo5Ywdf0FU8BTRV15nZLoYNE7
XADjX9j8dBtKtTtqeZLcdHRYRcNXVI7OhlDeBsJEDjTPdhpeLZsdQHPujOI0WdgpRvCrS0faGr1o
aqCKFsxj/cn4gKn6OYyvXTvY5zZ22hW1e1npPznp0OcREYNmsb60ZHCGHtEcLYhcml0hty5soB80
BtEQnR2X5aOVekdNind/QLVHk8ksUZsNCd59VNk8IuyhK47JI2MeBpuyOjm2DxcRXhywde9QBnLf
CfoWdMhqrafcRH1iHIehTa5sWpeV8N9LyOrocdaTDUuvh0616DyBzpk0ygc4bF7nMa0gFe/BmToU
7lHw3vd+dvLGG8mEATqSORjFYdKU0ZDHiaevzLrFOSvCbh+56coEiYXO64RZAI6P1r1jgN+PUWps
Gn/8yaWwtk507Ei5yk0WOa1LWrBls1bP1R/xKnhaIqZMHTrf3EayEymUv3z7gEPo1SmDuYp30u+X
iVF/9K5Jg1H4gM6CD90d79yd24ZmfGePnF29AolmtIS/6XmE+LyFX6p3GFz7phTnmq1hPiQDjGt7
n9YjJxaiXulOT4See9ds0FfgEh0ucHJM9ZZhPsASIp+oWoK8RsQE1wqBb7rPlDtrI6L3UAXG1UHg
VIoQYFutjTu8axBKjP6lbDFlRiZwmXzWObrasHdjwLu5m/U7dhI/rWSgj0AETHWs2asEc48WNo9s
AIEmAYrc9Xyj8eBnjdOeHF9tjIgvl/CBs6l0tZ2UFaP29ZDQxOW4E5mvYes0WJhY1Hw8yoSvSQJP
Vbwp9SfU7ihI0MAukir5QijOhl54RMxl3rW2kqewRqZqcMisQjsluqCWIAMHCIC6U6ut61k/ulUz
xgxz+O2VdyIz0yG/LllVgz6tBpu4B6aZx8Boy/cITV7iVTVNQFogAvAedCHwwu8HgcmhbcHBTGQy
DTWKQiaxq4j3eZHlM7kqCf9IOYJdEiNSmhyYvQNu3L5vtg66u8owL+XQvMhAkO5ThjfbRJuYBCYL
ZzS7rTP0ry6k/RYObB+wT6EJItdCawbsVmG/QSuNvTevT41Cv6LbzV6b7L8agtsqmHC1M9hZBV7X
kWVJqzIMajF4lb6mn0HGGR/7sYW9ExYXoJA+kIUtofWYXPBs4nT/JrvLg2VYHHlOjM1/STILyPjp
gnWoPWrCOZXYE7HOrWoMRitnatHFRAezVv2m55TcFcjLGijtq2BESAlvpl2hQyabevJ2/1WksQ5U
x5xWcA6iVeNRVJQOEGsLTLmN/hZHauuglk6i91w8lj7ClCJqCCDUnz3f7nf/P8V1nFNcNZ3s0/8T
5Pt/xbju68/qf2a4/vPL/x3iarr/sjXPk47heJolDY/f6N8hrob7L4/cVMN1uScsaLhk/f7vEFfD
+ZfhuNKUhmY4unSk8Z//0fw7xFX3/sUvt22aRgvItvTM/5cQ1zlZmJDW/04c5p8902JkpBsOgcPE
uM4//z8Sh1NStnvigLEDQBVugUI8dM2wEZNDiBzJRIK7FBdElLXj3jfFcK4b5wYbCrFybSbPCB8A
42nu0VFhATwGXos02DMGlm49AI3bpqkFKFKP/XUvewej+jzybk2wBKasHr1cA29UReYPa8QRJyaN
XAMw0O/udevaJ3NwKGEt39xPoxquTYCAIFPKfGpx26bZeJn8QL21VPmwBW2+EDu8BNMV+rJ2CHxp
k34IkylK/HVZYJrVW5PmTQuzC/kkZIMZyIsTlTGETLWb1RgRPQjxElJBO9MAOt9Zwn0Kx4t/ukyd
J0JXXwkKOhZVam+l21I1yDbgJQ6DR8OkOVAAThjPNsm5KcY7PI/uwGVcr+uqNj47ZtSU7h9iavIV
g5i7HcD1b/CU3iyVPtFf6Uelm9nW7chR0N0uu1XzT9o1lShKiKRW5gEVttwRYMQB7Y3ErFT2e9Fl
wdaEz2vkvnZA22GuE58S0slqgrKb3D5lobnLwROsekFirJdCRsprx6K1sMtL5ncU+KjUXM3akPJZ
PYSTVa/9ZBZy51q8sQP1GBRty0nUtof//iEO9faA1Ls9ZHVe4X6nWRz50rGJYAjmApLEBJEK40oC
6/JqmiWr1XsXE4WWxG53E0ym8S91HkY45MRunvzoM6l6MtkGVCn4Wp19wO2ff+f7+p8Iq/agGdK4
CDemndGG21AguQlpOeEe4Init3mssoI0Oy9O6agSbzukKbWsQ5MWuKq+QLp8osPA4teyfoeeF55o
ek5MbdH+Dk219ogkoDcas5PRY7OAUtLwKWf+5Z8f9ARlWm5zWSF2yAngjtrnitDTRzl8u4yEnwfy
QCbbGZ+0FNt2b+g3y7Pqu+uLC6IU+xpijWIWguW7dzrv3BvG/2LqPLbihtol+kRaSzlMO+fcNDDR
sjEo6ygfSU9/t/hvmmBobAyNWucLVbsmW0mMabF33OMQOxQZCfOdrJBoG4L/fuPXAa+XAbEVBuE1
ixhw6g5zu1ov9ZNF7gvaRw4P/aDT1i+wTRoLZHQtoQfZnduIsjYiRNPZxCDrQWBQ4vCUjQV22SC1
WNkE8c7tA+qR1oiOIRXFbPJJLEsZ1rzaMH8FGvmpGktRo8MFEeh7m3ncjFZhyp5B61bVyqog96tg
uKcpHQ1WXZDX6zbp2jaZT2Ak7ejXX5aHu9cLTb7QaK8MnVinuPf2wmTf08bwsIVj7glwYEtQKQRC
TgixCd/mZ42xr2TF6SYlyKhy2Cm1+tUxBL0lNf+YyRv8GtJbF0rowUebsP996l0DrEoLUgfNbR7r
SOUA1A4m6Sfw9ucuT88UqHMnkytzcVvVelwwgc/iPaabLzv96tS4P0i7qQ5FRv6O13d4S+oSeefA
5ob1yzGNzqFfeRcQu4AbmZu6AgCK7CEYasY/tTIRjYJa6Y0quw9mxzNJ6LSwvaVJ77PI2w5JQDpi
SCt+3616V6jztkHciXAwXfy/T0XCqna/HwekU2+SChfR/z70+3gyffj72H++2IDKfu62drxlmSN2
v280VwDqGcsp8y3CJq73OPRKJhO/77WJPmGNdfMNLgQA7lQtdtb09zqnoJH0xmvHBTzlk0ItD9py
J4B17MIhKsgn/t+Pfz+t2yMPOtODv5/5faNkNesdxcNE1334PuXZ/33u96/iQzY6AVZxGId1Z5vK
HZdUu0sjhezQFP8eegvvrhPDW9DdtJP9v+uDh1tzZlhGo+14aoOHIeDrDDgjF78fjtbP6HnWkZno
Mbu5be/cIznhbtBeBJoZnn8/IiUYqrO+FgIPWlBYtFtw/BZAwLeW0NyZUUjtbw0HMm1iYz9YkPiS
gbgQzVVugZJmqyqHihnG0KrCoto20j8rqj2ujXZ0yTcpzk4cPVB2K+vOAu9XdsU8IvxiHgyUrbSc
Gztqv2uJRDlC4cKIvVlbWlreYx9iSU8x76bGrK4AwauOO+LaEBignattG/6cKEQyUSkTnYKcxHiy
2YTPsTMfWaw8JcHkbe2Bc62VS1WNZwoBhhHtEmwp4lIcwo5sWCZuEmw4fkVmWI3XYh7l3jHXG6i1
YkGQ2mkoYGV2QfptNOVNgxsjFWtDu6yj4kFcknZvJAoTIiaQfIXmM8HamGn2g/iyEyujR+uF0L1d
9Bq2s8/FcIUFs7PZEdfp1HL33Q0wMUyPGyykk95ySqmEA9ll9u5aUF9jDf/AvISXhNz7RKvPmfxu
A3me55l6TpsKwz+qcBXTGRmKfl3s6glc5eSrkuT41LXfqbmZkPjdtz0VLIyo7E4YTMeVf0aMvtjD
y6uq7A949TUPC+e2Y1ZrxrGfDCKQWFfRd8MPD3e4QSoT1dndNpA1pywzCLFLsA635IqlOOiCvL90
dn5Lw3jhi791pDymL2N47k+jp88i5hfV+Ow/IlinlYYWqIyLs2cWh45pICHIckaS6I30JzPrNpqo
Nk1cIjbWHqmSrVO33I2e5E7AoGQfm+lmNPm96L9td/oyS/fadUAicfcnJU2SKm+iF9cA/3fc//H1
kUNZdJfMfIwj9+JWGTDJGF9BWTzUEWxOiyxbKgcj6N7S3IQMqJ9kZv+ktqSkudVg/RpV7iIHt4Mh
ewuPRwt+Utj/Gn0Zqv2yk+JuBQVUtyodD/XkBmffHEWsPeO4nonG/dtq8mM0hpvD36IVXo3F8Ghk
dO768Cjr5Bw4aNaSPXr1y2hol4jY1CJQ/koWbozMi0jO2Cp8+pLgCpUNuF9G30GNeW0KD7VM/pLN
kC/N3mMOvrjVNmqr7oXdAOCodUIDGd/q3vDTFyTMdxwDKX0qWPr+vUG6l6LRdTVyyGsD4agdweH0
9A8mLFc111+R2r9AVs7qPsL5GWE+IHvzyOTwPFhLrSuZERKxJnsiU+QT+yX1IYsmYebfNp2nlmQ/
zGjf9dLESkzM76yf+Ql+/7jLHPgA2QfbxRf5saZx8lkg8RAnE5P8ehY7uLR9Bsmk6T5pejeJ8D99
4LPIG/tsnob2JR/JNJD2Ww+9wUgAlhGgMXddBzmOeWb6h3ZnYs+RbMNMorhWJXs828AU6ke7xgjh
e5DCxS0ebkExMPMkSVX4wAwJMNEgw7FA55DvZ7PQkXe9Ls7txEBQwy/h8NPF0ccQ7HzFeupK/mRR
288KNbolZC0aARAZU9G3UcWPGkEFBdcbfWDI1nDfgyRmPCoBRclEwYhOkirZcs8xgQ8R6x+d4xGg
4P0IUCXMWqo/hCD8lRZXvIqjwWTrPfdColdJ2YBKnHwyoHeg/HkHz8huWoO6ki0PMyQCwRi6z/M6
b2awNJYEZ5wkbwikzr6Ie0ZUJvaxygudqpp4Ew/zv9bPcB9g/mkTzMvlTS+Dd8ucLBrxFPYK+W/G
ZYeIOnloBFYxwMaZ0bgtRlnSTHP0Q1YQPgdh3O2GW2eqEO3lRujJ0w77dT4e1Fq8aA64rUVtOdMD
Rv9ZjcMd3AG487mJr9HXkdi2NGZTOQBPT1l2FumNdEX36sUUlt+Mns7zFB72OOjW0rUZ6rKPZ5pJ
Mowd/MNMdex75N6JabOYcTuAHkRws9zkV2F+RyHMrFEvX6MCiQ04VTVZAPIPtfLe1YhnYAA2sggK
LjacKmnUXsizCmYdU11UpNq37vpr1o2/X6vEPsvelUM/DZ+KxwEB0B5diiCQUvvTdPiJQl0/GyRz
5TnQu0YWX60xfI/FuO5zMggh3QVD3i7sJplipcCFsaKvtG9vaNFvIuTDJGW5RNywuajAkD3Mxv4A
Ev8cR+JUpDelmWoQVoKfrEC3b7blKQr770JJKMI6/yGw3XsmG1QEj1P8zyuOtlEXv7du+JSj/t3F
+o3dFtMXiErSzl6DZj1tgqGy0LqBkiS/uyy+JOFLWBLj/egSxNqUU2zoV1XF37ZqX8r3MDA3LqpF
I6TWdKv07NvmQZJegs1rXTXRex1yjJvVh2MzNeNGPwt1lsYCuTuXAMl0Pq/sccPR/0aEG7AUCnXn
W9W0T+LW0VNHOGWxQPW8WDxTPsJQ42lwTg7GVCdUn5EWgw4ZF0qV4lFxX0RX/ZNleDOV5h++Q2ne
PK3cFh2AJzimWK8qiIfhlD2Kxh+gLD67okDnDKGsyg8W9hLuKxunLW/pOCJJZDoZStAaKCcWBsoJ
1kZ/kuiL1wf8qiz9dtMK0Vlcf80clZOtdexr29Y3Pc7/KiyTiUiE5koY2DcvROTDtcNrcBjskzVm
R8Svn6lvFbj6wR2W1k9ZNBd1MLZj5S0MS7lrRfNd9fBXUJn/DZIrqgYuwyk7mM73WRgwocP4j8u3
lA76Vz+W16D5w394IrnhKKV9ZFm7Jcvni5XWI08OWCCurUW/r5cDVqmGk0VBacbwBSFxqLzqac6Q
cV7YGTbKLk7e6ac6w/zxPf3NmKAcmINGyRZ4eqr1UD1gMLk2KTRoF25oGz5gNR+LCHMJ5PJSdbc6
g0dnupxxUNTRiSHxyZP1qkrqDWdjn217MZEOkQZo9Rnr0aHquos9PEfoVghCQkpb5IRGZT1N7dM0
0e4gW4uNYWtjRNPpUgeBB7/bZC0nQNiDmxx6FoOSNX8jdp1JzhrpG2yXcsKa8KkcHe/RKNiYsvqS
qe+e1v9kuvsXFudx6KOD4KiZxa17coHsM4LHxcRNb4y+mfx8cMbhMBoU9rZZccjt4qja8BcbDCJG
AhUh9EAJlK7yMZhiZSXKQR/Ns9Np37mPe8VGAcFSlc2ZirJyDMo9RPONM4avps8uRCAS0z0MV4Fs
g/jcYolQ79pUFfuE6gzxWs46VtHz3FBv1tgTbF3i/cyaG3NnEsCuafJgWk6rOWjfVeAT1uqqLjbG
4c6OECB3g7SASEcOA9/62zfpU6Bk7Rz12hmZdU6r+IPzBbjUsJQNxi1PM9ZM9pNNIVCUyaLcNgpO
86jjhMe217TPrjIfvvjtA5u5uiPEqjmkQ4AOVo+CVz1UzNvD4CiTmAXZWOlzEpr+AQsYsAYWA96K
oMQ2rAEGijn31jD5ueA6QRmlxDlY/uyoC1IjBqt9aaH+boYNZI11D9HhQCwbwRHpKk/0z1EHgh0Y
Mb9uCHkb080QPcbvzCar90rqEG/7T2bvBrwz44BTl9vNUP8NiYcMvHoRD3hVojAkPAsdhaIgo7bL
udVoJ9iZABCwA3YOtXdJ1sKsG5Ape743PLQ8uzSSnPRM5gC3rPatLPXijfTUg53azzaBPxvh9Kvx
Bh6mAUrS4jixo2Gp2EoGt7q2OaPxyY0VwwUNLB18I/uUQfeZOIzdXDiIPcI2NSDIoRnBzIYBgOPx
Rvof0ZUl4JYEcQlrcNPoyXkBZ2EZUnkrbIztkymyC6uJsYAtG7VubMU5A8x41fI5uirIkJ2prbNe
cTdxhDV6W5es/Hy7yvcMLx4cxQmcIa1MgOH5R+JQ00szVDh4mJmh+WKvFqU4ZzviLcKuXwUVXts0
N65lOW8SAZ1OVk/C65eDriAHutqDr8FhwvpiTD+qRb0Pd7xm6QoOSgPs6iVpslGr8pz6DamnjvhE
jIdUqmXLmot0xYYQSS1SoYVbQiYqO9h+JCGl5j+NSGNujka1rYMQMl/ermobxaBSL6PaZN/R+XKJ
cXAVgoagwRnZJ/QdXkj6JmlRBum1gf5G0w9CMVVgaU7DXcnaWdabrmgqmmlyO63gVqV5hVHHPQi3
jC9DLDSGxBRFbImIeSjRDtNXskGajIltva3J22I4O7bKdxehtosrakUfel0ONYp4D8SQyQ1SbbKH
dgiRZno5pBDw6oYJQUsrPo9F0FPHJ5e6Ln76Ei+vY7sW2KP6pOfsf1TN+2KIxKAprv8lcUkuDh1B
KjJ1wYv5swzxk0uXRjMwkfKyUDsqlg1ILq5GFv/+D83iMI1gbqSkWPOWjMU1vILvQst+UIcBFsx2
Hq7SxfCHUPt0pcQ1KLw2ennJpGAhF6Lus3EZaShby4opVacjDvAiCVInwtTOqvzgasRbsgxfQERk
gCF70uagl1jtpMhtBORZE1yr4RyYanDjmmxnwEvI2srrs6d1h8FvuNI8+S7dEXMz0gr8V2iFsn+B
WWDMGIsfu6y3pooLZhwIKJOCoLd25NLLTgbn7hEfyjd0Q1aVVQIJ1NoWgEGuntH9yzXvQ3XJaje9
ilsO4WFDghjYKcoLlGFz5rWkpcTlzjZxBrQOaMCCvvg16i7sep0l2Riz2eb6tHCYzZOyuVhRF6wa
tuRzLTMnIqr/x2TXN0ffSjKnkRS0FOjoa6faO4F8Jr3ANJUnuMKHPT51/HFjT0AFSXxh6cD1CvgF
BuVXCYx9VodjALwSxIrm1isb7ZgXIczqW4lMtr0HlAxHsqqaIL/F6fCdAI9QMZiOvYHLRK9vWAi7
WxA5JigLdILhhL62vOyPljtTn6COK8vm7pBoyTRqkVsvsJDCaB5QmzS/ktXLvPtg1M0xweW599SJ
JhV+2Axa2WuysGRnDKzGUck3cY2ftijeRhgblGtkt4YDAchah6KBmv1N1ZQdAXzsfLMTfxJEnBFA
gl1Hy5HP1O09b3t8RZKi2svoEaQHJH7UWJjXo36OW/3VoPojlGqc+tRzm+zQsvGzyrkpoeLBamRI
pbS3yqlwFpMVnCNd0jm0lKT/NuBlt57cQBw5Btl7OfQApbi9JrA7FrQQUMcuXuHe3G54qw0gqGyj
ffgbmng1mR9j2EURpZTNO3A99jpmR1nRML4yadIdvUIXQoL3zHWzlderOt1bQpxq++ybCu5JTZkn
ouZqtxogTlXiqo5A2sU6d5OFQ6nMLZnyilSTxCevykNyUaguOXM3+spj3o1re2i3uWceOSU2OF/h
JZkLfHmh7ixUr9sbljZt1e997Jy1uF8HTbHVyTBB6SdmmPYICMoZw3g/Q6owDLXSj1o9VulKIwNU
yf0fFiVfaNkwbPXWfuyao4mwJ5FHDHO30SclNQPH1SLM4v0MDGrSGRvLM45+jaOlqM6ej8fHa7Ib
9VGfDhNP59iXJdplbV8q1pvE7dVSf7X+1BgDErP+KqmFhSV1Tk1tr5LI30CzP8JjWtnsEjCxwYRR
p1HjrCzdTWsYZwp78PDN0bEMMseLrZUYFzMtThoeu7Kwrsw2YW2r8yaW3EImxSxCZ5zLPQFYafYJ
2WHhG1fmGCwy6g0+ipcaIYREjPTp+JC/WhTOiO1qGCq1gYzVUakolqEij51p3Zm+fY2ut9b7a8lc
rw5Yx7ssT6ZnYVTKhzuIi+Hq6xE1fDAiMCs+citjTEManJOzj8ohJEraHs1EfJDhPTNcSu0cRJgY
DJKy0zVzdE5Y+yLt5HOwOLXd7hKb3GM758VoaAWF9Fi2/smmvBqHf2PQ3UyD8xQ+Hguz8/Tf1Up6
SAWUsbhfcXc62eKW++VkY2UYwQ/kq6BzEJEtGfaebMDkCiWS0qtfRYfad8zQc3Rt9xcGnCmij0xA
t+oGjXVWYWxbOXXyXmJvDRI357r54UzQvajJltFQhPMGXprjbO2x+sxqdesnIDFgUJl9g8bYRzON
72QG6HYeDwqSEg35ZD9asL143QjL22Y+z4VW++jZOcgs8xQYdE96MB7r/JJixVFHADhafCSspKMj
z3ja0gDJU1b8dOZWNbW3oCb3xssf8o1V4VY12hmrsZUArea32kVhNVUSuFABNs5sGPv9UZjatLJc
2jCHTCs4OdUUWtACVZbr3ozBmSATxv6RhWe3Gr/6XLmoroOLXSD9vaiZcbIi+UEHt+x07ppEhUwy
7jbMwGUMp5AQHc0K0d45Ey0FKI5ZooNhS3D2LP/CwpscL5SX/V4v808Rm49Ep+VA235vWw2cPTHS
Ttydiqg7MeLcOejz65wnqQMtFuaXIJGnrChopcP0wt16HeRT+FWgHAI7vmcY0Ef9EDv5VbfNqdHr
zqFBHgDn7GhUt8qFfZgUuIYaE5BejBPbjAHQm0j+kXKEQXcxk/gLXMzZt4LriDpGusayD8xrJt2H
atvM0tFx9cavVHmeZoI2ujz6anELc+1oCfkVGuVJo8Xm9v/lDQQBec5HYpXvKQEvKd9TyAWHz/2I
OudSF7ThXvfXIji95ZASNmFWcb8bWLuhlL5REBvmeM75ZitOY6RxvosIp2iPqR5vtD7c8IJ8uC6R
T9VKcYI9et69U7Y7S28+/WjEhZPtQ6QtMVrqMCRbkqUsQ2leWviMnLdYqvvp+7C5tdrUkGq5V4oM
np5cwUIi+Cf/cWxeYoZ3aJQPT8vPqVEe5PjOjfekecGzcrSr0IY7Kt3NmJfffkzAqO1pjy4f37pk
mgGNc21KtpLyETjB3ba59Ilge/QEAUxGdEv/aPuGuaQPsTNviAvzlK9JA+hkoCUmJS+QfW0otmGR
HYoBrMa4NrviTha3CU9TfBELtpkwerKv/05/r7XlvgclzRzy5Jm7rMTClmdWRydbbLKYVXG7Gx2u
FRG/udJ5qYF7qV3xGEAGOUz6mIq6QYN0B/icXROBNe4S2e31wqKkhcaLdXmsyFjNSOFNH+jdVtN3
qLbGjgHnmcb6Ram0cLzo4Bb2hra4njd1ai2Cho4na84xYSt11q9lqG91g1LEPaWt8zAtPChNhAdt
/BM6+BFFVNw7Jbn0YkpNV7eeFR71yrnqmn33yL6ZNVp2HjtSABfVEAbzOIn/dhrC01I/2JWC+Uoy
oEKXGYmejWCleEtXSUcIGx4ZT6QeCtGtnFD/CXxqF6GaP2ob4+JzrWaTlq++81AWVtFJwt+YHKq1
CtXMnJA4sR3vNBdLeQtCKzc0Iho1uqVAfDXItuatxow8J+F2ruTKSjGxpkblFvUIAeyp/Mxl7czK
X9kB6Y1Nh4fGFy7IpiarNn5SXxW9SJ6KgCrWZJk7qzreG2kktnlKNcim8OjHl1QnHVSkGWL3tvhw
PflWl5TxPc3AWsvpy8gQDYZI340+yviwzI8TWa13TGRrnBJzXRfpOpcMrBqQYWxMvIXDEn5eC+9d
jty58Rcvmyx81UA7GwbUI1mQC3w4E6SiZ2gvXjUF4SJxmCuoLsFUpaHMpOQNqAIOOESOkZ2SbxmK
r0J7JJFtLQ0EY4RTtHd3ZBTnI4gfJGwoQ4ovH8CqMTlclZEnJCMlft6RTMEugvbcJkagIaM56sED
Jk4AnERMIUGJi8EXAT3aGwfjG4mzAcuCRQcsm1TcWa9W6soHhDpHPcckcKhYBrQAkUFWHJJynHe+
xQZaai/JDv4QZXTDVP08IYdgxMmrGRtgscrGYDJdWf2hdUZB4lIGwEum6/QrLj1uq0r0LoKCwGGu
3HVfAN4wi8JbY8HYOLU+7vXkn2NaX2iY63lAJb5OxhDDHdciEyuWDjY1URYP6LGhCJUFx56Axl2V
3VLzqadZo0wAwGng95liP0JS36MLHsQfhA6XUEcFYngfGWyFeTzWL8+iKfeQ/dBkFxNAwcYPxB5J
cQ+m3e21Rt4qn/qkkMBFkmK806wxEc+wkEo94Lqo47c6Az/YtMAMB5NyB5jBIi2aU6Coe7uCwjYA
1FnGRDYgKO4O7UjY64BOeICqtChApuR+J2nfA2sGxZII3KKwOfE8IP1xTYpWO0+8mFo+d5aah3tG
nzS8qQL7k6uTxDQ9ep+qEIyH5U2q/ndeEaXpjND8Akdd1rV3NHr6hZZLdTeGLQzioCYtCJj5omSR
ardvXolJgZbvhPplTXHwY4Dr9e3C2KUDOWK+N4VVe6QypvZZiEpfZyxUCuoKtTe+emahLBM6GEXD
skFds0gDH95L4T+yPr0JekJmCs1Bifp/UQbsoHEZs405qbS1SmORlAdmvB6RWT0MTrCiAyPs46BI
Y4vU/tVZHtokOpLKnpz7NfNzofqHDkBNHkMFy3wQIrFNqxFhzvb5Aucp4YQY+rUwEasGSXawqkMS
VsSyjuOlCtiX+g62ezN+jdYIxkchBSQVAkzAjbYsm3sqDARpWHLum5hibO4LUxY16UtxJjaNTtAK
pdnd9cc7AmyER1rTLpH5DTg2qx83HBeBW7Hk7v1NzcqmkJ36hS40ifE1567pc4Rn4JqsBJmu8irw
iy25qr6rzHwLBorPwPdWcYG7qVN1ZLLhsCq8Esc3qmW7fJchivgS3q6pgEuPtQLCXAopRJinwVW2
Y9KrDykovnztI3Drm1WgZe8lSBKl2KgEtty9uPrjR9+tm9yE7/wAZmKlZKpyIQfmEKXan9yxPsm6
PhgZiB7fpo9XalZhseYhwc1RqDQl95iICsk1OjQUmKJLjva1FTtHI3NuPj3h2ukKKOC4a22DnWNJ
tISSZEy//fYcuXjVS3jsYeKQhGyzXvXMGJUeC6begl7UdsE/UArroZZfmm5FF9eJP3v8GC2/oaVn
BOYihR7P0jyhRoWNDeWZWh3ZcO7P27q4I68c2XfHICsTYmgrxOOXCkRcgQxj37faj4nSF4tqTSJJ
DmWlak890LnAUp1t4qKxLlTq9SISH8CLinmmek8slNSLeqlkR2tIt66enToyEBUO7Fypd1Fk1m/4
mg+SBNu6LQfAgtHWiVMSAE3GYXlPXI4Z/SnIqQULZv+x6M69JNlWKA58pnHUwqgmDCNYp2Wg8B/5
p9Dgmo6kT/bim2pZt6BHapAh2GcYSVolUcbXzGioVwxQsGWogwEV+TaoVMacLjzSycHiszNJ0hcH
APgg/tVaqACGgtY50ceLyV4JkKK88ydisjjYkz8GEkMBksS4eaZNJGGgSuoWdPzSj4ovj43IQdPt
P5luGPSI6VMdMarlJNjP8lBfB/ykCxea2KXiZPp9hyuIvatauOva0ToAxignyQTh3gbr06LYxZyK
r0SQa0C6GNcJUucZ1BmQTph4B7sP92XGS0Z0YJw8gFahUY0blYlilstgI9rgbyUw3LlGtKOM+weW
JAdwQ14VHB8ESSxKqLOpvjqNGXgXFgPSaTZwIYG0PCN8GeUJ2iGEBGVWKzaCKXQjuWt1yN5Y5qgz
lYLVOX3EwhDN03TPssrekMJSNAnG34UDNTOBCL2k/9pjc3w2hQpeMigPDR4JjPzFneSfbxS0EnXB
EGFzdp8KxCI84dpTJJyDLmiu5N0eceYIj42g0+nO3vP8g9BDGCiBf2WKIojvW5Z+9LT69ts0p4Ci
jjxwn7i40fXnRBblD1//StoipF3GDk2cPO7nMbK4/1vFO2f3tnHINtCxLgP30thFtXC6VORMnQ96
b2z1pe1lYsn+jCw9Q93qBaFEGtaNJjWy9QsP890TORIvmrTSFwdrkHdNI1q7t/hKfscFKnx9yTQW
WUHEK67jprkPvebKaEDbOwqL5rzwm7VAE7rp6vpdWESxsrU1GZYFXFX5SJmDewZwFLHnVHulmmxq
O6cfYEk5mIfOQ3FR6ISimlJdUnN+5l10ZIBU7aO0v1k6wQt5ViNt9BIWTt6bqvNf6QVLEH5RDSdh
+27Klrj0RDRYCmzEFVU27wafyZs3nH2XDUhBs1qq1amvHUzjjLcZYaNw9IqSwZfSHSxAnWllFVSr
5V7T+vRoIts3cPHtGy36p3j2wcp8nC8B+CWLNlLUA0i54Ev1GXepditWXgyMMEQz4uftKXMgJg9J
wqAUiaspTJ/TgfK1p/21yjA4hYhF2co90UzZSysybhrMHDC+60QkF6bHPwSfrFHyj9uuJiUeUDUU
YF5VzsTVtJ11hB/OzPR7QG5269XORqG4TnKZzONi8BZtkBNdQDk+TJBph7Ei1tMPRYFrH/t+tQgh
BzTgJrl6cC7inEVIOFPNcaV7IWbYHmY/d/gYdzOnJvHmOsVjSPbVMlYZBnQ5+U8MBQPtEhhKvcp0
5pJCjz9l7W7gECDY6FtlP5aYvpA4LJsh/muhLVvIkcoEj+7Wfyd8jIJVYXgsAXzFFrFrpk/4HxU7
YZXmoslgtGbEBqwsD0I5YULerIKLWqv89I0VbaLOJrJW04EJgAVL8hCgXiZpeMxbaIpTigxvEUQn
8EoKirh50ZLsC1hv3stGQVY44ozlidL1g2qx12xAg5H62dNAGgBUBjIh3ehuWnizmg493+D/SJGg
DEvIcrX76GUZ9TGyx2buTkotmWwSPVmEOZgpi+iskDEP21+NKsr7HMK9moz6V5wAdA2lnlN2wmXo
kWdvx7odzgTTWRwy1Lk1rCrPhs1ruM4fv+I+h4edP18pNq8pL7x8DAGoUaBJ6iVSW3q4ZqpdKbcb
jTTdKKMArgEzEcEaDySroAHLY6X/cOIeOyl8kGXgad6204oXoZ3mPokIxIMRJQuEcpQCdVm9DZB0
ALfakognQ7njRJuLVOHGGLewgbDysdu+jbHnPjXy0efFAHMhGOxDWmb93k1ZvLipNv4pNZv5xTCS
6c6QplUNDJwqEJUemlFYsqRkB9+dokh96qObkxs0nTkFjI99WbA4AWpzLDq4CYK4oWXVtW60tnML
w3FAK9uCnUepbFYAZbFwgiOYQlNpjhhAZDVAZh3jZ6bDLq28yUDt5uOfUfr/RhEOt95vI86gxGeZ
rI9/vBJ3OBIGOEtSPXMOKCvp21AnRzQAdcxsTgINZM3zP2+8Cvlxl7FybnURHeMAHEeXFRtFDtHx
9yEEmeZMQjlZxqUmeIkpeFsdE682KULY9a2I3Wu8JsIMyXGSwf8uVnEEpFjRmC6GkZpvEk22rzZl
/u/FqndyY5m8WJw0evOdByI5SyH7kxCgoOmZmpei0sSYlmSVzvS8KG25NWul2RuDBQmZVXOz//3Y
nh4MCFEmUiLyXVIRip6kOV/ZqSUGYtiV4pX2JVAov1xLattt3sjPyO/oyk0iJ9okkVu30YprymwN
whEikEzlUEYrtf99I6RnLHxpaXDis/waECRelUwmhPXMErtCWIPzoR7LBYxCM8zDgy4p3NElHB1g
bEe/F+NWlcHR1dMENLoX7AqqYgV/B7vwcOFMP5oaggcZNQDKNC7/+UiFKrv/fbxPnPI/72FBTnaq
GjKI1rKdtKxs9/se4vkYbbwaTQBvhJnTG89OY2LbynXjw7byGqe+RRdNNtkPGGkQu7owSBQcWZYS
VOwlOat3SIUEKzBCrETlLksr5sik3i+sZwkS8ZkDwMYpz3FV0ilk7qMyyPqLzadTDeODNCrUgeaz
z0uGptqkp88+21o3nhFrt46aYG6Tb9SF4aPIKJI4GenyYwvQoEo8RYzvtsoji3IBk0cpirs+DhJD
DeIWX1cbZnD2ePfxf2qh0VBT6m8RffIOZQB6FLt9GAb3wQhMW+n4QBHGMnlUrB63EVXJ3CJV8dEH
aXQl1HKZmlRb8fRG9M0dy1J0+n1Ig5fo1yU9lhnb60zW1oPKBwQl8WeQXD1+aYP9aEYSxiIhHVyu
fEjAr36yIYH+fpIV+EqAWL6Y+QfKNudR6Yn78Pgm9cwTV6bn7iP22ZiKSvoHKelW4zi8+uUE2Y+s
ZmtbMexpj0x0vPHDykgNGE5ZDqrIQ4E/YehafJHXNudn1yxXn8VGoTxiq25Oyn+xdx7LjStbFv0i
dMAmgClJ0EqiHGVqgpApwSZswn59L7D63Xv7RUdH9LwHpSiSoAOBROY5e68du5frLc8ym0dZe2uN
9y3RmTxMZJVdRhC9YTY+9SxDmd/FdwjSzPP1IWsgstbsn6TBusrVuuRCZb/hamvrh85wE4RapseO
8Fk4LY/WlH1LseQ9hExAatVlFwzDAg50DC3SirNL4/vyhAfawDXKTcVuLHR1S1Ix45aeX8bYnO5H
0R+vtwRpXE8d9eSiifwnoqrwoGF0rr8csit2fcLybxrn5jJpYlvBSXuI66i9wOW/c9PUQLQpd50u
1cU06nezk9Xd9RYOXRA5TufejK7TXlzOEKyjgwavXV5qx6G7V7D8UlanjtebBKvr6yLlZ/C1trs0
UF42teY3TBqQ1wKJGi5qZPAvC8q115vjOBVBGWrJjuDD4UKIixM0rn2vj5B2kyqaLkL25TZVZbQd
UzVdvNTZ1UW4WEu2utZrtxFEPH5//rSe84QrczopKDMP7HDuNxAD9bVUKHi477qZpqc5yHYizP6+
r+pjsubNQQR/v5zexVYAjGWBbP7r9RDWNjvAF0So/nVfmQNapGhLDfav96irVp3MEQT+X3dR9XVu
KyNnCfWvDxzGKCyhk/39WtcPWM1EGqdhcv7zFZavpmtMgRFO30zER972Tg9lP92LoRruSB/Lztc/
oJeSMx5/moBo4f78iTz/jF1tFfbhf91lMe+9b/L76+OV04mbccmw7wY891OS4c/rZtbxw+ihgXC4
abl1fp5pZkDUFGp33dAVGL2Q0tUQIaLiQZVOUHukqV1vXf8ANbkhSc+8Ybnzamt6uWkds74vJFzl
VFTlJyvrh7nRq4s1oWBraz3fUR0F2VUr/+BV7bk2e/tLkrBXNtHwnOXxvJNImvfFxCjnUfJY5k7z
bUUtEWQ88aLXm9c/tDJnFG2Rfnu9WUK8WrWa4QR/3/dv24EGfI9kK/f/eJHl+ddXut6XU2LmgE5O
//YaGlOG29RtxI1K7v7t2X/ftKvcPFQaP+Bfn+rvB6/3ZWkW77A5Un5evtb1z/WBdPI7JiQDQKCR
a+8/vqZZzyBtPWnlazuBUcGcmC2vz/zzJEw/H0iJDFEWt7V02lcdUi2e/QYQkT3c+6K4XO9umQUd
ogo71fWmwyVlwxJK219vwm75RX/eOieqrF5q+2xNUr1WMDButY58putGk6EbO6HCObg+quU2SRLU
DkAesLFq7WOFW/BRS8ryqXI4h5ePU5b6fMoMPv/1SXZtR1vaanJ3fRI2Q5bN6H1ua21Wrybdi8aR
3SXX6u4+Vcafz94o0t/DinLC9UnujD+j66zocH1SIyAquLE4u5mSL6p4vL5vVpYeEEq6U9fn6DXG
nTytjOB6MykcuMWKhfz1JuXNY0817jEei/ypaDKSbfg4tQFKD+kWmYXFHvG/DRc0+RJs+ZAXWg7d
ymZftEUfqMYCdlU2kKDDx7LCGnbdQJhYu924F9vrfZVWmWdX89GSLc9enpMmKVc1rW321y3oDw+3
SRE+yOU1rndpXjXRzo6T4/W+hIAsUIu0Ja4vcv3TmtU3luTwdL0VwmI/QI8F3ri8zZ9Xkt6d62lP
dj16N2qk80XLq9vEcH8/cnxLVdPKdxFb8FyRRu+zcO4uyo/Pk+j9jzmpsZ/L0CVuh53qipHKy/JM
39cOcaEZL6CJYtr/ot3pUei+ql5urxu0BiYHmczaTZ4oVr954izNdu9jQFCejU39bHv9gJmNhJXM
7LpfRnW5Pj4PVEXMuChPMvM9BjqKXNcHENBRs2nT9JEfCE+hF6HCW17RUYBOZzTV3kjsbafrh4Ye
CFf94uX6eFRKaxULVztbc4RDv0LJRQne/0iMOQDtk75BBCQu2KMTS8pO/xK65vG6AZOKHjFIE99Z
qMHuhDdISlrsF8p4dxHwq4tXNsbez3yxlW2kgfuHoWkm05uDeLLN0L5p1pTetlk/3vUupzcaKevT
D1GGjvMEDaSkMZCW7dFLkHjQ+21QUbPF0ITE/Kj5EpWk2blWHO3DqmiXH+apXjaIfTw7ohbaw9SS
01pByA8G0uLe3Y70I1Q7n6w/6OFljXWXaU14o40Wg/T13ft9Okn3Qw41/B7fRBHjsm/QepPaumwg
KGxOSWy+YoK3tjoM90OeTOrJ1Ovf15eOi+RzGjrvafR6fz8hwoZXZeavegZJZnnvBvXLSqWGum/r
vjtpdpEFY+dVH0n2fN0g0uAb8L1pp8cNPfSOfN/re08YkPDguu8MGaSn+uFIaG8zPrgsZBDV8do6
V1U0EYSii4jwQmln+8ksswvT5j+vLV14UX48FI+uMcRQ60C5I6oi1CZisbW8RMmbwp4owzspDOvG
SKp244Se+SnKDXsm+6wEfLApcjUWVLFzhh2CN2d5JgyJPRY81OTg4EFC6wC8tTl/ciiR//l4kAl/
hZ7P9NrEp401PiNdQfkv/DtdX6LPXBPLmqbfg+PEp1IQhRQ6vfbLiL+vG1QTbsSaTNtbK53Tu7ai
sn/dN3pIiEc25b90KfDLgJQ76nZeP5BmxZrz+sWm4txzGODaSJ2Aq651kk4BJ/36X+z5SL7i2bdA
Uy/3oiGOj2lDifzvjf7x3+uTPJfcsev/qLERSpdFqFasWhB48/fLpctrXje6vvqfR663/7wclTWi
dRWl8FaY0eb6yP+4+Z/HiTXjuhOr6c9XuG75592vb/SPj/jnnXyvq/apr//5CNdt/v1z/Hn69ZUM
zhrqmGn60+ZhAaWOvXTd/Pq/0iHp+/85Gn84Go75v3E0bsv8u+w//htKY3nGH5SGpf+HQffI1lmH
6R6wBedfKA1TANmAfAPI3/QcwxHwMv4LpQF/w/Z1Q/gIwA1bAHn9C6VhO/9hC8/Eq257hm07lvF/
QWkYfBb/v7M0dMcAtmlCCfJ4I93ylsf/wdKYhzGqRA0T1hqG6JSllrYxFUEpsMflRneqcVPQxt+2
RtMGjk85TbeIJhirONuqmmQRS3E1wN5kgI1aIghHgDHmok4BgqCOYjIAJ0EG5xuBxHKHR1/XYYYP
OmZMrbvFqxSuXa8FveOYhHTSUh9N976xNKBnybTTCWEBh6tumzffdYkDnUw0C+TAhDbFWswAxGUW
G88Z0Jf240Fj6X7UHdoHAOt3TQRTtXS9V+2JgBWQhBkACRy/EisziXojQWoW3QMKsUsLSbhg/vCk
jBleCbS7gnDyu9BTv23Gja0WDlRmi+8ypwPokWMBf+MWSNQCDRreqxo7Qs5Hm9WzUP6DMNRLAoQH
d8S8L1PaY3p4V81cMauRwpjWoD6tk0uKj2ALR0NTFI7x/hMsbXv7yKy2GEuzdb2EHAHviMGaL/EM
GqEiuPnuKaCd0TFbG0u0FeZpfNEl7dW0wKlVvnspBUOJeiB2jWIDhjYPOr1/66tGbYuBTPAon48W
13KA+XPgjIsYpreDsjOPhfsbtSRM5jiwox4e4QgDvnmRqeeiUkWk7Sc2YFZEy1qvP3dVne8h96zI
XF1kgiE4gwLwRxg+0eX8sbBjrcpy+oSp8DG10/dEcmbQxQc31I1tE+LEnSjwMdnpqTLXALBhE7Kq
puE2RwV9q4kLXLL1/axewLTkLCpBqp3W0BYZNrpHPdga83VfUlrCbJRtdJRhtcO1vOnRxAH9W+Uy
mndtAlSW2lhZCPqp0KtkS4uFABe5y0yK4+lswUFQYB0MO8XwjaenjJaIoxDnf0tcwGpwK8r/wjSh
mKC8NdMZkWFFRpHv7ZUCJA6VFqK/596TW07rec7ee6IHjrkLl9suiaQzkcBqfK21IvQg0bzXaSJE
Fbb5WhmFt8gTrQ2iblhyJq2/JHWqwIk9AiqdLtkqx0Zv6TZ7IubVpbmJbLLQgOGi5oLr2aXqdZjH
r1QftLOkwwDifQw342ymJ33Om0c77H7Z6V09j+kHZi/8zJhapYZ5RhXgxGOzcPFnCIrKXfMmlXyb
jXpdg91Zh4uVyRnlayPD17nB0kZxF5iIHh/lA1Ys/WjHIWKhrJkfWXjtIw/lsD2QiyPBUNxZvflQ
6kOASZdW0PCC6R79SkKqvZnXq1y55TYLdQJVxz7aiJIpStXfwPH8MYfuyXEUGv1ERIElEJJkYljM
gu12EN7RcuA7J4lz1ByK7AjV0I27B22ghudRdIZw+BynjQzycBeXWUc0XkbK7dBCoSoYojw3749V
7nd//ijF+sPF/ra0hSh/u/7eLMqLKuKXrlz7IaHkxoQoXlYXI0p+o7OQu5ROzCpb0mpoGQTegOIn
0x34to3Pvg3zX9R6jkMTC2rIjhtk/p4KmrV1M3Ju62GHd6ZfNSPwZoS1G0K9zzPR4r4HEGeizUUi
gQzE7NBJLzSxiaX41Y7F2vGMc+lHH5pDnpM+3oDjX9Jo9Y+O+ftMgySov9PWXFKUcoKyUoRbsTnc
JYsIrHJewq75dMX00iWgP3EIH11PRUeUTAfatBggizdoFJ/mvLYWbw12s5EJd37G6gUnhVZnCTZv
Y8BMllya6N5LnSdltIPQ6uQ5cUBVHjJDa/lqc5XduKRkcMgh2gJ0s+lK++j73Zl66kef0BdDHmcs
CvkkPjnkOa2UI59jM/llVRYqKvUzWOQPxi7ig2ZjDDQ+isRmPWfNJ5RLt/hNHpLce+GChGOTRUKe
cy4ZfP7OEpR70i96OR3N95jQKST3a8PWf9DnYrFV2M8g7640pHU6Ae2JdoomFe5k57971jiBe1Jw
+aTbBjR5gUD20b1JFiFJ88QmVanZre2INOoo6edjYcMlIkHzrRXsjVkSoSfxIRQlBs8x+VK+ip+1
8uL7Y3kAm8lTvRSguUYw26wYu/pmk1iLdE4TXmBSlx8T8zlEtOAj0vOweIVW+AlyC0Vkb97IiDFT
yfxk136ysaua/D8330+yQ2IYpc9al9/gbKB9ZbdEr7vhfIw89YorQguywnS2beW+VD1p9C2VgbVd
lw+wGgoyHzUgF5p3qMvyviOhg3xSmQ9uoHW0+5ze1dYiMZesLfVOqShZ9xTW69n5Av5KPbpsf41i
qheV8yJxUZuqHp+rqsYbPpB/lrvVjoX3G9bkB3oBsBqH6kF1zQXc37pcZguhOtejPKK/gtNt49ro
GSWgYugHZfE4PXR6ueAaVey/5sZeU+p+4AtzbvY39oR0KVsATqxrKbRAy3UAk/rNZ9TFkJtPLjYE
THYfIiIANJM6ixr7vVI67XT/UUjVB9L3VfCdhmiTkt75RBm1s1INDg2g3HVqI6a6Vpzie0eZyVn6
Twz98jzSI7CJmSuGst3AW6buVBX+vrIajtV8cb54GqaS+GlayL5x7D7E5nzGufXqF/S2x+p5agz4
Pss7db7AZJ8N2c5X+pLyjolAdykHFR6olF6D39rY4J2wn3CADTBSBofkmmSb1PdW18YUGGAuRlYf
xPME8HW+1wBk0d14SuY7wr+MFRDMZUYzjYRkR2FgMvZS718nIF/XUTmkQQWlRZQQNNup2xON+KDU
coWN4teyTj6VnwF7HwmfDX18GyjVbC49Mvb3Q2QN+z6P8RCZ8wN93D6gGIaa0ET7VVloYjhyoRI0
d8ZkkKVSIOxrcYGZnvGsAQixWzI6YsCJhbdEOeifRqJ9NzOuS4wTkMO+LQS6kU2hAcMzOsjmrM3V
Y4mpflMs0Wcz8su6cGDDCnWIsuq+4OcAQLMnY3Bv5vR9TKA7e4dVbtpHlGZH4naLcIQTRnvLhh0U
R3q3tgzB9LaBZji4C5ZMEKDrEQnapjezeyEh3iVcNP7xUdNsZ1F2W0NE7xCyN+CrUc0wufQ8FMr1
AHdsou1aJuBa5nL2gsE2wIDmZX3vJUs8rjeEeztNtmVkbSevDSy9MQ+D72xBzXO0OswEtSF9PjsY
/IiBtVGx4rofojMXPRyhIY5vN5rsXVfAIwZ+9E1VGcg/KMWjs6iSlBLAO7VhLwoUr2ZJI7ge3osE
HE9dlRfLoB/CZYC5lVnttL4kJS7VvksycKbWvXSTt00bKLkSJo56iUzUhlZKgdBq3XQD0LQjQGCV
2mDJRx/O3uD+iEJ/JNEm3o4uwSCEEXkOkI+ZaMV1WHCUICCF9nXuLl1SPbdO+d5mr2POhIc+0BMh
mOewNt9LThJQJsPvGeWOUC5WRb1ap37y7biYAuBJKya6nCCkaKLrSae3CoTqIS2/xtHOiRkDFqRz
/CLkbG/ALKPgYRLTdsVxoJliZqChMstQaz+ieNY72Ph14kU09yE0oVKlOvJ0MpjUqgpfO5M+D8gW
Bgiw+LlmSTJwh37nr3NvuSaJcqILDKIv6wzStQaBo7Gj/IEm0BpWZk8IrDV1H7Bj1nX1rNs9Vwav
K/ZiJPYMHSnAF5Tkg4fVNOqck0fm6ph12AT4DmtdxyjbuAPsqBHHeTQkAW4hFIaWPE2QEnlXZLrD
GL/ZSfo0dfYmrRkUUP4AMDZTfsSs5OpOsDXIvmxLhsElbBH6wI9DPa1/Tfb90IBKGtuxhQUyAJTg
W/e9LYJsqA9SwOiI8OsDVjpTFzs46aLvEOOLpi6GE5I9lPbgFLl+Ko/lU5qmW0303gGF26MiCzAg
HmFhpuCZjYjQJkao2khz+krsYl7VQifE1siC0GJ/DyG/WS3JQy5896C3hcMoNT3HFpL+NhluaNRn
Zw24fW31xT1QqxdIF+NxxiVnV4W3dd0adWkhjqZGhzEueJoXjzbYEaZKXTJuRZ/9dP697U+fE8d7
OZOR2qSkorjgm6O8RHUVeuQIptqm7hwVMBFeU3nF0JVXz2lFmLhfYTx0vOYSt7CfmWY1tIXPljXR
OyvGmyiynoqWiwNdK2s1ptVhnJDMY4XRok4F89CidERgY3VxsSW/JUH8RdOX2U4/+x+9/pZmiNQo
k+PQgsCyTcic0ZVEMo8tbmU6PZnk8f0gaIh4+XI4SObsAyGxcrZODtEpMx4tBnTmv5h1ly2MZvit
Y+qshp1j14+zN70A117rvvk2LS8z46rlFgpry5o3rtVFG6+OjF1Xj81WakFo+9FKT90EiTFSEmf6
jd0SoUCFUZ3SAFYLMIBaRPpkG2cnayo7WqDGbWSWuDaljoyIo21T5NnZ14qKBGHcZtWE+EcXjIKW
cy4HAw1aycKdXvpX7xmPYCbjzcAPuhoq5utac6hShOZ6poxV5WLqb2dnnxPgvs4XK5Uq+8vk2Myc
veZWueAv4a9gUhX4ZeLpOCpFLXTscLRs22yyN4jqlsTh+Zj20ELSMCdNTEYfGG7XMzkKRAyUVPr4
77rKmASFto581b4gpnibfFoMOukrMRgtLpV8FQPBpEh/oqz77Tn106SATaDKZX0SPyvhPozOsKdm
fHAJNffz8Hs0n92pxctUfEAsvQE37TPmLiweh3Dk1DtOLjV5JmlQd9HQs7pNQTev9BqhLJKN19wG
MNQlzrY2cIILd6IlpNLfFCQYXMqXkOLO2qpZ7cC8TFtCG5zmncVoiAEXYTsu+8zWSLEVO3NuOO3i
3t62ucTeEl1Gz/hN2IagF5eWBCmoQPfLL8q2ZNrceqGEzGuTW+X1zZtoIwTDKYogHfhBDuCIwGFm
KJn2XFG9F1igVnH1bsiUXoge7qtMR08Dwb4k40NmNVK2JndJcFtJTxs2slP3dVoMqI+6bykTWNpM
k2OOAB8FKbwuDjibHwNxGvrTMFo3jm5sCpwDGzRmh7olAE9ljHVjjJtGKJtNw/w4hs81AzmSuyw+
RB7e5Cz8sj2rXk9zpDZxdtPPAP3TZzmUiE1cQwsYlTYibd5UxETSQEiRmcaDZtnvJZZPVjE7xF0x
hRWHaBwZE3iaGBT03RJjg0N6yRi+WEpZK1h3qBhHnOcatvahr9Igj0+aNN215TZ0R5DRkRuQunp8
Q/j5k2axZDKrPA6oXM8xVeAp/SEA9CktcTxng7Ux9dJdVdneGVOcNwZFftaKnjsfOs5PDX26NsW3
rI7xS99CfQkB2fd6e6RhfUvuHljR6ZZSGEHvuIHJSWQQQz0To5BDaXsLHpuoCL8+2w01jDQ3AiS2
MROYMx0NudZ0XK6kqTGaFFIGnrEYpCAuuXLv1uGD1UZwDrXWI+p02o7tKY4rQew8pzRz/t+diYDD
YJ5RGtE2z3RjnXoW8/9nVTB1HHyTiX1lXbLhSJGfjvYg5aZpn6jUOFsjZz8OId23gUIWNq+OUJts
+oqy4giTr3MMRj7a/pm033DslKtpaNDksjPl6HzHbWIdcZuvozF9EuTmkJDpTCuDjDWatSbMnsrc
OIXc6jrQN8TecoUCgPT34gU8or6z7YnaCYt4f3JgY7lyMe/4WOLscOfB5l95UcmsyXXumeiLdQRX
BOEN3pdemAf8z7fQAH7GfqoDs5mIRB1/wHwRF1ePNxlumvXY+D+F8RVW5Ydv6R+VmL+MKqV9qLLn
wa4IZG8I79BzvEKL+HPB4RBuflMpHF6xQPFaOl9F7QIVS6bLhBhBZN1xNPV7JYFlM0GMqh4mhvQJ
yQnjY5y1SH9D8ZWEzE4nVtAdoHIKcoO5aRjbOYNWqRs9doP97Lig5zwdoxljQxKeojQ8qdp9iTHG
BnU9sE7z7F2IaYKrIWtf6bgPRcZMX6Il9VTzYMO6KCdWiM0UIo2dmRmaxrxmkfYjTSLjZtYoWUo4
ah4CnYiy6AGFqn8QpbbTGv+oMuPbSsZnI6dmGuXDW4JazyktKIGZ8SK40q9ER4dUZv1PlqS7TIrL
oHfEbot4O1HZhMQ6v1F4KoiumfsD3Zw1FhnS4aVfkTrtnovSeu4GpI861kA0wCNoOg5F1u98pbx4
S+wFtah1hB7X4RakYLnSG4Tgo29yCCnt3BNyteoYf+U4+dtmKtB+J2TXab2x7UmjdcsyW2PyYubb
yGplG+oGpIW5ay0qgtIsP1CxJQFhHUtuyEAe+kzZMBMj19ZGbRyvYopdlHsR6o/AcJlecbKu8AQe
6Emy7PENsBvMiEfcTihRu8fa5eoPpD5T6S3hH90xc8wHPcZ3GqVZETgUcdZTW57EKB18MNF9H1Ls
1E2qZxTSAbpyIZ9dsEDp7JzJHjnlqDpXNMHXvcdKDGsdwRo5VhQnC8+i097JMY9hq5WonIz5cWhB
Do+d/tDw5YNJ6j3gieitDnUvSKlCBgdLyvuSuviBhIN9BBlz7bYQuObStjakyrIzhVWcYIJSeyp8
sZtdKz9QfAOWo7EJleGd33IyZNrwjpwiO4tY3Hipi+0NqeG6qqMJfgxQm36k6a5GewccYMRoGJuB
DZx33elUj4skrzdhxSDjEFbLyqlayMB9iPUiQwE+3UZ9Tus2Pktk48svAz9ZGTeNNqUHqKT3pq9A
R3IC1UiCb8NaHVLg4wfPs4mKnAsTy9JrSwyWj0j5rvSLu9IjPQCwW0HTWTsTVfZcQc/btE5zimX+
qOU7qXHVMvqGIl5E1GUW69vGYX9AmiavU2Zkm/q5B5842dYaWsvEVkGyIEKhe9froVsuD4Z8SCzH
2E1gNYmForW/rfX02S9UvelxING90Vj5ZMOaKhUUOt45q7lATAPZO0Xp7uwO6BZLnNCPfZI2qDQP
TfWYGOUjtL6T3s9vDEfFJiz0lxuvzkwupujTbYPJFBZ42jy6V2zNpfQwlxn5UTNXR93+6m29OHSN
/WNY5bQX3SJoTfNg1Br6Mx35Xpk7oh9S3akPi6c+xriUImhYlxLjxBhOyYEG1tGQ8aNBdTzwaiwj
32Nt0x8qceL4tsWgH0NAj3QzqLCN+kSzrCF38K2Kcd+WCSbZnqmmpvUfXezROIje64kSTqUzgttN
GrTCJmN30VCK8iwqPzrJpGLuqVHOtyLSY20Lv7gQhOSGN25X2MxgfEwxrnEazQe/II1rtGgRc8mk
Vkg5HLk5ph7tUJnueBIp9kqlm9t69n9bSUqQFZjvXYpgdhtSt9W6mNxUJQlmSvZSAzzWQYlgEoLU
aEh8lhIo0R1vuhusjknb5B1A3kJucccd/pP7qmOQtvzpaCWq27JqDMySwiewL8h9inkoNANydOJt
3tSgaFtSq01Ij3TluPQBfw27+j6dd5k7kTdmMdI7qjx4GmolHfToJrHTdjPbrA9hcYFlcXOEVx1B
yVjKt6FeA0jK83wbeavCPBuT+ePg1QjAabIowIkcJEVxy/FP86bofutGMwZ5mthb5gabOotd8q2A
C20JDOKERdW4Mc3K2rA3bslyWzuJLwLbF4sUhwSgKIepTMW5w6oI7IPfe5DkayFme5kERbIu0e8R
86WgZuctnVRmisvs0WcNXiVvFloFkjyq3wpS7MjxHWY1LZLwQ5r2pWrdxyklwRAaXCm5qFN4Ji5g
FsfZcN5qZW6nihKay2LSM6Y3Ja2XluRIrHmpwF8VI9WZq6eYiJSNR4lnncuPEapoQ2DPBpmOp3/O
3k3an7PsbNukFlfUYbx3H2cLJB09vI/MZ5ERF7bLejiLdxmVUvfU6XtNPIb1HVla8JfEU2E85qxY
oSI5T5bx6MbQzzhSogcEwzyXs4BsPphIj573tDil/e6VtDiD3VzRqYB9LWcbgxPxlGgNfcKjqpHe
F+Ey2qdfP5biFnauVT4UZEvRXaAg8u5hVjAXo9iLPojbhQ1AVSmwwsscHobYWNs9lYbwrkgeW4qg
w9NU3OX1ryWPWk5fyHpIgHqzhufCfiIttrMvJPmG9ovjviXNM2koxGL/EgPNPPGouadsBiazzsYt
Tl2hTqHfgVwng8q7GaNjHZ7mhGXKyW/eGvsR4w4yIDy5mCgyiXEFa3R70BVrsdd4qLe+9RuHfUpu
gpvdKOo91b0u4HF86eWLC72P4lFZZ4GQd1P706lLqUPsf4yqn9R+KRzBAIIffYF7/YqjTxXSamUC
oU01iCoIYbSfJrxKA4d09O7ITz18Ns3PkBJQaKM2RhFHMAzFyrTe8KV7DGEZXS0DdIqF64VBKpHz
PoPdszhoxoIyvMGOpUvgE9W0UOv0gRIdGrjql9H6K5VcJDgQN+MsYzo+iu9Cu5SkIZcHE2gNBvO4
O2Vyn/Y7Wz3W6mYiyx51TYa74JJwuNk3RbT1COAE87BlZ/bWqxpuBaM2ZirWwkCGti6c5WSPwrCw
73hm5hxdF4feuadCRCEAgs6AIafZJ/B/InBrFZ57jcLKMPzqWIkaBkaa1CemgvVFTTNb++UwuusU
/33fABA+r8GlbFj7wX4RJ0UKENzVDUlc0IIWFJRauaw9zBQOEg0zUimU+EAtwYyUQ7p+h9UAhhBz
J1MpTKeB0qpgKbb7GjZqOs40vyEih4ioIM8w9E1qV88RNeRdOt/HNuCtjrk8bfvZeFPmW8xk46xn
5zy7z5tfkR7vRhc79wFWXZ0EihnaBNy6O6cI7pK7ejoMkKujR+lwkibrVPvye4OAXiwnN/H44IzP
/M5OTVP7ae80APnNN70pN7i5galjLDMfI39VN6A1sCg2xzA7YxnB4DjYjGvyk1PESE+yBg76y0uf
Rv1H5j+G+Z3RzsNE3EBojyg25NYPkHX6PevJepiGj7GuuMSyT7igL7hXybXYSC5cOA3/WE+fSxxA
TDcnQyQHBX8lxK9puPcoqAMtquINA58JQ5q5tE7Wu816xXzk+rYa9K+CHnY5sAQssWEVIxaKeIdy
hfUPIlJEyplxIQjNe07Mj6EmFiu7p0+M4e5BR0zvHjNqiXP6YnWSeQegEzCUyfAbPUmAo97rSVoa
w6NdEQw5OdvI3i5HecWPtJyXLWOO4nbtIz6DuGeGN/rI1AzUtN1/h/mt21zc+sfx3jz9tWxv8/ql
ms7wJ9LiLhpf7fCjYV/EVKhH/7UazFNJ3a4LeeFNEjGVKuExFA8c7hTr8GZ/au9tgwnZITKeJOLq
4tJzctOlBKqvSLXZm6zXCz/eLNyxBrD8wLpW4OYce47ij0F90IMPqG2RUpTbj5NbrSqq3VVs0+sZ
V13x5aHTBrerQ6VZN773XKMZQ0oRz68ewecFR32TrzM6kUy2Vi7AT0t+JIQN0hPJDQ6e+rMHn77g
Es32OvZ4hNHoLszZ0d/FUK7r6VGlBF1brOyHtcVnLRjcp3Sgt8k0N7U3RuxtHLDNrLhX5IzW6EFo
L5dW0N9ds7stqpCVHvglzQ0uzZGSxKxbQcnZZDNLwnyDB5jFLYGtTC848ImPoBnUdeBFWTXGRI+X
kHVrTPE5uw9DJdrrtSj2U4xIASk7IIsthx0qES3A674h+/qwYCqVS6RGR4jJunYwHDlxoOuXyYTK
PRQc+vOqpN9vk9rTa7jrRLVV1isOWFSJnOdUG2gWQUVo1oKralg2QRxSiveo6EqbbC+5ycp3dCUX
uy8CgHzrhXyq1QGWi0PDmgc7WUrJv3qQQO2JhuvWfj2svcKitU1QezygdHqPMErFLpwIckZLihB5
9uJA55oftfZX5i3YVy5FBpYoB+nL08C8SyBYXD6cCRPUHG+miPU3PUDZffvJyXVv9PQ8wNLnPC77
74kOAis1omPTYGbGBI9jO83wZk96Mm9r64AnZ081b8PBTwT4SlWkYM54c/13y8Y3yKIHGTsocVoU
QKyBoFEr+SRnALYcEhVnLRtyCCJkTohsDYu5F8NjngJhylu2EZuk8tdKUKshJRcA6tqiQtNTBWwS
ThT3rmWPjP7j8j5e/mYh4uBMWXavmqLAl2g9cQNLsuMI8OL7cDmpYqKSbqPx3m6eMmav8EhX/nfT
vXsD47TNt6Y1bkLaGzz0QRmHVoa56j9JOq/l1q0kin4RqpDDKwEQzFEkJb2gFK6Qc8bXz4Knyg8e
j60rgjh9unfvwCulsQ7sld8SB5nJePPFb1H9arJDWPL+6AGvhP9H9OpKoTT7wMgdtwPwHG0oKaW8
4BjPe+mMtC2XCevmOEeESNbg4ArugpK6LvzuKiY4tETzVeCqYEUCqINuni2+6itLO3uAUHUfgvGU
kHZmZu8yJp0RNw7DCCDxU4t2YiMcNe5UbF+IiyBGpIJIkgJGYu+gBtYuiEuvmIdjp2uXzor5JJn5
iJE7h5jhlrq8bg3Na0sAMBn2m4ZfmcABlrpdAQGCHCGqu4Jpi26rBTwxNOLEPxyKLjzVpbgTMx+5
OttV6b2RvxGRUijNtayWnjVGe18S8eApdsXAWzSNHlwCPiteqcFoEzu0K2XR1spbMBBYJM62Ia1J
U/EwZd6G2uwRl+lNILQBbvGCrCI8ta5mSZxOvQTqTphmiayofKdr9fUMn05sF/OiO5P6ySQy3ITj
hQuN57OfDMYZJ43klvQlgRfCoQiiS+W7qtyzHO7FLV6jNwy0PENrTq3cnFy5lI4DOF2mxuu2mcg6
jZ2O9Z82G3aENeIk5q6KCZGaTwcJJeI4LpBaDNGuYQUCzyAqHqU/3FoxpWvPW3vOpEcodu+VbLAt
JeYQAVtQBXsDW1dFbT0zBO81lVcliR+wt091o97hRZ4wTiW/+hMr3G9txuawOVXltiEbWEIjD2F9
L4cA7zSmWAQNizfsU1atS5qLf+OSgcAQcFQF6SKwFk2lZpPu2rr6xKjqr9LME74Pb6nu6GV9q3Tj
X0OUVxYMoGDxkYSfrUQIFQux6iu1QJEpHykwICw1HcriUtsH84PAc6a3L1zJ2LRLzhJcPG2rpNiQ
VyKyR0/wH07j04hpedH/q+O93+z92cmsNaTy2QKwNHckBLfhdbK2TehF8z1a8s29tL3F8ltBK9Ec
6uQeqT+RQTkvylXe4FvzXnNcMhWqdwB0AHG+SG1gH7P8JJ+bdcFnoJ6a6IlsDjtCLPYJMB0A1ASb
LRyoykizwP+o5bNuHqXdSvIk+QN8xsEIxPbDW5//w0oVR5zGzfzBlhHBP+hWxovY73LxHCtXdqu2
HnpZdo7W7Bt0e4Elwr9yvJYDtxQhxa6oPOLmk1NNIT4qK7yuiC864h4MWAfIjUd5dNFdkCkvaE4c
JW+ma1IHFuUQSuF8unkAo0kmGYFWwYS3pMDFUIJHI28QbKYU4AxTmk55yPVOAiBNtlLuDZ0HNY6/
IuWARhPc/7OUxK24Zhwp/pTkhZy1FdzC3EA7mONtWD25K1d5lazQhlTHeoVqobZLG/1DtUOLtjK1
I9UFR0pqmq3gaACzTvpJgU4gw/ZelR5AnJTcjV2cwIZtHMBUcyJnTr65vMiNOrUAeGSKpuVRgdop
9ffS2ulsrGU4H9F00JBiktW7wpkJT3DhVwbztpy8KbkLvpX+mlnkSBmfCeUiui6QQcdbIZqbcSRe
YK/7W0s6hy4sRf1Cx2/qbzXC6vBjlO9q/6xm5sC3TPiI9CfzUT27LTlv1qOkncc6sB4dPiDjzIbN
/mosbvzm61C7ZMlRhpIa78Z1Z0f63ixOrXorMRg0MGtopjPun45oYFW1nsZzVXq9uB/6J/9Zomwn
7ZybF6RdeERo07kzt6i8HJGDQJ+e7WJXs2d5nXq8OPk2Cg8jW0pCnZT8J5v/Cdq9Gtap/ZggYf0L
/Wcj3cLoj2Z9sDwlvCaEEmu3jl7qEai/A+EW1oM+HPPSD1066bonjBi0vIvm1XBw0BJ+S8d3MY+I
t+1ayM9GdQz4XWxAt/TOz7Rbi+ysfxH3n1R86ADj4xpRP8Qwky0wSDNXdkc6g/o+ERIgeCTvSupJ
G3dkic3VOrcDm9e8I/Go24v+NbcfmYbKrBvctvksMbIlQinatd1PT6NmtLcIL9kcLpzZ32P1SIxs
Yn3x/F1sj+rgOmKswlfhJesB4nL8Fk6EsS/bob3ppp6Qr7GHthP28j4mh2rx6tcoFHHcoGElM4Y+
mOdgOPLy6Qp/Vev/8t6DbhPQLHbWS+oqu++Rr+b0QNAxoSQJzJCejuVxXx00i4Xyhj3Oyiifre9i
jJfhPLmAFJZX/vlStKpYHIXgI1H/8hsPf1p2UEg8rkkNDi6epRTnQZz8Q0/HYzHlb0c5X5Wgf3P9
9JvjGL7y5mt50/JxcM2IQCkAex2viNjmn9KUlNWnjP+KQpQcmrnVL6xyBpP3XL3g6rykLajnEpey
fLpaA6mNOLF1K0NwXXygg/rISMTcVPB/I+zYls0pbE8dDMvhUIj7ybq15chSEhNoSI1jscmG7ST8
4ayJvSJoe/Q7CP8iL/FS42Oiw+yUS1v8LB/w4yLKz7qCZwvFcmxuZX6p8BZk2+5JmmdaLC33ZAg0
1QUDGOsdNjZipLDaNsIzdCi4jtwfmRf5xKeeqpt018ZRnVn6KHzMFd+h3MD3W7Xw9ulcKEWnMN10
nTeYD0R/xO5gt3qMQQ94XjZm4Uz6t6negrOtU8biyt+GwomnEE5f/+2n2enJXuV/mfJBYRsfp/dA
+fOndX/rag9GaPpegLWCWbX7yFqLzbjy3WhtECWURhdf20XLUoaZmi6Z6D72StPNj96k/hpSX3Tu
vQ4CGw03zV6h79DmzhreRyQ6qHvwaYVZEEYpHiNt9y1ndtXtrODazftp9YV3NdQGhpOd2eyzxQ0n
e++xoXIprdDN1w0LKqfIiPGmP2z+Grd06rC0VRgbgsbalWDlWT5h0z1MB0E76dpWzxh5dhVT5KD+
MiuJ4Q3TFp7ljRiVEq95leXh3kj3Eh5I2lNJALg2Iz4y1kkLX6G0E+F84NO2xmg2Ljw4/1J/TnlD
Q+2V1Mv6epePR4sHXwh7sdkLzM1x/BPMPzmpRYL6WpjjDCh24MjM4i+qc3JV/E2HSSN0VD7A6OAY
atPnHQivgNC8RuHszsQ85DjwkjXPmGHay9NUHjToQeQO5Vlhu9uPjyl0I8v70sHE6do8QkY8fXIm
6rnu/T747spgS6SzVd7IJiTExxgeMtUcxXlYeH15aWrHIK808E4XPjUWNMSwr0UiHWBhluy+Mbjg
3C0sBo8wRtMVnALGsrDpgw2uL9H8rLStVZOYQCjoij5nFV4B+CrG3pVWfLKgYVtcOoYjYQRc7Di4
LasgbbcEG0UeGXT9D0SqFRKI9Yzhx+p78aU4Kmfa6IbIZ804j92mV4DRt4L1TFCkohbnyglsP1s3
ByKxVyJugbbPOsgBrGO2ipdmortIxsGiEMPA4kkUBRZ/gLXn0QAFQZauaK82vXT9SaHhMV66Qodk
OT3uyNVH29LOgrV7EE7+j4Y0dIlm/+w0QFgmqrnoVu0yypJgRGJflJwV06Uspm8GHdUmWGNgIjRM
z5tSs1WWpZCo1jWMs4tENUj2entPC5eBnSEGOvcpRTFYPsgjY5/Be5l9+zzyBo9L+UsK/ZMJCtdp
OzHC1/pGgR8mR+SQK9vafMJgHKkYOYLvCycTdn2mDMzsT/mmhXtfxAKIu43jkZEuR6vRGR/CvC/c
ItvOxkGLTyW/2hRTnfeYVDu4dfJKJukx4via7G0hfGLjjsGndp7HNyPcCek2TF/tkz7GrS2XVxoD
m0MebgU2w+Jabe8spkEBFTtbzAxBL0QIdfoOgnlV7nLcwqhOiBSyk8CB0TggLOIVWl88LEP5ntHv
yPlmUDboSGh6LdnjZUyyNXyTvtib42nAW9LG8kxEmA1Cbkc8WQP/uJ58uGD8NcadZRwCjFYD3xnQ
cLNTsVuf/6kvPD1EQsSkZhCRZwpVtVg8pUdcZcwnNlpNhQXojT9b4Yf4G730yFbNU9GR2e+gWs76
tQldwjFigkjavdKeu57tDCyMhhGrcn27Nv8p/s8ov1qZwTsyd3ABWUfdsvHcrjXY2DW6K5hVcraH
PlLzGdKPbAnxKXYVSy43dIXgl6tc17xmWOfVWo1cErP1PLbD/sscXiLtqrIAZWxOVPXGkbGHwDPr
7Yyf55hsDPE4/o1U8/CrGe/CfDTi1+R0jpbdlyZu/gyaqxmyglknDnieO1U7mYAXaZHqn/X8nXJJ
OOJy4HX/Q+yAP/TP5UB1LfoDW4NmGzfmarl5dZ3DgkIz7V8WSbbCVpxumLT2ydJDVuJpEi+5TADn
UTfPiKeUaZPme5xdbdE/MiasmpJlfguF4UXWL9celhweiCeZFuQ+neOa8iofIRvSpqeu7Ey1Rzfo
pMDclBFlGyuvgpFRY4nT4U7BbGUAvzMkoF+l830N09Es70sm7tgfyfkwu4sS7zt1A0LVwT/J1piu
m8RZTS3GRRLMNj4bnv6m/zf114g3DBd8mfDDay1cEvFUppvlAWKWhtCCxBy6pA+rv2pbTqOc7wwy
69Iu3TbdvwU6FbqPZP7pVLbB4wcLJlvvCIm/qvKjFG7QFdAo8VY6qU0HjRxpuRwU5TaqN13bJ/q7
Kr/J9Gl9/tHW79XwGeO22VEwW2JOzs1wouDS4yqMKLJDFq802d108YNbaN0t1HSTjdEIE9GlZ4qX
DgyDjb8bYSca4QuBdueA4AK05+d5Z5pe3x6KZgsGbRckeDqZw6WxFKApOg/pfx2y3K15QYMUtj9P
oPuL6fc27FJldtm4tghPCd+QdC/q7iyc0OgT7fgWrEOX8qLTk3bCOwMvs/Jks2WFTyHsTOuUouur
rqXyq7IDSNkTTBIQH8Rn2brjkSYXBBcMe7/8LtVLQugo1yg8+sGVUpdMjBYzIPO7Fnl1n2O8q370
FaYu9RZTTSnfNxqtEqoEUfkHlDiII+1eR4YbwSjFv0z7VwQnC+/10mZYQwnEVW4F/4zwV1c3I7qz
nrRogPxrVJOCfXgsW9Jj0G5q5aqhqEnwJqEf6qYDTvBW+AsTQPwmA5vN09rK2cgAZnBJqA2ThNOZ
5E1qdJIHVolNCs3ijPnASEs6py812MvCd9NwdVEyixvtQ2WV4CgQHIqDXN8V8Z0rKtdpR8eN2uBL
84pZDgvCbbll4Aw02RbfK5PlwaNXUeHACReBsoXxJIiHofpetHcxyCA+8SD1N3VUtmr6r7KIk/ip
s5tu0iYcMYGNdGy5uEvzLyWDRe3O9sDg4/Q2m16ESOnXnHmqwi+Z7HxCqVeRjZ6JoiHPGHUfEXi5
Bcy18D4GW1nzBP1CVCz7EzY6vEh4UdEoR2wkHqWBZIHcFDhve9Cqtjtm5UvHz1uBz6uLkAJscDSC
0hP5Y3YgkyiEK2rXyIXbab356XdSPbr202yxcl1jIaoof0P+B1epZ7lIH6spv8vAlqU7YdU7ue+l
zXHIdqp/qqd70nxr1XvTPQcJ/ySMhnZz4oX1QVJ2EUlNBrlFDPfsDlT86+AmVM+8Q7Q0PaL2yggU
FMAm2EBq2TMrt3N5GAxCEr/I2ULUA2v0UDs0acoPbpFuHD9ke+S2oGYoVzkkaBFbbJbG9kBI3dD8
k/sDWk8W/n9Dtmcw7kjjG0gQI+rHrYbfCM8upSuIC/plurLnliey+hX057iG5S4/8U9aBRvds6yt
HF1VWCdFcEdoio/1P7ZHjsh/MFqkKqC0P/ecWO4T1mLJ1wgSu/wafB347aUzaJ3xPRcfgXAZiKGX
DtVEzaLNR4676sGMJZxuUMjgW4JM/xIqa2mAgf+tm7jyOjXErO9E5zy85hGEKincsLglcHiWYU2R
qaz4mBctBkurP2nYJdQVnyN26vonFmoMAIRQDE8TY6QgfwisLdIDQwE0OK7l66SfGfNpkp3JZzDi
J1ZsA6voLVOP1iYujwbgIm0whAsdkilLmRhYqzrSwRT+Phl/OZf5+CYA0DFfa8ZlUhzhz5zXyUcW
eXjuN9o2bbLVgkJ0B+LMsQyb/7IlSBsDRuyFHUne1eLW9M/UAKoC4aKsg/+bvkqNd7b6kYe9Yd67
8GaWx0Hf1KWXciUa6nsN1IrJ4zLKCbhW59q7ySZrKM7+uOeHkVAU6JuJWa6iBQ3+OnBpwuNc3YJW
ZhwBbKr1bOwnhn78r4AkpW0ZXCE8Q5OVAE8/yuaiKyiBVjhdVkfrKhgOHG5hAttn5eXW9eG/H47g
a3wG+KJPxzD7qYbT0iRrQQSneoCXiW1j8dAGL2EFHOY3nMrIBIvspctnS97RrBveMG1aepuaIrMC
9TCIZeWUhj51lsck7NQMw89TJNHlbtr6U46gs7xU2cU9sLEeX7OdVWcqSuhiR2lemSKdMtgMCTnc
JItSK430e9jo2pktZqG78JKVZJu86el6eeYsLCLzhpjFDkVCyxBrTpucrIb+X8vvyr1hy7DZAAFC
nUsU09zhRcwufrE8muEhJtuOtQwO7p+dYZstlJl3WfymZe/VVdFtuEMx72ddimZ7u7zNgryvd/1T
+KSaa+mmlc4K6d7A/rCnKcleW8ADPCywpiFDXlybzRY7jVD6oFeQpo2MIVNxyHH8cARWt4/eZlSs
vzvtx1QAStiVLAsM2Iuj4LbKdfmDRfYH8fzBNyMUd8M6sC/GUXRUrqN4hmPOEwFyWapsu4axDO3q
04DQ07afXIOjsc8s8m3WIfufrxQp1raAZ0Cr6vSs68jUsyMulky8qeo5Lh8AyoUBs3S8IDaMhPM0
gccRF3EoPehUPnb01wVCqpJ3wDpdOZbWsZA+pPzDPxYgBzWuigZZdKhQ58+YfaxUv5nJS7DORuvJ
07Hu9yJKDjrkAY5PNOLTESxARRoe4/J3UolPKZ4KUEnafFdIOYkpWln1AQd6W+fG+uSWgqn44mvX
g/0y46WnYROtp+q1TM7E2I70BiFYI1wyxITyFl4ZZXW3GN9n42cTbzKgBCH9inPCpmHPIMzpmION
XbciSSfY9OOV65ofttyc9Vp3e+PBsIP+F5+xnsmnIINXPC/lkaSJsLiW5uwmwdqwHsl8hu/TSk4i
b3Rk1v16itYlFMnk35Rkq747LKiLFu66ZRngH7Poo+lWLM1Eeh3hq+YfJ9WHmRGcuawj9wUmluG3
DsNqjI85AI0RvDUw3FXjRxC3hXDWWe2F7FHoVMTmKMq3yPkaWVmir7Ob6tX4e3LIHT8498l6uRP0
eZuBDc0d1v4UdOWfr71H/kvvHpa+rWRCqb/bgO5oN5bfc/cpCJB/ucjD/7DskWZN/NT8e4jgfEEH
Eum1jPKKeg+qXR3cgZqx0tszH7rmQlP9ggK2MpOGhpK+AgNqEiOdbIicccSUCnRm34FBEIYeFCtt
yTTgvYko/adKyrfoUIlVIDm6LmzcsFY9na4P7mFgfy3Lf8tOoRtpB62HOL10ESv+mJAHnE+OVvU9
hLjolo+t1V3acieHsG3SN4HjCmnXRv7YCV5bw878l5jLRldeaTnnBlcJ38ffNOD15McLwXHAfy1b
y+ma+GLiEImEgYNfrRFHMXIs79ukfsrlnZC/Iv+1SBDomNyy5C6KHxp6Pl+78qKNkH7kgF84v7XJ
JbnH85WQIQuoWdyMU4F6xwmXmQcKAxy3ADSfPx5nrWgNTAJtnbo3/sBmZq0KvAlxsSSQWnp0C1Ak
wpnuXzC7aAvORniLRJSEWzQQLkFwofOd+ghEBBazSAAo8albiycDxtM4pq6qBKh5LVtT5RWOEIlp
o2AYwwvAEFOubu1T5u1apx0fEBRizDEdJYVaw+ca90HxsZzEQjyJFhAes2YDZJpMr5qy1wQnUgWW
kXsZErgmeBG58wFySMaFCYnYaOVLH1a1nYV17Fv28gFkUFGddfOwkMKnR2xt+ukOVXmllOd5omhA
8d0yF2SZl8euZLileSD7j7RX4lK7s85VVcjfSvIDbG/IexJTMm0TInQU5d5Z7gZc7wDhtpN0I55y
ZbrkhSqvXCLn7iB+Nm5nk7wHdde1aGpLFDkZB50OzdA3+rQt9SVBddXz+JPsqrRPRUckuSbLzJT/
lidhKG9EqufBe/0V6c0qHZY40SMjIZVKkLbsfeRXgveStH7+jREyrysO7yth6G3JYPAIfgNlU6N5
TdL3OT/w3GI2R53MBmCF93x+MIb3Sl2TvUBnoVs01p6Ek2J9QvcIi89YoXtjuw9XMTkR3hq061HY
TTtiK1g6YBuNGD1BKKRGV75eCQ5fw/jALn6GfJmL74F19es7SwZHh7ncb3pcC47m0Wrcpju0xm8W
vY9vVXVBiG9OG22FQJH/mhB686ruxwdBuctP6emhmFPolCyZjkxElvWZtfdxevNp4eIRzgHNK9l1
k1dtBgr78r1DLlywvcIQYXt+GwbSzPZqaE/R3KvRX2F/5wOD7wS8MKJSPlbiVlv0eseQQZ6IPFti
kE4Zd4yAJGvP3BMiwPvzrOcvQfno9D9Y+X6/k/1vpUQVsgL9017yfMMSbdnn+P478LCis3mDkuIW
d9Iw49Fpq98SjREUd27QWoUkYB5bC2o9pUpdlnmPzqwd7mYS6ato3dHA+3s/vsK4W3Y+RrLW/N3k
6h58NxFLFfVtxH80+lNYDcP9t3hDJPY3M1uQpOaYM3zXoYxFh3aDYmbX0qFDti1dJzKkIjddEzCK
dS2mFYYyuzqwmTjXtFafefmxFFe9/ZK4YIar3HKycsgGiIe7hqRMSoaV30wigxm12hjebEezBAU6
ESgLtkBq0G+75o5I/vBVZYSwHDNgStY35ngO5d/KIKyAtc/R6lkcfM0kAaSUrikrnJ6E5sD/kPBP
0EoBpmFqWwCWyoTS+0E+AC3DbLLHQDGFHLfdSmymyf0Tyr86fLOGI783Kz6AZfDE+7iunTGJdovi
pUckinMg0+A2DHZJu09g0yXmkZooomufBkJxjR8Zek+hU7rKU2OQ8ul7Y7IVWEkqTgvBE8k1m88c
xT1fh/Lq2EREC18F1B3SBX+xFDNiQDtgU1GBbDITk7Tz2Wb1mlOP2xS3jxzDoJ0kXVXGTtX/FKrv
euaaPJBMso67A2mnDvd3tOZC0f6bZcC/NMxj8viU9JeFoO23hC2X20p/9tIMbhva6vhK/dfUM8P/
WcK7kL7nFfb50C6IPcDTzaNlxmF810Bemraa160F6OeQMZBvcAReXxRd7R8sQHbm6UpF7NUtMqoJ
9RcxrRsoSWr9UkVyBOQvbXpf5kKUiVZ9XubOqv5u/hIqiAakNcMVqoszfu0KRj0sJIqbRERD/U8j
6IMtBa5A+Vldru7lrjUHLrfGqQhTaY5SdTMh8bqIWIEfAKoMEqSE4EeuIlsK+rU0EmIEH39Y5HyQ
lloFyl//44tfJo5xioTI7TvXTzwZZpiIWosC2FnoP6B+8ezK1mOEkbZEESyOBvIOkxMHBYv8IvBE
Vc5ld/QDfiLUVL94RWjo877ABoB2XOQWC+kAJSBIjEkzMg70nSLvzRpI3YMUp8KXRekOkohdpR49
lIHRTv9hQ4VtxL8HfFTj3eq/Io1Uemh/2m9Hj4UbjD353F9s7jVbYEb2pg0J6rPgqSnrVheEkuYK
26AeCrsmro7PtqucEoxtidjw+w5G8h05U2scpn7Nmp6AhhX8s24+6eGN79QkK6CmNYqt3CG4NZ2U
VfWRU7HGOODR9etq+qfDiElBWavuUjP1d1DvJJNFbPpVZ2c/uwBm9jR5IW4ULVSoYYS/lvd2PV+W
XVj81gp/SvU1B9uYC5GEG8o9CE1CuzGl5EG1TixxSyehTcQMwxFHVRvtQAIk3TfiqXijD0oglYj3
pmexUm4G4UMK2SAzP+Q4eCwXVVxQGD+wHOxKhAO5BOaOgTyVOq3oQMgKS2D2YvsabMDV8eIKpQ39
1PJtlMq1Dxtqe8D4wey0cGFNOJUsnOP2wA/yIt/Dj3xIP1MKycpHm6Zg42VP2qZ5Gxlp1TUAt6Xt
W5rv6GKg15u1IzFxdoVWXB92wryiObNxVgdc0fldUMXY8E9p7NTFy4QJw59OUnFZ3vcUn46seqv4
8smYX3FXYhbAu+Tx5Qf35V5e+CbsruRpu3z5nf9qcEGLSHDJQiLE4NXnIDvWXhYZ2UO+RgNQh26H
q1ony3g+KOWtEt4K7Ga6nZ9/UBQUxZOj58xuo6HzigtHtIAwif0pkNO2JS2uXyCn/cAbgWEPAihg
5qJ6QUGrlBfkeI6W7peuK+yIiOZ3NrihIWcQAUt7NgML14s0iQ9eYHQzsKSHd4naT8uTjRrorhhZ
wOPCpiQILU8aT20IDdeWpR6EVnZAOV4+ZL7MiSO38qrmKlimLL2z7PyAMGkJ9Bb0vQ+GatEzja4l
OhR44G+2IOzMWEMKEszom7w2PDnYl9qbGMN7+Kpqz6fZaUFA0WMR2gOTMGntNsQdbnltQBQFY/tp
ogaSi19dulbzEcsmVaOn6In3gpSaynxHsKCxdLZTD9iujz2oYSrGNRVL4y1/BIroOrvU6m4G07VE
bj/9h9EBtpLBwe1N7G//Aq4FVgfaJUgvrQrmCkcVLVNofFZI9BUEKdb0vdCihs6lOjM/rwth59Py
8k6WwXnONtF0H637BC0xJC3VYh64JJQA5KoQ8/5m26Ii7CfpWddL2vZP8aFUD62EGgKSRrDQSoYe
qM3pNl5OFbCYaOIJkXDK49wZLzUhhJm/78HMehDi3DAgpnRgZZfU/9SAHQkigDG3l40dbqVZt8v5
lhEW5/98nND5O8m/L8V0+UWdL7GpWeiItohnLO7tQIYwo2BXZey4qaWcbJVMROtLBpEXivM3IugZ
9HDJo3wLncY248uUPFXpPLFlXuQkofnX4o0gkMtMAlA4bgLlUyLH1qo/G3+tLFZX9waGR4QBjjjc
o0VPwLrfhCMBsmVrUOIXAKyO6lVry/i+ezTp7qQdQzb7tfziEG8q69Tp7zXkjGlJLQ5gj3NEJpNf
Mp44cZEL1wBGwp+g08N/h/kXC4hG3dA9CD4rJYpLKm6bcd/wS0h2R0/8VS2QnbFXAoau2h4YJQb6
BeAnVb9Www8nWUwdZNWyYKf/rdYenXHVfHJzsGYpEdbVKs3onAIDDw5qQkx8EHaxqzMy9g7HxsDO
BbYKHF2MApzQ7XsXjlbtAHS23mC96pghgcR2i9uu2RgaTzL5pImM5s0cXgrtGGQso3g7cGfmX+oc
o2x+SKBHGYHLUVxiUfjru8E6IoTkS1u4lPsWbJnHGUPzg/YiGgJ4yYcAv9gI+IS+s0GeYHdCti1h
/pvoURQiJHuFG4YNweAyBmXFCpASauI7NXAlzE+sWGQA8wvedISZr3sckTjkrPSJN1owt30yMd8z
IktibMd0hyOtodAdze7Z8lFnUacapZLECG252iS4EgBgUwm2xSmOy0M+wzX5kUMXPrlQn2IUIQI3
5xKhhNihLOrVz7+6ubCY5Wd9pChA+uI5WccEZRrJehCvTNgberdbqrUcr7mOVnjyC4hKUKhbfwpW
Q1hd0qwHZOpY/m8hPhZ0SKonOiuCtgrZ7VRuAn47MbQlLoUYiVJxMHpAwOuQi6w115MMEo055L/c
+Mh6t1kHnpJfllIQhkf8HIkOYBhb99NOxsQivMqRI4anBWJDY7HwY2BGbiRlRT/mRpkH7hjyj0hj
mfaVQcD5u6nHGNekOwuOtpk/rRxGAl8+lCb/FsJEXlQf+VE2r3qxLdKbXOd2J90Sg3zFDv4JpPlB
KfcYetoMQuFZ9Wo45xu5PfCRmFTcTj5mlMCGflJO/5T0y8dW47fiSlu+B5pwGzHbVL5LEg8zw3jF
kWjRi/NSN9ribhGgy4MtE8/44H1broC0u2bitZVPZT04hjmTdVtsDSLfk9nCOqTm7BXrgbtr9Tcn
huvnmABUKk0TjMCFdKr+Tu5ImA47hP08/6thkRnatgneA+WthvCctMScZh+i8gnp7L9HB64E49US
8SydyLRD2fZVIU7BwUIAmSaGZhWDLY3Ga2qvESKjInszdDv3OHrlo+v/EXrLoEC71K4xiB/czk0A
39CS4J3FuvRcliJZSjcVXKO0zgNARvWKg7+8o+7DI6FGZ+Mz57CneGGONSLRGaq7tKkJ6TIfeF9L
8TXs/xRU8UVAthgyDZyjnXYTM2r0NlwmJfJAaFfypOO+ODJUQc5vD9UAd2VG05GzLSu8vDv014Jz
v9yPgomLnsO6Bki8cTH/kFbdX9WsdXGDo5nJMNfZYfyo8l89fAvS9wmlwgx+1A9vS3RSOF1pH6x/
kvgpTqcankL5wB8ItuDGxNz1Tw286L0zr79IepR7YFxx6kHscWqmW5FcMaZUu9Hp2IZG8Mv7RlxX
OpjC6leju9NRpORPLgBJ2AH3USzWLOOQ5e5Np8JojEPMuEk4IYYahfhpmWc/vqfNWWHxjmwZsQvT
mQgR606q7Io2W4u3cr1VWPnDkoeomqhbg4/eIYO1xndNRpHACmx5vSZT26l4m+lmwL8L42KZeFt6
0nyhQmpwJkJbm0TI1PhZncHgBv+tZgtdfqjCccGsLB0e1DItXFCxkd509gk5tf+jCwnyOgjxhME1
9LpUMMP/FHUHVjvhesg9IGkwZhg0Vzqa9JoSmMa/+HovDTFJt2Sx9EAPCSpgcstu1r/Sfsw63jhu
ScdEkDHrZagP+j5gv1apv9V8MfJnjvixEoNVw6HvqYA5XQ8SbwBSenLbxEQVF62jjJrJhHfB1yIw
rqJ09D05A0raw5ys5Z2BOorNQvdrNh8s/S2E7yu6POD/puztL5Oac8SoitzMw/QNZmuoNL/1q0aa
oCqrCbqaHrIfrDJnYpm2DJF68xfyieeGHZBg2cG8xYMKCRzcGC7XbrwgC01vSoeiA3Yn3EDcbmk4
8WMwWAhrHzXr26UI9hXiMsjY+o57Joi3lvycHVLbqouP6GixNJuqn6r8kQm2UO4mv0kJfIu+0a+P
vXJEGsjtxlmBCgrxRy63DIJxtmmbnxkZ5f9YOo/l1pUrin4RqpDDlAFgJkVSFKUJShE5Z3y9V9/n
gScuW1cige5zduwhb8kC1L4d3Mhm/TEU1yDaGMXGXgXUXrIFLXJEuy5lzCPCogmg599pNoKKjEWz
ljDr0UwAhTKituwYhpR7ZZ8j/RKsqa2zKXuoPxUCXtLmH5FqFDtzJVFFsqvX+qokiagGp+bHrskh
Az9IUG+RmIdZZ0GoGdIbhhzcyeCqIzPJllZtNyvorXKL5Ng0l0TZDcOBMGDykl5Jxjn60cvIsVqV
S4uFxWZAJ4rdZpQvFOSuHYYwSHQFvPswN+44vGLjX6Sw+WGLFxcawo0Q5+tLK3NTN+Pf/XXWoRsG
72IRYguK843mGWtdcv340EgujYqJzTZNXIkbAuABGUGIyh3MI8cWbFlhr4vw/aECP7OfsO210aMq
37L0CW5I+4ZYdpU1F5+J3xdURqn5Uyq4JpPZhaS9HkJU6JcHhou0/n418X3ma7DTgT3ssx8+M+3P
IdJtWqtnmv6qbiN1vw0kXmx88JesCZdaHaDFb3ZwBXxZhdZTtTflEl4xXctvoBiGtKnDP7JuloOa
LKpbyPdRRZ4ckqP8F/c/MmJ6MKBMu1XmpWPw5hNZpdp2vGb6mkMN0Mgd5U3RbuT6hdg40jXvE+CH
mBUd9Ug+7zJpbohGuBtphxO5ufKroV0A/2JmIDS55PISniyHKIjCz8+cHXytm99sryBT4UgV1cKI
TsFfC0U7SyNfCkYyNA0pBa2d2zuPMH6E4V9r3qThmvuHSWY0PE+e5FbGvlQPXYb9kvGLDKQa6N1k
4+zgdCT4HX1dKocIayr32rCRJq9MLqZ+VuXr0JAadCnDP805AG4V1U4EHX9VlUdsF8a6DWPsCo5W
jbd2xsldbi372s4NrnJj6acnelBIF7Htt9I6aKT8QXhCK2GxnB+leXfGDeo2w7gbgFxGuTeGzwng
vlIvVrYTfzjz2JC/CCkfCb6lfqo1QIWrwvE8hj8qVGqPWsxZ+yU5CfASS5zhNPKm3cPO71L72a/r
dQZkmlDqnHGkaGzaOs9pRGBrMhMLpx/nkdDxFfEwLc92sOgGz0mOcNQrvIjokEbStVdiYkxYzIBb
hhKQ4jymGzRSPOVGdBFo/Ew4AMOfFp7UbsJ2Va8jbPL6XlXPToQjYKcREQPC2V6JjwXkvVELhAHh
zudA+cY2YcL/ndtzGv2oxDz10p/TbxBKC010DmBjDz9+BsJsfIzA/WgB9ZG0GS4K3/hw+nflaOgL
B9WMQ7zgUSatFUmLRCWmeEuWM2810+YKWA4pwyos1oK67/B0IaGKpb+U6QBsdmk5P8W6Keplp5PO
fCxlKtKqNxSlKgeGiMVzp/CzgGZF2b4KCEkbklfNfgKRRMpb9D5NLm1ZQfEak4Yefw/E/zjaBnfi
GpMcCaS/qDQat9wUSMWMJ9gVurDGYTYNjzncGOMOuWZNfUSIygszEr6hI4niBjdlysc2ZGoMFRPZ
Nnbe/fIznn/i+Zf3b+U0+wDoU+02QL1L+o4nt8QGxgiAj1SEtqcbgXnyClEVYRx7rOVsxfB1CSG9
XkUfT8h0HQgxqeIvyV9BkrhV03tVc2QW6J7Tc9RtC+NQEcDi+KdZe+HXU44WEnk0B5HzIsOoK4Nz
EMxvCUEDEmFWexVmggstFDhQ9dBhqoz407G/hp6xGfNMsSYTN7PJJFjM/REpZm+85y1XtfwgLYqG
6o0WheLuUlRvqI+ECCBV3Oce8nl9S0GjB83eHi2tvjTKK48LzH6s7YSI33BOF6W8lPJZTj8gkRCf
SxzZVrIfgO9r6W+SmX4krJFcLAo648q+W9KWbE8c0ZiN94Nmo4zuERh/68ZuSF7GYlknK11D+IzR
aiw+02PK3OwvW2Id0qs4Aqb4jY6kxnw69dZwMEOudGVNgA2YOH9bXl+qu63/AHAkHD2ivQ11C4pS
2uJ3rArCgeZBcTvv/M+9iJTAHh1vkR4rVSMDZ5vgNyh4jAAEyOmWUrBKqpHBcTxry6JfuIiOsz+9
uKh/Pkets0cqOUUvIHgLTWFPcl6S6LdJ91q0DgoPhiUoHhkC/3nkQK+YjkF8kabSLxCAaFvfPnRD
XmNrxtmrG2eSfEIv9miVJUDoJMTpiExWUAyxCsmt9m5QA1rK15yhTxtRmg0ugZD0QmO0JjpRQVbd
PxBWcBPe0UauNO3D6bgXVK7JRWN8DRFfcAZaLLliwpjofuQt635kpIECxpi+Lb6mzseuDXvJOJvw
kYPtr/CkJy4zkNfqvy0wgMA8uT5woDcQ4oSJwmKiQA/Vje1TUffp5D8JuLwBPrpOJ3pgQU8gWOjW
XgTldhr+Op18dFQAZLwkL8RzhUwUDBY9aoYZdTCuHp1QfLkFiwxqb1C3EfGW9kuifin2xczwFROn
b9cgwH7P1AF6rZwC+c2p/zp70W2mzTAeCNdJZG+Yj/2qh724yuKrZabrCTSg/FPGgJzTwYCffAWw
H1LG7qnaX/QDqSaoG90/zwyL6W3ClhEAK9iuTYtr+yZ8LkGGwj8AHziO/NYgQ1Qu5cVpWEEZNdve
2qfVvoqvcfDsBzgCc60RMcZn7QeHdkCcEq7Bv7G5rBn8mT5iYhg5qYZ9bf6zhfgcTBBgwPe3HLYZ
2RTXAJ852pGjsx02CPXSeC3x6fmXhGddPsbDG0ugXawlkwAOUEEwl2Ji00i3lumipkJUDWqhKcSS
cxVK3QNkfUkDa7uusDTu4fl6jMkJ6xBRwy1ih6DmBCuUVUix5qFr9ynsqPGecCOE8n6cLkLiGHPH
ha20SrI/aPiw3ZF7T+IFuCqt6ioC544EF3bdyMFiQyRmjhQdNU1t7WVr04zuGOdCn0yoWjtvG9sz
g88JSUUkHblS0uxNja4A8Mji2S5xK9JpKi+i6ma3CAjJWG40vvsNC3Y6PrPoXErXLnzv01PMu9HM
BxCOZjNsGt0T+0GRrlB69dVRXaJpz71c+7VZZYr2sx3gI+t9Sh4RU3yzMXs6vZuj1fHHVa4v7Tm7
och5NlOPsuQnoccLCVCeZxKcfREG25DQfWU9DI8BuGvokWsEZ5FloZknxyQWbpeQl0eQ5uRnK0t9
T+EQDU5AqhnRb0HmL97a6UNtnrrrUKrJWgsWA5glkLgRiDxW9pOx62v0i2a2NvjnsdPCK4ONvtAn
CFwVYL7cBMMO+MOSTniNAbl45EiqiBuixJFTtYf6gQeLoMO6RU3sJtqp6YjE4uDy5gd3kRh+TNDp
ApGiXIeQAr8MXriUi7d4y/+LRuufMjeWhg/jioAMS42D9KddZXSWz8SFYGIi8j87Tv0l6t7Snlb1
BPNAAITIe4auspH9hdR+xC1Nnhqf+NFvd8zx9Qt52QOX3QCbwthQQv4ni79QQ43HseipXgB6O7KD
BdlbwHnD4IbEnZSK13gF94A0sr/kJr5VaRM1iwIEjJ0ovjE0knMa41+0Hy17+nAXG/DQXzTrgiFQ
lLyEnm78tukuBVtR2CjEXp1hgYJMI2rEnyBwkbXk/iNUOCHmXcgZh7eo/aiw4WreiEGeu5c/IwSe
zDZTvx5V/jgWroKI+ktYrmmuDgTLveANXI8jXCzsh36j3kNoPPr0u6oYysMTj/mgMM3242JsxqXT
fgToY2QCZH9kY8PuNNVsasOqczaMCWPzinOS45kXABEZ+XWrSFqGJTw5XyM2yrKrvNQ+8BPRDikE
UgJk2Z92e3R0IWPyV5N2YcORYRDxXDFrCFAwCA8OD4EYDUl1XNU1lwTxIxEwbl9cyREkgeSUdbfx
o009/nw9vjI0qM2W97kq3iWWy77+quKD4KdshAUk6C8YDLJwz/Mldmu1OyUm9e1whJr/G33RbSIk
WNLE9VG+jDpVc364lBCEdxd7+MOiICHSiCcvTLzXwPKEn3JuPlRyhAgipf17aaP3ZmhqzL9eo7/d
IvKAXUi4ABh24wRhylW1OYCIEG6idyHg+jSjbEmuduacw2RnZ+8jU3dTxmgb8ALSp8YElEMW80kY
MWbUYKVVROINHRzit8zjwMVV3QCPcfKn0Rv1OovBSbjHsCpw10S4rZT3mtuLnkLxDlKNy+RF7wPm
cjFyCgoMCaRe7mJswWoPrHKNq1dVfZWqg2LvZzSXmrpirMrSj5yJe+bpz4wrDYOLIn+HbzbNjeww
OMurlNuJQRSRQfkBw29su43SbQpnDyyWI5ECS+1/tArowKBICG5sVkBSxJgdlqeoZAVQdMzANdZY
1vLuYa66JlvaPDNV0q0pAVnM5ntmf5bjRw5xtoCLaMCPp5WVW2hCYIk1vhNOz+xomniRhqM45Tny
hFm44BqapgP8FjMMMUn0+qhuPHKm7DhzGv0X06bwzIyqvqpfovG3QybJ60rkUVTeOKOXWmPhZXOY
q67YNDD+ZfOfeEtQkSb2r2EPXP9cVjzcNqk/6KVrJvYBl/kyGfZhTQ3bcmqRKfWAd+BZIux1Erl6
a38lMbsBjKfKi9jSE53zjnCrCDQ+QERQTsk6ELHIqDnwfyz5rwVCIr7U/sGvyMTof3Erw9NM7e6z
wXvojYhOgFV8OjqTTWzSR9/zLCJAZS/B5aQ5kH/1C29ydDEQgStb5uUB4yDqKOLlzUMRwflcxZwT
g+jchdBTfxvJzmvyja3vdPZXVPyIOgnYi1fIWQwP8KhC5MmwMgZeV1wIk6fubY6+IwdnHwdNdUKH
ImM9QqidF95s76E1h34XYnIT4iKJlp+NWMqYvUAQMCOyGu/zmIRYeu5xSjIXQhV08krpVu/NsyCQ
RENOri5D5ynVGCeIZZBRORojYsiR5nAyhSSZx/8SW/eOhLnoJ1S+fJv0dDd2G4LqYftXAtFQo1M3
PqUAlJYZBFnzAC/+zlEqZMk8qVgjxREnWeuHScdAy38lQuuiR0xFhAnqFho30zzrbzLuAEXbZ4RI
xaQBleU15NmMjzi5Kwkby7at905lEibVrbPJs/VVFV/MaA+eSHbyYnCtJfASvxfs623MaQitmcfl
JY1cg5Wt9FgEl26j4GQCmC0/GR4N5BuW21n3mBAdYAITBJJ8B8YPUnFaVzWvUvY3G2ze2ZqUF0Ip
FhpH91h4UJ4iviD6502e8a4ehmnrzBqiJ2JGXjoYN5YLUOx13+1iUb9gckZfbOkim08f4t85QwpQ
mOKMu4HjbJKXUPRtdjJlOPl5z/kWGIjdZGFmjNm8/3ER1sqyPh16tYIBnJsYmtLzm5POzcrSJlIN
V0p5kmJgCiVbZzpBRUB5WJhRhvBovNaOtEkHioLmQ4yIO+KCI9otXLAnB+G1bbBG02Sgqge9OLNq
EWvHRaqi4T3LqIOosZR+xCOmw+1DVZY9B6zRLWtrHYPT+KErxfgIIQF2ukdXdLw1vifDd0vSOWKw
kJh4tRRiIrvKAujl/B3qmwzEFyKsvBLzFUjMMMkPj7tcngPnnPivTfhV9A3FbO5J7/EKAFAZlxyU
JSkpQ+B36Wb+M343mN3UvYEataEDoGFnrVCAs91j76u0g8GXhpuWklKkpR6y7W78EgdrS61DWJ1z
CdcHnRU5I2KBdI12lwOeW5NUgbL6SbRHhf34YQ5vlYVum9ANbX73ocyM/Eez4KbVeXVSW2VhTR9i
US0tw63VF0fegW9YXrKF76BL1C0de8lcaozbcXwXsW0p5ZYeknLbZQdA9MQL9xjyh4/HMjNZ3RT+
WS11Q5ISJGZddRMO65wwbzNYVsxuefuhWhbBYvyJPoevO8grXIEjUxC7/WhmyEoI9m53OYsJlR/8
UO7uVx43+CUR56UN74byJJyHt85nyUSLghStu4JcL1jyOCAMUrz4UxomjBZ81eJVsAmpGT/+IaKU
8EqUcX1lRIBPR9PaadM7KtPK3uL0N6xbkGWLKQD2Ezth9hlE35pAdoNHiASyaxw8+dDf2TnrXrpy
0dAnUJBgIX40PhcsB3pzTybUY8yCU0tYS4R65enoN4vFybTuQufrZGddfh/IP7K8qiK5lJhhxdX6
IzV0Ep3LIgjkO+VMmyIdfvmVIF20LNlW6xm9qzfzB0O9Tlp/E9EQxG49BDIPTbOiwGwpsCQQFIlx
TZGfvIdiJgPAQPfB/UQwGLVjJSZU1YKGQds1xx+l+ke6iF8fmqbhStvM+WcG4WRoPf8fYAygQyTt
lNVcwcgYFjvhI9329AYWdO98qEgNIuPbjD/86mWaUPEyXnXMybLXO8ApdLLhv3mL2BergaThBcRn
tyI6FPZm5kjQw1Nl8tWXb1PxWdL6FqNDVNvyrPSPQfAjG3E6KvA74YAc1voDRqGVETVItGi+Enz9
PnGxftquJ5ViAtxIPSfrvh/Q8zNrnd4sP11pCD34X3GjIIZ9Ucp9LS9LsBgr2Eg/fsUEQy+ZvwKO
Gb2i3uaSsaiC7zx2mIkRSSHo7zbNygEYPQoazCEnoS0vhf6rjDSq0Smm917Iju7PsI7VPbE99aL3
L61+LnJp8V0QRtVthY9JJdvbeQO0WzTFmbfcUl/MuicyDwzlZpa7UUL3tWqbXdZ9VsS1ZVnB90R4
OLpJSuUKYSZfy0ISuze6VwwfwsO8e4NbFx5+HU/zuEACCJUc6B8wE8TtOsJ8tYN01fn+y/G7QhHs
S99KvhEAMOB/mNwmV/PoAu7u1HgJ+joOf6Phkjr73hti/J0mHfQzm9Cit9bgQ1Tijpyyscmo70XK
i+pc9PzEyqMhb0HATMQCqg+dxzeyfS5tkC6kjgjmoYLIqLbJCOTQ9WcRB8bEHZ1Vgr1oz0zQeeCL
QkaTfPQL4ke+gPT8alVNLn4eMoEumsniWv/m2rNowXflzp2kaB3h8EPQRkQEwxkDB997h/OsFtHh
5U1i65DlvaYqOPZnrLEPuSXdfy99gcITIhM116D4pp2Sf4qPcGnhSiPzE1StPcES8TMfZfaDAA6J
Aa1LEllS5wAlAw8Ts29zYwUXBLTfXgR/GgCcjNHBSb/L+f5/vC/Edh3G9ON5hBVKyZepbQP6o0ou
BeWdUTneTp41nUBMHcif2QtNr0kvue4sNeNAtlw3g3ExWnkh26nStK7TDyszJctCvWBvA/TOAMSE
NkgwR33GZ35Ba19IPnMj+qtoZwvol5u5Gxq+vbtkH6T0RNoFrKcwO+O91veVclMRn85AhXXZrmME
QSpPSLCOSQ/i2WUF63gH/jGEgyvqo+xVSXCVhBi1xJ3ZVmJBWrJEMwNBG8RCei59E5aLIJ4NCDaY
enJ0Hkz7ySl9IYA/JSMkgegcbkLHB56jJqSWsHJwHgsDVgOHxQSMmkLjAoxfssULI4RG+030TUoM
V3ifWMg5UaeTBMXnK+ZKsBZq11ZStWJcXRfFXuDStFQCL6X+l1rxwv+O8xvpuLBCJGmk/CJV9lSq
V4W9rqFAYBaWMC7ulKgtGNcc9+BB5Qfbp5bEaq34KDBnlgcY3bH4NRqMnB6sSePPrp99JDJeRpY+
WDqLN1qbRXYmZWEm1mLCoPqRwEPUpAphWG3BzWuysCJfUbl4/gkwQTPDN5ZwznJOCRK5Rkteqjqz
GE07CZxO4HyWxXfEENnsW/OYeQR45Vvq8dzeIojPE1wcUIwC+Cp2vYylYCK8J+cJRSqouMKZY0he
pm3n9ojrHZ8w/Fp5JD4LD4hZrHMR9UwkwkEykdq4XUWIwS7F7yEb1xAHEGmnCEqdZT86LLrXitQM
CFOgtMbakkOFKX/dTPvuhm/UZg1LrQux7Qu/24MuGZiQbM6aTYxsS/pthmYTlsmSnjFwHRTleDSw
OhRXDpZOvUfmM0/trcoXGEOU83ACF3pdedBlYALD03kCLNRPqv2IsKo4EM9Xzu4kyhaaxXmyeZ2X
Y38NQ6KYv2zStPNGXVHpta5UTjvqDmSTA+Y5NRtwp8g+a1xuCVkGdfEt22d58CQFmfcqsZ81w3DX
8YxpB9Ln3ArsjvHQzSlrXfNeuk73iMsblRQk4bXLkkTPOYaHIetmU+bHwZHQj4JyEs5VcTQS57x1
5Nf5n4pL3Ci6c4YqmnxkRByqghlHWGqJ5FR1H+CInSdg4OIlIiLVrnHjYp3GCSIf63ijyRYP2E/C
CiiROlOfzfHZ5CTLPeG1pRhBtv6Xa1TbAEACT0XBcyhP6mdYbojbIL6da4BdpCAaz22kECDsgJFn
4ff7d2QCX9F8gTKcIM4bjkYngq1rXqbybCevg/0T99+DPG8oB2BYK1NkXtbVCDgHFGKZTnLnsWVn
PoM59SE6jgAkK/9dMD3fn8/tKK14IEgYiBtNpGqu2lhZ+3aIs+ilc5n2/AtK8FQDsmamh3hQ+9+M
eJcw/yqid4kQuPoTiJTkOIP64hI04cVa/Ez2iUS1UPkz6HB1brE8r6LxwyD7vD1Kzp/RHVVzp+IJ
8B+OdtOkPx7UOb/GCaKfrY3r9qyqa4yEGv5wdWUNwVZLGQJQIVKmuyJwJMrPmvUeKLzhqIjkaSet
Y7eKPRZJcaGKrY7fHD3YWvJvM8KNpseThV7fEHR7+5QlV5gkVGkHt6+C1CgJ4b1n6QWzb6mMUOjP
TD3IFkIfIjX25Thw/EILIVCiaQKWd4ucLloW7yqUZBdSDbqwYUxqAhk+5OigD55GNGQW/SgaRnTl
atYdhBkuqOk+whLN3ripPMQZ5YYH0dwO8PpR/CqAs4lhNIL2tFiv5RkZrU5KWeuWSIOJ8m1TwI6I
4dJsQd5fyXheRsppkAGhABmdkYSDm8VNUPCopHjnuCUR0zCWM26B9TjbacMZLXYgLXdxRotgzQak
hOm13HEn9NEGkD6Z35qGMMljrr2k2a0jSyA64L6RKtfgcYfOWTseW7lYjQizZ5JoylvGxky5D8a5
Tz1P0OptStZthYcSDmhFCAVy9ZH8TZa6Jn4l3GUs/kZQEYs9QzhVWhW0L1vZ9OcovH8GWj9t2+yz
aVPTx0bsT2tzdsOb+O1X1nz35jVcBptx/glDOlRwHyRrx/jMUNHW9385d3v0gZ24gBg7bc9PmT32
iBgofgCI/A3Z1Wy6LrtTw1Jl65ukfIbjVZkL3rxdxcMX9wcleM7h0X7qzlaew4Op1mtnohLrrSHj
VhDUMMkctCIuUW5QU5onyUFYK5Lc+JAHEfwkBJxwWjRIMUaSzBl8ZrSX1RnzTWcynfPtUKEXQ1CE
LmytQZ0mWHbCaEHUHqkCuP/xwvTTpUfFX8CIlfUGxMhQXR1+J+tqOrMLihVBPpvNK7mg3ZqvrKwu
BgYt0tKtQ4f+XOUTzVji5f4uE4sQofCb2iN612XPOupfxPZCOrKQN9u9J9iWmlLI2uA55P6vlRKY
aFgkiPAblLoOnGwi8WIS9wQcOLt8VGQR6M1Wp6Kw+Kl1YjMkhFdcXzOPhGbxXoY6LenS5huEG5h5
TQTkfzE5uvUldHQtBRzoScChk/aWMCwFhrZgyydiddloGIQDTETkgnQjAgzWEMoS2v5dQzE0vmgE
hgcUewzjoya+v8QRvNUeBcFj8c1QweGmi1q+KOzgJaNC8jETGYjGl7kTDXf9mOnZYc4Bp9Y40514
o9frsb3ogogQA6L9fuEf00hU3PeQuOq7w0uGY07ZCOIg4QIj/tE2HhRCwjfv4fPYq46VTd38qiIv
VCAXvs5Wy1KnTfdU30M+yDRb3IPy/d/hI0+oPQ8BT5IjEh5Yn/mmiBdMdVeNAUEJWBy2/rXGke/m
8h7VbSe/5N12sly/JVtyU/n8uBV5AKBMWrrzrcQzylPJLjJqMupnF/h1Ji8rP/R8niFeQOwhLN3K
Sv5OSRUkw4uE76OQbCgioD400PL5dyc9WeNxJw8uwbsi7gVxJgqNsKQn8i1ggvFf6oma1U2GFKXa
zK/gM/QnjSvQd84jFrk4PHe8ek3yZQ3fUbzqMW41wA73OjzK5rUp3/MKvZQnQg4Hl2mtg3uqmoEo
PiLJKq+wXfKqqhLRuev7R8CQIfnQhNc6gmnGfKvJHHJ/xnidB+I2JEi9Lw3yQ8EYuk2sreC0XSJQ
03HVqDUjA+B1eJyau41Zgyx1Gk99HhOCGVJSJHYBD6J+bLgG1+R0hp+AQylEABUcWIaQ6XPo6dC5
IuKm3GGSidp7o5wm/WGRVoG3D3Vo4nsBL2wPlLctyt087vLooU/pxtQ/CvWVp1NVsFeh5BQb7IxU
qOJut3ClkFIzzhtib4krOcM9cZuKlWvGCzMsaQ1ZTOpXreDrcrvyxaG1OVJvo/KpojVpeLejbjWb
0dKx3ycGwYTSpI3v79rwqOnvSvBC/Kvs70r9mJq7OD2a0cOx7gjYOjIq3mdlixg5DG8JOL5iXQLe
AG3HY106txBYJQAUNb7hiqb6KLUHg9GZPAnZ32JmrmY6tCbFzQOkR/oEJIrqUnraVKeOuBNdgC6d
zKOastuVzkKUIpfRtccoXeZ5K+lPFTFMCnIlS6C06ftYPEq2rWJPaFrSifmiD4M19POyfh2RC8vD
Dx+o1NEisc+RI8mE19d0QdgRSWDFPZT/6OsmwrExd3248at1oS9Jqt4RC5mi7itQcJryxSfktt0K
4ZdvnqPhNCM0Mby8+JyU9WTfC51JfMUlC8NltztbOcg3gjDV5l2L7mrxOhPFBcEieZG+TskeRi+7
5h9g2O0CQsrfwaHmlAK/zvcKvusMJHlCnu/0X37Im7CeUwo63m1iCcyVnLmDiSmB37Pq8fYR5QDC
FQ/XsL6MeKdQavYoaVgjCRs2p8NIaXVN5AjAqtRhpMdwFV+INwi6ES/t2rGeSsrIdQwTHFt4JAoy
NGysi8Gnrv7F/K4DBjzZ+gJqoSLHFe98aZHhd0lRKAE2rm1tm8mvFEVO7YXg58Y4AmPN5oUORRBY
vFRk3f8Tbod/6cDLPBMG+1lMPykLn5lRlSFfkc+ipemOud8uV430JCgJl0heXGVyTrJHZ/3MPAUS
E3wmJIzDK/qEKGLSUXYUJSfqQ0jqbKJVX/kn6eEkYxlSDk4Akp4QlrJfE7G+8oezoC0yLVvG6q/o
CYmVxxTe0VJrAfJcUgCOvXKuU2CRo97upJZJW2B1xU+GuYVB37Q2HA6C0uoiAjtfHTJR+aiV+Zm1
C6cZKAqCoOH8DkMuAwdo1z747Z4eGr4tvfPEUq/eT2FGRgBp//zERDvw5hCJ4pPVeBY5V0RitYJp
SKtFA0CWNsay5VqJjRMIz0jokTK8Z7GxSEUwRvDH9UfOzxjTTZI9iP4M5oiOhpOZvqTyU58J+Rrv
8U7ijxt2BQ22kNg1Je0HxquwukxgWS1LbmH+OAxXQ3D69+AA/bV7JQDI55Wn7vKeIkUf/d+cP2sg
wl4Q3K30gLiv0EzbFdIWNnJw1l5djEoP0EB4xS1z6/FY5bRJuWxxHFcdo9U/mK9bdeAeGWF4BOES
trNPYDfg6v1yC+lBN+pcXuoBPT83IdrrJP3A+5WliLE9Ond8XXxZVXDQyYCI8H6L8y6ASuLTU82z
omxUNjZ80phOajINODiOqvwrgGCC4er4qdknzraGEFEyfp0PFStlUzxDCfidkPbxO9UxGhL8Fm5q
4Gpnr/dPm99MeQpq0hJnp3EOraXBXm3uM6Y17M/NblA574Tj8sRjMidb2CUONkJEmGhoywXMmYjS
pM8GkSIZww8MbYR9KiQ62Rw5Dmh1vlPkPR94MT7oT0MKFPKpP2O08Ez3R334nMe9UlPXuGYAtGWA
OOoeoPrqgZ89/FUDaaYeII9foV6EINslDAzj3iBU+zCP6BQYn4E2AUocRIYbaxvyyvW3Iv01lNvY
r8k9cX5BXq3ityrOSXQdzf3UeW17QGk/oBls0IBJx1G/O8CgFMQ1d53XAk9u/KfIAIAFsFPzmPOb
/20MKzuCaT/Y4QXEpM83KTNNB2gS0RRUfFNjC02dskfBA+k6kkRypSE2enKsUDYSO5BtY0oH09BV
MzSZu5j2EuWlnYCL3Dn3MB10EhIckgORTGmvOeLw5tYnlyh+n5CONAmAw9wvauPUSoiC7jmyBwL9
CgjKm+h6AeaR2ms17UVYO0PPSEHRDtbPslZ2DSt+joKrLz/a6qvRrpH6I0VkpSO0L/cJ25fLPxnG
Fwm/Xt2v534T6JvK4rVNSIs/+jmxLa9phWISmyaYdb/lhSQzDAacyGLia6fmOTLQ14SydB7uDOzx
wbIVv4jZh7uaGAtbvvbE5HAYTaAzJ59+gnpr0tXN9zMuWjwTrmj2bf1xk1PsCEQEBQkIg3lXPfi0
PMjHKEI7Sk2JtbHUeyy9ORz/RM0KueFWAdVrRl6awZso02j+9Lh0a/gSc9rAc2S4DgfCgTaqfx+L
dSfTueMlg0RYz9GKfmf0cH3pjhOPwbIsl8x/eInKdMvpazpfPsxk/GqnLkUtZrWjtt5tuYsjUgTI
YURuixiM6o0o+qxIu8G4P1THqPN0k23xgBnVzK5jk+HSElI9Nw/dku3cYk6eXtvse1C5iC2DrUlE
Q8H1M23FVJCDvhZHq7+ZONib+kvS1vYodJqIXWoyL8z+YqooaeJTpfNo2fg9MUYdFMIBEhKX8T5i
rSZ6ipfORwvfI6nXt+Rosj7o9Dr0CCSxghDrIljH7CxJMR2MhxGGpMMrHPWvLb/+bODjXJFb1b/G
CUWoQIENEX2z5fUkaFdeP+4I4wpiN7GuncPkw3yh4CzBBdiTIRYixsTUYhyJ780sTyP5oe8PknYv
u6/MIDD0dWh20pSynT8hDGPcMdxP6QkhbKsdDfQ11pUaAgiSgbOT5PEs4lFjJtlT5KJP33V5sEGY
az4sbxj32nwsx/MkfUui1fsrtV3wezroZ3mjx59odSyZYBNs3GS4np3JKzgfc0wGGgZu51E1t2kf
5c8B0AKMWgZ954Ey2z8yIU2CNes1Fyj6DRCjlCT56Y1/FOSDINxIZnUc/uziiZ20AwELv3yHB32X
EpCho/RyS5OfRI4Gg2V8oj/Tgu2Ih7M1vozVazE8ct6YpiTZaPqSLFIY8d+n0XdWrkmstfjOwp3f
biQVaMb6ts2rAayIjpyVAfkM9bIli+xKDa9z92kQ3KIodxoPWmtfzHtH2+l5s0QnKzerJeIhqmRk
xPcC8iVg3rDPBNfwNORILih6aRFJnEqCegPgupIFz9Qfg3yb82/q9sSUM2gbictJxArG2HLgr2to
Uf4k6Pc8uE/Jq2l9iVcWLDZ+Ez5q6h+XFfsKZBFYu1Ffa2OvqC8Uf83ijMAjYxVuFL13SK0ybviO
7T8NwUWjdzGF4jpg+SXjLOhQXPz5rNmkXCinPnjLpt/UjFdDBMgy2pTunQ1e4mI9EqiVZoSAX0qD
iGK7vk3TlWbXjAKP5ItvgDxtihwGeJqRxQpXHKoQMkNRbppeStA2/y9ebOT60LXkNJQ2ZbrbgVpj
BtL/MXZmzY1ia7r+KxV5fdjNtBg6eu+ITmuWLFuSZad9QzgznczjAhbw68+Dqk4NuTuqzw0hBlmA
YQ3v9w5p+NWHisdoFLo7jysTIv4pjYk/jBsAe1646YS6MXqmypFzTZ2g7izmSIl3GZxw5s0lrd02
9a81Tlu4yJjfm+K5okzhQqfVn5g3VphAUlkvtzzglf3C2WfxnhR03tN6eMBHukV4GL7mRIAFuChT
xX7yQ5TvqAROFmpzzG/nKkryTaoPbmOnHl1vH+dX3V8DijLa9OJzbj5yqzztHoA0CjH2uC98XK3v
kWNqq7I+1WC9gdp32gOo3gj65DXLog9Wmjxj8dsxtyqPNMUEY4MDQxZu5FxuQew8PzghskDaAOs7
zSAz7JCY1HghBaap9efOrPZ9/j4BSSJJCjeTwl7hEItnAzilo8CgMOdBE+fSg+GadoxSLAW+aM4u
D0vAECYwmPpaVBooDC25Ijxatfaq+v20npIdP50N13n0xQXiQTF7nVDSqzHa35r2Y0NYcv9hjIdA
e67ch9E/yOrg9CeKCJiipuNjbH6ItOUNPDXynMizqT9XxWOmFik4VQGlccE7Eg5kRPwwgmcnf1J0
d9FamzaYzDfVS5n2TLsoa4WY9yIiaakBWlevPI/eYwXin+QnEwwSHq/9NcL7aUJDDSyPz/5bP23T
CdLShtkPup1SvyT1cc7kFSTNTeBqjKpgM+OybMBe7vEb3XTuVcDj5S7TnGb5Th8eTeNIwE+YXO1g
WvtVtTLThDDdBwV13QJBSxgp8BscE+EopmrQR5OuKN6V4j3L3btAeUdTDswMdwbm2NZW1G8WFva+
rW3dDmTePdXUvivEcvR+zLzguhDVS0tClVf96LUzxl129DBCM0Hmu6ybS6WyhdZ6FL67LTCr03/H
vA/yVdqvOrDxFvOvdYrhkta0UJi+D9X3ysIXYtVa+wwF3TgixfphQwQowg9Y+VqA9P6tr167FhyY
SweSfWDgLqhqwZRL1370RcefzwQdZjC5nIpVkxxaHLc8Xm1sRl2HifUpZFY63lGgGPBJtre6weQi
BY0NTnhqWukRGYBsDpn71RZEpcBjzA5TtVXOsQaK1s0vKfYheO/h2GktM/G1kFSxQBchQ/l43DKc
T1+H7NlwcVFH62Yzyh/JvqNsYiRAstDojXOkXpW58QfmQtf0vfQgabW0OhFmUfKb6Bi0aO8TomMb
Tok7GwKpPbnEkJm8BvLOKuaURUM/30D8+SbxXU0QDx1ogKoK1h+cSxoZOR3D+lRikqQJpkTaW56+
wTRjolKBWEDZA4XxSR6gNofADlZCnSx16kd6ndF07RSpXmrTWqux21XqvZ6xmxYuXnfG5NDye0Dm
A31fAHCdMX7rrPcAGGwCt7lrFQV4plFR+jyiyQj2Xr5pug3pKnSKdKr0X1EBQcOC4WHyGBovYmSg
mJ47HGfotygth/pxFikWUEWo1fKSmUDsRKKvZoNu+s25fQ3h7M88+1xsI5IpGEBYO+bIZ+U8z6oI
fYNXGD431EO5snA4OcOuql9KBiZaD8ln+DpTaxK5IkwR9J+uIYDXrgDxHQjifTQLfV+02SZD+5YE
P1zgrBL+0X3Zf5kQSWmgqR3NUTBcbPPZdS+lDprBvTNAZGgASR6tIcpRUrKPZBXPNgEBP+v6LeQc
SMizSxKhANkXqZELt03yl3x6oVh9nPJNKCqmoq+tfWJMBWta0vdO08qmtY9wrwD+iXyCQt+n5iF2
djxMM9ncCFFxO3S7pJ55Gpnj0E8b8sV5aK12NtKogdx+qPCtiYFuIejn4Mr+yicAgEynK5y1ZPwy
DDsmbp79oKmTGr839bsffwTMQWqH7AJ3V1TIOy4l+8kP6X0MnnX+cxBX517MIaBi3cb7sD3qxjsw
2IyJET392diW8/7AWvh2SMxZCsntRWsMaD/MNSNMOjTAImoiVKySL59++Y9//dd/fBv+M/woH8ts
DMtC/uu/WP9WViMnH7U/rf5r/VEe3/MPefvW70f99Tv/Wlz+++mXH2Xzy/1l9fTzkfPP/f5F/vxv
P794b9//srIs2rgdT91HM54/ZJe1tx/hROcj/393/vJx+ytPY/Xxz0/fyq5o578WxmXx6bdd2+//
/GQ43u1O/Hoj5r//2875Uv/56b6c3vOvcd19/NuXPt5l+89Ptv4Pz3KF55uO5RtwJZ1Pv6iPeY+l
/8OkeTJ82/OEKdj76ZeibNron580Q/+H7eq+4Tu6rzu+Z9qffpFld9tnOv/wHM9xfd3G7E73hP/p
/13+X/5Pf/zffik6AugR/Uuux/30S/Xrv3O+PM8wKZAYru0I37Q933bn/d/ez3ERzkf/n9COQymL
iqfDp7XQ+uaAdQoNflJ95DkAkBGN87QiMo9tiTFIX0pgaKc5eRKrva6rq5VfJ2IRqWahdBXDMEyO
f7qjv53yn0/R5Eb8fIqe7buCG+I6CGO5hX8+xdr0O7s0AWRIfmx3jRQ+uG+gFroVTZeEgUP7Ylfu
HHiRWXdaxMvqZuW3ciAbb0id6eIHJEVmmY1yvSWONnQga9RuPC6n2ZIx6Z1pN6np7X85a/9/OGvf
dHVd+LrAbeGns46CKA095SFFGyKqzRm+L7HhlW9yZmyPdvk1d6x6MbQ7KXR0pabtLhLLESd9VsWG
rWuc6lz6K4/QZ1LpKUro0UULhToaIx4OxiguLnYPOaU4vaD4N0mDSoxZ/jCdqrjro8je2BYImzM2
zee/v7Sfr8wSnmkYvmHbps6F/XxlOrdziCumKaPTkwmn5RhI28YxVxIrEZdgN9GpZBu2Gu6CYv33
v21YP91WftzxdMGDK0xd8Ez89WGoWpeg9QaHNFdae2Ezcg6FebUdzd5FXmetNJQ9sBhM3H7DpeWi
gQt0Bk1AnnpNT/T3Z2Oa/342rmV5lufxBpnC/vlsMHgYRS9GuKLVQJc7vSsyme9pByxiDqUGQRXm
Ry7oFsiCwlWiEEg8GpCuLLafEmf0XgQQSKwgQJiM54PRPsVm1a60kahId4RoJTTYplSA47u/P3fj
fzh33nlh0fTYtoMBz1/vpBmlWRUINaGliVChIjZyEgOP24JOX8lDmVJkGE2MTyIzh5M4FMWmd0N7
2xo8wX9/LuLfzsV3TIfTcD2L7Gvfnff/qRWiShqkMgMS6yeG9Cq27YNKkRZamr3o9CrlftgwunyK
LK1bLhrb5G3R00TRxdO7RRWWa5PWlve3BS/WhrxabaMSzwB02HW9ive3lbaBlu06cbE04rSb6c+M
j/TqOiTS/CKhFBharRZm7TWH3FfM0EujIdEnmx4mSXUzjM1sFxpMajk9oB6tFRevTi/lqNTObfvg
2DWJOLS+RRpN2MBXJpLD1yJ19Zqk39Z+RBHFbjPqQOGMaaUBlqY+Ydx/fz8d26eb+kuj6Zm+oQtH
123d8hzh0IP8+Y6S9d4OQgC1EcD8IaKw27a1grfmuHCgkKumAjP+1Cro4fKdP0Zfe3MgsEcWM1o/
fwwNwcd6LAEtHGLrb59+3hOOisJQlkE2mg+Udnava+6woaFVBxlqvy1q6GoY98zreTD4S+6UZDjP
MeVtT/f7kbdjbnvERIxWZ4CvldLa/fEHb9t/Ouy2qixymFu3hRBIvO+kUxR0cnnI514DQ7JwnTr5
tMtFexFZ4twzH3j1W6fah2Y1nqrUv5BhQkyLpQnzQCIBwISJOiBIrKdBjZD0XemuZVhsfQfXm1Fp
5m6KfUZWrcFkt8JTYmRK6I6mdSpiU2yQcVIN71vjksyL+slQGNFn2lg4d3VkEmkSNcYuTiBoqjr/
loYNfu/hMihD4xBEgPojhse59NxrYCUvrTOl35OIGXSbin09hK9eH/pEtzro9ErhbRE0mRuGErMn
B8VnQ3SQd0cVbaKBinauxnIbhujK6rTJntKIAX4f9eX3sU83dVZA08uz53CpmeQ+STeSEJu8leGj
xw8hZYT21Bx0NTUrhZhh2WXAJ6LPr2YUZvf5sBh1CK9jBQMk78HkrbyTV6pb/KnaNx+loCUejfDQ
S9TdShTjaoJsRBCEa24z95tfQGeqUrz4EvI7gpKIWN3uGuTomBtqZnGoGW1vbQW1PwgRiLi8oW0f
eYsow1bPlO6EkZWRLchAhrmiPHn2ZHit7GJYG9nQ3xWlzbzMcp/jsS8voU0AXd/Dsa2cAn/kmgsK
dL264xqI7fWM/qi6EWJ2MYn3hDTMCbOnK9JUb+MX+bTSLM94NcELbgfYqhXUcu12bzule8I2zdN9
XIWgbCDyTXdNpyOU8DrxTET5sMq1BEeyeTWSjYuhXow0YV41B6qXpQd577YatPEyjYmxlZElkFiZ
LTUDev3KH4+xzUiATp7muHRbahNw/5CXZfvQo6L0x176PMQG88G3RZSle91kzuim5L6ZoXYGQ7A2
Vq+Ra27pwVlYZXCOtenikuJ2f9sU+FB1k4IZ1W319q04n77TTFBTm7+kKZnu/Rw5622Vf0i2ksBM
i6EYmoVepuYykYb2mM0LNRBPZ5i802VckxllYqntCC/bdVHw/XbEbXssK0ydRqrr81G37be/4TQ4
x7Vh/vDH9j4qXpSlmK83COkCRnWnxMyTU2ahBfJNvdvUEdltt21lZWKQC0a2uq3SqyUnuyBjdLKT
cRHpbhPemcHUr3XyEiBtzOt5VzjbVPpYhtR6utJJb8f3XkvOmpeDyJb4bWR9k55v28qupiJi2BBu
5kNuO2ISU1RhNg9mw7ik7LgfcjRxOY67FjCltC5Nj4/w5H+u6RUvty1FQAyx5bsp/QXbUluSYZPD
27vtvW0b8x9lbsDOnQ8Y3PDDsaxtUDXpPVHbyePQEOXmZ8b0btdUz4IMQlti+jtNVhGNr+UARSKC
SsfktbCk96w5cbLkiWxRX41kgMl2Wul+Li6ahgSqgLf7YeHZZ+r2xxTpiHWDVjw5tRGvaq17p5ZN
gF5nuKfWiyFNxL37HpkQluqx91GRxzWdSU5yTBu67yZ1+UA40ZvWZ3JlTUhfmoJw3ZL58a/fnHn4
o20lD0VVxPcqgKFhe0F+Thv4mmE0MSqIbZP0w3w0lwS7pkRCwiIWjf/QWKb/UM2LMhxQyFXYbNgl
7bDTJRo1Ycg2fe1pON8E0xOOdw5YeNvi5JFVLpJqSwfMCaEydlN8ocHdOtWsXokTnqMwBfCJUYrU
umdenXx2ZK/bP62JaJY51NMibAM6CXsytwEKXoS05Fo0o/7Rht30aOSTTpCJPq5zr4Bi5eUT5CxX
o8sxQzwuJBkFChqyPy9izzY2bZa/NvNvhhKxXzYll07rTBRp+3zI5SmdF/VUQCHzEBnHbnPyp5dU
ifyxwPE/awrCIvPEWPAyYLmVV8bRHCyN8jqhB70V6MfbYpg/jfRLcErgt78FnopOt8VUeBHm8wj1
EsrPw7x2295awY9YH18NRdpDbtL8ThnAptULltITDGwkxs6J5+XXoi8eozRVD7e1qYUKV3a9drit
dm0CxGRgdd0RGHseLTQwjuNTdvZq0tN156kKbwWK6FUGEplHbatDqHSLIV18MSzN298W1u+fHEFy
/GRF19t2Pa7oKH/f6QOZxMMYb9RYZ3ttiLJ9kxZQM81G0t2nKPe4XduOItJOJyXqyFSqxyiJT0FY
JQfTMRdayKY/tt92WkaEHEdUkFVbnBZWpZjai1KuvNQMeVDuuouxDJ/r2PthuQ3Gf6EOcyQpRLyP
MPASjA3h1JMyPpEhuM7rIbp0CdZDXg0M1neIajHiwcsp0Htcqge518miYvBRvdu+BofXezVT6G8W
SCYVTCe6+B76f78PmezWBrye0kO5kvRlDNDqxodUTThIZEyfGQN8dlul3d8WsrSqpQrz9OprY/2Y
jlR3RzMCN8cM5a53YWQ1E1FttQtf5fZJL4JpNxSI0SqsNtuOh9cL70UUc5G3j26eIkiGhhBUOlVu
tyh3t+szgC+lTsqIJdJg5da99ZpSGQ4sPXtmeJPuA1vhajFvx1wWvoYsp8fUaswHDgFtzdGlTuEo
sAM3wIWr6FkmqFv9rGq8z47jZLuqMA7GiHoqNzHEyCuSo6zWdBEn+IhyTdx9gqpmRJ9zboUQe9mI
5RAXxksXIsDNfBcdWEo9jcKblSuyw3UsI4KKamRt4MjNwCBHQNQUCLkSQ6t2txe17hn5GLxY/oQi
PcT5d6RSzbTni0ed4eSXroKk61DN72v72AFWl7VBvG2Fj+/tvogqiy4eLuPOiJzw9mS0qQEjq4Zp
KwS03kZDfF6XDcTjsUZ6bofnocvg088LHIpj2O+pj0apTvlFHvflbU1rzekJj7yV3qIeKCMCl53A
fXSGyX0s/fJHlZM2GgJdbKLM9jdhJcZ9Mn8aYng3SWsR0zqPj9ywOpd+7m6bTEcKOa8WOF0eocQs
M2MM7DurV94up+2AOQO8DC3MJrqk4eTmhe9C7XbsjFfChPvtmDOJwKrdU5da6cIVBfKAvq0fG/8t
DSN83X5fJEOD3xGcjeUYjCSPmEyqnakZ5efItec887G5u71YsUMhKCrFD0OkWJtaUQf0Xzs6xOwS
CWVUPqBI6tehXfebBImkMVNW6lxLD3lSdveZp7DcdOkbVNTlDM19qqiDc9I8POlKBgco5AnG8Sue
eZdx+V0caf2xi0cf1q8ktzMxSWlNizfDzJ99rW0+IkxgQsc3Vmllia3pw6Qfm8S7DypAHyC098Tw
0rei1uJFO+UTVJWC1NTeUrtRVwe/7Mq3bqzTZedrwbaYCvs5UPnytt2KoblUWgi7rZfRa6Q/qvYc
TjBWS5RmSe8ab3HSOQQKVO1ToUhH9nJbO46Ggzg3cjENnrzsUOsZPiWm+d7X0mO4OTWwrgOicNI0
201MMjeOp/D5MvtyNYimPlkCsVBiRuZVb4lShAfldUYEd5lJbqzwbpQI0jblMBS7Ssu7w5jCKZNl
Jk/Mjfy7XMMSI5uZ0FmonkNzCJ5iO96nsqM2ysiw1+Nm7ifwAh8T50NJAnuDKH/P+4ZCd0+ofWkj
p4XfMdSW85xOOGmHTmh/a6W5NHQNO4YJ34DMpbDuGvaPONOHl7jBNl9y1+4TqwU5Mwmc1GfpqzZq
G9D77HRbtA3kj7TFPbsDUIKvknVozkaoDH3gR8gaQHv8wm6OwRjLI+iC2k7+dEaIJ3/ddNt+W+Qe
yQupQnqENoggpGigE2XRBH22H9BDT02LBK/B3rVp7R56J0qctI6/Ntqc12uY8lARx/CoC2UwpsOb
V0zdtmshlt66ocQh7pQpPcaUCHV8p5LrWysUS51MFzOWa8lYgtEDqyTPM+/MazRAUUhdrPZW0dAA
8A7tF7Mp3R/UM85Op/S3ykPsyTgrPGODxenbCbzrkSqM6n77dNtmu0Jdbp+GmECFztHwOLL6aWkg
+D96JWzbHG480eJDc7A1S6yqoXcf/U4Wi8nQ4ue0hAzZBlyu6PR9rCzq3FUPM6+//fu6o5ZnF8sK
25ca/orXm5BcHO2xag1eVw8YsG5LRpSjuWvHYQVjLPmgC3mq6W1ehhoFQwBCcRD2pA6O18hlbk7x
i225T+BQ5a5tBryXG/2cCcO61l04rBnGqk1AZ/7UGbjgJ130DfrQq2226kmfrGJj5wVk3qmsrgSQ
XG8H2BVYjjCn6tJXMtwKZ4zXhtOm+3rWMWtehwTLslo6PUdeY0fuytoc38JBJ1EOhODX7VnT/bo9
rQgr+uP437dH/r/9nZD2at32eGemBQ2F8goMGkQfXGsNZDYClb1juhpcK0uKzSjRSt/2ytzU1mVL
XQ3wMrhOFADQrpo1lUlWh8BQFMI9gOV5tQ3g8/sjSoRsTq1XmZqeGMn6m4lhMv4jyQSc4M9+wubz
r2ujXz9BY7qt3A4vMS0tC7M7Qj6ZnuSAd1vqZtX2dkQTd5CZktC/04Zq2TeROJdVK84xVAOmnydG
SOI8aH2+ngYsRv84IC/dY8gl3t8Ob2NR7MaYpuG2ms9/ojJtvFVqnJJtDc+4uLHai1ta086psZG9
rd4WVqnvNaCUo9EnCBtLt1/14LoIi/iCTCM4fz7Rm52FUzmziWMMoPs4+K372JT4MzRDk24NxtO/
bvMdRoiCJ3wZd14HeJJ22EDOB6rimBtJc19NbXM/0oVD5O+EtaaVfb/tuC1iWz322o0PGVr3dpwc
7JCpnmGH5Vm4mADpA77gImiwLp4XqRYne6PI1cYUNIG2wu+JAt7bFMQU+cNIh6qPZzzQqZbr2isz
xQKGh1Wv9DjXXsPMWGlwKa4hHWSgKtJS5ofTQNrdRzpBh3Bv4KCgNrxtL5Ef/7E9yIx8BQ47/XR8
q0NTz8kbZSLZXj3YM6uhx+Ku1XNWqxw/ITs1MIoOu+toTN5mmjr/7rY34XJ2tQ1Cefuu2Zv9Uou8
LwYnuoAEV38tycQxkvodC8BuSWNm7Vw1BCfLIR/gdkDXaW8BM6aLiKZ+K6y6wVIfN5/JHsEfI4FZ
VW8fM2nJ51aJjbCy+BziAf9gB3IXRPaL42sVX4blEI2BWFhEBbwHOYO5AE1cW/m4FiSqeLLd7OwM
MDRN6WGASj6MCggn1ocUb7VWTZciLrHWMnjWLHr+uZRjHuK0qLdtFJI5WDoYDxsJTFvLgf5WlD9u
0zcl7IswClJN4+zkjZ7zLcrj91Gjf+yeHT3HvEvBR7SQvwzaIE/FmKMNHIa1eo7yPn1tyibEfz9E
yarV2auRUrbWFb72XQz0mpW2+xnUwF/2QcwAXqMY3ftSR04HpafRXTDxxmtwUIfibwOpAoN+xkdJ
/+GE+rstkPJ5qXzqGyjaTDggAVtt+IVmEHcSHGtRLYWPQuZfb5v1IMc6Ia8wiRwschG6OtwJgwBc
YWmwuf1OwNIBwEij+hr59LPGOLwDimUXz8TR2kni4ptWTCd6eyxb7DZck5rZXJKA/2bdVXIrghQC
DLKqqWCAFg54CQWuEs+jRpRSSfFzmacB5tfgDQkASo8r5lc7qKc7orFAV8uQ+Ug3ZtqathXBv4pJ
a8EY4q4WcbHuK0qGQ55VNB+QdoWtxXu/tQ6Wk74EtW/hik+7XwaKzJQ2ypdMd+NdY3jPOS7hi4AQ
AybjljXIhVkk4eIGos6FjruuTtO96VP+0yiV3WfIv7V0mg5RUtd3DBUwgdZc1GA1dsFmMqI4ZSAL
13dEcxLlBz/NKPQDb2Qa8uvAOqaRMPeRoeXLRmy8qNPvjQQnCRkPEI1saFdWXHV4NKp7vQm3Tt0y
XMYAdCBLdzdJeLgeQksizCZNIYTyu7dIWhmCwGw46k5z7FSMBHU+mdbojKWfgVv4abLpKR+88r5E
y0jFj3XcLKUzoawrSKYLCkespiDMP5cxXFzDwChddzPxoKzOPkJ49ZrW2Rd5dTHiyTz0DXESbafJ
fTk6wbrRsC+qTblnDmdtQ3fAbkKUKTK6ODuo1npWceevaVuSJxOzYte1TnGY7Ieu58ZMUzzedW2X
LWPLWaiioGQ1V30acoi2tJAo+Kry/rYIhDw0KhfkX1bVWfgFfpYDcxkhm1PTDvpu/tnPFh34No+d
DgEzmbmiq645CrQgr8V96iTyQfRoLyZdawgoZHXeWauyv4cm2gRgf3FqyYfOmG1jvfArgz9a6Yo8
pypxCfZipjt3q2a6YnUeDfehuNMVFJ2pUw+iFHxX6gfpFt2+ymus3jqJ4dWYiIcJUOcOSitxwcOw
bNxQ4oAZJgxaxaOejc+jO6FyjZRE60YrpBXjiCYFXVEadC6C8Dahika/Z8kW9m5/FVZa7G3KlrWK
pmWhw3+XqQ7ZUkzPXd8FJKT1xCR6TDnTrqQW51UmnEAFBKfXT1GS18calEc0nTg3s428oYJDqbnW
k4YSV/a8QTCG4/Y8fgS0mufQSAihCnSxLxUCw2kK+q+J1y5sVaDLHZ1NHGEVmlPevkHYQsc60W3a
knlOvlR+lhwUGtpwHJgziZa77QcRZHJGwXie0rS6j3XVPblhCadTb+F/CZ+X2euLVVHUe6/OcVbx
EXFWI67WDSoP6kVN4an7YfTXrq0y3B3nc9YaP9wYIXmX4Xj0+nOUl/UdZ0tOQRhVA1pJ51kITd2X
TjUgYsMoJqdVXk4pMLSmE89AFTcmHuqU4tmH52HVl8eqa56mciJnWenuIRS1ty5rpPp1k35EynXv
Z5wPlMikvl4Vq94S8VM1YW4VWT8cQ4xrofk1HlG0HlSU4fhJ6lLg0saB2QNaoAldeSwN9LwVsOlc
1munYa1ReD76pfE9t1FMD0IbjwKiXtaF9mNsYEtkBASIapm3lxiay6GT8A9nh2zFv7Od9Bc5odRQ
fv4UUhfZmCmsqyQTZLu7xntFmOO6zyxti4TX5T4NYC9xlWJvkMKCqizsHAtpfQFbJ9U0FGJhFza2
85AMlnGTk+VXdM+uBVXbcnn7mcPRILjFYwUKtTPSzn9AzIQVZRl4mDcYOeX1VABHgdyUOUpwM68B
GptH22C0VcZSvYQpAdnchIc8nKyl4eLTH3voTqcJStAs5hAh4hutco+Dqz5S0YB99YJ6oVbhzTBl
3JCxvcbKj9amXzW7KCMnLZxks/BnO5zAM5q1qPxgPxgWPUASCHjd2bR3cxvLJCwW41RnLj6GLzCN
cGYIyfbqKuuRp4wKpGYsPE1216x1w1VG0J7MAvMycacn1cfUF7F5i/L7MLVjzDNqMpciStRjZk+o
/EoXij9DPFdROgJGVptSGfWCAWWAqrqPYd3NGSoN/DwF8yHQO/h32JR6A6QUK8e7O7GktVKJAZc4
LtJdRAe76IP6SaKPNyiYwYcbbQQAUbVzwO/bMlJbt4kf+z7YDKOFZWMDXd9qwmM8i8r9oBrxqCeo
OJ2sc9YWH5qmV2ANdXTnGe6TnQFYxGPxyrDCwG8YXLGJUB6WabHUcAwqo/QeJ/MOpx5MgsJ8Gpea
HWFIkLjEOgkApTDCQkpm3I1ovgjHgQjaVRWON2W9Qer6dutym8aBimglO3qPclv46CztOppF2CNJ
bG5W30ttKMD53hz8A2eJIWXhLPS2QYeOMpBufZ5gRp/6XDVPPUShz2qGhn3NLte25Udv+iC1pTPw
/Klc0w9daucHrUgWXs+/P9Blcq7zIlj6ofNNTmaNfbS9G/Bx1KnULMquYu6RtvY+tQh3AEHT92Oj
P9fdgMLPpTuuuspe57Fpwrj2/UsZYX8xkWF3p5cB0Lqhq4XFpHqdM2RamxH/PmkMjKED+ZZrpPYY
vgV04wZX3Q7DrRG4755Wd+dUeq/aXMEQEkPDtAaKGolrzON41VIkXpvYbB3MySK5Qne1NZMibOsa
Rn9BkzUrJhh3lUJIM5m9d9Uk8k4YFz2lZoTJd0KOX7QBn2Q35iFmPLIxjEI7Jihcbgg7CW4EM6o0
eey9r1hgUtWvyPgxpuhbmiEzttwfdIjWky41SApwfOAT4CklDecY+5wCZZO1nWbgigqnC60mryKJ
cGPV8oKXIGse4zEJMWAcl01HtHI7WemdmebWqhwYX+st+r6AAV/Ht5e1Oxl3kLOKz7WN7iVuRHVy
HHGlsrR2iYkLGGVA5dkPJuYNjNGrL2GE/HVyzYdoiMJD7RHnVJqo+pNuPzQSu32uEUZnt5Vt5VwL
I11UZghtqwjwQqM/w05dh7cqRC7JB6nLY9yodonPeI96Im2fSCOFaFfhexcW1bWG8zo0XX++PWud
pirciUdvMRgmsWG9Z54jMzXPbYsx2UTkm1PKa5AF8jHCr156yB7s9CuzFLkdebUg+JMvCqMTR5U0
PXht+liqEVeRmpjqIG2T57jw10ODw4qfRI/0lSj54MasqMosi9KjdaRLX4SD73/JJ6k+tx3OWWOc
pGuK+8j4Qh3DnFzR7NLkoEE5d7UVXQIYv4MbHUdZ4LGPDDBuyn3UmtqlbmNtafb5gHiqujMCuDkM
L3iuXG+2oKn3PBC4Q8OAh6HrpMd2KqqNnoEBNNQL4U+cOxuesdTDs+NiR6dZGOx2pGxh8FgE72AS
eR0K0m+OjFAm6OhCXiM7QDPRMKUQQ9fcu4H5tR3WTp8YcKR1UkQrQsiVeApgD26k8F46RSRkqyMk
7LDFTqUNvSH1kOyOWbcN8sb7v0Sd15LjOLZFv4gRAD1eU15KpXdVL4zOMvSgB0h+/V2quBHz0JrK
6p50Iolj9l77M6qce2HEwFpSZC+uOSWBYrWWMZj2iRnldy2fjUXMZHwswRbqVZEje8/LkmQyHoSP
dBASkmt2SsADDCVG6a4ZXyJn2I9+b7eBDRnTebP6RIPwX4sE4LrEGCgZkOPA91EFxBVQIN44BrQz
n7gb7l0/8XZ9lrHNduQNzEe+Ewr2lAM2rt6WHMrUGlC/+yvDPBnDGExeJC3XiSl6yxs+Nd9w1Jr7
sApQdYr5nofLe+wWEDky9XOaCa6fm4udmJyRURvuE9YWdyBx84ak+dhx81uC6kH70x82xnAl41Lt
Vo5/8nSqCxo4RT5zBoaQsu+gPFxEZYfAut7PEdHz2ptfOF2LnYlxThVjwViEIKOs4sldVkWys8RW
a8sOH249Jq3aHlYHD1w7RcN/XWg/a9V1v3zGNoPp9m424B3p/1RdhcBfpfE5qwm5AKeJLiBF5zYO
xQ/js45XxNCjkvaeY0mLGviUC2k6nycUHxirzHPRu+UFLTro7YK+iViFIjD6h6hYYoY8P5RO6tfq
5lA0asTf2LkADOM/mpClYSyKJ4/Cvu4KGKKhjjcOvzGqW4CLiBb6uU03gE47iWNIDH5PXUtikeD7
wjZRPY12WM7DLSiUyeM+M20Hz1qcHLm8MbEpr5ULk8E05Ue4sHD0JLS0/KbinWf4QY6m70KFIU+9
o8xmGlbz3o7pru8ahwjhl4xARCJhHAaxaUlszg0BOBHDEM0venX9g9SZwznFoGBcqVMGr3F2GWjE
vPK+UGBCz54J2LUVESlJEMzEPVbZgwh+efqPcHW7Uf0Irj+vyCdM34u2tffSmhbiZN4QlsEkD1ly
+M35lnkNBPM6wkdCcbxz2vBg1pl8tYn/svR5wyIPG3XqhBDwMhCkRWq/lPIOnJzR0dOCPZlTPxdr
2vysUAtALusyuhj6AGkqcZhuzTPsrochS+J9w120bYZlE0xNwhI+gfXWw1BvtT01CTyUlFvfg0Lq
TzsGV7cg4HG6iPxjcEhZX9yVkxBbV2xldphmDBJoX6+OLfz7bJwm+rgmx2FERg2YB5Fo7kk/O66h
fWiQ89JgdAf2SVCCGrsb62TYFDMbq2XFy9s3jAasAhCTdO14DSzsI1rS4uy1dm/TqLg4leabyl/k
kH4OUn42Cl9C3KxY78cPBw4saYHy0wgCoTk1ltd2wMBd1pBMWVDyoPTtNXKZ+tKbh9soJCFNus02
H6AXul0FmzQEFJ3HzcXpkpdpVDGEsRGokzd8raW/KanlbTinnGZQGHmi49ooPzVX6YEdFuhoLwXf
vrVxXfBzqHQzzPhtXX7Xa3YDyhWsRY2BjVMwj8FAw3xH2l0aB+l2sRpVpvPuaeqsqLfHpYSoM4Wa
yM8g+fZ7he+QvBupVwwihMvGa/g2o57ch9XwI2GWzbAVq3jf82ijEZhNh4d3SYuNjPqtN6T5QyUR
pDSAStOQBj6ZC1QJliauoqgT87yp85/NHFb3bQjwIxrR27JtpnHxKwL0HEhDRji/ZQe3AZX2cDe5
rLiNm550hIRWo+w5+w6mQJgOHCfdXg2Sidk6o5hjHWUYlt8ZHbwuoUOs6Qi8JIySO0oPHKHLuOlm
f58tUfsCMvOFeMcPC/iNYOW/iJ3fqnG+91Aa72l2X9Uq3eN9BLIs43t5qzlO8tg85gsoFQrfuxVi
xT0RvJwvjPKaiYK/HJ3HQZcXgrPNq+0i/OxFSz6vRSWrsoWlUnpvo5lgCBE8BnEMMzvP3iJBggcR
Cm69q6xQ0EHcZ9MTmeP/MFK428FOAHXeUpgQ7k0sqT3iggzqSx5Ny6UVye84rX9hZvub4vGW6XCq
kvjVzZv8qoX70kfwDVTVeZveQfoOc4ngwDj9ytgKw0IDgbFAXo07AfRRQMSashD0ayrS09CQimJG
0jC81sVDzuBDaub8AuR/lTvDa0vbe4/ByYPxsWJYOMVG8E5HzXcHU3xVasYB65cvNqwgfgLJmcc2
OWAIg1DdvzFWfA8ngkWNyveTN5QHM4145NIftFEdTEHCMVJqIpAdyO/DqN+VS2m2ylXmcynug2G0
H3MCxk4j2ibmav6POmLdrHEIEUyKsyN6lx0wJ6b5W6ZkEvip91zYkcBT/nFC56GuVvc88CR5XFPP
vWMwMd8nJ7ow5hpmunSstnd6BpheHpyC999v8PizErCN8xxzWhGkMEXntUW1NhG3wUBJq32W1QWg
nGLYxlODQmx0l20/AJPAOdFtgxDSuqqfqmWAvKlj2s2HHtRNDplWxoTuFuKQTD+GAQxLWSoi9wgC
hGKWfdK6Ch54GDfRNmwwUB3zoSOuTNn3punX8wTb22Uyn/RMgJrUCc4q6NOLpP3bhJioZDSILYgx
nx6C39mEnlUyK9jUAykzAEBOTZ6cozLE+CReGWN+LT5N1NxGbxpShEJswFp6OvO4Z33F7U8tOTPr
UF16MhVqBpn6H0SXYiZ2oAyHEwjJJX/wbt1nYBOUmuZxCEY8dSm05zBpSC896tX7JIQB2/iBYSmo
AplzraLsR0oHGwfx27aDIsrFVRbbYdGfCYEjCWt1N1LZWdf46FUs9Wkowpo8UIe4lWa99gFU0YzS
xVj5aKSNNmFAb5gD0MfEkQzLzfOMgGJcToxeOAhj6jsmO9U9ygAq3yl80GRexjp6rivfPjYI3Ocm
BlLQwLURZbTJAuc/g8dbc28ecYnQ5DEQCIq12UZr/iRX36OVgLKxZkcEJ4mtHtPJNvTyp4InwoXG
DVCJyxOex8FDgTgV+JvHNFAx4vUf19XgYTbJm5DBqW1KfjY5gH0U6NltwPuFfdALouXMeLDyo/lS
1/3FEHN1mdzl76oJY8q14f3tvyVmzCxCH5+oUW85Jr00e++6rAEUX8GNz7u/wgJ/C3OoWB1GPnC5
APE8+P3jY1feTLku1N1QAlco6kM4MIyMZxaKc/PI0xXhNQDzNMlbEM2v0QzyJBJSnCJ1iokoAWnV
OOS1jl9Jvl5I9QANqKEVZDnXgILJOHaKx0cc3PkdSOJkHlHe1ZL4p74PtnVDN5gvT7hgmk3D7h8r
I9S5kkjQrt4nee4f08k7RhEQXW+Z/U8RgIkO0LcVxQgfIWnTHQsAIs3BCpLCMEJWRdaU4dcd6hvH
itc9KWjgSAy4vkncuhRVUtesGA2QKxOIzKzQrOxYdUzubc+XzdW1H4XcFoQMgXXb8b8gX3PyYbnj
WdyOl5DmQfrqyWEgdV4dQdfVJCfOSAjqefylO5ZD3NDse+L6kTa++Uir7FgjBckSCoo5i81pQtCX
u/IbRGYddvnJTtFFFSR0V3oTZENIT+sca4Sd26xk6rhWyzvJIy7Hyf180Cz7sqVaNqj1842P1WXL
vOUxTS3lgkCilKv6yhACDP8AhtoHTVinwd/eBs9KI/2cyv98H5w+U8xTOgCC9oZXIcxLHyDpHTNa
v5ZMbocSkYCAvzJznzMPpkPXir99odOD6YLz7UdikbZLUxjltfndpNU9I85r3al7AyCPsTuyr7V+
q93+O+N0pKKCpmwL8m3rZGvDiUOY4Bprg7+Z6bhIxh57VnpWTY8gdoV5uOAus4TR1jYmexEZxHbA
goqS+tz1u6KEU6fgc2At+cu7e5hxWbM64GFsecp2pZ9QUucgDm9XX402+86X98QyEUkQkb6OrvdH
G/TFwYmrh0NTW7n1EzzUU9ftALJR6cXFUeF/gaf8wT3/VVY43ENgVnr8E1TJqcLlfrB4XOBL5IAH
EOS3rjoohS8J7Uxwzj2z82dnoWZNqL7+/d2/l0mSjehg81vi7IfXGXA6oj+3MSKs9blAfHVqvQhM
zjQQn9XVwdmZlH92SktKe9KDylEwuGabocFQd/00Ye6ISXRQDukbkiumyCCJJ9UCzsI5LMqfcPGZ
5ExlnZz7rIjv8rTFY6gIN59Yrt8xv77tg+ypH/twN7cBuPaakVzGUoLTdsGWz5OkV5cRZhUz04kT
xmOizaR8rPl0kYLFLKfGO+ctVK3Cd0HsloYqqeh2PUtqRvgtYvbA2usUeQUURfx2niNx+wqcHD5m
BWADvCB/xORr9c1HQ5C8O1FJzHk9PrEsvwGBv4u8Gh7ShvmImzk57iB60EKMz6a9eBzpL0I67W4O
lmjnekP3qlL+v9R6/xZiB7/G6eBMgplx4X9mvXjtm9ijnSjUtaTRCQlV9cplev33knZIEUUa/ugH
FsDr1BEXi24TnR8GFbmEeA5QY+zjKSeqNcruXUvOIF+6R50lAqImKoaaNvlc47w9s7NQCDTjDMOi
+9awqOe99L/jHhv3VNH2uL14/PcS+7ejPFDTlnnPp4ozdPjhbM469r/EXNR4o+wTFjpSVxK/2C9V
gssgqi/mOoddTCZqpu6qWWH8qARdVp2+lqi1z8i+26e4SRAClgQQLuwQfRY61oXm1D4nMxvPGksW
E0MmBaUKJR05s1+/YSK5Lv3RLMF/WqKNNhF50yH3j1iXfaeaxwiRG01n+dm76/QwBpXYT0iB70Tc
H6R119ewgEdThmm8n/zhK1rj4TBWvzP2h8fab16XPM8fysSsV7gmRrBBNu70aBVTWj4r2meToi0V
BnSWOfPL2fBzrSfFwOqiUG0w6KvmTZ+UD0nv92SKl2l6TjXjMH+4z2sNwdD1j6ukFk7jKD2AKHAe
01+Y6CycWXIhVEkVPzncMR6MHj+u3vP5Lyhhxunt+LBqp3+YCWZt5pOxun3TZfPeopK7pqRIYBt7
aSp5X5QlQS5BfnQNkVG9VwCSqgbnRxkun8i0gN77vX/WSe6fKRnrUwJKaBlqeSapj96UEo55STsx
HPxcVYtWrXTirclb0jlxXPkIAx+WGl5UFOr1yflRyQLaWOWuLwHDve3gwPzIk/pWXzNZG+o0fqqA
KOzZu6Lpuam6YBUSqoJ26Wz7wDkLh/3E0rCPyyO7nF190ihl2dM92DH1H7KZfKkxJhS+5/Jocli8
Huq556Vhqh9ic/6VdNMhmaPgK/AooW3q8ngpOVjpI+V+WgjUaYei+a+4bQrz8EniNtp5Vd3sUXGH
Gy2huwQVV6qMUvhW4+JTpUfOpc5ZiHN8Vs/GDL/Swvm1VjAWbNqWp7pZXxB1fwo8Ub9jWDX2O2U2
/DNq53eLdJGNBoC83P05KHBa8eJGr7HueFpWTv7A5CQ7FZGLCI40I2/012vSB95OFS0+pkRhj1oM
N+bUvfvjDC0oYSaZp3+wabYvE9kJVC3eqYiFOEahj1936KN7r/V+sTnYjslSvqimhZI3VBOSeFSl
CNxBwWdQeTPwD4MVv+woSSWdHrypVL/bqB3uOM0RslrJ+K0JnN2sQ30v8y68WBEgwWhMzEqfR+s8
5fVvH3nlxKihRNsyqi9QnO2nLppwMwMHpDR8oFpiCjV3zNcr1R8D1sp8hZi9/VADEWb4uCtqAwM1
S386egj+8G5uVi8Jzt0A1UI73etYmurQUyxfglxuCodiPsNOvRWy1mcRefo8N+b/X/73IT2R3gVm
RdaVi298Pul+TrBJBMxTYO3N8u2W0mUKiCsSq+VbMtXfzYQj4d9HsiY4w9qZZXiRvDVIo96YtxFj
6llcPrcPkwmfATV9yH6LD3UFLgQnzzXrkysaanCMoxMeQhQmgnPt8X8vXLOSjpYC1WHz9O/vZw8G
xb8/NenYPUzOG2no+66bcaO136q9HbtZwd9YLmYdLPrEFueH4w94ElcFP8VNm3u39vS9vv2p7bHQ
elUALnVt7FYaBhjtLGBvl4WnLl4ex9AHZxSrtw/HKU0wt2X8axaE6oJcinNn1sd//7a//dv8Zj0x
BseNHxQEbOipyDcFQIG7hbnqGt22tekEoH1S53hRPykhsws+wA1KDcTsc+AfndONRdtEe0/1rz4K
FsNK8k4m4m8S6osS66+K+/uuVuPOdLa/Z1V26xDZ7FfAN7L1rgzwmzWzpX9PzpLmWA7IMBCRtHsz
F/DI7Kvjm/w6D0TVlctHHPeInNMGKWLc3DvZZDaRU6Av9Mpvz3EefN2IMzJ0nKobVBnEGfnLmee7
3QDcBJN3G0AkmWCWfxt0Vfm7dMStceGpDQSCpMPqcvNLSNF9xS4zNkaZjX5GgFBubendKQVwpp4j
DCjpu03BOXWZ8zSu16HgExce7Jl65UxdxwVCLNLxOWP6m2h1H6gLW1Nct1731tt8PcU1S7hKd78b
l75ILAAJi5FahzTUpnRevNk9jRyhAVvuTcsaDztC/jtY5QzGRT6KZGRvHgqG3Q1daTveSzB0RWm4
BW/4GXVLZSIkyeuHq7XkrggeKz2Glj7szA9l8t1kWefheIY8WDpcWH5zZbBdPrOqfkSasY9ld1rm
4GQikPYpfkyvQ6bCggqouY/7NlVbVm0E6BI2TdaXOx+QbYod8BpmoFiDWinRALX9S403wE4t6jt+
fKTCRFEk1X1YZ0Col4/AjkjXWv/l9hxfS0rLxLnmVQ6VXqZMu1gCIMVQj24nXvqZs1Yk5EgmCMpO
KJB26MlDFs9zusMIwXncIxqdR71bTHxVFhlbzIE+So/IiD4M7tjZlLirt7YlBcLm5XZaaeK5nVfC
jkpCdGTwbnt/xXlWVds+RnydsTBwRv/X6i4ESiTLlrkzeccCka5U3AyCRMBoikuYhiAlqwi6aJ28
zqwVE0mr5/jo+MqlOi+Vhn2jpWKozTBiyo7ujYpYl9WHm1AqEAVfLgB4R1JlHDE9Fey6PSPOY7A8
6IYk4erRDUo66aJKdyu1WV4+Yqr+b6FfzWX+28+TR89pmD0UxNRCLOEYIURFCv9rbu+Zb0e7sfct
JXeC1J73pOfW2/X5JmJxSw4ai/C8iQ6ZNGCFJoaieebaXZJ7m+hWuuBFYsM04UBkvywa53vwb8Az
oq3E4p5Qs9AhszpxYPKiQgJV3x2lN2L+7+E/z7LbCR+OGz67HBlivYZE366UQNbNDkzgT0ZqOush
HXbydlQAYcDjMA+XIPSSDU3rLTyI+DIuv11lGOXFt1oFIcYBY942HPrqLuxLgHc7FnUVOeteuKfX
Wx0aRd3Kr1x4zzbFwdriKLmby+UkWyRvUwWJiPGHa6Pnsm9u4uJb2kzV/dWRYr443If58ur5jIK8
0nkvbPWTnVN+mpBV/6ud/TKtd0tONkiZ/WlaJpdzYT5Lk1O/rQlvZvE4e409G5PhcsFIAXo2f66x
B+/LIURCfnsZkI8QlAH4SM1hdolT+FRWs47KezoOF4OBLvZjwM9aFBEPnPJZRw4Gzei3iyFx1mxM
2sasB6oG9jerBf7HRqQW8AahJMMUIyFh6ToUWVCNpJT9PlRY0uI0o1d1U7vzQ3PoF/driZGD+IJB
K9XpuAvXlgFIaX9NMjdnjLR/GzbjPshTaMfrZ5eM3yxct7GnZkhlGAy4zaEY9wZljvvtEA0RElU9
SnKLVz3y1E/iihl29Vu7wXCJx/VeykRvOXXYc/VPjmVto6OR9UlUHG2dhRv/nU5k2sZiNZt6Ada7
IKZg7MPEcNyxuhBlDwovJtOA3zhWxGGXOtUfYZaRaHaUCCb9Ysb81itwM/wqABvbmRbaQLUub2t8
vHDAfr32FPEt7YSniFFTiG5okFjCZRDm0k6KYzzT89i4Odai/6wFASA3sHoVM3VrC8JJyLBmpbQr
+ugNZf7W4DDbFDFbvZkYRO4yfxMlBAPPqP4agjy2C9IIriMo1THFCaBWLdAaw33eZVz9W5GtrDNw
nJETjze4vcsdAWh85nfidsgI2RIypWmWShyDOonuQtdsUsfdrcpUOz26H/gt2T4Ev9ocbZJY2S6b
5cVHIAo8AZrglDTQT5n7NfML2h8i6xHiDVGyn8foF3cZp6PoGNoOCOPtazVTza/cAjydeUYQ9fmz
QRTAzr3B0MY3348seRNkeLUauB15L73WbFj9B7sQQlsLSG+sqO/raVx3dgXaXrjjzs/hHS9k1Ocu
xx51IFDt2PlMRoucQ1MQgxV/WVFK37HZsAc5NCG9O5wEN2v/5nzLZxb7jCDIInGTjV9Hx5Ql8b6R
y1moidiUEUh2XNr8FGX65BuKLRQVkCkJJcgrxKIJJynu0m3arcGpCNbh0Dn6OYqj6aBmg95nu2r5
p58QULlkjyQsfodscM65Cu5xQqOvmYP6sgJ/YDdBRE3W4zEMPUYKJxlSwnFcwqzPeFtWYqWzazjz
c+ZtsXA7d3sncn9a9HzYRquBp1l6kDDJHKC4mmL3CBJhy8OS9zVMxi1aP9Qed5MV921t7TG2MUkB
qx321S9O8Zc0Lem/0L1sdUQflapXTwzVw1DZrzweqnPUk3JpvPsxtmcvZJ7uBvq9L81LucCWy6Ph
nbgL3LMB++0u4HAhy3jwpubMebqrZ1JvqiG/Dob4y254zmoiXcWk4/0KctVzbk1AmNmtsaLe1uv6
U/MrpRbnYWMk+vK4QpWiO8TZOj9goc03fMVPZp0DPTjob005iJgzXqgIGuRiJJisjA3pagf/dYm4
hZpA/kwAxrohqQF5+TAj79xWaDnxAh4SPeSHCiJ4p1GM01/L2PxOyxzfgJNsRLxsxdLfBHtPdVvY
QwwPY0fb9SQS1ICpd25SwiESxxztOidnhpGM/1wsXJWH1UEzBn/1osNiqRJ99FW7MdsVjXPSoc/u
0e9jNgAzEY5uv+/zqjpOUr+2ufefNwI3XX23OJYwIRgDkwXc790+Nkcfrxu66t06JoTS3yrpKDwE
Q1KcWkva+ArkW2Cr8WxLr9biNvU+Ch9/FQaQPTtieyrHSG2GoOO49SxTYkXUiNG/LNMQ6qGI+exS
PqE387ipmXmn/Gr2icGwVQTdqSAGaG2H/wgEfRVhPpHhwb7RnZ8pwH+7xumOHNb7SUXqQG/GvCb/
r26Ga4Hf8c6PDOEBOsDGXtewOz2yKleYr2m7MNnHZb2z8RcLxx/N8N88dfEWg+db20aXsWlZM3NM
Tit5h31KdGHaj0+RDckOIwfEdfeOG6O1z/wf0YCVsl9xY6el0Xd+Wr3oEq9brT15jEOUfgtUUxU4
mPXp2lDeveZ50ZzQBew6cCh3RdoQ6ITF6qa0RxqmLfjG9aOei79iPlHKf9FiowKAd90O5cpkmLe8
XQd+FkOCeqgMNiDn2ruWpRmcNYQJHGMBhdq5YIqJuejkraR6VCF3TeG+s58HbR6k/3kzCvBsHtjo
DJTD+JxP7rAPaAPPMr91CSkiGvWzli3CCaXeopDxrwQQzejyRRoXdOJCHk9SUCXw4zvI+sMla1/x
2ZHBzhxtH2JbhWHNlK5a4wNMe0P+3a614uqb4iOriAojJHCNE2ZL/s3xJ2mmxpxsZCIOmnF8rvp6
OPoB1R0TUQQMZvUQMCEILT8XizEXfAUnSyGgLXcRFwA5ANYXx2lJwqc6IwdwhX+BPi90nCfdheF5
aJJ6g+CXcjFdQvT7VFU658Qr1pIquQrvahIgs6qWjEUNjrFWPhnBl5Y3rS/WvnPlw4xnxHNnxAtz
uPYStJ7iJsa1tXDNej6bXpVzCjJzb3gEdHeZfXJn1iJLBH23xzu49VfxGDjyj2sRCjReoHZLHZAI
76C8ScvHVYUllSTwdGcAkyOTg1NO86Zpg2jL2szblCvPC8P7VKzO79xTN/laiXiVwfQm4Al8iLIC
jd7g3evyWeJFPDaO97TkzoUM4X3kBb8paCmLGT/vRDZfRqdkqeoJ1p8qxQeyyr/OIhvgxbrchp7c
dtZyETnrNr5JpHLp/6yc9LOfG7TUJTEYnhceRzrTvbTqlyu6h3V0EG9MXbFfSxI8IpFW+3hZiXxT
4Cecqb4GakZMVMES9lzU99aU6xYMw0b0698yTskI9b1TFH61A9l0VsVMMSIyKnimmk2JkTt2p/gY
rKgr2xUHpBNdPMsEXiVhtXviL9nbpTgfCwAvUpBWy1O6J8CYijHxvJ+Bsj5M5J5vijwy5s508qJ4
9UPP7hguvLByvXD+twctSBjCmLMAC+nLt2oYro3jUlEpxzmKgGdFV+iHte3vAG/cF0gsv9MWXdtK
xvJkp/Q8wxmJo4qt2DS0h1CsJ1NChPD5goBNUrzwWyfMum0S3iD6RMC7M5lJWRC+oeCBbV0Rcg7g
P/F65+hrZiQVLq5AW6ALBBE+G+a8KFzqeG8rPkubh9+sEB9jY2nsCj9CKRZThGXxzg6tvwkt55Mq
XY3K5yYqYuMteAZFZRy8J84L30C/XaFmsfJpt+P4J5XAHpxOJQeju2ezmM/MiKtKk+XoEceBEWJf
+4ZjIGTXI1XeMC4Oeby0+mdem/Fq66nDgZWT/uJSgKV69k68S2M7Iodz1LrXVZfvotuIKcL2r7OR
hhgpX5pWy2vpqJfBKf6uyOKNQxvt4+7btJOzX2PI76EhckfGuI/KhjFnXXtkzLMN67wo3LRshe98
GGBNh/MU7KwhgCOsKI16w3A6o90aPoOARYWK7kG/XW0AkLl1KPBnu5fMOl3PFRvieTQxeatD04FB
bMqvy7LY7W0qUNTAEaK2+h7GjqR5WX4sXV8fMy7dvI/GXaWrV5e+n8Vye41jIswqWIU7hvg98jfC
wDzfvJWYvTc+KqRNIdimN47y70pYATUzF+B9y5Mv9A2PRpkROlOx8dzhHNd9spET/UTfuygHlxTI
c5UzQ0aEnHlUuvx+y4WhHUclGncWTm5JvAAjqeBm8ex95zKGmD7/fbQqZ77WeXCPjLt5iRZiB1pv
veWGg+xiMk7k0AVN5a8ifh2pAp8mNWYvbEKKE8cZDfGy0CmV6XiCiZc9u61AUuA3H33Fzl7I2Xux
QHHLSBJYPSBBCud6PtDiJc9yxkTtgHBHyvItW0mfO0z+Xofrg9eN9lkFAa6eTD+45JeKJlfPPYbC
17FG4SLCxCcjgoDCYibBWs88bWKVs+IZ1WPiivEtl+P0xsQb1z6UI7mKCwWYeYi9HNFUsQoUG30M
2ARTvlkiH7MHsrpyiLYhi7XtQFLuMuDX7yhq+nQYH/69COgNe1Zwhr3PVUcmfqot5CLb0WuhKgQR
kJbViRzmMfXeymB9xv3p7JnpSt4SJ3y3v6q0rq9rZwa+wX6XKXhaDNzRxZHp22Km7sD1PGQF6KY+
E3+UlcuTXk9SJ/eRXyKTuiHhnVmlH6tPP9KD3CGAlg8bg6XL1EjvaE/rQxwWABVHpDkCRMZdh+OI
q8wPH4TSJIGr96lxjjpISKR0THTHplM9COtfwWks+Fwn5HCLeA3GNTsheabOpVPzlU0/HMp9GlKe
p0GJum4anMeqapwPG6bfTEHrRz11zGPyyj81AlIciOOlcPGk5mAV8DUhQKATdV8SlXSnzDMI9ICp
miB7cNnNH8oa0mZYGO9hjh8iUtGv/z4YRelBZSsAc6Ui3xexXxPRgHJNz/GZ99df2IotSsePU7FE
j3AaX6j9yk1bJBVaWHNOZ8pBhiv6VqQNz9FUP4Z2YQgpi+GZSCMkIJT8/9jsRajUduX9moFw5d01
xgrE3DP0dxFusbinfAjm9RpS5z7WFeHffo7T4t+fkP3hewkqsm+bCpB77EGvwKhyQMl7u7j67DG/
vbQLM0/kC0BxAtSNJiqL138vmhF5vXY/LG6ss4q79OXfi2Ul7yTq2lt+5RqAy37pu+UJ8+6+babi
iKafwx+jc8cJPPeR3rIIIlXCu10A2QrgIxp50nHID0+VzLBtxsl+qqjx1RRtBm/Ub2r2zUtdiI03
M6LFqG+HoX+Sfu2/raR8iyaC9D4x65CDql9HQ1/Dwc8+pD9JHwB5OPxxCcY+0deWeQqgsGa0nLbe
JsUMe/U6YP11j1+5Nag4bc9k2vfc85TkhsA43CF6nvaFwkg5AThguZAya05gGRXyZ5nPbNrn4JLi
JeD23LW4AI/aHz8d6m2Emd7jWILUAznTOQtsnOY08k+BFj/pydhheYWpPOdW6KpvnXjmZIhDwWSy
gztDJECA4i+T7qb5zQ4OvV3w2IXGHkVfHorZSHK9Du4ARrBW+Q+dR3KzTuzl+jqF48ZzO52gpuv6
e4Ssfa3b9SOaQZuWGM4YzClMUX1yunWJ7k1IU9X+k5chXJsM+uPaMPlc8liSoHDC9JBfhDlbDtVj
pRu0v6E5h4mgnkBLG0UtIZHNO4oweYd3iESgTDEUN/PWQM/lM7TFecndfjOmI7jh2mxvJ/8djlS3
CD59PLVfkX32lHPEC/SU0Bo9JbecBG5TNqDdOUeruvfb8HdPfkC7EBM5wrHfx0qO5yRYYEUxUI0o
jM9uxIj5/9g7k+VIlXVLv1BxzAHHgWn0nRSSQm1OMHVJ33cOT18f+1SVnWt2J3deE+3MnZJMigDn
b9b6Frb4dlukv0ZVYaMoGf30cQS5qGfHa7Tw+VDM88d/PlDhNrsgK17dQiz5tzrf4OkhSRYd3D8f
kuXrG9YwjHyn85BWJdYzEAjdOWrtn9aU7abEPlslno+ulq5n2Sy6LQYEtRiiw7i5sEi0RNPtowaE
f6U8IptUS+heaH2PgUfPLnCj1AHnAYTcE0Mx0HMW8kkroBwYB6ZbYCIIMUDIOtg4gRu3led+np7r
rA92fpmjhjsDHxqh/k7TY1Hlv14yzrtUm+8JbGYM56SN9OqntPWfpsR10BVf3hjo9WhdkSlSCOO2
xBIvGCp1FnHkND0BwTDgN91g/Fs4ETOqxtnV03E2q4l9S36PivyvHhlqNHlEwO9o0bYaM+O5hY1b
olbZDyw448lW3MkqoS7G3BOXqd7ruRb4P3ugJ65G72FbRyaTrxjgE5wuiEzcfE+tuCm74ceDjbE2
lMc+z9zNLSN5WbYGi+VFsxV+0dFyKfeovmjKT8FIexsxm+3IY+3yeRX4yt11bYjhwLXLk1jodiUt
UrfI1QimZU8wpvU+MU16xVwMd2XjTFtzbAlVmYkDTSt3QgQJ/CFy1m1uD+ss188Njgoewda3QIFy
8V062sho/W3ZFX/CGkiC7hwoCnGb02wRDzaYeFHxy6L4qhMYZsuSXpbrTIfJzVTWN5TcExikg1nI
TVRD8W6Efyn9gNMX59JG+I/I5J7oFRqbFhRdJJvTmEvU4+5gHEOwtBruWTM8hNZEFL3InsnqO/St
R0QJnKi1CvO/XCkPVVU+WDOPD9Eji5VMabX/mjXjMmpwGMjusH8l27xlKeGPzRkk1K+D/W7RcHzj
TLypMCJlwCPKIsoa2p/aYQbnRtfAcckKZj67G9p0hKSpZwiLCP6Q7fjM4cYnGmTeFMIiA+6ydT0E
TNya36T3s22y6KT++RCMI7lusZOtVe0jPtx7eWadjKwTiEPLGyYndZIYP7aB1T4UucfLBIBW0bnu
dW4fvJoRAhrY+3xoudoZuq+SsWkP84er/WKfmiMeNDbTZvVdOYk+YTZhCSDEhaYNIZAz7kJPB2Rv
SNLCpv4MGdLd4QlFq9e76OhuMiBIrtbOd+I6f92QTnINe+HMXDe5NkpYu9zSBJUNLW+qfivM7NIy
IiCzyO7vGDa8lkig9iC7o+3chPNLKqWDJ52RJzXvh3BrIsUTVtYcu4ODlSYY2BBn3cvgIXeMQ7en
0OnvBkuiHgult0JmW0f9oZ3DcQ08g3mo0RLWKPk+PheVpQp5tiWrAibxaDCWhVJYbtDkyqOTUCJl
1k2x8V5NdoOGs5QH5PjeGhURF1WLxbQ8JBFxslnJDisF/r1d4G+poYZL5JjIuJq1jExQuwEoG42C
F4ld+Dj7bP9wNZ/csv22QXqtiqIflj6c57xd7PvF0WUUHRl8VettewspvGWyZ3diK9z4Ba1uFw3T
EXnTobPlLQ4YdAmPcD7lvvoWqnorgKqZ1AilY/9J/JNAQhGa9ebwDEVU70C7HsbS+iqV+eWCFBsr
CF2YGjZ9Q0cgawa7TRK8Jzm+o0lglcr6chtp82oMalxVbvgIj/jTnmZMpE6NFVrRLAv9mmMIP+t8
ODFUR1vHBiHz+vdwIAtgNFX37rjVwU+99pCOrkd+l40zk9qABXh+MNJ623kIGQcKebJBxKYbujeE
TN1zid//McicDUNm42ggDWP8xXNclXl84PnXrzLh4hIV5qksImfn4YcG9+6SUuyM056i7Bazn0cY
jFx/dDMJ7DOiDI/dJ7+vyEsFUoyCGq2A+dL34WeCOP9ROzrYVKmxVzEWyUBP7rGc3xBdxhunYNci
AivGmZXdu5YQN6Stmz4kiyqJu5Pr1ARUa/Rzbmn9xfawBhuWr6BYDJuMJbWWydeYqnFDt/7KSDA9
dmxd1oORPeHBoIiOvMPYQjOQOKZoBQ17kxekpIdZ/hlh4INChuTEJJErKml4zDr6Caq4hzyAGmTQ
McvdBm3QpLIXQIfsXsYekVnY3zMOClEgQ231FbTvgRTL1LYPYaJ/8jyiZWlEtxMtWAIbQJnrkgOP
hb6g22aZHyrj1sR4UGafiHn1q2b/z1S3dPq9vSpta2Q9P5MRh9UqeZ3R+HTT+DDSJOWVA6i+wq3n
OeLNgnqyt2Fg2OztmMFiHm7NlLqhZQletj9WnvzBQWhdHL5jl9BfSc9+qkVHYgpRrquSAKugZFiI
BxP9fp6j80YB7lAimcGVJ+Gxbcn8IVV+hUQcjYTjfUTN9JrF1Z1Tmg+VlQWHvOSErWa1pUu/E1i/
V5HVfUvU0Nu5frA1kY22zGkMEyc4FHpieTGtrGqWJFY30C3T+GYR+sss2bNWmNhsQ4Zrtl/5zlr4
nG2hTh7WX46kxOf9uVeR6W8N18XcSx07aa4G+Ga7diBs04/RKEOSXcxKFhNl8yPFMQdNtv2SBW55
fFUrEQXxHmQvTph+PSpPbXFSkfDsMCSz62AvPcKNUnsz2x4R7mOQrCWXupj4Pt7gOaw8SdeG3GIv
VgsVynCXGD08C++SqbjbZQGWKy62rwyl1tx53wEQnU1pFNe5RH4xo/bEUrW1JKMCrYIWo5gNsJkz
kUWcrK9RpK4WtrYtHuxnpW3NSLcpNma25d3Ea1QTodPbbrp1Gdi5A9vtpE/Sc85goZrNB7Aw/cGt
eKajY6ux6Vrv+Mutuw6Vw9qvvn0fvFeykKhwPdaBebPQvg4/w1z9ONCSh1Ri+6vcz5JJS1CLZkVU
B6oH5xaHtn0xypl07IGfhsUYwG2gmveE/9p1XuyDRv04sXyM9OPgLCPZtAJa0Vu8Z/WTiqPPLFU1
cvebiAt8KMXwDS5j+pNWbFZztJ9FfDFUqo7OzCGEzsDpDP9YDxbwqwppAUEEhKmms4/fL2PCncFD
cUZ7G8XGOg7JRIngUq3TOmjWLmkClm1cGnR6iUWPlEQW057ViE8yilm6loTXs09Jtn697ChTqjwT
1ugqwD8up12b6HSDTGsXNB3MmXTOtgOnMIZF5gpFoTQlI3GwRdWe8cKwbgSPiuxqk1Xljwc75sGK
cbQCFVwQM3ie8Ruw0ozuMKGmTyEUWzaGuTt3h7lzP2RIKruNsB1f8XQN0sHeFtb8mfghyc7x+KE/
vRZOrFjoPxHwHw8iJd43LMBZl71DTa/RJv6YHRF4wULTnky1I3SXBPaTSU+zi7Ke9DMSEajDfLR3
mHvY35OYcXK89NQGdBGzw8lRJgelmndzHoFOGtVd1aU4+aFPtG55o6yDeQMFVbmLvF+7v8MEoGgK
QrAdX7VGltCW1sOQD/V2asarrU2BvBQTp5gZfbuzsa473W2s0Us3ZspGvzATID3DlB/6kI5+glW/
sgNC18B78rQiO9nuiHVzQN+6OcQK4aT2Voc1Bdsy9Insdyi7x0ZlZ4gwl75FP6qmDGFlHa6B/j/E
UIQ+PKhnqZu/EPPzFygJAbZ2YiLBojzvI0TD5W8jiRErzZudjJwyjKsNHNuZmPNd5pc8GJQEyS/d
+wSHJcwVo9yaMyelCaVsAFyUa3PtsPiL8sE8RYRj5wIlyJzYxgoeEEVLn/9UvbUcVXJg94hJoIuI
fYuINUFljHFRt92VEYS/zuLyMFhtfUm66p7txt8e6CTaA5QQMLpfWW2nAMj6nduzgeLQBiq+/AnL
b7VnPn0Tue5XUzX+aqhRG2/EiWvUPMQtD9anfm2lQZ7jQIBjGuHlqkd7k+bwgQKu3zB0o11ZPtQh
7jlIend9n7FySIrPZBw/6oZbp7KQOfsB1QIO+GpLyb3L6uixmwf10nDzySV9Df5X2MWfHXpZ1sJA
rxj3cWZta2aK+3ZI28PkBSwWK7bAlTxjbKi4Z0YU0ABWj5VReNsw/ogFcXI+09LdQP1bjNOmBT7/
AEcGSX5abgrDBpHlv4iLnwX5JnSgohlxX157EncpEtQJMdB4iCKWv1WeIslBqJUnBQnCDMcch7Fw
rfx7zD7loe9IVPJwgeFdwmSe58eBZVfWjvwyziMK5GwfMGEIIHc5ZGFW2KG4k8u9mAmcrYVcVbyd
LOeQ8gUYB9m/OIrUevC/MUv6vNi5OWIUbHBkZFskOApNtZ3PpYRqUNCeieIvZm5egEnglC3o3UZH
cMk+kBx9m5PmFw8BUbXWtx2OpwUq0bYY5tMxudOdbgHJ6uQhbQJ6xiq9phN9bNGRDYTw/Tmc/BNk
AOTRZ2IYtT2me66jaWWTXF2pYSZpDcMnCJZnlTZP0BET1j+bCdnwvqRZ9KX15pKZxCheo+nsDIo3
O6hI+MWlocK43tsKJ3znq8sEDcnmkL9ItwbskM7fYxxdPQWzIvLcZ8Oo0K8Ic3HofPF4+bKH6n5q
pm1S4SwdPPZSQONPak7uVenacJSrfZJVZ7i99kdLPqqxKIcqZa8dgykhxYjNFFliCAqIna1E/OY3
Rn5O2Q8NOFPJXJ+KU+NAT6375kTgVwhaCzY/cuZ+V8v4deKN8vLus7PLejclhsu2y3/Ap9wzN1Tn
VOJHwP0z7AdRPU05X5og+yaRwWHX488XpPE2Zzvm779dwbI/DIlhjJQHzsK+jGXOJDgAFOKwoFoH
bnWDt+xcorQ+WRYk2JhtpBMhw48rweSE8UPW1Qc/LOgLeTRlATcPVxDKskwmlCbEQFYBdI58CN7q
jDdZA3mNxSmeZ7y3bvqsJ5M2EYP1up14UWbJw6XAPZcZebnxA/MPS9zHmLv1WQWQ5crceOij5r4a
DfdazAT+DBWH9Sw8XK1t5JIbr9yHwKRUCcgFnutg5RoEX7QFEduV4vJ13OI1I4VnLXL7t0tLhzlM
iq1umS8HhGUvD2O7pu/qhxxwtFOWl2IiAL3HXkA4CBdrNul9pbOj57Gv6xk64SBl4YQp/s80Yc+t
NazarKnuOzhEG1Dfp6IRch9jn8rGkFTD2t32aEY35uIUN+zm7GWPFrr5tTlQQbRyJsgixM2nwzhn
Y2iYNxUDaQQ/aGbUcwKfwmi0b5mPii5ufYGepXgfWWmmDQLqmkbA8MiQFNCs0jH4qEt6wD5Hq4e2
Z+sVdrnH7qER2XFDKc+s3pBgfw0JmoHRUxgDOlJAyth+FrlCZkEIumqVvDkMXTd2iNMmWJzVvY2W
uelFchwG7JxlW4ojMpxfuwWWRmYO9xnasr3yRrn32vjFoboFQCTbQ9B72cXUJCjTmJfot5PfLHL1
qbb0b5pwNQZuHt+pqBMYaGYSMUG8mFbQ7PKmlDsHPDMLEHDgvqySJ7CM3FUmyRMmOFAp1qhC+qNg
wADrZqDZyc1Fkd601BZoUuU8FX9qW/4dA2Wfc+VoMFnpC5uO/jAaVXOQNKCsEoaTTtAWIpEsfMEG
0hmJWF1hR0r+eLP7mdq/xfiJB+eliBP9wWiFqR1vN+xv4mXIRre7kJzuIDsDM+Y0gm9M5IR53yfF
CqItN1nOwjQn52PfGVZ1tHrx0g3ld0Ibd4ub4i3vDcVkjbOvaUhiLTliqKEuVmaX15CwypWee+PS
sUHjGUy9phTh3Un9g7JnYL5Qim2sc7W1MqDt/J8SPDX6jDQ5CimJFijMR1FX2V0b4wdsmil+8tBy
1y0KujA++j4nlQsjj5gbeDTAt96MbpFtOhwMaJxuYWoyBP2b1gxotUrqwyyrtwCW6arr25zpEBwO
4Uf1NSihb3h0NNcAesh20U+zG2YL2hXJobWQG2QOAlrYsXpTI3k4e94+1VxYhamie9jS/XGsihB9
JDgSruKBWdQu+LLs+TWKobI7DrbgzPcDZo9Ns7bjKt6nfbtzocx2TAOZ8EJbssJ4Bn4fUiZcfReR
M30vRv8U36dfzCHmsowhpNT48tJuxVOpIkel1Y/L4/FxSKbvSNfyBOvBOLHH/S4Lr2LNl0c7327u
FMSdsw9HCtOAeY94236MouoJ2qKxKQYyBBgQGqyjBiKPfetPTY11nkDucev8GYnu2duD1z8i4jFP
81z84B484Cr22D8MT6Y/9lwFX7byvt1EzjtsxiEiT/vYuCmxB8FSVbXqbDSsyW0nWiLBbfMBnNTE
QOshDTFfClOKTQ9vpnUwSy5XN0qfaHpuitQ8O5neaK0wgzfuDnMBstNCBIyvz3xHpjDQ4Jm3sd8/
mX0/neCKsfgf4n5rldOwhRdDCehF/W52pw8PuOnZcPJtJXCfM327uF0S3afIsqu+nM5CAtMcE+s0
9RheA5TI624kJlzSgGyjJnxvBELxAZrvvRu47QHe0IyCuHpPMnKW207DdUhQCpNpgIfIcjazd6Fo
G9ZDrF6SOM5xylDjL0zzzvDkqSm+o6zOycrgg+mm1smfMbICN0pi2gbCLTR7JFrlVtKEGyYet6hE
RdIM7rVriUhNc9iWnKT5Lert/hiq65xQT6VO5d8P5UT0nGt+5CDydyA3vT0YinDrLUezZR0Fk8MP
/tKJNkfxWsqz+wHbVp0qH5l8OftHv5v2/RA8jAFcBGDZSMgy9K8tizQoZ8iDlMOpEoYvSJCD3Yib
wW0t75wLiTItYYhAOVRcjPmUlnIRONGF6/C5DRwC1YDqX8iRWPcgQ65K0TLG4PIqtxTvc8uUcrLS
TRzJu7TBGJxTfd63Vf7GZIIgjrRC/Vv9pZc9dZCeUL7YJqglwRZEEvng1rvSDeTFiSIHCeWymXWb
sxaNh5XFU6vKpj5O2vLFJx6cSpM1h+c7R3u8OomUsE92kazrvSD0U0YM2lzLBF1lezCYmNmmmlgV
SSMzt8nWI1GF8VP+LHsbV2mR8ZZkSXc0eAXqhc8aLtDXVCZEUk1XMsPCHeDSLeNYEAPQdte5I4/Q
cIF3TLw8bIZWaTrkBx90FfjB4GxmdbJmeFcAREigxRnqqAJzl9vIGhmrfpnKvsWGbPZNj08bfyce
GuYsU2AelXYpAfPqySjpdH1RRBsVj+HFIsGj7nh2l/geN8yDmp6BuxHN+66SlE05dqAW0kCERp4a
od4OdvCLUeRg9M2800jDKn6EzUj3tBqohNDMlZX7jqXxgqhrkT8wUCzC8hAGLj9FNi4+ZqLOLkaF
zB8MokKYU7zGsYj3Y1ou0x96Bw/X3jos/VdRAzYSiy5AHzUYmqMZ7qArxyczUuuyDtwDQXc7BzIu
OEgaQ0UXaaXRpcjE+zSRQo3y/O+o/fuEMI2TioNneD/8WqF3TUT5kfjWkuSDRSFF0b7V3ntGKBRi
2rUZgW8q03HfA5hOOmSLJvRTlK7hViUChoJXQZ7HJAhmGGJGabPOSRx+m8ZyaWRRBF+i6K21Q4vu
P+0PjpoIuecuJ/kRYkjf7EOd3dokN2kMQ3ej8QKl8EEeeW4tiyC9m7Aw4NRRW6SK/UmK4K9lEm/U
Oxc8a8EuTHi5Aebu3C76E07xa8UKMfK7+pr2dFll0FhH04zc3ShHhTm0J1+VITb6eYiIomtili3M
0iJSlFirr4IehMZUcUM7XvcZIpFgRkR2HAF5dw20eBc0lY9393FRCpIlfpxSL94rQwhiSUpc/uxL
VqX7nCIOWRVN96sLRFAIhjfWTME5juktX6DE6fKhreFCwIyg+q3Mer9AKIGt1MfWiU6MFM0L+n4w
uBU1IdKISxO67r1B28ZlhMI9OuGig+xiXs3QSo8sGSp8N4rigcHnFaoAUUNZZqytgcVDhzufwVvr
noRZVwcrDlgVcdqk35XgyKTB2KY572evWVdgSntMzaeYxQmTe579Wk0Dwe8Uy0XeccLzAmE9QqsI
Qw71WjQOR5HDpE2LGONvGuPHCOL+lDWiPzUqcffUAkc+KyChT4+kLs3BXvjJGR7LtJmpfFlZkcst
hgEFNEPjyK5+jRKwHXTq6QQiH3L58oH5fLpFvs5mW8vP0BCnQIzv3siL4kwse0KeYl1SneyyRNQe
x8/amRjqBtTFQHJw8iyMnDH0GG7CGfLA43vVr9VDC6SL4Ok643UoHC0eQ8GwZbLCV6/T27qV5slR
ab6XOGV47qXZTgvkhC5KN/Kg7WM4WN4BqeCGTmZBRTAuFCEmq75dIkmnuUD0it3e7MiIs3VA4Lie
+uH07z/2oY18q0gYDnLT7SqwK9gSH3OfSX5jQ+NKIrSyIvX1qZl6SmENo4klXHcCOthsIPnPDBMD
7+TUwtz+r3DCb49BG1Zom957/Wygfx/T42Dk+h1RKvPtVj2X6HzvWfZ0qx4B/XtXB8yHCZM6/PPX
oZ5pqMp7w+5wLxiFfTAK674ZpvkQepkCoRAbwMz/74fEMRqQNKrYwjn7z3/451MsJoybCbPGPIKN
Z0N9VmY/XKcFrA9nj3cca9vhn3/0aeH/HX77//PKLVf8R1Tsf5NXDuej+A2b8j/zyv/5ot/PJZXc
Ev8iv5LUcVNJ05MOceD/jis3vX9Jx6JKEZByfCHJZf4/aeXS/pcjhXJB7vFFQlnO/wsrl+a/POkK
6bsYI23pKvU/yyq3/mv6M9WDZ9vSN11f8pO4RAb/11TboBtY1JkZCH2UWUaLl1mTalkgqRFvg3aw
jqs703APTBde4VACw6f+yZw1c6jYQmwyqIpky5iTxRJXTlBuo5rE0xhrYSqKF1HVe4yCiFISnske
AMS0f/FSAzo1BFumGPGbFw1bTI0dQ8Xkpesndz12kLnsCa2xgdu7nuWNfSzcuhqXoOWzPzCNETx1
9cKa4IgDkYm/S55ynrx3eYX9fBCb0UkfFAGIQ5v/+kQHrsZgzoDi+Jd0hgYLKXYfq/IzCymaFhEb
mXonVzM2ZkK9lGTlR9F+6Dh9Qs6PKadl3lGAzQLAhsQw9T5oLT5l057ToXkHb3fDE4kY8SOkcSgt
H2TFONRn2JvhBnbf8BGFDi6TesLSNMSXRCG+Qi/CQj7O38KuCCg8lr606PXVjDTKGI7/O/Qs1SGo
ittkVsG2ap/Jf/tjNMVLDe6kS5uP0A/R9eNIBe/Oi6mksZ/rZ4n4fdU7BOn6M3v0NjEfEQ2+TBrl
nO6wxA5tm1xJiEIKQsQldN/VbAbwqJYRs2MMyRqEy7wCSvwxdaRv9D5M02rGSmS/2urLXfSWrszs
DbsqCkMUgX4NXnOOWiTK8ZPBZ5kMFmLttDsmuj0hWQgpacwRcWY7uMoGhkHCURkTxMi3hIOF38Nh
Fcp0V3g+g2iYTbvYgWI1KbUMCb6j+U3FOWvd+gG7AWwpRuLrLtU/9hicSTVhS5Y5+1Y5/c6Cf8Bv
aPpHJgEJQopNRsQmA5DtnAdvzOPviohc8XyhIkTpVtrzu6+KU0iENEibtzzBYTkG5bFE6HuM5F/H
BGLEDqk4zJZaR2ARQ5F1u971P12V37E53hRh8KrhzSLV7X4q0776oFBXAJjW0g9+BkVhklRhhiWy
e8Hmv2L8sGgiebbXdkHDgdk80jwp0rXL5Bp0w1vT8sQUCKyn+c7Xwaed2URJzi+YrO78xKxPdlLy
LMX+kcj+3Bc4AFusvlNnn6mij9YcXu2M2OBAmd8DHYOm2WLuh0SumoGvjYhT2hC8lXOu6gw3fYzb
tMw/pboDQJxBimOnGbauXAljZulMLm4236ooOUneINYQWIuLAuXYpP6IiIyThTERy8o+dJX3NXL9
03BZb0mHAq6lu/XHs5nuxin40aa/iyURTmmMY50i5ddjJOVGL3PtXYK6Ntd+5J6jsj/LeG0286MF
nw283Urn1pudsjNKg4/GMv6GyzeJKWhAzOyHdnxJ3BoZbrBxAP/xIMbJUCiAI9Q729niwm5T9ZNO
363E7hZ37c3IUUhPw42JK+3e/GkOvFRLHFdXsDnvu5NElLmO33jxupzRWd1g08mGo6ndL4BmSN6L
zxwBN0E41mdLajMQqsFcj0xZsCw/VxG69ZGrOvW5xiOkhE5W8tu110G7b6o8C7+8I8HNZ/wlLOPk
CGz9cOs6t0AUESxafkRwgOSUv/f88F6mKOTqfQWTPsvktqaXkzMBsm6yB03JkJT8InQbCz/a8Ng6
I+voQhgOiAit6TBWD5Zi05KEgPftbRUPF6bJq8WFZxkAbYhXHRBdWa8Batlcdxdua9aR4qRnB5TB
tDGBIdLor10ssg7iVjJt9+McU2FAiS3WYCAQfV/N9EXZH5K43rRo9m4PZtjfyEJtIH5rQZhUJAg1
MfbEfVk9W1mGhvekJGyiYt4UsX9CQXEYhHUVw1F6+hAk8CGK8pywixMkasuK862Qu440oOU16dH8
hcx0XGupUztSVVom1MG6MZv98u1cQB1hz6bb7Ari9hAQJJLgj+bM8u6SzSSdFTSRiNT94W+QYKxJ
AO48VGG0lVP4xG3OFnk8UO8v2O+tb7vHDORLyWHmDox6Cq4BcWiScdukPECqENlj9s+rBQL/mBNn
ufx3MKLPvhxJltt27ftQi3OoF01T+CIoOXNvZIAd75EK3DQ5c2Gv9l7yNhYJkRPjbnldEzyUuptw
bRXryaefJXTWhAjmyRYiMP6AqNla0bXU7iEY3ENVVlfVgXRPTeuMFoT9V/UdlXAs3LR8IA/lPirM
MyD0fQOVyzR+ZuxwKrirHQRtk5ERjfAusvkQNc1dzUlk8YD0HErfsuxfSjt7t8fxxc66P8vfm7SE
QDM9GMK+Mi9+q0rjxruyduAQNl1+1+n8Qer0IQUt3rX5A1LHs9/iaUSQ6Kn7sI+e8aeuWx/ZdTW9
uIV/X1n2iSAIDpnsoRnEiRH7OoqKB62Hl8kLn1MO0WyRTXTd3q+DDyvm8+bhZfFroGW8hK63alV5
N4cJpwyMpR5xWGy+CTO4s/RXo7jEGJx7cfunm7IvHw+vtjSZUuEjK0kreS8K4xHRr+sOT70yz4Yg
VRKQts33INXrhhhi3abGvfMdT8Ae+nZv6mltgiFN4NeD3GdZJqlnHgvyUBNZ0JtIxvHT0a/EYjLZ
2aEPDny8I39Desmit34acGqsS27pxobFkO09T+yLCith5Z/mZHiaQ8khGr6yRtqqbiQGgSGvKbYy
Lc+4Z7ZTCLR62fFWVzEDi/7wqvQpS7z7onLZ005Q/kbSI+5R738aafRmyYVmhm9vjMVDLt4j/E9p
R0ZJcefW3Tp0NuUdxtETj+qn3NVvk5c8LveMMtuNKuUvjvI106tzJMwHdsWHuSFcc61i+wZCn1ff
JFHe+spqzSiEoUuCZ34RizfRW+pnp1z2fzJpPgCf8UPjgmzjDh0vSAw4TKhcCebsVsig1xGCNITP
B9hoW1kbmJla4g/EezmeY//T6kgrugssTtiwXSPCwJt8LOsREGR57iay2KvpDjjZSUJ2pJMPKW00
ERjluXaLu564VFSv4VXL/tWFELHOBv2XmdcfhPOePewQSXvmWS+7SfT5k+xvuLNoV+f3ag7QE2IE
pYA5Gm52GCNk5uQjNfaX1OE+TaznLgKUstxzweAv3rSxZe7HEqB/gtxBgeyxZw4NEjmkzQCKasDO
EZEYbvpVVy9LNoxZFmRtjFeO8Vn1mMIpO1yIzEFKdIJ/CNvq6nv2tq3aSxs8yfzTRmS8iaz+xWzi
p7hPH6ZGHRIXcd8S9h35R9GaZyRs59Rv7g3Tu5/m9GEs1dHobjzGLnmsXyK4cZ7k7WaC1jo3HoAv
WWu8lGp4gV/4WBWQq8u/bWTcRtPckPGFcYfg+8R94QC5IUN4HFxNwne4VlZwS2bvFvnTm+UlDz17
FhnNx8CiZEvyBz1ydiDuTqfwPiPDYl20ixer+qZZEce4tj7HmBLS6Sq1nuHNr6Z0b7bPVuAC8cnR
uJZJuUig0GTN/Jv3CMnEA5LkEjWb3rX9I/6ytIx+oolZOJNohv+q8jZJKnclK5d1WztA0TBMwQo/
E7t9NFsXy4nmlZqP6LjvAtEcitB5FAGfVZZAQ2vI2LNXPWkHM5KO8HJyB+pVRHhMws6cmltwCRRL
4MJ8ACPAGN+n1iHC4wTRmIsU+91U99Q6LmOglgxWo/HYijEzZcJ1wceMLEI1DCAiVg0NZH30+RcK
6/FSjOBvgkrPkEgwqAouJZYT66EqLkHgXEzAFZsl7Wk9O9cqrD96J3xq8wkLHHRUlLUveoLDRwvq
o7Kzty7TtrUjMszG40urCjYp3CJdkcOyITAimZW3c6LkUCbspolcamC7wygKmkvHZC2y43s959XO
k1m+k2ZzLtBurGm8toPLA7kz6G2iGFHJbA6fgap3sU2NjmlyjTCRFbFPyFUEZLVKFWGqgsTY9rt1
HNY8cj8HGEzZOYeraOg/mhl75Ww1895ftvTwAg5eyShoFvUnCUqUFX52p3vPQz6ERqdFQcRDPauL
iGA0EnUxrS2+3GENQSjMWIrFEB8mwjWGvuJmXA9W/ZoE9l9ziH6JzEo2rjIgXRDhpnksR0sk5exi
rC6NmTWhb+WXtGORnzSNicSdUyqZ0cmVGH3WXfc3lrizmqieYRZiWeA3ASHNBmRfVRpiHzEgvL8A
XdyxPSYaldn/Zu/Mehtn0iz9Vxp13axhcAkGG9NzoV2yZFve0zeElzT3nQwuv34eZlXXFGaAAeq+
gQ/+crGdskQFI857znOaEYAkh5L4MNR5sLPgi7A/j7jdBpxzqZSVoDIJ7Nqsoc1YWXfOlB2qBunN
C3L2M97AhLqocOhqOLNjEt/UtvWUaZkSnbQJ6uMdM2s9nGPxIKs6fS7bhP0zEEmyxEAOygRfl5tP
6W4yaB7y6hijFuUhayAS5ppVG7+T/2lUXIq2LX8HbX8DK6Q9MVBjHAQghUs9YebrcC0aBYx/l+0A
9XlIfkk4XUuCwEAcCG1kYTxuzAH6LPIYL0KA77IlXMLbhrETfPg4GLZ2mX6HAywvFwuBouHxmE7Q
Y+gAPdYWLnBXXP3cHDeuAg0VEtFHWeOgx4R5Ji8Ljol8wJDDIAFGjjLhwyHq8Bog7u1NSUcUJ0L7
PqEiOrKN+NC5Dk7l5pgSYHiWLEC5f5eOYc6CC5lLSUq3HG9PKoBkc55YK6A/H70uT96cDiuP2ymv
fZZval1d2Ff+0IAsAhjZWsX6lYnGi6zs31on0YdDXbIK/GNE8wY5O7q/EuiPIJu423tj6TKfiad9
5se/WVOnO14N6uIWFF1/lH2iUCKld2qa9u+/qpTqkdkxjBLH4OU3s10XFPpxclpGy4MFw6cMzkBu
UUsSyJj5VNzjZrG5SIiJ2IuuEoSRfnGLZseYx+IiCWEht6l+TLJ7mSvryHUMFcouP6sM04Dn37om
zFU/5z4m0y8DPPZL2EItoIUv4to86REPSziZ7gPdnGQC89AkBMRciwlTvap8N3lA0ZoPaqIum3TA
uY3KZDP15lc455IKEDYfpZVjNGaMkAPdu8Es363JM+zmMrIvUqTDAyeu09TkwdGwaizZRf02+k5+
SML6GXNYdVXW7xkb4pVvbXP4sZoDmcYa0YeTDexeqmaKB+Yjg0UULfOiL7LO/i/XFS92N46/a3J4
rZ5fpJ0cp3mhTy+dFz7cZIDmp6JOD6Zt3cSRT8KTuE9btu+SmwNDQ3bpe1q+3yMyUux1UI/z9zbP
XionPvH23pXtvC+tDiSeL66D4+y7xgQpDO9P68sUNQsFzj14hUG1jNeunJOSVFkArnxqjYnSzDzc
5V7F/sAl5WUMLSSe0j3QUn9JzWTvdics5UxbgqmgM834CjxkZFk9+En7W8yZXJvEm6j9IAOY9wOr
YAiRrcE9RG8nk2t7jtnMsuXstzqf4ODxrmHGXlENQMZ+9g/yvR6W9EH8Y/jluxptuuouMdCcTH/7
WfzdVM0bN46tU7jHkPE1U0egRAc9Be9TAMxGICaJHN3BmAhYUfDwFMzjHcHzczRn5zChAtwthycD
eWE9duYfpxx2/emSj/ln7lp7y523cekvq8pe7uz4ghi1DYrgxFTptW73GZH5Bnav42FuGMTJKPrv
3kkuZlIcPTAa8A7DB1aTg5Fk75j3yaG1iosXTcRvop8hIwzDTfUaewwD+L8d0A7QhQ9ZdnXK+FMy
6aSHoaNaPIXWAXBqVfAeX6exvA08EjkE6ycOpe7KHnEfcfZ0TbTO6pOkIPS2onmjgU+J5nkwi3PX
e08IMY++wZAMWHzT+Rfl3jGNgm9AkGKVN+FPoDg1J8lXiSsok+R0nXl+cclur4uYq6fM3rOyO1hk
nAVseg44U7cNm+jTgpQUk+6F5JXSgz0wvrduwQvH67LwiIsF9HhF+TE3S+Zq5jPx0Rnyl6Jhleek
yGlkbQr9ZJgqWZlWRblXHEUbTUdHODIKgpZJJxFj6cbDCmkKdsVO9jj3/lGb8WMUe8+TjqhZhI/b
8GIMuGypC/+0ATosPymgl/s0bh6bvHkbsuZghP435ORfmMdgeBbGqcdBWsQInZZ6GhvjpHmq+pp3
hwIt5ZVIe7TMMiK9IfZ9SIS+YqGaLa45CBv4ULdyQJFq8/yMRPDll/xIUxV9ghTfZnDyPT5DDzw3
hSt3dLMcS4pLll+rGVCQgmxwN43hrp7wocmrSX3SXNKFHnU0v8Wue6CfnJOc+thg1b7MMAtjc8Hd
sVPsk4eBVCYIym0r+0vR21f4U7fYTk8pdKqGpCCDZjwgPFZAobe4EWPk42uq7IPoKAHPn2zezwpm
VI8rU/FAC+Dc2uZfHorivnN51AF6x6qq9MHIwqfEZbUcLrXyjFWZQ8ciMczdJDpERaMxR8q1n2OR
g6y7ACw5rHsbM33FB/UYOBly93g3N/VbaHKVFUb+WJb2FX8Em9lu0fqV/9iHPDmBMDLcYt5Tk3A4
GTNGzH4tD5OgQqEAvzby+KpRHlPJGawkBavGTw/UD7s/wUPla+JKZGvtfIUkJkmPLHIuaAfqbxya
CcRAVrPB7C14riSdvTG2Ii7TwxRZqEKje9tU3dvUpj/S0OEWutILc8A79LR9EqyURXA4/bGwQwyG
vuCNvLRR9kO0217ZBDGh9JAS4iFPPeuM4R7IOTgb4f+2qX8Gk1Xc04v22X6SbGGyYXBg9LHRxJ8h
OfzYJvzfzS/CYlQI96axfpnk9kD4vXS+cQoNn1Y6eB+hdbWVsQ1R6mrg8SuMtZ9ty+qK1f9yU3Ys
AkNsnzJKqiphbJNieUHd6QG5YW042VlreUs/8mNjOVfuh4Q01LHv+12mQG/OrGlm+aEGsnxc0+PM
mCXp6reAoOXe7NPPnxKIM8ACqoiN05RaQFAlrmBGkW7Bcx+21lU5EhZ71SdggX556qV+FYVPbo8j
x5DTtsd2Bf5fGn9n/bjXrrEelXvMgvCmmTAUzcOL01DgSR1yG3BOHyn4BKFaEuj2j/g4XjwEhRqU
+fJkdAihI5PhhoH7ekzwj3NNb+mqepzbAvKsfQBeyU2EtzgVjmVpfOmOq3cas7NN924Pv7T24ku3
cDM1gQ1yP5+ovLnNecWzhxcdfdEek+48gM5o8/IpyIebQLRHbXNLk4zDKWOsV67Nfc0V+mw8USB1
Ww7lo47krqZYMovl/iNsEjosnANhpheVzi9lmW3tQB6XS7a0ws+JLFfic7scXb1W0wBNxrulR/xY
YaIGm7Rfbt9x0NEf7x4wJl5Z49kPKFZMQx9zQO1uWN4LemzphBOctIr7KbL3kwK6PGBodBrW+TGc
XtkO855cOg369m2s7e/CDBmn1Vy9dYd5zXuIrfleG/DfdA6WcSzcXdH1jNA2AQjoPRy4g2vwQF21
LNROHGMpALhHCXSFksUBS2y59O+MEESU1um5SeSTpOKLEHJAz3RBvrqlXiKcU58hd5sfWqoHqa5o
qSE9QPUu12lVkTecC4xxi/9roR1SlY2DKsO/OViFtWVX9vvP2PS/B8hK/v/mx0/R73/bf+Sf8cc/
z4+Xr/nb+NgQ9l893/MwgXl47mFFOP81QDaE/KtiCGz6ynQt31Ou9Y8RMl+lmC1LH66PUEw4xT9G
yPyVKV3akxxhKYfJr/evjJB9h2F0VWZTWBbH7//8y/KoXP6TULRty3Jcxb9UfX08xEXY/udfxL9H
KlMEFDOCrnm38pKUUkv8PQAAGobLJ7+78XsVMkBxXoII5CnjvxFK75xiRTazLw62ZysBVDf5nPEz
oF6jIK7EcJdWoWFN4dBHPc1nkiWkPl3y6lH1nkcep3IADrwFsIfMzdsYkOkdfGSA2n9IrKLcZ9hP
i3LOD0HdkhNYmjW85cP/+W2k6VgiCt6C4fP//il/+zyg+YeqJm07J9Hensonz47uGrb7u24n0sV0
YxFpR4JYFUsF3Z8v//NBWlBe/LQCtEtE52CNFBWaCN+YP8AMiUYRszfxif754Lc2jtGx+QXo/hP2
ZIxFOGIjNprePYgEg4a6sjn1Dm6eWsZftYXlnh2babwVVtawWaijTU5lHJ6cGbpEGlrlqYvz4WBh
RsqcIMmWm3bBYC7eFkYvTno2zfHw55d/PtD+eiSaybDYn+abVi7AYROJWfX+eNstGdDsG0pOeZAY
Jq+h2EcJ4fkotR+lx79lNPNbEs5YpSJ9UGYLtYRNB1HOCX8hjCG9+LvQ77KJFVIQ/2j96qLL5sXu
g+SKrxmmGE17ADQOHuICAnizJ6MWr+2ZTWrfGh+R3Yqj7q8gNsuVYGZ/wEMGsMYM9q1JC0tJsHzy
iAp2DkCFzG0fFHXmNoWNT4QT9nODyNuRPNkpmb3VtgAFKid1V5qmu4cFeGf79RWjgtyn2gewl88j
7jpzn2mc1KaZWo/pHLxpSqoPEVTDQ0xzmtfLV8p4sewn4hiTFIbKTuEjTmKk1lB3a8uGpxCM1bOf
jdbJm3K2gCgivuN42ynJftq+di4cvLXsIbyV+TvYpWE9hT275P7sZrl+MXgcGHyvdjrIizcDL8Mg
j8LfTcSsa+LzZe0cCVEEG6EGf4Wrdyuj5skXZnWjey33de08qbpcLJGULYWWn3zaVvRFCrjdEPVp
tw4LCuMxg3iG9ex74+cgRkbGZFaHttPbNjI/UYLuEtwTW5/b7yyQ43Xmrkj4Uzjdsl8goJxvrsk4
Ri/CLy4QweHE2enRCyhlUYXx0UFq2/U1Rq5Z8jTb3CzNPHoucmymjXAfsDUa56JHvO+GbBOF0t9q
i1e20Rpek1c8Q9SlYtHyvOdYx9kee/S06quOCRFg50b4DkEaynamigqhFCxp23DYGpulM5UJJT3b
sM+RNyAbzNVR8D2TMj0rj/B0li7QyKo/5APfUywtyF2CfbECCoQ4v4+KAASQrBpkIeun8a1d2RPM
V8qybs0JhH0cY2dPWkiVOkh2AAgoA+IGTYNqeVE2R0UuXMYiwTecBQ/cXfaaILjBjUdsBR6wS9kD
QoOaHlSYcPUJbN3RaO6UyWAgYoZg507HkMj8rM2ragr3JnZy8wCU/xBZSXMK29shiYpdyIhvVuEh
IWG3EipBa4KAlXCnWLdE8oMgTnZ2IbrzXKqjclN6qKUN06q3aBUxA56tvorhjt0ZBlEeekhgWkes
J6GVvU9mUayj0qiYBfjurm1RmExIgqtK+C+u2ec7wuDRnsS3C9Ye0SIu82LjNc0tqc5ybTkGs6LE
u53TnX9vKhNXG0sL60iqn81oyi69mJ7I+dcvcqHSmOGGo0FwMxlRtZ1K43YsvS9TJgZYILa/g46M
I6DFQ0I4aivs5rlZrP20dmFZJjAWoxOQmEF9qsNtP1pkGCv8CXhYxi0kaoo4KuMsCdHcy5pZ6lw2
21r39r2YomkDwmKsGW7bHXNDv3PMHQEUTla1sy7SRj5YtrufWn2qAtLTQPSxelLzvVEKsHRcNdCm
UOpWI0M89sPAVyz8DHabAGSm3Ws9CxHCY0kOuaIT0oGGWQNNTEeoozK8YshOcZb4B6/V48qRsrqd
p+GMplldS9nvG1wF8NMNZy//SExweZj7SDhruwrW4KpIzIngJH1dM2SQjSTGtiHdFt2nitdXEAMg
Twj6KCj13n6YAz++N4S/J53Q7O3eDjaeTaI6FsGp5MTAKaBQB8LVemsFJIC93CbZ73oLESM8pBVI
QqZtjDcnqquAgGDEzsiHWFR234A9HVYwp+Bghcmp1HZ4tp35pIG5beSUM9mMYUnZNZyGYp6ivY9b
O0iDEByZw/0iQ8FpjWtpjqCME6p52HgcLXtayAH9k0+ImZQRW3VXBD63no6YgecfaIeiADy4JHND
d4GfQgI2FKaJATdJxUze/BnqRl9giNNxrtgdc+jaD3YdE0ZMd9RyfIYwYwRo0yRRD73lqqN26FQa
sXfvo7ilCMo52i7kZVRgDjYWBVhp0XZbQSLyWEEVWOFS+VXXxbQnXutccEc9tnOmdvTmQR1wwDmU
bLMTt5jYcA/PmhHFxvScF29YgOEgN5lLhs+0sZOUFvKCk3CmiaF9EC4curhM6K8wmlOGpS4Js/hc
cLm1hfchWBEOnnhyeec1HkPMMA7h00XmYzWqVztoSOrn0I+lN/24srZw6XIGiStZnp2gdY6hRxFX
PjAuoLSkTLi/NjEgq8K9aJWbz61nDayOjLMsvFoULRBQpLssc0YkNVbrjCpzs2o5+SfTSzpRvZuw
dUDu3PYmybbKzOKrVcSgxBQrotViPzeN8ALjgJrbHiIw+wGjlPR82AN5ZSOrDhr+4aknX4G84N7U
5SRuYmSdrSMYjlMJHW+nCUJCZwGedHJ1qNz+2BMu2nf1pyuJLNi+++G6pXeyGDh1RgEaUEPAUHMP
5MOoT+OyndLLh1GAJia6ODOXKY1nvwy6bNWLgfK1kmJnlVQwkefZJYmj3FNl0PsYNou64FPhFVJg
eMLaRPEhsjq7kv1UjATm8XVlWX3UncIFRL3EWhgAITrj6jSULP75x3F3Y6lWxXgJ7eHZUF6OLuth
5zeWOp0/H2LM0nj227P2ZLBDJypOWYVE3hSg7ZzSBwHgtA95mo/AwTsIgnqxPnfLB0GZlFMxH+tT
eCteb18aoRg2yhZ6bCzA5mWqwMqm7jhqAwAekhuvKG+jvrvLBTWNfz6krv8r7OvP0MKfH5EtmSdd
rzXFS1xBK8vBMVhWTIYqKrYgyRXwFKnh01az5U0Es3BubuMhKpgAjy8h/vNdUcefBlS0G1Cvm6TO
LCpy7Ee/I2UTp2W1y3M2cZJgDA1y31E4nvUiT1BRZ68FqKw/v8N9SMwGX5eXJVgK0Ka40F/qBC3e
SGpsHtVrm8Qh+V5qVgNw8kEEq1/ESHCW+y5cXEhBXMOyZpQelOM7JuwMf96gNkRsbOZGtDGCk8OC
gGDnIQkbU5SvazJDi61uUwDa3fS84REaJEQnnqve5kGMoyg37HAWMl/XEWVCd258fpKBtZ9d1baH
SnAcy9LfB66xd+uMSEw3H+cx9feI4aeWPlQYE7t29NDQS1byWpu43Oe7usfJpmF4oN07R2EbPzDW
2rtMJ8+m7tiKzsCk2U/vB38vC2u8t5LwAvlebyefHU1bj/ce8eUFtzm7TzWmoLXhokzQHFOhbvLg
4zm8LQThCQxQAOTMamsEc7v20lM61dYaeAt764p+iKqwHlSvR2b0sB/dAF+buU86H1GZPMA6qSBa
yOnzzxekZl1uLGe8mFYYrbbzgAgYGPGPLo13y8elAMIdarN3aHLxwrnIwuM3lliNqRyOBRfCNuX+
sCW09lhayU/SsfgK3IRu1fD+LO1NpUuU8Nnf56rvdshG5iqOZzKeNLJvk7jHuueohT4uATERDEi6
nB1VpYxdSqan5PAzFWuLxoudI7Onxsaq03gNSzMezb5Bgkmr3mIjsNR85wZxFNAaRjfe1vFE4bAt
WLhG95Ag7tLG1p4zC9aOvzxVrsUWLMywLiXTdmaKqefzImCyMp3LEc+TXDT8uRnHvRvtrOW9EkBu
zOkWZndLGejwtTxRuOKgM/Kjs288MIqiAyFfYJ2NsXZzvNV9qEmC2SX+kdyMVqw8+2y5egdJUSdl
Nk37UY6ct2Z7+UPU3cU4eaqd4bOzJbG5iXHGRJB7TjErBVZ9WVqHtzL1djOslK3EB9BzLXZD+Q3P
tMHi27qHNEJLbVzcc2RboEojbBvpR4OxkcEwHUpNbvzGHvni1KyRMBl4b2H07UCwTkvKB24wCjVM
w1AvBr1cfXRsWNY2IjTTjfHcFMlPwY/855ODWV4neVfzB2ujIx5Ocjr3XGzQiiEjFVDikpiJs4UN
CD+0OlCXw97M+DQzXuhkefFYFo+T7xLUlDzjSPQ/iXbCVdg91XP0w4Fgwrf3amWJd/QTIHqFjE+t
fnHMFqInUc7/VrWmRfexPHSe//G//ufX+B/h7/L/iUU8/m7+L0nrzxf8PRKBAkXowfeFKyRdU5b6
L0mLTIQSSix/43nCoajnH4qWI/8qfMEdhmkxyhWJin8oWo71V8smXwAZ3bf5638tFGH7PmrbP0la
SyhCmMpSguY5kwSSu/z9P0laPYe5ucKOvPb8C2TDbu30BPcUjrBGUarQ4dzvPYq8rTytNlV3spsE
UwWUJD33M93bBkTqGfNvDoNb5iNhp6r5DqcaREhMqXsmcoITPu6PkoluFMtXNSULPCosDpKOr3Qg
aI6PS6ZUx/hn5XOkJ112jKtD0YV4VDhoM22j0Mdo5KNP/netiuxQ5PDr5g4aT0vmECBOAVHpfR6z
ci1m5q+SZlkjDH67XfLsmpq+6ICxu9cMjChZhYtAXbgJz7hDzL2ZjbfBCMGmEdP30HuE2iqNj8Zs
Hvzc4wbYBfPaCqyNsUSUDQ0uvgD3CTDL5Y+qiikGqdEkgMXJyAZdk32PWwlCFN6NI2281AejqWFR
M3zGBSIzMm2Bxz3IjlC5wSqnYb81ovHA9bMFC7WPW1Z4NxecyQvqnOq7BkjYYbLAM8+IRmAbovfA
TVAnehnDraX2ua8ykrkD6LzUCc+tDJBo5NBjRDdI7s/1b1Blxl74/SHuNAIDlrt2OEERe/XHFyMW
ty23Z2ruvtOFaVZn6QfUUvLLqXzHZJRzqxmXGUp2Yu1cZDbrB4oHE9u8Iy0Pk3BwglvVENkMeYFy
2VT0INvvA/Y5V/UM/NoYsEtE0lMGB1n5FZNnxEWC8CRsy896gojVnKOlzNmpR06ePhxRJwc441Hi
ILuAgh5dwg0LPkB5QAx47FhukR5ynvC4TddjcOkHsVdZvwvd6VLhcqYxKdPRS6/RH3i2jjYJYkoN
CeIXTJTxIW1bY/4gY7iaIt8CTZIicmEvsYbbKs9zDjSoA1nCxHv+lSS6g/rCdkkX4naIf9pYnuGO
vRud8T3Y0QHEw5ZLuSZZO5TrqQHpmpEOOaYuNYygk2nEyJmJ1AtQ1XYvgaEunWZPB/k49Hn62Fqu
vFp+gCV7mRzE3bFl2JKAKmIWByVlOMsivBauukUCf3OZxKJc5Hdx7lBH7jxGTcMNxuY2iSZ1rAv9
U4joOC66QUVw8M+PDLnuYSmUKoXeN6K7RR55bIR37IARhvmnTKe7InOfwzE4g3O+s40PKaf9EA7T
ghN4ldFwncaTC3AkRH30RPXVhME+xCnZJ9nFqeLdGD07Q73lybuZivqBBvFjr8954DgL/pofFoDf
BnvcBZPyUyiZqQY9ZeshGeEqs97qJnzgpV5bvzxZfVqL1ZAm1AWfZXzZKn4LW/ztAPyIIvUh6X5T
B+8K0yC9ePADsC8XmAO7FptaX0Zr5m0fZWsfAZLexwiYdkMt2lJSLJsPgwCE6+hf+LQE8iPFfyxJ
vivvq9I6+sZ8qIKQpvnuJGkcXNlmf45yqs5AcLBp9G4sM31JBABESXlIlE2YVqNlY2mNv/JabsaQ
cWVmURmtxvTzgHGNWWnbvVGZR7lxgKUitShgo+FEg+nMZEDQHydWHCFaDddG2KCNENc3I/TRxkVk
zrkMaXQZX7F+3mrEqlVvhi8Sij1IdvsT5+4ua3HpQrl4qtmfk3xNvilbt7rkq88rQvLOxc/TW0+T
7zJddR/XsCCamU+Mood+Hvg+7H38lDNWz8Jvdd5TURav8cAOfxyHOzLbqKlsEEEwMzF0PfVuz5qB
HEcRWuTx6Ip90iSwNsrwwmn9RM6HRld+qAyqBAN3+xJgBfClOLZ9/w02FayWRmWjJyFmAMJVUIXB
2qhRZVvTuAn9xNqSrHoRKvuMEXwJZYTx1sRmw7T7OiJlLH+Y+dZb6zMstuzXibgTnfThxbShqY+d
e/aMat8vj0ER+8YgQ89vTV9FJ65aQQsJY3fLimoT3soeag/WL6WVphu+iySdWI6R9UVAtQQlyjBy
1WZw6Gpvv6bZ5vhYD8jncJspDHiFQwKIy2Dob6d0NLRJ/TrNXs87GAMwRgUqpp9rx3hv5lefIGs2
fgehvDhA4Az8TMYsjl7NZt4v5EdMdxmunXqP1+CtBJS2oWP1gk2PjBF9VWVMnHD6GBwIfU7kXGMW
ZmskyIvTn0WnxFkw2v5rlGJZHYk5b9C83Da8qTz15E7YVBE/vtMogksMX36FhfU8DHQNO508pDWx
wnAxOwQ2XqIegQT/A/VV5mBRZOvTmeS/6c7+yTFZt7ip10VgTng6M6hz17qfIMBK+0W7010XtExx
XaRh6RXXIDFetOygC0Gl3xKUvgftBu4jtvbzLDhKuh7iD7S0unMMrCUKxGT4rQwkaox1kRV3m34q
rrx7twkgEzLi3NvsPjswA1n8XmjRggXCysdnD7u6lQSbCEIby7fB8VTjgM4U/H0a5hMu+Z0hxvtk
8Y+YHXOUZkg3nq5PULYntJD6LW6rcekOebdE/Sh09jziWZ39sViX5LFpCsLqxtwKciZoW+p61yRK
maCDUQ+4CzpxLbe04xA3CtWNicqyp3Zpa4RgJbwYj7E2ewCk2oo2PdEHaFgMDx1640IMlfC4WstD
V2gZsjhbKmnFbtIx7pOBjFmk1rklb3Vu1HTeWj9eO+L8rV5pJ4Zpg9E4yOSZCcJDYbichOOvTOFj
qluT/iH43yGHwy1DkE/TwMLLt/Y3LjsDRBF1sGPIoGMAcy/FUaiaWmzzztzYafPQhjV7jmlBvSX6
xgSFvI58wbnLJ5Y1HaJqZlcAAWgVQZzDaIe9DS3SaYD4jxkpUOaI6zIZMU/Y2d4woRLIyLIZP6Uh
Ew1Q5kVfolDn2Gh78yEJzR3xmjf2Q0g5dSS2hc5OQmj2fA0FBmpehp7FNlIsudzxMAwjPDILJNXp
cx/3l73maDsXI0NljZ0VLS8LKKH7KsJi5ty6mH1G3PzBl9MGv7ntH0clEOqh1oPGZCxJ7AIS/4mr
eBXJ8EAsPt7h9eCeU6M14Mn3t6JpjJukAWJamzasHOZkZp5ugo5FjMH2utEEe0Cuteb0GSHVG0uZ
Jf8aJs1jFVR7NgT6iO35AcbjTtkUHrshgKpwRhtMYO3MGdE23KDwTZrHbkYc0VnzC3O7l0U/aRhj
aiKCGeZf9GbeeUm1Kv3xyV0uLiPLaNh0o3ePwIn27B0UZcI9MNPYVR+rAhTDNLrfSbzw1qv7dqm2
tAG4Er0xGEyxYU14WehLyg45XpApJdW5iAjMgFFLVe5saGsDylHILz8SQJeyvV+5z1z59Hm6HOZl
VV1rlT2ByCITGsOPrEVz6eATm2ArQFgANlcYBxE22KxOrFlRrJ9qgmgcoLj8atjFKf6dUX41buSz
gW+2mrspbACxbVHYLlE8fFQmj7kZulu/re0DCT5kmNR4Guv5YabEZx3NoNzjGjRm4eY/NMZdOo96
LMutp1UiyBxoKo7ZGIoFP0p5xrsXsFxy8yW+N+U7v4ELmmGVxffNbTcPIerONK6tmwkTNmwI1lxH
IASF3k4XRB/TlhF50ebzJqrgKDoJkUQIwUxrYWGKyFyDegU7I0F6tiNYrzlg/wKvpfmeglRtzIkN
AE1dKzmhIDWVl+/wbUGp00xDuorscViSziyIbqzNwUn2gD9m+kGrq09MgHtIWmwYlEHfC38lFS5E
ZYMcpb0Ol+Awh4fWmjYLcWovILQE7ON3uWgN5Pj4hilZThhOIXcUlH6IMjv6Y3OKJ6pFpYC4YbPZ
40YDaSHmagoxykhR/EZSZk2yATdSAWZE5pc7EjQVxLhZnL0HzqDGNsjPZjkbuz7H81OVBypvdr00
8Kb6OYNJh7NiajGcsiPOkG7/I2KXrQ0NXEsdKBT71HmVwxrrPF4rieLqWww02Cq1a9tj8mogk+mt
O/F7o1x+QJxUNA2p2CGpQO8ncdshWNt7GPxyDbvvd0etQDppGNPZ9AuYLLxI29gDn6CVpJrNLVTK
/dQgvlAA3KP+0OJXbd2BDlo8b3QyshWoksKjh8xc+wanQ5GYt6Xn/jKZv9DbVTwSNnuvmoFFL4P1
Pw7J49SKpxl3Lqo0ILveYFvnvZmDHXMjAxqJ+3Wv6TI/We3Bi6kNtpK5vA2Zkq2TB8CY5SPeuivU
xPbkmcWASFdRGo8o3RSTT9RlYJpS3pOQYWkYu+/Wd7ZTEXmbGgDmxoJQMHKP3VR90a0Ti6CKTCxC
8YBGmXmDzyqVOnseXlIuadoBsvEXiG+NdudA/woJOQfL6UMEBmNA1nY23/Bjs/5QR2FzmCM7YZcp
bpKcLruSnOhpUM5d05ePwUio2SvLY2hNj5MJv6ZLmKwxRdtK2Zc3FukQYPJM3LKx/uiXFGinjQdk
iIREHufXuS5uhJuc64hZbB38+IzFT+U0vOC+mVZuhRZhelyYg6aLQfiQpdDqEMjouVoRZMFYrViT
jdY79mG9tQj2HWunPEmurnVVQKemkRLPDdRs14KeE4e871mYJOlKpuUArkwXjE/ePkf+OwQIAAq6
LOBfc1AC8UvJRW0OBDB4q2FTwB8+Mo+vA4M3psNAwiH3O+n0ATD9jj0+eFSxa+pY7UVug8k28Kso
Bbgh6oeLkSh8ZopzvLSzUwOSVg/huMHpaGI5tS+qAICdsrpAL2J+LHxa9HABKFEiIDLy17gd1kZj
MKQngNO7RO9MYR9Kbstr4WtwtZHxElq7KiZVHpnsW2ilQWHNWJ77+gbAI8QaYOUs7gxbasRhaBP4
x9EsiU6wJAXe9F3MHu8FAzsiSUOG7vHSE0u/ec3Qb92qSu+KvHzLPU6WSljTtvQEQoJ+hqu5cPwy
dp55uAUSg8DP4/KWwkXXIpzHkRp9nIaeXUnr+4ZjLDXPnnxrRtyTfK0VhdzSGVqsuVuumbESrJmB
nWcLL8dDVMYR6x1iJIPEn4jv+9h0Ojadzlhcx1T8HnoSNtUCieFomtJTQ4Qfi1AW2hZ3oeamDex7
KzzoxnvLx+rHrHl75EU5bSur2zgkqFvUpN0sEwo4fPmLEDwsB/eUM8X3NSCMIL9pCPSh9ZS3CQzQ
A3NgLj6KtdaVAdohiz7YlpUFINf0f7N3JsuNM9kVfpUO79GBeVh4w5kUSZGUqGmD0FSYZySAxNP7
y2o7wtERfgOv+u9SqUiCQGbee8/5jkmDISPxPEXnX+fjPbQtztgIiIBOxRcb9fHfpkQ/oipqknIN
uwtyHdGApagJcbeA7gLCwX0IYSNe57MLxCCf7OXo8ZKJgXWH9XDj1uZh7tMrUpBfbz56OkwnDDxL
x2napTMgLxakbgyibRc0uYIaKzcdbtoDHjL7vnuxEkmvOhcMscdDHGS/MWMPyg6NUlf3dlUX06SI
Z3IAguhT948IQmCUvfYB0rGKuHAj678lBKjlzPO/aCKspXH3wUiOfIoRwTCyeY0mjF4hoNGqhJvM
0VYO6Zy8HuPX6creyyNvhK/CVOnaxreObdnPsRtOuv6TBUxILYQ8AYd41rRx2xg806gjSJFHuRWz
fM2g4dACk9mt8Vueg4quTFmrRFW+i8DZDgUT76KEUBfO4UfACGd0mfngNbAa+93K4EDbrxzSAbNE
7c+YtncjZ5BQmckdvmVr4UOgyfmbFP2bx5kQun5KCdNABXQfASQT66AT4pAtHPXKSVx+mzLelWW+
sSxrIp83wuSajQ8Wsdh2ZHJS0pk6WjeRRAzAOcqnZbirYA/XFRGzMJCY0TX2Fqnuk2+lr3oLRvDv
35NF+dXaxpvO+g4zyt+UJMItUR+iiUG+MI0cYkw4chQ/9o5Eo3jJIIxubI6DxUprDJr2nnbnome6
hZA7g2IzADlrU26HSc5EGK+AyJlHsFYiJEGAhJRlGLGxeuOmTOFqoUAUbJ2roWpemqTfVnPfrGcD
zyaJU/R5c2MDlOE9kT7VwuAAeSCpnfjgyB6Ue+2amcRIeLrYNHODHyv60nv3o3asx7FhDteJjmJ+
7FY66x2OPeBWaV0h3IWhT1eKjIBvvTR5uobIXGhO9p1QWsjIf2IM9xRUGFCHgXpXUzNSna7cJJx2
ZQ75Coq7/+DDEwwJD+q6jyZjH22xPi7ikAo+F+DvGIguShlzjHOig4k/CgfXV0eYNu55RpF2Q8SM
Zx1bOixRZxULJkQxjBMHOHO7r4vo3FXADoGnjzMKZWNTq587mv4Vwq01pXiue4gTern1G4847YnZ
kCEItEFlRRN+XnEKIogrhEvL9+Cw1wcjFF6mROi0i3vc2feibwnJpl0KiKx702jsL+oKyEg7Vu+t
n7578nPuxzfhrEUpeJIwnzA7jGle04EeY1BdeqqvBt84TJpLR9Ds6ZdFbJ3ogZIMdjeJEDzlcfAn
B5UCCvYQ0a4IoX0vhpgvQ+KhNCfrq4nbfAm0MWUr2o3GbAHxw3lukPAWRGIXjoQumT3+Aqctr3k5
vdkqAE5nKRA+BCXGnXvP6s1VVcoDk2uMnijWnGB0QJ8U7z2BFH5IjW2lFuIJzspSw18V6fVj3/Yn
oxDWCht01juIPtnel15B0ldmOwsNfArGpaPPnrVxRfwjg+QFGgY2jd73cFMDkaGEj/cOGBUa07ih
je6B7AtrG+Y+bWTBilORGKxpits52Zc5RfJBE4ZeI42LmqxXuLUQBnL3iseuJ6DAIlR+5giaG0wQ
sWalE02j2jWB96iw8arWP+zKvSMWFaui7Uh7wHPXA9+0MuyKdOWSx5woImh+Jz0EcYIpHD9yNhGQ
KMNlFxrPha+OelV41Qe+/jkUZzllzrKamZ90ry7ciSmjz2Ji3VpyzXkCjEXVlEQUYbzkuITwxecM
RbWw1QGbkGO/sqWm7fxOQ3BUnnWPUAJ0dCRpEomOFQP1oCGhERnFIikFjKIMPiGpPBsNduui8+zH
WkDyAwBP3EYav+bgivLQ/swD9AXks9BVGNP33sg+Iws/zTRr995hHlJbIAhD37N477CUDTjiYirf
q0K/Th3YateFASA6TPFliYvWspBdrhqCzg6zIC0iSu16qQa1tacPSxJB060gU3JjOMlTWdtfMldY
Y/yqCjxLnM6gsSjNJabOlgij2Ap2vev8WhGz4azLleyHWtGPvaUJFnqXTtjF6oGjM8oCuiAx7Ebs
lpvSGNxF5UzFZoiaF73V21XWce3DsJkfXPKam2hbmiXn0p4ugAlp0yLqbxX4+aUP+q+EyVrDUCvO
6R/KGPZpC818WQu3WA+6fJWZ227yviNQYcQ5nRM2GEnsHLjllo5RH8yiMFdZ854k4pSNOOZCpsuc
yg0Q9j2XndT15eBWP6H22WaXZNPA22Nqg+UYKvY994iyj0KTgZIKjHcJUG1BMW+sU+fTAguQb86o
m3HKDfsYD1UD3ttOJjrd4KUd669wBPInXXrKSx1xjBahmFMZzGjlF45okBRH8NkZC2LHYPlM4mop
6uw51YJLqI33cXRfsl5XMzb0KPRmlgkzawr3dMKXvc0SqziwrkySGGPUw5MperxQNSfCJv0OnZhg
pfeOGYHeojd0ApphrfUHbPgX6YLoLvxqZZEHtYgjVnzdZ5+JQcAt9SY42m4ZsqUNrzZHXY4O9nVs
+FCaur1xcWNxBYvSIApdujFQx6CjVZL23r5ugEU79AjtALFgkycbA9iCT+gA0e84rppG8VBrIsXi
QzlxEO9UVp2fEpsgMdImBjnyLSkDWN8PpqZtYhEE66H9DmrwyBNxNlrtgTFI6camJpAWO0hWYBP3
Q+X2kOiKM0vzH5OoKUxeH7LkgI7lkU1FiF/Ob0bdQ2+VIBmiqPucazjaUyGesyb+zeZxN2Xle+Ch
fOLAHK9rm+7KhJYS/Ut4zMRVivEddXW8I7zAA3ykrDBRuqhjwzi4wL6KeUmuyvCQjt4xjZKPDO0y
ZUvGhXJ71D1kIAOpTA6Jx1NoeIVJ3VBMGwrFdWWT44iF27D6oyi8J2QMJYt2q3O1SpWQyKmcPGsO
UzJDxlDLhJadfEfXJ1k2s47hZsB+a5oPdjiCPI1/A2DxFC7IVOqah651GeI4hf+V2sw9ulF/ZUcc
15nLi+PiuRQ1pst5tnezln6G7GoqqPfPrGyG5kweRwGTlpZdBPrNauAzyfbsyfhbdJTC1cCrDE5w
9dwKhWoWsWOClBJNpG2pkrGRjo91GBxrSO+c+lC/m3QfaI+btyBjnIG0FvVUBre1+3a14LkVwQVI
AU0e5NgmYy43i7ZDdNLIYFoLZrnrOB9O0+y+RA05fyHVO35ofT2jpV54ji2WIUR8hgzYxrouRGSl
obp3e3qAs7syTP8DYPQr4q3kXNftSxrrOxfhANFpiKs5abxnjvGLHZ7k5bBjJ2Z/I6z+kGOLw7BA
PZnVzQFp4CNCGPfA3rgtY6owUWD6pGeFRp0Ou14ky5yYJ0JC1r2FZ4H8HlIKunYX+mCdMgtmTeTP
PAhN/lP4/ocA21HSOjQjhtizdcSUD5EmEwWequEDUkM30KXr7eoXv/SimSIay+DarCtJWCN30tAe
qVMXvZBinYbTTUTxVwX7mTisYBN49je65H3sOyc72IREDKxMDc0+qjcmjMsu697S1uZZ8vK7VdLJ
6poh/YjanCO/7jRwle18o6fRo4vdy7RD5New4SeOieta9bxMYrjWLqARqFP1PkkCeWtQEceYYNEN
1xuXkM4H3bNXRc/j68/mRrlVTDu7VmHpXXHVS1iule4cnVnePNcottSrOQwOxzG/HBb8DWR/8Dyy
5uJJKulO49wyumm+EX3/k5B3fDCc0T9I4CxO0niLhLyApeymo53Y1mLQ3OYQD1G/JYP3PIXzGXVR
QD049IRkOPQnJy+EBdRFX8gvx1Xhae+jTzBMrMUrx+kaYrvTD5cJYONaSFS1eF1MKXOaIWeyL0mp
0SmDEaYx/uy7Iwhp/8jKuBicsd9SOuyRQqB04sta5SMqPKyLERyc0nTvBurNoO2SW625LmjLRU7g
UkCqzVgzWmxJYAfjyPQyApcb9qchmia6CbFRr6McPttA0AgeE6tejanY5ZHMaLk71q6cdOgmFd1Y
ITztoZrMa5ag/g9ETgiqCprkY4GK6gHiYzKCvWEgAC7NU1KP+mUYBQmkcDW4xuJOmT+zBhwt1FI0
rljN59rZ6kHDd8gTxgxr2ZFRuDGZbK2EVX7mmt1tin5FNHkCA8uN15H1kvvuPrdb8eBppNGkUDOS
ke2McNd55brzHtr2S2l2LjHClEU49jMCtFSYV+B/1MRgHNngF3mvBCJCEsmbN94p65MP13QcRtxA
l4fWhSjXfJQFvtpM56DjOBlOL2ffEv28QICeHqIUqKFjosnJ3ddEbzeRZxERG3v7Ie8ZfBQwWHxb
EoslQNWbjtxaEcQDXETLiXJmG8BjXKiGmMo87pthG89E9fF5/2RMzGZRdVuRcELtjeJuBIDMZdNT
yhMVw5mpJbo14EswsMVw5sSQYLXirS5JJ4r1+cnzAY6j9HkJGry9pl6fIe9dWPfekEmxQ/oMBN0R
74KOptZwnuqOr8Kamz+eaWKMK70dotXPvpS7cm7AkgWIQaJK/jr8m7DmIdgYmhr0enoNsSJ/KSCC
LMBxfZsNLXe30R/ttnnBPsQ5LPdAqs/w9Cf/aCbcjqXTkY4+84k62m+bwm93bQtMjeSPdK05uU8T
le1s8F5KnxVXCyFD6Xh3B0Mj/IfA4qw7ThlS6coP8n1Iwk0/WZxAwvSp8Iyj7mqPkJx+fVnI/RBA
2bCc9i3J0T26iBuTMD8ASBsKypYQC1ZMs7WbxkPo9kA9ukNtUjZNkE/2/UiatAcrhwiBZCVbhsAN
Wvy0EiTlauycnpYr6Wp5VfmOS06DI88J6A4j69494DVEQZoASFhH+rw+cez6cV6McCT6GYKFX7ev
vctsx2GvXyRZcJYuiwGuSE5TXnWCqPRpuigj6XfuUKsLcqeSr7oPfjK/+JM4QL3aZn6qNGuTO9Or
KCZG4DxV0B8ZSbPcrEYd0A3zLy2ZYeok8x7YhrMa7IEJIAECums/ZNZ4GSfGn6JHnV/k81dMnepX
NFrmqLvgqWIfygxyXXpG1tJv1UOLDxJ40NL0+SNiESO85Kmz0O05OQ5W8R02PQg1g6grt/Vxefuf
YWl8Fti0l8Dj64X+ipJLLuptGDX1HhtVulLTShFlO55nNcyMD2HLEB2CdIZa1GI2nOS0nEZQc8rj
3cEQZsc8FzobDxLbEIfHZkB6SnsM1YpvGJ8cjRi+z5K2xG4yJcNXyWzf8+L3lhUQnyYZ1XDmGduS
BgaTTYfKtOrb4M2o/kJiSGlKaWjip4TeuPKyYdfp1CQZsW60DHzjOFuTRbe5fW4InCCXWIl9pxTP
Uj3aOye8CUR1UUukh9DxxbliPpkV2lsfYEQlzkNkI+Fxn4iB2I3t+FaNJRueGfzkbYbHasDQRZ60
6+CbCuWTKI0/OqdEP0wfBzJO1lGTXPOW2PIES7rVUtUnmTiNg9HvWJhAkhzZJclnt3C4+IBZqLGT
FydG2mxkMPhJMa8gRETiR+I/YJjF36gDcl8KjPf4YLtxQXumYXRiZFiFEkFuQ2qZzUF70WE37r2q
P6ROVjGoLeSmp0BMW+PX64DcSrO5urWncToKSaAYpnUK1bwYVStX68mBCC1camnGIWv2jpbCNcuA
UExBdQxjsUFVVHabPNJaWL4F2ZQ2ZYVSJcVSQH8GwZlZkFMZVKbRt2umH7DuI5qmJQCoEM5SRCNq
wHlzgMv6ok8Cy86QNDcnBftY5r8YNosvu5hvxAvoP04l9l5evnfs0decsyQn57E8gqaZoonU9C66
MEeodglVB7euRwHa1fVLn1h7W/dfzILbV2rutNFHgsIimX4StXudSgp2txZEfThdtWkmYIN07Jjp
z5c+vxBiFD2IBt9DxYaU4/pgDMH+JuNfOMb7xPDas5KXhdYHgZGkV8yUU5MYPv2abGbPyPY80njR
WE23nZvpq6q375ErKTbwwEIk4vlNal/fsyK/kiarbYJUPBtZBYCUxXsf8gROYZc9Knpx2tNea2VL
42UOJV4HHpHBWEdBZtI7BDRbReKT9MdNw6zXJ4VJF82pLOLuwbM1UrMZMCwLIbRD2HUNbBQghjVz
2v2yai2gt0N5Ib0A54Kvy4c5oWOnmdln9zd33A5/Eoho+MlwodL5rHZSAdMMhU4bo/wLCYAAqDYq
tBoN7U2mYGvjLBeRwq8hRSA/l08a5CdfAdokpDZPIdsS3Zc7n2JBKpxbo8BuEYS3TqHepIK+mdDf
WihwtCS+S6hwFXS4TmHiGGEsaKNGUNFCdHFYewKYchK2HGIlNdNliidQ7WBfxKSkUHRIdbgQwOnI
kao3Eby6Dm7drAB2eGIlc652zVSfdSLFRwHsDioGEiX4d3mN+bN1y5PljHcbQh46RG5ymHng3YPF
+Bej195thdVrFWCvh7RXQdyTzmM5AuDTFYqP8+ZR1OWx4Qw2w+oDp2MABwbfVyiQX62QfkKx/QCr
zQr257tg/0YFAEwgAZKEAKMJTofG1rbCs0iqiwIHpjRwHUiCsUIKTrAFGwUZJMB51yvs4JSoiYDS
B0Zghg3QhHnjUEG0ZJiVWntrMgQvgvaOrxsmS7J3FVG/yzXvZI/6Hu3WWu+8UwcLkd1FPnRwD1so
iaXCJSZwE0239imuPY5vCqqYQlccxK4V1xziYkHLUdPRAk2wGDO+ZrKkjvhtl6JhtkGuJHV09Dxl
W6lgjiTz8q9oEBtd3/5ECGrse/s7rfsWuSgsthQqJNB32n7ibqbFhdCUH/UmQ7fYuF52yWvj1bLD
J4WDlahI2XD3dTxfqyh+jvvgPtj+0ZUROGj2hjJ+zu0/gRQ7e45vdiLvkxG/QCa6FzAuJ23hQbyM
IF/mEDBzSJhh/0S7YT/BxySY75zCy5RwM2f4mTR/91rEVMKjnmjdXQxnU1dbiskbHQFwWsVnG95a
qJw+nQWtrYFwBLsYaqfmmmuDDp7EgiQhCMD2pPo/AL5ic7qHXvZlKgQoKkAAzngoR4UHTRrlB4YY
Cn/0Vlk72NYd+mD2zL9A3w7KKMfsZwvHcA99FH8RGNgdYCo+K+ddBSmlAbSn8n9roZdOtnia2ZbU
gsBAEti2B+m0zr9SuKfsKWQasemOmAldyKgIRBg6wErV8urBpoOdKYiqxRPSQFWdoKt2UFZraKul
oq7KvQODVUGJBQq5KQChuXXbr9F50CLrTavF2caaO9TxWrNndGrzdpoIkPER+eF2M1mOYwWBBX10
8hUVFpu7bVxyWLFQHg8u7Fh8Zy8BLNkBHmIGW9bzzK/WNU4ddBIH9ixHazi0NTzaSOc34dMqPLID
r9ZRSk34tZMPd8CbXke4tloF7umk2SsMwcwmy1MHATcisVR/G6DiNgqPa8DJDeHlxnBzs/5sAb1B
MPNZUO9l0HXJYb7N7wDTfkvIuyLekEe4zOHxWlwUHsE17u6NA6/Xx/mMde9FwvGV8HyTOjgU8H09
OL8zvN9GKWfgAfZhjey2u1VGAmlm3/TiNNfe0e2HjRPIXWSOpKtbS4RbS1QK67C7ehyi+snjiNmi
MyEOjE4mQTjbRI2lP/UqOLMTrvUBYhsGhtqMPzElcfsY7lp3oL61xqsCKGOApJM+P5Eztc5yY9cA
Rk8N89I12l1zabsx+eDnr74jX32KMMKU1grIHMhLIBvI5NarwQOpHkC0akS1dmvXzAjLHm6mJ1/L
DH4ziFj18wCxVHgQPVwjs3l3HoUdXYOyvJQyvQ3p+NJlyXnIqr0ZiCeqkSXcrn3ge8fW6J7Q491g
hd/zPrxKxby3z5pkAoXwt9TFXcv0V8jsNkAoPdIvOgnudAkY07jHfEpuWL3xWQxndFznhEmWRQ7e
0AKstuJb3AZnPfff1TLiQ1AA5U5W53CbxDKvE6Dp8U2tJIEPXwdkr7fy3bexvkRt9jI6BYb8jVCe
+/7e/ZkDRCY4yng0OAfn41lWl86AU1Ws/e7ilHeKmNOI5aul6wSNc0ayQ8uh3UyJPOqkKZBCeJkg
izWaPPwV9aXJC5TGS2yIcyP895aemV93e8PmmWIEGV8w/s4bAkNWvpA3tcypv8ps65kJ0N0ahju2
dKbazgn3yK2Bw83g5ubqyc1FMRYN0Uvdvo3JeDZcVsY+eWWCfBGDd87z5CUN7JPdgIkSZ4XhHjx5
+euA54N1XXwjzv1uVMx/tbN6P4G6ngN9Sk5l5UgqRnmwBsZMY36Bx5SH8dFKP2PZHnoZnOMuebHS
iKxe1mheyuETpOQqVXjg5/SkgOLOJM7AlJ/UF6D+/cLqTtqwda3ohpLoAR3afbSm1yZJIOhKRNXp
myWjl8lFa8yu95G47rvjjE/qjjIG/zR53wosTtF86wsboip0QBT2QVFwChxuFP8UH6iOuPmgfSxS
+tReOF0tX9x0n9cS7ln9DLrKrmk/W1GiXU5eZDK/5tV8VR9qtpML5VtnEqEr5ysjx+dUiCcUuu9/
Nx3dezfNkSMsg+H4RRHFE897b5L45rRrxxIXglS/ynY6eDCU29Hcxv5Aovw74XEcykfwL80H+Ulo
kyEpD5siyDm5x8/qLeC82/n9cTDCd/VEca3OhjBehwGbt9imQ3o2DUniw7WzhqextUG2wagyhidm
A8RxpDsR6rBgq8vf20Yf7urujZwJdB3yBTq4vq09BHX/hKbnbZ6HW6rpr0hq3iuH06tXXJrcfkeu
sZ1SZ8OdyQYBcl+Gd7MqwIyLu9onR5t4J/wJGU9knY5XGEHPok9uTvRLZuDBtqIXW3MOhPopOsqF
weff7bXMomes5eexLU5GBTg/ibZTk33ZVvbRvvpzew03YRre2+IPme2PHHSfFLM6Djv8yLy6I6CI
+Gcl7mOw1dUSeTa0c3940s30jeybi2a7RyLaRQBLvp1ulLsVgzbyn9UxRL2tv19jgBq0w5JkoSxD
Wcvr84MgfPn7Pl3zoA3P0az/xE10o4HAOe9DfQq3L99Yga+2ewj8CDYZa1kEzM/O3sxYfy24KdrJ
Re0t7r0IMYzMDyOSmWCVd93d9szHlnWrUQPGTAZPk68/QDdC4L7zW37D44xluahGyo3Oj73qbkfx
XW1epqmqrLXVll993X0bBeGY1E8uFRXDo+jFKpyNYAWNLO3WTeWmQ2tWebh8kRIX3bao5pMXwN3U
9FMDJNQJYI2QVpByJvWo2FNHHDNPe0ZYgXeyemD8cXQM+KzKXwxtshmzq9rZ24BQwbT7jkkxrhJv
O7rRi6EhmtIM+zF02mVUFyfLU06WvrqM5duYGj+ChGNEUSyL9fNkl19OO70UlvfbjcNjkT9OWnCD
/QbcFyetPTynJqttRuKlRdJkBTKHoYUR3RypL9zSgsHi7TyyToSsdnMz7aU/HhKUlQUREgjO8Z8Z
QQ3FaOVNtLwEuFrERehYtmFvY0nnF5A6eSUObcdckh4qkXRI1gYQIWB75ry8WESAEGpw9FLjFFX9
Uab71hPgB5xHoDmHKd/EFzaJ5EwDdUcS1xGzzxFG9bqnUd3rDwlZDWHsIFD9qVNlFBxuufPKU588
NglhH5ia0Kb4bnS0o+ahjwaE0ERP6GRFmnIfI5bRaUuSR4Mi6yWKEpVVvaRTd1byv9A3mc2Hz0bI
ANksUEvhXcxXbfPLDJXjJQyXiCMMWk9drw4NAdTwpBc1Cs8qmzbqOqsTJbJEPYiO6NoPlUpFGgh2
JSbAGbJzxJnDd77SoLu5IrmJVF4xGyB5rbeBw5rGIHyoH/Myu/iIEPGHMcyZUXXGvBPQWViT2VZd
hETDd8RdZKasSGK4V/3wZGnIIlOyFYJOCZpNuh6Q+HOWG14O2pjUCr4MfFxaQuy0PA0xWT02CrFH
7z0h6jDz64eG1tbkBr92Vx4cehOuY2wlDbQKQ1IQ/HhHdXCN0ogBtL81Wc4G/Tft/KNSV/beNg1O
poM0x433/ZQtc4aU6DRoJYTgNrFzdyTAqnfJnzeiUBizRUP0q1lPq2G4igIOhDftmAQvjZ7bizcT
4RPJzHsJ1rencQDvZ6FR63sFnbFo3PCvLt1NNpgbhShMZEIL2z9YWrmLjfk00LwNO3+PSWqSClGw
Nj1iUSSWIIhV3EXdityOVfdYp8PaT+SKDPkVafQPIawJL9KWMEIOsCvbpW1i0Bn2VaE/YhA7zGOx
t5p428lmZTiSaIN83xsVeSgbwLsLFKYY9E3misgOoUhB1mpNfDkWTqUShs+PTw3u8ABBDWMvZuf+
sZC4ohTgPkXqSh6LD/PIPqkrwH+p87L6ForIpvnfrno5rxjp3aBNvmhZBxFLP5FdvK7Wkx4Qie5s
6CokNEST20DqgmaVW6r+9zJWpVp8LTL7PQ1vKVKmobIPHhFE02MI8wdl/3tIw5wqqx50dDYbT39w
ePTnSp7abnpGS3b0o+IyoC6oCfoBKJE3+T5Nu626C0BrnlhvUixC36NLq8Yx0eXY8opAniE1JY+a
jLrKOiKBxGIs58iZVcFBbXg9GswIhko0efs2o2E/QnYLyUzlLozbm5/VTHTS4hQZ7Hwj4Tcd+b5+
tkyb6TvUAwbL8mDwrgE+2sCb/KCgQndWLdYWg3I1GLIdDg88t49NOD4xMLkYmcYSqJ+cekSkai/R
4BKJivMJx446mjYRDY55g9v4NDrORv2YHZ3kJH/vCbY17C+Fx2oKfFriwJCjjYOQQoH/nxSk2pBS
4pfjZuhtskl3ta2dqEgW6XEM14WM6HLEZyKTt+io1209bUIZ7NiB1iDa1/iklEsI9/A67/KVVsiV
+mMyHvaaF255NM/M0gcWAyU5d+WX0lRIhIz4grdqIySS7SqH4iI7m5AiZzMF8QPhoFp8pSNwkPZj
NCAWrJDwd/65sD1owfVjklqPpt9u9TDYpvFTzQTXijYO0a4jqTw0rLTuNoaPIMNWrlNvpTZv3bl5
r63oWrPtJXDiY+eIwJMOGrF2sFpLLdq2/KirCZWBduKBy3RZWolVNIYW8JVcDQhDrbRdge/ZhtOw
tgr36DIYHwvQ+9m4NrVs7+soWKf4mHIJghHPtNy5o7PCtvdSp3xxHPASJPKqmqNiIe/Ae2Kk/5rM
GVxAlCJf6qbyG6C0CKJhDPsTiWRxsrWRo6TS/U1zIucZzk0mMQv1zpiszd/q0O6fIkqZLLfemlp/
6JN4qxlk2sV7eyzXtUMfzzxKbpWSItHH4ewMn4WjkazBBKjNT5Cpd81ez6yLY+JAtp2dpbHCiGHD
Lxa7sce0xrJDToFSM+29AmBH4+/VZer/pOdcW2seFw+KIl7Dv5ec1+rseRUylKO3uBIpJwVzpd4k
mUQs/8GWjsOCe+VD8GdWFm8nLJU0qDdha2KJ4hDA/6ZJuDZHkrSq99wKNy7Ys0mLrqZtPXa6vSFp
8Jpo4tjgOaRDtmRtZYJgk0hms8fdtRklBjywKa52qGQWQlnyhE4rod6ohXkQA9HjgOxZVLPm4e9a
rfOlB/q2oLtXkttHa34tYjS0xDJwNWRKol5VbkYoIE7NHQxVSvNgzkYj0GcUSgkwuUF/yHtP5YAf
MnO414zhsrnce6bYZ5TKmPTZrs2HOLRRDIOSMRDbgMjEE76RpXPOGY2jVTx2yQDIf/7p25a/V9CR
SV7VnZx1ifLYPM51fhpr7eoGnLUgbqUoV7o2BjXGTQfRldn1DsXYwiCl3OzezJFR1dBtS6NeFfGX
R10HeSAnYS31H8q63KCf3tJJWqkvuvGQbiTFTjrgiq4zZ5Isf45qMtgc+1HXLMWjPXitvwUNfQb0
fIA1sGulvg0TvGqhv4IN8NA07SPS7scwP7VVdUmSEgZbcSii6anOKHrIoJqSYN/a+R697LHQklVq
8UqIbGZ8nTnSCp2vgSQ+oDf+TpaMTDly+/Oxl0R4zRi/uxzVlt3YP7mZWlsURlVaN0hVQKA7lzYl
9TIfwrtlauj2a6vbPISTH0M/hwflFVQCIZr6/+eD/OWD0MzUiTr9vwkh+160ov7Hvss/y5//zb79
79/8FyoEBsg/ifb1DMd2bEP/i+IYf1WuKvXLP33yRBE+OqZn2RYQkf/JT3X+iZbcA4irWwpwq0JN
u0r08X/+h23/0zZdm+g3cGCAP6CI/A/D5PIvqG33b///H6iBL1VS9opma5h8pv+NCglIpfJ4B56u
675vm+a/5afWiM5bZOTuvXWoWXAmO6nz7OotUeAe7sAw4b/GxgIh4scn003/YNYM9zqEkIggOYGV
c6ryTRgXx17HAZ5MEQ0rALH9jFIzuHauqa0kRzABBeHUzmeMeQZZ3uaKEEmq7t68up3HWZxtbK/F
QboqJMWbUznIZ0W8lbO2hQTCkawtSKYvZw6OBR5Tyn4sK/rehCwyxTvylM+lVW+nqJNHPu8R8tOz
PRdHXMOMn/KpIzyQA7WNVtoPL+SvyIdcKx9GqrtcR6VUA5/koHDV61sRE/aIuerLCa2HlGQKKwTM
mAS0GpjHTxolSODXTxwV9igN3o3BuhrCvmWCUCnT7eo13SsAURTatqRkos3mFBYH/vRLYEmYPesw
VPNF+km69PN4b3X6sq0IzzAMKBxRGn47ePLDHG0DissTA4Vd2LM04EhK2Uqwu2xTxPxmE92x9FBL
vGHTmDB++3uzgDkL/QFV5J+0e3NptyhIe6qD1laYQ81q99oIsgVygtm9yhbRe6pDLKkp7BEAnaoq
cVYFbQnsJ8+dtEF26uc0ljQZeLdTR2oExHYjQg/p9c67VeLYMVDBgQpoNOeziboPzQbOScjSn2CK
/+hATYpEPnrVY2LM5TY2R2ulzS17DB8vNaCyT5P+ktBn8Yz5Iy/CZ4F1ZGHMwcp2vT9h5L/HCZt8
mf8JzVpfJThR2wE/fvxRpY27lOj9kb7234Vxil1SS4taH1cBuzCuyp8oAZzUZve/aHkdpe4jsLJo
Ch7hlHyFngJBOeWlUxESUqV3/BdlZ7YbubJm51dp+J4HnIME7AtnMpM5KaXUXLohSiWJDM7BmXx6
f6zTRp+2AcN9s7E3dpVKlSIj/mGtbzXpdE1spe+7isXJALPQRsYRW0jxu1itJk182tjyN2nttZvU
ZQ7Yklaiomsvh+g4J9oSgI7FsZURjeQDxQkWN9uAa8Nqv6pp9FH+KVfMc2/mNz0px41nmTd/sm/V
lIOxWeRHy5RHWUI/1Ktso1uaox+z7NdyXPJqI7suQ5/LV0glP8e5q5LAHq23qgidNp3Dwd5pbQMQ
Q1/tOK3IdoMpT0UzHqSI0TW7Ha6Crt4i33tSSwPiVJdfWm7ffJJXYoav7LJZrqHL06rkp9QATin5
DWCmJpunxmbTu8O2mifiyQs+7TY2H/OphMaIUNLDrY7um9yzblJsfcuHRkJdmLuFLQpGTt4cUjYN
rn4iJS6IL36Eb96cvciAX7R6Qpyc7t+PRsxdxzXXNykW89fKYH0ysdzHlUoLajh7jiyM1MOACRkO
S1KWhCOk7b3uwMDUdzgUXweEriHMNo+3Yn5Pnq2WeX9TajoJzrx0pQ4MMC7ph5NHOqdgGvnl+QyU
I07yj2IQWCn4XKEkvEYaO6lu9aixZVblTR5aO8JaO5XP7VCFlUMAgRQchbj4HQ8FY+sdlpTExzpx
iWn47cY8DaUGAq32iFmIa5TKLs6uujaPujDIrki/BvvYsRBIVYxso3UfdbGgbdJnph9MZJR4Nfnw
d/OiX1K7DTvYMTAYsnqrjNBaymcX/uyumdW5TKd2J1z+mFpWD8l8jvr2Dguuv+fheYCuSxRubZT7
aeRRVw1dWocvbjZeoTPjBY9xEqv0Mxsl6nrqpp7TqEK4hzvBQ3dGAfT3gYE3tUOL+cpVd9OMctgo
j9yCVCXnMasf9HGgNwMGkImtIcELEsvxK+oIpEP0uTHG8hj5RGRkJScPuceEEE5O6JfpI16Crej7
kx1J2lOD07jq+m8MOluBaIegEe+oe9WDg28N2iRz/AlmJzbnzYyXnYKXpLnhfUkZb/PgbtYQiIMF
lxmyk0sg8po51FVP04wmZehKbzst1Ydql1fh+qBs9euskx275pTMI32bwD/lDqg4ZVdeHIc/AVel
Qbe96o07MmmQ5BipwUsSYwawoXrWxPOyYcK0AV4rsYsXrYALWpfWdhhB7RLMXWzjt9aBnQ4HkbGW
229dbYIVyj7Z9sh50Zpdq9+ZSME3jd7fxV5+WWrP2YrZf27N+sEwJrauxQs23i/dR9a/8OnpIyEL
Tqcx+sFwZKoZ/RQ+/A2dch2QsyqQB2+zAYZuUz2ww7xTOc+7hWNtqyZz2KY6VuCOwdM2FpA055wO
cUDbRW2EXGzVGzaCsKuqLVzmbc0a+YBhxzbuSex0t8xEKLchQ1SvmovLUEpkP4lL7k6zvMjWeAT3
gKkjzWhVQRDmk78lCwCaAj/Usf7FqOpijFe7TXZsnj4KeH2ItcUTM9zIGIqgxNewZSreI2zW1/wV
12keKkMjp1rTkV1ZzQ8QtGOhCWdrNOJZjYywaog7G4RTI9vGdh8pHRxE+gR0dTrWdXKyRM2Jwu9u
84oYNzIRs45inkem8MFeCNW8l0bzbowdOqAlED3fq7R6XtqSAdxcPomGgpvwJ7ma3u5FwsPgD2C0
yvytLDAVylkEa5qJo9OzarKAdji0+0nv9gIwkDf4gZeRADJQKukL19+ascTYHOWRe8WX/Nt2k58I
PeTKgWyC1LglQ/Up6qHbJcIhRyoBRApkyVwfa53MpDVpCEVPvKN1uW/ZV9F7ZZ8TaybM7DiebT4c
0//dxitSxBfMBfiyCc7MTTdaKMPnV8xBP8QjfbC9eHHEez3BsszL+RUd6B3jyq2RQtIYY87ckZgO
xj/7KskRf2QXVfBFqVSvFLPnTNtQJ027pYGsqUXmqyMAUzfvvW+2od957KaLQ5dlr0Ryv9YtjDNY
mFhA8raE5XnNDP15dlR0mGyiYeP23u3xouoVs1ai5iAtmH0IcDINPMJcA4VQZeOlXUr+U7unTmae
R0jLptDZKTiZPLCZAUu0Tmr8tj4qB/DS5CErqIcwR5R0ntn1E6014z3lh2DY+tVnDDozoyrdiXjo
xNlJndH7yPVJ3IN3tWqKxNQ5oNU76XH95Bflh2fZt97bpQohNSA8MBHIDzKFYFn0HeNYO/q2TWIT
Ru49Z8ls5hXuVY8MCHOYc7lEkRWBgOGesULlcJC48w68U43JU2MYTm0F/vpJxWtMlMT8YhHwmv2M
fX2MmyYkoMhi0o/7wncaGznmjBbatKB85x/1DxnweFVMqJqy1uiLma26Kg2cbCkCQ0DVdrH24vrf
4o29Zc5Xa1dJSLShdWDmAzkKgT4nFrI51pD8EaNFzHDkPuMYHJr+njzg3ZTjHIX5MbUq21I8HhD/
H5ehfFrs6mFyso/asMB1SBgWKG9SR37GM18OTdZWR1adqvlV61zKrOEundQcpIdpmOhRLdFtKPNA
dNnsA3SBRuI9yondXaDQSYhUm87TvnXVjPjBMqzf4kga3oczNu9Dehur9lPY4tkvfICkyRdNz1e8
wo+yHOfp3OZ/RrM7VxJTNgh6P3CrlmwoyUsdTejKsvl1Nqew99J9hx6003UK3AFlbjszu7RKRLwO
EKaN72rfTpUevZHgaNY55pemI11TBQTRvCg+eHm3o7NslUWCXPU8JvGXFnPg8tN9jjTxwTAF92Zp
opua2vdprNmMFe9dEX2siU6Lw0OAo5IXScyvU8bClz8iILH6VBkQzzxWfqgAv7xUZ7nZPmoZGr3S
iM+a4gqznebPwFMSus7wAGoJD6uO5IYbF7X5Vz7FP2taGEnHX0uDWwddIcyim5lzJqguhQUVARRr
+kOX8Kkol2zS45s9RQ/rexXRaUSux4FAmiCXA2auFi335lCJ6HNYphG0huAkUDy8zH3rsfzUY+av
wzfkdvD+xN39/bA1kuhbL0Y6OlKW1lBMe/HSYzB3dfsX8RspNhaZH4kwxRNbaM89ea/ci+2r1NPz
gg+Qu5Cyo085loxaZoA0GMSMXBIgaKDIuXD54np6HufyBXAPYgWFsHxwkSP3lp6yZ+wwtL3mJlqe
GlVtaI7pLkW/XS7xyU5gihRG+qEuI8buoNIouVKFlryd0K9RbmNpW+GXCQzrOgtRnxeHLMXskGrl
EkYAbVC++k/QLP32PHQXNbG47LT8gYLAxq5sbJsVIuanFNt4a18zUl4JipVAOY0rvOJp0/jiOc7L
s5d8dNJpIRAMSH05fmT+lSM2s9Wd6BEsKswBlEwFNznCOa+FtwvSbePgXOmMHpeY3qPzjO0/bEaB
XHD7b/t2egUtxLqFZqjyIpZIWX1pcDRtwBS9g+t9FxDkfC99jfHBg5mgZFTqBz4ZOsMfvY+qLUUB
n7QR9vHv2uSOo1x2ifXwnxEYAMWqdI7jfZqC1Ejl8K4I8NNwZ+3MPL+4ijxAkq7nzAnSofpIp+h5
ZrlK7IkTkoWA0YhaeyjjL5m17+VEvee5aCgtDemhmh4VAZrI82jCy3X/WRGCuXXmlbTS3gD0u5AI
oCQ5sn6dowlPskv1JgcKG82CJ5oO/EPpKPzoDVb8ZWrnYieGugg1/+lvIsGo0LAMjn5bg9NYu75P
mDdDKbKPsZrf0dyzj2XTtfb1wxihNNYRuIJ1Gn3vt8RhAQ4ZLwq3ikzWO9qSn4vI32OtvORF67PA
QAWfRNN2IZOLjFcNUrNBmBaO4yc8Cz8F+2XD1n7NDQdBZysk8+3XyhjYIhr5qurso2+Nu7mzvhvf
MPHSM7EleBGWXS5uIuZ5sSSz58IGv4WxaMnvktKXW5ikY5BE3vMiOjR4tf8au6ijbVTHrFZWkkS4
fFI04jpuNqNJAeK4KcAn5BI7l6tm08JwW8TMEqcuQCxBWVyL3tUaTGW13uQl8jp4dckLltRTkTg/
rjGd0sGABIscF1wW4Xfd/GqXFvsKbCycfFQGK5jCRjAHB4xNTzHwC+PmV8UFuaWTc7bdHL/5iU+L
VVJs4m+71Jq+Ez1XfMKkNm6e6IdO/iyejdy475bsYBMcitU8UNK1A2kChq2QgCaCg0DE09lq79Gv
F0a/Uz71kNQBaXmnQbO94L8+GX2Tmay/v+Tv/77GiP2p6rkBC9r9ndD9x38FT//z+d9+qubf7p72
z//nr/xPv5HZ3vrf/w4s/k//sSs72c03jKLz43fb5//8Q/79V/7//s9/+/77VZ7n+vt//Lc/9HTd
+tViWZX/OuA07f/nYPRl+fzOZNv9/r9/0z9nosL6B8xkU2BwMX1CZzxIzP+ciTrOP5hpupZvOgb/
G1Tyv85EuWoI+YYMpP9z8Pm/Z6KW+Ifh2RbJyJ7rYCVy3f/KTNR19DXx6z8SwQQxZWIdihqmSfKY
73prYti/4JNdsv6KJRqKMMF3ZuTaeMo87wHMlmAJmOGaI6Vky2q+2ipPUUUb/kiwboxCgrad4X55
QHWAdWegmcuRBW88xVJEj/30wNAIk5hEREOSgFYO8Btl7N0mlysGv89b3iTlTssmEjPcYov4EAW4
od5IbJrCJaYHRFGPJdBD3FXaXkbsOXZ10/ytwDgGM0hbbtJ8F42mtXOKStvR9j/kZceFveqVS2nd
8Mjza5AhGC5RmJYALJB3ZG77UTGHRZxRzhg738ucSzOJGQHyoeu4khtmoFDmQGy1ImSiwWrJJ6On
tBYXR2D07dPwElPMXLVDUb6puj+yAcIZqywjsARlhIFV5A6e0YfXGXEok67nXQxiTORnQvymgzkO
J8mo8uxqkU+P4b2VfjqcqZ31RddPUeRNp+hkOsWlZJN5VcAXHjWndU+xx2U8xJ+lpVsvtUIZabiy
Qx/UF/Tj7F3bDBxS4Znqw2isG7OWc2qvrI9GRq9iWEFp1B1OmXwvhrh3Jjv9Y3Tzu+Dhhbpu5FeA
e+mEMHUawBzJQo8O7tTVO9Jp0zCtWIutZTKQlerdG+zx1OluHPTlWL2bjb/CkaLqXFeWd9ELuKNW
c6OP1Z4Wvza5vez8bKVAaHKsIItziQozvfMG9KfEfS+Au8z6otvdI4ok4ENFVB9Ti5u2axi3fIy5
3+/yBh9jNyzYDQoNeY5g0AtOi7Z1Th5AgBfPo1bl577TMIbow5kwqxpzlivJT/U+SJKtD8UyMFvA
ZLNrH3EQ8PHUfEe+R4ZU49BZDHP9WNsNqNReQ5XhxBoxXjPwGkJL6+nT1FEaxG1yrciwYGy5tTCK
HJCWpiFpMQ+I+3HAwKNTsCnGLE6f+p6/btoPOyZR481ZcEmMWfVAAbTsHXhLW7sYjcdOIYuZHWOv
r71rsqpR217rSK/GILCo/iz9ysHfhfKU7JiNVi+P6FaMx7YaTlDyHZjRKX1H4n5RiM+7Fq3+LWLS
KGg5N1HR6uHQ0urMS+Tu+GQBmzS/mGgYpxm2wLKuJOrJOZlmY+4LwgCxYTYbawa64o4IcEwPg3XR
Hydoide4Swb4DwJuY1M7r07n7bDDfixlWf2Z5/lOZkx9p1XpnHwOkz+EXRy9pGm3TwdzOPRpdDT6
BqFPpn/NLnBKgxOkzPAtx8uqwizRLriEsHYSpVlUydBD2s5yGB2WZoPqsKyjPxdI7pTEchXneegU
+mvVzc8gHei0ZueZqJLsCpZigddcF7/Bwtwv1ZAgfWc6QRBa1Pv1HoqdG5gkRljsakP2qfu5tsyT
P9h7AwT1Jc9eCsc/Sgus+DyU+r4X9oMdmpXydoiClx1j9RfbVf6xXbdGjFZMlFDxWzki7vOzZTnp
EVbXKttmwusZOHQKQUz2qIT5RzdLeniPB8P1LpOKnXeQiksgX6o8qV71lplJBIajH51wrPD5tw54
G4DBv62+XfZG17tB5eb1phkMRWTi/NsWGSI4Wx6Ze99zgrQ7BzoepOSYtUVS3UWVumvGmSOegZ9d
wyADgjGDiuFt10u9C02rmfcey/pJ9fuCPRYD/U7QbSxnaDdkmy5VfdIhQx6NjuSsIs2X82LBOG7y
AQhik7xTzXqb3ome0urLnrAokiXD6hvdoG5qd65vEv+6HQfrYzaKG/aY78Z1yOaqAK0ilw97n1O5
Elu3j9xz4mDuniQZNMrTYRPaOt5vYCtjieY+XmQbmJr9xC7p3h7NaDcsxI3ljHZzdITALrblmGs0
NiaGwqqEuptRO7kYRPsGI8lHByEQnLXF8JrhJdHi2hRqUvuIZZEexth5rCtvRb1pLDQwD/O6xuIw
QUlS0thFk4Pjn5MghNvcUaPl/TFZRW16ClGhMrFPufHskhuOrLqNPplR6bjVOXbSnCVf4AwpiRsz
UDlUhCLVyA7i46m90t6hjT6qJOWo1qL7uGNoZK3kulaodtMrCJp+3n7pWU5FyT2yzeXy0UJBBaz7
IQtmAyjrt7Ey6vNIU36NkOJ3hfsQdRaocovDyk+o3dsaoleWDe/cZ/2+G2QdlqJensbFv4CiCmc/
dsN+AusUxeAVjNmZdqDDn5LmgJKV0jkbWWhVw2706VzSWiMOMS8Qcyv3XTmEHNQuWjtXe1j67uxO
yGZN3FHpUgyQIOBTm8zYyWNj2OzaO5gOvAJ9RbMJXrXZ2S0dd4KOy7bt6eSb9quGU2dHc4DGrzb9
Y9WDIBEre0NaNrEFlsuesEZd68CDyWV+akHCnQHSIJ3Ut+U6se9N+ik7GdmrwNnZRItZhrbRPdAr
nbIsFye8sM90moLfU+jBwuSehUz6lLx4NCc5l9xjBkFHl3zuDTyUYAESPA7Ewk8gCcaUOO50Ig8l
a4yzzibqFq37PcW7r1UfmSbTcxeZX1OCcHWa6Q3l6D37M+bCVCv+cHfA3JW5CnKDPMnUJlQLKSIJ
DAtMHehCPX8qYWZuOGhWt+kTLTkLDnNQzd6Ozu5Suk4XjO1SBk40hXIUxvpXV1tiY378RHBDCYRv
jikPRcYDNRbJEPiOjC9VOV3mGtT+kBqIPfg20oLcGuWh+cqt7ETfgxFQ4QLlPK8cQHxNi8JoaLLH
tgc0RFro2dFNDD523V/cj8btjLsetT+kpurCd3urEGHspjbXgtX0bfZvNT/o/VAhyRSouXVN63fj
ukFe0urCtBey5fxgTMxNWlRzDWLOYxoV/d7suYsyUeq7Uk/UtvJaC4CHbZ8KrX5nji7CZXLY0+L6
PxeNFEFtjYeORGckdOZvIsvQ0UX2ERw8+wKJZE6sXdJPnucecksTHc68YL+qRRj1/XPiNJ8EgV8l
loo9n+uXVURvzVhHgAyfLDUZwVJXPwwxTdQn/bl0AKYTXgQYJ5Yk2Vh2yID2NFtYgUVHk2dBe92q
alojUdmhkCAhQdDE4zHL1B9PlZe2RjKEmYKELsROmWrvMsNGV4WNs3cOo0/0gEiTg+/aNRpURWYb
+gaoDMUxEZq761CcESHrMXypCV1jSmrUhf8sxUNbmsWdLzjAIidSh6lKYQMlSAL+fv1xRmXqEx+p
sQKAbB7JB4YOQZ6T46d35rsHo2FLvPUvKhuBLZVhb+xmxg5kH5FJzGsDDSd2YI2IxkAhhBPvI6M6
IoFJGuROzK3n4vewkP/IQUf+bWRtk9IhrBETauDhgTO9arytBJfZ8pZAH7zsvhUo3EurNwHtRhxV
VqRf9DStAlsM8TYx1Av+BMIu6AwC2AAE1WbwzGDJn3FNbLUeMJoHJ+Zo5st1Mj7ZKKGZHUGkMg2t
4P6xfJJGioxtzXFJ4VNFSntng9Kj8nztpyKY6KRHeBXnRjfdYEiDklQNK7tH7ARjsq4PeHjVBjPG
n8WC8xRJVsMNWGespaxrVUV+R58570MLQbJMXRDRFba8eUY4VmEiPOlUQ3qsTGLPJrmTRX6gNkfi
qQOjH1O3vkuT1fnoDVfybKEMaI9Cww07NQiHraFj9Ikhg/wytz4sbRr65kzJIQQZzdmcBAbHu6Z3
RJxCPqG/8otrY/fLWbJlqFK2K0Yyhu6otjgKktNoefPVTgwPrVtOpNhSIzYb7mcxrxlZ8JTGpL3D
vctGl1Sr3SAL5OU2fJ+55pwAUglKlg37szLE2euGnjl+tybAzhhfsxmWju5YYV9+MV1xrn//0Y3p
3iinsxdHIqyqP3JoJvKhEsSd5fhcpf6ttAx1L7IGadn6bw0kzjCRnQ2uz2Ho2VT3cfVVJW11HTpj
DpnsvlalRuNAPoXGB7SpqUQ2C4FS+5717pZXJcdkgyinMnJShE3zuxd5eilgLhoQTM+8/phFi4rR
mDm5O6MtXlQCYgdMjjrpGocDJ9Avf8iLe9WU9zou3pBWGCNbbYZdpQFGZx6667ciXfNSvCg+ei6O
ncU4gXQKSM10GSjhMZPuIcV46UyWOhMQh/YzAVVES4NzCPKNIBwu85AqRDlmucpdSKQsYS/WxZvh
mcax1KNbVftfeRbZuzZeYBaKXj+nWrwrFX5ozY33Za5pYaJqk+eyuiUAKFjiq1+RnQddX6/qefJN
24SOYzEJtXcW8e51rnGvg63STcxcvWh266q96FHguOTDcFkP71mB+yFy0e0onAO1Bj8ly1JI6kh0
hR11O6V+AwBfDS3FV9prAscjqMqod8EIaPJq+HDJmervGtUNLONIxQUEvM9aCKiM4oNCg7U4TSRF
6Nqhm6rs3IzR0XG04UgwoEYNMaXgY4xHJDEA5UgzYX+K3qR+jpXdXmGxZdoE4tDo473dLMCP8yi7
WJn9wxYhDl3dPOWpmWGTWUWif2kszIzx1DX0u+2Zms8NHAno0oRXEdgzcuwmpvyMEMKHCuvS/Cd3
42EFvLGU5aXedSJyDk0ZnQYbzm2PBMcb5JNuM+nODbXvCF0IRCHlfVFbigl08Z7WsXMucBIbwkF7
jjvan6fkjH1uv8Ci2ml2euNueWavPV4jfHJXMl7jjTFb5d433tI8JZanaLI9jux9dG2hn236zDKv
LbXlPmZ9rOyS7NXWFlvNzhzOr3eSHF6iLkre+qZAui3BWPTWY2kbbBUX/BfS77bSNtwtRF32Qb73
TJqsxlLEXvPjUgDCvv47zqEBGdT/tVE3+9RwSR1p/Z1Mx5Co7ulqOMrE407Fh+PN2CDymO+WxE15
+zuPmQkB301kPqQWWHmvfO1WkIYHo2XvaQ0Pg15/4IN487y3AQojD1nyq3DfqxZYflX2zwWjWCwt
EcNT7PuRBKvgDzexWB5eSZ+ZrX9t4ra817yw70e+LVU4YV3IF43q/tD1eQM6kCp7Kl77mLOWET0T
Ho6BWfvV5k+MzuOdHbdNUMIj2fqdiE9dofydrc3dPvO7R1150608InNgAKQmbEaGh1jlobMYc7Vu
TtRpjfnGGIBxWnpHprj75ZAfiPXeM/BxrE+VUBocrqV+eR+HOju5lXEA1vsQS/1SYL45Q6pEMq3N
DylKmt7HnmkY6o/N2c5cKvndMDnZxcLgr7Muorrc2nsFroqa/EkJax3dQ7ZoAzpf82m22PeOHoo4
hBIJ2qJN3IifGNO9hUM9ZEizF9iAGP9kqJQVk23b/EV878QITTEcMCnsiCSRIKOHkRCgz0Zi+Jka
yD1GR12V1MAI9fpiquI+tuo0XGl3PXdIEHl0m50PPVSwOwYDIfCFcKdvuyEOU8TgR1UlR9+NxF2e
ELTSxrRcqgcIPc9HRiEIoHIqjMI3micPixlSGJIdnEndqAoFxobRp6rXPiUDqVOr5huB7leBM/Ih
tb2t49HkWbALBdOB+yUZniRmcdHJAzMchRgz6kJ7so+9YLHQWMU9rM7zBKK1EQa0NFrMGN/2YkHA
X9r7zAHkVw0k+3IshmhmDkA4rtnkoZNEoLllkF9v4byeewkGKM9jjtGriP33PnYJ/tG9PUHJ3imt
DO/0998ipKPGTGCAUAMvPPa+XPtu1h/LUhoM/cvoM+uEgrjZw3mc5lcRoSdVkwj0DrXpwrSBM8/9
g/Yp3mYdUFIcKkAFrHpHq4ilBQI5DMVXkzXMOLDiao1eD/KMl8dtommvcZEP7fxM9hO4RbQcYjCD
IlrujYT9X5nG7nbx8zAj2GscRzOYxny8E6ekH/r3XDYMmyKfSYkxEYBp2KgQedoXxwhm8JqoyVAU
4EsZdC0JBTbCPKfPSBZqVK0kHaiZXhYy1kjhaeEVmZDIkAg1NGREDLg2LC9ljm/ZYhEuR8qv2zlD
MKoW/wl1Pmen3u2M+V5bFWqzldWhDmtMIKQ/I4l7KViz7DhNze3gTECFTL8+MuGcTfkGNo/FD/g9
4ZtXn8SMbUe5uqvYauLXBIA6TbsD0HLfTz7bAV5C7jrqrMcZ0K0n1AuEYrALxH9ZPdvoPQqgAhfV
k2aajl+FuzT7GmyMbwPuqDVLw1xVzBfTugfshgSiwbDPTn+5GbChLotbv6+JwVQYw372NZZX0/Jj
WuiQKOy9g8+cNNN+ma1NlDxg8I0Dmi2OMCrlpoACmBA0UGjxvc4uNqzBVMM6SKjnTtikDQAl5Wei
iSe40gWq/qXcL3lK0q7l3Oktib6dQ8vKXz2MMyj7XXHGU/QRawbzyCQp9qCQxk1V4YCMyDv0OTtL
wtv2xL4AaY967G/O2J9KbTwQ/3hKqtndiRTFrnCH6dbrMgvrOeP0kYwK41gVV5gPDD+H+Me1iVZO
3Tjbjz5yLQ4gCk9l86iqbjmNyFWQgVgXhivMQ9L+eyDgIkBk2m1KHb2KAytmkyUeSIdhOWc6WNue
vGvpyj++TsJv1JuvdebJyxKJI7+2vpO/gaIR0TJYb4kPJT7C9jmBOKoXmgQK+GQ/FsVjZyYAYl2j
3uNagWtTS38jtVgHhZuSH5No1V5rGRw5lp1uay8GOkNFLf3+KzGXb+WsYjmtPo74xeYS4GaJ5mKX
k1qotS1O5iT6qc1qZB3KKCquIcC4xtgjETg0Wod9agbSC24paG3mkOsdHKTj0RnuHJoviJXaBPao
uW+Rpe2dhjFyYjs/mHL/1NSa9JL9HTXDGJoy47tGmURBMrwiPKkR494JAm8pVwK7mehvjHS5RZZb
bhX66dyRTkgpG46z4HtuecFKl3S3RGOsM2R3lWnp10InSioSn77/QmripiOH3C47hftqsYNKJO9o
NNqjVTVvsiNFyWIJP0C+dJkew1MyjljiY5l+cu7/Xvz1TcOYXMfeDHbW8sNhBMKP1iFKLZ5D397Q
rpFK59x0gvFQVTDzkRSRVvPr7PoT1vlpCHC/yEtmtse5iY6gksEx5rJYZ7B5MGdJugdPRzu25j3q
hMZZBjrg0hHts0XI+T4V9kukcMzmuXPxgGltndEATLWgkUQFGEAgfF7G5AUk5pwzv28cWEXx5B68
BZG6sSAJQhZH9/0xTzWEWlq5dCyIdahsaoKWp1JMN7Krp2OnEF9aEdYdm8iqPO5kEOsvUw3zDHHn
GfU6KUbuowPx/RrT0KO2UgfXLExmtuMHhPO9qU3tdkCWu2U9DuQ9zrhtfB4fH/Atr/V3yjIY2/pX
m9fVXl8OwyDfXDjBW0MDPj2UHUkJKROVRht2KgXNriJKhYhMKaMpjK311/E6exoAR1DOHBXNMt8Z
oIst3g6NOA9nmrDiIAhnbOaPMOFiasE1bJLRPecylaVp1j+S3NBQ+OXzUktxLIw5CY0I6LdsC3/n
NuBeM/VTSm4ReFCCSLhsDhIf9VJJhxM1ZXfux+YDNuRJDSbLKGa82wzKVKC5Dc9GdsLC8+I4BTYv
Q11mOH8y19/Qwj21/NwOeH7zXn8qsmQPo4GJvXaJWEwxYiZ8GFLpk2UmHsU9dPFu4hq3uRZa2ZE9
qFlj6GXF0fMVEqhatAe9Q7FCXUhMm6N21hqvwXCiCWxyHdDjsvc8wIhFxN0gBojjX5VvN8GSMHZo
QDmXRRyOUnvnFQss/8bW3Wbjf4Anj6GN5iUAz4CgPk9/wamPSrx8uCUAXGceYkSMhbMHC63zP/y8
HHcCB2AxsdtsiTNlI0OGBtCqms0QDT2kqbRD92Hzw6YJ/yqgpMYlvC6N1DPAXOkxs2d0e5X2JJIR
aIp16HFgLb04SrNH/Odkl6lRJ8g8v/tFsIfzINK7DHm2U0yQTDpP9w72P7t9wpHGZH1BEssycPAY
us71vGkHCNkef2GCAIlTHLUYTUwCJWrUWjJqF36EvZX5F2MdZuY1oRh9AqSNTHFrHq29LpL5KFeg
Tkukg9V4+NKcUER+eajd8RHRByWGbOtrHtv0dQMNiq0DiBa4UKe0oL8Bm2B4ZHdPkWOel26aL5gD
Gr/9zrWakVfyqOvcK5aOANkyrSqcWkBJszQvMi4CZJX3BlHs26YxKDrbFNGMzE4ILatAg2QPbti4
U+vG104hHiQ+qXQNCHfubhdVfEY1PJRH04VGAIYXyX8nd7Gd3ynkZweW2O65XdwXRPjrSdSbDBHT
T5v88sL7EL73U+ZOs9EJBiTFgxDa0rwfOoLGKv1og2Vkmeo+u9Z87+pjAvHLDtIIyAD4fICNNsLF
1GTONBcISMrE+h6l4ATlUg2h0/6ZJH/h0lLXjrlG0iQNnalz1cyYW9BhLcxIESGitl/4PvZG8b/I
OrPlxJVti36RItSn9EoPAoPbsv2iqM5qU0r1zdffIXzvPjvOjaggoIwFFkJaudacY/KBISj8nF3Z
v+S0i4iIpUsFc2cbRcvxU2vqPOrmTUc6HfTvvVkX66wkBbhr8C7hDwYLwUiQsdRr24lyS+oWoN2Z
SYbdvjs6q4nR1AHgSZSAuWSCWwj5wonjkbPuMWtHYOW9wO8emT9p+6Z7qU+fet6XuzbU3phbJVz6
GJsWNUNrQcQucRRTBYAIVB5QtUwLQi+cro6rPoSqfnhI6e0U9xQjXO2EMQZralLTI46jdithexTd
1fTtg2mDm6z8GZ3PBKu1wqVCIzTdRgZt6Kr847fEbHn1AHIXXoBWK0LbQmi7PXvP3niN2UHl93/0
hW2tAVyT81FsGAp02N5pvidro5iaK9FoBPgmaluAqQepRXYkPuN5UCS8Qax3a30fGU36EJuEMRXJ
gjIa8JN0XhmQ6qLBnr601GrKKY3LUUeMsTVsAvxSI/uBegSnPx2zo4QYXjiMroQn651rxgeHDGch
OucM4ebXaNjZtl5g2/zLdapVz9/EBQxbq42fW/jnK73SPcbd8BZaoF+WDGjRmTfmCr5WG4dori+e
ADdp2R6TSlIXcvu9cPyLqszX2g53bW3NWNX9HWJ/pPSIOPvmtACM8r5+dZcxfwOnCQQXaw+aXzZG
XAPINp/QXG/UqL3TKilpoR5ZwObgWOubNjKOEGH8mDZL5gUVu77tpEeyHrb9LBas+dlDJbEuQ5hx
eKeVTo4azac286+WqH4APN15ysFG7ZGfVFVi43M2MtI2O5Phxtqac6aYjOKJucYhjxndAnihA6z7
mL1k+5gJOozRNEMSkyQjRxQLmSILsUJCR8+7PYbCQsBGAg2xUS/pPPy26HADaa0YsF+qon6eRvJf
Od/lawQ2cFCt6aC/6W6F9JJ9tvKyvkCcFa1604aeonbQVeIduHOWQPVErVvzTTDdylpZYMZMD6rK
CId6HV/DAZFmOPH1aAFUtDrt+k53P9LaUWCT64urefDALTMB9Ui4StamT1okLQoY5HFxa6EisEib
TXzmD8R/Jwe3JhalG3r/ILrqJIauCpB5fiLutPeWPRMWuMyGPS1kGEoWMP2DLw5IOgL9HxSRktqc
AZCEl3PTQMkNKZIei6RuSO8s2ZIkWMQtiBZeWoNMO6MGpxj5O3A+zgMKurLwmZVyWkIjJ3asvwlc
HLBgQ788tBptIoV8ik4BIdDI4YDwWyhLzPHNzjZDmVzTEb7G5LwCgWXyaOlIdcNqUS5TSuuOCMpe
lvSWK2YX4QPSARZaVfMhWwEwAA66bBZ4tz/cImVc/JBZhISMurFDLsaOWaFysCbYwuY55dIMkhUm
Xt5oORPuEr5h6+zIFL81lQw56ZXmWlOMWgZaYkHYKMLXQiQ1sY5NJm2qK3/gLabADYTzEqu/Zl//
auOZLK4O5XinzrKBodFFKaCAnozxBgF4kZO8GeJNpTbVaA82M6zt6BrnxWHQnSURpqEF6vZvyEj3
GRxrQM22duhF8Z7gDygmBCEIfln1cGjDUTxrmQZRq2tYM0p9D3p33wzqdUzVtKadSuaTE37OJs/W
9IpMxurJtcYwqCxAH9lfCkFEpEvUhOmC5ii9ndbB6chhumfeB8Kd8qQ0CGl2leHIZohWyX7e9IJz
Aa4ZVkcNYYTTYcILaIc5eVvFhG00vxTEFOOv74q1MvublQ/2sfJdMAlZQCOQMDQ1oymeBPFwjEFd
zb06tX7zBalANsEZO5OzO1ZW96QMQNtZto7HIv1hEGeSVM4eIRTLnn7D/Me+jL6gwHWOsY+/K4dH
vyPq4nF08KnnJrEkhOMQskvkY0h8Dnhid2IHxawI9CSwiiYAIsocGjLaOExBPzXER8nsL9E071qJ
2TytQRtqPz1MvavErMBye8hXgEV+VU2F3aqbX4pexwq5eM9Kji8axLhZFIx5TfSfbuRsY1/9kshh
abXR3XGGxcejVxcttH70tAjOpFkzJ8AlSNGAhAwMpGUgLYvIEbTbZSJPTNzc1cfJmD9yHxtI4iK+
kinlwR1EujTex4tB/9peR4tYS4mSsBThAtSG/qIR0Ry0GkdVoSXvUyZuRhL91EL4e04PJrqzdS5f
dEZh4QK2QK5XTJCFi8F7LTCizphtTy3pd8S9YASJCb9rFW1mN8x80Ob9wdFcSn7UI+uZ77HtbvFF
xRtBr8hEIHaAtftO+bRpUTYdm4m6bG7J0/bGpTglO9gvzM/WNw71QExHcbW1cDiDJMsOUz++xcQb
BGmn/2gS8aGrBnfwRyyTZmsVxl8OrxfT7s6ajrOurpjfedQthd589EVCLW+NN2RVmEggSfMl7Tao
ZL+MIfupgyJ1yFBdzQZDvZSFMbB2ByUxkmypW+bFwYQzgdrLUoKAmsEBd4X9gMpTPkye/FP3X5EH
IIXU4HiX5eWDWVnYtnCMxH5+cLq3hBCxXRRjbNZQMa9iRrmbSJrPIFCSt7pDqT0kMrmoGcNw2/gt
bcsVG0t3LP1nAI38dlkRPZubyaU06njvZLQwYVSbFFfZrU26WxxCDS9N+9NzcRXkzXkuZpoYAxAs
f6GCZ9gF100NL75BMjeGYXPyYlwZ2PL2rkw37aKfT4aSkAQXu2Wktm3tyGPXz8amD5tnsoy6PciZ
pnaf8avwjJKhgf7geIiQ1QghjGZTwIXhYFQRgW4D8bSQ0QdqsXef5dKiF4wTVOsT3iG+y4qhk9f5
t9b7TAkD2koVEm3HggQDMialph1gqrkIx1M5VEE90vgiYIqUURXfhNUcW48oNykuYYuV2TEPkSq+
9FwzgV9Pr6yeoKGggIcXmuyojE9eFbJEowSVAJJXCq3AFXlQ0ElFem6dM0oK0ShxRzf66liZ5CX3
M3keNC2ZI7McCCC2vEnmS6uqXEzXcWadGHvfBovGLHplO5gysGAOYvEMvWOFjqs0fUCzvoHdF99x
e5gtGgSxM7WH8IPpG0xjNDu4qFfOMmWJ9e63V2cM7Ib8TdZkxQibNQlDqXE76ZRBNmGiWjivxyoN
VIQ7Oglxo5spnFrpDjoNauOPBeMGWRbrrCGBC6TKU4iKh+6cEYTz9DXWGGfmOdCQN5ElJ0m5n3eQ
EuhQjYbFijy9WB2xPwirWtzD4e9ZAf4iaIRvARKgi9kDIF6pepR70YfxevAW+isRGKskGswH5rmI
QJkLxIjhV5beszRufL5V6PAUgMJQoGyA33DIh9rds+L5Y/vTazfNnNaRR5EO+YGlxNhr3qv0sLIw
Wqt/dXqxarnCc2VPrpGINSZUO5YlGCXIAT/F0aSeCb/WWjxOAhc/zTgaHeSdIKuhBwPs51NoiDFE
ajEaLDvCCVy8NGZboa5xbcw20fg7Ue2BIDYmyXXb7/0kutSt+AMcwiKg2ksPzjNugu5lwhMRWf4B
T2j8tKy++p5cBRsa+rYma4UvUXbFLdvQgMh/mx2TFocrUadhu8kG4e8HYVUbvVsqzQLt2pQ1+irK
WAHIpgX/ggObXg4XnI5jql+w8XlPmHwXvVLs7DJ3EasSGEW0XaROKDV1hUJoVFW4Q69Byx/QVhnu
E4XYs4M9keQ11mjL/11XXrZt7FPi1sM5grq1aksfrHg/dbCkouvsVZSeEk5zRcAymd7MJC8qYv4w
gXXnPLeImmUXhMrn0+c/EnIBsx6HvSlIEGwRWIFhG421W4w46MWjmuCwdJ5684s+O6qNA0mPD5Ai
Rxey2NRpfTL06GNOZEmrUcD8JT3w5MPoazK5DJwGoIJTvA5JKv/sCeaLGz3fTwnW4SKntzBFKEJ7
x4ELEIXRr1G3Araw9ZzMeZhwq/upjTvHIn2qKd7gvOk7KxU/GswTKCExPGevlixhAxDH1vdcI3SJ
7zpGDOBpvCZj5kSDihNjcoEVv/iu0O1RWwO9Lj88H607ISvzqvHfHLJjqHYmvqbptEbeNCCP9syT
66XdVvW2xbC3Kzlv6Ht/irsz0TQ4VBC47TOmh6wdaAvlLcWI0/3BJI0DiK/rkfAbktoT6kE/fS5c
MPsw8z8QGl7m2gU5IsZNUxLlhPLW6cP33kAdPcaAdqreOrrOzIrHPkc+mXG2zRW9zoaKz2y+pQTQ
PTURZ33a4mgLUZzTfTcPAl7W2OBwS6Me5ZwP3DMPCdjVmh8EZqvZGbaDTkNauSqQmdfhxopYM4df
YnBu5ktu0a0X9d8UDuxKEbi5Lqv6VWHuxWrEd6E19GDiO7DtUG+loZEFbTQ+hpBagJ7gvyk8wsxc
w/hdaR4xRkMSMqUsXsC6q73skmTTJmCCWxyEGNr3XeO8QX8z2WT5Sc+1IL2U5WrsNa9moCccCSWg
fKxAj4qQGeBw1Xqe0XyIdv4AyYU0Op+p/HusTOHUHHqlQQKwfxbz/Ag6pAj68W+adNZKstAGvMZk
fSZqzC8l/ryFDp6/TjbtvQQRaBZZRFFkz3GZMPHtTP3k4wB99ULGG15f7xnDpSxBnV1aqae+4bjB
BD1t67lbV2p6joppq+k22eZT5nGNwAWpZyxju/AnOYwXmzXtdihHb1e31Vc2QcVCnUWo2AjLxOLc
0g03M2TAYI7JorZtL1lvPA8OkpCx81kxZuEeFC5u/dF6z8a82Y62enGB2JAsWr6m1tyfTNyPqk+r
Q4UCArzSzLKqiHeuN82oZOFP47WaXqFdRIb866jEPRFD8cvW0B8P0/iTqWOzJWHB3fu68dlivJyr
Nj/Fhn+l/svPOT0aRqzopzOdzdveLfRbBx8SN6HbExqLozKeUVp78MA8i5pqortkOrFOJoDzEqWY
nrFS11SfIBNTVBaTpIGKSeRHZ2mHaMJc6mgapicBF1QjyiR0NGuVYagGqRMOQmL7FQ/gC8mES/P6
zaQ1vHfNJcVc4QlmqC/W9qiRYVqV1X7Wyr+ZJy8oDBDRSmZtkhFRpcEMde1mQ8z7hr7bL4abzbZv
UPP7DFlXWkXmj2eH1GG2JGdYeGstJZzac/o3n3P0Bq8PwOgCWsQkW/5GU/404w4VOHXGii4bZ0+u
P4XgaqOPjHh1LQzXdMfT1aijxqJoKw5NWP1KGVQG+QJtd5tHLarJhHSS8TCMdXQxnAL4AsILT2GY
kUb83LnGGfzWBkcGOlMMIRcH8VrGN8sopE6XSyZBHQ8l6Rjqhp/TwcpS6MceL2bEEAClebzF+fKG
rExnsTihNaS4mL2EpGFjenF7jqi2yeUx05DoRtQzdSKDNsMh1xYInrEWPcmuJNcIozbeHgKmZh7N
cftQI3zBLc4VrIZmMzEvZvEPXZKGSKAyY93oyJHMXPwZ2pgQtfJVImDaE62gsP11VuPstZZz8+z/
sjhykMfAjfG8OjxFhvPVNMabTnyRybTGcMutRM2xsjWmTpMuf3aTdolDTT9Gpnsz2zLBKu+8AB+p
EBrRx5wgM+1nASSPxs61S0hjsmN9a3pDuKdm4NprTwgl0Hqmrgh3mBgJOYIiYrvqucR5KCxTnTQk
PJtII0pG8Uc6Jue3fCYwrS6Sl8RbbKY9V9yagdlgNquqUs9GwzieZ5fbIU6zB06BtZXYK79Lso0z
iC8ps09DJ0pwoHJcI0FjXgC6mNNtApdikTp7dIMIhbFOnmsTOG4kiGff0U2iRILa6opyU/XJa++S
0ZayVrGt8ov05ObkuBArATrsdPUxLLSfrB6yrYQdeewTVkytPa/JlIF2FL9mNmw1N0aMLQlfyKV9
CKcRyytjVc/DyJhHRLGk3QwrMUTHEhVI0apsS7uvenTLGUyH3LSm7/5AKfkKKg8ff4zQqqIowwlm
QGFB/Yvn+yCZoyE1aT8Xu0Oeq/HGp8pEp35C+/fbqoilZkAVX5Gg0uxMcERBCSbC4iDF9IG32F1V
hf2sCh80T+t8eJyww5Z5sgfG5BaJ2Qhy9C6o03CVdyE+AJ00C8uHv9tk04vWWxDocIKsRwJ2w679
MdcJJyrh7UnJxfKQtR+h5pvMzWiR5xqa86xrnnJEueghfLFCpHWaR486IRreZEwcZO16FYAg690s
mYwac5Yc7Rhu5jzPO9bwgLzxQpcFMACuUWdBo9RyMhCjTvajBrUIBwrOwuCqXwCTQMy6Di10sj6E
BUQzdb1uYyWSZ6dPRoZRJncRididtZB/I6CRWnVw2rLbdGrjtm27kzOa2DSl82Q4zHcsRKBM436A
eC/3kmFzF6OcMBlzI+N+QsdSX6ym+c3YWl/Naba11Llp/L/F5CLgJiu2gNSnfTiZ12/wd58aKBPP
Y1UDocTKlOXkdWPO5zzjzHAcLJi9jXL/VNTpa5cMvlVUYBQZ/rTo8G+lc87QDtAx/5sNMdjN8JjR
EtVirIUCw0odt2ujQ1til6VzgcT4jCJjQ2K9sTQWCSqX2bRrkyHfOtIUK1taCIoW4lWF/z3VUVka
Fb4yDMdtAe/UuiUefS+JqiFrbVC4/qkT2BFx7COVnFWQjeIHjjAm1rrtL+oTDnI/ftFKH0nPiLsg
T4xnJ7f0zRTyHh2RoXXu4uzgqJHct2V3+PNwqwfPu3h+vPGto9bn/eNAhNXLuFi2SsYYaINOTpsW
zwgw5NGwWKcOaJWe7WJiBRiaIGBb92csJrJUGRpiBqE3wjywZhG1ITx3ukSAuDYwENVPRUqGVk/5
n7m3OaRQubPwDH91LfEoOpwEodmEp2ukHWCyOzCbA2wEp3o7FGmyYd3MiKNbOpGgGdZCz0hdF8XX
aHDVNYX2isjTu6Y2g3gr7s9uPZIiOeZyM/ti0/elf6SRgRddOM2r20sWHUW99ZOBUVtcoGPulEBO
mMM9tVMaUEY1HAwLl4e0qBqrmbjHkXY4rQ/j6SgQryfO3wQ2Dl7NiubpjdT2l6SO6K/DY29LU38Y
kj9JQy3+ySSBKppCl3CT8opouZEtQDdMbjIugiJ2fUTKxEqMLaqV0tyT4kUpKfeV0WFvoySq42ND
dIg/TOewjF7b3g/yINMsGEhcpQWk2hVrr6tq6gjJi7/uE3K+6B9sUNi/E5281fJ5n2sML8hMpaM3
0G+Ivwzg+TXOoK2vS0aRdGsJrsBtxcL7TF4BUOGdZ0SCdqv7KzOnr9Lr3xjrbDGa/CxropHpM1qM
sWnrUlyLRXKfyyVjbaq0gN30i9l5tu9tOlZ67WHWE5T6Y/En6cI6yKv4S6j8F6teuddhgSvLwexj
nvmC/PQGZH0WOWBrwsmfzMmn6TQce6QNXkm3WnWkn5S6v/aH7MsT9Qgnu9EflXoIY/DBxND2F+21
cPrqEsrkR9O44hFFYkkLBAPNPCKPSc3KOAB2C3ASEyOgCUrfIfEOBpZavJXmiaaqCTU1QTXI5dE8
zfF8Z6js50Yap0T2BuWm9X/3lv+7P/TYCztyPd/K2ccu68ScVVpkQZwo5K4kkHylcmWeSwa8o9NO
eyxOqCxHSzEbJ+SubAHAr+bR/qHPtbGTUIYCXOYiUCIVARAI95AVzcGiET+k3qlu8Rs3Ffo6J4w5
ixHZTIBsWKcBLSMbt3746pH+FhiG1NDeNhAfErE1Qz8N7jdWKLPve/eH3my8QArGtEm4Ixp0yQiW
UmrFIoOHCQzq77t9CMAtzvFI6LY9HV0NrW2pqV07sBvHeLa3VHI0qjuzDrIamP8QDNZsHfzBoxiU
DDntNMF00GHIgVdzVqJK2lWtiWqXWDSy/Vi3oQmwOggLvlvLDck22Q57gGLZWB6dWJAL4McQM9pa
oWRLbmiE80NDgOu5CsWpiCaahVB2FP5F7N9tOnESIXzCIEbJ3dUo6wLOWr03z1ury/aGdJ3j0KFI
IGbORWRiHQpi5jitoANeWQ5ejSb0CYyOBy2wlr1536/3e32IdTg2Boxyyyd1v4lH6zJX2Csc5MQM
gmoOvWTcRqFu8H8SsaYwowP+p/U4dH5ggWxUOXaIqTumRRwGSnotxcYA91nTjlXxmyQLhX2Qkg+R
PZ3tVD/p2BRO/k65Gfws03g0yX0/ut1vO0VSRlfgt43+d+9Vw8WE94f5QZfrYR4f/YaGHEuGCB+S
hX1kHq52yPXO79JHPyHwrSP7MZxRPeINIz+rHNZ2Iatt1nNopvQQ9TJiTMckc6jiPY7+EBI3mNyC
IORxbIGxm8ZpCCn1/XyqdkQTDluPwxG64ZK5ZIbadsxoNeBoag4IzKswTLBKdtZuGo2tnbUteX7Z
cDKbCJL2MPCRlw1NmRCkuqcW94Q3MPE2I5YkeYeLoDEI5eXb9yU00WwRcL+BPYx3pUGs4QBE8Bgx
qnGizmfsW13iNqTb6/Xj6fve8tCUt1g35qOjtOpkLTdy+eXajMEbmYoV1EwUqSrm5kQ1EOtZgGT2
LbEJc7ZknG+FYZBnKJ0+WZMN5qx7rdsMM3P9qWkRV2SZjwLONdj1VFJmwulc6J3x2DY4o9zGfyj9
+kUgiQhE5CwsM2qentmpp86q7u2XeiQzC/WhOOXiEoVd4OUhusvGqBhzO3BYZx+jokY7r/RT7zlE
M1bJkVagmnZ0ine+G42k3hXxm5rsF4rm9qD1mfVMSgUyrLL6o9u0vBVKcU57NKHizrVucwGdxox/
zNE8XvzS5mI+Zt3OtzByUMMJtIc2HjORmSmkuCTdoGjgSLFIfE01ob1P/tvdYOzZFZZEl0hDiA4h
3YEyfdCgrCXuR+tFxGGirqEFFo07WoLpocAxoifF8EaClLmDA0BgFqslhLvVE9yspyLsMozjtnzu
F/V5RBkCMcuMXqdxfm9DY9zWaZWctJQoUwmcZcM7LxgXhQhDHE78hHSl1yYkKSG2OPvb4sIgtt5L
WXJxQi2Fd9PggtBnuAoYvYcsmPsCCTgB55xHnauTtdoHmmFnn8O922WPLf2Qo56BG2eER4AJsD2V
lpCzEYsiTjyQ9kSyEqXkLKANxejgnjIX9Inpndy02qpW/TYIy+YSjdRArwv71MzzrRBdszfK8lfc
AjNyjaTagX/X6WVDV2rjNDpapO49OjViaiiFxrrlmLH88CGx/pBC/MJOz89NIfp9nUwlJExiXodq
2hKS0Kx1kYKJcOI5poClE6fsMntMGicMIhCedt2Fm4RDgsxCfz+ZZZqtZRVPB6ugd+87qTjM+qit
iEKnzY1TENXlLiwJe0DrhskUfJr7i76Z+ShMS56nSH8q5w5JqNenJyfULaLZzJ0r+t9sdYtzlPDG
zvzpoOYXhlKBoPbgix13NFUumk8WacLw9PummrzwpOLxy8NxvsYrd7aYFG0qqwPr3lKc14okR9OO
dzjZiAgbCOQjna6Xg336vvFih8gWBpcJCt+dSN8nZutHCy0S5KrCpAj+DBlSrHWJv12Zhza1jRPL
KHiz+dDmBw71U2Fg92YEoTH8RsnWYpukwIwdcmdL8FGJGQe0POOg8cRvLv4cJaHSGf0tdDuH6yka
dy7WLAfsrdk7X9/XbjOmQav60VzXVA0BqQ5WcL9n/3MvjsLH2J2HvS+zDwaE9i51LdxWy02r/9SG
3D3VMX2MUof1X7maYEi8MaLYgnrE760yEAC5wi/kDLVa+1a788TVcnMjqLtuPFtGPJ3v98YmxPbP
0bjWByb5qNeYu0KVPcspLzEO6si5sVjTPZcGeQ0GadUNoCBEVOPPcqYgI0QY64IinOZ+05ujedTI
hEuKyUEFAp3QThED9T34XwNa5Yrp6V62RnNJJa09RJzFrp2G//11e9kQWKKIK39+KVnzBA5igJCe
DCuXyjswg2VmFhNC/c9NDd7xPFXHYiriS4vcKZEi3YdgJNuKEkBZnlwUZOH5Pzdt7oRnewQKYzCv
dM33SW+DNJn88+iy+syd6ZevSJPrC7glnT9zzm3RVGd+0Z0yO4eRMaPKmqff+ItWvtVo7FGTDFM3
PORjSNb7sqkIq25VEJ3S930YJJhhmijJzrb1pMI5usCifUC9F5MZxcTLW/5CJqfJ5f4wPBBn6O/j
eHx3c5tYU9Mt98lCMO1NBny+kW/zsZJnXLuQgPHyvbGuUxvdqowbJlZtl7cIl3W77U5+WZUHyEPW
gyHbcttDRXwOZckUhGaiJvLpY25JSrSd9JNedWAz06piDGfYVe1jWffpL7qVgKNLM3nVRxgfVQ2h
3yVubm3Gib7PwsQIoEihkOpjeCkhoRmSUiO2bZM0hro+K2RkK+zUC8h7ZyBD/ynTEsmpT9qD0f1J
q3aLPFL8LpZw1kpT+nWsmne/NtBxVUn6aIDGXr4Ar0lY7riWy206T3ykA9c0Z5Gb9Y59qM0xu3qt
R8vMUQcUVzKwvCclxGfSmf0KgUraaB9elz1UmuZ8zYpTSNrrv7XlZN044/QiR/TI0SjXXGX5aCpy
TSAq68esiZB11ksUrIe2meuN/6JVhF0ji+r+WFSq7bRYH+KyuVRRD6cyF0xcFFoSnSV5U3ryqowO
VSc+DdKWkQHPllgLE+my5ltvJaqkN14u4yLFykokwn7LLDr3PfsRWJrhvOnoDJnaF97h/lPkGLS0
Qye63H9XD8tTDwrsKZta41Wmt/uTgKwkN8uaX6pl+0aY4xfSbSwfywaJ9ppQfVnt9vu5GvRVpxb6
4b5B15IsNDrDOt9/d7bNoESB8JikHGjwGu//OzGQvzGderpvwQVNgaMpJSB1ef+iEjYA74KPeXm5
ZNZtTgYMne8/RQhLD4fu+Pn+cmJWpMqGNfbgun1jInV/UjrY1s3xjNv/vgeWwhQ34vuHUR9Hh7rV
yNBZXi6FsrSJaAMf7i839x5qHsR05/tPBxFfYdrFGFjZE/f/Ej7p2ynY8fujsgVdjyyeJdzyDHvU
5SEdDEa5y8YdUaVbeH7a/v6QOkSAnfO94P5ajnBulTDN750OmiP3huYt9qIWgKlE08UWQB3056lH
p3N/OLqYrO+75P6Q4Xi5JUrQ/t6vps0wPvGI+fj+ac20TJXN9/ZJdPLzKnpTMrUeDT6X+3NMSMvn
ycIMfH//UqbGIS+QUndlhwBCNNbZMHNnoxDcsEjL/iQ1IkXm0dWTnrKX5rF7uz+ydHFWnsYq3CPp
io7q1WlGsStb2jBeXpivbhXdEsvxr7ofWa8QXo5R/IcQIXG9/9hyiVWqa/v7kRvpjwldz6sV6+Yr
k+gniyD2759BTX8aZq/7fgQB+xkqS/P9TDmLZ3NJKLpvsxrGF4wS8vtROuWv0IrT7zeggaBy9DH6
/pmrAFYOhCq6CylXWqXaxVG893trJOwojzZVqCoMnDy06caDeGn3ejn+1bK2uaWZ/4gW/5Rb5JBw
BjjMrUlIpZYwpY97/VA7UXtl6tqy7lisZbqHSsmQznaM6uoKYH4OoI8fdXvhqHAaWtdV3VxnvfTg
wGhH03ijFWBcSR7LNwy8wo27sDtS90EUTMpbN0wOcYUpGlTauZT+qxYxlvf0zEcGWiEZV06qTqE/
P9llX249FsecpklgWv4a5vH20SrEmzN1NgkvmXOYZfrr/uh+kw4u0bIVamHSF8bALkcqC5+1ks2o
PlKlftIi54TrQn+IGqE/EBWZXGRxlQMiDwuTK0vfrQ/UigWBj3Nn4I9PTGQoSgm6mK6zDGkSb23c
rfaJYz8YyD8HYzLPfgng2o6IUegZvs44eBlFcNWN/ZZWIA2cVd3ZyT5KM/thjid3b+ELJZeBh/Xs
WA+2d2VqNFzIzmL1SybAqsCgRIGDnQIAGwTyzHYf6szY+2gzgyGs/IMWu5/W8lbcpHMe7vfuNw67
SNINPbZUsfTPSkhMPQ6uEtXPfT/V7pKgQ+EIANt+uP9X1DLzbfQaonTCu8tq5FiNZEiYj3OEuDsh
xtvzcxzUWNhXpY2poJxwtPimG++SCWxS3yUthmV9WPd1M1wzIcNdo6fo2KOnhm7PxVve5f1YuN/L
PFprDk35zf2hGQ2/mVuZh9FIxAPz8HM56N1hpqj1CW4k/8aMrmao42vt5lPqEF06tCVz0BRXmg/5
w7cxsyPCpXAzw4dxJKNSinnf5qZHRKFyqGYAHIyq9s4Tlb7xqGVle7SE+ND6CmLTjK4qnmvkoPeb
xXxBYZHtdHxTVDPdnvkrJLReSSSp3l/Xh0TRdSx20xhjVu6j9x4IDpJtZhBLpR0UfompJW7BNEoN
ce/oXFjbspQ+w9SN962P9kNAAl5T9bGe8YB49jmkIjg2Ua2tWIw95231s5c2CPU0J/wOZu+0kh3R
xcyc92Gkn1IJVxbNJxFsJC8RtTpOhEWn9kNEv4WJ3PgwS4YpSJ48TvKhPOmGLE7goScuIf88htlF
DtE/DyO7I363nAufpOt0HP/9VHP5/e//vG+qgTWIHnL5XbRhGOD61kQC/P2M/9ru/RfuG+CaS1n1
Xz/+98t+37eLnG3952n/fgWTI6QO/v1q/9n8/Z6BPKcO/v1X3F/6/rP7zfd7/O/38+9X1u/76T+/
cf8zv1/y/p//+uO/X+f/7Yfvrf33k7+3qIMTmXoDMRCJnjUUiCP4smgPheGxo5sd/Otm9G+JXi5j
6r9DncBP1zHoz/IPrejuVBtdhrUKs5uqjIBqCLh96b1BRxSnyby6rlCBsicVwG5mXYNZSSKyEqXc
tXOkgn65KUerDKSKvmht9jtXLUvMXPtKloVYI0Ox0wrzRyikHYhssAMfWyD8asq0ycpPCK6YNXwO
MVcJ1cgENoZ5Zl3rr5sKW+QQdXgSl5k7+mniHBBzwNwmQ1JEwUy0OmGZiumDnyKC1Y10W/qas/Ic
Iz/fbworrDA1/A91Z7IcN5Ju6Vdpyz2qMTqARd1FRCDmYARnihuYRJGYAQfgGJ/+fmCmVVbdRbf1
sjcyUSJFigz4cP5zvlPn6xwXxCkdLEY9nIE2YrluUgVDnKUkFSK95CUbW4gTOPEveoN1BM/J1mwp
dqEWLw/Sicn8nO6mqUuJAfJVIwQca8mouJwafIpayF5Zn0JXvpIyxl48ZuNB8zTEHuNX7mjucWBd
v87puCdf224zJ9vO9EdS0QYmK+2xyVvqqU3SA3hY/FnFRBQ5wauYq7fWtvTDJC9YAKw9AcYgU/Uj
EcsM4+LJwQUKg7/MX+Ls2iCVru3Z+6C2BY2y0eFRu6RyYy5zFz/BPZUuX603ZfQGmvZL6eBVKDt9
Z5rmg+165aLAPddFWewcjaGv5tdrt/VkkOkaqfaaUs8IpGDIuWN04l2NXHXuTPFCeKw9mp3/WzFe
43SwzHQyht/g3WUDMcGGdLyurEu/3Oc9DWta3Z+ZxXspKslQUrCJPP3bSRIrMM0OjhfsNAIi+TUF
MBVMHs58VDDybEw1mPh1a8wE+PP77smeq2zrI5QvRJFL0+E5850PfeiHrUuy1OMCdFRs4PWyT+Ym
abdRqsspja341vZYKVzDr2gDJftc+/eDMLLH1sXePRCfCbkZbXpMOaT6rENOCDH020CPHH3fthM7
XjvQjpR/To3dBlD38Pv184FTqXWLZhd5eUZWC7UdqMnHKCrdNU3D0TMpboKs2hr0jnHCl4OAHakf
9vJHQyG3RMrv7GLD4ahK5v4FoKaPN7amJhZ91Bqg7hDl6C9GOJzKvIluJnFJd4i7ncnJyfOyGwab
cVdWfIStcZFr6PhJY+chX8BDJFDfyyZlyIXdfp/o0fbvJzwsBPronKIEp+NRI4gb2Ve07O7JrbhY
M1Mi6sXcx5ILiTFzDnYJZTPv8KeLiR+sRLYNRcfSbBbpek4Tj61dM3jUMIgujTwzxJwDiQ1y5iNP
ftb6FAUT2VozMbDSouJJ80bY7T6NBoxFtGkyd96YfBYlEZwwnBd1n/zeBNR7kxnJSRP2WcRGkLRk
o1M/So5t3j7KjqSL4DuGqV7HhQmqYLF8r0ner12tY/LTZG9lIwkX+My2PdURwweYqmz7IaEHZxeK
7BbXLq3BKmrBt6Eo4jN0poxa1m7Tdyh5aagOJajurYdbfXAbQRTYwU9vq4MRO8k1W1RrksmhJ551
6PM42q0OgY5y4ngmDahIlA/N1PMclBfy8EuXkvHUNNVMDWBHIEwHxpZb8dbqc16Ylf7ZN+l7qoxX
0Ft5XnnrFGbI2oBGp5O83yntPhz8W9Pi5V2ycD1B9RUHjl+q5DM1IIcOAywPb9EOaBa+zMaEbd/g
ohgLdPXsnMU5LFm9esI8iA3YjH75UcghTUwfdWJDJauNB1AB9Xls7UsSSb6ngkJlg2TYLhfVFxGc
5q5N5oYmwjbbNaVkKVWmjaOYz6TQx3l5L+ayVICKEScUcgdE0wCBwQivcVq/ZRY+edcRLCqy2avC
BnvoOuBKkBOD3hMvfps8ZoIwvW2aKIe+/VC6sYJzZaJCjpgR0wVJj1FyKpb269J3zoDMzI4EP8uK
tfbixiDaV69USyFCY0Pxj+T8y5S/54qosZJ7Z6rUuqSbuW9J3hHKdi++RFirJ+Wu26Q/6gQKgpSH
AdsZwZHR1Ybt2Al7mbefM4CS+BNcCIWGqYLGaG4NesOesUAAdXLNaNOldGQ0T5bDnGiY3kvaP0wJ
oTwqXPPU8rJGWY5iFF1tQ5Pws5+DUZm6+RzH/rbMpXZSoHFXYaZxFc4TtaOA5iLsWy/ckY3WPo1w
kT0LgwKj4X6M64t3QJ8uH2bY8mkf94FXgf5Dt2L6Z8/MnRz8E6F5GEUKmR02D5f38bfe4RT2Q5d+
1OS1m6m+TKKEY3qCNO2audr0NFIH2AOH+wZGvubDKpxT/Qrgd2fGRX+DtVDgRZjjrdf6h6yJpsMs
2HUaq3eCLnNT3CD7XnAaDxvMGRoEaH6ow2MlumGfIdlR20WhZ2tZF7cnYZ8NbYcLSj8DdU33gmXO
rg1zP8yItG4Fkqlq9nlU3aJRykPhUKkXgloedH0zCBEHIgzfRNONYCn1n3424B0Zh2RVgZ/L4rbd
S08/Q1wJqKyDCjzaS+UWt0SbDmHoLhT2gGHH7fQL02K1TsrUWnfFB5lk9q9u6Y/FDhdl3GqSlpke
LcpR+eRlY7XzeutpLKGtRpmzqV1AwrLOi23avpdqqE6o/DFHAbWO67T5iujh5bykH4oRx6JuY8eh
PEbeJq57B2duWybtBoNSzcqxihZY1aSX3fHo8sKCE1B+qnihfdrjiEo0vneui22rRoVNbZVyeHMj
mKgVELuxw6Od8wOgFlQEaUJdYQZRQ8+MFyIL7yDyol0e8xR1w7GxwnTnUhAJcLwjq5Xjo2w0sfYT
8YzDOz9FM+p5NMfNuvE7HvYOSUyZAo8zTdCYCO9xxSwxkZkQfUp8MM3MLaJPDeqEew74Ibin9KSr
NE62uacuqbX4YzVqa8AwUowExCrS5iTQnQtp13CkStodSp9UNwhyKxLLrC96wB/6putldK/66qde
EY/IrOeakACiqgbRCqOPF2bRukswDNrYC9b1QM7WEpXcSSYdIxC+J9mlz4oZ89rJZYYznjQn4dlH
w2kTZFNwPYWTD0HBd6Du83KbL6eO1Am0EgCcJIu7yzixZMmMU2OiXgUE8x5DD+p4T1g0rSyXuvn+
ZzTQgDpC6iNF7ReBRWLQSZNdOMn7pIb54dr1TQmrPE3liNUXLbDtmfCPSIZ9ARV91mY6bSSLYPF7
aiZtbxZiN0NiALPp0StIkJdvcspssNgj96FwhTKwO707ChnJHTyYe0ZmYjXP+Y95OfMK6wUP0cNs
UpMy9C7k2IYVQvniTmTte+8aFc5ZgmWCqeBEeGCGF/440v46TsFSyKgbVbMLNeq89Lmle1IYe4dY
EQx3DhJEHz8ps6uJZDd32WR1j31CL23N6Zfs6o8WDroBndWcetIPAwHPajFbTn5mbGXT5mfnyXNq
ookiM1cEl+sNekMZdQM9xZW2sRHMk1xYm0TLSlxx2HgXo6rdExTSlPZsDj6Gd1wlAzp+OLCGO60J
YI9mEt+W2ha03h0dFh9hP+OjE95TXpe/qR76TBffkuvEGuNrdoSkiINKMdfNCnNYzQPJWlxdm8Ho
oo3m4RJGrrkb5Ij9F7ZwbpYUJA+6tuFRVy3bBYNPKpAKAwbbSCYr8LomO1H2crL08Vq1kjFhvpwJ
tGTv1M4xTKfH5Q691dOhph2IvF5BvUhoOgYnbFnR4n3FAbZgmOmpAD96jrHKTPZAThLcEuefOQu0
opoC3YISOYU8KzAs642mS28HfpjJrtEus8FyydVN1F3YRUDFVrnLSlS9EjC7aehYrd4Gu3KDOC8e
DZ+his6h6FyZ1doCfDrGbCAuoYp1XXoD5cf9rV4s/XFD1tfu7EMn570BUoTm0dg7DWJ4HOFSrdAb
xUnqTKLBXz4mimmuiata9/oHjS70Os/DAEf2uKDyoQKK4si5/dKrDrds3JFd6+t2LZyIzryQFFbn
B2ZZ1s+syoBcgZvYNr4OXcy3sGwu8EStDUami59yAGjkkqe3CQAnDQZyt/yoFSISAXzynkN9ZStq
G+uniNJkpdTkcLsjdKNcSmOr4ofK9CVB8Blil9zLiP6vIZUrvnbcqANbYNfZ53CIX/vM0S7URTBV
LHx901O/AW/qZS6pywp7wQzdCt27ynbf5ZQmgRPCP2e0t9CVZvPihkA/+ufaH/E09RAGOjEc2LA/
x5qrxhSW/Rp1lfjuQnvzs4IescyIt/5YnNMCb7gzmwc5s3+L5aZUEzBo2ijEOTvoa10nWDwL69dg
uLRFzSFAD1NteYJp1LEVr1CF98ztGUZK4ychVB/gmI9nuvVPgyI5A4U6fygBf+RST49Jlo6El7z+
nhIQ/EDh8IhRhdcgOw+XxPBBpbtxSJlsdkSnCv7nSA06jCNzi4TVAL3hj6qou2GwI1rWPPbuWB0Y
WIqACJD1Ltgv2sJzbsjaD17YFbTyhdeaBGakTclTiU1gZbtxeAiByeEyNiFrElPwXtC79KAX6CL4
LOYzJ6XXVIftkFjjc9aWYmuT2LNSrzwIzBAnmW0Lz51QO0wMuGGW78yyuOLoU8d4LO77Bk3DcHt5
LC04no73YPY0wjRh1p0H9BTqliwrgLjlHom4FHumkXsttHugFCWX+9Idzpsa2uPJwpvmgD+KCO1U
IWGtyNLuVKPlpIO7oO+jaW/O3lYZ495yx/owWLB9QLHRw9ikbzTgjVxfeqYelNTDPD0aqQX3gBNZ
nByzJESCSJpL7nr1FsoHA7WMaDTWir6SoHYSfMApl98xwzBohiHGIw6DNbNbt9kyul+U/BE7p0sr
aOlC6+Hfmzn48LwB7EtBCXDQKWkvLwcWRNOI97rxbBdpuB2B363ak+bN75puSHoA3OeMfsBxcZo1
IdZMDx7lAKZtLTz1ULnzq1OS8HT4QkkT3VWF/plBiqN9C7xQEhEYn0A/6XN9Rcgk3zVYT/icQKgt
iuKcU2GsJfCKkcw3dsyewUEvDGAlAuGB28qlzr7wcPibarLBPoBaCNNsIw0LvCbeXZ8Vf4VhDyhV
SeqirtkL1aYEJbPNMknLo9mqQz1hn8ZlheLRmrg/cL2dzHje8kioiwFbeW1miEZlyRllhhhozpB/
mdhH/lwHSaMuGlj6jeYkn7XKZAD6qiLoQQCmlCZ8pQg6NXy7bUU9ceHV+8oZVZCajY340vu7IsTp
aYywm9tQvKUFZ0b8OJtpFilJh9Q6tT2mBvTSQK9ZcV31g3TwjfYM9aTqBavihCknH/rL1GA8lF65
m7Lirii99kwMfl4VrQU91hPXuTOBLmOWytqeXA7e2Cx6Hx2gzFhTSwJsG9wexorT4p3Sic7n1TIz
L+i7MHqNGeZANG0YiLa0IzpkTrNg3FR7Hor7IgmfIe5aQTjPT5V06BWLYapbFsZBKrRXfIIKAnVl
4ZYX2cbq8hPec+oJNeNnYzaHeaY9MZnolgjp09JUFp3Y0W3q24xhw60f6g+P4GAUO3CHSZPeEylJ
tmtMRtPG69rwHqM6T2anGJ4X9absibyEMf6SOCuO0Ob0E5vwPgmjMHDn6pB2othMTXivWdbPugNw
MGP0JocAJzT+5OoSnnQoSuv0mKWzgQG5O3RNp21NjNKR5vRbwKfUd8r5OowhnvmmWXgKmrVRrgtN
ttXfI3zb2zltf/jVuYmwG5WzNWPVH/IDVmxjwxEW4AEGil0fVc+cgHDjT+07G6C8KZOnHlLHxaG3
ZtsywtprEXxyy0FlbNhTbTbeW4tpl/I7H6SXos5QibMPATroehoJErviUO+KlzyTFysV6Z3kp66L
0TjpRE3gYqsd1AjBZGZgIgB5UQFAXccCuFvjEnwsme1s3M4+qhn8letnIbbgBXkRmttY4BzoYy1n
tbZupK21bUyVLb7EFSUFNGcukCzbhMjXTtw0Jp1+Mn9MzBshE0aieITsBSe2b5fOEWFSqmyGdrjp
HUSXzLTNIMQGBKcM93tfCSwBnguovrmGNnefqosg4xWQcGyIVoNLrKyS9XOWMGYyHDkdC52kA77g
gDq3dF1MINlSuold3cUXjnCKpf0l4sT4whlr33vjLyAsHImFvU/7ZZ7b1d6J2dT86ha0DmTF8IQ7
2rk1FsRJr59fGVbRNJPjqPh+LymLeGOGMjnSCDO96gZ2U6iYD9LQ8sfc0PffHzSa2N18Rtrr7/dq
X+ecLpChFjX77zy8VBSPr+l+zY7m8maPwWjVATW8zFo0vliac1a2pc4Fo3lOqenLyEDaj7LXaPa0
O1PXf+vIeK/Sxe8T56wj33/J6DENVGhl+++/FQV+vrZW3UXhZ362JrnqfPa3QUMq7Hr/OaQx0AE0
8wiWxX9mM88j/QDfpnqYIjEwIuOlPdMJlYn5uVC9dwjJYnJBpR0nIm4ZNC08WVIYoH2geAH7JQ1h
Y5LEgqD/8geXRSVNoY0p95pk8/MUNuZLamCabNO6RPzinMHhKVt7UQZvK2ffsnrWpUTvqQ8qpNq2
DhBzr+x4F8mjl3vwICczkx82BcIOO9g7cp8BvnQ4akxIXnSdWIBGWWJb/UxyzJtONwCTR8pO49h6
KHTtJzu8v4prcEtaJ+5a4bA2oPZyWKrNnWT/2jruuetbfYNceYpE3QRjZeuvls+VpypdloQGOOT3
GajPOHuAZ6erJeu3nmrlI1TmI5VX+kEUxFCtyY/3pQe6rM1q7XVM7yqje8GDqd1auIYPc8t+Hvqf
OudL5sycCHlZ1KS5CfE63DleJ+edY1kVlOXg7iMvy7d9Uvk7hEj8Zi22347b5zxyteLwnbBPOSNW
Ppe+2Shhkl5a8QHTAX6lRQaWGguj8u/8Jbkqwpvu18wdkpDRgYZMWAPa7WPkWXMIryWhpTcrjGFR
+AiNwoI2pZRJvrFzObiAQ21aIGCVHKi9Ts3x2IgF/WtkUG0r4mhjMu36IcaO2/f+1uYs8BqW3c4w
h2hvT3C34iEjoaGnY6Bh4nhtPeMtQWdPSbrsh8kWTy0evG0D8i3ItGbckGPDDObgjPXLYmVi7d8R
e5qo6IQtHoqZNsg0JlhcugnlXaN/4DGVa1gczNe7c50I/N4bzNM/c7sPr/BuGTWwMB5oMHqB30DV
B/d5mFZivu+8/qd0mc6UdXPC8KmfcT7pSGTcEpt+tncFQEiSC1iusHj2+5r4QWpHxaXleeYlDA/J
6PdW4gQOm/nHnBnOquxxpFk5aqc2YnrStWnYUiUaPyeq+BLScH/LhiOiX/rvpgfZ3fV48ksBlyaT
AFaG2APl088/BtxiWq4Zv7AsbL2G3VYNi+Motr0nM7lOibUZyHm+tLambqlus/gqGL10ewEFKJJr
WafPEY1uz808qmuD+2R0pk8OINGFRir1lK+buTtppVZfJl8hWVjy5BSjcYanUZfSuPpQ3AiK1bfv
X/qM1gsCshFGi+pVFHp5GkzUnEESQUrNipqeJb8EqXgz2pZ9IYQPrUuF5dYWLiV32VLGDXgIGU+H
Gj3eTIsjteH1HMmS8FIp9auEmzzKN8I871iKYN47eXkY26MBZH3dst1vohy+ZFy5ByfZTR1aXbzI
0mNo3RqnY8yXOq99hJQ6NtaVhlmuQmroth2uoaFjkO60XIMyFAbOssmNmWBOTZz91Mf58sB7w7H3
bXLCMoicliJqGUgONOtSVod6HC4ooTiEJoqcJqwUJktxT9SBMxdyiETMUqwRoz0VZz/mBljzqtxj
aOf/2s8ekH8ob+E8OKg1ILJ83/wtU44CjgddJQvNK6GfDjTVAIBx6PTjcvA0Yt9BeynHizb2lPNV
9z0QdGoonPFgGdt2r2Pl2IkB6K4suEv4SJM0ZlmBjZ1bDM9DP+Q7il1tBHKMJ15+b5eC4xyHE8dX
PFToM4WPIakw2k2WuV8OU4aLbfAddW3cH0S6WO5njEWMPbnI4wf2XB3bd+NcTKbUa5K4WMzrZt1z
TVQFBxpdz35FdbSvmrm91eQF45ANcEzJIacg4yg2br37yqva365H3QgUnHDjt1N5iJJ+xYYSMt8t
lmEPkeAQ00zgT/6vpOkZWetsalrR23fYpl6GlEncHUgz75nptTVXPwgEWvezdH6OKO/eVEpoQIrR
AfaYrSUU95sZrK4v1+xDCd22vXkR/TGWRED6xI2wRn4iV8CilhiNh8o5YJtY2zSzHvvqUa8FRFYH
Dx3jpfxmjF2gtZCgoWFF1ExV3MeFv5sTigxC2KfHIZfFAe24PBdjYewypy/unJBHPJ8Knic32jJx
5Jgm+NnYoVhZnUaLacENSfcld6KWXgXhuidhz0R0FJ6UkKrzOzysWMjdGhwPVncX28yqUKG62Jl2
KDIzWrtofSu/6GQw9tNvJHqo1D1NWDjXv+alrwl2XRjUVM1bxB7JmIGqFLRLrWpMe9z+0lfO8fCX
SWauigwSDJdcNqqMab6cNo2BIszd4cKDbu40anrz1mz3/lJhUoM1XaphtqkHpsmfTZDbbDqz0wdM
716Myi8ANyB0pZKudE4vyT7hpEPnNmjlSvsNPVZKAo2tzggV4+21VkbF2WPsEDFpFg7B2iCS1dW1
sRdHNhZt4AhQaTxKHNZ56ntBnParCl38WKBx57zEuYb1wHJa3bza6JmMth18UC3leMCRMiUoaQZO
DdD6SgyOSRK7B9DvgEoRxSCkgyniyi+uzORoHXqsXZ1LA56hmyqaQ1bOAkcNhUcWtBA6fRKotAHc
lKBR2YPny4GOgq2lg1DMoM8xd6BaqS4AJVoZpJVsvMbL3IK0ubknUvIDXGnPzxwIs10Q78A7r+2+
62I/vttab3+2i/6vsituFSif9p9/GNYf/1k66rm+ZRgGBlLD0W3DMvn7fysdbePlmxaW3PZrmrdG
F+lU2WeYLfmGi5W3hddC63Dv7e2BbC937C3r6CLNkflvvP78f/ly7KXk9M8v8/D7n3+4Fl8Ppj3b
NEzHdgxTeP/59UhhZn5hlGwooEmBlCw/YDzcG+gfF15TD6FvOjepZxnbzpWBItfSVLIiLHDkDsa9
6LQXMPnpMRy1Fz052nXFNlFS0gubd4V3DIFDc/ZhM/7KQzQCZmibNm3v3TC9QLXMWSYJvfYhFW6+
1r43yMC1+uLF8VNVUF5zp3h2u+FajNwujK68lh5PfJHCiQv1h7AZxm2q0Zcadj8w83dL03J5LHX7
KXdK/ZRHzaulrAnUZnuyLRRko74iade8WhCeXSgHa6eIALhi7L1kzqNmcCdNUN42TeT80IuXPmoN
og+cuqxyuvllirTYOFZgmChCprQfBPO6Icdd4A8F5LeifKu17ojRjYIFUh0BMZWHqSoDl9NOnU46
pxdEizy/FfNsE9qbkSEWYnoLbMWlBAcojXOXlSWS7whDMCMyynhG3wN7XVdD8mKFcxUkpN9wnFSC
81cbeGnHoyk5xTii2DtLmiPS4vcQCyEdj+0HRKxr7rojfKFG3/bWEIRODnmmZnsVk3WPp/5gRy2X
kAIXj3T8jVX4N3MSrz0GzG1uRYfYyhzGOEa25U7xWGb2wdYVqOAwe3cZHsFVhV23hHUJ4yCgORC1
hai/UJR6EjvlRpXOnVONjITs4dyMOYWw9FNkhZMdxmVnhCi/YqwTrf/PL29b/5+vbg8rp2EL3zF0
U+du9Z+vbjyKoVF6MWuvR+yT8R9fRTM9gAPbjWErD13muIeaRTgnfLhraN0E+tJtGzdey6L5QX73
odf9k6aRttZlf0e9+bnDGcVM0VBrdwgB0MC+4QRVrGxmumsDxZUkJIRAO8KUzXCaeB6S2jTnyV32
NEaGsZG9IzbdkvwWmk3w1HM5NUBK5UiW4g8Kf9UEZrbf34m/aqL/WnjojWYh+lfj9P948792n9Xd
z+Kz/S6X/td7/efH/Nf/by3VLgvs//7+P/xVgv1XufXyP/3nH4GKk0omP/+913r5iD8bqm33H3RJ
G6zIjuHpAjTIH381VFsmDdU+SCHSICgHjiH+1VBt2P/wfIOTBO0ipmXYy4raVp2K//mH9Q/Mtrbh
e7rjmJRLW/b/S0O1Y+p8lv9YnG3Xd4VjW75AlvLc75f3v20WY+P0gx2BPIq7fN5a3nPdxDcnqet1
U1lMqBLJkDeqd2ZfqwNN7riWm/FW981b1tX9KhVDt5OjegMX4d4VQ5MybI+eHec3BYHZh6G8vYgr
7aumZpSZxxKSsr860SMQEo8OJay00X/WB/aDFSP/tYY78D7KQYSmpuoCrJoKE8VoPM29v1geBe2q
3L6ekrHWLqYvX7/fUrgXacdIDlEnt35X+r86QKKYQcptXAzOwQ2feyfraIXv4u2spvnOHZ0fKu09
KCnVRjR4unB+f4o88Z77ocovmknaz17eJB7Tn62cXqvlY74/2O8ww+gVLvbv92gy/E22Da3GIHJe
f0VD3W3KqggPBYyd42guaC24eyumQT65kv5eJ6MweB3VsEWxGSxtvOg59yocKNeq79yL4xeXhab6
MC4WHjcpX/sk/GI1jXZeFTGysSVXqLYC/tXkm6TnfOhDveMEq75M/t1gcDgsFW3zSGO3kGsVJV8F
Nawn5bjdo6g7tU9nplKVhsW+ShQRAP68KD9r6A8Pf74TxClquxJj65JedEP4gj4+AIe1faf3/jVs
BLWSVLwFmT9/WgTrFiaxvTfx0gfS0aB5z1QmkfC/g7R07pvwHTGP2e8wcgzzTNyQxrQtREIznAHv
OnWZ/1gLo5mGSTe2xiPe1GTXW/GjNJzL0DfYPFxA5m5r5mtWv8DUiofKy5M9qzI2T6l9cH2Jj4PO
AWzYlzNAiT4BPDklp8wZ3pp5Zq6bljozzJG6CkjXpU9Plxp0UJkldNZB/3AjLsUOcKewbpEa05Mx
zgmEEe/qekiGEbsZnS2rwo7eKdy85FlRrstPBmeU3qYvNjU7J8wxS1VfBATU9M9mHCMhz/YVYI+2
4x59KdUo91lv3o8JJ89IJA8O3EqidtQU5NrPNDNmEB7lb9hbBwX6ZsVtmWP9zaaHDicgZkLmQUV2
ybCsrUJ1yxIKQ5pI0hblM3Cx0/i1sPs3nnQDLMAUcAEIEmA6DBdVh/zWFIAO+DZ7AnvmIABKuH3J
QQJKtS10TPItTZoTnFQXLM48pNxSBu2LSm/BYHKpeL2moryVCxqiar+ETV4rFe0TncnPrYNkFVWk
QmgY0KGrFYVOBJMomfB82jrcG1O4xxqkge8p8rHVEj9AX5ncR+ZUZwpVvuY4KbaGaI5pOu2sAvQY
OdMj/WwQbi3tkdyJXzYoz0s7IDWCYNe4gdeSsKaFbSrBW+s5YBh8h/9NaG3HkLpW2b5nRfWDAo0U
k5LpPS0fWc76CRMxLjTab9hOwYlWgx9ASfiMgApn3bgUI26Q0V5wbznhB7a2veF8SEWaWg8HY0tY
kBcBrMmadQYaqv/oc+AXHt1X9Qz0wIITRsxnLcsa/16hP7d6/QaPOyddp7+IqFkVdeqtc7hpGDRA
pHUmWkRrvEc9UKqKSsSiQa0vSS26BslBZwhvse8eipypSekURoAZad1QaUCy9Wz4oDkbpBuZgl92
GcCteUz9QER0h0J5DzQ9uhB66FYQvN8Gd6nAm7Ee99FDNzC29ofbRDJfjSl6BT1o2FonhDD4WDuu
Qp/1bD+auTwBYT3BAt95XNcj/SJUt4uoe4nykvoGI+HaN3hkooGylMmzcifSTv1pGsOPHgYMUuSm
GGcojGIOZslnViR1EmdkAAHNL/pFD8kvEfl44zA5RizjCc2TKxU+S23cVDL/MovpZWixIFPisJtF
nG1JhG/J25+0NrtINz5lsTxA5Qsmu6e8HXhYGQHYKnTxHjtfoBafUtvrGDEO74lxqApMS65OOVTZ
onMXaK8kp+ZtW0fh1ZTLuz3yUgsMXed6XiU0BTrDtNY8E7RdPqut703vEpooD7wcP73heaQGz0WP
pAI6D2YXu2ALPXGotBTOmmczIFEApmFtKBBwS1PpOofDkxBtOaYhcw6bIjFpK/QTAL9gcMNQbb6t
RbndyKPkor1gZbu5Lk7gXIG9dXjC5AJxs/DcfGcL0txyA0tk2OxGVuXQdGHWW2tR0wwi0vCNHs+W
oE1NeSzWOPztOI1pFWTCAh2mojimgeKI9OoBmmrrDR2X+HhF/ZaSw10n7FFrPeleOfXTYauS10jK
FGpbYj6ooTaDdKQ3LKk/VBKTUY0ftJY/1MM62jS6wsjGTX6wgZhkevLIpP+uqz5qDI7bfoksj/Wm
drEN86zJo5nrkN6o1kBww4UDFCcMF7h4ObSHqCoO2FgckF2MqJkst+sGq2XQKaaHaYumOBhyxKJT
lUAMFdqcTMM7aorvZEhWy0zRnny8eEE74EhvdCpMjG7OA7/h0BE5sUHPnyQWVfz2i0GdqBHeEDaY
9nXCYVuZS4kTI4+KdjELMQTObYul5kG02nxHMVtzijEkZCEXFq8JoHK9wfCdV2J5/5DkTt+aM58q
NSGtg6cy82YH/qkLq/kLiTQgG4tvJpSY8pO6CvTYSY+a8sTeCd1mIzoPR5Wrv+F5LAjlLSle6sVM
y2pepeQyPFLucMCv357KGZd3W82/vTCP75BbmQ+V3SveA+1OQhw7l8uxxuzdJ8sjaWYvTYpVzbbg
TaM4f78J9OS+kO6dL5YMFAVhtFJ69wKqOSnlWe5tLBGj1VtXCdzlfu684uDHLG3TxEy9lcUdD412
y3FB3mIn+hSOlx9ZUyD+t2eand1rgdC6A8msrSrfwgj2/YdioSGOTm/vRr/0rtKmN4OAl0n25epM
xnnqoCjm3LUwHw9mdx1MZ+vk9L1/v4X/CXhBNp39sb6TshIBGtOW5jaoON8RFLHkUL5/9/2LXEIq
4xJLYStMN35BKkQtAIRuASB8Z3K+30Qr5smdbOO+KWYNCtryLt+xneX9/n6z1Kae6s/lb/7t475/
2ywf8/d7/vkv/v329+8MRauErUCp/f1P/P1p6A7gxcCBM+p075rl8xgoL0zvk7D0N/BV1QO5if9m
7L16YlfiL+1PZMmpHG47Bxq6iRtuLNhsnFM5VNmffh5zXr1/jTTSzA06QB/YdLvLv7DWsxAhWJbz
1Evbpcm0sxfq0HotR1+9FoEG7jZ48Z8xJZ3ESzL9PoZkJOHVzD7rOvloctv+qkbjtkACv3XUn2s1
ZD9aQzdJI58mkmB52B7wJ9Cgoz4MqeETylhB/ws5E3iYC+vcNGEtRrX1E3vOURHa/g3V+CG1jerv
KKu3eMzNT5QNP2kUUkzl3JpTZoR/lFHaEDyz+G25TNYJf+oL1ezMfkUVz80SpFWr0ntsJp+gRVHo
WzCC/qsZul51M8a7Esr2Q+V6DpTVOLqgyFR7Nyz8uxZjy8GTjTiPTU+WYu6Jk8u6+NRJ4R2LyUnP
rOojpmJVdtf5KgVTNRcXrChA+9KwvufqIPgMg/pD0MUe3EvPvEadnW+nbAzh7XLgmPgVntSAKSTx
JJssxwNwIFrjRZFfScRTM7wpjMKsK6LwT5oh+TLiefyI8/lvqkX6xR37uQi1Q7XhXnwu93+mwBfd
uCwuZotOpamIO7N77D+lB2Rq9d/T7xlvbSdZ1CGgYs4gJGsO7e2Dzp3+oRq+0GkGf2vihIKwq1iW
W1/gP8wPir5iNRh1+p41HR6Oepze7Bq04aC77FXmyJybOnWeIWiH6xgCw1OiRqYtrOUe8zhMt/1g
udeqC5wtamn9AGpiIBwk7+4N7P57xbboMokiPoz9WN4VdufjHtMYHr3ePebZWJ7CTIElGyM2tqFF
JMQAvDxDm3XHjXViJ0pFYtNa73zV41j2GDsnc1BcZ3Jgt4mq+puBYIhZkm8/1l5UbIRRJ8+8/a11
2CbDS6s5+g1D+68JZ9TKMgb5x3PpDB04ae+ehqnk5/kIqy3hhs3pllXyOpMh8d0hzrUyb/zpWmsr
4gL0Lhz1lV8kGWpRsf3veU/z42jY/iInC0irUAlaYFis5tDVsOTDk+kI/T0kDbV+E3xlRvEeCr8C
E4PJtpSj9c67iAF8lxZ/gpgAl7kS1msycmclOZ71/sB40gVx+iQMalI3bfRjy5h6w5SyvrmxM247
lN9XC+TfboEc3rtDEe6Em9kXrhhCBJx5xp3qq0OUCQ1/O+nRFljTyaoUMTWyRrkuBetAhtoHxBUt
4rgh2LNwRtWtB0CtESDDMJZy5/Ro3UmWXIw7Ed5EkDfbkaSXxxQf1CYOKf0NZ3G3jFPwLJsccXnc
tq8mO7FV3whgcLELRVVVzXvCbp3tWOV/9LL7bPp6/JJl8RQVQ/Zdyh6b4Oz9yzrChIUH0G8cwbYH
OPE5lB/zEPT3qv50ZgHZ2iaEh0MaidxME5ekIPyXiYOvp/KfnRCeEEfqb+4bLzE77k8UUt8Z0JgP
LupTbJeUzk+J8HaeIudEqTR7rEbf3s1Gm4AXIMtHkUgIbTBMr7W7SQdUlUOLKJ7y14ENdLNnFYAc
aiiWGNZsfz8dzdY+BbL7QgGOoh1jEjokY5vlJpMRZGpw3LKgO2ba9phP5/0FdOvJz933nhZD95W9
LadJcelZBK4XJPCVznwXGMRYstxoxrrCoEB6VC9aQsv9ioBA5ohFrv/gYiIVaFFyG+jkVyK/KGmL
hy7/Mg1CoHpjCI6Zb8EObuFDJBMy0Wn2926GFExFbrv1A6Tt4EzHax79oxtd14iO78lBFfB6rHCn
WLLDUYZTmOc9Do7sjLu+36sk+gcT+pgHZgXge0R4zU7aqFliTgkpgSGjk11H8eWZOzfln05girc1
SERbKdR1G+mSikNAgk4lGBst7yOvqO66PkdPsXzwZc9xqWyFSWaYQAplr601RbhApx50OFFfA4g1
A5UCXJ6eGsyymkerI4PebT8JbumO6EnYVwOau9Oopvjt7jllwn+Llw+kk21xnDn3EyvgIyTWv0ZZ
H/KmDC8kUnH4ePqiR+/Bb4eWjEi/uIlpXqPOjO4TtUxsu2gdozbdNT3qr4Bme5VaScVrpyAwk8sW
u6jy21K15GGBjvOO4GB4D/GuA3KRtzcRKW/TCl6A30/rRdlCFt7an8dii7oYP8/y2ATa86qasNpQ
Zx3cUOLCHBTHPMuqWxuMCFbsiaiNERHTVLfLmKRZGNak77IeVXvfIY2cWhklBElS4e9TAl2oOJmu
/p5sw753/RbVdQ5jq1veBCwk9i1cPuiVWHVVhgKiGIb8ZjqpPCYNaharKIqbQaPtuH5wsew4P+QT
3e940IWZ3CokZdIDMjW7LS+9/TQnv4KTGaqADtzb7wev41XMep3sZLO1xsS59mNT3dhpkXuFMnX7
+2nhkAjta+fFDzOIuMszJgbvQceJeQfNw91hp6NoUMUdmppp5cHxReMNBZNHZLfEcbJbJTEo9Y3+
aKldt+L/f/vaHvpUwyN3ys79feza4zVkO31RBLwxSZ92yCaSjWXkwW3yrefICKoTcLigQ7Lm6Leh
lpeu9hLcd0HhEOSIOQXo1irLi/FGEzDeLLIej7avHuvC3DCe5O0qOSNPGj35r+iVN3M61NesBezW
isa7r6uRRDTvU6S1/JOkdO8YSXA+5fd14sX5Kr7VRYvNCYcdoTakVDrIBkm54u7kqYtAS7FDal8c
O80sa6Ss+dMxQcPPE82vSeOzDR7Y+vrOnNzhdLbWBRCZ5yEf/HURbXqwTATaN/c9eHtcnSm6E4UX
xMrDhFCH8KRcFGS4XoInnhggE6Kar3oi3w0QssigXAtmSyKXn8pOsTjCi+Zpd8YTgIMIQjZagIEB
k3cN6sGB8gfNJPExAyYjh9Fkj3cR2jVuqRKD9qiOGikQYdnuux8035lEMOa7RrnhJpeC6nuzSht5
CQHUuo/okXAzDDp/KpFXbqXjwmSoQaDbdnYifJSbASHBbVEB4huiYxeagIAYm90nEdYUnuPl8qCZ
sZJkk+nK3+CwsnELFVsvzT4rZRQg3oyf3A/NvUNYZVMQPpDmk7lNZrO/n7rGRliFkXsqqI+bGYwj
55178ZYPv/9VmSndXE6HPRD2SUppKLe1IKWcS/WzKXGUN5xXlwSBrGmjmSoH7F2IUUm6K8rpnOk6
u6Rpi19ZoP2ZFMSjvMEpmrSMRUOru9Vl8N21rs/sAHwpiiDUgge3xyRETfsv1xSIntPTjifITGyl
Noibnhzzb+hb4hG+m3hEyf2jCxTWFnQdEkfE+vfLiLuzgzGzuBwJz340lsc3TvJGPH0JboXnLlRs
Co3EX7yMtzjr+rUmpiPDH35a1JnkZZRYFfde1cf3MQxozZqv7dLHOO1J6HBR0qXaodlIi/2oqyUv
p/ogufw7t5C62+2AgIUvn4c+xw0xOvjJgY+yDwvhV+POWkSr/ePvB8R1R1lj/DHw529MZ5YPYAnn
jYoxp5YRFqRxaJqDAXDxkYncHvEnkgw3/QDiRLiNbPoHrwD/XqIo3k7AfBPEZXFLHBgO1P3YxQfP
xc7Hjo+cZBgtUcf5jXt1VSfOvcOFeBsqcGUoJxidtHCD41Uee9gEkA54hbmXiKQDLsOjTAty3iNc
MzPuymvGBA/1a1m+k68VbuKoEIfC/1vKPH5WJpWqklGBwa9lLkPTgtODzKzMZKWo0OTWpEwcuAbb
fRFpFjWI2tZ1TfXEUpdscO1MdzBRit7D/UG3M7ZRsGU6hn0sFf2ZM8rYWr07PIxF8jUU9plrtXrP
MyiGTVT9OKhwTlGXoJHvAYTHqWApwbCQ3oKnP3IuA7lJOFzFYTDa6lQnVxN2GrLS9DuJxGc/Oa/Z
UgZ1SX4dB6xBTcvbSdCnGqK51yVBZx4BIcxY+m418dJuY8DPNUN/yPFldEFHipKz7DCbG8zXUu6t
uPxTyH9f1JfzGmwf0GjbPYhAnJEMx0fU+Ne0/EpxJe0tcAIb2bJyGoCqrMa++sCh/drPSwnVKlQo
qFbBupuIctC0lISOq1oykLOp9eOpxJ6da5cTjplpKQC76GBSV83w1enuwtkqHlo3DB4SY/woK9Zh
yDRvvFabIC6jv5jUiX/snYCWATxNXojjaDcBNeLR4gJHPkYxrAsyJNuZECYJPN2V9VuO6JWpdNLh
vka1P5cRWXVN/eEnJDsEtclLxsaIU+9vhWoUPQFTtgUx49bgU9Akp2ywRvDkPau7ZMIV0y77hUVR
U2Zzv5d62jkQA6gY30eDvDZM5kgf0WZVGSmtaeRBPGI/NY+YVj3G6Wi2b05RtkduRUtC1W7oSzYc
XoO9l5yKyNhhzoQaY7Hh026JqkfkqMWMjsBLomCgO4n1LBISJHzYiUn2HYHkWJcOXk6OCFVj2K86
v9mCU1Y2sYux4lg0TEi9jIAhjYYv025ARLg1yz5eq7B6GUbCQqsQYccM2I7OE5BUoS92TlwTaVib
vvuhvQhOsvuBI5veo9G2Htqwno55HD8ipQgOaRLtane8ayw697w9QPfGshwjWpbqVauCoeKQPCgD
hSc8dWBZ6UUWwZ8QgRXtMHsUvGInnwzUsw7JqVI6ZMyqJmJVNeskFL8HQd4jOtQUqzepEAl3fbwU
4zCdQnQNxwYV9GT41GPKpF+y3eEU06mcEO0Rl9iMJ2PukE7VoLeTyDtjwbT3zLUqNpH6nleauzGx
5A/T8qHsNehf1e3sfnrIPfJyqXZBdZHbds7y8t1nAsqFQ+RSA8XRNRb4p1Vdp7gPjqUTv+V+lZ5k
2h+9IeMGHxfxcRgGQRpmhIjAHOXNS0tsmK6xH43y1e4Mtobc4fOqiTYTXhHeMfFOAHa5ojPbFROZ
AGhzmSAc/d4NL41nYNQgAawSfx0zm5/9qESY14s18U7ervZGfScT88DF6q5ay3P2DdGx28EyF3lw
HZ1LmPITUZWYk72N16t7K2z2zhzY3NgLxrWBc8ptqBuZjJjtpeGTPWdsm4uW3R3JG3h0T7PFBKJ0
/GLn4VVbpdqIN4lKh3MY24szJjjocnqq82m4gpL8581MbzLIezPeXLdSP8JGfekntr+umGVsXSrA
lc32buWFaC7qCMPN7D/kdfHTjN4b9Wj2zvT4XQQlfm8kSry93fnYdzgjxEBG2jx4kJUSrqTZ76sj
rQ7WBlkhnY07UJNBoB6N1jE5G8mFtJeEbNOqaMo5rLixiCgiOxuyGeqS+LOSPvlFpWTWYyJNpgjg
UvIvo48opDBLgn3Y9W1YvNQnD0WrD+za7NQeKsFMQCRuxHZcNJPwRTeIfgLsvbO8svEmmLwMm/eh
lWJjkQF3JGwneXfe6PDb93DI5iM5YcZGLp8m0/jtWr57BXnz//3Pv1+vPAh9MInCYwDA+T3/sOsh
fK3K4b1twrvE7/X974eyBlz6GzhoFgSJFP64JA/x3d9v4AbskYBjSZlIxLXIm7syyx9fSIC+gXod
WUnzGXXfe971zT0pEONLxsYVxKqfX34/rT1sUFwkCfo/f3xhrMnAObHi8+93XdNvEPFiO5kYU+OQ
r0nScaNsV7mGeW0tAKFhFiRP/MFinVD7vCBMgh9ce/2fwkFA6WVe+2mr7CWZ2HmCcDnkc+6yaEPk
6kuPu0lWY/RECwBb1t3GQW//czjdWffuDG/qfqBBrQVvWwZ5w31K9layIv6R3prdc61EwFoSEGkY
Er3e6KB9RT4R7VSDB03NjXzNPGKqndm0UGTw3UW3tA47+g9h2fK1XCiKGWOxu9/vpp5+q2TZPAw6
WyyFE6ZfZjd7u7NK1n5x+5yYHqH2Xvk3Tto/hpz9Z9Z0wd4xgv+HBwj61OfEw50xyf/jT1DLr4jK
8H8eYLul//w//wYOs//+Df/7T/i/PuD3HwnDufqfv6J3q/qMaQ2oyIAdxNS45GyA9U+JaRaPjvXy
+8nvB18srnjNrOf3U2ECXhmE+u8RsA26JwjL1AFp55x/H2EUlXGAXZGvzeUn/vd/BdEmAeJOc8KX
rJGxTtoBWOW1kcgvQu/awWz8/Wm/j0gJBl2zcoYTtTxCRkZ8FzjB9+83fz/MVviGD5GtzMClKcdg
QTaHkpktczJr8ElxN3ntUgqswO6jJ6Kgik0yAcPzlk8dvI6nYckgpkaOnsIuiZ6goQsfEH8bB+oc
x8QLOaVLe13UmhnGYB3qrOw2QzGQMEJiRqfUs284xg4L67g18va5DfsnK+a2mRhf5hi9qnLGXMZ0
dXD/obubdvXU10f/hs3o3dKqpt0ocdKSo5u75SdZdJcqmd/72Ddx98QC6CMg4dltMMAIav4Q0rcx
XCcEcas2bF9GQnLrAsXGZHePHR6IVRn73PRjUI5VmmxEqyBeGYzsZpCwBzSYtNY59KOISdxg4Ikk
VoyeNn918GTsghihBfT66zAPG2nrG3kvSwLI+NmO4pFFjXNmXWythsI8ptxl8pSFJV/ERABme9Dx
IZCBvw+KetsNMGCdIsDdh4bgOJPrqiEMJCbjuqamMarc8tmYPYIlBiI8Ucj0R97J95mR/zOhBmxH
iwg2yJUjaT8YZQFQmJwRQa/Q5cvZOdaNsu6JgaxORYENffnMx4N6DiZqE5+FidM3/2Ijzz5GkteK
yDZOBu6ZSm0EvV/Zq3cNXG2rOl5n4ytZKkOJuoFtDZfQTOCZj5LlrpMJ8LDZWxegDzaZ5JU1TSRZ
PvlkiS/Vxs58dKxYaRL8vzerzNcizqLHOb8N9a4y238U0ihZip1Q6Y85569EQL8T5116+DI7dVRl
nKyZSQPXTDVJB92h1OOLCHH7ZS5rByaIMm/gK7WLvYahONx2osX0JDfVZDsHepowIr+DGCgD2Qjo
fXsVhhG00qn4RHN+7UliXDsIM1YEDFamicNdApX2io5kaYnbl0gI8hcl8EQ13DcemWmzFx4ZZobo
/f1XEPjFSnN94Qyy+csFT729qfzwL2+badUZBBsag0/HMLlH1Pp4F7h/DeEPBUq0le9FHqxYmwxf
APYEm31Unx3QmNTh4UFCW9PPKTq4ttlUaR+cRTgDHIU51nvgqzUi6R0qu4vBfmylEv1uKt3eRgJE
GfKypyX5bt0M7FoIJiI1FmdcHkL3cr0RlADQZnjzYHIzZuIGlhQrVu9+TfUQVRgqU2OvLIbUcbxN
x2WR0S50UxrGLcuTCIMXStvE6yk/rJg1Ihgnc35OEpwxxNNqAqZ3deCxbUGAjDiLJZNM12Zl1hsk
Oow9XMXT3j6wMt53MLS2s5X9beRCIjABysgXZC0+2onEXIlTGegMFEn5p89ycSOLykS9ldILEsWR
r72RJMOp5qUeCv1cm8zbvcHcF0WytwOcITE0Qf5I89GH5LpaCIm+hSCsUSaNB2P5pya8VzAGt3UV
88Yqg1NUWdh5JRdMl/g3l/rBQUpzcsjpJm1LYngdrW0QZo91V3M+Rg1RWGAIfMkflfaZvc6N1tjK
IPxEM/9ROSSNc6LBek0tstX8+s7TfrZ1/D7bIEf7mjTLHXzE+b4SYqczthcd/oJDO9Ki6b68620u
I213V9OCcNh2jGcM3NWBx8xsaM+F1MaqaLNj1k3TbZyyU293YjMCP6GRyCISWsmmzLgWZlFs2Jqd
urKFYRVTN5Nqcm294ZJ2S2ix074TeQSfJav2Lsjog3bDqzRgvTgYY0BhsXqn5/VrLv7KgUOTw5rr
hvKpiwiSt0oF5LGy/7nQw0Hb27g9eL+NAsCBSIJy3wfjUUJ6JLvQ2ZNoxiQvly6VDefjUHyVKflH
AzFMUY2aJQVDsoIhBKoVXDlw/dKLCaQyfxiwIRZLPB5SD2w/bJjMZrOax44/lzZ0U3TelQLOJgpn
fAPoIAPNVABxg5XepzNSfy1xcJJnMiG2J2wS19AqexqbCXqroZGoH8SIb4cjdvGQEOkzSncRw/Hq
q5FBubFEisELV3fZdJfjqDL6tNkpJ3rFXK/XbQGnmIFGEbjfnoh+4P0P3OnKmV2sJuiNEGGcwmjs
cRDbFrHGEadDCLleC30fhP6V+UR6Hy5EnntmNvk5UHjjSCI2RxOaY8xE2u+W68EJDhwRnL/FQzzk
RNEklNWF0b51hfxxYr2uPG6paRpvyd3oMJTA4ZO9cdcZ2ZuxhJM3XmYD+eAmqcJ5Y6bxrdTqPfVK
jniisxzfJMxqwqlzFFV1tKzw3LJpO9hw3SNsMUkAJoV0jHXCGKb5riIIQWXzFRV/sTIxYBsxrnuO
PkgHp8Kku2+nkNtxuJZLbgqnEdCaCd7MaLmC1J8NUH2DkXmpHhn7jwc54P8mXSdm9mspcr+nwD6G
sT8+Gii2rpxt62nOE5iTyJ93Voms9b/PzXz+aAzGOr8PtmeLiWoQ3P33o7Bk11vQA+P297u/v25q
0XHEec7akp+uHTWe+37+q5Z/yu+XQuUa6C77eP/fb7AwybIBtK6/D/EbdM6oRMl4//3XEjkAI3Ri
tvT7053Umm5Y57ltBJcp4yISeEh3MYKSKYgRTWfeN4kl3/hVnrArXzPUNEtWbDN9d4GaWdzBi4oN
3p6x459CttSEeYJyqYm/g+MWksRQ2qzv4lise796jKscl236HnvkWGjTc9h0rnOVf5COeWdZvOI4
Ar+Qjo9r7JobFNH5BjU17lXg/YQSFQ89qAZRFe/s8LHj6kd6jE3kHdmAZFD8q55dRZiuyezghrnp
ffQbJpua1waErDuHxotL2MxKeN4tcHZmX3876KRBK/eb2iz/NDXKk6x/bNL0OcSjN0wY7p04ftdd
cxglUbUERccz6YFNJh+bcHrsExwIQqrPvnurtcUsjerLGY8jPKxVZy16KQMpqpl7x9hJj6ECXZJU
EQWzwoKTuiFd1rCeqr7cLv/h93m2C012hJ7B4qHtxoPP8iCx8nesJiCVQ543B8ZnGPVErg8C7anP
vhAqZyxgBBH/hnQ4eGQY/2F39luARICUBALYtG0y8Cdlc5DgU+W3EdPti0p+zBGRx24VMB1W0fPA
g+Fz94+kC6vJ9l69Yte3Jk6YObt2s+8++WwgNt1g09+nxbbWabsfqvGlEcGXISgT+b/8LcgIfG1C
PvRx/mUYIWqMUH6mFamo6A6JAXLx64KjPEQmXYWIn6KKpausrI+sELzrRurFKGgA2nU4tF24P/gJ
prXvpCO68mxDLP17o43vSAGMWRDUHK5BuRaLkKs2AjbzBm9BkknQeyfuOxrCkatjYutko2NkthaG
mb83nPbOX5ZRhbAeZFll22U6msQoIf2SIQG3ZQY5BB6CFjFLQTJUQfQ18qFiM5Sw//WcqzMOIsoU
NgxAdK372WvAUkIIwUPXJGhpNVJa016PU/rAxUzoQBgDZDo7jAW3KWdQWi6zXvURhHTOeZI/D5ac
kfVWzy6YYJTw3JfxGBXwoCYAMZvSjN4y2eUAx8SbZ1c3JkImux4ir/pEnMVF9M2jwKhjlwOKoiy9
Maw8z07+Utn7rkEzSXZW7ljFniDGi9mFBezc7hN7QnuFd7sbHFFdohhCi59312icmkcqmEyQ5xbw
VcPL5HVM4/qOuveO0S7uKMN/8EVVPiHyKLj4+30xhXo9uO5PRj918xkImXnxUFXgu2Z+S+IPB0PV
/wIPitCkMHVxl86fA075zlubUlJRt082zjHYflgaaDRCLzXWfoy60MHBvLFISBpjoElVgDchnIIn
DJMJiOEszhv28mW3LWhNjq685b0GfzxVgsFn+Koa/2/WZH8zEGJnPMwExaqF/MXa9AgeRV9BkZNh
6NXQo7ME0zVr3V1pB+2FO+qx7vI/YLIxBMTGrhSMItNpvBlao1cWxTNrj/wesHD7zEKam4jnh3so
A+56bFt3n3cXKy9eMjkBfZnbTdldojQIb71TRbcs0NUZ0uGnQQsH598HTWazxOAk5F6FynGFAxDx
hmc5B7yiT0MVpLs+wnwaTs4ys54wQlseRqklq6UgpyXBowd5PnioMQTsa8RPtARRfV/mn3KAddsq
Jzs0IrKvRMh/ir5IWX1UxHur8iNnJt2RXLPri4z4gC5Ld74UeO9UiWecA4Jgg2XJZBoHVRXdc1rA
tku573hTVawjCs81orOZF6LxDk0+ndPOxIJupO5GiVf2pwwGsvwdaxsa4N8PeI121oDHkbHRWha6
3ggpzU2pJSEvNf0U4rGjCulo+9aKD+VErJuHZxjkGvs2b6ILFXBwcibT6JEn2CyxC62vJsxPG1Dq
0pw2TLTc2OrHMGWhhUBbM7S8N9PibFeo6+kc05GlQaC5dUBlfJlJulmN3DNWtj/QznoBl1NmrjFv
F2xo8mMPCHXbhkAc/YSHonX6oQymAxHo6BRBFBBTb7MgbKHKWJ+gBKYuzfKz1+pLacvy6Mn6Ablx
9dgS4bq1Y5obZYenQbb1Rc0BzdZI4Bs4ppjdkdeh1iHe1ZSuRDmLgzDFldw6YQDPYT7b2vGIfrU4
Q0S+H+wcWB/wBu4Oyb2JoaX01N0g5Vta+kAf1PDWp8QhxupUhEQ8jAWpzqTayp2I9EPY+S8tJ9Cm
Ko3wj8auRFpojAikG5tNCbjGbpPwDWLHWbWmuR6iiMgDgT5Ml5RzNGxctymZqbkH8lWHTLJj8y1m
vLxqIze5q8P6Y1lc3DRFywMBASOUheY+iFBfeUIHW7KcFjzo9NCNYffces45at7HJQe6LtgBsEeW
LDaVv8njDAMpFcACZgSqMLsI5aPYhr8FDK/362+CjjrGFeIhJ49v6z47hiThG2YYPyDeghXod/k0
6j+AH5mByfmVZta7I4CSbMyFUeW/dIQG792QmjxVKYkqlQFCauDsr2nH6QW7s4V4pNZPk6FBStsw
zYN8ukSQrlezwG0mZUxxncekFwOn3QCLVPh1xWueBPYDwecsQQEDWKpHU+R7XzHrzl5ldMwNE4cx
XTwec/0ntUJGfrq96IQ3rw5MbKnaR1ILS3PRFroGa76QpAkrJEc3bn1o6oGfgwtJkr3q1F9GFNco
t/QjlbKF6jzKDm3f/StBfq1F20b7RLDmsgUosjyOTip+ycZCbzsHw6aOl4u4siaaNT/Zk777MDrm
T6fybuORa7X3gvybqBy9TprprYt5B50CTD10mSC2LH948wFv7rrS9062DhTB5qyo8sowTvWckS+v
U+oy684sM4ZAbrQnTsM4Obkk+BViwL63CjbcioN/YXWszSlp79xqvpVGbr6SocJWsRM1YR90MH3/
o+xk4whhbcHVlJuB8fklcsMXdwdTxX6bKSyP3QB9sCecxm6bA+nGLKg9udYOM3GjmZJXZIiMICPx
xQOp+5Frldo0oEK47tboxS732Tx36O6kgveeMuYKHKPdG8PEHphm64FzLHoIqf9OPgHHvU/aNrMQ
iGrctPCNYQyIIrGxlVk+mqydEj2b0BeKI1XGSzJKQpeqBO5cZRErIL9ACN5w1nLI3eP7vc1JAOE9
B7wRSfnYBou70TDOpTE3lx68H2kW04sYRtLvkjqiVuVtmZSuj1TeuPKC/uttXuK6QuuVMLxphwwR
E/rLlajVfp6NceMHBIWwoL2bW+jzvvGWGCK+Yfbd13QhZGa7wL23AcglNkbDuHGMsdlNDuKy2XLW
wpfG1Rp4OxczAkFSylPoMvi0aPBj4GNZRMzHUB4sUvc2FXBRbqE/ZVn9HaQvX6SrfyZlexfHdICs
AC2MMvdPWLO7MYp608vRvWZJ+zJBgSI13V9LCrtQNy5JbIm9JSChX6u2f27t0Fr5vfCex8p6Coii
/+1WSjE3sJJJsPeKOHtLZHEfeF2CnPVq8CqsOj1hbNcwPJiFFly06Qm48zvic3EtrORe2nCWBTSU
d4pYcKzjrRvEfC2AdSyWSm8bk9ux7obEvoso4olnVSCS01cXHfSD07nzq10Gq85MSnRFof1kNulP
MQTiow6qH9Qb6ams2F8xLDjLmJQfM/T+rL1puku9/hjIcNzDbBJn+roNhqHyZtqsqwamGIkVsAVf
6lJCHK5O3Py4XnOR5bSETQXtcWTNFLoIYRq3oiBN1B/SSi/1jAQaGIc+WoGw19y7G3CxLHCaDLZE
jO8hWEhYgl2S8Cexr7wqfixmJp946dIdZqEHUvEI7+v1o+kuIL/Uzqtr3wPYD3pQfGZN/qz2goRK
UaNsV1a4Ek18clLYIbk0Do5sDYblYJGRx9Im2tl3OjfACI3gGi7NyWgC0M5zDTgoK8dzao4Q8E0c
mLE2YSlGj9Yop3Nv9twKrcs4MK62BcGsQZHdo0sbdmaLIqOUAAa6dmJt0RnDObOZHls+5dQ7GL1q
z0tL39yN8PtV9eb6Ct21E5AvNbQbJ5x2qM/G+7RUxt5qrWb9WxjPQRnvS5N74BQjqfUdNOQcHwTV
tPzWMpb3LnlAdzEQkFXeJ8Ye9+4TKNnxTnCBP5YNGlrhrZ2iLi9MiLptmqh54+J6WQFCSPf9Y+eU
xZ3bR80dpobmzg/nGA8fNRJ51uX5vw+xpkswvI4wHuZs7bZtlzzIuiDGfHkQEsxuN0/FW9QglVQs
ANd2YM9n3yJq24GLutbp6K8TigH0db57pt/19x5ih9PYMhd0kZpvzCCIiWAGQl5j4uGneHIz2mUM
fnwmijR2OEr0KK11Q6d1UowLilXQ0sAwA6WKRlh9do2i2foTV5Ue62Er5f9i77zW21a2LvtEOF8h
A7fMUYGygnWDT5ZsFHKOT98DkI9pe+/+u/u+b2gikhZJoGqtOcekjMaPwDwMEHpWo4vormua9oDC
tj3Mp9FJ+4KI2NuLZOwLerv2dhywD/r8RvqytVYIJtG3mIbLLzusLnUZ7NDnf611qaxTYtM7A7hr
U5zNvk2/AvT8zjieAXVyLKT8Gqb6F260kLddFbEDWsVlxR1tmRNlURnvcLOH7ZCnX8JEfcVzua0C
d1iogXgnzcVYZiEfxATk5LasZsFr7yk36RDdJ60JulYvyF0v+YRFb637EnlFY6wbffjBt7Vm1G2m
S3/pWMkT05ddU/AO7ezdt/iPqLX7NhTNfcTnj2OzGxYFeA4vc6nDYXeBhYbsx4tOnW78GDKFQB2p
3YSuTkwCxogoKO9Ts9krKkZERuRLourfQ7ujDy/JBK2MiqKcxGyDx6XOxjXik5KPQ16oE1ibzs0o
XyX3Gm/aLC8IA77k+pc8cHDXTlHmbmDed6HzDUPxfZpp1C8Awi3ctMbdVxTcM5CdDwCfzPzdNQgm
z11aMaMVgy2fXKL2SIG6UB+8pltbqgeFURG3xpB+y01QqnpC2QjCiB86ADlxAWRledPrBAyEZUZ4
oKh9xNe3VYZyt0VuF5noqEvMiJZAItQCCd3pWnUft/4ByyzEaN+5Ca37JiZ7kpCPgREBPZQCGknn
qLhg6le8FlyJtOx7GaBSgsqTW3y+U/dIm/QfROx0fr/LsVGuFYRL4NOIvW7KbKWXT1qzzFo72nTo
thdhZV0mZdESxX+0RWpL3ntKBYHQ4lq0zrIwuicEp1vV1Z4GBntrw70FzFfsoiZ4TOkroE67lVHw
pSqaYMWw/lyCYhcNDb1MR8So88ZSGxY8pbQH31CZHRM4syBW6yQIgAYoAOQUQfQLcS6AArZjaCBD
MdR3Z9S2ha/c45ve2Ha1LwzC523XXFdOW2Eotu6QLQUHWSiAg/xolaQU5vPsMTIGSL1KfaYurm57
9S2EoKqIdpdl9rtvMNSKCGg3zYIw8MR+z4CEQziUe93TipVIGOcwPNxFcfcWhwz0uA4zAHNu/ChG
99IsGDugZ+c7ugjBlhWGwcVZCR5ik+FG26wLDVaKD+qViVrAoH6k40W3Kku7fVDxUXA1gspEL6M/
RlSmMZS0DwNDIEYYXAi9lBSefrCfPNxykaIbywElHMQRVClmfwns+sHCCO1o8SMBcee4My+OOUKd
KagLRuA59VgyBTUZffXEI8Y5PwzNQK3etJMiVHtSYncfCFiDXDY2WeW8dMS4r4wEHoOuiWaF2OcB
ifbBAY5YdAYqe4n/oAEExn3QrbyNrJUnZaBQY8UYqQtAjAMV5DK5C63gK+F0zia0q0ealkt09k9x
KuHK1xFFape4gr40Bzw05TdwOoD6ELC7TE7ppqCP1N+VsCkYzbc5VcXuCVRERHe2J85WlmSWetZN
HhMlgWFYaW6ayO8XzLuzRanYCS3j8SFscxUvVw4th36QwmxTUdFzNoC7FxbB44uySlexmqaTCZ7h
FAnKrlPR81O+a8j4q947TH9jhlwdzU8EdaBZ1rioJ0w8Oa0iILADC5/XA7KoQgit/uM4NsERyfYy
spi72j0TZYrl2TJXvyYhTiQThTfu4vqL6ZwavTuWwsK2ody0LaPrwFymUUiTWyFXsAgfqoH+tmNz
SfPVO0CZKgIjRvbgj+TUspXF8I0aCMF+SaFv6Aqoa82Id+QDJee40reuZj9zv993lGZduswLUfAJ
q4+YWr9mfkRuYwZaPM92YUz8lONVOzi0eovO1TBQESoK0dIOEV1mf58F9J5yP905IUwfT35oIt1C
UoP679MDIgM1H90vhYBWWJpwQKovptnedYryBCHqRUGhsVr11vgylIKSGuN6firxB3d4FPIUsrST
hjRZT+s9HAdzJ0oFv92UBeOcfYRhfEXPuJ5pwww4dDxHP3su5J5AOccZcEUZfyPf6YiC+KlxnUM2
QX1xeNYjpn2XTsCSjvMGTExBazbELhY3BzXo902tLTQDu5Kl4uP3ce0FGXYJp8ekr+Dl7/CwogxR
Nb7rQcqnZkUXPVo3I39lRGWBwrisrHAYtYz7pilAQUkDhCJTpVcwwfivxvpWDMGFdHTaWo5zHrVh
KbXoFVjGt0QpX2qIDbmlv4CjwFlF4HNbnvEvUiNt4luhIH8zc7iKpUPFEonQosdF5dbisUXDlObu
GevaTZWSReyT0B5CYy5b0ErZ3piaKrIFRqrsrEi9c7XqNalfcbntalk+moV/CTTre1uYT+BSjVWU
cWnmYn+xbQS4nU5N33OGZ5NOFxK13vAWscH76FX/QxnSH5GqPJmFjYBBe1QHJdy2Xk5mIvk3GL+z
h8Jkru0YZ7Tvr05cHyPSlnyzOdQQBajY36rNVw8Bzij5QH2pUPhJD5oR0FEigHYRkpOsD/EerTq1
05RuvpUVt4XVg8t6z/wQ7EehPhXakC5hy9DUE6c6ZdepgkbO55euju4iGDEr3eBNDZEGlpCReAhh
qzWSR58C/BIqtbtS0I/23SSD5Bs6dJKGlLeKa5cYbP/RD9UTsQHHMB42PjGifHE+9CzbD82k2i34
MfihuaLEvTIZpQtpPPuo7CHFbOqKIhH3lbMuVYoeGl4O4Y3PUBnP+NUqLOWU5HPxNWyrY6giX4ee
kmZmCoM3uFjCXo3IQLyM7+kY+hfbX+UUURRLfqMuHq6xOEHCOycK7eEy0qYBEcy6UrMXJTanhTa2
e8NVdw13YMgpeBFyt8pWXXYnB50WXX0ZRiKYLfnRyuYQWAZ/RKW/7/nK9RXhpBogIT+9cD3rVrYp
EcT59lff7rY4cqDA2+BuB1W5t2RPEKbxXXWb17RL0ZAQgoargFJB1JyLUl8ZYrzQbBYVP2spccFo
tbxpmuSH2+LEL8tFx5BtiSyTyPp0GfSBgZJbe41t/a3iv0bBNt8ikIRubXp33E6WSt4CQGu2I2Jx
2gpQrAd+PFVrtRjqGXtFIBS4yWFIGJeOXRAFk+HxH7x7t832SGHSla+gkxlh2WwTBqwMj4wlQhvq
PfhY4oavNyBWiuU7u6vRUA0oGH0VuOm4atsq3rhjitYfwav93eEupGqRdcgzLtbMno3NI47q9KxM
w1E3+sgAyE5KcngedwMl2JBEKKwQUPnBeyA5DDaUDFeKj1SQy4WGTKvklruxAjrzDjqbqkMTSMHt
NNbtqw7IYBorqVVP0wXOXVmS2DH9HhrT+aFztkm/CGesoC0fZghF0BetTd3rT8Q8iWVu+VtrBAAu
e/eFnHKbMHTsqR+1kr9miIn50u5igNZgH5SXYUToYvX8/k31uQ+iG7QbH75LBKSm4SJN+aEMGD0V
lws4A1YqlvobiV4dvn2xG0tgA4ZWoBSjP7VMcrF2ekdf+R9dbVCghPusw33rMRdF1Y9RAQ1jcyUy
K3fV4f3oaoCnpo5pHiRPEYKpDxLsbgLzVzIAa6lxPq96JfvSt3TbiTSlNRcOjPj4njlNeGw157WO
c2AY7sqT9ndPqg+a6/+gmkinNL0N3ORHVsrH0vNvMNlhLaSQXiBK2w7GSFwY0SoI3xddIgjhxfkt
Kn88ZFxOlk2FAc4c0u7e0Egrtw0gu7ROohUJDsM692JaYShMjE6s8yBfOa1r7bOiA2wIbhTETXA0
4wzXNnz1tuUP0PDtoy5CuBVutKq9VWB2LVp3fKmRjjIbiikeOvSEhhcv6zbYd25D4b40anQYKzEi
xCfmTc9/hJ55S1mv3HtMQiiMbTopHuOGJnb05Gj2RVIF5U423jX9QFaEsSa37s2AZNL4/dEPGHE3
hn1rFpiBtADtU+Y/DqU2tchOiTwNCsVQakengQtDXPV3csxv87pbYZR7bvx2lWdoizuNrviPUg2f
mkgnVCOidmpMlhn3B7fpDclTDIj1fFyEIUFbKODe6Kl/AzrCF1MRx4RGe96Sao4qaU/X+ty4Cu0L
ZIZR7e08Gvml4axFXapEGXAV8XKqtyjrKPkrVrnJPOz7qTOQPQbWwAaD3tu4ITONzJoSr9aK5Jal
FnkUtoOewPDUw6lNdUkPwlNjWd+lQdXQUddtdqFyV/zITDzP43BuO1XBvEKCGcikJcFgZ4aqKLCI
taoNmBZJ+qEKDXYG/hHKXkML8dCS1Ft87YsSBtXBG/x4nWskt6ASZ24syTQjN/6Cs++hazu6fiag
BqNRCQFKV7a6H62WWEu7eUlDBoFhB1xiDMgpHosDSsqnuDi1arKJ6giWlKAjibYzWoFE5fNFHpQZ
07TR8tbSxeJehu2D2YhXnQbgkhqImx/TDAJjhNbarIeDU79ZMbO7zO3vUC/m25gCIAXEeNPxckwL
Sbuo4Rg5CM+YQmuLJJVPAt/zcox7NFvauSjMR73kquwwQ1qGWrIEUvviW/QmOippdEfNU61ae2Yy
OVNp49J11chrM8qE7ftOXMi2diP7Pl/yh3H22VSSDsoT0Z5b1aBaiwHnTW+0L1ak36qBHk1uonu7
p7Jrgb7xk4yqptdstLzYZG2ya5Gd7MFn1lvTSL/pAe713HlX0fPpLsYvgrrIDRnQLFYY+8m8DSCu
KfqDP7hiOTFNhN+5SyBNAoeN1W07W4fCRG+35ConxxCyO/o6NTQgHpTumVEqSVvlq46lxCrGYx1b
J9Um1iA0GTz1ov7eI1Ee7fSjrPO9pcpVnWTyps3NO2ZXZ5L9NnlTE3TvTxka48kv1ZXacQ2j8b7X
OoWgG3CQvbSRhr54ZnQrCU1f6E9pYL2MgTpuW9+vtoXDFM74NlqTeI78EkKDmGnXD66vP6bUd5dE
IL0SLLjXhOowAgmqr5HJMFd34xqJlBWsidKJtvxBkWGJ8quv6Ok2sSIPsy772r6/H/pQ++JUkXVC
Vjw173TrpcgXaqpw/xb0vL1RMVewU2E+H4KOMDz+Gy9xWxg3ucxuKsDgr1pv0LTvGv1g6RwL6FAe
TV+8hkjjQV5p5aHr4VaLzCB+GGXIni/pRVb1hlxJSD6NFtw7mfXhOrCWUmNTJI9pqlykT0JeUxKa
E3v21C5fgCA59Hr9PDo5qJOCSAjfgKYX5XiDXbmFGcB1s9fo++aleSzsACaWMQkl2uSh1gJ3I6tc
X5lltCvDu9TRrJWEsb72HEJIkaMOWkaie9lNgCEuWEhlzb7bKoOnruG4L5URXRrhkjhF/Wzl4dOv
SlDRJdPhPNMfRmGh5U3tYlnUjr1phHWx3PhShvLYxfUOXQVw9tD4hvypWslQoRTScRlHZkYdVLHv
9YpiuTF9hbJbJ/cqrP/4g5SeGCi4vXBlw0trafSIURFAgqro2gUVI7/oFSMpwTxwz5zW+KJVXHg0
XxDtULcv0XhJZYlgzRSr1HwAlHIvAnaga+ktyS5aM1I+B7mwdh2AKssjstPqv1EsT1ayF7eWfybC
gnfK0CBmkG4LK9jolBvVKiRIs2mZo+qtsaxLhcQdsN7x+FBaGTCRkIEhF79E5Z7e2vuxTpHnhY+1
mr6bhbV3Q+YiiXC7dTSupki4IEpvi0RebEZyR+ldvNZOdlru77SkvNVj66lvUVoEvWrjwOOSVGU7
peYcNKrbVeFTWhTdwWz5FZedseorhQv4WA2TL42uPlS22ilJnPSUx8BXtaWpI3WwVA3R7Vevz71N
mcavbtxZoBQAe+dMwYQoDoGAbEg1plnuEp9pa0JT32+R7PTIa6uams2oJdxxI31fRQ3yA7o069LQ
946glpok+n2IWRZDPP4TWYCj7yP9kXwDJghqFsF9CG9QtRFIlYgXJOjWOqBjCha6xgFZBiQppVby
kpipu0CeRuU4LVaxxvVV1wn5HrkyHlrFKg4J7AF+OWG34hKlHwbYyAyOctoboasBfyEeXjSh/tC5
Fb4dxK2K9hr2JVmi4+ijTXhsCPf+ASj9jVlR9EID21jC9MFTf/RC+T7k+Ss4kxRBCi5CUcfxzlKp
QKTI1HoCzBRClVYWdCGsssp3U+K8xoF6QYpP/pVpLpAa8uNCu/ISSiJbJZyIRwHNFQvid8E44J6S
OXSJANpAPNyVifsyls0PCq4YUhW7OiCgYQJHp2pYETDA1ZfYuVhq9WF+sJjGuYQg9S/QxopjxvXD
SFA/TuIKmoGESGE1sqkSEnZR8cMF+cUYUNWrw6A0PJD7dJgXrw8AYz9KLBvr6yox7TbvSxN4V1Ua
pOaS7K1U7czj/AxFbLSTGpOWJI3AgXS+XNM/fKfsO5KlU1cJg2l7OPhFPR4gKI2HtCuf+WxgZU9L
AUD7PdAUhpo9kIJQu3cHHDI6PaaNUzBGbkLTOzftsFfC1ttRiqVSEhh3gRfTCAhCeq5B+yEJX6h7
fuuWe9BjQBB2cx+b1aWvWx9jqMqPMRp2rdG8oMuFBPOdEaK3qzUv2gQGcbzINnBwlkxxMutNyR5x
m+pMZBnY4r/znmnDIHgriEqR1I5XZYgwjhmJaZvuvmdcxAWkPQhXMl8jW4qgUfK4Sl83UK6eRdLa
j8BO1yHah9dAIToBDXJKwp7TPAu8I9xrEBwgGojLXWqo1rpKYIqWbUoRzc5vlNBVHioKNqdhUgt7
SSRfQ27JVJm74c5JNWszhPg8FBOLlVsOkLF1EpxsZHiWBcEAa/c652R7g6IsRVN779oEzgkkwgUJ
KTD9oD9GxZNmK4CWKqrrBbHNTxGROHam6i9GIYe9lrYfGcmDzMRpJsYFCPpG69d2I6B9R4BkPV8Q
aWlQdm2CTnv1YlR4fug3d4QbxDfk8SLZV8B6wMcotv00aY4sJ76nGtmek4G75HyYossPO9WRWA1k
0JlTVA3aM/VzY23lL63M8Me4FuyvAD6nlWv5TTw2cAPeqB8hxIxBpwKF2toSr0M1SkbIaD7bKBYb
SRqxq0OQ4PJQbwzZFBtNqx7i/AQiXq5xxBvgYtvbUOvls9UZDEmjyFiknoU30QvxZdverZkQmko4
4iqc8JpBCSuOrGp1UVMl13xuMX0fdBQBzO92pd82/CSQm1B7sU8tSpOjFcCRMTrmnKJu3iQlcrKF
JLBEYg4ZNSCdmsqomAs9up52mLfH+dn1QcuaR/we+cbMTXuBLP0kTPMgRbkOO/1YONSPc/6mJ71U
bsuQ6GWBHgPDoE3apS7LdTogPTSc74nnl6t6JBXCoi0zGlMzR/MClJNcJQIb1CuTjRXzWAzBHREC
oY5jA99FKdb8ZPp+Rc1sC6cxv+3C7GGQ7UekcaFXG8rBo6Tw0BvoIZ2V59GT8JnBcHFmaF2jWOnU
kzUm7YE+PvCqtEVULkj8jmMuVBOqsGibL9w4YaKCTQl8n+Qwhu6O1g58qpZ4NpUdsZ8SGZuDkPPA
UKxcxeRG0yjJu4Pu+vAaYCqkJNZ55yyhkdUkwUW4AjzOwGQp++AutYqCvtnphas+dCQ4HwbTrhcp
IZMC9dteNHGx95VnGhtb09XuZGSVDF0B9/lMyBFbrzF4NsTkuu9FQmVnpDXCFwpcpgD3Mk5WDrxr
ZFW2KzN8Fbr7oeQkNTbpwWnk2VE0+6AOGJ7EYH4vvfK2Cpqt5eOHaxkhO426CKWSbMY+MPcYMlGH
EYbUufJLmNr92erG4XHMqLYQYapZ3YMf9PG2bCgIk9j2LY2HdIf6S2yToH8NCGY8Um4pdm6EJGvo
zEMi/WZVTxKPduBKXtG71Kz8qE7B9CaM66RZR8WwLj17E0jzaybFV6Dx/iJE45eRHbDx0lDgbOEB
4o0BpaNxlpXKTWcsl4MX7ilkgvenzXHQYR0shDJGm9Yu7saCC7PS4ONCdZMuAVm3hAZGNEMTbFt6
MGykmfEmxvzdzvnSUZoDHnH+/6T4Ycq60MT/iIq/NFX1Jyh+PuCTFK+olvufKUXAFQbSPMcG+t59
r2oCPtz/mI5lWWQFqfNqsrsnFryj/gdase2wztY1A6v3L0y8of5HdRwHrp9t6aqjm+7/CyYeQdsf
lHjD0g3TsvjHsmkACeFMFPnfKPG1VekMbAd+vnEbw21BC+0/1JPusspEdp6fXR+Q+/Db/20tqllq
NvMOreoFq4QJK2qAfx5+PRuTaWagn+fwIFEeawWzXmcgxueSfVLrtiXRshTuXsv09bzhc928eV4u
Imc4dGCfi9Jp6ulm5+6VWFtb0wm0MOMKND+NYcIlKzOLvb3L5hwdXfL5Up8HjgiQPXAxO9Kes4VW
pvojsEftdF0sYlc7WQnTlXnriI/zc6vKvOlx3nrd+d+Onbded3amU4nphXJsTtQWEPZZgyqwUgAK
M7UR6ZlV5MaNguj77JEm6UxLse3pN/P6eZFYvp9H/LUByW54zgHSd4782jsjowaKnLcloV+0R4Lh
hQoADghXc7dD3A0v1qCdkiINHmDuGLegE/3FvH7eTaXXsZ2Pcv65G7rS38827zadLZvO5naoBCJ0
nMugUM1jGavWBv/n13lpHD3zqE4P18X52fVh3uW6OB9fjOXXv9bPeySxiI+9NQBfvySkb7eNn537
6YHMzI7UHoJQjF5L6UbZjOGikhrw54pKcW4qBFX7zy3zTvOB8zM9TcJt59EqmBfnh8+DQeumZ9Q3
xKCRdh3758g2/HMpW/9cYMeq0AYe5qXreouaHK897Qebcl+Nib6fd7nul/w6ybxb3zRHk3rKv+9W
j+Put2iLf80WEn/mnRhcmFSuK66h6aQLOSRY/HkpiFvNsPsWElboGY+OO5DBSkzos3TClzzEwuCE
+0IK47td0+ftqiZ9GkiGmcKPmxtGns3eABq+K1IMBvPReex/Hl1ORyvlb0dXmmXeV+j53JI0Y4hB
iV6/zTQAazBeGCWYX8akc7dC6vHOzLzyyx87KGZqfimSDK90w581sjFhS3CLijMYn4uOoycX+HCf
S26Xpl96S30RqV2d5/1l1FurWq8cxqEcrtXBPw6f4EXzRlXtkqVPr3BtMA2FOokPdHqmZB1Dk1yN
lr6OBXaR8kzm07p/229a97l12q837OSxaZVHLVVpvVY2EdE5upwkqrybXIOJnATWa4eefz+vaiuP
rRrjlXXXgxuaV153phD3eZZ51ZBJ5ebzfP3ovCJPkfv5nFam5acmlFSUUHuneKT1cBJgdoy2uvCo
TQ/zs/lBadLwODbmz3Xz4rxhXndd/L89rLKscFH8erX/7Wv820teX8Proe8n9U00XRMDQO+7XiXu
k5Fv4GytIniRahujJPFMG2mBl+8GSk+LWIPihTkJHYOZwrVn7hzdaDWCLqVw9ecCJenGNsZmMy+G
EouJXXlYtqetHkIT8uie/zoohJD8eZBmFcZzsw4aJlooqYzwBqFRTGQhmvUSvD0MINRPZqLl90oo
qJkNFBs12m1bwKvWQ9Dk8bHWkoLiKBW1eZdE2Ev+VsV9p3ofsVkEq9hw/XM4PczP5gdDtZujqvA9
H1L52/p547wu80b//Gu3vItI5r4efz1M6Ybm6AmamX++TNq3T1zR+Cunsj+rmdqfxdBL2IZVs57X
+VnZA5UlyoJSJfukAji91YfJumi07FXHTYAoW2b3uEsUwLN+vzfHNAT+PUCOCGvtpU0aZgEmdNJi
3MSx27xFjkvNs6p/HpRpRrc3bSe8pXTwjSnfiNmdqXXCTBaG0yjTO89XL2WRKEzXWJofCJzMdqWD
6/Jzv3kldIhLkbVQzwYt+dwvLVCyzPvNeygQCx0m3vrn+T6Pnc9VT+ey28A6QV3Y6r1q3M4PqkUJ
0SKoYEsHBfLMvNIT2SbB43waSjOwCfhQzKNf2wfke+bt57qO5I5NFUxeluvKCsXugrlhtP1t5a+T
XV/U0rV3wAEw+b3qmUR7GppIjj4fGpHv8Cn5NJb/u77xcEjinhVkWLJbQrMOx5dHTiWHO22OGGTe
eTrUH7iXSZNDW9vQVyMTh7Uju/uEOsS7UJpXmwr0YyzGbEtDP8GlIdx7W8OrmVqR9Z4oct2pafRK
CIMNvDcbTm2vI/MCQEOHRrpvEqfxvCvRhTgb4qa7y6SXHiq9rTdl745P08vNe9Rd//ly6fRyeCJ/
vlwR443/9XLNXy8nU4FVRglGQpO9+gRl+Pv83/78jwYYDqIoVM7Xv5jd+8YyNaMpd16jMmVA9dgT
kfp52PXP6HrGKiYQ+zz/AbnZRaewidOCqObqrmnMCLyLnm7UngZ/DtLgJJwQPe/8dH4AgBad5mcM
RJi6xykKyevunyvnE6GCv7MAjAzWre458Sqypl6wW+HHSEj+3Iddy4fm+qPYhKHZLEvSJKk9kzF8
MzH6Mgh58NsqGvhhGhX75PPwaXfh2hdmxyvhy2/SbLu3tvbeotLr3qAcvikGa6ZNfio/n4jUy+7b
DmtXP/lxwqisnkJR49AXeXYnTNB4ogb/DRt3PGoVwkugoXgEAG+vMIT5z6QaIDZATP/RVnBo+5oy
fmnba1M03bsQSYr+2SufQMsUq2D00s9zlo0VHwfaUZ/njPTy5zmFDRsnEdLeCSNoxTe0B/aKxgeR
woAvL7XQbpEeeafCNcNLIQDvMh4mWp5t86qekJpdTezFYl6cNyjMwsiGZUBwXfd/PJHr8IVJAOP0
0nXuwA/gCZe0zzAOIZ92FQ+T0n83BIY+vA4ZEsBGV3/f4E8bxLRhPkKomn7OKsp+/oRgzXzR4mj+
41noW+2aO/tw5yN1+Xvr9Yh56zjtJwkjQT8ddMoDLrJtRNTEPCmJq0C7qA1M1GlOMi+NfyxN2657
/joO6IYOIYeryTC85Ewy7jHaVvc4g6I75hUdVp37ebVHVOW/rOGoZtpn3hFeQnT3x3lonyCw8901
YVT1zlKE8Rg7+Y0IhPxGwRzHo5okt74ylmei2SywQkHwzdCIloyG8EXTkOqwpqGdYOuPg1bezDvM
R9q+ExMpTSAqielMuVItX6qenuFxaRu4Qe5gny0DFRbDU+9oJvWynFZd1weB+3OPjre5BBabr+cD
5g26YxG2SQHbO+oca0tELzmILRA3tn+Hi17e2bZJsPzAPaGaFud181am5x+GHbf76yq3jciQHexj
2/fybt5rfjBt4MVmrmJLm85xPXmI2c7J64Em6n/PfX29v06SVqS2oprdX8+hTK8HfBGQtp+swTaL
1fw5zR8jH5HmYOdZzkul/3X+hOeP8L8fM4km+I/nJTt6mb8T16/Bfz/iP874z3P89eX51/PMp/jj
zI1q/fbKf53jn19J3guV4nyNx96kJBB4d/OD23prXeHyfl3F72fS9hTjvv+1Gx5vZTmEKM7n/WBO
eHeREDAMudmRrfXf02FPo5PWyvfrqjwlSLLEakjzx4D/Oe3761VJLXU/38j1VeeTz7tdXzUcQ5Ok
bjiBMLPy16gP//GqMop+e9WGwtRN0FY/31ut6RAURoxdZuOdf76TX//Pz7Nrpfz5f/xc/uv/N7+t
oKZ4PL3S9Y3/+v9d/8t//h/nJcNNPkbTVY8uniTZ2hfFb9CuTyA3uKr5Fi5S+1AysD+npA4oeeAC
8BvNb4DSi1OSWISNpYq/408O4Hveyoli37Yv85HXE0nJebux/DzRvETD2jm0lG/nu2wXRKCChf40
35Nj1c6i1fz0txt3MiTRSSZlsTVy9Wk+bN5lXm/643gc6luTe/UjKcxgovm61WpIBEMzqPQfWRzQ
LxABRj/m125zyaRSSrHXbR1eMJ0+u0+04ptvErSG+qFYOWKwT0Tm2KfItzFoxNnRNlSdhq2b2ScK
e5gOVRuLQ89nsBI4pU5GPLQu9Pd07MebvE3ETV66NEWzGI0wS63ngpju+hHreAU5tp+XwUp0oHMG
Gi5OwEwowVZ587kytk2BN+BhPpfRZeMJ6Oi76wBPsayS0ZuvRQSKT8sRvN97N7DL+zip5C4iGgbn
Aovzg9VU+HiEO2LOnrgXQt/4LSA35VIBah6eKkVl3FBA2yhMaUMF7fVnxI1LlYbfI75N91bvqjfC
gPRnO0yineISFTKolfH810EOio35IMHkjQ4KmUX1beJ7EU1jqIhO6AwPSdge5g/Az4NsB8SKzLXp
c1I8i5CkpP+5GyOVw1zpmj4dMRjJsR+bqXZWv5WkzZ+NNGFO1AEWXczLmpwraz+35gXMuM+brju0
BV4k4lC6kvgOtbCUSxEaLT0Jz/rI4ucs8rJ3FZEiuW/GeHfdVSsS/2He1RlFd6zdksLIz1v5UAXe
UToyP4YTn59gDO0RjUx+tD3Bolnrj/PWykB7hhFKfyy8giD2aXGcFv/nYwt68wt4y63y0JmeeYoF
CXlJmbZ3maopW+AF1FWVzjrXrUzXcAabxxGK1GIsFfND13/MVaOhNR6k0ugv89Fx6jR/H93kVFaY
pANtTNTsS2WKeus5frBujVZ7vC6WXa5/Lo6JLdeFcH7fWv25eN067zwfa5Vfqh7fBq3e9CwKLzgp
adqvC7uUJCtaD2HfWh94kE9p1oqXwkCoLo0mRY4ugpOT1QQy4amfd1Vk/KxO+EHgw8EDKQWQA6ex
c9vC6U58eB+huwsIkn8bykk10Jni4mQkKFcxM5OsyRRiSdVqQ97h74cT37jNos74UYKLGBqlfoOH
8FDGegmEOxbVjSMVA8ZtUtO8gZY7hkp60vKIQqZXdszJ+WmS5TVFZGRv/7ZHK8+ItkaEwkXy7ng+
xaR4+FqC7VlnGgwrigXxnWoTpvznHr0tHXh0fAItMN7huTbIyWHijXqJybR3hHymHOfFNK0F5RW+
rKuwwKvnS9fC8jA/fj6fd9PUHJIbKaHQdbs78r7Rk6aCsjhgyH7InNt50Dltm5fm4Wnl178tTdsq
laCxeds/jyvouyM+1h3swXknGer5lVzPvwJHq5qtQyd6Pf8KrovXrda09bo47xz+L9LOazluJFvX
T4QIeHNLliHL0IiSutU3CE33DLz3ePr9YRVFlGranH12TERO5sqViWqKRKX5Tdi5z++nlvCB8fPD
6AnCQtPC2YuDvTQxW8GlNamQb1961+baK8mN37/3/q/Gal0Ae0D+JhVkyx8Cc65PaenVpzhTXG0n
bSksM9xljmM/oivKjQqsj/okHbXVuQ++HXz1Q/RkIASgwrLcDUyd+Tj02EEajpM8W16BWvQSd+IA
fqQKgCJaDv2XtD7PzbciH0GFB2BQ1jTYyvXDKN94P6VdZluGx4H6/tC4Qns0zIsnbPJcyOHevA9x
Q+J7JM5z0EB8GY11xd5Fgl610QIrfpFQlynjS1vm7l26DCtYMvBVg3z1g5YvhntLtx0VM/yW0IY2
qdvbEn2HQ6gk5os7j7wcF/Haznd3+ALYv/5Zhvovv2OxoRpK88n0zRYqYv1UjnX7SUKcgQGrcfAc
0XNLTcGxG59YOBp/OSCu7M9qqKGTaufTzl2OpGPIvVzzcgcdL4fQrh6bn6Lhj3BpSCQdmn/5Df45
0qonhJc0RMZ30pTRSpvx12x02edS7WV0GuUj3N7kBaqnc2Y7wa7GGcpf29zsHq5i1rLJwbcneCi1
7Pdw2dVISJcdjLQ/hl1ikFDcXYm8IlRW1rqQb62NUijmG7pL+jOnBY8VpLw3CQWZ+vuoDGAlLMN6
u8kvw+qSL50Iu6M06FqHOLOQtIMrax/D5d5ICg+eqlv0DdxMQpeUabk9kra61BKrzmuwcD+GSK1A
awzRC8YpU7L5+8sSsX4vUqjr+XIZ7NiWy3qZ/7nclngOAOmfr0oM/Jq5LvXi72hmafifOn3wJq81
DARQ1EF/6YLslHejdFxemGt7fWFKTMZBts3vbzqkGaNRvjVVbd50docSPt+8W9hZDrCkZDxL4c0+
airSU5bwxLmPGc/A9z91bhXxz1BFLfyOzPL3Vtuy0nRKZCGy6Lt8ZUxJ+G3gKvqzVSB/ApToKoFL
oQoUWMQf2t3f/xS56ubHdPVjVHE7dwzORh1uoB1uxm9+jFHtRamam8UGnA7QyXzgM0YJ+A3udiHZ
qOqBr7/w0KJHeinGzHqvrbGG08dDtxQ3sbUpvZKH1MgARgnh4WnOa4iiZXQ/4UOHpA+23ocmt0eU
pKSqjs9hnvm7aMXW5VGXgUFagHVLUAqB3gHPabM7qV6CdobavANssPcj9jjLPUoIexv4DW1DwfDi
znF6eIqqAgwZnbdsLL6CNfYeTJQhRvwxZ9QUHl000jYwup4DvfieNmqx94Hhj9ngvs3YnzQ6Mpcl
+iondE+3XE6b9x6OLlvknDaeH3WbyLa/ln3n7gYdWC2vJ2D0+PDsgrqEw6WpD1jsoJaRTPuwL4ed
jtpxWiFmyG/dtHM4oDAaBOVdH7du7BmNNG/AcHqb6GvomfgWe8Xz7FWPnqrxH1HWf5gBChy6N/3i
Gjocapj8aVz+2iChCQiKK+E27l6aMNvyKn7mHPTrmGKyVYOUHqGhuVy3tfaMIA+bms5Dw7R+rsY7
DQg776XhPgnHT4OFjtTIL/rc6Y81HliIcyRHOG4gvDj1rxX06JQKK/saFD439NW2DjlcRFIvuM/Y
2OCvh3SG1X2H0qXcN8vyw2yQ1jNac5tnbr2Z3cehMR5VSAdVBo/ou81t0j052waRvTu1Mx51D4Im
mDu2E14DbBqI26DaMA6CdDPYMNgsj+1c4NWc6kbffcgYdz7agDuUPh6iFoAS2De96HFeiqCTBttg
Ub4G7LHNBpg9tVGDpOYcGfE9GBnevFOShpdinSFAjNuHWSn/8atBO4Ro42oBrI42XuwpORAEL4Rs
jfUWYX50pyKx9+ArxsucKL/bvZqczQnLmtb+ahkIRbeoZzvJLzEXAFyJG78nBtouXm7xXYCGk4Nc
ljpE/1b98tdgSP37FhDuztbm7g59rFcni8N7rfd3Hfpd4aRBeAjTZJcNCvoUSfyi23iCmMpvps9K
MJmsT1XHt7qheG8sXJRTnQfWrhhfZxwvPwFvuuvV5TqAN8FZqxrna6E2D1MAqxJ6UWFx2YDYEzT7
lGcy8QPuG1/1ch4eoXJ/xciFMzalfHU7BGaKydD2MYbz94GmBtvWKL8WIazgCgD2HpdMaH9WaO20
0H9FmzjcpS4+JPAaUFjq/mjV76ZVtahfKY9T4cf7qlXxt0SM03TcfW+p5lHVupMP2EuN7Qe1qktW
+PFvXEE+1N5sUoCibhq/2dUTxuvcrbrbekbqj1saBI1hbNxPRq/j8VAfVOigh9yAwV67WbZ1CjPe
hwDV7tGnQQU5wedz6rt0m5eI+qnDI6juECYhyGpVxzsgfK64y98jQ65s5grqVx7CgrKa+tXq472J
l8l+gLM4JIZy7lkWniHym7r6rPjziMjhQpAOuS0FUFdu2yj3tpWNQZced68jwmFBBdy+nZNi0w95
hU/c6D35ofuqaTjlhe146JwFbjhqh9KYD7DiWvQ0++mcuzXSAl7Qn8GA36P8/uAg+MJJLIdlasrO
2Eic39R4gioKl1yBHLmpEvxP7RkOpYGagdV3w6MecWPWa8dwRmu2/+LZqbGrLK2EK87ZWmtH92Zl
jY8twvcoTPeoz+X5rxrCw50aw0NGPybC7qmMLLBy6CdufWv63ptafcrHkb/yeaNFtfZQ8euGrGeq
nh025Xgsfqog5z06GuA8dJUAjuhohrk+b1RUpHeuGk5HD5GUO3OqNJVnxsCZM+/E4oLPG/H74YxA
AR0MKIIuOklNaeMCE9ClrfT2cPAsQO55/s0yxuk/nXtyMzyvgi4edzPsK35EtvcNpVADUlo1PMVZ
0L9mkfMvfYl7aB1vHM5ajp7S6l/cEhJ92HjfUmixDNdzbKhIG7CZKKf2G94uFp5Jpr2VWT2rOXij
ZX127MLC2jj1UARldMXxByR2iN6GiwQfWlI9EtB06AbsfUcNA5QZq/wNquqr2mBU7eSYnMH+rg/l
GIPAl6oUE8ogyOTQ86fdf5Zzm3gzBW4VQQHsuB38LMJVXofttKilzX3Ssz2kaAyre0bj0rtX4ffD
7Itd0GVLMKxG1GHLutpdgnpv8X0NuYwvMl6y86CeQdNiGGCVn6cgnp71zoy/GoaKXW05v6pLa9Hz
qfipvVldHX+9l5jeWObbEKGvusRcraoeNJcdeuBlz6yuBja6EYZj5oT/D6rJZ9aHSKP46ndD1ds9
pI4zfl96PO91vHaPUvRIYgAv+2i3znj3RzuXeI2juIYIPcWkjsrJ0+wcXgh/Kx5HBMegs8yj1FIj
4moZHnkwXwX8GEPHS6ok4MxGW0bpqGJx7xGjYsLlY4s81B0GsrC7fIP9SRV33+LRKva4lhr6DgUP
JDCmZsMyAdPaXneOaFhwI5G27zU/Q6YZ3y/eUmULGkFBCXAp9KV5E/Nw9zxWQN0bfgigq48mmPsj
m4jkqLkoAwJOAk6T9NlRCj+mpgM3LiKr5ABtdA5SFJP9Xqs+aixzFT4frvemihGTFCg98TDNTaeD
3qvdQX3iOAgoBrui4tgi5n/kkPLeVev28dJRjEZx9CtejEDLqQLowKjR1QJOXPip+coc3f/9Mli7
XQWD5LQcj98tVdM8y9KdnzcTqoochaeD1EZL9QFBfo7yeRT3majxuzbCL5jUoCVcIbJh5APe9Qd7
ho5R1WjGZppmcBoMDNg5AWz4+0+mAyb9eYFuI9QFAtVxNctRTXY9P3+0wui1YSzd8JA00+d5AtfR
TIN9WgsEeexTjLDfVQwiCxQd1QM8/t+5VzEXmupfznmVJ7P8H+fE/YNXm0wqnzadtHtU8f6/PyPn
ofdQMYIXBadyDhSraB+ZavhWICz7Uk3o8qLb8yYh1j7pRv3I8MPhNxv28uR/DgKkfOPFB7QCOIQB
AuqZUhNv0JvYkhew1j8lHcIA1pgYiPwMs3aUQrPG+ZGz/81VyHS1YxFN+nve1ZCraoK45jpQW8bg
24IHutIHgMQWi+1j5Og1+k7Yk0VTY0JZjcwTKvDmKS8b9g8SDJYe3Q7Qx6/g86056xCpRWwtEFH+
D/JG49/MdPVIGXAzizxNYn/2SHm49CYVS9Ihn+1Nnc3qMVHK9yIsi/pg1xw8GMF1XNJqNVpWnEuy
tM1Ioy2Z6zT4l/4GB1Dd6dK7Tp2POfYh67zrkMu8jVUhpucgxbOOuZrjdvj6MaRWcalxaC1EFD4+
3jrNzUeUjqup1yHo+3yb+1DbrR/z8lxJkSBKYP2dF+cIpum1fVoLe6j3kBr9xzUktYAb2Ks0FNM1
dF0UzuB+Hn+TJ2P/13PeTLI2lXHCZ+b/MN+ghO//GeukH5/RKMbPf/+ONY2fEfiOajsOB6q2qalg
8U1HvzkEqZNqNlTdzKAOItTDRp+XgFMA4enLJ6kBcC6fzBTk5jDiM/lzPF46x8YyjuyStmu+xGUk
ns3ZMTa6vbTWuOSOSHQg8xgfJK4FTgw9Zpmyq9H4N+zsfDNlix7w/ZihvyUvU9xpfETbfJ/FFt8E
EivQk8JZ86OdLl8PEKQ+3sBX1ZtJrnquq2iBsCP8d6X34VvcIMQWzFP5mCowOw0H/AYORdxmzL86
4Ir/yEZeMGuqZdjvqd0E0A71KTQSFX3gTCwZunwXs/56aSLrwKGedpJWpRfmC29stCWzCA2yJcNg
h/fSYOezzyHmg8xsOQZV9LE7ozO6vwyT2DKVryBPIzEp1qmy0Q6Uu9ZCcBDlnPTeexgdvT+2Y9If
+SZX812nt+9t6cHMGCOcNQnyT3PsDjY+ZiUaKAr41eu6Orfz4/udRzWq2a6p6ubZnx463TIWBuEA
DMp+AGJoPHnQnVgtLwmEwiwxn6QhhRXqMm4NS+THdBK+TGAsmcF8mXNN+hFeJ1D1YcL8qb56VOwo
5SmA9XfSiy8rEKT22+JFQXJxwRUJkkMiXf95BZTYUM2WHOkWNIhEfszDdtR6BHyDdd974gWZ8mPq
q1YIvsBcUCtIv8qUFyTJj3HyIdxZCUBnlRABIeodzZLVudTCpSm1tWMYnPo4IUmSuTbHER8DJH7T
XGeSjnW6tUOGSbO38ZJIKhsTndI20906BMxWi4YP2pUIM358uEJrab/3WQib+j4nCR/dbVP+geS5
t6smJGDsHg0AvfAWnsKCANYRoOPwLywKNggJCMYFR7wWKUp5792Zw7e+jFm7L1PIbNYyRTyiKr/m
XD1HxkhOscxjhyCi92tmx9/JZbQkSseMWcdiZaZuBhMlBNVENvYuN5rwKO1yqUmzYX/7+H5h52ku
QK8E++e0c9lrZCb7MQ+RWMsdF8p9NIXHpXu0kx/dk1W+dxuF1zE7XsgyOjUHQF4YWDrneCnWeVSF
PzFJlHmkV1f5eO/H8Ik1K5wAlpCK7+BGV/dlY6HCVqbuphYuU49NySlWUkfbTQsnSvqNpT8RMpP0
pwU2cI4eP5r4OqJXNsQmXh99jWzQ0vZzTz25SyE1KdYcQI0HxawjLkwKLISRt/4Ud5bzonPmykm0
90lCCzF1W3aVu5WmdPiLPcfYfvJt00Xpy2x2QYHg4zrIaBE61yrlWcZgRunuDbZe+B2ggYQSZvTc
KZWBlubyTN+DdZ4pqD0szdrkyCzlIsqsK/s8aE514OsSnwFaHrLHZwQy7PPabGdWwVNYjlvpCJXC
uId9DmIpSctjhsXn0S5qdnHSriO3OKr1aeo4tpeGhK8yZIT0IOTGMKmuwXWWMbFYieOwWwAA918k
b51xHbHG1hRTPtHalhqqssVxjcF/RVGqfzWaQnuy0374orvOH9mc6GdpuZ3N7jnF60KanOOhEFj1
9vGSmxQuJ8cTdsyd8U8bVet2pwo7yLJdeIL4kThsVBcG0RVZcBhdzMDCSjmgU6XuLt/zbVt9g7c+
76+/sNfv+rCJjX2u+b/M3PF4O1kV3Azsq6CvLssJ6Xb8GI1ZJ0vuzMTUjvHMoX6o25hCNygRBJXD
jkZ6pH2pAXV5D176pQvueroxXR8NtWWidcwlx3NTRGH7Xj2aWdlxc6x6HDPrCL9FEbJCLoZH6Hu5
29aq/FfpaBKOvBYI9EGa0lEgB+AiuP0so/okVJEBzFCQYZCEZPIGVgXf+z8mksmdwHa360R9BkU5
rKfsEGV9+VIXv8Ph94/1Aq+Qwl/QFmvM7Tv0V2peHzcd0pQRa/JNTFvgGZFXfXGL4jkMlR7F5hot
vLSo+qcAczZs93jlcKCKUbQEfVX9jNB49Rhx7YJgsar2T27dDucwebsKSdzHAWuvxGV8J1PLeOkY
llFejF+9TC8x6b3M8PEM6eD+vtgHBYpPHGYqZ0yS42MbcXOwtNrlZFtqa5EPxedU9RVsYci4SWO/
7SI/A9PypkOaH5P/2bwSWyYvVP19cqVQ83+4DXXMm7OWhYBrQxVWdcPjOtS6od8F3CPMXl1x7JcM
Qxm+KhY6Tr1q9SeuD4dTsxTewOkvInxLW3X64zD+Ko2btD+LhYub/Gg2aOXri7efDLnM19vNcJJ2
3k/9sVZ+lcYaXue7iSGV/D7pmiK1S0eP7Lh3BuvJLcuyCbxszpDzOxVWFj9emtIzBBnnM5dqn9U7
hHmKq43nVfdlEBLfJ7zWfswhm7ab/dqwzINfBSrpP+9Mb5pIC+z/fk+nGcu/1fXFtqPqlmWzYnc0
Qzdwnvn5RYkIk1340zAdo2VFlgYdcjw42WBmeyiyVD8kNgI9El4L9DzeYxMazsa99Nxkd82Mio+M
1kxsSi5Tl0HKd4KkXqrrpI0MkPZV12Xs+iHU6Qw/J7h8oqshMm5Nu33CbeaafvXhZDj6MIgrNxku
aSxdMXpVkcHv5oqNqRs6+FYozjkYnHGvpSYCdVyL0582VqxgSeKgcqqO+0ump3avttN8zhe6bLoU
oY561SYyoJRMkQcKK5zU5iD9a1CaZhTrzQF8JbdoS+YQ8YfE2S7EKBPNoXvVS6ojqusli2jDKBaN
laUuYV1FSR1XY3grXvkj2AbYet62+yUoY9gwkHnpv9TLNsfeiNPky6TmrO+a0ESTskIiGoXhbtzP
HLc/TFP/FYHqlh9IrzRnKz74Q4rJVtEA7QGF9Xjp7Cb00PnySTDwMKMn/ugsgMR4I23NZUJzCQLy
tTVUVWv7oS3ar5IoxdR2tcoRoibzS0gG8KJgluVJOCm8/P1fhukhm3DzlwHgA/0CpBBUFhP6zYny
1GR9oeGCcIRkbO+FAirFyu+UppBLhQcae7myVR0Duz7IqRKSzsB3EeL/y2GS85fT+94yeM1J8k7Z
9qP9+xpaPxXC0/+y6tDfm0DfnpSIjXI76v5janWvlcPSeaMvHWnQIEtWLXA0CU5R50O6Gl6DoYrd
fZKjaOiYHVc/S3aPRozBLyw5yzxzZP2YWjrWyeR5UgxpAswimwAgwPWKP3VmFHIOuCx1U7S4jy6v
l0drqLdVgFAhQA9iUkjKJXttS+12Clm+llx2Ipqa28Fjwa3aOuR2CsBa+K4Jvl2z3R0mtNPnYXbb
J0fDfVLw1NyyZ0jH9O6DoK1/ThvCmj91dFtKZ1bQO5xy68x30xO8tn7B/9HsTSXc10qPwjtKnTsV
j8VvnL889WHSvfWx7p0HuOB3Eg8ntEEHbQCNCs7gK8iCDbux6tsItmwvw8OBZuhyJ74M94sAGhZ/
M3cSL23MmtRe+RZjUac77BxvgP4C+ZeY4P6lucaGwLiMUkz9B+FP8syZQ/oBpkgSY6ACtA/2aIRo
BhgDe9vlfurhoURQCuSsjMcWPfU1JLV6uQS5ielTgvRGyB3v2pHL2VsyOM1dPEJvalR/sqEHKOHx
Uu0iPTxKWw+K6FKTphR5AtDOiWGtMUAKT49/nkCi/dKflWh2AyT4mFuqyRqFe3ivexiTYGeabpVp
vt6Qyv7UNaBcg/Shp9ZU9y7xvGTrsPtD5BjDBW7Xf4yRZs1O8ZLjtSzu7yQo29u/TJReE3ypiblP
4tv5veo7zsGMu/EryP5/T1rRPGlKMH5VAmWfKsA7p8CMcCG7Bw4xfp1zZ34Ng5QbTXJMz9PORoI6
tnRaTlccHI1TWemtJ6zpxtnpttLMOyPceqHl7qUJcwH7AidxD9LMEufm4d4Ud5eH8+6WHHl4wleh
PA3bkPeHa3pf79vU6reJGmRntP92GaIUL+/M5Qmf1AnuySUonGZU2FPJk5YkSy1fcp0BQCokPKjU
H/NJbyL0asmR+dbBH/NV2FWWiolfNrJ6Rycp3WPet4n2Otcsv+oq+A9ujX7/uHaXihVC+qnT58zW
sMYd7Hz8lwz8GNInmRduiplL5/d7KL8ucWaFbCE0CykilZtkTNM2axycUwwToxjGs/SGRgS364Od
YX9MIL0ZY2WmNZ6EM1regTWcv7l5YCZ37//HDbA0UcW6Dn9rAPD+25jRV8YKYdEac80xPElt7np8
w/2lnRRzE2/yFK6SXkS4HDVpyj3Z0oUqqNqegfT4R+2xykzil4EyhzEWxgAh/sfASzCxn2ZvgXA3
aXF2yr44S00KNTOi3diqqBf83HGTnKEk1Q+18uhn1vX4NU3tqmhX9oAR1tn/bM5lJsjSzLR8nHX8
2vzffCb7Y6b1Wd3gFvcujsb3cgRoQhw+NvofoVZyVrmeCkrtUugc4ZmA2pZzzKvwcoKZr8eY11mX
A8mbyZoYP52FdWGOSnRQqm54xVd7RIpuyn7n2+mR41r3l5q7xN1NBh+2eXO1edgXjaEc0g4TP3+Y
gaiV6uCCr3Ogc1s+YpLS1Zm9n6OZGQSs8H7kS/O2m7MRBsHcUg6XQZI/qyFTj0jP3cUhQulXwauq
zHVJbdL4+PcruxshKUd1LAQZLduEcQeaQb+FRJcuhw1RMgWnuI65Vkh78NwVnlZoSb/XHK0EiylB
6ZaiWhLX5jrEs5AmqWHYbg32HfndOo9k3zT/cq7bh67jKixj3s+GFfwNd6xaufi8hw0UwVrrNprV
/YGhU3GUIlkAI1KbMGlmVW/z736XLdG1S/ovPZcsCZjp9waG+kEaw5yfgz4Ei3OP+pS9RWm/uVMC
F6ozG4FT3S3X4v6Mvp20bTt5D3YwyHYDnuTQ7n7EJLtchkhNCumVsSrCnG5fnNb8mynXpttx+C+f
AnQeVmx5x+Hu3/+CaNp/HXDYYFw0LKM8G8y3frv0H7G+RY6UIy3fG4xAB3zEIcrlfb68saVWJE12
7xQlhLARScdL9+UVXi1d1tK1vq+vXu5zhUiPjFy/Dy7dkh77ORo+cZ9v5TmX2dFw1XdunThAzZ0d
nu/WLzN4uj18luKhHPzwq+4HZ2Gddziu34eD5z3ZZjyf64LjVSGVLyNTI/heQX3bNctFHiDPrVs6
6ePYIM7SLSGJS22N2XJ7t7ZvctrlInCZSuFc8B+muhn6l48crWGxPouRQsgwSmVZfpJCzWwEK9mW
0Tb6fxvaEOOZ+qPXmrmDBNFRDdveQmpGhniq5Z5kxPvgojZgwf5bQtJZoHDcAb1YKKf1KxvfXyr0
NI6t8LSXZlh4+dG/XL39aK69klyIskAS/AN/47/P2mzLhl0M8kqzbP6Fbg6ycfrV06QHLlcUgGz7
OY32eZpH9/hh5C9S+Jzwv9hl8xhr4YDHnM3iSPK6HKFOFJxoV8PkH4cGCZTyE3Q1zg68uUFYumye
3WzmUnMxEVP999CQDBE/VSt8cBLnywCY9TcELvz70LXik9qF0ZvrmF/ySp9+0wPn97FJUU93Z9Dr
Y4AyeRord37iuwd3KaQWF5p7kOKSKNX/lxwnzL3LwHUemRZ66PLAj8fIjHOfhptpeb40b56/znXz
eGleJpQcz4q67d+/U3T9Fjzh8CqB2Kl7BjcOQNRuwBOhY42BmgcGSpvOH4WZHuMk8p8GfDHfCivG
54EV+8bo4+6tjaLhVQc8KZ1S9ItbgqmmxkPNSv4N8wcAU1h5XqWYHoPM0TrLAJQU+Se0w3ojAzBM
Nz857X6dseha695JNODXy0coAQKc9HDCYRF9XRx822+J4uqnufG1h8LExGrsveQYDFnKt4iaHNem
1KTotLKHpwjK/iYPzxEEgtdEqfXLhGtMhqxNqa3TZMHIMSsMh/cH3CTKXHFr7vRRh8cFm3jSXHWT
hhBC8EcxvqBqql2a6s9N6V2T/2EskPmXuBkeMt2vzlrculstwTwiWZoSm103xpq1CrqTN36SkBS5
WtSXDGD3IMA9dwI8j0nuHlsXbITdmusbu0v0uzVTBuIIg8DXjwkv02PC2u/RxfuPo6MsZy0Fxint
XivL/A75/fxp7ZBas/R2KWsa6UXNKsRldxmn2XXLOSRSORimFE83g29mld41T8aus64dN89cO9YJ
ZOZm+USSvHZcaj//18gEZoSEAOzY+i7WovAiYhiXRnXiHqLSbY5HRZdQiku7MdvqhOG5hGIwMR3i
xqCFv3HSwInpzzUcSKBE4FTyTWrS27S/VioaGGhfmZ97Pa9gYATuUZq5VWPVUfTePlct83PURuke
tXYHOU+SlbLwDrZpafxz0jt5+fisDNZZOqXA2SJqgx4uJP2mo6F74wbP0uW5yGpZbo808jJX2ucJ
pyOO8g/XON4tZNbhBgcTdJvvF4RVTG9ZBV3dkWpxFsZgqcvTO1vaH7VnL8n3oQikRVOWvsuk4TAz
HwIv3V9i2eCzdxUBNemBo76/ElUTkbW1d5lRQhbaa75Z2o9qYgCvMTA82oSZ022g3MN+ivtfkNEp
sSPtleWfJ2uWv4pnt/dH7x7sVHN0jRa49lJz8pYUaeMgB3y76e8CrMwO6+3jeqsYCqG7tvDO7LSr
W8k6GedoI3ljVtb97kdKZMZo77lZqT8Ok70NU8AWiJDP6SYu3WxTeD3u6QHb0fNY4QloTM0xbEy1
wUR1yvdFjmONqQ3se9oAbpdfJeW+Y/s9sxLHMc4IeUeziqmOXpNtY5ncx8LlfKnOQ/+WR8ELL7wW
ojsmX/Ny1o/wdnWU2lpIzJDj/2Y5ya/kEF/6lWi5DlhTNR85fxQ72HqB9vmHrzbZMP10h+RwzW7Z
jus4qqUasoa5+kXqUTNplSQAtDBF2mekNeOHFtjo1onT5he1RAJ8cLr2kAwT+m3oPTq9P73O2El8
bgfkzZZwXFndqUmwXZdBqaZrOzgkA9qs9GquzxqGhTFAOJpGAJ859v23OFGdV2/kDEWy4lI9IFWM
L5lkKUW7bcOh3RQWzibIYcMwy5Hf8wt/6/mJfS/NcYlJLXPgDPZVepWradF1buaMX8qyCR6Rjrcf
YMN74fcwte9NfHcsT1XPJkgkhOOH5llqH3EJBZGDNHpdw1H4yC1ABhILLIyy3P54kVWZYExeIEiz
1h+Q5Bse8fTWmsMFU0Qsq+PxcT0vMMenCFm8ofzm+7F+SpYXZK7B4xkmdSsXSpfQcgklzTXmeuNw
iBEVAR/NBsLxMEHgMG0rkJ7cVjABTIJ+py4In1vEjwR9F+FZy8hw/FlhQc0ODtn4hTUNYimt86TD
cJTW2MVXrXYwnSdrbi99iEi89+UIsf2cKS2uWrUv7RPfmJu4ho+7j3MoWNytblrHDrQ7Lamg6DdQ
yjGN6OSUEJHf8GDm42/BorW46OG+SK2YdZwTUiV6XCwGXICs5HHE+1szcwT4Ll2i+MaImiBKzc2A
GnxntTvFSWfjlzZpLk1NJKArXwnRWbw3ln/90kLqrsXdeddrSo/nwtpuHRbYS86aOLixueP3/D3G
Wtt5iuNt7/nOw6xhYWYCOtzEs96eHHe29F1fo76cNXyz4DpNl7BhrqpGWOGTN7bRVgbZHMRtkegG
Z7qwT6wudmEQUkjtL2Ntl/obNfIrjACCgWXDMhj8pXu4tC0Iwn//FsHq9va+zbUQ93Q0SwNhjPz3
zU5nDuDDaDr+yPh2GY9yr1rJFazcvnJVlx3Xy1ipXd3QSlvGSO2qexqj35shiHcS4wYcDbS8wpR1
OTCpUMd6mBtkHpZWvJyRSG0tKjk9uZRrVEg5ko5rPWcsl34bolBumvZTwon3m8r1yr3nd/lDwPHZ
W1uM42H2p/EubDUIuxnsVaPMZgwp0emZnZrF2FIMehQfJqM7N+7EKg2w33VHPAxnSVvjMnRObcg2
xXRO9JK/hAoR2SdJkelSRq1PwD9wPqER1U3FYwmDfD+brdKgcujmp0uVQ/yDCvj/QWJT1ufpxoYg
enqvIkC4DQCycfkcQKmULimqybEejLZTHqAdDqduwYRILYo+Nxq72DVsCbZjbXcC7YhLjMc1s72/
6VhnCkNsYYIGy63ZyV+R/zSfRU0oc9L31rL8d+z40hJhlBaA1N//uurmf/+6IieFaAuK7YbFf/AN
cMLXirmoER09qWWq3mewzJs71BTSk54NfQL8UA9PHZ5MVY5aUo6uu1r6m0iP+uqXAaOGU5WP4QOG
oi+Db7E3hsHX5aX6OfLM+dks/FNozSPu1Pk3EAnlm41U+mdncr4HnVmfJdP3Shtm9jg9jCD2gRlE
yq4pVX8jvTX2m8cCfZM76e09z3hJQm8vnTJb0Dv3s+9GnySEyAduqwBRTpKvjmh35WprXQbEnabv
C1trNtKb4h3JLYEa71qwB7x7vfMFMy2o64+YIKtXoPVHvLCC9llSP/L1FjJpZPrKqRtLY+/Av78z
l+MJKYblaMLKoveOSAk9VCV6+9A6obbxGsQFLzBpaStL+wKUhnasbdy6H7cX4HVddS+1dZA7OJNb
Dxwv2mk35NoUP8n928gN+CW43tj1JVdFlsmydABN+a3JzfrVjCP7rnfU4kG4zLMWN1exLO9BaUuO
2rvvOZLoghu8GidzQeu2of60xUNYucNOm0t/23MWtAERM57QhR6fgggbvziIs9/T4UsLyP77nyUE
w7hDdcF9tDBgB6C/nOetp3aXUzw4StYutpSvl6YStAsw/y8P+C79l8NCbJTv9Ra91qGOz3aOmvqd
sQAE6hmMfppxUay3SrTvBBYgQQ4aRxQy4rPkXYas2XbTxvsiQLrcH2r2F6zOjb7EM0SqSrmgJ6Uq
RajU5kG3v6yRq2QJGgnQybXbnpJT1vW/xIYf3qVWGT1ZgzZ9nd3xQXfD6pMZcmqqFhuJYhVavzYc
T1daNH9VRhctrSJcHEoYEhR4mo1cg95Lb1n09q4PGmUrvdMUDrwdK/1Beg1jbO9CK9ypDuawgMKt
U7MUtaZHYEeXaj4hvsuNVuyjvoSyOWRfFXu4auO0hrMxAjuBV0nQQFbQ5aSWIVPufGoKTOEWOJk+
Z9GjkyowcaTTG5FXQn3i82UWGSsPrkI7/qcXn367bYQK4GoG7z7VdD3tvxBj+IIrqc+L/gE3mF+0
xsd5vmuRFTJNrMwwuz1jM98Cui7Ss58j+Kmm7ScpWgff+asBhum/DKgfXAa0DhgBrckc5N7BFQHa
fxKM7QWNK+wbKZIcT90iG6cLQlcVrIJkXrqXwZitXQZL6ALilZRLlUNUDNXMCuuc1rWXf+gH5LKz
Ah8nxbgPp9TYd5URvllaWz4vvb70tlX/2uDZxy9HglRx0X/h5+C+zr5WbeOx0rdCorQhvX9aROwW
WuVoFOFb5Di4srfJe4Kp+E+8GeOH0cLSnG2k/6vOkRq84eZ/CLuu7bhxZftFXIsEwfTaOXcrWJL9
wmV5PGDOYMDX343qGVPW9TnnwVhEVQGk2t0gUGFvnTM8Fa9w0i8YAB8uZtQWB+xP+6Mx2h/KTsAq
NBwDiGbwUBJpqxlv9JeICkOoIOXXXPfl8j/Ng9Peh7v9GkRT0y1nEfnITf2I+nk+TPuHOf4g0k88
l8r8/sR0O5paD5wCkHSMSc1W4APOT1GWAeynByVgObrZiRqjDgVQSIwkP4nettsF8oMfqrr3tn2m
APNCRnGexmrjG4od23RDc93lcL5PZ7qEAzbdFiL5SlONZusee2vbSyf6xnIXR9iyfux6jj2V5adL
khuqHRZlESFHuUq7W2CDUJMUbQIwjdIFFVcVVkBzjPob8Hzib6HhgcnXSaKDEfHodWzjFdlbQ2Bt
qtLAM+v7DfiaK2QSgQQLMDUWSG8spzq12YBqpDypsUQ4ebco7SDapybbk4y0ZEeNpUfMw2ZZFxYr
FrYlgpr/TgfcBTGBl7mdDOfSFXm+BQ98cAK9AHYZiIihlD5NDhbeS3skQtnH2jTjHbAMkOunBnvT
gr/yGmUDXr+xnB5yvUEZ7XGfRGmAWETHG3kAznx3KGPsMNvUsDPwbDcvJZg98RYWRrPrm/H9f2zV
UAj+6WiBHRp8Ey4WLZz+HaCZ/O7pYmaZRIC9qw4IV1jXpAT0aWZN5uskTeRE+P5ffVot416CVKbp
2q0XxMZ7Xgb1QkZj+CV0TSTkwMd7RRatuQWaYXjAQuEevSkxNizEuofzr1jhjJi/JmkbIYuo7/4a
a2RSMMBDLnw33TDk0v1oKsQsEAVItlPMqrWlpv3EpvBtFBN4kBmIqME/W55FNiGh3w3Cr10wbFAf
VP2Fb222sMDd9QS2XLVFcCvep/2wiv2G72uNAoWiAF6AIR2V4vdLklK/1HruGyAkzYW7U/YgHqUL
ToHMBZ1z54vHMs7QCCkOasLZiCxGbZaZcEMhkwyoFrpLTYZqxEUK9b5mCKQvHQR9PGearjRL7YY9
cCiTU0nKHtwU2zYPUBPxawJUwIjVlBdsM8uSxHxFioxzpNv6pjU+AEZENTJKgYcERl03BA7vryka
mWYb6fvd6v4MYPz1F3YXjDv6e8gwDDXIXl2Dwxp/HUOGCtwGKSpiMgPEswDJ+O7nE/ACwvallQAD
RPJdtPWt1nkDrtvdwM7sHgm7eXBE2KV6GAzUrtFIoVlURBzlj6Awy8E8PgQgCw/490HTqwel/9XL
xLgZmR0iZCO6L8xmFzKwkqBcFnKCH8PrB3CDMHBn64dpZXXtwMD2pbdssQ9ieCRR/GR87fq/aWDV
2uEKmRnJUQijfBQ+QJcqeC3BzfkKPlvw1FfleO5l3Bw9qwVTeuz4zzi5wc/B8+bniLwNKV0A4gLr
aNnBG/uQ26rYjRUYMOuR97dMU2liScUhw5Lg/LDrn5ljABa0BYpWVbI1A/3oCQRhJhq3XbNEsJdI
FW80P0i1UNTVZt+bqgLSMQNJom+qeq9GpJQOThs/2gNYmuM+S95Sr3osccr7DkhyJN2PSYT33TIG
Cq1YjLl6aN2p+SadCeixmYyfRwugraCCYQD6NdqdyPv8AMCO/tQDvBXRJri34YuH7/G9jg4i4db3
solQPtohrT1sVHMrTNSPkkEkB400UOytsAFPCdi4F2WX9FfZdPEVP2x7kTWW/Y03+PFnjl3fnKgu
LiPOHktSdCEwS4fJLx4yIHGAeYK3SwkwxG9FzN7Dccgeo74wT6YHpycNsGTzknl1+pSz4Bq2Vols
076tQR7oTUfhOa2xLJJMHTPd0BU11eD2G3AprNsM1QauFO17bgq4ATskjycIZGB891O4wXvjFNEb
Y7G9rP3eetAoiyiDNOtTC/jdg2maYhfmnbwG1YjvvxHeXBaGe4l42KlCjiqOG0ha6oi4EiFc/8nV
TZQgGlLEDVJ1dRfMwvXWEEWzKgLlP02ArepjUP+m4Pd8wC/XXCqVO2+K5y8JEFoFYDbhJV20cfVC
CjIBkf3wUPsy3JRmMx0toEUfee8hdOXUF+4c+8q1bgBIGx5GQ7g3UCZQ5y4RrL7KTiL9vBseSIRf
QnB2DX9LPZLnma9OlWVdYhseOYA3owI5NO3XeZ7B87NDjvSfxSzzsibem8hfWHTMAmA/iBCjHTh6
DJwDcURvOt9e16H+ftqheBGeMhdd1kbfnMx/cyYs9L1fbfO+SeNF+xJPFmD0ZS02lmjKVckiC9kL
LLkw3ZRjqIBDiUJ0w2yTCzU6tGcunDQBmbYB1iESkrUPcKldaEnsc8AzY5as/VEIoNkk3PgbRSlL
QAgFSACaNmFfY6kpvGoHWJweJYVBvoA713vqeOw9BZUPDm1WP1DPKYCMbJtGuKXu6JXaZx4MC+rS
qMh7b4Hm9UgS5CXI5VTmbEe6OgB+CADXwCLvp4c8a9J1JavpG44Ku7JjzhcGJ5nOH0rXsWUOt8Cy
3hGEUgtXuOMhBCvCc2r25RbIjv2KulGOMDjIugDfBGUkRfzMQd+ed01+JRGKsOoV/rvklpQ4MNYH
hs90cZ/Nz9unADDMejQ1xoifV8JUDVQiTFaICqGENgnvtzMmT1ySsgJ1EbANcaArdqhKSG80FNu5
YJkmQwyuPUznKqn2aQAKobs2Bq0zTnX3G5NoRPYn8trDs5VH9Q3fim4p8UZ+tcca4NxuY74DouSo
RnCGYik7dAEH16mdG2sDLLOL0A/SrZ82pebq0mCSvJAuX0YOezgHVte9OwOOh4FMv3o4X2yiOp/2
KU58T6gD/kEGliuShd1YI4iCwuzA2gmlH42bfUM15sIKw4U/FcgscMIbwNj4l6l+NZVKXq2mYRdk
DqG4Q3crBj94lE5yRd3M88MVzh/NDniNe6C0I8DBArifjBbn3gLu6SIbreegsoND3HkmwMpxTkIW
nLt0kaEE3LEUTxEAfBkRr846T75tnemqQJTKaVGQMIsGuB7PnfPSTAAgswCMFIAu1W1uAjXDpeLW
KeeAW1MliHoC2WFjrzf/dIWQUn4CpXxLYHoftKTI6gAaP2D/DJnHDfAfJlElDo5pLLEMRm91y6el
X4vh4nlDiHAofF+AMQzea0Dtu+a7tKth1XNwojQFB6BCkJ5ZM2YA5h7A2hPgHXvuyxy42pnbre9C
I0U+hVIXK5blHlTp9d4MSnlmuW+sw6KWj0BPHJZWwqs3W4ofyI0XP8HDisr9OI8WEnCQftAlf/EW
r0ZRO8OraeCbEYCM/aFIM4RXht4DN49w90kcOLuAO/FlBEAOoBnD/Mlr22IZwk3wdfJB+htvK2Mb
D7l1SCJQEFLTiiY7okj2Y9e2EmAjekm6BDRxt+ybPD67XdQ/4pzyhgBk9W2svHQlwDByhKOsQVyb
nUkeRo2xsnIbDomG1S9h2G1ILmqNLGh7wQ5bDWzQLCPdx6nR3RwPh5XanU5xUHY3apjftevGUc2q
snILqJqu111qK1vSgMZV7dq0Kn9jTxVI0iZPPapKjIeOD/26LELrO9cYYnX8DncIMqUcJzwA4jF6
ZBYcBkJ60TuNbIYxfAAwfWduQpHUOzWBw32qKnWq+zF+CZLmr9Sv8kuAPLoXuzIe4JUNrqTDkrEz
IsEffFQLLowuLDepAsr1mlC7POAsO0CCH4Fv2o7RokZ1/yWc4vaSMRSFBVLlCyMBlceChNSAe6hZ
qxFLbBS27cXvkn/Vae2jhH9os/VsTVdkWDUGaMcdUW+xOnV8RRrJx+tQe/4+V/AS32U21sLYy8LT
PItndeusAX5r6Qv34OikV2qoy1oPORnUn9yw+OdSArF72wxIhPx9yDyu/qWIo2UPzI8bfirNg+gq
vjA5qkQyconO/YL6YKbmKGC3292Hftn26CO6+oC1Fnv/8cm2ETRFLNTeJ2WCQ7SJYN0QR+yubfx6
fAKAwxoEm+cWDGnLMgA+jW+3Biiu/m04cpbPc7fu+ng32eOXT/JiZAY2RmjI1gN//SEw4Q74XU7K
WQYmxf7U8s0n8Xy72VQCH0wGbnQkEVnMt5tlvLUvVYAQzDzln2wdDqhQI4PrnyaZx8/GJAvrOMD3
rq+xTooQfMu//sLZsIymaGVomBySUfPp0yHZZIxSg7GjoO/Xp/snYy/zkm3XFH//aZJZVsKBiv0X
oDj/8BGbkYmnBUEQYnVAoaHb/MlulvXxyZGo253/wj99vI4ndgOIt/bzjHT1yRb4o6+5Wwfb//7p
CtfpFj64yzb/5dOtjW5pI6qzohtRM38IswzHGIbDl9N8+F/4ozHY2TdCg5V8mmX+KGhY4FbI40yC
L5/kpJxlAC9Ra1Zljzgwn+uhNKdFzhPrLEsgGC2E30WbURU4HjHHPJOmjwd/XAH/rwPDeyvW9z6p
Uj0SJKFvoUSEhA+prLekEPnP1MdPxeItThSpHQJLarT3nyetonLAdgdM5vdJaT6awAAXAc6o2Ebj
9cg2gQtHrDmmAG8E4NzRkYaPGg992QK3GNTpEy/BWwe/M/gEkTLEQ5VshekOC+U78bOsw+9RmYbv
zC7fUQkaPduVMHegWG63tlDpS1xltylX4TveABI0syrz+o3ionw0kN79mOIIYuYIyFEvHmR8QTnw
oZ+QebNE8NrYRL0MlnHiw09oVJHeKgXlngmreOS6yZIT0F8ROtKdBhSxBzsf0gVNRzKlgF/l56W4
39UXyl/4vTmtBNIegM/CFBIaYgtJQIuyROQkBbsFCOfj4Iw60ejRYSGYk3DUXLVcRY8k63LLxPuw
T/bUJcXQDivb8LprpkdxZVdns2rOqHUqUqANxeMW/LU98kV1P5zA4SSNpt2maRM/0gRZPF6StExA
WQtRYCnz2kzBUjihueFp5C8cHNiPVet1R7pCTnF3lKJjeI1pDfU/2bh+mKzypsIdNRTnbPJh8Cz8
NDfNdb/B3ZyX4J0I8Ev+9QwftGTt2cmp6JMKyLe9CZT+zPaPYS+CI8J8X8AQXG5n0QcTEuJXFhxn
NV25dQMGl74r8YXFLLPW/717N57v6SEVfeeqdE+Kedh/vmctebfJAYa2CKRzVWCNPSLl0L+auoka
yzjKFEjOuue5k3/F/b1rCrju9eBMyWq2JRMjTb4KD6zms20+heVZYo9HBrN9nsp843hNj4p0TA60
VgD6d7GXLBTHHzEblhYYnVr3ne48z1uiXGnbojgWVeYYP9v3NRsXY5u4W/jUxQZ4HrzE+Rou4ht4
ReX3MWHWuJuixgMgOf4iL02SfcqAll/g2wkOU/0XKoAmL7vWM9b3B6N7hEOycaI8PN1lE8hsD3Fl
vtRyNLL1wEIUdGY8W3/4g8DGcuIOMjcKVQY5jtv+N0qFohwpuprTo2bZwJr0WBQJiJMAlIQaCVCb
1Ib6gohVv0m1FxwJqnCA5/qy0A5xpO3sRkN15zJPh8e82YOZy37IdSdyc2unxghVP2FvZMtSBhOI
Wttxr4BH9Jh403ADKTrw2w2RL0FuEWw0GioOdDg8h63bApemt4+JblowSG+K1DfN57F9BLlkfvOd
zFo2pZluet0dwUaVYbe8mwfRyKnLbUABc/uYogIA5+CRr0hBzSfj0gAICwitMITU9z4cePEhsvPl
PBdpM+nA5Xa3IcEnPXV5GqC0AMR9q8/T0hC7eEkHUGuMBNERVoUBTLU8XXMGRA9qEIxAZXOkUTbG
ILRRWQBAhVlL40Tpb2XC1VFmIr9Otg++hw7BGqN0bA5MHSu7ChefYIb/3yV1qencOr+iiCDeG135
fjdu9Qwlljq4M/hahEIku8h5Gy0nwmkNE5EB3ScXxa1NinzBgxgOpja+zDk8RQXKYOzeOnHQijn/
554i5MRMHAIwAd7taJw5esk649ijjUi+hYdH9NlCWoiz3y9J6mvgduSWAwn7fvlfbGnsB1PwFyBX
E6EW5u5dnDAWhi1/wveP+L++CzXKDs6TiAukeMblpo8N/q2GF0fl6nvriHENUoLsgLpU9wkxc3iS
Ie8rEK4BmxXElzXwx1hQdUtVKhs/PV9uHKf0DmZTgHyDLv/YZ4HhHhLfBgtED+IRsrEsDywd85gP
fVvPOWs+T6mALgC4ui7Z5Gpgt9YAUUBRjx7OeBm7kaw23HDnVABNIBk1BWjubmLa1DwB7BGJAOnz
96iYs7/LkJFTrHF8VCuaBP+5cg2GhmpJryu9Z7q/8Rr9vvqT7K5o8uUYu85+NqMresvRVVIZeMl+
mm9Wz+MGp3JWXHJsDvTLeVbQ2Ps0n+Ymw8BBaM/ITey5WjBCAJi3eqkHI1yGgnM4fD2xCafSOVd1
aaISOGoOSIXgx6pCPYoUXF7dBgxqsubWk+uhdNaapHxz1fgTOCn8R1db26gEogroA1dGDP6XhVXj
J95XAE4CRRp2v8N7r5jcciuJTlMrinWAfeVSAhsTbGbWBBc+4nd2Co4t6qJoH0xNg3IPqId6iUqw
waLif9qyvs9Rg9uBCjAOABPqGDpPWBvfmwZgJqos/7qPKEBzbsmpuNxHsGboARvnILJcgp54wTIv
3tu+ny/Mpp5uwIZS92l8/zvvRX29m/msi5YjXCbbe79wsF+WoZhQLawfhMbFCBKm8p+n0M8zhMzE
dzKEm5JupsCbs0XZDuD5lIub4wcyXTPr4T5nmtnRCegWRyntbtEnjbe3Br99NIDPdrPhlMjBVvh4
F6mebcM6GUD/gMiI0RbBhomcHamxy54dhwpo5nDS7EjUITcFVREai3k2+TBCK2jYLAubK2CjggOJ
pWMC93/g4D13ACnqqTFc1Lkp2aLKCnXJNTXkMFjvqd2rHYl6HKMYokg1EI8Tf3PvkiYlHklX4YBl
AazalQ4qQqIU0M8NaKzN1ln5k4UvR82+ZJYNyiXkZ52quKvb+yXyVOKTBMnBPkl3k4ltdFIxgFiP
dfTCvelvgAMH52awo5emy54tIC9fO91jXnDIEuQiUs+xTPDEAfkHpZB2PBo3hf/tTRwNE5x/mdoh
pW7CmSeujk3vGtsQMe+L3SXuevJH/6FynB+VcjZuAfp1Xzc2PKr3pjAa4DH69ZZEpCSzuUtXiXYk
z6Nmu0/T5SKWGiQA96BpfgxAx9lUU1qdGnMo8N9WGxveu8FDPoJXqUF9zLdaJYBELLy/09YH4YA3
/ghZjtILUGU+G2GOLLwqa85IsikPlagug+eobQl+9Jths/7GeVXgLGSEm1rLSMGQLLBPhYNgkc+t
A14wfOtIKwfrIy+DFQAwi1WOdGGxjj1Ew9xYymXgWkysAUgjtnUu+QLYStXVNSrgIfDYBXxvyU7U
OL+uKomoleOKXR3DLyu7iZ0sEAPJxd14QiokQnnv8Dao84SqrEXpsPIFrpr8WILVcunZVfkSIoi5
50j+WdluAr6WzMq2qu8HLNv4xTiIOR8KmfRLlSXBBQX9KD5SEV91YzV95+MrC+3kR9QF1hLcLd0l
a1N+srRnmeHL8x76IFqAQZ6D8WIA4Pu5LsD92Dp1uZL6iGofnLBMfvQNElkaBl+ykh07T6krkMSB
gROSRVk/vfMeaKdYeo1T51jZBTibzpIMWnUZkWMAcCvXulq1JTZAU0ZlASue7aGqT34FgOWo818t
Q1o3agRwL24TiGsE0gWAPQI5iSrPh/PHA/dTrC1IkTtWBGgNHwv4r/EhbnhGxf86G4WN1UkrBju8
AUkPHmT9AiXRNCANr0FkbU2z38dHdb+PqiS5j5oVvlg5BWo56M4kDnusQaBk9XY0khQ4yyYbC0Qg
H54mF/gvcbvmRBbgXGQhDnn5XqkpOM1Dm9CelpOyhs180ykom51q8OnNt2Vg+7mC4YdGjnhtKhFY
Ryq0cB0cg4IcqRNUaEHgX3PdBV2h+ipZIYwCLhqUaYJVz5Xv8Nv+yBp3gDNz7PZgB5Iof4m6/TQp
xPR7cF8Ug5uewo6p5zH3kZmgxhE8W+i6ji12qRlnK+p2TuagnNP+m3pIR+GPXYlvO4JWz5o25Llo
G10X51+pF3D4VztdcQZinAe/4sUeEWT7pDM5T3lt2sgzwuaTSWtD8sHFl3pFlxVOIhLVagG+Tqlq
AUKBcX3FXq0cCcUiK+2neBryXdXmDHAipv3ErLZ/rNkLSIjYExmAahA1MdgQ7O/2lpfsKwnPP3XD
FHMYZ9C3jk9ZcEEVULyypwnJ9YmM1Cb0B+D/oIC2rcR0VH01HXFMe4jgktuWjSzxerJFBa4kuiaj
uSFz6jaeNIFH3a3rdPxuIYtmL8bQ88FcjfJ4lBjFeHPiZDTpaiG6CkZ5t5tFlodFPx7MeAFs0xTJ
hX1zbpS5N8FMfB49+Ag5IMVw+kQFGDWkoKs8sNURSburWQ48qQNoCdkW1GPsKQK+FBjNPPvebTNL
Hl0WAWNB1fYTmQhUrVmpXd2MqkXIJ8dCgTqFSleosX3j9ahbcfpzADrAR6BnmY9pV4DwLbg6YzPu
ZcfNExLfLOR/SxNLJLrUNOCrOWZVuphFZEG2JKPuNCS7uu2zVZuKBFm9WfHq1m+ANQhX3AEiahmW
NUAipz48JI69b4wk3A01CI2y2ItQH4SIl5HG8rlBovvCK5z4HbC9u6aupADAV7DMzTD+q3BBiYeo
T/aSdPCBDaGNvAYw4+4YUFQPeBmnZ2mX30AAYZywdrdfkCzCu+JLra/NAXQrQ5M/OdixfkFp9A6u
R3xRUM33ZXCjB78uehDFQcfG6gcbJT/TuHAwEFiSXXYiJaoDDVTuFtaBtNYArIe+BIxe1q0aM0+e
nV4idiY8+0W6OKSPYTh+LdrwLw64v/csnkAObbGfXW+vvbREODhugas2YqED1R2CiS0w/yaQh8m+
Gf5KCvvZqrz2u+uW2UJhTXxrHQTSxqa0v4QV40iaibOnqTXBG2Ep+zZaXrTxo2a44NUjt2MzyFNu
eGKf+3a06rLsuUp8dqImdTL7NOh3IXWR6MAWKF+X60KbIEQxrJFnGiMhNpDYEwVf78VqVNk2OFm/
L033o0xTlu9Vyr8OutCpVmmNhcDeAF0pvlLjTQZSwUbniP9V5DIBAIjBI9uILSq/nHAFVvJx7eQg
5CLrCHkyO+Z5XrEbfJWtp2J4AaxWcaKtajwJHABwSJI5fnVLPmU+LBpvRVpq+qB7YQ0rsKlDqanr
FB12X5lOMkYSYFll7qXyLRdc1H36NZuex7DBp1Ml1mXw3Ws9GekzNRPj216YDchSIBoMNi5hZe/I
PiudfofQMVuSNsSKeVOx2JOSRKYXX/KiMi7UQxU7eP+GnG9LO8m2WJnzFaonx8vIUbKF2ke+DLG4
XuDdHi+I+qMgvM3Nd9Nspx3JqCGTFpjQZ3N6n8VZiUJA6mKHCpQ7VoEkPQAo04KEdB8VosLPycJ+
Q5Pcb0GXHRDLGtSnvKFMCxwxZdIhC2aMXsDndZrcPvjesQSpKFkhL4JH1cVkQFSNsij4XifusVZm
8aLyodp1rp2B9sAq31BytwbdX/C99P145XgTP5UF93DA8WKkODeeWy0iZYQ71kbtVzdZds3gfrVT
R+Jg08Qb6jahs58A7PXMwz44WjZS80ielhOyXOCbviVqFDcnLnV+W+h+daccO54EvNVR4vLnBnkR
ElhWX+EhEZuh7ocdjUdyv1ck/Ve4z8BtEHRsTaORenTK/OmnH5vWNmT6FOFHuXuISvfSDUNzHQqv
uUrdKNAiHh2hQEenzUgmJ1u/jqZDLcNS53SidKSq8WVBGUcEjj1enCIv3tJMSTb02OfGtjoBuAQM
JP9OTFqpMnFG7vFKcOtWDCipqnSFpuqmtAU2Hyo5TQOoTXjffQdUI/ClGq3mRRsBFl+r07w2tpNl
v6AoSZzvWjKc+04Col2cpR4/j71PYwI7cmd0zYXUI92ZLqlxkCW4jwP/QHcrPAM3pqnvj1P1qHCI
kEDVcYQvgDGAp6NxqS5MjQcFwkuIQNeIcR8uUS8ET5UboBq/LrolQDOQLYCMiRsb/OaGgyLi6gG4
V5FEYARGszTdjm3IKtUyCbiEAyonX0l0N0Yu/4PbZu0xQU0kwK39IN40rQl0KporrUZ5FekDzTnE
PAbUjHmz8zF56kwL5elIBGDTlDxYnnukXgEAjmvJ2QvX3Go5oFnOQ4Vab+Ez8DX7obPG0qYOlm4q
omIlrtUBEIL5glTUJ/3cvatJcx8kvfDf8WRKqj/alxn7EvMKSVr+IK6qygUKkAvvohPq8pjjnQkJ
NSa3ooVrTO3O7n3U3kg9oO17gFe5tYPsJXTvGrMw7APctWcaV1tjxHFIgxpQrhsQEDfbErl1LELp
oCUCe0e8I4lmIBmxTVlPwAdfUZdISkY5IYe37r6AsR5ZCxVHLZXm+e4NTZSGLIEU+TH5ymiG9hRV
bffPZcyHaV8A/R8pIlBPbt4iOp9h1aTRbRR3u4xPYLvWMlLfLWmiGnvM/1Gnyvjn+peAB5bLfBzr
kQPFkVn+KZm8K8sOGdDIZtMOdiQ48cdqqPij0wE/L8KRi3p2iDQnOwadJllwbdb3SDUxWhNOTz2g
n6zgbHT1mZRkVjdwSBcIrGLti5xHJRL1GCIH5997mClnm8iET3+WJa57bACTdKFphglb17pH3Z+a
sP6iYAupKjHCNNhLImcESVHtgmui68J1bqjryi+iAi/2lHG1rljA16QcsWKfp8R6TBKeIhIN0oXZ
NktA3Jv7ibNuRpBok+0AW+pRY7o2cstlfqHef7J31ZDp3699n5tuDNcvniOuHcBRxuLSF+ED73L4
XYR6JAN62l/P/mkMKX89O6f52W/PQvMXen56tCGZ/LOX2480kmb7gz39raT83d4uS3djtR1bFQDw
SBPnnw9z/oP/MOjXBzTbW2Gm1rIcPj6Ug4e6P2JVTXDYmShQMAbvJRjbS9Kmhc6krV6Al5xqaQhn
8g3MnM/Ui4WVH+ME3I+GnXgv+Jdt27pz1qS1ctD/eg1vtRsQ59WUXdMIb+pJtMjaGkvws7dDCOwR
vFM0JipYJ7ESIoWQdNQAcvmnHIzpRL0AxFBrhsLj++jOHJNjxgr4z/RkfcfqJxO7ft1p7ApB4T4a
4fTGrtrEoEvFOutLaDdLRJSLtxqErAcZK6TI6u7oToj327U4UtfGDyhrovKlUJZ7trkxoAQ5zN+E
B4r7OuryXaBHDUl9w6oTPeb4Djw4CSiuQWX/xorM21Y4cKxpslQ/Ahym1cUfXeuLGoBDrSdrf3+E
Xj8CA5gLks7C0EaqutvqmJICKnLqhfYFsccvAsnNe+p1yD1myAAGW30AHGQkVuu+6SoUSnI+bEoJ
wCALdLox/bSGOGs04kJ8JDJ6VIk7SAkdDB3Dw28rarsHbXwnr9ciGjBmVYzqXnSlXznbJoLHcx7Q
5SPIRSoUmfcO8HJ6bWzr33wU293/QpDnn4CtLNPlrmtzmyGPlzvI/P99PXTK1CrjUAUXBbCBjdnH
YLjvSmwJe924oeMc7diCkC7nJg2712jC7p9EZEzDqPthmnnEfRqwFL0C7+OfcaSdx/2pW4W+QsLx
IHcDAy9pK4toGZuOZJex9L4Vyci2vaVUt7IrQM8iCzE7x7XojpNXLKknmUBmBm/y8j743ieVngFL
LNsis5yBO0DPcL+kKaykWKIApmWXBLG1+2ga98F8vis9DjfY9n4DJKOC27tFXs70C32DYslz8HmO
OwONOVsjbsYXn4zvgWcaUt0BOn5ZzpN5GuRi7tIV6L2jbadiaze6moCaDSfCrYg1WgVBVuBIvgnL
bjiRiJR/kM/oFtp+nofkNPLX/AWhodBE2tZJSn5ANG8huGpOwPSscFjSl0GI4u2FBFm706T2IdMb
CVJQI/0MWtofZO4ku0WDYgAy/GCDVemfyWh0nI5///eyMyDS4Iv/ARbHQhTL8vDzYNgoBAEYjH//
YTQC37E4D9Q117HB0i/HSwPic8KaoYYwaaJuMpajH6PIQKF8bYEasbud1P6mT3Z1VNlrkpHWZMGI
w+XHOUk5VCBkhfPzFUQyfEM4ENRQ5JiAIKb40rStPH8Sk0HDz6SbA9CzlddeRBfLP2JQ/Ic5afC/
uvvNwRC97GrZrYl1aoID/Iw8pr5HhiZ17qxVzLA9pCEhAUq2pQMQUuxRVqS/D/PxLUSeZhllUi1I
FGmKq4BV/4yYbUlxn1UnTOlhJJrvT1c2aARMT15DEb2ChjncjsS7kGg8HVASkGM9ei1LL9ymQY34
A0GLUaOHkIKOMjbxN/yahiYgM9J+gCv7ZUJashuBKyfg5UteeY3aOVJURh39r4X7M+AKYty2Z3Og
iTkol7D/3/dTZ8r2SIQ2T2X5g3j9JNYK4BWj8WrN1zf30xjYr25clWsydJHg+4+a+jSGrD/Ng6Ld
1z4w5MbXdYnUFLoYMWhjFCtS3+mbnwpugTX1PFIAlCS8W5PQpNJGuqSGZ/Aizl2ypmlJ5rVgrgcm
1SDbTWlHO4dhg+Znhn3sjUA8DAAkAqmGiXRwsIdzlVlPAG9z9onXiI1A/O+b2XwjvNT/OJD5xlen
dczPAw3nG03My5KtQJXNj1neoB4DsPN3FHiCmEh9QF63IIuekeDxegVG/B1intDmtY3b/B9hZ7bc
qLZl0S8igr55BdRbluUm7fQLkS3tpm82fH0NyFP33DpVFfdFISSkdNqwm7XmHFOIy/aJ7UQv6dTB
JzbS9ismNFTETa99/8eY/dcIT1lkX/Hu38M6zKS9Q5jvafvAP6aIbRbRyXnYUw/751du5+JTfhY4
T0OjT3ChdeIOuL8BpNHL+DS16b2d+8462zQV/wNvwPpHDIeGMVJTV0Cda6hcpM46yv4bXMwzuExt
rUYw09f9bF0AspTPhlZVYS3x97VJmeEmlar5Vc9tULgEMW4PerW6lJoUgsnmUY+w/RKex2rpz3Et
ujQw/35/O97er8xmvPaj9umlTDhqkcQ/rHOaLeJHpyRpKN0CcetsdNf/9T7cKSRX0fj/vY+4Mg0n
VA7/9vkln+IfhFWt3+954n+931JQf/0PU5P6D0O0xnLVhv5nGx5EL1Wz/sFacrMoZ2ooqMs6Q3QY
F6u4apZHDAvElQ22sj371+tV30Epc1NvfBzTb7FpzJ+DqC/oDMWbgnGISRp1xvZ6GnPRUtV8S0Bs
/9vrxVL+OT+2u5nIt4mAkEQsn/86f3u9dhsquDCuPvpIlYrYjYrbcCekxrujRsNOKefkuB3Saf3e
zdK6YSwp3/KFfMK1w1FNqsc10eVYkf77Q6bRJMft3X99yHRt8ba07Z+zRsf760Nk/lH11YkISal2
7thGzx+9wb1Jr7J+7HpwjKbo9lCX5w9lVJQjqePZDsrODMPBGChpspv412nbx3HqKMepomqs2vV5
IrCENpAnqp9dFXfWvvbmX44qzZOXRNqL6M2vmK3T77GVwtVuyvi+GNK82Haqh936RmR9TsXcf0qH
aqZb1X99EJ7WV5wt//5BvO7mRek8LVzW0S7Sv20ftIo53lvrv5gL0f8HzK3p6cY/ri3D4uoiF4xb
1dJVA5Td/7xh5SA7StYuoNYEjpwy5wF8nQwdmhyDmmCxc+2ehqQswbykY+DN4h4neCqjylTCTBjJ
fsGc5RturPpNpFa7VOwqo7r2YtJD2y76wDEtFCCeg81TfcmRZx8jxfP1lFy9zOs/66b81ihi2OnY
x+ixjHuKOW2YqApCXKvZJbMOTmkib3HUx6BBi7ivdee7Y6P5JbEYymzvAWqphlfHIeu8VsY68Aa0
2mKUiB5gcjH40IR1wV9NufDrudhJO43pqVdnck1/lZENbHlwzEDJE8OPDE8iddeOqhwTf7HiLExc
44YMHuvgNAxkSeanpnSGK8Bd50Dg3ZsmMhlqtEOC0ckJSSSkrlTH+zRM1GeyBscHQqzQs6cioP4L
v6dWNF8xE+jgDc1klK39MVOaN0O049klwdww/GawbQYzKzpM0XAyp+y7O6lFqGWYb3KwtpWTp+fS
my7gu0gXdO1sn+JlvcxNbrCfw0Qpq65la9ItT5ZLNwrzdTqi4bIWV+wJYI2K6IcnBT6wXntVpfpt
IeQytMfoqvZLYBcuzjrFwujk6qcUHT8b+fzSEIQRINOI9ga90bd+Upf9nJmpT5J5Ak/acJ7H0nqz
LawpMAVM2nBAq7LU71v5U3czKhb8+jvFjECo9ca+H+SxhysZOeI0J8Zr1vTqWxobVtDkWnlqClt9
i1DJB0ObPPMdxX7pHPN5Nor8ajXpczrSKo/Xh1khvgCT3HDAwU77XGv1e+3ct/e2s2YA4nuorW+t
USCca9LqJIeifa2s6C3zoux7NMnZt8tqoSGbEKChYZcwC37xLPr8tFjqzzGxMAqPrYUEpphf1Jqb
Gzfq947Osd8BuL9rptdfaP2SCLh+JehJIzfFt6xu1R1CtOYMAMt61rv69/bNaQ8mQtZJ+lwjgGbL
ulS77Y3t00g9Khx2g3tO6EY8L0NJjOP2k1rZb8/r7OdRYYwqRgNqJDy1b/N06nTZfaSWsgOXmoUL
gfE3YxjHUwGO5aDWM/GfswXcQeWno58YtpFj/WIuf2sqc3zPq85GjlV6V41w7/OQlco+69T0xXQ8
jepSVvxsrHdHuuav3FF+V1YXrd5zRH1AX/GfaV/NoXsA7Bz9kvpIwaodP0vbVgNQu+MTUoPpaDkg
Fpo0c26y0L2g9SwVZNrwYMxl9VmwMcwyDbxm3WfVLTOtcge8JwqqWKviXe+Bi3cRJ/rIr6vbds72
UCL2OxqF/LkdqXa04PPQw2Zx+/PI+vwYuVpDP8ied3MVe88MQH1gds3yPFltB5BgES90wPr7OGEQ
XY+2hyyFCTKXSnUQkSJexmVQHvEknOB/2lUAYTgLBpDmxz+fYJR4iIfl/c+7VABJygIjft7eRT+r
ny1jaXxC2XdUsfoXyPgFxHagqdTKq0+zXEgQ8sb3ekDmo1rzsNtet4R1KseyfotMynz41qdwe93z
5AuQX/ESLS7oPrvRAluUL3lZkW5h1vHRUVXzpTEaPOdWYf+wNIAFXau8641p7ugyJLvRyOa9nUXK
hRWGciFkQbn843B7I/MGioWZxzC/nvL3yRkQmIftte0BXEnggixx16CwEgEUtaRGm6yL26GbRBY1
sAhMbwlMsnrWk7tetsk9VVM2vyyn9tthBMDzrogk2rWugTwhaYo4gG0ud8IyyOUd8kOSLxHpc7W9
6xonv8eFp4aOVk4v0B7UYCzb+AsyLNu3qYh/zCwufH2upm+IqV57JZt+Om1yApB5wWIba0cXPdKb
0ycnxLzmW62m4jw4RbZT3Gj+rJCFuh23hxtxA6CZMw5KKuuHefLETrd13d8OzbmsH7ZnvagA/GxP
twdvPTvFvHSuHDv8+7xqsVckkFawulg/vB3//V1EnlyhK8lj1NvkpOoKRhCbOJPejoMWbD3ARA7Z
VWAwoHrwNldtfh6z0qIB56hflS4pUCXE+ZNRuPWTQ2/MH7ze2/35Ly91p+16lT1inZTjUyztka5R
NxJRbWbf5nF6je3KeLHdwTmjuHLDtGuyb6XtMLP/bvidxx8qs3daKemL0w3ji4dtvfHi/F1JGueB
PJcZaStO9Wpp9EO+lONuas3sNQXXUK8RqmM2vjb43Y/b0bBGrm7PmGa4LyMmmyxa5cCwll5EHivh
qLnmDYREjkFxnc2pjp6WOCpPUyoa8CzIYuF9KzCbk1m5OirR3vGEPmI7BKd+T6YsuTuyEQG0yzXc
SM3pdOIoV+AJPZYdqduRBfTYTCQZoZMY9lOnL1+60k5DQqja03Y4skGG4a+4D9vhXBWP1jylbFI5
V+THZHLsN4a1/rlsxbGVmfoFpczXBtAVOj5TJeTRobDoTwIy9srYVfLyHYav/WiVqvHWDun7vBF3
29J4U62cdp341HEYnvjFtGAM7eVqDrjDtf6+aCrNH119rGdXeck0cDmEg7p7263iVzQc5UVfa9Xu
eridokYXM8nyl+3AhcoErS/BUbmewBjrHRDNKdyYfBu4EfoTuXHYvmw7w12Mt7hN1Ot2Au3xeuf1
ZrnfDtu5zB+8sk/+/HPbpxwIP32nePcoGzqKZVFykMRjPA3KHBplnj/miqQLsz4stQU1CCfzwTPF
X6+VEaGHYISzy+iqxRIygYRe6sq/DolmsK+icm0iBKiZD5OVxJfRG77XQoCHU1rramQ66QqA6ag2
IbshK0lctte2dxVKxK3rxvtPxob5FpO/dHO0abkVzmBiIRvOf7+0vQ4R4+bEMUixD+E1DkvDbtg1
rqf+dDX90/Kq8mubTjEWE9m+ZqlmhnblxU/rLOPDQXoUhJg+wDXrH6r1WddI5N3bcaZG0U46PaK3
f52zvbE9/F+veTor6ArzU/h/nbd9//aGkqj9yfPGCuYoefYRktqL0jgLwJd4CZf1ta5q+xMMLtLq
1SwwlqzeMcf014F633V7NtbmX8/qJtUY9RBLbq95UaVJf4pVk/xjbw66cohvZTvdxKCNr9tD7QJ1
ILsniADDnzeQaNEMMlwWSw1VfWKbujFFdXWRoS6AaG78UVd1ZUBDMT4hLnkzjcz+7Li8/B5D0RfA
OlOQoQV5iXvVDakUV0gL6mWvqnpDajTGKnGqjPRntSZyEY+NtmIukz/PtsPtASb4CsmJf/79Urae
+/fh/3eaGMoyMPoU+Z47yhse4n6PHwQl7Xo4Z4W8bc+SNMLWn8VT+PdrxnqKacVDUJhjus9Hkdu+
MkJ1mwRXhkSyGulsb3HNGG9/H+rrIbEy0q/TkhjK9RD9J1Wnfk2lXA/p9Jx1psEviUfHzJS2wco6
Mb7Wh1lR7K9SR80O7QBS1jjmx3EY6Omh7PBKKorRmoa4PaMkQqemc9lNsEgJ8l6Hu9BS5KJx18QP
vds+CL1vnv68VrECxEGiD8d2mivPTwzFPLki+rGdk9kT/c7ec7vQ1qdjZ3UyJJS3/8iqOA7MPjMe
WnJr3z37yWn7nmzoJr1YimkGOAK6jwF0VTCQBHnZ3k0b6lVierc8c3qwKb3+OYtdHP+TMfFOMFzZ
JM7I2hfvtv1Khh4Kr1LetsF1OzDnWz6CQ4oMM9mXi6rvRKLLjwRejk6a3w9VzXvfydXq2baS8sQo
kx+k7Whv0FfetjP0NP7EsOy+umU1HzINsRDBEPGL6jjCHxIhf7SRfnERgr7TJM32Mm+ns2Zm05PC
Cm3toIb5MCTHshGr1EcSrOYq1kVMiwGHY3quhdc+bUeT8yCbytmhu5qvziCeTKue7k7aqE8TyQDG
iFxASaoCS6HwWAXaMohrB/2ssAMGEzOA5H+QuITwKkQ4SUQBFDHJf2j0YILKLbtdaUWpP2fVt2iZ
7MArknzX2MYQNIbxRGkk3vc6YVQQZOgNL6G+0N6ReSP9QYmqB7xahopQZ2yTHZWPJGgzEP2lq595
eJTZaxJlMtj+fUP4fV8QUVrvc8UUuwRMLX0VBkZpxmYQ28oUeOgICWPuAkvgFtdk6aduIYNpYqQb
4EEvtYauPeaPDQsjCupRhnIEgN3zLXEcTygRc8UHev0Ra3Huz13/jtZrZNOiOyBJ1DDXCOYtvrMQ
wR9vK3gGVNq9k7X8lnOCdQf9U8Au+p6PeHCNFGAoPhnMDN2hNfqnaUGvAoz83mjmraQ8cHLTX8ui
0ZQSMPXkCJyndsSzY93ihea4Yef3ih+S9c57Yl+6tNWDGfzULjOxNCverlHUZzE5l8E17mSW1UGG
GdHv6/dhVszHsiItQZP7noSgfSm8gfbzBMNk/OkNI4N+wXLYKx/qwvqguuOEY6/9oh/zrWT5GUih
JUHTgBvQc9cXLmyCpeqmIC2Xc5JUAmZbBp3QrBGdxJdeBxOkyBopdTm8jxF3X+GiPe+z7iyzrj6a
aSsDvKwPk5ZMl3ZylYB0IwkeM7B7aAJdYyGVczD5IYanYW9Ot2xUcbVWrCmQh3ZHPJLMga1t7nNV
e1EETnNrgrif8UsISrM+OqwTb50c3ztCiA8wBDWoQgsGYpY3QHrsQ1FgiZ/j4WiQdFmo9Tnxhn3S
De2pWHGi5fpQYHoIE6bLQObdIULr/CInRLReRitDErUzlL8cvM7vday8KNHVaYR9Vy107rJXLzVF
qqZNGXEo8e0nkf5cEd+t1T+wv9AOHfjs3bBQ2rMaqmTkTJxm+GNUcWzx1THEgd3/OYpy8ZtepiKI
ufbU7rmN+JsqS3RzANI8W3lXQQx6dQ04lqZwU+6Ban6wTHT4tqz6sOtdcTOk3DnxInZtVaoMfc2X
pMnjgLxn7wgdUAn7JtPDVBXJJUcI/GJPKT/iF4l14AvhFB1MWkIoIusH/6bxtV+XYVk7sAIXVhpk
uhm9Dvq887DTHiYd7J5qTMZLb52IhbGp2bTlrtBz/BqElz/1PbwGN4XyN3rQH12nv+aaVewpGqh+
IvX0sUPPfUFZ9WBOTbqr1qABEQ/6eXtIil8ZfLqzWdctxIcFUL4YfOkZr8SrpEd1jYVrHdb6Mwx+
MRU310zPqsUY1uXhkBZYKdA7B6VXpn422WuRMceKagTGTEIcScooMew1aAH2Hdj2VisJPdeNj6wY
nx2ZPnnK0uyGSbfCMlcaH/a/OJEAK/w5jrn90/rdZH9XOWXlO82SPOVWKLXKPdqCoT09m7bpPQkg
gUghpq9FMuoP1EEDyHDDtdCLOljqoQNomaeUn61nF2/9ZKORNWptTYpWtUuKycqPKImUQ6UGGqFS
B7tqULTbYdllMT3SCuFMRnMpb9TF13MLIVUNuSC3uYxih+EK5+2hX3t8Xs2/DZgeFGekoHbYHkjx
06DYn2ojl5dSd5qL9tk330nI607Gep9MJo27BswEIzteNKGXj3pSaTs4UegKW1DbubfeubZKYksu
CXuhJEgelaM8znIwAwqD7IyE/UpOQoSxonkubMW4ZZLdRAoUaraJP7DH4UWz7fJmlzVAXZk/xtzM
ezENL83K2dO5R0xAmLhezuVu0Jon11VyYF549KN0ODptFV/0VXld9jVIKwi4AUPXN30GWaYVkbyf
1YhQn6HVSZvoA2GqfYA9D7Ri52VBqei/rThOHuIlK4/jbLyZZfaWD3p0dwavOLLe6YJK1nlot0ja
Z7YSr1a6vBENwl8u5+8L0ySqSv1NGzsfnXdymNyhORaebVzH2TzZs+oGRbEsT7PM3orC+qILbA+r
O50gTGMGfJd/yZL2K33Ykz0NjU8KPHGGlKBmdF+UKXyk7uXRnqoFVtcAc8GNKNNxFVL2fTeKQfvR
2+m1V5rxfa3TAL9NAhXz+DPFQREOfWW8ljWkAEX9TjdzhnWpP9EPze62CZIA4/R8stbDArudg5B5
yjozrDIVMnlMZty8QFmiHJI+mWciyeMwUlG+ahj1SNlOsgdCl319oe2aO8VlSSTsepXSoIsiesyC
tKLaWqzSqe3BtbUrCorhPLhetUtGe9zpXfF7mBDsgv17W1l25WT25yZeIY2mCbEQJyGREBEjfpv5
XLlToDTdRzHpRbhdT9YcCreP2C3hmoKzSnHOyl6nZqJsFFeYYyLtahVM9aajmPw+WOEWSdK/OSwl
2GAwnrrJT1PDWSCdGvpyq4d51lJ7bkcLowLsmqq1j1xw5CYqi4dvY46CEa44K9OyvFp5VZ7S1r21
mhhv46rrAHdrHCrF2/da4Vtych8WPDHA9MdX5lBvb49EuiZjymJhfXBLw9w1LSLl7dCbl1d+5+Yp
bhfrkY1Jf2DN6PMHpj02qOab3qz1h/inbdP6jarljWic6uYQlACiea8uw/vsxtFtZvC91hMuCJ2W
8LvZSkDT8Zq/hcjxnbICBrI6ZofUzju1cNW30vplxNOb29jjM1zhHhY0nX9slD6bEfsrXGeANItu
HDUzffeIwrgpdsu3GUBXO4yztjo/NqbymRIT/kVXFhqNMSJoK2GwnVVbfdJVwPd6E80XfZTDiz4O
zCcAVS2tmilulEGCav7VFiB7KaUfrUpgCbTN6T6g2wZdkkz7uXBK/oauPMTgUV+zLKrPNf8rH5/l
Gx1r82XsIB1P6dqEEU2CxX6qaYcPDuDJnq5PMlJeNscPqs73WNeUewd4YN+NstnBr7oa6iQe0jYz
d/ayrhdFxx6mYM40rWlvMkhcmTi6KH1s6OT5fdTqH0YxmvRWGqxHmdzV/aR9mOgLKyI5vzQ1i3Ry
OTPMdErhT25vfqHe8SSYly4jPQMhJURQJZ5Pq6WGKmTfhV6TLGElXWcXt81rhlDn0WyGFWQOMCFm
MfFER5ddAEvrrtN/AxXpTrUgVWzRm8v2EGdGidmldfc4fcxHRBUgROtB8Qux9IFnscTLPeOjL1en
S7rvQB8/OJmZ+IhvkpvLUoRRnSxC7PQWP36qP+j0vKTpUd7UnxPddfcKzfhL1Y89gPuifxTrs0jN
rNByO5bYRf5ZEE1xqOMIeMm6le8s7Xc5e6zWqfrvysiJiHaRawF9lexV3hvN8WLl8voYpWi4GI9c
Xcpjq+vRo1oRJTaxDgU4I1lMpG9Sk9aLoUjxbFmZ35nAGhlRJKxg0V7wmIpwyr34E2Xo95ZfvBDN
GA6z6hyLqkLLqZI6ZRfLO2ndZ6gf8U+BzFlE1Q99oOCQzGl6c7y4Cp3VONrbkeo7i/U6Fazx1N6Z
T0vnAVbWWpKjR1adRWu6R3WaYOhO5nRyQe2ciWspzsboXMtWfW5mWgUJ/ukxLvSb9LrpxRLVOcqY
5mozMQN9GE6azJ0DWv5d5MlLLpYJCrzenM2mMnZjlrN6WG5yznpm4cz1u6lDFzpG6WV7VrtA7xd1
CEcH79s4jMe8iO9FTfUWATuhBMbSMWpRGJvt+QfWpOXZWpyQMPE5nPm+az/1/NXp5RJLA28yx5s8
mFq1I4kYFFg/5Xj/Pe1oe059hYC8NzMH1nzCdWw5y1Pcs85CrmFeYqEAWhms6pKk/GWWag7Gxe1u
RRS92vlS+G2V59j/LfkUQ0E5V3rPVLYsRtjYi8uSu9SOJoXoYGanEWbTDh7++PXnBArAUec+lI6a
hUrs0SF2HNwhqfvoAGLdE3x1SA2zALkl7n2c6hgzymYfaYXrTx0CHeKtyzDJKJrLeMTDPj7Jnvnb
YX13NQRdARY+jPft0ZnH5ERo3E5vTSJ2FEmCYaHyi5mifN382ojsXw3RdcekgihgZFXORhxk1DhP
/pTE3zWD0rVrmnlYUkDURsqLGqxoYCIeNh933g9lr4Qg+KpHhtMk4MIfabREbWhYzrtiAdWvZw9T
SeygDMiHfKfpaFaTmg4WfscnUUPkoTXEXE463B4jwq3wFKYUqrH63MuwI2Ola+WlRUPdY1J5VCyy
KaLsJbUj5z0y66vjNu4BpOyyc7Xvde64QNboYhPlDYSUmXRPumWZfZcJlQk7Z73q5aq4zr3jU+ev
gx4w0j4lCaS2SiIPKTOHdTYjv1wrGcv6IZavRUBY+jKa7LY+SbjH3qbi1DbbqfXBt++XtgcYiZra
nyiUg+pM9mOc5KGLD0VHze2XzScbuYhWhXKbewtWmg7SkCQHGOEaxXfnjo5dntziv+P+8jnao9Mk
EI/h9Wl7XR/B1ZmIuFkMt2TdorNkCEFsuZgEwHjtqdO6nZxNdiNUT55A+LpPjCEluElcq+VwSKOy
pQNBQ3lpgAV0CL2fkAtOT4TuUZEX6vRVqDj7I6mO505z9ad0al+cGdJ7Ok3UMMiEKGVfUHrQ2n2c
9BON63I6NAXbX8ixrEiXtPOnnDVAUowAaMokuozl0IaKrJAg1dGpczvtIKokC4SrPxrWEAdqTRNF
RV6uoIQ/FVV5z9G+XcBE36VXFgdyMWoW6WtZa8ja7nWuRip4cN1sVdovxdTNoWpX4m4tJbr6pcmD
WZ3QUbhWAztN/6WRMU7vf/m6sAf22yI1g2EcIkQmS7HPdP5oDk0uli5szNnUQKmaqefW1eISl1kq
N8MuuSPN+NHQUB0hiI0YpI3ybmfzDxFH00OnWfx2EB77Jr21HA8fy/mZXCpXDvuxpeIzedYDDc/6
2lpNdK/iRDAfRp9Ub4sDsBKjQ4AmNJAUWIa9Rqu+sHM50ZI1T9WQUrZNi6tasoeOcb09JPak7rwY
SH1ilVUgsJOfMecnvqB3AhWKBvGoUyRZYEjRB1/ORZP1p2HxArgs5pcM+DKVoAUvMQWwuZRsPM23
QXryBNPS842oaY7KWCUH7GhEI5f3aJ4MSjf910p64tkVI7hvndaQLZXPqe2/jvRbvklnpvrfmUFr
p/0j1SuSVd7ZajLyW1l8qhoXq3SB7TBvsvEBlPUa0ABVQsvj/qFnXuu8RPEHLoZzgYtyV1iihmtG
PdzA3p4VCk1mZCAPMkpJ21qfzS3TwJRVy8EYwExH/QXMIQkA+Ah2rHxH5p55S/Jw/IjbNaxEoZ+1
UX31lLo5mvkS9GqdPrQuP3NqN9esxsAvEsOiRljthwQ6kmOP+NDbdjdKdspaMwYUbZKHMpcjxRrv
a5+lZaAOCgvFnell73GBeplezl6kX6Siq2EPxm3fjvJzGoBaiRgfNGB0T8k+WqnE1xWsHVIOo0/I
+vsCHniloBFw1tdWwF2WBnrHn1SnBDpxsxh1kGh2AGI4PlKEQUsJyzLQVTggFRDkcGm7UOsa22+k
SE5gBOZLw7pxyCvrvhA/dtdh3AO6nRci3Rz9oJuqP3ZWdKEj+OhVY/KYGFn6WIHhZQM6nMqldvZE
R34YSp5fR93Mrygn533cDMk6Pirn1KSIVfetG07a+NKOurwWHW17SfhLb3XGHvh+gmR+72Fi+GK4
7XvcdtcpSUk3iOArk7fkIw5QdzX14XfbAbk+tG5yzawqPVIkL0PVst21P+sj8iz27gIc3/GqozFo
quHXZqMcC1t8q1vDfeyHznvsBCHjA1wS1+rcR+gpx0nFDjm0bMIoqcZXp1Mdiv+ZFeRWBZBzZcht
8vPagjcXm+DRCjW/xQ1gB4O8CT8eLcUvo3E40FdgHpTYBG2nXZ4AZ2JNk+tSvC/dXQbDCUd+61eF
Ve61aDF98ideHL04ptK9TaA7CLCIPB+dzo47jW+el+mSxuV+Wcid1bHowQpM90JXqr1ZlcWxMqaU
Efs7Y7B2EkYEfG/sn7VlHvbG5JonOT+pQOk0xkXQllxZrI4nyt/qE1ctBY+s466JG4GnyW32qpL9
FJTqj4UmEGVQV2YPlIiHESPPI8vIz4ZKLxfX9z6hMJqw5dhFy3JdqDYfzcY5Eqxg3TK6KOEqdQKS
stoC+f9mQmtCObP1cq0q9CJLOU0IhFB5UKmOABwbh2xktw2FyGOVFs8BcAydOx84h9apwcTe91K1
a4Hspeoz72HWj6PdoLfO6vHCKvlSuAl12ca8OsYk/CRnyZsK5RTbP2xNm1+i/uDUgsVZb37YiIgR
h9UnC6pisZKUIodrdEwXlYkfd6PbFU/lktOD0Uux98hbSg3vppXjXdijsy+MLL/O4LWh9hhuMAPz
JOPr7InaPDo2de+iuXUrzk+zQp2202EQYLtIeNq3GWnqUNIfRpHs0rwpLkNJ/7ztCBOx1JPlMsin
+P3TPgMLYCcsxRgwn5YKLvtCHWlxkf3oiotoVy2JnJwUP1/G13bMcSiPndjjZW2os3vdQzMVb0v8
sx/06cSisDxPpDPRXll1e7pTYTe4FbbRnZmYK1ZjypV4J3dXD07YpHSTlM742TGIBSBamCiKqj50
cj6AiYXw0cr0oGOi8Q0SZ3ydwIvAieQH6wrvqFOJAL7UIaorllPZ39Vy+GHObU4cXYxkYcXLa6VT
4P3EKa/qS45QLb/lhVk+Gh50Wqn87i2zP2hO6oayDxWQ4CcHUBPXJpVQxbpHPaCKRFuqk1E55tU9
emu3llo1i+C6UXyjM/wx0RiJ28avicc5s0BGXwZbbFiTA0vPLMhxRmJN5WNv6U0azLKjGK4vCVSL
RD8b8zL4SgXRYKFcbk46Y7kNhjNvUUEPzuoqN05KbvbQzGS9a4rROs+jy1QFcz2YC+VnxQImRFX9
6ozFWqlGEdIUqbHqsrk0GiLojh4dbjSWynJ0KfYDekAi7eZoJ9Ge7uK+wctYE2lIipXNhBNl4kNZ
87rdmEZQWjg5rek88suh/OnJluWzM91Igg2bPs0eG6rdZBPtUK7AGJU/+bb+hNg5O0WkanjUByyN
9Vqpstimk0rfIat8KcnG9RJZBFOFyjRZCZuocfV9WzIH9SkuEQqiwzFxmP6tQfwa6+grkeZOKGYR
sbyzSJtYYY8echJFHAyNFkaucoVIOqoTmMeXaRVZ9YsKFi9NrLCu2Qmk0cxmYw0JzJffRHGhttD6
6HEY2JfDkmgh75jtpc1iUP+48g9RWy5vauPd2SUcmrRpTxTElbOX58/c6e6+GAblzOv8HufnLjXq
YwtImWtYb88i6vPA6TDib0yfJal2pVG9FhkrtmyB5ASn4axU5W9+FZRU8DLq3dlweq4QundBo+hh
vNrq5kVybXsYiP+LpPNYbhvZwvAToQo5bEkAzJQoKnqDsjVWIzVyaODp70ffjWumxh5LFNB9zh/T
+pscCrKa8z3Z0NWLirWJcUUU3RDKMTlrC0U6C6XqG1PPeq6GdAG9TsvIuBOz6R2LbtPW9UzkH2HB
uaXC0XVGkrYCbgspvjtMzhaJXjgNg/zRH0mekNZFsqgwhZNRuZMGiY2KKE8nY6NaA4XkBecVmmzq
BnT+AS72XBChty+TftgPCcgJjzibjdhi6ZaNwbCdduLkZ3ncocj90oNJRIVJ1kS5KHefyvrGRWfu
ZWt1uy6HtzfLLU5ylJArQ1lNN/wW/yQ8VNdfU2IGDiNHwEyNE9awDL1lux6CZRI7huDvBNp5I/Om
3DSUlSDT5R0lDonuw03Qp/7G4JAOjfR7SjYNsSjFkFjQZnjD3EFWWE/CpLXf28A4F8HDtPRC8tUf
xeLF2GuS36zm7Tq75mZJ15OS7aZLMDKrsgPrHg4DURiuPn9i6VwfW9W+bkVU+d3v0szGSLD96o7u
bcYCvCFIxAVn6yu6iZvPi3AA1C+wEQCim+YeFSy9LEdMFcWG0eZJK3M2X9e70bb0bhXop8ehj4F+
nnu+dCg1piDACpka4+Zm8YkdKnv6qlPDo1n+zbEoe0iDln3HDR0gOKSIHXhy8FyMhrG1vJEKcu23
wszMatxRUbR2F4qb8iiBD9e77qNevD1dN6QSULbj6do759yu1PQnaS9HK5DPyI0dptBlXw2EOGFx
orKSdjW/P2gmsja9fRWZ7u71xg9FQ66nWyT3rlheGqODvLEaajx1ysDy5TIkyA3YkBNfKLAFgz3X
5SDPDOtapeu1m4ffbmX8nbuciyqykp1NXRi1JFAnxbowxRKLsSUKrojq1bk/npvZ4aTIs5A2MYMy
Z+1H/1OUZBWuBRYx9AmIZyI56len9H7bq0meSD99lF39arbiLaVmcqseqMuQ78sGCsayFDkhvKyJ
ylFnr+Qf+cxkTSqqTUUqzEFYhJtURbPT+Ydy1r9KI5E76T648NW8BB7IDdD3dh75820aZ1qBmj8j
337AHrDtxjnY9v76ITKWdDoHvlOb570rmaaKBCJo9MdfY5GxbCHoCJGkHZHrTBdYH15d0ARN7/RT
mxuk1nKPLcU4bRr83IQfLZXDXVxNgAo5JHi7kpnTWkNoD3+zmrypjtC8DZ3VeTQq2mSz0X2SptVs
suqmuvZX4SLlLOFR0NqSjBEkiH9cQmoDXDDEhP7yJNldTqa/1QG9nXQKvkpJKme+wqC1zUqLSTCD
eafsyEbDqm4rW+KxJl1KBcCOxtqpaG7deMbriCjHCQ6mzhvdgXJlZiXARKZLQVoUNeSo0JYSJWbF
78my53Hugw19RqSTpOKTk59gDWLWElOGQy4Jhki00FqsAuw0ryNA4lfyP+fYdG5qHfGyEHOGUMO/
IQA9Ir4vaUae5pOsALt8m9/YZqCkHq8KFLUG2xGBOIEyYMUpydoaBd0umYEYayH0lv9RusR+sDxJ
pvt9ydFZFNbTFEzsDr7/t2Kt7bVRD9OpCQlA0XfLFAe5QWpoTmQURp6N5JM5DlmTbz1tuc/kI4em
w8kwD+63nsC7E5g4KRj7psjsEPz9lda1cCq0+gULyRbR5Hfhmn6cVmOkdJ4Lm0OWa0ctoVmQLJ1U
GOnb+rlUKBkABm95inwUEJuTdYCuyfL9aNfvQ4q6QBv4BkaKc3x3crYQpA7rsxZX4/A3cbop9Dvn
ySNWAk6CImp+YMS8jsZmHl5sma8kyk5nNn0+Y5BF3dJJNkE7dTL74lgEkDu2KYq9kZHTiyIclfKf
sYaN1YJVXv79Ys5yZzYcG6SB6TA6zqUQZ47+XUZCYUZm7QYFzkGr3ffF7rQNJPeKzemkE4Bjal5+
lPbwDFEVHAzSxpBGsYP30ti5DLQjo6yq5Lgjg+ijUs6vwmaH94xfLX2Ql8qQ5y15BZ/IkH/bbrdD
Fvtaz7ZOUMLe9oaXRLlgCOdigJVU79JDftQ6lbsbuukqtfbVbZyOV7T6HbTIH5gGh5oei8Xmo6qD
6jWbdpwff1sRLDQ86B/wRkyW814P5h2u+d1gWOhx1sqMGCulg17VrL0/RuZlW88L58mNZI1vCmR2
3fpzYRzMCYQUpQW7QHmlw/W/BOWBmWT9F6U8H2PPQ1uY5QnVG89NUBFnVz+Lrm7OY3PvC9WQA+gA
H6ESOPRNStieNb9nCeMiXwgv7CBa/Cn6I8bbuK5Ut0dVU2tMWOpg8H/sIfpbF+kN9WPf6Zjtg54B
eVnS7JXisw7gzaUjAEfQRuT1T//qmF7D9+msjHVQX1LJsHsgWq2WjDFRK35oeZ0Zg2Sjl0rXbzJ6
iLNzffE6ibgYtLtCChwvzfogoeqNrhffk/5p53p3Mw1aelw0QkZ3JYiGlFhrignPbHFK6cGHzOTN
LW9NV9ofMtf/4HT4Voj8dlNR7dp+9Z966YDCO8Rl1WmzNQYr5dipvgo/+G2lKz++KelibEoMVjq3
xTqBarTvZQfGPzl98UIFCTzP7Bl4VRoKJ/pau3RadlO1ne2lg/6lEoJTVQ1r1C9kzxPiVhyKljhl
mpxV4pr7wJym+9xRgTrgkoq9frZ2olmviYMvhSWN2rOWoDnch62duxfVrPPWS8cgFG1+pqFDgZUv
xrVfDAvh1uBCiM6onfLQF4PxbncL7z0k3eZG5Aj+VkvHDfGnHPq9/giEdFwwgap8Cdw2lLSSHoC5
WF1HuH6Zrpeksa71XKcbWmBXBiYT+CXHhsRktY4AwCgwcaURG7EZvnrTcnZrUnxOubwPs51u+xH2
vCyZrrDDh8NMN/o4/0HKSo+voRMw4YBor7L6IRe931a8RzpNT5r9rhXx7CHdR6Ls8xPmjDFNgVzD
25Rm/VNVZDKxePhbJ4NrE3WwZfV09p09HgcPdZhno57h8vriUUYqpd+8dsgjAEgzcshz9AkLwf9V
pLER9NXzyHhrK0WemoW4b5qM7uDr8pmzKyzkr75GMSqnB9wqdHgeW1hcSLRIdcDERJX34dR0n4Zt
/cloPOcrg6zt71aReBdNatPu4ScKA/m7KN3fVUMNqqqM8lT5mbfRU/WJfDuAzlHihXriWGeRMf1Z
u3defuP2kJG+cM44bf9W+KRQtlTyPGSG02kEnwltomsO1IVtgYbKj0kV6qjP5MZwu3I+552+Z1kA
J7EMvvh5PYHa+zaQhpPaOZ2IxAR7magPzlht6yJl79Hj0e2JsDDW56wlmaiwvse2za+pwp1p/dTD
+t7OSjwJ6UC5NGmDnJX913C/wE68vaSujWuuueF/m06o6L4hdB4DoPzoM8feYy8iBsiizBWyivUn
qe6pNdO0USNunpZ22+bO0afvdGdpGj8c3YRyNT6kWZqRwALUDC2h17B2XEWt9pSX8VSmQNeIGFhe
oQZxlb5TNaMOYPLi+qiDoK61QcZU9PGSBu4Lc+sYOVpBexCZDwFtBH2WlCHCCg3XvqIIzhyAuz0a
QDmUPgt7cXcctg9efPkyMMy8LpVeHirxqNnsibaSJKXEaUtYeSDG0GWd2JLLuelaQq10g6ZBEu0X
xBdFfS0nBulctQevMpm+DapGzS1qMoOyDAYGq8Bz6Qk9DjwNJdjYoFZ+nCKpZ2bbjnQcennCRpt/
B3p7cypy5Zp5mxCKndPufjMGnNyPsMhdp6S6jHq95Y4c8s46DYa4zA4tivU67Y1kTKigbUKvq05j
ZpvHMnOtLc2kuwSsnK5Dk4234nsKQJH8krWKycAKjDuGWnLqats5O/pIoZIOdCkGzdjkj+K78pfm
sw4Ab6eh72Gwy4bA2mKfDsKWd8evl/9QGldRl3MIuL0IjRXZDvWoJnsm99363zKu+h03xDvk4mHy
zE/Dyj9UUPziP3pbee9VFeyp5PmvzO4wVIoXvAwwK7Dj2RYE/ZTVYV6511U4dHPbbR65yMpCw8eB
rBdN5PrIAwBQ8y1yA6I1CLffiFRHPz3sUNoVJ4KCD0W9ZtHEtrWxixJnIe4d/2V2HftUWAsgCjcT
uqZX5RcHEvvS6wBBi8y2hpHyFOdF2/x45LXHiVV/9OsQN9XaPndD97twk19UpCE3c9c72OlXOQfM
JYQvbvrE6kM7hWVLZMHOqEv0aKOiuM1u9GjNkOcOA/us5c1v/7onJ18j+DjLYScC4jnTL8Pkcm1T
/a/F2P2c592fZHWi2W6OK1HLGGEfDhy92VHMcic3WB1Tow9BrlOyb/X+QDMSnDGZjEO1XMbBaDAA
dB33C0ed4S3NrnhPMzIBjbTLn0q8hIfB8z6rVA438tD/A7wgScahC9b1kmvCscXdEGBz0gdnM3QG
aCaKosQlDdk1kQuj1OvCuul+d0nxi1Lnr6Up44HW1nOb2sWBSpVma1eP9mukU8QfYlt+UPNGljlP
Tmq0G4Pqb47kwArJOtGRnIVWGwBrzzf4cirG+yn7QrgVOg14kdYcGrMxnsmVL++qNd6qQen0bKCJ
zCck4dKc2tBfKf0USm2CtZRhX+l/NL9ImEZJKtI0MW0UZsfYKqtdbZB3jCrSKDxm5Xr0tn2CwcqH
Q658EBoI0CRD/78+XtoHIOd4c8HjOEaY+BlLp2pLeseytxOT8cb5Z82lS2FFjYAcnqZU3MZCGLy5
gNSeymMBQmtMaj9VyGq7Pn/zc5AS4BIjrMpeHoTTLTyB3N6DcNEcwHbnSflczg6LttMd+EhGpAJo
RmTwIYJOi4VVq1Nr2QsviNdspnkha8BwWZ/seoeqnpfKUoJSaBHVBhA7hI6IH10hyGFFfQySxwvs
DZteefwwJZGi1kKm8HAy6nE8drTMbGqy36ngCrbYZ6HFrflSmAtwcOkdHJU+BQW6kMVniRADvZJZ
/s3scK09y4wxTd4zkwxgrd+lAxxGAQtOa5O3k3J9ofgr2xYLi4+Nihy6FXaJQqdsCu7jgA7VcpJo
yJvjAhPuq/anNvPjMEJ4WV27XGTV+QfiKlD0lV851ZQhFYiozdsEvb9Qv1ebMhyE7Od18ipMv9jc
FfHfMbsw31LxZXaQvwpmNTTG22jV8kw2c0SOg4mTvSz4eeOCHwgfL+ryUkH1bFTZP8Tw5WuLk9/w
T6257OXoWiwvLUeT63wQyubtmEmfXTM2fQWKZge3KltCv+nXWLEtgxIazl5rb3rh/VRuN9AjUlnU
yV1Tjw6Kvjpmjl5gAw+eGsFZgDWlsmiDYOEe16SlPgUBiNPpW/Ic/jZW02/GLLZTNb5MDYsoeV26
kbqv3ejaF+HNF12YO61xwCpsKxKGLbdm1bW7VMzfdevV16Unnq5pKAEefcJW1poSnaHw1xNZtzNX
C08GyJKLajclPDSnA93QtHD0yWrQR/nDzNvcdNd/rVU+/oEAjIy+j2wNfmDWCXe2l+zNWaxY5Aix
ChP8o6aaj8qBopz8C7OVuwuqBkmgBPdMjJQ9dn4vhyDbW83EmDAJNIad+7ZMrX3IaCiaKraEgOEz
pEVnZ1b0gg/oACXwebzkn70xjKfCmUZ6UdNHz6i594dSnOSkveUk/JktSQxSU2Qeof4q0jEFbTKs
EA0kC0Nb7jrfK8OW6XuDTADMZP6cQAdP1tykCHMyPzJ88k41zdjmFu1zuVMe/yUN09YM0UwM8KzP
OdziQzBWY4TpCw4TaeLrEKnF/GNZO7tdM3x4/ZHCr3aTJtWV5K/ijiVZT85+6tIAV7nVNlfskX6N
SzrzbLVXyFWXzJNRYmDwVISkhXz5E6KKyr/W0Om8/0hEqarwjr4lDxmhcaeapqGj1/MEuPXRBgun
+N3b86Fa54rI/6kY2Blmt964doG4X39ZkrY5kCiCcZSRNn2gb7JfOdJ8a+d30Py0VZhbyHbFhU89
eK+2/bLoy0Zry/bkyi4EWe7BpM8ejPlV2K5xJXnaNIlAZmF3UuvP6rFBj/RWxFxX6rQs/d1Y3HVr
2iNyfEbtTRL8alX5BwnbcrSz7M0cHro5397ljHpH3x7MY2MHiAMURzdaiP0yPAOYVS6FT1obxIXA
fBH0/l/Daf2bZZv2zdz166PAA2V12JXTFhNccbVwjkPuotWtxVSdMrPeTLo+XYOlMQ9lN3MmVnsL
YvmM6jUAPVnxUc0Qkzltc5mtnTRV5THB3ummGtBo6iWA2NIHhEh7fZg5LW50rv+7Unc8S/bG75W9
zTV9OUE5iO1Q6SyQ1XjWhYZuYOnaPQ2McNp1Xlzl6FRbJjcT2M31uIruGVXR974pl03f8I51BIPT
c8vSoYoyLKaV6pBZM/ajgtTVTEab2qyMEwYiTruHPGLtF4qze7rfJm9GIaiKM05wbtsMcVbiS3qn
H2Y2FrZIt4v2RlNscnUOyA1ju4RLMAzTCFE5l4cUntlR5mvPUYsPqDURgI0Hi9rq39nKdl0USATR
XCOwxByWJN5hWG0vXvOxeZtn9asX6/zEOotXMuNhGpgu1jwV+5K65rLyXNDjrobi7c/zPAan1i4J
cHVrFRHuFZxMOiOAYJ32EfVfn8aSC5R5R0SzJYu4NsoPdwZHFLI3QspTltO/X5ZU/cqll6DuGIZj
4vVe7CTuDcG8fc6b27hkEM/V0dQff6EY1jMa/uKwGC4gIW1imj4+Z2DocWYhRexgxYjofzTOWWmP
KqDdzFMOuWi5FDKoMqXuhaJhkA73IOZf/zqDk8T2+J5yGU4CZe6So90trW1euuYVnxjMmIsYYwss
+WIpwOB/w99Igt6zM2PXsOtWQ33rQq95v0lHseMgS9NnKxkbMOvxGvBEPY2pyRssqEZ7/JuaK+1A
+8CLg18VvSaiaC2jMf1RUFwSxB3pcKJPHVFbseEFDSG8uOZWBy53cFGm2uhJdA0Pv5VFHHNT6Pba
enXXwDoaq3ajsjXz7QU9Cht1kAvn4DfmSRhp8oSt+rQmpeJ2RobwoiCvxDZPpuw50e4S79xt6bPy
pi2aE7cFUZ91QDRKsnOUMo85badIOsvbYA/lTSLLDjv3b57iB4JiX58GHoLYkGaCqg4RoyCZwtZ0
nkfPOyVSulC5D9f62qK0CCwa4EtRF4fWl7jvMDphfXL6o290edjwqR9MBwSlCHpBIYPE/rrOj7zx
OdJoFw+6OX+BsZ5fdL+EKnMupkBLU5jmufLArQc+NJIXqwfxDv1heqfGB9X1uu+CtsWDM5BhPArr
09YwgQyBS1zHXTgjYf/60GDdrbwdoxOdoBzH45KkB8q9r+M66TstoNOKdc9ABWLVxy4r3Dtf0bCf
1p4/nr86ut89+z1vjjRr7qIeUMB31bB1htrD2ccdtLBGPOK5SeNYWUSEuUA8iJYyc2fC2S9eCn4v
69LshkkdvGhJik+z9+jYSAjmQNu2F2W3Mk50YIMVQ/6iGNMMkUYic3PyIMYfJymyCMF+7CwMTF7S
1mwO+ckZRBC6hExSIOKFiBTv86KZB5PmoXDFwQmK/ZUOTf0W+Ja5QWVsHTOGTcxowxiSWkfuE0N4
g9K3KtpqD8RHJuZMd2Hi6acJHVpoBObLDAJ05MbVtlIwnpd9MGHPcw1E13SeerI91rMhYexr5wHf
X815Kk/dgHbHf6RnMFfLIzpcwLCGb7PkhuYPGiciIhMM+k5zqPLkhvSju/ZTdwWy0xC8uQja82tW
juLYUesLqpao81QrXmgzc9/d3B32Lu7DUJWfLA34Qws0qqa0Lg2qFxSJMcUv87ujOSNJFoa11yxD
bGkzHC7WREXl6DvvyEQozF3hN8n7J0MnRU2HnWoDffWkP2LyMIZVtP9kFborU+wwt/4IJDsHwX9r
p3w453jRNUHYG5GKCJSmjHrcUrz8+8Xgp4ocuXxCPhlwIat6s5pzcMgn/10vtGY/K/MDg03+5lG8
BHCC676PEjKxX/790kst3y0oYLdlYsVZqT2tdvHWyHLPZ4FnYP07yu6FpY4Cw2r8T63C29V2eU/F
gMy/IjsM1hK4203vmCiundvRkyiQYFtlO+0grOeNPw4thtugOj7UGY47IgPoZ5vvZkT6qZFlASXT
H+2h+ZuihrMUy2qC2VSQmGQjnNwKk85Pb3FlPKXef9bjB89Cse4z3X+84skRhsJhehlaiCHYiGHt
oh6BK0bKqg2HQdmhI8IBMv6elM4pJVcO5XL1W8DaRMXsp9AU3pvW+94dvfm5ly12YeDUyG3hceuc
C99u3vlj73W+LrdRQ26LZRoylO2Cc0++l6gjImoBgp2g5FU6vr+zkP+EpdVIoKvgoVVRl+pRVplm
pRFZ2a51A3lxiYiLZoUXlC1qG0i5HFc6Ss7WClfaTD5BiesUevKrQHcCyWO7eQcSLAssDXjftOWZ
AKY5dIw+CLWafGxwj+me83TpFC0wtZ7RYvLX6fMrSXdYmzI7e3Kw1rsyODFBgcTzOQYTIcyyPElM
uELW336GX3sAeb/UojkQSACQqp4cy+gvblaEqrflzYcfCDX6dJGjcOwz37zI8oMhl/JFggxo9/Fe
ZFB0uzUHd1YyoOlCUy9z223RqRNY1g9bMHLzmOA8CIe0pbPENF7lau0BK7Dd9OwlXhI892bjntze
GuNWS+O0qYgoEyD0LThNmHYL54LtnBJuwO1oxq5BDxTVQIhqlXKjRjbfWL5wgEqtp9+7GTcgTfpO
9+sfZ8HRLAeMV+2S/0wutC7cEWWG40jkmKc/fE7ZK4ffU9PBPGVJGhrtXMRaVdgbq52ikSa0TUGC
1+ZfvOWaDQN6L6BbkgO0ZfxeFKczeOfW5rsKK1z8h3YmomTMWWoaUoG2wjK1rTV70zHXoGxI8Xxs
8N6hJqD/XFNQve8BQY1+NNg80vST+Br7OGuIH5sR945CNFAt/ks+E37eTX56kI73mq7DdK6kkYWQ
cE9U8/rEI/o6hudcf3KyN9K02oimXTsuWQjeepXWO6gJB+lgANJFpGjtIvlyBjKX1ulhYRKVvxtM
66Ty+aNbtekg7U3bcfozieBqoAsKMwdH2DoFm7lqLiTorBeA91f2X3fTZy4JIanarOQQQqKVHx1m
CHTXEEG6SN+8FVqLhMeWy3fWyavGAKC13BZ0esEfVzXjAXao1e4+3AXq3RTiZnXOFOoy6VGE1224
jCiupkZwjdmjfV20z7ae1aXWu5lIj4o5F4Ht1C/et96z5KJGRivsRfMy73rX8+ncWig5Af1ifgdI
QbYUmwj6In09zOVQ7mzS8760Nts57hq7DfeHP/XXZkDcu3S41x0zIi/HfxqHZ93ws52PUS8Df2Fs
oMexgu71fJk+N6kdAm1ZRx+xaVcAcnkapURzYfY8uw0ZXkPlYVtxNVYyZUU66HXmitfRoV2MKhgn
GlxyKwlrmBRFQ+mEWE7lzvKkZP+9kjJdL713wJIRwQxpMRQ7EUsGiXBrGS4F8j7J15SzywtQ27BE
yrk4rBTr8AeOLAW2YuuaS2Nfzh0RfFV/6c1s3nlVwKWagzWPE2KrqWChXWYgcSJcNqU1Uxhmme7O
wHX7MgfivUbpXs5kG1mEALc9rnQ/V7/IXbssnj6D65FgTk0cwitv6/9ywMMi+r61G1/HI26gtncW
4LtOLNYL0W4f42pQtTp2Zzo3B0zhA1+1ZRWkVJSU5CJP3fh600Wafg9aBNj4Tc/8WeLm0wRdHmo4
DN6I94MX8jAFK3CSxGmNG96YxU+ymPK5Iihg0ds8HsriKAklI4wR29Ts+vvJCx4Qb3mmygbdGNgt
xo/gXhvavfUXogsHDGly7Lu90Wq/h6ZC5aI3QXL0jObatoE6G4SAM9gAd+pLCmZmwA/70NFj58DE
E/+9NPW8Z8tcMTEGcu8k1UYkaH5LS/y4C07hbLDLYwU/hRX/PGD+OWnkG+EStbtJoNPL/4pJ5wwz
YV9IpgpHx0tRDayhP6u/SafibrU+Kq/Br9FaDEdzfSi4KUmQSNxQMvRgddbVG7Y+hG1y/ayThhF8
Spp98LDXgt0AIxGFyvWmJTB09ldCRsal9Ujicgl8hV7fKaGdRVZOV+bUjuLBHfTeGehzPgXkUJyE
ZjFomtpepDnou1tyQ/G3DZbxaRBFcF5RqAObMSlocgpVDQg0AQeSIJNZ+2SKOus3shgCL0a92zop
bMCo6qthNtpJtx0k4XKgawdZBY4oY4/fsYn6yTrPnj3h+Ez7jZ7YxsXCGWq2rnPzYlZkFmAs4ESu
atWVgQ/x04yCJrfbZfsp9D5C66CHllxQVDduACRBj1DDA+RjqL7mBjOH7dl7LfEbkhRe0rzVN52N
ADqosTSJlojN0X4myuMNZxNNk727nGEMKCFzYs+wbFSzFGOZ06NauWVGMTGCAv+dDNi+NNPKa05Z
4LHmKSbKg4yvxp0B1Wo8O48sO9GLGwU0Y0R03yPLrgf1cYxt3dfzdvDIEiuzLZGF+YVUEkguGzuY
pZWxyb2VNgiOxgIJmTLdm79w9hJR6kalxVFHDeIELyGKtP3/LxI82Fy7vW/oK6VqPGGKT7lfBuO8
iuZ5guiCv/blwVyMnA67UaICIDuAGVyLMHV558EhmIV1bYlqH6NlUv9iKFAHV/aoenFD1Y9eqLLL
rkg7uJsJV7BQCpFsh9+5ELE7TuBHSNBrCQxspiaxYIhYvHqIiqz6MmE3tolh+6As9b6RD6KQmD23
spLtQqgdNAsKZc1UD1xC/89txgAOH4FaBS5OM1xUExoZ06t3T72aXIpp/PZwlZBhYYo9spjj9JiJ
XPNR2em18HLNrMf+WP60uuTVNPgwnIcmE2XiuO0IEEOF2T4A+3qm2vIhf+LqlAOiEan3AciffGWh
azBMMOBaXGQtKYA2VomQxeNTVY+Ar+ApSHzQpRynmcyZXTR07PuyHX5yB4oKg+7dUibFqqgVN4NY
yj3mxS8+wir0M9Wda2eirnRu7nwkzrF0iiev9+HfqxY/3yiy1z4j126qfCss88xjfSOVNG1sziP5
RDTE6zTpHxAFjOt2u1m1dNwTH3PuNL+/lhTjhkNV38dJzaGOgi6DiiNfQ3vXCB3bdk5zU25t7UUB
rrokruAilQClRAKHOldBbmZD2DaNEVWjufn3b6MFMFoSiBdUhL4uo/jyq+VILe5nDl4capVfRFkF
f1t3y9fkm+1TCd7OqgqpRM33dijkvkoy+5iI5DN1+y42KazCIlz9EPI67foe2eIwlt25WtZu4/m+
jtz8ofUi6WLgh0kiGhC95yMnTS9A75+jXpHxErBNy8k4YtZgrigJ4rK8/NN1P0cMEga2Bhp8Fza3
XGE5SpqXxZYgK/Pwo2VYhUyP6F7U/9bGSdYvlsR72SR53Lb1qbETOqV7cLhp+LBtr0ZPtqqoMufX
2fTvqnTr+9RlOzVwv2NxlHuXg4gIInTS7hh8KBs7Q07Q7RZ0Nd94s+ChJiE/Wh0bYkd/HTXcUB7C
Ad7I5TSTwh7VRKEMDTr0ufT6uF/TnWVa4x5zMLJAZe+Xzn/LRq8l9maC3woK78aLQExkNyOypS5+
M04+o7aWn5u6eHHdoQQlHO6qyx0E1UTfYa7shPD2dkf2qkrZZibrjjZiPRap2ikIJV4ViNKexJEO
sLpOCHpsgqYJ4QBkxJNlILJn5ZkMyw+Lecqufn7gSPsKevDbPBPFBU5tx4MrDwXSsWJW+hGQOWG5
y6kbQElJ6kxAdjebqUvU/HmaIlzIuBQ8iD2kPefEV0/zbLEldZ8NYu7LVMC8YIiIZF/RjpNre0ca
dtwUBAMqsihSxqLGd3Y6sTQbQ7kJLJvTcQsKJjYCoPrA/xJ16cYi0X8VVv1mww+cltRrQqOzQdWV
dXa94klCgW69sTXPFg5ICHJA5PxdVPRrsfFVIogs3MqI9R5Iu3jod0xvjJLJxg5cCsBnP033hlaB
hQNac/xmRwh20qGmHmGj95+5VF+1cP7WsISY2zB1Fbn3VaWsUMhMX2rZkcdCUFCjmSSSFJyZmiIN
ZX0ORAQsZceEqJNdNBZgR2DLBRgbPSdvqQO8rJuAcI4W63Xh4l/j89RnKATXfRyqwr7lrYvXtfcM
vAwI4RwCcR4bF1IX1CXNuOza0/q4UEb3dWlJOdYT92dEMFtaRA0EOuI2Qkcxa6on0N24pBWeRijx
iSMI01/NgPUPFy4Gxr3ajmubEKLJKdfYaqvkmJoEXKeVlSMk+h9P57EcNxJl0S/KCHizLe+r6Clt
EBSlhk/4TABfPweciVk0Q+puGVahMp+591z2YAiJ+mEikF2Rvdvo7kgUvAMmqf6Gj/xV9mnzDlo4
41Yy7oacnoIcW467qGSVNzFGTCIsEUAMu5xeCZUIU7B+viYuw3vjoCKzejPIJQtQqVpTkXw0Q5Gh
niWgJev9EPpWEGJlZvXSuQDlEo+3yO+M8oDr2bgHut3LRP7pWqtnRmGR3si4zHfneovSQ60YgeOX
HTJGpzQWc8Jd6jbeRx3lF9UggAjG9J2N7Vc1NOXBklG4YQ74F8gG09GBrWeLNsauBb6xgfbN8JJ4
7ZrGc+DWF7xY7yM0eMfKMI4WA2E/QrxKAwZ2yTlBkceJIuV4AD8zoKfW9QqHFWN8TMapW2/niYxu
Ag2fl+XCGua7GlFPtjRBWLx4Zpzc2McNo4GesaJBlSzHscDQB6aW3euuZAu3i/0z+U79qmoSukQT
PdzkkUDbAjTUiL0ss34XHW6AuWWUEjif7KaNTWQH3poP/NUdJcuqEj4bV4JHibvJsm2WhiSJF0Sr
J5LSDDG3tU2jmJEDgTRau99D732ynXyU2H5gLIAn8dTvFuQfrNyjh5PwrIZjMKKp6HR1Ja4Y2K/X
zjsoWgxqljck8dt2H6TlHuItPbCa90bB2EBypKxMs2DiFjLhmrFUjIz+eDUUhBWjMDdpE13VyHog
0mIPwLcjYxNYfN+b477GIYn+hkKgRVzAnZehcx+zalOk8m/uSN6LBvaviPS+DMWrlzEyDFTCmN9W
dy/mH9wum6pPkPgpri43Q4RoagkuK/ZRLUW0WU7MQVOgaeTZUydsno/B9YiDGbODquvoGk35R8px
Pc8kHsulIegOcNnjg2W0ezMItkkQnuZZ3Ae3RsHuCFT/xLBO5vQH3e42aQ29JUQW1UNTT1c34+Xo
uU/nyf809ujdaWP6GnW44T2iGi2BBlx6sHD+Qd1WF4c7cg+36L/ZC082FGSiWWwiAdlb21I1J7zn
fzqyeMmsrE/DYAXXIbjx/ui9rFLiOsPvTImnyWl+dw4TtL73X0rNwtxuDBzqwmofQ1lni/eVcVRg
TZs6ZDWaUCxjGATpieEpMi1gg27Hdix4cbrsF2gBksY6pRYG2Uc1xFvDg5eRMryLPb71itD7TTz0
d88xoEYhVGCCFzP7ITY5zIOn2UcBOVTAA6Yy3sb18JKlRNpTNy4KMQoFGYQlTSZS8JojyhyhxuU+
FCInNB7kwyJhDvHaB5hThQfS2SBaULhsifB+eAmOkSp34q3nCTaB+lO7TY02dH4fLMte9wPyriLy
GlwLDLrmxN4zqVtwBU1xWAwcBdtDaKJE4iidLr78LNohU/9nZJ8QXLKNgRUFZWIzPeLqARfHx4ln
8mRVEpyy53y5TpMcx7p6ljowjwxlqd2i5hpy/W8bVIjYKxGcGQGuJbaL20GVd6fhSoXk9dSLiBGk
981JFK5KLVf1pY+SL19ZX4aNX5CMgiMi4LOfZXiHrfDDDZyLZ45vRYVSskVzEpXO92Q6f5W1ONWC
jol37C7OXfHPcrGWBXn+7kKEWGXTyKxC+cYqdZ6aSd9i0bTY1Bdlt0R/Y+KHzjp0ac0t6Gxj05Ti
pHrjlxr79FSbzVNq2R6ya1ZgXc60P4wZf+l6W2Z6p2T/u0AjbqCuHMmTg2iFCbymWOlBkF2KQ86x
tI45TrPZrHdGXv2NO6Quo0BNEvh8o10yZTjolXFMWA+Kql4xGK1egxLVGd5wh6Zgb2Cs2gwx8oM5
48GqGhYsgdX1GzPyn7rJU+Q2VN1tMKEDejFibRFT29eJd50TRXULFn6lZBk/A0c+Gskwv7nFcPS9
lKuIPMuVl9R7dNFfDVBTbafBYVhIalXJcxhLJ0DxXxtgupDXRjli1KrV6TUKg0eNkEM6HcXUCJy8
wv6BvXS2DrUZVuvKrYa3hqsz/Mu+JyGkQBqbUvxjcbQj/OaW+YRaJct0kAnQRlmyf6a/PRG6V94l
KY8bN4/M0wySM6ucZyHT7qpSpvUUMMZBSy3X+HxMoISttysDXOM46lhbFclNGEW1oh1/FFGJyKFz
skPmyj2OwRVYgf4StmNwzcd25K2OIGlSOC3TWPaoISQ9L8ExPyDZGYDH+YQx44ZeGzNbk65EJWmb
WMGCHgoG0qC1H7ivOWkRSRf0a67YTy+bP4KwVhuXtdM6Y33sdEG4BfoTcwag9AMtwiPxK43R+gau
0a9cS/Nkzal3HFB+TBPszKJIt2ynHm1apefFOMEE7B6USIeHOfgvrpiXKzYBlLagOTNkKxed9sUq
SxDWO+gANqD/B4t2M9IhBWEQXl2Bd93yyJqxiiIEhhBS9y3RswSRJVubAe7aUm2zCwUTUnsGpF3P
H4KlOONd/AW+l+/YCCICD2NjS3Mw31y3/IoFg9gIUpNEu9kpT0EdGN+EoE/Ao4yvFspKyvJJFjAV
RZorbiW8aoNdHyOynze96Xpb4Qkum3x4j+B/oxBBuUGxfgW5VOjl5ddTdDSGnc97tRyE9dbnb0Kd
YXX0hVzJM8AuNPtJufPLXoNTyfSVEnSE8DZSfuLJi+HNrFM4Izjv5XzDtgxaPBZ639vBdFPLF7MV
VKlouPc/P21SMCfhskX52XL0VBhrWXF/ZYP9O2Yqi2AMWREiRub1osGrwrDSwULBF9GM11R7x1r1
CnX5VF+DtPq/L3FTXhAFqCNjvvqqlEyWnUfF3E07J4vBhzCsmzniI8P57a+9Nr4gsyoPo99UG51Z
TAKwQz7xpgay7SApFfYBfmZBNfC/f7gp65Wg2T7h0saVi867XNNNJhu4afQ/aIbwXSW7Lg5/Wdhi
ZYGiR/Pw7kSgv7KSbydtyaIJw+HJG1MOR//NHJvo3rveGdkEu0dtbQTdyKrWzbcYeJfmgXXwOAvJ
noA41zL18EmYhCxdPGwo8NHOXN68+2Z+CX7nKmeADnvDH732YNsgJyl/D+n821n4q2E5H/sG4Qqc
ykXX/ys0yl8hYoZNqfNi5zb4wfzh2iTmtFMOgdmyc4ERRSmKXQlpT6nrVPaw9JEjnOOcv2+AfohS
5qNry/jpyY4iCWp2GJf9NuHMuWlvI9s2sdvjX2roGHoiD+FXcPLxdjRtF5zEpN89SoXDz5OByrG7
qe8pEeqWHNmUD/cO6MwGWofc4osIebjWLgRMNc4Hv4AIFjF8aD3nMs2z3PYmYRi+nDraReZliPqA
QWM8AiV6rIeFvZXN4T7ycJNr+FqUyiOL3XH+8r2ZIg72FukVqt4maAHaLKHAiubyUBSwQL067p9S
cMywHT5q3+ieXBU+j8Pc8c3OV99BiiC94Un7BfuX3Id7u9xENibOzGSZOcTArKGFnvL//1Ih/jpW
8HDQAzYrN4CeMrXlaezZimctmMGULn2VJxI8bVjdyd7K7kEjOBsKQonmWD3NHvkEAEEHWRuvIu+K
IwGEaI1wLhWzc1FmU6/cuVE7bAEoKEf7ANmsO/UfhOCIKys9ayXzud7FyuyPzDXqZrxVM5hJZuu/
MMYACEZfWtX/XNrA0ZUn3n1iZXkBd9BckdSgTwY8F7+JYbz6sttbHXbQwO+I4vE7++QtX9TQYOAy
6Vf6lL1liXYA+sVeRDYzszXvBZA+O5xeFzssRZe9SlwmnwgU4fxodfVLmHyx3z1GnX2yrDf5DLxm
k8xIb4y5m1p0ExC5awzMWXCSkwi2pRf+RXTuwDNjXscMmLNwlMco6Ntbz/OrYcIdHAfjpgI9arhY
bjEkMVxs3ZciQTeBnp+YAIkkDslqzg3caSM4JIgKt5N0FjuaGnZD2pBxHe3gjgrOEmJUciCWAmQR
oV7OTasvnc8QDRPn7sadtW6Z/G5su/jWnWw4ay1+s8n+EwfkjtVa2byQOC8EgAnAaeN7C8d+l3v2
uJpaIEX9lP9OCkwOpDu8dEaGgHyojH3SuOG2FIm5ITdreMFgtILYgtXCRcEBsa3Dj/Ii6tg7YJav
1hLIxguOA2yvpHaL3GxXpt7nfR3sQtWhFvFYPJXY8oJkxp7iODco3O65aNHRDD1iTN0YbMOniOWq
+9tP0E5kFdlEbpddCRba28xjV2VhkJsSMwrH/YOWt/lLBkRymuIZ0U31SXyvx3q6lZuUyITaVqdp
AFOimpmtR+d11woo8aaMGXu67FCOSZs/4+qfWX0aNMdO85q2cro0i/6hR7+eKJyNMnK51KvQw9BT
npWrPKj6WXWAOObQ2LP3w20MRSbFUafFrk9GXy/pYl8eySwHO/gSjrTAsRkmYo4lktjBkHnWY/VO
aHC9b+cWwbXnfFitOTwiVOBXx+ZDoOz8MPtkaTS2V5MnwDcFC0ScfBvMfSz8H4ogg5YyxAjLhz+c
1PNoE8tZjNY3BoRmnNvdyPIMrHVY7Jp40W4SArGF2t9uwmHy8Rx17xGvGc7+vt+AcDIehRBo0o0E
sTyJZlerwKbVz5xEPp/Y0gnCmw//bLuAq1Dx0KLRhFXmbO7a0YTIm/vzehhnVBJIfrmWY+tdC+cA
cnzrV3XxnNYI+ogNO3vGWx3BIApH+hfqI9bqEGNXruHu2XqvTTxwZ/5wSA2iBbaUohLqfPnMbZrC
ZgSIrBZWVmGp/GWOx/dK/ZfZwXDHE3Cpx1bvfDQ8q6qzxcnth56BavlB9qgLopC4O7VIYV3mXrAf
QHhkqhLHxENQ6IT+ffQ5aelcA9lPXBPWi+Fk2aaz4EwJhZ5QZn27NSdUfwUW93WQdu1GTvoPPg57
7/oVTrl+mg49NMUNMiFscGBajq5vXkZgBjml3CWxynYV6/rLrLJwPwNb1WMJmQTkfthe+QzftW/b
PAuipnNxkOEzFuuNTtOKZ89xKINT1LK8hXYHcoQVEk/o30x1yb02Av88+m/zcuwPg0Zy4Ff/flSy
mqXnpZWETsGEO/ycYaggPrG1sh61wM6h8QL1O+5Blu6lAOyZVgygG908DOUs21MkAlXE/V1LPCGN
V39bc6r/New4yUghkny2i2sOlA8Iwyne+D0YX8YprMxcyl/d/NE48U6qcp5GDBfWIlJXwwwSQeDM
j33OQ6/mxDBqKJOxn16FCo0j8ASopLi4S1aIh9jkwASmxC+1Cr0dkWPshtZ7JEPx23AsvluPBqCm
pceUDMA4G4oHYpfk1taoFX0G9kEfst0tVzHi4E2CQ+nu4ppJsuW8aCEs15l+Smb+5rpFQZKg4dmU
6M0Y7vXwelzyEW3BSKGtGIgx77fLZhu6zhKn1YLGw+R2ykX/5BaB3tiiF58q7EDSNBj7M/opPA7t
iRcNe2ubmZzKdnX2zBEJGc4io5BArti59o6Pr3BAypLXnCe8amB7Wex6Eo/KUCwG0HrCqMTQzjSZ
EFtImM4h6XBAKwNUTO6mK1ETN3E879na4qfWGEl7/Dwra0AVmdnGkZoeA71kQK+bydrpPP/NbDC9
x4n/okw8wNlQ3cY40ZQgLXL3cmL2JBfmUKg56MgEItXD696HTpr7qpueoOGRYmY01VHnixA/hT98
g7yZP0xcvrBkJIJ31MOIeS6+2eSnuuKDUwh3m9uoR2UJVdCTSOo6XoCUoSoOp0VV2njjGl0aEBdD
SQadQLwjEhobLyfjAq8IKU/ZRtmvDCuY4rp0XQzGvdlz12KgVnPnbpPTLUVpMjGadG6KAur4YzYq
B2721GawH/mcchTAjm2ckv5vHaef1lzauGhtKCSJs8u0h2BJwsdqLHZsKcy4so7ghYxsNiXZR1Nv
mE99z5bMcvyLrmtKAuuL02U+hVUpydOOwp1ryl9JYwYwfH+neequ0GHGgb9siKcV3Kx2D2oBMgkR
sivsRj8IgisW5WFPP1ZscZ3E7zQXivfGj3edvwA/Ws88t6hTMekYMSq1gIVzKP6AKKgZ0PKOi7DR
26z2xis9H/cYj9vaMUM2WYW5E6iCgEAweWyHIoLMzszLKwSbON6peM67jTsEZBo4+T3ox5WwARtU
nabN6OvfGEtOaPFJKmbYuW0RSqx0ONnHqhTrsMUBIU22EOZQMG2Pe9gGflOwWWkxt4lsp2qyUmXh
P+Hxk0cfx8cB1Pde+zxFFceeZcNrbc0tycLMlGg30Is8bJJymLeRnhDizckrMd3t2P7tejhChtl9
ooMEOsYAX9PLPYiSplgF+s1U9tORxNX1ZuLufww0A7quMyLR+fzz09g3DD4JUbCRi1bPAKsIo7i/
lAlTh58vhV39p0OcQ4hLXokfZnnS5tfA94o3aeE1Qdp+wEHJUs0fH0WafRkpJrk47T4tjd5rIv8H
r87YrpnEz/i8iQVOxF/LL+KHT8e3MnJPr1wItdthsLc+mwgIxOY6N+Zp50C+BixwGYA+MtGFRV8F
MXLt4ZSj9kyzHHgZ0lpW8fFOg5K+x8xafd7arEqOdkDORD9FRHYMJhJf8UUQa0JESRtfaaP/4eoN
6MvI+ODTV+/G2TzWLrc7CW1YCkPzs0GcTBkt3L0auBGJLdizQaEMnyu1StE8njH9MTlNWb75xac5
x81i/Xm3FvGB6av65Cw/GrCv5maZnBQjfDRZOCWqucOjaVwSs0rfyKQrbo0RXywuvKLKphc3b9EJ
mfkrEBc0D5jJbj4atN0cAODgThBr1/D+WQjLAJ/AoaCxpyglhzWsmWEAdwAuhqWscvy7OWdH4eQm
TbkV7+A3xzsJbbZE8sOsWhAtRzDUaqoC61QFOr3nRP0aVQTZHC5K4jDMKXJSKDxrQsCAouXgzuLB
sufJiQt5tkkQQfrQLmOAHVq86DZFJF5NIa8pGs+V10iIhkyXu4ipZlOa1FT8fab6a2b1uM+b0j1l
Em/h5PM2wazu1m2EmQ9Zs79yotJfhTrcBo3zauRFspm6HnQCOwMkcPW9GZv30e5ocDzffY6BKu97
r2bVr4dX5ZTW56CJWLGLj3A8+Whsz5WNPXDk2YwJacsD7J6YljzMNcgIWOntFpHFTWAr3aGldxfG
bMJCDGyl1zj9vUqXDzC1+FfTyxdUpb9AAchX2kRwtTdRs463R+zBgRNBGZRExqzCont36hDeWC1N
xv3T8zR087VuqdMcW/9WGQ4IrITWNutCBAkawgfyA1ZnUwdsQeVXw4C76CbJl8kcFuVhXz7jvtmQ
5xMBx1fGNhYqP4863FdsQg4IddwTFw7kxAbdJDNQEM3TyuktfTF80ja7IsWrhl5AZdUzqbqUcbme
V53B51ORGXuQJkvBqsDAXnQ9ETiuOjhsTJCplf1Ouf1v0S7d+zCI0w/FrA5CLjle3V2V297Bitke
wbtzkJ70+lzlvIVCTDam5R4blZeuO0Kp8H/FJz/kb6ZFuutDJY/kxOIQmCaR7B3HJMq05CqlVFll
yILWKC5XNtfmafkB4gLIkiZ5JLAPATuBi066Krl0gvG1YzgfMuwrlKPKfoyJzf8JZZWkpqFgtTtY
9jXsh+Top0jDq0reA9csLgaP0Im6GBi3a187o8f6iI2LTj1n2Eufu0tjczg5dC2eDtpr3yskfA7y
Xy9n1ADX5jT4L1Utx1OBAHfbUz5BnXXs8+A09iYmkm6bEOtdxtK6dK539WJihgzjwbhjKAFHDlGM
jIoMKzFznrVdQ7bBDJQn6J331CyZgowf/TSTMmvndIQJ11WCzm/ldLykobtg0G3jm9nHtykC99Ga
0dZoEqgiowvVzPff0SHAzTTmr3SIuoMWFeCFai5vsMPgI2lr63uJv86CYof0RL/kHQl2Zq9wBXYo
t7IznS71dWU9jc1wauritthj8EXr4WDRWZxd3upDlJA9ZlCyM0g3r4b2kxVYIWYHMySiXEEsxBaH
RoEJOnMQfHjtrxFXHEIhM7inTYwBT0FP5qAd+F9DQSglryVKvmfXNRv0wTyk/Pl70MtqXxANdCY7
zjtPxI7DuzqHme9cdF6NcO+Id0174MxN5PHI8T/9fPn5NR6JQxl+MqIiYvYRSYEA8FszIv2aohCO
TvkHRd52mj2KZlOvIHn+l7uT+e5axj7zOzAGzJ+47KY9ToSWQorIZcl47yKNvfZsyccRMyztf7fu
bJdPlP8BpyoFodXR8Oe/GBvJs1HLK04F5zmPbwWn4wt7H3cPJpzkrIg0zwqxHu4F6yQxi6+LESXM
wFrMjAxv75n63PhAnnNEzrRiyGKKBiBrfyWKEY8+6iuqk/IzR9O1BQvKAl66DuFnjXvuB+8QtUWw
NlLjOtu5s29c92Rllnv1l2hFC00ZmyxsSYAIKX/7/IGmCT5utBCUDe9atCrcKLaB7Kc+u3Dke69V
tgt82suiiNt1hQ5jG2aMy3IJOMKxq3QbuxXKFvMsB3p1B7ndKdDc+iXYq+dYmGeXwdDnSEnIHsYg
miS0y8/IzALqAvIAQjqZrdDau5IvgUMU5QtSx5yko8KDC496fJ7D9NqrkYyhrAX9PwWHJi7rU6sq
VHKm8Nj4B9AghWZzTmvc5jH49eVLXnt3m0DxY+z0B7ca+5eySZgXmshYEPgfoA3AREtjlKkBgroY
1gt7suCYNU2DaTIYiDmYDeTLXXWNxvkv5ZQColQcioyHqO0RgqrBbw8GY2c5xs7BM80HERf5NV0Q
2MrS76NbZ4eff/XzxR+7ZwI70m0YkBM+RIAzfgJ0Srp1RP39R628X7pP8MvAK2NDE2XHQnNczsNY
7kkGOTStdcIn2z5JCaqyNQRrRCJqsjhFzW4lV+3r6ViW6TGT0r7RnBOuOgV/qbJxPUG9xycHCrPc
1/OXy/T74r/DZNkNY2Edw2gEL6RDQNMyyNaewzgMsZK5mrnl7+Q/E+jZ3uoKOWMgyEhHCh/fdSaY
wpu2sav76rnpHOfiemjCkiK5J46FljCWQHFbDcNGBfUNfgpJGo3xAvKteyEsJdl3pJ5PrDMuvbYk
gxL9XjNQiephm43+H2dW0Q6b6/gEMltunZ4yLxQucDmybw9+mH5MMQPb2pqzSworAQYigx2jgm30
8+9+fuR0PsdrBJIoJ988/phk9BeYLAikIgre2ppkqOaX6lR2YwORvKaj02xqQs4BPXp7K513hJ0Y
3CT40wdj6T/s9jXOY+PUqHTLoQxvf0S6EjDiwtJBrqQXVCsC6qeTZ1ff8QDnhcyrryQ03fMQenvS
06B+zkbFrkuQQCYGa22E2GvGhSOSFwuXmKHLKo3HlPjXeSCZDukfYJcXetl9R9DUl1nzu8PYCWFp
HFCVPeUJeLnUnrZWYvYbhMAv5DfWt3xC/5r2wXNbenSUff6VZo6+Dvy6XR4JY+sSkIN3vbRAkUUZ
slZLHuBgY1n5h9BqPjYxaPzFMwpa7V8V+wHryf+Gfu7f8raeDqGEoyQG8v56Nm2V54QvTZEp2qMR
PLOYn2snE7ilej7y0mM05N4r1/UfRRl8VulUsDSRH1ZUwMezIFfaA7Jw9C5ryxb6lQ8m+M7snaSr
+Y8VJvei4Qp0PeuuExK50yp7DxrrV2pqmvvK6R4J7dweZHGwCjO3vUzRfInM2Hjis4EwWHXsm6tf
U+DJzaTJvLCa/tYCMj3BVGru2MjmfbYIfKlwrjPY4nNo5sMDGNqxYj53aSa3fyS8FVwtMZAYzxp3
dc1OwQg9aJ3WFKlNS2LShk0ik/AUbmsTYp6hCO+iWzI/DEvjJUAjvEoCw9mhm4amAOb2/vOlz4EZ
IfPLd21od1hhlzA7kEW7yc2RJWqvSGEvzCl+p+XnQaWMS2b6+3aQz6pE+uxk+QdNDQDWgFqtTqf1
aDAwoNd7LxzNbPnicXlcLNOiGYcReu06fLIe7IOSoXC0QgPob3xNoAWctkOkF5xXa77HjmZGMy4S
Cj2NcEZ8TPQ0xAqt8kHOoXEK0PdsOsjYqx/+cBFn6T6rjXfauGbL1iPeMlKn13aK+ZRatDQB4KHd
jzLTtMIWUVCLU7Kp87VwWoeQACIaDKIBNwGcDEXWsEo/Kly09Nb9R5y1+9DgzbX8ZNcyhkLQyYqZ
LbBHcBGOrNFdh6N6/kEQpJbLlcV+G8xoEu/mOlfsoV33iXFMcgdMsZG+IXdlIcp1LuP6niK8ppgD
cNNibrVb7zY2gVpnjHQRw8pDbvRoO7CkzmQWTp7bHDBAkiJbGMnJVfRDwJnaDTJOc+tEacOIiiFO
UILlnX28hQ4wRYhK6d0sWX/P3cDEBA5lOaXfPTP28xgMeIEyJkEiIW9DZDhRsulvXdGvJlQpXpWm
+9bNvnKrcQ+mRhJe5I5x8MleT+EzrmSddc+JTapDk0bDTTfZIbXykWdtUUZYxq/KcuQ2VYDRUK1l
FxiLKHbaV+HEyX2cYU3SIS08AfZJ4Yx7ZzBcEnrKtRvIQ9l18WEc+z8UHPTxDSObCYPrLXRxWKvg
uRly/4rRTq2TOWN0EpTffQGRVMFJ2tp5TqSINR0ZYeiNyROJ4etRQETbRpWVbjFIiYJUPSV5gSlj
mXJH96QYb/Ren5mYun2c3txgwVJaLBnIPlNwQdzuv1LNmJvJ6lg1rMpKs1vbpoOh2nEiNmTjSAGA
kYsNW/0CuKlTPsOnBot2pvDOsmy4uo4fnjuSzEyKGG4b7+wUCWGnpGY+SuyfhNLLTw+pxbMnGHH2
CkFA4TmvprD7rQXJZdWWC2LT0+VHwMSHGsbu9z/cMhtx3ypPG4J9lv+6UJ5DMXFGVkityfUiNbUy
T7Eu8z3LeRxTvVs95sw8l2mVvyEOm19m8bfo/Ozt5wuEN0DsfvMIAJv+TGow+F8V9cfj52dEyP7L
DNEQ9oYmXHHUXojnQ3aktXliCJi9YVaCXlwV5cEgsuGtB6PI9nBMd5nbwz035PuYYzamRLFoouHF
ZQa7FclEf4VZrTzzW5rMMZkRsbOwrr7u/tTFULxVrCsfRkiTOsnyTQVs1bpoYKuvOZCUz5Q8zMSL
w0/Z7nYvjn0MS8/adp3w1oSsN28kxG5Qk9TPlTWfaHDNR9u2qGzm9JHDaH3rhPpqbI18pOvrt1EK
3iEk24JQzHNq+HiIs4ddENXrDyo+BsqZcCGRTGdCovnoCGXbk96IqCT13I/F6bnqVNFff/4rSFkp
OH14mFGyxZF5HRP0rhmajw+dsvENRz/fS5OYMYD1JSlU/S5vzYmod5fljslhyAfiiypBP9FuPLwZ
gGAbzuGL0hqOaZHYz8pLvqtCfLtxIV5cwXaxj/jtm2n87XPlKNX/41KbH2L80Uc58bszWUDv61PC
cvt5LrTcNs28oxaKH+Oc2itjaNz9VKX9vjPkXdiN/TfjdDGZgJ7b1sBTtjPS0PrXjJx5jfeU8aJ+
aad4C8JAvrSd/KMjaDtMCaU5ZV8gq7dADeCzWJV11Wz/MVeg51HfZl6zTcye5r5zv9iyP8kJCk3J
uHKENbzlr32vZVT/CZknILXP/c9uyUtEobR8WCJ57nLGrnj+48eyPbfRY9kB3KUwFwcwjNbHSKXD
pGEyX6JlGWO1I8cAVuQrKNdq6+OjeteF+qaM5OZgUUKyCxuXgBFeF3ObzOCRjND0/9Zt+sc0M/Oz
MkTNhsme8Y/FLsc+z1aYp+XDL+h4CLcfrhzRwwHcjjhhmptPg6pd9NPldC5hQjZx7e26yA1YHtRk
QlRd9lIUPbKM/OzRSr9l9aUthorePK7/5Hl+EUyCqTGIq8xqGvO4bA8jS/9vEYNftnsoqjUGHhY9
U75rNK9ARqA28K+xeXS4LuHr9K8FQ7mXeVQ3O0duVJGBwGpt22p4BzlK1lvU+OXeCfKOC6oZkYVG
YATmmZ4+gfnjWShrtdMPeyed2X9RYPs+7U/REphFXNRwd+hwbeQK4ZA/ci+cDl4xPNk+nN65gyDc
x8r/HY7O2ULGEK8Qqa4Tu0xQCgjjMtZOuqGbPeOQi47aL9GSRAzdMjnAFiqQuiRmSPVtRRc86WtD
Vv1fpC2boVD3ZDYXpwkoA7sU7y7BL6vkaYYWlDe0uhTiwZXd33Dxiyna+NT4v7LC3Sbd7H+Py0C2
D0T1XE3oPAqGhisDh+U+aGb/VQzZF9Qb+7u38ucMAcl7pu2ZT6sXHoueIQn/0A+XrotCKJ2/GfDA
SfAkfGrwl8LqvwBOVDyRXfMaptV18kjvtRqIubOZbahbD7nOAjaH7MfzmYvMHSYCb+dnp56mY7es
WKIQqgzDweqjaAFP+fW6pdq7YrLiMOfFPsdR5l4hWmH/F69WGaLOMJU+aCD6bJl5XgYEI442vjl8
nL1OU1JeCil2OeLrY87G9dnSNISQv7vvNn+QB3cwOzd4DbvO2xgi+M9k6cMUCXdCLpEqw89bOzpH
uYnI+uq4PYTG9D4TEfEwAilOFotdZG68yOIIlW/dIt//rl0cYn717DqJeoN9lxwSNoR73Wr/rW0r
YhNXcZ31hwbi6RFizAas0XI5e5fU5yIbpfGE0TraAwc2HqJM3fUAnu0upPzbxYqC2uZznDmIbIyP
sWM+Cjc23otfuV9aR8TTDPwgS5wJWa/xbqT1wfsfos5jOXIkW6JfBLMIqAC2mYnUSa03MLKqC1oG
9Ne/A77FLIZW3dbDZieBiCvcj5fJloAG/xTb/g6RysTArNpBmn3IINqCZZIB48afsOpcnrX4TUeW
daKWKC5NHIOiksvB5gkL+hgy+ujERtBHCbSDOvHPduuwqhPvSVJ2e2h/1I7Qm3hwLov0DS4I8WRq
i1iIJRjQuh3rBSrNOMhVHDSGhMkV+tyMPXErnnoL3XafrWt+I1wJ/JLBrVemlMT22R3Xbw1+BQSm
hXnd9mdIE1kR6IJ4KfADBRAZxsTI/Zqza1cPXNc7QHfOsYjUE2VYt3OGeAr8KmvoMzSyXT/WZ5Wv
BWu5fFs1cZBASjVm5vWEr9VzyJFdQIBBQO6cmrnqLnr98vun3khWb3WxBbPwSHzEgmIRkG01mj20
fnc5//7cv3/635ffv9dJ+pJG4jAs+6+8EbRh80DnR2asX5rpXnKc1mmTXmZXvYjUtndzV1RHw/Tf
2gKdFINAAK9Mn42cLTUhPFt/tIn9dFExWJrCwrPoyz1MDmKKxK32I8bmwLfh86L0rLvxGrv2V6nI
THc1F4sDivOYgNLH2ZKxNmPYs7iZc43KRZx6K/tEOHq06ukxHXxoxWoUR0zFJdMmAH1s2wpuAwZU
47Vew5P/98XV+StkD6cZcEZ4Tf/QOiXoUzcDQ0nASjbJ+4mHo+LB8Ow6O5PI5OxGjz4lSp3pMgqL
Is57iNmZb40SaEQdexNDKrkXU1XtkFDliBg/CdZFv6M0KYIliDHkIjfddBZ1Da2MzMbHBihwZdX3
kCPHwOmrZA8sAE9RA2XMmXx3w4v8gtIUVhh+XPSkB4V+eKu4kzNPQC5sX3StKmpbcWu6YQAfMWOx
FNN5lnxocIUYazl2WWy6OLn6QzycylD4NzSHmI4L+e6l+hb1UXsfdnypmXtvUdIs+4RR5kEofB6O
O9gH3yZYY0b7QgE7p4Eh1yyNbkwPZZvyqBu71IwQ95gjeSoY3Dv8v3CbtgUnEJcrDuTqOQrD4TEa
jZ8pTzHM+f24SzuLz0vdjxnGvpwo2AT9PBUL7AO8GgFpHtYqHNnmMjdeYlv8cwphri2GtWUiTe4s
CNnfRCT498eysu1Dn4QvI5or6LQeQnPSqpuOkCSkO3E0XVOmcp0oiNMTDYwXQ+kzdGYLj3lMhLKR
TPV1yBZwqiu2rzKzimqWeW2SV39HjbZndIjs9vOJDWIUHiISNn4NJKG/UKE6CGFU7JgbxMIwUyqU
S7atA2tZFb4hcIyexjJzSrhS85ztuOCZHKlQ7YTH8gbvGz9Z90quo3kAt03WGgTMqPLW0GEP1zmi
U5LHUT4hPyKRlFBCoImdQvrCsIp0thBS7jQqZApl0289ezVilOa7LyfuFst/EFhuycfWAlhqj8Mc
nDDnlNK3lt/tph2Cxa/tO6f2DpXlL/eY41H0ej6Q9DL7HFiBssHCf0GAK1PlAmlOuaKqmQkcvVWF
5OTWR75SJqeGdVWnme+hT4DirvbjEL2FTL6QtdsmVWB7cu3GvyGVvveqOj0sz6UdCmT0cGWZ8Wwd
Bx+7hYptb2bDy6JIlNtoagXsb5+FS4pUOWP1VREaZkj/bh5+jDbhmsKIvlCI1bgXquw5vPmOUz1L
zNd3XdGeBV6+bYpSkGv9iPZEBFlsVieXFYnpWCvjoiNXNWcTULT+WWT/EQPnnEMHHpQFhGzSMFg7
2qy6E5fQTf8LLTYHjMi2mMshcBIk21sknKBgMliD+Xe/a8iUFWqd2Dbbb9O5h6YvGPKKY5vySwBS
RSHFF2uG54iTrAh6e5wO46KRysbNUc8FJkDd77NMzACdjI3fnanGnPdFpF80ePjWk/X1bFDU2O4z
rFYWsiJ9KvjRoCaabjP/AfF4K7PycXaAemOGH8Gzq8/YWmvKFvEbA69kC1Bi24BPvGRMTgjimwlS
SMeLsu3llnq0H16S/9eB87Nd/YliPoOG2X7kYNvRyZK12cL/qAzvwGhxPCrk/zXJyudoGW6WTsdd
FXmvTE3tmzkh7hkcD5ADtrC9paCGlcCcAojUZG6IT6uvjEfLZDfU5wub3gTEufIh6ptXv5jMAEgO
3BudzteutP8KCaXE6YtVxAZ7D8UpAbh9eE+U+3Qii+454oDauyNKZurXdBt2aMWsKBz2vbdCZ/2k
PKe2cawNIP6seYFBN1kNnyZOmctk5hYpaH2hWUShWtbGNSajPaur0zCys+uMtMOJJqYAbQTwz8l5
cMMSG4tJCxlaj5HBdstokJNXSUp0U8IkMCtsZip2/49iLP2JVqP35LjpkxuV7nmIzNViUARtldYf
6lPqsvgZLfThFhos8AXGgyA3JcbgeikTUe1NnMww7oliXGge42VKD0gOFnSH6I99WTT7oq/tE1d3
oDF/BRYTj6sdGh95VEveJR+cOqr0JB7Uax8bTSA6FwnjBG8iN9rpmecqo7iok1eS805UGbfZhqIp
fA95+Cz+5ujG8dgTqd4U/UM10LXwf8hEkh1zaC8bW4afno2lsmORgm7BOETgHQAdHDMEV2WXkNDh
xKx+HaZc0fhpIlo/uJh5l6pyEcD1QRbNy6Op/bNBpiCYqjnB9myrM/2cDvqpfkZcGO/UWol3Ur/y
dJ5UY8qXbuoYgMn6Ztej/OEV7rs8/iG80Nu1CzTQCCr/RnUrb9gr5r2boy0oofQM4UVoEm+Snodq
mt69lum21qyrUuKG9vApzWDq5KapXWcnYkA5NvF0YBWTEM7m/GDDWtz3VG7AfBbnqYOwo5cx3bWq
Zw1psHL26zFQDqLWqX9U48IuzdNY1seclOeiJ7qEXG5jLPXZM3qoBITPHWTSb0d0Ee8amXGA8Vhj
je5f6c0wLHspm3dgTMRA2cgIPPnk0mseHQqQDip258ApROhN3ihq7I5BV+eukbZDIKXX7SY2Ntsy
SrADFot5qyXvDRlgEuvA4J1s303OKjJmODijfls8dtoJkdZz7+Ew6GGn1FV0Ksiw2ISlC/BinJ6g
cqDLH9qHNLM8pIUtTV6n7UMXq39FOHyCMn8EYUek7gDxqBIvYKAQundobFXDjbBMrAVks3fVkl3L
+sd20S1LCc/aaPRVJGxqImN67Fg1n4dBIoXz84dYRQw3/QEkb5S+TYl8SskdamyamMqh/XYsF2WH
miid8JnzxG54LpoL+ef4byro33mfVt8lglS62a6hoKCFPHlL1+wnFBZH12CChLCI6Bzc9dzU/nDU
07gcRhTexP2JY1Et9t4kJ21LSjnul1Q8+DP1ZsMKhwE+YHsfLT5+K1ByL0u01F89g5sxITNmmk9z
x4UNOwVgJyrj3SLxsTi5ffYS8eNZBFk0mOYKg7wSXk5kM9oLGmF8W0wrUf1/5QUISGede3ucwU5E
IC2CgnnLZ761uNsPsZT9qjomgWsB0kGKxqZsh2HPBgze7KqsD4s7TYFEUN2qxK6xYs3avZQFlYvv
GlFQ9A3vGbpKbHvo8SJtkZ6WNtbdDP26G0kAYdKz7GdLfQlESPtRk04Se+MhnMu9N7PiRztzrvFX
H1xGJ83iWHe4dK27wWvFIYONmy/yRUFgZKh5XxcLs7vM/qhT9NCdUPMzlrFNys9nZPW+mTHCoroP
rRH/jzstV/7lYFo7xKzNMn6YLpDHqMv+aAzBXMUZ61eCL6oCODsEFER8iUVHsnyjL6B9hPTTX4Qx
hvuyK+UGoDTRlUr9Adjq2l341iAhJr3awmkDR9rpsiwwElxR3ObqONH5Jg655HM33jqUoodGMIBO
1fTuhhwNtLs0YZNVHpRM//mG+xmlg3rson7cAr+xN65lw2KQZnLRCqlB57Nq0MUfcuVekD/iMPEt
usYqfCDkBFc3ADSPnc7qOHiLEOhStozFkW07rFRKmX3d3kohI3g/AqiGIt8uttZSMmxfIBEkwPIJ
cinjis2i2XxELEsDSG08sQaOsEliZ28rt74bsIJt7MoAgqHa93KxYtSywytz5vRGOzA9+uqVgQ5g
YdMybx2RsPCWTd7YnC4Jit2OQdR9p4uCpCX3lCry4Whgy605fdVIPh8Kx36gxYHgBKUK0zYWQduv
b3m2Gqa1roNU8rtLM9KOAyCZHuh6wnUyPX4h9rQ2rE39jWNRSffI3XZP5DP8I4KQPfvgBFbKTgIx
RsgAD7V4FEecPg5AFtZgh9yFXRAhwhpCpgkSP9hvsSmntj6bOcX9XMJDmGFugehgkz4wtLuZqPZ2
yVx7P9a/VDuPsQaSjQh4pnoirIuSZBRmc+uXrjpRP59tNWHkdx3wQ4iJnvC+QMxMPG835MvfmBR7
FgHAFmAS4QtxvBmxR/MCvhmGguXEXzWb5pBN03bRFqP0tv+L8unTcMoQG/aZqHrnfgaiBBBo3s+m
/K8ORXiAUI5Kj2UMlnqJ8ubq2Ugj9jbWoEs6DG++OVOyOjOiJqiCbuUSoCVUd6+8sbsP1SdCFOai
IJDqsf5HkDxWXCMnQwrgT5EluwahvBqMBwD/zz1FGL8lqLqSKmqOi+Tito9LmxosF5Bx0LiJQhEn
i4hboDnfjqZdHZOhOxdeNt+IjOKpjGK8r46DpfAvRPCZ1iZT6C87gRy8XhkSE+w54CTIxIiQdzGT
hpBK3OWrQVNOsBiqBYIWs6RfjlXvo0pszcc8S9+sdK1KE5Y1gn+mtlIvmNoYK72hQTJyP29Zd5EC
JhdEXSaqceYqCQNz2Ch/rdak+ehXF+GUJpfqCMynCuiW1MbiN7wfIygUv/GZNHHqjDTguwJqcMBz
gygFUrqDQdyu8icROR26CLEckanGgVLOP9TO7c61nT8Vq/RN3k2fYVjUGJmp1ScTo2/mMmwM5VMF
6PaEMYQCZkkEamrW4u4SYbJtsuXYOgUss8UIEOIhxvCXAIEEIp61BAWTvF/Ee4jZf7OUMBb7me4d
NNwfD2UtlXROI1hiTaTcJyGUV7oh0kD35tOQ4f5hEhydF9SYondw/NnzUx0hwjLqwd8X8fgdyfiw
xHm0970QzTTpfWWK95Vk2QteVy4p6QOq7CFzlROk9ky7Dy4OvgEF9YZ4DefEUNgDB+HJfVRGLkNx
YPjCGs1Dr5OL7JS+mBPKYbu/ajxhc7LkpzF1AUJXt9rI/xtZ6WBGkcgLeX9iNFVZWt9kyuyo6c05
MErxRu0K0RNJYoAvBFtFXO4yC9pxDub73Bculjn5B8pLs4etiaRMA/+ewgE7SEX2nf+Ko50hDmap
XbPYyUEK2lUsVxhMoFg5+T6Ryg6+TAOAB3kOJMBHRmCXYXY2OW93fQpxZp7UV+qv4/Fquo0VvQep
XZ+2Wf04fl/t064FtDhmF6zVG5vzg709Pw4GPYY+YOUYxWMCTLP6aEzjSzVMQNxmFA0JlONDVk8L
24NDCq/t5AMo2TkI2LA6lxg7SPIN8PERSlpdXauP0d0QR4mYcDXiZkE4k56oFqSPYU6mHY5CizyU
LV0HlpkFpPy04PA3jWXaugKegCtJ0UTAi24qXJjqko/mOE17C1PzdVY6IMiN/GXpucfGy/5BF6sg
zYK26Nr0VE7NxcewecrGMrr+fpFa/gjC8fbG+A5PA2gLYJUuXCimWwLwLE/IoPPekFVwp01FthNS
PCRaJQfeuVTmGKhCcuayYnlLANM+tXN+yuPl2Un470O1y5pBEglMZZ5socxuqqQxHiq/ujglGbAG
KpRqFYI9Lvknka7/Ru4uTv9XHuoZ+6S/aRvss6HR/WRIey7arOyHRbk/uiS3vSUMts4+Zxnt4xUS
vAqQc66bwzAMX8Va9aWpRmbqGk8yneECuxP4BeSmEHMmFA4sVivXUzsgGVswa/FlLPmWObaQgMgy
dtub2ExnJt7Tzgwzb2ubSm17ArKi9Xc6CzIe2Up9OSbqrhmVgCZpDb7lG8k95jbPzI+sUWzMA9OU
ZxHepZ7tE11+ShhD1blmQpAuTzGjz60Uxb88if/N7Yq+zJEvtY282Tq8mtPifA86OdTGOVm8kUKC
0x9TE2BEXxGeR0K4T+aTxtCCWj320a4LnEE1iFmGgiM76uJWFzPcwVf8xurFTaJ7gd0iHdEYWlXF
YywRa3SiCxTZMAed4N4H/bZcchKOhI5OTWulBxMBbT2ZBoulKCJtES/8bOH7nW5T4kDJo8k/GHo6
kD1d3bykyzZeBeFnpLkG2C7Z847VoZwnapwoCRpbrqpmcWU/QgSPAx1RMZPIynADTYmcCUHyCRkC
TCEGLoWyLkiQr1pWCfVTxKgZPEdZnSLsW0rIfJ/ZNjPgQaGIT/PiVNZkVhfTvKYAxTHnvTxPobCw
mmQWUyHwUX2EJEdxy0wCdd5suc6efcG053m+L736w2Hy/NCPI1jWjvjYxjLELmr7lymf0C2kPmpR
CeWrNw0GBQuzphbm9gnhl3tvJKQHOaiE0tYCs5kTzJoV6SXpwPE2dn21BKznJafyYPjF3nPN8AaS
eKyphy9ETBS7lbfBwn8aSY0OP/LckSd4FRLMDFGG+Us+UieEU3WD7dyTqIJGFvxuchjrHjuhlodm
LK0n5bXHcShO8LWXICUUgznfBlpNvhkg3eDHLk9TOd9VuvyU9jfqcCChE0PiRSd3UUy6EnFET13p
8mIRnJUsmvVW1VMk2/7GLiwAksb0HePIqDAEX5ASfea9CKiJ4BNPRnulhN+Zi4OhdkjeLO3/wzJs
UjRnH8i8vC2TRz+oOgITRRKdp55ee8AzXrsS++dM92MR22klw7iDb8+3LDJiYbKaBas2nT1IoO8h
s4xbqnMkVmiKHMt8oKDGJG63N69rjgJ6zk5EI6LraXhzWVJu2gyYCZ+sh3PkQliaODMeiHaEClDW
QAcoVgtT1rukXcM+CIpaGdCopY8XHyyqHEx1kFF4CR3ugQpW5Y6oq6MuUpI/qpBPhcRsPFsQYlwa
YlBaZkyJrWs0euwa95FQ2C0Wv7t5qY8Vvs3u+uIvWRoZlC8tqZDz6tbMrK4phUyPilijWPT5uVG/
uBeZhSxEvQipkSNvoTH8lyWDdUC44t56UaP1hvkOo5n04zbw25agBOIw95HnfPg6vBjtoxP28zUx
k2OJ9Ofqni1bqj1OTkJWdOcxT5LDM0z8k+h4j6rSky+4UpJtWFmAutZbJPMa3heSUkbobrARRLwf
9NngEryyNV1tB3goTRDqHscopnPISpAjhn3ROP/BXoX/2tXjYeLo2jRTKA9YP255j72wVCZceYtJ
89B9rjKTu6li9TtUiuj58aozvq8THanaLQSTOipgyEy7oQXlEnKyqhh4R9x8xIwktxKo8sBUdFM2
lOjZ/IyAWx1inMDbIZbDHYdZABqnf9QrTi7GOnAw5gylv5pfFEIweiQ3KLz0r4M1L3DBpaDtcgP3
wcDU/zgbLD5jJBKLP30l3uhuMXFi6NAffk4qhradiXfUWhNI7lL08RuN+SXkJtj2g36TLdc0jIZ9
QWLjmai9wC9SmkQ42HxT7NYFwzlewhcbaiOnSafvmRbeNWYLW9NWJMRizxHDRWUKU6A5f1hm/SwX
950Qx+RIxqUBap3GXGEVJdiZkBcfMZEc8lNX+3ojDYg0nFjEjC4UzplAP9wNcj+pUxKWCzAQFJwg
8ZiV26M61VyKs0KWzJA5vGepyVhFjiZ8RpPcEZFfCOkYdmXr8iFwUN1T28cBfg3W8egHz9NQx8ch
rs5oNSyYWzkr0ppFzp7pCCPwJpseq9k/sewtdzobib3H5qMEr66b4jNoCxvGeVSfvPWvVJXI4zim
94lkrVtR+5ghJvzBZ060GKD2Jk0mWvbhc3swq+OtLx02EH6hWhg4pQ5swpdGI9zXFVo+c/wvqy3v
7HG8tPiaWFBHzA4mlwlZCbAVPzE+YOleQwd/YDJJc0VZw+q1/tpYyva2OztBgi8Dhn1WnROjndGZ
gImKI3Nf1B2yjd+10kofb9aCxUNMc3Ole8oFMXvCQS5j98rahGjGNmgnkJSOaAthRTMjgcxQ8CQT
/FD5QZ3OXwa/ewZjSmEWD586P/pMTbKfhbSx3NI1Hruxg9g0kE5URvm9RTOHOSanvGAqzDltfi8D
Prqw/KOZCLGoCJdzoeR4nj5+od2o+vy99G8cU7el7p+HCZqu3br3juYFRB4XHtBNId40WvcFSNdA
f8HrWefui8mm2CPQnaSV/J2QoC4ABQyb2SafMC2bZ7JbnXsmb9j5yClml0iHyRVVM+PtkuAXAInI
H3BlBgSMdUx/cjGy+cRJX9CEoH+26wDqp9VTm88py29bWgRUMrc4WaoZzm3YrVjWR3JQ3e2g2HYw
3bvZnZOekdjtPYPVUomnZZdIj0ls0j2m4xpXkc8vVeEj6JCyvLJ/YpwymqR0TOvgXr4zpFxgDJwI
fPyoCYnxetIde+4fRCb6penQMyOKsKIOKY/HvCj0E+K6idKqjIW9MGSLFFC+mdIwCaAyRtpMJ08z
NAJ1a+3SJHuFZ2wjn8kJQmTzywwnxpCWaBwIXutCYdcuXRnlqRDeC0Zhis0JqTTKRZqA1L/0YbEc
IofX7PcLk9m7JVSopWgXI4f88a6wx5OpL+RQ6ApNUDw0ET5N1t0pVcee1/jP4qsLUT0+dDFx0Jhp
hx4R9rLmShj7JkqMy1TXsMQHzvfeM+JrEo48VyAgsVjgikhZB4TRpcdfvBkJUqy0/7D+ryzi/1ZR
mR6i+YYd/bNWmX3H3uKQVYxacpVbO1KmEF3DkTvIMcW66q1pwnbbn91e9OcmKYwjSfVkHmT9pdEK
/9P6J2HEHNnT0h9YZ/MacfkjXL3zFmVcnN5Gek394mXftSp3jiWqi4hjuiQSnSyre2sESrhpINcm
983rLJLDMk6PnHI/M7No6qs+ea5Y0JRVeyBtiklUDNZ1YnO2BaKgYfgDJFicmKF9KR7AT5a3lixB
U5scOaAC+eiQSRk0RiHEY+QUDvNYPMuH1m4fbWt1FEePTOFjCBGAtSURHBvpRJieWsIyB9BaOyRH
GKKUhZM6YvDuZdVJzRH7F8gVcRGbYLBoxvVSLfXKUdT/35wvZv8QYwE4qKUXx06xhS7CQx5jfx4w
aZ2WpjuxdEjvJyleFN77CxJSvc0KppSsDdBNZH+TJgbllrImmkwt7konfzbV8ocIMRkYadycf7+Q
PoJdzetGfBZJHEibHsYeNUYNMiS2ZoZpvZkYZdVECPeqvxBuYELgVBAJ/IFpjFsfW1ewa3FgnFbQ
uywXHtjMdI8brb6Csl72ovR/2gWFEMFlTSBj2Pa+IaizAVnvTRqBQ1G7m7DovZOf1sOlkNNDUzC7
CKuhPHNfltDD+VMaV+1xIIvnN9fLa5jkOyYWzTE24kvTyb3V2fFxMRDz2Eb0AOZz2PmNfDM6ZVyh
h89B7vYEtxXZQ0QUxq6V3op+6ZZtqPWwV3RPrC4Y6LSZQd37r3Gs5kg+cYgabXyOSrq60nX9LRK5
4tBKTZXA6GY3JulNNKo8uX10b3YD0RNZKn+iMJlPANbPev02JSmpNMHlrk3DkCq2bu8XYnbuhxvs
gZBIpekrSpzqXPfMp+BnQeho0PiCJIhFRbS1Yzzrwhvukc7QZuXDC5ccQve0GZ8ydo0wXBcGkvV3
nMj21jcZ1AHCfTd1A+KAi57fSa2fC/u7lXmxx0wDOSG2flrhUVLHGhOtYh5XIYmDCVO9d1n0Aq2V
bXVPGm1ms9oyLf1lmw6HZksjZ1jlf6Emi2AErr8xOlzpueniORtGBIzrVDmJx7vZdo+u3w7HtuSF
KTArkDcbIdYhR/HmDEhVyWyYwZ7uceSkN8+uYC0TdbKXc/xttMQdp6vf2a1nhA/gNX7ZSs4KWMJd
OJwy0g3ThWCBAakFg6nm7GQ/Va6Ya5cDrOvR0FuGBJCz+u5xrizq7p44nYRhJvCE53Tm02VkA8Og
nKPHSBCUwJZ1wMJwJ2pUV4NV3in/77oI2fa2diBrI5b4HWL/zq9T0ii2eS1t6HtRdfklNOcdoJ8a
w6+NJ4uwq27e62J4Z+vU3UCO0/EbxMdHU7wPZejiOyni+1/LV2MjQe8SYAFFgfI9tOvXPuRfXBNZ
FI35vE1ttAcoSaLNWGBW8YoK4nqHmcZr1EtUZ6/kElgnbcj4noWevy1FL/A70b2xhiXJl+ExJCE7
v1QiWrZjG46c2cMRYzGjXZ+lNvJPsroiQj56Rg5qIZvbzolILQ6j554W2bjPGq7Jxowg+9azfRN+
zXq8UfduLnrm6R3rcYv9zOSO93ltT6e+n/5l4JdTRa3h2NZ4NCc2+Q7+HbyJWBWtU4jSLYBYivSR
qU0z2NsFTOwt6f6RDlic+TGOWB7HM2usj3lYZ8DxN6nctaLlLtvxZ4zodpTXoXBIGt4cmrOt75kJ
uJAZSymWs8Adbby9BKWSZOoyv1naC9osmCBJ/N53r62JJCfxmPOkzlixbGWduQBbYYbnkmd1YSPz
YBXmvBEpW0N4bibiSGDXVsvZzUIVoBYFH5duGjbPHaGfcO81Sz+6aowjREivbVxe9orN3rCzUNSR
BkC/jH8KbPKIoBAb6RiI0n5Zmti7eAoFV+aEt4hPe2OaCz6oon9NMJZu6sRhg8mA2bZn8SljtYcX
1ne9/jKXBQGeG1cHIcujlzBDdfkGu6Z8sNegtWIk/9mJexQd83BytPmNqVg+GKjYCuqmI+RwuCBT
f4/ePi2c6W7yrkB1yk3bqiBUNik7yrpjX7TrTel9iLT49HqEZOFo+Uc/Qoy4+MAe7PnBFY51qIG1
UyRZDNUx1x5zI/5eIu2S2UvfnJHTDRZEw6+YzF3uQjSZ/DKIIyBRPIDTJfSjXePodW6bHOtErMzW
sLmDBoGBzmJqWXE83rRP3IAX5g+aIugYD/0zOn6uTBUBmzVZhFe9A0fBy6Kghd54F1INnYap+vZy
D+gZGX37ZP4zjYNxHCMyGhg7YT/ORniO4p+Gdhz3a4rfcpYeJzCyYVpRtRhEnvaHduCYNuryU7HU
Pmgnf6wNZSF2AN9sOy0RhchcNyHKHyJoU6DJqLl4qDB6uvrgJLFz4gWxNs0AKkraT4vlLk8j2GyA
0rnBE2TlrATN7t5aIEWwl5FrNLBzE5N1ymb/B9p7cTTYMxiOfGfNaoMPRENeYUo0rMh8bVXxuAz4
+ewKIY3NUuqSVp9u5zgvUy+xvIUZbNeV2EAoic8Se0wRzRlm+TWw/nHyNN/FSqibh7cejqjJlH0k
RLdyDq4H/CaGQizZFqTrf4eYsu3YmKjcWjREEfsshmisVFw4TUGbmd8zvdfRwsk9YtE+9LjptnWD
ew9eOlJOaeM7AB/3SDQUa8S0D3e8ke7eI+aJug6p44b95MDRnTxksxufYcVWOBOCzsKVinKDly8h
8g+nPrub+mI6o1r5p3eRIHE3A44ReLMWm0abTzk+71lV4pgVNdvAoX5O3DU7poAL5C2PScSHhR+2
vZluca6LLQCF6AY0Q+7Q5aNLwfg3ZXJnxPw2bVj+m8YNCacBoT3bRopSHsWXN+ESYUuZ5PnW7FQO
fzSfT80bmLLqK2GW187A7ZZ4WVPQckgUjRiP9aTDrTMv3guy0prSDqsbIE7yJZvlbWCC0zEuHpKx
onvU1LJo8IBiz++pmq2DxSoLg1OSBr6r0JaTj21wlkNjar6XCjdepm0s5Et6CaFP4ZjFmEJwa9D7
kqsPE8AmBD+yihLuSlFerdirTgjAPg2T2CUGzH9xKiPhUba7tWY7vBuJWhdEm241mWxHVxrm41jM
Nr0IPLOmjg/so4hCtxPrtjq6hasBBCmsCoQi0ByZ0XfV44KZhXwIS2u5di7OH7MJr/n84wjeFi9H
u5wZqC0JCmeU0LscQ1YtAjfOsMVIhxBMWVGEZO5Cxkp2B35WEsss1JXYG+cx7DBrFYXzNQ0oArIR
TPyQMxOICXfZ2ZQwRp9UL3MXEXpVR/wB8UQ3kgNaA31CiPXE8JZ73u6HrYnxx0NkGaOjRYPTyEDg
AHvsDVRopf8+D2Z1jMDQmm0BjirzPhO0qBupI+N+gI98ifhNKgbou2Kw2X8PWzo3jIhVbe0HD1t7
X4a0KTYrGJRKjzgk7gR5cDvdFGQY+sgw4cyJq6S0yaPcYRMyA+byLbZWRr0zk5jJeI+POSG8Je2f
56Y+d3Uidy3tddDkIa4mw/uBlqKjZ0JxCNAK5wuRbf9xV6ldVtFBtjM/fq2LYxoV5IN5hMpP9XT0
CGqp6uy/dLK5bZwdw8KQdfwCsjrgYZ0DJSIeg8S0ArQa7cZMCrw1PCdJDcVGzGa1Z8N7MBLbu1JO
86OHhHShDbhxOLM/+8vi/Brr3eJEoB4bUyPqVoSG0jTWzquZJywAY++9q+Sz2dv9VtQ4iMakOsCW
3DugW9gqwDzym45hZ0xuXOY+0KtTQnX4CZrouc7Ll3wCq+0woGBF+5rpDv4D+WmbIp7YXnRPhTb8
+36BBd2ytxNNs1eSbht7esIFjKcfUMQHXHdWYU4iD0x8EqKrGO+Y8ceI0vEpttOPzNV0sCgMlCSh
D9ry2W1Noj0nAmigYlHEw9nc4Rcl8Wu1z89r0ofT9eGRRfHJ1gkEgCk9GwPxoQAWkUHwTZWCQ4H3
ETRTmAOJGAEV+0kbOGwgW+7toxDqboJjM8zFQ2L4qO9rtOdzOxEy35BcQojOobOdO7PyD3kbZ18e
LLUYdu+WE8ujqQn/VLCDNrICQmjkFip8ukn//4g6j+XIkWyJfhHMIAJqm1qTmZTFDaxYVQ0NREAH
vn4O+BZvMbTqbhsrMgkR97r7cex9RxHxa8H7zv48gDhnGYdagF8p5a1ZwFR+QscN8eV5mzOjS9sU
zzCSXhJwNVesb9son7E5As61HC869M70JkaHG5P40YWnEacK34cMXNovACHyFc5o60IpI9DjpVwy
0TurNnyKronMlrLJLz9flMtYpuaW6URi3/Hr7KpNf7v0QB9MP/2T25ZBZbGE3ZwBn5wdgfZGCd2Q
1sM65De7dqu6vmsrfGIete1ev4W+c4bzS+pb/ss1eN5RdxQglng1iuzFTiriHYV/IMtfvoBl9FZw
ZMZjXjrvpeW021HSYyFdJPAcr/k56fxvdrEvhO1fcf42qNVQzUIt8guORZPWjuSOhjFtsDT6hBq5
wiLbBLiS+0SWsl+Vn1ZXl2c2AuZ5SvxV41XGRnWw0DT0GjFcLM+q7iq32QbgbhBZG92TUcmtU9F0
JwPnNy0QvKfc6VtpanBCVnWx6sUz8Vzr2ec31oUX0b8HQAZBVVoPnffhE1gl+eRUO6PJZmQse74Y
iI9gC9cM3fm2Tjz5HOfc9breDjav4tZuv7CreYeQ4UJFg2Bb/OaFuXmyjKUTkeJgCdBMS87tBHc0
639mU2U4R1v73pFybZhWbXyhAznGazLxWXgTAaQwTjZkOY5h6PSMWeSeB5w9m9iiwSiVsPpDIJeG
5nEloK/yjIX5l1IJLgbaIzsaYlfuksOA1BxA03vy7AquDTmkdWMZegt30jtUYvrOcImGUWq+Zo0J
vHux5VcZwZdu6Nc0u/s31NMzuKg1Bl9uMlh4Bw5yz1FDS1858suAFcFh1iwBVJcTx0Y3/cgdfuiR
THUMvprqsNp/ESpZB9JT3L4Q2OkvS9MQGX04GC5bVAbRyw8OqvZwHLglDa4DngukCmfXQKC8cqaO
9rSZPYqUf+WK+V7EfXoBspdexIwzQ3mESy0pm3Op2Aw6EmJ2WJvRxQ3TadtM8U0O8c1003qdRviP
xyhdwJ+AMXRJK7TrnqU1umeHAxZkthQ8LLJs0zdUh9v+c4d59QAh/LcgeUJHhZtsheKRFmXGP9Q8
eNwZhvFeztMGzx4jtu08t9HwT1BhSOL/aiem/eZwJNxLy755Rs6SRY9w40wDTsQTSWVF9rZLdyLO
/7ocxo8+BT6zMwYoOO8JFd2rcOoYutLIZaIP7sR5PkOg+qs44VSPSbtJKdr2dcUH2vefXmebW27v
AQnZ+6s5hT5KmqK6nB2rU4UBEKcG55IqH2ABeMZP/rTyctu86fGPMvv8XvnUePbITNTyMXrbrTt/
hkEOlTo2rWvrmzCf2CBOo/mU1KpiLIky/L5BtDZGpOSk3lFF6p+sjq2/Ydr9kZwtnsqRjHSMouF5
1r7ANImlcbiiR9kTjbu0HDsU0Ns+rlg+98mBgyYdXL8IQPgTK05I8ZBhy6+DK7UyYj/L1jyyAqqe
UoeJHMv2arZaufNdeu7Csk+49MaHNxoPR/EzW6jDrAywGoGAIxzWLIvQcp+V/Uaa1nTs1DXnxbor
BTlQEUXPwxhAYMwYyuCVIc3bCfx907BPKR2RviM41iWke0RM4dDMhJ5RwWqyT8DzTOYaeS1eFzNg
+mgswotU3Qdgg9sYde0WEa+EN1T/N3mIyz+9ApnYCvjMwKMZJ+IEK7DDFLNK0+BmmyYZEi1YUMfb
EarFS5fX3IHniAPeJe+taWtlPAEdTMaElvBrTIlS0NJGrB2xWEhCCWJWu4947h844x+83ve2LmaA
Vdy7LwG51ifBU/glN2myGDO5hfjHHVacyMiY0uhOrep3P2nERLtvVt1jSKTyyc3sDYuV7sIzkGFf
tNbOwsR5RPaRcGg6d9cp51D68j2tq+SkzPBFU1t/ToF0Y4licwnmFOjdxFmWLyFAxXXPlMx217z2
SEBtPsL7rX3m3BSJ0mTbQOYbIHeS/GkUib0kFU+OhHXOW7fcI4RUuNDJfMvMWREJdQ5enrz4CviL
rCgdCSS0/Cls4GaHf9uhZ9RLzPyR158WW6FbDrBgj9V+lZS0s0Q1jNJwGvMXQS13wZ78u3FDooId
JhvF+ZDdfne149o4ORZ+uNI0r+mcEXHElLbxM787BqPLeYaFR8dL1zeSggahvxPAAYaipj2nWf2f
YSbZOQgBldujc+oplCkwAu69gSX96FFl1FqnNAopjwwbHukBMUShkVsa/CQ75ZrNiwafBFqBU9rQ
8LyjLXhjSKtjYGk5l1E/Z2dI7AIzS+x9tj34xBpIzLpqa7Gmne0Mf7N5zP0SlVaVfZJs1na0Jpht
UDxanVPDaZn7Osdxp0pFh7VBAWRRxa9ksh9TbZR36VCcqb7blu06byD6mQyhHhi4cH8EXkjL0UBM
RWNRE43yrhIdZcuH4K8UKc7Tz/KyLgKGr4lK5MzB4WOCk7SDKX0KwviCl+o49J69Ryj1t6JuMoxh
10a2ziUZW553i3pdkBiR6JuZDzWKGGt+T/khN+yE/sY44DaFW71VURGefZh/dz6Ff4ztb9OsIYDl
mk7WaWFP5Sb4Qdrl/5QY5vfkeHHUmwM+SSP/8vCTQjGjGtIEz2HlNXhGFsy5srvd7FPWVeCVBpRh
4E3PnYdtB+0tRKLvG5zzsUmR1ewjXgVgJwIVhqcfaeDnT2GbCmRckH/g+OYj1U7GuRIqoHsYH541
+ScgqPFJjH+gukF2RvNOTWShMUiGLY/QlVX4C2o6WXOOmA5EAIazqZ1HZw/qEOhghPFl4W3DftAE
HVlS7dMjyg1ZanyHI+n/ySQgPbnBjl6SMsQPHU+0aFjpQHnghH41OGRo0HL/GJpJmPqItRnxYcP0
x1vmt/MVB/x2DHm2om6wBHHL9CVqw8WqDwDx5x87frGP+js0cetbrB732ZKVajWKhVHhxGE5+M+I
eyBQtrsd2/HgwDQ+zLyY+OvYQgHFW3UxTaaheK6krfBDVuaF0AcOPRn+FgLxxALYl0XD22hn1CSL
5J1Nar0/uwWmIkoDn1UPezH6XZLX2tuecYuxo+AkpBysp/XrXhpjfhPK25kN7eRO6x+NIAO1yLox
8QuaaKJR3AmYWOY43PnEHUJxmwhi1EpiJj1yT6x938ATQfsglGYPs+5I8FWGgKTD1YCR+YYzkid0
QS2b1ZCyGBv+b7X/JKWKjzxJyc0BjLLhsm1FPgdMbRSZIp2Si+pab19XBPqKBZ0J2Yhtdhs/kw7H
A5PsnHyAG2t1zyZK0IkFzWtXmva6NDHRCzr6VrQKvSsYBOu2qSKuasySlQwOFiJemne/Eona3BgI
DUJKg5xhHV66uYJDx5+CHZ7aZNW784uOrXBnGsYpUSWPbYtMRtCXw8Ji24zhmMCoo4wYrIphRBD/
07+dBQuL7O2NU0Byn6LY55OQ1Eh4gKtUG1dPFmeu1KcDDeboJc6i8tSZhnckgD7MpAi1s8ty8YhK
fpKq9muWotJ/aOTHh+SbF0Ej9yaOhRXSp3PDlOjszbL+BougTyp0xdrQMO9SFhXnPqNcz09sDh6K
rq6wsRH6ckBA8Bppl8sQ7y29ienhuoBJmpfDPoYK0X3rieowMzVufe0Uv4zc3fvYmVcBFrFToGr/
bciYFVT4WkhDnNsup2FvEjsdUFdZkyFfB2PwUoT1uPcy1z8y3BOMUNEpLqx/ae7IgzLTxbYO3aWZ
q/bZVgM9fok9rv+fg/XzJx7x+8TnskNy/6wpcOHIN95Di8NfCoJxThOgNJmpeCxREfnzZeq8X9VI
15IP5uqk2v/YjUVHHATJuQ36DRvkgphVTBObje8KjwhoCGUdY6ofr954GZLZ2JQ48Xh5JmvQI8ON
5hjn6HrJr3jxjYU6Blbikc/OPOSujlXAubb8EKachVnUMsES9/88hQDWz+ShJ66UjAcw5nzKIXuD
RTVZFia96U9Ye9khsknBtmHxDj3qFJXBtGPHufIFlYCesp1dG2OiUARXIVZ9e5jr2Tu6jO0dQWO7
rj5zhuzHNLQ0ok3dzacuOVoC4DPvNXpqCcfT1y53g8AB4MuJ3aMhn8lHfWmz1ofU838Vk9UdDLMl
TzgOuPZHzEF9G/5pcb3dnEKAhlq+9A3cmQi4pm35cK1wMwKCG+iNo3WNA66JgQa7kUP/zrbRWp3l
RoYgRN0eXBEoDy4/Q5KJtVyu6mAf6NA/NqDwLt3ypZ9695L246nIy+Bom2APrW4xcfomTwXJO24U
zX8eHJWDB8iL2dSfCMJU/4Iq7t4828+eqEN9yYa5faOKzX12jIa3iCPpafaKmweU49j000TFnPNW
VUsvwuSSiyi618mmchUgXIn5zYh3Tb02JgqJ+y79rOI4InPDAUP1VLO0dvjRw6FRKXsaEMNZ1R28
OvtKRn0m+PViZ9Z7ljT2xq4KYGkJ4XFxdsizEr9r34IebgO/s7KBGzt07kaXDXy9mwgp2J0Edncv
/sryuQfVlBxhZry2A+EY2+aYH8f6Wrjjf7kkB+J01Xfly09qV8DI2M1NNORpB8KLn0aGR8qO3uIZ
qYtjoIGRE/NKCnB4xYnPYRSo7wQx5TENrbtTorZkfIq8/mKxjpePawLfwqu5MJ5Mi6mYU5bdxfXW
iiwWbMX4V5FUsjCrcirAu691cNatfhRlAXcMWFdTfXDh/lVG9WJZDUXN2Chk9M+AxLCLYnUHauRc
QgYz3yIC/ZV6Mj25i+2opfIWBf6Tu4EDGpULfYwRgtc/4wn8Y2O+tppteDdTMtFn5TMTwdn16hz3
TLuYOrr/NMXPrJSZgwfVUJZL38hecyWBUFRXF4rbvoosjEoVqOBgcHbc4ulGx+186AcbShVdC603
uKdYb00lh2MNlUdAtzfGOmIHXn2xo8Oia+MSqXjDWeX42i1PAqsDfBac81Gxh2/YbodM7IIt44oi
sV8smsRmagFP0cHziHQ3vBWZE+55EpJekYyL0qtZKVcRFnVsi47JnonCBDiT/RBtuR9DTDDrWrD6
hbjAhMVMFcLsCGa44jFRvtgvFAkWfSvzMj6OVboJYp7HxNk5N4b2q9PiV5jYsRxdwrc1Dg+i/JiW
ykYR2GlvJTno1DWLP1XZfMIie+btmR6y4miPA99THpIo52YP2N1CSn+imo8s1FbSrbQfeAEek6HG
yWmeHIqYDyLqgFHOZU9WK9szbOVHBpHdbJbmviicXxWEMdw3g3/N0mib6SA4Svy5coCmYM3U7gUO
1oIBllFmoZKOlWes+1xAuMmZNRsbmG+RIdpFTb5WdTCTsdByHWTqLoeB3W4odqGSN7RhKDXKfway
AKGtT82949vb3OqLA5uemGppXj19Dy3PdKgOalXYXOnb+tWqWh4sjHhcGeDtqwy4ztyGW8Li8Rlz
fQV89uM8mNLfNZX1NmHXeUoxLj+l9tg+6XE4tmzlumyBdMxDfpp1/CxAQcW6pHNA8JiyyOJTWUf9
c899H3iSNqrKP2AkFWFhPXySl7bBSFe6ZX0meOdxEWNiGeA/oWO0IKhYX6ZdL+/9sMMVSKfe5NjP
AYLGnsUT50DDwJOXQYsDDbTKrimWjgcY23VKknMj2sBbxyw5zn6ZOftwbB7K/zlP0cBUSk5sZl/v
zbmTTIAUVHjzIunMhIqqkvBpmr1U5pzw67dNLlMrf+ojLr+58l74g0+6BrxmXON+4enK/9Qua58i
b+pOejJv5DzpaG6qfz+vZmOOryROBfDs/pKUbriro65bC/7+0Ej0qUGUJoX6pon1bBRTUG4PxYm7
cOVPFcjsNMBi4eBuD1tSX670GJZccEHN4m1z3cEHStKITSSjmbc+cUgTduc1AyK1ygXgE+DdxM77
anwGELKrnGk4yugQDJXPyUSPWHDS72p0ARlq1Na7mj15SSvKB9mYxTjHDN7CkTONT3TuFeeeBbpt
y195TwWcwjFXFITtsQ9E6Nj9A+939QACwEGJfp19ECK4dz0nMxKc9cjLbjTu/GWkpyeobj7ZWmv5
1mn6pJjp5pd4f7uMaE3CBb9jn/gbKhXUusWO7af8LH3D4BpOxdafYQc1AdNUa1tn081ZJkcWmSpU
L4qdTef8g55o+teAlImuzOiEYUluY1ydsFPH9wFlik1oD5SV/luM9uGlcWpvG/K7K2EiHQQVQux7
gUNO1jEJClKzE7ew5xSnIYDsHsoOntmECGx6JFd07n/1MR5MMMqwsYXk6nB9fepwB7djFJyoLhbs
S46jbV6cTLc3Q5lM8035yk4hxRw8hqfUIVXSBogCnmQ7xbVqTsO883ARwqPFMCbRAHBAka3162n/
oz7MzkBUNRl3fWjeTcuStJ9trQGRzKbEOKgJk86jbA7a58AjskKesDTLTZAAZ5HY0zeZtEALJJLs
bTZvpWLBVqrw3FJMeS5b4Cv4uJpLMU56E3rhqoN/+M4i5rsXojoKvKnoeGoP1OU2dsBZUmqcKb9W
/8qom6829IK156L05tmhaNnGe2Z1yh3+bd2y6vEdbFS17X5HNnVXUcQPP3Rc4gMcTTza3ZHtojj3
KYv+JsLvJxaP5Y/bckQL59KCTiZIEIVBSDj2BRl725DtCoj+2Cn9jUWC7AO/JdigL1bsJ8h0TT1d
KhSPsVqveoj0gKw5O9jzvpqN+cD172HZzyd4fbx2aqqNBWmsM+B/jMWWONCe6WzbGUa50yODaKIu
5Sbo2RtbSuFra45IuPoTQ8+uxXlI3pujceKE9TGlW2Kcwj8da9iHRTMzrARYqqaKlogig3xiBEtG
veae9lNI2PmAY7btnzzrdaZF9dryxoN0P8CFwCNjLMXdWP8o94qRp4M2uMgan6tO01XRlTa6P0M7
KkPnlhuDhH1aEeKsFw7PzxcA5BkrGNaRnkXFTphqXkV2m61jQLBbI8TlxKGbDgMe41vHNXa0izvX
WK0jvyBx0oQsga3BBC2BUmlrbMs0ht69QMWPPI3p2m7H75jHXEvx5BPdXT5HYoqTjQwTjZnztBfZ
vPvxirBns080+h1HMUIWANqvK8+6YMSwsURW0y2tJ/vYWXl3gk2EQ9ghCzkzSB7SKL1AM/iFPE1m
CJgF3C9Kp5VpmjvNFn0TULHHmM2ZW5culuIpP8GwIOCozlUbw2sYoPa5Q763hfmFf87Yq6TKV2CQ
wEs2S08pk3y2blyuh8j+BDTW7HrpGOtujBbJamhfqX1B9TjxX4xzZjFRsymcIFDxVLYofQZdPQYb
GHUTGYsmfpLZlxcIKNpTz7fiB88/X9qGLEzu3q207E6CSB/HEriHI2SGVHPGTloSHR5WrYWQgJJl
2P/3JeKANU/2TeV4v6oMDSp1II2q8aOJMMORYeSQRLnHUiIxVXl8GT2DZZ3zQtJd4UfpaF0ssepy
U5DTwW5GI67sIXj84LDrIfyDF/XkcvxaOQEXkzZ49wBoFMdEYpgyXODl/VD/NbWpr3XSs3majWgD
l+5YtsmjwrnAEi4rTp03NxhruvoQBWx9sQ9gU2g+AhZCz+UiB/Pch7xBMmfVxNWz5RFKaCpCt83I
ckEtebGMCek6uSZ7VJctaOdqUrorjGYULg8kVxLXQ3EemlM+C06iYWacBEdPOlCJ/GMFZWwjSJa3
ZYPlTPL3JMjhVKgl+A79VYJ49ACeCqkQHN/3RItLPRAuIqpmnygRAbAVEI/T5fy7sOovs8GihYx+
6dUc722fnQAqobd1vO/MyFD06rrDUygmdKitW3N8T2Ss3whd7EKr5ZzYuNmWga29+5P5q6246CCs
VZe+t9WLV91SDxaZkTt36mfirW53dqHlDc5TZU72LrD6f5Y9+7uqBBStXA02oM0ekHfpchqqmJw8
M1Ch6y8X7Ktkcl8q52ggY1slJe0ttEpbWyDv87PTjKidc/Qcttg2ulmToYG0iCWnnN5Yl9Vbnlur
pOIPlojrB8WJ39Rre4d8ehKz9k7S5CwPPP2EkZsi7yQ6ekn/C27yX4x/3TOHqrYOe4bwvtpZTgit
eNk52MSkMGDHR5gzS2OK+el7LGFAhR7MEd8lI3H7JZNio+pQfVQYjYxVkuKEAnJg44q5zuyHqVUv
Gc1K69Rz5NvqMbm5po/ERms4Cuc+05HaR87crXySlnnJKFb3e9Al4y5DG9/IyEj3CUgHqhCWn7aw
gYLM3d6S42tbQ7eeG3WdOLQReW+W/t1hKU1Nk88fiSsUHAMNnx6j3jXegzE8GF7kLx7Atdl00T5Y
2DpRM2G8KlQHkFbmm2yYcCWZwV+4Tu1NZ5+t1fXnqeTfRun8VNDvuIjlAOtCZKHGrMwTv7MDXAte
toNOjv3o3DzJlUgVY7gfcSrjHi8AKTokCBJjIl9WTOowU9n1I6aaxgArSLOeWHb4IMqHaxVUA8/E
Itg1vbJv82hZzEfFXSeU4NZW/F/hsF9JDBuWmNs9tykNUPkQps9CY5Bv4wQJe9Dps2tFwz4uQZPM
dnBUdgRIGqN5Rp0417S6YZxBHS4/ijwH/Y1ujUnT25KtQV6003g/aZb9adNkWz9rqcRrgmffgpai
88z/liUcI7rfYM1hXIYHxF6GXdvaiBP73pbJG/HDr6T0V1yCExclH2BAmdsRfETHyTpfZ6FBjcWy
pJilMzy7+A9d4zCQtmKPFsjvuOxoYcG8tGE9G+xmnr7YzL2L1bVULgzq7LfuFZj+eKtGtqHdcIzo
P1nArRx0qMvGnU0NeE5UeagwHMcMxT0NW/NsHBtYICnD6M6ZKICjpMC7cjRCZUXcrkUv92IsflO2
A5+zh1cgmrVBbOiqvLC82n7KGSRtj5YGhAjE62tglbpNedqBUMUenTSTvVIdFCjwNytgurSgTDgb
Q5etVlBRcQyxmCW1dLZyFhz5zco5kzg1yQordWaKQOG2q+kxpG9gW5eaarh1tEkcpQN6IXKSaZ2i
SIE3F1sVpH+I6xMoJ2+RJFTULTzOTqT+SzuClmHz4R5cF4+yrSiGmpLSvKoQIU25n12owkPbzPlR
9exJYfld5Cf4FQC8CaVHduW/E9HI6JX2KXczyGMEPAV3dXbqQHNykwzdMUeBqWjayVEYrn2qwREV
+HDJcM13aJsYsyr2rD//GHaYeM0ExlSdm39qN41YmFv9s7Z+e4ayn2FU/ytGzP8mpQLw6CA3TibQ
rLSeJ8xKab8rOwf/3azM66hJ0BXOzRBBdY7MZo/l76ls0v7Q9lyD/YIddkvlAXxt/6Y9XTYe6/L7
SHAHOAKVUMBsr1MPtQmqy/Lel38qIBQYIbc6GTtWsR+9ZXt3fqFL/wvltUGYr9TUuC84N/ynYJrP
JFkdS9lPnYv0PklDHoKRNvlOWSdKk7gRJGW4yOTeLh8c9j/OR6g76y1rreTG3HrLZvZ3lfbX0MKI
ZSn0ECQoxRyZuWcgoOuK/QhRQ+86ecFxylP/TtlN9GSg2U6pr56mCt+amG5EPxTG3ob9VQ04vszn
9sDabOn0mQM8AvWFobJx2cXOzoaZAymvhZtIt5ANSGgXW8NvkXA6Sbxpr6j0WcuJ4Y3FR7eh/iBY
Ncgrp58Rjl6KeLFtgBMsqemx9aOyJwhvU0A6c8SGYKdqukO9mVmHO3iT+Z6yuLYXv4M4piOrMUli
IEmc+drZaX+fzDp7numixHNHdqFa+XgQbspVeIpylh55zS+sVgnaPyaWJHkdFBfRDz2wCLA5D1BO
nxtPbYiHyFvksRUc+ETqwcifQYkcyp69l+XricVk84CdhwZTKoOJobtZOQm5ADxAyttyXXJAuUSk
VfLcIKwjTEbDZCmoxlZNJnz6V9bdr0iO5lHordCpOuDpm0BxdNu4cVgIaYt7rFcDXRdXywIQZc2L
Muie+jj647j2p2VmmAvqu+yif7awX8tSQdMpsHLVnBo52uMwZP1oDsYD0fbWNfaupQ5vSqzvmrt6
Ezbjn9rsi3WR5sxs+4BtEN6j8jZV5TY2jT9zWkYrehluqK6vHdnQbVAAYxAR9mPTzt4684+Zm5eo
4+3eGGyMVNtv0Psr4lrVyUDlQd62ol0n7ZcCqursBv+yOOr3V0O+5jSIrDUH5WnCeBkJc2e25TGr
8hejcj9auADc2xh+mUjf42buiFP5b5OkKmgquXArYFGZpiB1CHNvzTn0uzfrnJ06rWsu/TRRBoZk
UNShTh6N7RrpbJgyUGdZShBPm9u+1G+0DbyrJNe7kFJ2UhPIIJYX5JtJlf5eu4t8O7xHdUCapSVS
m2RU3kxk8vzJ+C5SvLu6MtZBbfx1oO3h9SkXEsLfOBjKrRgHQBNjCIa+txfkSo2tU+1ZUT7LCrN2
71S/+rY9E4M7DJ5xwcl3yvAkEiwtHgSD90HqT+ydEsKyCQe2LkSOj4YVCnu2o6OS0KvvvbnHgAc9
SLgZGp2NnVXnLpNE81pjCqDT9+oDdl9Voiaagt0Lbt+FLTn7BqYQC4xBHS0tWN7yWunw5XQ1BYed
rgjGMQJh9FsnY3ZwbBEe7RvrvBjIUct4zGCF+xyCVjsKDN9Tfah9k8fs1OxUO35pmbKnxRdkj8Ez
lQ0TcRv3JIIhuADu9ER/MlKmNwDMpzxIqp1tjeDsbVZvnjKsvVH54cExWGrn0QwNwC7/epQKbPzC
e5kSF+8IucfST3ejV5ydGmOlg9mgGvHqhj1nfGpzsIysVTX7B4Kmd38p5fTowmawXWJNLr1Oo9DB
SuT5PnKb/4zEhO0IkCLM+FwT3YpLjYudngMMyMzxLJ4a29rVLbzHySqwQyUMIybcDoOBgL/U+eIe
gN4UZQqVq2QFZ/4yZt6KVGJuncmBbxBbZzpF6Jkrarp4E2IiQd2Am2MKhLTvkFU10EP60H7OZyqa
4/nJi7PhY9RfLM3fhdUWWy8jF+EnY71V6ZLrHB9KGF95SkZuBGGeoB5yUHb/JglqO4aYB6UFzIJS
5dsi83+7mmhBhuDcO2yCeF8F+xQzeFY81cL0KTjTBbtUkg0Y6q8ybu4sAbSBKp60trEiBsbCnDAA
4siStXdfKkUJRdO9xEb4DZs+X88DeQnPZdTDchnCXEJ3TP/p2jobGONY5wyvo69xnmNupd3+WsYJ
ZZvU4uD6C4N9Bu2qcP5rGplsjcL/HQj1GcCdToVxJtf9VOmGxYf57gp17BNvHwXRPkTT7ztcJqM9
EtOv2Ly172i7+yoILvyCXq9DWVJyepQxz+bYOSeQzUAz+R/wuI555L5HQ0QJM+R+degbzh5QIHF4
5OHd6SUR9uFRsqpvzPg4mP3vKhEgGubXKSUUPtSHCrlfch6vm+lgdZDxA3kR3Myq1Fe+kzVJJap6
9DBcwnY4z35xLukBqqoPUxXbokd/SRhXqbn5Y9dvKd8V2I0PVjBPeer9R5aPqoYz7scYzbf+Y1Qt
LQGzd7bNf4LO7rWgVBI6Hah/two5EtYv0u+47IdjPzSbJsI+WWV3Dx+BMUQHtM51SqWJRMPClPKN
tPlUjNZxVOU7id0gLP66afBLNfWTQmTE2P4Gfve+2AMgbq9MBRh9JP9Geif6nWnrI8y6amXt/K7d
V764JjaOr3RJvHuZrtfgP6Fe8hpsguBnEIkG+ddS1pvM0m5nGOEuwbNw7tCjDHGqgRS7Boxsvx3A
EPj+1h2dZiva0N63WAGhbQjlOBtB9exuWhpcNmzWzXOagrgasGni0sfxj89212NRZA0DIXVgs7nJ
9EBgVIvPvLbUuk96vAgzvvYw4cnqkgTG/EDDkz9SmgVlAVWH9ZZHeo4WloYTCGPZuBbyHzoRVOrZ
UZvZO9QNvWeyIGgwNMfQFv9pr/4WVoI8pOK/zkhVqcEWSs+oq7ZoSRLO/RWs/qZjvSANJuI6ZprN
jPYlMqikKsqPwdT3sh3/I5zE4qWumGjcpVNHs7nVkghX++D2QoguIkAdvYbNHaCiYR+7qXr+24Nj
uGKr7zd2Yz8ilZJi9ka0pdR595CudQvqF/HeYXPFTntWF2kSN2pCdUr19KitVmwHYo6o+brY5HyL
aMfYGzQMI9udHvCmf6UG5dEjhmcvDI8SeYVlq3PoQ+NfXC95DrDmLEyJIkRttoA9o2mFeAvmxyE7
4eJGMTLz0Ra06AWm5GFi9L9jCMcUbiE4OXd3mIZtUQ/spCQB/cABdtKAYB/HxFpHi9ulRlgnxzE9
GSVgcJenJSph+NessaQV0XgWpnyNYxzK3oJfHNAPcmw4aEouG+GKxvKO2gizsWBrkbxfdUZLTIaE
RbcgbSfBOjKsAgrkQ/0FWeXNiad8UxYFQLTQDVnG3YqY7WeX5dTaA691UeHAmnGyAHCAmOs40XZC
pmzIdEX29Epe3uH4yDk/1ria24ZWjNEYdp7sDMxU0Tbven/DK8ldfVsZ3HpujY9e9b+NJe2Ugktr
vP5al8lHElfXMkxf7GH89AYh1mJZ3QrKvlZc+4/IpV4q7T8jF7spfJ3fpZUFK0xJVzcbkJQJpHZt
8d1F0X9+MTBaB18CTvYqM5fKYqc8JKBc/E4Zh8aingo7PiBF+7edi4+hdJ77OQr2XlIwKXL9xKP7
O0+655mqnN7m5BdWQOfR2Hn7etHKWgSvvPyvRBNbsZG7E3qm6bQHLslBjG+XiGY/EWgT4BGC/3F0
Xs2NImEU/UVUkcOrBMqSJaex54XyeDzEJkM3/Po97MtWbfLYFnR/4d5zFY2rgxUYZG65BVHG0iKG
dMqWhc+jXjExlPCM7wBF+CRDu6NFQh81d1smfVS3y1aUOE0DT9+ZjC+3o0CKsqQFyEV+ZpB4I0HU
/M+1Ktrt4i3LpezgfeF6C9ouO5JsqiJlWSeRjLvaNdIXtpNPAYFarNMtsRKkE/A6zT9Dv2he2uzJ
Rdpn8PdW1vuFB/mWOaiIjPpu2S3vY2qFZqNRB+gEEc5MaSdxJdFtOrbYtZ0SfRQgkddcaMFeORwe
GEAYi+XXwFwYZbF938wB7LNqjUupRLI1Kq2/MIvnQmV0xkOWP0gBlBEz/1BzIbbaGtMpexqSKEmr
l3ixfg1s4PYDGxHugWCP6jjdoYlhy0zDUgYgOiz9kSmW1Ss7n81LhtQikW9LqzWo92sAwpM4VR12
61ZRFpvIIjKXOs8r7p7zHDcgSmioAB8y5mIEGbtBxALhb5kxpO989TNqyHOL4BZM6rquNM5jGn8l
/WDuaZm5S6KxQ+m6Ims6V2O42vyDBst2orziCvw79sWvNjWOVuVxr8wfpg29e/B/OQH1Q4pkne94
jnKubGwNH0XJFEdZzj+F4Sys3OyB0eFUDBk7d4fMZVm4VzPWPxyFD2wptX8+6J8Dwu0nq9B44Jfs
VxakOEExp+Z68TQbD065dmU7eCSzCFHMmxzfj5WLH9eev1vd+aHY+GtI/Yy715iqR2eKG2F9PjZJ
0lNn9daUudw6hfcdw3/eZuYDmDuHN+tMdFg5orXYCZfReW1H45DZ3KaoSkFhzckZRsLLnA+PBlYX
VnPBMQQefAqGYmuAC46y9KRGT9vqHudXChTeGvSIUSR+w1J2R2zD0TQx/fWgc4Jf7toP3WWW7SWk
hzINibwW1UM+559uzzOGyBd3STxqoevN4ZQzFV64XZIMB/bC/iiaEIYz+wZLOhnxyeuWhUGky3IV
aQQWomXzJ+ihyfh+DS1JBTtnkt95vQR314RwxabwqjOVxnpUY4p23fOgd9sePBLNA1KpsarpiXv7
vRxvCSTwsCdtaN9BNz35PWHpnTY/6yazCZCgulc93BXpswgBRo4j16z+Njy6W30xX5ce15ONAl4y
/YU1T2QV9tQ08f7E7rpblP1z6wECkAUbgskOuqO4eZqWXP00IKiqe0h8uge1YKSysSptx9kjt95G
4mAk3pY4llUmIA9ATqMcZUmn6afO0D87YyLlsmU/bAFi0s3gAn3i0btlvaPR+E6r9GXRaENNx4v6
NTNCOn32ok1U4C3u/Zh20/M6qNeWdV2mgHPK7r4gh7zlBo3mMlJ2xxAqQ1vJ+gp19jyk7T2b4jff
HMyjbQ7xNtHZO3el/FFaQJSoH7MmVdSsFpnM3iL2hd9VR+BY+G0FBmrVbISdA0I2ZRfFXHitNnrP
wYwDqc2cqHLLr7ounHOhK7UNliEkuRH2n1vyX4IwzwczfdOJIPVhu2ylGjTWMZ2+fjr6qRr/amsy
R7yurHGUkWABmupjrIacwyr9Kls+OmPgcV+63ZQJ8yFJ2Zo7U3uav5P/G1NiY2uymESe/yM+vNpZ
tm+cW0N7gdHV7wtrhNgax6BaGtzQmsJwMKfqqNWSildklCGQ8lWnXUB73iRFSjjXM97pErn7OBdt
yOG4G11HHHp3aEOCjJeCI693ODs5iWrUXDmsJghtyDyaS5e5nICiuQBBRMXk6uaJ6Ie3ietzY2r5
TzezcKDfROlJ9OOijnZ10/SkOClpPZlj0T/SYC7JW2vGI61cqXF+JaaUkXFPsso/pFnzQjv/Y01O
/axvy7b3WYJU2r4swE+iFQJvsyRHwWj74tjjQ+dHuCESeyOC+X12my9GfPOOsIDjlJg39uTsBGt1
Su3pOSEIZG+n6+I4oEAyRYP0umQlkFo9z8uEt9w1td8EMXRR5tc/83I1FkYDaHcYrTiAw5uLLLmX
QbTB42L1HbAiAgQAbcRA45cgGNlTdrMMsK84BTOVWlcZB5jrF+KqFDfbpi3phrVmvPnZtERt4YDi
7o8iM4xQ7zaWtsLPA6pLqagcghxGy9BgWnHTVTqlbZMS46pcFcATBdNOlyEpaCCzbO4+5ENu2LhI
uHi/2zAxUbU4AsDL7F7rfCCyHrjJJrVBgDcYCmTRFU+ln1Kzxl6UKpqBcYbMn6VLGdIAjGm2K9mW
l+1krLEKECx0DtA6j0alC1oCJvy+PcKkThIytkdUbA3O432tt/9SZ8iBgstvz9cuwiInKdERiudo
WsZhuDSVVYZ+a33rlACA87tbqecRhcXqG8o/Zo1geLK7UGkhPMU+Mu6b3r8iOXwZ1VM+4+QDGR1p
zDShDlsGHE0CLZjpz9OLlelRQBTcZY01YKN4Tj2OQzl31B7ZDYqzc3Ys6qI+ORkyoWRGfdlb0Ak8
jI5Zng9R29j9zh+/+gEcq9Wq73TCTbCgPhyUCYJ/YOjNpdOnAsOkeXYBfGwlsgOosuMXtErKEaLO
d2n1xBC+BRxXzaSaoLcpZvYessg+5JhjhnGWr5kzvHAWaEFeee8k2BgQcR+pD1Mb7B3DNn+mLoaC
R8OSsSt2L7ZHQ1qgrt4hpThIu9H2qPKKjhcny5bPPEHvDJhVcr+6RLGghWFl0Dt7cFnfi2Pc2Hlt
oM/UJ+EHV3sNaXE75keGXMgUGfXVOZY7N69k++mWZFgilSVIpElOYy/MjdVTGkKrUcRsM+uzJO1T
GsizLPM/TC7+etUMaViiMvIL/cVJoBMA7GMyFwyvY0EKeckaqRSQBgH5A1WFwgUAfSXxVfYLEsHX
1A0UHOIAZXjaP+GU3LVubjyZy2dczN1+ilHJafgtQUpC+/DsXQVW4X99ex0lCRRLDnmWjEfTTl6V
L7GcArQRk6f2vA0bSBTslEpCSnAuDttc4svsHISdeDQuCG+2nj+RhQMvC+TRw2E8eSHx8m1Cabdp
0/IB1NS4ptl0n3q2yrQyS8rdGJQ0TCx1vHwA91GjmGHDvDE0ww1VVcFQKFKcuCP8gkkMfGxkXtlD
VtNhB2+a4Cis7eIXxy8x2njdD41gghY43wpaEREOuYnpSRuga5B5SIc+BxKUTr+pmxfOxBqePKC7
DYOCTYJ5Cln0pukxFHZy+fB792txZyp6DbpKBo43yWF2Dq47PmyEJGbBtSXrAh8zA5CG9BdGk1YZ
0ZzGZKwhfVkvZ3/YBYtCmZbyd1rm7AsgaaSZwN+UTpcRV5XIULgZpgU0C3HsBYz1IPN7eaydhb28
pH1ch4nePzKJBdIB3UQjzrXs+FVxwH68E5htktikuS39n574qY3rgfOQPcS2QBiMuRoBv1BSIVH+
i7O6Z6inQj9gyO/my2e1SBAlFk82UhBocI3z6eauPOSXgkOWcbxwoi6DDdrg2jg22LLCgjZgZ2Lt
8aBEOElwTp0JUKxuIFqs+JzoMuIOAmYLSHirBq85eM2rXYgPUyTMAEwmpJ5jv+u4aneG+UsXRXwt
SF7Pj5rr8D629t6zgTXUVsISjJTUDJPVTk+DvVfASffG7JZY3PnMITA41J+66v1jvhKyexU8LXNF
wiecWNGyJyHZNjQqFvRDmYdWPvF5NuBTuKTQbg/MM33BipWjxro1+KZQFiDuaFonTIP+l45BZUNY
C4YapGqTBYHAVexqAss+yMf/MLiqWdNtmg7DypG8P/aYLy6h49FSTXSTTvlG5KW/eec48JjiwbTL
JTVtUZNE9DALGNVt2pyEgofXepLnAcJn23dYVEm9JRSBtU7e3bHx36ipL4oC+thbv3UYLaGg9wpX
rhJgUhYGo04IuHD+TRbdq64jmskyKt8Om75lpL9lD1aExQkYgf5vnrHqd8wWQs6I2yr/LYWxT91l
xiqRDOFoUOn66xDOISivkQtWpl4yBw2CSC/TD6N5TF6ws8DQttWA2WxuintfIzX1u7vQ2TRYQ6jh
n9YBJoTK1WfAB6SadUibEjhFSzLSNqyATi+ng2IMg2oiJOCemL5JfAcejuPB/zvEItjSiX4sjY/v
H/to6ECIop4KtlMgGuqQIiwHuF31hLw5WwFuVjzwZ5hfBSppltbdjWMO0kY9vRYLogW8EzZFEWmq
1kQ3IMbqVPJNMxREWTpNPRBRY8Y4hR+xrI2Tj3Oc7QPz48Lx/6UQkVBA8YUtExvNxKo0Gci0yLX0
qXHqCWECD083cRwgDE427N8v+hraweH+NFeljS0fe4lDgbKfgol0R7GAG8uqb2JD39xquHr4nreI
xnAg1Cn877Eeokb0+5lFteGu7GAr/YLvaD9NY3vUvWE4DNrCMJ1khxKTXDiYIIGlV+Q7bRrGUyyH
29Jw/yYsRj+G3vslp5++tAM8a/m5Snp7l3kIj7WMYjxZlAtcK3+b/QepDmeMDvI46rzRMs1/Zx+9
RNMxUAVrsudyzBXUIVvSpI5YQNI3FG9Hy+xSPM/+fJnGUBKVNSuICcO6BYJFUDXUG/y4Ex4gqPid
DZgbr8S5crs76S9MpeZVBZO5zJ299q2ouTOzyVsu0gAkTo1grqeacbJV3GyNBrEz2gI2QIkKc5Sv
W9rtuz5M84pCNrbwS4B1d+ZnPfyiBA2nBBCggr4O07A2FlwO0y0wzQsciPHstQrGtq8HYeUhq9Lt
nHRQZnanyfsyKgrKPMbZ0BgrVWdePuoRXBFSvwyhmNNGlVa/TiChQkNhwZGO8WHPaLoKiZ0x1Y55
XvWh0TLg68BzLmOb7Ie+OOrrEpgJVLALHHVRZnoaFUs2VVZ3fQKVjLXxUSTmacYA5DQMIS3z2mEQ
CQOAeasrM37YM4qAHkNcD8/0mMK8tqeWijgG3lbEx7YnFqm3IbyQ8YZEEO394FPPYQsF+JLyug+a
IGaC/dtWDOm4teVC2hWUmTEHTpUC/wFdiLAR7QNSJbIsl1iQ8JpvPYivr3pVBK8ZO+os4IZx0AkR
mWf/VuSlRr5sv/Aerw5koF50RE5ke+reriJCZppDSGY6SdnoTiLAhXlYMRe/2x35C8J9t7jrjmMB
TNzys1A4K6vAy/+1FESQous9ixuS32IbopYYokEt1LtURoFT7YegY0W1Cm+bCuYLUQqJi0wpYwiq
teormRx3hQtxAQw4CmZRfSSN8nYOMcb0X2c25bfFBF226B3ij747lskRDAk2ot8JD5y/1gGW5DNf
TOJOuIQpZnWOR69eGRUM9QqM7gZrEh697tyZPA9WytOrtAxKXXrhnGHP4v2QDbE3l8pi0jkiwCgN
8qN0ihhnYJAhuwplmf8yJuRe5EgoAbwMoVUyOVzfulpTgDi89gWP3yOL6zayyKvZxk1Uj2SKEc+O
69QY/pQ60xkpx5GKoCThJoHNTfS18UhLNITKfGeDQZCdg+YgJlulq83+4PXcMB0Q3wkwyT5OrX+6
WJAGTrSkBG2pYaDjcLGVWuydAwRVZEkB2AN1jIJdMLerXPMweeMVPTz6aHL2QkqyBufORIj9QFZ7
kvnlCv1Hv+BSf8m5Ar7IGQga59kkcOBRYdkCICq3vUtdBtj/0OeWvbpciVBPhruT2vjQMI9YztOk
ienKiUsVSJXXNC57+NoHPkQ6hSDD+LFoLPv17BCYsRYaDFi9YGwPomSjrsVRgxwkbGGQbOEXsOky
VqUJ1AWzppCGgReUDl2ryW/Qt/N7yiIuNluC9gZc3tg3gJqb8uCbvrlTvnfu3vD9VQeZyHe3MdnX
QrlOWQ0Fnb3tXB5Gx2cWlDo7hyUzJPC1zvU5JxyMM0iMGDhxEU0yiOZCZ7/Ct5jiuU96yW5FLQP/
GGy/kvHGbEQb9vjzt77j8hIrjBNa1x0HH8mJQzESZoJ+0WL6zJym2VtidsA80mfmGiN1f6CYznLM
73qAKVcf32WMir5fliyyRkK+CHsI2e4R+zI20155RhO5GjVj46o/dpEZ4WKjfeE7JKvPlIxjscc5
tkBnwbJ+nvPXAi45v+QZ7LQX75wA0zCXREgwCVbzBNMVfxQeyO2QYXNbzNVWYuQuRosyxFLJzjCG
otKk3bEyUibdeclAFwTttu1yf9/bJFT1BjhtZY4vysnakxyxzfU2PAlKISLDyJtVc12GU1X+xrL8
i8kMIMIpuNYmFG/cfwyw69+W11/0ATbyCFOb8DmWUMwzAblZWIPkIM69zaqTQS2g3QHrCjJJtt/v
ndPMfPBMtDUENmRqIz4tRBMiEzGpVlnecqtMk/k9py7dNCrszeRN/3q0+tvFFtsSof3TjHmZGSRC
gnTVouileXSqH8VoMuLUXCIO+yASiQGgWwCHIlVr63urxkWQtEGnTcRWf3TLBQGAV7SAdhLcTAWK
KKtPv1Ms4DD0ArIeIEO2DvqNEqnkZpHsaDp0aMVcPuxJk8fJseWONNeRY2xsCf6paQ/FdPJs/ZB7
9cAufALhDTqDzvluIXE/FxZanNqnmuGm3JqMgVZS51Nrc+WT3fWs60V5UBYh0EU33RHFcETkOpOE
HDt453yVCj4PdWUEtPM7MOy/ZlxRoAjGodLWQoQyv0sdiQdqECSj4WLiYaPNJj2ttwTEeLb0wMWH
05JALgfTmYQw4V907gardfsT4x9IC6CSIqJ6BX6dq107RTQSZbSZ8ckHrmmh6l5wznnI2GJCsOpB
K/dMaxr9XzlSxs2ZKvfpWCab6ocOwP1S5KkuwmIhW0037n5m8oNivFDx8kv7SPZHHWosDY416/vc
x6/W1LjtWuCLwXDUA3cNA9gTFiDwZuvMloz8CcQ+kaH8P2oAPpLkyGS5m961hGqQuW/N423I9tZ0
1T9npiTRoMjAaV7uKCWwJzK1ZZm6hCA5b8R3UFVOzrzVHBs6ZIkGCb3JFpwIa+/O2yGPUqid0zt4
iKPWDOW2wDR1QNCSbNqCLWG+Uk81najnxvsboAYKsyxhX6l1t4UESGauviIrGV8nDVcJdDr0iY9W
2XyCKodkLuVISk/A3rg3WK3u/aZ8b+GAHOkm0AQBkNtRjn6kZGDg8x0BH8/EppcWowzEk0+G5tZ4
kcD+YM+EVzlGI3tKopOOQveXP0QKFWZ1rtKPtT9+6N0rwyXicHp20W5psIwNShQTYxvRxoC/YLbV
eycqnmk7en2/JYXZxIZYfPCkMcHsmVmURvVj1Xa1G/ThizgYYIIBfhw1doesd37N80ijFkzOxp9x
yglyCCSeA0btoH7yvEHlU5wTDZgcLI7yLHsssLbR7GobW/nUsyboC23bD/MM+K/bMYfjsAK9HDGu
CWkSbQxza+opFarl8ri0cNhJyAUfNnWWjEo+LgshGtVv/Q5G1980HnPJ9WQ/9DYN/pJb6BDR7LBX
UEMJ21efV8QbsbndJG6NcupI/niVd3cQstxrOlpDXZ0Xx8xMOOKK83wQWLjY0Mq82koP+GTipeyC
MgCIZMOHg2FiuPS5N2KXlUuekTHrYEwKrKk7e7J7UbalH6TCjEetziBhZE6Vxe9mYHwbhZPfWJkz
9pYeI1PSYNiW2vWlB9o4W0Z/n919UyOtsG0uodLcy7J7bjKyS7OWh9CvjT92K7P9mKWIOao/E/iw
HdXJsVnbN9WTKdySRcZdOmWfwuOEseGP4aKJybZCf9glzJcq/TF7KQRCtsQF/LLbPJfvMxCEdaki
I79aPgG3iqchAB47VU+JaoZ7h/z81BpkzzTEEnd1j2ZSLtV1EeqoVx3w9D4p7qQ4fCxIU17JUIYh
xZO+z7wGZzBG+I2pxxuR9P7ZqUsSdQqyLcZMp9Yd4hLVmHZYCgnJEmHSFqtJtTf13jm7mEZ4t4vR
O9bBKiQt2OmOrvFryQWpDf1T3XENmAugvtKt951ZFNtZ8TkGQl6GzJ3PhWnvM+He+zYx7vWKJcA7
63CcbfCCV2hbIaIapveyJF61KVMveBorh43q/Df3kQ7kJrHCPomGaQIrGCJgTv70H8thn1rFiXGc
bLTuBIUstVEddYmJBA8IalQih1z5Anlo/Y3xcZGo9Gnr2s4cxuRiJQ3QCvzJweQBKF4lVS7E7sId
HlyqNtS4DsNdo/1hdXqQekv2JWNB5B02Z6F4QlVC9QzgyVbDsXPs5KH6SWwlN04HRoYxH1j+ElK0
KXI6qcV6nlJ72E9Mdz1aXIR8qPOVv2ft/QKsyCKLSrovaUVw4KQRVDlEvanPu8TVB3bRJ5vL6Kn3
V90oUl3Dm+6M+jBAFu4tWNF7lQZ5myqOX+c5sZz7XJFk7JKKQ02WHBiu4mi0GSrQO61AZWPjj7aJ
ijQuNnOyAgN16vdB6V+o5BpUVOw3XVnaNz+3ftJcx3wW2AinBHQs6ga9WO4EnPc7nEZfSMWAiTjm
F4DuLTfyeFn4CcA6zxtRS4Z5jB+p/xt0jrlmHcAUkrUtaLV8TWibZTGNaAkuFKpAeHAnnGbPQtMT
81S03hXFgr8lKAPBjWucYh0cYZ0/xdLQrus8ySfnkQUCJvVNFqv+MdsLqlrXxfM6vHjeYJ0rhuVb
x77FNuA1h6hajMNwc7KZNIKFcTFO4T/OjA5KBScbQMhJ5hgcyE299QX2YkYpSjfmAxPjMCmcX1Pf
DnvATaeGNbsNKYs+st1Z08CyqhfhUmZ/WSP1eCar4urV2nuVGU82+SnHBIweRSapEEm8C1yhrp6+
kLUGpjLkOybbQyQfXR0wygAKSlby3wIiYljJiYWNnVNHqh8tBizeL0SIc9nsYJKwo6yx7ICxGMxi
db00TyauOtfyYATlVbnNWeyIBaifInMZ3wTZJAEWrr6z/N042C+tLiJyRvlK7cgmkUDZNu2vs2pe
fajhkKEX+hlg4TK2IGsagCh6FAJb1D9D2RGLrbtc1fMIvS2t3kxd809jQR5yHXyO65xtloiUZqZJ
ejwzSS8sm7W8fsV4HZNBO/5W87rHA8MojPam3PxhVkO/pavbBxU9Efy5p9byy0NM0ojupdNJFA32
GgNJKnP2yEibC2Sz5sQKlvqNiOjApqxLupMdW7y4hYcECDoqZoLQcFObeCsksuSW49lv9kbd75En
mC/VRTem7qIhDBJ+8ugm/d2vCUyMG498OppaH8h8CPA5DstJ/iVr0Iu4AZ9Qy3zlJiniPlPRU9BY
X44NjKvz+h949NapWlVQEGqsQ0OFPDfWiZ3dV8wuG2GPCjYwiN8SVVpX+CPINGW6K1WHbkqMn1bC
J506yx16AnMOg0eWMYD30J8TYu0uRG5cCnAaBCYjqrL841L3BzqtVYXCen4icxiTcYQxjpl/LpJ9
wxCYiUV8E67lHJyx8aGpr/4Q+RevIsVZA2fN/CWI6WC8N/Kf9NpNY7XIzoz50FS2t1kb75cxSQ8U
C8vvhit+0/XyhRaCPp2QBgIoakaQBi+VqNIj2TVJGAjX2XR1KvY0pPlmnBiVl6jqbVyyJu0Ga9jE
MR4BQ0UsLc0+wy6xaadR7ohdReE99zVbe546L7Dk0cPGQHdtOGGzaJ/EA7ASKuhr/M62DuWcHYFn
tofeSityTBkGVcU34TbxucRGOySzCgMuWEvrx/sqtxzdb1o+bWvZy4druF8Gh4zI0zcbY3cPWOQU
pNPN0qwPw+eBaUd09uh7CBOE682ACn9Qr1uXDh0RqA9tnw50AXX3jb0N7YleTFHQUCEoAh3QP/4k
M7qaugNHEFslmux1UwZiyEXV2Fwn4nCiwqV3UR1j44EloRimPyR+PVMRvw595kWJhgdfxljPm56i
0y+IEeeQHyPDNv7KYUlOsyl+J2P+0owJSGXduZg2zSRUjl+NRRSEJNltqPnJIdvjiceFc7JLHHQ8
1zt4UZ9JBeM1a7DmCGAdCwaqfT5prD0MNl1YIGAETnjbOFUz8gisp4A8DN0JPvWZ/HZ8KhHLXuZy
A2QhB9YElqHhVA/doXU6ec0UkDhsRiqEhJAb/Hty078B1BPF470a4/yF5kCnGcD51Pgl5KBpo/Lc
vc2+/uA98ndo5c6+kYybYeTBt10AIX4hz2JuvjsL9D5i/0AkbZi6zHqXbB3wB+1zPPX5xbMdsoh0
uEQ0JLH3w9oI84Sy9LUQC1NAZEAOpg+uftBUGp+OlXs0bOl3hpyTaqH5m04i5xEAqrCyupoEzizR
NPjmcfJgmhHXdMQmGrxrAaEjGuKnVYIfYs34LrcBU7BLPXDhqBHUARQ7sNiqT/cihU2V6xqBeKUH
ji4HKy2SG79+7LNyjJx55NQL9IvyQcz1A++CiXGxEdkx8RhetkyoKmv+MRK+GGSXHe1nctAtIL56
47TI2hccd2nBYt5vv0gHZZ/a9eJuxhJbzGRdycc8dwaD3sCpX4MUzUdl8FhOdk7np/Ysid7AC6tT
UJJ8omfGxzI84aTqdkKxfyg07p40nVn22DT4U4YehQ/XSNctBotfpbxlg83E2sKcPsoBEOcksa7Y
vr7DRSJ2mtePCAF1BjCA+vfukpKqaNbX3Lfk3jaLB/A+tNFexsaF2Bc2Odxzo7ncnIa1o2gZDdlV
hoZHMnq1sGd6RnYsPVZ/nU5NXg6AwpllM61ucSeU0/pU4wLYTn6Kr0abOITLhs3OULNlUuOR395n
WTj6U7cY3FwMqRB8jKR5/E5psM+am2RYoc1p66TvRQUnoct8CWGX/lDVgO9gWcQdjanwiF6scRWl
1NhpljVPEw1NO5fA6mNkj9qCOoZryS7SA/CqGhGLXULKhoikMR7sO42j3AQq2Pr6GzxN3AxKHFrE
9KfM+Uf25PgesJtj/uWQ3tugeiBCat9Zr7bHdkJwZm7Ibo2sAvPkYAcLmTrOaahfZA3bRVHySyBD
qJGRqM81vR2KJGvnkcFw6kQPZm8dP3Ro5GKW5LFNpUwrFOWNxS66CrCMMGpN/OyfNTT5JTePnIdl
WOsqmsjOpX4uD7YojhrJxdE4Y01Z4akT2G2mOPHnbJ9J1AVHg007JLLsFSndY8QcAJpj/OXnc3XD
XtNtUvSukSYbrGezeR3TTzWuAtQEMz96zWd/kYAhsOT+YmND6kewgzUQQAvpFX+x7+OkrfyTErAI
RVBG5lukGhJR+QUNDFgYTpqLuM0LjFSHERz2B9LAOFK3guNyE8CYpMArP8Sw7NtF/V5FRMyZm+c8
q69Wp7e7kmhdJlj5RvkfZqmjfqKjdDs3e5lm7adgzzg1ebF3SK3ZxblH3IUcjnMAE36WmTh0fkfs
eoFdzatLfjNV/ExymjxwJ74XcYfklHCGhKnHobXxHxnlC9mzzh/cxsu2eS/bTALg0rKtk+sZDqyN
oHAFzNNHxK0Qp2Fnz7ZNFG/NUQ8+iIUtrZabiPdYKIatv0mIKnaaa+GcbOGvFYml7xujf8aH/jEl
3XAIGriaqPUrIi82aESO/pBXz2nDInIEmtKS+npwS/QXpenf0T3tWzH96WzYayongcqsNCZswTAe
p4LBh3Odez99qmPAukjvdpO8lqk9XlVXZtyQG5n8H0nbLC9W4wWwumfrAMP4DekXCD+h8oiuQcib
7NUvXyeCrhxJq9RM9D0BKyr2y8ZwLYv+XhjxEiFkng4eEddw2+8ZXNYDU5/3BhrHQG6OnBXatRnF
NDtLPpuSN478AisEp63j8Rd/dfbwu4Ivhy+VxKqCHcA10ZOH73AvOezcs7LL9o4hmcLbUx2Wwku4
6BC7zq5gppxOR5XxrlcVqK8g7y8q15y9AHEZ5hYwx6VMGBtXq4GtEs9Cy/8mosUaVw3vjCIJMmi+
p2VZwfYY32uHCK3SctprZqs3ZTf5oS+tjBR4hsoji78zWVDvdo73rRqKd50wrhHeEV8N771FpnHr
aJi5B1RyKXsB1fVtpGuWcSr9f0aLjQJjNd203023efiT1PG1zjQBKEIvCUFE5Ek2EwOrOEKm1MDu
ncyNnbRvOcLLMEsz62UebOfQa2A3ioyIDJU8kHvOQKQZUnFvReDD9KNLBss54dhbWc5lP/z2Dbak
fgxJPB5Hda+byPHFcOuXlOF34e0Z/IXClNpxxhSyNdqpxIJRVSFQl3AsZjh+fvnpVD7u8JSEqbFN
d1aBvcmAbscajwVrAus4bhg5DmAGt17qYu0Q2R5GQntkj+BEAh/a0Bjf8Rr31gUoLvLEm/ZIvsxt
b/BSFkv+wp1bHHLyr4FRGrt2QApGpGHUSYIX0J7Ee5CGG4zrfGrQuJmu+fot/s309JnYWufoYZvn
wbVPS8OUtkoQHyLWJZlrhPfQTj5IW/cwMT6fRNXumlH7JwKmjHB1f8X4pw51BSt5psPcG+nw1Bll
ex4IsyOjGCVGgnl7i2tnle7ooCDN4KQl0HNy7bc/ad6DVjq3t6YV5y9FnpNPbVHhi5hMAW050bO5
B09CVqWzO4A9GYhL8t4HBHc/rFQP1WzFn7CSa5RcrbpRfFpI7lMSY1xAZ2mme68LspDcSVWUlsrZ
6VqDAoRprAdGzEGDjPHAeEqw30WeyjMuIs3cIr8HAeiSzTiPzvcIGnCX1yAG2Eteh5L8kcD/kzU9
kngfupHe1z2hbh7LC6SOXBb0k4wM9r7hMKwaYQG0VpJdkIRflcoehhmkaGyQJpgstaGrmDQiNoFo
Lf1gTTuwWPY1Rk0bqtgZdmmfgr5V1XNW5tBhVaN2HsMDL6i9M/FxQIZFwOKFVOptkeUJiT0zEveF
4YAp9fdF4pkExBhvpIUSYCjMF9x6HS/HDJ4z79EhxcDfWHlCXUEPB1etPWlOEGZt8OlVuNxNqGPk
g1DH/cfYeS23rW1Z9ItQBWAjvjJHUSKp+IJSMnLO+PoegHws2/d0334wi4iUSRDce605x0wg6zS0
h5XWSNadHEkMkapVpHLr7W2hrkYvhJeR0gyA6BWO37ZQEhuLGYMaJWbAoSXhXJUIqkpsfFzDEDfL
gcEkl0XyYcbVNQtz1PQDNj9XdVdylBdb3YnfMimT56WXvtsRgx/ALq+oX6K+bhdwOdKV2mnUheVO
WlWhDpysjm7hCHMBVDjeyjo+pKIdJe/MhSx7hTT6HBQaqBUdM3RDuLRNLjGZaDmRy0yPlk7pLwOH
3+hOISXEg5zK9My+8XrawOrohPUGA5OQYGqkus+M/giTVvCGmIMX3+lAgufwqktSxmJ3UVmmu2GK
Zc8JnCsrQI5a6QoSpMn/g2tFqzmT5roRPimqM+o5kvWgxkddi9iRdMw6yh0E2tWzKXgLTZ86cUGd
k0ZZxs3JUedCFBt3EDdmSreISU271Gr7PXduY1dlhqAIee7GazGSSOQxHDyynS2QKWMTNFk+j3OP
SqXukdis5guYGzkNiB8KufB8OQhhVZn8xEjboj5gGHRrmx11jhikgA/ZwigbbDgmbSUVvQqQ4wxf
JqUdwF0Ec8Yxll3stoRj9GQu6N6iigEmIcvHD5EDC1DLk+p4+gIxR79IVUgrbUcQOL/63rJ3ln0Q
3TahlxwUOaIqVhME3qLJiEZClFoFu7AjQXro62YXxYjLCzRHoNSOOMRRAdOxXfK7f+BNvaipxMdW
1atA7zadU+8U7FWbkAG/RiYNb1EabyHZ7Qo73bm5RS6CPkCyinH6az0fksdttW7DR2A+0ABrbi62
WuAt7Jx1LnXYjKvoGemLTgKEYHoCFbL12miTJclGiRn7dooqz5uoCFa+BRJVF2MEqRtKzKky4mSb
8qWhUoEsFzhEHlBSAoMXItLzmPgWVYtCnjkDbGHwP7588HupvbHpjteSi1cHjDjF1WZVFuNHRn79
THF0Bi10xGUbm6llqQu5Mbk5BJ+WY0rrIeivjCTDclTWVoLbPq4sO8+7FQlr9H/9fC8okBeFua8k
wkdBUs6Y+IGbtYmHogYSSESLx0Z+E0oxCHWhvNdpmqGeDk7I+oLN4HbE1ubyZ7c0EkqqUY2Wkx8R
Es3i8C33xctA0gNXBZMdQ1dPY8oQ3IHEmAelcV8gLJthYXntG4YJAd6O3vAfEVOcZd26Mftyk6Vu
u3TqzlkRPoNxmCFWvNfhOtLDLwGDgCkecpCVht22W6W8BzZMdUEyN6Zh2lsbOVkPDgyH2dIQcbrT
S3FBDLZBk+pRF+k0ZB/OTU19YA5KVaw7L/moJYuALa1dp2MVP3Db4yDB7Y/DSlq3YfwR2r0DBd9k
lmgbsyjWyWIWCeIoQxwsk1ottsh9VYCtazJrF8hmeA/8AM8dCaPLvtJNrFeLpm0QmUDOmwe9D1fJ
VZj2O8mt40D+qokreQlD92jmCiT8NkcQN/5BLaJ4KivKOrD9gF/5TqGmoOI6R6M/yIbPZ1zI+9Ti
O9f3WLVUv0gpWiOwzoZ2HF3FuLo7lf8qd/LYJ20iCBFvdiWFOSUy6CwhyFmRjoeUy/V3mNleMcFF
SIBQ3UeFOtclqnvoDVcgCRJABKUvbciLZfauKD3UPdk5M5dnGou8Mqsq9chYgZqfTtidy+TvCGMH
RNTwQ6rwZ1q2SNeuY+xtFb3rwHUhEYq6VXznAx5cdqbNW8D1xkqdJ1Z+bFqMqoodvgrRItHVCgt8
GdYryTCvo/Z+QTxsOx98rK5FW37ogUK0/fDk1YIqqxHuCcBArlVr1cIsSQWwcn9PkMs9pkouByUl
wwds9JC6/ahLtxeFP5ZxhHxFfafeoSJxMpr4QYJAyfVwX+AOEMSKROhXmkS9613nAfnrTgTBpYej
NbeiavxVa95FqelbOKWgU7ySO6+JhI+hmQVZ7+rWXLQVl5nIG4ZtZImRViwWNrM3JbX7VW4jZ60Z
7s2asOENTmMELpa77UZ5qi3np6zMMFcDHl+Aq0OwhHsUJ3+/HxyBRXxQXxOrc3ZeyyhHkYqFEtUh
Dglup1lGWG+cJ1tXI8fAs2t93qPfoBSX+Zu4tRgF5NEldMg9AAx0b1aSsioqAWgqIbVCsUQ2cvVf
wxI6rxbv7AGUskmQ694iJ2SHqI2IwIrCWyLMR6SzjJhIkdR972xVjKpar1mFUHAlO7o1wrDDujvA
l8Sq6avysIpzSywbY7AxncjDPUWXj84WNwGmr53CmEb32mLeJ7oFSxridOZQtxoIiZ+bNV4rBiRo
tqWeqXA6EPp5n0awhFHS6DdNrGhr5pRgBSSDO1NSbAM1/FFnsCE7QGUY57b+eJsqi6eiBYPTDhaM
mvAUlLxxKK0vYWh7sJg0JMQp1voIidesyoGwuJL83AQdv94SME98o+Qc83OR2D356bVzQ7bCorO1
cKPaJRTNSDpy52TkPW6PFPtNsUiGsE2Imgz3atW/q0wGZ64ZPDmydtUD8rdiSsGl6LdZBaoucbti
7psEWaJIJw+7fpPBPYKabHGiIRpQrP4cVmk6b4YfpGx9JF4PG0s4AOLquygciQAyUXhe7b34aYtN
31tysQVb5jGMMgfUqzgpLvqd1tEtUIWx7VPybmsTbYnjFbtqsEGv6xj0AUYsQNZRbDTJbq4Tv1m4
JVBSv23A72WytaBCIOdrBCZk3Qn0x2jLsVNnJwXrF3pDysh6UWWgv9z7upeRlop+E1TOUcqpd3PZ
dkARgw/QL9Ky17xPPb1URZnNEeBtkVWvUsjZ/A5pB1mig6jkuE01CDEE73Jf1X3kw5Z+DRzSW6Q4
R36gERChSeuw1LHTp4AAKwUpeUL93DIDfgZHzZ5CjiKlabHIskfa2saezG2iiAxmFI4JqBOllO+Z
H51mfxiIA9B6RkulyQ7jPxHCea1Io1jgra9n3HyKWVbYJ79K5lrWPAQ1xTcDvKmWF58BOowKYoWn
p/dtRdnDdv2O+2xNC9RESpNSXSzQnyyxK0doyrUZknDwmhJjRCSKc1WBlz20DsObAYuV72lPOBNQ
IFYmYxlU6rHVP6FmP/Y5hiU5IzxY85nkDyhEhZq8kXo2/oZ57tLkB4seDzBJh/lL2BNR0SnSJ7hU
sS0KQhJrWfmMEgOKLob+2nxQC2bzrk04XgUARlQNN34Tpa9DIzdsvXvo3HSMxrc7DlRoDMzm09YX
S6b0FBYl4milFILSUFUrzQaE4WgUfJSYpqLiqfc1dCPA9w9a6VGKRkIDJfrWUyWDiqhFtbG/MySP
ODOfOR+f0MJjWqHZ5psZ6yHYGmyGtFVfWmdFMwrfVIqoqcM5Xbo+uIOyI9RMRuHea8xZMzV8qyED
VSWIKggRWmChfZBwomkBKlN0skxky2DLpJ7KYBi/x5hY5pkSoJ1XQUpBLDg4psu3I08FP+P+LvPR
z3iKDE4l2NimSgnCrI94BT89AUENsAKKH0W7xT+2iQI6iL1H0w3eJKACJ91QgvtsR9OvPf5n3IAa
dw56xvI+6h6FJhf9SfXbK8W2OWb3c+9ZJaHIhTkacG0umQRObaTPIKor4w/FYAXespSRRkQ+nAfL
aGiGKNUhz5J7hXn5TClkddFgNrcLrgYHdy7ZKp/8TMYAOhjF08umvHw2TOq3oaGeLIt2Q1+4lD2T
cG+AJ41Jmqd8yGSxwd6iWXdlP+jUsZqLmqkXDcSfSlcBlFVc5p++mr91tU5eXaETaJCSkSYUcxFl
Y9bDEF4J2oOxTLzrYqgU7m2vPdx8mfYC3S2qYtAJowEZpOavI9UgmlSD/B2Tx1iADVSlJ1Llnxua
wjOFOAFKH7Eh72igaPPEl55iW/5At1BFSD6lRJEQPJaYsrrg9UdqY/ImsQRJZKHckDXORD5cWg1X
jugQOgVnSeUXymwDuDNocyXUqLI5PKNe+GEmHUqkTNk7vXNKsldquEcHRiLcCUjxslWvOrW8063y
uYkjA3szZQBXbx+pXyn8HGLe9cvWJfmAtGqKJ7PBTjYSzU7m6jQUsBLbPZ8h0vlV7N4z6aeHrkYK
Olj/MgQo95oaYKei0j2ulVPZwYAUWoNprt8kxnCjUAEePG6m45/VNt4bAdLrqjUfENHd2wi/gAxj
VK/f6wglcN5cmLJv0XQLqKL1lUnSnYu1km67+tH6T2ECNX/UTtY/ElySfAWtm5wqxTaxszcqQZR/
0K8YvnHA8NYt13LL/B6VIPoyOzFvYnMIdtjobqel6YGpST22yZSHRDcZI/kBLQxJsswbmjTtSg0h
ZP22cjrGNJ/R6KlHazSI24HGEeloq2isgMay01Ji0Ssr22dDuZ32+X45ZzykU4DSNb2Sb743TPuZ
nVHze4oM++t1plNPT31i4y2tLQ90r/hCqSg2dKe9KBr2IAPB6mzMHZ/L4xik7eMW+x3dC8aBPXqa
9CopCqKUcMCshRTThbexV8M9tV10hJ1A30ZyzaJ1aEZmDhSPTNOyhW4xzmfgnW3FCKlz1RB/FUah
HiKGW+S4oGqLuCgMu0z03JliOnQxVU5LPgkfZLmlCtUfgwjZaOOl+LuGNV5fqDBd9TKomMXt4Z4y
abf11S47jPnMBO3A3KvrfVpYZ+JWxlxDxgquie1Xta8ZmIK7mlbvXsKqM+8tbqmJMnqlYI7OfDff
+rhBUB95FqHbO8apyjqsuh+GFFNvdV+43n9A1FxkiVMueryQc4yPdMAcFMySlj5nlGhnKggXPGAm
tiaXa1u4uX2SOtQguj5KEwMd3y9DK4wgdwIx08yUseHiyoGbXV2bjvbZOHrxpRXVFBMjULVAvbuT
AHzfVelDNGg65dzmAVspVQ3CLBa5xVjdLweUtjJyXuz/VG4lhdxyfiKQCL5k4/BWFo5PudbG4pK1
xCv7Uj9rE48eiUGPTTYQDgP+NdYNst9EiBAcuvNg9XDvhcRQTS0ItiBtEdJRh7iozc9l4zK3cZwL
CUmrwkvUGSFyP+jJclOLM2Vbwt619PcIEda2UYhMGjrpU1OLc11RM26Nnk5BS5SklXfXtChIUhyC
Zq7xbe3Vni4PUPMgMYA2Y1ltVAwWjNWYggF6cJ5xTdBLg9qOmLz8EWgrYI07fiw+kgZZqmF5b2hK
bopGoiDz7sS8KxUn5D3wXvHOcadycZRjR7q30ffNqUo6K6Fe+9joZmWYV7NAg19YYgzt/FGUjJ5R
036EgdEAndj0Ud0e46hTbyvRbT0tOzBERyZDtXVuNtl1xIrmPsAV9CqU4OSdN/61ErhRnFFP9Dfb
o0huHM+sb1WqEmGAiXTQInuTYKxmEmSs3MAq4O1RwaV/u8h83d6psTCPBhNTbdDE1oOLs6Lzz/dO
bqRNb1SboJDS1/BijfYKNKH5vFcjjJo9oLieO3IoIYKVyXX1u73QdADvgQ6ipHwKGALtuOCd23p8
6Gt+z8EnputpcdrQGg6ZbV3VLKZ1KEZIwdRDZaO0oASnRcmpiNJwhqfYEvmxyvp11JgUceUyFLdO
3+4VnKmHYWjE7bQqEuEY0Mwk8Xtd7/n2mvcKreZ4lIza7DYwCpJ7yNrN0jg78uVYIWfXjxUZPG2Q
cccpaBhYDdUFuLMxLCK0QDZRhTPLeauFbm+sVD4TU4GxwKLv7BQKfSKKf0xv9BW3J37lS2c0MaN9
sZtxrt0gvquUCMNo4N6qTfEeig6hrx2PmZbqUlPj+z7C/Rnq6gDDoz77jUwBm8B0UbsqAzkHe71t
lpu6p1lYe+5Z1G8Bza613CiXwHDzK3JIMkhthjH8ZWRVNLg662ohh3ATfN14LG1XrIZKkkh1kxLu
GcQShnQ2aplJghSscivDBuvXF0AQV4DHgMCi9kkROdcRfzEDYhd+lBd9Khp9xSTA5UvqtYFggu8B
bYS5wqc1T6z0wXU97uE1iB/7VdTM6/gh6ws6irkD9arAXKPQftNDH+NjK2EURVs2MzJU4m0uLd1o
vEw1f+vEwjh5mY/GHw/HokX/pLSw4kVgeAurNc9DHmR3kX2mjQREwcPZoTj+WxNkj5pow1un2RFm
kc8yska2WW7cJ20Sbdq6edcacVfnydEC3XeIuNFy90rpsZe0cRHlJoS0UHarNOyBPnCCCLl+jTYH
PeSF6viwQZJ7bFIDl7bGNdAUtrXIi6uFylqYtbnKNLU8hFE5T8aaPFLrnapQjpSZKyPpL5fkIQeb
zOZl9ULZe34gNl3andE2f8aDtUyo7FH5lteSU+9xSID7U+6TuN/rGdMd223BUWXxix3Si8qdtRKY
xU6E4lpjxMEs18ZUYfqrpAnmbLXdc4NFTJvm9r1WRdWCKANhMhWMSdGdJU1boapZtC2FN1N+UBTf
J8vMj1cZBnhhxi+97mEv5/6LShEKnBqQpOeJ0eiexguK9xm6fDOEqRtsuK/O1CKA4mljyCehnZmt
x4jBVTBrE+OMoJ2kzdEvBtr0qbZphKd1z3i0PDYmkxJAd8xWyK2rHUAjMoEraREyHTURkDVjxbWT
z9zyDWSZwB0rCY9Lq3dbvaEMENbeqdD6h0YHIFEHXMmJZISbVHqRA9gCnTA+Q1Eqa60FR6Z3ZryJ
XfsYKp6+bp3XJuzkI9FQ0GdoOO/LsQ8h0ybAuieo74+RJ7GjEiieE/+r1PKGT5WRnMVnmfiBtPSH
9OR0lJ+HwnnDH3hRQzJYm8roVmUQGjOvy5E9aKR8IjxauRZclQC0ltyq68qoxa7SaTNmNmIxw4Nl
0kclmpzBNFewCLk358zHE1oYKAZqgkDx9fRwpJfChTmXtpUKq9p+DtEwUnanGErLoJ616ADtKtGX
voBOYhcTWSam2kX1AyFbiRku1A7kNyOoI2QkQJ3sRuAiTAdpZSiPv5UVUCiAbu3JltKbNM1x2aFl
pVYL8iYDuQVAYzNUzRp4vUYYrf8C9gX5P/UyWfZAY1jZSnXIMuqKtOXt1PE2MHzr3QEqZLDL4MAv
vTA05659VeyHoa+qewOoNVdrP8KDZkrNVERvr2FG/hBXwIfcdk9DCEjd4r1EDzs8WBo+qqEcxZCY
m6CmEAjp5GD7KC26GsM2eSgNrMsJY6oUumGTRVsEK9iDGR6BHCgxFKE+2oLOgwaUSbDWi8GEo4LU
UgRLXb/JiGI92S0jM6EX3Trt4lu3oVkkmx24oeR90GgFSzWCkzywf4zZufgC0JPFzQ+/wwmn5OV7
inmcMpOQsRApCz235YXiBzsZQsxSrrvZwE/N3Ck9Y9YqfEUEMMl5okRX2yXKM7NI5grrYjkwGZoj
GNnJdYErJ+lvc3PnytpbOkTatgoBP1PjiRDHGS4vpJVPmlLdx0qq/2jFFZRc8ulKdNFpz2v3lVP4
yy4w/Jv819GlnsR/Hd3lVf/cmtmTRu7BSS5AL6lFFHDVe/0LMDPyRvL4PUprCgTjHhQw9L3kw85H
9mftfYJs4Ns4S8TU6r1GhMrK7sNwNS1KyMHA2ohgpeqVuKcGkKDvcOgRBYW/MpSQ4ptvFncdtsHC
1W7DLi7vpjVlusYUrd3Gv9Y0P/eZNvcesxhD4kYQ6K56kLI0WgWObp2ndbKd1C92UyPEJ/cEjee7
2untZxWKT8XK40dUJwjDqz6+bRh9r4fW7ciY5Ty5BV0Qe5B9tgOQC+haqz/PgzYlu6vg/8xlv7oz
E0WBqlPdpUH81xOaCV9r/nOfaZPpFXf/bR/X8U9OgPkAJJFDZ1waqveIu6Whu85nFlvPJHlYD3If
kSZNGgvYIZPMBs1w13lq6Oc2oxQxHeRS8ZsO6lX9Wetj+yFKCmnBCPV5wH1orAf6EB1WTz/GttfZ
Fd49k3sOgzbuAb/W9V6mHYFKrgKbuJqvDT5kktoanOO02/QgK0xSIrkwN0odWrfTOm+gZuVa4udL
TBtkN1Y39gBdY9rFHV+ncBwxvcTX6WqL18FoPKYeIRADV6n7ULkW5BOFsDp8Mg29nN+BljTI89fK
XgvJuE5/bjHUKDxoIdLDMt+qbY5i2XE2te8rh4qP8TA9M0qfBqY1PSqp/9s+X1uawMm3Xx+EqV5k
IZVnLezwjUOX2mZdUZ3NOonv3Pxx2jY9mFXkrKscbeP3uukgVDj99muXnwcpSRDeJe5rAhPmpHoI
R/ssBmTigiJiTtWtCT/xLyMx5lQZEuqncasGFAnzesxXD/8UcwiUDnKRiPsmkK3LuMS8S9yj6rTQ
g5dfS9M21f25bVoatykY6f46btrGLe2348ZzTnuqhTFcCM8lw2XWyFF1nh4GDPZrSXZqwDkVYxjV
AUXUmaW2jWuUCLQ3nNv/7YjpBPy3mlvavWBP4NWVVLDIRauSK/iIbokOw1+1BCRdPaOu9kgCUR3a
cnxNW9wCqYkMiYVpf82hstdUtNSn/afDK8YmKyRJyZWIyp+H+8Bp1yLhy0O4Q3waDPmqJ7IgvVT9
Wpr+s7+Wpjf319LXmzse13viOi392jYdV1skEY/n/N7z11L0zyv89+M0n7pmzYWQk929ElIfn0mm
b+c0z+QnwffXB8n4wzGe3L6i/W02yT41TfUVIbLMgM3Qr8yJJYBAlUPKrF5sBr0NdqoktEMc29mK
iKH4LEO9+s8zmlSVEVdb0Z7+Sv4YMR1Fbv3sBUP8TnrYCwrF5lrm9MIj3EVrPgf1+scOHWzFrx1q
X0hrbB3qtZDyrzNonfHy1w6iy77O0FSFc9KCUszL1sekCfV6Nj5TCvPns+91VH//Y93/vd//vfX7
zBhT0jsIOMTaKMqPiMHEcbo+fi1Nn964RFlcOU7Xx6+lX9v+PG7ac7o+xj0JCMN2LLxs6Wm9ioCI
gjndeSJyGH8i/2jLeN+UDs6bLlJPcC3occqte+9YrTLDXRS9iqi/UWDsebNhRdYNUVEiVo6VUpav
roUynQFmfJ8Uhryg0mMies7btdrRwaJWQKQi1t+1U7bqKck7sYj+PLfmyj/P3Sw8VbinPpf7RYD7
TDbL9moR/r1OffzvKVCbO7LXdApIVoAXpwS/ndqvtQotQc277MZIatz6PokSCDOLJ4+rNFSq4GM8
mY1d48rgihxqpyIOzPLbr5OZpeN/2HpJy0S3XplTBnOsdPPSz9IwpTrjP4Jx1VBYpMmusrmD0dbZ
Il0fXgpkC3hzWK9HdFQoo36tr8b1Ylzfe/XX+pSoj6/9NZITvvY3+xyaYdq/lKrlLy1dIkB8PP94
nu/9p/OjkGbMw3oYcb/vL7wq3Jex/MrvNjalwXB2CuaGq9C6o40o6gXv+c/1vVvIV0DEX+uHHmpF
1pTSrmvgu7esdzXRf+1fI1v9Wl/kytf66fzluH46z5/7T6/75/m/9weg0OCmrsLt+OIgmAD8j3/s
v7zI9Mf+uT6rs59/1PeL/Pqj/uU/N53/X9ZPb8a/vK5agCGn9uvPtBLlDnEA+Y2p1dqhljJKvWbl
vZXQ4cZ70b/t4EeS+9ZI/30HgybUe6OiysQczEwtR/lJiBH10bZWEIRR1uvVGs9LCytUDaxnSonK
s6+AhUl12dtZuIgfK+1DG3c3fTXY1Jafraaj0QrslCAcrhBfqsN01unoVCXP61/OinL851m9oHSf
OKtugvbE3xBeisxhYoCH+MbVTHGjQeqZK21VvpZp8VSGWk4cgG1Q6wNkMK3v2h6BUNM9KfHQr5u0
Jaw5itun2CEfg77Zq4TJDxeZRz6oMWQXu+2fNMwSr2XuU4T/85WG/3wlbXyl6YBfrxTjWIZ+JV+S
jP80dnxkHqb3hhIDzmzAvEPqcaLaAq+BZWr+W4gixCL28ZmYDlLR+jLa9lyG19rC6jjuELSQlHRy
LL6ORIFKGD0/DrNBjrVTUsl7xyJ3c2ZXCBaQx344AGToD6Tdg2fC0qcVrZzQ2EYbPxb+ziLh4Yir
GxBu7uGS6yDj69AnXv/lTF7HJI3kufa3M0kJhXJExGQX2ZbYogLDtu7G/jIXpnYPQDUCbOsln0pw
H0ep9gPrxD1eWRQV/hh2WjBvCxDBb/46WhpSHalHRKUI7eunK66WUXuHSnMT3iKRHnE1w+oq9F3A
DXJcao0aq2pofXjUDtB6MYEqZeqBWtwlCAuZQk3zqGldJwFb/ZpjoeL72m9a97VLuu7zSjp1lhrv
wwIJT+z3t9kUyV2GUHB7pzpM65SiYjLa5nz52Lqc1k0Pho04PQ2kM5mp/e2027S+E8nX4ZSEfMS8
fXpwJZFsciY0iDst9V7ppZ+LeZsxVB236sj8FkWsS4dGlK+pG1an0nU6jBceQmDFA26lp3p5ou3Y
z7vA1JdiXLSnLd8r5VCwJz+q8ZZCyAff1/gWwUty25WhtY4sImZy4EFjTgRb1L46yXpS76dd/tpv
2kPk6sYJNGxDaP+nv1aSJOdCzMNvS7KafC2leSldxj2n/+a056/jpm2/9py2jUsEke0kWXnt6WBA
oaoZVFc+84pHy/Lj87QizDprQ6MDGM+4aXqIoPTQvHb6zfe6/EWJRPR1TOfVG82szPxNU7PHVgzi
Nk35GZbB6v/9bNoqMsD7oJ7/234hMEPclJI/tFSIT1hY8wtIC2Mm1Xr6RkjRSlJpfMi6sY11PXit
IHHSpTJLMgIs2M1pQdlTtqIDUfEp+vM/DgfStJpqGlGug7lJw1dDkfHl6GCkI6PYZHlaneO2qw9W
6d5PS9ODpboSQX8BypdQrs7TujqXD0Xlacf/7aA4HLGa0Q8od+4xdcjMBr4bMqesRtm0Kvr5tGXy
nEzPMP3CZ9N0wgmK4SKbiX6ROrrdLgjtRVu6xsVoU/0USerma2Mg6xduVB89xd/DX/tL40apHPST
0St8ukTf2Glko5609WMdVWN8pCQeBe4VUjMcZaWPiyVY7JkBT+hIH0Z7jNVOPMbtoB+Lrq1AtbJo
ciWtgkFwhF41Bwrn/cpKcC4OdoovjFA7AEUsGnhtCcoYn2pNDylJs/zft6MJVQ5FiB7eiDNoXHov
7Ss96GZVrKr302KeuSw6jbhPuTt+baUCWJxwvnpwWuR6RRvdubEG1MlRof189r0Olfrv67I/j/je
jzhW55BLfitdsspR0Mpqn55viSOkNya+vfkpeSyV49K4LQZg+rVNZWnaNv2Z4zYqbiOyyIHMjs4c
WY18mcbspjdmhPyz5E+JIf8shf8sTSP4X8d1o/LNk1MjPJJS0dzw9ZOiu2EYrB1oz3g7RNYNDLaA
eEI9OKeZGZ4QPSwV1HzUsfl4NmUnpNm01Ryi8EwPy5yjt5FW07rp4f95EtS3Z5fI4o2nDcUhzmwe
jL6uZp0Rl4dpZQDAAkQTaZ84dpALTSu/H6YdG6qmhBq3EZBpQhMJT37xSgSAsl6be82Kc6J55Pyr
MvjnHigSTLRmcjUva/7vFTMcMRYGq1AZztPSWAiclvKRpELD6nub/MfSdByZn/J53FP8cVwUxIRP
Op5yX+uIChpTfc9wAdDj0dwL0h57VQtH35lp3x358fSXEfKSBwjfr16oO5/Qz8hKLn8epDOI+DpI
jtJ2A/8DXjjBSNNLgpLN1sa4OP2tuVAzatMsTn/s9+K0NRh3/j6WL/ud2iI3jvLw9+OBhXD28W35
6/hp8d9ezPWIQIolgopzaCWGv1H8qN17jr/KIzW9wYeborSEvDKbNnRxhAWTdYpZpDclVCLsULbZ
7GM//NqQ+UikaIgXxPr5KN3c1HI3KVnNh+mZjALp65k7SpQSLzRyuDpBMEcg0p+jDhY6aQb92TV1
LBeW3H09s8d1wbiVyHmDn+mqWuRR07+E+CzBGwRPqtmJjRpp0SpqyLcZ14NzKVaprNkLfagemFhl
7uzZmUq3DETvyXg0nkzJGmi3W91dkUewZMOWnMpYbvdOEVATC8rmLsMIzsjVE0//cZrU0e5lciz+
Ps1AL7cq7fbQ5bk919U2fuUqWgS84kftdB5yaUu5hiQlrITv1buhAKU27Sv+2dfy3Z/7Si5AjqjS
31MpGkcfDtBBhOL+lp+S945e2d/rpj08pvmnYHyY9kWM8TYUlEmQm5qGvcbp793ijyCaZpwxK09m
VRrvXQhPrjZD5YTgRdl5KiGEBQKXh6jSztMsXPOy+zJwI7o12HEDp8l32digS8yEbuY4T49fuevr
731vkK0dN/JpwIm2Q9QVoyxN71yrtA5NR8tUZ/B1adUqX6BI8S7duC71VO8il/jjp2fTftOzaWsB
XOxUULOb44w/D1DiiMwhL/poNHLQ0+2j+Qfr+6xMW8Cpt8ecPC0tRiH0Jnkppoe2g+OjkT9tg957
GuTgxq1r84NwljtdMqvHMed9GahGcZh2rWoHJee4K2GUN1WdyjekvWMbRDi710hAX8QEFbwA1L9x
wW1eYSD61LXQtxnxAIFSMLWwFNPHJM21G8ZG+mh2GVP0ZnDIVi7TR1jdH1mpRqdpI1iI2I8eYfMV
p6LU3kCZZY8pl8e/nmDamnjBB1li0cmKcY+1pMgQgyIhji5S+Gn2UJ7c8UFEWXn63tDIDgYik3Jw
28qbquvUZRJHwXNNT6Xy0WTWMSY9WZba20iLzZ2miN/2SEFL72RbEDeCax9Jd1bLKSjynFuG5vBe
YJlWHWc4/LVe9XHxpzkuP2Yl6LNzkX06lE/JR0t82vG9f6dUMIQknckl2bEErIRFQd+r6olDGveZ
HizBiKUbZJlUBNZ1ieXd9aoSblUfRf10mq8Tyrp3kDQJqJYVLwNLuwvaBBGAkKX99NCaOZqzqJLm
zqA5+3SgQw3OwQa51Tj7bHyYnn0/TOsMFAEF/YN/9vnruO8N07NIMnGcEg611CGN0wBt9b3fKCnI
T74UTCQGiBesmx6SBFYCogV2NH/t/X0crjKKUaDICUlGi+hJY5bAQePmvKdYiuZc782Di9SBMEZu
E9P3f3r2L+unO8R4eJXKiD4IoXYzSbtYXkn+bat8arrQLwWfwsVUkMEUxPZNS4DgwGCbhG3/uf+0
kbbF1/4ZvFZbN02GDXq3jmA2oWMkIKBSlU98eFxgjnNtaqO6/96Br4d147QN6UNtcCCRIzo4/0Pa
mTU1rizR+hcpQvPwChgMxsw0vftF0aNmax5//f0qzUbA2fvEufe+KFxZmWkGW6rKWrlWCtm3Wbfe
U2bD3xyUkfYbQjp98n83DgJL9BzbT11RaYgcEKMdWPtLDB2I3hNYOPZOcJUSQ/ss+LzBv5NzA2NK
54s5iyG1lGOFOAVuMDloJMihQaN3+p2vjceDiE8R4iE2t/rJCfJ3q4nn3WRMzqOV5d0FPVZw5dPF
/xiXsXsX9RkiT7nzKB5BwGdMAsQmAXOTl2cyG42tezegKlP4fo6QtXKec3t6l12cJVacVXYJXbMv
Wj8ppfHhOh0hjmBpVYb18hKXVgajMpSm0NfN6FabsHamoXsFA9H89TCDiLKXF+2Al9c69OHR7nAb
WwZQvpxjGWj36K9Ph/Ye7qjmXmzzQFOgDGVi9RObTqfaPTg7ii0qVoZr7L/mM9NijE/XXEYCZV+s
Ty+0l2uBE/6KmwbUH4uWJ9pymvPGHKad4sKnFobeWZX2+nMWgLqTfzxBYBDDX5ENfW5tpNFTO4bN
+Qj+d2uO0LSpk6aIXuvNYMbN5vhvhf7/YfDmu3Eekr14eLSQ7S2tvpORXNhF0uTtePUx6DhBUF9R
wHO94cqpqvlrSX8k+7bgEbK66LYu2JSL3dIRe0nGrt8GdgaVN25O2AaPvXJbIGGE4Ap7qyMsnh+M
flsDdf/kJtnEnurgJMC+9FtJnlOybibeMnJ++DGaPKnv/nx7UcXW0cKa5vhC/9OM45NnHKrnylEd
HH42bJuqCx6H1PzF2qv4GQ/BM2oG5fOc6K8OphYFj7Zrf3IIGk+/SPKg3350gPrmWd7iuKeRzY4G
+OsaOSVUh9SxoguJy7U30AMkRyII2/7HLCg1OrGUs6+c/3us1nQceqhjSMn8/xO7ppL3zWeeAElN
FzoP6BmG3ouONp4NjD7lS2g57LPyNr+SWcibHxNPs+9GuxieKQxD8kKQhtzYHrRVxeeUoQdQ5JhD
ZiVH+yHHuLhQwmmoztTpMsBfZoCZHw8WahzF8DTkILiGSDMBkzCrGXR69zan2zLbDmZzSw/bXiaD
WRueTBSQsyqrHsRhzSYeazaZXbPZdKFsoBALNomtx48JGKfIcfmaq7Nkv1CCHKOBFINM/u1B03N3
P6Fk/HjgM45A1mjSU0TAxxwyEo81xzTq7dU8Z9+BwV3LUrUwu5+xrrlPXl3k6Ektw2WU9sV95qb+
iXiU5W8LUp4fBu1Ep6xL55uJmuVOowNw03sU1uN2PubSouYfcx1MOt8ll0MNHn0nukqN9HinA/wE
CUqeANE7DPTooAlXQkvMSmi9OYpP36OSLjc9Ytt7sYmf3ANXGwBLHzBumTYd2prVXWTSu5jFWrCD
iCD6Ms9QQaZz/VfkZ+4F0MBWUZbUfzVmegP5U/cIJCLc6wbnZGIHWPkaPqjwePE+hzdN6jwMU/eo
RfMN7Vn5rfyTR58uQNfNq0v5fEAx6IHZ45RXZvWD7aNexu1LZu3ZHh5m5DJlUkyoMNHlEeW3x08Q
jLP/mE1my27qryzkWihFPaLoAltd1r5eGjUUhjLD4sb+ZpdXWQTfbBDPQnH/GiDxeTl57JK6R3Hj
eNOxaDEmJ42eW2R7XzOJ75xwJtcjBjwfovMqHs3HLiuoig76lQUQ5wWkTrfTMirc8l1MR/YuftmH
58cv7tjwp1787lqGKkdHZfOxmvqW3iHz+K2HXfs1h6QEC5ZvtPmR9qv8S+X+kmKa0+jLteGB75Ty
G0Ip/oZ/5KTIhKyXOafDRPEh3A6tnsHl/nsNKql5woWjinRADKmJ0IRMRfoBEiQ4+W0PIqnYRZ0A
AtccIQ5nOef7Vj6IT+D2117FsbOMEqM19ynglmP82JYPpqnD2xXRcCdBi4rU8gpyMRjTLsVPJr4i
c1M8yMv1fdc0//TedtZd+w3H2h/fW94igpd9d/BpDm7qEs02yMBG1+lOWrgA9+y8yr1MOKEJkZC8
DCboUpPYvJSR+Mmr9QLBe30eFDDgh1lKmPgcX2r+kO9aWLH55qYOpAVxT8sZPdfZdQM4FVaaqsmu
Ewh70AkNYPx8N7862QsthIZTOTBflwABQyUTGCiZwM9jikR7G+mOi7Cch93qZ+tJRdOpCvFEXlBd
1un/sDV7dEg7FuDxk640BL1xeb18Gto0HCku9b+n5ZX4UEX9K3Nd+EbeJj/FrkOeXtVlU/GZjKGc
sNSF1smYUi/4b7G1dfM6QWPo64TY/nXimOVjKnEunYiDGZVPUgErB/beItlXo+xAiWosW6jX1XIV
SHMQj/NLpBa1irGIzz/mgab/U5qoObJUw7SC3yh49aorAzQkO66FtaRXDtalpfZIs1RQ9HJ4Z0tU
3QQ9w/bW89t/tVeHxT9nD06ewTkfc6Sg9EVHNGEdj/Cd6RduVr3Ox24ANmIdjxlNdV7+7EXadGuH
UV3AMgftznjQp9ukng+3cQE4FW6+rRXEz0m3DBfHj6j6CLqTmU17GavZTGblsyu2SvnQYEV9JbR2
hZTxpuTGasx+fxzFqpZXqUpfbe8dr7mzEI1TT7JDal2YWqztNLUvRnKQroq5qjcyXCeiOGAZJEa5
1GpLvE5LXDHAOyITnT2A29ZMRC4zCLY+OUsCYHvhu/eUWJn4/E6fx2WLaO6cWBkHRyM6zHBeOo+l
ugxV+VIfinIvpsXKivPWQu9FhlWyeDewiVyv/lGYv1Ro5hz9B5SiTvwlStFP+/tHS+S3lvHx5fqj
w4IOv1egW8e/1OefUv408nu3vAGtkRGLCJ4llJBmC/KauSnni6hzD98wD1UChsSpoAtK49X8yRtd
JvFOJ789n+IiPXHjpL3mttS8u3T0hlFwy+k1URP+m4vRDdTqV28J5oY0nLkl6gFVDdmFE6TBlSy5
izK/GdlB3smaukoON1Nco5Sp8G1qBNcK0kpz87B+/8sa4rRIW8Kz1Xa8lRT1+wndHClutik7YfEW
nxJqwas4G8cqvm/zuXo6JOG3DqKGG0OV9O3R+xYi/ruOopKRQISpOHyT0ZvnGqfm1tGYPvEljvng
2DmtSvKtljuDXORWEDqIpKwT6+0hcpmYm9Y/P95G5J6xGsVR0qwTaxqZaBXtVUAvLsz4gYByvamg
odcEQGxQHT3NSnT7WvVILJqBE7GpjzitV2NO0sOdagcTEyQXPOCOPjLtmF0HYxTMaUfj3ML8fAYz
ayBBTtL41y4iyep2m9FqeduoV6gjQvw2LfmFXY+0i3wyiqNcbHX/bgdAGOItNsklEevEp/yRb9OX
58WXdcPuu+r9+dEytD+tAoOjH/QEh8HyzAeqB0HQGNt/cXDjDsKQfPkfHDJVempSv/d6inkmDStz
Vz9Xg3cmW+V4GppLH0H647A2gbfBH+rtjdo9upVq4y1uy8JqG4LkVjGRQ3ouCVitDifUovIbvwx9
qBdgn1cbf9dckkvL4FEpO3RxS2AyvgHaz/nGEmwd49qs03HvmgUl0yLgMIV/cHmD3aidYU8jUovK
qTJxyKYr1+Pz4+9AYNqb14+uqpmc2T2Y66RP5q9R3u3jVvMfzNzxb9FL/SPmtrUjNHDeeyVNEzx4
MwSaMP0iq61qO5HHNr+u591aslEmXZlk3yJeedo8NzTr72Qkmx/lJaY1MP3bazV9zKXBY3n5euem
s43OsCIOLwrtgFqo+kTXKYf6Z7KkGx2alKvQozuMj/96OS4JTbrrLoYx/0sm3q301oWhSsDdBMin
OUTXoZaVN0M1lDfyClzqS4/M7na1T2oSTsfH0l++wVZYPKFoj5CRYVLMV0N9TLV9P0xPMuqsHuQw
6yJOd6Z78Y+AZJ9kte5eymTRl9VFyHH6WTAeDk9W7YRruJXDmkmluoN3v+kM+wRuMMcBYNHYsDd1
1fIHoe3yJRoLe9sWiX0mk0YMbIDVTHUJv3T10qX2N44BdeikbPcL/atifcsgIZIht3zrTCahgETv
Diz/4h9olQziGAhnbJ+jaFY9dg4tAok2JL8yNiAsr367bvezmsLmywH67Y3E2JDHHmNiu6k584SQ
J1Mxlv174LnklkYPz5Dxk4ZF7ctiONOZByz9lvUAhEeZ71NsavNbbcxQ80al+wW26R8CdoLZorHN
Px9jC719jaVFKtiWTmJcWDMPt8HX85PaG6wX+tUOrLS9/FyG8KTw6wVhBAlKYL300f4AruJLVC3z
zT8FiVcTo9tqWDDQ2UF7J5/f0dWmfVLDXSF7//nv4fqteDMdy5iOw31dBawf/7ccq6nzqlm85Ksk
lx5kIBpLereB2/suH5rsYba19KGwIhsll5A+HTWUCS9jC9lodFaITS5TwAms2Y4oNOGGUo2QhP/P
iQ426FHHdC4EB9Wytb0dUvoiZuPgna42z637KzPv/pqt4dFbaCBGk9L5oj1O8CN9maBnvMtd+zky
k+jFSyr9yutAmcukAZ3P+Zi5y7kM4zik48k1gisZvuWrR90mX6Iy+KadSD4jHF7zFSEaI9AfHnbo
8oLaBa1+Y1r5Tuq4UpKlNS/Y0Ljhnq222Ay+FFB2XouHBDn1gZ4j1WHgakOw6Sy6xpN0QSfFmOrz
LhgWKL06RBIVLE5AbrSIv9omBYGTidUmLgKaE5sf6+9jP+Urkcvl5M057eCq985CSH+uptHeB70O
rqwKXOqjo5uDI/0wbc69fTOE+r5NNf3BDwwaDkGM3iXpgBh3SLez4JaRCwFPpia0znk/EVgzgkc+
/7U1Iiyc/ksbVtzBaGpmGRANgPlUAev4cR1nmJYwrTf95m+TOBy/CcqUW9TJlssBgSTfO40TBKLV
z5scqgg1d5Tabharvm8jLbw8/l7leFgu0MilrJlkzCqXo3dtt/fodoeXI5i0s9fWsAgZMhBnKIA1
CgnQaayjejN/GTWnvDSVPVNIgI/2JtOso38Y+p/9Jc+b/eBN5eXH/LDCetf6kP7uFG1vv8ToXia0
drklLa2bBkWsNO+NvZD6umDVgSqpcpof/5HRap/S4jXUsUeWkJLvLb4OfONcp30apjjaKjjXS85M
t7Zf+FPX0BDBZXC8QZX+fjkEyYORz9ZDx31bzGvQcQgv5Rm3DePSKmhSqzgpr5B8vMoXp7wJ1DMQ
eb3yZlQX3zUu49KhZf3NfvCdh4Ze4KustpZLsOvDZlQodqeuzns/1b8M0fDZvljm8sVDJuyTv9gT
lQcQ/7BhJXvMs/pPJi2qkh8S8MjuTh0byOuhy/c+dP/f5gLFLZvDufshLtgvDYN3tViNc42km7th
IZk+LUOM0qfHkUUx1mfo+1h/eiPdp5ywfGsWGJwk3ESUgP53wnMjq87U2fdFDCE2II20OZvV8uA4
BJYCzz8MpFsKeu3tmMOVQ8/i/C3lkOZEbK6VtLe9mqjVhLwSm8yKn0RIrNi0vP9VDDS5+o11sj4G
UtCnt4rd6JMJfViY0VSxWTzU8Ph0MS0LLYK/A+SrZyvTP+RQ7+S7FNGODWfaANuy1Ei0bjRPO9+p
dk0VTF/9ry59X18b29B3UYz8pdRVgjcn++Asd0E2Pi6Ts2uXsdlnCJHe03hu3BvQJet5empBTo1C
PP2sNbsSOKic5lJ3ObQ7QKN0L5dkCuBIixBfTYIIWp+s8PYsdZaty6Nt01im+aKXE+JxWZXvYJm3
XsAlQsB4wnfKgLquDJYnk376K8NAQTJBrP0bAPYLqCjaL3mBUFPBvWbjeQU7RLi6wbUA4YCoc9tD
qHxudHF227AhotmM3WNKZ5aUsPMZGYLWNutLqVJDneic2wloERkmVcRRKn0ix6L3XFX9Q2O5JzIp
F98DGvUxmxPQ5Ldm860W7Ik6f8n7GKr/Uf8aB8OtYfCdVypdh7uKUieqalBLytDN58OdO1ndTvn1
qV/crfYkaSGlBo0LMemxGl2wh9t08MVdSNl5btHvcXX6K+VkqqYrLxmj9pmSML2YwfAgJWyvoHeF
Hg8of1X52+LcaQNvK6wF6jjL0vk7TZNm7WU2pM8PcWT3YgSWedbDr/lIuw50UUuY7SaQao8N3TiX
0eCDQlSzi7Jl6P12A3sLGXGy7p8BzO+4c0bjI6UP/Qb9Vr5yPSQU+QGRnFilE2dJd6gB+spQ3iKH
FdOEcf3en5CFL9H6hPMIXeAkeY6oL7MvTVPw+0Hy1aGzFerpg3fuR0361bZh4zJCtq5wMFtPMB5s
4AJPvnpwOF/lDeQ1EhVpLZTdFkxXMquSJwiLPeuLmd5WiMegU0eUG9Tvk9MZDkvQoW1vCzRxt0N8
oGk+ee49P3qURsK2o0YImUAAIYfqK2yL/pwfDVIgNZyd1L4Om/JXX3lee0okjQKvkWXHVqgMXFSX
VLuhRLJQKjYoZX+D1EDbGiVPbOoYrxdvKaGeM6NqE5UNS1B1WWfFZvew0zlTUW3WWZkoxpCHROag
ICgZ4klJ2oxjH19Ydu2fguCk3l3XyY09aw3nHXl5YSxt99Bw4oZwGkwGXUrDJsz+7Bbql7rOGg5J
CZrT6DXIQ5rhYlFB3AiDkwjpgYvU4GnXxe3vpZmnpyi16ousKdTGJhruPUMduyiwGuf0J4BAw+8I
zsGLXKFPqdWzs5tCOA48z6q+8nU6doIBLD0mgwipvrCGvrpExK9/lywfaoidUu07OxA4nrNTfUAJ
LONU4EIALekcLzsnOuQnMhRQjAn3vGH09p0AYAwaS6H0JUAmPwV4VeTyp7SNE9NGQgPB819AG/my
G7CF3hmp8ydqm/5ytFzaBuiQNi7LqPolkzyu8VCXgOM+w32J87S/FEN4MLAqb6cqjt5i+ph0zrXi
bnVViVkBsvCoPRcNWmD1erocXuTV6HTlSxv3EAl8fCWzcCyXLw5UXiipdOVDCePzSRne5YhX3Ohe
7ijtTPvWgvzmqrOal9Uk9gQdc6irG3iqNCeFXFk5Z5YFDNgbUCJqfIjh/iUdmnovIjW/5lzTia1U
smnOFO/WwrhUvl0ICNqT5qy05gQOTHWu8/HyyfZueBa55W+YFrdVDuNa5oXWje4u9o28yuLSvj7M
EAm/2Tsr1NitDRhr+ik275yVT9Z7x4hDGSC0kqKvbPXx46LnoLoTY2epkZiSwGhP66SstjIMo3Fg
HWzsZCSXSHm0yqO23Xc5ZFISfcoBLfGtq3C23B8n4DpuCKO6ZvQ3SaKnDyHtMXtd7X3UaFJ7RYQG
ugskF6dTsckl1ykG+waFGVBDfXaqkgBL7G8k4r8mKSvjxXaG9qGJAwKLg32r8WvB8nOoNj3rrm8g
7E/ZahU/P3m0Q3/VHA/oBig+YUPpf3gH/qc85Id7O6KfAWXhdhNoZkaX+7040H7TINRhzdeL0/W3
JQ1lAIHL4UdZ+5epZhcvRmIXHG7M07YAqPHU+fOTOJizAR15GXOrgTn7yo6Lf00NY35/a4/jJVLE
MIxrw8YbJmQD9RjG6WHxFG3+byrmwc3rKM+hMenbVxfxkwtoJlri/5SsXE8EAGqyNIETM/YuBR1q
lvpzMMbNHbw44bM1PIs1KvXipkFd7BgzzJClx1qYbmTWWrgrtiqFZGQn/TGFCcwHcpMoehjj+bFj
VfpTvchGExG1v18MhX60TH+/kCl30R/AWLN07iB3nHK6+xJvTs6iclmuZGinTxVEAi99VnIKccig
gAyC+Wvld69eBdtzCN21jCUtxGMwvk37PIWXM65hoOyHmkfP0aimkWSZ9hwXZScGPQgXMnH0idUT
TVKs07k8uCRGZtZpu56Si08T67tIBuQuXt+AXzDcDTXYVgUE0xLvcAb17AJjK1gxsbUWpFwNCw0Z
QWlXoJ1q/pbRPwXVMdgAA60HFESifaIbp/LFYf02X0fj4eH4rTIRhD5vArSv1m/eFAHsyN3U275G
8DVF0+80U8Sh4habxn8kgYguPZMAJ1K4jdh8hP8TYcJTSA+hGeUW+rOOv/MQc38NFsg4JIXSR3Ra
lwtPs5rLsp2HO8QiKEAmVfpTm7+tro3OAoeCg5XtwVFsoj5pHuUC0SmaHlGtGDSaxwCQIRBnapir
RzLAvmXWDphIPGBjXDaLUc8ba+qbx6EH+0hXHssLGxab3k2bUxYn87apzfrRbormugRsKaESoN4P
QrHqWkwlp9pbmw3yqUxKEMRGx/cTk+v686awxnlTJnAp2ZaPeFWb30xO2P1SL+A763/FXX4zKIt6
IZb/9DG6H7YNmwRc/N7Wr8MiPHG9Ayp6lPJP6YE6hCdl1BxujeJ3D3Lx7miqNbs6hohRLhKmL3Nx
GiGyFrJD6rKTrgJbP9rL8f8r/0ZkjJHxzAA0rR+NKkpChLqSabvaFsQ3AC5Ux9DESLXr/5tEoTbu
RtjLHzmv+qEHVfddvfBgef+eJ/2PMjr0YnmbOiBtMuTjj4Ne3MJqPH/xXYc2CjsvL+GnNh+mAn7H
NEqLn/9PHgb404e+Btj+bzlWD1PBFNGQu7WH4f3PkVAa3rawCZ3Y4Gpo5Av0m8OS+VsaKyBZrbP0
JvYgS6gzOulLg3MdtyzGHwaMg2lf0QcMTfvGif3qZ5fz8HHduH5eM5WGz0cg16pLd+pp3NU8dIne
MvEBMZ7YW9wUY/G7TRrjAbiPc6VPYb4B1eZ8t6L9ULfGN4P91rk/JcOlX7D2LdL8UebjENbtnCX/
7XBwjL2bUYeUicmmC3yEdlNPgxI5yzq7qGeOnQ4TPFkqM3QdzVljatk1SlsBH0F0duLD4nwv+VFq
9aOwpnv9UcT+4UeZapdF6aGZnxIvQqyYuERTGjgaH+syH97/KG3VXEXc0c/ijlpYDJjmqdAnJPVi
/6EcW+epLnhM9HGwlxGtIhBrQ0l/qSW4WgOwxiBv2mNkOw76FiChy3Ijd5/axJlADLHhklhjKat7
PxnOJfSYrpz/+1t14WJdSrL1rXqjHW7pCb5uafDYm015++7uOjYBEDvPP37VZAKcM9/NwRu2xzu1
PhyQvTGgdFPLpv+aJE3NIUOzgQTAEJRUlhzw+EgH7WGmpWadGeOPWqRIqFWlhYm+28H7dkA0GU0H
L39oXCR8FzpXd0MU1tezx81r1MPpsS4K+0TX0uljuIeuyTE8d2HD94CdXi2jkd/9DulcvovVKqUw
2sMdYAgIuBuYTjVZtJRTVNz9RmeTrQikhdn58Sh6bMzlHsmH8zG1U6Rg315lZvpqU6+mrMzgeXuz
KT+Upg5fygGutFb1depdMp4Nc1FsK9VMSRv6cBzCbPx+6NgwLh8fMayyOmhSAfhbaeRfSI3qEKF9
ZfcaJyI0g0EWF6EXCNxndZOilXJz7fBw41rDX1B25ZtBN+pvy9Cfyt0EYDnMokMKO1IS6ruPHrO2
5D/dCgzgZNrTO4/MT5tvMwfzkuOfPFBFm9FLRnMYyMJ3I/c50l0683ky++8+ReUbUyGS1dw6KrP2
nWfN6OPcOlJxhw7+3CpBioL7q3/h8FW7qqnwIbHL7QcAaPVMP4eSkzP0X3mL0G5K13Ri+A86bRFf
IWf0Tpchmu84XwiO4R1kje/CiwOUyEFWec8ZzSRmjC5uZFrd1isi+8G00ZmItOKMn9p+AGVpP/TU
9za5kY70H9r2g7gV83w6dof+TkYQBpTbsQAzfZxUUVGcfVtor7qWIOgDvR2aQ98lo3gNPHH+9Y3F
Ax061I/VG8tQEqk3Dlhx3kkiuv4PR3bTOaovYt9od07daHtgIqhODWnvn3pNpFPQwKh19GqfyMvc
qTsY/6w7GWWW7b36AEJBH0HXr7oW1bELs2I59o8ZzDnpLpfGuUNBnVuxH5zpmsPzZOjDXeharxcD
ddjdf7e1oJjP40yVrj46y1BSmeDxdt78JM1eAxKYFy41mBNp+5LLP02snWGlP1oXCD33KBD83S0m
zWPdWyptiGk1lMYxNlXv83PeC/E7RwabZA7hai3a8arOs1srXOLjRewy9JWGAkeJ+9Uk9tEKIWxL
ov5CJjhRU/c2fVk2fRXNp++Mth6QvotuP2WQIaCUU6Pqkv2n9zZSuM3M9qse5O22hUPgVi7NDOlw
zlEBvYI3gc5SnwKHVwEOLp5XrwW2+9vWtxqkL5aEY9UP4VaIVrXkPSb4kHP1/Zh37F06c9yy3gT9
CApbXaiTnjhJEXPsx2j03flGXjVLnW1jy4/o7iveT8gsWHmEihwnOl8jxO84exjf5VwTS87W49Mo
Nie1bhJglDsE4OY7y53RjnaSepOoYaz7053LCmNXdcujjNYLd+CrNhrH69W0hks2yeEUcbY7EO4W
jX068AbnfBXae8uKm31ixlcyil1MVNHqfVVw7qUcXOpGR6/ZzK5ktJoOeE28e4yQ22ueumzfB/1D
apUn4bQL1Q31TjJEN2+H0sWtTY1ip5qAS+jv1PWQFJw/KOt6Oc6vY2pE0JFqcG2KLcpCjlXHPOFj
IYZ3L2XsqnTH9Mep4+sh1lFVSvW/ysje0LDgPdmKl1iqqH9Y7vlwWiFEnTax/dRDcrIxMye5brSo
uEYqmTPut5DJKMPfgFFj1/td8lg+SZoq2iKRdjjn+B2IUKW3J1DfjtB5l9XrWG4Sa7/oOnF0NM2J
rXxUcBhTQxmkDromkzp9W8bznXdYypupgGE8UoRPQUv7UjYn9omXWh1N74tFV2ZkXVVebzwttX3Y
mB4Yc7v1jKcZKrPtMNr0WKtZI4HLvD2437rwYLJ0Rp0m7L/LlFxiz901xuzdysieUNmKq8F8lzqp
OeE5BpSti/ZyYJzKO72lBrRtnEwhIC8IlfLzzgisrY+o01c60U+Figut5hxcQmdvc9SuxS5H6WKn
3v3OLv7cA3K6A/7DLvklD8dahy+Gh+7K9LL+NgOUY2HHB09MhqNzzzMn1GnVn0KLqZB1Qb4cf5sQ
5odtuiz68Q9VV+UCMUf5TXxRvWwfSS2/qFhchBu1ybPfpWb9+5o65lz9XepluSvY5ZxaDaQo1QSl
Zk9T9KRzMtd3sfNkz6NxfohgxQ5R3bqdDi27dJeqm/IdtND9d98kBZH9lld85xH+jsDV7WPe0irG
q7imzwEo66vvlH+zvJ8CVpr1zLh2NVCJgn5qoiG9CMYkOZdZJG9qUKrQDMlsS7EjQgj9oXez6IkF
+kbMa44jGkrl0FQOGZbgENAtgfi5pM3v1C769oLmgG8JJMnXcinKCCZPeZlTRD4axS+Pym+rSTw8
FGnPwjRP6QEv3f0wlNdCEiPkMcbQO5tMC4MzsZmjT4EpG5+1uW+Pbv8Q5Bu6A0shmqKlpVvnvdEj
yOrPhnF5aGowEklYnUiVrZv9ZtO6jb49wv1MFLqzoXgSN6uKoSZW6EBzSNqNXbTnkHkndB0hUNSc
zz5nWW6mlB7VqV9tQtGbRJO1k1O/LtO25pK7D1o7V4+VU10cm18MJ73uWlRyJCjk7PQcvaPuXIJQ
+nnNIc76FF3aKgfrjD2r1W4nOA8jQk6Xtel1V4QgQ8RWJzXwgAkdvaNRkCNHVMjf3jIS+6EJzO1S
6dWJqcg8Yg21TNRO4YlVIGEZptrgbZePw3VWnNdYcRYQ8f8Qm+musfUzzoHZm6Q9Gg7Z8GiwWLgv
Ig5b1agG6/BYR0l1OvWuvRVbNsALNTQoluXTODym6pLUC53zXXUjAQYK1+dT65jQRjDZuuMxpUxK
jrwqKmTM59eUxjL2u0mlNCknHflsEDeE85zD/ZMjlZUgt2gki7etYVY0IoLrOpJafTIeKbLU9DqR
FOat5QBRQPzZeeyC75BKdA/Sd1ykNpIDQ95vZTjxibyyTWREZCj+bs+2JXj1t6YF7n5Tv4wRetqa
jpE9FtHy80jsBof1iVnm0z37xgY1Qw74fcXbNnVX3tQl37sUOTsbvpur3K7+MZAKULNrTETjmsnn
2Ae61zHVtatDhj77qA5QeQanj3l9L3Ny+mou6W83So0jvetIg/4mjFSnsHKHZli7ApED0lcl+zta
5rhN9hsEGkDk5eHrIVPUx8ZFkTePcuS02qWn6F9ti4UWpVfRw6Zaj8TNqgqPclrxq+DWtB+mAuX4
OLzn25mOJ2ILUSxrz95mxCaXvh3OTNPyOfixAPyff40zbtTs60CsO5N7b9dhty1zHwl1eNLuwxmh
+qqJnF/vHIM2cO8hlOm22QSSIBvtFPxR5OxylsRUPitnR7/E66v0zSazn/xk1lCxn/zWLG1sQ540
pjtYTGF0nnx2nxqCYlpcNL/d8Z4Fhv0nn/IvOYi2r2GeJWeluyR3NeuNrQ+1zKXpjjnkeXH8Lrof
zPq3Pd7T1GH/mQ/pF5PWP0pa7q44GOi8mYX3y7Evx0B3f5ppAsyARpz7DKYBVAz88MLOvOmhUiom
VWm5H12TJgq3lvCLoEEfwSfcjvqPwuf3yMB5nviluet6nSX9G2zQ0JEU1et4vzLqvZlct2EtO0bL
Ti/D1yBxg+viXR4/booThYw5BUo73k/h/EeIRUObjlPgQO1ez/n66Nn4R1YnRmc0KNtF3f7Nf7WD
rWv3Fhr3n/w1lefNX1Y/c4JGolHf2/RUKQaPGZI4vfq29klQLOZ+wjnHZZ8dvg0GW0YaGhm+ua3N
EG922wwCjmYAAcgtWNfQNUSKodrLDToDQXQyVbTLyGwTxogwqFm5QcuszvPqOCuxbj78yp3hOW+c
FLIRCFT1ObrUa89+pukjv+K08tXe5BpCw9Akrnb5O370P6g88vuXdrCNMsN5BmTzmufN/6DytEF4
itxvSuOr+kdqtHCikTLYRzb6qqaQ7Googgch381caw1kgE3vsjZ840LrPY4w2wOQjDxOf8C+u+kB
u/92qwKe9ij7uga1sG/T82i8D4prBbyST2IWXvVzWRiozY0xsqQge07dLmpPTYSmv7eGdz6rDYIx
hlQ9XecrTD1KQcrPb5cl7C+X+hBvHbjY77sEORUJyn06XFSQ3kd3EhR2HFsm3vUYhA8jCuWPVutZ
OyMY6NhTTLSO4z8sqGs+Jtls0c9IH+qRrBW78dEuewaVB00t77wzUYwDB0RXRkE3wMqxWFvD4Y52
pZ99l9iXq32gt//Sano6BxQVo1y00Uzv4ruRnc6fNmsu3l4smv3O4iC3iogSKocp0rf5ideV10Ku
2M8cW6A3F1y3ikMSgnG4FHvLvxaSRpmV4dCa1vPqvMY6YR18doYaZ7jzs4iSr5fF5+Ap6yc/aMIr
L6flD03e+snJ6uphakGMqEkxAb18dLy+uDnYafPkTk16FqRhcHH0Lzx9ywdaRy+G2TktCjp49L1M
QkCV3wegQU9dHWzxwE4LpLCctCJXolRWnJPJ7CAdPETu2XEsZDFlgHJ3bLnO2ZFAak76fXVk7UGQ
eeSRjLxH3ITanpJQsg8hOj+DL2r8MccbIQ+qpzxAFVkHKozk/d4LWuSBDobLfoWOvMnjK+3FyD0c
0TRGfLgIQn4OgdMEkz3embq2kUkxwfj0GiDxOUWJc8TYkVzgHjn6ERDEWSlxaddpW+eXYlovq5vY
9P9D2nUtu21s2S9CFTLQrySYyRMlW0cvXZZsI2c00tfP6g2KTdHyvVMzLyj0TuAJBNA7rOWzcyTN
aqMYV5XT9+hDzN9scBIc+rHJ9d1taXRp9Gfvo13V82vMgXD/YwBQxpoZRfeagTtnN4kCW0+02J/b
sLY2XZW2n8baAnVb243f7dxeLyQaMcCq44596G0xrFHm7V71Im53jg5oLHI3BTCnUXStVuVkt4cR
DQG/xTZAj+T9q89yjInaIdKRfYn5CRCo0/0oBDYdYJF+2Es52fMScg3p4Z3sfcylj4xF96oHn19c
g64tYxH49IP97drqM93sKT76Za+f6Xbdh5/h9rNVnc+xrdH5gWtFhO7Utr8QkKIFNnFUpLEkBEal
9Vtjfo5m8KmieMvAEIs8OmjZu60XJmAKkaggrHTAfyq1aokvFS50MyYtzTNq0vhXvsVYfsH4R71z
JAwsvTXrKDNsbSAbrpcX5uXd+SZUL8xKMU8zGpgJV7blE3hVC+usi/kCWCL9T4Z2PT009T89nIDI
GzyaUJWFNdMJqUrW/8LGztAni3RpuB0xtx4kloMbvl3pn9wGAeQ/DMldPdaOPQjHPxkYuKc/zoO9
lCv7n+PQH//BXsYXpfF1xBYb20Zs6sCMZqALk4YBJvQsxoAvfb5OvgAhg5ZqUgDYzYtomZ4B4c8a
FGXlM1ncYvSz9ZV1YmNoLP9qg/pOjscWOlgAUdKcdqXT519B8VPFVfMqJuMPf8q901AYoNSSNaYW
nJenMBVYyqISaS1jRNO7LDklrEeNQS4BuXfVki9wJ7Pd9TEAliUbyKPYd6TgVHht5Fk3e8YrODI4
6HqH6xn4fozX/7fdQxS8lrNfXrc0uh3Y48We/rFND42LqN+NZ1pG6VyvBjueQJmMLwXgwf+hVcZe
jvbX1DmM5lyfaA/jVFG6nVCdWzpRWd1VZ3RIIf0jdz9kojdgxjOmd1qAX61Bo6B/7z53aOmnrVTq
oSmD3G03qc64+/9eRZmYVwK4+QetTJ6uyzT2L7HXeUBWApmg4U71KkpRfRVSsdiQmvzCJHui1aLo
I9DroTkFBOQGGLzooB2jPGNPhukIMLjryZ9Obzr7rnSu+sVS66cgzHMMFUqFzSNZaSiYtnfC9Nvo
h264vwZadGR2i7bIylxj5+u/i+mDcCbPsBcCve64Rf7XfRsZ0zA7Nul/GF2O8VOU3yrBdxGoW/4A
1ry2ShhehGp0JWwrw3JPDABBd+6zdPfryCB3QPwPH7qwzmipeMdjhGHTjZdzNH+na8xbAcckFWg/
zPTxqbeM+bVqxj/qefY+Sk8XQRpr9tHCzvk3XcRgvIG8dSd3y8EXuKNllGM+CJvz3ytDcw7aAH4n
Clu5QC6Sl6t17B3ocsmQeR8cED/L5TCPsVyO4uBl5Ho5m/PlcpkxjkeM5QAohvCN+2lK8Eqsobta
AiMngDBpj+7U4aXGHp21I66TDXrvRacwnD6WW4WF/4iTNfT3Sz3qPhTkzs1huY/Iu5Lzw0ndgchK
xiER3btuodWdjEQOrFC8jNezJNme5dh83aB6dTdfv4zRR46+SbRW8tb9mLk31FS9GrWn0fqBT/+w
JoWlXK7eMm44Au1KDfRTMAFMgg0waXrwSKGIP7TGoc+s7ozCsKzbRzVymyaqG8ua2gw7NqPDOBRn
1XmYRePVbmlRJI2M9WBH8SajQTx5NRVAxkSV5rNmaf4mD4f0jFZ+sCfZJppksim/rknYCSc9FzFa
pJkT/0YiOig3JWs4swIQoiVrymKA1M/ehw3K/DIBksrDGBdIfiRGjD20XEumBrS/+4vJZJreKQWM
++CI8S3Lq3Y9sDn64Jb/G8BW57+9/tIaBjhoOsM8Zw5IStHdbKNt3es+IaedbVBW0YGKkc37qRDe
Ydas6DKhP27b8fg+ohfjvSofp7995zKL7B8RBUD/AOhd6CdbA7ijnN7xkZAiqIElPYe6tfMGPm39
XXfx+ie3Gt1c6u+RHLyXWPY3HW00aNVl9gIHnyUpfwKc6roQKJ6g1ctdGJ1cExhM5TjtFQjXgJ7g
dRc1KPVITC5bWtQ/LPBiGb9TjF5aEE5X1wAVqsrGfTEjr7Emf7pCkZrvWh3WL36DHV3TG+xQy3nb
dACtUmeINzTjNm9DqJ81OWhbZWhDNXzQRNISiLW/dJq0zgdNISZ4qQlbT20bnXDAeKYcGGXDVA6N
ZHfN2rKpm0wK5t27KV+ex9F+1kB60WBjvtMqvHXbGpLQomdANbX89pNuAv9BOO34HRmwNd2vZ7d+
sjq884eSx8gp8M7v86hd3Isc7/zY6VuLe1IM+I9k3uLelvM3v9KaPYZNkDVr0hnH5VwzJozV9xWm
5kmaA5Q3ENkIIJBGlPWK9IspWT2uk942DikAhEpwvetumv6l6/6pdLLk5xNS/drmZ9V/sbFjK1/l
TOtAAIf/nMwGsvnotsWB/msMxssL2uHfFvKwRGprrhcHMh5CY9GS7YM/Lcl/aNw3Wk2i9jddP/jb
7ACkqe6rm+T9rrXKekdvqcWBSal/k9ImyN0JAVo+DHeLXYSXoh29uRaHqUTjbIthsT1Y0rHTLZp0
2gwpB/sT0jcLyhCBjDwoFKaRUigZQRchO/uPUARd5EuO6Cyz364Yt2VSfKklDLEjUYqb2P7Ly+1x
R6K7QzmMF1pKi1wbRvCHwZ5EOmEZ0zr33L9mS0Ix3bQTaQFT/ZWgJVzM8R573LrwNAV4pC0ZTaM0
H8+4p0a/e+EfdQQsC7ISdZ0FtJRTk0AJAJb5Am2BaYV0D+Q0/c3CsOwFiKQXWtFhQENuoJV1s6Ul
MJuNN2dqQJnKQcEsV0mHV9SuGDPgMCEGHTQ8KFZhOfAjLfXIuMZ1NT1f6wNo1gd3aLY2+GRykOei
xV9LwGiaYYaPPGLUpdDl2qFzXF5DBY1vQYFFbl1Y5t992NFLrh9WeYEgFcBpII1TcXlrZOvl0qCf
TFZGhg3Vzx9Uj13gNqQ1qNgrF/St03B/QOeROPkASCsrH89r0vZ12APZWlqnDWAYS78G3MLNr5Zn
epqIGtgulTh5JiDbpGwJYQyNdhqH34kzEe+LWaDXo7chfkOShS5wpuIBzOeK5HDSwb86GNHCmUhm
5GBZYHHuze55IT+UfIhe4//l6EC7VaKOp1kAthtvo2QanpzLVSgQKegqGtMAjYZADehZni0DRGry
S4WaISokaWXsaKlwvhi4j+8UC9iPEircr4cwFEF9X1V8UkxO761bl6fgiQa6NWBWu1UzadYukj1M
JEvkmbgp8EWrtOgPunFU6NpdNXbaPAE4u3+Jp75c0X0GpKX4tfoAuqRpN5N9IIdb/ClAaLUyW969
oyvJ2HaOlpyi0cgvmsHBXOO4+W8Tq/6k5gvWfG1/4TM4ZnIKKyvcXQFPSmBPBxp6r1YVHnAb+sar
7z4t6ctuZx14sL3makKK5XC7d5AJRVEB7m4epAbQjB9cMe8MbepO9E7HZFdoaHMXOcio39ErHimM
wWYnjMSeyUK9/+GFGIws5dDvlOJmq94Q0f1VvBTMxUgZhieXuKTlXsRVXFuMJkYTMdKA+YwLbQvU
IdLAFQvgrbqyunD3k7wf2G/DPJWvWpy1Ww1J+3PB8vmUjJWxdfFW++ZPdbxGuaz5wxfJgfBE2iTf
1TwMv5U5pnS8sE5B2IQqn3IHku69+4SvwFM4JH+moha7hLVFEKUgV2FR4b/UMw+IagWMDMhrxiJf
zWA1PJGMHJC6xLtPItlYpAPo0wOyzcAP7ERNfTCdvD8YZj7sKr+t3muLtauB5+6fUxhjTmPwv6X+
iDxJO9YvynbAKMF70roYWDLt4WSC+mvNkct8Rpv3G+Wo5zgdnlvbfaP3SNLJFelCoAuRjlY3XY/n
eoCBWjBUyToO5X5NJzvGdT2f7sgHqro4NgnGIsmCbCltLOVkS6Iln3zzX4gKyOPmry5z86e4Q+eh
7hyjU34lbYFSOF/hzWU4WpKDx8LPmuG2dbgpzZxvMEZh7EDFlF3orAQUz2WUslnKSr/7hxbpZX33
v7BTUeiMPMrPrgjZ3kB2HB2F4/TCKnPG7agFVJAbH6h4M8zsjLea4WNKYg2sq5H97OZhBFiJWuwN
z59eJpTC0QgIpxBOup2Kt64G0nmYpPYTlzgYzexYT0Vnrg3LMM5KRHLAYs4b28O0LSkSAtcgDZ8M
MCNpYNmR/gbAS1aO3WvTALyy0rzY/cYXKAf1Ypo3Q6bXwFEAWnun13+1wxh/Qzcnhi780X4NjSQ7
4fUdpbxYj745xsbS0J9MjtHY1MfaLHxynOfcurS4h6y9UZiB5U/RVpFORei7Q9aqeCJOqUz4sut1
/EIrOsShDlzgf3FyTWHs+mk21vTz0GEc0cALPAu2pd+WUvQpt48YqT0pEf16yCxDO/sK8GpsS1pL
gpLMPn8aYq88kmcrrBN64WMftwoAg9IV0FPleMEtMABcLAmsm9oHYHWjc0iETScxEabXEt9V1JLS
r1GWArF7iEvwzEc8oKXBcyQm00wDndCQfY7zcjP44/SlQk3vUKK6Egi5zAvQaJp5dIwAFgo2+IGt
J6B4nZLckbuYlhfoj6dzEke18UNHDmVpMIz4wYE0dEidBk5m38zBNW/F27+ZJGhyiKsp68b4CEKW
LZ9m/cz9HP9r8uzOhE5D7sTHkMVbwMw2J8cd1n5rv9t107wJr/Ofcl2IVTQM9YfVNXEwgKHolDUA
HvEwE0JyQDYM+wYtqxuth1k1ue/WqNWLO6D0xUof4/oDbF9xgO15cmpcJK8KDHfjV4ZEHZoM5/KN
9zpg8jDJ2ofmXtTeqhC5haKTbZySIktDVKQi80Rr43ZGsrD2TOzHpGUDdrI1KmdXR5LR4c6QTsEh
EAdoIA43hZeKoHKtdEe9LZEn/NNsiXhpdSFgfndqtpYnuhciAZgbtws6L8vuHFCoj1cTvowvpcgx
BauNL0bl6VuGMbu1xuUkGGg39KfOiNZzU08v+J6hW1/axUmUAicxrw+0JAUP0fJIvj4Nn7X5uPiS
CffnMyAd2DGdbecJVCnNUx8io1X6/s7IkTtofEB7Wk2Bl4MKcChni2HoWdousi7i1orXmbUFqoL7
xGLhPBlOH+cJZv8BFVHbnf+M1zD/LfM8gJiH6bgGer6PJjzIOnd6jjtNv5AoY7N+wHggoO6kRQ9G
+zeN93+BYGk6kb3BreE0tcnfpCMrs6l1gB9wjM/LiEgUTJemiF8Yz8DcOiYhIKAMK9yTv5hM59mx
jA2tKEjkN2PAnWbYkszpk+JNjDvXZ3CfdWZvNCCFbdQncsGkGRqYWE1mW5NzlEgnd/bOCnPxZCOT
8xxVHjLH8ixEtXxlsxKdTzk2dysSoisDMzW2nge0XDRj5DVIJoGnVjqHyEBfrRFZbwfxdCeq8voa
lQLQoSq1dTdq7imSGfNEHiZDzLuhBuoEqJe9SwHY8zmg08lpPqEt3wMXmbQzE+9SUgq+4cbVZVmj
BoSagVauRs+yXvCWoZ/riR/zLtb4Imv0CIh3en8hCztO7BdtTqL1NM5iZ8olKZI2AV545rZrWpIC
PetLOCWiMxkSfUv9hYO5VMOcSbGeInjWZQ54p6SbnpaDbVXmqjKqU+d75pFk82BdtZXo0iOYyxfb
UHnJsyqqioDCpRRkNuLpiXx/DkcxNa31Dth4oRCFvTpPvE0mBgyXy5Ut99pEMqSWTuhuarRjYgBP
UhCRCWnpgE4KdB8V7DiNviQoIm6iRr6n3yIv1EV3NEVSQxFVmMWb1je/O5kylNcjX9T7MCXMnVcM
rJYX7ETLC53RwZlHc51HhQgeFMq4yMLxXBZn5USm+BtdAy1L3prrqmpFoOzaBkNCWQImLUDbHHPU
N46DicmrFa3N0fSdRXUn7QxsiFmUAa9XmXZuDi8w+GhHm7xqz9PwR75Jl1MKqzUjc9Z0sTsrQMZa
AZ+iATiAcE0zV9tf4Q961/eCNrHqE9+aJTAPdJbWy4GktmWVFSY5IEw1wfz13WkXihrjdziQsEDf
UFScSAqsK99f35+uCqP1ns1U8/e9USdg4cyA8YWsNXvGlFa9bnImtrScU8Ge6YwbSFE5QwrEM5iR
vMita4CCApCQAoCBVGDCbKzOXpvsKipL9JpozmHhWGj08NkaAy8AkyYhKM+BJ0aqCffy9SLMmLme
C9N0dw4I0wMNo1CYM30CMRUO8swNjVxf4U72xQnZuCcZE2BRXAwZCBcCQ8Rd8OAnWh0RxjDd21rz
XcUjeSuVs9nZF1yQTSGuQKLFSV5WXfD2SRY7F+SgdxfMdM3cXLtS9OE44PcGdk1ZD6ADq+pj4w3T
QYnoLJVlAzprAfB1kWb1VE4HJVcOSnYzI2V2u0po8mSX2M6fRIlYSl7EHpPhB9DKLlSJd1yIIF7E
n+GmXjToWMKUCMsngNWJEhMy2fXQuEAaBVvojzWdoTT8k7BqvW6lZW64wUMvrFb/JUYuL/EYmHxy
rWyCRGQFtlKzHoM1t+6f0ZhZfLJcXgA3txR4FqIOX3Ud2n/L+D1ynzorct7XoIoCU9FUYgqp43pz
sAEx8252fn2IxgidcHKZFZX9/h6GLL1aAlyqOQx1jPnLhewVdFjAWqr0pX/Id9BRXvl281I24CwH
m7a+QQmj+pjz+c6i4Eh3Rl2rr72w/e7Eg7PPu5E/NSa3MRYyJs4mqbF5Bj4G5hSMLHPOmuFji4Yd
Eb6UOfgjpDmDsyWdSQRqiqtcBSAFHYbGQko66RiKu2m3svRJPE1VPn1Cn/o21LXpS5KO3j4VM4Cl
6P2/jTpA1rOr2dBp26HgYBV0hA6UZ1TTV46mG8+OG6F458Roc2bJ6yS87HOfR85eGKW7Ne3C+mIP
aCaUBuB9xnu1l7IzefpmBugwuTWTnrr0DJPKwZM/crc6r/8QQLMbgGJuWQxo+rqFpwIO3TCPQexa
7pqWwMpGi0pMR+EI8BylJdARYLjIyNEwB3GMW2dfiVmbkNGNDZTSPfsaiKPDcQm+6GmNMtxdsBJU
DFENgHJ6JaGXE8vJi/3UW18fX1VoDXjLr2RBq7tXH/lKg6xwsZcWSo6G+ehsGhawx1jz6mk9Ruey
Dp3Nw9S8DlLm/EJmj1a6H1v8Ip22al/J+MH3IV7UdyhWmHWx640ej/nUW7M0zy7t1LXOMfaAXIcV
636/PnxmP8NsA41Z0+x1622YzY1nmsamuWwD8GUbZuJVlWRKkZbbmM/Gc1e/A9emwQ5b8m4mIehT
0PRZYzYyulJ1KtLOB61SGB6YO8MQkDXx5FZrpaiYHa7A9KltDZYke5Cnh/vaMo1PzBAfYnbz7+hY
+oqGt+GTMmBZbXyKs/HDbzHxlcZtUJQZJpA5ULTWnp7yYOq0YqMAUpVsaZHFOCumWpgGXAXTwniR
3HFaRBhMm03X1dHm3qWA8pM7VZI9bki7BrA6AP84KmPavfpdNovVsrn1aItLBgDYQD/uLRpd0QZh
07WpuRLjuO18A9+wsmUnq0qbd8MvPlGT6oTBo0BIuSPlflzfyXsWs9PQDc37YGafqAk2K0S4bn1w
qTHXeW273A/oDPSxfqAD8BV8hjh70IJcEvAic3KkPyz9wWb5VwPkS7queGPhT/fjL778L7ASwGWD
k1016o9KzqR15ONSKSgCLSmqkL5krBR0piIvV1JXBqAPWpVlVPpwD84PUbOFQ1b+FOrTtJ6ID3nl
v7WdrZ/Drq3O3FxrtocMgNfGmLhCUx2w1Tw/Js0iA+dtuM9KDjhHV/dWtdxZOqig1Dbzn+kwW3N5
smskWCUEqx5nMNNM3Qh8ATB8EpKdJ9X/yR89NNlu4GIKirqP8fs3vGXqvwx3HpCnvunIqgdxhFLw
fzXgcRY/dQz/aIQbgAiCi/bbOIbXCODh6c925wHLG5wafj/pb4ksoHV4vqMZIEkPJOv1Wnt2NDyO
pZJEadI5G8cE+6Py8ufiEIaAVSSR3qLvvXDYNS7JJqcCdOXkJQeKRHFNgEaTkg7YGzmbOdf+cgs7
n9zn0Jn6DXgSv5rNrG1z2eJRyZYPEF1dz0imUQcIaWhtj+JrJVptS3Z3Jq2bpxt0xwNfXOavUJRz
TuhAd04pZbbkRg/DuRwogZCRiTrUDPMbavkrE7szJU4o25GZn03oKnHngy85b5wxBTfO4+ndehzf
isJyj11jJWFACjoYknKHzsp4QhbJmqvXK6KH1/+Z+pGHPwLXglDY+ttyYOahdOwRRLMQaTwrj13P
0eiW+ah1Ti0yV6LQogOpuTPFLzFKBlWdGot/l5TehsuYSuZh1CVqxX3M2gYq4t1VvTrgI/A2TYks
qcUYWBVp+pKMJTDsXXtYN4Pu7EkJNvN8r+WJv7albT4APWgogZ9mVtiS31zJdqoB350DLXbf90aF
xnXwv2US4s6tK/vJAmcxeL/1aUsybIwwz5dzvziZZXkgGR1yE5wKYJSGNZCYgJUhnfG2aT8Vht2s
+iit9r3MdVnNhISoV3mBQkyaPM87+XP9NFFKTMIrkRLpv2cQGlsnTBYDfwmlaxZ4VeoFy7oYwS7V
iPZpGFHiDN0ZMJa496yaos13htyGpcDB91Z9sS+MDPhJchtGB19r4r2JWvSqjp2rjBQP/soDMVLN
LdFjibCFSC3MYCQlMoeFdqkjQGNjOiwFa3q+JhEdgFAOfIk2Cr/PwLgE2yPMlJaWTobugjwCEOpi
TOqfQyk3QE8gOZ6Y8RLPagHgd/1HHZoQ/w585qfUNMvATNDhgyofP5GMDm7FqELHT1abe82KhMpG
+SnFYljzvWelrazu/dNXAzpJYHlxuSa3goe40y1+yzldlnR06KexBPscvqlXruEocuOjSjs8ZDLY
3FXrpGlQk5MJkBhV5XGlbFy0U54MzV6RVskf4qVsrIA0G16jFLn5tXU97Zlx5q1mDCI/l4nnn7Ww
igMqiIQzcirJaH/hue5sTQ0bidgW2WfGslcyAGKUj56D2nyO5DgiefbyRV565o07HbApzp406287
ie0Y36DrSVpeT6DCewnK+GEZIs8tz/63RmnHXtFNa/5xH+x2nYdYt+v88rPoPiB9IxTdV3bpT+96
57y1Enm918wMX1DXPEV9OSs5D/1fynMOrMR8aq0TcMWGHX6b+E0iGBG3jzKYVSXW6RcXIacxHu4u
/ouLNA0K9TlH7Xqu+PxcVjEwk9r+U9I4OIz2OgEl+mvShv2nGRNAqwEcRafFosPEeIJKyHbRIjl6
wH01W5MWvcy6iobu9btoZBD2FZpLZLTBdw5Z21lLDpFydYmbg6oC7OTXhKBMLlJWkLTEXV7FHK30
kFNGUXdzZwjI7aZoi2oEHL8kOpeyZUlREmb6FH4JAKSOFXpz/Q3XHf/s+L1/1lHHwp8unor9WLbv
Zpr7ZyN3wya4U3u5vzGztDnW3NfA0S4d6WDJs6TxmrWoRj1YHCmGSXHNH3HJunf6sV/RtclGxSlr
ttHAu30UcxsYeLNYHsjqufrwrF0es+rZC8oz3DO4322U4fKQViEWH1ovp6aG0lceWt3m7nn+6KXi
kactfVLpQwpLPvjVJfLeSldojYrG6s0srWFn9p57tJrUO7pF5y1ntCQFyaaeY5dkSBuUyT8MvP5s
+0YYNvARILs7pbVTADwJBTvEBRiVzlChgdWddDklKR0erxQ57QdS1cn24RPRJ1g+TN6F3/JyQsdM
pPVPGf51n8A+5pyc3tnQiuSTrl+VuQAahQ8qhtUgZaSgAy2zIU7WkVvyxZcUmJAFeXQearjJad4R
KZvOCW7X0JNEOAFdiUInKTrLiwlFitUSFtNmogW6NRddfq7dOdmm4OxYaczM0X5vogHi7pSMaL2Y
F1q1arrU2ygZpvBBjknqO/fF/Huace0Ud2FxJgEd7hyWU6Pr0Ak8AnyV0fWZ/ChkevdJ1AVr+SFA
1OVuyPDOh2yY5X34NnJm3i4v073KB8d6tceNSZzpJYLkiVGjSh/7n+lNQ8lFZSRB6szt5kFxi6Hk
kYzhNvxzaIzVQcSODoQP03znQ7rcf/0hBUVWMugnLasXOd3kuxkFFZLf7JW88fOrfTHn14eCtK+k
/GZP93eKH7prh7lofpGIDBre9Nbg4DMPFibNP3MrATRAJ+6Xjm2ad8ak/c++SvsrX0viROSm+y/X
vWnJt/XHfQJgjEvkpNNL5XavPJy7E5+d8YUOZVGkG7P1dXBCmajcVm2Vn4EgeiatZsOLzlAHfrXQ
JnhazAbLSzYcM+hBMaRAQK9cb+N6/ghsaYaXzaycxzOt49CJN4M9yPzgkItVIjWkpoNa9ninO5oY
42/J7i7OIiDzfKy+9q6oduS3RLxTT3o1nhOLx5vE0P3lUyyBHj8bXc2K2Kq0hX7ixWeqkhlZNJQ7
19LeK98xQJksH3PysNS8yGZqvTttVo0Tnmk/ZL+sqcl4Tl4bgF/0GueYTWwJMNEzkuJTZPSC3EUm
OfNSdwikh4gmY39XQlsexDI0aaLe1XCrBL0SNaIBBy6860bzUhD4dl2GOQg5uKIOqmuNPMiubqNo
aWcTPr4zK2VDfg826kp59rcWcu0wcYz1akmBfNLtrEj1q0ydxdiCbPWqCRjKm8+W7i7dstS7mg32
iKwZ8ABV8yufp10uTDAKyy5aHQ1hh6Frh1UXAVF6PYyARdK0qAfqHXILVdKNFBOoU9DGeBvfoPmg
uruGjBcbTfxMDsz+njN8d/s6WyFPmX932vwFTQLNb7lwo11l2cnBHEP29guL1keJv/WHZ5V/zbt+
Vw8uu2h2gmzibakyuX0qdp6R8gvldUn+C5F0bHXQeGodcqujNaLn1jYb9xwJwz3TWRuasg13Pkaz
XbCt0uohgD7TFs4kAz5mjVco6cwBGHQ9vXmTAjV5tq+z5sJljlGTCc3lTHbU4DvjHGV/hBJ54P8p
A18ak9B3fOSPYUKuGvXh/BzJpWSmspMmjJKd5DJm3rw3M3bOtDg5+bxJTjmfu3JFp0o4YcN7TPBl
upmRgSsd/t3L4Dr6eW4udEYycnF4hAspG/xow3EujkqiPgTj2ni4ppYs5iLzJ3dt6kA7tNT3wqBJ
8+Su2vywdUtAqnjBNPitTP0QgpatlUWBl2GnoewET9KtsPt2RUkplcai3JUZ59k+9NnTg/zBVvcT
zDuRB3qEUPME5CFvZ/eQDfOGCogeKGeulUlVUET9eVcVaGCggqKSP9QX0V+3M400PTYE+EJadSC3
Max2mE25RnoIN+HJPwBMp95x20hBkCuXqnypQqGpig0Hl2n5oded/ixgCHY0nKEr9HrGBsyBrCaB
RuUMqSVAQULtmgNAI5X53TorvENs9fmBtK2MuIRQazoDDAfQ6woDEeW1Fpt/CQ7cC9e6/4yV0QxF
oCJ2Mtj/9eNRmBA1j7LLMpQjOuZ/OADMOZpMc4/cGHHWFHgrJ6ElNYuahGpNQjpkRTbsMMB3ViIK
s7jJqHT2r7J+xtTdcrl/tVGhMdT+48OR8OETAVy932VWcl7svFYzgWAwz2ig88EEcr5L8dduxoMk
sqw1ZfcLyt8vtQGpCS3PWt8LJYd0PLtAjlMaVW2gaGUzWXf1JlUw6OoZTW/MyMGrGjJ0QhdgBjpP
qYdUnDzTBsD70NnwsyzGa/edluzCn2XTYH+UVm881yl4pXIMswKocmjQKT43G0svxe/oGnwlcPt2
TJ6Ay1N+AXPm1RTdIw3GGkWzaWKz3F6zUEJmBIjO023bfZ12xQtxfdZe1a/duff3pPTyId1nYDRc
swFcnxUKsyipp5cqwbZlLV3nzAaiiSQN9SrRrw2juLpa+TiuGjMqj5NVRu8GIJPRaxpFO1p2Wo35
O3Bo0ooOetflYIrtrxYp08DK7CF7gNp0uf6Vv9QiVRu9j2UZbkUnxqACpBaGpSTSnhF7LxENiiQl
5kn6+gCYXAEkcqnQtXnNDU9/msBA8zLIA9i2MjQlAqGiaPtOW1mCD4E7gL2SbMhNhafIJCtsL7og
IXagKGRLByu7XoJMgV5cbKysBplpMuDTIZX7PcUGjEYtdC/9Nrhi/M3x8BpugQflYiWWj0do6gGz
cEjfKwDUrUD+tDgRnmZTxt8M7o2/zYU/rzLAlR9oxovGSjhG1Q+i178Mdg+ITFoCYu667PxsPsgl
jaWgu/VLG6H3kCqKVEyMUbDn2cAODz20ZPFQxuwj5862LdCADXCFwNRtVLbkAGgHfvsTLXu7Nz+n
pbhfKi0ZR2V21TZylPTBWC01B9P7zcKscu1WZrqH3HcCdjGdW+0aswoDuj2xpMPsg3M6lROwN5Gy
TaTtJKnLRDzmL2O+a+weYxthtqlCQ3yJgRSznbJU30cgd/5sjj5qcuhWqGIdmOpugUYTc0oudmSj
NUmmRYFovkFbpfjisZFvDQ1whnzqFs8ujPFHHi0He8uwPNW+joYYOu3sGKd2EwVjazaHO9njKXh3
Gn/9KDX1QXbQ8Ko8sT7EqBZvDncynmrR5lrLR0FaHChD7XW5dfCwPaMVJb0fctgkszGIHwOWHznx
KUYba+kmi4dyE7i5nBr8WWS3/tjqyQ6DzOgrpzZ0UA1f5t4Zj6Rdmvzttkt2ucl+2BQJOBKtYTwu
aup3d6VNBVxfNF7XCUZsf9gs3ewUopFqAN186eOxWhmoGmxp8+wybm3aNNW3tC1PEhBq0lJpyZj2
0srYroX5CU9oela0Y4WseOjshzDEvJpcjrVtA0W8ypZlLjDevSzBsPAZ85odngLDYGsgBcVEmeIb
n0v3zbGTCl3M4b28bP03dLqWd3LylPZKroLd5ErU0JUwtvkQ35YU5ynkKs6QVu8YbuhPdeTxvdOD
+7tw2uaVDhpI6xZZLWm0W3kw4+YqAxdEe2cXYlh1RSZkrHxVvIdrkDHXGncv/Doe+vM02vVStaeH
NP3K6bEaOugyjKNCNojIB7NsF1DPW9LW4SxbQH5SUJSkL+o1aYExoSHZh0yySksBnn1eh6jWPPYv
OtUYtLMpLpRrIgfB8TXRffCT3bocl0Ag/V1iqBwWeckYbCjRdh3mbuBKViytTXU0cQK5lJZ0QGH4
L1CCoLn/ZtEzVt1ZgDP0r8ZmxknFIItGUmb9HIMzEZ9tNEnX/0Pbly03jivbfhEjOILkKynJkiXZ
Lts19Qujau8ucJ5HfP1dSMimSu3qGydOnBcGkBNlWRKBROZaPx3Wa3e3GA9gr+3u5wxgrjGqllaI
B5yQ+sZOzUecenE81FE81y8Luo+6fvmcsGJTy3bbUbTTwdRcULkv7vyNJ2CVbqxCPxclU2YkXxKd
AQErQ5/khD7TSWJseiCOe2nxJHUBg5wDTuClNXGOB7w1fqApSxvzQPZkSk5v9thRlyewFBqoSbc2
bW1q3/ylaXalDb7WrEurl3KK/kukWZru/srHgr8I1OIeqj4pdoJX9fcKYGNkYNQd6krrzDsXDUMd
Q1/oISneQ9spaJLtofwodIbMyrPtRZfQVdPpRyFLacz6uwF0xb9aULTvTCBM7/1s4d8t6zsRpupG
rO90KV44j38XO2lzESNILFGnKchvYgrSy9gk7nR84/o6BnsuQxu4zoYBNfLsMsL3+R+y/xM7QKYB
VKRtNQBzcubpKLFAOyn9qnpWb4IIz7meogXJUD/BWKpctPSLTNN/96Xf68tDK7an5T4dMiBQt637
hUbADnO/xFKGLM1lRLJVyycOMqPf7aoOWc6bKGQnSxgNriPVo83WV/S8nfQeZ82AkHaNnYumt0Ph
xy8R3n0scRLj2Pdj9gkrZLQx0oOf639xvZ1fWg7cDZ2LCFxG8oBx+kILg391dB1rfgEOSwfcHG6F
IHcBimFbAMXQyVDGUFTtjyzFQuQ36MPGQLa78oCaB2qp4ZBizX3l9I6X6LOu/m/RP5YRfma63MjR
xKvZL0vsmHd1giUHYdXNgCr41ILrmlDq6OLJXy4j6/IjTVcH8hdgCA0ZsCP2vi87RbxPhqV1z6ii
TA4+W+yApnRJkjkN00Z0e6t0QFL+bw7mbGmB0BJ00qe6dw8ulRfihVzpIHmu9wEwUJq9IoyUHJNk
y95sSd43tgZgpbsSNFrU7EQX5NOw5HKL8khT25mMOzCdJhvqfQKMTflJOvRthrrgVged92qcNj2S
Zgo+1E2Wl7lFRbA31+6nxCjTOxs1iEcnL3VwFgEbrjFi/2Xq8QuGCo/oZ4dSOR/cC7+YXpwM0xz+
8jhvw0i6G/pwcS/QFHjSQRa+1aLef0mTAtSbEl0PaNRsR32inCfO4zoSWhdtSTa/j1btOvp3Ox5X
49YQHqC5mbdBe1uy70X+srDcONFF5B7+LqTyhoCGJCQ73SpfVpGF0poTy730NAMqRDYWT3zcWoUw
gfXD2YspnHoTcbu5o75iBxVsSPBJWEfZl0yydwdyb+2o3jiZ1tx5i1uFSQeWC5UvXLOQZqmxvRNF
KgepEpEy6+ipXON7dpLsKpOf/z/ZyRrJH4pHdn7c4a+m4SiPFvhQsrCcPYZlOr5RdQmCu7BAXnur
db67AZpV9Iku9lziWzBWzt5PcGZPMl0khxqrcdBqwqzV3P5x4TUATGWQDqj+B1tnCMqEm4ZRbAsV
dA3g1u0laO800SdXlgfPhl3t0S37aZwX1A973QB6CG6r6ZpxRh2uEq1paumkZ3V8+l1EcZBgRub6
3Sl2ZCJbhiWHNWv9HkM5vL8Oqjkms/cYYKoB9gZ+MwMhUWQ6kKMcWzvPtFANR7RT9Zzfl6k1o2ka
JhUBy9BQz5tUA/PPmyO50IVk7ZsziTITKIz4fNrbaQRhRY6K8KMG5kB/v87tNu/7E81rBxSXovHA
mABDujiT1rjhan2roTmpK6+a7nTRPa9FYoYkXAUMzCgP7nPsdGTNGKlBpDPca8I6XxWT0VDXPdDS
SmuqKBuIlRXtS6grZiAskwVmZOfJEU3X+DeKj+7hmV8vu+UZPK47RyImcEdz7mbZOkcNb+g7nna5
MIRqgqNmuYj3+cluFtU/R7Z0McDNDKA97UpOIfHVAQqTDEmXNSTdgULOS6pCgpyiQ+ln3bjDkVWp
tiemcd1GHZJZ+E9VKkYwajhoohtB/UDKXKDx1omSaEvapp+H+6kcnYC0c5kZTyB7v1NK6V9rDITp
rvdEtOUULZMcFTfRDKbzANkvdFZm43FGce+RRp2culqe3oGb6YXkvdlfW9zIblz/t+FW/z/etuFa
Qq/uj7b0R6zam1e8Kgxh6SEvXCe0XBRfiAXtAbIviy5mKvuwdIkSp+Zdo0yuGrhI0QOVtMKT82h6
yKVRvTDw3bfd5A3fhY9jOF5aCZYgVfm0WphTDhKafjk4HM2nVuJU2cY0kNvEseCdk42AZgMn+LKj
IUOND9q77exEUyDbKztX2rkgjtmaU9WjQBbgusjfiGC20KHoSsDdijEcZ5CG5jSyBNAdO9Sxb+0Y
wBNBgQKiKTdRNw00UrBdb7le2l9yZIoOpY8qxolXy1846ty6SOd/WcZsPkRoI1nlvpRPUk72Xjb1
m9TOqjs6Se8a7w4Y9ulZnaT3KEXfGHVpbn1wfYFnjxXLvVWU39xkjrttz907Q3f/aR1FubMrutoK
rtq0qIkLTw3kiAfsdd0S+1Ga0kU1cVG3F81TL35tWt8+OOlkP+qS2FprgXmZdAMawOzYDUiGBZa9
a8slCcmuLzPQYKPJPQltT7d3jeVG2baLqn3e183pg1hKNA54dN/EWqKy3F26qBy/sQM2VnimRmk9
Hq0W/fI7F6hYYYf/TkhCT2r83PQuRp7FQQykvK58Vy87wdt52UVMPXYoYJzsnxau909Dy2MwWFnG
BpBv/RMpmODsbKPVkkSNUeBZpeUcR2CZhZqWd7sp5myPuqYqoFCrAsB2d4Xf5WeQQss+sLiItyhs
NTZAIUcs12rYufbZRoVOM61/wgphDDysc/Zx6gMwkeiuZ6QVcaw1GEdL9vrntgP4pk5MG5JptUQB
UOqxRpH3rZTmHOD0wOIYpg3FINnEKnjGY8vefnpbDcuFZeEoNBiQipbQpVkw2Et2pznZfJbp6TON
SGujbS2IXf4I3GhwbldxsTcGYHCh3mvKwsy3zXDQzOKO1PnYZs9OpJ1wdNGfSZTFAI+JGmtHOhI1
blXs7QYLntXpJlCdFwIYOMLZdW4xbmtfR0/96EbGc+2587Ezv3o47uH3V2UeouW/kmFgOz8tHX6/
lpxgPzRiazajeIgqTahoxAFvQolaLhSnUEQ//aZEpCW5kUTt/dvW128mrMxw5JujxDbxY+cOmODx
rMpzVfFuCso7rPzKb+uRLqrms+zOqNy/2pnZ6M7whuVeH/Ji05hcD+26QU1xW43RMY59DI3Fci6C
CC/wyLwchc74TpscOUZlQ7J/+JA5SbMuVuZXNv/i8x6dbCgMr4oveWS0dwOOj090KfrNJBg7ejog
Y7D+dIvTKC88KTqxG8uo3KW9mQZt1PagnpZ+SqXZgDCrFjTskJMSkn7JKz/bILCoZ3a8ikZasqYR
WuLLneg8ECvIO1751o7TBaW9OFsX2NPlJgIeNx5WACacW53vfBJ6UqiGPtYkh9QYwZbOcAwbu/p4
wskSamjISUgnNXeBTHR0bUAjASswcOqlO3Jgc6LBCiOgAKDZZ4jBYL6qgYuChLQOLCCU08ohOV0Z
XA0pQIrS8i3FW8MvVgRyqepLK7HVbFahZgPJdHaiOWrQ0mBAG9FOEBIbaUrCcDOizAJsr/twJaOh
irG6W3ps7EhDF1Lo+gLsnKYsdhmaKfDJtBkaxFNmA+oOD/9Uy5EOwclke2qpdbuS+lHqZxPsJ/aI
soM21BvQN3r6f1Fbw76AFV1sRCWih6jiycGr0GC8mF71WLc94EhwkvnVWNiPxOTOr/TRzZfpl5kv
V742UvS3vlWKtl4AtEyby8lm1gGBmR7oTiaqDn0veP73KLcL+gbFqjSli9YPKCSgYWU+o5A1CXyL
x5t1Q0mbvY+maTc6oSaN15oXZSdLZWThzKUmZCyTv7hl1WdXW5712Qc6qCFQKOfMdnFobWRyKzzK
8JBAJRNpF9ASAOOoKg8tgF5fhNMrX2MxcAiqS21h8PJACeBZalffjyLL+5ItXciC/NOhfGQLetfW
ZcGITtBiY/TTvd+Zmmr9VkuF1caIhXvnTM2zY+7RWrU85H4CeAsh+5yawhQ7G4d2AWlIRpAVNHUr
8DW4eIrckUIhWqC3JTrzcZ+LrjGVmzL2vN9CvQNfGNiEv/2j8dtbbRZNM3fNACY/LXrJhV5895sx
3ZelY+4oddq1ryQGzx8aQqU1iWPtxTOK4nvjmek+Hia0rBX8P03X61uXOd0zXYZxPnOtXs40a8HT
drJT8yUeemSv5jFPtqvDoOf9s2uOVw5gAMgCF2cdwWJ+nkvd/MFA67cBEdB8ivthebDnWQ+7qSn+
M6dfmMjNH7GNUkoth4HXAF/GyfRoZ8tfF7roc9arEU2xoemOQl7W6QiY1n2eiAPJyYKUN9ObcEZr
4gftJhTZpFb2UmXpzwqAcxsq/Fsr/W4qAsEsrmGpmcbKjoxRDSeLdd6rDaPY0oAD5/BNPWVYY6+a
NRjFIRsgXfcnG6flo8GfCRjfK7iO3v3LjM1/430sd7WZiEfdtsE5Uvhs107VdFLTko3mQ1M+Xlmk
Tgx4D4dfHEgjWgAPg8N6CK4MeTvKLuAx2eRl0uM4d7LRBOtU9U7NAR//t5um6eEy/f3OTc3MB8sD
Baq1PPbd0KNR0bUBSoM7X+LZzeWm2BiIx2QsfxmzprluCBBdbb9uyGhEuzeN91jx0h6QlctwDFYj
1mhQ0aZODUmlHG52fqtTUABfGjUbTrJBbi6aHho+/xhZhFaAyscOKZP/OBNE793GWYTSOGRYvRmi
OwWJNC39UoL9FuBmLXoxLN56pwSkFmEG0LCQ2bp3IplSIwsi2zCMGuw45ZG0JCKTaXbQdUFDEnoG
OwomisNqd2Xyxzv1cYEwhnwhZNMUfX3IWXXEKXxxAvBUYWj8mNg9PwrT5MdZXmhEF1JUXplWwTq/
cSGbj2R5VpiBr1Xj5n/u+1E8kq2hABuYBlq7iD2tyYd5eZ7LCAeqcoWuFvC0Tgff1jOWYGzfYnd4
co0+xLZwuTdZY3+NumbvjVoHtDd9+OR51SdCwBa+Vxy0IdMV1DWoPxzlBOg8AGHb7Y1TWYz8mMWZ
hdNV1E4YyDlu56qpNjSlyywVSfoVmG/pYyPQfxXYwCBTZmo+Ti+L03T3gAAWDADjaQJMUlzSvMrR
n9J0W5LRxSjcCvyxUi1QQ3Mxv/Jspg7ujQVIErJSKpKu8ZSehAZFsaxRAx3P/CMdfevJw8/6g2Vq
Ic0as7KfaAQar6cCWdZjMTNAPqGRjYWuH1c7I8kw77Gq3xcZWkXIeg01LHxjjJPZb2WEmkX2kZQt
q/uzoTfHGlywC5INr7Zr18cJGbUNobhKOZg78ldTyn2ZQCAOlGTyH4vFyl5BJQZvEx3cBAdr6o6K
UzrjrX0t46zx52lB3TN+awE79gbnfQXvraUJQC6ioUJzMzKtV2jfCuNbIX+vujUIyYYRUI037k7s
f/YMwe6LAZSL47g0gBRAHzx6YTCVl7Z+Raq+/kQTXuDIeSzGBTWa0JFTkw9NmPfdxYlk3H8xNfN7
BIrVR1RsA2kpHoV6+3TfBGzYJF7tCcSJk1Ff5I5pn908E6+mlP9uXxZt9qo7AaHO4Uk8hc0yLzsC
sCNZ4lmg6gJrc6Bw6kjj8jo0/Wp+UDIAu01hWdnLjqDtlIkxXvwoTOzlP9MZjBBOCnaJXoJL07aX
Lv3cldvKcZttlppjhqVmGwcDllb3pLawSnwed+s2+d9jrHGtzMSurEtwvleKJwOb6cgph/PKQPEu
IiKJRVZ7SFHrzAM6IFAKQnIc2N6K3h1/j0WOFIa832OZRjRu+qTMNyb15s6yrCiT7bzpkHT43S4B
JiSnpFA2f57f+OC5XQR+FwPI1gJ0f+fhV8+QI3RmLfde1riHXI4+0v6P7CgyRaF448jboEd+Sy1r
blc4EXJUOMXzgcwmH6t/XEeRnVagw3tdE5EHTVe3tskEoCMmd3t7p9WPYpHNGuGjNZcFuLIgwS8U
thj9M31e6ZMLfj1wyuPDrT7XJLOLGkxm8tNMH2S6FFG0IDeIT/0qo++D9CUvFQDHewHHI8k0M3DE
iSQClKNE05FQm3FVo0I+FfERS+bqK2hxA8LQbDib95qh21s1devXPrIr5Q6azIvZ6i4So/7adSjz
9tLQNNMM3HeudZp14QROrllfgUmmbTvX7XEigzP+nLtJ4OUjFmu+1Xwx+bcFlC5fM75Yp2Swrp1c
Q+/vhmUqth5OJLJzkbrWA2C23dCKmuIbmnO/W7Nt/KpRculVHQ88nr7EftV9j7HHDVHjwZ/j1NN3
fDY1dAVWQKVN6woUNjb/tMYpmv57NVbmGsf1QGPjmd13K61D1hRRjJqtDMBFle0csMJZvvVlFw69
xlEVoddnUE0xuYpavhVZs2wMnbMDnhjx50uNj7DscGoke7qWNQcGHPQjKOhBMeAZ9RymxfS3wF7z
wFmf3TWz8F+cZS4VqHOXJqEHNOKfkY4aqJ6Z9qOd1T5KCItrWwG0vh/gfgFmU9KHGrW0Y3PiAJ62
7ENfzlXz0uJZEfiaUTKn6wCwtOIFXD0oG9VEtq08Y36mQtD3WWEP/gvaocIFuAQ1ftwNSZmGScY8
8eqI3vwsqifS6JJGCpPWBKdPDMLvoDU0FjbO1P8ogM0PwEz3v1qmJUFmFNMr3lS26zsG2l8QWD+S
rWg0Zet2JlO2sZ5xfHomOzuDyLMBBTBaaXp0MHRDqx348t5Ts/bmkAlbdGM7DkCLo6kyVC04avwe
g/R0uWrWWWPYJmhasBnd0WtqLPsxLiP3qxcZ+VZjrnHSvBg4Q0DgxpGFZn9FXvWJ4LjfTdGxeTHV
XT/AIWnxWDYuuLQtnBasHX+lsMoHtNgAT6XGkQR1Ada14IEDwOUD2RXRiM5AS+/AMZzqypcU5DvB
N5Ydh7k/1cE44nyaQK/Rw5HcjSaqQwQOi+ItzaPBBJgo9hqgs8IllvjdRsqTO1IoKO2OpejLyvts
8oPGbjayNloBuCgUl14g2dhbBRVNXyn+3PASy/ykHU3FjiJQwKi09pebLCV7Ae+Nc1wvi1beewtf
9quIRk7kXJutMmNM0IZNam0o7jUAqVz5krxk+bcE7/GEejUHOKy9v7hnAKLvdD2LjzRrpcjyGEoZ
9R5N8YOLZkqg2gItNUl898xQoHueU6Fc1MzRbYGEprWtartUmKu5jc2mgloVTQTGTMAOXckI0mya
AcjtRnUS0lSBsZrpG2CrHIEaAui78B3trjwX1nTAErrepGOCb7hf59jly3k1J+j/j0WyKbSRu82O
++cOB7f6wTbS+NS1MVizmLfUm4WbVfgPFVllxXfdxW5NWY9JH59wupjph0Kv3hwpEGoTQjwndolT
T5sRiL7nUdjjEWsNECvmLP/iFpYihras8lDr0/ydTAff8s7dMF5M66IsvnBHX017o1u+z2N2ibqa
JqVefInsK1OmR/OVqVt1Pzq/1PfCzpHPqevlWzXYziax6uFA08yfNplXjJ+bGeQfPEOlEMkLaZZO
8XAgHhRpZiRsUGYjAOMCklv+chuteI8WpYjmJwzIv+ABDbO2BuKdp2XOqU9e58GxzqO80Igu5pza
54GjNJZjwRbcKtrxYtxM+KJZXdvckYeWGQDeI2vDHCj68G5LFqRTsha8sRRd3QxoEpe0RxnnOMMB
mfd9PmHlDFZFvDJccBv01GUpzlVorg86figa09ze2KzTRkYpEYV8i3YEisoai0bakjyijGXYj3j0
YwkiT0tVujMtAHphgs5I1fzRQSm+20iCT9xUGr8ShXcgH+X+7qM05FMgwdoH5IMDshDg67lzpqNZ
Ur+78Jwn/TMFe5epV+IKP95VntNvR/AS3dOlH3u3RJvD25zlI7JKwDhQalLQFJmxA+MCe6V3W5KT
wyq7jbeG4rrLru+0hk5WTf8enNSdVx3SueX7NczsaOygdzj0pX2f3MwJgMp7wtCOtLVrqrJ68Jb0
nmZ00TUW79p4Mjd9jFLFcIYD4AOvHYYGvM4pMPfkz66F0rtWDWlOFyCtsOM6pVFfpey4WMa4tZl5
8bhy5mZZXaQaGpBwCosKaKeNx22GmsBtM7f9syHrG5fY/iT0CWTKUlQAVuXczfkjaNKRGq5aVK0n
0oFsP3CYLWTupcNq8JEToMrVXciM7mL15aMqn3Tly6K7zB1KeSyHV1gAAoWOoOg0VH/dCTP5L4lm
tLfjO58Yp4+mZNtwrmz7PFo2uV5hTesA/dv3U76lJ3Iqn8j0WI6w1tsAI0PbkGx9XpNi9SBjMrkJ
9UfFhHT2YzrEwVQXxbGs8F4jqZmlYYKF02ZBE9UpF3F1wjahOiUxL5yDO072fWICbUNqSRHXqIl9
Jj+DtRe/roq5cRaZBKAQ5eYWqTMBQ+WhtirgteH5poDFV7zOfEmawDQAkLqCfq6AnX4xKl9yMB3X
2be29rregkac5ThydzR/R1N1Cwr3+73peaueyaQlv5t7k4IMf783y0C+q/62m9uRh7rn++2urP0K
SSctAp2takLysmLfM6/fqyl1Gl21Enng3gLbjew0UtLbViRSvQchLV3+0e3UGjMgXpP5Ryu7hujS
oQpGNDxRtB8kIoYLMLBr6BXp8iv+DFKQSQWAXfJaaUfwRwHawSrcnbUA1qVcMrYj2EQCUCTsxHz4
gSNUQ+Esko7PYtwLbL+C3jKLYgs4O5QkdC32BjRnnvIgY+CB/EQKtbi3pv4zVQRFDMcgi90kJyH8
9AV7jc9UQXQjn6r2Q7m0pzi9haOSNY60/yh+5owfymWcHHS5D1nTt+jRcbW9Ved9SPh4lpP2Ty5I
ZTgIQ9DH6WhnbI/44yiZcuc65htADvM92bZlyg+Vz/uQtOSqg1KLlHSZBYC2y/lHbLh5qMtfR7oU
VR8C1rl4quVP5DyL5n7x/TLo6TfScz07rMq4vvvdY3CMXHlYNprXRdkBWl+bH1IPrSrVUuPIUY5c
KeM68lm6BcpYGpEdjT7S/tGu07SzPiV1hDqdOf+7BDPeiS5TFen7nHdHmi0Dm0EK+q4lYeHG2amR
7I00zQdT3zPRH2/kWZk+YC/1ufad9LmuOvduSrQ6VFMpY7yewmTS0Wct8uyZFH1h3KPB0T3TLPKi
5sFFJmR1okCaDQTc1ekmECD7ZH3SyMMWjXjgvGmfO9mrO9s4pm3AnnWf4sj/VQOa9A6Q0h46ZTDl
Pp5OXi2+04wcsmYOgFPSPHuyD9hpkmv3xGDODsBG3ob1i4GyoMhhzW5Bi8z9uvFq9V4HotlQoqMS
mzZSKJhNGqr92+8onC2SRgHyIxcXMjHQxxRE1mjfDRbrNs2A5S/Wu328Bbxkh6dV52yMbsSmkvQ0
n5ZxjIEFA+zQsTEBPTT4oQsesQcQQwLA355za+PGwg+b3isfBj5XD1iMD+GlBotp4AGUBReqrGIp
eLg4qCYm2Qh6bbDwyNKMxNHcTVLxizWpSeFFed9saOijPDllRa6cSUR268UGGSsoXTpslVD1Nbsa
qDxrgF1iO/VW4EWatZaLplelYDTv25rhZYpJVY/d2oB5HJtv1cBTx6i2+VM99Vpe3XaojunHJv2w
+BplVyAIXa3XgGsVN2kB9VJukNxDGATbgnUE+V6PLwEIQJF/Iho9gc/JHQmpQZlkNFoVa6szKTwA
OSkPwMUgDKlX6z+GIYVuTosTrNaqZ/rPISetf/SG+FtVW+LvPgkaoGb87XhoH4/yOv3cDgXb4vCr
PfVA8TzaTpzufBSZvcYMOFrktPzyK64pn3zyks92CT6OiE/l2z/F8oarcr28RdqjnQaQFr2VAtLo
9t+6Cunjoar83p1vPjLrtF5C08aqhz7/STlFd0Dl44Ga0nfENXC6a4OmJlDfGfX1kZYkNIQuuRzl
fOwKHqj56nT5YuEXFsf+7TaKbGy53EgbgdzVCpThgXRAbXloG6R2TqxH7UAn9SSky/OY4AeZCqSo
9IqqpDJh+FsPrftgtkStxFo5dTMlDyrGopGaUukDDeNMlnVVOcrKSzTr3RZ4UVhLb4ojWO3Uu2Do
qMWqU9fd0fvhyN8UQxPcCEhjRrG348xHn7Bjg1US588eesGlnkzJ6SqGyFvQRsvfoNVdb1ycJypW
gxIJoo2Cpdckqj2oPKpz1G6VyEePukziR1CA1X4HtNgluBKSC10WrcXpaFFrO4WLT0ICx49bnSKu
tuXMTYkdnba7SRtAFIPqPA+1IG6P4lYTR49nGomcF1fTyBmCsmmtoy4tyOzGFq9huMsa5z8kJ/eP
Qk4mALz8iA2osn674eh6eJitc3kze9Gt4yqi0fqacAgQgQUEhw+OvfhA/M4lajH4IU6jwP9zmeOe
/dXLIc1XI+TOW+8XvutFqA1IVa1JvTX5V7lZv0F6IAlJhoffJQ14kxAUlAZc/WhEzgVwyJXzUmju
vbC/UdpiTWfg2BjJjzzz7r2kMg6r4sYOtKXNrjDx3VoVKvmxzifTvwcblH5YRXWbhEmh+0hI4etD
Xxr1Xbj6hnj4xh6ysdoomaw6otE6vSpwvPl+ks1VWEOzALKxlEBMRZikrIPLqcQi6lgVvjgx9mi7
23KW1terKKT6FdGiwtgpjcNVtYtIFtBjoHE53aDsBqQQLchke6FvaH9QE/ud7Y51WBToHyHhSrqX
+Khl9HRsnq74ByV3IXv3YCWg4gNCJXgPraJSrDjXazxyO2erhGQjI2qtMxwuSa7OXGaVfr3a4Wmm
Ewof2QolWzeWdta3W4YC+PB2y0hz6Qc8SXZU2mUA9LmVzht0BaOuvWj0sMF5zq5vsdynSzHoxbHt
8udodnU/IJmTDl+rCKALq1mNwDsvwjtVL07/pIw1F0QnhvZIIrKlO+CvrNE0jRvSXdGZp+5AFqtc
3iUbtUndBdQ69/loG+fWw3qiToZ0b4sp+pRqWfTJxjbd4uhBJ9FQJd0T9iWBKQ1IBNhwcY/KqziI
UFGYoiJVz4GpOXUbUtOl/j2wUiAwCNrxgyRDjW3fPRljEZCu6Fz+4Nvg2ZTFhqo80caCS3RoDkvS
91LHpUwBAmLVP0mm7KiikVloFUVZPDahMoJyobrGFKRnFOamJJJCTWn50/L8fDf1ObKa7pgfnXYA
RQLKquhCNVhT1qAQi2qyRs++Nempyo6syfADkzXUGpnM2NKjC36cg1Fyp0SZoev3QhvT7TwBMM8d
UqHfo2qjxKsC7X0XtXOAtHt7nhMtGTduM3xjeZbslWFhGek2aaYCH9fC1PE/qrMNM/hLiyr4QGsS
kEXYpv0pYjnYx0D8hjqjNxmbvSUcbLAVjAtHwmfEPhFQHkN/Ty50KcryDu9O+0CzprDEU+R+pgkF
QmtAc0pKTd2FRG5pWPta3j5u326FKtLL7dfQgCYSobC6t9s3jYWPF06B1O0pVqvld/Zku+fLd9lK
xJ6A+elC+P2mBay3LgFhD8k6YrlcbVZDGimSAHIsDVQTA3zm4riSAfgdukuavKv3LNVwvtdVX3Ph
AZhzah2AsuKknAvH342xgVJtOY2yrgxzPwdGp5zikPXet5Lu2ak886VEv1I7l/XXLBb9yUUmUcVA
7UKESm+3QNZVNz5PdvQpyhOwt8oL8LtssK/iMrb6YRiH/LiKyKIYO3035gAmd9oRPY6r27uHmyQj
usrLWIAtrXGAUoEDlweHOePDFO8YaF7PNKEL6WZz0PYgWPq2Ws5Wg/IqV0cu0M9BpUUarOAAwBvx
4tcwusUeUMeA530LHJcWAOvfb/XvgUfbO3Rl9whm6Ez4X9q2bZ5Ymb4uvaF98euE3U9O3YexmfCv
mg7IIBNNYzvSzh0bwi6JrXvSGpP7OjmAEiIlCwRgl7+YqLB+cvtcxesGx7mvi+Ef8XJ9nE+JyX6i
rR49BWJEu8+QlXVooQcc/R6yQUGpcnS3+pNVHz3ZzkCNDpovAHBHczUk9xHbwdDW8kU8L2XXBPWQ
gbKhKErABsaginq/5KjUfxi9F7fS/DOJSykhcTRHHoBSk3kHQBOQU5GwQnEnOkLeIpFMqVn12mHP
fSYRhUo09AgIjkY3Z+WuuIGsvpnW0zjsxsb5aUnsagV3rfCwb0OUA0BD5nGOQ8PuJRdPK0rZgl+e
WnkRJIwsvAKDxUDJcFgEzMN3PZmjPIP3ypPm1bdlAhUTSjuqEwlurZSD44ORi6KSnu5HkQUan5AD
Y8VWR5ZJDzK0IgcNACV3tMq3lwokSLQL4OhXUZrbncQ4mw7Y6oxq5677AxK2eVKrQEqzxki4mA6d
AAwrSi+aKZN5+tE6SkoxEF5jhCLYywhb16gJSFi2FuoKMoBtr4akoEss/dYpmeQDuvWUc5zjpGlO
xJlMKP5V6A/vV2ktbm2P6Ll1I7RmqDn5N6Sie9whK1ZgI1ihHvBYFaCuDarRfh57awYqRVM9FK5W
PkwDfgCD1vnOSgtlOVLUDHr1YHZ9fIgmxwl5vPTbVmL9x6Uja+eGLxI88DBiMbrKa2O5yPt3uY5W
ILIvQGF2mCrWbT+hHSZ+aebKPiVwAGBb/EKXeRTAaVuAuU/TSlpksCB7lBUdFpwYByCqTxU2WguY
/HNn29dT0hJUGmlTUGNfGee/T0nbyXqZBquIM/mWDrqtAOmJjsh2/pZWc/0k4kh/xe5u06Pp7muZ
ROMxspwGdHeYgq2j2Ma91+2j3ra+sqn7VjTexWnphGSCsb4i8TeBPnLmqKKZtbtWVLtCkgjiGIqf
U0lJSNP1UrKiA9rXxWwGPNIUkB15kB2ZmCjhX/0bQgldoyQ5+u10mKC1ITqU6BaJZMPdegFi4WVq
FP0U2m1nbEi7KtapsMH40yw/P3JfZegsnfDWFMbGl8GzXrdOaJFqJAZ0I1lQaTTh4b5zRncOUA46
I4csiVRJQ/NVTTJH2pBChZGxyMTj2iWCQzSrpdU4YcJmd5fn84Gg/mJ042pxZn4fDVBHx57tPvag
6Nm3bjHvIyBWPRVxZoQo2Rr+8lFcQaCCGhinWLqY31He5oeZk3qP1hyjtj6StKCDq+1KsFR9Adnc
Iwq/iv+glxD4h8DfeGZ+VYD5UNd2S4SvSezpj1gBDo9aPSEpRG+CmetHax5Dj5Cp1z+6Hj1x5Kia
Ve8G/b3qz5p9IGxLl/U9UM7vLhSlJXaIRsZfw4j/x9mXLTeOA8t+ESMIEtxeJWqXvMjutrtfGNMb
d4IkuH/9SRQ1psfHM3HPfWEQhSpIlm0KqMrKZElzNoNhhUdBee/FabaK23h8rUTHoHsci33seeMr
RBCPeCJMT5PtiPs2ikCvCCjBq5mWEHwHqmVPw0/cKLyKkpsbLZ5BmNFJlEiIetF5tWD4pRM9CrfH
R+AojPJLZdrZyshxAgHK+NQ7o3WPX4N250yTiX5AdCbxAgkKSMhZ92WbaHfGBC6DYAUyOesJ+lP5
owUWKTk5/IlMaZOXK9MYihPZEpawHQc6zl8CbD3yJ0WqQhdvKiERwNBLkqcvde+kaxHg49vZWmNu
aOxpqbhD16y467MYgqr4ut4ssh2ZXYFdRpoRmMDUX/BMXk684xB/ZKsCGpjb2Tg7LFPQP0aZXv1D
kI0uVhV2pxsTKrj/dcjIR0kLrnmVsaomwS+JSlHRRctR6xXeeTFHJN5oe6HY9Qn4YBbfD/EReO1X
NvBg20gtV5GYI3nTOCrux3z0zks8mWk4OVaxww+KdnLgOK16PJVNz+65mefrKJnyn9VorHs3Lb43
sVV89MDhJNonaTr5Y97HexSzAK9UQMNWaPFe1OXog5rWfDcE3a75BeW826xV6LdhY0CW7UMszfad
7e0gS1lUVbKB9pKGo6B8fwmyyNz3kf31g33xzdGZDObU5qQLEyJKix9zjW6dqYUXG91RbJhjYcsw
3y28rIlTSL42Wnfc3PK5qlBC6UozM/aGHn5b0ppkXyazJPlGI9re0B3VWZCnZ3s1Oe+C+sTY3pBi
GpqFZnW0zKoB7jDkAI0iKJXPJ6v50EQzHw5Vy3A+Xi2Bi+BaMCTOGty0En89mfWQTdkXG7melxi0
nPtQ5oGfTQaAwlBCWsvGiU80OwKNM0Uyef63IEhS8mvKoPwl+mw32JKtZwqftso4euPTaJcqwh/i
8Zmm6sWDjtmJGHxm+0ZIywHbFyh9xqYG02YTfJlX0IvyHyuW2JWsi2YEJz2RBiV192KHAz/RQsA6
6LsC3WIrM41D4BvLZM+gyHBn/vMiZLnGoWA4L3a9hIx74uDEn03e7oOdhlBRi3c5mKlWNKQAp845
W1WVCH302po+GWnaHZzmjoZ5pf2J+iHZf7DTMNHF2s282ztZ3qvtuu/eyWKnoBrKLFsR/uIWB/3R
G91M5en2pXPNDTq7b8ruNGll/BzyoTx3DocyPCj9hnVmdGg1VX6zM3bWO1pu9smsyr5IjW9ogdnm
YJnAxDJGPVaHQbZ/zcXff5aGwc6s+0kFEYWlPtyMBWrIy7inmjJFIxV+c4cqY3+6yfK0onzCuZM9
96Zoj9hNgvVKDc0+Hu6LQkL7GSPhtOzZhjY8G/XZPa2b19IdADdTU4lTDWu7dqIDOHbYM75h2u3g
xc2GZpso/F9LZ1g6iLmORJSHkz+WTZJuumoNN3aaaz4uW6Vla7XYsgbw9Mzskx3ZaA/1wc/BSXk/
OmxeiXZqEWmdLX7eyKMVmqeTXYp0R6uIvQhJYE5u4KceFFBnJIEVT+cuS/mFgARCC9uzw4Nngzjm
PnOOtD20nc+VW6BpWV2mLEb7MaguIDkO6gh/mUFC/ObjiGqP/nUQ67becLfYpTRAtFy713kRFKaF
sXJVhfnDUrQolL66jWBVBtW8v1W+6W7mxs89T98NUfGdWPHfke7XzALzwJAb1Q9W8mk1FqW5xlMi
21UKPkAXXqbguXHkBafB9MotYUNeENyTskIHkY5jx77IGJKlNM5GKPrRAsyKwNjxL8G9WchtwqcU
ROmARQRx2J4kO89/x2SiP+aPY4I/kLNVv4NHkNmqTUg1Wv3j8hnyJi13IxITqw8fLn1mYuqgrgko
85YiyGX5DeHHaKIyn3+RZJ69Kg87CLUk2eZfDt3qtQAOQcbWdmiAEhBZ6QJhgYyK2fM/qWA+B2Xf
z86GlgdSnmgTDyZv05cuO5v4EwSNapvu6izgj55r1iBCs+vvBcJdFW7lxsfwxGi8jV0zczV6IJ/u
wUe/G5EhvtBd0WoxtEFAwUh3o5qlu09nmXzSgg6bdAUFrwgiTnhw5PNqH9CY2CcjTYNDwEGTWwdO
o6ZHlZWPl3cmcqEws2rADaQA5E0PLZ9MOt06J6Z8gCvRrF84OYAfiurY8yBV8m6Mdrp2FyQ8X40O
NHF1dYkUGS9daPad9xLtJk1/DvN0HSo8YawuE/idLglExk2F/AfAVd7T3ZudvMh/sefgf6TRso6c
8LRWdjKNPTqF0QN2WxuK6uO65qPmL4dLulvOpFOAxDf4XVCN+3AKXc6nKWqhmwHAqfW/HnzJefFb
Xq4whpPVFOa2re6zMu7vAEhn+ikbW+4DhYzfFeH2Ce/f6v0XSL7w/YLuJ/vs0bfmbsiHP4v/u/6A
yBvn0NlWaCCPyXh2kEBJQp4UKtMqX0H0E9wC339sQDmcbOSBc+9x5psoBSj9s7RPAWdEvuNtlrgp
KIA8lnjoN6PCPXexD0ht+AtdnkR9AUKrQNcJ8EC8kepViSFjsAD9zbdHd/H4YHVWfQwGfGutydRS
ePLmh3qk5e0jyLgdLCNeM1VnNt8urioWQyUCtQzgKmhEk7oqU9PQSUoUkUG6yIHFR5Zs8SHHZT2a
mFj1rNey3i8LfHADwcm0vNgHt8U3A8B+fsE45/E6mfA/RrSqBk4xfl2koNgaauupS6L2rE/RL3zl
gTFZXSA2uS8jdFuFirc1ClP+0T++gFo+8qHeox/B3jS+8vDJqL3yJRNGfdaqAecbZe4G6H5CzP3m
5cgnQKtUy9x07kGKAXnrQ14NyGiVWfTEdS3d4PDubsjmRWl19fi+M9EjtU4nF92O3YAWrlVpGckX
FNZrN8UjruLOkYHI7NRBlXfLpzZ/hBSct9aaoXtpq/6PaHvrV6jJtYha9DOZboknTKz9iAZ0URZJ
GnwRYQWeq1F3743Bg8rHJ0vijA5pCrUk8JfLkmNUlZfCjsQmHLJ601Zxcxqm1rkPXLSIkK4T3pBf
6H3wrdS16qNHWjF0WzOwQtr6b15mwR6HD3lPF1NYQEHH42yvzarclpLlPv6V/8SOjuQDZCX2tV1C
+akqxi/TlD83iuPjnw6hHnc7L9XHL32TfnCI+4Tt/8VBK81i5wKGsi65ETwHwdVJJ5U6qILnrCvQ
Euc290GCkTPF7Spqa3aiSShQhb6NjAnY3T3v2a2HFCJhzN7QrLC9VdSE03oUXqM98ZYDDYcC7a6C
6FBwGdkPrtXFd6/qi003WeDrzEJ2b9sCB0Ilk+X1+rrL7eK70VfFJm76EUwLEmJfZVqtI3xvmj1D
fbQQ2Xdhju4ZbX7WUyrTdgvCiHBTCNt6anIh7sc+PNEk9ATxN8+L2b+30PKeaDqSu5phjA852uhs
Jpsfoe71azbUqEt3unnQEii3RXVqQMJVAleQBvYv5as5nnznC91QnA4GVEKmbErWxEM+eY7xlK1A
0IY3GsYBVNIyLg9ESj7ERnlI4y5ZEz15bHTGk72iMEtIoD+D7DWXbXiKoLhDYAC6tHkA9eghhRwJ
BLHxr60gzgtieexc7fgWQfYZYtAMLiL4FQ/ceLNweC1cXLUiB6PLZ7aiYn904Oy2pXKzFzoxGlMY
wCyvhkw5tDjZXBAcda0DWAKwQCobjixA+i9xUjyPUC4sbXC2G95UzUVFEUUnt+zLa1YG1pNag4IM
e+zP0IiBPrGqU5ZA4OxojXDSk6sBUpf00kzoeVddmmMskIf06vRAfZqagHq3gzbPg6GyKTQ7qtll
SM5L7OLsqViaXZz/77HUSEpvg2KjKYHYrQ2+xsaCRkFkSMcPuGK/XcZN4NWPnbqE4KXfaAw+NKSJ
DzbRjzXO9lgL5C0gHFLDxUbrL+uRH8qzoAOutJ+R7RWXLraMR0ja/kqmfvyOp1Kzlt50s/NS+2GB
dEAL6y8jqGKRxImgAieK4RWqz/6k1Er6EP2YyJ5GF70Vw72Gf/JVq0jL6xwdsypysGJj79q2u/U0
fXjNNdcnh7CwtbXbdy9g2uGPoG4B2+QwvhqQfz9WZV75ofpeKSDDs+7b1D4PImdfjQLchMredG5+
tDWn9FHBBDlXXhnIkBisNdZFOuJw0nb9wZ1K4wm9Jp32hGa/dhVWmrjUTme+eMFGT7P4ZUB75F2l
ZQIVuhhFDAgU7mTnVdtAsZNUYBX9ZxCO7NEL+lhuQXFe1GiGzI1jNSW5n3uxcTK5PT1l8XgliP4n
dvSfjd8/sRMUXxbendt5SPWmOH9bUASw2qBe0bDOk/ARUPodjehSRtp6iNzoKrIBh/IUMtk8j/oz
TaZoAfXTwA3387Bu6h2aLJlPQ1o8S0CaR0PpmtpDh8UniwGnrBa26z66RhAyQVUqWLld6zwCCMDu
Jk/HcbG19G8JNC7XrYzALRW0zXNmBMdxYOzbOAbZ1nSTYk9uPHuNQiN71SzLQ/Wh8nwye930uqxq
oCd8pXUF++9VRWpru85y40ewbYabUNj9owhGtE+L5H/dJby92bK3u/8HP7ftD15Wg1dFGtG17u55
5UVPmdq/hLEbgo1vCrc0jHgTX430ngaxxb9NaR1g94DSucmc16r05I5GQQgCKUjz9Ge6+2CLi2bY
uXgmkt0ubfyxfuZHNrVwq7VyF+kDZOGoTK8WprsPNloYMrQvVV+BdiWegCKF4p9HrYdZCYisJBGC
bgpA0KvY5xL8g4KNNzLwmDXjX1ZgACbYqHZJW0H1IADvrFPOxxGoKxgnbABiMCJBTQINlazI0l3g
pcIvoCC1rhKQbPuxl/BDX0wXkfbmWWYSX/0gASHaDzIlTXUxwA8Qrd+GNEn8HmQywfFJI7o0tmWe
VRCtgw7I3m+8Okf/Niss76iRBGWoVCwhn7ArZRMeTdVQ35NMJd3ShVy8FFITUFjRUSCBzzvHz9b5
uETXCPS6pE23STRPbMBplPrYWIOO1gCpz30YVACZ6V239yxMbfTyBX3b7I4m6TJInh3dIvuaRRKb
4mWVHrnadPPJAqAcAqrSGZ8SlfalSxN/xYduPbiKDD43YvssOhtlEMxH6oLUkb1zukKslxg7QCPe
OIpmu9gmw/3VufgIKervpVnWWw9S5Y+N1LDPbODz0jSfvS0dWihd9sxsfEqaGeCEQSYUzbCUYYuC
SV5Na62neIvk4CRaeGhEY926d7IK598g6Nv9nGYL2RraFRHwMOorPnPBYoe8woNkfRWuEuTaAsj0
rMwm3QM+V/7E4QZNHHXVvfAYdUuzaaurkeGIgY2bfdHQd7vX3DY81qGsQfGsOVvRueODFgXSz4ei
/zKBrmxl5iz+q+jCh4RjD7lqx7N4exk7Tar5ZaAz3750hri9zOQVt5dpI8cFAXqnjf0KFJaHlmXh
mvYPPK7tIw1pswHB0/81rFkUrmnDQM6lGlJsIfQUWE7jS+NV+TPwEcV6BOz/EEMu5znOdHMXVCl0
7tQsck/6He+KB5yciufZBNkajvaZhyV80orqQMMP4djb6r6TOjfIeZeODRSNsOGc0fccbVdbo51y
4PhxwjLQBwSBzQocaE1uGF+KMLKB0VbDoDPnYY4M86mKk9uwMjUw+pXFeNa7Z2kW/WNZpQwshwD8
RQ0USYAL0K/goWFXM+h+j2CbO5HJbgRIASznIQLVbQ5UJAMVAIcGDM3SIkBVZcXUP1K0gKTKnnP8
e9IceakVmWMCZqxeJIlBh4iT19fQDuWjB6ndaVM2Rr13oRvuuBIpxcDofBLyCqvsNiRBmmVWV1Ld
y5BmF+d/je2gsgVoF3Zi6iFa823uZuZ5AWHP6GwaB4VbYcc0WOtlmu4otFXxNPx7kQWDvfiTrfKG
ytd64HuX8MVlsf290DL3YUl6RyDzsuZ3v/g16ktgGf69EIWPTnjSxyo+QIqiPbO+baEahQvd1cJ0
T42+M8TUgjZh8WDC3PSSt2ic0C1os6gICZUMoNEXJ2VM0zABHN8CdK7wKhC83Fb8GOEVozC3k1p3
VOuG2CKcy4zzlQAFw32RAhGQRHZ9yRSNT4hnA1qqX2JRFXfc1QSq8qn5YgSJtjVrS27JS7Jo/CQI
oIh2L50KBEjmsLVwtDwlNf7fdgaGoSklWvqAKWKuJncaRGE2hp5fbcUJ0zrmJYrt6hWJNc23rRxs
88Itz2YVNptEH+oX5VooqhnlmihXyM1qPi9zcwUKWm8nG0BpZVtmr7qnXYPECn5rcb7xQhb9iNwp
W7dVaj5KLTF2+qBUhdzIuKOgVgWNCArTW1Bhy+lVyN6sfujI9/u8AL2Q65rG5bM7F3I//z6bGoD1
4bD/sxPuDXpdo9AmeqDAydQhaY6nPTsRhJrA2xH6c/Yt84IZVk0TVY86NzAswabLBPi9LRC4rOqS
lccZv91gUbMNwwfyBmv+u0XJJCSoByfDClbmYDebwotBvmMEEBuLWbU1c27Nz0vQWYq1XWhifl6C
cZnv0EaZ+aF6+gbAQN1pevRAo/mBjPAgkLfwLppu4eQhnPgWrvXFkwhsb1/MPWoZaGIVkft6HrMg
yQ950ppgPG5Yz1FYaUYoMr81h869o1Fadj7KKNm7iiD5LIUUultsyKhkO8PL/zKH77bN8Jcgitzd
5THHRobGo9v1aCZC+zkR0Ba9Ez+m4V8fnYnANgmM/sg5+2WaVrnLPPyPRkuvA6UfmtYEGNQr5xzG
0khNES74wWZtx2WCMhp2ad2B1OZeCw0O+qnaL5gLbUwXuJZwwLd/7DjGPcqhDgikmujHmNaPHhDh
X0BjaO2LsbK2+J7nr5oAnbhySB0G/TzLcs7pWyTYEUc0OtmOT0qHYwHqvGkCNutNSZGUDhvhRIud
5BEX/xESlItiopGDqDIzReDTYmrSpd5BWvKfL0BrUOjbC7zzTROcJ+uxGTekc0OKN6KQX0Q9DadZ
+f1tOOvn5H/PzsNIK2fnWTsnjatNlXoSdfuh8ak9dhHwzgAfTX3qhdVJtzvSufqKhec7I91SZKOj
5xo9LHxdCykfY7OatpGT2Gv6JnVqBuHHmHe+7SXsogEEcacBLIhjfIVHFAoTdw0lsVI0WF2c6AuZ
ALjmdzH97eRdHqxH5UxGWgAMM+Gubju5HjSAo4qsRvOCAsHEcZCt9DoKL4R6oeEyS840S85Iwd2c
P4tlKfj9ZhhOMLAr8ow7B/msV2k6Dlp9kdt2pbAfHM/mK0r4tnGyC/Px5jFULlS3nPjnYIlmE04c
HZuJ3j1ZKBDdW9hX0GhQJmSyhlXkDfWxDYruqa0YP8i8s1ZR13qgfczZhmdR/WCLsH9qHZTVP1mO
JVqAPm21VCpKCAiolduWy5XJ8t9a1TT3rVZLH3DnBqkM7btGImHjClC26k/Q6r+xkTK+mqGDR3rX
2Xc5voUORdeaeznFt+DEdf4ZHIbyFowts8XxNeHqwX1YxXuSPSOxM68efusWAIZh4FlPpqE729JI
2SyW9i/+ZmQ+phHvHoWeFCuka7TfzkqbYvc3Ej9iVeqO+WwmhrYpILh7tpibnaPU9DZNbznPDVdg
cTEEv71VUI3u7zwBza6ltxy8vAX+TAExPQf6sVFcJi1xlqiLfLsjGw2hyEKuZCH/wazZGaiz0G+H
gu1Z4H5nNT6V2MKHm+b4pIYMn5mHRo9DCTqIuwiPSl9P8NlC2uN3j+3PH2NETyck2vJem4OHMQcB
sidvwYLho7dj/BI0IDRBK6/VF0tlqyPdiiHtkTun3kR6m0OTb2c5CboD1awOCMVD0WdbGr0LSHT7
JFQCvKtDd9sH3K5+pMwEihPymUmffM8bDRlzNWqRFd8mEhkUmgxkLe4xe6Tf3Zu/pzP3TCOp/PVI
aYGbQ7aqDHwAlYYcbwZmrWs/mMUeUtdsj5xg95jlOdSx3a751RmrdOjsX4trlmnID40m23OrabdN
IMTBVKfmFDTYoOPQyi0N66SDKowRshOQ4ewE6UQLqFP4mR3wG8IyNrMH2XocxnbSBNvqO+Oy4Dvj
Jwu66QC9zaI9VCJCCdNJ9B+Qc1wRp1/GASzP26l/KvD2drqQIAsztORh8TVABkD8eeTL3RgsiCC9
WVFxLeFsA9Fx/WEuzXl6heOsKAEMMvFbqnrjpEN8aPYll7eAuTaX2LeAIqr3VivL+VAFOIZfIzt+
pSNWUjHf5gO/0nFMjZY55Ulz5NkZ6QqitdmlVJB2HimOsDDti4shv8Y8AMpd4eBpku5oLi5eaLDM
1Sqa5izrK5ktyeJVPesVG5Y5osbmyCMet/usd0DklrBxHg4Mp0u0Ru9sN3XAQxaKF7e3r/3YYFdr
I7MUue1rYyWBD8KJ+OKErDjnwdhuIOo+u0aqEkOuNmTEOInVem6NDJSTyXOO2VUxRvGG4cF85n0U
sC3dOqiPNKsP82XTyXPYBO6hGtK7SLe5H/VlcufUXnUs8hi7G17KK3JgSIXavftjBKklfg3B78BJ
XurWli+fBdlI5M9BqGVWF1FU8SrSo+KBx6e8z9t7GuRM4sQuxnwDhvzGJ1swGvkDTcC1FMPNFd+k
EKVs2y0gwMna1kAAOX/hGyD99dGEy+YdA4nzkS1xW7axZCkfF1tV5KAOrd0vRFxZhpU/E1cWeNq4
utY/BzhvbT29ro59NxT3+J9H0VzEzV8FfOmPXOao0wJfVT7VVWTYO70Ks/vJLeOzE2XHDkw19426
2Ex490KX2SZmMbL6em44qLPBqIfFk2HH7JgPwc3vLZ4cFjuasMAuaRWgZ4Q04rmLtAcHyLF9wvv0
wUSjyxoP4+g7JJFO9NUB6Nsxzqfke5g5kA9xxvxB44GxpyB0xKYPeY9sVIB9yHeufhXqu0MFyehS
1yn/bU8aGp7H8FfsgvU1Ejp/zoJwAF+sV14iPW+OpYimnTfY0WNgRmyN01H3La+yB8BVrD9v4Sho
3cKDIB82mT6Vl2YUfFMl+amsRHPV7LYGQETgkurNlWys7h5klyWXeaQ78cUqpwca/WeQVUXyIHi1
19/0NXmBbr9ZeLOesllQc7YtGpyDxqBA1rmxD5RBhR0zqk/0x2J3Iyoln9i6KqvAw6lKV3UOnVBD
+cxbTYrRQpRm5nGj5sn/ph+p1qSxWQNr6qauhYalgp+hucfPQl3oDkI9tt91OU4ob7bFz0kcfmYa
Q/dB3BZfox5odbJR7OK3xAoXcIqxbf3F9MFNlyUoFSCedntdWm/x+fD+aMIzy6+G69q7thfQutSn
gTc/IggV7BbejMYLd+BCCQ+m0tta7MvwHRHLzK9BUx3iGhX3zkbRY4RGUmRSjT0bpNhkBfMgfoHS
H/3iTGWD4qDnL//0ZFv86DjxwUaxy3oC2vH36FVVtKiDOwXIaDr2iOZA3f4JnVw8J4T1S1ojKk64
mS1vU175C1/as09GN075iU/hdtZXG8XdlYYc7aAVxmMkkvZZg0AGIB4gbGYyRCuTGFepGrY5KlhI
P9obmo1LtH7EZuSC5h+zag27cdljanYt8NRQ3lXmzI1vazRtWb7YYqx9GULCo6nrbV16w6umiR+6
m7cPlu6V11Z0D2SW9dDuNCett4YiPe5l/kOkXvsg3KG8TmXzQObFq0BVhLzqcGwfKuU1wIvMi1cX
9s3RBG2cL2rrgFqt81WDtMwOlB/mjoF48WsRdwc67bKsbNeFoeV3HImWO/SuNmuaeIu0p9baNY00
d/jB30VWh6wdn99BFxXAlIY4pIBguSkFah7AoepVA60dqFKMd6PlbsCAaZ/Ib4k1ojo5pEb9QqYP
aMpluRkOSdPoVbDQRuumK8mAz4qNyPqqj404ZJabAyTUWl8l6II3eW5Eu0EN84ohHYrSNEj34Dwa
1bfeMeQ9TfYTtlVJ4D5XXWxcRWrtyMkQMXpEQLg2vwA6iMWhUC9As1kWOJBG8KLZuWFWvS4htX6k
JdULuG4/biRUq1H/VCQp6LcpUDZGJ8LSTzB3U9IM6+NpA+aYRN9lLS/WNJ6z4iWqlvP4HZHNshxA
7OAdCr9nGb5x7DpvzzVQJ1c+CSTtUAomu2kBkFy4BvvMbmjVp3b+t51KzUaDr8Fl/SiqXx3DQpbH
he4mU+u/+X94XVr/n/5GgV7ut/eDirruD7GZotE67V1oDFpZvU9R+d55RhS8ADWzpaI+g14d0Dus
uyTuEEGABuhgwgkYQr/wMPGw4fiPSAvymhd2TycuJ+6mdlWFaXFI+Xikw5krYwgms8yE+B7NmKV+
lNgknY00yX412JjjQZt9NyZTgAqcVXcTT5NTH2r5Fu1m+pegiH/QTiftqtm1M13hN1ld3YHM+xFa
Q+Nd7TwmBcpUtoI0FkEVb4ux0fwZv4gTauw2t8mhmLLVvP1pNKPvO8DJdXSOIq+E3lzxDH5f/UG6
+VdKG0eB0Pd6NQGbpJLLLHTadSgFehHU8L+CnPwpLlwIlyvIGLpp5T2eTbgAqrHJ+hgNEjRcZt8m
uIKWUQRdDBPdR3FTQDxEJsW2Nct67wC/ANXzFqimaIPqb/KrRI/Buu5HgS8U19qjdp7sKxvQnH+4
skKms2szePeWSJL7MtHkEVJMBTL1rrzSpWkie20h7btbbFBlWWPrljyQ6UMUOj6aK46b2NOpqKIN
t3Iu76J0P6z6Ual+WU565wL3+cJ6IAbRV4NCYnNxBTjlaAjqjnablZ23peGHIFSFLKSl3gVprnuY
4sQ7Tn2INnbe8E085hkYiNGrdplvDebaqwTYqQ0ZncTIj11Vf4lrjR+FDbYDaTbatS1jVBN4xn7G
TbMiUq4hiv9qpsb8OpVhvKmhbAB1R2EdLQ80C6VpaVfsPN4FJZEjANWsxQxohpSpu3dE8oewyQV6
7rFjKjWHbDMkmdDJ5Admvj+zLbO9dKshBbO2Qg01wxigWyq9UkU2cc4iR7WMKrN2WNcH8PHrK5oj
Lx06eGsT/XvvggKArQwU7cYcxPw3ZE3hMfwDjccRzUHXKDOMp9YKtyCtKF9y0TbnoUGNl4ZF5Hlb
kWfFPFvaWbHOuwoVvqItX0IT2zO1BpLFxhNj2oaCEttszm4O2HXf4/cNEFe4QgmoX/GyLA6uZnXP
seDPdT/EPxKtZavOs8QDUInynIxaNcOUYhmh6arpvzVRhb+LPLpFlp39LC3AlZZIC1nbI3Ch3soL
fxalAa50RSGITFx6TilRSrcZ+ixnI03DtxJaBNw1zEsAubqxM+2HXsPpoWnSqx44EGUz0TQOUqi1
PiGbrRlRemVD8Bc1dzYueEM+sRuA4q9H5Q9OIrZO+aSjNmCbd6iTQ5hqiKtvLZjSfDCu5BA98cKX
EJ882bNSkyAgxXeinPTyW2EEVzdruiuF98LpVmRfwkOziigcT3B+Yiyr1pU0JNLZHraACk1nNlJe
EvBMr6hIzdSQZqmETbO2cqbZ/46toPp6TCHQ4msAfz/rgQ5Elxy73zlfjUwEv3H4R2qkEfmXxB74
JjHxZ2UV3Dk1sk63ge0074I0Zw6yI56u7KxuQMOHv1biO/Z6G/mzXNrrhSW5KNFv0PZOcyTi5ckq
YpADGUqfHo8w4h4dowL7zuJ9lAn5g1WW9ycpwho18sS7pwsbwgGggWA3pe3NRHYuunbj9VBY/TAB
MNHXIPaK42KnNSIdVTzDYQ5wnlg88bDTtqvwQY56sKPCMkP60q/UkMrONrBTPs1SUZpms8i9zU7K
+b9jydmMdOPLshStTLHLUjSL9ulg54Ek85I34vkjcwbPrpkmnONCvUF3793iSalA9BPSekNqVqu+
fZTOcAsBtQlDAjMUh6B0d3O2T6X8St0OcXZMpL/YKCHoufh4Kl2z9zThsgqy0ypTGGi7su7TW8aQ
0ovVaB16oNSWJehuWXskBM9n65IjU6v8/6y7vOC/rk0TYCL9P79nHGv6rZvZqOINk/OgV3V10dWz
OxtaDZVR4TyYZu1DFljekQeZeA1RszgOoRxqBw7OPXADPpL5U68OkWolri5Nq9f7KAZCj1yWl+im
bM90G3rstECLLCVLxO0lyA2pv9tLzG8FVCu35SmCfGyOPghafqS3a/z97pd3QHfqJzDV8rNbmado
/8jALLC8q3n5nIvN/LbonYPMFcg3owBTKn0wmhcDTo8fOBX5sAUqAaUGPkRnqDHLxM9YgN5GVCDW
KZpez56a6cos0w80pgs6tsEdM/roUQWCklzqeNCbC83GeTKu0egfzCuIrjSaizeAdybWWLgi5Wc0
TYc+D1K+Rn/gcC5GtNGuSA5akng03eZZj28qw4UeT1q0cyC50yytQ3dk62vjPKKHZU8murxbipzJ
T2oDNFTQ9Lcm27ul391GkPegV57Fqmm1SZOxkuWDBkKDXLXX8RoYIKuXyVoTYwf2vgJcev0YiG2X
lz81MD2ceBKUwfo/bkl8nWLkkP+kkU1S7cIYrEOd2oCrWDeNCJKWAJPCdDHvyDrLTywO+hSO22by
2hW5LhOzIy9ZvRrKgW9p5p3QxG3RRVhi1p+gcRFYwzaOkGkKRgf6SKqpE0hW4PqTuN9hkyruliOj
4zAIHOSdRJsDCpVhVfY7muXo5NhaoxxXhUyeOqGNpyEsjrQtd4EgsVZxJ6ZT3GdQmWi6uyQYf41O
D+ZfEkuGqA2S2IkEODPsk8kvDHCWz2MdYpxHNAxeBjNs/LQZkUXvnf+h7MqWG0WC7RcRARRUwask
tNuW2+7F/UL09MxQ7DsFfP09JGqh9rjj3vtCUFmZWciWgMrlHOSmprNukklk/eczkv1RD7ALRyVc
5TVhpT71Bm9XWpBGf8tObdKA6d9zLtUmFEnzgI2zjpZlRJ60gfVvWpvs8sKI/m5BQ7xCWLx5GQAF
vMuNZkBBn9Z9iiMfZNaTCvJAH3qrKuFudD/uVlbW9Y9jax2pHEap5EvfqvELyzXmWTHosmOe4BVa
x53EAArJG7BqZtWEZ7NqVjvDprBbvfwLhT3hcczMbGXzor9UeRXu3LyqV7oNOgbaIre1fZ3FhiR/
ZLatgWQDe3OaCE1fXcZpYrFAfxJgx/tRTVuYqwXtwpeFnHS4WpT5E1iCoxmJngodSqSat8VQyDVB
PwJeRi95AchzHWiQRcG2PbA4TmXdWWJDuokBFCqqjLBtfAX8QguxF7ctofb2v06ed+tpO/aAV6Rs
xzq33+nFmH3Xw5URi/47vq3GutNBqfzFGZBLHLmq1m4deqiNiy/g6fyUW0PxwO0k2Wk+izYDy1Hr
nA1gENQBvnhTlZYuX0yLxbu4cz5x3XgVbYZAS5XHoL3Gs7ypGHqC7h7rdPp+TEYl3t1WuF2bE7c2
TOdnPo1bW0sPpRYq7QVwLG66i60+P6s+m9Dmuyw6A0ts9NoJaMgBfOeqQnbjLCdEIaQIVi2PxOcy
c/MnI6//JS1ZxuZO1oM1Gxlm7K+4O9wZNU2gPjljmB+DDmTbyq7cUwKadgNxqJOD19kTu52RTAAp
AdC+Eo2NqEXbz0NS1DXtakJDqZnh1nfkPzZZzIrzuUKlaLGKRvNo5F28pxXSWkOpahSdAeQgV1pS
jDhDR34hw3hTszTa0xA1KsXOlMIEnhBmwf0IopseDJs01NLkAdBq5TkGOzZJZjHaI0D1mnyya2G8
0gJWrw3zAtm0gJFjr0+6uosO6mI0rgv4sutP5bRAzDP5agC5c6o8J+Q4QKuoc2OY1gb/DBTx/j5B
KiSbEeZoXKLwSi+BTLvAzN2B0C0ewLpz9boo3rkhxVhZkSea4c3vKhOJlaDCgysNv9ZDBJhnbLRI
rrmsXOS00cr0/r3+Im+U+4xSwuj4vgQmsRyQbUXh2aRaGZpeSMM4+D6GLemA1e4819OQzjyzqNdo
h9kbVjRzir0rySE1kvmObiP2hkrmMPYo82abwAOI/BLxmFHG+zjsP8VgNvBcvPU8axG2unM0zJ8T
daSuTLNAjphH+6jm9SoAIjw9UUbf/q5HDQAR3j9l/M6ZZ/A+BxJ300/T1fW2kw+lOmVIQIJftLEA
hoeOGsv8UsX5+BhI8ZeKW/FYjjxEMQbaaBzJ6h3gG4MtaZKhPhkWV0ORqwohMsZP14RDWSU/DQQA
Z/T8OQpLD1F81fFiN83MwvlYTdJxkt49h+XAt1qeqBlyHGXqV8Oy06SXtWZ+AMeltgZbWPlVDOBV
DMJ8/NvugdPDXQ5QKhNVucyMfzaZWaw0ZskvoLdoN75vak+uQB3nANrdI0D9cdl1hLxRC3prLU/D
58bi/tq01L1jxZAjvDnuWJL8rCbHDiJV4GAb1FZTif8gu3xYd1NEorWKPTpBy681K/sd7s/aTrWy
/6K10UmfWq8ANVesDRcBS9Ps/AcfZx9ZJgzpN5ehWrLjFfqUalTXoPfnExX3gQkYMHZtnu9IRgcr
7dZmniQXGoEpszoK1n1sVYdN/6RHPQB0YiN7YLYBWAfAJm5w83BOYjoUmi1bUDlo4tTFKMreuLww
0WGAR5MwVLWiGTo0hWNmD3S6OEK/SGg8B1Hzo0vtNwWUBW0/dFm5yxOklbF/AdfnqI/p6d3UPLR8
cJyxyjIPKZBIT8Cq+rs2Q3QZ18IBsaqbd0dqQb7N0shB4myDpsIWHwOtpyaQO8+6sMyzI9CTgVu5
/7UEWAr9GEVSXlCfD5wfZAG8vhKobJ9UG/SXeWCJzF94IS+RjQZownCyGaLxchpSCRqbhqZu5AdC
aYoD5AgGze3WUYi6/kTpIFoBSe9nBMDas28ztN1PwHyFzdszzXa1yT7briqPkQztB63Du0SLkuFN
InwUXpo5oFPpFG9qKMAoHp2ysMBEPaKoH1mhq/I8Jr3caF1woXC14tzHhg+Ews5DW9SAtAgGd5tF
eF5ramrWoplZiWv+vnOy/ti0pvNAE3SwO3SdOnHNtoWL9+JRD8I9CJqzp+UgrLLGj0XgS/r7RN5J
dxN0MsN/4ZdFzsvsScsKe9sGCsA1v08gzy8Pjs3/IrkhEDNZRQw51xI4NSQrJ3tyoorEfGzuFyUx
aRV17Dkq0c+LiOTC1l5L/DkO7+RNh/ibpfFuN69Jq2h1xdZppADOMi2KxhYHfbCdrDwdbSJrcrgc
zAgJCcDZAl7/9pnoLA9s46Bc68s7+WjmzblwXQRJp4+5XBEKllyZXBInqnbA8WbHfjrQGR2QNWXH
FEg8f5a9U6Eh2ZLZMvzI/UeyP16B6NAOi0f8bvG5XJnVuYbXO8jI56MyL5otzEsncWc1LLyXkUxy
yDQ9RQnZiELiwTHqB0P0rmeZkddoTbHrwzjaMKSSPEBMpa9l4oZnfJnBzzkNI9QWvgK0XCiTv9Bg
bLpiBcRNdaKhawjNCxNjBF88VO0hjc5VCbJiv5tYjmAa5+XV1NTxLreYmiB7nU1pKdyuPlqZzOnS
3q0MrqoAX/JiRLgLDEpkfreyjQzABxdNurSyMX3mZWUypdlfn/ndhTdA+Djy/tEt8QTb5awAj0ol
tRWwvuIHC3A9D3TW2xIl1fXYoyVD8WRbdLJXYDo2cCSFxi2AGQSEejviznFWn5WiUJqHpouOCW6V
3ZG0l3VmTRLO3pY1VAZ6X7Q3wTHr4xxoxeFLnqGuxk0i49hNFbSMAw5flIO7CqiC1ne7Dbgq2KW1
RfuSA0zBK01dbmkI+kSQ046gIibdcnKl11yfXcX4FR7Q3uSC/E3vXgJZN0+ZCg4ygEt0KMbGhZZU
KW5Aug4aB3RY/0iZXT4wXQdGG52WOtgZpdRPhd2VIDPFbK81UbcJazdYxxEw+O+0rWhgu5sb0kZf
T92vFuubwwEJvw4xqqh64NJ5mPsyitzszqMfvtCuFZRlwENmCNw7TdK/3OS8EPFH8nf6fT5hVrpI
f62q6WInavEF4h2svuo8xNvsBie/zC2qv7Te48gvGthf9OfEB2QgYOkXMQ2bUlXbMU4SIFUXw4lI
ftBKmpcrMJD81EGzsV1ogQDbG2HjMaTrRUZnf+YPomlTdD+lI1BluvAMJSjSRe9DAVCzE3d9NB9x
IHtldfNMcXE7kwdpBxjZDftcNP48R0Hy2xxF3/9rR15Ic7IbkdXasLJq8N7StCvVRP7fzDq0U0Gh
YZZy1eS5/hlxw94L1QhwOLxwnIJeVFvUsGsvqIRBsBAMtZ+yXpqIA9xZBkaevIDdsls1Jgq6aqM6
dgsf6XzaB20MAGfEOedxzeXGkEDFnRlzclu+WQ53znH3Fk2oqMMg1bFnFoymYQHEqjVXsToDsDT8
mrlvagJFzbtkI1s2YSrmP3xzxHZysMCgYAjpUXFo4HAUQueWsaXC0W5GWJ5qSIFBAqKZQJv6+doC
yMGV2FPhf5JpT3jRjo9LlwDJRS3bHUCl6tXcTEBC0rlZ+KB1ZCs+IaxJHagLD+FUUMVZdtIjMMmv
CpZkJxpzq81OdPhIRhMtByB3Cbjm9aI8kJvZ2eJnDGI4Z2nuX5cgg3k8zwGgURgxMJOmZWcni1M6
s24XtEyQbF7svXNAKDtr0wBbJ6nTh6Cz+1WXK6wRrz72gyE8FHQAi0B5vE3dN4H+7F2Nisad5vjD
d+ylE/RmvdmTOFMy3P3SBnif+xbwnCEKlEPMgAIAgNhxGzJkEsq64B64s4bvfd1vsgxbmAigLocx
ia5yC/TxuhDFLP9AHz1rQLOVlr8yOO+3ndbnb9Jp17TvaVHbj7uY3p/d3g8vQENjKzR6h39lqfGi
RGu+CvDDH8gSedXZkhRsoMFs0rjqz8r2q3Pe9q9+HlwWClYTKT+PtaLwKO9HE4GN9Mdgo79kSgXW
aHB4ACvSlTCVDDo0H3oKxcWkkAMVj5stgsWZq5/RhvvSjlWI5uPUOJPIMSU6EEP8xl1Zo5xFG0ZE
Un8pF/EY7pFH1QH/BoijeZaMF71AJLNTTiqz13cmk06aI+HRpfj7EKZXNnJ93zL1ZcYFU7mWH7md
HxcMsHe4YG7aDKtWE812UaEzAgEbJvsR1Kfk3I1BgGpxsGfPZHcg9SmTu7j4LJ2QXVEDPE2RYGau
mrFbtySm82Ubb1hBgbIrv11X3jJ/FxG4eruXTIu02xEQxY8xMY1RiL7yuhQ7mQzbcMBqrHMHRUXW
VKQw6Gg54Kp8toNBvFZptiYxSsvKh9bEv0BO1Qla5g47cIHoHs2Sj/TmQ4cPMQAGwOgbc9M2yeyI
LNtG5oduKMaVpVJg0Y7xN0qHzFkOSnjQmFIoXBlI5ZeO9O6mWQW6HmBBwxqV6N/IRD/keBqc6Dx0
IgchiikFQ54GXvqopMsB6qnFJzeR7kUy7iKRoskDH9KT7xjOxZhalycFGpnTE+2mbk5ZYAuagQvN
29xiN80lenk3R8uQHeBUPlqB1pvsFi+/r3ezC1BxxaIRcZRK84QDZg6dECUdJoDDJ0b9MI+58SNs
hX0h/krW6MZJuunbwlz5Z3uyqFy3eoxSDgZHJl/8opJozAJRj83cBxLhi2TuE61JwFKESTpovXrM
wV/xMBZa8KJYZ+59gJrNGvjHvxQWuv5ufshmmLScSYvcChF/vr5f9amuNrWNu3dtZf6RT2TuloNG
ytL66oMxDghrOQoXJRu+kZYUvntsBtHjEbzHAMAInWVvlY141RQXYAxN8DHixoT1TyNWyFU1hRBE
0IU0t2hOdjSHgpLPBqr8Do5yggc6iDKVCCeMxVofHHChjHYb7CI2BA80k9usWHea7tW6y9GkiorW
6JgPSP4QUnwANNiS/+PKFrRwUWe+Nqgi30auIxEuTLMz8A8czwkT91UzAAdJNoAUutk4ujBfk3+c
wspXMpAGUrMB7pV0GldMP89nRgnk0NRWXgpQmuvsJFtU3CBItn3JBfC32sACA3uWlJ6tD6cZaqt1
w5WmcftEKFxVUKRAOQcLKM2qoUchPgDJx95MnvsonsX2zYi0TKmuRiXiW6uxTtQxs+vqGXGgBtzH
aLhFE1r1XE8HB02da0Affiwz0WdxKWzUdwByzfTxFKRYoCn0J58F3WejcsY955a/tUe7+eYEqUcK
qmyRa25S7JAmS2uypEeeBBQ/wCbaz06vj3vBNH8bYfexiZ1O9yi+PEexwZnYrAOURuLdTcvizRy3
nue0oktQ3yYnKIQW3GrngnfNGohDyYZ6SHNjAsDUukCU25E/A4RQeyCEbzojIPCp+hQvqsExu4GO
L2oWMMk3bZ4lG9KliUXPUqo4tpl1vEMdXxyP5vCkm/lwIBHqQtudgyT+ERi67qoSvNnlo27NHEfM
lT3Ah1EETMhiEpUQrj8Mz3bl96/I+a1JjPrsCN97oN4QShmIqq4+ZjiyBthw5INmwYgx+/D9qFqD
VrY6gIhyTXPYokUPlZraM4k0aXJkNK01Y6MtF0O4ZmbdPrZtNjzHTjnQxZCYLiYO0BJIPpYPJFkl
Xo0SG1c5AprC9pm9qR2QgSu3vIxEVptEoDSbhpEm3UcV4GUvqJ+o45imRMl3RZ+ttEIgpOeH+imM
2mxPHQazbD7O3QckZlMDQ90qfD/6KptpYD9WInX0Bq7QP2Pv0QSfApwAN7fKBehF1CGppfrA/+Lm
f9PdrBnc+ujoTbrJi8Y6oNZi2JQcuSSkuhdV8oB8yFWVLEmLHHZ244MU5c5h3qOJmm6ei9avZelW
69x80fC/WgnvwGvQ4Da38BmV4DbzHIuNgDEFj9HMTCRyswDBUnOnV+WFzVaVzN9iwL8fFgdkllW4
W0+YfOTp3WSXo3lWsNbrW+AJ29Iy92XZAmQWeBFVxs0119MJc/YXJc0MJDF17NWDcZ1Fx+qVyGbR
I9sukChmnpSXicjigFkTzD3zNFW7ED1JM29zhrTQY2yUnwynRcBLuJGXGVn6TAzOY4UWtK4sBjw2
QOEsgVX/kSlN4mlSPBZW+zLmPyirH7SqnQDWoxdWjSMiTqhArcDCfEmB94gachX9hCqBXCyqISqH
Z1U9jNQlqetyjbtP9LP/j9d3quSVVGP+fS4rGNqthnC7W9ZqZQyq2nep1l+a6QDoy3bHDQO9fiWa
xIC74DpPqFFqga91WQ45B1QCmZKM7CsF2mAyXfRcI3xCrZJxYEOHluWMs1WAd3e1UVN1cZIBnQKF
ItcZGiZh250as/YIKxJA/c067Ru2pwcOa5V2qEVkr2hIh9o8p8wtUY5SuGuSfGSkZahoDlEKodUI
8BcGtwD/AYxmO4nGNUomQHgUmwXIZBfpKADCnBF8c5mY2KnbIORjk/6dEFBM+WPvMnMzosXTMYw1
kRWOqDi4Eh8Gcf1lBLLzIRlrIKPTdNhX7CSjejuPIjAijhPRIZmVFh5uueJXV4s/Uonadna3yOms
E+a/iFV0Owt1f9Ozhh5EdKbplT+uAIeXr0anS+Zp9PMJHUE5YJJngYHy55uNSSQXqF6tH4J+t7i5
88WQxIqY/xe5mz0B7PanVjGxR3wxB/Y4NnOqETWeyEChpgNNOBoH3tGEU+3kHTs4Tv11mXRVGO1H
pGelF0bhPzZ7ssDCcJhR1lX4hSPrfSFEdlQ79Kckr78vkO2ONTpellomIj8TSjsKduqVref/B/sE
XFJ5HtknWQj5lId6sVJC2TtQu7b+RvPT0jOi1F5bhpJPfSpQnSvQmnss6vQTyciOzugQ47GiK94/
zLrAPmnQJplzb3H9zmJZYzYhN/kQGvsI9dCnqh0+66N4LgM9OKOqunr28dsl8Tz6r8jWOwBkDhlI
QpEINNLWA0ijhrcnoIUC7+46pBplHxw78ywNaVYGjr+l4R9tqdwZL3SNN2TVsA0bI/2sKUBQBpFI
v9BZFrb/OQun2UBgzwVOJZG29U+zwvYD6D/CRSwdNDzOJ5X7bFemdnooamZeUPmUrWNACv40tBko
iFRrPjqf2JhYeHFFmOW/qjNQUNsCk8zWrl5JNRxDNnv9dQEVujaaPom+1HUB5E+QSz+aSZSfzbbn
oJUJ8x8taoJqBezhRSMy7ez8LwM9ait2aW2wM2317ETmaMbo7DPtCmlYOWDTXYY0uyjrKPb4X2xd
dAKDHJ0oHzWJOzlVTOH9NqsD9jAXTMWRAmqSy0BrpcrI2XH5uZhmZ92uR+lJa6IPz13xDdGES2sE
JhwRiNMpHXjKkm02Vulq0cknxMQ5Yroo1jwovaECZ5cdtsPJ5tU33AHZFlAICFijDW44qdtB+gU4
7ZcxmcyaJJysA8OBNZmQi1nn5qLVQF3j1i07Jqp4a0sdJbv4yz2Dl+kTRWc7u053hhWOW+QKwGgl
szc5alctq7Y/RROzFWnpoTMAABAh3VCr3tTky/7NFyDI0x1pUYR3WlGLstQbeFVsrnFvDaRtQBmk
mLidXUc0F3TBjuYoJn4b/cEOLZvaHGe/aX5g52MbSj7JS1XzLdhDyyNVswgZovHfqmIHHHyolxzQ
/B0Cwek4V7cMCnzMyExYW8TgqhW1zIb4wm5bhP3X1BRLXbAkY/UImcHR4byM545nGteTzd044w5e
/EcLeIZ1jqBKnQ3HrMWuYogK9rVCd8tGhOhYIRYgXWgXP+u7Z45KRGQe1R5FYOzrYkRaud6Pm1IL
soMQYX7uuvFfA3gmsDQAFyDczy6Ph+MiAoT4uI8jt1iRbEi0dNbVB/FZgtN01gWKwk4aQf9Saesq
rso3dL41h6HqI4TY3OItbthfTuxql0E340s/juGqmNRGZRl4na7CoywC+1sJyKCbdaJXV2uElmZr
7HSP6AaqEMExsjf8OlRRvul6ax6ycSpGGETx5ojhH71zx0vrNOoiVP+vmLSCsBEbJUf7cLXFQ7J8
GyZbX0NjM9l2uvFPreX1Br8FgP9m0gYJD/JV9rTPEFVRbKRZ5sdyCp7oKl0ZIRqwSG3gdrB2rXj8
ZmVxsUli9q3L03YfAHVgX6gGQBDTmeNH1zMU5P5H9v/XW7wAFr0+jKgIBS/1uGFTe3GY5zYKVBne
NlzXmZ4g63RqKNZEzQ7g8b6qyS6+qkXaAKCSbkzPQ5MgMomvj15Lcex4ZKxpGOiatRk6lGbQsNGi
FzTsx8+iCdlLZaR/Niob4zNq+qMNhbSzYXSftWHTgpgMga66bPYZ2ipBbYyAOGkMsY93gYTJAw3N
VHOf9eZq0HeBCTokc5NMRqTwzoji7MW0ymIUDQ0aD2EwryoqgC7xFPFLUralMWwru8Pbe/c39WnS
IQpSDmC2Id8SnUTfpPozFPB0Rmhv6uYsu+CqQEMkwEjhnYeKV/nWmvR/eXinQEuQ7JfCR0skjm5c
FDqJWJMkz84YgDe1y17ooNWDWGspQxWZkeUvGlDZHtH2/rhoGA2q/Pwm4geSgeAeXKUc/EUGAz7L
ejDYjxzdo2ea5Qh2Hyx0z90tgVqkQ9P0AQLTInuxSiPchXaYb0Dycr0Is3s1fDP8RC4KYJN4RmPa
Hil8cM3OCBAQzU6MHRmYKOdarpkWoWsupLDfXzPNktUH190PUbB28r4+69agb/I8mbFtYvRjXm6j
cBpVRjTPJVU7zxHSDc3dNHOt/ivWQAlEKMLCZfpBJQCVWmCHg0x+A4yX+8BRs3cZKyD/TQFvZxqh
BngeFSNuSdOIXlBIs0JwdBnd7Ejz97n/2lEQvS+xwf2v3TI32Y1dy1604GdLWdtgejnJphcP2XQo
2Rr9493EDNdMSM636QQVixtGsLmFDaaaGZDYn97Sbcs4XvGJhS8fg9pE6nkCGs6bVO7buG2uYxkw
sS5B9+zN8zdrs0fz03z45WF2mDI8/zQ5MuTmpsSVnjrIAjbxcR6aIkLTtjtlqaLS9ewxjo/+lPnK
UNOxvgaRDT3GBU2ka6VepRdTbmmwHNwE1PYj8k5JEyLEWWRoeWtdF7WvRRcAaUomuCeOYTw7MYir
bQwWTySZ3Q3x7IlGQZZy1EaqF8Vt6xQ03cYZAnA8VLUuH5vp0CalfExYf8rwwn8cpeBqB2LgZF0l
ovdIxQ4MmNCpEyfGVrZ4kachdlWtgc4l7K1AyQPO+19e54mbW1qkHfGfoTOyBXVRsk5jo/f8chxP
MRhw2qAtTyNqE+dDPQ3/KMvdAmSepN3jHdWxev9AIzKjM7K901t8vdNZhgaAR9dZikRaY2s6qpH7
3HMbFzFcsNGAHzsDVOmKTuNR5mdXShsId44nZZDaB5KleLFJNmSe2iz3wkkRXGsQ3p3eLMnGqAE9
LxtscVGGlA54y3eMhz6qPye4c+xpVASZ+UBnGZ35IEXrtIOdM1QYzKLJiNRa09QBlRr8O8+CH9Ea
0BeAabQxCBT2KLWZhbPCn5abdZgFwuKQHeZLk1rs74ZQfIn6KDyVqg5RUoYzOoCFSL6XkUqZFzky
JpOivGlHPNhbjgRb3Aeu3utOKkYqfnlZTGhNGi6yZUhnRosnC+BhP6kMtTfJVPiTT+U5dIZy6VjN
QtyN2FZLwqsOTdMhHjJ5Z2LGyVXvznhRnO1q35x9kXHrKHA6f6SzXNO7VUi5GIEQBdIgFOWx8KcG
Kva9aRjRk10E8ROdgZoN/1IzLbxlQkyzrp36W3cw2WqZoLMuUcmp6soTqS2eaDLMI7RCgHuW5KRB
chHizm2jSplGywE/3Ovyiy7N0vJ1iZjgokwqdVi5O4UGwbjBnhG/rvBb0Yt0W1djtXOCKvrGkvoH
OAGTC+oNxAsaokE2AC3fz/ihjWW9CUQXfrO0sV8belecaNZ28DuwVfDFcdvq8Y++fdb+CLlKLkYS
iZc8dOcls0GzDwBXQYl3Xv2lD6n5nOjqb4219nNpDiiO8JGsz3H6HbQ/s7ye5E7H23WkxyOCVc3f
fsnt55Hn9/qTn0VO+uTnd3kmM1BQhtWmKMHiwfy8e5Wa1RztUtirtDW6V9MC6oYLCCaaJJE/sK1V
ay7AO6V6Dc0WiBdmA+SxSX9IctvTA+Z7NJvizf7OW+93+iUEuhTptkIOn2ZCIwdJRr5zU/ObmohL
Rj07AiBpA5Sp4LmuFHtG/eELkWPlCJrsLJdjozlpohL626Ll2mJ/bXVK+uaJxRJQc7oAsREfgUge
oV3nwRx8gKRZPWpr0ExLG9WhACo+kMdOeYW8tynUG1Woaanz2cqc4IlGwH64jqbsPqiO5hHtnG9z
tMeeRmUT++soxYvpEq0EIEp2LKr6ZY5HBgZPaUgaOSFR4G+THoF8+xJN8UyaoMgmySfTxdvvcqP5
VzUg/NOsIAEuLQKkFCqtgLZBaygDaTigxt2774mA7+Z6VrlZ3F3V77IlBmumaKHnltpOV7yIY7wK
95omxHpAB2nQuPyiG7qnZ0bw2g1SvqLp89vYDtkDiUr08npJUIVbGuahlp+TAMgUiwEQjlZKA1IM
iUD7nK5526MLYHJZBarbc2GA4Wpy/vt6YOCVr/pv61XKaD0gIUhAoTTytRqM+/XMqMkuo+1vxgA4
NbEC+iX1D9FBX7qU3o8R9tY2rEDI4k5paUTqwRoBNIwIgJzxRSnePdKVadJmG2sYnfmzu5EZncZ2
rMEhiUub/wCo4LON9oUGehmCtbwJyyMN63JqZ+HYiNBHRzFA9xTq/rGSKqqRgo0v0o3VI+m+W4pH
2nWpeZXp79Rdl6JLK215SvF6vaqGpJhBGYwJhoGgFfqsWYMfQDzMqAqgO40QJbKCGV/hCrWAe9Na
hfXVeBaabb12KtBZEhADHbImi2djMOsChLoMbYA9/B+N40qLDqkAQ93ikM54DFTGZfVQ8vic4G0z
taL+sU/4GmEMfmE5Sl7oELj+SRcRynGlytCxOoQggY1w/1A0DqbmduZmOvLRaa6teivogDmvPs3q
5KwyPtdmYT6RP2PyjLwUKtOMxDwsC+WNo2/qasi9RWYnlr33DRN9tLerav1WPfb4ETkBOEMWeYgL
NZAsOy+i5WLni0OEEr9JhRdKWoIcAAv5/oJpouq++IbLkSw/LFHUOXQ6RV8X2buoKQgEjMOYagD+
+U2NDN4FaUn2To+GAAdCnshlP4nwjA5Epcad5MqdJqXLq9UyLh1t2PWs/0R6xsDsavVeh6vO3AgF
oEMb1QLJjkXZegyc/uS00Qh8K0tDLbmN7At60nX9GBvIyYQy/1Giz9J5vGmXtV/1q9T0y4eaThdD
3LxQdAIsys3cb0utttR0ezeeT9mEvCHsAZn73veRqpn6c+9ac9+36naDVW10l1moAWqNNpWbNoof
DHR+2eAYCIIT8hEanrOtdqTh3QxqlPxsRfPZpHQ3Rl29BkTnyYrmWd31h7Hgd6L3KvOYtO+mEhtP
tnXgtNkuNbLP9IjquX3MQ6c7jfQwoYfGTbY8xG7yMUvUiUZ0AMSacxDgNzGz+CFPYudoaxwvmtPB
B0/yEzLiNu4IpdgGOoZahwZVcAbzzNPQ67IGDEVnrUizMnJrj4fKP+88IFdSAkFNWy1OF41uSPbD
lKabHdOEO6IyTq+tfsfw5dU2VYZ4mwnaWdRt4RLmJVOg0O2tUgclEV0CWSK3X515LDy61mUVsmuK
HliJFUP+J1pjd2MeBWq2zmieT850xttOr1c0ds2Kee3YViuUuxr1KpZhFwPk8HdV/FnKjV/zYk32
dJj1Z1eZFRkHx4h3TW3Y1gZxG0Qw2RowxvpqsOsY2E0XMA8jfu1WOwPvbQ4KIUBKtklGDQQahpei
+FhNuAXF9z5aAZ/+bNj51xqExUFvo2TCvRhltzUq6enpP0AJWKGWLkLBocxAS6hVR6ve496OIBk/
xEO6tzT7GLfVtg7HjZP/bbbOptAOiCltBBv2Q4KKuUCAOVU+6gHwlWvH621ti8CGV+95BmIq20Y1
37grzHiXaeCQSdlP1aEm3g/2UWedFP6ctV2esi4/1FG5FaWxLxmwliRQjuKtzvOjdK2NnVp7vUbe
faz3UZEfgtbasQH737DacxntZVp7vERbSOt6yXpEoQALzNMoNhr4D+zxNQPJQaTAMda4B7y1PfTJ
sIk1wxv07jBmACHIN8+Z0IDOO3qiSrdtPLy0tXqIRQgkO7m1wOvFdIUvCeabwhOB2MbduBoB9cYj
lEC2owdwjD3aFzdDmnnT9SAZ86jFL1Zkn320QpX2eMCNbASWfmFa+zp38AfhZ5vHW7zn7Uv836Qh
tlUtPMDRoloIXJF40WjtaJsI3VPgGHCKcZcFT52VrZDpRcm1OARZvEZFLcqX+JpFw1YXaKuou13H
i33uIJVthoeUq21hB4fRsXeoefW6bhM53VoV46ExFUrhUDAh0XiQKODz+mAzRLxwNA594yAxFB5G
jpS3/wDmFG/MrU0XMS/P5D4X4y7QwXVa4yFrD6c8cLda1O0TH+RxaEHrRbsRJWJUwStQYbeu6+5j
P9i6Ub8JKnwherZN2/Lgy/EZj5VtDDouH0/UKMeNDkjBHLSPVuAAYmoX1Jln+EAwFDYay/GlKLGi
r2/R07xua3OXp3geIIhWhua2GztQ8PmX2u09sKZt41rDg7tCd/5r3w/btEezP1qlQBTm8aY8jCBs
Suq/ABWwczjfssLYOSCDaROvE8zj/0PUeS3HqW1R9IuoIodXUid1kKz8QkkOZNjAJn79Ha37cKrO
UdmybMvdwF5hzjEtQgu2Pi6bfCcXVLiVHiWEwCW8YoNeh/e8d6/agRSK1b6KEkPsXNJfh57kBmeK
DH0NXVBNoNmCcYl5FHNQZAihilj2eNmnNERUHZWzElWKHjISjHFI5tzjThq1Cd8DhgGZD7Fcsh1x
n1GdMthPVl7aGNZiMBVV3GEWUdkvGKWMTP4gcrEiu4C7Mn5kKjECephklOFjbGdkOFTZEYE1REqN
KDYldGz1C6blTiOuORYJcvWNTkStSR3jSmyz4QU/8981scrAaMxDIvWLPlRJaONY3LzC2QkvDYdl
0biaCXQ38l2hsrfxmvzigvkjYcYfG4h0qZWeCGZ4yXJv8YeMsQkarJsiy39drr66i3JW1y303OpL
mgz9kWaakNAIYEQbe7A8uwmeUq981y3xOcglh1q77XhCltO30ZIkr3omwfKtRFfXXEUzn2ilIssm
D64tL+TkHWdXP5hww2myavR9FJ5mtri+3Txspvae68OTMLQI+c2EoX/+sMi+aaUIhg0+n1Eta6DJ
/F2/95+CJJpmcJ6cuWfRllh/2o01hBkmjn4gX8pPzeyKoGHXl04VUZ8EHGIXqx4+VV0ZoiTNA3Pg
/CGEUEalvexJHH0crf6jy0pfyJKN/NRfTKn61WR998YV1JYXp2b/uDnP84BAVOnfM+gGvpPWF2QH
O5ZOre96w3Pem6NvNK8lKY1+luNR1J33Iq/OckHTKOSh1b2jKLLbMlltKNQhgn1Xxeo0fyHyOJml
zAPgKaNPUIy/Se3BttRYNhNB1Ve0joTRGjHhq5Gd9OetmDCQ1/cc+J7wOJvLGe/DFLvdcrE0VNIL
gzLd8OI6Tf86y3DiFnxbCU6sB/NCwjpZsKGeFpd0y96W2f2NEjI0YRYt0/JMCvx9du6PThpvXbPv
deOhVLPjMpdnKyHfu5q3i2lFg7YcR3sjaig9AcbdNexOQCIW8QpKvhicS7o2u65dSWmQ7y2Bzj6u
lVA0SyjpFxR5KDn39cVVA1uuQaY/tuN4mVUetl9p15xA7RzzdjnWWveBBc/Hi8fs2E/a+hvmzPPk
erXftNPBGF4z6SLg7jgjdd6rVjtXmR07lkAy3MSVXVErNd+KYqQ8pI13lvyC+BZtZ0/TR+qCPVol
0V1rnxCrRND7tj6XRXpOGuXQ2ORL4NX9SBx5MogE0BbmYOpSPDVKxMZxREWW/xP59p19jZtFjKMn
KAR6+ao1hbv35k/R/MENrJ9y5RPMpO1rTFcDgeDKWM9CLx50TdlPnXlYjekhGYfDpPoHt2lvU17f
5kX4Q+q9r6N7dW0vZJ0dZWr6WM0MeT2/trRzM3LFlkP2exirq8jAUlf1FtqCgETJQaHeM4vJv+a1
utStHqlu+o2GMAes6g/rWPmWw6+q+aeynTsyU/zE7p9tHuKjrpw3jo82nx7n7pxQ0vltuewnLre2
NU9rbh2ka8Vikbu1JKOsWB/I+GDzUX+4hhtJSz+rVhXrqx1Ui3Eox+lV9epvhz4k+5fyu4f3anSP
mVW+mdbKc8FZD5O+cmKQT+HMkcnZlkjPr5ALlgL/4DZcUGVC3tX9JWUFvJ9yLlmahETFqYLcgqyE
LwxvUDnTSIpSj7aqy4NssTj3vePaA9Qo0OLAmhu+GC1jK/mTmYSGpORe+kmdcs/qwErLRo2mdH1l
4HntFLT/imXeIJFf8CaWYVpNfqeo53I0PocEex0I/sNQLsdk8lj58DdCJ9N+CQgoRY3JRj9py2uB
CkkrPPwI49VxvMhr3KNzB7ZW5t+d0ieR2S8xWMiXZsHAUK0PQkL8n+VuTvtjvSq3rowLLhnbHQ2/
s7pbNky/2tX98hbxSHkAm/ba4o3weSrwKFKcA2KFq83VMiiD7+pUixSdoG7I4myAofqd9+QMA/cA
JXJ/Ix7j2g91VDBzWAkJSrgts8oLYKwQXV28imQ6zpZ+a9LiwxQgjZYkHu+vV27wTHG3l4aIclUQ
jWj/Lhr4EKY2xK2JSN1Ug4z/18Tc5eu6sD2v94RRCFf/qJP6S/k0iXTJtPmz2/qjJuVty9SLTXBv
ST2hI47xm1nUEMzWX0JScen2V+MKSs0MXSA4Z053tK4PRb3ZPgtz3W+S6ZbApNEfpGzCsjn3K9MV
+GPEh81hr3XcLJ4EaJEusZ1QfwqGYVuYbnxPy4Ewn6PaedTON5Fox95e46bat4OtcWxtIWJagB2l
9EEcfiOLAgpt/ku29prIo5oWj9XQXcljgb025kxrSsjpNLKG+mgn9a2bzJfEWB8ND5h+ut44NOJu
M3cjZ7wvMrNiLRaZy3hJpRtYJvmq8x0XNiSfZPu9metybNoUQIsg+27cV1Z7SapuJ43sWpsE8Z1V
vcl99hb1OefbTyaleTNMnp65DqJ1sTvWsTXs1Wxa9zXaE17dO+ih3gJRp/OLk+jyWiX23iQkqy6l
9dGJvN41XhKAHuBT3nSdYDMxMUIwPzOdGewvvR5JbIizWuw0AdGndqbsWAsZL9Ikt6V28NTAD846
/XPBQleLqd+J6bUqxLTLZp5bKqvUvB/2rdKDDENocCv6ScSWVs9Brxj5DQqJdP160x48N2cpquTF
7efrhhZJv5GVNdlrFh1UkvAreicR5k0umRwgiFzyEFuLYPf14efP+vnNPx/aTAH5UA9BsfAX/UcK
yRKdlmaclD3+q/Nmhl09fVtOtFoK+fa67h6rsYU1687ZftJB1Xu5oPHuAyMfdvD2ykjYZjAUGmHX
1bLbll4cKZxLJsv3r2wy20L2Ox7BGDlA3+andt+jTNmnadKPPtlx24Ny/9Bna8M3mOhBtebTkzeJ
v7XX06vNFjl02JfHaru57L5Oy5gbZ0+Qzt0sBh5FXXzpvfrU9bPqt4pt7zQuSaVDYAQzYHmtDKbk
yhRaSTm/lwhodtOEyGjztuHUOAtxIzxoXdGYX0UzqSSjm9Tiuf6HXBNxbVKb9EOjGI6phftgRPHJ
zrF77JU58vLkrGVdF6eiSOh9te/RUAi/dfZF3+YfNhtXf5i2neEM8kNthn90p9utvGpjbu4RGQu/
wnQ+Ln9rcq4V523pUGtl079UDt1RU3PrmtcGJzT14iQ+sFirfkNEbJDYs8VpaxcfljZzB7mIVVUL
MHO2pOWpF8bvdsyfceop75aJcZ3gLnW3JFvybvVs6bW5hmmWdEGTN98CY+VZXVL1nM36dp7Xe+WT
uO+6Y/Ec+vkFb+7bnWx+y60psLcZ5nnRy/e5yeV+uf8sB/MHk+b+QwV/CV1Qtf//l90/tW6kARVw
dyJlQhLRqol9bpp2CYx0Qdt8/9x/v/DzI9dW8X9m8c+X/vcFPz/yXL3aTaMOiZqhT16uyR8BEKjL
c2x0heNvGrmdzmyS9ZLRGuKmyONVqh3rF+Nf17baMZv3yIq7uE8rUD9y/k5dXQTmors31ez0vU4q
517HOfpYzhMJKI6dfBvG7E+NIf6qPZK8TVu8Zw0db2wNuThx06lnS1LWj7USq3mbPf184IDGAqWr
eC+27Cmp7iIfMtyC8i72thH/TKjNn6CZ3BNLKPpTqfXoMexkI3J47XauF+YdMqqNWKSnNRlOCDfM
88CM/qnOl8u4FcqhM829tMezkc6kp6oacI9Rpre6zr5dzFe20vfPerOUtyTdPhdrc9+SxeOMGWcj
Utd2efGc8aCUhJrlw/zMDU3+UOHyGfUvKSfTwYNm16sleRor+v0XaJLuh46hIyZKCJSCk7L/p+It
RofDC2j4flwsO+7rpKfvb4qj1cK9Hhd/wfOQLU+TlmIuqsN7PbJOWWjf7+rc54ntK04SOETzLj08
YoznhRmQJ7QracaBf0WOWh9Jngvpifyp+teLv8j3g7VzWeP0ME+judJjgd+abzao5Xs/fssJ2zrT
J7UALMHfYBqDnxOKlqCWqRhoFsBEPfW5Q/DokGDd139now5xLPtkU4Su9XtWS+jpeC3l90iVg+Et
FK7qYwbxJcMAOzlY4ovYXB8n+5BAw28F1TQksvWaz/8QuoK/TmmR9rZ60Q3b78oXzQvKPjLT3475
OeQ8tTo8zrfCrgPqV8rVP0BFGMDM/syfo48Wkah/RaEx6WERQq77Bj820f4ZRmyrT1M3QtkGdQBb
MKuPRUNp4h7uJz8ehFVGCgkdSkuePRC51vxE3OIbyhYoThesyI8UrjlVIMYdWt/WVV9lK9fj+4Ko
ZNvPivLkpgLaTrNPHE7kg8loT5pvBsW5Jp/MkXEzZ5m+5NA8M/+uF8wFckkKMb7XUX6kgsqlezQt
4uc2OmR2QxQTzfys8voPSRtqfRqN4Gok/3JE7oHRQehujNjh3yjrnWT2Vw5wfciTrWDC850wZ6mD
hNFMZ6wB3D1f4eJR8V/aKaGZzCKkfYV25utgccX8kLF2mgCNju3X5L61ps7A5Z+UQDtGHunUwlP/
i4gtv2VQUC6USB0p4CmEDOU1I+7A6C6Kds5eSWqg8x4DzgQS32DRdLlyqEmqXoZvszkPCt1Qymsz
K8xJr4IvSqsq7pnbNpx82MWoQ+jz/trz/R1egmRjFIESYHPwwhvBaMOpatNA6B+bNYcNGQLeNc0p
4esSIBlPoFqPRsHUsDMj/K+BQgk7dX9Sk0o/JD8u9ioQdoMb1vPN88Zw64wIY2WYJhqDhClQvQdV
2nBaHrQ2jVwxR2tSBSsXmeZy33RqMOqv6pz70qgDAV3MdM61+jA3Q9Aifs0VE/ZOzVvkhbUeNmob
yR7nLv8DC2Zt+OKur8n6tqJ7UdVfd8UDsWe8elRLaXaHo/p9NJjcWVoZy8om80bHx0B5uhahi/Sj
s9jnZUj4sWyIoPPKiKfWZVJB/jhUK7qujZ/epmYkUQoktC6EqLs3r0ynx63QHked9BgsMZTFFoS9
FbbjjWRn92G0Bn5GpoSBse6jIZY+WKzZeCA0eHzGMXH8/+eZyMdZVtq7n5/OBKE7rum+OmZ77qyn
dNbMeE1AoWGGnz9qCLy+nBSPbkCYbH6tvz+fF6ijQtAw4rglW3FIh8Tz84SLYfExMAemytTaSodv
lrVMUJKsIhYufanF+stVvVjH3O2vByI/8hi5OVjvTDuXzdA8JskzSIHhaagXJWhS6YDVKtj39lIe
NBhyQZOI+4y6T+KyJF+T+S/CqYn3CZC6v64PoIy5fAbtWxS80oA8Cm4nkf5r1vygdMk7ao5GyUzf
TZsLksV/3Z1ZYRSJwSzXex7X11LzdftKzx15nhWSFpB0O7N4Iq3ReLWsm1JEnO1RRd2U0hY6dDud
DhStrJi31vvBLO+O5jteO1M+jYJn7cqfaFX6eBht13tRPPcAJS376tGshFTPK+qrrCZ0cHnqpvHD
zdLyC9d1GWDbLhYPTCNOCb2693DmYZs6ZtDpA8PUwMXp37Rf+D/8PLsIFAQj77/5aquJP9Qwsowy
kMqrnVpYMG+m0UeN7dEGNUGrLAjOxmOr5FGnLMsuFRW2+ye9XE6akme83Gsw4lkss/FxVuzQY6ju
5ehBSnbds/G5MqJM04+eMf5icWqr9wRv7lEOgPz36o4hU4CqA8LX35R8wNUKBRsJXSW+N48jrXtS
2psBeZAhBuNOBW6m4JBLmf2bvr6aDK+2j9KZ/rLiEOVtUgpgePcIjobVZCz6pQicGcV+pZqeD7cy
fata2/GLMdEOEwqgQNjbEGagxC7L5tkMy5QHRHbtrsikddSavPDz2c0QRU9Ht3Krl0pRr46W2Deq
giLMr1aSnQz4WtmyaXtZfyvDJ5dZdvdvcow+DmqRXggirE9bpbwOLYtWr0/yv6Z5mHUrO+KCjjVY
CGSpEJoLWRcywUbuwEbMe4XoXoR2+cy0QdfasCSMZSm1KFkY13Tv5pCFsv/traqvqO8qHOtGV6Oy
odDYtIhd265mjs6LimI2NV/FSgXGmqNbEn+e7jgktiYVnrxHvTL+zbnlkwXxwQoiuZZt6+xNvQ3a
LdvCdWtinRYUvPOkRe7QvI9Fa/uWNeUHuINYjwTHTG/ol5b93nPlOUyqqvoy3dHfToxq8qgXtQis
ttZeVbraXHo5Ao+e4YvXoXtjfBessMlZZAzw24Xy2nJazzHuXWLcnOIBoDWESYt/p+Dl0fPGCpqy
fXTK0jclI982LYL7EQhYFVoAYzijwAIp7APD6+GgCCvaVBkzq+NUnJff9gJvTABOb+FEAbGlCal7
f21q6GFt/9gOPZo3oAq9pr6sSYFO43fvCUoZclZjp/fOwnKOybhcjPukvTaNOcSkmfjtynuQlyBV
y2TrA6tJNB6y90PD0iCEkLYrq0uZMIheK3ZgeRtoFQcDDKqQ+cp+LtK/g54dIbkOwZRMazza1471
9K6hrtcUj0Fq8qtnOLcw7c+r9C/oGSqrZbkgU2AGV1KoJHqkZ1lc6gnkV1/rFdbMDkmL2kAIOjiZ
CvdVau1Z5L9oU/cmEovN3ngnOhgQs1W3ijBXlrHlsXskn/PuRWakqpNtXTx3DtNyC1+nnqXvOWGR
bHeK+h4onZWvzifR5g/mEquacMKhyLi1OkZkPx9GCfM7m9OjrSlE9eS/aZ/3oJ6uc+VxI6RLCwmA
D7ig2kuP6TlYWqyLP5/7+QMY0vSUGYBzErqIZV+VaZzPzFoRGwDPuFMqk7z6aBXrRmN5zEVJq6rp
nJTO+kvPyX8oB27SWSjQ6wyky+WMoGyWwwbrGGKEkaoI45onDUvWKwbHgiFCrp/H1pAXnV1Y27vB
WoJ9kRzovHP2AURt69cV06yEhZcZz0gInXR9MUf12LZX15kg+0oMd808I7RV40VNt0PSVmHacMyo
g030cV/4G4OdHb6Be2SEVz9r4kllI5xTU4ODCyy3KE8sisRr0fyDXey9VV2hnEbTqgLD06vHfCCR
HkH5aXCyV4/kSpZZmncyoAnLTmmfeET3sT2nc4B97y+izIl4p+bU6a7YtQNCenVJuA8ro3tQtpHI
ZVYYqDWYzVjTlPhYdOTD6jnuqTV3VOT22dYaDuXEeM44d+zyfaU9e7Sr7KB26XyILLNEqAYG8FPL
bR/GavoutS07pK6nI0ovxsfVQIROLkisTEbYsXEbEGnPbR+yOyWUIfRU29+y16m4td6+Lj+JoApk
avvm0lCMPUidTSznbFm2MaPnZQiQnbkv0MC8PSn0hw3QSVDPZRWuNkWU7At5Eyrmyo7k3dCoVHHU
71OYnx/NBRT3dnSfdH2b9ibIKEQyXz8TofuQuWkHefkZLhGJxeqb/UDKDhYS/4DMvFn1SKjr6+YY
/bNQ98S/2q9LYSz7ZqHS1xzyz7h5bG3erursBibBaPtRkXtFU/8xVFfelNXkmjRHI4BkrPmkbrBO
VfGvSGf5tonuupdNHGB40R6pyfQEk3MBa0GfQEb2OF/3WeJ0V8vNjyVa/li2yF3SIqmP/31wtLr5
/0+3iX/ejNc2YIN2MjvUFXmj/WOSjvdZ5DHZqfteNiNerYan9LrQxq2l7+Qk+EJ+YKVODuRxlfKP
Rc7GcQX1Gmc6+zuGIV+K6pyW2Tpba9+F3qS/uj1Zzq2nlezSvc1fyc04p0UKO1ds5WWS8u8yfWDs
WCEVG7lbvrl4CAPFKzju0RgcjbxY/cHpEJaOzBWF5vrL2B76jF3oTNRT0Lm0L2pNw7B26rhfBVNW
Ty0fW+21VHlWZG2/nCfHftFsr8HLXGzXiqzxOe+NszTFM/s/jDYXoW/v0DQh5Qo7yMlla2722so9
LyVc89INXAnaG5C2NLurzTrMWij44U8DJ5GefkyFcEPDftCMftiZFk0BF/gdjDIZu9QBpzgtxVcx
evl1Axntp9vMEVfaOb4JNCKe0dZPUtknphwPA3fG24YHky5GPhaLXdKja9l+AUQemTZa4YZ0J4BD
zYNRVnwojJx66w5127KduIv9+vuHumDcJcr2i+coZ7cFC4+6FCnY2ZqoP2sH6FdbeMvJ2JxYqoUA
onpdFqqM0iqtm3QiHAa+EAa6LRZsACF5/tM1tcxuSHe4SVW5Ddum7aa7+7fVneX086Parf45iWuD
5zKgvHvufQZONqswsibGx06enOqSlayfPLYiu1FPtLNnDu1ulBPjsVT/yDL7oKT7uUUu7Krqu77R
cerOGHEf5PEAJSVi3jsE86Stp958LiebcW/WVS8Ex4R1J2RUTF59c4xRkMl8qeuVMUCpMmnTupPV
UokDMcsJju4zv+yLW4c5BgzjaL/ohFlVrfIqt0xeuQI+nam094K2hb+cIYvrbu6hEn/W0iSVDFtm
R5fzhFbsnyn18m1q511pY4VKXNnfhMFva93upiVWp7KXqJMTnjekCUV+WWvNPNIAHPQfWkuzLtEP
mnkgAJqqIKPzR7R7/fmcM2lAmju2iMQify/O/DhmhJJOuKFDY6o333GK4SBM8d541VFYG/K8ZWD0
oIsxoliibEqS14SEhKtM9yRf634GSYXFcE0LiqGfWPL3rKLPDDAqJRQiZpSxG3VqLIyPswqSvEUy
sSRHha4i6VApzI+CoMYkLQ8quacD3j7n98hLCqseGRVSOIYAKCSE8WvJ2qiUywNUj0sNiVDX3bhW
PXIARLS2JAdkUMzzIt6y3wlTh9Ijn8LRdrpR7yYviz3lj53KExuRS1LKE+zJa/eGK9GhqMVe9YwZ
VnuW6/g+d+Z60Yb+ZM1K9th3w4upO+KK+IwhMifdsVk8/Lj92PDILJ8VZ3qYN5nQ3DlHOeQPHNu7
us+OIwAvD0pfU4Kaz/uo7Xabsuwy9AoSI8PSNFPUtPhMxVIvvpeMnCqFVpGY46xBl603a2WzPjss
CqzF2hFClcZVmTshtqn+rHSQZCy8wrkmmrCAiBVu0we9CM/HHCfqLIPFZIzBlKG4OyFQz0zucCkp
5jVmhLW8aAI8SDsOp5+fCYeKcCgqBGZLaXJ0YldMZsc9S03/XYGKYWnSIS/jM0vdn5dsK9m6w+He
FOvBzBWXJ9MaWWgj4qXQnUOGhne+9vU3yiK/1atggQyXcwU0Qx3o8rmAWd/qfcDigubiKc0+pLwK
rhfXNqJiVekMKn+grzTIrWrQeph4wlA2M6qjrcHyrnYlb/czzaBM7lIclAuID7BZg/hxQxKHgnH2
AvZ4u6nPwjW5h7fHlfeHONuI6JuQuKzQHeZ93joHky4HFUZg9QJsMeMpZO3aqAZE6t0nI1FOhk3B
HMlVjGCzytM0J8dy4hdlsgZkEmgRJ812Jj963wN+fnV5a9Plt6p9tW4asVQNOQh59fq5wEXWEDUD
5XDgEdo4b1Xe9KxY+TBzo7IAurYFoYszC03KTnN+dRo1LJxht2nqrkfGbhUby7FPfd9q3EO2CAnN
jLQsf8DeHSeatvPG8ZQYco/LnLoBXRdKI3WaA8m/yL2vs7NTM1wSMgW89NfEpuO+oARiF4Cl8rvk
V6d+MuLhv6zXfGViwFd0kRDECvckEugyhLd/YKQF04MOKpobVp+bz5iOR8AYDu0WKg63BBCeQg9q
hVCyQtLt9Jx1RYBRNdJ6MCV2sxsSiFEGAjSEObTn0UJHpd6vCf2JSIu+eSFS2M8K5CA7u2XytCRR
XqenjDmaswGqpZ2Vehu7VvGwuYtvIsVsSj2csF4uo7qTFDJpkYVFgx+Ua+SuJ2wILZz0X5mD0GCy
AEs3Rz1rQx24naQOUrV0n7gsi5XmgG4kKroushd5rI3t1HnY2UGE32exHq+IxVOOkIa44DWoTXSY
c+Vq9AoFW/KxUvcmM/7YTouoU5l62Fr3oGL6GnFTErkOHYOJyctgcaEx1CGVg5aj26P4g0GT+vZ9
1e4OO207uprf3fL2QHxaCQypWfb2eKMhoirrenVPG878tB+Kxx40Gnve6tQU8O8I1hiKfo+KwtdQ
fMh2RLvYxF7NgGg628bB7dG2CeDFBUhpGW1sv3XztTUNf1J+JRrDpZZ+M7dClUQ310NRaKLeOsFD
p3J7Xx3eWp7l99e5HpNoYABsKaQTVukJan+sj9ohIW2pzJSOu4QWwkS377Hdi+XM0U9OnBoUFFgH
Vx29HaIx59whDQymcfzV0Imvy7CG+pKZ13n6kZcaxhG9ff4grd4EjC3PLHsRAunfNBu+2ygBgOn0
jg3Al4lNwPVuXjMHqqkCY87vFw76R3vdOZacr0IfzFBsxOGS4H6oW/p7UXqUYJDs/qpVrFjod9CD
9GFfe+7O1Oc/pmdqr5tqABsoUXj03GdbMTxKMs63pMFpRUS9I5kEjPVu2Zgb2D1Sz9QGDEFvq6Xz
Ocls5z21ZDAaAmnPaq2xbm8FB88Yz+Ye0IC8i7zoj+HzqpAIM9O72vri0+yajGisJ2lDMDmmJoJE
MrABaQSdEXoVHd2LFQC6Q54oyUqw/ZnX/q1dGRIdnDLi2Z+MsTb7tfW1Ov/s8b3ur5D8jC6F3PJn
QwVQ6Augu29H1YNNoyidKr8dqBRXHrUB7e7aR8KMkb3k3kuahb37C96MlkSFfjTHXdLvWx5vhbWG
7XabvDfRXBZiCfi7FRnzdjnEP5MnYAJU2vWrf5/Bu9pfU/s1Gh6PqF8J+pEagdKtG466d86R2+Tx
OP21WTyU1GRNcbKmQ7EeJw5K5GkQ8NfY9I4z4hpTf1sq17i6mfasZUL/5/S/Byex/6weJTxxPf3L
4mSCUaBA/ui4x8RWAtXZ0LPpZZjZky/0NFBuosqDnFc7dyuJliQLHW0xTh39K9p/jW8aFRx6aj3U
9CPCus1AVc35wm5iDS1JBGxfO/FKLBjXdFqt5KIMyindtj1XfgGQk8fjKvVxTwbWaWh70B8DFNyK
K1ZTnhV1hV88JB/sujmFy1NKymHe30rZ6G/extNQdZfxoBbaeZVZeVTLtKfpJwGtmBiJGdqvOlWX
S5/VO8fMzpObT2/rYshj7rZWYGjKC9TW8WaVSx4VNV6evH6fdIKtX63muXFfhmz2l3VCSPWoqYf7
SZ8xzXe5n+5SDKPnKGT+mCPPHC4mZZnmdCjFfbdNy0CjiPANdr2u0Q47py+/52X50xoquUPZ9NwY
wxCYzezGpcMKYltMQVSJEuc9Zko9LZewQBTJIPxNay4qLUtvC78rRmXHropyhIWU7juZ9lgMCufi
gLhTZVCE7KCYKDoQYEzqGQEZ5UE3FkusI6Jv0eEZivllluYQ4JaIsvvyrGZN1fsT8EDENmbxupZj
5CZ9ccql3filO7ZR77RdXHcs0ix0GBPZcCcUXT4TiPj+bTljTR5ecUw0qqvVn9mZ1Mq3qF/VzEXm
0Qe/NnbT/VmlRS2Z3pnsXqSl+RsPWQR/QZt/Z9vEe/k4srX8Par5m0E916pQsAhCMDWaWtuSsSqV
NiTcDjxnk/zZeoibpasury41yIp+ZuqShx6/0SPWgSBp+HaXim7QGmYPzeBmfN4/D1+mPFm5qgWZ
Mg373mKUMhDoi/i5enTS9CUn+rczB7C2F25djBtyDOSGPKa2NlSdRnrtLAp6L53itG6KPYJK9OjZ
xni1z7oACRkLn0IQL8iK1khg/LJzGIZjUXiBK1Y2bkpw3zgW8A5EL2lwjVASUr9NGBBZnZJUyHXD
bFuPc3xnI8+t5pkqlfEDEhPTeHAsF72VUENpn8Zw1ZT05KziQdz/5WkPhXZZPC22puJ7c8vHBvXc
VfG4Orvtf1yd127rypaun6gA5nArUlmyLMlx3hCOzLkYn/589MbB7u6LZXg5asoia4w/1sClw4C6
CFLObSt1lXWqtRp1wybtP+r23I89U0vtVeXeTSjtsX92A2lv8h6gsVXy8bmapp0oZHMdZ84Ck0BY
iMJi3XO+H+wg4VKpOndvpEQzibOj/dJtaflxc1cdhi7qXNj30PwFnJZzIFzkovoTwjdLJuvJCX/m
3py2DVun21TNQY7AIejjVjErAB5U5l4vLdSYNqsPUtnZvBqKLmupPMdc8loYGnTWi3gLC7dxh/Qj
xuGIwIq/cT4BsBjfgsk7kNE6iE5xysk35n12k9pTG6b/TPutbZ6k1mwogEc/1iMmQ9g7hyuBP8Bx
v+q6ppvSWRnWb4OMuQ7TDckRuwB+AMTJrAGtuYV4qcWZNOuXJEm+aWtESL9gSb39YnNq5GGeHyK1
BGurxyvZrXqfMrmjOlYA+vle62DN6HCDBdYREH97dXL3VZIVW7d2oG/MiiWBwNw+VfxBCeXeqtT8
qXFAGKL8VCTdpWijZENsv7uOlaFll3iphmUUJgFFegFyPkDZTdT7SGN9bjXrglfg3KUQ0zCyqA/E
cw7xr8h6ZSfWYjf2+mI+FhUzYrfU1RbrwDZeWDQlVYHVLTW0qyuabtOpQ3Noa4ueQns85Q1cl5m1
tKknhs0tmRYdwXgBQ1U9zUUqH0myAcovlIegRQ+n5Eb/bqiG6nW0/BzNzBqey37cmAsRGg5vkicv
g7/PQ7EmL9VHvbWGC2JmVzwNAcJcNb7RIIJ9aIKTeNJ67glMXn2FXyH7NiFYPHXsj6PKkziWzb9M
cUeiqJh2MttYx7X1GgTISXq7PLvl7AVlZO81lLddn3Obc5hdh9Z4T0n3nCrgB5xfNxFxa5kVxgwc
SyR7VtUR9BjFDowoNHipn/DDzNN1MhLolW8yXHe6RUW1LIFvGfRd7ZxJATE9Bu+T7eIf1w928Tkj
ZA3hdK1LW15SRWd10+EEUYrM8bwuwvA1tKPh2gBPXqMiatl9AKDqibxcO8gFwsTBupKziRQ3siRC
CfMt1Ohe1dbFXKzabNyhbS2PqbSUc9DLfasAQqf6k65o9YvRKFzh3U3oPULb4VPTrE8xI6xGYqZ6
TfE9FtoMBeKixSEvDkF/pyB9WYCE8YI2i1QEFLUrdJ7WSCdLh3DNzThXYOBlOq5z2fqcQxdE45dq
qDau6Rz18aMazGs1d0969dvPzrGPCxQYxW6so8fM3KBrz3YuqlizJUSg7kLnECOf8ONUlF7MJUz/
VVq8Eo/0rIfOE63N9wJCwAqYlpFEWjZtuB3+P1S1uuMnkYIbbI7zi1xuSSCbOWXv7vxkTznP0HCa
kUDbSfag2VF90BuNSJCh31iG+1vmwzcKyX4z9T1Fsz3DgDle6Ud/LFqeFWlOz7XWXLWkWZYIoihg
ydXpd1SqvbXYXyfjN57Hs2tR2akm81oHCgwLe2OWnfTcpvGEwuouSUQ18dXBg1z6XiKaM44Zl90m
GPOKQMYe57BqznC29bjjzyG2uN68xKQeh+s1CjsM7OqL2qXPI4/qJZTGsA3ykdE5HaASCKgeiWCn
x3M7RQBMyzMUsS+G4Ym00Bcye1bGDDMSmNDC2pa0CX1byXl8jWDlq0g+hk03XxzVT8xWYjwgKnso
utKTYAFn9JpkVYyOhap73BYNzLYV0RdrTPTfDtGba1rdppjyat+XzIDmg7KIphtxmIh7WnetI7xy
0AmyiLVqLxpyb3lJJ1sxdMM6RgzDFjs9xs7g4FDq6dzI14D3KmtsSEFO1Fv6Q12zliSC+WXeKdX4
4djh+5wHH6PrImNZXidNqJziyinRANelX9Sm+ZQ6iHEiznVdcb8SGWE9TP7F5cDRjOidV2yhnGXH
XaxH+p8QeCOxOLxZF8P5wdTJ1RpRDv1ABprvcOA7fjFt53gbfgJ12P0TKjOeuO/QUimD46VvEBoM
rDhTAxfcx/CsWx7yfaqavdwiF47hHe8BYd4O/tgIeSp9mBsX7EybGD3DuIQbAHl0XHclJ3CZAr6v
SefyMDKxxOV00jREAE3MOmSrFcOTC80mHJPnw2bXacJCPzS13q6HjpQ8OZtvuHwlYgJ676SUNmec
ZpwDwV17mCZtlY/1tFW0AbPG3A2vWdIgOf/735AoyeMoE3R26MrRhtBmiAsGwY05zjl/WOpx//Op
OTeVw9+bsA5uIET1QZAGcu3bcN5lI/4UoxfpVVveoMkcD3JWP3sjmEJgJVM/lQaQyvINf1+mK5yS
Wt1NP641yWNZI12n2wXwMLwMcR5duuXN33uTXn1KMwh2f59Ul+zav/esuFX8rCc/8L+f+PsGPZvq
PX3nb//nB/19WS0fM2L2H/77c/7zPUBhq6416ehcfvHfl/69J1qUdvAABr7+//+I/j4rpNEeKPr4
H1/738dhUVeg9rlz+u+H/t6LulFZkc6EHW/5l/49iL+fyw0q2WhyyL1ktsHN/z7YN91wdMcYJuZ/
PSN0T5dHF4v3Toebsy5Ey6kcPaPuHFsz1A5NaWa69/fR/7ybO5z4UdEjimn7B7e0Yb/NccS11Q6Y
TUeqdPTQfsprAUojp/cUaTvakl7b/n2ZRmR+0Wf2S1jGH3FgfyWIgI8iU61NO3b/YlIymxW6weCY
DTaeOdS/wXFa3vx98D9vlm+xzCLdjVpw/vvQ31f8fe3/+N6/H11NIwkiIjpb5YzZo9GLO/7uN1ME
zceUd+jr6It7sB1Hhc+3ItAZPqFbzquKLuI+mKV5cEvQUugX9RK0oj8XmWavskkP3+MZtSedJOVR
8ly9ms7T34dRdYz71kxd/+9/2w4ihwD26VLEaXEL7Oj+93HE/81GzjrqxTS5GzkqwtHNEMZa0jjK
tES2o6vBRynXVVirn4HGwSWpVmWYitOLMrqF9/eJ2G03RmP0b33GoJtQsImMAzwrNktPCdP406HV
zq+Nsj+pfZs9drrOCUzjz62zhs8+L6v3DHOFGaX/9Iy/E4la9gbO+GZY1biGlhXXBOxwpQ0jBoZa
aTcdJzvZVfJCACXJXmQNeRa/bKijZ03AFE6UlahsTQwi7uLGySxytntM3SukIWAvCRgbkIL+WODJ
XqNifsOMSHsFAiYal5amHuQqUbEXdL54GjUx4BhAHM7Q9Ks8vdZ2QhlUIwevVuofI6LtoJxfkgl6
oAXM9FRN9ywR73rKPRhuoCNSsVUTM0DKlm3yqnmuVXOX0RWehIzzpfGDgx7x57chaPdr7hXKIFhV
r7c0fxDGiY69TTVQkKXR12BBsqLt1Fvr3ETZjcPc7GI/6cEDkd7RXFhscAXUK7muaer0RzlsaDBo
tko6tv7Q1/5Ii7bTRDOyiOaziKrHrijwJl2M1D31itRRPIxfTJd4MmHX2bJeoi5PDrmDwqUA8/bC
tFyFg0FDew5plTN+Ml+VtbjEOFZZ6GDNunrT2dxKs+jRbBzfVM3IM3KM9gEoNGsUZpSQK3Z6SOIa
DnaIWGxsZSMstfX7NnizO2ahVKKtw0PTYBFPBq8s5qs7AdNXc7MiO77zkEB6dumlSscWgvuChM1T
h8RiI+Wm/tMQyIOgnmROo3AF4EELVj1sbfchxkRT53OJata5NZhdAqVZw2FvQst9igVc1sj6lDqj
r6jzpXWzlVsznCxdhNLuhw18/C5keUVSIlfUhe4mFgCdnIXFJN07PVgzSJPS1F7rDH//lcX446qU
NunIvmGRlwXc/U0Ctrqq2BDsXfPSye7FpB5K90sk4WvBkbcKS/0ts/R45TEtoULs9XvuoE9UJS4x
/dDD/lt1lHl0ki0OoNZjl7ui9bBjjP3EFem11y+qY7f2un7c2TUlz6bKrBrPGttdftPaO/3Sez2f
XsoJzS8J91M9fDaW/d5P3jjsBi9CqjxECRZcO1dXFaSoXjuvnZZsRLG2CgSyjIr0QS0J4q26oLqI
cTlwX1BhqQfdYej6+2wetfZOjccCBorPZg1LZI9zaJ0MZvZCtBNhnwo92bThCZj2paM4AnXiUcrd
35d06FK9Grsu8OLy44ejojJmVkiITuHU62unDjVvcsaMJyC1eKhz+tRluoQLLym7nH7QUuI2KPXl
gqbSECkj9YVTMc5M/i6T2/K/tcyKB9zV1/98MUfIwcxY1P8+qWVO5ZtW3m3Lugmf6LLhheSw9/19
lo6kepfaXYwznnXOrdTo4JhcXQaBZ7vGcetTPPU2RswuoAwlCw7u8p5o6WhvsH+TkOvGkf4QGwU6
GeAFpP0IEdVP6kIzVvKYTm03pSZJUYsNfhn83N3V0gM2zMREJOjq83sUSq/uFeW25FEkipiJTJPc
wSOHVMZpBnvi5TGX8bFC3llJ57MbzM9w0RJn1OLUTU4sSbCNlAQPTfs4kW6AC29biu6snqIOOMVE
TRdYa4HrQaUZy32sWtIokmLDOfZIt8yjmqc7m3Q73BhH0V3UNL26DodxjkO/dqwlzeJdY1qmPfWj
UXvOEMZJEg8o7+v039R6QatDPgngdurZeAdVO0VSrTID1B5SzGPSfIf6MxorTw7nOY9unWLvpjY9
NRXXlos/eMDPvEIj/q3PC2Kpho+Ux91pZQc/SLSHSY6+KW5aTmXQ06hHj+WC1Slxs7en+G5qALGU
9gxE59O+96rjSBd54etKxGYX59+q54wqQzeaZbBY9yUj/NGTLabxMqKg3XjMdTvhzB780TiaHXM0
dwZqu/0a6S2n7c5MrdOsa1+ukl3IdzsC0mbI0gMNTeD0nomdDqNEBRdoFrnGTrkNRUvcxMXW+bcF
dRKhfJSMS8geG5XB/M2IaNft50NjYtrirlErUFNinu4jKTNdQGwq51lQzRsjGfwhvGmqDFZji913
SQkj9JIsjPrJMIO1VVerrrJeXav1Qo2fWhPkP/5GpFAkCdSNSNcQ2Gr6mozTNow+FNLp0vSi59Q6
NCwkwXOUYG6oiiNo5x7HytcYsyzngLoTWsuchJ1F1ItQG62j/NahRlx04ThW12V0dIPfOQ79vt8H
nLYxOSCq+aqn080S+7gvDGSVpb3qmiWCtkUrO/lxrhB3kMH8OPuU2M+NoyJYqziPzPReViEBKRHF
9I2pr6dx6zbpoY3TFXeTlSFgS8Brh0o7NTNDOfcwFeyAUhDhVI+qOnsp+oDuZKm8hvJW37nzuZ1h
PshDgmpOC2vNGbwd1c6b+edLRDnBuJjW16NUd7HKChMi/CnKjWu/B3HDRIzimGlV1I6fmceYpNYy
/HUFf18NaQInR4gHKDSzwwK9WxVxrZB3FsEEIKO3SXS7vuRcvmZpha/S3rmEYrjLXBMcXctZoVQK
qQ1puczNWxt+svOQv9UAuMDLMB24yUGT1UXBgJCH8HYy8hf3e6ci5k7oNRsOwj1WFvDRwOXvehOC
i2SKsbSSZFhVd0T8fiCLdecC3fHgaCyI4YcYE09Oknhiyq4NAHLNtqpXw6aQqPfleAj1B7UZ10pw
0ZxPMd2K+aF1vEC7m3hI0pOSEXKQj76KiF5bLzF19Aj5Cj6cPESMpW0I6vKrBnPtiM/uOX6ucctm
ikDbtMujj0Me+uSgXp3nKjP8nMM26lCT0+5OKM+TEf1U8aupxesCGYpzawHAwph+BPc0Vu4xnJqb
QxQeWXFkzDfxvyC9ztoOTIGQfBi0fsleCPcZSPVkuBsTmXUYBP4wE8GJbhEd2kRgelAQhmc5j1MZ
vRKweFUD9WI0OLfrTemoW2JCEMi4D4byiOl77fT4+KwSyLq4qDENOcj00C9i2J3R86OdzMfsvZ6r
SxA2DMribOLzWRQ78F9xFR7TIToPWvquII/UzfKWRywQwStCBy/AZJU5IDgz/JN9NbKRyIjwtFwU
Wn2j3dZHmUzgQLQzUhwBKg1oqwotSB4MhygrzFVr2G9Dl+/mcvJbQ0fbjj+IPx71D9TDtvGWvfyB
5OGVIjRe4DDqyECytgJiD2klGhGZlIo8FlLdghQj59SsHXAPfJl4nYX2kiYTAu7HFKuNlLDTUXuz
wux9jrNjUCP0cM0XW5PUGo0X8CqcS8FZWvx91Z4QGN1zWYORgw/3KdSITFG4rFMB+tKvxjrh1j16
mvkVcSdJHOPDqlHcaupnC7vVoNR2K/PYjIEX9e0RExvYknMORrIAtSxfK1KpsHRMD7YS7nPsLpSo
+nNmRWsTeamrgFqW3WaySJfT1YfWtU9EJhMd5fDDQ5qSYE2bbd4XzySv3FBja33/WeGY7bm7qvzI
crHIqIMKKJ9D3lteEZFO3ZycodoZdvs7kVmRL84sq9x31I5VMzQgEoJmk9COJwRZTpP6UDZFAl/z
pgYnzCXY+og28mJ18viNVdKf7fq7ViMQD19pzmBVq3pXOSD54BfrNrg4swZaFKgPwVd9pFzvzE69
Ja1mHdHvOUgJz5O/poiOmhxyOc7vpkJ0I6Kt1fgMnOrbe7XPXtsMaX+nv0lsiwqBxdAh2T9Lacgg
oU1JfJHldJgSpuNuMf5Bz/lx6GwVPdnZinpRc/iwCVH8yLEDUkflCxxv2lxHgVqIF1EqFZ61aG8Q
Dh0lhvCLlmNdB9LttG1WsqEBQxvuU5H+dgyD7gjjquHD8PQR4ok5xza6Xw1LfxQW3wkBhsvzaILU
Ygxo0/MYTxfqgjdRkhFH0JBmdWtx4qAm3XbDS81aXYtsp0QMZtiDGXMPAfllOkXTAYSz228XY1VF
FXmMzFuLtHVYwq+Bp+SCwVN5HVMMrcQQpKy6ejV6rhleB4hLIXIK/A6jHaKqhF+vURIU+5QcCgXv
Iry7hBMSnS9orAUTXGk1srqU6gAvC4JXTD7PQVFVYILY3FV73CQohsowv5KSs8Z690VWzJubHgFw
MceEv6UG9KKA2SLBWCwmn26GQAvHywF1ftQ+aYp2AQYyNzVqcJfdqNdChO75N3W/GzXodkqA7RkG
MCRXO7DibaT3vupOKVD9uVZZR0Cor6apnpR6xlYSiej496bE2WeJYVGzzv6Qz7x2iJxIS/IvoscB
sd/iLGsa5jC9vPep/drY+o4CET/IuOGnYkl5XA31eHBnwmx1uZ0pmsQjVK5r5JJJL+GAkLyaLIVR
e4imvV2HmwD9S17R2iGQ2AaV58Q5+kXLfdVcdhVDS1CbVcNWk7q+Giu0wGKIsUX1xjrt09dmdOk7
TQ14EcIt+yimBm764NZMqFazQQLzWBmwI5kdvwxx8RbhGVMSWT7E/AIpwmqvtY59KvoWU4IoznXG
ikSEZagySYVzCyMAoBsTPNSpOiZxlJKpswgTUMO7emLhlxJw3dosNk1hyJVWgSUGAz6q0Cb6QGNp
RfB8GSvtrJKm1Wbxi0J7QN1ie8uZZCzHy1VE4V3AVT7NWkP4Sbx3KuWbdtO7DLt9arIrZPMmgbFq
kh8t773OUa9VtdA6/wS3T4I9rPHfGJMNYAteV9a6w6tFnClKRh+Thz+X20gMz03DSefelIhtXY0Z
mIOTNQebXjNXYzByWu+NXOV2Xf8QZB7TsO2ls7l1nM9sVlaxdTXcf3Zg+71uP1S9s4lq2m4N3RsX
+LlPQx9V2l0ZUXwO+7IglynqMVor667Hc8tlXCshnrl6ndofRWJAYoPSGs+T9cwUlvWCuJT31Mkf
CvOfOn5N5cAFWj4NirnT3OdqDv0GcF9PX+LkGkSVRwH5hs5aL0XNk0/1CmGm14Haz+i64XFZl22y
LCBFaLFiaiXpvSLxTOkgk4ZwWyVfzVmPOWtovQy08o6CiI0gJjK6fAoyAnom99jUn0Tqx6Brmhc2
+XHI9Uf8cqu0i5/VkHOYjN9tPSPsNbXeS4oaFEOBPrJbh2RUGJXhjJz+3tqUO/I8SU7ejPtQIu7W
UD8M7pcOADW85H1y5rGtbCppqxXFN/LV4E9E+uVxmO6SAOiaVL2R+XRylLPrcNeX58IcPUIbTqZ7
0lJnp2q7kWwDynpf/tQIU3UsK/esyupVUq6nB4Zfgp4N2XhU4gz7Wr4WLXVGMJJmvGtDbjNGtQmo
/JiSzO8FV9taNd7nljUwPKpz5mlMB7XR4scYfuax+uCse3GF/awt8TFDh6rCSYkkmOePtuLMYd55
BLL0lv7qDgg5vIlgQOtUIljN/IFJgOJPz5kRuFknZA5kfKjtQ6Kr22hSwBoNjp8eIw8ml5btnp+E
khvrOL/MGn7GZqPGGNzr8otDhhBGYz0o2S4yFgI13c518loUowc1s1Zx6nXDm8lB5IpfFSgoqF/r
7NSPPg5Xr+YVZIgnOZQ+LRUIdtVv3S4PLaWDBFSOdeibjfXPjEPswRoEI4lSE/epIM43Nf5SEM0F
ARrZ+7HWLZd9G98cd2nFIfoFyvuPhF4HzpLJZW1rcweptK2a76nAE2vcLS0h8Ui79/nj3PeraHFt
NYqvyYPaGHsXGp3qg1998fK74Bg5zIlC6UpFx0b/YA77NmM9AbBDuHuQw37qtj3o4DDhL2P2K6CZ
XWmvIgTy3ST/VaCV6NM9vKCPk5gQCkDlRBzbhT4RZTRsLAaZJiHKCn9+Uv2EDuhom5/MkC8mZWkn
TeRjQPtiG1jBupcu7WNFa93bsVrrzbdZP99x2hACuc6S32iF1awFpEnlocm4QiontXwgrJCRaPgt
o3Wm1bNn1JiiOoUk+pqtv4mMnctCfajVW1gQIRd9FNzg1WGNL37UzEt/5V+y7izEeuDuJBu2H1Vv
nY064WhG0Dkg4sQC2YWsqZoHneDLAQ8CS4+j6+CP6S6W8XbMvqvqpx/eBVFDI126rXwq48xXVYJx
NWtfDsNTaIDWKhyoBrdYi5QtLhbO6YY8PZNOVQRyb2MWPSAdbbWkW811tobMpUGUMbrNCT3Dp17l
vlWCN2JA6Y3aN0iC0qzgR8cvwWs1bapXfTIxYI6r0mFoRyGbuyXaecufMIHpHybOkYLeKXArTocv
egsZFU8hD1plNx4afRWM74IUexI8ajp7nBV3oINrdl4eECzMJZaTmGBWWOh1knVNj9zi+reR6I3H
4sqxSeOPsV0Is7B0rw18+DSEe2NwtyKSqwXHwCqKYAU/uWutJuuUzpch4a+WGPNuStKtSchST0hE
7MpHsNKrOs+In0qQWm72ojgoAnUCulKXjNBWeU6DydmlqgBRK68R2guiqhnZyxenkl/oSzZDEz0S
sKX5tU3ME+f+NTNxuZMAuKqmFpbA4mZS969qJLajlvhR7tylEMHaNTl9e2H6QyAxLeoltG28MICf
BbuJ0ApgdUteIo1qo7bDcFIvYUjtqS4obC0j3U9ku7VsboQBtnvuO0b2MnWLOavbOwx6qGQ25qg9
LEZm1H3og+2VtOI7d4KVE7nvhsgeFHbR2FYfRGNxDT5a5m+bcQ6q7s4ubo49n2zfdHle2vbUSuPJ
ApNVy8ETTroziXGTqDbxEiE5FV6dfdgAAGQqbV2U4IrpUtXEyKTghu+OSXlzuL45/D2LWg2FfMQY
joEskn1CnUOSMZSh3ZvNTZF/15yOsvg09bPFM1hXT2Uaelp5Tkk+zIpdnU3rGGMr7aIrTViftUOg
DQ/EkABEYs3Ts24RBOiBu9HRvsZECdbZDC9zQX2NpojAHgbQGJYaWWxrvEQaqTEoQis78aJE3fQD
BMGEdXO+C1PH3wknB/ucRU82impyyCPyA7oYmXaOxkEGzzIB8yMbrgujdd6+JQ3pjrBHgXKiLnvV
9y+N9qjG6bazwSRVzGPmo1I/kWMUbKLMf50Ue1uqx679bAtotvLLmSi6tBG4dx9OcYsLxLVd8pBm
6SYwfpRh9ts0PphCe+7SfqeBJFZsf2yGif2aLMWq1UtP+Fc2H2bXReKHZzrkXOv0owmIlSJb6lDi
tHHhD7rv9M65Lhzo49xXCRzEK07/gthOyI/BJSfi48yvRv9tu5RD0PW62lnjUwCdX6nmr9Hrp2ga
bw4yGgcarJ/lR84WaHIVFK+tjI/YkHfk8xP56a5scr7OUyyX/AA6T3ovnMEk1NBT+PMkTM26zRk3
9iSeBs+GyTxlYrozjg6nQ5Eg1sIwEoR4sjkpI8ycidKxr4Ngjek+ke/opL1wyFfUbd8gsZF6TUB6
+d4S1MzS5BkceqzdWX9KjInkKkJxqD+uJmOdjFDRN4e441xbERjnV8Biaf9BBDPuLY1noLa8NEOj
Ee2nOtkomD5aG9GYDnXzbXDyGgZjd3tVjRx6iKgy/BQjQjU1/TKIHp8QCxXoH0gSaLIQI++LShbI
Yis0tGjh3DYqYmJBbmtXsmzyGv2n2Sm6U1zpWM5meBE3MLF8Y+moaNXIVPFo21FOIonxjqTnjeg5
40A8J6Yri7ufBPPfoMFMr9QFWosFL/RIcSPYhRjMnNeA6BFtZIDEhZgRIxh+rKU/ORoVVs3qkquV
udektafkcxvq8jobzascFGyvi6ZUeDl4uRt+9XhlFkcYEAyzmuH1uJOCmZuOmvHgS+saGebGKuJD
4WRP3SC4AvV12FMbKRAeOlBqsCKW85SWu8y+J/N4XJ67FIkJ8VQ4RZYFnaznWLsn5sfMPdICD3HS
5InBY99hjoxwRpfRuMuHcTPV2T4Yk50lngZWuwZnmJH9E8Z0kHhvYMhWUVZuB/ebyc3LnzLy2V30
0FapeqOCbB8slTUd3/IuVPuXfKRy3LnxOvBlB9HlAJWl3+AayIf0c8DpQ5HpSrBIDdBuVVDsFIu9
giHYYn4I5heRN8SaqXC6EZQ4LHbe7qP6oU/jdZk1u8KlFMr9VTT7vYktBTnnyqUsHd8EUXx2xGJX
XVQwTWlkJxAAjC3lttYesfQjD/gMF+kWhhGuzZlyhjLiyM0WQt6bOnKPe4gZB3a3hc8JwKh48cpe
hwT4xhX5avEqcYoMZF73m+SLyqOtGZWEYC4J1NXDhGLAWOkEmNTdW1EhWqaPDVk6yu6xIbCGnOUQ
FfYgvmUzgdFBNmJpEprzTUfvb6Ucq5miDCSQPQ1P7rChBMyTS8gOOeG6QPeeDreurHZ5UV6i8Vl3
zJXTQVinKGE8EU7f0imojR3D+4TktVQFVl1idwaiBFpG2gjZEb7YmNhKQGh78bdz8M94s+WNYnHU
d/1Il615yEB6IEaVaTfgZnJrvwoNSBn9OXVBrfW2+56B7NCeoic8WIJ6kgSDNHQzPrIo7tda3z0O
3MBAscGvW4fYoF2WK8SMYO7KypBCz5lIUMO+4XwjAMViecMQeS6MkYzaamPMjLKTEn7KpntqG/vD
nYw7RF3sracEDfMS6lNEvjbdSdDetbn7G9OAWan9SaC2D7liKyvxYWNPonNvxdju7BJuldxSv7Hb
d5A0FT19FfGcaK48Q1/tbczKpZ0dF+XxOFY7mbBFOwVJKtVODxufp55zieFIHTZj/WAQZKED19OX
h/Wsfxsa6Sm4z4rY3NgoBUzG6Vp60ZIdJL5Zk9HIrBUK7joiP7Wy3CDv2+LQEeI3I2KrF1icmozB
DzJu1mbmNWYOXLn1SOdDU1y6DvC2iMpzIhycBH1Fjx5jc27TUJbaT1amnGsryx6wqGMZ1cIB2URq
X/X6A2kHt6rWgIbSiDAtUC6lxTThnHK3CK7rI7/CvGskbAUAUkcVQMLLJ1CtMRG7bIBwzy39KZzL
/EkhbElJJ5DHXjtMMScw+kMEgXXP0a/cmkzEvonGyhfqNB3jOR0Oifk5K3N+LPIMnCKGJ8qVsjmr
piw8QOdi3dIYeZbKQAubuCMqabmjcBL1MvFnrdqRskFQR2qtG1eBLifAPdYd7oXgTuQLHKhgPQmi
U0ViFF8BqdqtJXdI+Jujqoh0w+iD7pe5IB+0zWwAi5pNdMUodG46R6fptGdWM6I1KQHhsekjfVPa
+hNE1G9a1B0Xf37LdJWSBqxvaTtVG3Y/i6WleU5C6yHsuptTyx+JqGmruYrqDyaqTpezeSLCElQ9
/Z3sSDlqRnaEw322RjFsTQqWcnhAIkGm8JBreYKBrbh30NBoelxAIMUbtDE7iSD146iy9/RBHfoi
Ie00j/ZOMo4En4Gid2y9rvGPOthn5DxfQtpXN5hW+tdoZe9awxGLRhpWatJeYY7WZA/n5zLBIIxw
D32rijgmTQLULpY+nGzJ0q8743c02AdlVBpCA9J/kP6E5pf6liYMgyVf+9QnO1gXVQLfQhYuHbnb
pEITHKghut4iYW9P35QY+3HdVO9F3Fe7gartk16ANfw/ks5kSVIkW6JfhAhggMHWHZ+HmIeMDRKZ
UcE8Gsb09e/Qb1NS3dWdlenhYHb1qh5NydHv+nnubmq0H3BVk1rztP2pIoiromm/PDX8Myvv22CJ
Zg2kiiU3LAZ8MZjXfGK5JIKM7VKQopSSp2gxjG0bbbg77ECPYIbeYpjwGEiFEfoTAT+RNj+yJdMs
MQaa9fQRgAS+FpQObTJHZ6jVUobVYnz54j2m0/fQ1TDBSsV0C2GIF1Aqt278kZXkezfd/Mfzv7r6
b2r9G5efJP11kMWx7xLWoNYcw73H5QN6LZhACA68hxNOuHSIv6VbRLuIBMaWFc5CniLszZIsBwtV
K7fe3Z773IDlgyqJ5lQmrGT0KG41kkHd5gmwDzbHkZkBJIxjUr0YrPa9XRKyCqZ74E/udsyZmSLB
731pzObAu+8mGFSOyxz/eBbc60515xg/1YViyi9YqN2xTQt++YWPslrQsCAf1XW0plJ2qqPx0C5/
eo/ujNYEHANOpsHGbvm1dUCUTUaTMqTWlwD78WqNk6Rhxv8ccoo7ozgaQr4GOHDMPN9lHgjBLrmQ
N7x4efMf+IUjUWe1C+Cc7AbFIGk0z73iiHdIlNqF5dCa0TCAD0xnlui3cStarifewfBs42ojItYF
l2KjlWfDrJe90TKV4LUh92u3X/YyezApho2YyifL/gDiZa0RGnNP+JyDWY6YZdssC8tY3jEJ28x4
w7PXleJGHfBING2LtPImM/64JqdITG/sbih5rQVZkJxFTu5pKlliBnOdHn0qSHfFUmehXFqbHy6O
CTGn6kQebBv58RyC6GvDroYaUjTDb93IzyR2520hBko6+wmfRHyJu/RZddGDM0fD8R0LPg0S2Wsx
VP4Oxz5XOj6TPO3BfM/BNp6Sjm5nmHqVsE+GNcnzIh5L2w9Opfmqm1axYFh5woLnkfdGspsm+APE
jGgOtT/dBJi16lCDp55DuHWM57Qt5MGRbhumjgczbGqfpw6uycqgaWr3pttMHdsckIYHKftCCtmS
8C8dx/4qooX4Jdozn/8vu7hDU+pXtn4/GsL/eR5RLdYIdFpNTB6k4YZYIGHBnYPi40ZPHbvALclV
XPQ5T1C0CtNaN/owlhHTDmUgjs96oCTg1cFVn3ounTXH2FAo/WhU08kUVb/rXcJ2RkLekZB+HHOL
tkhebvFX4M2MsPsM7nS2RzukwIEQJXVCxoLTxqraW8HqkK6AMXSnbmEpbKaHxcR+WA1AR2Yr3svF
Xy6x2+zREVHY25khO20QK+J2BLf0xU4HSbmpHe5I3LtTr2N9llVhN/mXpcNVUPK+qiORHk3QEosp
IV32b45TvnqyUffR5aljmtwx0HtbLHLBvjX2U6ognzk1r9nYfg7K2oTTX9LixHWr8XLo7l35EqmS
aoR++Urw108GqHQ3sW1WuDCoJ+7tx0TRRsLd5SUe0MQcN7+OvsU1SjiHYCGgxf2Wj2Zo7ymX7XBe
DE1Hy7pbm6CN5LFH5DhCErILfvply1clAxaSxlD68xY/oUqc8WKzS9nnDt6DPjO4MRew+wZUbZ6L
Y4IefSaeCFw/1aHXxTzFGr6lSQ5d5cJ7SOgiLhy5Fmuoe2Fxg+zS9Og0JCa5V4WNh2/UsChTzXRy
ggOxVYMBAQOWIPp/8E58or747S3rIwzEHQKoCe9iWrwjoGX8+wLvKe8UZjMSWM7suXt8ij4kyWVj
OuWjMCPYGWbwVE7Y8bDpfvSNr2+lfFezD4TA47fJHMidyBUlVBdkGoUEQpkItSmv9AL0IbALyg6G
qwdQmyInNpZ1cmgTMvlDMsE7qTIDs1/0OJrjt08N1CobmVsGdm57tVnfIrqu2a/zzec29jA0Yjjr
jIh13TnTrlgXaNwjAf97zj0ZW4dxY+HZq1OGqHJ6mWrz24IDCcmDZRE8ur+BxfsflhGXTgm6HZlb
H+xBPpWELC5tZrF8AEO0dRtU3LlJz43Oj3Za+lssyjQMcSOFQ2M3y8WlbMey2PID2VSrRO7dcpLs
g9E95bosHhZbXiRun7sLNVaMfbcniqs2jkvJcVf7TzxbBJQ9+r7Ljg8fAyDrjDjLDuDm2O1m5BwK
QoZFrGkELxtCvHJuSVusgWS3+fAjM8eC1HDBdN4rUZ9xgR7l5ClIy0W3HbshFICA5nKOTpNx0kl1
JWHWhUr0xxRFs8MABpXBcYqwEsOuL9mcrcknExNIXZ20j1JSMD9zsFSbMcPCbebnUSHO2VHk7Ct3
IPIIXwV+2cKXalvzYfrsd+P5fxhMa6ckuYfgAVYz51RSbhUU6UoH79lAf00NsICcsWECclV5uzfo
QNygMSyQ9fMOwXA9NDAs1IfZac9ZMmJjNtQfgeWKkPxF8A/W3JiP0B/3829tkCOug3yrM4vfd3lx
qungj7res7ln5DNGYvLJzS8IfKfcfcOsZY9NJNvE5aeiNAiHhW1elYGv8Ly3bLEwbkzmmyuTuyeu
/zObgqRnc5EmrwXv0Y3vEuy3i5vbi/gKqgxQUvrF1ZirjHODhRnvZsM6Jnng3/3hZ+oG6zxOGf/t
SoyvPfzIvR38t7gYhehVmriCB0A0C4vLIEpBCcwNPuAcAu5Gtdw1a5nKoC1EusRKsafiZ9DmCFoA
syr0iEdVouo6VrUDMP3UBvSkukX9VMIGCOOx3ylDTCiRNmnx+Gy0E0ApJ/uhXHUIl6BCGXWe6nhg
ekOyoG2HnHJS2g8mitNhsTXTMWOjt3r3AkP0uyh7NXV2KSHaXR2f60uRGTdVh1mMvIvYf/9BUhju
FTSkV5+dGqtxPH3ErA9EB9ynZG42gTTcQ1bWB5EPL2r9qIaqS/Yd1hFq5PHi+K2DSql+Fo2BMSic
zyBlpZmS2KDnA0UkUrfYl2TMfCZM33xNBiTKEtfSts9WsW9KLOzAK0w44JZpBnyKasQurIPyekxh
9kyy4pKzOKgII5JkKVPajiiUYYYHHJGKpggTU+PG7gVHXTZGmMMDjCEQB48mj/3G01jtWp+WCb/8
R6j4DHc2OIp5YJ86Dh//+1/H5TX150/Xz2Gclh92TReW1dpYnoPlzdAMwjIz1lsYp4E45dXkARtc
9d+s/q5rwJJxg5LiVWTKq5xnTPcnOniWc6tR6sqle+e69p5ZLP1bIrqBt/PhmVpqNEgEdPDi1hWf
8HChk2TLiKDgKo4IthUCxJq+LKkPlzmN2MnZIqQP4TIqfA2zbQDWSIKtXJduxOh4/8bqhZoagE5N
vsetvCItfHoU17871FN06GP4WktffxgU6KCfYbEJbhE+Jzot5iYcAutsGZzr0gyufdKj0/cQIILo
PRfLa9GhIifZ1UsBrRtXkNGrj2b8DOLlxYOTw7T/xxvBLnj4nSOX91Gso58B/rfPORiWhPAIXvEO
rv1Dh8IqO+qRlc+oLu1FHxpzWkIyqBnG1MIsMCKNOVUdSL8ZlyFwMBwW1C98SM37bVGXxFWvpGTY
xaYBgTiYEd507+vBx3SYwL+akifhBXexuGXYd6BM9Tv4QC6OiVVwR/FCz1jqI7coSmWmU5KNrwGV
A7vJQqeIaDs5xiyTdO0lLMTyb6QhRqFm/Kh6E+RQa2MJhjG/mZdgC7J/fPZKhKK1MdJuiXY6eXxI
bfshGI46b+S22Ro9skve82WRE19VQ+Ko1zVJRpB2b4jN7cHuHZ41iVGYw2aNUvAOnMJZ51BpSQsE
MSQCZM4PQxgvHQcFvgSyqF3FS82PSj5+suFAKcYUtGG5doXI5ZxZfOnXng05FOYVA/7WlRjmrQHL
UOIHd53g3WMDVzKD9l8Bax7y77zE/IpjGLNqO/QajrPDfXEi7YO9/RqUCXxCuNmg42JuP30Qdm1N
YWc1k09D3XeKmLUPkxO3OYdJh7JvFMAdOFdBNCHjrhTk3KF4upqlCYuEJpMuZYilLORYGVZ6Zb0G
DMtvuoOCrhOpIsNRVVL669s3K+VuEsf8i2NwG9iCFJs6vzrrrl03zCyblPK2KIrpYxq3jwDL+WkM
BCNBf1U53XUDNVqZSeK/J9RMqwAGDXkcFhc5uUYQG1g92FVPfZwiMev5w2dp0h5ekT4IE3SKpZq6
nTB7qgWXcrcoj8S6De9bkLlgZzv/pTwKeSdxnbMx9RS34IftGLzObhYOcuV2pPOT5H22CQgYHVpa
flQvnmwRxTtB0Cvsn3MrHS6sTb4cf9jJYkG7nEjOr5s40bXlcTK/Yg89IOu7iJcRqPckpGISvdku
eT+IJ1LcVchZTAHBiOkRxj5XieuQfRpBiVlduqfY4QSMkg5FnSh6G38nZTha4Ej6qPnrDfkd2teG
csmHeCiujTE+JsL6ZTbl28GmGE2IeL9sYYGn4M675ejFHZHH4CVT7cBClK0iXu5tTM38DuQVzoQO
sIsBfgpnGOCA0rDAaxIl8Nz2n9MSDJBy3rGRG8ihcpBpEpyIrbPciakvDr5NFGdMAKeYTncZWpWH
DhD0pRTxI4cSS0pBEZVq0+tEJV6QpOpa0KA3uF1+zf2DrCuslwK0Q+OK4iGI7mPPtJlV2aHT8MGq
pV6OShMZRulhTZyB5SJQieDcg8oSPdJ5kHz7esBum+TxphswHNTNUxPRski4ugWJb/96LQEblkEj
fgcUBDAa5TK+JjF5NM8/9a5mqyoQ+miJfWwYd/dDi2HeliULxwQ7J85/Av4Se1/sMg2qCJI05+2c
F/o08OvTGYIGkzTRYQEtb2aBcXClemToVEbNN3H9x3Q4b2K58NYiamnY5AQ8yNGF16JqDsTe2vRe
1bCLiyLfRloA1SBpvC3kaorsG2A00+iFTK721oFCGw6FERxwOYImTguHOqzkQMi2PbW+PyBHPzNZ
epxHyAOE4yyuX+qTIcUJrV7QWlmz0p4gWuOIH/Ud/eDctW1zabraOXVV8W5E7RHFzQt5soYG+oYp
V9yQo53dsIg/U7P8dBVSe5HSN1RV6OpaDpfAKGfwjNE/3j6gqHPQOiKxpp1rWcyZrvLPmoYyqNEr
Lb4+VwQVdxDfpw2mwKsciy/K5yj8SX4ZHFgh0LyzAcG6F2MX+j1O4RmTnOIlceNRe3CGEgV/gQ1o
ocVsmsp67meJ2SIDXzha439e3p7ygo2C4l5M57W8GgZXsDpV58gk8cDNHJ+7uYVqoDhZUOFkw7nI
uMEVcQLZadfDU5nlQwiE+Y9YJV9r6rFmJfZhzLoz10iO/dL7bxhADos5+Wc4a68aGIFDHyjKiuLy
sV+pifVMpKrF1mAh/Rj4ih8G0i3Sc9qL97ceOqyCdnydFRfpljJE2Kgg7psIZ1oqnUNhQcTMqvIl
mQoOoQALAFaq/i+kWOVOf4N53vkGXRkdfDuA1SLsZdMfe6d9tDOsakGZ3/psNCllZUlfTFCfA/5w
Q29I1tXBJZeTpF+w+vSbTDzxQGd67SodIJsw3Wqb/+T8TbqEw7ke9dbL3GMasTSanZqoS5u/U0JF
3V2qmoc8N7h3Y0KsLScITXz7zGXyW2RFSdczeKkWiRmcP+2bPyDCvcfFcR48jee9AXE/MGJQlsm7
qVtc/4A8TgPV39ZsifThGirKHNhSux8AaEkbD48sxju+flaUxV/HbpvnyUoecj9xbyXGubkhCFpb
4n1loMdVBuY5o3iCzVK7V20F7bX5yA0339sGDrqAu/o2AukUW/zhR6oVPDUrtFn9EU/qo4rFfEgy
lg9W92UXNSRujGlbEB1EzVl+kJCaTqNAaESAStihn2TKDn7Msd3Ebf1rFtMHCTSaPkFbOjlLahcV
zAtQ2MwOWc2iFSnIXsGRxJetMCkZzH2ETSHNz8QnFDH35GN8vOg0XvgXy0rkkdHwTiTTDGUS4QLq
lm3t9j21T8LbDIG0tkUW/afEimukFnZq9pV+YpS55iA5DkG0Xx8VPORYZrE8qsZoKT4adozR+ujG
KA8N20PqjfTVj9YwKvfanhPGmY3vMm3fmxYHgIUtvF9wfSHfgDLtaTVx6hZaXh2RvRtvZUQIsfDY
ntXWFDqtRQve8utL9BKsrjxuGbcuC+eZZYOkJdAWX4kTbeoJExrTMqMZ1MytWUXYumrqMv1msg9x
ZWlMsu6LusSTnsHYSgEzuLZJDWHrKCYSC9zdx3JdtmblF3atxz5Pq4dusZ5wLV6qYsnuVcU6OIkQ
fkZic6HnZy+FQ5JHuz3i+MSxUnb9mxdzVi/9iB3am9wbM/VtLMb8MAfLP4RiAyHY+R6AU5Ik4xrn
4S+cqulcsycJlZK/icslLKAP7YgU8la69buKa/PgL1iOugbbmnKgIih9TmPrEWZneoyZsohA8LMf
JpNmpUohbSUQJhDCNN+mm9fIK0cfZM/pjegi4EAppp1R/IEdwjWzLtMQYEa692JT7J3If5lAyTeP
asrvZAowR3jqkGdTtpNztNEtsDG6+Dwj+uSxX/Z23ADcgVzoGAE7DSje+JzZrZvYlvi202RX45dv
yaBvsF+nx3lmCaVFHR3GsfPxsgV8M5YTAOBuS8TR35nKXn+dMT+qea6PJX5Hs8VRJXEDd/8iu6DN
YcTvV0J0mpydrmIasWDot3JUN4OMWuI42XEi5E3jLo7+saq+kqiC1WLTpWfEkAmJ/6AOQobRhEOH
meW4OZcHD1yrWmSMg5Owe8vdMw1cAzQevNhizgAIj0lOS6p1VN2U7N1goNJBxd3bOC8OmyX1mSRk
ObNsfPTYU4Zaccgx7NNQQH5F5WjHC9L4MLf/0EIwTo/Ft+NiuYpoIwyF0ZXEynCvicL9QwgPhU3U
MFm9izAfc0EjT9k5FDz4y8c8dAQbgIgVlOGoEd0qrxBvKDEi6NJuXDHi65rBPGD+3QhV9GFEHoBF
8Lju5syjo0zxQjq2Oxu1DzkjuHVeb91a6fYYTDpC3MktChrOEwAhC5b4Q5bGP9qoDYoLJSpZTENV
kbAJ9HvxivhjhXmdEEbvv5dCIjOnzksFQjnT2WfizsZWJb5kQE6/a0zQpCluhkne049ZmvrcLDed
PQb4HcSDPTgVv2p2SkclT4UDE1cG7n1oK9pNkzhAyNGUVQ189EEVmNck5wBQKW8ftnIhDJD8og27
3Vp59yNcM9qS8EWYXnC+FzC0lS0W5rWSikYnIbutMcGXp0SkYudiANu63sy0XWXcG/hHdGqw4k5I
rFJip3aFO6WhBk4RN8NaaGIrZB8NbTQynq2MjOsYx8HJysEPTdSj5FIRCeZ7RXN5v1EVVd62bUOY
Lqi4HVeiyIEGBbJ+Y2ZvXTf5U+oSZKcZuOHgLQ8zcYw3nhOcvvzuDMUF35gni6oI1g5GYD/hwnnW
CjRKLBxSmny9TkRskKDXw5JIRw74BcIMn4FRDdg0sV4uIibpSFZ4Z3ZpAn2d/GOFfZMOesCThsHM
Bkxvk2rshDRBHALccLBGU4Z9UZXEfo/24oidjrnvdz0gN4rk0kNgPPkl08nI12JvlvVLL/uaaQa9
aMkYKsBxrNyDjnt9EFNOrKhC6mZ5Rt2dH5MJz5I2lnTXUDp05KdqGFyx1mb0/qN6w7QgLiaqeyL4
wwnHCgi9gaOK8mblcxjB0eMGNKpCHfOu2sYzxhgj1uWunlF4iFqj8Dj1ZRHKvfGOe4wxE6ZBiz0u
N4qdx06Di439MCTtMeqS3zkSxCEq8TWItF8r0/8SF0GH4cDcRLI79mjktep+Aluve8Q7T+gz1eHO
g0OYgxHOGXCiGSMDTRzpg1Fqg9qsFV8Qxy+AMPw9zQuEHheeLaNvSZowSvlquA1tS+yqR4Hz5vE2
B87AyG9/ZRLHpRsYp77PmqeGEDS5AtNM0suYJr866nB4lsOHVcQlXPyF8ITkgQKXTpyCk5cFGiKc
ytalyIPn0AIA7QYC0jwx2Y9PzsiAowBZKctNKduKaoIFmHOtinCs09pD2Pvdo4Ua2IkpuCdtSRmu
4f4OBpSeDDudW1c6HOkjC3DItbiJodH1O1G056AnWeMTagWS9sdvKvefcF/yTDy4VXKT5mAT0PWP
JcTQ3m/O/LHSeyzbN/J1pFlYkDompsOYIvmzzulBHQNaZxpxF5qfSmPa75ahrce6c527K0jI5Ul+
x1k3nwDWd+eOi++ezdl/UVByAnu+8/9/aVvoefD7JmaqHtADS9d9arVbh76Okyx0ussNmuuDuXsq
nM48WS4hhqFxgosbt9TBxCFqzlqX7cQEdtAy1shwzvbJaOLgmIq3ZqoBOy/0XGgWDo6ouQBFOxZ+
TRjY+R0gvnyqsvwDM8970HpIqh73Gh7WFkxFvzat/AJgAv9IsGyQRR1OduwQtbl3lb/3asyejhdk
B9pTuJQXFKWNI0V8S/+OEXN8cFgshriXeNGVw8E1S2SyLHtXo3qB9NBt6c/JwkCa09lIzUcwBz50
Wc2q3IGhEAC0YpRBqGWzI8aPqIA3LR2I59TmwGWFkjla07fZCf3RLG6zmo3oNhjpMo4Y2F3ej0fA
MuBWctc7peieYrXWyxHydO3p586nvRjHATsF4cOB+qiK+NHXOZh65V8L8KkfZUxinNltZ/rVH8D/
N0cwPNf1sHLg1XOuuoagjT++Swp2wrqQzy7TDduWNeY7rCkAZv9Sk92FqeQSgLbpvgb+Gq89GqQS
SVvmMCgA2E0RR3+EcN2xKM1kkl/5oQE/QkImJP9cagqLUhfNM8fV0kvb3KZDgZ242ggRsGIcJ+qT
hHEsYxCYeW3pXeWiv+UKj02OXr7HNlfDpAHsmfIEqnTp7qOKBoLq868xRPEfOwp4OS7iIkU17uJC
+Bevar7jFl9OVtXXmrDQtcuYuQqAYV4DU60D9D4uNMleZnMyrgO2tYtvEejMOjQUcrNc6i5GnJ7B
ZmziXN1oB/GvQwsMmgmUUOhuxNEHm372WchhoJtYedVHxyrToyuigvQXtG2vbqhpKCB7L2/06eUP
tiP/i5XZYSfnksMC9MQ1+deYa76HRGli6IhYmBpAfrZzLqfxOyejztBMoQ4I542wV958gMEM2w22
MWj2SZsTb670vc9wM5qCRYGV4L70I4YifwHaKxumZMpqnyLMhhVhimOa6nnT4jHOO8RaXJP3CU4M
RfGH5lq0EbVKxPOoN4hIbcf5UddniiNwt2TnJVbN2YEuP+cBfcJUaBJTRo/xNQZV3D6gy+HZbuyG
+1PakkgfGTcbl1ahf3imbh2FtSdLNbwac98JvQJj75CS+BmL8h/1ynRzkxs+2Vy/wiYoJJRsRTyh
uMRpdcpKmr+cwexgePO+TR+UVKe2hEA1JnF7gvtDhVxdkICK+vdMjsZRG/7ex9abl4345HXxX02f
8LESeQtFNvnOyqjdojcAHbRfhP2B6y2/41BN6WfCoR0ZoAjounrRtlvuJ3t+FykF7LM1l0fIBQRE
jOnklPxxcVpA5EBD4HDc53qi9dEv9R6zQTuSixxwBJ+lAeHMSbmArEGtzveuSg1FuEiKyXpWLgap
1g3uqo4VoL9sBss89K4D7tYFKN8wxg3yAseAIGnPomdsyRuLrjpStOdAfl31n9jEBDHM8V5j3Sjj
eN6aVuK9TgTmD7lV0R7gpic9Qq3BpWrO2HyR8e/RnIeNOWYPiA7p3u0TFi4Q6BE+9bWIR7bwCllc
Zjgh0v5D065zKHP5YC/gKXtDPTOJAJ91xT/pcfXo8LEgqm/6rk32wkjfiGspfnKIK4OMDrbEwb1Y
NqVaVJBNWX2lzcR7xj0kUKDgvPIOa3e27rL3yUzKPeWwOw9Rge+f2ouZvIdfbE1trh2d8z6KMe3L
AfAPbhpNEgrmd6+Po8AXRH78XyRls19GQjlbLqAF5HWv36LAvahBlMe68mTozMRx8ynyr4aAeh9V
oHTz2OcVXHfGbqw868qiEWtEvLzB1+zR9UrzCRZwgp+BPYX2BMQnFxYv7Wc86Qu8BtTfuuR2YFQl
kAxNEUDTkr9eAIjz8h1LzNUIwS/out49sks4+zbhe4cejP91l2+7jrMJSlfC5qT5AiFM01cfuKCf
SyotU8KZks0P0np51fn4xZE+PWfM5Snq03s82W+0Zi3H9Nf1LPsF/lZ78fucmEjQJ69OJPbMvLQW
Skqs+vj3knNHdrx9QLb9WkfIS8T8AEoScfQnIt6xaRxl3D/KAHZVTYWKsKY/dj0OJ28FeXgLHOhm
AvSOW+WKkdfa9BZRVJv7x84BJ77xBO9m+JrqiTs/lU3ep5bNqzO2v4VrOo91LdzT1Mz9VjyYJYMH
A7DgQ4rjx54WyYPo8GCyP6x2syL9lmpf05DqZMXJtLiCp6UrHy0vrnaYQ3lFLc1V4VQ6pR4vFqfT
Z9BFBnGVAC7TrL84FCua0Flj/+8vgeJHuAAZ3sX8H6Xf+kcrwF1uWPhA+CTlJf/FEz+dAdSeWtvo
z4uTfEeWYfQMu5vJ8KIjjJCRbXmtnwo/P6QDKfBxUCgLsFvpEJq9wxJgwRrSrkcN0H9duHB7qcis
YqldtmWLEWoksa5HqW8Fb36e732XsXgL2sjawR0lF56al9xc/gwOUZoKR90yuCWbCl7QmGp+7MqB
b1nUt1gPNl4BGjenFAWGDfiAF5f5f0g8wjrrX4TN6Cekp47T2i6URaQICwQD4Ntvjl+mp2B03iZV
/LCUHAhetN/AXc6FJZFJVhc2/3ZGN5mNe2xW5BOk2qWO/Y1aTMzNmon+zuwSx8T0QTyYAcif+NOG
PcCmxDjNDd/ShCECRhyASzja6J+iuEp39m/s3+lTnPLiWlVctqq4Qw6cix9mjBkuy1iGqvTM7ZzO
a0CFYhMSwubZXvpwQp99CuhGecW912+qPH6sbQIgZlWS44rozmtd5O+BGufQiwwQD96wZyEQv0qM
sXx/CWjivuOql3Mvnfc+3eCP2mbwtsx5T0COAubxZvg2g8dk/xZJcOrMtVAkM84joS9iBaDGZ8wy
df6hPUnUd/K2Xkme3oTTBf4Ar5aaHqqGm2gAPOai2vEItQ7osB/Eh9IZD9L27Ae/aQgne2+eVVyK
gcm115hgdG78RJpFq8tL79CVy6+2BiyL2ifLz3sx6wtyyRg4zyYeq23S1esrxavuf2f0yB13yWnX
rO2DjZYXy+d9DxhgYQkTUQfiQsvrlX1vMl6jsFvLTeGU3wbU0EJkwaGUs/8g+GDQjtkljfuSDD00
DonfCj2bGkOW0YZ/hyi0cefha4rkuYVvEzstwd5jzzEB1qm/NEYX3+mCzZ9miB0Y/bn8JC5HUA2n
AeMR9uj5nkug5tXMvTRW6gvMMb5vQitXtyTBgkt53MfFgscFjie8fwLOIGPc2rNCYTOKdLFgIvOq
6u64JIFlMkSo2lX5JEf9Oy5jskc8MJnusZrT1m020d8hM/eNbu9I/ieKTFm0RqLYe7OX3gtE/b3h
a3s39gPxi2pG1UIIj72yvpUt183APY1ubj13aTRdM4EkEtRvpW80e3odofnRxjQYCAQtd9+drmnX
dVKArZqEFs/IqbfskZYowtxg3N9Gq1v2LAAhnZsklwtVe9vOHzcROvLZckPtfy15AXFoqaMjGytq
BRIq4Br3pWv1csAuWIRGrzFGRozn5ogbbf0Z+6rA7KoeJlpFihXFUVynlqv4ZNgMGAy6WzPKnGsp
7fe6KU/SBNcbJS5ufZuZK4qd+VXo0tvNv3gQ2VMb5kva36cRmGJB+t9puaw5OM3uem2FS8riKzLs
B9eko83I9Ds+WC44j5Ec1J5ZlEKPTq44G1Y0VDOZgrq5KCZZ28Qpfbh0r5vsyMZpSnCa+fCcRxbC
bTVVGC5qAoeYZw4rXY4t0VhcALc/5VRmLdpr7sXYL7RLZd4FpMfB9FnZzZ3JFshlWnKC8bOqGp8T
sql2S8tMyHLFvwhmA/6OgHlt2AP9KSkLfw9g38w2a+SuAKKsuuCv46JrZQhDExQGAGIvQCBIU/RU
KLtshqsuY2gGBMi91WPt31RPLQLvhi8r33JlfAJBsrBYgSQzZFOegcnfLCasazk4Bwi2yfvi4kcC
aEx5YUoVeiL1Pd90tbCvTdLwuK7wQMfxxlNFSqCO+u7ODZb9OKk44S83OlnrlwBEU49/A3d2ccoV
bDZT0mxiRBKelqkJd4Ey9JDFTXOEzFho72wP4hZIwM0qO9N8LO6w0bWYittIFioT4pE49GciF/PJ
Y+kwMzyXCTwnISIEdrnqagSql/6P40J/EJT3vXAOWqeMXe0GURixGwr3oe+1+YBV29nFnuoZZpwf
BmnrAC0f5TqeDPZjwTd9dsme9dh7OmtBJ6mZbrvBX77Ji7/ohAJ5agDAzS2j/9Q3C3qO9ZZgpD4F
OUq6YNHKSCzpfR7kQ+EGOnSl5Kwj98efdlNi/0PqxHnSlAgmuDCHPKq4A5C8tWNgxYFh0c/QU/jb
+HENcZbZadTD+1LX6BGdB5FJOWTlC3pFp1zcWk1o3bUxh2QVG3g4TGx05HD0EpNweJmNt9F/MEF0
bmNena9YHQqSp50iaOkul2yGWsaLNzsWVTtTRUS9UFGl/3VDBHPLJOwDfD3lqNlkSKSVJlZJexm7
wpaobNXhI5aufYl1AQ/JhDxDMBX0JZfiwVkhWvH/MXZmW44ia5Z+lVrnulltzFCrqy80Sy75PMYN
yz3CHWMGY+bp+4PISj+ZXdV9LtJTQiApJGSY/f/e3+bDwZafSEgDk3U1qNHfTE4Qbwvbn8ippwuf
dgJEEF1NyNwlssGou48VIVNtWxnX1PxCu21ZFVjptqNveUyhrRF5/+6yutjYoY0UA9+yp8ttmb9Y
/ZcpS7LF4so9S4HFgZeCPCXvBvQpiKUdianlYayRE5cmwQ4St3+eZu6xy1g1MK6/kZx9qsccTk3w
ZA8xXtQ0uAPh95GM8/CQgx1P0KikRv0BoKXEP6puMsi6PA0EC9YaxUVGxrEQ43gZhh7Et1ODHJqC
Q4Ao+4ZMxvplMszs1JQsm4ST2S91ku1Rlb65mavfOtH04vdmv0U3AGkbwNWpZtqpOfU5JiQRuXXf
nqYBEbXCgRiEun8DRq3eC0zLVxbtyU0z1+tNugI1SwCzh7yQhYQvE5KHYdLiMmP1XNZIR4kp0/zn
H0M2Ny0xewcVpgfVgr5HC8UPuw1dutAEsZHPZbT2Y+xyBug64F2N0sCTwLRpnCOclvi6lX0oCF0j
JxFqVdvf1bFBCo1rBXtdVtC1fSzPuElYN6f+yTaqQ1tqArOofPdjoTZmbL0XSLkL0AS7NkLE1TWJ
WrnVQIEDHBE2F5fPqTNX2EdIC7edbSLw7TlJw6xSL8+DHu89YFIIktBXKYcplktlCSzisNYjlo+9
o+m7DE0gJywXIY+rVWdw/XAwrjbEmbMccd+FRXpZ6mMT6zQ3INkdQSnWF8ax9s7G67n1RuOKlhbp
IIM2bSF1MPPVcuwaZL+emWqfYUtgKMi4HjRm91W5xp3XWF9ohz9HVIsBwvHReDdrWBf805K94yDE
EHa/E0C6D2VAl20AcOiSb1Eo7JWNzE5DGD04peGs3aTBm5L2n40/fvZZZCBY8K9ro3sUpvpqOv6V
GOF2wJVWxpSdmEEGVPISfoSsOz341hFTm7ngnwHPqMeBRNPC3ceGJmhEVA3B6rK74TJjQkAzr62a
bz7kAgJ0qDXmrLdsnVv9m0tTmulm4MzcfgRbKJoUAswryZm7kh7lx5EUPrN7EY5u39auZ5ytsPsZ
UIlBtCcOo+yBM7ejteMKz5CnCNAJITzE2bM+Mc54HnYq1ycNCgv9Y4C8D4O5F68GjAObcABRF3Qk
rXkW6+SWkx+q6zzJZSETcoKd2uZihSxXHXSrqUYl1CUGhGDDKd/b/cWyeu9I/BeNJVAPfFxwqqYy
lveRh1MdSuum16ryR0lbMxoq1pRpNz1YSXshsNS3XEbCeJ8jsgdzJ8xV08FviaaOgVWsbIHGMEf2
tDVqaVyNkREcFUwWA1n1DZmsJE6RzSINVN1eFtzWXAsPWUYPNBhoiZn1PKfVoFlB1yYpVN8LqmMg
MMQu6iacBrHZrkurxTnf1SsdeOu2HohVMLSguXNBVnFMciayHUYPHltdmBlQ1OmXa57w7vkACwFQ
1beJln320vxMcxAJfvOknGSWnUIxNPzqUhRgTMk32RT06RAe5gcnlgekI3h0YaGUvDfsKYC0jPZS
l/VB4cJdJTlVAteNdnkEtKZIJY3ySryaqfVW+020lbJBgcYPcmtJAm5Nk65Er+kPWu8ZrOAE0hGn
pBOKekAhcl7FY75qYoQkoXLHTYZb1hxgXIa6ZZypIjxWzDKu01h/70q0vYjEmUa2u2K0fugaJqu8
qi95az1guMHmPluqWoDTlS2/YsPcY7FX8NJ82GrSf5f+HZdEfSM84EQYWGbQQ3qHJ/wlk+ABSHt7
QzZFYV3q6y5TWD2+mNYwB3J0vPN5+CXmfiIzhp9kLpDAN5rvaPcV6TGb0CIkWmcZiAIS9kSVcvnv
dPdxcGIcKthnB+urC7lwh947AXX5SqsV4vmBtRA1rgB9GhKMcXhoMGWu4g4NojUw3vEpoYDMWS2m
48fQMN1yWrzH+AwIaKBvhFCHr4eUTeZCN4jSrrIUyF4ojY1pkZXgppDHDQG2gDhQtY3oSNIONZ/o
Bg1Y1gTxWZ4NUbfwrHWtise8byxOZx93UoRuzYYJauh+RgR9uA0M+oYVFCwkRddcjyA0NeGnOwW/
LP0rK8WzPza/4DG88w73tBMeyspIOKmacwIIqWm0qy6MT1VjnblSRkgZ8oc4lnda4tzQN/thqPoe
ad4ReQSlhIektRjARH4s9E+TQhYlaPsVFN6A1HHs0Ugc1Diij2YMOKSVeSysAP1s60YsAKyjBCOz
aaKJuBly7TR/eoeVj2QO5Xj10OkwJsqwfhAVsRq0XNo0f0oSHUOfC9ZBglwHGxjMcyyv2FToY7h+
dXDIKTWkgaC2g52+zPOUQc8/jpl4HmzvNsgdpnkxdospRJ1modRW4S6u4BKQP/MWZtZ9OTMoJf32
Jna5mhZn1ePMcAFRw+GDo0FDF0mqf4z9hG9MGQO2lNIpTsstElnULq3BNqBNLUrQn6luw8Co/Iiw
JGI4wnomyhjox2qmRSsrHDEsWES2o4DamK3BPzP1r5r6mqock/05nlUQKz8G0mBeFj+UqXhFXxpv
/Y7wpjDq3VWtTQgV3t3CJK2cthMklbeod+gAjHW4aek/ovyZIQust1CH6B6DTKOGDMMqGcIhRgOn
TI9z08wwJTGOqThpI5nukeFJPBQ43SrrvapCFzSNy5LN8txjhHkkSJEg2S20B+IcPtuACTbcpH6M
LzhqH42zxwKOiz8Xcx3HcNmTnmpQYYWyFiGZDv3pZsYv5QmNp0G64wq+HVXv6S5OYXJGI7oRJ7Gf
+FWvo5yLGLYlY603oAns9BmHHvlv1o1euO5VXWtPgNkB2ji0iq2MwXMaansvLAIYSuOl0jsdJMMs
Gx6nSxvUu2LIqBNmUUAzzh3WSFCAQ9JzXYUMx8gg3fjS2MV14cwTLrQ0bXsXj/5P5KnkOdLVmurY
gtHCQEG62Ev/E7EyiL4In2GXmMZGjnP0poJUkTggnitmjQWow6lT3jqadOJWhvoq6A1tNYUorxIa
DFNpPvdw8teGn794mGf4DkhFXf4sd5NAojXn2mJiYjmOelzfMTAr7JNeBXoo+2Nbk2Lv1dEbcG6H
M2AjOWplfElGesEFisXLsn35s2xbbpmRSo6GTC+4BhJ4GF5PjGo8P8HyMEvVBCR6/Pve92G/91vu
izBOjgP6q+/X+Pt+y4vMu4QRxQIWynDHh8p/JLoBj58nmZPOd4PCQt5rjyVBD+gczLaHuVL58gFj
GauwvhG4VyM4kQoBmhrM/C7uWlDKuhkjA86QCcx/KugX12gFbo0gg5Ewb9KdZpcxi7nolRnejc5H
ywr3Zrmz/EnS+LbsAFTNH9/d702CS7ssABFyuQjvlgeMnGghcAzp7vtQfYaFaZknN9/bOlM3DlmA
mmI5bHkCUzl7av+XkUYkfcGyuiKOmwK8pd59h25E54TQUJZtsvvPR0Wg13vJtJNvpLHvvaE6mqap
XoyhqpEmEJjk4Jt8SUov2CqdnubyqEtNi55yk1+Wu5gJgBfK7KmpS+s2mpoHfX4OpijuUSgVbf44
KId/qEtWnfNTKsv+FEUtb6CU5C+IDeZD7DF2rwvz09T1LWmQa4Ky4mvPGuJruGR/3Fq25QDjmdwC
S6Kmi7Jy+Ws08pc50DVcjvi9bTmu1DooumVNisf8NLHWX5d0M1aEhmxSS7Y/HEsjqdLugYg1U/wq
sN8s27UI4buezfj+pEjephChILsX4xjsiKW39iUwnB/q0wr79oefx93e1IJ8v+xE3IOXTMZb2kQh
KdWpBf2fY73+y+sa4xVfwQD4dwJbPW+ucNy0uW+8gAFKjhgxYNAJJE76yPSgk41e7FQSDlf5kNBQ
iftxgNQfVWCKQkjG8yMZjrwrgr26TTo5A20rhO4e3bVT65HzhkOU8dYx/J+Z+ZyFXf3RSDQtiG8q
Co59cCUMF3Zt1PuvkxgPXpjBA+4YSs2mUw/1BPuriUV58NwyeQgxnq1KzfdvvbTE0GNHL6x2vdta
1UhzrfiCxjZ/1Wh9H5zczrd6IPLXkQgDLtpVeUEyHTzb2UNJc/NVtHZ3hb6rWxceLo5ccxIgSUNx
7RjpL7NNk+cYVQfoigjD7nzXNvBv+TbqsuXuoGbSW4wB2mnH5DlH8oRA++y2wwQbslxbkePcBqWS
DwFlWkLG0xYROnc7alsPE2c42VgUCv+6x/Lgsu3PPYqiMPaDYDKmSnSerFJozsy3vv8s25y4SjNg
r395ZNlHTi6PfO/+9/vL4aIEFRFSpP/e728v9X3XGWB0L/v90yuPfVeuhybpzixaNVr6nkJVOYRP
hp+M1OhCY2+S6am7b4zu59Aobnyadk+uh/gBv4cQbv6u5u9Ez6hKw9w51Dd2GSnynckCHjCRZZWz
QbF8SQEwXWOsfRQaEdUtHJ9rhzLFyRrEVd+6ah9YJCU37TmGRfEkdcffThnEUK0b7u1R75/cITko
OMMZBuhBmdXVOE2es6PYGRyBTuAbQ8qY479Nq5QJCzTi+Fogj4N4UbroVbm7NM6HYeINeDmkRQdh
0eb3fSQYzMDx4vS7qKLCtOz/fdByyyOwl96QhYog3cG4ax+8wfFuprT47LVCvbJMYDHc0V5D56he
vV68CCMJblXVVff1oG6WveDSyUPC/G673J0Q4Kxqs52uUSBNJ2Gnd607TqcAoy5SLkc+2GYrHyKt
+6yK3rha7i17ePMey92/7rEc1M/P8b2H3xXWKQ3UszGXWI3EBz8w/5k8WNt1WRHG/vf7eA3tKaI3
khNXCErxI3aGGiNzWBG4U5fXanSAnBe29h64BuFU+vjcZ2V4GGqto1Q69i+obhBdcySxkAaWkHgC
zpXLm16C9V2OJO3ounAd/Wmg1HKgORfuByPqXslz2Cw7eLGGPcSRrDmw/rKwKuzr0HBTYvsQqWUU
gVB5sE2rJvvan/+YNvGKOV0qDCF/eWDZxSDDHVpFcNXg46WBOh8haPBsVVkM/Li5+/uR5eDKvGlS
x798P1OPNnLrBpjHuyl4Ctrc/qhpUa9o8k73btabRylb0lbLoH4dS2237BFFc3IvGtibxFXx2asS
7JFtnn1gJlt20HLcnk0i3LMTh9Z1lrGy9wfL+gi0cqO1WvcWUjPZEoPVnNC4G3ep4dP2mF99kv1t
ifv1KQ01sa9cJ0eQZXmPf749IFn0jgcp/oW3NzRRfFZO+S+8veXFA8RqEaqRf+HtsdD44+3hYfYf
i8r77z+9RlPNaxcFvz+9kjTx35/e99sjxCr9wGeyfEj/1af317enA+UhmbKiRiNzHyaViW0poIKC
PCeJve4OysVwFgC2KzupSZZ0oHu0JSHqYSLvA1FEO4TZzcatRljOyMndyQFlNR7Bx9xnVBVWOfqA
1dhqJA209QXVb7ZBPJljyiIodZo0gCk27JAYlxlOhWtbC9+0FHNeOJGzXkj7I1be0Rmmi+1AogUf
+mtUatyPiaXTMs02aBuRjRrNjTJNsR3MTdKSudEJ3qNGYD2Frb1pVHcC+xprfNZ0YLcQweE8gYJh
QWIs6I2nb21tVhtdBLcBSS7rqC8/grr8WWjjk7A7aiMjV78Og0YEM63xQThGGY4eET5UGek1pV2/
YANlvaI57T5NQdvFmv+J5JeiwSCOjlmup5DrMoQFn0YLJZJJAkDRbDxFbbPAw+q92xD7mqYov+U+
pjG2UeTYk1BCR3fyT55gEjQaP3vIqeusoa7XwsClvkRt2KCt7pD/VaCP2erV3H50Jpp9wx0NYTzv
8WiuFRHoKhDZSiStuakc+6fO17dGFNhsuNgSGCF+5pp5l7nWHzt6W/oYEVXkKUc5ydihYcgvQh9K
Pq6TlR7MhA1QKGUXjyeZ48+ewJrQaYei1sKTzqAJQjC51TQaNCNwxTX8zksF4X+t+vxTGimSPlbe
ZWXdGY13nbUj/QjdQy0T3Bso/OepCVPIOLkAm2y5HuER6yb+w3BoD0Q3+o7+NiBlWIWZM5Kdwzpw
49b1L1qz5inoy0vKanNX5iOWuLAOaMLQ8waKhz0M9CCd6hipNG/HtrVDY2I8I9t0rl3gmSuDF5lF
fM/uL9k4FFlmGJQXNWtgjm+T639WE28QSQFoIE+uctSmYAsIczFsGueGwI8PYXfW6AG9ArXFv4X/
K5LP1WdaI7qJbOfVcHAvWd2Q7oRd3kVDsoG5xcer6fHGq4ix8P0JCEHBkmvE4aHda5ZyVm7Ahd5L
gMqnrnGhX7yyGxPvEuiGFf9wymXC3LjBTFqqMZIZ3fTuyeErbgauVAJofxoSZkDZzSn8ZqtmUh1t
5ktPd91vuhDhq34Rdb922y4+UuJM11Hj6tuIKj1FaxT4UlER8RknwM9uotS7hq9K07VynlsdjLon
jdfKwXMbQZQVA+lIbhvvaIflGzsunU2a5nTXqNx5dU4AuWrpHUcB5BMdSKr5NNb+0YihdgcjHLay
eShFzsk+0TSpe/FBxZEx5823hv6qcGD4MKXlF9AwC09QjQXdpzGhiUkoLJRm0l6V1asjhqfBlx9U
yiRtGAhLFYaQVrRvU1M/e8L9gWgl5kqXHCpXtmuuYiRNuNEJlwgTLRJdJ4fP3ecHRyj5tbRVys+N
YcaetHHr9D8JoNyFNo4ty/NfrJbf5thOj44GECiSaAXtCK5d3zICGSRKRU6/7WUOhhud1yrxo0MZ
GuuWphU6UJpQRXjfBuNNUbsYhpgx2oZxJKuMQLxkuLKoeVLRp3mjwWOLI3EfTM2dQatjn17qAKco
McyEcSPBwyvYb4OQ4lIMoGhN63eVc+7syw70V1eA8JtIuDFoURXJ+5DW9qFtSAOYbAAAENklZBT4
sdJ6KhrqfE0RvExW8+WMzFGLn7Ze/WR9RUkRI3Lp3Y3+mxQ5fj2yl/FbEE9Y1rhF+lkekSb+Spn2
lxY5Tyb8YOHIvQQettE95Fui6Rh99McqZvIYkc64tvIO/M2QC3402psgfBn3HmZfLaSMinedgjrt
SiJsTf6d6HNzAea05IzpJwLvBjrIbpTVdH1GXNaNfjZr7qkestJrNPg1mbt8QRXIVSx4GxspDxKE
Y1LN/s9ZDQzV4lMe7Ux9FNP4WImOer3X3budhYvD7qe1/Zi7eFSQI9Nacux9JJCbDLaxx0L9aHQx
UcHAwlL3R1yPn0z6cTSRiohU/TBqBW2nAgD4nDgXyvuuJpvCyG+9onm2B/0F4ttVmYsbIASfBSER
JcaWoA8QvXPOIq6ZdHjR2EZoiZcBwTuob7x6lBvaohnUs4isLqgwmsHnSm88Jw8djrScnHbVa80d
wvwfepgyne/0FrISYmy3RDrVX0f+AQTG81coskfbr1/G2XszAy8wweySnMUCNfoIM9UPpbrwYhdP
ZpNu8BwTNNwhN4T/H20HCz/8qPsPtL9TeOk+E2hgYi3R0Kuw4yqSVGJG1UOMCVw/3vmg9NJweLYK
Ir4wi8q9hZnnyuunxw4I38bypuuxHe97PfjRKk7flnbdqeuzj9abHnKrQNRCsk5PnJ0lkAHnlkQ7
Cyd+trkQuILCn9gOvUfJppOv1igGZIXHbVtGpCb49hq9zTksgzur1Uhnmda95Z4T1uO6TTXUpfPh
oZgOWzVS4C1f/FxdLCPcRb4hj4hWnxWE/v1Qj1+lU/+K9ZZGWpbd0fI+iCT9VLOcW2KELweI6bpb
j4xQ2RNtlpXbEwHWoOen0G5C79Yy3KKsuQmhYt0lHXgvCWQZCYcYR153wKbFCOeFGC/i98hx3XXQ
NOOqYKnk6QQEJEA2U1kBjYgtuakxHKQlomkKtAQiEWXdJeS31hp0u9by90YkZt8i4iRziL86HXeL
WSVYgHBPHQr4OFuGkYFUQqa8DJKPFg3uFqrCE7ao5BRpVw7rjG1Ck1PMfTeJyXhtAkpv0cc4nffl
5JpPTgZ2GZtQdeF7SAMaeWVMipBww7gN48fOBbKj+eRn210AdiSbPckUayzrQter2naEZGkF9WOR
IUsqmviTIBcq2QzAzVz39xCwUjYHzmV6rr3NdAIMkp7PRRkT64jGPQTR40hTbJMJEv3yRHy5/Kw2
xUT2VNpdmmLA4T/MCGtCaBDmlrddAq3G9jejzbijZ7Bno5YTO0b/fenN8Esvn8yKNIZqqCaq3ozj
nRqep2w4tjZVHfQmTOmQVw4kYXS5Dup3GM5Yi8DJqEfc5O+mH733enjXJYRQ9SEUIM+h6653cAsq
0qg69CVonoj2JQvOVwOr6b4/uV2JVRPHAG46rLPCLc8tvnyAaBiLgAJSZNuEtuLSo8cohqL+ueNS
eabhCZGV9dSbMu/6CjCbTyqIjg4mK2yyJwq8CKOiOss0FgvQXe2aN67O6G/rzr0SzVkEDeXYBEHr
e28JnHcGPUMtLjs4isRi0DfotezV8PX7vIpeoJODFtFJ63O9jhg976v17jIl0AbSpuqj+stJSUuK
xm0zUK8FQ0baY6LfWfD3EPdvAZviY2iIyLNBoutWcbK9gdBKr1gHaPUgZxG1Ba1uPMBX53RFWbym
AbolJvK57fA5CY6P8BSvgglbQYC+hbmA3spdGZFDUTcfkSGJLoexMYy9t2s1uPe0CzwUk+hEbJK9
GJDDHPAyV2ly6Px1nCX3jhlDYMeSusJEzHcVKIemTvc2oGjn5C9/xnwvgzDqlQkiZ9VhVM0aCOPQ
uKmbIjr1Y7Rbdfyh6oYaoBZ3Gzdr+ovayHavMJ+tayv+tMj3XFU6vT20qGTUWQivGTcOsjJ2FZ27
vecwWZp8Gslux6+u76MeXMH4ohWST6y1D1UWdecp1e76FDUCl7wP+usgf3gmBNWA78L3vsRrzTyD
+OZ+Xh8iv7Rp7q3yVp0R9kCT7e232M+R8dcE/XYlzSmXmp+jpLtPG6wIQymvILOeTN9uNuM8i8e8
9ivI62pHpVieNVnrRz6r7VCBg7FyhUYNeDjrjmAza5TiARp/5CHis810m2bMgSn1XoMAhymm559R
1H3oqAM3MoKy1iPJmwJt0zGDWBtpGdEGEl+DOambgCF65Ro1fc35bue5L+gMJ4BtPTUt2t+JQrWu
u2ffwglSdxRw/fqgsdA3IwzEvdM262Li7MFuS6yynB712qcwXxbp1uWqyaSrIJUclNeqCAQauDYg
StC3nsoahlxCDKOVszgtJXHJWTE7YfJkBxf51fcNd0vRJqICUVE89T8ZavV96tLrrQDNYzHy+r1X
9szpm1zdVhO/CZIf7dOcRg5cnCjg0tJPtUaMEKKv51TRcqHRR3tWNZIGJF1Bi2kykjTWeLgfmK/n
28j24Ojl7THASOqJuRTiFuW+l2+BSi24hIZzIc79gBg0PlSEJh273sEoWNtIMORIIuibnqDObkrz
odAHdHGa/mi6UN7MWty6tfaYpFG0x/B3lzJ2MUmvcvLY/NlHQtxyTpSWHtR7bIO8/2keU/HWe7VT
rBFwgR7uJkLq0+bKpF1oF+Z6SsVTVKEfCcuJfwsoziSdRUf8gtDqP1HDwqcr4IakSA6sggk5gSHn
JMSSj+6QX1eckTdRQZNQpImCtMIDDZTEIYdHgs6nKUVuDas/HBYpE2AH/9DoIRSqYGJade7s+0Qn
E9jVjplPvQyvmH4bNF9SWOI+CfvPchbJZQGd/DTHCdN30YUFTI9nvAfNUsQvNj06aRkOqLMGfQDP
YUM+KW1rBLw/SLyuGqN8+hTbWbWektwAchxtPVWcy8Kz39qcKOrAUpy1N0Y24o7wAC2gBMTwD1pi
46LRANtrX5maQRCFYHaHSqFDGldg08GvQJpTK19Il31zu/CHL5jOCiQcay75vpNsRkGofKohNi69
67RjddRE6bNvTZ9MC/eWV1NDq8pf3lR6hN5R6+sYyEawRTKMOeUZYWFknUwTqpDWTsODwAPuhF18
8fBrzuR/rTnoZv6R9BFF50TbUS16MCJnJgBepbaMTkWMWxLmq06Tl28Vdxtfdl8/QD7Aa5XEDWZv
L97mGYVSZeXPZh3eOixxSTnwxBbH9ymjUXQsgOOuLUGjNCZHXiNswPO8lTAQEyQTPtMp3sbzhVq3
2x/KA6lU2Pi61ViwskVzbCfJxSz1586F0W3hK1vVHcrHckAZGTJOaJPzZlkovTEuoKhL+FlaVfYV
jLl2MBtvb6v4qe7JJjKM5KouG25IxkfWhOTT95fGK1hQtdR6dPI1jLy6imJiX8yYVXT+MVIr2FAU
ZRZCL5IhbY0t2MGbc0jGmYBuMkW1bf+rweew7pQgWhU10FTJCnGk/5PF4M2c2FYQ8iTz8TB2rJtS
27txTYRkpdwiQz3raCJWlGFpT2S0kjSi0vPm1RlA1GkBZkRH8jU4mLIiQV8WUscr7as9GBSRC2tt
wKrbY4uF6uJmP52w+JnY7qPWgETNcVWxqtpR//FWDQoXT2ClNdofSUhslh54vzjp4DoZeKHjZDty
HVERoL+KENX1FMf3QTJG63bMD/GcW4G+BKLO2AJE9ovbCVBXBeph0l0aPAVC6Jwe2xxrWY4FtSje
+QUNZLgaWrPBcMavNi2emsYg/UevP1AWMmtut1R1nw0NV5AEbAFO41NG7kfW2e9ZIDACW5QAeCX0
fMZlxASUFe9UtzGI9elTpEAjpP66iHs6scaKp3JgZJJVhY9ChPqZMyHJ+DmahNumgD4BKiXTLgJ3
KUf/NTEteQIgpfZ9mm7sgJyITD00dfgaT+7LCCl610JQW4FD6le41RlHnSMhhO7Om6ZrzRtSdPdc
DSAcYodMcheY4MlvGT1QuO67BFcUClxWCVGQQS7hgp1CBvQbMmTDhuBkkqNJNPTXzhBzmYOqFdoR
OTrjPqaUjvnBpgxK8SdkDNw4MNOJSPb72yY6d55fbod0zosLrUe3Z1kS10zavfg1xYm67iPjy2QG
gprlOfBIonK4fguH+IUJyAcFhdpXMKDjgy46rMVFywrCca8cCBcEHX1pFtMEs5xX88onsW3Kil2h
YeApMNGTFi+xA0EVzIw34m1PJmul/RQLbHEoJhKXz8LTh+RcRuFjBHlmw2UFhB1wzLqn9uK4IK7s
9aQYm7VRI3FZGVT1waBhCmIO6fm/esCf2CcSnLAsUnTijadMB87RJh4uExQsZfLl9hhli6m6VWH4
A2P4LmIpcWb6UK1FTw0K+fedoTNcmWnjcp4dAIkzbNpgIjp8VyoAiWgx5S5H5xm+Mq+HLWVy0nuq
FwBs1cwvkCH14hRrDwINx3xILNO6wblcUj+4zulUIEUfALMED0gnvxpbp5MRIbKneNgPKJgA7dVo
kIKf5D6dQ5ez3nFObdLcyoKq65hzOdV89ZjN+jameNN6Qqy5QhuoGbSh4rqjxCuAbdXVey6Bs+ul
/2tIxQ/U7BBNUOFK8EptgeJen4njrlv+kCyUPDXn0jGJW7neZK4XWRQJDOZo/upM5tytbaEUkz/N
WWoraLCNwbwEBYM5c1nfU715cbr8zMLqMQ2Mn5HPPz/DL4nJLt9Wacy1X8evzi+tMwmnZU1C8VpR
6W+rjnwYI1/V/VzWCNU79II4j9/NrAATB0eEiuxsXlrrPUQOEkAOCPaus56YCeE4v+qiGs+Jo5WA
LLIvkM7kvsqSXADQwb3XzlkgOkgtv2IVpqytFUFyj1LlXGyEKT2RUTsx+Gthhc3KLpGQ6w25H7Ww
rINremTUKAoXNP9xx2Uok5RnABxgKq7jbURoSnPXk9hQ43WrnUUyIZgc/UPmls8TPYa2ss5ZNsCw
wSvHlSuEQZqd7I6wuASTsRsQiid8pjn9RIkF4jrKWg93C3IiJsVZ/QsutVoNNjm5YRrZm6Lgq8R3
bbqAehKuHFHc3uCgJ7QWA80mzH/RppltdyTTFTahkJ56cLPIRYaHXbgnIgl/9nhUuiJ3k+wBLaMY
arNmW7XuXWBK4AQ9Y6WvsbA1No7pfcWpO9s3YUNZefaoSI5Y/ePf/uf//l8/h38PP4vbAq5xkf9b
3ma3RZQ39X/8A9HKP/6NqfS8/fjrP/7hWhgILJN6KQJ4tMKWbvH4z/c562ve/X/4SmMxo4GWGkJN
qmaD9jA8NtPk36jEqykHAT/WC/9m2bTcynsa4JxBvMW/PsCIfq3x87763t6GsFTn5wCt7N98b1+e
I/c6yvajc7Qr60janX8zJa1/Q6pTSMyMZMhn0/d2D9ze1o4xIC7bUhdb5arXyx9ciSm6/LnzcrzD
8fmyx/Kcy7GjO8LhZiXuCrI0AvuIrr2jXsGf5ZZk3kurMw/BMc8bWxdYY9zM69q/7ogSE7fb3w4U
EvOomxFmNT/N7138sOjPy/3vFxid7o9nXR6wWho2kRkm9MWY2YKIDy/LreUPDg11JTGj9kn1z9sh
T9B4+d5ljjD626HLEf+0bX4m9O9/3y2b16J0p4bYys8qJ1OThRI3lz9h3e6EFWNKKhMNm+EkWQoU
JjeXh5f7rGKKs+l3Cp8H5/Oy7fejy47f+ywbs2Ujsozfz/v77vLI8jzL3nAHzP3/+zznfP6/znOf
s9xwcZJZFrT6v53nGa1ZGbvNdNeqLB3KN6if6bacGnUxZeyfpq7c6iA9O4CRsQLAx5/l0bo0niov
VAdSzKpLl3nEuX7vopUSQC3eAoTWfz6yHLfs8+dT/9OjywNVhXSZ2EbrSeZ2dfh+QlHrX7wPecKL
nB8CiGks5OsiW/esi1eei4m6brTh3i1rDWUBDu9CjffLprTHwxZHEWi05QiN4gJVbf+yPCqtlKAw
R30uB+DPH+lddHQ+ItHtlz2WB3q18zDP3C1blvdgE6S6Xu4uf3wHmxurxOa07P/n+/jeoxb9H+/j
extOnnNbK1KrBG0p5sj2bvGeR5SXWIzY19HiTBcw+ACWqv5IagDOdCYPtzZYv42fQatdtv0+zO2i
g8KvC80sxdE+BHi/ekaS5Yjf2+anjuuWp55N7suxOew75OBRf/z9cmOP4jfMjW677EPMGYtAYevg
9GymxwrTJTJ53/vjJnQJbgrgpaffN5cdQPaylSB7Dczn6b8+cpyPWfZejl5u/dNT/NNr/D4eWqD5
3zzV//ew5clHjWTlsvaQ9c//iOX1f7/R5ebvV1ney/dbW/b8P5y913LkRtO1e0WIgDentE2y6cef
IDTSCN57XP3/VIJDcKjRq29vHSBQ6dBs9XRXpVnrHy/lvWtY1nDdvIny3u3NuySq/QXwHmVp1V7v
z/39u/X7iO+l/8d3yrKa+DoMqIatdRk8g5rZXzRBM96Aj+gefa9lbM2MLdo+qDEzfB/+SMybejTd
v1aNzWzD79ZzQVoHnlyctDV1j6VPmkaiKTqgyVwncEAjEu3ASJxrNBKw/QO+I1o42DWc4ZhzGx8y
o/Yhl+afqGdZwz1Q1GNE/+sU3Kqx0sdEXQKPPvOBfyvMSbP02Ck89ozUbjJZimK3YyLYuIhMt2si
vr5mMPgMRW2oReBZNgW4GCTFpuLPQK17g7nUYYDeZI0Dys4LiSsziCyKIrDPzWvd3sqyqMhkTYbW
8M2omx9luWvFWLT/P31B/G1ActHP5KXQJJSB7TvPdC2olybrhtG4M3JY9aksRbHZ7OtiKV6sRQZY
yGGGcCeJ/eS+BInykzb8na+m9blKGTBfrBgW1bS2PsNT5Z3XVUQXi1raDp8McTKzVjnxIVBy8TLU
DL1f69rFqvoyomVhR2+brXt0Wpe5xpl+9ni1y+BChHKJB8M9JqQUQOEJrjcXkdFRyEACWDvx5ijW
c1Q0LyFNYFyuvTW97jN3+ADyLX3cblBdunzIPiSebwOUSHOJaGH2HoGOHZ9EKZd+/Mg2tnyuUwa7
CjqrIMbs2M4o79iq9TPdMqtL0a5W5hwg2qJtRWmX1ngJVvqcJ0ubrNh9B+YclCeD99CVX9PUHLPT
kR3OVenm4IQkevokFyNqQJlyYQIAIQGg3WR0vlIqWW9mW0uffvpvugaQ3M1/W4Pr9N0oTaAuvZ7K
YVT8kMZuuWTR+rPRm1YMWK5F+o/bV0/pFZ/37vA3lk6qg8+b5rdxDZBSukCnbQYWc2Jq6aeZeR+q
C8BIYOZmFr9/ailaUZRT+ERhbbze5b5Cokg2ZKZdSjKrviZ9+cEdQyA2JYIdeWAfzWsHryqzKyKT
ix6MNeDP6uf29SWI4tfHlSW7gHWsJldnVudHp3fwpaRuf8IWp/hAD3bzvJY3q0kN9LRzl7+7kv/n
YxOXHxq2NueODnuimO6eoo2aRjzDMQGkT3nqiq/LNnp6I7t4vYQ8p7qd4F6x7ta21ShstOBwwIMZ
cOqowge5A9WBM1a3LTylY7PwBJTdqhgzXywbRvdP0ry1GPFGJpfFTitoDHLrTF/mFxloSMOhguKQ
YbyfDzCrZTpqaX/cw4nDzwfvllOTPpH91X/7YPGxwT68Aa8UVjW1v9UGUopdAU+hbDy3Havaysod
Fe2IEUYvGg7JMN2CLMlSNEEfUF7fjIBE2UI49AGBw6PiblvoV8/AByHG8J3rLFxDaJGDEKJi7ugo
CW9MUCHak30tak8DI2qie2WXv7d7v85gSN9dijBy6cnZYyfqgb1BG832LDEH5W57gjyGZgPvslta
98DnjwnyqYzn2zxkGN5Wm1uakkDjyktrut0uSqMVDhox34TbrVKxqWVeUZlLoIg9+UT5FwYwCbdp
Copul/szTBjS6MNpkolqmlEYt7QOdE/1UIGGwD74SpYkDNib2qeWs+j5Kcyb5IhqxrS2dWUw9PDO
2FkZRmk4j5WnYa0l3h//cbDQ3x2gHTLeVNFtE944/vM9/9cDdJO1dPlVmf80ll1C1sOkLQ98EQ5+
gP1NxzQAw63JJuC2WO3yQI6dv5GBzqbD3GIN57uJ3MX6DGLeq5vcLY3jMb80082hTrEq3O9s5bHx
SHKm1R1A2cGtP6E0Uj7IZVZ3ngVZQmTYV7vcTqz2ajYpgO0yuXOwrf3EVhnlFBQtsBWbQA1nz0N3
Lxercrp72LNfFJk3KYphWqNc1a+wrE5xZ3TL+lClEAJ3+bh8E8UKQc5dRyX5IfJikOXGYPlGVytp
baq0d7zMf3hMKpSlQsUabBV7qHfPgGHaPq2qllzUMPdPhg5wdRLM8WFkhP1JLgMVcYepMVmEljNc
OQspWFmKU9VSjxzpq/jVyWSWHKbGAvgcY3b4PgamGIIxlzmNwHnu27U5MnvyIyPH+CwWIJMf2jL0
70WkG82LvSgz32+O4D7/aKM/nKX1P8Vz3FA30mGviK3ly1Aa39y8MB/g2UuAe3UeRSxW3uS9WC35
9G3sZvNBZzb9Kc+sR/ou1y97LKeut1i+isWEdPJUl96jiAvQjmmhBSwz0VQrTtPoF4a72ne5F1rb
xVjb/GbyIT97lTuwx1lk8/Fw45neot1Y2RiLk93YrnmltbQhgZJQ3zAGmz96UcG8ULB80WJm65lj
jS7TIVm+QAf1AVbg5VGsqq4itz/91mp27eVxmt3skc/wZ3EePJtRpQj8/ddYwNoTawLZPovJwQcV
/WvsjZeztvT5gh91vvXgB5gBWWS9rODtzGTrNjXZt/m2UF19mWsH582oJmkBSgtvoIA/pYm3uvZy
YINBtUb25naQb11Q2GGiCwGqVd/64vcmhCOeyiZvzeraVb8RUMARTW7prOeLm6FrvrzT9ptq3AyT
v6CgoDEDnLB7dvWgawC/ewFIfvMpD+oPYtFm+nNfaf0nKwkARc/q+TpNS+fe7hUxJxnCv34firnz
ji68sf60pN2HoFr0OwYB6eU/WTTYazU7Wx4mKCDOwpFyIVxe84NcirDTr51Yh/1Jo2lGZPUK5ZZj
gt+tzGJ4SwAGwzWacJVIm1meba6lC55230yQjhpd+RDrcfmQZMkPy41XOKlqCpDeyrRLmNs/RLnJ
Xk1EJq5LC3+mFbo/QiAKt0AifzXdPF/NxFMuHjx6J91KGZl+4yQxGaks81udZOKt3DktED9LldWX
Ja2KllqJKK40Y6K499OOMyT4l2O1nuvaQq1CjN7Fykjo9kyS3ezy3Wx/UM6DZLUr9+eITB42zsPK
hGOm01pG4i4AXPhuzRPwIMqZJKYFsNBFQyb0RSj6IYckC9AvkTs1MGIvFmN12S6cyirloDd9TaOU
ul0y6K/2UBZ1FbCXlSOhjNbnl6CcHuRgoeeUTAp3XW5sdc6Avwio73pdAddi6UDHe1UVXrEdaZac
EXbbMLYTi5xTcjrxotBPtlOOMZCMd9ZmuRFlHXT/iOY6IR+Q7igGEjCFlwU26RASXoLV4GA9yQHq
d8HyyF0vRGsW+XKVOYBR75FeX5pYVCUQhSra/oeyl1wum8VyDtvWa9uGye5q3/a1evgpX9zs8p1c
toO7bPMVN2u6pCcgcOEEhQJ1SIzpcXJnjrbT8o2MBNssoGNuKczNjww+/w206/Itottvk7/aDxxZ
vuWx3Z4GdtXdJk1Y33SuQX9L4T6AXdcbLij2Ses5Dz0jPU6q6ASUzo4vDJoWXlajd96DFvw4qstP
X7urO75aQar+KRG1GEpEYoAgChRfkqUXVWK01lliGi7zCbRx615b3S3qQlMtAJjLyFZUNCMdx/ql
kwQvlm7BcD/EZ//0jJe4utsCKW9ruu6DltzKiVkUxblOuxLYxn13M47aUp/IrVv23IpquxXpqmkv
prIkndzdZKn5zRoHUJR+6yIhxHBzmQOoCoA0TpcrYI0icu4LgPge3LDyFslbM/xGFszU2Pkdajnn
/3w/d195MyXAG5n8P8sBWHwfX2Jx3gfBxLSgXQd0iSN/ox0ZfpyOnaJUFdin/SKyJdeHs1WH9ead
Yl/KXVnf1iqQLIbXaHvcSQUyVKDMqUhbg1h9mpg0NW8fLOBjjANwhvS1y58g60zp5S+UvzUYlheb
/W0TO4nzO5m8s6LY4zW95tz87x2/6Xq/lhJcV9chdDE806OeYNnvd/zFMHh53YTtH24Umj1zkqCA
/TnbMNUAteF8lLsoq92Pq5LFSiZ3Ivt3u266MUbwrwGlUOC1dEYmnT7etwCsP/p997VPBr55VUrO
AtvuJAX3kkmSnvwddbQTu2XWQVJybIahi1RLXWX3BrUU7e98xVhCrXwf3wRm1ym8Nzq3oP07C5JE
e+ydJnxMko6pmWoMDiLLBjN8hHPwUI09G3O1UnD090voMAOmdMqp4/bKHg0we14DOQ18ilZoQnqh
7ESRdvyGSHCRbQEIHinmXIlUVPN0JmlBSQbif8aYLj1kr1lAzTZBRvrtmnQPOIoJ/Lcqw7ibAIc+
XNgj0JOy55OLRSLhyFcFXYbF/HNbqHaEsje0DCs56pTItk3izHy6+ifL1lH8DPxE4ypnuZMwzarf
l1YKivHrCZpSw3wb2ulwalmefzaQSng5dQNEwdFbGY40eZwaSr37iXY7nb+ahJlJv/S88GLapvcu
HJuvOQWroCCJNqgKfgeuTZiNtoqhKjTKndsxanI2la1xXTeQXiiFk/8w1tr8xv+FwTZo5mmmy3EY
kpjh4wbuYdv9bqw6X8yGMTcHk2VS8nwTwh4F9cW+IcsVIG8IXibzKOqMr14pKAQvwu1v3f5MSRmI
fUzqaEsZyFtDvtWaIJM1Klgp0Wx/t4STSJ21PJh1E3zhU0fdPAzyR+jKYPsMbMW8pk/LLZPzFV98
/3Ik3o/JjjfBkZKAdvffthY4zRdt0KrRFg7cvzuSv5P55XhTT0142OVGBsvsliyYhr98+CToSqHp
/soo/Uu+Bhc+qQw+Hh36sIYTrZlpzWz4jRZhDw3tke9AjMTHwmda1jS8FXVTd7CyZBbvvcukh5Gy
0R4U1P7u/Ca2BDOh3gBcDKhJFXq3a9Xyd7LfvaJ3xvsjX1+kBC4m7/i/v44d593XsWPYASVd1wX8
HyBR8LR+TcBolUeeXFv8J07E5U3j+eXRdMfqSGppYUSpSc4cK+LfbNAU1VHUctHUcpctTWLf5NqF
k5ek8jYzo63ys2LMmR2xc1p8JIAIRR9ZjJWelEVQX2v6yhSQCS3QUDM26nT+3cA/bEb7E/8uGEv+
Z2Xa46xWIhKlXMAyeA7KwL7a7eWOPu/kwvf46O8Ou/90zcGJ1KwKKFLxCcO5OgWMMziX5W6uqVew
8greOcjSMOftFez24p4wFHMRJN9oZKchIiXuU2LDKqnTtdEVDazSQWzPdJ7/vES9W8BwY1Qf0yy0
L+OJWVvwn1FvGo5U5tk4V4B59lFibtE4X56ZIKpscdgp2NF1P+ZfGzpYLt+lZkcz09aLgjb187Ri
jO599wAsmqVz1U7xIYdDZ8vHwgxSHdees+qtOIITCfS4ytTuF9tnktryiit9rJcbubTZClrX7Dcf
tQ5mNHipc+30jUZubSvCCIgBTjhy28IbfaOcQF1jnkpklNrdQ+5Tg1DvxPYHZsNHSlMr5BmNr92K
olB9Jpq78ssrb3VpQwDSzsvf6bJW6ZefHrDpauVZMwwvb7y8dbKsXgP43TqT4KgXKD+gdbs3jCYg
78X33JGfhCt+baP6vJ3C5HQCB/lSUnpuvpQPYmJn8j7AfDH07osJP2AcvZNoZKgGtXjQxI9sD7PZ
gH2+2WxLsZQ4nTMwdwjA9UucGEx4eaiYGEY93fmBd6MxmEVRzqovx0Ux8w4sO3dmMCLIgyOzAGjV
SWeaP2VOTDaqrKE7/p9OTUtjV0P+i+QsrNjAv6vDhqEuiTo3RGZ8z8yZdyVyEYlSlqnL9H0J19A7
uVgoz6QzvCtZsdX0L+huJeGsMk+Sz5L0k0pLSX6q4FP1aNjrBxF3YQA/ZNVCqqMSXlPab1aSz3q1
kiyWxJL812sssXLn+YMkzyRvltXAhzoe4JYytlTqzFRGta29SdKUTqiGyOLve/JFMjDDqp3XfG5u
JUcjIitsGclkCgTaAZXQGUoTVBtc3SY46nwlB/RXRPROtLAKaeB0nTQKUwpI4urOhrrqNrHPt43C
ryvNqKBACs+7HuDnS9G9RhAcKioT1iGbuvRT5rnpQOfeGqWntTpfzrzFZDhoKxzUAVRkoLr555W3
gpGlTBx1eIrH/kVGNZaT7L6eXv0klviBX0Ur8LQ2103gpE8DWatTv/SSg7fmoJ8qWb8Wl6QDjTtZ
ub4735KKOMpKLnBt1ZdtBxSA3jUUS/87yOJX1zEjE190qOoiPfsBmhMtVnWWf6hWvwJuPdRvfJtx
IAiX9fPV6YePng9aAYTb4Y+0e+9Ep0FFeqfTL7O6uJjYmt44yQBVBYgIzYmsQQz8o2vScdOKKA5r
vsKoZGca3wb4TLOFuXhuayVUjpbpDxeDaH2ftmryu9PZ127V66/MC0FcHyXBmTEnzVc7sn7oMxQM
DGXSGgFXRcQu8isY+8zMDIVzxZa++nokM91srqBlBmcS6dV1gt3wGgDNT+CT0skLWtOfMwjEi23b
n/O0aS7MoYmotsb6424Rlfk1YDrOZwt48tgpjMNqr39IKVqq1VHSO+fLWjogClKeFtnCQM0JKAv8
C1dVbVHQ7ugyesChBwm/NN3Nv8XZfSTOWlExAf1vcLzh2R4ZEHOB0ZXVGJbjMxim0Ait9u2S6uOz
HerhhemCOi7K0fTqp6n+EI1DANhxy+RyMtntQZReZsPKRDBZSUQVbJwD+7ZXoSWYlTTg+6W0gHXM
8h4siEAOmZHwvUcDwzMQAvZjO3uAmU5Zy/RbOzC9ujjXpFmc53fGbpbYjzXG7qB2sMNaH5IOhN56
hklRy8JHBvaZjg/W45jD8sMxtwRfEFBRpizo5R4rmsj8mtYtBVh9IR4iA6kwOekLctZiJwpHQf+q
wJtrPzW31IuPu9PAi9iCi0zM2i5kywWiPkPl33yn/DDVUfT3yjcVXPHQPeQpk99Dqf8wPO3jUHTx
NzioAO6FnfMjuJ/jmZNxhtAiaEbBPzGP9mTMVxDMtldGpAdH02sXSDpGj9kYZtcBumkYQRs4p6rn
OStsGfH02+cNS/Cxb92X5yVVE39sQAHenhfPaX/+v3fAhuv+mpAgb0sLr+WbPiDHjut7+q874Dh1
O3NKc/vDHH9Enyj+oa68JedHhmsNF3AEzfJWZJs6iLXp2oE81lyi1r4D9qIDQQK2bLFJXAaAp9Wk
46UI4KDprJH/Gcyruiv/W87oxIEELi6sI0D+J6lFuuCsaLzqDgZVU2TOUuEmMlchC4oxCG5MaKt4
m4zZeh38SK04L5OrN8B+WxeHNHRI00esgP5SF0S8LoH2wxiqmmFUZG983rSLvHF/YyvhujHdgmzN
JORcbxLNLBj5bj1m2rzxWmuz6TpQF7mTiyiStGfLrUygnYkArH212dW7tdyBMo3hLtxDiEwuEiaA
thW6L/UE34M5hBZ4p7tYyh4iYpVxl4uk4eVu8D76HSkCWewZ+wW6iUswk2GcUk67QpaAU/oncZ+2
F6KQ1P9uNw9M+JCPEIlc5HFeXb0NudvL3R5Soumhm1ytbhZeMgGoHznSvFwWWAcpjKfXPvzLtJAo
BfxeJPonetUURO2m3j28V9/Ci9azAiRX5lAg6NFddgqUiPUTWe4XTzGy78tizg9WUOTXbtwz7RBX
DrPaIfTFt1QcedxrhN2vssv6P06mgar8v2mtdx0yhAAc+oEPHzhYYu8OphyJixyUoOZbZmk2U32t
cfRWWtTCeLweksQ4iqjvbf0oS7l0SiF3DScjQE3Ha7EQW2BVSaJ4aXPo9fI8IhH5FyOa0UkZd8EH
/iUyhpuFy/UU2sFdCRveacqo27eBJMqohS7EEVnELk3zPzR9v0IM2D+kkCC1wFwDatpw3A/1C38k
dXgnK8ejh96mKT32v0d2lD3ofeUDudLOlwwt25/bJIc5Wg/i+95f009N/LfsxNO4Xo7mpCCW1MZ8
d5Ll5uQtyX0zgypJMWO+APV5mCcwrRSCYdfUqvcfEntZCowhBo6nQK+UAW0cNPeP3zM491w2XQ3w
6Xra3+U6IDdkA+pvqw22pfqLLd3+3g3D9JFZUdAn6e2/gX2qv+vm7sUU1MyLJC77a6cElaDOTbBR
fS+5bCq4BLdahVQXLC9JLzslTED7/4+vcM93/vFZAYedtnQLsjzD+0d7ersaU+b0S/itV2xctuXF
twz5AmIeWA/7ZS79Q05h63YXuaVGc/gaZpe7jMnf7DKOKa2BcG9v/jPNDnvIxqxe5CZEdHvITa48
mVb5NjH+fVfA3NHqvvkxc0vzQa3GzrS2lZXkx2YCiZsslH5pWsAjpH7xoC/wwGlTDVGAOlbKCa+x
jO7oxP6VWOzydVYMUDOk5LtiZpCSnM5wbObWebZbhctfTnxeWJl65Z+trge9UKWxpxln4xjEyXfG
P9nTjB77OAaH7i3HerG16+DmpQqSWySDhp667MrG6ujGSXf0UvK0V7LuSgamRW2mUB2eiX6qlgB6
sNF+UVlp5xsXYg/CUVuc7Sqx71um/16yexbH1Sv5tZPfTLljhvNLkVON2eW9+kGVJfviN8r9B1Tc
ldIAsPUg8rQEZnnR2uZS0ybGEaulZ4rSMD44WhxdGiWs0hCWGx/CosspfjHWpMGMDTS63j+4QXEl
SrnE0G8G/WQ8iXuoZRwuoNcRne1yhpTYspTYkQ6ZiCyNEqYtR8UW19fYihbrgt4Z97SyyaoNmcGw
ehfeyWXsQgew6iX4UGq2AQcLCg5fgGO0FoONJBd9MACAqTt7dd5c9hCLo71xjqmaXLYtaXy7yUHk
LPq8uomT2TzMJMOXAazGCMydoboZInaZRx8igEOj+3BXpf0VdEKXYFNXjbl8owUUjqu6WjmWl8W3
3Hwv7hMn/8ZEObRz/7AmiKfTQJsU7LpMSf28zxfJejGi9dQYqY3J8r3Nm5zSrt8cX5NTEiKBeug0
cVqdAeN4upDZKrkUJbzjmW7cF3P4MnMlctUecGa3HML2WS5RgJN7tFrK9Lv832KUqhusNayzcvXS
z326PMsPS7Zax5W23y9W1vlUjWbAUlY3PeqFN50vvM+/mnb2un4x+5ZX0wRwq+buTdb03X1eO/Up
Y9PFn60Tn7Zevn5jxwgXw68WQRtY/IsFlmdqHHB/qHqdOlkCca7Xe7fwcPq3cmdplne7wmZ2nq4k
K3bFSDV0PVNuvmmnxy2KWBstPBCBnffn0ceoSCG/KviHAacFMzKaBx/RYOtPdZMZT0safBmGMjuK
aM70AciJ+pPoRJRRUCP+WF7awQoJifcUc7J7Eh0MAOMliA9QluT+Wpy+BhP3uY4ssnI+6AjDhaSW
cqmMyy1TndatDzS4yl+9y2SVs2PdQtH4TixL8SMevLDudVCFV3aYd/exOXX3zHt30FrnRzcKyhuR
T73X3cvdXJQcxGgy/jf5bvpqL3EktIh+jb8/8tVe4kucguLaDZBNh7JuKdUpNuTG0mEIUUu55Oqu
q1f3DHoJ6Bx/VezLaQAX9o3ah+8Hzs8fI9BZF9AN8blhHMy7jeUC5/u12wwHhsK9W5FvJrK2Rt+k
s5A8jRiLejfU+hdfc6iC4+wXPb3aZJOpDJQ0bRmxBYDTa9Zpl+3ZKquGyg9ix/AgMklRcX5/kcXS
iyF+u42TUgFemOe9arWu1JMzcN7dC4ptqgaoypVSdwwaZkoHmGQu96qkKGS5mAbgTnlu0dpu18YV
v9B0h0BI8C3u+mNo2vbfsOqc8efGf+oRGNlmoYXPI5kR8A8AdvMbN7zmyz+7jDrbfpwTtz2Ftaf9
pvBwPLsi8WEZm7vGu8exD8C3VNMtgCEi+ucG7TJy6/VmL8hukxxqIkTu5KL7KXVduY1LWiMsEvS7
SOSzyzki8qDjksRllXwy52K4l4XkOasBpF6nCPNLkcmlhPjgYMd+u3WqiawIx4VJ2jfuIq7B0AMF
x8pBHga+2FriR+nhk4t0/G1tfrKGueTcYKju6o1MbHaXTpoC97VyAT0cbNYO3rZBj2lt7qP4Yw18
pdoC9U9eBSxDYjKSKsolUaPUKwV6g1nMJ7lkVcovn9UfZVUGRnPo+IpSTiKROOJIa2N49uYpWjRs
Jq9PsUpQCKEK5SliLAGCGL7kVoMWsbSZuwV29HmbAGK1GuPyLN0GIIJsum126HUlfQo//QwDlGtj
1jQww3zDKS8Lm2HjK05R382xCC9s2WONaoARSEKmvPtJt69oZ7nMjUs/c+znXDXT+lQTmWsv3Ss4
PJ1nDbyMA8W45lS0AJylz34PfBK63T6qNZgnVaPuNMAXCSJof5nCoHjge/ixbn2eJg9+8xrGhmnD
cc0ei4kNAqPP2XLF8NQR7rz8Q2L9MEfX/KhlVqYWRlta28Ir/nbWnn3zi5muzH4uetrIDh3okWAC
0d8BbNGDlsf1Ea5yVmrwS4na/OHlbVqXpjq1Mwg811qLnuUc5BUAnvRt9ihHpGbK5gu9d5cNGl4s
ssU4MUDPOwGLgZEcPX7qFQCnxk/bXzm9Bwlnxj+6EmLGdOid2wUcxyMbyezcDK3oa8Zes6qN9K+a
jCK0KK7/HPiNeQkUgn/ohih5ChMwTsSkVJ0M5F7/8FrzJdpoahWzKGt2zulQPwAwyXTxOa394VlS
RQVIRJn5VUvWZxr/mcRnynQdchjRdejpmtVdv5k6DLhVaXrPeWH3wG4U+d3IpOfBzMaREq0x3mbg
C513wZo8az0sp2FqGl+jynjuZ2C39pBt3d9XKmRu0RTWT4n/HFJjkO8imusyCElizn3tBOj8XB9l
JUdBuZPGMm0eT13YZ49bl9puorzoeayPYrbLp7VbDp1WXLXR9DAuXv21DwENjT0nPZSj1XydKuPU
bYf5U5JDSV+NHcy6Su6bGhPnOSz3aWcFT7+612GVHSSaBZGaRa/I5g7N5OVczMtJpnrmRzP9zNvD
lmNealgwY/+0VU32dlxscjUp9Tv5bu91a3P5MnkEklV07UMgdiXs5KFqAQ5UR69c2mE8mT3fv2OQ
qQqZUbYbYFIM98KXupH4ZQxD0vyF3+786sfLW8/+d07UMt+NZbiu6xiB5+muD46p45gqZ/oG18Ba
piidmHn+syog+pQNtBRq5e63m2xRd3ZOJQQkXPg5PXpeN0txerOnfxfOA3mHI9A0wdoYRDHAcqon
zgyBSSw7Xz/9XYuc9M6J3eiz+fL6rZtuF8udXPZAe4fdrhVZUZjNReVkFyH5I36F+/SvoT8CKxP9
6deOeVrVVnwP+0MOmXnoneuVAsDSi/sx8PkmsMevnh8NH1098i4ay/U4lU3AcqlYYgEYpcQC9Q+K
IT9O3sfypure1urq9OXrqqj88UwzyvKDnfwpTWo/F/KbESa6aOQn4+dCND/NxOen5uW3pEsOL+HL
Ih7P/Wm44QuDs0MEMuNJAFnkteP0jx19e96J4EHA2UcfYj1G59AIBxuWhCiUL8RU7s0uf/UXwAhD
IVEAyQXCIA3Vl33TdvetuiQLGaCQXaKIsjV6I1+Zl7wVkVzs2HxjLyLKimCyAhNCC7XjbrZiJtpX
+f64VznN/y+x5WX41QDUfjfO4ceqyua7mFx6djskJkglfyUl2S0rMeIvnVVege6R/2l6jLJEoJI8
jvZQXOuxAVcEg75fbC+7kvJaVLmfXzrHurYIbl3F72AVIf3rHkVzWcql/gz/lPtkv+rBJOzOrYHU
GEyydvPdyvtM4ajnJNBszT/xLc256NVsEDOE3X3mpt39rrDVqJCXtECZR4Z1NRrV5aDbxpfZs/xz
8OSX65yR3Qe4IIAfTbLizyWoL1O/eWsBcpj//9liZG7qDCbaL9K3+6Y1eO/oLSMIgEDMcMnHV9Ef
21J6fcVm7xGWO5H9vkl46yvOqbhoZvBtZad1Mbk0D0XxMD6XZTM9Df2dLAKYt5+XCtzoXIsretIw
SOwlPuZl/yOsE0qDS+89MaWw3opD0g0JLCXUxPPCfQmWp++DhUtdHTZ7FQyIxB+wWH+fAUxiFulf
Gr2k+as2tIPfNO3V3tO1N4W9k2lDBRCdCfzWO4U0f72TyWMzCLk706VqKm1wgNiFh3kZj406xDjS
Wukk3afAr/uDo7oqRSEXSy1F5tr1J01ZiGi34K9TDZo/taLYZJFJl/ZLVtAfCogL4GKgaDAO/n8g
j4Cj82tql6RP4NEw7AW0WvPN47yrzpHbSmz2dgAkpswzLdXV0tJY1YU9fNmG1h4gE/k26GY+X3qT
0d323bXoYF1N7nQ2V8ZZaSSPWjwPV9tSNNXMvHLWDjBfK8PUSpM7K7fBwlZ3hQmjenawBvgPfXuw
qHmY8TEqOm+6ANUjPs4JkJZy6X0tPsKHQBuhNTyI0tCMBmSk2jxvgSlIz8TZcWZwHLVm+bD043DJ
bB9wZhkZd7dNaMopO/JNg/MY5nP03JXmVeuN1udZK5rrJEmg0VXLCnTls9Woh6tXpzZMnMe8CKJn
wyRZqmK9c3JqiIGXIR6uEt0iiTiPH12Srpe09pcncUmy5ARyNfuuVR1xU2Y/wUFlX6WiEFnfUMfq
G2Bca4/K+ZkI48p9aj2OFUzJ297Z+GqT9czOL75mPVQQ010mHrQWrcpxy7LsOvgbVDp8X+5aMa6h
UL0tKfODHWZ7F4lr1nfw+VJLyeLmLlF3kZKJVgMAc7v7v9qBzPwfm6V/gEB5JtBPum1aVKr4jPr2
u81SVNr9mAHy/alp/krhYrjPStc77au++0OhAmbz6P4VhRTup1WbP/QGfBSNKrtYVlfe2/r0xnaW
sosGRpfYFmPjgBQbv9hWRnEMBoBcV3qLnzsPRjgIK/5x5xuZ+e/aCmauszBzmGpTO8rFG+NrMDn/
fNfTxHnw3F0883brX9LJyZxWBcnuxS7+lIO9OAQtgILKfRfJnT7CLqDcZSWpAQnhdllyIbLNYWQa
mR/Rr5HGHGU+lJ/yClJnk477KxIHcJT0DfSjCgwEWIAHPYvLT101pJejs75YOBwGtxaX31hUJLuf
qGC9sbBSvXj/lF9jBBoFmMH1ghMIRaLbFMK+W7nbL+Gq31WGGUBeBaT8Ln9n+2omFm4fBNQbyKaA
MGJclHq63pWT+3K3y35393+w04DZ/N/nAMNSuE5virAec8OWBz2NaTs2P8DWu/FsKOo68MEC7ztt
sfXNmvicUFyOVYWejRdeZXs3LQ1pN5oOcKTV6M7TGqTRaQQM3x+DUx+KIrL/rnMPuNvI/mOJIw1A
vDZ4go2FNqpweOtuVpH7FDNnPOpmcKrlnXGgiV37ZCxsIkDFX28rWmA/BbTnBJlhPzNTVMCgZdLJ
hdjp5uwWhgPaWtWSrWd9gNoG+OaqjT6DgQtvdJsZB9FKSD/IYOZRWhLUW0h9gpNOhZz6pXn2Zo4F
3yHCZfulysqa7S0DmyhVerYHqs6q9OxHHiCiLpmaKsoAdxWN2ORa+KPJ2e/OJkQupkEpaJ+7ccb6
RbaPK2XpNFx4JAhPt7keWYsfkw604e1riZOWoGrO+hJdxPwjvJi8TLtq83x+SI0ZJi6NJEUZXS1j
n/+ZJR6IKo6f37Mfim8AIQnPaxKHn5l+u6cumf4VVvOXjpGHjzAzvsQyI3d6YCsJNq+yqGyAXIm1
GpqaVFjy+1QHYTgCFlp1tmRPepYudxXVn1q1/MlFS7Xo4GrAKq/S1geSIpCP/dgCy4KH2HSac8NZ
Xr+Vla5Zy12uze+D1IC9greiHtO488V/fMwN7/3n3GLwmKOub1oGH1+mMH49746tk87A6KQfy746
Qn+WnnMorj/TshSfZXbjXXVDXX8emuWj12bdg0WnBpNKn/LUrz5rplHcOUw1AYqLT2VU5QFM0uxc
fCTEmK+0takQQQxKtAoR2hw+hvYTU8pAxOfZ9//H2nf2uK2r6/6VjfWd+1JdBO4+wLEsd3tm7ClO
vghJZiKqkOqF+vX3ET0rk+SsXQ5wEUARm8ZFpsj3fYqAn9OC2dR+nGByHUrEug6ZhB5+gmkjbAcI
3Jqz8wzIPNFbsYgq5b/pMYMo7Efl9MCgzmMsuBAdCuyBFnFcfrXiWl3TRn5BVHK6JyTLzyyvH2Cl
q668hUMfmCcd1JbQK4vKW6+kdLIz7yGAP6j+U8MruWycqj6qRlpHz4G7kwkVy2/0JSPE/8qzXi5r
L66PBqSJgfDpEmxfgFmBGc0MVPkAtABS5uRZdfhAqGjUitUDzAnHHOBe0KMy2+qQdhSWVg5rdwmb
5j0PvKtdLzoOkYkN4I86sN/J0cpLiCW0DYyaPCil/l73Y+yti+491+l+rWzMdYY0/3EgAAFCm+ux
HppkC7lxtaqqQX6q2QAdtDr5ijiAXHrQojww0iX3JvesRT431Jn6aWSZNO8jS4wca+bg6dDB03rh
KliayiE5e1ixvzawLCPJWF45zeLQExM5pJCfPcQ9bULYvtUvc9fCy71XLMiOSAq+d4V9DpxX9dQ0
vcOI/Rqut9zdQqbafisS67eTcbRvNdOfJ//7Pg5ksjuoti/Ghgda5wt6/FdW0PRFuI6/9FXkAWA0
+6a7Ils3iDmcBYw3YKJayG+ckJs4WOm71woz00+DEKKGS7OQIVIK8rET/dGhLL1rBiYe+cSiQFZG
sunmIvD20cbnA2Kl6SgejQKaqx20USATW5TPPkvWbgkZstyJsBTO+jm5mNVwiRkhfFkNnwRv0WOu
t1s/3yv5YgL/APeWuWroYjmnuHCqco8vMD1WK10kykbKrOq+EToagM1xSJXVikB7HTgOXYQsGYE0
CFa1kVm9tzbzmvejqGEev439aNVjyzKH/qNLijVnAvKmpvkqYtHF8Fbj/KgPPxpcaQNzBElx6NnG
vYv7EpuwGK4Wp76tIZRA4Feisq44g1yHR66g1tcUZi0eicmbm+CzonR80YOIwOQ1zoNKr3kfVKZ4
P1jHuuEtIgFUZxPGoiDllVivfimsk13WKoyV7O/1WVaN3e9nHJqE9xKLjX/Tz26i12q0U69aESPL
VsJCwCmfEPMeZykxGPE9O2ll3ONmk4/CMUJdDVoX3IbgOQ7Ha8iUfQyC4a71gujAM2URvRfcl7hx
YRlerHTcl2WwMaDIQ9+KuTVrQAt2STqGtB+WOgt3KKtPrjN1AYg0EBNBkPwJv+CVrjcZfR9uz92G
xP1puOOU17S3981QiW/ASa9aSrxrV6Rw3sipuRNDYt0zy4cY9twj4/atBwCJRag6CCwP0ZHEWQrX
cpwNcf1+Bphpuh6iPDrqs49WNdfpfglEtre3r2uYDPdFwmzDSKboMyi4zRL6jdOR+Miyt1TwMIW7
1Ce4sSOkgVUCoI/ZIhGRcclN0103sbI2+KyLs+1DYF13aRw/oEYWfY4hxrWEYRc9mlUNhFHV8LCC
4L2+WjLiazI6gbVQ66Wb2hnhtzbP3/Y8ReuDEyUwfJ0bPup0l48RvzXQ0rVXMCvEsjEKspmfb0r3
yaE+R1pKAbUw2O/1FPUDlLcu+YiIq+5P/AhIk1/qP/pbg/97f339uV5fP4kqCtOlOMdCdDx4sBSB
86LnbRg303s9QTEoRSPTp+DgPU9QlOdI8o3Cv01Q/cTKu3loZUzQCVOd+9NQH7glyOGAORIb9q4o
XOfimpCEMQ2oLZuDkdcBCHHQKGguDmmRbwOUACbyTrKFiul7X0nhhqRb9QH9s7aOF1EiEYO2GjjB
15Pfwgur7jY8T7p7HtXtvfCwDq5L6FLr4kcDRM9gjV7XR2Dj2/tuPnDTZEuAF52l7qsbWjOlR0P1
4e1P6LpYOi1SwS7+zvwn9AGQNWPTzn/ndqm5QXee/w6vSmvrl+5BVCO/SLc0DlWSvYDfzC+6CrAL
YyEdx9rqYtNPxsFoxYsu/dZDj8pyqN//RY8IUPzbNSRnM/1NwULpWvQRosvUH+/1IWs8sE6gwbdu
sIqPAB2pLRgpNIhWz31yR6pbx8S8DjHu5nSu0dWttJAej4xsrbu6FeDQzPeqbeTmB2teKCVqaBbw
70vOk22ZWxonajUAXf7yFz0QHYJjHpTbVh7SJC99nv1+jY8ear6Gj7/STkWxLKqOCkjn1ylbOLmV
BPAw5AfI42B2hI9U0xjtU1wO9M6M2m+6midphBdNxlAXIZ2VQIIwSf7ZIGSKwvLGBIshhsXwPD56
sCWFPMO4Bx0gPvqV4Edd/3HQdT+66fqPbnoUbDdgxvJrl49+UQsDk4XuWOOBD38+MxyQjAH4J1NX
4IZj+Eclzl3iDPzSSffQ+SOUjgbO1gri/6HuVirnvVsFNf57wFEDLCgvZWG5r8MIaCWe7VcBxNsy
mZg8to4AU732xzBBKhff03vXSXa3rj2B9UHv+94u7vGrG0XzUKlompXLzE0ZUWzXjDyBLX0OmVJY
l/5SZokHZdI6mTbpiDsMeqigf/UAYZ+8QuQrk8KYXheBJixO+ixrK8i9ZO73ggK/bzFIjqYAyt3O
5rpU181ncdai9aPfr3X/pp8Dr2CHjWzxEeHU4cvR6XLIVhuzVm/ksfCjGRtEflC2A88ufXrrPsdH
bRgCbpoVbIeS7B7pyv5U48l1QuqxP2UcJq8mLKM32GPAqWtqohVJ1RwdASrJbJIXfUbgPvoiwXNY
/Hb2r/slMHiDaSBM6X/vl/bVBhGKnlwocBhrLOHSwIEt5bMFEvjtTNdZc50z1+mzj376rLCN4vm3
fuAedBsfipHrbAIuP3P8s0Y2JL+UIEj5W9uU5ux8Qzr82dOm6nPbMLa3Ggu8smo0V5qzow9ALHzp
YLWy13wgXQWP6HkF/GDO1KGJASkMuPI59gc3RTKzHNZq9s25lcWg4CaoYM/1MX6+pGwr8ERmZpKu
58Z6mi9ZR7N4vSzHQEvjpMpfuxRgdWeqoy2s8QqAA/FI5qjnhkifFfz5tpD0e6/PCu+n/jD0Bf4e
0HdgDrS+DIyIoqPOajnVCJMxUxabQTo9NF5/lHW+S2e59NlHgw/as7NI6zeE/eOtXxVQl7N786nN
lNxFvxYxwZSBjjt3Y/neqou683srBZe4BLQUzlg+X1ekSQHRabbgxdsvHfwpdopiGRTNoPyRymHp
Y0e5BSDResmZfVd4kInrodByQXwD2vioZrXb7Kwu8oMWUOYXOExCoga66dyYnEdiUXgVzYrJS30s
Jtj++DJ2HyMXJnDCGrNDNh/aDJNYOg9hP4boEbrYT2a+McpRrskAmEkO1Mmua5P27OcmUP+5C8Q2
Srns2rNqLbZKhykGWzACRKlQJPmrEbqzNOCkARyaWsejD+NdHtdhPj+r7fkRHQGQ1pvmWdcgXG2G
ee7C+21um2TqhTAEH7dxS1j/nJW42RB3X/WWC84zhYskENYNVokG5PoWY07EfWPQPZTL+OHWh6fp
e58Yk+UWzilfSSrNA7eaTQk0+31pYvJdDCOBh7w5sNWtrPuopLv14YYj7hMzk/d9Rbei6M+j0Rlb
/RoLaVkHaE/Prr+AzphqMPFloFW/oZ7F9iFvxmfA9eC8dLtZ89FfWYOiB5JDuJR2Lox/QLY96Dro
xtHZGxDNunJyc+OQFjAw/eioG2IyONsYxngj5AkP+gAWe33AxrE+ZEbabduW3Rp11V91+6j7MaBu
4MeIkBJZplMHkjhv6m479NN3U1Ty/lZnl+I1aj1jqz9xfYCH/a0bXJ3lIRHevnPM9GyAJ79rOwsG
J3OR9El2nqYkDnsYeIW67tZgRq+xSfltVA2p6AdrCnX3//Q6WL3zHRROZ1F0RJOx2zM3kKx/PyOA
GO5lNxkQzsNZXHrG5j/oR4jslkUzWNVXRuwpHMCvgM1l2q9FYqgnZDAedQSraK3vzDSmy0cHQxbq
yYqKx4zYGy4TI/DHVq71ZDEkiQwBFZJrPdFMhS9uRd0KcsHPRd3Zncfqzr+N/Wht4SQK4KJ/qBAs
PYqRDsEQF+pzQ6pvcIVmDyUrkH6Y6z3TGT/q06xEFg8gjBaIrIM/b48wyw2f8Rt77ontgu3jNwcR
u05ADERqeTPydRxRfweTHn+X/Dj7p3WcwiQBAh5rPUAfdF89FAJUPDDTBPHRyTo3wjSfbEmHO9pM
55S3cu+7An5bTs3uSMYk7B/9YdPmHOCSNKX05PrfhB/j4aKrZFE7K1HCikZXDrGFfh/jdKU1X8un
JT3x5lXX2E7jhe9zNpBtUBuvInfrNhThi3k/NqWz2sGUIwOJkjkHjTgbHxujJ0ddwjMcPlNmUq51
UQ8fGxvRnHkAPFR/Gq6vWJn9Y+SJfVsjNFElWOtBF+EJutHpDgjCPNQ4sbkedBz7/G/C1JqJ+nM2
BsQly7dmMpxhQTCX/kaJa8yYpw62y88VmGP57HXyccBTj9+Kk5V/TcapX+tGXV/M0kRqrBMA3Epo
+l1FmldXx2V0j/tsDJyyVNfKg6EFtCKrvdZEFc8KElXXbqJ0n/ZiDIgHBULPhydsu5wUnLLtNMYm
h8cPaT1kQRFF9rfG3A0AWLx2FFZPHkmnc14n0fqvuhbFnvTWtJ0gdAu5B7D3/aj3LollmyteM3fn
Fw07CssEZ3aAQVnT87PHy/FtSstNweLhM7XBkQEu0rmTeV9tqSHJmqvSeiAQAgs8yAB+g3v4Qg9C
xPSt8Ln9ZPi9FY68HFa5gY2bzIQLPQXRXOLxZYik+ViaJNmXOXafGlI1ZE0VCAfceA23+ihqWJVt
0yqAKAqsRYfqDckQ50gm7N1q6MbqRR30qFeEOPys8au+A/lGbAxuS0MEmW5tGvU6l/y57ce4X3vG
yO+kFi8gSQYX4TgZxwcEeNiqtpjaZ3Y/7t3RiFYZXLQe3IzRIIt768pI8VxRG3BOPDyR7FogkvoU
29y95rmgARvzf3EZGN7CfRB3wcIomuzkG9BtxPbJ2+qX+FHU763Nmh6u1KW31ete3aqL+t3pIgMK
YkPBpW2VN16Lge5apOwu8Guv71zcQ7d634HNQ9nZYuPOtyXh5k/dzAr5YGd2OC5Js5KkGVZ1XwG9
08QWVEZc/yUq2c7E5HbmritO/+Yn+LvhE5RvQX3z8PuDajWM24zf4CixAzfJ3iMR4vYpHMbIyhrr
7Gy3hn12kJ9aI1tKoLZR2md9iEfnjvmwzdWl0QRxnEFCcqEHuPOoJm8ojBDNaTvCXGMROWa3ThQk
NBdEYNy+KNhYrKE5EAisJ1aFBMYGr9J77Pv2as2J8dHyvoC9Wz0SCRdggGn89ZA3f9UBal9yo6/w
Tzqw+QpMX4FHoU1b/5yPdMdyY/qCFK8NolCG3bGE5+U0Yg2oG7qo/RqPjJ0tbCu2YJ+oefED94iZ
r1wNcI5QHWZGIXp3pZv0YSjKCUbnHXB30scvrldFtY772gvxiyxeZJnCFptnbKeLoLkemaLWg0qd
56hr3BUgnN22zzKy8Yo2O5kl70I61e4FqQgG2Wl3/AyC1R2qAYp28Gnavg3mimhW/rz9po47LvJE
gL45b94d2tcPEAYEYBE4+o0uRnO/mmRfcjDsM+Tp4e2UTP0ug5s3S2FNbA3FGx3k7cT7s2ZuSjPK
ng0Sw3cOLMbvkyedS53E8qy8ZIGtCYJ7YJ/AcpU/ZMN9Q2Fccnu8JJm/9mGcdnti1bx2Ty7P7oDL
l481Kf7dE8X6Tf3Lg2UZpS7y/p4PvaH/cTs3AG4XrTPCGs/tz30EiXkBjdhQzQIf+sBr7zUfs2Sf
Q+nv7DChHlq41v5oh0Wo2M1vDbiQP8fo62DrokI96P/DdfDTyjaqNCHDO7PSND9tyGGoQYr0ZMxV
P9VrVpvlqgopecVgQ/Anra3UvCWkgg097oPR9jFY11UKPpB6rG64Edx85buB6RWfmAHYDIj4frSv
ILw4TKKFBeafRTZFLraGoHZvhpS70PFOEc41KnsVJ94Am8QW1LCEEYirzpW/0cKUhH+nh7SJ09QP
RSkdiE5HX3SpkXb9AD0fe5cNHgxIIbWu639UCdnPIIFpjiab8VfdWE9bDtB5lgQwbOgBnLerC62K
VVRb5Nn1m+KIDDImnbkIqX2IrBbcX+oiImA28kqV2ugiOITAwlmyP05pRZ4HPoSk8CfQi5vqUvfl
7ZKEwPcimy/ZI60JZfJ/dUnim++X1H/BIN3tkvpVzpccwae+IVr+zy+WfY228PsGiS7ceLz9rfhf
67fi9EW8Nf93HvWj169j/mt5+e/Hv30v6r8dL6vH33v+MhCXf//zyy/tl18KocTeWj10b7ADe2u6
vP3TW3Du+Z82/u1NX+VRlW//+ONb0cl2vlqcFPKP96bZihCAhh/OhfPV35vmN/qPP/47h+B9Am+G
26Xe+799aVqYFBp/h4eqYwNZgP+gtoArDW9zC/H/DvgP9FCo77oubCwN9sffsBBv+T/+sLy/U7h4
gUPimqbj+A6agLuamwz/78wFkh0HkzrU840//nzbMDeZrRNvX8hfWywCajSvan9a9QL6iev7+FM2
M2zHd2dvup+4CFWJf1PJ4boav1rOtJGdPIMZa+MBCRT3mFf5qWXtojKh6mZIOKDIoW5XUWoUK2zS
wc7GTiSYVKqwajUCsBqiQ5wh2QJpFc0dj0tr1XEn3zfeFC1pB2efzoLEGcQutuDKyRPxKg/5OYDC
NFjUbyDM60Xdkk5iCOyxCrHsSyH+arxyVblY7FbsSCMosPK6+Jx2ZXtM681k0imE8SekfDuanwwz
yk/EwlLAs2u5NvCoO00iWedO/jVCkm4FE6dhL5hYgTkJBKSytnnMjF2cVgCqM6g41Tsvmppdiijl
KmswJSl44Z14nZCV0ZvtgnciPtHB3ZYSWu4m9ddWC5k4LmwjKEoXke5ZRLXqnmIwrLYQAjiZrb3s
Jsx9NRja4cQnCKDPB3+WQnfdGIbMFtj7kWke4Z5EEEkpOsCqAIuHhILZhABQf+exF2804V7z7PVZ
bFbNakp6awHDWg7SGD6ktDUNcK/nj4JLuD1MSdtj0oDZDS8LEmaMZKfae4piOJhrYK7+6PHkh9Fg
Bb0d2Mh3YW7VMnDa3j2aZf5+0MUSQjB4aGWgUGfeweJPWPmQY2Xa/rTghkqXpZM3S12ZzS2wGwb9
HcCuFjYrpxFOVetMwOoa5DJ71xvZ9oMRrc/0I6eMu+UI16yQUZj61VyRo8JS5qjP9IFGEikBeL/Y
ZROHrQfjawT2y+jIuvw1JW68sWhXb6swM+IH/Qa9DJ88brokyA0WAXqIgz4bcW9k0or3+vVO840z
VbBEj2oT5FBC4irgbtaEt3KM97epiZMHVi6/dDXLrwTMuqCfdw2KdPaKOQh7QWeuWrYwRkWwB7u0
wrLaO99oHThMc2PrjzBJcMvEWJSkTb6koG/AiBHeJxB0YhYkoSB/xfc87mB7nhp8R12oEPRDyy4I
OdohIhbi6GJlsEv8MlpbvB92ZWQ/VZESSwGfrJc2s97c0u3fiP2axk4TLywvW8tULozBk185ZC0W
VZQMIavHaO1iIRwMo9OfKXQQQ1dW9lHCMHwh8gjatwBEQEgQ8JF4yhF+hKnzZYxSGZgQoPokEwSx
uhM35o0QzNbTfH4f4Azfp4Jlnw0h0yDBImsFC2ZvGScZC/POyCA0lvEdxNdBtwUowe47dYckd7ds
yrh6GIgJ9zkBTZiOFd8QKFmw8dI5EqkxLInhEUvSx8prdva8Tc2qyLuzGmKvrUxjBaMNdCSw9RwA
s4CeWbIFzhBQjTiKwSusiq9wKQ8xv8nvbSHvERd+4c4YPZjuNAWjR8sHFWG93NjwVBnmOt9o/AOt
YEWckex7aQEJZY29d4gmo1sgde9tQE8sViY8zmLmMKAn3dltdJb+8r/LWF1GM4seWZOsx7joA88y
yT0F+aoBWjis4ClzSuyuXFrN8A0AbTA4ucdPJSaxMCsK+WQRgUQWFFgujQOgM7d5wDy3/g5Fs0eQ
GKsrNOrEMlPpVwDsh6207DHwZ50x5ypdY1xD1w5EFTdeloKpELvg7zylQaJwL0DV6Vsi4L/RR9F9
DYLHVvKabyCquO+Imq5tJ2OoL3pwFtzC0ig6INUEezwFjQkgR5c12K3PPbw4HDHNE9joPhisLRCb
5oiLxsVSlnJ88oAJlmkE7yVYuB5gMnuxCiXurdG7Uw51NrkzTzcGDBr4ACg9KR/bKfrEpKj3EW/v
+y7lD77THxWAlp6gw6epepBDRpcFz7ItdJOca5o+Td7XhFDnqYkq5yCcFYW+4qKYfWloSscljHuk
QvLAB2zuBG5Cv4COWGxdoaNDV60qPhejgTsdP5pWlJdpsldT0+dLGOKkeyl7BcgLSj2+E4YE5xbz
Ot8iWcMRlYq7KyTOsGEbB/foJ7J+MgYH32aTbysEPJY0KZptnhMXLxgvh9mzCTsSFEpZ/hH49Xjt
J8JfIvW/8XLWhGUO8+4CgbPZ769c2KlQQRLHRshhqnIFeOFVDNUUUAJinckgZge2wUW/mc4pOD7z
9F5mkb8CPX68ghD5DGZp8ZCQ1N/UTY9nGSlA9i2NK/VKZzVUPV/3pWVc+4wCvyjvB4f4h0LU5A5c
TJj1mfgZJgUUdLAiPOLpB55x7wIn1oNeKpqIvLiwJSkTgURGn+Nxq2D0hghdGXSmHz/5jrMyshaM
Xlmz/SyP80LZCSS8Yl310K8ZWBdtZerS5dDUzSr2kmEd1wUiXBDHOk6ma96ZDUI8NeZLl0KKNQP6
Ukk2wi0Hr46M/puOsDkxAMQFsmxrG5CqBQfY6xH6B5se6dBrDWy16SCi0NbGFOZO1l5thodxlBeA
iVOvXw8+DFcTEz4ZjJIrExNbT7QYQgCUdMSOFcM3MLvKe/iNQHcOyNxtXE/HAsqzD01qPYIua657
nIVm89UGTPRaduLNqnmH3fd49GPTPifUuUsxdV1NHQ0E5Gq0IkQ55kgMJCSfpKr7B/xiNhwIiSPU
w5+U13ZXa2jkunQKGHXRii2G3IhBp3MQl5iGe9kO5dmI1H3Fsu8qwVyUpfwzq+NXCt22kJd5vqRm
94ZowPBgTxuzIZ9bGG9uiEm6RZZX0wMoy/t8qgL9qqOxadc1yJbM7wbM1rl5rSP+pXYl4FXQ58z8
hJ1YUt+7DQKYcLyJ1oZwykU7ueBVwNPzxc8na1FWdXyscnEtRt+5i4pX2uLFYpmHdCY6Gk4DkTDW
BBGD5JEFpO+1NSgPC5JbIIpaq3L+9QCSZy/Lwj9mAixKKvHmPFXnD9XQPiM2TxNWvZg14Hj43KtV
l8Bo03PiLpwsBaMLUWMlOOJ5KiBcumXRTuEvXCeTywNMXtIgL5IEgMmKLEclnkcArQAVLfxAgRS4
Shv2ZDEgI2SBgH/khq4qxBKehxfIrniB7DJ7Z/kkwi9HGaG+Mu8RtDF5+soNw1wXsHR7MnHTRmk8
XnOase1YTlt3Ku2F7Vb2ixiwBrKScd+OjrOTxOznWUzSPn9JerID3KfaFrCVxxOQ59coTfuFgddJ
G+pukgJaVwVvkKBT/mF0SwnCUNRBCxyrjzFS36fB6Q5RM/9KYcy8tKas31RcrBOWp49uV1/82Oof
GBHmGjY5YyAkSL690b0MlMIuGE9epEvpsBxAQQqMWDn7qMFt77jQDRVNCwzaNL5Y/rq1ufNMhr2c
2vTYWIOxSClS3ZkhwOmf4Ehc+/5SUEQ4wO9eVaqtnixrgiKGtfawUr0QN2nuIdH6KYVU7tYRRbWk
LiYAJDWylVFW4lqbCktFxOVPeCiyPULNMCXtPRhM9fhU3G7a2UxEIMfXXtCXjbFzoFOwjGZyF41S
F7kHLJfwbFw7WRRdRmJ0MAaEF9lE288pDMSvfWI1az8vIEwbGyvuxskjBfRxgSiBdeSW2754UKzP
THvP1CwEIESCaBmYXR2mnpcKT7Fwyjy6VuwCL1/1DG7pqz2m011aU/nEENXtHfaMgLl1D9REDl8M
XwXW/G0ZSZyEgFSOC0OU6RLKUmJn9jA4g+i3OsBiYZfmyjrjOY15uae7OMGkUxlYVjo2ohe4QabA
NVn/gl88Pk5sPeBMkm9u3w0x32y3zu7GlcjMCoCKRzmO9AWzZGgC9L5llMrbIwQGxHgm5FjdiHSs
VzTKGGAy6lGWCq6ZplMtejtLTsXCJH71ogA57Xw4tVQIrbZ4aJ5yDnR+0Rv5ieWYCKZiKte0KeG7
WvcpYjmQVhFYQS5Fylwoktdh0jf2kjlY1IBvkh1qUGMWHE/MaPBfMquEBC2kUUlcisAcYSHH4XTs
jqe2Id+A5czunKr6agBOtijsrDsqKA1iVQCpbYM6WdgjwQ9tZ1FvOuX4i9R04bwRd9CFMYH9UlDJ
m1kVyxgTS2Wa2RNPkUoGKGI/2PabAf7CxiEWVCCmDsgOy05X9ix50oDUscdeAASYz2Nn1WFdsiQo
TclCqCsN6+ZYeVZ55ggxObQajm0vll1lffObVr5IUT3ETuRAhCLpgkrEs4gN5JQH3JRlaWSLApIw
C3jhWBs6uc9F6SkEeg2xbDJ80SDdeNgQh6yAo7jyUuyKms+CQFEihyXsHuiRawIkzfAW14Jc9IF7
42dXRuQAgDOwJRbyswpAupBath2WhgI+Jyr8gzEZX0wSkUuBIN5a2fFX0yPJGtltHhSxUcKwvcCt
6RR7BimMkPbVMk+temnh+4LINYzg09I7Ae77PSXjCFcWEe1AvUO2wJzAwYToGG/xJLQHGME3exMK
IqUN84cSRLcveHx9Tg1qnhMlzX2e9XewAK0Xsin5F2kMuwE0kidqlfk6o/BVQoQ+HMqu+uyUExan
0J/I/AxYVUKxRU/MZZu1RgBE4TXr6bRJ7IVylqzKLiCBVnepDWJY2VTros/ttduR4cHKqidhxAGI
TKDyQsh60aYBseMaUUeIFajZI1fC2d6I5MKh+ApabhwSVoxB2TqY43i5n0W40+zoIvwc8sE+eDGd
tkMynltOmsAh6pw67F4SDXfvH01sRe71oReQXoJzhA9LKwmDZ5myu2H02QoMO+jDUDNeO5K4AbsR
ckYEhu0pWmRQ1cPXWGbLybfEitSGfw+PmzZ9wtuFL6qNLLXjPZTE2EAi53V0WLoiWMREgFeDVpZA
JqqbMPFU2fgAAScI11RGsYWQZxvW3hIyF/DaHaw9wJ/mQ93b2B+5CBW4C52NkhH0rNqhm7bIDr0M
oi0PyN63S3Py+mVRN8BidtkSGV5/ASRkFCAgFtaxBIkQft0jgU59lxb3ZVI9t65kGwS98IOcv8+u
gOID8lXPyEdWQVkXKuDVQIJa5e2FVMOeigqWjHUWLSoj79ae7CHt0ZefVu0g+wczqfyFS2JQsUYC
JVEYhdgpC6LEogHnol4CjEX2H4fS7pfYkQNl7s5aMyq6w7tgocCPYmMS7oEWA9bVBA6V7Q3q0epB
h6odUNgBbqUWgJK9So/WQF+hMgBnqz6EiHO5Hze1EbdnRkdMlTTDDAg9TuzvABjtEw7p9s4ub4dm
PsviOg5M0RiBKhpAUsCl8yCNllz60hHLPKlPiYXbrn30sA3dmTADzhcC0vQ7JWS5o7CuWI8VpGUQ
pIs8AMajoVtCaHFmirnVrk3mDWZu7QEED4ckfq5GQAqNZNz5TXqIatkFKcCCHagmZlH5nxKwN234
1ChSXq0Rs+okoiFMvRI85T5p1+MUYTpnmDNVmlx82r55EdxMEauiEKK27xKB3GAejxWekVkNpXKS
rVrPzPB0A+x4QKYcClf569TKfJFbyrhUUjlravoKsa4m8KDQPPWG9YhlATIfMf0mGodCaKccHpAt
enPHzAvceHyy+gR7V0DOz07ePcCVACQt88ilap6n1OeL2CusR6JqurLIoHalj7kpx++mbSVdSM/8
LPOUP+bS3XdRUVyZhedEl7psj9V0coqNQSDrKXvsfykLvboNrKi1oF7LD2brVHvbT1/8tAFd1qA1
7IeN+jB5kQBzw6yR7c0OJh3xE0mS9kEV8pNAtPWJdH299H1nbQO8eahNEBFqW0Jq2oHwEL4EmzhP
meGTO8Xf+qo9Rl3dfcP+6AtjzQirbuhA1kO8GLJi2GYSediMs3xRw3F4YWQNWUwQlT+pdjoN87bA
7qZ2AZqLCBoEJYNeUXeJAESFEIvhraCvDuERVg8bViESAFDZHl6W/4+r81qOVInW9BMRgTe3QHkr
L/UN0RZIvM2Ep5+vtM/EmZibCpW6d2+piiLX+q2xbYLsWTIWT0IPItXlR9wr9Y47vB+WeO03IpEf
bTsHka5b53L2KI+wdf0Zx9qRQLxDOyk+92OWHmff/T0SJ7ibmQj9tfZfhLTouyuNPPaGYKvg3ewH
oCPpr98ner3P1tm6NsXQx8jiyT113N/LUJr3xhEa3Hn+xGefkJeRUSuT/l/NgvNKARreSA9Q1OnM
AnSnrakMdZOheR4Tl52lsy6i0U9y8avYbw1rUw5Le8G/thl7dn6jBox03OeRgKfn1rVO3lD9mkVb
bpfB90KzWKxTlpXnWZp/0sybnxGhvVMI4+3H0dPjLCOY0SjBOBNtelGV/PCSQ5t4asvyPsbkLYDF
ps7e7iFF/SpvwjIYDdYiwRrtYMQkCkZ4B7117stDmVckxVvalIKUfULzHLPgZjmRwdKtN+lw2hhy
jgmM21LSmdwYW/8yhoot+4IW1914wrXgxhUq0h0m1CJiGXMQInjqjeiBDUz7PteW+oY9JSavUh3s
0t0ZuVlda9N5pfql5Eytv0rlbrOs7e9dqjmRcJSIJz89UBlfXSkALUNTeca2XWSkBV29kT33ns6D
lu+t8uS65WFtPRotBJOVXmjvHKbeNe/li1k0l96XdLXg68PmB/5rjBdzKD/slYTDnAuPTKx0nyf2
J3fvd8oy9G3dN21sjIaM0nR65wxODmvuHcXQWvdWyJiJpj5NIOVgcgipK+ze9qD6UC+DF2Dai+dz
OXBi//bUrKLFHrWoTubqkrR/ag8eg9YkI+6yYtzoVVpjf0vnnT7+JtcTds9IUfiZwDoYOXm7rDvf
uVadXtGLe8+7Zoi1XGOwy6wwaXXUh6OaHx68OP2pOh+YH1yK5vhT15ndSy7cMSRzNBqMXDuSRgWs
WwvMLmeN6X4/9AYZGTiCVGr/mLxxNyuafqbSt0GolRfZfq+IfFxxlO1FKsXVntMthqq/edGlW/o4
pm2BIRYmVaQbQgys0LK5x3tT2kZGpeydCpLlqg1mgpbUP9qDiaU8yT4Ct3nx/WU5H4ThMH9yI4mt
ejKfBnUIJK4lvsOA8zBgZOXNkf5ybk3/TS8MCOclZ3UjEOPWWr9GLxlvhF1OcT9Z6H+7lWD3Mnvp
TMu6+U2zsdRab6di7KKcO/KtTNCvfX9lt60Za0Vxw1mNtj7xlgvvYRW3A0FtTRoERzqfk6NKS4L6
XX/ddFfq3bybIjS8qdWwn/2qCQ3VzCd70Kb/HnzXflSbU1/Gb0n8EHqOnTN198JOPnNa6nrzNy0e
4xa5jka5fZ+SAk4/stcRu2zyQp76xgnnpFs3qSn/wa/6N1P0ZN93styCs+Qn9DXvKa/lDuufuV/S
V/7TU8XlZgROenA4EjkWMRK/85I6G3/1w7WHknDrsor6uaaxY0kIjsW/FIDFHJMyf6kqllGrMQ90
Mh0N8FLKmNi8heESNuzN6jgVtTpm/v/9CiRh2VWac0kCzb+quQuudVNvCEXvzt/fIt8BR3O7HBsk
qluwtidcdpSxsYC7WIJMeLtrO06wUV2QcxNt8rB+PPUzBqZ1LdtN4tk8fTx8/0EmkIFbpa+2nhb5
xdRe247qMgBpZ9cXQmf+NenMQK/znhBddxLLOzhBF7K1Fe82sUvN2hhxnwVWSBsRf9wdJe9yywb+
ug6FuVs9Pd9USV7dDbe+9Tapg+ACG41gZqSMaf6eAsLtbY2oj+zx1CTifTfKBqaBrBhul8J8TRrR
Hqr8L4GQRVQUnvlu8fncNZrTbXpOsvvYuseyVS+0F6Axz/4OZUJuhfVrUHb6gTD+sy61NMTAuUUw
qbZlF6Ds9uyJ7r1gIzBO/mud9GwYTKddV7NRjKdhIBYBY81SG/UrziPQS6WW+1yvtMk7eYfsrbX3
uc506XJrEE5anSxjfkRyu2ep7L1nt9go3LHdiuWfZPKJBrW8sY65/N7GL+jD/DC6cu8nHJCMbl+p
TsmwZmQeZTgLvrPW+Ss9BzVOX/8zmoYhZx21cEhJR1FYt8O0Q+SVlfpmnjCYzeB0RL0S/JJNceJ7
X3mXX7MR9DEjHycsvObX8G7aBOcs+loeGgxVh5TUq13X6m5oNWN2HSo3Rr+lb9GtP8quVyZeMR51
zP2kVhJkbb+b/MI35RW/WwxfnraETNbwWVgTbq5Imtvo+eW1ST/SWuyU0An7mty3SdjW7fvB8HIW
wubOMXyo1mUhiNMyyXOzKQRgxQnlrnc6/Z4jcg9JSKPOOKiqa6AB8enUkZaBRYueTR6yGNSOJOaJ
l2OR5Ca0MC8aRa8lFptZzdMh9boXguzNGziY8d9DBja+NXuzZ4jqYqI4WQKNx1+Zq05GgVtvXWF+
CZJnQkeuxQ1WoyZmIwPf0Vz9VAfes40eEug858N1Sjruk9hP4Eh8c+9l1tFOzOvI4BMPPS427g+C
kJmbeGjovx+6LEl4o8i1tYkZQAULw9qO2W5wseikVq/fmrL4SLtJO3w/+35oFU6E1SrCGdgakXmB
F1zppzQLbtzOEY7qQ7ZVKNB3NDfRbU/vZtca6iZwvtz8WbiXpvZC1j+6TtA5xsmk93f/8aDprXaV
dGtqdtNFTmNb2yyH7KeG1Yk8pV8cWQ271q7vpVLXPG2XHbiSEy4SpKKffCrinMWkxqTZ0jLu3K2O
OcTx/XYz14lzb1WxwjjiN6vdrL8aEvuZYW4aqkKjdvY+l8YcTz12q//n4ft7RU1wVJob5tEcBVPD
Uj4V2FWeyyK5JzrT+CT9J1heFcOgi3BMySmBCaGcK3Xrz6n3unDx6vGqvIq0CN+MbOy4nzVlHlZZ
HD1fpDFaLuB7P7UjgumTIzlT1ac/2GFKYPtbrk/dXmjtr5RG2lC5SnymFk1mDh7qHQMHTz31YbvC
vjPXiheQnwf7dvJ0kuncJe8OwiN8OJi87FPzaxSu3A5O309X54fDdHzsxqCKusnIroRqDNjwl/Qz
IPluW7QkX4Lop5+97vyuMsu5yZR1qTNm98iVscmHLPmYVGkdZ212ohVu5aML+hbBfomyNLDlfaEn
NnXqgmCh+ejNvY+mA8XJxTcTky55ehDTnvh2PXDh4xYsdBYIRzPkNdq8nHz47y9LrcPpU60nD3oF
iZJh7BYCKvbZIL03zaxvbaWVW8N07YPVYf9AHTDfnVWZJ8G4HLcqm3/1j4cOzCCqVBX5gWaduD67
e5uwWxu8sKR2ZBctSOf3vG2WnSQgdo9huNwoh+nLEHLC3GBPx8pTY5Q1drr16968+sr8IOtaf4Mt
G0/raB9Unr3N1bi+JQAMNynsp+9nOqrng997A0pKpo62XrKDYZcMy3MCm+4gW5D2FK0uIEU/Bhqz
4JDtzAVVpTcbPbGxwXgaTa+NdXsh0KPVgxUy07aPStT2MeGAJFCE5c0v1e17Cx686dPrG360POEu
17hkWKJunxenvluDV0dNlm+8Nune+yahnLrV1Y2RoXuy8upn1lC4RX3IK9SnFuczxbiokKPeKWXM
HkZ3FkDetjY5Fi0YQxS2r6WfqbOwnZe2J3lmbIZ/botIhANERbrd6IA87kVzyDfssRItu1rrxZmR
AuBiaX83SemcIdqJY1iHl74/AiW2HB7lK7QkHsk1A6I07myl2qbJyfNWqiKQl55I5XBrHERKfYFe
xJYpxFOdYvbhn4+AxeWeJcEPk6I34kR33/o5QLIn+3KzFOOfACAccLumJ820nsrWvK5FWjw8527s
Oj7MFO3K7kNE4bp+wcVjrfvE17cL1A268Sc7G0fugv1LkJRmrCDUN/Pcl2dlyiHKc7vb1qXEekLs
K+IrHykho7ifwfMjYEgv7uNh6ar+oJNGmYqWKM+m+bWOc7ctXG5KyiabxhLzhgrhjaYbvzyfW5np
ZRNm8PFoiPIX2kXj2Juada9l/ZE+OgHc2T4TNswHFl1T4dn6nrDk3xWcUxd0lwY/B8V+WhEbJCex
86DOqOz1Oto4vAOSNyDycvaJR4re1NJ9WZVSnQvPwRwNctCrB+Vfyh9zST8KElHELYq+08bxogQ9
EjTbZiod8TOx6rgWrfWCtO+LKJ71aLbee/rh6drB5/CLm8B24lHzQKUF7MJSt3t3TI/orLixz/Hg
copYutraM69/ao5/ajNd7/Onl8aF1CT/6fzbXqTckjQmN5VRx5NM5rAa6qPXA8hVVjZEpO1C51Xy
RXchdoMClJENP8ToiELTelWdo2KZsN+NyVDFKSFuMfwEBzMiudizl+LIvrAJcu53Dj6qvmPON4p6
r7uOAmxZp01WFZ9jb+f7TludTZks6SYvC/a2jr7CoOjZcZESwytRT25K9+oJQNtiGjAPePoG+JJ7
VOqn24KYNEZkrG6QIdE8SSvUXe/qEbe26bryX7HxBs0M9ZTfCngdeIgy3spu1gg5mB81yJ1zPpiZ
uqS1r1DTLFyCIwvrYCxfYimpbajgFzrGv3IGqHIyxCKq+WRu819UTiyT8ZSjb3puUpPkdSODFup/
j3naHdANQSGJSo9XOwN7ddNTzss2Gfm2mJ87quCx0D2Af46gOdUubq0DFK0hEH0W6WDPZz8znoYB
ZhUz63QY2vHuzD7IlFjcsFTDY1/wXr2ifkMrZJ5o0QLdq5Mn13ol1w5RFuXu26Lrmk1nQejA22nX
xCxjbTRiDWjMa1skGqN/Hrus3qo0AUFf9Ehwf446+NdA9xKwsF4/IGs6a0U93lyr3RPFHZmdZT4Z
1tpfHad6hh2jbynU2/SON7c85mxZ8YrCIUzrxjpadfeFowSDR9s7p66PqM80EAFYK1hZuAYqfSuW
Qe6NPPnXylo/gCYHoFt+dXCzUm2quaZBtJp2XY/gROu2BJbS89KT+DbPSb7L0dBsjWz41WrLZ9lM
675PRWzmRQoDPemHILBORWuR+lWzfFPn0cSe4kJ1eNfBTcvNlL640mriyjCRNFqmHbZDs7zLeQ7h
YUo+MyK5V13ZPwQyFbQAi1SV59tF4SFBULfVTVmH/cBFW8+IblwC9DCIbT3CXELXaPV9OWjYQ2sG
4oqoTQ6Jo7nmX/0U6NtSDrtFLl95M1a30jHiQSCo0MG5WvHTsO3sDP3fR9mA2jDBfxEv+dAfDfcv
wRv2mas2NtEF7bphYM8TaJroZY/0nmpCg9te7GhugOjftKKk8t7SdRiOfe28o5ZkRWH9rcRI61oA
fQXaYAHHzJ325ftY/+Rc/674DIVztj47pG5k/MZu1b5ye8eSt8RTZd7GLG+ee+4ES3tP09qLKq4C
QhutLLRVUeHE5/JtJklA+kj/YZGR9zcXL1P6kbemATlYhvhA/rWdGRyryUNOiJrQKNMsbKRgOl4B
adyh2qFqsUKEt3hdrAl5JxzVDkVqV6uTv6LZG5sL5YWss0beHHJzeB8KnTsj4QyEbcxbu5M7dhG8
EPU0RY6nGds5Dcg/Ncc21JyfJVh5t9BMhFpU6YOIVk53M6mS05zKq+O3edRzFlLlfJ244wPuETBm
PgBAz/nT6/o5G/yPcvESkJ8iDxN5zF2sjShzuY8KuZxFRiULZDikaPejn7VYs1riTwnsH/G74Lm2
wdQXm7HfoMyoCKp9olibasegoEDwL5Zrv5nNRbBFXoNsyrjxtGKXmEA2vLB6UXS4hrJY1Fa/tcxp
AQcalzcXu5Av1R5vx6HkGEiQ1bqBunVjbkU6PBW1f8jyh3EfGC5avlSzfzRQII2mV49Rq6Pvs0C/
Z3IeWJyw/Ize+4iNgzQ0L+p8+sPMDJabkdUQ+aMsqr72aBnRMYjIDsiDqppyn9Rq087VHxF4536t
j8GCSRmtZPwIj46r4Vlb53zbueJryavnoeiOrsSGWFrMOSlBkWHFdXNxAv23C55a+MHNcrtzlpaw
MOWOBGS6LUq4XNrBq6U8L/67hfsrch3xF8cZj5TnzOBDBs1iJBZuyzbdCVPTw8bLs40VHKepUhu7
MkToNs5NE0gH9HPaVdcskQfp8QL7NouWU4ofbmI+ELUeS7CFOsZ0No5h1GcASUnbV2hrerHRdSjk
FXwzVTly0kdagp5uU0OfYspXkkOXILJuRRfqHabE1SxaRi2Cb5AfHFpYCw7wYbqo+mHsskiQmFAD
swkiIEY6DBxC0byN/9svtZNXlUyvycWsJNCxw9tOXwpBegrceclA76rsXffnCore3xoWnK96tKsu
JoWdWm4bJBLU2tPweFAT+XrIkfJjkBs/KgRfCLNtUlbttiM5Zk5ugZFN+9UorKgmPbw+kO1vnrWm
13Zy0OZdCrKDS0I5J7TWa8yPVe08p29f+8CnHpXUzGiq7fbVaAf6faG0rJ743bFj9dQN5/79lR24
ZNG3y+X7GW2sHmEz3Mapk6jN9Ypg1j1nQnElihKhjqscA1N/nd9tSTSuwTmVPZ5V+bvqm+wofSV2
huzpaNezv6WVaTsjo4ZqGEZc51PzVZjOQocdctAyC+xwFZOztzwpd41t2k8pCRTNOuu7QT2CfRcA
T18kLZRgvtcelFpas8FSJFy+tr55nNdq4RU3Wix4PT6qoTq7pbNN8el/uyl1qUYSNiECmBUqD7Ri
9uwixpkp4kYV8NRqYQsgdujWq47ayaGo9ktVMbUJiHlvpsGauP8h7FulEYBm97jU2oZorQ55oX9r
i8q5Q43ZkewSOuSnCucZKzeK3CLg8gCGd+VJseSc0K7FuCb1uEcUG42qLG/LaLxLkiC3vt8/+1pd
h6v3VPl1sGNNh/ZlOr8tHcmdQMYL6ulMPq0G4EFhpsHOoQPsS4lT7vZxIxbxKRPjc+y8s3B7ee6B
8WSOd75uXmsyB2IhckYg7h9xg/MthsIsjsC98eznqGXMqj9PqobhomDVUPWF9nmb0N5zPaaEE6FA
k0CmYUejzG14PMiBXA+bLrNNp41w7wO3K+9hcehGasWNcfqr+0l6IO9Gu2lm9pSX67wRZIXsc6kz
KGJwe3cf02GdQR2hDarlTrVTsPPRLJzQUwwngneG02INH3Iipm1KE0gBrXlxxXIUpicuddunW6DI
pxLb+jmH/esh32MkDet+ahNrOzQN3vsW8X7HhSMWSnYsAapf+2cHyRuc+JCcANGEf0Smau2cwU55
9+b1RNaNOqY+ly0JMj86ixuKNiTmCY3K6nTTLgnmr2R0P9yKJk9ttj+lmRiXfMmf+zpBVj6lEGNG
M4VJknygSUlvRTZNr2Zlbku3p0dsJfGDVSy9EZuR3ljD/LixqiIWLdKnVHIGmYstX9Nk3btcPPfv
Z3yURdg6LmdL1mwdK52u1uPh+6vvB9mKa+Hm5bHt0Z2NeoPiyKtQKsP9ohEzpzPGBU1ERrFu/ytO
GJb1YDWIkuxAr15HC99Agt4bfwRbQGAkH40sN6bDsaRaTYdttoyLtewDlXRfxpIeLIXH2XvogI1a
hSbdr/WwOjtRjE8zMgVLs/sPmh9Z3AcNe5dZPhlA0q+VRGqVuWV7sB5PyZG9owNooDma+1h78pA0
c3bNNIVaTRs+S8dbjhlo2XEBIzv2helvMjvJGYAlL0JQTtc2qJfIRCGG1NEbDqnv/wwkjRb8j8o4
KD17l7D3XKuxe2nLutp0isFjcHv9MttjctPHGh0xNe4rIkwnbdlwVHKVvhjPGTU+c5+7j+wFK+QT
1MaItnO6yIRLyAsVXeEiThTTuC8g3E+H0TTlz9ZBIZNOHWkSARPI6O+Gh1jDtVf9TpXADUVwstM7
JM+2IbNbQJDV3um5mWVs3C86uopmvnqLJAW+10+9ixZFWwpM69OikfWU6OLkJ704lVr+P195KAwO
qlYAEKk6fT+gp1J0Kw5lXOcy1NbGjCDukyejYiCRgR39r62vmMQP0fMJ+a6QDaIKXIK6jR5rDOwp
C+EooQa5o2TdtJ7mTHM2TWKSyjJN4z311x14qXboqmoFkJAu/dRm+RAAUUY6DBdDW76wdZen/vHw
/dX3A/vn/OCfeAnZq984SJtLE3DbCZoNdWxICEAtB+badgnncDNVCH5dEvhZF/RUnvzcOctS/mYA
7s7SKdSLORbcZvI5dlmptriUxvcxHZ/SIC0jhdrn8G1rrMRMDowIxP4/E+P385SclbAY6INpi7HE
r9VP19FBofV4NvnZe9nRyhCVH4TKr9chydarTSxDrI+cFuXje99/QJbLQgXASrGisoot2a1lPKhu
PZmF9jSPjTwrY766j84o27IZpQxn9527UXfNb10vp7tuTPeUENEjNyHr6DTOtJ3MVYSa2VvPBrG0
uy4Fg+OtXqKH35bcFSSAsAxOrV9EAIagccuJlGkhHZd1eXF6VV40To9dQcMMYEBxIWPXCbUBDZvv
7fLcSW+Bfsvnh6nfRk2MSrYMFbrn0C8t/9wuKT1Spc1BlXfGwUDcGXoSozYpXVCMniefH9ecLBF0
esvt+0hBiE67YaX2pmHdLOoV32fW7T2DjhGPGUJ6xLDX1uuaW9WJa1L57vG/Z3IIrtYQziN2fS8P
yGkaBiuIFdovEvMCrNTCqxiMoq5wcToE9jMcjRUVMy/RkJGOXjzy09t17bfMRJxZJDHfvh+Mgj70
74cJ9Dty0NFuGAyDi+yLdudKvD31+Ji+rGrcq4HZ0tGXfqex/l2LZBiuHroxsYCFEbSkULyP3yAD
bu3Hz6pXjn6kWzrfOIswSFZleFoL0upFJq/T3D3IGgqgUHLyMJo0q3viJaDwPTZBFinNq6EgW068
sSCNz8j8rav66gBW7pyqSRsOBQVvHTYKTsfxxroJ7eq3a4+UIoiGukWx03QEsanpJVBzHq/pQ73P
mQZU2VUw8ApozgfvW/u2/ePIHnKiKY/lKJGTzvItnWlCSl39omuujXWIyC6u9yDkQzZDPFIKRo5t
Fyu46k+nzfK9N2L1sSZquqvSPNaPh++v2mWvTZ56CsxaPXdJieK5gYd4XCWzDVFhLRqxUGy/W7Sd
vxttMijO7rsNV64KVx33m1F6MqRnK90PltccNefTM4Lu9TvYYU0+5LApXC87VlqLKLymR3j2ijcg
8n5PcdcIFYvBcsSdEWa5v0aC1TX+3wZIMkdZsLXlt0fN4W4hAehHic6uIRjCR7Gd57p4JkfLXrru
qUP0tU9a8i8yN1loYjWs/Tx2+BdqpN+uR783ey7JlDQwPfMpKhB8d+nVp003rOFqD1oq5bMuKYcH
cLgiEdIuiS+ufgkhj0OufsNFCsPVuO3OU+3P1vYXxFj6+pSxOYtEty76pHZFj7+L1MKMD/XT7LnL
l0fjdJl3iv615KermhuuJeNDVZ4eqgwsrfZARQi4esnX2kSErA27uSC9N6177yNZXmzR379jf1rA
tkhO2WZ1F/Nq5jK/q0m7OsVe0yr5pXsaG0pay6/Z9MkP694HsbQveobxTUABCdVUr9+jg8d+ZLSt
jwcWRFAxGdFNVyz7tOwvgTvdABJxHqo+vS6Jll7XZJSPvs911y0sFPNgtuxus7dvZvLeUTeP+1Ez
RajQMO3RLro7b1JyU8o/HbLuXcMkuM1GtkokWT8NbhNhrgQUo180UR/oDNJEILAqnNtqk+RZdgcx
CdCJ2n2cV7K8+QmzmFkh1Rp4dwW6OannwzZZ/KtYfZgg2R+RlCOLmo0dU0/7zOTIa7GOz6M+Vz+R
yZCvb46buk3UJgPKJyooS6LRIqChf89s1/hY/eZtnEYnGpwsgUiQ6oXWdjAl5QaxazcemLqLHsoL
xNEqiROCJwRyFisV2b1xBRA3WPhyNMLBrleu89PqWVFc5I+nHG5nY1o5smtJPE4KM3dkGzaB5wY/
QuP8P4M4ahcsAKZ8rvoVBAS1755lgAGD8LhgXPSvvgHumQ2X6Mhcp+3ercjfd/vmMvHzoXMq/Xum
6OIKCBqcUiQ7w4w3s/JW1KaN9u5XgU2qZBunJnhyt1r0uvfT32mkqiAjiYAD7L93wtK9E66qv5LG
tZDW7vL4HYvxHXzx/32PjyvRyLP2VDkbqSc+gJ7eXfDozc8L1sewt4sn3ZrFOS+cMpZizI4FaAys
Pyj3QGDRPuVFuGj2p7Fk7hF08QCg3jF2MI5N1DhsHVuBE9N/tzWSFQdYxk1UlPWHAj5uJkveMmFH
osoHJIOth+4rqfdJ0rqPNPJne2i9j9XCpOc7fHZR5OaoEEn5M3GDhm1gB1dNSfWzqOvrIAtxb0ze
qzUz5uOEb8fnw34mvdYNe89vtzkhINH3EGdP6gOBkndyfJsFmfgdTij4jTFnYnRU9TjmvopxsE9c
ytVzopmf40LE1oMR44yk8nxPQNEO1kueuuph5i5xFXmF8nffW5joRH3UlffTkCaFAf7KGp97MWRJ
y9/i1yFjCTS+T+/5ZIi9LZUJ6yu21QQbbnsIPYKRHJyxsoheRHyeGoY6yyAn3K/ecmRJBLy6tymz
aqMCV0W1q+8brQbjtfkc9yi8OMgd9zjlK7TxtlXe+kT6zQyPj0aFffmX36fBgSFbHKvSchmf/2ht
bcRQjwm0C3a9HBwSEAtMKf8hahySiRvr5t6dvD3n2Skpq/rYtzkYMihezN/eWLNTQXP0/cYRSxEN
nrHTgiW/i166L2bSvgvS5DRgNNQxl4DWshtqAwQDIXJWYzM8ZOUpiPHkshAEgqbgqb9oWTCHFlgq
0kk4Znt8eGy9IJLo6OpE/VFZmiOKoXW68dbsqe5q1hS49mAx45UAsdznI4Bh2gcObw/6TCToWvrd
ZvJasYVs7/jN3b9FZiqCNKmAQzWMU7Byxx9B0Z5mzIn/6D3emsm007X6ZvbP3D0ttrUWWW2+zQkO
2Viw9J+Gpe+IH2h/90nNQNLQSdKtprvV0hyzJXBhpv3D0j7udWWlFJfYCIh7YvVREJ87P0tORQlJ
LO5MkluP6cWifSSwyXvm4/joMfvp6rlLrzG5a9MSDEiZ+C100A3mHnJy2OQjToRTnsO7LVAAdY1s
tVqzH4g6EvYfDNHavywJ9E3SSTfsWD0OBAnjXWNDiy3iEsl9ZGrukKhw0a4vpaF7R7dIhzCnByuE
oR4OlCaQZ9R0MMylq3Y6l2Y8PSRQiPm7I741fNcOyTvt1nhwMb13AutGBG1aKwCG9paOcHhFltvM
ZDkV4w64qElmC9ZyN/kzN46+11o3uLJQt5GLDGqj+lE/OyJnWW/HuKkUzVp6N9zHVaSnxlF/ofk+
fZqDNumQVW+uVoYGPa+50ov9NFgcjk41hkVKosI00ENeW/iIp+KoUaSmHmcjTpfiaBfuk1ib545h
+cQmQB/ZgnRGq9e/VaU3zwXIbpvMD81etwF4/gnb2kc6jIm3iLe+TLZDlQaxV0jCu0ryX7TcaB43
MBGprIn02ftVpq4bd1V59imWwN6/FNu27QM+axzNGYGOpcuZD2QZqSrYyVlH8732b0mXvGRmLwFP
zSTiRUDyLK9a22tbh3g2kgncbdc2AqzK/TGRzhn1pBQfk8V1t66mTQiZ4yQNzlOeTqTM59DL84BL
CVp8sea46r07MsF7PUOo9Eszb2urauLcgF8fOma3QnZ1ZMzrpyjgeECuXrXUUnujH+TGDOSLNyOY
y/xfbYGJDwVHqHnptTNQrWD2uWGwzeNRTfO75aRJaMxSnmb+VtzVkhQG3rdQ14X7oxjnP73dPbKy
QK7QdP+qM941FI3/h6jzWI5b2ZboFyECHoVpo9GW3rcmCIk6grdVKJivfwu8gzdRkLy6R2SzUSZ3
5spD2sswIoEahRyua8NIDuTwuhMHI5KNsohRGBHvyunOyrCtdn2m2Hnhv9FRctIaS7TmxNHi2pzG
ivY47ITmyFO8bH8M/xo/fy2kyzsUiv2dmu6dziBqtljZHtSJ/tWt6XE1vwY4ordpHI19L3J10YD2
3nWQ4I90Dziypg9cM0+27bI1gFR5yMwE2OhYJ0e47MVzytEVCunLaPf2xbd/BHBM2pi1mXWs+Tkf
qoUhI3hnx6cwCs1qxqe33Iu1JPDvJK8WyBNcBubTQtzdgdYKzNdaojU33E8ur2jhJMFO9jK7n0OQ
vWrtlwRxBkXswhSx8ryjkfveZzFnE6u9oOtrbfxPhtlqv/jdwzpPQ+yXdfc4ctNzCG8cFs39LJ+r
7wn16gVWmSJVwiu7OBawO2ML1q/V/eoyfx/avwsMCHqJewa2hFunNcv3SXiPTyE/pt1mCgS4CBQE
dsCI6hj5AvGN88F+IhUNknzYu5B2z1gPX3WeEvrMxtcUjSQGV4LRtZK4MQS0iGB9NGYXVXCZMI+q
4rUSgmHFSkUu5JkgxlYIZc5svPPctltJAMsntkBOWUPcaHyi5hLe1mV+o5+leNDScO7ANh3zkmWL
ZNm5xwp3gf//kY/0VTiYrTfMQnhJzYPAhHmagp4UE0Y3vC2kW4t6/pyXX57V/pnaiQBPKnZjLQO+
mWDlHubmUbN2f90Ak4xwKwuruFs8M8Hx7szR3Ol6wmnMi3Lnb55Lp2qvnSrCO3z+rAg6mw7WUvYP
87pyFxrycQeO8LEZ1oqV+XcRsM9liue/DfNdjWFix9S2u89ovszdmZ6gbLkTPu2GE04SuOr42LI1
Bw+x2gjci30hyCrwL1JqVZQpLM9axxx+motrD/7dbGT+HbuXhVeOxuUu7E/Mc5aj8rjRcre5/vzB
LslHPfIE3qsrzaZujDuROeBfq2rCh5LwaGxRncfQtHfurIo74mjXInaUZ2BGrY2rOT4Xpjlecnrr
rsTPkktV4M7I4rla1MWzHDoywuKbrVhcF5qErniKBtufzoZz8FPXu6hKexe7DpNdMjYI7dv35qS4
cvx6u+qhjDdW5R0VGaazb+mPmuPncx2E0xMrEdyH4dl2G+MsRfav8G39GKys2xSeANAml11bexjB
NK0v0v3fHw13DSRLIHEDVUJXeE6/Mrx4h8wpCsSy4DszXcZd0xg4UT3Qt/5zbc6nBd9DV0oU9Mzb
YwHEgI4GzhQQ04fT/FVBwCu1pH/nvj5X2IZRH4vPgMFjJsLj2FQljv8KfpEB5kUXOCY4lzEBspnf
ptsgBQB+NyO2ton/NOngDIwm3aVuSXR5pYfcwLd07EzrHf9EsK98NV56zuA7+zPrLLzno3HV1FHd
pU6AuZrbcxSU/5EfIauwLGe3lmnE2Zz+Js89h5ihY44EdVQ7GOCyDq9CaItIC3gGsn+2tMbYAhx8
R5GhyyJOHHpNnLeC/o3d4OUi6o3nlcRANOv2PiSyi1I22pewLup4WQbIJRATMWQWl6DpsqvFVfGh
ENHseqSpPAJdeZPb90Fd7Nasf2QocIANwEXK9VA0tkdGutR89t/jyK9OJuIhb/V4XObWOrZdcV8G
K8nEGoQpIODZwB1vWtS8TbBHwhaLM4+KGwN2Q8L3rQwRecapS1bDd/W0U76THJHj5c7L1fJIRjGL
00xUmw3iyEQyeeC+sJyVJZ/9jlU7k6BofE965KPH34sFukmX3bfyZRXZGxbKkgN8w+0jsy9+Lf2q
T/lw8qvEvbaWvSNwldw1YnEO5Ur4uwB+u1asafDIPbx9Vr7zAin3JYcIF53oomyySU7m3vlYg93+
sVwNOByF+OTnjLu0CC68aT4mE943N03atrg7XrRtQtQ6VHP7E2ZQ1yapzqWUmEXChaMKyeyhSelp
IhVeApfCUIEsnvu492u5fNm58Un1VwEu3SImqSHoLAoxYbLro6r6fyFz1N28qG+/HOyo4xKiuSmA
LB4xiHrisUn1a2rQKDbh2TzCEj2SsH4pPQbMmxWuEOMZ8IgXzzgHvR4OOrvgFmpHCW757ezY3Z9H
O2kekn7vuq11EP1yB/IsAX9Odp4j/qYOxaP4azThEC+ZURyKyjg2LXHk3JDmidKcaTgDhlp4LyS0
rtAs9RBirzyrnIFCb3+D6CojBnBYwl0s7xMzdDAv8ykpcah7mTw63aZlg3fbuSbahzHbT2pJudpI
B15xK54riHtgIbC6mzW5virEB5Kvbx4Ftmenk7dsTF8cL/s7FtLc+4nfkRvW2T5NfAK1kczSR409
HdmZu7Tf0SW7ckYAhM1k0Wh6489Alr+W68nqBus55biW2mcAHAdLVR6gp7aLbatcLokpO1TGF4qI
/N+WgSQLR6pkPrDbrtrMaocn0K3zrp+RMBbs5bvhOo6zflxMLu7AblVsMLNfjdF+LFHXJ2CXDber
wtYOu4KNb1jbmGAwBS+LN/IgjeljEhTUIpUg21T+OdiJe2iCm+K0t6qLPWVYPlGrn8zArK5lLp4X
Old34WBP+9WQd7A1mNASlsbpx7wWYSDJx/XVnj6tKlOPk6PiiXfuRVT1f5nnO5d22A4irnPVJk+Z
ZgwbJwzx9rnrc+am+w0yaPFq5GTqzOKWqyY5s6bqKBlWIoI9eG5E20MPHhEXAxiLJnFIPboMzf2k
JTV40klZvOIwYSoaGG/EFWDhrNZ06N3+W4b9dCgZ4rATcm0cp7/lRo4d7XCAlWEyrOuyJ8uQT8uA
VVDlEmlGY5vBlpzuQ9DmkW0F6FQ/MnJTbIalJcOds+1zq/JLGlUzvtjNAvtF80gWiGmsX6V7q7O2
adxm7nRR1EdXxe4gh8hNe9TeUszIeK69oxI4fEi2VVY3KcVUdvYn0TPxhBZzyMIxAjO9gc1IpRGM
iCKuhkCfgzB9TgysWYVTv7UYFUjxq1s/1hZjTkUMevtDGIy7C0hDWDS9qBGYYzwfjM6cDvhCWo57
ommeU7u0AYqbqD7mF+O9KlZherZqoLJtmHT7xu45NDDk3/uhz9gLLN5zU5FQnKp22C/SOLdu1r2R
JzvwKxZ3vHbRMPGMT9tlZxGfpBmr3ViF1pMdWJA3hhohYMEbu1iJvliupHmjC1/LSTK20v05N9g7
EmMZz4UH7ASR5EGRVo6YaTBjt7tLULnD21Tr57ysCPJPQnNHrX8Jyx5JEhKA9rDIYdFlrEbIMZLu
yDzFMjlOAlCMESz+jXS7XEl2y1e+ybumZE5i5TgW/VfleCxFgN+KDdeXoKarJLxQ2vOF0fUIm4zA
O0gPTwIZKyw5HsKE5y4pSvuRVNY/B6WEOTgRyYRsoq34mYhgLjs3d55n11doqVa5T5o0AnZRPhrh
oKO0w5VpKyBZ48zbA5vlTprKfPLQ5veMOrkBCn3B0uy2ox+5WrexvQ7lWaLRR9hlVVUUZ5gy33MH
CARLG4kWzT6f5VRRjwIOomzlHM/sp1Hqs6x0Fn1lnw41O4duI5VLP6138BLduDL1Sblpe2yJFrSd
6RG778a9NsbhLjOAXfSVDPdUaU6X0m9Pc8fkfKJJez8PIC6aRp5t03xbua/vV3PSQGo5cC2T8o42
yXFWaf5+SS3poRBoxcloAQdz6J1iabkmUxPT1R1li87fMyN/nR2wLxxBEjBaWLHrbkiA0jK50r5D
Z6zLCc7a9uHci/QWRjBxhl5cq3lAL62IXM1Pia7qx821dODnRsKSTPQY2Ir9LGvr0q4hEytqCg9d
ln3N2mFHWkvS36yDsxCsWqZ7wCcXqWmw4rYiUFWHiomya7+Rt4oGJpBwWGVxb3opvkwfFwN3+p0T
Fu51XK6JXqC5+sH9OmVvHNZfGB6+uRXH+nEWLHChe/AMo4+CMMu4efdmZBreuodoKHjX+pgdmlIm
D64k3hDgKm29Px7XsMUczyvUPystZnRb7AyJZ9Rs56Mfe87Ebby233/OwlXN902fQrshOjmd6gS9
oO/7fa+gWG2KOO678mMmvlehnke+jn0ikSdz6zCitz1lBGDeja1TYSx1Pr/xJXcPVZ21F1Igl3Ea
+DEn/9LyJj6GJBy37wOa2n8B3Uxnoe27ZmphudUd+pPI2IvPMhUgoRgockECFUZHwT5Z1/Vdl1hP
cO8RdfVH/5DXguilla6X1BWMGMg9BS7NAaOTPYlJvWYN+/vSmx9tTetn75X+Q+e8rQvHWbeH8QT7
t+KxSD8XdpAtEuxeBnc+E17zTsSQuJwSgXJQ8V+NkqNbqnFjTRmTIvQSZ+fysr85k8fJaBaXzGWZ
hVKlAApBsKFgqoyxtixnoINXSuqsx6EwJOOD6sRjeg+hoP/V+3TDobTD1BHLN2xN+NnY7QjKqFdh
jdlZhUtwT6Qnls04nCvXyNhdZ5t2sJbCxS4IoFbDThl5QVRaiWtWB/o0pj2quYBzZLiXCbLR0epH
vING+mfsboMx/tetbvlGec/R07CbiR9dudxlJwn5YAf/aL32VU6OB1n+yURhXlAKrsrNw93KJDyr
audXMCArLrt2yDJsrnic6k6cqqqH8NeyNCvoVRwu/TeTjBDjf/GByzTEakuu0OsuA4SCXw1xtbzN
L70NrzvP9F24tkdATfpJEeF8ZLH9463OQ1F73oMxwpaSJf2X0JEP1sg6bEgA3oYrqdas3iAEuovn
vYyI2nL2CcrCjtz/3BInTBcGDdn3Xv2fN7XBuzIqcnjNDKXHZa0ZRr++LzvOYMgB4+cAGRHNKbv4
FTTDyXxq58AiMpp0d6kt2gPAi5Y7SAs+KMD3lG1UAdkMOIkAIEEq6CGb4K0mQOodDDFXb16bHri6
v4vF4ARglynnvN54ZOh1DYriG01RPyvBX6JS1E/YbqaQ8arIsv+YiX0EGCPeGSxSul0wv27Wltxv
kcpTN87qpUIqpxrVfkS3HV8qzFqHiTmlxf7RtL3JZQS5QLuTihNz5J6JEHBZ67KjdUQtiDSNIIre
1PLy80cqPRS3nw9b/GQXMbjdodaIWKpZ7SglSIHbuUbGxIdryM0D2/u6u/x83jI2PRGHOTjdmuCt
NdNYU7n8v39TBgtcje1fXxJM8LIFD0cmFdMGhvGfj8gV4Q79+XzyVGmSGuR/+t9Xh27Cd5Vi5S/s
1MDUxh9ekiUnsO/M2W3/kkmkJfbesyuUfxkyTcwwndNowGp9sdMA94WcBt532+c/H3WD7R6lx8yY
xtILctd8+fno5w+gnQUdO65FaihwgbxBokMBPfeDmXyEhmoeciwIO3eR3qdLEv+Qp1gRnHKrwsmw
4UNNlrulxfzq1kn9iS7qEcz+zJopvTeCbtu28+DT1i4ZZpXvB7xax6AexKffAjGhk4qaXZXe9TNU
mEIniO29+VkKxgv94P9usq6IVL1an6ZnM2pxc1SS7dPeFf8ClL/HPtf1W2BjZWp+z0R2Pj2EyTsC
8CyW26c18tphoAySdSSwP9F0ih3W1bOcp/rqZIn8oNz1R5OstGsDbyZm86NYDmsaEidKrV3bzev/
XoCkcP6JEQUSsC8t1wEHaKn/W1Iv/2Q/sx7WhhxMRW5oGB395BYuBxKFfJn19A174G/iPvfaE8cx
n7zZTJNgmiFeh47aLmxAasjafRTT28+rnZfE1NeAYMzPpw4BpRhfkXkkM5Cbnf5Ekv5rV+38qCuz
fe82atYmmBozvCSAZGEM/kxFwueGUjJhIz/ijPulqe0zCYPiyx1SYHc41Ka+zZ84Ov4JR53cS4O7
5LBAwdUCm6m3hTxdD/5N4Nf5Y9sP4i0I8e1tX7cRASZvZiiFUrB3naT+Wp2Z0FxWy+vPpzlSprk6
H5lUfUytWhoBcAh2ujOCLwI5EEKo37gwn3S/KmY8fDWXNiYfnR5lQLpiGlr26Kk6I0JlD4QKyQ5j
zbpx97+sfQ5BMctvis4SxsL+EqUKlMRM4jwaM3Uly2W+jg6d8GMPncovlPgqVy6uluEIgCS++CL7
30jX/PSzerrmU2BzxmjDLwOfQtQ3uXPngTaMsBHYHH3aU5l3eNwqsQvX0T5n0PRPc5mqGIkjpJiC
bpNu7NYDOPFzv8JmSgO/e7Ld6re9hWMnEXDTGfJfQvuAc2m6+JVTS4QqnH/VFPYQknzi1LTE+Gb4
rWc6v+VI4tFYI4ZTrLXi074Cg6siQUwWOoz/iOMUgMJAviJc6NXw8RYpBS+h1f9Jo5D7tl3Xywrf
BvNU4j8gXhNqm/pLohvnq68FMlHBxKRwPPvL6sW3ahcyzXyPL4UvX9JxMt6hYu3HquC0ZyGN2naF
mcApQ+AFucmFGlMyY+qYd8yrZKD6MIQGA9vEBImEx6pcYD2X8c9rna7UAK+kf0iN8tLXyX5QXfUi
p+aRs/RwJ5QZIuJ67ltiqv3ANBEyU+ife58HN8BqHNDGdCMmQY9tPm/Y1xAJtk9fRDMz8PS256mv
pgciK80LkaF3ogjLLVt5HHocgtjTNOZUQxlf7GaRXAkXVTnIIVYCRv/b1/vegAtiU8Zptmn9kdA2
8vP1zM7M47CC73RYFErqeL7WPP+Z9QQwPz6wMNV3ntHK6OcnswaO7IXbZXeW6wQfyNqYi7Bz13P2
2RkvuUm5nsE6fqINR90mPIb+0AcXEdbIbW74qoKShOxChf00Jv7NNiUo8YVnMzf77oVemY+fryvb
cDlVWM0lc4bmsyYRluIFvJnmGumMEU3qdmOcrosGDVYP3HOW6aDr8Zx7Xfo+oltfvWoOo3z7PzEM
YJwoO/+qZXlfUHD3YifJfQBfP0p7z7zamusPdav6RFRyvrUkwQ0nJjKfvMuakhEDOZT8WbbenLZ8
4hlpMBp5QEs65yVf9N+V27bNsXtx6cvQWVLuhODCPq4viwTOxFwg3Yll6r4wLI8AJnGgsf44tEb0
qBH+8C4/B4j/XxUOD7z2CMd9w+KZ8Lh55C6gNpvjcXDG17ZijBwgzTO6WtqXBsYodV3F+mr5OPR9
iJj7xuzVRfgsV1bx0BspmDenGJ9LxUIvMvu5HFi09Sz/Qhz2biWamSP53RkSRXpuGpOdeFyIUXM/
yElJsoIfzB4HgdTJC0KLApYHcmfcfnl6GxuPaygf/Dz1n0mJ3SRoqqO57aVOx3vccTd3DiQOdj1x
K4x/qWqrr5oN/zyaVhP/fNnMaOSo+vEV1ImAjdPA829/I7Lmt2SpuoiqE3zBhQ7eK749u1uzW5h5
MTSWME7FTCJKhyhG6cmtRhjxDHRYNoL1XIyLtbegcn3h+CbJsb32to05w9piUD3b5uxyMW9TF0hN
anzNqHunRC1GDD8lIV8/fmUFQt86+vNT5mR/qSJ5RMhmWI2pBdYakAhifrBbOhpAJj46UF+e7qAI
RIR/2lufEhFfSwaAtTu3N8NYXmvL61/UNGWXxIctw03mhNOYw4nNuy4DHeWI4WQaVnObPCI3xh18
G+T4vncJHrWvvYQTt7T+KbMy4uYyXG/LmDwmTtm/qnHQ9z0z+K3Ver0hX0A31A3mS+Irrw6U1Z+/
307qwcinbM9itq8yBNienDTr39e0Q+q24CCQL6uW0oxnu0F/EKb5RQy8jxKGWjq3rnbgiK3myInC
UJy9+VI7SEC5w5M89nLdO/MEGdNzfjdExoAAb2NMnhwjIzI8Upc1fegAnEHLfPSCcW7mOffULRxx
c3LEAknzu0s9bANm5W5xnjepa+5Hhb/EdBLFSIT2zWhyTtmQP37+5qK917TqoVCLt1qbf4oGcMuC
N73NB32gxPLKbQAzQL78XWiVWgO/vNOaWbehOGRn1bW1Ewz/U/vpePV8yAqp4pzKiJ2PHMZxDWKl
dvqbWFbkhMINTiASvnOaZ1/Synpljs6TLFVxHTy2Bjr2Rkb2+xnaJWNd/zQvho5T9jJvtfjJC6IZ
OY9z1avhhJ3MiTsoZyhKHMODihFpFnJdDmVLLAvzT5TDRY04SjW7biB4YdDLKbZtXJEmHDUvrmhD
cQXF6rz5znr5eaKCkjyWEMmfTod4aOvyWCdNcTYkZY22FVt4p0k+PKzeTNBxFTSPeskblbwAaDPK
1akjQPV2gmte9u9dIxVtp9u41uKWbs6WdUvC7rlIG95jIWXcHq7ZDZE1cTk+WdL/8Ee8iAzhObFU
BA+G4exyusXXkFIHxXc0bdMD1850nC/By7K4UTNM+BhRGrj15TKehnneeUl5Td2ACTAciFkRgEar
ForKVpi/HzzrR3xtn8Q6P0FWrPivMGGFzSofEjArOzVy8qmHGaoh0/7GdIYo70ok+IUlmmnPe9Ia
dH8Y/zjiQSYSPdukQHWfPGCipN9AV/Ty3cm6vRSp+arclmfTZIAwlklUEU4FLOMMx8U0y2PRmzLG
mMMOrPojN+iJ6aBJJ+oCtFVyMuaqTRTfnQpAOGXyi4vcA1E6+jn8eSGU0T24pVefSwvz7vYaC5lX
t6HK/2TEBci+VxdMP/euItTBU30pVoLIQYkzwhN7BEjyXQCrYQH6ePC3/7t7N9TkQxO96XfMDHP7
3VIGR2/Du6QJvvJSjO791EEjJIFdgurlMuuM3nvA7zzZpIxQzp/dlLRx4hT8HKDLP7MAFja/qpKz
7ylzh3KXT/oTjDi+5gYCXEpekQd2G7K0RqnxbQKSkKxG3pZQmB+zlcfApaYC0a0x2FJZFm3muL9c
zyKDs4W2FxbP1TcKpldQEKT1zoDeOaQSGijqkX8TBjgNETwX2iieMJM19xnFZYzkmvCXsqyPlPY0
Wim4uZgs4zGkhHpbjE/K6TVLgJj3jd99DZYp2cmc6t7m92MUmA6zFW3MGzkqEQCmG4Q21J0MWzIN
LEZC1v88ZXAxsavhVBV6IC9sEnBwy3LfjC2AQpNzISrwA7/rOwZH8Ea9lTDUQ8j9EPODoD0nU+Kw
Gs1WFE/El0KefzUw5Yuh/LeUvPJzx4u8C5LmvrdYi4JJOlc6l90rzHcJHV1fejDHv8JaFPFgLvnF
ykt5Zotq9qrhfd9l/S6v5/6JFjgRL949Iow+gaYaXrecP0u3P2Xdg60NnggAVKfBrXvO8ra/h8F+
JQAhD2bxVjcYXf3s2oUBvCbvFxrIAoODfyUdH5IEMG2CVn5M1pxOoA9VTZq35kBItm3t+3YLmQX8
P+6tiR1gSo3vMMn2VWMvR95/y47DmBl1WZHTJJc/4M1/hbV3SjLK4BeH4B31KPQjsXnKDBxH0jUx
p8BhN4pRnwt3/MfIdYLzEfgACiRT3/YUcoqPJjAPu2yk9qNPLNYs85stIjI8xmiVxEk8ZqfV5Gwb
Mj7YdbrO0Myr3yRG1SN+QzjG2nzbDGn5dpYYMeuptSI4xv1yTdzm1zqaURMw/699toRFA/WaM3np
zJDF2UZ9go1ktOic7sBFbNQsUKBFfXpDLohTvA6h8bfgqn5gag/OYsRMOTdhNPQNMA1DlL8BVJ0Y
bUPGBgIM+q0pOS+M1Yld5GIlrMU4iyH2Gy9gtvXDIOS4M7gdgNXEhbCsL34vrftepzbOMj6i8hd0
1l4TSyZRDe1mNUhhOk3uMV1nm2dsziTGb07ampO9hWUJ5c8gjZ/59U1kOGGIlLYnI1efsrLDQ2Dz
DeVMkltXnl3Dkm/02qh9bqhnDv3yMCG6kamBETviwpX59Jui9M0WcTHK1IEFtvzXJvuFqfLNSgDs
ItZkTBmoOOHf421LDIKbMUkPVrCi3RsVIrHFzPS+J69ImBibZgf66r7JpuboeJpmVK5QPdjrm8HA
5Ui+EUvxVL78/HQhXsFtgaRKbboa5Qz80mdG4wSmgm7c41+prJcuLGFtdinJ5m2pRb4DBjxQkZzp
q9ANb2qBsPDzT5CEelbUJwvDUE/luvhPS2d+D37R3hyKNxCWdiJ0ivNcTcuXx7G0JX/NJc/gULld
zG3A2bufe/f/XxFL3GFXs1iTiGNK3XdnuCl5HBYc/kdqlfcBDLrb3JcsOaLzHoZhIwOnONW2t5Vp
YZCcak7YpjVVx9nu0puXGleYXxQtMzwlWZM0xyYnKv1zsIJ4fqoNLOaj5+H+sKDDZEDjUnHhuU7u
veppaciyz3Ni7Qu9N436ilIXxKH27zjl465W7Z5AnHVyVdMeuyG4Uyyf11nwCd/WWY/fecOUg1Vz
3KWZy3vUMUgjYZyE/T5iEGnpiCRZiqelMvmh1EgjFJiRduuONII6J0g5jIwqLmmz8IawkHvaDNtr
kvUPKij+QeljHt6hQxip9bLqySVn8V+C+HCil+iwLEpFyoZtPdKJ4ZUMtdJwALKlEYjZl/IhiYje
59E44IQNk/ZfOXJxRKTYLRiUjllmNEeGaqSY0ykaoBSKzZbVIAloxUulQ4FP0+FTJC5+45iDoW3X
sTtX1HFTNiEc91A25c0vc0JHjOV2iu4xTm3+cz8FaQQc60ai3LgkmHiG+nUtJO8/hlooWbxkBlWd
IJhY89TMf6jgUBdkgTwNBkWWcO2GU+MT9CwNSx1yXuQTIIXCWngISLkBAxmwzpuBz6iL7dYnG7UH
lMv3UOHwYZdysEGv4m4AzMIwpKXoJ2i4Zq3tuVHLsVU5q0AhgKwlL3Pn7ucR9M1YTeGV3eAd3jXx
GmvhMNvQFOPlXElBLcUpKtXNAUPW9CzWdrXg4AAzHYHy2Qvv0ZjKOS76tDt0xkxMxf/CxvEyt83e
LKFuePZU7rNzWvoYQRiAr2XGSMke79dtEmTWA3w30XUYhlVU/BIqAYfSuM12lcUaa+OKKraJGZa8
jHNGVFHjs/ul8TeSALSZt2bdO+mWydFI5+Iyhd5vDXKOw2twYui/TsGrm644DLYpWOu0W8DU24Wd
PM118aTL9ZmE2wcH770JNthT7S/XJcbcpsm9XsrzMN6jLMU9xSjCgkPpVtxt5vKbKCSEjzyFmFEf
xaiMQ28XFsId+fiaJ9cEDxpix9zZVUVGtH9Khj+0FTTH0ZyRJD3nIlp1wjtXx87sLQeZMZwIuU9P
CUZNmnFCEzax1w+HqSIup9W3aPAeNrPzGy/435ndt3MKfErEIZmiPDXFFSx/e84K9elgxT/yK4SH
yX6Nn5m2rrqnEH7V+LpCTDEKIU76ar70XLN5MKAAW/Wy3NEffc4tXi0vmZxzNqNaF8TlIHiazh6D
Gj1nNsd1foZ516kg9sR4beHcro413BdNjpffIJRgVdXBrfRLbTFuon8s6vIcyDMy5q6bwlg72fZt
mXHVa6yEK8QqOC1eH276RfA1u9Ufd/XvCDYjyRlfnCBH3dpwLJbfLJRyp/A47SEq0DAbjF8u1kas
U2kMcG7lzdzmbJdOFEyIhSZxHOY9LeVZ69GW7tEOphYTNG8mWHscMOW8T6cFbdxPLIZnpKRx19L3
tXbJYbDre02X0cWB58lyiZmZ9RUPOt+933VYRLdfcopPfOAyMfo+bnB/Pc/0AVKU9pyyzhtz8a/2
gOXjhLxgPP5wcitBlGMUk7KrjzdyA0PUL3+m3ADIXUreonQKlJ4dS5X+U3mD0p0tQQQ8iSOeyN5o
4sbciRvm4LeN2uEMXzBnrc9dXr5NU3PQoKGPrkQ+1g62MIRBIzKV0XP4PQKOfe3COT+4CKx7qn4v
YuUYV9yn2kJgI7M5+9VFV9SFTULdcRcDMypMZD2MZ/tcQXlK+oA11MYGn5BaDBdhMgz2YL237Fse
crFl6KcAjeAo+/6/ITCGqKRYOaZOSXUmltGBuUXBKXb1Q0y76h6AyJ6iLgYKfrNrfPebgq5hVwz/
MdME52SBQhJz/xEm3tHxnYgT6Jswm98yoNzEdf6ANBvNO58DQe/gh3Rn7+CZJqdWuIV7U9JdprKz
PeCPz7vvAO8J5lJSqclCxCExzmFvPrch8JCUAbvLiTOonfcBjAxD8GsnlreShIDHu4h3MHuKroEI
F7IOGRyZBRyvGnShu3wAchNV8dV5nAytyQLTlmPEF+p3PcmW22pDy/Hs/ucZGeRTb9dZpnGwUREi
MPzXnuL2dM3inP84AiouLjb2LoLEKNa/Veq9VvPyl/TksKsaJlZ4rYmZwq9H2v926JfanbpAcDSF
QMCs0n8YAW+Khlb7YiBc0kMb2uG4Xwp0UZQvDgNtSpEQXVrEK5gLrn8Wx7tV4fi7BHnnJul/hq75
L1n4j3OHH0W/ezNZCXwczh68MRHn9Zfjs+y723AT/gQzn/boMmy/o+WbEiDMssqQHYD9No3N9A9u
kR7AAIlauFsujePZL6BubGaFxbubae1ojwRb13qPGiIPziTgC3wgP0W5G3Z4gkmcWlnI27CXR9Me
i+Pq15fO9qGoBeELTRERpfJIMdCXPGvw9suaPKbeprmK8MWskZ8Fk3d2ycnpI4WFpn6yS6Lr2t/I
TAe6Cy+ZFt9MmB470ch7JLvlXNXWlYcOyzwivNf95W/AnYNBn9mHVRKD6kQBwZwTJivdn7m155ME
X6dtf9zlPJVcbI3/I+88miNX0iv6VxSzxwtkAgkTodGivGHRFE2zuUHQNWzC+1+vg57RhJ4UUmjW
2jBevybZZBWA/My95wY3Ubr1QgTvkxfqjZ2CY/I8RgbFYNwkGYYnjYiYbUtObuuGVwgPmkGCHEYa
bXjTwXJIJkigGLdh/pmmVrZ5iDxiF38H2P49SfdPQbGf/6+CfJeQ3f85yRcyRTO853+K8l2+4m9Z
vtL/w3I9xKOkNSjpWSTp/i3KV/h/+L4rlGlLIWypXO8fSb6GcP9w2YnZnmMrExC4Rb7u36N8Den8
4ZtKuHwxPO0lA/ifyfK15J/jxj2hFP+UZ1nSdi1TOPYS9fufonwbRFeTXaO/sRtdYmXXvjWGK2Qs
/je6WAWnxzGsxkIcYtq6u+9G3KksZoXlbEov49I3AvI/bh3KofboTap8U0qN3cOAFEI+RWoq8az4
RK6fDXvO4oOFWJ7KbKLmYg/gGc0PCUeFq9T5HNwYr76y6k4vT8eUhndwyh+TMBhqx7Qu5JLh/uaU
hopIYlUYTsU6ZCBmn/vMoffO49IzMJQYzbzLOhe2aO3BJYR5ULvFWmspmLLUgDKUjURqmxcmbV4a
KZsNYqOTF3B8c38sG/RmuxkpwbvOG+M77uv+DdVhhHU1cttx3YnOEfdOHwb9rk873T/BfuWOrpGu
SkzqPZYZzXhN3dRTDbJQdh7gtgbDyF1vQ65fYdqBnlYNlWXRC5T2AhjNiQeFjxRdkTfM4jjGCYbI
xG5cRjlqmthBa9G+NjFLnx9M5zNOfzZDrHlJcyCyRwa/xirzX2NH5j4cXPSJG+npUh0S182bX4Ck
Gvctb/2mOacBVpwPeH8ZmCCQYPE3Lg/GEmvlTBnmA7eqA/lOKImrUfQVTd6zMJys+UZmDlU14kym
hDOGLhkfmxl1G7FoleHdV0YzJj9zt06KN5AInSJeJR9gqIV0xDACClS4xPrS4GMfsI0YMmfqDC8G
/u8PNwhAKMSpRVhKJ72K+BbbSF+SWVKPmxVW/5Y1IVdpZpD/0mkuko2oM2B+tOmayaRBa72jU8Xa
laEKSvqMFzRpBvlS9mX8ldbd+JlLcA6HqeDpvFWOY0V3BXR/WDGJ9tgIhwvjUOrl/DOjRGLCEN6w
Bg+6zHgd7UboGAPnE8MtKa4tzlaLwrXB0zPOYKouahpSMCe2jCMGur71CpkUcWgX5dW4rQgJll9t
geFw1SGQMJ4MlUcWdgzW0qzuJttdcqUIQ7YKU6HJRJ6V7sZGNPO+dm17PMO80+5jhw6d/RiCF2RZ
ndVuXeBkQFlIYdQEVBkjGCsS5+A6D33lPARS9OWhh6ClL1K0mmUEyRYRECs3nqyAAyR0Y4b8rRn+
Emkh1RFUMlINMI7OJpsSNzs2XaRb9tRj/xJCeCIJuDCS96bAvc+Dy6i34FZtCL0RAm/xpfN0RLkg
eN9vKqj67b4Vwdgdcj8ra2xHpTnvSw9WE/HAeUvMg9HnybjHNNq5e7MLJHcEL7Jx29Eg109SwZHC
euJ10WOsCCg5AB0L+DXytG8Qkrj+TBRUlk31kUSQPn6ro1IOx0jDi1qnGIzVpmQu+mZ1zKdB5WEC
oSZDy3L0FSK0H7HbBslIG2cW8z1B5UQ6UPxl9WkmF1I+Vd4MAqiwJAKiCpDKDNNP02plQxm6kISG
JH6bat+mskgDRUu0nkdd6BsKBJ94w9qxTMzPpXrGJJszKxAFs1hRCOLb5g6l4SZuwMVsaAxYVGX9
QOBBN1R195EMcEDOfWtEOWhBLv29VrMHjdFzkaDWwVLCSIi99C+sUboVxHU33QypSMznILXQ3fcq
EE9J4Zbdva9ammP4INZPJs42kSueWoKmEBjZCueQsGOXSUyMviz0AOiCmjGz9DK6box1zhEGV9AY
B+HrXE+0ACcb06OVfXU+swt8SRHLTuYCXVpkPxdgnDHuKSdHEwyEbipN/1q1LZYQvLCR87Pp67ox
9h2Df4FmIQ9Edo7aIZtRXYOtyPW4VqihxRNgBeBRXGGKQOPJox6rW2ZpL6VWjOQiLhsQ8RSi6T1m
ff0d15hVwE3ga3/KRokYsDYaYDTMSNgAMpuuUtoxn+crmbpXK4M8tBIV2+m1nwC7RNhg0ZgFPp3i
jUeADdqksHbfgbCICqx53rnXoIzzl2hO/fvGG7uMCW6ScXTBeGFmFA/YRfHl+FRZ+PbrNW9q0e4n
7TaY1BqTsElXmOKQaegVOxYzIUYcxQ7c2M81spStCUnP2IqEwf1h7vvOurEYusy3/3yRdvvet9/V
vy6F3T8KuX/71z/9af9d3L7r7+a/ftKfvqb5t99/HX4Xm/f2/U9/2OYtTqqH7ruert9Nl7W/v//f
P/P/+pf/QoXBd3mayu+//uWz6Kg3+G5hXORUV7//6vj1179ICqf/pTr7zuP/9ul/K82sPzy1FFAM
5njhlSPVf9RmJuWXrZa/8iRTMGojqiLWCG30178I+QfPUstmzeEgspO284/azPlDWpbwTVMxHxYe
OqV/pjSTlrKpvdDghEW+/GKu9PkpLL6l6fouBaKkqvzPtRmy9qjmYUsBEE5nhRxwO8Y27HJAYrd2
0BB/6hiHBlDJbYLa5LZDbcdJdqDI8I+2y+MrxYqQi8KFP11D8CnIP16p0X7+TStXedid60qhI+r0
Ba2dzc5nO6Pzu/z+wA6NPaqTYaUBADVibTD4j9OEXuFWB/N3mvrFfp5b96SYsPgw7ZDJlurGG/rX
cIzE/veffv//lETvVQtOdqu6mtU6KhKfsniXecI528MCMDdd9GCIlbghk2ZOTn6+LLX6oJHbWZO6
ZkoCqmbaLY+iCNSuQOvi4x1HZXaJVU38Ql+zwcha95xwEm0L+qzFXVuczTQrz4vQuokQfDCjis/o
6X4Gtd/sQdwkl2jBVUYi3XvLn4aAOIzRdBL06tgdWFNxn5aOBuUYLebSWKzrcX6YyWaFu9kBajYF
NOb0fSpVfEIxfip7OZ36Y8HkVfvRxoyBrieo+IzJvrY5QmYUaWA1KQ+tskXgkN6riSyDtoxwkfju
j0VZfQxjkCWuEQRPVQMKxMHlNClKrcxDjoCVb+XVO5HpAH1P8q2CtjoxKI2zxN3j9PqktgDNERAa
vMz/FbrXtSr9j9YHuUxiDQIsK9rHVfILbtmh8IgH007kbCb/JgQFihEONl/ZN3e9EgSnoxc2RPiV
Vs4vgglweuFWSfNP1tEJA9tlmJrXcpUHcY5fDxi0N6bVWqArWZnFMnexEbm3LhYjVCL4jEIGh3ov
pAVyqyuGUw+EpdEg2SPiT/B2lN3JiKKfppyeat0hNySG4oik7IjV+AtH7X2a1c2G/WWzyhRpliOw
NnSPe+U9kIG4hIcYmz4UjyhGql0dOyeYs9Z+yiJcLM1FOfh7ZbsfK0Ldssiz7/rU3XUopmfC0tXQ
tjsSEeSZHPczZkHjIHvW1UOvLr8/GL7/E32sA7GhNZGPmizozrbLhl+H+o6gMVQ30pvge38yPhM7
6YavMhqSs7l8KObxikwDHWndFuj+mC6N+ExXqqdanav8hQF1sAMF/AXpkBgSrT8ggohmIPUk5U00
q8k5wQx013jvo+1iEFzgPn1q/ZImY+uY8mA9WweLtfe6MDPspomFWCjHv4Fdam0OE9SzbmtV6nnx
V8KXsncir5556A6bpjKrI6FEUxKaZzrXnEivARrriCnIUBHwX7WqKtM85WGYkF1YLUZhYrmq3EM8
3PLCWnPebCLoqnulnC+U81RnqsKEGZI7qfeID7mZZIT7q7RfqBRf+akh14S0dqQRPJVTTVuWqhWr
KDIBMYHDDpTBDWSKbRk3IMR7nzztuVCbLs0e5jEn0dLHxxClzHpEPLEiDbADEtozDD3FtSZNMx5p
VxKYcjfzUwczezCT8FIZXXdnd+CzXfYOyKybLZ5cHEH5Uy6hjlRSQl0M1lL9NPENwXXai84Egeej
o2vqmElqqHjmFOsqaMp1D2xrM5cz82ifd9LErrXC4XRvxEx+yIPNgGKjz7LF1VJ80ugWb23C0gVD
JihuwkxI9kypWNoK36+GB5/xKChJCWpanRM6gSM8SfydN3rECgu32COAKza2Bne9hCLOTXwsmhJF
ONGTq6wN4RWVTMOqKWS2JrOlRA4OqXB+jXa9gLX4F/vCfa3KXO29xaqoJaF0Ib+EZVNFwcxYG46h
8HctrlDIUWnD/Zl0jon+hvCbqLI3hCHe8BZhXRbV0bWDB5atF/ZwYiW98lV7aDdMe9nVivu+cAbA
P3uUfsju0wqbPTSjTabDDwcfDHp7lPy7fGJkDgdyAKipH3sExqvuYkWlu8Zt+TgLf7Gb3WZE86Ao
cVjOY3c0l3lq4Syesd7nJolg8bKIW6e1wQKFCpOp+WtqufEmK0ICiRTCHU08SkqySRCPEcBVGtFR
aESxvZfvXNaafZq+hTVoHhrxdZ9TVkbUwHDN9Eeq2QgGKOGK3GOFVSMUSezp6PBUjDHo9r+6bEYJ
QSqoxssTp0QroOrh8lQzoF/r0ZsQekYtYVuqZBDbgktAZxHlwYtdY9j2nPmxwFVakJKT75IiEo+N
gOvm2Qgxx5ZFBdrlFa+1sfM6YFBMtQ0VX4GjNyvHCa9TyjdxfLWeEMaZZnk3RBK0joivLF2yTeoS
TubiAq/J3nYiBFC5F6A0Cm8TsziElgMpe4JUHw/DGgsSJ1v5bFWCgJnFhTU5A70fh2oSoGnSNQFf
HQaKWDs8wnFnD6wNd04DWNQai01KZhEv7n0JfGfNFXLuRpEf2fReLQLpthH6w3VnM3S3q8hYMQPZ
D+SzHRtt7CZaoK1O2Q0VKbFpbvVVuFJAOyq3rf0ZtDUyd7fp2VerG0xvXDOz4l2bxovCHzUwpUCw
m+KhKK9phMk0ycb8kPdVsunLqdm2DrImT2CqlG67dZI0+6EIdMxISjAi/WW2Y7ed+pwxckKzruye
qdjib3XY3lhVzNUIoGyfSIdUEZ8wEJif04JLqkrr2JrCRbiCVzJBMN27sdwl+g5icXgOO/M2NLjq
Zx9EHVyFlKAvewt1znuIiHRp8x2SXda4SIVZN+oZ2U9yE4o2JdsukLxnn7j0yw1a3xU+q+ms/RDh
KNF0vhdvRcZUxIumqx6WYuyTcCRcjyZ7kLAkgSMon2gyblzDfXdlhluTZcIZEVkZee+IGi4JXTMp
fvO0U06PnH/s2HzaUbb1B3tHHAEXXRPbsBWTByNB69u61TMpjfcR7pOdTIjXSU35XOK82fbp+MNs
OBrkbKGg9UH+sCertmnybcn4vta2tRYKkJDmrNvUaf3t48DaCYRXpt97twWrjj6eWdMHM82yi6VS
CiLF/Sz8LDEwrplbZfts8Yp6MM6PzYTqv1I3jFLv0ZPCVEpMrO6z05Pt46GVhvMQLdBjRGjQ3eNI
8TjRry7m3KHDN5nQRXMm5U9t2nG3JsPe82i6zekMOBYkScyjnInBhw/XadSwEriZf0ZZnO7soRIb
FDoPdmB5rC0Ndx2pxXA4POqA5ZEO7I9CC5K5hxEnXDRsWQsB4aPPTCT5jbObnurRC2Gip6smK5n3
0Hls41CfuaIPRo2ZrPZAbEbioa5i/EYZ+tPgrWw4/wtWSytXbZ3KFpguyrd0rDfDNBhbKmxvNaBT
14V1W2MahmO9jCHix7FDkusUrLWCzt/0FSK5Ad1+Lq2e3qCPnlCc3VYeIiDbdADCk8qE/ofNblwz
/JP5SB2Kx8moCIazKqyaTCrEXFMbCwZR0EyCOgkfUE3wFUCHL67lrAUSDjbl5YaRCStKgg753W4K
5iuHNKNoAMCb8EMXc+ZuF8FNYfUXdNHz0QknwCdT+9Dp+D4wynuePbiou5YoQIDbZYB43qrs72hS
/rG08LgYRHQF9YKkQGOOTg0EctI+VT73ZscFsKGKch7Q9WWMmzlD2i4EUJ1uYs8hpiLGEp56V6Zd
F81qZC4i56h2jTDkwxBWp7FrJpzQAc+C+iW3MvFg6g2jrfbB64KvRLqbIBiRA00dCkwk8ATCNgkx
M35XFmcdRsD+quo5i3Mgx/rGoG3aWsz1yNCLr4gCu63Xo6lN3Tje2ri3Ioglhzpi4+MxYd5GkO93
yRiDyBsJ4p3mPYA5aoo8/5y7wTtawTL9xqIDA5twlp79vmo23OjfzWDfD2WNSZGDjUg3cNT8MPvM
rj+00WaAY7cNypaTj3egoDViWO1PG7slId2MZ1ywKM7HSE+3MhjBds3uEYIIhJsyPXat9s/j+Ol1
OEoGlLLs/tEop/IHSNmLARFhbdQ0B7nB3NqNU8LW+IXNEknHkt7hEjkp+oaoKdZiWx0de3cgmrPR
wECJhkd/AjgL+kSQX+PGFBdC4tRG8zTs+rJ+RLX7jHlt+gqde7Ki1vhDk8/ER8WLfbh/bApz45PH
ihqwGkDvIbbNseCuXQ+7juctsl9ZXpKwg9UW4YmcZN68VQsvhunuJUZ8u+pNg9ErTevtRHsFb5QY
izH7VTYam21A+lMEZvYWiwEfiKoEh8heWVvTTyaX2TK+JGWbnIC1NCRmfCGm2wgr5c7WoVyBFTcN
iVgHK7GRlclDqrMDbugrb3QMJ94VNDDgqDqdD6cpqUBtDD9CHe3LEnNVM8SIjBbbnXqDG0zSTwrP
XxssM1wS4hjS0Rsn6S8SjejKnOGjK4i/Ca19XzMSjL2bDNSn3eE1LtCLiUgRC1C1t2ECSTJS0l9D
PhsoIN1XxxzLA851JEH2OStnB6I6QgFuwl1EjVBlyCGanugZLgNy318pMC4deMudMwRPcdobLIeD
lIR2zP2wkpiEPsSSMqZmEeyrVB75/YlVSlcccwPqkDwHJgA5a8B1uZbjzmGguakL9yiKaSVc8KD5
dBknAmQcaRydurcBxybFAXEMmhYdNMclg9Are5oxClrWrDeQQkc2ufsyrXPCmoUNzg/qWsF23ddV
cWg6+7XKpjvXSQ6lbQ5HJevnAfoqM4B2A5TnhYmPvJp5h9kLqJmXAvuo2IR3E2aVsh2ndVuBV+FZ
nfP8+mGYnO7IP6qOyAoki37bb722+Sw5rs/tHKD+Ypmmwp9ezu1jEj5BCde8WiRkgflr2OPnHUSB
etXiDGS3jMidZRn4AUVEuwqsbZsQW4AOtikSGARtCM9KMdvOreYNWgRMoU3X6Wofh5QajWHnO89K
mHn741mkydbzs3QXCXSE1eTtQ58UcMGugReXzI8xZ52cUg+Dhw43bPrQvoYcGYlFmorpOIhBhPmR
K4yYFeSujSBmbz1UQw0LCkaP0w3JsXfMrymf9G5kIX2eFt9SyZ24AkvcCOU++IG3Mexhb2MfPrgV
SY/heMvijALWQPA0NeY5ZQLhV+kzdXzEndNj/w5H59j27m0nfH3EsJ9tm0wMW5tRlJey8Mq6cle7
oC3m/tpnw/Awsnmi26XXgviDUHVqyFGz+eZ4H4uTRxmqC6YSUXSDPPoZAKm5GsJ0WBEgu1U1L0jX
pndTYf7MyqI9+hQeW7OhtYlyPOiIt1fCD6nkffzkzeyeXZZr6KmnQ1xQ7kKP9jFRD/67ivlUNgf7
DDkQApUGeldiwdCRgqR5W+4MtFBapW+JGGYQsePJi0LOtVr+SkT0Nnuc2WTsxktpIephk3yUCSFq
rHl55GbBswicmzQpnjKC4RSSoM6vr1KT/mygT/LLNFglhNTM06fXducs7ZHP8e0x1wKD7rAQzmrJ
GgoSAs9Dv1zD3boZWNWm2q4OBduZJIwEvhdwlGkHZ8lV6WXKOudo+ALTgGmAVuGVvSF08Cemw5a6
IaRpnOd4BRLdfUjn+B6LPZ5TsnhrCrs5YATEcgm8ll9TpTWK9C6EDB3anNKKQHBWVN8JlOKCkPXV
BKsMhIS7Qi+WXBeBO4UpwrBghHVSJlAZhmOVms9cIYZ8LyawAq7VPue12a+lI2779IC5AEvxTJQk
IiNaccCeyswfpyBgvFKzVbUffdthELjOkgKRTUKyU2dnOL4sZIXIqYvZvunq5GEsqpvl6gwK/cLd
9K1GhDzRxHOAS3dRiZgddw7Te/Km2ucepV3iburSI0bJFiMZHURLBQh7eHV+uTagqNC7j73pOtnd
LuvDH5ViHFN16rYnjyBMi19JxBJjsuqPGr0Ve9ltN073vgGDy7JKOGNAKVw2hQaK9dUwjueYPq7y
xC3lB9Qe5nyy12RRfFulZW2sANmNas1vBHlrduNoR2DsrfpqTokjyQ/WlFg7mgaxUmZzaavm5EQs
5PrhkOSfU61eOBLQg7nBYbDq6zA6j3ocTQwfEaVt3dyFdlPfEYNX7wqwrLdF/cBQcTi04KeUCB9I
6LpnSHERzDDX2jaqoz0C4aljcR8WRbbTIe92kdvkNtbWaxDZLckeWiN9Fdazo3qiPQhI6bVf3E6A
y2wzoJAxO3PnIGLfFRCv6FF5M5Psx8w3BZjco32J8v4SpN2lH+Qz3rmIAaOh1pYzkRfIrNlsga9n
nCp++LOTDeOIqjxP/q8UiqlICvtmij8zE0u+WnKk4vF9zk2Y/nVwnSldOhmf6ii7bfyOLhwKNeqC
OqGo8WunW5tWj5Ys2FRWXexj2V9HxrlGilyKoA6ysAZnQfKR6jL8SoMOLDWogVK8yXLxTfjxk1Ew
Xc6bH73VHQOxtDAew4ggFGdFORu04ipa+RYHGirPRLKsT7AvTw9p4qvs4BpBe7JyH3KU5T12M6Vy
zXAMfjGetSi4GVzPOfh1+1N7x8qGJUYK+FUnsC/TKVmni6cg9cEBaYF2yJh2hOhdSEld+VP4gIIg
XjdZTtFQl5dMzsZqAi6Mm+IgegbvTdZe3YI9sYeKFyk7mBLQyhO4g23iqcduwigzGPPbPN67Aw4M
YXPy9GeNZGE9fIdpD+9V3wr7Z9elS9ISX9cW8lpADs8i2F64yJlXCbZFKNMEkeI626kGJsM0xvme
/vzLVNeyqiRNBujROhVMbvBbAAkhrUog35r8HGNX8py21qfjmYd5jG/nQfyyjAYnrXxkILsNeUMS
KcwNh/hbXslnbS4qRlUyn2Y50ZB3ak0S66EkfsAhYnckwb1wydQaqi9PPNMXU+o670k97RtzeRw6
kJoNHoVdsna7QsGIlZIeYCd92qoFXqzCbu9W4Q/Dt4mW31beAH7VtR7tefjw0EZ42Udss792tHl2
1HhxT4n3aqUvdoVZiHjH67xwohX5MJPk2ZryhCTBTVdEqk0fZEasSlz2nfoK2cCIkGYlWdb2vB03
TY1OtGSGZGYk6lT4plsI37Wsruwt7+cSPDfP+k2YiuehHz+G+rnDroPti6l3QcDDYG8CN8BxZftf
Xuy9Tl5yiJMBDDIb6yg99IsHq+Kka4P+3CX1OWxzThw0lTzLDCKBpjdD1x1XlbWNOnAcc3dNJswI
uINQZzCGtZhdi9857E52zYdspUPCw3yzJJbbmKh725u5GU5NicgY8IkD/lefMVz8EHNEMVEHd3VF
VAbjCuJaeDRMcXrbS83B0HzVpn8PjuBIbDyW5vAmMfyHqcP55Sqkva0tn7IEXj5jkdiAAuOP4/2s
7U2qXJD3c4cWGlg4/kqX4wAykCXfum567LM02vZewbPS4CJK75AKLn2Z6axHJ//wvP44s9dYwSqO
sf5iCRvD9mFQoOM6wE0BW6LEOc9ERK9nui4dO/HOUOMz7MctehhBICwaIpm24lQNw7FvjBPBnseh
drBIQ+/ZaUhIKyCgtF0gshgepbZcoRCg+3XwuxByDAcJrlbrPmbGEtvgqMfaLjZJHaNCgKmPNyA8
16NJbDmibYU6V7pEPPoBBIihzh4ZaF1h9m8RuGQYrjn9oQJv+t58rLzwq0q8cF2iXyzS7jW3YQPy
gkGSARUCs68+4FYSG8Uy9ThqgNw5WGuC/Eg/dJp9kuQIrqjxErQKzjjf6ZQbgqTwNxESY5pFY8Xy
L4MqBdNavrcCV2VBxtoWrsGnnLmsYoPeIrIJuR3RB08kHvVLSNoyaIeRq0W3R9RHd0+IAcNBtPZy
nbUxc3fiWdiQzl8zZicfT0NpbDoN3iPNxF3fy2fmkO2ABDUxnfZ+9tldNBMijJbpgD/EIWdIZgDZ
FAz2xs5Y+Qke13gExxKKo5+b7YMJfMu2Pttct7BtR7i1Lbdm2DKXIb6oz5lKu8EZyRg4ehn/kkNs
QoOc1149iksn8ve5zeS2p9FE950c7YmTUEZ2fY1E8JrnQfVjiLBopgxcEn6AOhQAGXv9VmeWTUpu
nu+HDHiRDw+QezRDsTuQ9lCmv5PrgIhq9n71eGruhY8ts5+AJ6ATszYZFIetx2IALHyRrltALpzA
zJE7i/3JoMk2KTWwHkIpBjTsQLbyZyizyU0HFHofd4pa1W5uxnkBxVBolbMeAE6xgzPjgKZ2giKS
0Ffy7U683SZQWvzDQaln4F4TyMzc6gg1HPJrEtKwWyZdftjqX5Aqr4AcDiUEr3ssNIBZ/HJx6LHN
cfOioVG12v0cRLsO5s8HjmUGpWnNylyBi0iN5Uduvb2kZWGIEd6xO+cHWXgG6AXdVeJjr4ySA3vK
cqswYa0bvzxzzJ9FP0tAzkTRwuvj6uzxZpt4fPCCA3RpvO7H4E2azGlWXk0UPdfmYi2FB3yhNgi3
czK4BygByesMYML0gIlPc1c+CIMHYmPbAH3t6iwWR16GWGZtZYm3sYcvAa/sVupIoh/kO3eyIsms
DY5Z3xQ3bc4kWCFiKjwU4QlImkbqZNf47rRlyfYVSf+CPandm/PC55TV/RRpxX6UD4U2aa+Rlcsw
s1fY2kIKEWb/MvMUOMUo29u+e2lsrzxFXtHj0Zy8lXTm8dK4irI27k1cTQXtbdafPNiGmG5mY90Y
GjhORANoJWJXsDHuy97gLSvzHU6NbhOhJZ/y1HosS0FKgj8TMaOfc3yvi2x/pRj0R14KBGaKz9UA
szAfWcZw4r95SIE2riiweAVsJwPDmLfAvaiGMdHTvsBxCX8jRGImAOO9Y9fkIMmJlO0wgyEcgS4Z
24vt53e8LdOtlYf1ho5CcVVgtWgmICaz6X0MC5XZ18EOKwwMzSGGNwmtdMVQyV/3Y/GjK6uPiQTg
1YgkFLFGCxWuoAOuFXFUeZpydA14AlToMTin4ilniCplbfMsJV7LZeq/GuqqfAlHEPJpObxroOPg
B/CX8eR1SwWD0VGX2Llju909Ddn4OPUGi1r1IEb67jhgHqrcqcEKzq4pk5iIWuejqhjMDoNVbYu4
uNoz0TdVXAHfi7m+JyaLdcquunabLdlPiudzjUelxPnPIMOlxG4ZBhYTAr4EKZIQwwnlPlMRp1Bb
aaZnm1AT2qUSpjBSi31R2HfZRNIeeJqHyjGH3TxH5c6R2aNCj3Eq06naSpuuRaVTc0AIyEae9WkU
N2ojnmETJzgZc/+YZZuwBR4J2no8saH9EcD7YjQ8fdRzU98U2VPThQa7jXHbGaDoWbGeRWf97LOM
0qnUezVXxq6UIU5rcrpNHd5GQ6hWsyHDLWDhlVHE7F98i/Wk+wu80tJakxslC3tX+w6S2NxByJKu
fFzSmyqOENkyAkJnSpRFUDgFFl3Vz+uAqAESkBNojKlpHXqe+46jSdsRs2BbW3ETMFrYoK3EOlSo
+kRLOGzpnD5CHA2n3x/qOJMHIcx1DQVubcGQ4qYR0VkPpMKww4CBXAYoh3WENTq9baPGO/3+ALqV
xVnWbCbRvJYImTetYtsS5nrXjwQf2iPZhG5cMiv4/WfdHSocD6cWjspqHIW9hzmNPja21VkMiDSS
kv3z4I6kxJk5AhmLY6PmdgNHTjAoQB+AmDLb18FIFG1nDGuPlZZD2V/JrW6JWEALgsAyH8n4GJ9J
DK92JekLcXCRxgXLAXEvk8x2k0ibdsXP63H7jO1G95U6VSZZ0CBV9oJwupO1fCik3f3tgwNXeSSU
0OwBZVpihoV8MxZ9fjLB/J0yRJcpB7wD/Xqs90xPaW8dhgEnOH3WyeaKwcXldfSJgX9AX7LPFdMl
O3ZejFo8krF7A6mMfw+Mau20iHwIZkBSUG+UxWy0HAmCqEpx4yB23PoCz0yN9XHU5n1ZT5SANCEI
WpBJs40y6+m+hlkxezyj2kUiHZLCWICuLxkWEdbWPA02mpXZc15cB+eNiGJefKjkDMZZ5k/FSQKS
W+kVGhxWKriRwppi3CxdeuORc97Hq6/qj7kNx9UgxyvbmAO5kY/C4hQyguk8W0y9krHP6Xbia1l7
+3mE5dlMzjsmWsbGgCYsRFLWS1Y4zxVuQx6m34xUMCp20KS1/e0bdPSssmDUFsE6EPLLIxuJ5J75
3iySe/wEsIwtxkdsHCZd3HXsdngoTKtQG59NHB0zt61WhfR/BuwT2FXH7Q6x/cX1rC8P6+BRmenz
2Hk/fPb+nvExNBnVlK/2FRRrykNWHsZJGOl7ZhXHdOT1dOPkl0XViyHggarx2RzxTyZh0G4yvKmM
aIIjMteXIIZA2bKfWmkdr3x/vjdEeZd3VHdu1F2zPNonHntExeaEEdS4DeUWXBzITIudcErlmwXB
IR7EHTrfV6pds3E/R/AB65pl/iI0AFZmURJO8z1abOQz2bMuD5FOHyyqpJUFxQRZNuCQf2fvTHYk
R7Is+yv5A0yIcBCSy1bqPNrs6rYhzNzcOM8zv74OM7NREVHdWahlA70xhAfcTamqpMiT9+49N+QO
yXkaZjCHzhCTlpL1JzhJe7sb7q1Ub4MrnrF2MflyCXr8LpA11zw5tOCQ0aKpcV1Aue5HQBzE2tIg
tZxR8rw1TgVcEbUyMmYwBy6nl9C+Z5VVr4jIUnv08p/XmTShJEGrBSxzrRdsSlNxM1yO5PFiS4V6
7yW8Z81Le6QkBNb3+yraEFUASdbCzjwZ2bocMeJOzlISp8i0xhQskvFGKvmOOTbxrvCPN8Pihg4v
kQNuxn8Wvfkdj8Fhwjayd9BtoOOZqXqYSFQmPU9aQO+klFGpaj4psxPmCX+BpwSLTr/yCMV+skBL
beALnWzTOBhMfvjYidYibncjlcF7iXnEsG6u04rGC4SLdYUl//9bmNpp0ZIa/14k29Vd/hX9UVW7
/IN/yWTF3x3TtnUHPapuOsLEQfRPC5PuYGHSkcIqVLAGNif0qf9SyWr63ykJpOU6pisVERriDxYm
8++msmzhKpxwjGFd5f5PdLL0Xfldf9DJOmyQOr/KMPlVtu3YFpLcP+pkuYA6Zj7zljsfThJ/CtT3
zENMUl3rx6Jxk11gIV5v02daZf6+tzZ20Dwhkp9eU/pGwldPZbM2KCLXk22QOjkUZyPP6DUlKMMw
KNBaKj5dyKX2HFzmpNBoXNafhZMdMtaJqke8WbMMTFm5Q95prKyM4Bs03RQNeNQVuZGrZrLfxrK4
BW0JISAfbnNWH+UEdCQ2Rtp0TX4i+wB5ZzSUnmtJk1GlmW8aY3qR7nwTDtI78GjgjZCfKeAKfr8r
sUGuo7g9tRn+oEoE2wSaaNPzGLelTLddj38ZfCWK0K465pF800ciKZT9Aidplxh0uv0UQEKc431Q
QCRER3SMo05tOD/2Qj6LoTmZoSG8cRhplII3Bt5Br6X6Ykd/k0O3by16W6YJLKOhveyS9jogAwXC
wPbXMskdlCJIKHHsldCHcxp29GhyZFpUpm7XyB+GNC92QSfADoPy0iQ9CIwht/BJMQxnVGxMzNU6
+NU62TRPio4MFm8Bsx0/0pHy/zBJ+zuOEeZxi/wscCc5dWBuVJq+TnVwJm6MN6zr+GYtBK8Ahgn2
Dsev8qsucQKPpOrFynkKedP7TqDVTQgbJoAtwUrEOdHuGrjUtPBQ5gQHvHPkeOnENYYUJSZ7sNCi
4NhULQQ4qlEQ9vhQiacup6vVw4DUKNIl1XY4+ACVyI70RBY2a4QqXsg5HPjuiy3tL2nrD0ODyzs1
pu9myrtVlo93BD38DXaR2N3Mg/9bpdrR3cc0nJgxNEt6wKsWhZ9hEKOZ5p7yie3xVUoUwBzkayT5
79xJzXEOipS4TnpqHS0ySnP0z93OJeqcYDwkzphOcVa5pLC3rzXbueEeoTntIr7KFb0P8Z0lcBHC
5GeLPjSfgpC/STETBFnlOQSWrnS0ngOyLnrSRAdE033SZ3cb0P3uJgWlJNnCbH0YYjnSpQ2eZzc+
YXZCZ6S1BMlaDXDM66Bl5SFQtFU0272aPdg/pv4h7VJHB5xhQ1IclzwhnZOUObyNdZMjAs0hHtgM
RZVBH26MP92YCUAUP0QJDGRNC4dVsylcEtlJjBP7JvMvSZg+1rFJNdPQTHdK91cN5+BKogjuRq35
8pv5EibiqUL6v4CVvtOWQ21Szi+MCypy7KiR0WC/JwXDhmyB6qQcbWhZDSP5tlBK4Ox59tgkBxcN
PlJGHxQ2c68NQ9UftBN48usWYit2Qy1B7lJFiFZUgO4HVHBpsw5Q2lAZ11ecK7Tb+vq9jLXH5Nsh
QGudpB07oKWTEFhjMQYusps6wrpiqz2JwPgJe7l2rO4VgyaJ5ujHkkLxTE4HGHTRJcZCb8aLJoDH
E5VgMQY/msiNNoX2TOncohZRuRck5G2ruLm1vWeX0UQDyzS2jl6fmN1Dgx6uUQaMv+zI5qK5m+tZ
4FXGvW0InfOREmGq6LZlZAcbJ682ZlOcHGGjm1IXO6pPlSMe1FSRihDTu/RHWGIIclem4yqvojV5
VBZ9q6Khfov0ghWgLF97vxg2NfU+KEYIcJ1NqHDVUVzNnKsGAoG8ACYcYnOKDBjYXW0cmxSlaTie
KmH160rYRHwGcg0mV+xNfE2THlzQNXRbCTQZ9z58jXyD0ju/pTlEJ0Mu8W7DDpi56xFKDdbOfXNH
7agZAppPsHPr9Det5d9+DjEPpMmPzkze4QGcVd08hGQLDLOOjM8kwYmTouXpCa4+yDchj0T505zA
IhgW0xLsRZuILsDFmPJ742iHyeW0z0ew0nZoqm6WnNVLGXTbVlTfIZFUz1IhfTSOYdYRWFqx8jax
84gXd1FjMIA1P+IMjESLHg9Jmboi+aJRdlpGnjrahJXAmceM/Ezu0jloipeuJ0I4bMoNXYTvpOEE
qlUIP0oLoR9nBfbDY6qJa1yzofRZdM+QKDE+GsOVYbyPSj6y0hxaPaBDlW1nvHCryjJx7mWhAnGQ
3rQUesAg/Q+muKoSd0PUb2FFbJlBYVyN/kc0IdctSyvxJMI4L1E00g0yu/r+fQwjpt2kh60hmnlh
3el7V//WkXevMPMEnDhK0k/AStCwjGebTCKaeGrKnuxQu00VAP6pHZgU12+6ZkMfURGTrs6nf5E2
P5Rpv+ipHuwty/V0mDGZD9xpkGuBfS4gaZtxs/Jy38z2JmBkTbqvwr1JB+a+QsG2t2b9hBaTTrBl
IdWUW03w7Mzgf2yJIbqnjZ2idMeNdsv9+B0xN2h4XSPAHI4dRSwdfPoDz5XI9T1T2nmNM3raMhsf
D5KuECwdA0LCQwb4DnCFegwAwSGrJC5mstt1LvMf80SKim4RIYp8GQ/zbKKXRiRatU1+LgrGS3rg
I7920rtKPwbwATmQ7QNY3UXLM13BJCDFQpaexgi/hrl7LEQ+UedMpM6UO+nC8yAhKFzJwd+LXmwZ
dsGpSYIXFzfOWhOvYIc49M+E2WAa5kvyHOHciqn3MANFK/azt8Fx5k3BDA852J0IqHtuRV/WxO5h
atO3Ri5qlCPUS5CIY0L2CBhFqhI4ezGH3z2SxBU98M5LeOx3upPruzG4a2k04/j5Lag2dFbbC4rG
+8QJaIeffI/Hd2DDc7YpXZYdn87J7TTsREQToC9EvOEi3Ds3HVg5WfmPFK0XXKkHEmw4ckU/WgTK
uyAPdoboXnRaapNGGl2sC0y9lliXJAjsEqXgko18nXJwtj73GR3YcJU3fvHg5txoLaNCWQJ+c6rt
LCGhcJtOeXPOovHNorP6QBBRR07lWDvJszS5cOQPeBCEvcvQkiCBmS5dxqa5kF3hAx9CDj6ExqXi
FH4GBCJtZqraQxdMmJTqDGwRk7F45JBJfNohcVEtJjjGSFJ99RfViBHBlqEbeao5Tvc1Ub9mkn04
U/cQSwQs8Vi1bN/MJCXOVQwgmA3mxOSbEdrGMM156xrhewc+LAokuqN50YCH7s/FMTCiyXIrvs5R
FruhX9kTHA5m12LTJU69G5l159Eifi8GTo4zSkAaWl00EjPdRM9Es8dgWEaGQJERLj2gDa58ubL7
sFyBTfgtEjwNKToCWa+o23AL8JmsVWAk1KZstthNunVsy3Zt1b520VNUp46DFqMwHq24QZxquh5W
b0np2T5rBe4no+SB0pEyMS5pR1g2tXPCAcrmU7KPkKfFaCA22JjwT4wSMk8hm1+94W+CoMKFo79y
qP4d6EwbZNy9lAbD+KR+xoP0HDfFqzR8ueU9oLy3kUcUFXm61DWSpM+Yontdxg0NyCoyPJqULZ5Z
T+lAwirRnyPdP1p0W8oh/anj4cWsRaYMAuBTYTRbjfXsHE9uzTsJqp2mui+WIW3bV+0voOgnfssm
hA92DRYjspOWFkkOS6MpAAjIGD8QwU8AFYyYOv2sL+AmkgrqfdTBDOqIDmNQlpMdGsTUUuG2EWDK
aKTWHMt/4Mg0V5pIacWYkpR159mMnctgDfD2OGug91OoCNt8UxpCwqb+ZIm4TlgR8B0tPhjX/JUn
2loO4z2DTbJrCJ30dIs+v9ZvDZOlz1Hu41Ck73Rcr75kVBMp+HjKD29++tlZJA3X+DqkPnUXnbwI
r3NdDFvViUrjp9bjrKfB9ATpwPRQafYbY64IT0+IA7ZHr02Qn5h9dwuwy6zo+E87c3ZWbTQ+k3T1
4XQSLAzBr0X/EtB2QHyUYvfPH4zazIimhH41dc2X2zILRcimtqPe/+7i8UMrBuM0ENde9Lr+UNMA
E32YeTyuwTrL7I2C4OJZaXDSFYQpcpk5/uQtba7ZeUlEx/eoXNCF39Lo/G0wt6cis9Fx2Bpp4KC7
G0dCcclB/6TwoRuARGmHrp8YvsT4TV64sSoQWXqqjl7RMTLCxQ/kxyGxYnw1vW0S+Iq4kQemAdyb
MjfZhEhxBBLFLYk9R3xFCH+KJ9wvDD5NgqiCOb8y/R7RsBgMj9Fy5xOC5XrekOw7rDCPUaTN8bUu
6hlJDn1bh/7k2NhUYZi7xj47TLX2iCrqmEp26TLS8eQ8MbJsNuVkv1QWzxgMgojFnqdUS7qQMzBi
idA2fzNuNmnXjdhnQqKeO3mO49ehI1k+t8w3zSCpNMezsHIxr8xlHV01FjGrSx8HcM0IIBHKYEFk
tG6x7nWNlyVmuzbj6lAiKV/PkXkYYowtoFBHblB5gsb6bMXVu9k3z+Mw36B0I0NdwOITPVJu9bUE
wcE36hOhpPRTG9cHR5oZMVoligQZ3Z3mZPRwm/h2B/INnQdUu5mH7eBB2A6BIgqzxtJPdKcjWGP6
Y3wxGwgkBo1Y9yGMkFjQvrKJO4og/USzTo9XpWvXRbhjtPdAoUl3UxYlx12pCNkSjJZuP4n1EIA2
SMeHZOgf7LCvPQddig7mKtZBw26mrnhWPNjtlB00GAl+2+Aby7lDABEcxirYOhO3IikYN0vnOZxo
cJPLh/oiBd6/vDpZk0DZolfwJF8anFTsxEO5ZB9hSqJ5Z9iPQUpMqNYfyqq/aKJkMJ4R39Qz++9B
xRizbRJEpf9KUE5Q6B6TsqBShLA0Y2aiPMxeYAkTNlD1r+gNcd+Y1UU0zkfkg0NS2V1YYbiOXyuG
LZs+jm4y7baxRTuHacXI82kED2QcAnYkE80P4oyDVH5wKvWLuodBSv6zcJt+W1iTQGENcpBdH9nQ
EuI1kyZAommEUpaVITTBbGZqJ0N8Kl20FQxYYvWE8JqMArbvxRKqZH1KAcWixox29WAAEdUrTnVl
nW9lUt2hTD7GmU0XN7sYc32t9ObAqBg1ePLYxBSGJtqSHkBwOCG2KuStqeNHkzAGT0bpe9XWXxZ1
tvhQAm1qGainYFbYGkaIusY5mL6M2P0iXAWR5hhsmrH69NFiwgdClTd/gw69BYu1qsfcbDrDDfu4
V9XJy5LJN+CqcM3mtWzT+6CqU18nj2ktvuu2+YoMDtS+2PcCGcE/fkP43iRQCY3524jUti4w+mn1
kgODMnAZ4zHypzMdrEUVXKMGzmY0/2ozB4iyFV5zYW2XS9AEjO4E4HeevsuJc7KZV2iMn0ndeEec
tp1iwluQ3TcJraoStl6j4odgseKS8rgyZHa3Fgdwi4zK1q62Nr5EyqX81M3nvLceYcNdSyt875MJ
+n6MhNwvaRrJ5lUG5YlAlMfY4kUNFaDZ7hTlyC5p+odsrrApTi8ai29Yf5soChxMBn05esaS31j2
7xYB7cuE1wtd60mv+pflXWj+EpJBcdeUqMfq/oIN8zGLzAX0dwSVum6U81bNv0yO2+3YvLqtw9iB
1KiVwVehJ8lt1otDkFtEi/uQIAPsbxg6FGDYjngLXQYffqI2/czHqjXW0/J+60YDsBZdM9yHHIGN
FesCxVPpfqSMClRwDqyxZGOE4lqLZM/IOkSjT4No6mOcxOgEJhV5JPDdulb7UVlvU4rKX0HY9znI
oG5mUausD5wiaDZyLH8EYlKuFbeRJysMw2sYNsg2TJy4DVxsXasZ0cHamWCtNaPxiNtJITwv39KU
L8rGcd806pSI7FMPQ9Qu0RXJhfRU0DM6Lc749c/N1H+if6AuG1rpzVN9EizJ0CJQBSElXrc+RGbt
ZALlr9z0EUTLV+ZygxkOONRFrjePrO42wjuIQLkXlgOSoiWlkJmZILse1W6Fa4cnwhi/OZ5tk7F/
MfMGEWt0nD8mxc6sd/OtiBAxC/ENS/RXUuDOwYOu1oNeILwZomsOQ2VVGfFzG8/XCgWE6/JJ9Njx
WeKTdTXQ6fNpFFfsFkU4SK+bwqMJC5597cNV+e/l67Pd/HMw+LTLJDiCtNvVDZWAPVbvLT1IP8KA
bQftG+q3kimc+GHEHFfpDswlgUVzh7+t158G3Yf9MZ/bcpZ7lSbvPu4pkuAv06q+szaNY8JQpkQr
hLJkQuJWdY797q79IEH6LfUbjxo8weU6u26XCVQKOoHWvLmOUD61Ssfhu0xHCrORyBctf3as6V6Z
MfC7nLABeIE7vRmAmWtYk2nBeBXaaDpDFEBlqd6q3kCkpMYfkxWXm/85mOT/Rh35E5pk/fy/Xv72
XdR/uzxvX/5f4JNI498BSp6j33X98bfz7yL//ccBjL78s39OYDQp/q5jBjBcWzmuA6cHUMg/RzCa
NP5Ov4CtTFBLK2Ga/zmDkeIPZBJX1yHJUWIzrREu053/DWT5E9cPQMu//vy3vMseiihvG5Anyzzl
P7kkHOBdXs+wJNfj4hUwmRX9cd5C+nBY69I56I27+LTx3oMnf1H+lGxmX639uCU8zp+pd2BjAkjb
j+2nvQQE9o0k7cJ+qh07O+7/8LH9n66Kz+evV6XzMXB5Ntp+0wTn8sersqRsQJMNBxqw2cHQgxUg
rnTjaO0tHVlU+KcDIloOnC3YTtbgQvMARDhrcGh3m5XE+/fXo/95KmXZFpdiQR/TDQuEqPVfplJM
jvyZ/gJqCRazoH4IqHS8wMqf1RjgA2s1bx60gw5TDiOE9Leafm5tg5wyUjsvRW8+mR3SusmqdGAa
JL5OZv6dMAzqA4EOVJf/3QVzf/zpA7SEMg1T6NAFLanz7f75A/SlCGGFmvtEaK2XLYqjFN8u5lry
s1OQCTaCSrzUH60qCGbKWJq7dtxSEYhtW9P0J+bh6PbzBeoJmPukKLeYAuF8UwLDR3j49x/vwr75
4z24XCxzMMeyuPEln/KfL7YttKK2fX3vJEuLB6EFOBqgBsHqaEg9BQsYMIUf7//+ReXyW//Lqyqd
ibOQFtrwv9xjcgYBylXtnc62TkFa7KrKh6uTsV+FImI7qdqPUoDRYR3O9/Hg3Gwc4CJ11//NhRh/
vdstsXxJri5chqyky/3ly6IByA4953vSOmxovfNwyF2av32fHODDuqzjwJxzRXLx8gPQ11o0DEjy
uAuxU4l+R2DClV+MBm6Uu8hyx10oYrQSrnNwRm1JLg48mtZMXxQbLPHleGwa4vzQeXgFUZg78hav
A5PRa9YMq9rND9qEJUszLIRZHFZ3s6aRB68T6DE5RCcab42UbwUuz50ZRvO11h4yl/ZBho5qS0jF
xpHZUSfB6Syc8KvXZX2OEHo2JQSNrB9cGlMqARLgvPuWAfWlC66DWXfHTs/bXeM4745h93QuY9AV
TrsVoDQkr2X34lef9AVWzuCQClAmCUowbxInuCEC3M1UbEQHWmSAir8qhA4BNwYPyLQZzYcE6xJZ
ztlwBDx/1Y+PheGER0IEvhL7V+Omw5PKBO51XSGYjb/juroZsnzSIsAeZdH1hzH23AgdI2e3Jz+h
1nWIs0RgjyxdM/R76+JBQWwV3pyIyACITwytWH0vHckPiNz9W+qT1pS2dMGK0Sz2qpybVSRt1LtV
Zz7Qb2EMpDvOQpysHxZXY+IjOtehwmszQRAjFKm1qugm9gGQcqSv9Gq62itlr456jTqTdgyiowqV
Uyk7evkDBYkCXGi2qN4qHuzjf3Pvcrl/fYykEDxDNpsHHnBX/eUxMn1loghHXDLR9qfYPllD0p10
P2txLZG5Tiv0oUqCcRdIeIM+EQOt/qXVLKR4hdFUWZOxDw33FNf9k08DfAv131zVTvnsW/MFqRwi
wLryqjz+alJz3jnkqwQZ7cD+w2+Y5+tEee2qDCdNbFCPIk8cQwP+sbEKUjyZ9tHHTbAVRf8cl7i1
mGovmm+0nms1629JV+V7FNoOk+3a30TlcB8A+gEluvYFCKRBnHUtT6FNNPc8dzvYWOMVaTa27jG8
cRQp7TLxSoHaWgPyQ5ZwtcRi/b7ECvy4g6pXDpbyHCPLPGGZ+FWaX7qYlmQEpIWq1FapGV0jjO24
tdMllehXppZkx/c2qt6j+mVkX0aIHd3gc+yZhHK+YkRIQBmeQXOnKoZ7cTfi1X7hQixY6hKvUfJq
YZ9gpIYEbRY0MDX9wuPL6GogRTtDJ2YAas5s96sAwABCEImOYaqTjnaOHPHiDP+y24nA9NQwfwSp
eAb5zfyEA4WmLqQa0t/UUBq6FfJx6H0ebeO9ngz3UPSvVSVKhodJBPQHuaFOg2ieyk2tFenGLoan
zAoOUavis0PQhRc57sFeASQQ26ktxB6o2FHWl7rW8BZM8g7vgPBqpGax22ychG1rjEiohVowaIzT
wzlttk5pkjEs17UOA6YNf0ZtpgO18jnKI4EChXFtNTF4cLSMurfPoY5jS4cSpDXxS1Wl7/3S+nSL
6Z6A99kYdv5NYgF5MlZEY2gWQF4FzMiu2Fs2zEcGMggun+04JRk6Cr7ibngBBXaIEvgkxrhQCCqf
MUofGOtITWrX9R/hwBIwJba9nkz0q6bgFqSlS4iU8wacJsc3BoZcRttY4qAswZvEdEMQBvI9FzhR
gf/spkn73czi2QiJiygEa3Zc7CxDvFlGg0oEX+s1NTvOKtW2Conf9lX1SgkHf6v+2XTKhxbAC2CY
Dzft2cFA2QR6tu3aqDimzqdFkByi0VqHcgXzts51XlmMGsbEXhxqgRBSQsAcLWouTLiR09+NwZgJ
DxiRPC/3zWDZIzYeHW9NSgxJ2vVNemvMpFjExrzXCpBiZOb2Abtxtq4ISd7VpsbkVn41hNyvqip8
QCHXM35Hyxw1E6KY3Lo3Mc7OylRvTl1XZycY11mElqfranrfi/rAnytuDDq0Iqjxw7uX0Ci+DVyF
5wUR5ze3uHAzJjKZttOT6Q2sP7ZqycqR4XFmO9oyZP0RFsAtQbmWm3AYPyTwCtSDxESnFLldJ56l
Xf30URo+h35eeqVxjtJB37nS2UdWmm9qGb3P09dSYe+RrJorIn4Wzbw8NE0CvJ6t0e2HjTuD0yd8
XMXTzTDTiBQYK16XyfAzaQf9EJMOtBnnOoO9VXDkDjR0Nnb0HZtmsJstnEOAFnaJNtwM9tbLaHD9
ieO/pVbPk+e4m9YeD3YysMoRVOJPtCzsXltZru0zDAMDl9BlWZEvcFGwuQSsPOKRKpQWhezXpsSc
Pc7wdvAYrqzBIT6nMbyu9p2NnLsf8DnnXWqg4UtleDVj4xGxMadpU+t2OTEnEFjyUyTb58Hm/2hZ
S32MxB3ES8Bh3reNNU7Pn9iBV5mVR+8KlJ6nB2FGW7Sh00BdPCWfLqfTmPg6zyjGO6B7sdNEdAlw
ryxb90rGWgmgmBlTCuE9rWrrFrH/jiQVEVBa23EJJoxRP8kp1Ok274/h5aNf6M9dHPvYPbCXm7ll
kylxSXM+MLfInsyipAVlszomoB8CnCJn0D6MzGf3wWiLs5u1OeZaxJy2joK2w6OaTjm0m2LJ6QvN
XeWMt5KeAjxJzHso/+mq0XAreQbq6a7lggz1GEuv863YBrYqOlq5jABvfRvcS+m4rIvQKGmow6Fy
RHq1dQCpFZrWtKmPrko/dVHsIHPvjKE7m3J6JYxz3VflLQtA91SSZN0Zn4JF+7FbGgPIo2xTjSsq
3BZfQv+mZPuJ8fcO8GIPi+s1Q3pzDMy+BNv9joQBHeaqwo1nF7WxpevbRd/wJpaeHp57yrmpR8sh
e+hZZuss1p35wV8mYJEy+At0ZhB6r+vJfYWYPK0IBXJ3WfVrFHrozdZgkEtXMCqQI6jiek8T4xOG
+O+4RlpAyIGR9QTM1ntHBOk5FTlan9LaOnX1kwQeaHN8KKaERpAT3lGyy64noFyIoqnKAOf5Xtj8
0HudfIquSteWbl/60irWllPxNeYrdCNXpmikUI8MmOyJvptTAeYnJJgcZuDdngYcxEuSEZ9Gxoia
wWYQRIQ/dvkhmeZ7DVR75UYEgJWj/uwHVrvRaZiNunHPMZDQ+WF8O8GY3sA8xSLilpuqI4vFqtPO
a/sgWoOhfil6nMIF2mYkt8WrG0XTrsfJIQOxssLARl8ERrJPM2OHeQJlwwR5DB12Zz5nbvpETFy3
KesbEQ2fU8TSlZQ5ZA2U1iZpVUoN8imCjTXG8CwFsXXCBioU6+ibfQ3OlTsDVCgfRUr2esucVOmT
SbSMIqVvinvMUdQKgc8PJSea52Z2T3InPWUl1gCBF6JNUGnkTJ89aZNPLVq1q42HoByHa5AkQGdY
oU2eoXZ00Sbod6jXlafHzJfp5v6MAmMEMtUd+2Yz1r7cYG5+rIbuxeS0vjXA/imBVCAfq8FDcp1i
dAAwbrBKRpjM2Okfo6b/juLeWWfODAXSX7sBKO10MBMe4IXvoBRBErV/0QZm3CD3eoVsZhptxpiZ
fu/rIYBErfXk3gJpkyQadWHAAHK62APoHxDp0AS0bJvPo8e9f4nJWcEerq1bE/lIyhLa5Wgf6I7A
HbIfENqx/dzQHRD1EibfldSGde90u6nMDnZef5kdNQK4AKq8YPhQA4ZJM/jt9laxj+r4Gz31ke6O
71mSLJ7WNThezNlXG7DSBiwquiHw0TrDsWq/8jYEJsOtrkO33DKb2mY6cIeR18tvqjXvLdu2RQj7
hZjdrWkF1TUYgx2YXJjn7hweDFm95evC1HUKB/iQHBy8uu3mS2G7206r36qMlu90iWVFT7JyXZRv
TLKt+Rf45ks9qlNnY45TtI9XbY+JxEBtUmegd9JaI6dFAOxkrkL0cc+77aodKwAVjEibfdIkWzK3
7S35nC99LUgcaYzyiStvV0XFMqKVX6Pd98+mTShf40YQVub5ZE2BeSRzOzoqDRARJSMeUEKyXmZy
M19mJ92DLjKfolmrLnWe/EqbhOwcSXeqrcjCLGhC6wmyTFlwAom7PQVPdLApxNaFDrlIEWa9MbQC
3S0lzUzcbwz0fKf7FrPVXD77W/xLzREzS400veYQLcqDIP7jqFURinj6IXFI12RlljWMw9osK7Ru
Q3mwmt9tafRHMXX9kTvwF1STLQrOYN2JXByb5QfqxR/OoqxpRP0CVvChc0Nta7dlt+ZtswjTSjwm
jQIridsVCwRWrXr5gT/IXbtJzQlCWqumRgQsBTKDsUK94RpIKBrQlsKysmMPTZVWuR6C6+SPaZVh
LY2WUCYsvQGELU/3g/li1oxvw96odjp8zjb10Rej4usjzhupmD+IXuA/nHLcV1YM2kH55qlx+xuQ
HvmQDU5FmeuY9B+AcWvSGrFb5Dxu1bfpVNHads0Ht8dwhhXrgUUEshzUmIxPW9OGgZQ8Z4K4ibGe
DHpoXi6uyzFuaBHIbjhBvJ3XscxetIaxNr+XXRfhID5RL+kDBJUhn4XVONd//Agml2yKfF1WE+yG
dtyNWpFd//Fj1iPM22GNaRufbBC/qti0L51LmpNaM6MyTpmmTfi9EN1qjK6NBtlHEz0hIBi3kGm/
OgauHEpHLG/7BFPiI0f3RGaXcHR+9kN9wKT6UJbJkxGbD6zpF8eeiY0EZZXP7KZmQe5LFVHfz2rd
ZxbhCnZ49UfiTUcH/J82HvwYCclM8FMdh8s0nNTN2F1nYbr2oXlYKa5yQxr7aAJ9YATYolAorBGy
1kF+ljQo0j5ZBGYM25p3OQSnsrQnZhr9tkwWGZpy9+xYnm9P4P98gVh1ofuiE9gp0W8aMkADZR9M
yhDhyh9wMQzP75lnqxld1dL/ACq5UpTVdigfKBO3Wi8fk0p/GEdi7BznZtbsYMqoPsspfA8XLVfb
/hJa0Xsdc/EyI70ar/81cOnTgHjetxpyXEdvvdoBWJAVur2dJ8p5C4nXasqCi80BE139OTO6ba6c
25hXL26Ffj+kLVIPn/hlrA3NzLXfFedKile7Qkgyt1c1MmI3CpIqmq7Y6mzPRjtzn7C0kjBtIoOd
1KvLcNTOD100YKEi9NBWF3yCAYopjrcBG++kUdEMZXXofM3myxuf8Uzc3XC4i1i+STIPVYUTaO63
Q+nQGhxA3IvxQDykvbIlgUQZzQfsXwzEMAbR94RLLOSWIznZ9Al3T2yhQUMg/7M2whdTxehS4UWu
olh+wYH7hKHwWzPFXWLqxnlmVl7k0swp0YKPzaNZ8fTWU8FGbDJLRtgxz15kxaSeZw4zH3GWpKms
AjRkFMzOAegptIZCXvq+fHKSJVnTR4es7oXmAr1o7adxmglfI0W1TFDIOHCBLJfBOF3ji6Nt215u
Wn7HAd+84njtPzW+/Vg441aY5Z6Eaf80oHB2iQUk74PSXjbauAHYf0YncZrwhj9GMRMFE3Gjq/8H
e+ex3EyyHtEnakV7s4V3BECQoNtU0Lb3prrr6XV6rhRXGy2012ZiOP/MkATQVZ/JPOkwCIjM/CQa
KAZ97n8i9dhUoBKQeKQN8ZwGC3xUcVri7aVbDMfQY7RAYBzebriSs2McZQmckYe8g7nRMagp6+aL
IZC/YCg6LcH7fAxawwdMYPBCd3LIc/UxtrGxj4bKWocd5n1hP4Zg/TYQZzvqAGQ+TgmeVGj2hypS
zgFV2veyvht1ph88aTZr0fAE2aUFjo+tcN2E3wH0u3vbE46a2ug9Ihc0Bg70EP5CKM1z1/YTFIU5
3Oo9IXr8AaHavUs5WFnGY1NQforiYY0o26BswYBQq+KWNUCIkflQ+nNry6ZaB5WzJiXWwSsJZCGN
6PQxaq/aSgtAjZJIDQy9nkdOy/mEXrKGhVsc8JzgXsxRste3xiMpuRqSOyjnR5sI9lXOVHZtdRg4
cqCjNaDtpKFYliHQCMtjdlUULRw157fRW6CQqXOMCOjcBiG6CRzY4w5cCl5iCcHHEfDGrao4RI01
S7t4AuxCDUTDN4+tECgBuv5Sx02wJl3sp23PbXInsi9wapR7binWsuwBc9RutSF//SaSCm6raW1d
XqltlBAhE5Uc6aSC9zTcer5mRQVKzXfTPfOk8apKtgWGjfh+diJ31cRED8gRgznn2wtDaz3gEl6F
Wl1sMloHyx65VdE7BKlaJ0abHQI1lKt1YM6ifsngPNXTcWPBmy5kf0m68QYSD/ZZU53CeqAZSKYV
odbxQ9y6677r0MPLa0+1esa8wWRNq09gJGXvbcuAJX0n4SqnGbIif2BNDyS2RLIloFwor8I14+2S
rizXqkrsHfGngMDSMHkIEKOngbG2nBIZv+ToaDySL6qaOLuOXkGihqgbTEPexAOMPFKqcFrbff9a
eJCV0LdzgaFrDcfBWSEPiMF0oYgjUWYdtOZbng1kQ2cdXEwwdh2/K97LalPQkDOaYZ5epMUq6vqA
Rg8nBWk3zs5HNqxVxg1gVvZE4N8XcS3pegSLt6rAcRwUtvBJ88dDQ2o4GsZmwSg42zWkRRvJhO8z
PU422wiVG+Wxd/0PM0PJLX2Ny8ge12kD0AAYDnqIVp+ANo+vHbmca90n9dqkf0LFhCwLwyrLvuw9
TONy62lox9Hech+1FT9+bZdzBvPWYO5+QAvwGJpg7Vse7PWUSSinffqpWciQLWJsdhZsjn0JyGBh
hDnmSK8/O3bxYoq0eIQqNQuACD5Qzs7BJx+B0QmdaqM7B4cg4APXzbTpqZ1NKwtg9yAvhdUbPDAU
aY9TEZybVL0jSjnZySqLccZL18GK0xQwhBwahgGg8t40WahZ3PKLci6urcRCKZ7UB98FPJHpkVgg
kn+p7canSMK5Id0IpTLfvUB3/BD8DfV5jH2+9Gry4NO108+fFi1B6cD2dgPF0eBETJArG4hL7PrK
1Bmchrce2aD6IVOBFjTwZtCbCmWe94IIMtoGCZJ6qATmzrV5MBE1IbxpyBkOx+BQYSu5QdXWF02G
tS3CBtek+bxMBExVMGBPIrNeFL76DdtebMF8dAshaUETGg70wzRoQwjljdW2tgZRgf/MgyQYxFG9
GX3bfYwMGk1NVI9NMjQrAvmiuhgv4JcZllpq4xFyt68Ty1y6XvQD/ib8UElWLNpx2BRQ11F1NMnG
a+lEkt48MFPsh7o4/oq69VdeH6JuGTSGUb3VrJrcuNq1hQlMBBsi1JFAsqmxGu4n+IpqMw7I8eKk
TLd5+j5FmrUvJo4Oa/C4jMky7blZ4KctZUDgS5BIdxNlFgcA4JlyaGq25OVTPBVg95vZVK/88zCR
1f3P8ifuzgWI0XUqhdoYPn3KEDbTYkxGa7/L7e3oNtVmjFjatjF7g2SEH1eByUsiqIhVqAAMFocB
pMBhiK2zHoz5zuugPNRjd7e1K/Qu3IbpEN30poyBwAE3k6W29sh9W3Z+1ewglT3U3US/9TkUpXXq
6+FoTZG8tO0tluJWw+vx3dhaYSNqw5JrOY+uo9UPyIm45NuUPanv7vGMjStzMNzdGMp3qy+RAUW6
tdUnKqtAW6fCSHduMVbsHgcW9oVtoGwJxyc83IoQ+Pzg1zqI3ir7DTkd9jpFw7ourW7jtiA+cK7j
4ovqDnizTiOByTmp/hKpuhvlPChlrdXhuwasAbV2DeBpOvi+t6vacR/NcVqV7o3nLsMuymFXrqSd
fbpDHl4jJ7Sfw3Zc6c1AuA+gZtzwIKjqWoVEDOuofxVvQDaeAidSe8+avqXLykTrWATVg7YCylwT
5woA0uli7aiZMphvKA2C7MRYsQ0+cyvWn4Y7v3SEfBvnpEWlFnjGtkfVF+Tt1YZP/N7xrXy2DUxp
iQ5wJQJ1RJ1QZLSge0rz8OhoYjv6XnuxYTJ6I7LsAe3k2o1n0TNTKh7GO81ROWw/9ZqBX2hP8qQP
9YMD6MxxwdpjCfoRJpr5yukxvCUSHiqiqq0BOE5n28EUpbNOZLJopZmsULVnFy7qU5YFu0KrfbDc
LCUKBXMjH35hz7T30GkYZiXZSdXK2fQ9DIJS+wFoHz+UozroMuUxcJ347G5zLqGToZce5X9TP/aB
/YPFAa04kIS1pjwmN6McSG7mYmjgND5r3pZF0o26B5OppdYSeTyXgfXUtGLftaBZh2x2TOlhtxvy
1zCwjnw+Vi6Opq0sFFrOOUilyJS2LvTiAJulWjMg0/YMKzk8+8E71DmYd1hTC7fE0xu2s6NN0L32
hWUek12hPH5T09+ODTnOBcbRFQ8mMSaHRKTw4fUO9b1eHpNyiDcwvgTyRxR1fndK0bcdW97ua914
IZDf8UhGA8YtCpDtpAyyY1S3NcPi1ZoZQFVXpKzMCcmKBfeWSLF21PpHKwbr3jA7pIyq/+I0n/G3
VroyGcOpsZtTR+d47oHk2qhpv+PWHja9AAQWKG1rE+ezh61TbXrXMLca+NetaUtoV/Y8JzUJd2SK
hhcvVvm1iwpIZEVvPmghu1ZKzPrkdPIrEcZP7ABbmlJgAy0RRHgcuUWqmAZlsvZaX11Ss0IyWToC
ni5LH4id9UmyvaRx0vb4/rdVkru3utRf/CqEYSsOPZTXyNG20BNvmTK7Ey6pdTKJEpOdrC+TVP6q
NUy1ElnoLgKMTtvUSZ1rmWrWeZaw5RXjAKNFquuXYriNSS1vkyRFJJDNpWosuS4GNv8OiO2DtL15
uJQat3r+i5aOWAFyUDn/fMmSzLzwkVk7AVA5avBJrduI4zWi2nmIEP6i4pZP7U71LTM4PzWejHkX
hBFG/euf9SYm1mkCc8j+n5/WtcbnNI2Lqy6nPRC28dl2Eg3Mo4n1e5WF1vBqgeE/D97IR05VwytG
e3c7Kn7qf/40nyU1YBYokmIXYJyITdLrgyehGQTf08e1tf5qyxwVyDwcrUvEqzoRKFX/1ADLs6bM
fkQ7QedgJ5xs5c4qtRgPS81Jq6vjP+v+/4+FtRF8/e/BY8vo8+d/6vnmf/u/ImHt/9B103V832Zj
brOr/G81H2I+UlhtmAgeGj30Y/8W85n8kaNbLrG+hmk6jv/v2DHvP2zbwDHCOJXcMUvnj/4P4j40
g7N8798iJ2JgXSR0uuPyf/Ud61+4hf8RCVsqt7drwz0YqAaCEcu3SvpDbmrPiG9eBnu6lr7zq9vT
UQzlmtXxg8D3sGViZnZ9c4ZcSoGTmpdJg9InmnT1lgqCGKK8hPuZiVNdvrq93h8SeWBMDA6RCCAK
w4IxDiUcMJR9WiENsAhEXCkXfydDeq8kg6aIYkYbJptSwkLZkQXryvWA004XsPvOSvlIWLHN01bm
+GdazmubLpud2yluO/cY2eJqd0MMEhgFdC7tg13JXQttBXzdvHsTOy9qc8ZkHYGBtgvYeVmHodoA
/5l5xSVYWQNzT4wAZ4p7psKFd2tbKAgQ6Q56bmy7wWLVirJmM0XqYNTJGS82czfNe8ujCeJWTguS
zCDg3mYMM0vhGe+AE2IKAqIYmdVYENahZX/FXhYsQyXBJZ0T/XikwC3RFW39VB5lpX5Gl4s0rSvi
sL4GGwE3/AnJUMJ5ySf1lQ2QBrJHssS/QRxirbR4mZVmXcxynFGs6S0T01oZ8PHHWVSOnVpkgvgG
7Gq+k30gPH+KytRagUa8FmoCJxT/Rqa394OYABn/iClFLXsH/3LopM8JFpQIxCUVaXPAlg4tdH6N
vIRRLrKxqmQsFWraZ5GwkvXMYx9U9ZF6ceAMi25xm/3Ree6CSdtYRvznCBEv3bEDW1Qbj82k6kXp
D97GG2Giuukm9LpLYfcsl7TsC8hbsrZNWFvEa45svLjwOOFiA0NkP82ks5m+Scw3Dp9jPtXtsp0m
dxP27JnmmA9s22+jMb50cnpRMnzVWSNSQPevlhwZLOfFLyCluxOXLitjeYzGdINmFu+VDi5DJs6Z
zBtc0+TwSHTo7F6tPaExqM557M7zflak6T12BcsRUOUgSLaCangxZOzc7dzZSPQsC230m507DBck
9i8+1Jz9oAW4wWlz6qTcG0QKdTAGll7LC02F3kYgf3y3eukggqclzouwRcLVBPQ2pfwog3+wXJAX
I+7GSvHTWu69sZI/2JS4NedMtgGhEG/DV2bDZzcT720aw12fjm/Uq2qRxdoLjbC76RL2lC2dxYzL
DFb26P6MlTpXtQsFXTk3w/QvPtHti8o0TyQoOL1iKtx7v1GlMFew9oiqOV2FLYYskLdxbd4jl9Cn
ES2wnlAKlWevCe69nV8o9MOlLVipe+5XFhkPReU95WlX8sQ1F5stKLP+3zBz5DIKj2aUXBJcrNCq
GJ9pwJLJ2WAHu24LpFGWCfH+2IVYh428/6hsNo1dl1/7LvhM/eHYqPLSsBUo26Y+oN25I2a6jFOA
1J3nEXAJXr0xOjX03NiN20tfJ/tghItB4PW79Db1KIm9ylmM9+inTOD0SYRflphrmEyk1gS8q5JG
6MDOZ1oq2OVexVbANLOHf74o/AcL9UJsxO56/tYd4V2LRDbOAiLZ99RRJJHUPKIvYzqdR4Q91W+a
V154/8PAfCjJB5xATYxQTlute3Q9gS7Mqb46UIHIScwHE4dMnuJqchKsc8hpAGDeXdKndlj1sZOt
tB6lQG3+suN41UHV4EOOdh77V5Y5+U63+AkiOdTbqJ2/sX4oO+dXGvo1sRD1TOzfcr2+wKK/9yZe
CajRiMwizrPE7s96WB9YIm9TE8VSFkT3ppnwLYjymbkJVGZaKaNuweDpp4wedqkCteqG6DeX2nNu
gmV0bBiNbLoHi8QooR/DL2WhgEkjjdcj5DkCrLlojO9ystjX90B3W5/oqjT7g5cjwcsVgH0wjWQm
1njbe2caEhkQPesSq19X30rdOvcwVKG3govcomCaw/e8aeU1l04xqjXmMbGvTnUBIcZB2+mxnNxE
Rk6PP5zJB3hwg2M94n+siDzz4o+k7D/qAoAMtro+9jeG3Pcp+Xn0MOwhovxG0uxbHVeHxCHuq4v/
ILTuhQLux8L8OGDOB8rOLCpBipVe+NkE/1vwJ651GhNyFKXGHMQZO/hzaXyXE7nXiQJmk2nsdttH
UsHuCQ675dhaaGmQ+BDeN52cCHpZ5QHIC6t9EZcmsPLwMITlQff6l4CnxUn8nbIQa+Dws4fuVCRN
sRprEqV9J3obgkAuhWm+oDa+KinvpQ5VTphoG1p1SsSEOF0yMDBfCtrc1oyPsXhKuBK26GPsLTh5
MBj+rvF/jQi+mMu4G3jY7P/HqVRmB88b3UUe+PCb4ZuFo4MiHpE+9OJ7K5klZCFpggXSu4XeV3fw
/Jj3k3d8dRu0drtGehdmmxh06IFGxwPS2RfA8mMGcRCJzdJ9cMz4NYrCM5FDzB1xloqAAA3/t5D+
ACEB9lE40oaY7G40RdJjYrmUJcvYCwSzi8z8yEuXVSu5Ahy4fdfymdF6FBb3XnpiM0jiKg1ZBaey
oMNukbC9DQyveDMTxhwXK9R3UXzDT22iG9MVcNERVzbzFlraibwMLTIOKndQyIWJCfgISlsPnLvR
sy/Cy7hUA1BqAgPGQVXOgocHwl/IPZvnkb32FLmUyPVfURJgu7KCb6sAzeE200zmzpd4dQHGEyXJ
HsJ8djTDXA5V95QXxYCWoQvQgHoVUeJLLUR/M03ElNVgiHt70kkTs499qJ8GZHqeoJQp6w1yY7zv
TrROtI88JzjL0YBpdmM6HJ2qeOYgjsHsijUQDn0HWK5eDdp0lQ3R7ejeNkPgfgNKJU2yHJ+mu+l4
8bLCV7+orJaFhBEedOD6JjkWiJU1dn75zLGD7kI9QawOO5Yc18Gk5J9Vtr8IXJeZOYd/Norwhiy8
Z51+81se+KzGIN3CVBVl3G7Zf7YrIHyEVkc3t2JaKYiBXaihLldVpdQmmjXeEaL+TVNNyYLmCebu
yrCyJyFvESzXnd7fh0rpy9IvmTfDyVwm7ZuT4G2mUmxmchD7H/5TXVrr3KWbNVLujxL1x8LzxAJi
RS2Rq5mdiyakj249gZg8cBi+9FuT8rFN7IBMnZhYKB+kicJ2mDUx2Ciu5M6FaKKa9Wy8r7qz2Yhs
E5bVd8U2iJLvVMJ2wa68n9+5cvwEufHa8KrzJuPYMus9IlBOlqDZhR7LcL14tCf1LLj0YqhVdm6d
a9iSpjCIqAP6i7QOJfBoP7Ws6qkCPqrQ+tVZSRjj1ab5bDuO+SoHONHrE++q2NiAAFiMLvEpHU3C
F4bMJFSm+JqUc5SsfwU/q152uzIIr3GdPc5zsXhCDhYPNPyd9tEjMTt18W1CUR/khBs3kbw3JTuI
mnAxNSxk5z2LWSXLy8/2SX/sMrLhlIJ30zD/T4R3InkJ2UJ1SCfQRFrl7/55A9iDAi2aiOUl6Rbk
MZuaXwZlGlJ3zqKAxyjTwPmbBOxEoCJWpMNwUNLKLBo1tyqOLtBia3enASphxPqS34tw0qY84Xf4
Q2Vg7MJqWI3B9KdJcs68/DUQhrfSPAyQnlHcDOOaOOHPGJCJgzpYQidqJNuaOvwZIszWPaPqjIss
YqFJSSkqdGkpWgMIKskVSO0bmbsnPVRnqulih+CL3M3ky7LDEodA0iOkc7YIF9lUQBjZiG4SCJmh
rEfeqbJYmhEy9jw4xnUyo4Z53nCwvQZxyfA7qCLZWx2DOd9EKcQAjjaLM50Bx87Vs0vcpaDz4uMk
3E3aJevaTvfu2BqHQQ9ei5E1tUHIGirZJyS2Z80FgKLlXAaRZOKrguE5Vty+vUEUX+GTaea81oqW
i2cb6awdHdJG3/hdfZ5B8GD4U0TtIRzKIXLXTNC3VhbvLTZBkNqGF2W2z1Ygf2Rosumwr2MBWItb
hx9qftLmHnD2TqbqPoZ4twVyjqnbI976NfwXd9DgBtTNTMgAesW+nvdXrRpUxKOJTS35CY2w5EHy
cuTU2aGrgtvQWD91mz+PYXaIasSd4yas0hcxKFR0iFwFzQwt6NfAnmbRC4QCfpgcSXJcYPei9ugo
VILE/MQ+ueRD9mYSAmKnPpkG3OB5SxhNPUzvRcQREerGX01MwNbXKX3LZI+0wOUDTAtrNPphqlx4
udXZztVzlRa/FnTtHR6/jY4co2F1sIZ7tMfxihUrXtVpfAuC4VoKAzrBEC6doTlNfQ5tHdhe1x56
VyOIc7AOIfOFJeu4aGX63XMSkLFkB1xJAZVNOOeBdgik7TZek4y2cDT3HaDMXhs5Kgr42TVDaC/r
/6AEn8EFecyhG0RlBkkS7bGN9Vd03dU61uINBzElr1IHz41+U718QDy6yGXqsaZxe9AActPnjk1S
uXz6YbwICt9rKobvt5TBxCJ2uQEhokDGNS8owWoyoUhuUIiq4mC6WR1MtxIeoObf9f6sbH2Hfugj
K+LfZETEPLGtmlOlsf+H3VvajjQkvYVQjIU1BqkN3L+l3U67JgheqjgDPWvA/PDaQ9tZrw7ofd6I
BZQgPcF9onTkOr31CZ0t4osI+nFkLMFmtSxl5tMMWdiY+gQkk4rq5c1P1xbPj9IwfsdCEtVN4Fci
5ylweWyVFa7rED0hbeGIUoFjgfS3sxuRHJ0VjB4j8heaRD4PVFq7IolPpdlYa+4dNFOZzrTby7Z1
lTxFI+R00Ek0IaxVkXgRSpU575Wqz6nynvE3zidbjSImffLLxFiMPR8L3320fWID2zxYoC8tl6UY
L0WExjjynQeMN2gJPf2kNfU7/mL6a7atOP0qP2NbiOaCUNx6CfkMKI+OUKW2xtto9kc0/khVMZJk
jVltBstEvtKPZzVYb9MkTi3YA6DAxZPjzmTtEU2OZe6kifJGF+Kjq5N4S8lEEarGfsnIAoL0dBB+
nS8MQ7qHQiKnsuQcQMtarRGbwCyutqKTIxdzgiQMI9/neQv+mLP8aJmRcJ0/ayr7KSP1IhFOlEG1
qXvm6rpEHNwSiEcWBxtPujVR4HAkIDqbz9V9uJFG/WsCTANQS3dMYcj43VVXrD/4q5HNWR6wFwLn
sJjWJlkZnLGARGDOWSYWEpM9j5QxCPZTTr18KuB4snLpfnSTCXBvWDXDdzDbregRYeJAsb162JiJ
8aTKfFz1nvtnsSsj6PEQkQFJnbFxGLZT2KG5L5ig5Nmz0ZYEGvJLOeUvTtzgUI+6jmKJ27nmOml6
Graw2YaZ8nZNMxtcNNjBDonCMl0n7vBum/5rhup/VYp2rRcQKX3JYA9mo9i6CZN+JBgcMlpE99Ii
0MKMFTyTIJTE4t2srFkKXa9IPF1lOB5WesE0XCfzeUo0HFWsDen6PvGqYNtqULR0xISRkktWEECw
mcGMkead1R/dj6dvJOquSUv/Ji8cdjqcOPbq9Dw0lKEXM3uk38Pml+Udp2F2j8aOTHfBlcxAJETr
AXGmWmemDsNceW9DYotDq5BL/6PAj02idAA2asF5Cop7rmGNq9Vr2bwgWniNOT5IZXFpzOFX5cio
HHg4ELKgl+ig1wlzYYmIaTnbkgaAuS9BohvHYm2xz0FtGR3Jkj4ZBR8vNQIxQW9nM71ftc54S6JA
B6EDNiYGFIBGNCESMdCArGlW+dG+VDBW0CONDSgek9grw6MQnxhbJHJltR33q8JbYRf2VxoWb1Nn
4K9w4PUJ7C5LbMLxkguWoAmwEoGZm3zkUD0k+BH9QZFgLwccQ3H/KudNGKASFggotxVKy3a86yAB
F9g+y1XImmSB21C38pNJOTXa6U+go0JkpCO0pZDBpWYJuHU5ut1Mns2uiVlPugqbYXGekFfLgOEo
tdaB+KV3OWlnOia1qk11yiznFVGLYBhG4LYV/DKfegdkTTGSkV+jTIUP0m4ftJSnLNE1jCU9SUK1
qLDwFrepSn795M2LVb+VJZenVUvamPRSagD7kMEscTbuU5wBqygy38ywIgIlQGHVLDlPn7FDvtS1
B89T4dGpnyrTJ05vN03GBw3EX2A10XLW5ha6e2n66EKk8kX/I6IkO8Rm6CwIg53om/8CbDG0ru08
98RjY6ZfXWB+tGiJUj67rgTM6boZmlVt2ibj9GZzWi+cdnqcGur32mHYJuK/0oCFJ5GIoiEhVSlj
px7E/ioexbcJ0UITgw5pv1yPRfEInG0fo/E9aZW7jCLjnHsKrZCvvxBXfCYT/BqSnbccg1wn2PIW
I2JZoR57o9WZEfrNAfURR3tO6NqwNwPtHHtUtnGDbsd8nwgG3QsXp5FGejq0s5raC2UlqKNl66M2
s13/2PmBDWawqXd4z3+MAdDb2LYFedX84mhUVFrz/syZyJrP1Ms4twLTByF5/HbcEMwpoXbE7U6T
iiSlDzRgu7YZmg1z8o98JqtMHz2gK3pN8dkqF1yd7b3kzYDXwx1ulUMz443xK+Q7bRG1w8mzMcm0
0gV1erLHMV5JUX7x8XWWekehy70AIrCzxhUR7yjtr70gcne4E4n5NVrxI/yuvxhVokwFjlIz/IQ7
+CwTYGKhGletZ6xx4lyQf33bHsv9hpbJHbJ7pvHIhCQcwYqJfnU3P5EnDVDJKn8KiOpLWRUXg5+3
Q9zJ8YDCbWjapWirXzX45spoqm7Bh5iJjXfUfY5Zi1IgA91kmdiNXR46Zx4VEgVqV2IPcYiLoad2
Lf3PISGsw+qiYxYcXK8CA5VgjW0BVgto/T0EkRjZB2qEgFyqdUfoPE/n2cUc5uNlS6p2YPrqfeuV
1qJhQ3eHywKEZ8tot/eZtItwOfTDrY3LRxNRfZMYBS45NCFhLR4wU1wHP0HQgAxvopVEfEiL7iNw
G9zfXv/gA6E/lVZyGIl+Wk+18RH6HjD/YfwAKkNZJf0zgGbEhWwdWWWznBzsVSScl8Hk3RcynjGJ
3KPE/QUuA6coUFvLsUCaROPaL/2XSWtbWgXx4BvlOXV1IMFMonpA5Js+YBTLa2aF+U9A0KFbtofU
h7LU2+FDSV5KpqLX+Q/7nKlfFRBQ6qlPN3m1Yuuq1Z0BM1Adm2J6ovT+nKfoTkjSg25EZCB41XPt
vumh+LZSY9iZyvgzweswSo2ZxeUnndbRys2fSSI/TmzyX2LPX7aopg0wXvjlrLPbMv2rxwHGsNxl
irZozHIgcIlDrLUnkDi7GdON4GBUyjqYI9obUlP2aGQ3flik4NfIwUs9bULMjSTPcR4HaotlmE0Y
NOzvibe59t4hCycrL+/yXVWGF9J3bD148r1kZZrJZ1UCw8yT+FzCa9xayfglDLKDBm2OWEQcZbmG
xbh4NcE6XgyjS+R42f0gz0Bd7lOe4Yyt0GlvhBO+MpvQdmpMzrUhHhSgqW0W+D/iNr9L2D8Z4wl8
q6kefOsO4V01hAA9F9+V2zZLByjGwq7/HHIiUCtMf0BpPZKJoweVdBvCmp8yyyWzJUv49faA9wTS
iIzbuCzvicyCRepaPnhB5xrPr0cT9f1KNz9013png/8WZbSCaaFSQB+IthtN3bhR9Gw0NkmOQoGb
fc1weqayInLTvJfe5zbvbdqTLsN3rdnZJujjYIULimJkh4z4TBT2UbRsNWWW74SsnkedN0lvNpNL
FrxVMla3fGIGu7xGQCdbSrJwhUfnT8vHY6yqlR+AzMhsMsxEwJpPLzZeaKHdo5epnIaqoCCCTLTj
0u3cTZ7gizHr9kzbP26I9LoJ0+Y2jb1vh6jLXbtGX3nTEAdRBiXzQFtu6Cv3plcj3U2xWhc1dqQm
3jcNatWSUT8GK5aBoga/MH8pS4JSy79+1IFxTjD/Cu0zbCx31xntDWjCCtbosnffZIay3sd1harC
v+bsTg+5ba58p/bXSKZmGxjqDwjpjJMZyrheqm8V8/TwdeBiQEeZfUe06ugr6Ql6I7X3RoVIqKFN
8BNuDEvp76bGQHKMm2vTCeBY+kOpwkNdddQ0giPOaIGsdpRCaUvp6RMGzcAfSlHUplcb8CtLhg+f
wm8LDjxZDrwmvUbd2lsODVY7d+Ul5M2SfLiyyq4WBNQV7GQzx1LpVFG/nkKDbVjwJ4dWbC3JdiVV
hApbukclxcNvo1GemjwAChgRW9WAubWFdu6CYCUnSEta8xAm+inxFTzsQEFjELdRd/GE0UVHNVwr
vY7Oo6QDaDNSKkYHY7O2Jjwt2scVU2/Z9u3Gqu21hdw2bFA+uiSlJJ1AfF26ycYRdP8cwGB1XNTF
g3OzhO5vQis8kZbFPJNSm8E7Hzgme4vWLpKzymp/SbCfvxRdANw5C95E4KO3YuGIPKjG89fQRMdV
vBnt8DvCXrhwyX1Fxm9qeO/yAhFdQikbJfHG05Mzqx50taVxVu2j2cvgsc4d/zGCDbu1BGHbDeLx
Ii//mjZQN50p40GSEYCn9xHh+XYYJ/eBiPLwARLmQ1Fqr8wo35JI4sJNvc8mGoH2z38BimDPbE1Q
3c5vb6CYntJmNTUG52fmX9MI7ExoBwvVag96XdLeFQZ8udIElTmWPd+Qv5OZhwgo7T4pHsIcAWfZ
jNnOjnr6polpF/DvFuTnIeljWPCZXYQbw5JXrdo3ovUOQ8TN42fjRU8nqlFiG6e0jK4INVGcpXM4
SonVRWfEjarzLvL06qXaKbXFiyscc427gPGaaQEWH83XBuHrxs+a7gBBZ0GlyMEq2KT2uUoetMy1
djy7xbqQxtOUxOjHmboMINNiP3nNQ61h1z3lb0P6Pk45mEeb1UUaew/0U80xCoEPd9pVwwfrkwK9
LRKU5eTDP0lXcr3RcK094qMvtuAELTm51nWQO2eib4y1yIcOihdf+olbrf0JNjdYke7isGncRzqC
gfkrz+o7nMH8HRGB096o83eG9pDQnGGg/cTMXFIW8Ny3tyAhFAKI2qXH+pK7pjpj/6KB65mFWhW5
WH6AJJwXMZ/Ffj7YuWXt095HCM5p9oNDCNIWhPcT+22NhyXrdy5671XOpbcywXGk43ftora2Z7KN
hZINTKHH6ynzdh0X1UOHOhNNH5iZLPRvVct6zBIMeZVefPpK2psiFvHecMUaXwPQ/wlDpombetWb
WBY1duL/SdR5NbfKRFn0F1FFpnlVznKQZPu+UPYN0NDkzK+fhb6pmReV5SArQNPnnL3Xtsh3qgKK
0aa0N0xm7G1OT5quTA5oRMGrCgrFy24FYUp2/52pOD0MApt51UfLWPc0LOLTxZIhF/dmpFZAT4xJ
mCpZvHM0EyPhMyUIDGoUo26xlsyHk2nWf7qiL49FVUdLtrTvgvG0LS0iLnlbK2p6AL2EFFnWKxpr
75o5Vr7FUgRnnK1LlmIdS1r2k43MFkjyC7Aagb8QUdPv2QV7rzUXlGEKLwiLDmQ3ydeC5311iTMk
I5Ikw6m7OsJiNOxxNWyrcqvHIVuvptu3nflhCTfjSaw9szIuDgK9wKUApGJsdlK20Y2M5KSb6nuJ
bpyx9nAtBS2sxP8E73MWTC9ueZ1/pzbrP3QwjeGfl3yQKQVj1CATwCyA2QVxe0yjEsZwk31okfrQ
cGWvWAvQGQk0nBL7mpViLquQ1m5DHUJXjsUFqk27h7tREP7GPS02oYCamPOkoZWbNnLsw/NGiZoA
zk7h4+yjAas/VoUJRyJbQjvZMOqN162d6HBSdYAEKTp7yBLgQKj2U+bdlrA6Nv6adWIlPNY5BJBC
TiteA7nlRY/gJS2Nddcx9RKz+tHvFV13/7toauy8MVppdh1BBXKoEN05zC2AR9hG9LI/GCqIcfqW
tyxx/vWytNamm//pegGzRAaPMm9/GFZrhxiYCVxX/1TSlolQmx5J0f4JCqJk/cm0lyapFhviSY4y
xybYJc6dJn+/3CRGgQrZyKEd99YOiMMvOYeI9+a9qsUOTyE5s8+ysk5PCazZrSIXdhgbf+VCfdwl
EB2XvkYNSnAvIhSWQycl3bxi3zRJPSS/gma3aiPo0c2bkBKKhfTm7o59z4T7g5D0VcW0+AM1Iggw
8cqG1e/yoRX6F/6mX2YtkHk55QtvHu0F12SXYS86kwo0h7a0gKAUbzIUR+hxnDXbb4YFftPuNImz
eSiyiwrKi5lk1mz66U80tOulrj/DVol4i6pPH/oI6YoHZE1IKDyJhvRSuhrxhzkXcHxdZFusdQJa
0YcPawKsCZJuSJmoFdirGkHmIkoQcnAS07BFNZsVWniMB/ZuwceYmdA2xIkMzxJ66K13Z84wUZW1
GuCZstxuOMc5LUtawxpOadJbrnbUvEFxuw4OXEXjyDqNJaWRDK3tu6xnki/el7FSR80r6YAzUSax
NjiHU7pHxlMv8Tsl4PZz5Nr4v7ORmLEsvtKrfp9S623IiDM1J+u9cU2gtgV61OGeo7SDX7sM3c7c
Rw4MWqf+kJGJ+8U804tf6rNM2E1lukfCRrCRaqtN4sQfeUeIBK++qS1jb1fDq9HUtwkr73KIta+0
wk5a9eJzaIzvDJdC3/SfDH3vYYgRNdG2osnfrNlHGVh41mOjPDA6I8maSDVCCz91vQa2ntYfbSUJ
AQuYW1nWB2OQXvbaureKYBUxSD8AF1vqs4XWrhzvxKiBydQQd6d2GqodZO14PQ4BVZWhDyu0M8NL
q/s/ScBFSdOd6hR2aENAzo/HFLjwWjjHMS29vW8hvZc5Tey0o44r+IBjR/MOroEFP/N/5x4bQ5PB
SEfgUO0E5Q1VMMqzIXrjH2WoAxNnldX55zzLztpuOHYmJ5Or5TSXjOhTA9bhmWhSFt7vNp9+KgTn
x5wkQUwNNJwNvIigNcVnreOZjnOE4prnfJVpRw/dyL0d8RXv+li1p8qdIcBMYTdhZ/pbV2vkulUz
iT1L/jhTUuFy1ikWDEwwNnSk3KQlnM0Q3FayUe0TQM72YH8aiuVpDOrmjf/PfhyffsX1zXQj+Cjs
epeRGtcuQvuFxYYNm1G5xRwJ8EiPzm3Zb8euPk79MM57OpKXSpATEUPpIXeQCrjJS0tpndP5rt49
YyYy5xXJotPHEDr1uYtZjvHpoFsy4QpkmnV00cCCw6dRXJLVPBjtg7HEpk8yH5cAm1ThRXssA2+W
NlWHPi1PUxWFp6iMAUo784Gtt3vFdSiOVf2iSR8ys/27gzqVId1fpi3nfevkZxZ4NleC6Iu0zHBG
YmcgONEgCgv9AG0l6XWg+aXzAO0y91ESZ+kG08mdKsaOBtYkRphV4hKxJWKarrgBz88bjY3TmT0X
m28Wnt0YvERJL19TrZdveI2sI6mmn4lj1ZeizT5M6j+vih4+ZLK86bNLUuLTy+YUFNtXBRaa8CZ1
5FJGRxh5UmXaC9qOvx5xx8ec1AtEO062qT3tl8MWuyZlT3BoHAUt1F6F2h7RcL+03NreE0Vmomua
wklAF8S/1LtnL/3SshQwD7UFEUIJVUVBXmsTRpvODetDRnammkNEHSDibv2JxilYa7wTbUt6B6qd
jJBVoFB6QuspK5jDpgC66U0zdh7Z27RW+Rr7TJqIWMetRGpTxeQL4NkxJewCRkjAdbF4iMH7N0uN
tpnvHogwJ9G5c89jkKgl/LR6G2ntJkzlbmwmah+8sZV44NR0UPexixQ5+ZDWsa9y71onHxrMdAj0
LHHalwhYcLrx2mOchE6Sb+D3cJjq9dHQ4rc2nJAMpOIrswlmSVvvkThdsXGK4t1X2tV02xTHK3WT
57vIG2jfyNGzl0aaIghgrKgJSlVTOrD1qCO3/cROjwy7P01pHdouoOw3qmRrmRpEoLa9paAWNiKm
qke9wiXHF/CEOdMZT8bnBB3Klq495Tnq1VUtY8xpWY6Tt3Y+VDgUlJ/EwDgkXmNB/o0ZDPZFsANk
KE5J4OxNQFTbeMMkgJPDbZqVHg17THYvIqwdiDMCnaKVrjODtjUnyJJJR4BSOseXJIxfvjMpJsO0
ZuKKVT2IyG0cZDes0DvnED4sby9Z+VRB5EDPJp/pZPbFZIFtOsyNlW+jIUK0vhsaYa0zd950AJbB
G1Qr0hd1DwCQcgFfMfQBrT+j/0MMJ53p/aF2IR8INP5CNEUGMwrpbsW6GTUG89ai6w/SRj+c9sRa
sHYR2pM79A29okV+N9jIcs3pxohz1RaER6UR0lrgHzGpruoTI0oKWd65J0aJCG8YKJAhsnd1H7JF
8cqr7K27XYbJbkK3eIrT754szn2Cgknhvt4GWkJ2KpLjSPM01l5OSRItjknuV5sqgnAV5UP6orHz
8BFa7DkawpUn3ODhmcbJ6lFBqB4NUKiL9yzOnEOQO8Z1nGLjikmDWTtRvPh8qEs6Qx7rvpbHgC3S
LoOqUCeWt1O+9QqnpT1Lc7w2Sss3Q+ze6tyYlmRikIhnOuLgcemJArvYNE33QD7Op5f7zXpikHzh
UtISNmCzUiiMwsYQvuqyCk4dQzNFo+BsEDGBhTfd6pjfFyW5w6vSK0hjogMw6pqxKYLy/mxEYRO6
GUPD4sC+vT2QvVBuO45z9pKzMp5Q+oNq3XhfSWQwkzce8qSZDs+vHJyq/30V8Qeid4TKUOM4tGsd
vdrqPUwLVTndDTwOC39R4c/MEg7FRmsfSUmLm7mqPNM06B5FE1B3euOLpw3xg7phYsYVwC+7edBk
rihsDnTLV3XMUKmW8/JYG+6Z/v9vDGb93e/TtwS649bvp6PtV185rvlHzpZ7R65qs6K5mT0wHrgb
j6yhNYHP4c7PLH1VN/g/O4WNR7fw6TQDxkLEOMmmtc1pY3lT/0AvH6/ypNe3w8AiMX+rNliwXCqI
FG+yHAN5Rorx4dkGTDTrp6rt8ZJ0XfkAoYG4Sp4Kwp/PdWUUD/8yGHNudgB2ISP0Hc89ntaA6Q1x
uIA44bAQp/eQKf65jMb/0qg4WbVRPdDNui92BdmQKK2HVmFoC00yLqVOWzQ+jmL4U0+oBZjf9tsJ
JsQZIlTB3WYnGg3WfNWR3sTLs6qPER7bQkZN+vBtO93bwxjiEmOErVQuzl3ukhw59ojp5388JYrG
ZUHf8/mfldVoK6abR98tGZcHdvJwPStgQ+GwXiPieUjfYdWHMesyGKEHievdH+WL3/e71C175hUV
SLbR7d7LzFubvtx6tRKvNn3B+5h0u4zaa5u3xN4nc1qazhPlsoLkV3K1EWOYArWNszeHI6QhfqTh
JCrRa1/wSxT3MjxMuR2/lshhJn26NRbnhV8haM+d/nNyBdW5eWDW1W6QTNCE6JhfBtDmV7KL/2lB
L6hrXJY1Oq0PbIwECkDQXIyNgmectdayHON/uQuzE+F9sMoNmnwNa9HeoMUfpiyjVNub2vIYXlhp
/yDiLFyrdgBTgqe/nEzG6flY7BVV24rYaYYigCCRGmZrNVrhl2jHs4umeFLTNnahNLZlEdwDziMM
d36zbwub0DYIoFwj+WOdlIDzyGE2oZhd+GKg1zs5vzmgnAsfqP3oSlY40fpX4jiQdzXG3q+xhBgw
KXsMcaqz9U3uWDawCHHrCHhk/h2vumPcjcGlCzIUiT29K0g9w75qzAVXaefuQbOANMn/n1u8k0Y+
oQ2N/Ai9Jl74TGGPfflrKEeDdT8mDYwqBz1Tu/D9pEYSWJLPZ6nvgPCNhz5L85QXR9Tp/H5eZOnR
NdJ5/4tthCAyDBJJ/9eYc3d0nLaXdFTJwbT1cmlFunk3Og7pWMctZ5Aw7Xjd38K2PJzTeM4dLyuX
IXJiQlPGv5Ux2KTEG8W61dWpqCQdpLmJYTajttX6CPvEfDeY+nTfC2TiiQI/VeXjNWFm3vjjtI8i
H6LpfFJEIW0N142QPM13DdHx1kww/MCMc96Iqb1Vpg/zMCIEwIzYP7W0GUrXuM8ula0vumI9IFQ4
GFUtlzKt4fM1nlpTjDV7KbHrD7kVYKKqjgHGmPWo3J2D2u81y+1wo1tNhfFcYbDOtLd8cnweLG43
xZjZd40u9poOdb8pilRdq6K75XE9EaFya1s0eOOYpffBy8NdbXDYl6pVlKFxfGi9gWu79j3xWt84
o9YG3OqDTcNwaWg1jmSopEfT4e183m3rEJUqb9lC6kONDbUiUr4qBRCDECyJtEJiolF81SDY0cFz
N7IAYKdC7P1Oo61QT+1dS2bTBXEsyybSKoyyZOflYnT2bB+c5ThfGhzGElsRFcYa+iFrbwnDeJgX
cAwkzVUv6ofDnH1pNUW+Z27ZELkm27mlJ3daFjZ3rZ1n6bGnbfz5rpdX6Ya0OwJy5487s9x0y9aH
4ev801xpxU4jquu/g6Essn7vGmSVPB/ZSmMoDpXuL56PHMLlODE+qhfPh9LaSD/DBfjzvOcM+KFJ
/Ht/3pNR5r7g1j3895R0Nb61Zr163rPB593q+BKmsT5g8zroftDfnj/C9wNtQDffnvfSwNwHRRu8
PB/SM8o3ZXg4aufXIYT5u6pc6/y8F3rIPH3DyE/PP2wGtpex0Yj//n2mcARjgJrYEvGnExs0wm69
mksib0EH0G3do7LYPn9qA/xaw6PJGUny5qoi9zeVH2DCfr65AmMuJOMe5SM/rVSu9gqPPJwtHhm/
RXPwiL0FC8Mj9+VgH7tUMBaZfyp9PT1L5K40hvnbNKHjH3TB/fnAtjZU+Izb0/NXRVfJtziwUAyh
AKlag5gLKbv3AldVkYXDfWpJdrGG2aVz1TrLvaKgNU8ea9kiQdbQy9x/bQuu68zOqUuj8XXSi3NB
7X3UUdPu6nEwll4Z0rD0WPPzSOg3Pvuj0QoE5Gwsd9gU7fswv1LEGin5QjDlDQoNVqWQzKppGGjq
jUAKUOre1UQmR90w3K5bQ2J+6dq1jgcH4XyC6Z1YX8dVr4kptJsa2vjNy6YV15rw7s83jviy6lB/
l3LYxzihYbcLIlqARpSCvFiMeJD3oqhDNRi9j7n8q7jKn/X5vKaxSThd35A7TZW/en7PwcM0jwL2
jTtbjMz5EtdMn97Q9XvdgoPQpc10n4ppG7h5s7XsoP7vW2yDGYwRw7NKm0KQuMRziyU7BGFrX4mB
DTlyamL+8sJ49XELNRGmneeNtC+ADbX35ysU4bhpwJwgG3avbh1rN29eKQv2MKu0z360kPGRMzo3
38asIhmYn8pMdlsPwOxqioRHg1yMOz9NnZuFbnSDl65Zj/NfNLiY9l3joO6s2efOSxntOftEbniM
4N5Vd88ZYPGo9OX5Q8sDYMopjowBhprTRuqO2v/QlCmuMpepbYYvX+bFP5MkLC4dmLMnabxnfV5f
tAxFdBB2L+6YE4iWWyS0cQp7sTHRsiAA07SdbQuJbuUqRnZ12N107FdMgbtXrJaM4+ergsg1mBMl
8bUgGdpbHaThtaxsDpar10/j3bYsHxJcd6Cf751rp//S3b69mGo69WTCNapLb9S3l574FgSEDADD
MNuxMqJJ1CXFfClfJ9X9af3MnBMxrR3tb/JL9Ulb5Njo92ZLKygO3fAs8eEQsrcxy1nzkBA2Cn8R
PktgqFsYd/4mpiOwskva+XIYv4eYM4eR5UBP/xpr9bkRpn4ZnKJ+FWWzoYwFS6jL3wGbsvdBl2ol
skJtB4Cey3rY6rp9iMzQhAD3ABRFdezlzq5J8tUoDH0ZJ7a7k/MczcFLtbGAqq2hYYw3M/tOc0H1
N7X/gOTDtRsKddOBxQKFe+DdwDlkxXszp7yIyrx+ayFKiNx7r1oXmaETjcgoEvZTVOxZbx5zf+zP
luO/q7yGCpCgZyfZApTP/JwsDap32lFyu4UIV/On+Y7gwguS/qKX5Tt2VP32vNHWowVR3wpkTK4i
T1svoGS1MY2e+V7o8GYAIPI3GkRciGjuSi9uTCZuBLfDA2itk8u8XnmThS+D5aRNgc6U/p2Os4t9
A8iQTyMxDMNmj9VtL/ROkE9Us1nXCFiDE5TT9vLLW4CJnKtb73PJL6pbFoL+4KjrF+7YfxjSyM+i
9PydSpCrW7RnHPteis66RK1g8GvUuFsY9If1Z1docD8EVqZoVN4hbWkfeYRZHO0I7IYhS+29gUC5
SzCawuQnzgMFEr12f1FidlmJsfsSBRYY8CXp8fnrTjaLiHT9URNU2lb+1s/D/n0AQaqxgd6GWsvO
e0QbAth33MRWwgW68K+Go+Epnuzb5Gv2bd42oYW9cRrrVwbDB32MP1vDXQ+J1SP2CdybqZtiFYke
HHhXeTdOymzth86roeKv3ElOtTvlZDHXF9o2CNGd+DQoWsLIfheMMH75pR/vXCBO7615oglR39jm
J29ZR4k3ywgI40GPgIGnEubFBwe8mzydf11qL7X+kTPQmsOc6Lu6I5gGkqIvz6+A/XcXkVcfBblZ
EY0blNOsGiCERIJXDk+UTtu1lpfnTcxpBCW5fUmL6iP2vPSSjEN6if7vq5yat6A83ddDerahFOpo
IPiNdL5pO+zVxNa+JX2zrthC//ftzHKg/GFO6BYx2KRVaKMPdUr7kLXqOGIoWw4t/aOBjuClBOtG
F9o/JuiuNoUK2a0TcdYL5vcSq3Q8YSlpAouFk8RoSx4EOrEzbSqGqrRatpGU5UKmfU3lTMjX8wc+
etD/fqWff0+j7RcMU8KwjO8D2oQq16JfrbpPpSUUZUoYB9ac//3q+T2kxunWHEPYGnl/eN6kmCKI
Cw1+RU74GYGn3QjfaDC0JDQxzOetNxFt+fwuETQoX573O6RgbvLNfi/caA27FndUey+oXpvWuLtl
m/7qCihYjLgkfZUsv3eRvh+LLnm1cqyTXTpuNN8ct5B3eySeZrEaRuIxW8DrC9Rx7QqFY7B2Bqgn
Lpacn55o8LZupl3Q+iTB24GxhwmbbcgCz7/4sFYiT5sfNoYOynxsujn7s01DowFVIfszk8IIy0NV
v0ai2JFlh2hPiiOB7BUh7qhFldo4PW6ukXZe6Y7GeyG8I40SbK6V4b/WA/GOpC9EzEhVeIpBy9Kw
E/1PctW0Tv4q6fZlykUgEmvGkRFD9zJM+r9xytYMqnYGqRsEybsPUhHVIgMn/+bTXG+9EKqNmVMv
DuQOcMhDA75gR7P2RY94k4IEHVQdJfs0DH/Maps3grkNY9pbSRzNqhFVvNPrdtj4zGF3E6Buk8vl
d5l+ylSbB3ee/TAql67L59SU7e9K1c1SJSK/pkiu115sYxmoZprqWNin2KTFwQiwXRo6CeVeH75F
6O33JIDIlQ2M58cKHtbISFtIb1VWJhMnRf8b00mx0crhSy/mT48wOlZo94Y86tugdUcNPGgvwrLc
k0syE1svWMtaaV4t0MhjyDtvRYrWEu/K1cT+VDNowUxhtF9Mxz/ovgZ/NUQ6o9OxhjO5BkZkd58c
nlofxPR8fJK1tbL7bDkU0IZ07iXBJnVzSLwd599ULjj8tkhneAF68jKbnKOl4Ru0YnA7mpD5eShN
++Fq36Nyis8qIfm3Yma3FBG5EDDOj21GC1gllc/B3wwIZ2zt3WM1R0yZf4UidjY1HfctWAB1jEyD
bQQqLpGQfyj4LGHcI382ucgJRnh18BH5WbeNy7E9TUGMzKnR1oro2LObVIr+w/AzBTOu3iI5S0/R
5PSjQNWGvDsX9ltdhWxWk8oS2ykjbitgRidV3i+8JkP2jRRFtXm89ZLpMpTBD6u7wo8Je5GF/Rwr
b9zVCMsa2sm0yidqRHq+1asV+jGx2qTGVw3qGTbFEQsUggvXzpYqKswDwXQoS02fAQRwV9RQTOAq
E6SZ9MAjWc6JGsg9Pb8aovBfX7XhFvM9cv4ojZadA2/XgjKB7bXHqmo4+XKeOtvRdEpafR0LuKl+
alib2qCnh64oPtN/A6iSHanblir0imPUQXKHIechn2e/6I3x6XnjUp+sK3skTUHIYu30msNiW0JN
CoV+d6wSwYpuHA3DvYN7brckuLunDInCqaVZhe4EtVtN3BTq55+xEZjmKnSBvNEnLbwJ9GrLDiEk
KPY4OiJ9jo7Pr/RClRuw4n9QkJL94rVfxJEzZC8sfMSYuI4EiUXHyAgiQngIte0kLmyT+cKRYLP0
yMguPY5G6h/IVqECz/77zv//rJTjtz4gHxstfslCbnKY9O5/v3LmQFofM8qg9fjluRkNBHzxWO8w
Xlv2joQlahFl1P89Nuo3b+fFYu3N/ynwnR2sr3YFjup32hvpoaDnU3qWv/fqPl9AD0SvIs+VpLud
ZRQSFHKshZqfQOnSgG2WDf7UOmZwqgoGNO5Q7b0QhIo/3+ie2x31AEh7XCvSm+ec9Ck4FL7Vekuz
z85OUVIfDZGiycX1Z8ys7+e9bizV8fnV/988v6dcdel9Pdrq5hKwh34s8047Og6r6Uhw5CKqEoaz
jUWKYjTiFXKd9IYJnNyQducjcT0+bwykr+vChopi59OBFC06fWz2MWw0i6yqzVUam2DZ+noNizkG
2EJWwtRUK1jRmEnj+Ph8856fUCzD5pDQCLALrX/ptChch/RX37S4QKTUD+x58wDRqoORXY158WEb
DRPEVve+Os//LZQ2/vCxXWmvGS9objEKWOPGB0YCFAhGvA9Xhkzh97bOrePYtAcSMZy/WWbvpHBr
AlVQvWAtOcjMemHUTQMckS2tcEP7nNqJtKU6jzcllvVNK8E/l1qb3eIiPkXerBWz8vKtt2S8prPX
vsQd6JOuwrPs4lLZWlYvz4UFJobD/JeZVf0xpde2L52ZpjY0yZH5kLErDLLTJwvZqM6g96AX+cnE
nAslY8pemGKqtREE4BkmExi4Qp0Yw2thn8hQUDW/VW+thULWM0DSv0PfyxPG67TilmFss86TY3bo
LBxnZfWqcfXssc29TpgTTFsCI6L+6mO4GmpK4lVGgx8+Q6W9h4UyVniUeE903IjgPqgdcucc62m+
A5WRsIQUw8F0NByBBpv4dpaKl42JaLwLml2lW2KDXwtrQaUYtmkDmyyCMqzCynYT77ls6OpVVbfv
7IDgEQbEXq7sfRYP9A8gkqw7k1dPf9FZZzZ2rFFXyc7w/J9gArcUuX7wakQD3mqmf2lqnO3RHPe5
a12TQlQrtAbiDV5H/d9X9dSBTS2CYwEs+6Rwj2MOJDpDH/VLbg5nBww4ZuEStkdwpfYFOEsjN4mE
/zE3S+Bex2zbEfhZDjD4irHNi1ng3xug/0hnOJuuTexUcfVxzm0Ixs2XKneODbG97i72cIy5cQjl
xk5ujs18V2HPUGa8TXKx5+wvKG0SH7lzqdG97u1LNwWfXaheZfqrsUpnE7XkH9VsZVke4MbHMpq3
w+VLIiLSjsATLkvar1fH9m5Dk+tvCpwpaZHEDuRSbbzEjb8J3cja/pcr3CP1srYYDN9YmkPxXozk
Rwgu0UQs0JCCZcvw6TOMMW+NWtNtGwYOHE2+981ugzVCj3uaJcN26otVXxc7xpnW2rbSv8o0flXG
Ps50fR2YYAkLtn2w/yGVe8zuy2qrPPQvftAOmJBs1vlo0j9o1m6aqEa+A9HxZli3Po2OKe2EHZPr
eis5jHXc9mhsU88G2ElAeBbH2podf2LB4ypcf9gXCRzupLO9dVe53rIwtV9cnZBVvGm2F72h71jV
gLm4nFEuWYG114PsLZXmb1zk5tEMDRj0NlKYaGq+gtrgcJDq6pVGfovwQzG79n4XsfO77+utMb95
ee+hI9NBk9vGBe9cTJiUXmxgQSytjMFmmBKHGZs4mpxm/INUSSMuDOcaup1FEksLEbKazgXLZOeV
BAPm+T+HCXLjbEe/Iy1FsVej0ClLAFgdTbkqC/707TIgeW9phOUbiZ18MFDn6V7iiR9MjTmbV+yy
1CwO7ki1O46FWlbabEEfEZn4ECZFaqiDRjKJN8lVNEs5pN+MO7pcf2vxx439N9Fb9qapgWwVVdBs
bOGEuz7LQOebp27K2zMArmqZYUSf/5DTE8ALZ7MeYgPQZfoDz7AEO2qBpyD08AoFuJ/J8FLiWjZC
KNWSpG3YFkhQRsSGi3Ks/E2QRnI1ygCi2kiYjiwp4zGRox5y8avbzXgap8Y4ufqwIREaB6RNXAu+
diBROJjQpskf9MOcOMQW6iHOhRqKZl54n32nl2vgSTZN3mbLVUJuGnwRCDjLe16kxLZEe2WHFX4S
NuWFVwpq21KcW9pKZSgunrr46HYumMS8M8yvkayCnZDohfWGpp7NDsStOXgJKiH2tM1cuhSkNXQd
RIL3EoA6NCc3XkadwcSiEi+Z6yJJtKxdjAXw8rzRSR6xttE42ccq7G2Y1cBi4cJgkyDmYKtrCmG8
l5jbzvX8JSDEY4p7jAmf4V2eN8RP7Yyhbg5u+uqX1DkYJll2f1rxS3Hocc1O8iUEmFe96cgCrRMC
6pY+fOBlWr0VocjWdHt+THb+jwJcfQlOVWcSzvE0pFCD815Ue3yFPzF2w3VfJSiL5fiht45FQhz7
TkBcL470llExfvC8WZt1ngiYJiBVlXcCy8bsw23pXg9iUdTuw6sl3W//s8g17zxxSvZ+cRnmYPA6
wVZB/zVGzwt9zNcHH7gCrqE+i1eRROru6cO3huY2a2TxgWRz2JgAXJSS44b0yzio7HVQpwLhhPkx
RiOtfm0ptTnrh4CQs+vHV150EEMtmb1kXPVyFPz4k96DQf/tSKP5yTX+4RgAkA6EWkSlRAGlk1fT
hbW9Ljz7amlgxDWSs2kJLR1X28UH5t/EwlCqXXuDlrCCMrGaQuTc0Jhga+r2Xy0iqDKK8q0cogD9
NZ9nbxdfrlIVBbL+Y2jaO1zgP3oTWSx4uO4tmXx4LTjtND3jY9VOrQ6nFS2zqeKjI3x9k4QmCudM
wJ1AjmeiLtlM0r1MafuP1kKFvyn+GxaOv2VxoriJ/vDSjDWh5uYhpfF5mHzzD7xF9EOO/pbDdF1F
fLwL/Dr40TA/NDp0E92tvwYwFRzIK72TYFD1nJN6TNt7LwIfIk14zcg0c/kVXZ/ih01XYRQ9S/ZI
jtEUNj8oxne1X3J59rWKKC4gIKmrkHDK6DEYeniMJptgrVr+jLr+o9HZgHfDTsECWOMnK5/RzKop
0njdpOCX0wTvFCntDMgxalry1OUeYcXBaxxy3rBcVDZGmwpawAJXBVpGxC5RXIpF5AnIhqM2Dwyx
k0fjFpbC0q2sFzgCKM7MI0vISgstpAJYN8fYaDde0JGRYnNxzCOqNUmzpGjse6+FL56yfiw7Hhdm
0Xm0L7UEnVX+3mrhPZlKpvLpxADOAVlUThqDRvMeuOVHBDq8Gs1/UUG5hkkfSLD/bTF5QbWc/LJB
EiRGUt1aGH1Q4d8g8NwAshmL3rC/8WY6S1PQmioIXOQ89K3yT6QxW4v6AKpHNqwoEsARgy8Z003g
VSfkDOYefyxPezzrNR3DXkqxDuLcXTSajW4YNFdPyRGSwLEVACytIAJDnrKvn/aMp9OFWcPlstzm
WzO5XIANmrgUOVdwtuwqfEbgerY3CMwxTc6bBA36JiiLM1OUaJ8E6buHqGJ+rJJgEjP2Nu8JeCq2
qSb7Sf9X2GL4UxXZLb7n3jx3pP0l+IDp3v9G84NjoRlpQ1VH20EI5xZy4UZUF1pCVKyVHKJQ0qNL
PVDOfn+qne/EjA5u68QoHsIPlVefg8u21PErVPb9/7B3HjuSM+mSfZXGvx42nJq8QG9Cy8yI1JUb
IiW1dDqFP/2cqAvM4C5nP71IoP7qqsqMCLqwz+yYvPDorDEkOext6aekWZuPiBio2/mWMSl6OYe7
JqnRYXnXu3OtslsxTnWvE1ssC+TcbZyRCMELQ/gHyKMkeZ3TSxNMCgaYz9GwyKNdhmtjV6ZpyaZH
WRBUMGLH0wdrjrNxhoAAeL+RUnPgBEK9zGxyUDVCUe6aJwsSgz2xHuKxrapHTFcenMDwhQlgvUg5
Bu5ar343TZLPt7iYl6hzNuNzkxktOQjwLWsJh46gu8wmH27p9X9yTsSVV8l7FL0nKnfvpM18Cw/B
ykplTCptJlVVDc5Ca/MFiMYt2j3eOwVGlsa4D5Lul3MhhST2gf+nvchaCZd+jG98bbprg2/T7fnm
nea9U/JUzaaJ1l/dK79BQTHQ2DGfYtjry3ZX+fWmOUtKYI3UrygqPVcKjUG63A/Ill0m0VE+xbgM
IfNo1BJiTPMbtzDAhpzwt9TPY/SHZoob+4p9yQ2Ey2xgIDQBGt6l0zr1Oo5R5atECWocQ/Ex99EN
sW/yhoJFq1cpLGcSKJjrqFmiByZ6DIrxWQzQJklByqXuwo4PiC+XgeusvYimHEHVoDnQNGOFE5Cx
0doSMuaIQp+Wp79xGj7nt+c/KsprI8xy6Sfe2ZA82D2NcIayzrwjPstOqdcdPqHRKj5ADbzZ9NeQ
oBSMdKQU3CkCF4ExZrvMogTpEYOBRPhwCmct0pjUlyQkjPAj6VN0MIPSyQIvTSfOMhWj3ggj6fDH
eps2pnIpKO7d2HibQkyYYfbOnSUhBPCQNnrPveGXp4cXuSWJXLFSBB7bpKqc99iDmTcH8Ca7Y5cY
As7sr+e1D0KwVJKMy6rwUibB2xiOe63wjBaKDlhXPsVV/ztVWxUKdlXyYXAGJPcQujPSz4nzoYwI
AJIdRgDvL3F/p1wX1XZ2EFHNd1sV7yOwpYXuxG2lWjcpCSdEZ2fTclMQdkUkpO7cVSexYCbCBAs0
Ia8bGJr0C6/025zz71p0+6VeebHCErsYgBNMHu5rSzS1xVYlXSZ2bWG062F2HzB0foU/rlGxyCeY
5DMy76N0CTTktzY3a9+E/gFwxSkO7HeiryHd3Hm7DksfxqGlFn7nqSVtcvgKnIcxVFcDcMVyysFB
OVxXoukx8gQo2pLO6DyKPzNy4QGOgYSVd+x6JOdYfoYJ9cVNw7khjSmlUkX0iPcJBBwJYcJTS6pV
eYMiMIUVqzeTn3w5UVfBnY4EQ88MO+f+VwFKJOZEDBs3njE9xeKnirmEGh8JyXdGS5Axmv4396uH
OFES3kS1bkrEip7+XV7vzugfUss9uXH97CTDA4uSlSQbm5wNJ7UcWM8TB2MCOw+Nml7CbD5YZa84
Is4XVtlT1ftEVllAx4wa0MS/2OV8SEq2Catr8YVJnnl7rzv3GncVAIVkRekRo5SrEgbh3wI2Mq1h
MXcNMWs0Jeb4UZDdJY7F75JxaqYS5mH1GoQsANJUBxYTToveFyacO6HlfY+PYmTeZ8Xlb497dg3f
6MkJMf5j5Ph0VPfljfa1j3kks2YVe6KnFI/PndfDGIVBSDb1oWK/J/nw6Xr6TUQ8ELFtEAXtVvU4
cei0aDmY9Qmdko0cvkwEW3hjY7qdJ+cdoQCANGtcTz62YmXK8SpHwaGJmKh74uAmNNmhMegq3VTm
sE2Ge9tN9wBZqKrwH4v3JkEajdzRXFfJeOkzgyBZCPW2McudNqs/yoqoVraSaK1t/nrb8uDHN5xe
rbJQG9fg+E27DuqLRWVs0lwKv95iYiZcE1R7pKYWiAusjBBEVIEVa5eqxzSq3rJu4DbW1sdB9ILM
GK8Nbwy1VzDdysrYKMZDbRK+xKpztxxdeJigDMnGq/f0Qk2hemvllO/YaKmChhCH8WrR+WBEXPNt
UMPOB5q/agg8r3OrOnh4P1dV3XPj6x29YoWbllY3vsyp0f63HpDmYkdXDwPEHBu+1OM6tPPLjTAM
VoNkSAZ/nwxff/QTd13TO73Gd5Buo3JfWNFwps144/Z/fDpdSjIiu3wse5Db2ls4vtXu5irGjOiL
L7/rkzVL3abIYVBBGK3ZTvfzFAC1AzJ0qwk9VgGkUD3RypfeDhr4AZc9C/xyzsuX0cJzQhFIt/SH
fXNLKVGpt25kCEqEmVw5JTnTAG7KVHKSUydZOpqITN7TOCmo4Dl1GibkDuwCmrIarjMzh/a1kWYl
XkXnro2Mtyigq9U08DtRFn3iHIIBIIl3phRcwpKd54EHcZkpbckRnXIfgxsGk6tzN8P1OflGfRjD
glXHjjDx9yERkbHD9Wj0VC15lVhhJd/0c7ttpYPr1C5oiStZxxoXO0xGsfGokh2G9yMVpbCnevaZ
ROQXG/9uVwM6wsjNpP+GbU3wSnituyJpmJ7F6PMJImNFj+rwbk0dEEEORLiZ1nTKRAykYoPZCEP+
un6LEJKhcIcc0Z2rGIE+UXhW731rerUd2I04RQxAOX259n268UjcnVVNpPtG6XZ1iNJPDyJSSr82
Dc6psQxXPk2C6y4wXmzO0ZMY1CNe9MZpVg67C0SL6ARMLV3JwSEfIwpzmVUQa4DbgJB1LUaclig3
hQ3zlNKEuzQGZ5IDAynnSwaEeh/jh+TjAYQor19LnOVYkd2Y63nnASbEj2siVV1b5nCdQTEV0INi
40wUq3pu8ke7HLWoY6OIAxGRbBdPAbF79qo/eCe2oW7OpksjjcusZVVbtn/jX4ycTXjQgizfDK7p
bTB60vJGjH2dT0G8IznHucn4GiNP7hzRY3o01x2z5Ll2xGsYRqtGgi8M8LsxzvsT6Bbi3S14KUCO
GxPkgRReazaDsE1LDBRoD++S+e9tdINK1QEU086l1CYtXLn/zvMc5nTVGeSb7FFYa65RFERtM3If
bEcRBDrfeRUjearS4l0O+MyDXW+DW9uaxDRd5NIHAIf8GqjxOYo5mwKPygMzXsZzFW2YeleMArk0
eb0vtgPbKYkuWhYnqhDhHe3nhCGWICfHa7c2gnkGkVcSiEu7c+9QEUZFNLjCGsNRR//e0ge1gfuC
KuDwp3LmhMam/FtnxslPO+rWJhEsRsQzcFntRtfie6Rl0awDoiKwW9GmsMG5CiIjxJBhTxv5fqiC
ibUHiCCUJvBs47VIK2vdZJ2z8HgVnRZrFvRSePBu9OKSHjkpqgMtOgnuTMM9coFYdehRNE3SAB3m
lr1JKawyCKlt6IZ8TEdakkdIjksQRk9/qQBz36xjgyZlT1sbdwLV3jMMWgsM78uyTqpVxuu4hFaI
18JTV49X0FXP0Gfuuqm3QSSZIMmaIMNqkB/cdhM63Bv7YLodfX/MmMip3Zo5pN+BVEhHRpUJkrod
WsjTOshXa8pDWzai0kYIIVc21wzyurB5JbcMdcLo1llDOJAeFPJbk75GTCf2cAWuXUgfABqDxAjL
udPPRhi0EayBNBPH0szuiIR0L9FkqG0+DjwXDI9X5VwdG4ODZx1/Gmn0BdPsaMt6esnn1xj3DEFG
5hThzDm8KAGc0LuF1StMmGTiC2QeE+T72MrOc5ldGRa7j71ihGBTTbRxoq1w++GQznqTjmW28eLi
u4eGJbtaPfkh9GLPoyPhdp4ecvsxtQQ+8OHiaJyMOJu4x2iQCQ3pqdY1vjkUHHVIWLDi9APzOYu3
ymgfAgtinGV0Xz2W7yHzaU2oougQOP6iSSwKE/W8btNWrSmX4bJB1ri0M7iioO37OUVDjts/7DNn
G2jsStIFbKhyEySlAfSTvboGNLb2eov+yXASSzdhpsMtMVopw393bI96xnDq11XPIqApSU1ae9xx
2nsPQwUbirAs/CH3HvtXT4lwmHJaLZ1l5/hYnvGQuV317Rw1ct6S69iwxYR7EgWIogw3R0lh7jEN
wZBxPKHnM2f2rVtnh4ECLCACEVhNEpTaGkoqrhOKBWmTpr7oquQKYgUPpnQ7mBNPRR1CnY6E3Ld1
TiZyROKpu23a1t4255lWnouvYdxVabzHgeBtkVijZcBV36ze0vhktb3cO6r8xU3wybTmkXZyjMQQ
wYE6Mp2dvZeBeenNYzAvm7Z/yuiaWCRxex+5YtiVtznJSFzDDturX8XGuhPZ88DTzttYPo7TSQdT
c7vA7arpZp/rMKan9nhODUSNGVtK4HgOMxX2SBQ+CpyU88Z2sERriv6MdfIM29feuDm0HWuGrqfT
8uAn2CEaQ2xjXhCIneTuwEQHIM8LYytHSivDFvsk+WDCeQbJFyjS6r6jcUCSuvBIyl4nLS2EBckj
BquKbHgPgaWGpK3KlQjb9GDyhGwdEgYQbB6HNMLJ2xPkEq7P/TFfGiLGNDIkmBxwvFMK+t2Ibt2a
9qsfpjSvZ7fmJM7p9UA8JTfWusN8c5M612ELBctBM0/thrjEyFZYTW9FDn6JAz81A6vBqHeO3XyX
7DnAZljFb+zg5n6CeLWvi2LPzH7tRsW9HNO7CKV6kZXI74ZgL6wL8zxq7zHDmLiYNOSHsoZlE0vE
z0Yx4/LYhLnqiDXh4Jsq4HP7AFk89Hj2Kx0GSIDyPrUMf5M3EnroRTftu+VIhG1C6IuqPdpZPq5T
FpeFkWGVqEx8UPauxq53S0pAq0f9MmV1mQLrs4mh6ZgmMzoN88OPKuxTdrPPKBXltE1M0OsgPwzg
0A0L6d9XABpEhQVQuPwsAz7+MPopUdyxVHgkGUIUicLx/a1ZRnehgXU/KHW5ztv0DW0MIY8yPr/D
a5bGv7UCfWtkw3H03XLjuvqtGNPPvKI0Pm0peBGZYOI7s2eWrEJtXK0EJ+4Gsw2LYJBvYbPXd1PJ
aYgyuAvpHIbGYuFYMJOSBv0zMpniNDcWwCi7j9YqSdoMao9pN9nkPsJuq+/dvI3uPEvwJbHdQ9qo
qzmwjtnS2+V1mu8s09wD1AVzS4fjqr4V+xqi/hgzkynh2PF3Q7bi57YRNssC1z7tuDv2xOF51uFx
NthQqbdZtq1vcXPoi6OePR8dwgFLDpj6ELEVX90GYzit4lEK/KzWDCAZkhBmMz6l7Nx1Agp7WbfW
pTCqnwLuyJ3sunXu3OTMtH0XFrXoM7732Xmm+My8Zm5qXVXal2cIyyeMFDSdasNbVHHuP8dUvEYm
0mFjL7H16F0bTNPeHCF6BBhePUUxGDNrNrOJ+XM2PRsBIndAxsVqbAVEpvbWOY6ue1H7/oHS1ENo
r3KVMDPnsV/rUVyaavhAxlxSj5suuQQ/A9WpltXNKpM2b32e97C62Nud8N2bcJzwA/+IcJOIOd8O
AuqnS9fgxsrJ5Fu3Cr5p2HVufqFIMTmSjLfyD2eq8C83lLVnfb5hjTsQJodPGDLy1PG3VO2mc+QB
c/OnO6QYBIbhiPGGCRBpDcrlYHonLnOMGptVFRXvhmLYWcXtx5zab4FF4hUCVLII/WR4NF3/ogLi
gXCW6Mmw60MqAXHczAHHpOsRTfQ168grDFihuFPzt05PZssUuC2dVZFYH0yUBHMFalYsT2dbbif3
HXnoITEnDD0+GGeENV0IuFpu5+6LRD+GilBPJD5YUd7Tr9DPoRo4bN+RQ53irYUlERbds3jPTOWn
O8lW597IfR5tlqt/bsVY/78hzLH/vhBf03/FP/Xqo//41w8DtH6++yh//vPPw0+jPov061/177/6
5Odfy7qK6/9RGcYf/+/KMDP4Ny6HwA4dYVqOa5r+/6kMM/9N6MLGGOaaoe+79v+tDLP/7RNg9cPQ
Dvify5//51+yVn3yn38M99/46GwRBpYlAos/6v6/dIY58D//R2dYIAJBHWVoOtiLbU/Ylsvvf33A
k4vlf/4x/5eZ9BLrBAZLizaA2BTGFYsj9/JRel9T9lw5fffjUfzM9c5mDqMBfaSzQvYfEW3huN3D
KqiXNEz6+6gOjHU72JsqP2UtM0wowDkvzh3UEeNuzKBLinU+58YdDFUL3lRp78J4K9WFPfcwB3az
iJO5BQSq3X2QoLAIMf1ywxiWOnV+Iy5qR1BB4JSdnMBC0e9CwZZrJR7fifMsVbrLKodpXWrczGPV
Bmcp1d+5AFCbh/CAY08fJfvDc2vH+7Kbgj+MGseVb1vbBmI14Xu9chqec9/miB2XN1RAh0+DW7Nz
4EnbjxOHhSlWe2VUf+QwpLsygIPMFfgU+OYNp54jS0+2XpqonlZ1ARNc7KUPPoIc410yOuccuAUG
WLpjwtbipokxRGHHWrZWrSHhtdG2a8J6g+rETb2WryACiGAp+OraooPBUXi/Oym2Ni2yhyQFoGp6
dGq1Ft1AJAM/p0G82kaPOKcCyqsmXOTYThmEeSsvdaxHHbwns6JFOKEBuo7pADPqPT2zbM6TRh71
U3NDVS0u+oTmDDvEuGxyRSjlMeQicNtwXvok63+t8MmY2keD7pE9gwa9qdPsk7slFRyti81ibA3I
9dSBm+O19TBfYbKtjuHti+8wrkiJytylqjoZhW9/ltQHEZmA9e5kPhUm2AozYdOXCojWiG/ZHZrm
Kqmf/EHkq6iDQO1WUU6QbaFEEJzn3AOkkyKoOntVJckq8rh3xJXwt32t9dYo4zfptVSbF98dCFGj
ura9TW1B3VH/E79Pvd7EbHA3yymHts5FF+gbeiLKfTBw2wtzdSDpS7VBBlPdt4uTkdDibQyCqFQt
5MVUWMnFxPnD4HVNTDZ2rLwhh5ijEyOlMQVmnaaNArMaSAaUB3wgzJvs9Nuy+SejoULEucHubZ08
1uNXGxtf/bhDRWyvkYXXVAx3oVfNR7qTPGi09etchCtczz8Evy+kZd7i0jxhv6sWJlUQfkv6HwGx
dcfHsJ1vBPr8GkuGB2NDBnIsqrVRyms+D2/zUP4awx/8Rvdx4bxEbvpQddnz6OqTizshdcGE9h9C
ZJ+zPV3MIdCrQjAmSAiX5fB8Zi9CScRNlchriIlkkR104b1wsaONNrRrCjr4Zy3tXVk2kAQgGPwZ
SnEi3rKt2dJHw1nsPOVRyoAOkjFT9cE6aT6VfrfVBTIpLfD3/uCCRDuPQ/pCO9IzXKjvtveuXgs9
WKR/AikfKXhTUNisE0Q0IrdMqB8KFwSVJMEXdwfFv5kJionGvv5pJuAdBXHXg0SVBcPy4hQ3FCVb
q0+beF3jxotioBsK1mTLhSP3U84VWlw6LV6KCdxRwsW1Db07j4ZxvPSjXgwmhkgeGXNhWjQA0KW2
9nKsmw0LD6A9lxC5MQI+hwqi40zC+cYWi+fuOc0oBSupxVkK4DEAtYp1MmzHWBO5j8Lp1jFT7VNZ
d/vRoSIxq+QrBkxmfnAbICtNFyI0LMLG9Pr3cEJFebaofZK1th1wIKX3AH8kcEQTLtJNeVuTT/xt
hG4AF3P1rJxxb876OvUD7VBNvpeKU0VhQg+Mzf6LwI8aXfusCOV7EbJ7nLZ4rmi2ReT+JaTzWxeZ
te5Mopk9rYIebq9waMCvmCC8UWmWI3ZYGPqGPXyW7XTx6HbGHcQoE9joNzoFi1idfHanMfCmQ1Xg
hp8K+erIr0ml8zOR3nMPlRd6DQchXVHHTKJvOVjtZ+5iAGlitfOHmAYjqx7WjtM+8hi4G5hMj1rj
x+YWe4kkV0K8fkHdXwanfPZjKpeTOFcwHORuFDkCothn7lBvVNDg2/etdFd5CnkX+hPxdWeVEu6H
vpw2R2nAje/caVsj14FaJM1GPu/WPNY+uP484GpP3ynnxi9RN1z6Q5NaGJIgjEmWIeHVlZHDr6iV
Oa1TZnlbdQuZjnr4lZGgfwDfIljQE8g587dw67fKYeY0TUW41U2kHvFD/AlwvvU1JEUnuXVhmc0H
ESFmQlb+bJdIOZ6rN5AquFKnrF4DHQwdETniIT+9TSTNd8oPnU3TgRlI8jDQMUxbVtGWz8PQLKNs
bFeceq+wId4raZKIcPtvWi2RuUCFnSCv0PxslFffh5KfS+dRK4OGzrmD7T+oQ+2jgmSVQexoIBXv
IK0FDJ2NoH90R87PXo+G1HkeTIf0MvqcjX3FLmqY6jp1JvyYmJm3O3ctcgh0v2kydrwtlCHjhWWO
ZR6wJ41nPoExVleaAycAaR1/bdpq+G8uWT/uxE1zmNNxDXM8XhuG85mVJIuF9jRUHxUvS4ZzXum9
mshHcFGTO8Olw9vkxmfJuf6EJUGXdUX3OKZ6vfTiEHBqMd0VMn6bAuToKeqLs/osDXN8oAlkG83O
euq7ZemP9nKE4j0GP6p9EyU5O1qIgOdr9Bh5dBM++VK0e1+5M96K5jL39Hv42E01FaVjEewaqy0W
HB3f5dRKYt38qqL0k0/TUcRi7Q9etIww1bKmSu4dXMmCjxhn9Wqee7GGhbjFmJBssdmRQJ3LvcZK
jMJurmqNYonaVC6oSXoJ+7qgoAUIjW4IJYMqxMY2hHsnpOlsyK1dmMxYQqpNDHMoDavg0K2GWb1Z
0S0/jol7BXpga1QmkQQPVU/yjl6c2r9kOHjIeTtyPW3/phm03XT7WJorEq7IRoqiPV8frLR6yLLs
kfMhfjaT62AiBt4wP3yzWwA8/mgdvKD3Dt7AXj1w0SvJiU0kjrewKmhfjo/C8BmWqKg9xbugGxB1
zDzceFP05quSq6ivaU8vnHd7dpqlGw73bUrQlSrbG8mZ0tcJv6jSzbH1EcDjtAhWjQmTNOHdoKnR
O2AbpBBhDMtdW9aP/MznsaFWMHE0ZQfQJKoBeBvujvw4jQuju4Ed5uLE/kCobMIkQ/GK10XTKgvK
Ys2BhFH4nMRAHA6B7oxLYhx8xzI3hgCSz7S1o4wJr6iU4O8wZjwW2XvGzW+ZtxqCdMz4jBg3gZy5
IzpEQGfREt9k+TL7NVMXm9/Fe29ilTtYs3rK0uCDqRHDrgg/iSESNv3A3tMkxXeQ2PX6NiYdZnGc
CPbtkspYJ7gzm5yOrjmzI8Tb1jjzNFMbAB/O8zntFeusVN06no33zvVIyhrxfWC0/Y2zNy/skebI
pnLhcVAlMFLG0Sd/KnLulCpAs9Bzt2lNZ4WLg1NmJsKd26XjQk3SxNnFvllhMudIwCeUrt04nPmZ
CZQwTgAyStLAXlEws+tVmT4UNzPP2HvF0c7xvTamu2PqhT9UZlD7SmwMYeWSAsnYoIrMfRZJVgMK
6hdEMS3cycGrxgS/GKnDYCyCjb4tEdv4Wxdt3OFSihAbJMPOyeEbjCyJAuuq7DaXHPawdZ+0feKW
gcA3BLQgds1DZ+F6LD3nwwmHN/aUdqljdr16Nn7SlAWIjiR9pPZ7aajsjthBw/KnYEkyefP53JyN
hnFukDBBmShIhkvEEJCSNnKfRfYZ5n6+VqxuDAHtK4ZGb2s1OG4q8DGD3fbnkeDostnPuc8dQdZ0
u0kyZYVJZun2rtOEXDF78ike9A3WDXohWANWgJlPTDOSbTfzmXdDcx8oSxwtFT93Zp+gd9Hbjgcu
HgrrsTErveffWQRgwZhj5Fv6oGdSAvqWjUmw4FdZwIxd48Iw7XNMru9BdTaFa4LYuDs85AYNpqAn
PoYw2uFNwZkA/mRZZD28dyB/dAjhV5NzvM/6uDr5LbV+Av/nwsw6xT3ylkQHFO145H3mgFtH34GX
UCOTQCvldhh/zbiG8F1AtkucDkueX/0KlHSe9Iasnotc6ZPlmG5Nu1NE7RFxjklP5r3OQpRIvkML
Axlx3OmRz+ULilB29KBjFzhcuPrCy0Y27vaUzecAx2cCDDp7sowcz3FnnrXG+18WPpBPvmTBl+22
e5dGjgejMyjVsoVctoN+JY6Y7KfwFg8vwRjOFW6KLIpopW6Z/CRsyAgCjw1n3nsWJXmMUrNZ9ozJ
/craCP4TDSK8kQFh7dWtdA36/T4JYbqhQNR3kYs+3FKgWFIs9Txm6gEPHuQEokKHYeAqPHhUdxU0
nw5ENuCd9I9zYMVnDWHP7OfDEPn3Q+ymRLcxTUBsyprgGTjweCVZfOeW+d6piTJTY23v8hsqqJn6
QzRhFEwGnAtJX01LpzesVeHyMlP61m+hTUz3c2c8wYnB7qEntoyoPTcFtcNuRn1M0qt4B4+ouKcj
3FjmrKaL0mBwYZs1LR/h2eaMxafAKVhGU/AAJtuW7cweyjX2Bjlnjy0/7eHvFxuHTYT0fJBpejcS
eQR5w6Y8mtke9jIIYOYWZBE8mpnpRKzJdCVkBbjuWvo49Us6+dwjoN5178fNubL7Xy2N/up53aZW
QYJRgOyKTQIyVXWzj6Hur3oH5muRIUcMUBhoc3HU5e8XWqgfCxE8j3X9U8B+X2puuKsG3y3ECU/f
/f0yQsraYtuFPlfxw8SmyrAdjuPJ0D2l4BRSL4rAGA7Z7QsV8+aCFlprNTt0ixHvU6tG0SRG0W5w
UKkmL59Dp3I5bzCTGRASN3RIZ6/Kgz1d2UFzFzQifb2dxZwsw2lLh+GjdYjRY7pZyQfhGP2qA2K6
EIozRs8g+yWt3QNt9ztTNP0HFhP8z77RUuCDEdthjrHqrKx7NADSrwSuWq4uQsOpAnyZALl+r1xv
bVYMHvMo/21qd4ujp/wIu7xbJumkyIKx79csDvQGzhZdDVZ+RBcgyzAUd60hnWvvsoFUpA2WVlG3
B8WktPCB00pU3NR7K4RM93P3ksLAITcSAaTppbcNfG5Jf3/puA5Nu0JP67+/7MDnbABELAcCWfBC
A/lslTLd8mPThNUM8lnOLt0c3dyt/v4SQ7XaT/qWgIOY2LpwLE0Ym6c2t8+0U29A48VvTsSJl9se
6bKoJAiSduHN3OzvNVG9ZYPxZFUo8PU+J1GO7cGwSQwJUQ9p4RxxbF1VyPc7xeuAMEDZQWGb/VMA
8h3vhMByH6rHKdgH7IdL7i3zFecYvCT7p5RNua0Nr1/7UhRbptSXUuXOKacebtUkCEeC2qrERblS
SWbSpT5x/x9x3ZPbeJYkb2jBRYWyVc2HvoK8Gk0uQlBNm5qlKMYBbW7sGT29TImLsdmo5L526f8x
Cq2oDHY+Jkffk/WKDzgJKwVKrLBPVYfRKOjojPBdfCqSbOe6cnwuB3MX05eSPta0b7/bvXGP2QEM
ssYtHTrG2ZwTZ5tL9LE5ZhjVduY2E2IAeEVYrrcr/70v9bWhtijoaYOcS95aEcEHnZ0ioMkBiy3w
rD2BHBaFsBm5J5efbcdRwyFea06M75klBC53vQTCGtaz7sGhv7bX/pVkJ6Ji/uM0l3Fsh1+C2G8e
DJPZvBMTBbxtl55y0IyLIVQ03GSeeTbsmBFjlRBfC6rfmD5WJCtM416bH3p//DY9t3kibn1JjZle
RgySjPgkbTBKiG2RZFdAosaqioNwBwtyy9uIsolh6E7N+UuUGRZdflhPkKWZORoVF1tWyUgQbIyT
iAIaoznnnlYHmME7yDQUsycGxq0ohDYfJeeC/1IXo7OWQZQTeKyyY+QqfzsH4SmpY/bssJrxuS0D
07cQatyCim3AE5OVsbDksTy3zkixe2kDUnbqXQ8sdmfdMFZmcrpxh/aTO20GE3NyEYlDSWPxyRmr
epe3jVq6DUVInY+5k03SQ6OMXLiMEOpyPpYnj2PjU1xkwaPrGvfoZOQPA054uHQWIzGTDfkFa53E
VXSDI4MYioN19Y23o74OuMTXMUzEtVI62c01OmndfRN3Hh4YJdNqVLo7X853QlBpUyLCfTVusnQY
NXql/QJfNzmYIcYnw0g+BOe0zwJkOQuw/IBnPJ4x/c2rsKDKEwwQr4smUur2RNtjgLmeQ3Qvr1x3
FZjOVyjoOkUQMbaD0X2T9T7iWEXF0whfTgZJdKTP4HiDL4Pp4YHNSVEiVyA//E7CR1WivsLscYmR
LkHkSjH2mdI5EeAxPpPMeWn0KfVBRCUQn68MVG8EB4KOFiZuCjojLJx7fCcbRClxcBJGorjj8RFq
7JsddSE+RLrirulKCvl8oqS2alDUW2/PIbE+cCchzl8OZB27Q+3VX0FlVpcoIUJfmUhA2u/EGv5I
sCBitJsmJNlIREuI8cieeXuMbm1bqHDJjgk9HoN2tBaR9l/tjvGnQQ33tZeWOllK7rvcH1ezTUYw
8a1og6OwXpgG0IHaJBmf9UhiZdIE67qf8Gw7eDc0zTNDGW/L3MNIZ0J9bz16OgV2/yb6Q7AFVVdw
UicO2md8xswugYKZlenajxN7MQ5ETfxqAC5e41ZMjs0Q2E+8mkHyllZ63CIwTA3xfjaWnR1zDLFN
ZSx8yVZlcWXq/a7bAfMiZ+XQUzDPtG/OHL6ENRTISj64aflk9hHftwUQINThJvY7PD89oDozp5Yz
HbZ23ztLpiqvDO6q9cjYk4aLsB1tbuz8/LdQozv5V3yuNqTb+Mz32HFfTHDoaBoBK/ycadAnFycn
rqpi6z69HWAj8iGpmbznQVZtwylZ2n5eHsNsXpUGfRINCc9BU/SjmH6ufMLChbSSjY91dGlWnKRo
kEIni8V3pFlnbYXbjfL1a1LSAaQTcqemTxlVUXBFiVOyZ5Ur7mybnKwUEB7TqNslrvjqpVlvmdwe
RW5y7peVWlptu3a63tlEU7xJappFc7PcZ6a1JaGoVrogiQSArFh5A91QlBqW+KjowhBpjwY6SwaY
vbk1/zdL57HcOJJF0S9CBBIJuyVB70R5aYOQVBK8Nwng6+egYxatmKrprpJIIvOZe8+V1nXUqFfH
obg4Uf83ju0fdn5oPEbAqC2yh20cBauk0S4BYGbeTP1Zgz47swlg2l/spBbcWKg0BJTUOFmG8J+h
VeybMbli2IHSQgvji9zZVjp+pjlqzwNjbXCx0als4+L435d6SV01PfJ23CG769ziSC214uBx3E45
YRWkEbQEo0CLHh3k4KLcJ0ZSwIZZBFzxyDoe7VrHnmzHN49dqCLDp+gvOOHrnQEwaR0hRlxdxqaK
9yKmVxQ1w1gDug85Y8aA77ih68nOxnGc6Y2djD53srCPtHn2xkSp3tN6xnFyi6JU3V12P6UOSaAV
DRwZEskaHZkI/hexipXU/K5AUZWPnPnUskZXaZ9p9qa7JnrGPn7JUyq32qvfyTzMV66HAjSx05g3
rhg3RTo/6EPTbsIeNHfB0FmwOEA9lTlk7AXIr12baMyxDzDiQfVIohxZWdDAtKrtdaloyccJAkdu
zjYkdww3prVMMWabhNa0+YEtS1SUKaGGbiZBLE5fBdBrSeuGQ45/QtIsOcs90hJZqVPl9ZmDmSwL
X1m+2aa7qV2P6L+oQDLquLDuNcQgaV5dLOOx0YqKJ3P+rkmfcd1CrUcuO6gpzt/EdXtATvlZFmjx
ai5vUlPEiqypB7SxGze3tO04gljo8+5O5CQy9inRH5RhcBnKRTP1Myf5d5SK6TRn0cdAzbcBnIQR
1ri0Q2tsMUkTqmtL9HIpiI/aIyAIAnSMsY1JjpU3LzGyBp+9MV7k4CuQ1VeL/WLt6Wm5MacEopfe
ya0mielqU/Ot4a6/aA4Z5NVYH4ei/Fv+AeWiYTf7wQ0S8gI4xXoO7q4RGBfNJUAGXRZ5s43b7Io8
xGOveQliDLKi8vkldxLL94ieIiSgxmBkCGQyA3JEXT13HUVp9wQmm1BfUOgxVtBl1np1Zw5jI6Ik
otql6zcPNiOToB1IycuABxMFu4JgmMySi7IKIpYdNhEjOCR1ZUYbSGXE1DUl51i8VAv9yW3N4VAi
hVpHo3PxGNBEKoQX4Hj6Btfmy3/fl5bVh2TpASN8n0ErWR43pO3F7oLFHAM8WnFFZCPyp6RO17PA
uiR4GVeUEc+Ubw/d3DzVsOwyLK4QXvWjGw42XljY6Ck0YKvf8IPOW7VIv6wEA3XH4LmFvERqrLGH
RPQqDZeUvClCVSoZaFckzaHGXk3LJdETTWglSDOBasXlsx1lt3zULtaAqaN3x7fI8pJ1fDELZsYo
Rh8sBPuMwAh2KAxIOTN2vaxlgp00zOqdXaoTal8Y8Clsbzd68b8ym981AI44BnqIXd5nn6FDQ4pP
HVvnn1mCYMqkWIbl8JwGrsVliZqbgBOimezoITfBV9h8uEfN+jXC/knBFVuJxnjUS+vV1kx+po5q
OXAOXRYLmDf1Q5YDPWSc1qIc4sLX+w7TSXMNNMvZju3w2MMyXnndlG0VUuw1OZifUiOPVwq4uIbR
XLUWppI3uc+t6tsTb3gl3GpndhS13WxsaO3AOib5wRmYBZnsLpCM9b6rnGk7Qp7DGs9NI7VXS++W
9VFg7wmmfNWb+MV4KCcUlXq9gL/beifQHzkmoppyUixE6XqjJNtwAxRkw7iW72jG31Swf9C4FEh8
gJGQb4GLgQRDvo9NUYMVPKHnk2LXD7PNCcao1RnQTMehXZw6w8XQF6stWrarigFBCUxxusZsGKXN
Jru5TfxRSqLQ5rI7Cf6BMnkOrbDYwvIiUcvGk1OnD8idNyPeNNK8seWJlHKJgEiiWgRgPYSOOV1e
F8+Fj8E528vW+QyNamAFXx5GZe5M1/0XWeo97gXmQ81h8Gx/U+MWO13iZnF16KtmUiPXRO1UM2dl
BnMy4Tv64xAtWso4OWUD63yzxsbtzdEurO2XeiKIuVdIqabETTbxrowSqBKU/TSJrddk2xpj1pom
XOPYfHVF2p/og1E/PddCBGcGoxTs07jtUqTIreKDhc8n2pK9fTTa+M9EPwHZSo+OzZw654/Qm2+L
Z8M3TU45Jdizp0ZJOe1AWxlgUJ74IT5Zhj/nk7x1Gpy3HIatmTVsjweqSLq8NTrUmB188DOXixB7
BCAxpUkLVS4xthJqNOpoZqwmkEyXOYeVmP/irCDvu5EPzOzxF+nPwNUjeIdEQreRe5g8fTrYg/eq
NQUR3jWNHQSWKyh4e4Ml7Qhm5aGJ+xtKclZCVROT7MXwOAidYD+YbFya79jBZzO0JfZL75BVr7JT
GpMJfGXR0GZsQog2sU06iiSlcyKk+qxpb3Qv99TjIcwyjLP5NhnD+NGqUDhiYIPhOr57Q/ueTMEP
btmAjHX9NbF7fMQhHiPvd9JcHtV6vKIFPFFLhmApZoIziTVAaR7p5EE53CtsZlmx2/BINi6ITG/B
4oYJC6kV+EznRlwOtyY2VjEFF6OJ5CYcyfIMJeHxaFoPNbAk7JLEmMdsEjKshv488WfAsNyYRo+B
oAzUpVh8tQUCy1oigBg0nHmZa2ebMMZmw+7bd3M+nUmJhkJJpKQ5EwS3bx61Ug6ruiIs3WxSQQ+b
1QT5xk/FbDS+8cMpx34PazZLaru+hiZC/HmW34Js3CmLv/Sg/lCIeHCDTMDFpPjMa4JPe1ZhZu/K
k2XEy84hUQjjpYWsIEQ0qiPzTRHXrjJMvgeZTIfRpVjMML8s6ZwuuW8ClEa3zJRqa1onwRL8ZSb2
WsJfxV0oSZVY1LEhcoY6XoLuhvmADIBFCzECaAUIxZlIhuRj1R81GLSkb1rOOU9odSAxPDKN4T0g
cG7liIV7RYG1RT6ekBf0yBO4yZ1jlozzq2nnj0IYYuVl+S1Z3gw7YHBUZamHGJkxQs8e7Cja/uYt
tZde5AJiUMdwbFZA5pYvWTfORz3Y2kx4UT4giGGLtA5KZpVjwtwrX4ZMCBo1oOK5U/qiYBlmjVWy
4Q+zNlYeCyTnafDSxkO8rki2axXdJRy/ae2a3gvKr+yhxy1qsD1kdxL+o3vhWGPxhW80volMG1bX
MneTty4kzdAIgFZXL1NvT7eos+6YBErfmjGkt3lFLW24xWvXU5yFZuat//ul0RvjrtNVvvnvl66Y
SacNx39F1olN79i0aeF4tV31vSwBuP5TeZhMU3sZDcJRbaBXwPvVu0kRJw3HOUQQska9f8Ntxh9E
CvxBwzjhAj/VSWPcBYKfT3OpAAJlOxdDK4bXvk9PPMHTvUjE8NrOW6I5KWmEUDiQVEcHn8YPxYRH
q0NjwcM3OGA2SYVmBtbEiN2bV8UapK7UM1aknyqOniPY01vAr9+dzI8zM566fG5f2AtsR8iqLOHm
XyHEg4vDrLWBYpUJT066jA09BK9MXYMh24xyiZ0s2C7XFvZPQgLGyDQPmo5evsESFuTsQtIWT0sY
Ip4u1njJv4L6KOvMWRejYJvJ+zvT92ghGeQFN5/NzDYcR2NLgDIqsu6d/KFzU3Zc55aY1jUxj+ve
PKQ5q1bWs1RtK1AZGP0aDnN6o2JvkHYUgOTdKq4pdteUKQnBR/XMCUms6JzEe0DaJGkTGCH7ttt0
le7T3ec7bcD6V6b1B/PJTy3Njx6e6dWss4hXpUMzBoCg08rnRMPHRO4A22KoD1PzGFbmATHyHmLP
GWdOvi678CMGUitI9cWbBZI4N6trKhdrKJmOTfg02rDyUaU4qG3rdzjk8Y5jdEOwIHFLTfLUJoIe
sF22MyHXM/PTdVFHAGzKWINkFT5X0vxN54nk9SBLN3ZMuIuRHCiS4f2Edu5T6EAjNjrfwFhqhO63
0Ylv3SCvZ8ywp1USFTeRSm7zzGnTbzocRrUHJQrpYYtN3ScTko1rVm2Twr4ko6rXPaFSrdv+VhPO
grF2fkPCUdb9EpFpuLzMXo/euKpqH14cQkBSrsPitQZOwZgdYIPEPaY3yJnhgFAjuPRyntYewNx9
8MLQp7QN4CQgEGgy5guNm6cCeSzjfIkFZG0/FzK7tELd1KxJ1mj9OwO5L4oFtAmY/rCjxgs8B1k1
V34/8VTh2V/Bat6H6N6agY7BmlzQ/mFtnhiwxjjNG596+iqtkQSEnJLNXWwgsa22umnAExJyXaSY
1808loQoVBDPW6yGDhgAXnpUgkbKqqEhHNwIsY4PzNIxY6PitBBwzG48ryBWfs5V8TkaCzI6JZQT
IrZhF9duJNQj0iS0IqsO7nZe+Ar7zZ74qYdJOcu+N3oLx/K5lKE6GkWKT79pd4ZREImocYYa0pMI
A/XfpiNqSy/7dwczKya24KAP9tUY+BYIO0tZ6RAZSaWR4C6nmoBrQyK3lrH5D7zpGTAegPj5UJA3
7bNRLnw0JPWxIaWYdOtyFzHmq5QJB7yV27Iyhivjhmg1ST76XcAnN6ZSQGS/nqgzXjGNM/TXbD+W
uY8egkXtfcIhhq51+GxoB1eV3n6B8DEZmKDRtIESrQ09I9A1AZVjhhuVyO8IRRNS4ZCPvmx9PAbP
lvuPhBrN70Fe7wLLebI685w5dbLLUHmt7cWlLl8MaT0q3dtAPQlWbNuAamSAUuh32Lyqxww8RkDW
iR6emziXZEwVEM0r5xhNqMPob83Vbm6qkNuy0DdYDTAsw0BkV5aBYAkfNcW3lEEwYhVrX9WSBdWC
iHRl9yS8ZWDMWDdhn7tKNJcOkNJT6fZJCd6xyM7eOZO9tTeoTxrRZhQoWJTCwah7me+V+jvuxn5l
9BaChTT8pivjQbWKY2HGl1ztyfkAKypfh1LtBjwwL2FKJ1phjxMoOsJHImMTpSwfDoCJ7WRfZ2WB
uYehVZhGpC0PFFKuhcQErP3Z68hRS8FXJEn/M0zojNG8MOsuxFua6YrTi1iqqni1mF/kKTvySlcI
TZ35wZkeweo+O71KL9CkEXxU1X5kuos/JNyhZeOQN5UipaFG5VD+8VNQ7SdldcRVdp2lflYBsTY8
DNz7nXjvJ30Ez4+MlbjGXdGOm1FZNhvc9CXrwhqGPaaPgq7Nym9Do5EuMcaHElzNWgVU8BgvmfRA
hyHo8J3JBQj1IbnJBFCNK0Oscng9ElKLBHmda6tlCF4jygnb/gkZFkJCtMNGvXO60dwN7vRu2yhC
ihhJrHhlJvPD8Q8/e4p3STUBQAxeAEHE5rB2vPYQheVj8NeE/DRQEP50tz/NfHb9DlyBlns5YR/O
Mzn1l9kjIcdkjo7Czl9+FmGg6qVckiHCSJptVn2C2RsKSoquLcBIUnYQVRkcKaumtsMzlmbGJB+u
EzNtIF9uGHt2uS1aWVBfKS5NJmXYLdiPME4r7558ydHPrzyStxiCnPkMZ4R9MzW01SOJXMtgNjp2
AxNzd8xuutFuK0BaGx7uN+ls21Lvd6OKWcxrm7NRsZ3IQriFHeEzrGzkQwB8id1/uDjYUGqHMtQe
q8ABU5e2T4lWv8uCqFDQq26YKeZJKCNrrjidUdAgTIsslui5H6DOtdodBlG6FaXkPpkwvbaDc5KN
Zfq93mBNmkdjH0XUK2N+NDUYfSKCJIb0yPLyd9RZyaacvFXfeVcIL7gpeWvE4qxrzIoTbPmCFjBc
sxUm4s5i2jK5wREwTn9wgR3boWmBxwiwVBoBEqjBrI7/feEFGBG8gXVAcEjpklihLxWAXpnclMTI
W2sLfhpYwTGAwXC0xZJ/ZpYVe8dopJDvi23HB2trGwHs+K486qCpZ0Lp+J+JlaIGImNhZaPE8Vtd
M44Yjyg9e3LYdAelIZX8E5ucRxX3NYlq2f+/TMsv85lvq3JdqpZEG3dOmF1ThDVgdFS2llPNNAxd
WnFA3OAzlN5YOroJoUlx9MTIwNqlH0vc6d/oTcYmiJZFdkF/rvrpHDPN7OAMNEW/TaryZM+P4fSL
2ICQxlg9hV50lGSZVTkT0zFuH2ZbvyWMWWazPMQa9KnYOFmoRprU6tfM63LxoxXWxY3qC7rsKxk+
585m9uoAoKsC4xUbLI4/3EjcffhDSdwbCvvsqA8MwJdwJKK6a777AECOzeq75MLQgD07cbmHfFVu
tA/T7N6RLfF5lhykZGXTaYbbOGNlZmCxWGejdx+MkjOdtrcMDrmXdbucjhag9rst5TsfaTQ3fMd2
ui/Ax45sU/ngmUyd4pe6Tmf0W+Er8qyduTjZMBzy14YWR1JSHihH6q3qcIxKtGKBTcc2X6Q+UMLS
J0OZZWtkLtnG9QdSka3HcFhAC02Qg4+88Qz8LgWh6ZtEWT8ujTT4ybWpX50wBiJS6Q9t3Z064kfg
f5o4U1xzLwcPTRUHjoQgiHCTvb16yjL9QXYZeKkSOEVAHYWb4lOWai8rVhtUXQe0LLQziNZG+VyM
KOR7ylVGaW8mdyZemENXwD76Qs/0Cu2QQSD2xLVhuj/6oO8ac8dE+jTaDOP0KrppERdc3vAACAPE
dgQYJJmfu3x8aCteeKbmyFPB7vuisXe2R8vusBIGuI26PSLwJ2NxCShneY75A2NtuV+LK7rQ9zTB
sJMwEDHomkzCpTPeOedsWLtoAR82ubOvJ9Ql0LH5yyNm3abKfj03xLedNtBxw28+mrcxKPZBE9wR
sLG/lDSkDL0Ymj13lf3beOJVD51jEcOBVuxNZq96xySzrOFeypxCltgIUwbPikHl8i/n1nTLJb7I
ODzmFZE40TIpbYGjAomQBqHSVstFTlY6h7MsX7JieDJ651e3RtLwXJ+8WWTmDQUq3j18jW36ME/e
ObFKNiV5gb7R8+E/PRHVcMyqJU6tOk8DHAMOa4Nj/0EDwTL37s+cccM5jASigb1E21Yo5/JDi6S7
KpFxpYTUgfp88lrkWAnw5gVKqZvml2zcH6zCOABJpkIowu3HTiA3xrOjB8/0QX4/xoQiLlaWol2b
7bhnmHvOi5nHAGhXIrpDk4TR2q4YO9SkbS3C+x75XtWZv16ZfRquey/4vTzOvntmNdJr2nUOm32c
Hnoks5CbuYrO8dT8izXNZv0X63jgiyPhvGjZTxWojVVIf6XZCh5hi2jQaGfSP7VX+23Iin8j5oE6
8+6TVp1thgJlo840z2hE1xyE17Yk+rfS5TYtOAvcVswbFQjOd7uDJ9ac22D4dgyA5RwntZEhWMAY
o8OQQiWwNmMe9172Tx6fwDyvnurEZWtlxC/M+nZAhV6ZHRFcvokocZscxfyIaH9qpqewBy3rTGSF
C+2eDMkxkxyGHe8jkDuPFo+1LZStx7yVL3VjfZP9xobOGFlAoGkP9IYlcLy4iVxd+Fhvg22rB+Sm
B59Aw03GdoKnkVLIK8GCSGTqFnuWpMsO2N4VctGUet+PqQQrFENRTCnt2B5DY3ct2VdAiCcCAQ/C
EV0m6sOpehEtvXKavaeRw7XMHeEM/BQRagFrXFC3WGDqap4QandXQXxcBrqnru2LMg1yWms4K6HJ
+CrM9HMtmlMXOBRFCWksbXEowakgwCQHRQcDSS/2Vubj1coItGry8mi5vKmV+G0b8QcKs+fJRTap
yTtT9SdmGQcDb1YLm9FRw2ucpbdinM9w3V61aTiz5F31HIu7nqJthUg3JmyFgOI5eE4InFwZ+pp5
L6KEMMA0QmocKHmWv5/T9GUb3UNNjqlVmMkWfMmejxyjxdx3GDOPabI3nGKf/6W8aa2pGFLamrUx
LTVwqXEYoSlDrGa2D0ONqHRormz9ac4paxGldNBmXacNNxzc/CVcolbt/gZN9eYM8uiOPKqxLmBg
1v1XkBbvplenfl8/phHrs8b5mmz+Gm2SR1ZwXLqTYHdNy2AQ+ewby18MO/yuNQP3bH1QPb+BkAuT
RzD/kmGA0EysOlt1B2GemxY1glTdkwf2tkDmSlR5TMD1vCl4y1bNLuxnvGotH6QquA/VV5gUrE8D
ZFaLIUCT6S10SjY0EWzcOIDQ6qI6rTlWuCF4BfLwsxBY4BiBo191Uzbhs3nROZGABy/ZbAdTfcV9
g22E/8+FY8BMbDlynPjPSTlzxoSPSImJOR1ZfrNvjk2FVsy5FDb/WkeuWIixmxkMH3uLvLTm0SZp
Zz1nI4Jqsa+FtQ2I+qkLpMbwNF+TDH22WXrHpMx2NRJco0ekbtn2qQ/RnvWO8aHC4A4q2KBYD161
dOyvWp5cag/JY1H21zSf7O2sArb3zaUlSdzUeKU0q443XX1PQ/0cSoaC2I2eOtf+SYl8EZMFB879
6HLaFZz9H4H+XdoMDUyXuXrlZYh5uSSTcEKHin4fHxLHmT6g2gaCF/bFEbjTO/tKOBA6lJp2+g5C
XTtYIOJZRdwMEpJWWpDq1Djjr4q0a+wmNPYDyGTl/jkTUI1cELWgMtLBg/w+CZz5lNXv8CzZBere
x9RnjDdC1KUG+BGvv7ggr2jG2vesW/Aov0n1mRn0ueAavpqYfzFgZO5OJonNREStUwOrYIqfsxs0
jX13ZeBy6ead49I1mIhe2d2gfKeoRf8sIO+nTIKDyLnF43R39PwJVj7oWBDJbpBRArTVQwkDZJ2Z
zO/S2HivUhhLoTg5QnxkHrdKIofkAB5lZ1G5YCH4EJ1HQE9ibhl9gwQpAlK5R2KuZIe2QOlkXSTF
XklJBge5FFnq17bRfk4AODjSXgBJ/+qqfXe74gWvm77Kpf5m85H1p57A4EacxsnWH82B7CGrhC0x
3m2YshTT6R9YLFIwRtPbNyPAkwwrT4k23RTWU7FWXo29hgivlYrgoI42xngLsiPgCo25vEahP0LT
1XsHNUhikW0VZf8I7KUpbgy/wdtHWNEtKiGjge/GZKSI3cDjr+r2ZveoE0F9BsAWoQHkGteniRAK
LievWrLNRlKgeiBTm8iDx8XPrDru8H7gqjdTDXHvRE5prd0RTvne2MAvkujFreA8QxcYcfWj90bB
MZtx88Aq7YXZ0N1D+qgsTyNrHfWojazYzV5a6zGx+i9EFOKWDJ0FjKHbBoL0bWgQYDo9B2Sl/miX
zo7gTvHWpccy0XRYFPKzx7q8T+OC/BiQ6PQeKPvYJE3FaF+yLvgXzYDTVeE3NcofJuz6pqrGh96e
XxwATw7erLMCYblSBYJkDTdak/4FcamdG0du2ra37p7tPqST7a6TpnNxWf8GVlrwwcUlCCyrcsur
Dli9o+/b2q15yRbjIZf+JUbxo+IpPjaAbaPF59Civ2VxmM1kgJf2AfIPMH/upfSvHrs/Mo+Osu+9
I3i2ZNtG+NIaUfuFakkJHa4lR31t43tru/FpYS0Qcj5zVmH2eYtnvT9x2/DgLwbnpi2H7WynbzXH
cWrtNKBhO92wU7/QyZeMOubWnm1xslu3ebSCxTXpHsbFiVmnw3mIxeAbBSwpRJso9wyUW4X2JKWG
M4sCAEx7zRjdb6zuWzrxTxmRFLN8V3VKuR2xto+ClrVKNANYRkHXBDnN6nqMxA2U8I2kLZ5e4YJD
yu2dbuZXod94fTVYcTHJ6yhuZIPZxqtgUgv7EhGvvGoN9PoiO/Fc38yYA8LqzXxvlAn3RE3NyJ4s
P0nOCkOnJmwH7wNl2U+AhweVP1wmkT2p8OzhAUIRJka/hcnB0D9gPpVG26i1D16kFbspUL9Emp9y
LW39ooHkas0J4i7jxUNFvuISod5xRwqJYE8D+hhmBdCoOhv8tL1DbDtPYhhQKwT6vicWZZ7i7FAb
9E3JlFWEpZfVKWCIpm/doKZvKuQrykX7bnkS6RbyXh7TF89V6JH0ClJJUVfY2+OvPJt+rZS3lwLi
WOrVtETTUrzOpZ+OdolrTWt8veL5Byr6l9uN9wgLflEIfw1gUP2sZY+JwITueKB+GJBw2WBjOEND
e60zsMAUxK0D5HRj4gR8lA9JT9Y2tKJ5hSUCblM8E2VPfyCG1tmRF0UKTWR3+zyJxjMRDqQzLqjO
BhsCFX8xIHVw45uL+IMRwSKyjmiJt+7A9zp6zO/MIRF+V95LBZB+CB7+S0L778ucOM9WI/S9+I0t
TrUWGQBSnQhdUt6gER/MnUSPtEndER523aYbyXoI1qH7l7H+ni0wJ/acY21xiYZ0nYaP8tVlg3ks
++o5t4IcwAkU1dS9Jynbv3TEATVkLqJgmAtUh0HjMzu41uj89wlLmIO2FO6wlz+hb00vNL6HWWF7
Z8BGSl/t3SG7hATu8ayx7HqW9fRGyJRxzqInYY2Sg6tDGiULhqEo3Hr2ksg+mAmIu0cI0hYEY0ym
MhNZNm2ncEGPTno/7KpBjoRLCyDaPXpREY/+YCIptBPdQPpGWMVgJ9+qZmWr0w5hzCZ0yUIqssuC
aBmP8eRWRqwtBPJgi8Jx9trLtADZi7QhAJkvdpWB2EnRt6pWuFc11B5HWQSltu1O//0WELdZMliI
0ThhE/CHjpy7GRMMw8Tx2kgyj5C8mkH10aVEKiVhv+PCgoucdc4mXXbpk8BNNngzFYWFpKvyOG+r
vOz/G3F0rQP9qD9D/a4RJzmbSWNqN8ETCI2UBf40XWI4BofAHtuLmZAdYHYlqw64WDiyTl42fDmI
oWhvvBbOYXtrBWND14bp0QhgezKLt00q34inA8LRIe3VwvJ1GLqcyXj6jC5t8Nu++MIlaa3iB5uB
hK+Y9+6tWTHmdty107fjAXPsfAVo9DZOwNNab7qaOWONikRt1lBMsTVUMyooKl+WCL3CPHq1PDtl
/LRFjvKh3FZnwUzQ5qDAR6GoqkWc7dxCfwsKnUFVk+yM0rbW9JkVRBSQmCgQ5wFPBZ+xYxCw09BV
R/q6hOQ61oa9r4foVqmuPjU1c7bRTDeFDj5P9iyVquq1E4GB7xshIrJTv0awBHVIe/CW4N5qwDZX
MidLC3O5PhJit3sn/cBe/FHZWnWPHOY2Y0MAoMsV4YY7u5pYG1HfqrhwdzH5Suh75Y8ti8eGeZpX
FdUhIhSiDGj7ZhtOWJ046zmRE1K5JhsxMfBbM/kipEEwqkRznI8hZuoS15NXlQn+v+rNblROR5Ew
m8s/zMb5jkPgKv0EVt6Yp4uM541ZpikfKIm1Kqi3Q8FyoLTja9jq5c4j+HGbMszWORfeuTEmLlYQ
WHqrTUuOMNz0dSs6uWlq/rOm1p+MWlzsijiXWuteixoRA/qHGyobmm1zXRc2RKmo7PZV1pgXnNO0
f1pdv6LrJY5uxIidWjOxaGS3I+GpwfXR21OF87TLricIwdUP0i0cX1o8L3pu+GVNp8hL8ELLxLIz
0ndTGMh91uU3c56Zij+0OO9hV1ruTQN5xQ2xxDCZJk72+OQ26tszVf8QjezodWcPZmtmaRb/tJQf
XOXY6pPIYfal0pOzLBUTiN4ioA2uNPWUCiQctC+4pLzxooLuhRsOQ1BimNt4BFSbRr9ceqTwBE+i
55ktMG5v4emzIDVKMuBGPBNeDiLdQLLrNfoPUqbmTiOEFWvyTu3aQHp8NNlvkrpbbOu5rOFQ9q9e
HtRPC6IY22o8+4ZxEjSqL2S/cWe64LbQYutDXj9o4Os3dq/QhpJoHmoaYQYxKijo1/s2gdEvzXZd
VukILw3ZQRqrlxhEgmtLtLZiiK+t+duEjO1L19i30l5rbglpiwlznaG6V+wJ8ZFGwVb5iwZ0OzXN
sZ7B6wFGpybt/tOhW8NH3mATmAPiHzXWcQDnF+bbiE8Jh5WG+HjLMjAERtcbl35w3b1IB4QWmQEb
oe0+rZiBmGfFO9EzwmiTyAeEgpSm41CExHVKG2s96EskdaZoV7EzzZa4V9FQ0n6Jz9bdZUbn3VPC
1vvBWN4Ghg9wVa5tPJKbMjPrAXsNm9ien8sggSrBpYf15KAVBrbNCGti9iimjhSx5UvbIZxzjaHY
OcmzMMo1GEHd1xwC5rnbHbaFu8KMclxfITJhhc5r6MGD9TYjAbPxk3wUYIqYV4sEh/Qw7ozZoWHv
mRilxMgryyHHK2dHT2TxsaldmxQFo9lkrfNojEy30Dmf4gl0QBGQfQNAb+XWY3kIdPXq2N25TagX
NKdaStFGrEojvWhl5xFuiSQDcIdY5x2GnqJvjUPYVUcjg8EMeFhDCLmSZs1HfpqCra5DKZi9Gf6+
U8GFsGgGaqKl0DfehKtflcbdUdrE0sOxSPfS7WDcqGYH/RtBkgbOkVtbbdgTW2tXgysYQ3LddRNB
PrNafIo6RhZ4Gojpkw9P4Rov0AGsjJxkV6AbBMOxBt4tEdCjY5bHnCCaVTyIUw3D76zw7mvDnNDe
oSEZKsKfrLn/UEMmngAQ3Plb1VOAl91HvcFQjDvbX2yLMmBOhmV7oQpgKcZdRuI3e04KyHTYCJmw
rB4U6mWzPuG1/IhV1GImS/+KBqyFCdWJRIdu2LDs39oSzLumE/CWIzvu6v7cauahVdMf3h1vbU6Q
Mh1hHzuTEzqurZ2pMe0VScvoiDkQqmcbKPdkYi+xi73XzSczZf2p0BPtHHgMfmBEB4WXmChx/dVs
GrmfwrG/920FvB+a4MFRVKhEaTPnKzXK3Ej7Z4cNHO60GTH1DO5RKxcz4MI4D9M/GhjuBsu2zqoF
RdGF8dMU5NbHEtFjkVbsyZRBQ1D9AmwlhM4u5C1T84+DmwepIXLdWcEi6l3tn8NuyYeZiUMryNm9
dvGx7pHtmxQ1J+b/w3HurK9IAhsee3Tq2kgcR0yiwGpiFQUYXOaFte3GwPDbLn5mXsC55IZHKjmo
pIpXzzN40foYJpDllf/6dP4Mp2g7hB40I2Qv+lSBDq67O08oAnw4YvVHq9liN6HP9pNeLPTD9n/s
nceO48yabV+l0XMe0ARNDHoiifJKpVNmZU6ItPTeBMmn78U6wMV/Bz3oeU8KOKaqVEoyzLf3Xrs5
assvIpyZ8f/9zw2d5xkZpuKpnT3PX4iBum3nBFP5JXQ7NFBbx11sTvUdQ6ToqvRmbwzzcPQ4Xhy7
Lj9zFmCxC/hTtOwwTue5ZNEtCyidVEgym+gAcmtm5WwlBmjGtanFtAb7hO5PtA5vcsoaDCpE37Et
YMQnp5Pi4kTvB7xZ+T2OJtjKS8uXeLBoDEHXiPdOjj6uj6k4cg48NQUnI3POvmeP+Mg81q9Dg+OP
kUnIT1fjtur9lLjZh8LAHDvjkrXESGM57QOhdhxx0a8TzW4uKlzCOHIswItiD/KK4qPUguRB6PWF
WfCZcMfypFKya8HAPEVUYMxDO4F80DlQxEbLiEOKl1QztxkEJCPBsG4ba5Qj5gxVwwcYspdKRvpm
Bgxkenl+qiMIXiaQV2YGaoePd8MAEm1i8n5AEh1TxAo6hq1T6DHA9+LUb3tGlSDsxXpuEgTkzKWU
sidcpoOqrYIfwq9AQQt0OM5yt65oXN7ESkeHmohzmMFO6F14aWywHy3QiDJBsEvD4djgNFlxFkUu
j6CPc+mXlwEIKGKdxpLRXdyl1Fml+nzsTJC3KU0MM8SA7aR3SOAm9RiaAZdrxJEIgBGT3gBzDawx
sH6OH8QHesxQD52F5XMiB4jLq0dus/DMsGMOU6QfdINNdFY4VpqKyoRWO9JBxCWuP8a4UNAw4+9p
+s6o/dm0EuxUAUy3yXJ7i4eGGkd6QAtV7IrlCKwJbAVd21PU5YS4HF571YMFfSSQot8HjeHd14n+
leVNRLBX+BYwkhN87SNO8/gZlJtDIhNmjSqd6HmMuAe0U3tHCs1c6eM5HQq5D5uwfE5dQMWtPWA3
j2wkfda1p9qKo6dYYLaeTKIgSeiswsqNrk45+HE7ejv4gzHxfp8F5L3W83v6L64l7lQaX3EYZuZJ
V9b0NHJ4i8h0PlHKMDxjgdw4iiqz2ix8KcoGW4mxqeaEmCBVZWdpQeQTrMG4btm5RbxHHmXvkkCL
Z6+Pdmi1Rx3Xd6ka49iazU/IUgmhHzbniNFzHiFPMWc3tpbHILbDwEFILN6N3qiT6i8l0a+w2nc4
1VZDHue+tKv81g3JixlGwMV019tOdeu+AJxbd6n4YDbQEHnFGzHoPvdLF0oGE4Guql7tXyrtUgQl
juRd3RA4jWqIswAAazl/CjqnvgLaa5DzyCV6zAu3hkUkBL4Bx2XJQ8yUeAsWatoaOdbOnv1uo3v7
NJoCHAPOuqNW5VwmyStOOBR1HKdcLziEWBW02dTWT8kUfYkp/Kj7JLt4DOwofa3IXTNkb1gPWqqL
olA8ErPRTpGD9X7Uw/R5olwX2yappZSdq80s92Z6iuQzBaxmP/1pnZAXr6qazSzU1u1M9eh01r7Q
HXoEDYt7U1NYz0EVopkJoCuL85+idxC1JVMLXJSQYNIdC25y1zDyQKWg1i2yWXAcNvwBGncS8iUJ
+9UKKbw2Rns/TvE91b7PTi/T19DMp/24HL/pMiOxlhZ7FlpEftE+RXb+OMIlgclMPF04cm1ZPWc3
CUWdmpBcJc4hc2j1mXVPuwMOCR8AZIMofy1uB9xjuEIJAX0pHhVqTsalV/yN7FouoYh0uomiH69B
DGYgMvMrVfR0m7UIJQBu3E0ux22CpRX3nrpUmnZk9aXTdIYJhPt9pJnJ21gTMQabGwh4/f5bVeO8
T8bIJRTsmhtstyPGXXpJoYtQEpgO1h9YlcdkkA8wiN3LoCPQ5Un6R5efQdNp+9FC3pF9NfiVxV25
ETaEicoyTsb0hkveZGa1tIJTFUIo/xDQzPeU5jyFsBUMByu7ELjq3IoxXlpyMDGmmPtlllxJpPWg
9Li3Y6bAuJOesj28lOFugI/PhYTdRa8u+kA8ynWh3JiVMj6tRH/gMD/f2jFYEB2Rb9agnGMppz+R
0z6WPYK+0dOs0JUAODRFSx1KcLltXF3dvMAG/UibUG8Ws+8hZaPzDN8WmyjOrfHahhZJZ5k1j8m0
A65BMBvh8HGyLH5cMNeOgTE4ftA0Jq9cZ93ngWAK4XXzJUwATWnVjYJQ9ePV2P+sPDNeVNOCVTLH
6krsbtpDCmAc3doEmiHJX5OQgBhjgPIjgSiV4/P8CdT4XjIYfclKHTQ8s+PRGItr2YlhNw2hcxLl
DKfeDN19X5bD2fLOGYejo8pNuUlmNb2TXDkaadzcOizFK69S9qm1XGdnuyXxiV7VW7t2rF0fmYL7
cDs+4xUAK4+0fgJ8H3Hs5zChCXwmWuKiJSvTOVTOk3IoKcP2Fu+qpuOkrfUAn5R7aVPgaNj26EnI
+uGZCkewk+xHb27avtVz9uLqVnirRfXWctp+Wkohs+V9M2ciK2YT9h/UKfHaio9mLFEn2DWOtAJT
xSS1P0Qcoue/BNz/QwGbhv73m/gfWMBPP8VP+JH9k/7793f8G/+rGca/LNv2PGmZuoUobYHXVT9t
B8nXcP9lWzq7joceCyDYBhpclDTugN11/uVIgzYOAZxX6hQJ/z8AsGH+y9Jd05W257jSkNL83/B/
DUjCNFhOLHyH7//6T9u1HOHYlgvhxnZ13XP4i/5J/22JHRvaoD3YBgYxw4hvY63lfrNc9ZRjQuYa
SKfXSuwRdYJ9augU8Brs30WytPPh5AQbceEyMVpCcIcgMJm0rrH9xzd6/++P8x9Fn9+XEDqhDuOb
5rv4/z+ny/fDbJqKG901hFz+939QijUV1CnlAOeIXGVstvddEI+wV5K3WZu0S1+DycpaClKhyFYh
liZpSogKBAmfkPYqelm9AMnPejb6xtlHXfad9U64rTPz1gCDjDuGXsQC0Ihy5vUlfLja+3Wa7J5x
uL1mEfQALEwBvQoJaayIHoi0fRZZx4hkMfKCMFMx4r6ZJycVprtYuFwnJutkLeU6cqY9IGC8uC1u
uI8X80RzLRme7uC5k7oa3W2ninbXOi00iTg9JVW+twwnPMYCnLA5U2U1ZBQ2QMZ4KoP7UFndSffK
Q2pnfBrBiq5TJb9QndTjrGheaUMRY0DkINT1SmeUVH3rywwkb7BieCGlZ13pgGny5geQGQ9WiqLL
wfQ7c8bubMVT5sc24VKNLSIGkbDWeye/GKMgsBCgmCoIGXRQvgdSPcyTjcLqxDuqPzNq1iUdpJ7h
nAz9t8mwOZQ4g+D0Tib1LkOFOhhoTMVZaNNtYI7XiPJp7s36ePz7C+3XNK8TUt5C01+3eMN2Qbck
UQPp3nWR/JO69jH1NAAMBXVRuR36JnUXcd4TUdaoC5iR/nPFQbEMnT+ot+D86+SLenpfV2QeQpFu
QZ/cEVEsV3bVQl2rgIQIjvE5j4DQFN6ysv6uA3cT2ibOGmvbWOznCDmkWERF4fH8DvB6zxkmbgeI
rx0guZ7MV9JGn05VUPs9Y+kCtcd18N4IDA2KVrOHPPgWd/2vYQ8/IVKnpMxcY7S2gtB1p+GrBoNR
XA/62O6pGHT8Ppk+406embCIdZUI7tf2+zJS7+qY3NXkUTRneGcSYf22VfLenDFWBmyuwAWIDtQ3
mV0GLJt7HUzIgpWmrpBr1GybcGZ0+JJLYbXbUA/NdIDpehM1d13JCIMSEqKpcp2FcPEgzrxEPZai
OHyOcnfpvE4+nbLbBMg/Ise8DxdkP0Twb+mNecUw7aN7YSjjWJU0xSu6lEGVygEqJwVVjeT4IRIc
fGGzKnGCtp4+YlHhEo2difwYluiZCwFGO4hr8qPIe23TMLFlPWBWkESwCIij2/1rraRJfdjs7TC9
7wUp3XVqRH9S02KAQ5RhnrRTmCd3QivuGlf9lNP4aIYj8TWjNY5O93hZHoIFwj2lJuH6CJfXVH+6
GuyxCUxJtZCIBbhdokP1b5SNW8crJt+L3VVsuFywpmprxEt+sIcQHppHWVC1wxkGFlf2k3ds4X3m
XCz3U+8IvxjGO9U/n3lHFgT1M92Ukqzi0JGP0SZEQSqhmOd9OnQ20y64gGHJ0EfFnRc0j/Yttpiy
EeT9BfO9Tozq1TTGV2wyz106fNl4xvrI9UlllGsh9ce4mY5uSW2kjuu9sElSz1wHld3eOgdBrW+T
N2YxZFKC+JWSPK7GOLmKgXcsGJuDE/PHpCaiaztybal0bzt0CMd9AZa1c84Ys6YNJjy+hz1GmZIZ
6awgccmnuhY/gx0H22GJF7ZwDHDbM6oE4VcTgyYorzCgmdGRjSi9DJnzHWUPDOgzX+nJS1ERl2uG
ZCnMBWNR4xNfQEErbFtvYnHgDv2vbhbVDoASreccpwhBDOuaPJDsJQnjpfvFzbdywkkFD+lc1vIQ
4pWaGft5nAT3Cgr6ZmRral2y815AYZEWIMJZKE7stZuoxBmLz80FCEkqqH4cFcyxFsU1p+GKsENA
Gkm4r/Dlj32dPmDEsKFEE79Swj707AQgG4ucluKyuDJeG49jMJ/IQFL6psGUdmc/z/U/IjxIOBTY
R5kEO9q7KZ3+PqTvKKNjk6StRxBh0Zsh7rd+5hk/PYDnOgIflZJzpGog3+pua4M6GQWO+uzLJLqx
nUYbRNI9+He0kxIVT9gJ4nj4TWyInlluDGWsrlXO2jSn+4nIPksmBOWZC948fVDKVMNHbT1KwXkj
pbf0B+vjhN0y/KE5ZhcUBQaxyKL7wswOlen3PNMXMAsbordikzb9IiadOunamykQOAtbwh+aeUiR
35nUsl0+ZQBPtk5sIdCATplHEW2aCYw2GeBN7BHMiehrXg8KlrkQ53Gg9N2Ogn6rhuYShJa1A84H
+te8ScJOJ7OGRT+n1F73A4KLI4tdthArRI4zJMS4FiIl4nLexL4HRJVUX+9Cb2FC3tvsg1hDNg5a
AtP6QNsIOLyMalqCPyHg7EjifNNnamctNg1EVEYroXdQI07rqhPBpo1ssU7C8WmgNW9KpmRHz/pA
/TixrKBt22slh4WvGnwHFvul5Xo+/QPBzSrGPXUDRqmJXc28n8uTnFYhqYAZDC2EmTFlHDnbm0hm
5tXJc17e/F3Ww73rRq9gmZUP15Q5kRz9ShqbpisMVD678q0+XNy3ub7qEdkwkNpAU4T2Z3JLiZfW
zReAwWmyeXFAEeNXogeG8N1iA0WDdbTkBZHqJU3EvVCTtU9N1fttPRLYUtneK+FnmYqckxPT2wcI
vT05Q5zdcaT7bGooRzybwUoXIDA6qsEw1f9oE6HRqUWa73CNMMakc72wGd4Hd6qxt73OELm0LDQ4
3Xqc2NkfZ2p89klESLUtsAqYCQZ0NKUGB5BvdPec4tqHv78QIR/8XlLtHI/XgfoxgiMhlCin/saM
jIGhv6+9sy0J1gpoZ/YASmn5QP0+KITcBXG8+vtO9hKIat5gURs6cZgl/Keh4QJW7rxu/GyCAKlP
j6/NCD0CWC2FNsl4tvQBA176Yi7Q+BSlQ3rlqWFsl2i/0g7Go0ZmlmTBcxzkH1rlXB0gw6qgu4/h
lK+Enq+HyfzT6NjooxGBRK8n2MX4aBBhjQsdGE84UlwbYI4R03WrRynLADae2uAwuUpGGtMCGMrc
2u17ZkPxvVzZDWTeknZWSgbQkkf9GFoRSXnd3NS5dwyNCD4pv9lx4ZalbgSheayR5hA09XIhzDMO
ySKFZA9m3M7HDw2bJCPN7N5urIfRybWNQwAuZ2S+ivqW2yP0IuyQbpgfk/6nzAsihzZPwCyxTfd5
BB3Icp8dfAjj1XbqVyt2XzpI+4r37gD450vGwXkcocR3FurCTHuGSVdP4cxcOFT7C6BpGIYrXTzo
yWyqtH7D0M+db8tTRzp8L9gJFzovbEWlc/yd8vBehWwyI1rxDDn8gVTxEwKlufcsh2h0Kvc6dZhX
b3SMba6wUBtFv+lUIphYkrhCaAPV0zLpRhowG++zqykQAFVZMRiCDqYCUT1VFXzkuSOz1nWPBQFb
kjyrKrFwcZT1QEYsOcb8sVjOw3I9pDGP4aXWnWhjTxAT7MJBCySRG4fyI9ZHIofiHUO6eaEtSHGm
HiBUQuVY21Dx60GbiK0wuZZLISuUCpKfZQB+hSRjMBbkevMaBH3MJ4qEHjATikos6Mx3e7nAM7Gb
JLDENzE/ldIReAaSJ62HA1xgnzV0uWuwEyL62QBap4rmaoAaeuRlGyRXAEdu0DFzJl1RfZXjKPZl
7E0YnzDOxwtLqyj4glq1ySqCm/xOGrFyjoYBh7BwPlgBac2oLTRizupjiODbpawCPLtfLPoC1hki
8ziEPrLen7EGI/D3v3Zt/TvSStA66TUfWFO5b7h7ZkmfSdFu7XLIn4tg/CU6uILycGhY9zHXHMtF
PNGrGL9T4srNkJQooq3sfFs84ttjNFlBOyra5AFiMcdEbS79LnueSjKguDjqreGB4OFcIzZBRL9d
ovC5572kTC1Ov/DCYgBdN8KDdutkx6q2vdc85Isl0Gbh0/cHE9xdkgbBWsecyWtJ7hUEx47+RdD8
sHAKYkgVue24xSkfljEJGPoGPA7jQPI8YLDJbtAZ7jRD52y5h66hBjNgY1kcbAZ5lKbO9snAFcTt
D99l++5S/XjyqsjPaL/xsxnsU2K8ZxX/Ly4JR9z9ANYLNzkkgXszch07cOAydh7PYprVreG8h5X8
0Goh1E2FKTFJdAaP+nVM2ulCN4gWkSCvKqwfEwbCOFo8sAWp/sB9KSKP1UxshlFnNBfc6VjfLjqM
71tEYIBHqDMObWszuoydFzihxdxgWnfJE9l1+SbrOqeNkzuvGZLhk1m5NUKSEiRskqcp+m3HS+RE
NO2I9qpr4JbsBVoE0zh1h3cP+NfOmrxzNcSvbNMO+Vi0hImpXVQ8V7xwazBWBaROuo4DpxgvbIDp
0aEPc0fh3XwfBgw7VWd9GQamyYrzrxnPz4X2kdacxvOy/q3IJOHN1B4cu/TDfBX6kesllyYn7lRT
Vk7ABoB5JpaYelJCgGo6ieXxt6vq4oj95SbQWtFOqTdQQ3pBSChwYOMpQFvKALGWhtUgwHophhas
7YRegrUcB2snwiNzwulPaKeP4JiuruZgNW7HbEcSec0XCnzfCk+hC8iXUxD/6sS8lV0A3iBZpFva
50KyDF1Jt7FeY5J3Bq79LHKTH95YVccHktac4NyBesP2SSTDe4NzoB0dExJR8msqPohW1qtwWDEq
eYvdcTNVIKK5spzNibyN3RVbXpm3fuTxoXsRFmWHlEYY7oApKlzXrX3McSmePZZ8INF+if0JrJu9
pzJ2E9B3WS4FREb5OuaG2kUVs1cIM9QrBNPFNE1SE8B9uqJdEWZ9hwINfSQmOAHWYCc1PC8D6Cku
T0WDv7HZe503QPpsd0KmEz8lwMXEKSmvbQHhCXwZXd99QSs48Uj8aA6z+5mlVcFxWzltQvaHv5qk
3rht4EutkH7y1TRQO4TfjNFW3D0ky3MpBYgP3BAMZl4Szjpab7+khBEX0DkmFjKwK+rQwZxir3Ri
6nWCyVqzOO3UnDwkGP+3cZNsOJ8xE28ovML/Ax5IfXC+8NZOz2gA/0bkd/g6uWmUGutwnWOxERBX
JvebYcg90YRvN3M7EFlzf6hs85r2AjiiEiDH4jtsYN2qi/LLbAfsg0HxwtzLWlooUAA4dFDF0WNp
hkszaAw63Dx97zr5mxc5YRkOr4VjvZTNcPMK7ZpykOUolF9nLQVpWX21lUmfdRZsNOrvIDaqfUtc
aqXRbUJe+KWYsmmNPMkEizzhKu3jQ4MHkZsZ3L9icHM/9tJTWY48MCWwFDePzbMe9p8BzhRR0HjR
s1+Ci5p+Ogy7OPpHZ5u46X40nW84vuOOlvtwZWekdf2akN5E8Uozzn6WBCfJvGwQyZ5u3HVhpUcB
y7tw2A6NzPHnjvcg6oavzuYyN/cLl2wg7cWFXmzFEO5cyyPqQ9FFPAQeFAIbzJml7U3WznsG7xiI
Ie3SMzyCMpnuuEc1ea75RE51qncPKEfbtGQUJKqFieHMu8EAHyyV9QuoEuicIU6J5SLgsMmuBmUz
QUzlCjjLegYovvJiuvkKQELklYZrUX92XfctMIBhHLN2oV6SqCddEGh8b9jSgyo+JyZ6bNQ8sTsN
z11B9r3HMpV6z9FgfhI2Qw0Ck7WzLfXkiejEuJT2gabD/OkZj5RrbHSLV2z05CfFlTwH0sL3SWfu
xpvCE/bObayZd+S0yJ0oRl/s7uzTVTjRzCg8lOyKINKE7qM7TN0a+obuJ7uSZ8MmimvB/VtjkrYo
Fu93+qKa0c6FM37pnZF3ysVPEgFro4ZleM7nqN6jl+GUjp9FtI8Yz6wLaJtIgu6bKrpyP2U68caO
+DmMeRu7JlTGiXgtus+8H90G0/MZMNtLJVBcU4PMGlDE49gLChIAv7Co/wK2wac/CYIno7aL6+LV
AMszG/0hGeyTIDqy0nH9BjndKp3qOo4jiOSzZ55gHx96KKsa3roAD7iqGOTlzvRLaXUfJw/dqM9r
r4TnGMU5uF6ydk3da36cMTnsYTaOg/NvmpwK8nGTOTAqmp5psDTZ2isYUhtIV9SxXO3W7LZa3YVY
eorV5BrXOqvPTZdsOsN+jUxfOpyNSTJwK0/GDwwqAFpzM+SayP3NdKyrLpgoZ9lzYIp3mZOlMSL7
dSmucVT4GS5wQ7xIH6EQHEPJLkBZhtCp2J/FAqGaeBqx+lteRIpN3qh8fkw8XpfQJs3QLmRBmHNT
uZ1FdNE6bHZNkP2h/nODl4KwWBx8O/hnsf0wUxovleVhVeNnQa419XPacNLZugdCykHNAzCZiHhX
DOYGdmJ2F+eatelZavEnf1Bw/IqAS5GJjdc3DLA2Jtp0hOJZe83XRFEbAX0CEp31K3rratbtBxu5
cYZc9yZa+WhLgWzN2LfNB9NXHuqydDBKeQMTrLwDsfVjumQ+zZS+75yQWxtXV1UzTMwTmMgUVoGI
senxaKNTE1b2FYl5lNq7a1Tlfei6LdHNO5J2NxDDiKUaV26LUSn48dRYMKDTE+EHpAK50Rsa68aZ
pWxQ5jJMFgeO9qdizrjHm1m4j93yD8lUAro2U8WU9vKkFR81MWOL4uVg4D6hFd4XZNX3fDJ+gnyZ
R9nFJ/0f1vw8UAWhz69SU2BNChDKwczDg7DHtDRwBrzydAs04RtTEZBD1XT0Gi0k4sQelqBeTzOh
gdbucdM2zYvNGTMgwrYLQaBxoJbmQ5f/eom8m1wAKObIcHO0e9KOodzDs96JdsG4calgg+65ftoW
jqh2ZJE2r42TaWBSbD7ecEOs1h4ZxI4JWZkSNqEvxujaI2kwbmcoJtptOcavXS5xNOk1wD4t2/FG
HmMbPp1w/cpOaeju6l2PcRAL+Rhh95cngcOOC7l0DnkT/gkc826sKZ11TcYnCwFnTN2NEVuXZhJf
+WRyreywYLqYwJyeALRmlaT9+8dhKQqgJLpaO6b+OeLpWiuykZgbdlM53RnmSPOgw5sa+oVXxNtu
np5NUT/MZhrCWcGt1VXec0tn5ib3uIuUbXoJc8AYBUmUwpJ7lyOK2bktpejDDoGd99t0dmLMP+E4
hDv07Wvq7qwKQ8WMYR+7FYkpDoexaMQpjLL4ksv6BWranewZ0AySBdzJaLTKc6rsSveOqa0/2o7i
oulykerrjyRDJ2niZzxmBRdaXJuNaV4T3a18lwwkTldvKzNKzUwbYodXA8mdrVMDb3yXDLQWR1P7
O1QMUiaaNmuz3Laay+7cw/4uXbNZl6ONW0NZVzAH1l3QQ0dsNP1+6KP43ITz1+SK2C9I2Jgqr6+c
hJAFg32iD7+stpB0B6xETEudHM9P2dbNtq8Vo8FgF+MKXI2nIdW+BhsipYtXxpgmFiHcqQfVFJ+i
0ee90OwdkjfWXOtEbUOySargta/PcEEWuoA4h7Nnr/JiulRknmDXaO0GDcTcSFqU5rn7SkoDpFnU
HUgn37peSt6BPbbkfjt11tVLJsldOHuisoKBjubu5xpwa9p+RbO6ZEPCZZq42brroNVkA/YjfmRJ
197Rsv2aoj0YyEkcFHHjMcZbYYd8SAUYj1Enuivbb2QsrGazhncOzgiFaUz2c29F4ADwjA1+KV5o
2XQubVydJamtQRrlVrLVyoWbDV0BJhcn0cnMgq1bVc0KnvI3CwT5j1IxxuDmFxQNZTLFozDIH+NG
HFcUkQxXogq7krTJxhp5jTV3/Krx7rLe29PeGsWX02nGUVemr/dUSnVx/CQl+AwjNLb4N3W8tHwQ
aBIM99epA+5mHxeZuYF4L3jG1Vd4z9TJOGnkeVeuxt4mc2LyPU0AvoNHSDnqGevSemhA/XTaQAwn
JD2rZdZL66bHgbr3o5VNJ5JrgxU9RprRYk6ZHy1Cp+vA+C4LyJ7zADPJTpiQpwr5z3owW065MeHW
iNjmdnipneEKmVrruTzAjY/Pce30vpnii+55/U7QOHinW0VyKImsU+ta5inWSRg2BjiW0HGpCSXB
uK4tU15zJtFXCpM2g8ybC1Vi5X4wL07MsKGV8/hcUlx1n9Iiwdo7PUsRhyDzs7NiXtNiHbrNtebi
lBPvSdTMryGr5nrm+6DtdNRoAW/LN9xzK1XZ0wd5lWCTR3p0KohyPhpe9wWgUXMNdD6MPyUIrIsj
omFrdzGJNEUSgblI81n0n3Kqr9EghodybKd7Pci+4Pa7YH8G4UeOXu2rBfDh4Ak9j/peBLn7Zg/O
tGNIV+6UVUe3xCVHb+4MXAafmsdABkZBfrGNvL5DpiAX4+blXtcgiOjxY1q47a9pB2+qc8vXwEgJ
L1iBAJhaPclMD/ZGXdQk0GN5kfwcaP6qomcK0jAL1bZioDGFZ5QU3HvjbL6QUN+6oXhldCquqsT3
GWi0FNXoaoMrFanH3l53JZlGyErYgAAtMlxS7cYbtOLVajo0hhQ8Xmlm3yZJvpupQb/XMsWqiqH7
po8kW5NE7bwqyTeprUgAJmn1aOW7jn5k/jVN7LM4ar4rAlCbSE90gtjlU87GuGt6wMR9k30VMBv3
RIGvsmVWjpp2ZlB3VR4ZhwmeVz95wzEMuTOnwcXt5vhABhZ4xGBQEmpZByPHVIr0xr3XeweZuOXK
FNPe6WUPlIhQHkvNQpcV+/bJ9n4NzaaEs4uc7WAnDyWu/HXcGh8epx9GQnq8s3MUmkiyMwOnosak
RkLKnVeqYnkxtXRpiZT00C7CKfduv2toAnM0AItYB2oapQzF/cGgkKYH+LJG+OyoBTMgKxUI+XF8
j73omJsaeb6OxSftYgerkuEdK9dbTrP9Uy85yFakcChiNw4pzHQfIhi9g9y7OlFmj0WV3unRW9M5
4lnCoNn2lvechlybojBxr5TArCjttdf22IV3MipvPLUl7YY2820e8lWYkbRL+w6jY6/DxReKPrro
YnJzOqdzNG1wtB0THOwv2LVOYUetfdSIg1ktpI3WLu5Hq/2u2/DUVuwfCsYDPZoao6PCPbhiTs6k
X0QPny3p1LCzWVQzz48xF1Bhyz8mbLxb47WPKonriyaGc5xEao137Wbiv9i6huuwzIs/1M9vHW50
O3D2N2AP086Yp5vLbZaAeix3XUqxrpnJbO1m3KYc2SRkybiL5XctLU5fk/cudMZJU18lB4DhN6sv
8j18VaBi7lTsO+OkMBByR+RIkKpCPqlhyzyl2U4WpmovwwnauKQhGGk3lRPtoiZUO2Lez1Uzwgoy
4XAro71jOUC2op5jE9UyPWcKNUOjR8jPwsE6OXXSbukL4cbx1kaqp03RLHZ5Et+bqj7HsSF9NI8Y
Czk4KDdDfalAyESKq2AP9Yis4tLWTS00Tj8CnHBOFENRrgjkQiaHuY3dWdYxN5iKZUWwSekp25tU
aa2hqGBXtDR0GU46XJ8oaGlquOqjx90ScCAxg9ZfRHojgo1g8r35/YjJHDGNAxu4MQdneEE1q16h
/pNHvRaUNAS06T0meVwcJg4+cRFBk0poWXayRWQccFBwwkLifbThjx6dsX/LRpx1Wa7fsySbPqLv
1UJmOS7saLvtPYAXHqXNnBwvecHWbwEaYASVMYsDlQoGpThGf3MHtVeMK0O0j2iI/AhDFqyqK6GK
DWF55OqkbZVsz5S7wR3zSL7+/cVA/cXwqfH2aaa66eF8cQDScxc1VHMsA3eG0Mm1R6Yc34sYpDe4
PaPuappUMLuE+o9FXyZTDKTFNKCxM66O89hUxzAGzVYSweJY6NnHeJ7to5swpegsnua+tpujjXiE
4D9FLyZseGzpLdGKZvl7//7lKiybo+4NOw99m9dkyHcUhpwEtKQjOvmHrMtqW9mfnUNnhiSdJma5
x6udY/RNsD9AEfaVRgwqzlXkx8o1TlnunmC88Q9mjwHo2lV7XQe84FYB15eBni/SWIcAzRXndnRZ
2Mm7ijRD31X9LtNU/GBaCirs5GPcDrft1Cu/6WH1Sr06Gl0laanBycs1CJ8xGzlur3wK/Ewt8X/X
VPvey/Vbbl9qDi9M94oSFUsGrHLTMx91K2pDHGI7qc6xhoBLP6+5dQzjtwtYCplWiwcpg9cqN59K
oqNXi4Hmi0SiH+KbTRXGvnXkR5N7CDsZFVE67DCtOUbE8S+6DaEXQevRNaDNEWliVp4vx9nwNhcs
4wVhX66t/83eeyxHrq3dte+iPn7BLgARCjXSAOlIJpOeHUSRxYJbABa8efo7wKuQi1BDfTUOY+9T
RW4ymVhmfnOO6b66ns0ONhPjc7hGRBVqkev3OEvwlK0e5EAI5jdNbt+hNM+h3iwfFT1ICJc1vQgl
BF2TPBhjdlPtTad2YFUf4xQNZyQNGPY2Du3OdLxjmnm3lJfsjMLHCO/LqfJggDx530VlSPBq2onS
dNlemuHOVfo/X+ECHL2LpXlgEnKGmNwC+P7u5yLr9pDaOeVTviKXMjr50Oc2ju7HSP3jc29Z2c7O
c/s4JlTYNFSKdOjq0m22TmfrYFMjdl1oENjjk9AkHraWOOKmnQuwuC40UNNeTuVgxWDSU+ZbOIXx
+9AL0IA6H5h6BLKKCM7PhhZkcWvvM0LI2G7iw+DAyKDqibBghGHHoJcAWaD0DoARpq1IjehECAxg
DQfuEtIXvGc/nCOfxe9mE2QImXf/KI0UcutmSEFJm1zrmKqU0pTWjk4+ZGbKe9dqGahYnUHdCUHB
vS3OIlE/M7GbcGg6djSOICUjj0etmi+xlPX9wHtrY1HL6yc6MqdIH7NJuxr56ASxmRkP0rvUWXaY
DTrJdMqttllbZbs+y+kHVzygK1UKWxVWZx4sTH7YDk0tIlHNzrKtIhv1iRCXYbE75Y24peiMYI9J
sfOKB2YnqruxxiNdoEvM7Khq6K3rjMnJqbt56yTudC2UdoHkGR2NwcNjoNxp2028qdx13KhPVD6k
MI2y3Aqopfc2sKCx/auXwfHITsfRYaRw4ygc2jY9T0Qng7s4KtZ9jakGVTbiFg9zgZ9v2+SeejX7
8dmTFUzh9IX432CIYr+GFKNrSVynghU+iZYYJYKX1zT3s0xWq2OGfhlzCPQqk5ZjKO4ckdzXVoIR
axMD/M9sklKLPQpBOip5bGp0p5j1tgPdw/CWYTUQvS6JubsaTkpLINtaoi3wH9dSWFI5R9doOsYe
Xhrok7/TVnrJ5DL7Xs2PVln7LJ9amBjm2dYF6dH2HrdCcyqT5ZBG0XJgXGvTHfroSv3LLuzuQqo4
9HUPr11CVIUh9B5bsBMSC79JjZtdkekyyIy2vCuBQsNYfKt46Xd69NdujelAwg9AB67Gu6rrWeCq
7mHgFhyMWA5DJ6UUE8c/eEPTvFdr8qr1TeLK5j8pVLNNy0ijkc0LTZVxrNf1o5lLYPoj7DBRqP5Q
MJb0XeCYVVYxh9cOIOoUdYzoiTpjvK3Pb54DIz6alp7XFlRaai49ArhQxMh9e1ObcYG1E2SZzdfM
MIaEseW6LyjcCEAggdph0A4j0Ufu+8Lf9/SSVMA5tm6ma5fWcG5VwdXQKLiVWJ4HAoqSt3rEqyYy
BuAM6Lxo9RXzMhxhPGxNv7zLqWt6vfmODnyjdXhL6WhHdEY6G3cxKCpLvqliKPZL1PObRuZpsYHZ
xIMx/ccPkTt9DeaLB4YZSq3usOtrRB1SmtptM/kGoZB90TOAol9X7aWp7eeREQLLhK7ObtI8pw0L
rDf6bA5ttKOV0j4y2GS0OEc7HsJ0W2oJQNy4EHcc2xklkctIHSpkyu6ywIUQTsNmTM2Fqykyk/QR
NDEabZ3+U9Ps7jnEbsmcMtnnaALftHwp/OhftdQdniM2wpRZHioPdwRPXwikrejc1H5LLWZLJlXI
WZUyIMu997azjaepR+BsOKdm5oAqQJvelri3CDMfTm3vPFSMGIh7ld4D9eGKpSJ7d7ouCwCmojmx
/ds+kSBfEbVx2ltvJyzUriTnS+tLbkt0j4RfrKPF1JZgsxMp2+vYP6ZWaxyHVvtjL1ULF4+ehNhW
YTlVgOlbrnYxT4uDObLJmJUtUfVaD4u6y7zkviwYV4nJhQKhVQB7Ux2XBXo0m4beOuc4HfjsxQV2
sLy7JPJPaW49ybbQA/pmWT+NR8AS1BXO6d9Ju+hksu41wcrSrd8ES/ByBnPPFMYwjzB4sJStHxac
MNPh9x+FleyjWoBT5HqI3Cm1bc9p5iBj/luCbxV2ZQOkk6U9WS+hzdbQ3oeS2wTmBnqpviOPujK7
0WpOe4Ludd29aolU3CbeqHkQ3LjTqfmgxWg+OTrVtb8fcJ3QPRdR+9oDRYcQyu+g8cbsEOVK7l2T
9HNC78zp90NVF+0pGn3UWBGB9aTbTNHyBMHQs5IHVPtnMCNJWNOVAk+dGaymN6ffD7+fjgqwjr7G
iTkHf/Abt/X++1/5/deKOMxBpXFgLXHFBMW/4TpjjoXWpPlvRoQ3s4olZpQWYxEho89ew2jlYlFQ
83JxWnAkWcT8MSpefMrdmD5IqgMdeP9ZzWjZ5EiRflvon5LIObONrTmlp7a2X71+5VZ1Z6uUA+Ak
ot7JWtyWvM9W2m1E2ndHb7haUPECKUeAd5WiXbSV6DMQNuilLCn6cfHZWd6d1TPYixUlkvzWv5id
GIfZw1OBXNEF7sh+6bWy2kdWwwCrrZ81n04XR05QCmL7HobRcO7zegyoR13D2i4+G2vC3MR6vmss
PSD/3odl/xHBJt7R0bBzuwG9x7Usnk+Nk0/k3DElBSQ7BKL4p6yJWXFbBRNO1zAeDfaClb1Gp/rP
wATCJ3SxcGcIS2N4THSHJDVmiMqe+l0lyhBnjx8aJtQwIa38npT6P98t4kPkNRdltdZuXmFijboO
kMVQTBy65zxAeePCUmGYpsHNYLYD5mxi68XOvdNweR05UE89EaciXnZWhg+wXVsRmBrso+28LRLv
o4aw/JIZNQTOdQcwnPxChLF+iSoL+1SdO8gMk8bdRUW3bmVzAliCWnZugWHstVy9A+7QYdKP09FL
Fc2zyr5z1KMzZQUNQ91LmSJe5mRJyN/TJh7DEdUq9yWS5vs8XL3SYE6qsv6RSoQoIPn+e/P/YxRG
e8sl+kevTtWo4rDJx1tiEfQV8P0MC2KE1LSPRGbzZjJZHE3M+ceiADaJYMLwbt0E535X8jRw48x7
MNPwn/txuRJE5+zlsvDk5VBfykrDFWH3W3310RDeyjap32nYrNS14fshiKjv6EhWwsH5vOgscHaz
7Yy2COIGF/2cj/eayX7qqBVmDa0t5vnDNvweK3DJcC8pLBrn167XrFPa086a2flxJhdYnlWH8ukb
6UOdscu4dGOqEhz0kCEgd20WU4qt+BFoZ3IqWkniicsdKVNvxzBsS2UQsnEek5ZI2WHHKubE4hJw
of3Fr11y0wPS9oCZHU8ivyuluD32WkgMewlVM18LmN34x/Cz//7ApUAQLu0a0COPCiU5N/gGHEkH
/Ki624nrFBcfC14KAAlvZBWqvJlROKHhoklhRc1Ogyhx+2IH2ZiDdofknYS+Nf1lrklvdfRX10mq
cxKvKUPtDpUiDkimLUDP5+uYD/0IMoqs1SNW4i9RL/mDlbskCSg7KRPtairvA1PhQkKg+FP5Kj8V
9L+v0kJeleahGiSWNdG/FfgSuKRS/Nq7FPPMBpkQis23SuSPOie6DabDkvLJxd9q4+cwkB/Se/Y9
XO9C86s9XJxDgsqxwzss+SvrDdbDQmUVF+Wl9tFYtKcC+wMkfHww8HFwerlXS0fAzWVbn6vZVZu0
Bz5ii4+FkQwlcxMjJ8OBQpIV75Crta1vPBBczBky1ZfEIXIxa5rkaNdlJ+ZvFzHxxuohCYEnmHDD
0hKCPE2yaOoeqY+9ow6Iuy4SxW6EvI9qOO7InsljwnUt9XGIdammB6U5BCOTwMH/E9klD0SPCYXy
xr1sJI6xxfrjg6Wn/Af/0eD/2D1P9KBPZ4OTC1rUaN97nM0Ia8h/U7oQxY59axdr+D+cgotn6qCJ
kN5/WK9CSZkVZCrsatdkAVxNK2ApY5+DaEUht1He++bu97PMhJ9INiD3Pbii0uAq5aYueiLv6tYY
OfFly4NVlp/aQpqpMjmPc2IBnmIhFHd9oSE09AAPDJP6O5pZ+44HALe1gRQLTEqArBnFOyGo+kRO
k4asoYJ7v5CgJ451FHWxIpd5EvKieKvjONqCJfk07G6AXAdpRNNPFTXel3Cy2LDw61OYJLd6pzHZ
4W66aRCeKBbDaZ3ThHqpkpszgCLDVkaM3exUUPbWkzbEt3JMfwTDsgDv4gC5XOAVPfTYBvbg2fy9
2zP1VfAJRhNr8pSxBRWLeYyYvEF+slPi2z2uX+uxwvC+I/QbhUDmzlihKFfsuRSMQLMN0rtaTrCA
Ke/eqfA6RylOmpg/zmg02UNVZ+dTPvi4U6Np1nEcY6jvc3xT8dMMvMmAnsaguZc3NC6VrUCly2DU
zaWi5aQx6CuwSm7huHCRkn4qqUGno8SSGwUzV8qYkiP1IMzDcz9sO8h+ddP/YK2OQgZq314DgxEb
GyAhIKdMiLJHRZ8rs2awbRaB7p2HVp4k1lM6W5DdzSv/LZr7povqqTXSx/k9XaFEONWqs294jziX
mmMfg2ZiVncza+IIUFjU1q3yZFevTsw0jo1jAnhk52dwIpdBIYpkf9ekOPfSKPhVIpOk67jWWY96
sd6pJePdSBmc8dJy783lt9WIKxWz6dnPs30/9xVYHudpNBPmpQ0lRk4+3bVme2cW9puNOflQ6SZI
M3Mm/2A8rGEvIQyKtskQ6hFja2/OX+Kkh8IBTnBTa1hnY9O7VCP3aCMjMVHkutoX6a62GU2DrgIF
OxfXGAtOoPnJwPsKb2qtOc+W7VK5EvmUYGGd0oUDxZv25BD/96W22OP4HulqT6TNtfpe6rwnO/B4
+zFBZjy1GkVFPhDRCAzA1dbJmlvmn1hOAlMvHrXJ9++qaEA+j+AJELrY8Z6loKZpHgzXf/LM2Tks
wxLwCLkUa/LemrXkpSHKcULERRMo2BzjI7VNsudNrPChsGDS0VZM00YTLJnEvF0iARx2fZfRiita
LiH6bBx92/2HQRFwBH4z3G98jcoawmT4Z3hGdel6kLBekj7hKvmIVNUfjGo/D8W8Y2VG4hNuFmLx
AM5g+xgYmr0VcyaT0ULESBIBM9aNZ66HezeKWSBTakbiLI8vxLfIhHLaYvKNrqjYlzOlsRbRI+XN
UNEtemYWzF+uQ4WVo48+V3uKCDwfN9eikO8mDK3cbWtvr7cGIYnKSHgSeLKcCNOlvSoUCxvsJtK9
T6MZhzslHmd2gAAu+rCxJ4Nud4rmtzB9PjrNdjeRIa9mNpow6CqoIPeO4xYXv6FSXWTHEotTSQlM
qPzpZSZuSdGflZ6yJn8VM5PbVoBy9b1GPXf6HfwnZSQVjecTGQiKNgIYkvfDNC4ovOhtnG6rc4WF
Yb9kNqUKFdA20zGnR01jJAuaUNWax9XP3lT0Vt5VNPYRFy2zAL5KqI3iU/fqYtsV9UeDJeUMeBYy
XRhzijg6oyG2cf3ptlCSF9f5kX5HjVtBQRVRT+DKuA05MlYXPEYo8sSocXvmxQ4QBWn5TEGjWscJ
GFofqlhDNDKbZ0L026FnGtecczlBuZoGfIxkTP0mz461btZ7Q8AXID2iVOefqH0mumTN78T6Goil
AGBzNwJjuKwexuzcracNTEnM9GKeyh4wpcGuukU7VycrdtzdghzD8J5DdWJb+L+tJqyoagcW37P8
NmHqk6U2nBIKje6tY3vHDhzb6niNqQhaingTmUMbwkI94Ch9KhgKha1VHCnr0o7E+5fTWNK1oSh+
czPY9XAEQEJ171pPxhFE42qp4HXqkpKoSUTlhx3mXGMvdpvbewBQ5zhO3kmlw3oCeRkOnUuwggMO
W3whzwbcrfPvP1l0ufbsPFtr4n1Vtxxq0vlesPbvyhilUqXFcIdleav4v1MnTW4Utl6z7gS9cQyj
FkAkU/5MUJexJOKFZKS3BaO2dazGP4yLnx1gw4JdKH+olPB2ANvYIGL3LY7cFgDLeLD1JQ8co3we
/4HJKsNpHl5m9tBdYzLaFb3/TW+2ZBLf2hcFnXJwvpwCabBisIwIkjy2jnFFtY7OQEuTR6eD8SU0
60PFVrjUxhiIxEVXUONZL6XOURlzYVIMxokCKyb5nnZMrDiCcy9fa0s9jiMRxsWGv40ussMM91U6
4EkVowURr9iMrpV3Mw5q/AboTsR9EKuStCN/loBU1f07y7j0OXNV0ruvnGAtPA/ee4qmgt0Qd28W
a9dsshr6Ia0HEdnLAx58hLIoXqGCPXhfv7klYOtw4EfvTb4+CK1NoVDuv+QmndGAxra623JmtNN7
rWte2cZ4+x0XV3924pnlTdj347hqoHghQy1P+IGNVGAuYc2t0ypIwGxv62x506U07lB08UgTI3KN
hGNN3qn9wNB1O/JLnwFXALsrdBC/7VqmlZ28OLpbJWiNXeGj7Ax3Vzds7lTAQyAFvfQ0mWaKIs4S
jo8/4FN28+A+D/iiIN+JsBwNwF0ZMOQupw5sQfowpuSAC+VNd0hyED64rCi8zuEToCd9tNZE1thz
XovS5VLQzbQjF+giXBlzWl+s6UjF0iYXpnkqRPFEU8Z9Kx7jufkHuP2JrEnHUz+UiXkA/uTThxV7
JIXZOrZLo96HvnVYnv/8jgDTtR6ItrYKFPlI3GFaFgaba3vQ75/8fohMYlNZN73lqyY0ra1CDTuZ
RH9fC4Zy6onthOCFOXYoSFISPJhaFtnM/ePUxcuItfTUZxy4sX5S5bN+0u9X+v2Qrl+z1IjAzx7T
/bT7oCCIjFERnSZzfpyQunCyZ4iZWtMc1GIe/My+1ePko2nwO9zMyAIckyyfyHf9ZFGOStS+7Bly
r684Nc5nfAUFPTyzOsztn9mx0OalQ9LXfinxIut7wqG8RwdxKFeh6ffD6PZ86d9/XFnog6zOMIJa
hu9DvJx/PyzRuiLjE6gkpM5ZNJBjMDa1Rtef54YEDSsRawwOprNuKRJvWXeskjTksaNqc8AuWGOq
sl3oalDmaxAzXKJ7e2v1gPFsPMlb211aFG14bC59Zsp96Yf5YNO3AGRzOEQLzIKqds2AXq8w95d0
jw/tonJS7lpWriT/kkANqUHeRZRw1NeJG+9W89tbNAsiL61NA0gaAALErzWCa2JP3Rjrgik83USS
G8DgEixEdPoxbHYc3R5OWCppIyEX6ZH+YQZGM3B5mFPMek6xm0yE0xkqzmYxCAZyGOXOlXAEBLq3
RksblQLaYRCVK6IJA4xrC7jY2a83U31Lofrxc8cwk7VjNkm5VTyFFDv1Qzj18Usjmd1k5N+4z70s
roeHLn+mA+YjV0h7QPJoFsp245AQDxmzM9/bM4sPCTT5XnWkWueEI6Vcb42+5O8ZXGZ9vK4u/t7E
iHTG14u3VwM3Agu8a+8An5ic5cGtrXfbIInSpcPFYasNat3RD5qtvybaAN0rAdBbIzGrhHwZc6JH
R7q4be33yWv+NG4jdqPLkWmhN2lZohfqgsK8sNSBG1nDOWcg/J5h/MLq8M4IHHx7H4cZgMUgdRds
Apj27LrYAThiiRlpJa2K1wy20aby1IufpN+EOP7aTkeylh0fUBAup6TedOALWiwJ+6ZFxYjxTgSm
Vx2dqXx2RkGTnReLk+Glz1DT2oAJPxYZJTvsqNs5XxvhVBUfC6wZBhkJzC/o2/3EZJ+hkra0F4NR
cLDaesImjiHtLMjSg+DFSNhvoB1lpDxF+9L5bXzQzJpstU9qgYLzYmGnnCV/d4itv1qi+Qd7gN0j
ou6i901znKKWho2G48m4WSmtWyHFYxl70VGHFStcMoVE7eXBaTBr4LreKorhGtoK4zi7n6iICvOR
qfQvkuX/4X5sCDj/+b/+l/8D7Wf7p/hpqqr8n3E/62f8/7QfsD2GbxqG7/gekyrhmv/pv8F+vP+A
vSAMHZmVpUII2/gfrB/rP2AA6Q4sH0HwwRAgetqq/8UA/YdwTMf2Gd3pru6bpv9/w/oRhu/+LxQd
1zIM0wUZZDnCp6rBsP43io6eCJK/ANCG2LvTKGkoakfuWztl2m5h0IhoINmTyIceSTayf47yMSgZ
rUssMjkubuZq9pdBka3BPVFQbButDbfQs9juFJ6PJAfxr9OHaza4utZm3JqKXJIJz/3amVut7bnS
N4iOmSTPG4jsum0bGzXIp2pt3e0oNYlHenjHpH7XIR5sZ4Ea3cZPBXCeLXTN7VLY8GAh0eEPpdmX
7kJF0S/+Gg7ibnTxqQCmgoG+VHUjnIL6tLYE59pPT2mwv7YHT9Rc6TrWrGhtFo4l1ctUDau8/ojB
baOW0kIM92Jn97gqaF0B0M0h38O5nC/Fe021GdVzIw5kk6EGI/AIwHbAWGDba2QkAbMwXoZqcfAR
aJFET5Ka5MEmBQHxNnKMedsyxCUJSB2X+w4hlVSgss0g9d39BPt5swDuK5fqBPth66K1b+0aXCGz
pIji5mqbrC3OrIz5VlubnT1FD2HW07qIyHVMoP+lJnKb8JetgZ1+hyGb3173hCh7tVusvf3aIt0I
ZJzGwz5iUCS9/Ixr3zTx2KB5sSihpiolqRh1FcuXv7Y4yyp7lqn7nY4YZrzpFjfdq2ZTyumrpduO
kDs6/M/cHc6kjap30mzHuc8AFS49KTtJ6NyO7VDL6hAf05uL9WpvEFrm3tLqARS9kOnWsyQoezF1
nTn48G3PkGoNUnWodNNmaPz46tOKbqXpY2Gb7SPxT2YtLm0I9vA3Xoh8aOA3HE37U/hsBMygrQuv
FLNZmA5owKZIP7r09zeiffW2+5bSU7fVGguFotXvqeubLYZUJT54TZHQqzBy0iRsTSAXJ2tG/s7J
9dLgNDORnabyLSkl7QIjP3424/jC9kRrSncq7BxvfQ9JK032wxR5Z7YeM6hqMgyeK+lNxShtMe3H
r5Mdye14+54REAgI/AYTnqiseZ6YueyWwb1b5vxvVhMFTAp0a778ViIZ+8UNZFEwFOUf4qXHMdbO
gt218fZ2q4gcUyxWNS9LvNh7wZmVoeeX4vJd9NWxs+RBWRaiPVAWxqbr+31w1xJkShYJwFEQMD8B
xkS9TTNrH7W6A5MvoKWTKWiuAY4lDpzXk7vDdu04GTuT9lCn9E7OU0bknx4ULCl22DY9r0lrHtKZ
6roKVW8WmAzsBrcr8/Mg63KkLndYzT9uTa2g9lXZ2QvC7FEYXUfCNbqvy9jaWhHrRGRfzSW+tbM6
SsRo8hD0eK59tdxaice49+ncPU0uvUCY6tb7Op+SOXgANuTpBLOqTIXrGaYfND3kUuYHUUKZace/
JZCTwqnaZdBLS697dDWvvJHjPWSFRRbbHNH86WMaGhpQeIJMrBN5oK1BOgrwdmX+XGHsyBhEbLQ6
OSX4ypOasW03WMecjEHqmj/KYoowZAvznhpNQvk+Cyg/o51mTBMAHHDSNocKp1o0d4exsL688cNr
q6sBA7DLsDW22HIDa8y/62hgxOGUu4LZ5mkQVGDbXTqeojWGsrz1BuuU6kai4c0ZCrJ7J8E4qWqg
o2AGPDUPzA1T9+Qr/sQhnVgwxZdNcRcTTcUcAb9aMWjYDym/TOyc+Q6CHVUG+kTGIiHQJePGfDKs
HiOvpnV/OntkOmNWFzsBVRNvSPg94zB26PTkdbNiGkSMnpZQ6HfnNkdizpX9qOdac99izQ/y6VTV
zZnkhjhPWTTuHcNNTwyYbroF7qaqDBKhRpMHlqqrYzHk0EaRQIwO/W/SDe3oIuUdxtzu76qiLYNY
zsNj2T5NiZ/S5swT7OFVOjo6uXDisDqsNflgRDxFKaBFhPHO+pRgFHMC/JsiMi8IM/q9Nn9H2Tdw
4fzDauoXh9L33Tiit5L3DiPR8mRzVdo0qv6ywQU9RnkvYGfExSaHv3qVmf9ah8TwCqBciThgu35h
hv2qa+pTsJfthd6cOUx7O+lK+n3sriBFw2SwHqDNlB6sTy+2jAe4/381rX+dW6LLOoCCkKbaBW/L
Y2ZTkjYthIbr9Z3TMmoRev2OEXzbGwtxoli390VLmuCBREsNWgGHTluxxjB/vWvMvuYNoJUb127x
uvuh7P3nmOCE1tq3fLIovG9cEhqNeKuTu6J5kT0raO+1r0Pc7rrY/XGBfOxwNVAokqJqcJLGZuhp
6yaXtft2smgFwnPpmCKI8OfggkvZw+juLkcZACqAjczE39P+2cogu0fop+rEP64itwzHCbPb6aUc
kqM/p/86z0M/xf6Pqg48nkcuaiP0xPKIEZSg9UJzWpEOT55kTaxbjvddebCE+WCXVBpPGm1MsMsc
WbzoTfa38z8TK6GfbOUGi+niJeIfHMydiA968zefvI9GS98Zj3XRkWDorWVOS05mr0drjpCb27He
1j7SwFSFDmajnpyRyxgEMrjvkngjBIM+ZnIbGLSvXHW0uxcLQR56HN0By9pM/QcjCNKJS/nQcQmC
84yJv4pv0kpvMpbfiQ2SPDIDO2pkwDDwbirie+FeXQ8ueS6xEaWZcaS/MFanKAFvQ9JMxlxBtUJ8
uYnPBGZ8cgqTVVtM73o2wFYdrqU7rE03/l0Lwp4Z8Ylk0DvNW+Br2m+BlwIzfr1FeRabLq+JffKi
GxL3ZDLSXluSZ85YmZmJxv8srrbECVhMWS2gfcj2NGR4aiub35Hlj09J3ZODSZyHPgIQ0FgPw1w+
5LAvN1bSnbGfs39Uf4wKWuHcQL9eqwY0j3iyE6nvWl8AgkfTsjP07mR25GSGClQyLasbs8MB1EGf
g9Y73sUz/ybBtrGe0p7YZQtwAoa2W8fIv+ioKspvdN0nu0i/0Ek+RadevIopDW19HFeNW5mLb71S
Wlg/jqWuhbP0KVTUC961ZhZ4qj1RH/EyWG0WWrCkPL99BQvP8CixRj6c8iX6YaLqULkA8ZyKr01q
zEi4AzZu7sWOx8y7c2sUAxC68+J8Dk787XPOcP5U7GU76m1jVg0STXw/foPxe6qjjE4vPIEtxS60
/bx3HjVNLauCA0a91MYJ2hLXUjfbJZmyOGBVb4uevjd0FBcxPl2noa5+oCnNYlwqPPNoeOKPOTdH
JjTtvhh49+gOzLE+fhMTxuCCDDoi/Odc8jOZ1Vp+sZChqHaz9ehU0zuPJlKdxPYVUco91pAs0NBC
jkvdZnbSoIiLB3TJZJtk3uco7o3hPbYQW3zOsCOvZeBm5Uuu+V8687cqdecTmeyD73Co2MSsyvwy
DCgyGuUpaSAF63VTCIYkCvN7HXN33zvl+Iegyhqgooxi8p4NR75pmfjTZw1xM6V/QZkji9WYRO/B
kotLi4qz+isYDWq4GwqMdHE53XIYIGG56om0314bsCiXdKjwaYvlo7fVKZ8JKXXufG3YZrcx0oQH
OaIZ1pZfpT8tRHsbg2xu7xJu1AriWzFvapCPpYJtpmyC/LYFXstgsLQxPI6MtlKkNADiwF+6DmC8
lF8erQRp0wdvjZmEGsvY/u54jfD/WT/kK08TsYjjgkpmtuqLpA1ppcl6HHvjvVf88sBOs4cbF4LS
i5eHveW8S7ZAwB+cvZv6YLi5dpEUwcqhQO6aVBmmZp6Rx+cQj9V88YqQs9tL3+uPFXGlUxaVn5mB
8jancwR+gmvDBGrbSKb9aM4k1lxKABMOUqNOLluMY7hUHDQ82QMpRC1uGnycstFVqMHB2aZdNe19
cs9MJN2fPNPts9XVWxP2Ewwvj/cQFUJB5+rfA3ShB/Dntd9MwSi9Zxl16dEijInvvUEjlf2paeur
jKk3KtdakgUKn6aMfT3B18PxWyJO0v8Uj+7D+j+Cw+M+XZkaOpDls4zj8+wm1sZMWZsLGd+stRtv
8ZiMYp1FiK4x2s0uRX48Wgbf5MK5HPCV/GGodEnwkMNwIQ2b0YkRmhP+iNh4jzhY7qDaE3TtZ5Or
D5+y9guvY+Alx04BX6xUMW2VjbqfnocmhvvVpqu6C8ihnFjpFvrwZOrIbTY5XEoTok4SmDgBsWAN
xzBFrz5NjQWkHAv21oeum7S3ZMjulN8/Ct97mpv5dTH5BdHFi9j0IIXLBu4M55rgFOhYcakd9uDM
dG+O6rAiKETivHuPZPvpTJ69m9sLGmF/ZTCPEIkKsFPIU3Pl9Ye4iIOu7Y41pXSwMo3y1ptjHjrc
bwieAV4wfOOUCdql69kt0Zawn9ZcDAi7lFe+RiSSz1QjNEgkrAlQ8q5WVz3kaHHc1KmIYp77XqKk
EzLlgKwO2FJrcPbQtel835WrSY/3YmbW2EMKXvFO4d5x8X8w63i1VInpGsxb4OpM5b3zAgMOfAO3
/rlyOY/D3Qo4PzzJkqaxroS1hQiPphd52n5hNPYUDbRJ+rQQ2HN0qeRYvODvWXUFrBV9Vrz08tAM
BldrUwiiei1mjqTpj0sz5EGe6peW/mRqNUzCHUQ6icHjuqeJxzfG586Kda726RO6kU9ymRFhpc8H
jbIKUrDy07FjhqdQonRecVoo2LaKIrmyXCddW+4Wp5kD3Ehi79HZqNwuOa7clXFY/fs3BL/urpHj
bW5nJkkTl6KMLwdO6HHyCkyziYAJqLFJW0xGtWahjnK2GGE38g3ki2QG51P5Mc7bCsD/EVrXuuvO
h2Ztgp/aBxp1Y0xmOTgLkVyqJnbuAOlwPa2uvlW/gI3Hnu4x610yclf5RCJpiT7IR24JYr/KRIYc
geVeJMa1ijNGOKralh74sciRn8qsHpJOABT1QjLD9x0S2KFdrP2k2+z5XqSF0TTMDzZITkgjG1ab
J6SU6FDG2bIrFMQgiQM05SwQUkmGFRn5e8VauLzQvZAPo8p5uHnfCFLYvC2vnNABMBU0M+MQfaCs
7pLZ87vZyLuoae9qz6FbyiFEHkUUDI7dYco6/Pj5PiaTOoOLwq1Wj7uUF0hIefVbcASulD7la3VO
a6HFW5eHpm6+p7rT7nEI/PWtnxYO/yjVcQJPeKAImF0sZj4V97Rw8uJ7FNcE0/vo/38cnddy40gW
RL8IEfBVeKX3ojxbL4jWqFXwvuC+fg/2YScmZns0FEmUyZt50qCyt/Gqc4eDMq3Eb0pJ4Kb3NHiM
nF1zTJp7mlt3rROQ2yec2IDnOBfClUh+DItP1q0/MLHhhm6elb+8WDcBPpjjE+bM1tr9eZqGS0SU
mreN2WGf1htz/DO49dMgZto/6fSxnfHJxNdKhnFYGQ09hrXsd0I2HGiW0dHgPRpmQiJT+Lx1+ZUh
lHCdAiqnYIBgbNH7cuBU0CW4wND00b/c777Sp3ZudqCWfyojeen6ZFwVkXlKofq1DTU+JaF49o/i
r73uPBLPrZfe9YiR22YdDrmKWDK1dzyp/P+ml+6tYGc68T8xWu3eC74aYr4E8tOOu3LzaEJ5IePO
S5qrdzwrlE9jTaZhkuOCee8El85MR9aGts++604WFoZTNgzx0+SUPp4qqBGBq3YKsXBVJmyJ4FO3
RGjGtedr/EbSPpEr3gNlHI8Ya+YDXkLGRNY6mrDyqFS8Z7PBYEj46C9GRklsl19TL7afSTdaz7P7
PgPF42oMjS+uvzKXw03XNNvcc8pbbhT/qtq+x/iy1wie3lbr/xzXT7aK6RHlHKl5bqWiJZHeg7k0
n5Ua/VNYu4ilk082y+s4mzDkOiTgS+fFFDjPwTls4v49ixN9kHnGogJhHZuxQePvgENzTFh+lFX+
pW8S2J3JRIh9vNwgGB8ziEAHt/UPdk/aJ6n0M3snsUHyGlSR1OENRPwTBCrguZi7WEePDW1fx7Ft
KCexgLdZdH7GVckOanMh80i2EercR4Ob3ac835q5V97YvdI9bhHeFmJrTU3ykbEugb0JHCpB1KSm
qDgr0DbzIf7GtvTA/499Nu3PlWb+NtJjLhvm6kDUzRovZlbHD5rE821oGNXBzsNb7gqxnwPgE/gP
5bbIMAqH4b+qd7H3eqSfOT8DaKCEQYSlC42w3oLhMTBZU+KcLgbU3iH3ouJuyxL0EgnFtVxFZEuk
/Y3ZmIRxshYGMmEZVtiYRucwYkdTnNcT+HIL9opc4nzOM0DiOVmpNW2yX6V/zyqytrYhdipsn8oZ
suDQMcJ10DTwf4gTATmyRWreTsDV8Jn4yK/thIcaytAm67H8FBMvUS3zt9C+KotaiZSeJbB5oVh1
AzTzMHsKLaadc36cgqQ+tkP1RPNgQFQGK3a48ZzqpzGLA16UTcKMPk9p4C3GBx3xxzrOufUDSg9r
wMg1c+1pa3CJWPpHaZY6+o197DJ679BT9DaurE/oAwQkQOhzlj05zEqVpfj0M27jJjHvpBOHIQ7N
nRlar7i8gf1JIsowV04CSjN2a2uhGQA/Cn0c5mn7PM2tjSIxus9YWTi/6LXrFPopN7gQ0gvnLSjM
+dINxpLopb58ItXhFOvW5Z2K6uepQsuTi5Epzk/O5CB0pUPLN63iGSij97YMwz8Fjc5Su1zX8prK
YdqsAhchYu7jr8Royh09I1eXyksMux0qDOKNCSpjPY44OPPXoaXHqQXSIwvsRmBe6me4UWfWOFA5
sj/Eqn4iWsyAru7ezILuKWoAoABO/gclSBwPLOJEgqIjX0Svbdd+Y1H+dRh3HxN1EVbx4EPSrQtY
iWvHvowVYKbh0PvePeNfSuqSwkVnuaRpkF70cqUcTY8Qv/pNkIGaNRoG1xzGCHAmsmXgSlDOUrAE
GeWsmc7Cj2yewMmtHVbauXYPSZriGTUYKweAr/DE8L1NJm7eJBzLrLp0Hr0oVP2R1z/7TfGDNMUd
wRW7Kc1JU5dkw6WVdovt4ylyG4Ikge5XWV58xTUv3BScNzoeqSjA3+U5PsRIQwBBJy9FTR0D5WA0
16KjMKhyGMmCbsrJl+NiVz1xvqG7uWhzoDv7q6fqP3qCvWgE1XfhUBRudOKr8pAkmhgYrkv1eh0B
iMIhiGMsDE9Dwjqm0Xgr22j+C2ySieC8y4gm+LKg1c0MXE6MY3JuPOOHuxHGQaDFVs8e6nEe3UX9
PbE5+Rs9uSIRqXUMGwsRoGERL/WbdskzqewnGfJkx3uG0mf3pzI/JD0HeRIX9Jq3yn/18+zZ7bKr
H2XZ0cuNck0sI1pD5R3hvrkEJyeIGD4+ppUrGb6ZxqcYrJEDfn1OPPWj+m/e/+ass+psc5PbtM2C
qXRz7JdO2HzkJKeNqjXPmcO3sB+RDEgu4YUV1HXjlQbB2j9r/HhHOVnPMksll0AOEVIx025qjMxl
+8lXBw29wcIA9NChdAH+jHKoalCYhNYhEqNxgCxK5wPg8DW5sZTjOpfWLh3/9aEC3RqZ7924a3V+
miqZnJgAwcocO2c9BcPNEu8TS2MqhmdZtOYKd4pFtUbOBgUnYd0GILDccVEvZkwbRT3tfYZ6NIAA
Z+nNt4Go4jpu8PiHQf4aakftIl4bRwV6HCMQGITRxWWi6ckEz2aNKrp1U3NzYze+eF74wXWS6D4F
lrRB4wekPG2VxpTPV8Mz8nTFz5jERhdyPNsZkiPB7qOr2VADnvZVOy1bWodW2tfLHcn8aayMrt2q
35ejKYkiNbB+E+PCOfUnd0kxe3bwL5EhXYnpqg4b5MASZzk9hvj2XUxZY9xcs67VWLsBpU0Tk9de
4GbkwR1oItNerTc4O9fYJAkWO7FFXI7DIbCGggVaE+6S3gL02uQti1k6j+/hxOowGr1YyaTtD/XU
t1y2sZ6mHxnuGrJ5eP9DAQdPMh+JEywnwoZ0BfDTtLeZEYIIwcO81gc7Fcjhlkdfm393GlwmqEXr
pq9RXmb3K9ZoCE7kDoQHWMhgo68lgLSVSZIBylF79oPpjyiZcLVuhMUo3Iyla37WLAGmtXVMeqN6
5PNDY/xHTqzl8ptGh0xjFKEJGSMF5fYIRuluNnSwc0hewUd0xMaFiroxvdjZyJlwYETq1s//jG22
oSSs2nRY6MmKIUd6/DnGvX+csSerI+psVxs9vwwqpdll/bOwURuLCtU1zeiQyryGY0ICjBSvMOYY
AjUWXhAd3EdD2gd/is9AGG5RTJzYSukVIBPmUbM1FJvC4EJDnwZzOQkYt/b7eBMJ46I8FqxC0zoz
7jpP6FcBPwLH+KcTYqtzG94RTxUQwPW2azmcZ1ZenGUCZ5ngNp3myZWWILAJEeYSAaRl47qoGtIe
P4vOK48AGqJNW7rPsYTiFwDtI4WJxsskKcKdmpBl3eVgzbfG0DG3xPcW919RkvJuDIKEEE7NqxK1
R3h3F1Ebu2pzcuRGA9fDleMPXM971+Uk7SrAVRAoziSJ+IQAOtae8TrlpFSX/rd1wzf5wG1on5Gn
aH2YcKGB1O0NEDe5+pqbzAkhxwUcBqQBAWMeQbHf0CieM7xbq6g3Lr6f673we2v7fyoItfK5jtRy
/T4qKDuclNoDt72RkRi5Ste9qYRB5Wxj55qMOIOhiTLpCm7ZKRlcCkhoHM/9NzyFr9HMPQqkBn6/
do0tLD3IonxHzCUYEqIf1ZooTE8PPfn/0cZ0Pqf5B7uM4L9FuYbUCwx2LH5KSa9wFMJJyPgU+R1A
OC8g7lCd8tQL+FzdnaTJaWuhZ814ZFcM1OpDTUvqCm2hQyOSUF2afu93fxI4sLkd9lcjp/tVU/QV
+9NWRtw5UpA3hmNQXRZF26ClpRAX9r1v5wEhVDMIsKJjPViHcfEWcpheWAXTR2JSATN37kwmsas2
ZLexcdnFqXY8g/K1YN6QVz741qMVIzgEezlx63PvJdkGNxT9D4F+0D/ZVfxGfSyoUuTcGenG2zdR
8NE32T8/L4yd5VZiHYniZKJmDmZnsnKXtDazVaMdPhL9mtMzcMBkzhQWhCWfC5pcTQN6lTPfZdyP
wcsT6F001Lpr36B3wMHhvcsq+JsuRpm9iTLHJ0vTbU+FJEsFFfGVRfCUc6tODCwj0XA3MIuzxTdc
K75CV7xOYENdLz7GeL8tTilA+qpKb6ypAcxin1DSN4bE2ctMDrAoXN+B7wRHxby6+7H4chsutMHO
z0/M1kQ5UHOCTBDTxYdrLtkg+2wih4q00FpkhflhF/K7dMqj9KsX5s6EueLh3Z7dB6AtYPCcpLXy
r/Xksafo//Jh/i45r6FkuW+6bqCcq/x3zLOddm0gWPqp1eLmVjQMyZi70XAKoNySOKg/UTfXrdMz
v/dZtO3sBidXMqicz8xeeN45aWT9ozcNxOCMbvri1LL2oP3/5VTzjG8EP1p3WMaWMZRVgLDTSWPT
RoxfB7QgEJti08oEgfbp7uSd3oTJdOKJ+LCslwYXg/+BM6Nm0I1d0qF21hyvXtS/+KqkH0tcinh4
ceQR3wfm7bJ94bC3jagDWJtB9cK29RsPZCKzzn4Nu2+okevI/KemN5QIG2s8CIc2dm9pffYInpDh
w1eJAWTPVAvyFTNQLgLRG/oMERWVApIMN6zbyBMZJQiKv6mriXBoyGQlN/U3F6H+0mWkLYbuXlT2
sR0TLOHEKwmCFMwsXsup21sZwrIYDRCPISeQ9HWqWccMD6t8MHDmiRASjKamtnD0g2UO+SWdGF1a
LP3dNoI9N1BJ9gWa/ByVaJ0heGlyNYbw/hsm76XJqDzsPMoJOq6cuwZWXOyx4DtEsn2+Zomf350J
sGxqYjXqgkeUzx+xZxwie/yKTevUtojsNaLQxiLvjPoCmj1NvV0dS02JHyU+jXnkPMunqbMvfvAX
YYMH3gtO1t3NEd3dnNC4Wze7wWCnXjr+tqLz5Oin3qGoxxYOF24NXnz4RVt74+Fj8IajlqDtUfc0
UOXGfeQ7ZkYTKzJqY/jbRgYB1r4515N8IuX4Yru8LQ2U/jDniYiAwIg54uglCdG64F2zF8IP3AF1
/tVhHcE7+6eW2VOjHNIY/s4y4KkmJpkSY4GVgXViSsdG05UZQRTuHmiTDET4p/gZOodzcEUvfJkw
+VKVR8Uc8DUSskRx3WYbgN9c3hFXPEY7+9vm8BWnfN42PtQa1S819FgROkp5uMBBvbVyRtT5c8YK
v5Ae2AnsH58zR87PUz6prhoCFQoB9v0sZLzKfYwz1tZGyVubtMNujYCNxOoJlLV6em+z6M0qkcCB
5DBcdcDfNuytM0GdANXDToK75WT9tpv0pSvzz8Rv9rOHIpHPxp3j+AZvIA0cEaFa3bE0jeEfKgfe
e4Q65q4NS1X12zjdkbXuHEceFwmTzEUY3qnxRhv3OI1kiu1QFPx447/6WgoKOAnYoL+QWGbGB+a2
7mAGGeDVwaxsW91epFt92V5XUSQgf4g37U2TvvQMVNIswEW1i3YHnbMty9+gAX5Ixsmq9ZM2KLI2
Z+tjgiqINjL1pIiZqLEXbTqnruhmCm94b9/IprdPmT0do5bdbrY4msrmzkfC6INuyxbxEO1+Qnf2
+2vUtuUy7QRB1nyBc6sP3cQkpSuCDzZdHwHlVekB9bB0iLXeYG/ZF+7yTEUIm2X0kXekb68hu4gK
w0cB/HNHMcDfYJhukNuoSsV7vzLK2DxUo3HgNAg1YtQwQQd1blo50aEps61lzQ2Dyx2lmv4eLcGE
Pl08VRp/YHvN8fQyxsPCkcmDXLT1sf5BXe037YAtuW7ib3tUjLQz4IFDe894vWsrR3QnrPXwnPhT
aMxRGV1X1KnP8wSD0SCcQ8sTDvj0pCCq+x17h++gqoBHh17CAbqbvoOQFFtgm/+pIM3pm5jUjrD+
W94QMCUeiC0s+Joiu15zcm5XxCkSsaNdrXbnY4FiI730tZjj6GjU1RW3Trlz7AjJV9aoiUcZQObI
lZ/t2sJ7EjksBoVtZOX63V8HHOcqgn6xWn4W3rWmxqbZTvJaqpowGVPXTYWEqA13x7HZx5URy63V
ltz1pquHULyGtEw4FR8bwg4tVgnqVP6sBjxhAOYYkBv2f1VU/kC2KhYwcG72PE6Ert3Y/kvzDQn4
On2LzfKlTylKsdLmzbOrXa5TKtdp9s3n4C8lm6wf2tn1rfebZVj56ZYxS/PdV0QjCqyUMUaEC34C
TmgwtoKkfHULY7EQ8fy7boIBP3O+B6Xu7HHvDlcZNluCp/D+NuSYLYJbApAOCG5W9sV0pJhUOGfd
capovDuQfp5GlkobvmwwkZQWUnGrwgWallwW6XPb917EXNglsbuoS0YExdALn4dSrFO2FhXCCwdF
zlrKB6zzbgUXOdnihUNBwXDlmATN5jlbK8DZs2l+M0H8jmdykpNF4S7Jq4/Czyg/8adiB+0BSSKo
rWtrtQdTdd/W1M57IFkdjK35AHMs+RBo3IzL1xmeulGGxJpy/Z6YZcRO08fGkUdjavgzZlP/qeBa
4tkqHarD2M25IlXZ0lDimS9ZEUVs9PZPseRvaIWwTxWQm61ZRD+JkewhawV7qdW/Kh+alZnT1hb7
N2cmt+0GNg7BgjHvkmvxlwgET845rwo+5gFkuymvTILzTWaSDa8Cc+87RnbIEY5QlhvwS/JOGpaj
1vKXUszgOYGeCum/dehDJQrKLqP17zZNdX5MtHuHg8I8um6atVn7pyhXR2Ekn7MlsR6mgOEbbsBJ
X8Gx7e0HHe7WgZGQ6qS6zpKcsVXN5s4TIdiJhhB+8yJqRlKGT1XHuhoyuv2qbtokgfyPycq7pTiE
wWCII0NeiZgFBMOopTeb/LmlLAcQBZxz9tRDJEfjZHTmUZNxJrgUR6upBf0cZ9aBL7S5cjOaj+R8
t8MzEfoXQaijRrNe55Bci+a9l+mzaNvs4LrTV2l1OTH3HgndadVuHL7tzpn47oCWBJwBjE50F2Hf
UiUeXhzcw0RvkOdPDknSvO2uceFscmyheJVWo0PejK4bonsP3oULnUXfmAlPDvduLoffsq041wGr
92czojHG+J0kaZkE++AwYjFUJPy2rQV/zu6YaVaQgHxCvGRu+b2938C0foyY8EvqliFftupPStH2
CjTOdwWjIBgqpiNl+C51eHAC46h8BhyyFLStzKkGN9DByaw+FWceojPYauHCGO1ejtk5wu8A1THx
diXUD2F8hNp3rs+9kzy3ONWVtngJkkT6zMQAm/VPnS1WCIzau95v35pwfqaygOHsgJ5SGZxKsv6t
Vv3PbJTsIqGCfmWjwHn2us6SVzD++wmImqmTo4E4ukr49eJguNIy0axEIZ5pjjupWtwsuXetbROM
Z1dwmLcMe9sp+qlUg/M1pM18KuStIeiiCwiBmRsLDOXc3ZcgkCLRYr+lHM9WiQWhTgcEALH0FcfZ
Tx3OzNOZhhdn9VEX8zsBK46CLePTygpeKtG+UMB+0k58w6j5pGdaxkgXPavOfoAuh9QD2WWdUA4B
oownLqQ8Jmg+lTSuY9CBXEFT40JqI0OFz7av3yOp9baAZeB3pB0Z2Z8G4zsc6F1xiJRIHGBwAf1z
lzVfcT/uwETCqaCLLWbxSzhkdsHA48MFwqgp2BrDV89vH2GcHQQHiLwMH1lob5vK2ORBfgmheq0o
FCLnhJkiroADZWI1hcxtXAB0K41Bbxt7wO0njHUOZmRh8aSLzHrUQMQ5YukmecSLPbsk7Kaf7WAw
N77JjL9mLJhXxzwZnmJZ4nSxnz1lvKNL+acxj2/poGgYgFE0u9LeehADQIbwq6F/tnAKBgaddPKw
iXCQz1yjWJtAdtZ5Efy6BPFgUP5g/E8oVW/opJJrQMUosQVrvD/Rc2mzJEbtIW6ak3PSscUNomUx
ySrQADGVaaYe3v10Jr5c9V+mwWjcOTl2+CCD9AsYcIdl4Fz6PQ0LDJ3ayqers29ObSSrA/2huJ2U
8Sdu37S2710gFz+6Xi/fe5QjdFdzYpHh/saxI/fy7469inCwcyS3AeUXnXAlzebuprbFaDc991NG
cWkQ7fEA03Pg1GsWFpr+LuHMGc5uFamriKuJgt/eu9nZDMuMeZTge1hEHpiuMlwFhA/3nuujj4X4
Cmmf3UImJdXoc3XGenvQOXOhsDjCY/5sKCBKwy+KSCdINi4ZB8/89aJfG5pb0gFvNRO8d0SFv8wI
30xY0aPCZ/U0U2UfJ1l7L38SBlCXvrnVStf70JsegZlQ3zO636aNOF76JfENFxBH9RLU1SfND+55
gAu+YtrCQ8HUao2AHuyGGCpOJQRfXEBBxMXcYANIqKC0iYKiPqPshOwstkRkADaZYUsPUwGrxqN2
c+p+OfJhTEv1vAurpfUoFffY8Q6gH8Wx1QghA52bo+Jrpqwu2Yvw08yxDDitJqxFk2w+L200YYaB
GYymv8gyZsdL1+HJlppbaUt1lMgS6nPy+QjqQOwk7Lpz1FC32kGXiyywByoPvQ1NR29OhUHJqRPy
rjjI9npCtbUpQ+u8UGw7TYkzT+UXKKi97y39ZVxbKc11ttAMIRFa6WeT8J/q4+FX9qALtOWTiOME
TBTT49mfV+nclQQC8D6OgfogmygJMNT3IYfaAOa12EcFtJcAokKvm3oP/v9ENyQKds1xuA1IrhPM
BzYrXgZ8gAEzfhe8AxJrZKxw3kajAkCCPBYluqRI0WYWCcKny0GMB0MNkO2Z+EO+n0X30w9wxTpt
fSl3+B5ovETz6LCwQNfvEF0co/vGTf/UVeoCPetvqr1xO2IBWtNow2nW9E9JLneTnTxU3/zkvvOQ
AqzHRN8XlnPM5t596qn4mCkgLpbWIrsgOTV/9mmV7yqsF7qRD0BX1EdH3KuH9MODurpyq+a98OiP
DojCkDuMTrDtX/OmjZgBzdtUR394f70Vbd4mlyT+YOLjJFXZfpRLTKghKQ8jkFMnqFx6MPitc0vA
uZ9mKL3zC3d0u6cKSHJIu2hpy400rRtW5Jz3vTkOTVCBd5PnXCxVH/70laTAUG1TnrBorrJautsK
H94KqOg5sYlKeu+YpDX2oT8iRTGuKIocLoGRtpdUUCA1Vo21HmzucFYU0IKXgfdu3f9oDdg7PjUn
YcjXgrZtXmEUfI5gPLsUBhXtxFcxdN2+IQk7pd67C5Tn4EUQyEm+bfDWqovtG5yjDe64MTB2Zp4B
d0ichzG11lSRGF9W5RGPRZtfa6emWTd5SeHwXUoV/cM48hcUzkMHPhrfiiSGunZh9jamgN6QvX12
Z1D4AbUCOV+Qlc+aykbUKC32PYDqrASYZfTftLAvztLpkxQaARAPMlhlIgBYEbEeyqo2c0wqK8si
0qK4u8ze41btwoLFNllt666/z2H20lgzWn1GQKwOAmPdamwNQ+2WK+ImVLXibPOLGTJQ0fNi0R8a
fmiGiQx8APdBVU8XXJXrwYjnA0UIW0s106ET2O0BeC3+K4L32kxedIWE9cenGPHi5szwa6CRK9ez
/7r29LBiRG0Jq7uwJ26agrES2h+jqWBxgrEQYFFCBaMad5V1YqWFotLZBTI/ep1cq7Rloew2RpoM
Z2fKKO+CRoTp7l/SqpPdiPToF38i0ms3zypvukhudjN4+4DWJ15CaR2tX1VaVxztfH/NwXqulWjQ
2yr+J6Kd17KxO5rtb7AizOfjMv+E0nHv6OnlGLl1yupZanC3Y9m9zGV51f5w4hmBGD8E3RFUQtld
A5Xsm974gH33ES94TEPJrRH120rOxdb3B0UbT9zuuRfUuNKbO6k0ysx6eS7oAdpGOAGzF1zb/jrf
UYAGtqyyuMMjzDREqWJciH7y1scteyNFZ8X4XsLu2LFvfE5noCs/oqX1gUk5AWzThxO0FB+Dld34
VKDioONeqeCeMbijv9qDAkaF9IvvX5uyulQF4UeWbu4HcH433uh4Kws+F6YE8j2OJNnGnB3TFpjq
3uVL5hMhiMwano1TO+sSUbJiccQcgcDNE4sX/6kJxXQsguwlEbTd29OXqSEv9ZQ0xTEjt0aH17kc
7vnUfzue/+En+guuHoSGQt97uQWEcNIu+uooCF5aY/UkNK0pSsyrygA6mBfRt3DrA+ZIsXZMH3Nz
Lx9OOnKoLF4ttx7JXMjXuoAuOw/ppoUMCBsr+qqCUu3yzH0Zoox63PKnAMnQBADdLe8E3Nnf6IxH
d8KClkBU9o3uPAwE2AMDSaNEYAsg62I+iPlYku9eeYtr0FxuUNUOVkJG4IKPYWiPk2IHSSR8in7Q
1abOw7Phj9bRZ6q/ilz3npDuZGMSbymNzEWD360c+MQLtH8TjgSwFSDPCUEShBkMX8VIy0nwF94U
mdhqoc8spSMpG41ojH+15fl7W/h8q0S/cx3sx1ls3CgARU3E5QTCKZDbyCqPswJBkYQcKrPux4dt
svISeyOBlKN8R8Cap/ytdaK9qut3xpqAKlAXoWrMG8JJtH8LAkIsd2CMKv+PMcwxU/Bfa6h+BYzs
3fAK6h2efjjn1F3Jg9XjBe6tyId6lTx1SzkdPed18hQPw7wPg/E6OLRz1ROiVwSjfeIUkXZYXTJa
2bDDe/AqguNQN3/9XP6tohB/dJi82zwbOd9l9FkO3l2e4WDyb6YztJT72LgqWHzCgE2RS2Ma28PW
xtDbhP9cnd9EQnN4oPkEW4PGj/ZzaV2nEHu6oQaS3cRzvC0CCoApoCDnmDJBYqYfTHJp5vVWcx52
B8OrXnwhKG9lbLWpSvdV9AQmjdn9dnnSd1OV33SDZ8maza8Jr/mmx/jhYZDk3vtVMO3vJ3AknrVc
IUcXziL9GihR1xKX5OCokVGhAewbxQf/SwDRG9uVOVKfkF0xxlFPpqm5Sye66aLFuUx59tqwR6AW
zHhkaD+sqnuXFhQHxfgb4M4ngadb1U/8vQ99BX4LyIOK3oomDee1m8in3OoDPue22ltAWTwbQU4u
D0BbZPsCNhG3HAQndHVCIQDNJMFGi6SZM8FOGqTYeBy9sFAzvfYwx7tBUa1xz9p3g0qmMJXOpi3C
ep/CenPb4dvF2cbUF8khassDFKvl5g4gKxroVR1D5w0gIKcYcz0OdXRLY5AJfQ0twlP2i/Wc1Kwj
WMe/i1BvAWFcIoG5HDcGppvoArtjxrWuOLDrbk+zIM/QNI9/3VI+BiuU0Bafue5ChAPHwrSzKzba
drdtxpgvm0h2C5WcByY3W1iS9A8tYnybFjf0wMc09FSUO921ol2Jp3fEIroAKdPmNOGIJIhVc0VJ
zNc0vsyhYAJkQXNOJoHigCluHUr1z0/LC/CJCZ5WEe64bDCefa6K7O7KlnCH74ysLbcW7y5mAO5Z
lOdGwRSsYJCcZ28YdkNJDVY+hpB1vMkgphodw4QHLoiDlItStvV0PT3RKVYC7FXCWNNNDlASls8N
r/3Vq83qSLcTQ/6oocpZ2//mevJPqmeSEpoWOKtaHJimA1E3zX2dKwaRRLtJpTwASsmzxOMDpCxc
QK0BBxI1bgY0L7w/DkcDop0dmQxie8WBc3e877SNuzj57M2kXduCZl7mb3kYP/whpTyQfQbV7KUj
ZJ2PiNdxoShJn4niw9gV3NOlPFpe96cXbEtJ2J7yQPztWvHBXTxAly5+a0ISZK7dde66DV4L9xrq
7tcv6uSsB5r+fPNIp2OG8uq6e6tpNu3ItwQQ6rWuCK1MaX/vjdnbtoZhHfKeEIml9RMoVgdBmPsx
uwmoqgQ820DPfdfBAzSsekuDTIBP9paYNfHegScntWdvVbbySH8YuwAWfvp5ufaoic9yNjEsdkPP
k5LjuFgqd/oEeGtNdVbvd6gb6uRO7iVhVteEdP8WiG7biBJWpCX+4oGsDS0vOorE+9dHFQ5lzFWZ
gSV4iObozOWW/SQ34SzOzkeZJsyxfXaVWbU8wbN/aROPam+hXqFr/vpIyZgp87fK+eMOnL7GGtSt
chnt5zXc/ppihhPFCmsXfs86t7IfNdU7SqrIVHRtsLNmHFSzgJLn1q7Y4zHjd50ZDJkhT3YayIQg
W9itmLy0lKWOO1MNHwC7eXV2lh5pFYwJubQ4ATrv7vf+tOuT4D+DVPjWsDBGgLNbkMPZNyiakBln
idAUWruoK+vzNGCTc6Vr7ltcHJTv6a2qaRAmd96/RvDQfin+Yg/nT4kSqxEWre/arbayfrOFDlYm
xWSclMuvdJh+sb0jwGXkrAzuuDcfTD8XoIovHq1ea9fy/iid/cwR4fuisL5qOhBkmlCmabLr0kGf
dnh1Kvo1rMF6Mqn5xuS5KTtaqVRp7yYVe1vvhMBl7YG+dQTIo7/Sqb9TQ0L+bHClz/5JD87TqMil
YPDytnjGAW9B5FtXjv9VZPSO+8UZdCsFNu50sIy4JWlp99t0mH0uoE671RLDS+d9BLAwtoCujO2A
EQLOS7rHVFBhEg6fgpjCwyj0t2LWD0nLoEwNLMwV7o/PzhuxGHoGuf2Zp60Vl6DDEW3NGBP9OP/x
VfuCGowfJeVzG1A/lFlhsbqkChBCKuxzZaRvuF4fPcUjq6FR5PhLBMKS28raYJXUsQmVGsruQGSY
d5uLNwQL36nBJjoMaDzhgIfhvznE1cPs2dpHKLLLG9Wx2HD5fvfG/lwowB78S5ThmJZYz55Vr6sI
yBMBgrdG29A+Wg7bJKbXciTDYbVxswEUyAGPsKYmb11Kmw4wQXM9z7nejx00t6D+oROFKbKThyw6
/abwwpcihAzoN+FbIYr8MsznuQto7lX6pbayD5wF6KWWdyzssTslOEpEahlnYcevhZuvJ3YubeU9
d2R5hjuwZnx08uspRVmBCZ4I/xoGR0tzaVUTvFdVnmvJeTGkPWVtpMWXqYIfWh09Jlm9xgqEl2pS
1AeOdJGAMZcQDXZNpYrTTO5pNaRfir6AImMXTJvkPXDzs6gx4kwap+8sGcfiqeDgNXaEB6kpAE78
P/bOoylybs3W/6XHVydkttygJ+mUBsiEhIRiosAU8mbLbunX9yPOaRMdcQd3ficEFd9XFJBK6d3r
XetZ82Zuinudo4/CDWY09anMcHXFHvZ4H3dLU6AZewtJT47BqNVBlZIZtpxkXqumOEtXfpsloQZF
tIk7WRZQ1anv3aRq1zIOl9pUrtdkmstjHluM5/PUr1G08tPM9r3Du+hVUNOj8X4A3cvus94L2HR7
jldX2mP2YV8uKy+UiTH6cRwiva3JC1r0zq3UqfWbVIOTI9TYu+Umbb5AYXdGbOx6Sqx3IGLfhDZd
HEI4mYZkr5wbgyuxMvvm+rXgOIv+OLDrj3GrsFH13LU0pHjoJfl7Z7L2dBfBH6a6oihn6Oi6yc9I
qHABBLsQsG2yhOPBq51bGuePdDaEXDmlqd/l7pE7COFe6o/Qkq5R15C3zAhj9EqeXSPjflXc8Tuj
qBeXgJ6k6IADZRH0zUktjmlvQqyOpuG9HOjuCEXOrwjDkZm9WLikcZkF4zCSD04gzc45UF1qo859
57i4pP0X3rnJVXSOhgNiJn9GGCkCEIkh2ngu2M6tQz/+bA2cPMVLlBE00T1/M0akQIfcvR98+9OP
UUBgxy/1KyL/xB21yg35ExUxzg5HXY3aP44t/Bs8k4zhUB4qMvBrlXGzLSwi1WFCJClJcEfjBhs7
4Auebe0LIow41ce9mbgInbjRMdezF0uJAJims7Ty3bow+aFh+AaH5s5KK4/d9wyaOnR2s8VkKKLh
pHUZfXfEiKfuAzljPLf1bOypVl/p/ACXmKETCkCPN5oCsLyyNp3r63vLe3TMFDUq03+UcvfNTCOv
FjbcF9LxTVIovde75hG9wMMAmdw7k57vE8vfSK/jVKZPd11YHSp62te09Xnr1puprVNGQF6RIwDP
DZiqOWW1Bb4ArQjVuirE2aW1HbEX2K6qTrUev0ftsMsc1Ry0eN6kABB3TQGcXxjz2WtwdLYtp52F
j55gxZC4WEBm8CDoqXduJ8Wdk/tcR8hqLVCt95FEnDTb2DxV9mcp8L9Afti5uBKONBdsof03xyTa
gksxg0llNJNlr4Xd2kE2Ue2KbWucxpr+57l1TqxhXJ7YKzHibojqKLoSMcY2pBvZnxiVqNaNez9N
EQ8xVgowzYCR6kvte7fcGBjo44OaxysiHg2dY3vMtJurWS8yp3XQ/EkosW2Xgz998odiiW5Xzpnq
WPiB1Pa15oWX+mPKOvR4YCpygF4j/RyTPyhtNxZ9UPrp5xRRz1ViZ2Dm4KzntwQUjdHbabXCRi3d
9ITvh//Ys4Q04uHDR7TrNN4CkPIDfza1Dc0/MO1UDnZFjaBDVLGVAtEdTyU8VtMjR9l1TPQavtBM
TN9O9i67+qrI9D+BBrKQ4yFFFJrDBYv2HMqp3Y2jIJSq6292k1/yhqMgFfaMOtoAhzeEZydAaq+q
2NS2pLqSrUHYhNbnu4IFPk11SEuuqUKccthRGvWcxmzcZztY3nydSjZuBk+FiBBGgv3sR8HUiV02
TMeIeZ/38eRRqe5JNlQGIKCxnS8ZsGt8IcgmJKTHlUmLNBHR/pTD55sLpgpfn0iax9zzSm9gpaAv
aysAx7vtFVgjtmHeGLSzKUznrbbWJ654t2ai1EX7XkfJm4XkUmbGrtP3y92hnOOnXvDK5LClfZ+J
EGbNN7FP0BEpKZzUhsOZ6Y5ih0Rik/a0ddQisDJ080rtK4oGNz6scJjL/a5gNNGZepj946fCogOK
+i4Mw+OVMbZcyYJwZL9uDAfTowQ8l5uAseLpqw0pn/Mobp/NJRY/Z89RH9c4X5s3DxYowdcHE/6N
yrMXGIaYfsGPkHKd+bVipgVkQsY66GLx7Cr+mYEkvRLdrg8J1NRFwINY20yFQxqlL/fxyPrfpoTW
jZNvd6CJQjg/jdL+potarhiAT5VO6byi0vCO0pJmVQzUYqvKw52rY6rNpnu/X3iu1oTnB2iDLLUz
NoF2O9o3AhSHJsLC1lPr3nnWtxtS69M6JPJRqyOaMlyjh18V27foT+lOu0TWb7NfBVzby47D0mgl
betLanTOUvuIQctPdlVjtI9WPQdGTWWha3PbbbTwLtLa82zEnCFnNrA9h/0V9lskTNDsptxiVkIx
poBvr3Pyszmzr2yHwqwP063/qNrDz6oh3mRDIP34tUixNll6tmX9faOnB1Mzc6LyMXXDj4zkexoZ
2zK2bimvgkoEBzzkSCoh97zD5Y2Kde5qOILzgvlujDiWj71NBsKIn4ntbmFMCkbpQQauhVdOTZiO
9NrYZPKx7fVjr+nhbvDQHywt7s4+ls84NLjjYRsa0QQPjs1ioKdTu9NcbBh6fD+XxE8HtxeMVRwe
DVoWl2rBfJM4Y3rMcgpqMoT6jttrbpW8c7IW0d2FlgtOKrl4TYJFgAlkQA1ZE+DyMUbY+caTnnep
WstEyCKv4XJqd2vJmdFuKuBU+roS7gcs+fgv9sUdL7HE98q1P2Xqw+usKjATaG6WJQMxpATxly2H
y/4nGGUmjmYxPilDI2ZVtdOqokgc08h0R3Mz+gYZIU6IDqyjBP84jdnZpzklT4JWTwB/oO46hEVu
rGC1WSum7Hj97LzM1Zha/6oYA4jDY9RIiZhJWgvCsmwI2WHLx6rYvSSReLe1BLpBfizGbB9PCbm4
zmXZYhHG5SELyu6Pzjqc/TzLCpEfpjHEPGAQOuk5vzAm4OWn2JMMTRJeaTQPV4UW+Yea16UV4Gm5
z+ymsByOmYO7AgwxPqDlE4odNstGAFCBelGNBzm15rxK+vdRXxZCvIh7d0aPqvO4P9aJ2po+XUBW
zZhEL4Y8tgx9rpMEzcR4DGbevZVaUp3AjJXrI6x2AiqZJrZ6ap27MplBiyekm8WndLUvJ5R8vcq+
wfXCpp7iKiMsVRiO92BMbKf66EyzTIbrVz4DIuGe5vBj+l6J8J6GaVBN06PEmLDJHCvhEu/IRVZx
g/vx1JjYkpsKIJxdsXPRbPenFhz/vJp8/Vy+OoN5oBUdicPrhiAZ0ksUslIbC9KQwrYeOMjC4sEL
hqUUozKO87faqzlDwvlmd69K7C1Yb3jGY4dKD/QeMcNWP6bLqDpZHr/+wbvX55yrn5g8fAXqgGp1
6cWXHnOwo5EoYOPK7ijsjnnFSDboCAEgz9cRu3JkTHtIz1qNICjmOxGqa9axVVFFetcJkW8r41JT
+8Qlx10VJOuNYudkp1o8amp88aNhq7T4QSnnbrbscscqCC9aeoVjj8GSDMvWkdgboMqjtvc8zNDU
M+C16zTBqKY1CHNllpWrF93ASUK2hDo5z/qguYG/LlKSZf4gNmrECQd9gEdR0fjcmyGq1CATSrJl
23A2NHrMMcJMGPKTuc42iDE4O1iyzeEY6LoaV0bEklBQJ7qy7JDcUCn2NmmVYDbdh2HkWOBWRnIg
zjoeG0s8ehq2rz607n0stFe7oagRSVVt6oR+I3Mc6l3bLat9t2Zr7IRovBk7e00k586hTkxik0xM
TDpL9eOzlRft42xV23SOUqJU9CIaCgImEgsam1t+tu0s4C3V3l3K7eIxrkZwFJQ4to16GzxCeIYG
rq3nTomDwDyFXmHcTQDKZxli1ohnZG3QLihuGvBGZxxQewYaVOykLQN3arDeYtf9E7oVtoamajE2
Rc4+dn2HHdNMLqKVBwN0UbFx+/hnjIaMaA8mzlIAq5pqAzp6ar1MQw5AjYA8opZFpfM03E1Jaa/D
BB5IPrcPVqW8R1lbTzENSDdDh8XsSEGXh3N0Iqe411L/Q0tJfDDLwaakT21lOCEmuDHt1mU1kO81
ip9EH/daRTCWCgx2f4RqVrOgbSdpVZIGgPZZJbn5BgeG+WJPxm2UtPmsS6djKgSGc00hDhyQmVEq
O0oOB7WNNKRtwLfxfRo1zJxRvLWpmvkTh7xisxXds3sQezEMl2bsMz6J/2iQQjDHYnPWmvCOcsZu
k7Wt/KwYuxluDVpczwIqxKNy6KuIxnYcwDULlg0CtLAknQF9ROMlMSpmJVdDguaWwR4eFWRlIMnR
5RKXl3I0uaEXZXkaZutkTpmzTzvazoxMXGqv8p50EdIDmYqtWZoGi1W68FKrbI91jFV4JEpztPLq
gwrM5rHEC0HCU54xwH5RKQC/J+44h3umPCc8f2jNqIcN4DViUta8RUONDgTx/A3w4PhgD+5nr7nR
JQYouNFlqe9aHIl3wIC2SRQbCER8WJy9EOpPLiGoNed4/yH7/bFynwV9SwZ3C2+QYvvB8rZ+Mbpg
TokKUo9oX7N2mNk3LaZiUGNiujrm+IUpG5+pTG5h02sPdVKBkZwB0dih9zD6BOEcs6geTLpbWLM8
eQ4co25g1EiSPaELkkVVR/9qIx6sBQwkkvpVt7oiyMNe0I1V4oHt6lejsa9dxdhkae3THMXQ9kz0
TS8x8iDH+/Rq0smipu5Ok2mzV/TyXOYmgU9SPpixsliQ8krVI4GDOfXcwPGI5NjhX5SHv92UaS9K
6LBQcMpuaeUgrhzK+Qnv3hPz2vQiACeBb4rpXrU83z7RVcLdQccm0bEiPtqwcVGFEHBE6zXnwp1Z
4FK++Rk1zTkuKQbFg/GaRqRUsimdb3bC24fu2PQKSj7Zopj457LXoayL5sGjzfPkeiVTqds077rf
7Qd/7v9OdhO4tstlWeYPXTEMz9hk6VfTNDoSOHW0kfLP4Ti6jz4CjDbJx98/9BY+PHjE58ovnuM2
G67c8IdraxFOg7d1GMHGeFU2Yav8zw9GylyS5scsG0aQX3F2pi/Y35NKU2ySABWZQ3Rv810fYooo
7n/ffDalQ1YpxAlXsPWg+bCD//leaV15KLkHEGp04PhMqevejzqrtCKZLmZU0dcTz4EgyBltOhYO
pO5zfNDbmngdgLslR1Da9Z0GoC5XsHx4WBY+DLb/9Ska8imtWofvt0ZaoABNsX3xde/PrHEmTS3F
wzBlTnadvH/qm5oGsivdozAtnfmQpwUm0b48Rx6G2gKjLF1d5kZLx0vaguUrlky7O3/5zKUm1kqD
A8XKtR2JP5P9cIFDHs73phTeIZxZGIgyfsZA/5CjdUP63Vil96hhsYY5wkNMR/hi+CiMQE+Y2+ha
HFegjBYhpt3yk3WrtJQd9P5FgMqgo0YixADqfo44Ibkyoa5YETGqDkRgrAOIK0E9sC/gXpvv5xJ+
hC1wreOjAWPuL2cDkrh56jyzNOUGkiWLr+sjtp9MTuKnZNBeeo8w+40Yx27gkEfzz6sbMfQDtfXr
B92H2OKVoeB09DOGSfRa0pMLOH/LpVHswzbGDt0t+mITJi9CLX5bfLuma7YnHqpg66Jij57K+wSs
iNePbG77Kfj9G15EmnMJ2ZXH3z/nAuRvZWd7SGvLAUJQe2gZY7hBFLOPJB9wTbmAbmIk9TmrMKF0
RHN+WxlaihJ+Sxpy4fDcsA0w9//1H34/++eHX397Hr47kCEOcwFdTVRVf4CfqaM/2O3EiBq78vj7
mTFp3DrqgWtzqUHvJTKOhksiX/1+ys0I9fCdyH/y0BQRkEk2PKOdeIEzNQGTc30Yhv5n49mCI2G8
lLwzSZRHk+VJkEozGJXb72eId7XN7iRp5LvSiPdnTFYTJy0MJ/ve6q+5w5SokAj5ZWRrWj9PVVT0
uN5l0GijtskzQhKsdleazQqM2L7sifDAvwx3+KECawEoZIcoGq6ZANCz/D3U6aBYoItpPf8xzBH8
LRsm1WL1iXTOT3F+g/TFhgGDs5tT4SWHCUjaZA7rYimnsUy8pFW9d1sfjbaie6otvss+ug6G91fg
bMhCzFRzxQYronUWcld2zwLJOLSp8944/WPeNiiDXMglB13kL4AsxDi1ntwWJ9WPMldHstzE4K8h
D0TsvN1J6AOG2rn7KahEo99TssmGfWLQYA7avlT1tOJawzMSdpfMY9+gdTOmqfk2mUx58Sx2Zs/I
WmVP5iQYSByBP+itxG486ooVrnQYvjjeuYX9/pvZcSA9lgn3ZS/I4poj5ByfDdTEYMxMMMn9A07V
XvXNJjM7e6cn864xX5F/xxUQ6XuvounFo/nA6v4SvD+PebsjHoFBMDbewcpya2K7a7vDBcrm1XCW
IGdERUjufsHIPLgx6QDD2mAbI7XL3nU147m3gA5W9p311sC1GFq6hPqakokK13MzD3+kpp5Yb77Z
cUOylxoRBEQYg1oT3ZcuAGhKDCpURr5qXMSwnLEfeenB7C+2AR3Lw0a+KnC+ENTgJHj0vPyJvfkj
x2fUqsx+Fw45nGinx/3OXdg4tk51ZD6/8lu/dwuIWvAZE3+tP1U8cHHW9HX75oo64CzC3KABnS7B
7VIyuU58BICKfXeUXzJ42gbG6WLiCBGm9eltzhC4x5R83wjFwLO0YU3Q6Y4AHPGvVAFidP5iO7ho
A2f7pDgsafM17i7bWMaJ6s2PMAFNAYg2erIm/C2Wu21Z7ZQ5H4aOLRhMZ25wOt6lETfvaI8XIYdn
8KrQC8L6UzlWF+QOQmWZntoJcDTNiNbGTrRzSBlQHoX0gnsFcfihZ8mKTVLX2OwNnGQwTfE80KX/
M9Y1yk36Ikc096QB2lyxD4Pl/e3TI0PvBsIeo2NVYeM0I/2OtKLy2KZD8XC9IQh1Mjfa7B95YrMk
MVuW+98D29szp/rPaaaOHut/BeqLRD13HU6YJrJBLR9KGxeuUw4k7LQRIGHXPBFRh6Y/qZ4DlUXu
J+3RopKaI5fhMazY1r2t+Q89eQM2xaj1UlZHUIIjleIO9ad9z2kCh43n9YQTKKwSiLF4ute2rFgi
0x4Zeo+Da9zShAB1jAqw8lB/1zyscG4LtW+GftiMFOfk8XzxqKSYpoYccBjvcG1qmywFKsM+4exW
yQv0KtJd3/OM0yuueQDC+rpF1ZfMvVd7UGqP14U+7tyjk2V5YGlRfgcVcdT9e93JXuqc7y8ErbeK
FYRBB6ZM7np/Q8OHo9DtZK/VVODhtrFtmPrkdZLRD/wIkrrrJ+jNy0AFCgvVoFzyrGe+0mfueR+m
UZxZ5j86Y//dHECrMEln526S+BXHPd67loWU/cGQxu08lAc7m94EN1Rv7jfzlPDtgKbTs+lPN+1i
qc9bCIQ+2ROucsdiO2FoACek/qdu+IpO21iBtE81HcfrUdlfdevdDwuGySYLUzq0W4rofRoylINu
PCoafdAe3qX0NtO0ICAmZz+Mxi0cCmrQ5huFmNwlzCfFdpJydSK9v7b1+o12lSMp6oszYlptGX3G
WfvQspNvO8+6770aLXWeeGB7lynMmN7jnI5bUGDXvsBWnJFIQJGeYTC7Bv6jzru3aO0zne5v1jn3
HVF7uEUz3oAm7S5GxfK7LIe7yBnunZ4UQ2F/deTY2sZ4KPGh6kVFnX3l7+rUCVyZAXy3oifyL8Hc
Jy9LWwE9UCB4DgWMmTGht7C92EW9511xJ9v2bVxYM6l+p6hOYkPw1TP1LZ600mZbyRRqUqOIcZ7o
h55UHFddaCLT1F4tT/trjQzsvXkL5z96VNI9VoLK17dZN0KA7SAa5A6BEvY0Kw5FF+15tAeT9y5X
DNYXch7YwauhDtra/TJt/3lOuAAzD0xeSz6g9c9pLI/s378darPXcwQHQBu6Rz/W2VwsXMVyNr5T
wX7HYxvC7cQyjkIvKPvFmpDE8UZPs+rQ/BaAC5fUp2dFeNyc4qFNNRVU6FJbc8wRaSxTHhXWp39+
iJY/xtPwxB7jSoB/EfvpMlYaU6PeE+iTHl6froSM+zsg/TZOYQPiXv37qU3mTLHX3mU4M9xYDZso
7QAvwoZhn+Qn9VEsH5KQsPlgkXyKLKyFUp5GlkS8r4klCINvq9R7jg8YVo+/H3L6zFcdrxVrPUbD
LAkZWloAcpMXHklK4noSeKYAca75RB5/P+hL1XnW+gNGI/tc1NrDSKKEt1K6bbLqrWmpGFqiFFJa
Aejqo286X/WszH2nN/ABG1tsmgEJHObyRq8svIomYJlOe+yWPVcUxs+9IThtFxwFY/nm6XgGGe6A
INvW10xQdmi7N6vorr7FVEDbhPbEZiZbJRnSWjj18TYefAsYXLr44cgUmSS23rSc22kbYe6Fo2+6
O5gEr0Th0Ra5G7kqP7dIV2iQ8THtZmYZZ3yqQXAxzIKDre+8kXZB4pA8nq0Xs0+qR90jGl3ybE/J
4vvajMYtbvOMOpiqMV67bnJwcv8PBnTNTOO7sMxI6XADizDp7HDLYMaFt8F0Nwu/2fDk4e9APtfN
4uD41p2akasFZ2ZutSc1evd26z+HSwqrBX4xjSnTg9ef0lD720YmZQHfBs5i8PyHWFDrnq5jInul
D6e5spMg7sS9M05fhmXcEHS/baYjtx+xpkgREFgONG3fJD2h4Ka/zqXF0c1K98qkYS4RQIeh4q4F
1zq5M2BviJyxaqg2Vd3bxOGKl5o7IQ+hrcgJQzYqORAF87eNSSqEn6Unl1N0kdzHcUkBFPvColWs
/5oArjL7KcVFGWpIc9xZN0PITzNZOoVqzgNUf0wiPWHY0sx/WqN8dStOXDxS4HzT1MQFxs2Fzhel
GMWdfszuwTU9O9OT7fKK6EwDvQec2GglC7qboICMAIaAYqhbfCkGerfUFEf+8cvJMRspkeKfdlt6
om1vMwzVQUvj5EjEgRLbnFFQG/Z2byPkjCNWZAhS0IvZZ2961VzH7i71k+KlUSqQhnWD2Eqsna1g
ck9RLLtc/gGRRZ/9xHEQmFUPkBFbqpEUm4FADI92DGNjubWj+d1FdsLSjnnIwJdT1R77QGJr6FBr
S+KK6ZphVSe5hVthuP7WuUVsb+aocR6yQQPfx7RuA/WfSCvh7fGQlNjQ4j7TtxpdaGuadZkOUHnh
fCN9SY0chkwAU1d6dFen4sFuv42kf5otHUt73n30DecH6mfD1aD7W8OynyJhvdgp/xwqXuZKMsad
uPNt99qRJgm6ktBg132zg352sFJtTJNvKWo09kPW5yQipAnnIZwZfjBeR17GAkawcBMQmOWHRDpa
kQp/VwXnsjB/BNobOHO5yWz+x7oHyDLa+W0GjUhk32R5yZVoM6nFEwZfYUTjw0DrZ+cSxcmVRJ2r
qqA0OBgRuz/OmlZu3LrgsD7qB4tWuTD0p+dJy42dp4X31TReSYY/pQUoQdl8dxoV98bAQDAPfM8U
KzvgjYhb9G/AMzAz+ObffoiRETX2mIbJK8Z2qw2MMnsorWg8amP1HCbxqxrddJvawwXZoNnbYNZa
W5L+1CxgBoqiF+SZB0H9XJcxp5mSx2VNjbZdv08eWxjL5luoJRjAfhnWFymLqh9j45kMIOk8tURI
0DdbftFzX9NJUSQg4zJ+P5ZhkZxkzKV2bMQRoQVVQU+HaasRZ7z2kHh0+s2kW3BciZOYPG03JNQS
aDEPaVfuwVCgwNYdEAnbHvg1e+VWz1gHix5VAxuCXn3AQnsbZo7qjTGSn7Xye268FBTQVbj1xtA6
AlUvFYfGmAHEkoSiUovTqbDFH09rD6A8sR8PLLs93QRhCJ53k+r0JCGwnbXiNg70qBGz+mTHITd2
px5BE9M5YFKhpyWs3Ebp/q0mWBZYtP52TX9iYpf/v1Wtmw7f//5vpkUV2v+9Vu25iqr/Wan2+7//
q1PtH57uQAXwXZckleeK/6xU0/R/GII3n67rpmW4AhIMRWyU2P82pxn/MFBpXd83DG64dJ79V6ka
HW20Sxm+5+oui1Tbcf5fStUMX/CT1BVnyKpcfjLXpMrc9iAMC4faN6HrNv/96+MJ03T77/9m/J+W
THdtFT8ThzGacQe/i584eGN4a2A5ZRUUPTi+QKIGmPkRPQD+XNFYDJtn0xuSmlc446sBrs7e1aJs
5+cJJ3jNEeeyk4jAGdiVcbDOVucQ9vcox22NzIIja71CL7SDBDLWpi3yaoOFTWc5xIU/GG5A7E4e
i7zJj2NmH4XFwtFkxt5Rn7RrBB6zpuk3hTQpAphhbQ88Q6nOgXGOt5VUSrYjNwaZqbIPwxTfsf62
t4NMnzTmtDXrHaCjCSpReEERtwMejHBW8vTd8TAKevCSV6ph2HSR9lQd+nvqbfDuuT80NXrgKZJ7
1RODaToL/PFiWi1lEljCvpkmK6EC3DfLkDWNQmordfxqouA4knEmSQjkIXlhGWdu4kGUV3skFW/t
gamnGnmEl362KqsHMEgdb+sk35onT+zRs08A6Uufqd3QyYirHpWVMrxyCyJMofAjCI7uLXnAY3/C
3TqBhfQ/9BQACs8xaFaHoZgvOHz3rN3ihUUDxl75+pVQ7G3wprfpt/ytOzFOUoU2IbMRJMKHRKA/
xlk7W96N9g3G7yJ7LOt92nDw0IqXZNIvXGEb2dHl0ibFiHRLH4eehF8+/QL+/OZMM9OQv+/BJ2zM
RLVb9kgApEg4KK4i3HIE2tncwJWzMp4pGfpAZNbn0J8vJvY1+O8ImSb1y7Vb3yDvQNsjIk7zSMeN
HSYBSdaXPnEfXWltvST9yRUyfwHwDG/Ox3wXI1aumsqD6sMapwLQxaH/K2avn5NfBpPz4mvpDDbJ
+o4n/X4oPFpKKh3vr+n/KdyOWQIiTVxoX10xwaKkHw9iypm6BOCZxDxMmyxxQRIjMy5+ZZHF6+xv
sJprtyAdF484YMPyp7IAkyK7AyCUyU/TaaBKnZcUBw8GdwF9fWUsJw3nA3+ChErrBTZOjEwNJSmF
dlyns34yLclhRpuu/qAFNGY+6R29GmHbf8bmReSJAWeKVWxk9FhNneypcgFPv5ouzw174pzRRPXG
HGWLtJec2N1yKPacG/Z9DodN/5yDH12RsXkkjc+D0JnwySrW1166M5rpkuDRxzNR3OXYgVYwRjZN
OV3aBI0JHAovWepuGxa4kjqCR8fiVNwxt9u1crZglZbbSbopSzkca3bPYWNcrQQrLL1qLJrxoUje
ZJnh9Ts0ZkoUwScdiSeax2T57L//WIVMxcbknPRFop6WDwYgyn9+Ztt3HEipYdSHibeVcXD1DWY5
h+q2Nh6OOB/51yuq/GQ07xkRMNl7lEC6mUC2rOrm7veDjNgseYVL8qZ+kBXuD8gykrNl7M0vC98+
5RVZlV2vbRpz65LJ8lV0Er02rgng2PvJzAM7QeKIhZLrVjJeWxArN0AREyz5pgV/hTyUOTIuZ4mw
T1zcoNOUIQKoAtzXzD49hsa+wYJxalWRnX4/G5We/uuzptz1tiVoY6r0zWygKGRITRahpsJaSN6j
kz8wlVAemdL6V1qrvmd4ouMnjE+p7yBYe1W0Ng04aUlu7mPg58ffD1grPscBLEBSsUOIiCkhI3jp
hpTlcFTGjIjuNjlG1GgT5bpF5SI1B1pF/ZbpLcdrfJGkGaEVHIVbc3w3cIXLxqVyRLSoZFTRZSWh
Et+Zjhbgq9xE3qUdEoMVfZYa9outrOlVNkA66JoZbf2KCCbAhgcuNQzNVLqxedJ2rBOKwB3L16T3
/tRDdxo0vCmprrZdH2m7On8m5NFQrD590qYebu2+eR2zUh3jLhx5pjBrDz5mI5kezZckae2N05Ev
miYj8B273Rc6qogRiYXk2/QsfeqrwUFr1zg0UcMvfbQVm2mRO+cUCxkudyw0dgvXxyyLEzydpXUQ
Y5QwjJGWbOvOWlh+tt4la0j+r9IoUF4JwR8FtmNoAY3bbrMEi/kwkxzSCZM0iTxE0jRXIpNPWKUI
Dkney03nfPKCabvM0HklmGfpnaOKUQF6a0wUcC06qlzBjDL759Q5S8e+9+Ap7/DaIQs3eRyUGdSO
8YNls9qoRtY3r9CJ5Zn8ehvBizGr9q7v4SxG3rQzRyTDKiM8DK+XzVo1EeG0ya5NA1YsrOQ892v5
Oaqlyonpk1p6iQEQ1rVe2iiHRbijb5kfSfc+USC5dWgotBwCANsmrqQ0JSd/7Zdn+sXvJy32t32U
P4/mNK9dAf1oVhc27QpBXJJGVWCCZjWSMlP4dTSqASLNju89o/LXfl3wIrbyfa65Pzvs6AknR1DD
Q7V12iHQDfDJC9PEnF9SELU7l2jSai4BZCfUqTc+NEknHstdU1OFJnAlql5SgOYCx2dJg1optLWH
DoMu1Q9HCwGsynFndi66qOVAdCvKiWCgV+Gy+S0L8vHGF1UesKNymGBwsw0xGzokVFh0JSpBXehH
GessEyKjvSR6ngZY3ztKj/x7Nxq/O98lZpNQx0h9KTYtDYq2bdanvkxow2qrO46Rh8GU6tSMJd9E
EeO+nsLmoYdoRW5xU/RwuEzH5t48C3lqW0EaWNOuM2efR8PLpye9ze4xyqZgeEd3b1jgwnhJwns6
xDENxPFLp/jKypuKxb/fvy6Vj0bKuVEOXbM3PQOCRLU8k4bZXGWOe+r8+uQMwMYHEkTbJk73mQ+J
oyC2kIl+2tlAp4BVRGeLRgBmCj8gLJ2yB9Xgq2eN9eAkdcvCyFafOqL7LMeOiBG1YQP0lB173mbT
axZwauzWF3ca96T4nuKu+AFrw9qQLdJq5FV8qksuzaqe+g1ms3nbST99KDMIh4M1Hqka2tWsD1ZZ
JjpMCJyoukRy0KJJFJxaflePCRQ4y32BV4sTnOwZpTv1S1WHdGbYj0Y+p7C4WXWFLuYw8EQ0moiR
nJaL3QzMIuwPXQ1boePUdzN7piYHQbN9ovxFHZuawZWEuENPxgoqcbeb9OSPFYc0FOU68jv5iMCK
NbHXtOq9lEgeUcqXjG0gthXmnrlpXmlW+RM6aftUlTz1bWgGUqYo413+H8yd2XLcSJqlX6Ws75ED
wB1bW3eZTewRjAjuFKUbGElJ2PfV8fTzQVVTJVIsarL6Zm6yLEtJgQAcvvz/Od8x111eQQdxjNNI
t6nLS9Q1ffo9SwKGB5Xwizgz883cQcBQ2HJudwzwhV2etftIihfD31im1l5XmtiPHBBBUeQX5sAv
YGuEl5YR3HWrRS1Szk1WFCJD1B8ki9qiEt24dHBYMOU1K9+AHmFPUlGcmF0p1rXsCWB1sTG6YQe8
GMQGiKCIlD3ZsyI6HmhOf3LglPJmzBSjAvqAkS8H2jnIYhxZlK2KCp4puqO+nxn0+kjuBuYMUh4K
m6+fTLLSPOboWrfUoB49hLNn12ovYrtpz/FY3rixuSHzFiCJgHkFFntN6bpdRy4anbINzB1N4wcs
gFcB8SuLKfocghXIlYIvHrIhzO/i0jWupEgepvS+l86S7SdUK2q0ZywzxVlQejh45BEZdkt0C0d8
zB9EMikgdHpvQ9wWBKbGgni0ItTPP/6h2fHRM8tqPwFU0paJMcYnTwtYkfzi6NXWC1r7ZIf5KTzX
ZkU0ncCpYQKXHmuQ7otAb1YUFoOdU5N6RXFn3Zrj51jrLhOgWniQYybA3D6bPe+SyL9+01KaxqAM
+ASshXEmcQ5JmDGQJZ891wVWka4cXwrpIXPMm7VvUJNOFIXnJCnabTnqqMYDtoVO1gqQF4M6GoAY
3RGdnDUMNDaSbBNH5ddQuAgyNPtxDOxxqY9MDFknkLnG15mOOylpvs9dfsMWTCfwvqiYp+iYekgj
fF/LEqh7X3UwM4LkQeoVkZ4eTbCUsEuknWCDKJA2BjWf2o0OUIfgNtncL6wo4oZ0aIgGnjkNO+9S
d/IYlALJdUMtD878jxL9LuAytbOi4QgQcElSDsAK5TxkbnY1sO813Ft9KsJNM9EZD1D/N7QI2LyE
2SJSJU4sPg2iA1zyZpAMZ+jZaVNHTHm2eyEcf5O2L72v52ffz2+azOx39Ph1r7jMU01s0gDeMAzc
RTO4AC4EDZ9Q3uUZsb1pRBAk208NEvAq8MaV43Tfkmr4JEvxGFEvX1JNuM9H49GIUY9S9A8BLS9k
gPPTtSjQ10XYEFdl0NnMx9satyBnDZ21P78NJvj7oMna4l63pnpZjGAVs8SR+zy19+Yk2HTFxA4q
LX/0Fb30LMblnXYRbe/xmX1MB98FdT6L8Tr0qLHSP7xLw3Fv1DFEC48zcxbQXc7hEKGMcVBwELw7
xRbt5VGtwMijHUHWM8bVDVgYOpt9eZko/koFC2JVTzpHLXcADTAeQ5f4FVE0951VPguzj/YxYi7s
8143H6kTrcUIO41bNfAYo9x5JCjgAf3AiI0Wob61tglZBRbi7nJTPlLm39HFeXGGCCJ3Z4QrbbgT
yC51ow0YM0G4U3H1PDn+bUpFPPPdz7aWXVqGRluoNKtF2jTbVMXnsRGXtdZsPTALtfa9z0JIZi0T
lp9pT3Uovra1A9xkMO/dbIL4xfIQhk+xVe8y0O3LkbSswUFsBYMxc1CqRL08ssNkg06deSyy7Ei8
yicSzY9ZgL9QaAhbk2y6dEJObQGmiboMCjZpbLPopOxkZnwRQ7kzBg05lmttseeyw6h2E8LuLHA2
A+nYazQsX0idvxJTfR0F9dqkIuu3iJQ6HQZwiLXok3MbDTlbkgH3W1KMVCNc9pYWWyQVIQ6URNB7
3nzLJG1lmdgZxHJsShRPfqHfWAXsOaTiC+WU9z4DZjVYbLSK4MWjU7lICw8dT3odEDhJvltpHlp2
diHsTWJvmGUyypjsRZ0exCphLyNZl8vW7viKabUG8+LkE2GhTdGRXpOzHr2gXg5T84ksEntfn03J
UovwCtI71jEIWS75uW2BOrJVQba2RryF6KHFSlPOxgfXsRF687W3a048TPL+CMZZOqO7ycL8hpSu
LQoc/ILDTVaLC8J5nmt03Lbu8ndbtrkZYAyYY0ZLxNZv3S765ApSVw0SdvWdl1lrQUzcArAH6B2o
sStpJdizqmZdyISV1Q7KQxESc+fJjIAnrOBsRE4atj4dfY8vaJjT0WH/ipEQ7DsjEo5Syq4D2/bC
BV+jzOjYUeHpiynf59QLdj1CWj2/1kJ5jjvgAQDqnQUHAG1dy6BZW8N97NsCW3a0LrHiLasapMRE
e2vskeCH6Z4pdxNM/q2W67d6aV+1g/qawC+186Da+422pyoHHdQMP2kdMHkDDiLbqx0HK+aC8Y6t
FRRVQJZ8eeFD0PFl5q4i6ElsRPRVZPqXImQusQHVrJVbX7YM61ExuRTNN0kg4kKkNk2yzzITFAzz
z63p34O8hkwcVS+Bad3qETN5NPRXIKJfHDx6ZVZexAMC+QGME0qyo5+y2aYR8iynGbEdMnOWjG+z
SoJNjm220cPwKkdUBSjnHmKyvhXddEC9c5g/jTqaQRutf2fToidf98Gd6itRIeIkAh1puMliB6r5
OfX7a7Mb3O2cfeqQGzCYxlWAUKnXui9FIAaCEMWVl/RfkhT1goDT0HvqYEf3E/PBVFVkZCXh1Tia
bLxqeTuwgaDKwoE/C7bZROKgl9gF0VrBFYpHY9kG8hmQ4CO8oBd0p4u6guoK7DOAOYEedxgAMbsW
uCJ1K+GhIDGm2F+IZxjpV6nnnroW+ISKpq9Czq2E1tvgH43vkQpTXHQCBI0BZhIY2PNJ8i7xtPvJ
qutNl5GoAUMX9HJ3GCKECKDnDjqPbRPX7i6lbLr0ZltH3zJfT1D82QqUu6GO0fxR2V0b5BuGHW7G
QRHlNnMCCrYo+MViQkYyDL7WzEOx2bkusMInDZwjcSkLc1xpJiUUN4svEOu0NSWxUbnbzKxJH63R
5XXGLWI4lqbovlQ/BE1EyUah/9UfaJJNebdrMvDTrjPiAwSBE3O62hZ6u0L6+YhLY5mOpKl4YSm2
7C62hWMlm1F1l9QXcKogjMhVNIINaEk1SwQlXRyQNgtmLkyTk2f5vSOYIm35Pgk6TDku6US/MR59
NT45yNaYDuIrhVxsEQRniLsYZbPDvG1fWIGD+k2zmzWmB0DUMsBQTJdbUufAlF0T3gACpuvJJsx6
70zeoMNe/aCZCcYQPbhFS1tAVCeSDalWKh6mnNoUNtVzb5IiVpNvt0o6eVNWD+B6NpYBP0lL9hwU
wSU1p9qU6ijC4MksIJwSrrnNLNifyiCNLBqwpXLbx7yrCOUaJIlYHm8m8DV35ef1U+up4Kqwy8/J
EB56Jb7Om2lUIM1Rz05BqDh+ExJCTTXW3WmhoMxiep2zk9IHDfPY7CL1d6OKbvk+bzk/f4lyGpC9
IlYCCKLV4IjWOuq2SXpL7gqkzWa4sbU02sYDjFrNPgbVzKnrvOIiCOfXxO5scgmEiXHOR030CRb4
g4FHDC/YdUT0z0zfqqa4XRGUx3HEJ49Xqmeeb7IETTHSZ6dsPxC6BBaCIrvtLWOXh8k5fwBlEYXG
nQiRXRoOUgbDt+0lQOdLL579c4e4by4oFCIWoWnx7OXZY5xVj9Ll6xQV0TGiJt2sdN1lnDJUYA+Y
e8THaxfuwC4i6gQdfLurwHQAXuxwJmXZ02yBq8pk70it5uuAVt9jL+2ReVMTi75kIyZVjYkchBmM
paGkXG6n4ECK1lsS0/S1Z0j7g32J9pEEguQhB02yyHPr6ALuXPjXtu9dB275ua3GPd5RpHogIUzU
Ggv3pk7YyWF0OtthUx0S5NgbzCUrCTRvOYLMDYP4SSMj6LJTzBZ5M1Dq03BlGP4+wKsCIYAzMOSj
du23gLxV/GANZJS1TU/gb1geORwxLjgbK5qkFjjsUWrBshblo6IPdQStCyca8jxBVxT693jh7mje
olMjxmA1sP8GWYu7pkhwJrFeT914lWAeX3TwOZHEkT6Z9agbpLwOI3ziNmEMfqTAadoYeQRyGWjw
DHIa+jkOUWAdRdoA0KIhh3IBJ2/owahKKBNNHFwW+YgEz7OzZFP2/UUdSGKD43AZBHhZm0ojevDa
ySIu0fBl07mGEobWBnSXv5Vu6CyJlPtU693dkBNlqvWfJgt26Ria1wBV3JY1rLXzbjk1xpUhIJqm
A3lXpTl8z6J02/+wELucKIdAQH0hoqg0Gmup7P5rXhf30qvYpWfVTWu6h8Fg6McoiA01BtuIdNBF
hq1zDIz0xMcaN553GhrDPQdi3nzMGdK9T60w01iCS8FhdqifyPY2Twk2uFajSZ8Z2m6SegzuBu3l
UJRLuEZLG6DVWorqWctNcih0OEVRf+fiwF44QrwkUZ/QxIGwItBrTHDJp4TJEe/vOtctzEYqcVe2
i+Z3jIv70Wjvpnx6Eg7vDK7zyaG47ICIpHxGoYJIE+ZCLTkko1ccoBlb296H7WhXrX1gvdt4ktOQ
6dMwL0uFcp3WA9bVBWBj+Fd1w6qYLVvlP0H4W3f6rF8umnqbxbq9ciYEWWOSsd7ngDTjwT1PPlM9
3s97+DUvZYDi16nm/9cBF5vzcdgxE7JtInNz7QOk9Rn7mOBIRsENkwno4bcgwcVQzojE4hp2zUXc
gjXUIhNVSwl0TvSLfkpuKnhF1FJ1bcHGF4wx+Bs0prgeemPNaZ3MRHr+cwFkMilhdEnx0qtMPxUX
Djt9bBaqXXlVc6TuTI59wUF7qr14zQk4XppJ9z2z22LDhPE0JI25Ew7dMA03K8a8RJEEXEIZET2L
v6QCT2rHAYS45EMnBM5SfKQzktBPohbAn+5t6qBpiHBGxW710x4esrccaqCBgCP9maB4qIqJXm6h
jUfb2/iSCt4onGFdhZlB9kIfbr2e107x7BZ9hn80hpEsBD7lNO+eBTI4WO6b1McUTWo8Qy3m00Sa
pK9zhPHofWz2pU6CqrJLnkglQpI/FV/mhAkH0s5WkZy6BHjLd8TU1Nheu80MuCdwJXdmy7qVGyRm
qYqzVGOyKaOS6jquv5uc4Yjr6hvQuS/UyDhBWiyP/PKckLF6InrjRCXSgEO/NT46OecCHTmJp1/R
VlqNYWNSsMzxgbr6MV1CKvN3ZDQ8l7p9GiuHBTurtiWolang3ALxaYvI/YYz283YTLc+lhyzwgrm
MwMWRDJlW8PTCEynYVZaEvdb2DyKOrlJ2Q5vJgmEE2bfXTh2F3IGMVg4t6hLUqeis7JQBBiK4Ar3
gbVjyB8kiwi0wlk7xOIWzPgD7FvrzLQ/eSOcARLolhmTIiUchDA51Omo9m8zPnpYRnAiSbWoBf9w
HNKBI4KwCnjEA9bbYRZgd0axIUvPZlDHW1um1gzQ/J7BCwhTUKrfw3vdYU5vQ7LgIo3yOQKHNSbN
AH1sPdPJiLuWFH4HTpzC4WlLGop6DlWxlPjz2p7KpeeDS5BAO2Si81iUjdpvYEdZ6nxMADpYl/fl
hO96RHNZOfJK5vYhCjtQwBo80k5Lnwj/DZZunzw71PeXA6982XY43bQSElo2zWVmZOZl0n5zIjny
K1EjAEZEKCBlqYTO0GqwAXt7GZGnrXIOZdvlVy7dhcUKYmX+TGXrlDTDtzH2cajKLr/IAmabEF/V
wmko6PoFFJSysdWFMFv7mqrbqq9bXI+5JZH6yXANfCpfm5Miq6K/G+WqtBuFNlQQzN4nL0kV3dV6
88C+vN5QjmQ44Z5blg07Uo+CyaJvyGnLHc7gfcOWG4kjh7eJvqswsxNVWbWLGrWvPOgSA0rVHmpz
bnnfTCgZa6ma6xRUulB2eZuRzXzxQ+Xyv17G/wy+FVd/U4k0f/0v/v2FenmN/7J9869/3X4rzk/Z
t+a/5p/6x3/1+mf+urr933d/+V7Ufzndbu7e/pevfpC//u+XXz21T6/+hZkgatV1961WN9+AL7Q/
LsIvOv+X/69/+JdvP/6WO1V+++//eCm6vJ3/Ng5q+c8CHsNEcPOv9T4X33L19Mt//zfBjzT+8EgS
wS5sCAf6sy7+r+JHiD88Q7cEE5bn0Hmx+ZO/633kH7Z0HeFRl0TUI+iI/UPvo/Fnrmm6um4Lm7dm
6fLPCH64j5/UPq5BqreNJkHXPdvm13RnNdBPap82iJA7kvQCw9W6G0vMQb4VfC5mL+dg5iddWs8c
ROgWT7T5f3pGfx8sf4Gkf4U1u0U7hKjoNxd/IzUipd4B+4dtpmB9GQ66VfXOwRtRwGV+wJaiHcM9
jtfiaIehtULenV97EUy8AUP+qimVWHfgXo4qI+SA8qR2oAkmVvClKSIO1KwqNOSrtKM/MaDwX05p
ScVWsO/kzEGr7jYm0vrUKUXJiAb/dVgnyVOfWhi9WjenNEmUUCHN0XzIlMlHGpsoXCcrQf1eg+ML
17FXdmykaYXvc6zzwzamHGw/QuhLwuNkyNpBDa6VIAPCocbylLIt31K8RypYuk3Z3ztgNWn2I3dX
S3glDlUjOUi+6qTIvjSuMZw6jc7lwnX1+Lq2OgOP9dDB62DU8GMhrLHB1cWNWQA76VNP2wVxJPec
b7QNnENnXdIkZPYYEB2OodGdQj+eUywnqF8VakTy/gICoVCjzVxeGs+aETf20oIufFlH6D5obe6D
rIwAeueXTcPyU3gHgZVcWsMzaLItrJ9PYVA9SElhN2+hTUYHLYg2PitybWnryQHXYNr7pofY5blA
PQKWrtY+gslftqWzTvo5zJKUBC8/kHF62+G6CmwqtR6UEgiqfi8oW1F7DCOdYrS9znHbUVe9KB3j
3iorOuzpMSGHye4LgOZWdIHZ46CN2lZXbDiRW8w61VLPdqLHAhCA40M8PLrNnrWSJdIi5A7PWgw7
xnf9vWUDrB68dRxAI8/IT5HVcKFA0VCyWQkRkcLUC0I4orWfcEzwJoS/MU1XBelTPmJdAkljLnHs
r6xAwGsw1mNUrVgfqNNgnBuniqUP9RdHpJC0h8VIZP38w1oLxDjwNyp0aaAl55lnk6P2DvBlqdE5
9FO4jrIbyAn8iLnNOPNCUNlq9jQ7IG9ToTaCqJqQ6Cod7R0graWsaNkO5g7+wCUZBAuG/VkVauNK
ZPn28KWosz1OnkVrlet+3t2kFkZD/YBy6nEqZtMRYBo4GFlIoGrvFasE72RNy66Gx0V/bePb1gFr
+aex/ppCVwktbdv2w1ZJup0xL4ZtgIbCOqVyi9YQVEOz9+3x2piCQ9IUtzQiSQzob8QoNnpnnfPA
OzVOd9UEcAhSAMbKOsf4amIzU/uaHtVTUnbDJQf/ht16Tn5kPaK1p0psBu0CuOHWwfw2oIdvlLlq
dP2GSGqajMg1AocWVUJK8VC0x4q8nLDXD4Myb2Ia6fiWxHUdGBuDAITY8AjHy5ARajwywn4gNoZo
1xKhYcaorwhf3Y7wQwoOeIsCESe8x84OPxO8lVwOLhZWx+zOrRasJWV5Ht+esiQLdLJOKsxQXcoT
lEtZKAQ39E755Fw9OebS3MmIDkK+7fO7OqIJSC0yI0OrjMerdBpOUZtr2yAwlro9PpgAFXMVnwQc
jYp8+04EewKg92yYtyVSlx7JA3twcWl3HLcYuAPhlr42PWEdXmPC3qgxJdQmI53HXaB5W80eRSqf
SxaAC9sPNiU+SbOPD3ltnFIj2FEzODPS9T54wYO88pL2mmgOmgaM91Gyy2VbJ1O/XrZhsIMX8Dzq
SEs6yr7wLof6IusCTMcG5+VwhiBCEnZiTpbEOdyKwCoeCkA6lYVxZlGI4QYpRbwNGzY2rTmj8tNk
wQdVLuM4MtcTdsm4Ewxz2gnbemBLrKeT8aWh5QRB0gW4Mkbaaeaqr+mfmSchwpcqMChidKTmLdNq
1GeJXk7uV9y5ZwSqtKpCV5Un4VNGaQ16NkbOmkBEDdyaQXmsGYWXfFFlZH1SbuF+juOGEIKhlMQD
hzaO6DK80zV5Li0aSDQmd8NkRGt4FvSzHf8zZwHmvCAwt9NYPbNzbJGLuCuJyJG4457ClXkazXJL
V/cTIr79FDsXjm3d+LYPXqVn9nB3NFDvskD75gUkljjWYxrF+2hq7pvAWkdeewug72rMpu+pxOZq
0tPVjBSkRX2qJqphWUQqhGboIZwzV92NxXQTULUPIK4tgi7bmZOxj3OD6d/8xImOFl+cgtO1KBuj
IKxLCJSiVVQP+it/8o5xpN3WtsP4w/EZ6VfM649e1l0BAM/31LBvOuQHeBbxfnPmCrMKHI3NfQXq
YET5SowGZ/rpOckGagd2crCn9C4JKwwK7mdNUD6srOQaz8gFgJB12Qx06FoWpELsbWFcdl7dbwAn
rJuKyaS077HmMM3qw5k11tqUFSio2qabCS76hubLRc/qSpLDi5d21Bnw7gSmv4SMRipbNX6GpoOo
sr0a8NJvbBM3SC2PY4SUntI07yWKd2A3LhSe88yYThwqt3U87hQvLQqsYc6/up1888mBVg0IL1w2
GCJo0/yAOX8KCg47DsfPwhR7bzRuJlRqKypMX0ZVX04wNiwPa8HEWJvzfVeiqr4LDUfwCCYwLK6h
7pwH6c9j80yb+cJuwosMNhQKk4ks9rnOzB6SrFavWoFqzZYzyvpFUnrYphRwz5oQ/WeLyie+5sHZ
pgBZEGax5cJL52ApyNxthzqOALBh4NDcqV3XOV+FgIHKILB3ldTM/QTm+OibBAwbuckx1XC9tVNb
alM6LbDPgWCloawXXo+iAhNUvFKNrj7lhZOjqG32acLCi9/A2Vaqyk9J0RMT7DvBVg5Gci4r090S
R1vewOGjMuSTqw4WduLQmEN/mT3ADiFOyyLy29sxThpywKtGW1XmQCGFRI4ClFugzeDx3iVxvSJQ
j64O8dS62ka2hjuzmpTCSVNCVRopLR3geMXrlpDyLeh2NgGz7zbzsdhaPWGJjepHkp8TB84H3bJt
bs0ZqJzEV8qAZmvHEKoWpTNmCxDuJCfx4+a+dGV9IbVWu1PKTq6Mpp59s5zP8f+wSQuIrypyYW+J
EYEgGKJEMDpegM1RDHsgW7HHAJbPWdQx5eN8diujxDIOuomdROvGbCOkbW/pG6Orpg9MdFEWiDWY
gvQl8qz2ir209sUwO6KDA8NYYqZChSjUWK41ZJww6lUJGy82l3gIKGipeg6ZCEP3M3St+DD4uJKs
uqRWZ2rhbjAiYxuUUbJLSCMDiuoKSj5UNPyJAo7VVA6G6ypGaugUdH6a8kyvFgOvPtWI8RQAnUsR
ePQwFbaYAxr0sWeZEcatVjkEHpfudGppQ23ZaNXp1plEbaB9rS1sM6ZLI7y2qOfuRl421Ve+XHR2
gWNEw63RhejvT3ies9inxmp1eXJHg5Gex9JxldZ+rWKyDyBWuaorHqc0kYLXYNeuPAzgwEZrU3Ov
ljg6fTSqnS5BQVx1VpHRyzEDAjKmumVBRZyp4QsoJycE48KWnOfSVKyDozOykABL725aP/CTfIXn
JpJfupCMU7C3Q1Oy71GGPex1NbaZDtDDdGHtOVMLMhh5bjVMd0CaAcIROWfFt7TTs3ITlJRndlE3
SjXjk7rGpRvSQdnt+tzojw4lkALCmYcjugXGR2x8GLF5+G47LRo2gVKphe5AXpNkhu7g7aHNYsG/
jo3OhuzbT32pPboIHD7LfpaGl7S7TDAFSAIMSWp7B/z2DLVuGhn4hI1utNzj0SVqINIb5rIxnnpR
BO4JjzbdvhZrNP1zD9riIsdsgeTNrz1nzQIth0vGEXIy+DidsShczZSXpKOM6ES7uMRAxSMn8V7J
WDCABFtrOUwp0aspBy65x6paEohmKcegZt9Jbd3UNkk0umWilaySBPQBwsHIP/hu7NBSw1qoLgPd
YMdrFtAWiD3uRXfnCJmIY2xUAvpVMMXa9DBVeEuXE6jccYWyRM8OWWi10W4g0MK4d5xJFpsCJqx3
7Xiq1lcO5U9/F2lBbNxNhWLvFJApy1/akAt1iqcCRP+QSPSpzQTL5soaPBpGjaxA3BudbClQ2may
q9OaYIzG0TnYQVzEtRdMyONP8TAzB700rIZ95QwVvrAeHzU9ecccUMlK3f3KliAKnwOlDQR90SbJ
biJUeqi3M6V74fcAXgF4eqzLSfViUSyQGyDv7HUIXUURTgPJs7V7A3N9W+BtrdKODaGV2HzR/Sqz
wyy+rjSwCizt3FN0OZE4aW1wDSIgrx3ktUu711S2LkokPvQ8WvgHJIwH4zbzZTtSzBdTHhja/uPK
wHzu/6cFiaKEi9vJ0g3DM8kndE3jdVEiopUw9DX84roxoAXfDZACVPjlf3aRN5UPssJTjbJfSIv4
0UWfNIJ660r7bxa4VxWxn4sc9ru3IiwLc6rJjc0lkJ/qK8Dwq46ZHr587BzLZrpQnXvKxuYsDXvz
79zQPy7l6W8upRN2ESDxW5TDAEOO9FvI6JyiBcqp39zVOy/ItRyMZ9BSGYjWm8JNilaRMNwIA2Te
Uv0cCnQxZFrUVrP60/f06kLz4/3p8aV2qtoRLR3AKAVyJ4VNgXrFBLCxDJF5dr8pSTm/vq1Xl5v/
/KfLefEQWgTSUUtGXw8zbmHm+irJOWK0BD8bXz++uV/KX65B/DryHWGYrsQS+PpqTq+jR6ZbiKnp
waWTGaN6pRVBL36C6khkWniRslP7+KLGPK7ffFyvrkpp8ed7TGvCZbIhiJhhYMJylhsE60E3ZUDk
LTc9J5NL6bzqB61ZegMK6FnhFNPER4mZrPR0tJ61RJSnj3+td74T1/UkDwLPIVPhmxFVIlyhFczX
WCBWFO5NQbazFZ1S5/jxdd595j9d582AMnDModRhasnZFJ8syUACqHWP6A9TfZRtcqZ4nsyYrNj1
nT++9ntfDSZOi9ouSAb8Hq+fvLBKN7Qb7lE6bX9RKUjFfEn53iGb8M/PoJ5OCZk8XsYXUSyvLyX7
IIP2ydDy65Yckrl4+jUPvn98P+88S093TFypEpOx4cx//tPXonleZdgZvEdLEcA3tN+QGzxGWnQw
MFuRnr3jTy9Vk/3msu88Ro/1QaeezJ7RcN48xjicGEDa/Ao1eFEopTLimXrUPx/fHU7ct9+JZ5DO
wpxt2R6+wtd35/oxWQgDc0ET59B4yuaku8Pu42v8eOVvPkYuInHbekInSeDNReLYALdKxAu1kIz6
dQ3Nl37tQJ+CDXMQPQRxQBGwIOmEFu8ErGFW6RdPIcVvkBS9k336+Bd65zP8+fcx3qwhMakwQ8zK
wXw7ipUo9egUJik1LqRdm1iVzm8++/eG0PyIOTuym7Llm3GKT6fvQSsQS5AnF24c750ErDpHNsoZ
GOTWxXRhpo8f3+O7L5b12KY6Zwp2Ga9fLDrJeWvKNfvKO8NKprqTbT++xI/n9Mt7tZlIJF+H58g3
73XMCBIadK5hjBd5FG/y2eGKOhCq/mqqnith0FI3sX0EvxlR734c/7yw9fYFxiUhGC4XpkgA5Aug
B6ZZHezrxzf47jixLToSjiPmLtLrZ1hPaM08wV9NY1dxDXFEGPUlteHThA5skf/Z1d4sWX3qwoOJ
+OJLoz4a9bAuimRdDQ4Rfqn2mwXi3QdI+8Rx54/eNN68OS8mbDaaF2Wb9KDecR8GKQ76KH8zQt4b
hEJn90TrzzFdMf8aP82dUdUYE4AISsy2Ccew3itP3H/81N77toTlkJAtcO465ptvq8nKQQsJYgQF
jSzDR0gsNSowe0kXWQLotjR16Nq7jy86v/jXAx/YAVwcxr1F7Obbx0dYCIlo89Z9vthAgjJVrtBS
Fx40fWayf+NiQji2oO9Bn/TNKCQX3JRVwhQdxSU23hzRkKVSHUxBfKCsCa2e2PqPL/nr8OD+frrk
m6EoaldzJ501fNJrNr4E1ct8p8aHj6/y66t7fZU3g3CK4d22KdtePzeTW80TFxandOWEn2sPhL5f
XhcaMTeIZH4zH//6Xb+6sHwzfZRdwacVItiHXXGpbBiabY9Wkm0+wDcr/dOT1eurvZmJa1enzjqv
5DX+IypZQRrDrE1/M0qMX7+115cxX39rKkLGh7uPDUMUnGz6KGWL/i3NboIMpFSUfMtC+7uV0AaQ
VbeL5thVR7dvHH/cDIZ39fGrffcDEbT8IYDMJI83Y1ZLoPInDWO2mtyLFl8PFnzqpah1mheczquP
r/b+cP3n1d4MVwXJymvndcjysqd+SO9bYGYmoPOPL/PuE5YoEiwHFc8PJcPPsxk9N71W81ch5FdS
+BZ5qH7zEt99bJKjAfs9V/fEm8kMHVKpkSoSL4ixcVALl96pSzEahaBNd6JyQ9gDo/2bd/X+bf3z
ovOf/zRJE1IP6x4PzoJyhDC3nDv9bqsUcsrlx8/vd3f3ZlDkg4ilZvCa2CFtoSduXbEZQ7nDfk7e
9/bji737jduuYQqoAJ6lv7lY55GhjeIEJjwuX762qP6SeC8h1pqPr/Pu0+OIazsQXsHKvJnEEhv0
UTGXPnT+F722NWzUFNe/mZDfe3ScoOdDo2ALOZNxfn5HdqmTYDKjbb3G347GsDN7Y9GCfyHdBJXq
5uN7MuZx9nZ9E5Lvlyfn/Xqw8qteWnM9bdGFLp1qGCBETZh0Yet9n7tHQwGYFPW9mPQj9uvrRscD
F3ZUCB3v9uNf5b3XKOCQsHemTibcN6/RYYMeeBOTJ1W81dxURcewJL58bXa/uel3r+RZpiWhC3mM
m9ePmAUPS4XPlQAwE+CY05jVKttbNF78SErv6uP7em/KkkLoFr0NcEdvj3fkvcSYw/kWkM8sQhNs
q51v3dz6Ny7D/g6gHhJvEsjnX+Onb3vq3ErvK3r8TaacNVqJeusOCViKOK3+jQ/u50vNz/enSzGS
yojCEmMGBTkyF4UKaXTP+Jp+88XNs/nbwclB1bKBN4GCevvF9UWXmWbErrxvxTVyolvENg/CLe9k
KC6b3IWeiyjh49f13uBgwrcNdrGSCvOb55hN4QSKg61Knsn20DvqoBMigkz5Wnld/5uR+N7YwF03
X0myw/zlTK4SP0rppS2EmIR2yKIpBiHs0sbZlnbteL+5t/fmFvbnEh3e/MHLN5+YiW9Dhi3LWogb
NhU2ruQvaIKWGVYgw/vNGmDOe6tXb89DoSyla5vsC0zqAa+HSQNxB1UC82UGu38x0YSJ0K+02nhN
YNrnupR3Zud/DpR+EZnZtu7rlZ51Z88NNr6Kb+ggjAunjc1FV2ob2khLN3WXRWVe/3jff0rjeX7q
22/VW93mK73nv5KB/n8o7pzPyP9a27kssjmZ5md15/wDfxd3yj8sigUmzSThMFiHb0373/8hxR8I
ND3Oj0g4HYmu8h/CTs0w/hC2xeuFd+ualuHxUzTsZsgb4oo/pAkdTp8b6Ob/oe7MlhtH0jT7Kv0C
GINjx+UQBBeRojZKodANLBSSsK8OwAE8fR8ox6yzoqerrC77IiNTkVoo0Jd/+86ne77370x2Gt/L
8+8LynToojB4p3vkRlxWf4QvY4loxtGQe9oJMr2x09KgzH70WJNJBXhs8S/AFwEQDs6ISDxDwr3k
J7q1P/1kvJ8VY2JT76GtcfJ3O0l2BVAS3O3ABHtrHGbHdC3xjBXz78FPEqQGjLcnC1BM5FM05LD4
WtQJhzTwDxLOdJzwRzG/pCZkmTRaoMlV80O7AFAECONYCSOIgw1KKXZHvHB5YUadv+f6qgSx+Gxg
Az9ixzgnOT9HG/CRrPt1pt6ml5wzDOeAgVn/djLc4/qVY7rLfcouhFTgLdb/3Wun2l/HJzxGt0q+
5cSgTNDjNUq5adoZiMzQoDgaLUJ3M+S0J5sSgIOL9MuYsLEFidBX3UW67d0USV5WW+2mab4YkQO8
1r2sn7AUbQ9wdb54oqebvv4ukyMZ9lnyW+RtZfD9CxmmhfPC/HPx+L6TZ6O8tvG1gqT+sX6T7+/O
QfNp4OhRZXGGiZBoA22EeZDPvPDMam7rUt5PcfHuMK8HcA6s1coBQnp+xe8t6NNB52l7NE4zxGlL
8+E72RPdxHdm00cGFHtvO6F9CKkPvWc0+XYid4/SU3ewIkNrit8dh4fpGB3MgBZcdpYyumZ0OIZo
zSPV2XnrNyjGrVLnxdHuVetvOdgI6AarCyiuA0dV02ujxLRhGOI6ZOOIIgLL5RFLDTPiTdG+LbwY
UM+zBW8a4c04NfF1RaPoX9N4dundBs5uoMdN23irTaYZWutalrJ4//4R+AveqU6/ZusysfoBylPS
byyMovmRGrx4nDbDcZ14VJPgfcydTyr0e5QygNwLXEF5OORfGcKD2jeZCIuuWgwawZ1x7BOICpg2
5WkBXl5XxqVt7B+rtj2NeLClZ18SLX2P1lW3/l8/heMVQxhFQjTiELZ+JRYZsdKCWeLe8v3ABr+5
jWPeLTaZt62AeUG4ya+jdcH1qEAIQcdbGxp8UPPxHewHriGDurU8xkKTjq08rssRYZWd9a8FENKw
YvKnmWbQofocVtBsvr/x9+O2OvOrULdJu5x9ZASbvGQXfL+uPGKt4xGA3/jd96vVarby4qzSfrH7
/pQIhSKlIhn2kbza4/Svxr//DBw4BmmCGBZhHsGK6xr/eN25TtNGIMVBytkcMqg9j4at8z5pHvAL
Ht3fDu37v069v/dh1zTgH8/CNXql2us5QsCA/+MsRCTHGSQKvF1ndq5i38SnIjfWGWS107EK1kb3
ui6af/5j/wxYvn/Jv/3Y9f//LfSb8llKdK4rN8898szf0wjsY89u/xehyn9LTL5/EkI7hAT8o//5
CzLhiXSkB9uAvOaSjdE1t1M2dnSda9h1dcJsT7Gw+322gbKsSxmPeNUwPQMM8p//zuLPMHR9KQ4d
LjCiPG77z+aTYgQ1FhaTxSkW5Uh/jkwD3/gjx/b6ekTC25211VmI+AtFz5jLYxZbP9ZXV0bpocNu
sGGR+3J6KfV/Ga+KP8OsP1/dHythyjONCSHWXZm3Fj2ku7yJ2KTrVdZm9nHggovXWyxDWMjw/7/K
ihF+/3+WomvR+GW+gVDW/iOd8hcEVnoyo02XzMV3Emh5DvZqkjM35bpNs/V04c38SFcHktEHked9
MFrOkZVx1JB9AiiszC+z8q4UslnC/s9M9BxR2RNUiqvoPXimjbnR5ibi/F+n97mxc8FFMmk/5ZIi
isQiW5d4l3FTwipbIRAwRRHdqaG5U8ly0eDzIBMzJVwaXl1JZaxy6lOeOpfKLcxNypQpmX04JII3
Olb331eK8EGN6esWW68akRGqS/WzbvjcGZM1XnbDuRO7TJ1ad1Ylq62P+Hw9RdX6DNb/QO/XW91b
uv6q2XrZke9cQJjuvEL8anBcW6+OrvkshPMI3WA/MtPPFCmfDR/zutjFHW5K13b6NCJzlZxzMQx+
FM5lvctVf9QtJ4RUfcnYHnpchL4hXmabk/X76mGCeqFKwYf59yOzT77u/E5gq0cgKf76Mesi/o6o
tJiYJa6Zc2uxDVhjDndduMn66JXtXdFFDhbXsC8h/nC0/BXe2CN3qPFDdbbY0CzlRODpf5/tqc+7
VMn1q1FuEjoGf30Vd4jT4rvG5/3znWr8t2EANgOblKPRo08F0/yP88nDMm6ZbBemyBoJDiM2SdKM
HxaPj5ocdHVmtkET85Ia3UNTnb3TEn1IovoVu2nueh5FuiyfgEGwe2TBrA+hksO9VaVPMyQ8xBUE
l53DW/+99+9iqb9KOwpGHN+wdx3BpCGBdHDrnOf0vdfWs6HnSfd6eUEAidp93Yr8mDXwVOV8Ymbi
UEOrtVNxiXMikHoF8WOj6JQZXDne1bEs3nvSp41RpqdoZEP1LWvLtqc3Hyjk3GKnw6cU69NevzMu
Ie3Gks29TgQ0cf18R4wgFtd7fl36kkUYj95DWRWv5chS7hRxUF3oj0UtTxyBafC9uGfgpk2SvKpp
ZyaCaId311uPPQ3/Yq1m9hBRatt11++1bjefynIWxrGStVHy+B2T4AAHO815xJqajZ4SqdW+f511
+6qvb8kaZXQmq7MogTjtasO+fP94n8vLtTN+0xGAhjucYQRwy5nA4743o4Fn1XpaqJqwzemRKHML
mCUxx8xbq6nfjRmx5NYt33Q8FsAmb5Kp6e8PmoyjpRynK6yGm++/wWI1Y23uvZbh6kbDods13tdT
B/tIuXYc33M//oCvskl17Ze5vELJfKoqNhyfo82q2tsa+INZomKHEGopf1P7AOQqZ134BGPMiPIz
u5G5v8VHvYLJpVXgLP4dxfgMzwWoc3vm7YLvbVobjHy7RF+N0IDFx1YQtdm7tR4U+Xq2QXTlj57M
WnURbyofTcCWgN7d9R2eqBpTcf53jrKmCXKlKXgdojBdfDqmxjvDdY2m8/q9s5ENnbt6+ewTdQZH
Al+hZ+HCfw4gRr90nfnUuck7hrpEz/WN1zKTna2HUKle3Lb+pQQJ0fdzmCIUyvntd0A7ZhypYHAD
AHAIbATDlawLHEt4M773/L+Vv/9Pyfk/ZPD/2zSaa+Xpn6Tx6Dy7X8V//N+vLv39q/qPx89meC/S
3/+Q1/Md/srrDff/WKDmSMMdymgMJRFO/pXbC2vN0XXfN2zPIsu3CVv/C9Ku60z30Pc2deY5BBHv
/0vtDQoCui2YlbMpuPuG6/47mT2VgjVG+K9w1mXsxTB4CbogikCD9GfnE9bBiI642FeOcciWKuzr
Mb3P/QURgYEInw4T6aCzA1GhXroyXh6GpDyVmRhfDJFDW3AZYYd4Pmwkk/Z7yMovLlm5ylV0TBWo
EFDSP6hHfaCI9I7Y0JPuz68OY6hbH9NmKJdF/IJVLYIMzSIBRMyBAGG6ACjBzngRoWUuHxKWHf4v
Tf1Cn7YMB8Of6GvwIWo+P2jwyzh+f0jGxmRfrqagdvJmKwb3oa3xngNb9mx0LxMDvpdYNfmPt0nH
3Ku38ztuhxmQO1S1Vs8++P187hHnODU+zmwpL63roNT6Ax5HWgMHbWH7+1P03Ds4YCzStcOiGTFp
XVHPJdliTMPYdEn3JOPm20FO2V6rMbDxg6nX3T1Gfth6QOwi4boxIZOcvv9AfAcc3GsYn8vTdDs1
6q6sEbc19CowMGt9BPCq3YwCZ7yoKO+4nsFzOuVjmU3LS4W6PMlCiKD5o9ntYzF2O08kgL/EQgU3
yZgUsazHSGfKGAaid+4yVE9N5w43ToRYXHndTWcw1tsZMMniSD/O6ajCJOPWtj1Y8kCnQgvsFWE+
VodaOplh5vlzUGDRuJUxmoc6xoywwdYv6AtQL8u8HG3fFce86cqNN9dD2HuF2iJhtnEMrVG1lKBL
lVlY3KsiLNsCJ9/aeutHSMVW6jP03vc/WzP/ZRMURVBV3kEch25adBc9z+2gG8YpGL4624UJQGe7
6xrMwG3spWfXBHlggjzQpx7amjecansItdqPQaejQpw0e6sl6zim5xThoOk6mqQqCcqqxOwUp426
jtQtmKohaLSGaCJRsOptbZuSecsRt7vURawh1jdj0BxEGMgiTCh9CIziS7SCG3VMBSLp393ChI/h
S8w+38MVT7ZlwmcboPSaDqhfvxpFINbBiopvxpQmRnfuQye7U84WIIBo73vD//Tge5u1OtaRAYcH
75x0jn57o3zFEJ6tBM25sRBmTHH6mKmStQVTzrdf5ha/BVL7dMrO49wf54FrNMthl/vjgquLSrEi
9y3t2AAXybQjFKJ6y8zNYXHesxTvgjjTDpOHm6lTqXRbNA56Em28QwtxjzDppi49J+z0GMgWTDLX
GqldOdoLc3zzEdrKsWZWP/SQM26QYF+7uNhErX2fgQ0Ag2J9+EyCWqywtDJA1+aUmy3q/zvHhkAx
m1BfaGNiLWRGv1vyDDwY0O0hCsUZqnMehhI5p9TKN3iXd6XRXCUyZxdgFzhinJVxiIbs6nt4Wy64
I7W1ENvaEXd803ZwzxM9yxtLKBdAU/G1lFTySjdhWt1DHJxb31ybaVei2214l8+em1yH8uiKfDiN
3otVlRr0JuyjO0QnBGj1fnVi4RHeoujMPARBCtpQM7e09BCVeUuyp6/MMTpC4MzBXpwUBlhwhBfU
AxCZTsj/0K5P8FRYnnmnzjjRtRvdWCq8d/z3nD27cVLsC2z1SiPvQylrX2FEoIlmDAzpvokSyKdE
Wb8t/OHJnxdgVgqz7VEthACrU9TQERoCoKkQSjOHcZ9x3p/pgKwQKMRqmTjrNXMh/FOZS7lzu/Qn
h+MkwoWmHf6vkMBR4LwaMVbz9bRL0DhteM31yVTQ17Ua6JUR2yjNMBMse7gtRa0fC6fqtm4EYBih
e99jtgw7jVpwhW5IM744M4B/rKK1OIM23i1AxBQOElbr3kBK3/US5zu8LvhrolRxL5f8Ge3nSzyV
7sHSceFgsOWHHncHVccMMSp33lVQcJDZUuLMqzjUFLRO4l24lIsRmr1xroXX7Nt626lBnrzZu0YS
Ob0wAD7SwQ4NDWm32URvYz2D1e3nYsfQQ7QBqvToaxDPXb+7LEP/Y7L0GotRrCzyciCodyihOh2W
p/lNbw5q66wWrHJxX5LReqxLH8FGoZ5AeH8WiqVuqC4YoLLe6z1Ix1a4AQe2E3gqfoYaJ/aNl371
Tv2G1RHV5gICLeMXb1XfDGhlEJIVy6u/FB8u2Lx9pt3oVeRvMWiz2DHJMAACcEGwGoAW/AyUqJU6
c9D6zb1Z9cVtchvbPlG3N/2AnTyxK5NLGpV3bd1e9ZwQ3M5emoGD1Ks30H2wBRlCEWUVMSaUnBUo
sWmN4aVNjQPgTjA6khCgsMyTQke+GTt8VCZ3DL3FOeZdinPU4gTF2Oo3SYVzRzO/JFb/lE/WvWZF
V13P+UvBGE3K/cK1K+9U2myyKarDxGuXo99lRUBIbQTxop3TzEJdD5Qrqg2x98bluWIWNowBbO48
oKDIqm4r2IOBK63xaKpqYF4sPdOXgd4AHn9RcFPwq2MzJs4DLgZExotpbBGsCzeGrQRLdChOK01m
RLzEdun1QxRFyUHLxxXlrQNUrnKUo/m112tmu0fjPgKtfUIgQ5heLvnOc5bxPNLjQNKzQV+GHwG+
O1sfxeJWAjjdFL0eHf3lY/JnFfojSiJHl8Z+HLqQ1q7SbyYn4mBNV4sDLhBOjdVA7GsyW2rX2nyS
hiNZrph1DytMLOWElpHWHmim3CUS9uk0m+06p1cFvautpNTiDBCLOK2u6kM7isNiAEdOhXOYB0y9
db1/Sbv+p7IlSNVuecA52ttgakGhZnwV6ewd/QhkbVxqXpDmTJz79jPC5Dnk6ITIqmFwTj8l21Km
f0GIE9/Mzzno4/sEhWIzf+YRKDc/nYDCCVDCahioDS8PLVcBfMH+bqpAGTVr/ckc3Hbfq4VXkWEO
qiB0dPVwTsknwdZp2PX1EETQ+A7LKJ6j1gf75XJSQ6Mh+aH0hvq7Rj575gPABU1gOKV91A0qNRra
KLXm0tk0g+BiM8TIrZyMO78ysdrQRw01FR1v21B3Zlb02x5c/aZ0u6NZuB+xVU+Yyt18o3n6JD1b
AAz3RmY/VC5wJt9J0l2Xzxff16+l1gMctGvU76O8W1hdg+1sYs/68Ag07uIFEqSwPmkSGRj+yvE4
Zr+GfMZ7sEs+S2dXeLNzSwx5gB1W4pWOig23xRQ1TuNy1GLmaTMeLzNjvElMBaHXAQCdIO/EV8Qk
arjTiNE3tpc+mKmgWYSmbqTmUtyPAmORodOzwI2HU2m6L/iMBdDriOxYa6DOafHh3vQr/pX0mTog
bYxgGSVQlfB5rOxeYDKOuL9wlLcTyAoviWjEbiTgN8mhESNHoIY4QAk7CNAwyo6Hfg/Ay7YG66TL
GSNAwvIRu1pOLNJcLBtCsJoeBheZ2OmN/oRGsmNYtlGhU0MRW8BHHLKPYSHOT0ocRmCCWZscjRAk
lBFlsjSOaPOfXcwnY/BRjlS4ZXQOegyjv+gYe+Q9R21qT9z1/U6oHpMDr+83XZw9d24Xc5QiATfP
XtKO264cs32qmSiJY+teaZc2vU2jRG6TXOnQkKjuNA467VlFQZNSF5lByQXWQ9RkKWcd8YQOY82b
NJhfI+vGB0mpZZQmG53JX9jE6+B7iFa+vfaQlYtkfiqrCmRm6wK9hD/QNZSNHdavKYGET/YjhTNO
iMTFEgjnvrb87Gek/l0GeCC3xMNS/IJDbexdmXzQH+mxzeAXTI5tmuXHxBbvTToubILFDnM0Nxvf
mracwFPI/BM0rPRig+0MGmfKQVHD+zZ7rKurXu31BQRjrmjgMK7PTsinDR25advM6Oi01BrOZiuS
vZWnlO9W1t444ACF1uIg8NL0Kwt/aYUSeICGu3dEhrw6Ajff7XrfnPamVzyVonBA3GIm30x4SyzU
XJRV5o9l0l0nFe81fzpwfk87K0FwLKtZ3hjQOaPsS8gYakgEua7Vcx7nartXrMYhJenJXlL/IBG4
szU6tvGKcqCAEmpzxA0I5596l9zSbtUPCrDVwoD5rDABbCWw7SLDyQJmfL6LQG9shtOMyfPRiQEF
WtV8ozWCMUtKTgPvzm6Q47WHIn3wI/hnupHhy7dOaTUVgz8Ufcf0sXEWjIq07s6Ytde0qdrQcIZ5
b5cGElVRP0qFvN/GoOvQwDGIaifIUx3yNlT0Oht/xyKpaOnmGVw3EkPE8XvmtJxd13RHV7XUrwvz
nbYIBIibCpjRtgiGFuyGlaWPDCTpIf23BEdyhpgtysYt5SDm6D4TA//jNNX3TlzE4WxWb1nDczFk
rwN2APvJcBwWqLNJVENF9AAz+wuumx8izl32ra/GAzMH1ASVq+0c3blDKFhsBdSQgEmEZ04FqqQT
UwLlwJxSRF0ya0G0gyciAmuai1MOJdhtRwutsTvUjD0ca9BxFeQh3N6Tw+ADhWnIguU8wSU0RXZO
7PupiFCheurFTHVAMqclpWgMla3C1Ux/mA+ll5NPOiwKhm4Xnlb2LLL2Sbk65MZyOvTWHD/4krg8
jdttKlJQULxfNLNAOdtmMNio3FvInlmu86YAKg+Bc97gkfCVZ1RQYzW+Rr5RnhO6TUjmffvci5ma
q0fCiig2C3IcLCotOg0YDG2Re392KfyBGR+fUgdJGXNTQSCNsYxnZKLOJKH11Bq0bqiE+xraaBNn
8gmfJ1BdoIBrQjk3npxAjvhke3WxA4KLlZ6X32O7co8UiCBNB4/LDdz5PNLSQkdfG9F7VpFrTCao
yiytWDhDKnF0wkN5GpOPTjMf0rIrtwil5a6K4tuYRX7jFjVOZSgFEV/h6mmn+16Y9+7yYLTS2kdL
+9ieuro7ZZ1UO1laLxEF4IBrhUlnlgBtzwEr2xUu69lt4BbOOdENtmVscc+I9mwtQBbxFd/XtZy3
Ml8ee8gnoMR/eLX2W6+0D0OdY72MgqzCvWUW7U02Oy9zTnLgOFMHehbOUVQLDpkEJmce56GZ5vDn
CyBepNsba3rWmFHaaA4+4jB63NIiA6yPhQ0bNu3EkwdWBGhSHFLNaGlS8demfMOtAzC/hfwLSgLH
HlsuXWPaLF8OUUtWIaX+rqZcv4EIA1UTn7LMl/sojpOzHum/PHlJxfOiF3eqqt8x4FpRM8tdHmeU
gChrcP/gbKHl5WZUbX9wzLsyFjgKCr1FLWTmh9jtJ/pgLCrYptQ1WmOPGtqBJ1yCKu22ZRzDHzG9
TwVx6zCY9g77Ch8katnDL4WnOf5i+7YM1vvqPNYj+rXyvV2aH6Iz8U11pndAluZsnDFna/YgUV+9
RXseqxbjZic1ty20B0UhhLXQ+5ssNo54ippbxr3drU+xyjetIcDK+LI07ZvQeUgtrJamxHxFs9J9
bBf0WQZZ73WcFtGIM5/SEUPHctkz9GYSE+bdtsa0sPTMg1dDCihAsQz2a536mxidcVDT87k1lPNa
e2m0GzERdaKou8kc9bwIxofwKqy5aLfj4nth4ZXYd0ksbijQ4AouXwEI1wG8ZPBYY40MhfYDg7vU
VYiO2WsD5hQ/PQZBCCAxT1mvom4A0rAYy7haBTY3GqdTm/qU+kMT7skzFSdu/DgYZwevBb9QO0e6
lLO6n6MmbrVpfRs7jqbBLsnySwGgKSKCXEb5Xo3K3oMQOxWlp3FFmh2zPuCfl+YtYdDwVGj+CaBH
ejDx4E0a7qRGJ0ZgMBdLkJreRCEi8GIzHvI8aBARr7Oh4cI+LKFi5n7n+PNL3/FlAEujoGRgveiT
nZ5wvEa/Mp1MXHSpv8WtsN3qdEOCBjzFJEPgk+QW3QQOpebb4/SRlDtvHt3bvm+3AopwqNsPtnuQ
xdiHnkN5CzwDJGZFN4wr4igVd45XHOJkwDxhesjKghHziW6GUwwv9M1+uyL6QlldBtWQkC/yJ8Yh
wGJ8+SDm7qYY8wiWFywcwPTIvItNiaHSJl8UaJTSCZfcULtaaxkqoVtUP/ap8rgTIAmp/FRanDMu
UK0gw1anqYBoJt1S7ymPfvpgGhQoYo9MFzrWtCPjMraYQlxTU/scZInxiAd63jUwbFNy3s82eVG9
ZO82LnMwWDf43RubedFfhyL6ZZTjiZmZpzFbiOEbfhIPxhUlnWcLm9EygvjWVCyYoXjx1PQlmVHa
6JKf3c85TgD66nQR4cuwYEhegX7bzgMY4FGNFE7N6VYb9GEHoejMfUTiL1sOgG4HeILH1RZJOAty
aNd1rS0wpZJUPtBKX+Mtwl3On4ZLisSQKZOxP1A4oc4X27f4fz53ldK3FenNwXMoQI95BYXYHbnQ
2ZDCeRS5Tbk68+sDAtDncvU8dWXgpmyE0dpSeV+Xcxd0CpTYZETi2ILy0EoIzgMBXk1RCnRKHdsW
XpM8PrMZmaXSGASYP8wI+K3EvfQoYI5mY0BdusPKYX4qZlrpPQZym978Nep2ty0KgXlg2n2Z/qDj
GxGziMQe3zoO7Abz4VSMrz2fHDn6UyVh1bgTTkKS2L2b9FsR4/BR+/LGyyFtpB9Fiit2iR+nm9YH
vOKl3puh2dn+IyWYrV8KGfoDJm6jNWyJRWSNbSJQnIm7Yp3zS5wrQMevxs1+SAPSRWWjAAYm4weD
Nqpjgls7clrCmG7HCrL37Q/AW11IQZfxAg5nLRpmDMQHuHikUyDcHphXybdgY7xtXIXCxfOmbfs8
rL1ml2REUKnNHEGEq9CJgcNtCaBqQy78ymS/fSj86QOYFEggfAbt9oRZI8dXzjmmkfU5eVXggJP4
rDUOu/FWj/KfiYODthmln2kjSX5VgQrcK8K5b27HxamBItU6hfY2BFbO4FhslbtaOo+6k3U7mDUd
zvLZkaqEu2VLbNHjrBfySBkaUxPLvS9JQwNe/xf3AcbWCbdCk2mQguafqPGmbKJaXs88EG8i7I/l
2c3caSOqGksGvVyO4/Qjm2A0Et3ZoSYJq7gacKvLzRvchJB31vWd15ExOpCuOM0vjQ+6amEuBPi7
hYiec1Lmxdc4IiDuGrxJLUkq6pkWtDjuEW0lw1WSyRbHws60sbM6NK3HqV/6vS4af02atcfRYEiv
6GQIh4sVb+f7PFl+MC6h3wvv2VQ1+Ws7PKXsGLdz1Z5XVNLrZaitVlq+ZQc+QgwiRsjZ0Ji+xACu
ZI6tEas/XsikTOfGc+r4PDgUPOzhqRHGuRNOdqC8A9d5vs+G5GxNtHjrFJSi3lHQS8vhIHpausbC
CJ4VkXD89Escfm3TBJcGEZ+iocrozyyHXOWh3ZAbRoXYOuMEwizqb8ZBK0Mw57dT0p0UREN7KZ7k
2qyrpMU5qUPLBJtFZb1ociDdUK9N9ZTVudpO2oIPeG7vSy/1L05PNBBjAKHNCWAdcWUaC241hVvs
RhLmexkjsPL4h5QaLaeoLqgA+QIaHW6eAxGeAXpyXlLzDO1oN69s6ch0Md2jiw238NG3qFtbPksz
kQbKPDJfqwmrxNTu2hZ/GpfmByLZ+DmP8JyZPfFzjm91bJqCdmZ+Ns0oZ/EtzrFkAIhdc5XTIwS4
Dryp/9Lq824a4tvanPExoTiHBs+7b9LygSZCHWgFHnkW+xvkpvYQAZW02ta6X4b2FNFDOjQaD0nP
nBDTcn43jpMd5PI7H8ON+oVyEObaVEct7SVZ7ZqHJbnIuNuLoUkPbl6SMugw6lzJBYTbjU8vZKr2
TdeFRdZ+c64xuM6QE00ZpnKiQ3419KeIsLobx60gMd7U0v/VxPFMNcx7VUv0as4Zr6h19p1XvNdT
cW+bHWAfbdR3YrQJIxmVqL0AIyoHj7TxyXLzz5qm79YZkucELv8zdYxqHyc8LOW8TY3V4OaA7MBj
qzO6BwlUZNGJk6AHRllx+gjzwBgU9UOg0nCUMM0ton3TcIIDOdwnuaEHWS/fF+Qg93qLWWKfFSQz
PTcx+MZkZcR4Mdl9BfnTTD+dztEe/LM5ZdZtWuc3piAwEjE7ypkI9+rfRv4wR9BCRxxVzNYQIVyt
xyIR/qX3vd9Tq+7Tob1fWrc72J0dRHQmNtOYVWEz+FtRKOBx6F0qmsMupQr+CFoD4X3W0X/0KXnu
9QnfjrmnC8Yp0Fdv42T8RtSJj1sBvi0uRvoT2t0p5ZznyNYM4lUY4oV1lfKkvg2wfIKNTCNpklKV
m9qd1wEmpq/9RF7nkmFjJ8KIDNvlWNTPJAwHM10Hc8wzcLuG3Bf/wc76bO2TXlI1Q29F/6+lxJZq
tASMQEksPynG0xBM0i9Igq/4M7ZbK2KGsOQIPc2PKIreZtz9uCuGQERpi87UflkpVDbcz62hkV7L
0diSGWHx1pfPAnc24Lg3HTbRRU/7ReUutnwFxwGaghgzLH60guIPj829UDE1aZ/i9uq8mvRlNwS8
O81WaeA2hRvgXPFFFvVGfkXfg7taRjTm6+XgcxPvnaIGfq/yCydnUJr4rqKxiTdASs5Vq2EpQy0x
yYbjHLkveud8UuA0g0oV+nYQR9vCcqvw8Xj1eoVRVvJzjgDEdTrV74WJ794gItCL5qji5bbGHMLH
smyOk6+0pJxO7oubmYkNqBivXdvdzt1EkR1b+ULr6XoZT3Ezky7qr834pKzlc4LAtUvVWxzXH1Yy
aOeasN01ySCWGRSFM5jGrkzdrygqn0jm6qOs8l/8tinEwmo1j2Tyyp/Lk2Fqm4YcHz+8od0yhXx0
Z3ag7Dx3Z3UERWzO52bCcQyhPhDB1UxE6OrUT8NuqRHSRfZ4Tyf9sdL7C4FutMlbQ+4s7MRwTJzv
K6cj2Mcv1HPplSwj/RRggw+7IQG81Lr+ziopRPpGf5s5SC8yuqPbOI5finQhA6M3u0zinLTwar1Y
f2onQSfCL1h/8ugxp07seDdW+IzXmCcsw2cZzZikTKyIXr3SlLyrKJKnmn5PS20rHPr3bdvetfbq
NMUIHtPmmLtyA+ndRmra1dBIsXyCk2w159IxkpGT/bscW65Y88DBe6etXu/dnPq3FPMw/N1Sivdu
1tCaf4eqAyjB03rue5uwfhSkKfa0qTuCaCK5TUNLmfrPu56UFNeNS0/EFFq1fC0Zj4uwQ7+dXB2T
CbfelbBtM7jh+ShuRidp9rY0Xt0Gj4e0fWlG/5kZhKdcuI9MRTFzQEqRZumbNmAwIlYD03z56ZFN
UEjCtgEQRdi66SM0smWf688Mku9aLFsKrOfAQwhgojqE6bbciYG3sKDlWs8+54d/tXXovdD5KsyA
MZRPXBrFuR7tLGO+6VjmG/OZ+l2HJN17GR0ml+3iPYlJCj0KVksq94l1JkwHBTul8BkxBIVyDcWZ
pWGZT3FtXKSQ6Zb5/71WXRN2HDMIyxMwPYe2WPSOsU6xnlhl3eDk2ubouyi+99iNw4LoSlwiqrUl
bQvCJ1Xc2Gb+mBUT5VmSAJHhURRZ0/0wkobHhBUwt626Q8bxkcIbjHUZOrjSh6BAucwc9UGwvBdM
4gfa03cIb8MmhnBz69elQcdwCdZ1XyRyX0/NjzFuBI5yRFgmFkvDgjKBVLEP1kikLKKbuXV+MLtX
UPvsdzXJ0aQ795azTRpZHBPmlTZCW6/DsKTrl5bUZqLN1MUGBZIwJeLfM7pxYfDn1CHn3gBDxgCQ
biW1UGqU/Vja6wmYBZ3XHDTPuV3K9H2uSfgMyQLr75OEQaM6n6+WfPaL+Uly0+HjucEd6ikrCAI6
b/l6ijsbc5k2/VJLdlkyWAb++BAZREb64K4DQ5/MgLyUtLoRrJshxR1+yy6j+2XwXwNmoPF/cnRe
y5EiWRh+IiLw5raK8k4qtaSSbohWS8KTQOKSp5+PuVgzO9sTUhVknvPbnLGugL+YnTedURTF4EgE
qwSv1PK752jPDUBD6/G6NQ163sKEftZBexpHvCryDeCPthBi1mGKPKp/5qe4JzPCj4dTV8XXoE/n
felk9Tov3mtkVuvRB0zrbJ2FJNB/0T5++20BwVadUttW68jZEnr4po1y7Wv5pigaSWYBR7Dp5N8j
VJxnxtd0/Kb048d2xeug2iUh+o+RUZjkMrSZRfYi/OGRF/BOTfDG2PfS0D+yrqvoc8FtgEG/vYFz
InkS3tTzozY3Y1ZPScy3X9Oslg31w1Hg5vGDiJllTkIhlKfNvhCUiyQUosgmuCBO21tE4JYd/XY1
1SF69QZDAbDQG28i1V9mxejejc0l5SRjTWK8hvVnCkATfklzbgivaY9W378MvWyIrL1QG+Qu5cdP
kRjfCNCtd/9/TUaZvUEtL1DAE9XM89aB9aH6jtNYNZTekxwQ2mU7wdLID6+s9j4Z2thngtYKKzGf
Y0cinvglcVghtyRefUya90jPXyO6skTPs6EQIXhtuRvz4M2Y5L61g3JdNmDCXArvVloTJtkcqck5
o/Xn3G3wMXBjbvRM+9sVii0ClIsCbMAEfilrN1YcyZnlPICGf6jP2tQpi6jOJFT4/1KLl0iDrdMM
8ekOUMPLN8T1oevln6HK3oopHLyGCcclwRXy+7S8RW6OQpyuZc0hdCsPLn1UvCLQ3zslNqbarW/0
QAJqiuE0lzwyWCD+5cSjeCmVXAGdcbZPp3t5CLru4FUf+jyc/FYeay/+tlXN1iIOJYG9hKtIeEfg
ASvJsQVxXFAOS0rIqYpKwCn1mAhuXA+T8Q5WrdZzBLKXp3IrYu+n9vkhxu+2APUE/p1XRfsZ6/Nm
6niIVGc+JpeRx50reJfsZtv6QkI3nCVcsJoubm0cvDZ9tNWMZocO0VvpSlBzzAnV8kLQzp662ZMb
6Werq+u1ak+W25FK5vHPmTQ6fpQmt6YtPxc8PCAcFV4puPiqCjVKHRiv/4mkP+YafIQ5NaH4o1r1
KR5gLkezHRipSFDnfny1fXvm8zModKHAprI0jcBvlHp0jnL7y6Op1fABUbnWe4KIl2OtpBOrGVoQ
kj3RgogGiCSnUUzGd7F1AvkvcGgDdtnjEJRw1uJ8DFE6/aUCkmRF+v9kNBbYFcfH3FWAtmZ76Sqo
CNd4ERT9CKs9z9ynlZPfZaKfDajhtGC0GxJ5j1Lth+QcLkkP6K5vecsiglYzhxYjEYSlR1QrXRlM
aF91uku0ReZnV2Gmi73m6eeBqyXp/AMpEgsnxMekcdARyEwRvVjOLYKXJVBGpq9ShheUoU/A3Rfm
i6LqmpXLTr3YBpHgEfgqKsYfLWZK14t+74IrUDn4jBFnZ1fTOSgBAyOtpNrdZu42nmShMVN6+sbp
ix8EuG8D/AOaH+ou+OpNEBlai1/QeiqqFFk41ZNVF9+IDDG45cW00i1UVVX8TVPpvXNQaVlpf2o0
VuvIFHt99C+Z1z9UHfxzp03MvLVF2H8TU/za1FwOesSOg97Q6UDYWFBRmTYlt5yr4POdO/2L7wg8
PuiWmlbVIbFoU9LsycJdtnOaSyzUhyONN086F7sH5yVWJ6Tyfh+N1vPoNEeUMycRtTvOIxeDTn8r
iWjqmugn8Gadj1qRTbZOp3+SYuz1wLwXaQUTAbqlAXTZc8Vf5LNnS9sntGa1suIjhpAyE+0+OeI2
6pQxpDq6jf5BPX0edoO+Rpb3MhJ3vRp7ezcY4g8VjDQbiYONtg4lIwHasf3RtGqxF7bHYUpfUzq4
iUTgf5hOBZHga0uoF0h9EiEh7GkE1066Wic2I8zozy9BWV0DWlAASpCZ1QE1iVn8RSYyrRoMZ0iu
+CQGYi4LBTYu0AI03OiEW1+SxEA+a3efylm+D+OX5wfyCP1xo0XZphnU3orppHNyA8ekSRisbr7G
k3Iu6A7RIybIooIjzaLGOSZAxbOK4TSWM3ULMUhsINHB6pl9SM00jJgZTyImZLvU+gA08Jc9X55N
yOV1nT1ZlJEamh/f5ppvUxH/g3hFdfsui601z+TC/BTzJvMyF0JCIVXbpWIsbzCBmiRZXNPLf63s
f6ORty7q9H9Fxp7tAeSQ/sb02asKzHN+1BL4KJvlvTcWR4Ja9mXi3ldGp6UHLaV9itx2fLhlAIOF
FcLXmXfbdroNHY9wYDyWa4EuQATcLFC8MB/SsdhnHfMdwoS0EZSKADV0TzKwAMF7YdHMt3jUn+lR
9ndsPvO6kPFijM7/JQVB6uNE9L8/xdtsIF5fZtTG90b05nkXtITWBbZnVXs0S+Z4RGjlGOiWkHvD
EwlNAmPPrqhtY/1RlB6fY9BGG27hXS1Y/WC1mO3qo4qgNWdtoo7QY/VHQb7pF1QwKP5gy+m3DrPo
SDTxIq58ySRIg+4W09GFEQRuCnZNN4tN2tv2JlaAGFir/+pZC06+g1akEdzxLzcBq32snWTXeIWN
bphOldkRVx2FU56YzlaJnaEK/yqvrYHNeVweQMHZX1o6zZNZ7tOK220twJkwjtxkQ+1jDkXghVjL
qu3A5r7StFtiUQET9LHJDTc5q5n4AGQ2c727tUn0EcGbIyj8otedsk5rfCogkzZ58ErWI4Em2fSQ
scW1gDidKkF3DW0gw1hCINSthtYgyLn7Wfvi8q9heg6IuPs9mwgUmhHdg4fejpYBD/138QkTeR+F
J3Yt49naMGM+Vy5ImZ1z39DXkR/kZM3359q1hh1j3ooGSaC+XICoe3h/Y/1MHUEAXExcTvQC2uSj
XmPd6Ct3T60NTRNp/s1/7kRCI4gGvuRGS5h8Wa1z2BMKv5PL6FIywFQSmwivqHWPVtL3K7LRKKJA
7LNW4pm8WQ3YQ7Ppp/S2dWD0mzitb1MB04Rc8I7i5hCI/DNvYeQgISlf6Xk65Pyg5H0v6pwzJady
oIAbrICTV0r5Y9h6zj9TFvYuppiSHBJUO5HREoUTbBu/UU9ioGDQaOG1HYB6gdYD9eh3mstjw4gW
m2LJ2GxfK2ETJpzQOdPYnNTdjdz2iMPXsNfdrB9Erz0bU7dLcMjt2+7qcbouZY3d+m72Hz7KbI5W
n4pBWC2qp7+SGteP0yd/u7iY4OAFkPRAwQMUO0et/DBda9xMbXkaEZaXHKMF6j70ojxehK2vLT/d
SABVGmbfsVkWaBzZ0me0kYXOO63Qw5EA8kGFns1gpzlrYcTrnBzNs7ak9Puo54jbgz1xTMScNoI4
w3R+AHKqld+JQ1DC67Siox7K6c4q66E6pfczz8w9hOVhzZRPbuJCjsF2ra2KTyZqY4Jrqi/y6PqQ
Deqvg0UpRDX8B8VMsFY6WqQlwdRqhm8EAKnqqHnNKFGhNZF6RqSdTUycONs3Uv8huLA2fikntPke
FouZmyfVGZaO3toTv7CPoZSlLy1g3hokiOwI1ANiU3zkzgIYokSM0qPTVeO2shLG4FahCh3pPC4K
ZOZmdVKKrVcEIB+2nnB2FFq0ttXNS5B8tNFMOuDcOztLsT/HFZ18QXMt4VNvdcNS1SOmwOBjr1Rg
38zFZgggsEJ1/TtaGlZlL4OXWhib3HjeWGZytRIA9liSWFoVJhoNYlkdB1lIkljrrhp2BsdSnM/t
fjArGZZNfezoothETzMVl+s8A3GgdyIv4LfAcuhOTFGK2M5rSXHFPncmsW2slwB5PAEL/vc81/rT
OKMO0txJX6NI7Q+uQU1AW89bKE+Ui3o4l1WzOACuELZ8vqmFVLFM/0w+V1ImP1xUSOAJ5Da0Ufrs
trMPaCwFsGr+ivm+X9kD5c7UekZ0GspBhYpsqalmnrDbmmmn3bkljFbp5rj3YmfV16Q1B6tk6wzF
G/FR7r5gkqIO4k7Csb5W/I6FYckjsmSbQ4Tn6VWiomhxdruZ+aGK+HWONKTvMws81fYK67Durqc8
/VVTwLSK9pbgKe4a46zq4UE+HFIvw/8ICua8WcAy5MGHaL3PNqtvSmg/RQFMCPxyG5r00EeAc+T4
03vUu6fG7oDecEhlerQTGchZbSQcXdEPUQTfbQVgkFbots2OqsvY6k/xpgu6mLEBuZbG2pRi4ywG
M9iOs8NChOqfOkc2qK54xRjghjbexHZgUFW5cXIaA6CVjP5tmlgvNE6g3rMxSM+ly/IZ9dxC2ruJ
QqPXoKa9edm4XtGgULbbQZA1vXulb+2hB9OJjmx/5c89oj0D9XcOKEYInuBcE5RvK/vRsqN5XFJU
jidrtZiyKWIh5xNd5uDXNLtXUCPcSELTvUNnjwjrOhAzmfEzj+j3Z15QGlw040Q/12ouoYwKinvD
pfhgK00dAyO9JmbH9Df4zo9QLNixhChkDn/y5Dxu5yFGTJwNG8eYDqmtbaOGXwIjAhKtudvaHsaW
2HWwDNQ11yhvukxqIjdEvYKwnaaTNaXO2XNRItXVj9Mx8Qwq6DZO0yIezV1vU3loigYvMzf6GL/g
G9mDET8P/fCHKwe8PDEwmrTZXuFdqCt2cSfVv3CHWaEqK4RDc+EeHao1Er7SFSPazyheAl0+Mkl/
r05EdmIIk60e4UG04JoyhzXXZIx2FPWSa6BnypAW+K25qjsuUa1p7hl/bpU0m0igaIe6+4zGh7s0
gQ7waLFXvfo+ziVLvNsadL1foCOgHNSNnB87Fg7lSnS0msHD68AzBI1riU7pHmglqBzdXWXMIqtv
vIHaHVf09jqWN6iCk+2fsJGgFCqCsFBlHQ4FizOUBsj0j68TfCKWQld7UsPWrc+mg3B54PGzG1wr
deZ/VL7/ZBsDJL/NtdLCCkiR+WGT0Eo9UCFEIURz1Dt7GyO9XPdUs/XlWGJcHy+5Kx2Kwgmqjn8I
/vrOzfazdg/DkPzKZX6ztOLTzxAma/1XwwmszBEx+1LzV6knu9BdZpcapwfyyJkNa+Wn7VsxoxiL
OBd6m3L1FImHWejzzteSb8dAxIzP30tQlWm19mMrn84rs6EBCAccHHpUlV+9AMbNbZ6IfnxmD0YU
/RYNiH1BLokq7tAKzYiO8ueMRXZVGtXrNDHf6BzxomGzDdgzHJp8/RI2qG+tiR8LYCIV88PJ7L0K
kOvbefTTAHauyllTeMHG3WybtyT37fuEa8s5agOox2QXnwHCOTI+8BdIHlhGu5aMILbIGrhOc8uQ
eRNq0mp2oOsPAZGz0aLq0/UfVIQX4M0WoqwU3QOGY06Sgg+pxDgUR3JnG6AFCJawK2qrIb6knNCr
REb3tC02nlHhMxeh72ffkdNWW+raifJ3HUDedzKfsHFSD6Z6aK1lxy9rChQSpQHOcgZ1uKpWjZnd
7YBOp7j6jpoxLBYPipymF1SvfPpCfvIi0WCeEnmo7Nsk418Kc75a4g5FGT9mpQ6umN681HuQHWOH
tookghwgXkdPj3Fz7nKrfbE8bz9rTJJI5TdBx3Ze2N6ljElgrZr+imp+U+bmfUhHauomioShxDZo
lc2VbvBa8laFhu28kRfOOxpVyLFJgq8VEf5WAf7hQhJSfKGt84FQJdl1BeKnbDdalcf+It+rPt0N
DibCBsOgnPdjg+syr6DdJnwXraTghrWZ1jQWxMyITh02VWxTrge2B7HgykOUAKtOy5PgcjhMswyt
eH5kCRomyUhVl2W1bdWAfSSyL35Ca3Y73vA2oVxySWmkXnAwuf+4tD5sq/XXvdQPnq2JdWm7d2DY
LzdI9ibfB1X2vAp29FG3EGJt8Y0Q5t7nZphM16LRU85bXvNepiCKWlTsqdoyVsbSOJpX/wSjKm3X
nE+CLnmh8BUBVNZpcbVUC8Ksd/2OR/3FkOBOkW+0K6o3DcBtP6Ba1a9f00RU27SHF0tNB+iPxtGw
VRDyMTZOQcvPWtr1zu7LYcVc6azLCpipzW7z8pW6AjUp1wmaeQUms1b2XKxLr3ZPViODNdaNQ1Nn
NYXExl9L2APItoPI3N6ZOau3wD53LRFvkW+X7hyT+6WUAV06pOFPogi1BalDpfgnGxztaNXeRbIu
JNQV7bpEPXuaf7Qc+t3zmSj9ok2xE/Kw5JoVnYuyxx04qC8dn0yJESn0a2hu4j61vT127+jYmRix
s26p5NFFTZde1xxJZMBLldUnHA4eylxp3yoEfpMlxqNdw6rk+hmxB3+/4NSpg8VxUMKbQqDwW7vc
eIqozNGLQQFs1mItSje52bEtQ/uHegx42nTWOhmNn8mljoaypwzwWu4HGfGkOHCkWuBKVGj2T5US
8aelfo5Yxk3xBJkvdEt1fl6CfyT5lcOd4vHyOcg58lVdWhsvg5TMbYdlhJsGLxNrgKio1c6L9Cux
jVMRWUTAJsdh4A0opvw5qaJkA5Mdjpp2SPQu29pa8uOWiG1ij6vJ0qILHrRvs0aHnejtC7nJV4M+
+hfdV79WapXrFn1ymA1YpidKirQuGDeKM2zVaOwXug2JSZ26rEscRtjVZtu50mK4nhpnvDoZ2CZr
vraHyz5JbAFrqxXmuoh4wcR0qBwuahBfohGjcuPmLqN16gOTztZGjP4Uunzva3a3lB5c4SLVuDfD
aG2DvI+QAUNlE1K+TTtMrLVx9aSwb058yrxU3yKUec/mVucgd5HT1Gpfm3N77Gbo18NYB/03p1lX
vVgSVdEY5K89mGecN0fw41owLxtUrUPCxMbGKebnijnjANDu7+CotjSQ91tLjYfBUQcTSWiZI8yI
YqJL3GJhhrhw1pgn/9ilj3aB7BCbSBXax+ZDTwJXBa6+bqR6LeSS0mZ28Q0jTr/6rFL/bz2qfpea
3N+G+Rk7wLOWwYnqOBZbQMLra8lpk7kukCTeeNcIZU1vcUB0zeDx/yuWj5Qv86L5Ig3LFM21DPR7
0Afvhemh3YsSiCfTX6DFfE38+a/IJ+1aEJgjUivbzp7+QlsM/J5G42mZfzXCa56C8iD7xNkVkb9T
5HjQeKInoVFvOov2xknOb7G1ePVSnBR8JHoLe69io9xo3VSQWpbCdrrPSuGrRhTZZtpnmSynkJe6
GztJvzyrQ0Cd4igx9aoLmy7sTZyUHpqqneBKpIDyMkQ4JWSuHBTlqYmjafzyxlnfEXX4D/Hq1oe+
OqZlcG71v1GluhPK9nhttFq0tbqcIyZxwZEHzIUmHtjAp9N94lhdV0FMFidjs2OUfGJoQXYaEal4
fKodv0dHclGDDbZBvtl0ZlhbhtypTDcw5vbmlsXG3urUU2ZWOu8UHEOquXerZbiL0O9EQ/3cj+ax
K8wvKM0AvVVuYr6ww2ksg1WdmS982DkUiIXCvTaeg1JERMS7lz41tm08nJNxeDJjke363vrg7XzT
CUQ60K+8gC/Mqi47p5x5H/MkKMJ28g+NX+t7r1dPjU1J7dA7zi6xDpWk1SGwSvMN4eDVz32o9MTO
LsYver1N3XjTrqdjNpiGhsAmeRjN7L2eOjCCGA/u5BWvwWh0xEciEzSr2xTYKKJrhqCF2IC9Epi8
PdAaSN9x0Bmc/BkBf2+KbSHAq2nmZsnAz7bhu2KkdSY0OfqhAVA51bkKx8J/a0HydgNJK2B4waVD
l9DasAw+YQCGGFWILROLtqeb4UhL9NpGxRVUwXYuR3cvxu4uMWTwLQqcGWaib3RjJ4wShZPg3ULd
hOwqbaNbMmef3oBO1DWiO+A6bkWdQ0cWDHj4mY1Q8/adrpyTVuo0t/hbOfDhThAas/aoTf2js5Do
tO32/z/muOQA5tPdIrGnkxs1CBDjHD1GZzZPNGNy2bUf/UArjABnsLtmbzpevnbMvj7kUl4KHN6y
J12t7NWrzNvlOTb8tW8yzAxV+QtiycMBch5gWEcBxZBV6C8cMoehOXaUujxZ848u0pPXdtpxNCqP
z0Uvw5qfoy1ZnHXSPtp8IhjTPMZz9VUg81jXPT+rIScdyUiot360Rd7Qh60BVINQgeumcriFqJTV
S2QbKoUuHfxVFyn3Hrfqtf7DNuq8Qp7yNtCvlaUc3f4YnHsE2Of//1s6TCyohX74/690v7SGlaW7
wdlZ/o0bnhucOS1WCdpDVDUfOIS7LrXfmILIGnDoGO/HHutcYX5wGT/jl6/vJNDlzVBdUwSPyybb
P2dJ+87L3iP9TcujiXXuMaDTa/38oU1eflJdhGbPa+y1RYgQXhjnjvxomw/zi4mTct8Gvnc3q/GZ
2tX+w3NRJFZONO0Rg5n7ntKPVV1oFxTyTxQJNX8okTaO6P4jlFfwx0ncT7jH5VdTq+9hsP/Uk2k8
p4ibnlIKflqXVT1N1bSmsJfQ6E5bewmIuVNP+V5mEWMxYgmJwPqMpD9zc3XNEoeUM7/aWbC+t6xs
eV8y2pAjgM8+YdPuzJxYTJmFxG5vOmbmYx+R92pi+BM2PBQVrCGxDhlDijLOjZJnLEMPPKTBClZT
v7lJRECduOcqrs9DPKK2VN81GnH8Zry0uX/s0W6efay6XM3NSGJA52+nfAYhTUaAXhwZ4JnWNLGO
MHHG3RAfMjOTLKSzdu/IVvEdOAJEfme/nI3QDpo2hKLagjXEJ6NvXs2gYX/p7EevTVy0bJckb9GI
UWlGdKyVnW5V0PbngcGKxQZ6I27Tr2DRVXoW2uDJZfLAiobinzh2SH5KLaRfhC6ompLFfAH0PHa0
zRKbwUhiN9h9+sBGkB/4oV8ED2aYYtfm0OV60fgINars2pjNKpICjKhZqpkVG1tixWc70n0eFudu
SVdukiY6AJ27i1aMNiCwPAh8ONIuZg2wja1XWZtJ9pJfTqcfktrHQ6RrJKxMXJ3cNSG44qBj+Tca
NxyNlqQtFR/Hzr+jhGUhNNUWl8Q5rZrLhPStD4LQibRr15YufxRAaW7LgCATUkvjwFzX0YDrlbTD
NgbSmxgxd02AXI9IlKL1uk2ZlOg0+62dTjAhbfbklyZRK4Sy5xb2ZxMMajVoEKMZgFSF/pWVwZQ7
P/sUSLUgCPInFjEibgsOcEKMFnNagaly1kMz4fZyVdHtBeklcXPRhAkundVP8OzGus3VR87sH3Lq
t7haDUJ4fesAaTni+Sd7LdPTf23BIY7e4W3YuCqYd4HEhEMkT7LOJ+TQqfCe/SkHYHIMSpHn/Kgb
7pPUXTMUaUWRlnwMGMg7n4vTkHdiVd19Vml/hRJ3U59Inp/F7yQIMsdcy/Rt7pJ6mlAF8VdtBXZJ
2Rif3KXOl6SxikghWNsDgZpbPYMLj+1UX+LKnpdsZEPsJ2n/0/DXLx/U3e84UMuxuYIkUQzdufDn
1NmnSQUBYdb3vitb0mesw6BX2zwKOuYKufOCHp2eyTSNNGN0xO/yvLn9SNgaRgHSzaqdLehwT80x
X5tDszWQlZpN9UeORbmP2mqTu+MpCrRL1Tvz/m/i87vPer6l2Q+5IGb1TRnjhIz9N7FQm1j2ROjl
GhbcEVdsj7yCzJfKZ/ccuiCUJRkJXQHn3wX6I29hH8VnQ4RFqAZXhbawnlDZkzowFsHKEJQ6lwXC
Sw3VRRzsMWdla6ex3wfLfxlwEuABulg967XZqF/kM5SyeD+25RBDNYh2rY/ePzEgq8gLfYXg/B/Z
mmw7Y4NHVvhv5LMF/jdleOOOW+hC3fu1sg1tH/XRm+BU3wr7K/OxUbu9XoeJ6L77yeVtS3KdpzI0
XYNtk3JfAqrxcnNwh97QfxGg5+76Or4WnTD3hpn99bwsrGw9eEEBLuKbi9VvT+ttFjqN9zEVV6p6
/mm52vVIwtejZT2XOhXQy+eR4W7Gu1/lmzbythPN7b1Hk1tNNOERfcUxClSxJxI+YvexLnxj+Afn
xS4mxz1hqYRDl95WK62rzhuwawu1TTw+XJstWoFcIj2dv30nZRApWPfjC4XegAaO+s26btij//6n
5CM2eBqWdx+tL0CAW7/RbfIXiOUFTeIpaogtbjPjSZlvHAl/Cb43171ijmqy73xO3isNi5QdX7BS
9qixcPNgVlv+5tRGjyHIDgNFVlstoxA9b+eD7pV8CxHcsSTJlW9Jafj2qoE87VntaoiAMOPgxUvX
rSLe29EEdE8j5y0eMTfanbmvvRK7IOiTM/rXfOAuDobp0zZsgkcchafRKzdxlR4T2qRfSmKEmp9c
lzetwe4PpIUHWxQBzph0Wzfd04jgQ8a4J7UZn76B0h9I4Lnvh3uigHDqxNt79PlCcROtykvLa+8h
SXPsf2kth5VXBBecBienuHKZAOPGA5XgyCwWG39vtYjEvn1reG0skrAdD8ggD46ZR6Ff15urwXD+
TjGDce41K6eODstnlmO/27jNZV4GUsblp9kaMad47cYanBONx6skRu+PMNEMI71EkV3JdT4SwjA5
NVrQ7o6j7SaANmE3yu/GdAQvSHHGl/I9aj7r68jc5A3FK7my/EwFAdEy+Gqa+tZ5xiZhKJwoF8S5
ayNNjf/avjntlMTfpWs/HRmgrItfVTy8DtEpsp/quHmyOmtayAJYLV4KZrqMBJG2/IpnVK7DcNYX
76tEDxsY3dnMI2oDy/g9kL5c1/y8Jv7LVdM5by1FhgTr+H/LMWXKyT8jTMfWUH62lBpsU4bHqWfQ
np4HVIRVj6JeWFqGqTM5dFEDl5rqV6LSccGPX6guyrtec2Fo5keBO+JWRyj5jHn+blnKl8MXR3Hp
nXTbLelc6phzaolDYW5WLQLxqEoDrIZedojFh5oBHVzywqxAuxpqOGQqf+74YPlKj61R27te9o9M
Wyic+a4C6r3HvsJxn85PvcquhVJvhTeDUCbGNaJLOCEZ/0ww6qGoiufYQuULuggNwx4+Rf+iIPVx
brQ868198mzrYCtzJnPlt8bahV52ive2VM+WoAVlyMZH0ttU2s/5zhuJQ8+J7JHN8CQD89M0Se/1
yB0h4fvk0w2+muNfO/ch08jCJl07L47+P1uJ26C0a4n5u06DvU/+GaXZ8lcl8ydreJC7n27aYKua
efHJ5FH+G57oPz7h80HrvRoM0nFiPhguGRXL6MDhSABaL45Glt2yvP8z1tBCfjr3uyB7uFP8087F
HQLx2PSjHZIGWu+I7yEsTmsuoAEsbFOCWa6Ad4uK6kNawY+JtsRxU9T2lvMO9HKGt5tD2wyu05R+
0K5NEDoOoHTEANcU175c/L7MoKu07a/NYhfxxbgrZ+9mpBqwHEi+fh/t/LuXoLxpcdabC/807Dvd
KJbsArECGHlt3Oq3GHhlOJvBJaJDbLXv/MvhVZbEDaT9XaDHXSV1Yoa9Fe07A9DGsYkWNDXXX7uO
2+3nziAgJK6wBRlfXdnoIQ/LsoNGAwMNGglYxV6YJRbovl0FLbR5/meuys+p56FFKfWnrYwXL9W2
AqDHQgi8luZwd2JrCDP4En3y/yaKTJGsnM505JAasTDPNMFsKqXhiLGr37nFAjR6NfA3YvUVSYpI
8ywFpB75P73osCtDri8iwLVn5+8ieh2j8b3QxH0KqlecW9eykJ99iiITURQTT/nqFUN01HLnUQKy
QJ6YNX5KctJMTAQpAEI6ddvZKF7LstsOriRzI7qA/qMJyKDSbMLU/OkxI1bdN2X6Gy8HO89unUCt
m03zEUuI3Nyc500LzItbfzdBhYEZ4xtptU+twQJYKSzgqV4/+LSYlPnmUlRvfYUPuramfZpGH4mi
o3j2/5hBSXUp0BfaBCbPZkgZeOM22qGMUoyBOuEvPsbqSRtCgY5da7oPjXS1TU8QmWM2YKBxKKrW
28eg25avjobp9lsXO6XKwfQrApeOCGJ+Zjc0pZCMTtkfzV6YLoGag3Wgmhq5TaN90k7lsVWHMrGx
Y5ZTaGWIPrwGTi5hvylQjGEWorzWQPdimNhbRxsW2jKqFeR7enaz8yhJuDNyAG/LxO/MbAF1YTy1
qNj5eepfzwggjAKrW3mzeWtcFOa6xu3vI4eB7+AaMJqfZFvjGR2cpNhEPpBJNqcbrL88T/Tu5RV2
s7afDYQ59XZCdVon89tMzormv7ROn22p9vo3Ybgpe2Y6RfJXpWlvBBycoLqemmirC7ihAHn3youG
o2mM7jFyqhLpUaeO5Edzj/Vrs+bTmVo/2eWd/0laqLOCHt8nUfcVEIHJOl+8SC2uVo3nn4lPplmq
n64jXh/HHeqtmImwUUjslYmOUx/IxWQjyEqWBMNdMky4IAqsxqG/ONakM210buCgQimjn6ui4yH1
nQvfGsxqMt7+Y+9MdmNH0iz9KolcN6ONxskIVPbC50nukss1bgiNnOeZT98fb3QXEgX0oveVQCRw
EaEryd1p9g/nfGcqcdV1HYsiM0u+XCaMgI8oJ9HhRTJ8TFK8vz42NVVZN9fMz4FklsBnCqEF1vss
mHbhgMcR7/djj78ENMt4hZAAgVhWTKCj8BS1Uu4M1dzCEHoyYV0Lzmhzlk1xZDnpJrK9Ycnyl2rf
Hfx1nOdHO+rzo8t0GTEdrAn958ps/Jb1+feYVXNnZt/ZvsnOEsShNRn1uva45w0ImT7hqCuzNT6E
iK+cxUCRvAcfgUUMtCYO9BdW8Yc+She64WPmHZ1n0x928XxsaQETct4k12IJUOO0ssbyVRlTxwbY
Bq3WSCAlWUhshvkuTLHT23PUP9WTkEsTylrkjldg9gdrZqb3FZY4S17aFHKb3dPJJDq6di+5xmZc
bNsZJfdjOf0jsz5zL6Juo09DewDG4OB96xaMFu+UHfwY03RIS0YBGPo2Q0530oTiZaqPDofu0umr
yzQgytOz8MxC/Zd3gAKsjyosludEi4DS2m8aYzAenjXzhnGTGMjsZdiekTJTJrnBGnLzzWk1f9Uj
4VvqLiQfZPVwfQ6RjoMttOKTaxUnk7MAnaqgd+ruqzi8GviB6XJugID39cCYCTjXQrrMEhGp70Au
/fj+cJv0AvKGvQns8UBBhhWdnG5WLzusL/6ywqK79e3x10F0MbPz37xCR8UkuDv7kYendFc8p69+
xME1TB+RjVw+8lFNat3cjQXHVrXpymnph9pKfjIr4bHoqKSd/rPXgmeiHuKes6iP2I+nt74yvtvC
vTJ6OBgav13eAFdkefCNbM+QAFTGjsT5oC5ZCUNkL6uj07FRleqZ1+t7IqBh4LRno3ECpfuUt/TC
dNdjjaAP4BBAVDrB2pH3wO4PTtp+Q729iaB7jqqR39b09yAneffBuQXdjuQBnasvPrOFyOtzVIlN
ZgZ8CGb/m2DnKTL1MmZqzXv9QLiYQIvV3dygwkytW3hgbNy5hWmfWSU91roCmUhaeyvcF6SLOnP8
FAot8cAJsDMvOgZNfGcBelGWO+1GGxObEwNSl+xXG9gG7ZRF+7j7MZyq3+jlcBhkgGmIIxZAwi2n
9OKmDJzTXNU2I2yNYcwQAM0TPNvaZipq17T2WNijT5+9GHCGKdvhBjh7un9CbP8KWes+iti/uoXp
8coje2ZOgGZj0bTDxUEIbgn3i0ykOzyNHAtB8pvoSIC9r6G8h/h6xV2EirOh3Cn6+CWSfFqj/jev
4C6xVN+1Y/M76ekptxlcW2yPdBwtCyfDH24JjzUKWTFxhF0qMfl7dGNE0WzOQYF6AeUEeWtL5zh5
OHsSEf+QbbktQ5/Od/wIWGays0DN59o7pXjXVJ4fAuDJoeec0uqPNWZ6C6YqgaUwPvhFdoR6QcmR
WjesCqNRsQNK0KqZDUY6lka2Vn5b8oGMM+tkO+p9rMzrGHOawfnCLsA2z/WhWFc7LS++copqqG5H
/LefbUKbZYYvUyCPfESXBjHaAcPYsAX8niO6qAe8iwbKSjFgQzY5GsRPIN5EZkFkreWjTkVOwxKY
5DYyycwYF9FPjx7fqioP1ohDXWQPvoV4aSh3AcPPZZIX+wxoPWi94d7v7Rcz/BjpwTAN7jNujzKN
TyUr2ICf1WDzu7GK5txzto0lWiHCZaneAXCEPJo49RRiExgnJ04+tN357L2tx6tNWlsAAK+tcbo3
UuPA9qrlyAoPBVsfo2/88wa0LU+aauR6Eh2dE42VJgsO1xRAQue9jAnwhl5nNV7JVixV8OS6idyl
yVUaCcNqa8VwSQN4PYdNW5smBYSHKxhwa82CFsUxXQKZHuhbtAfhhzB8mO23tKJAF1pMr5lBoQB9
gJfl2nrujQPN3g5cXWim0iXhkD+21fx6fyRjKCU0aWQYzeGngPpFAxdoO7RDbzFoRKZi+6SjQ0cy
OzsxkKxTeefDI8cdwsXM/Bo1po49fvqKV70P3GJlmx7QIjgcTliGWz1KbkONU9OdgR5My1jx9e+m
NgVrgFM/eOkYWsrpQF3gFeNJgqpmxgdVzcU0Wcr4EnVAKMCBOwWyCw9wRjsKanEnrh5tEtpQc4gb
ygsAR0aLVVpLeKOLHoQWLBI7cL6kNiN6J/NFs5ACer5jrDvNZHknx/GYCXotV5jQZPMc8RA3oOZH
n0YbxkfZVFc9V0zSGmChY2qJQ2vW1Zr4AMSXMcTYFOzfCgoQrbV8mMS465xYB0rFT85r2RjFq1my
SylMDRh4mcIymHCr5sGTYzr4uObNjBpBVYCQsDWs9PI9clyPa7VfGhHACypDGKIFpipMpIYPMoVV
OQ2PgvXp4n90p1MjzFWTeXd65b+0nXnn9kiA6yE8eW2Gape+q+qMp6ZHPsK89ZL2FmgauOWa/9aN
KROA7CkN0HtZFvxFZMnNig3TkxCM/wcL0pojAdDjH+6CFj2V2jOQCpdIWWGR2xrWq4CLRP0oU+0k
F1DvBuYWsF68tYdHcsyOVcf6hOXaRJZszITMq6dT6VHjFAJ6Xt8/IUa+R0zzPAG2JPFBe3EDSmuq
REyAVnUaeVcy9NuutHeeH651p312GErVjbavJlc/izHbJ4yJ7ADZhg4/8DQ4LA7G2niMI4SVwsqe
Wr18KEC4dFUECptn1FDazR4wmvc+Ch8+vGz9YoLqQrogcdeu4HBfuGVToK19xpuZ8XmSOk94wd3j
TtpPaA2nIiwAx0+vqRZd8V+WqPCAPcp+j3F9U8LvKMxg1RnVu3DCd2NI7igpFo57tCtYQh04s7Ra
ag7m4cQw7ytiw5cm3sNCh1pqee6nqi4MApnNWkh0wqist1EFMgcdt35G3nKF7bIPdTogNp51br3h
QUI6gBUAAvhThWIBH3n4mzPv4m6ZSz3UuKX+NSousogPjJqX/l1sYJH9DD1xnIp0zwDraoI1SWTg
rpNeu4Hq+c60cTU00AX6isezrD+LqR5Wk+JG8fJbXY0oQHTtpubVa4lIV4EH69z6PAkME7HkmG9k
TS0VdU/SyC922TBDNk3ky+N9L+RPxFDr0HgvTZ2XWxgHHBJhuoNza68HO9jFfoCssPCe8fL/VOD8
5BSwmFiPYCh2mtRuSX5AlgyQJRYzH3VAfeXKO8JUN45VfJapwz2iNQ+jJvfTyD40CPZ+rN/NgFst
vTht+SrzNIAqy53NbsWGxw5sw2ADQDbXECB91YfwEumzfgEHSdfad50Irp4X3WFC0dnyBFdazREO
i8bNlBO4WzQYmFwwR53rrtPQ2sPmIMgMTUY19PFucDZpZ78VXZdvPRXsk7y8oLmCpOJoR3CigLKx
QUAyVqv5W5toUouaW6/u/DPV4IUMi2PTuB91k97npjnMobvvgZ3C3MgRTOsratazhtHMKfKj1mkI
LoPhEW/5vUyCS2Icch03Xyain57fzgkrRHYNDsXCecTTfKdVn2Y1uyO13gcnF1+M0HkqvTs2LrBA
pwmDi/eRID4fMsPgszIeXA05W9kx2QwLSDut82O3U7FEfAgs4eTOylMp1UWykdWV32zGYjpbg82A
Bx1zE2jNtmVwx/Q2tzdpqD1XHUCwLmYEwZVsRM4riywSFtzisw/L91Ewa8sSsNG1Ef2Cn3tqFBi5
wMfhJSPQ45iL/RCDJTp0SuQALatw4fEShcEQvQkYXRXhRtXM6KjwoFBa4lgOxZ5hUbnhW++FhTrW
6ktOmu7ij6raMbxsmNWk1qZPhr2GzHghmpnt75/t3upWqRs8GQYdvi3ghWY0cmltYI6OIa517Nit
2FgOkXV2BMyhKKOmDOGt//Gmh/BIezt+qr3iJ8IzjP66f6FKhQ7khC+WLZ5HfXhGpvEa+9mKbALw
FUZFxmKKzFdG4liXySEbvFVDcM4inFlfaElorxq0orERwiNpEQtYEZbo6DNihIVzqLqEkq3mADQr
KFhVFH25iIvpweYZXLkOAIhJaT9qRLQGh9Qew19VUGow/lhK2y+PXAtHUp8xPmsfCfs2wjftlYqa
rRtOWKsM9Cc6PmTXplztuNlDWE43PO7r0lLUfkx34yo4+gR/ArNJpzFb9pm89/PYWEnoAKKI3j0z
26cl9xe2594a+IX02F8PvlgP5G9IBneLLJQX5bW4MjKtZZPof4FIfwCMiVDlMyHFQVOM8ao8HEhm
+kzK4hv7EC/I2H+7cX+cmnyrzQaR1gq++zTdAQpRSwfQe/KrYs3aq1RZWzJLWrpi4i/wti88Pi8G
kh9uSQIiPHi4zI6s14Lx9NrqAbz3wyHWiVGGQ+Fsa1adsc8iv+7bnZM5V8xb8dxxoCoe7HVYJCzP
J/IeYBGMGxqjglVeh6J7rYI6XXPA9SFjkrow3aVV9Lsu7c1DGgKZcrNwl5jqvgxj5Jkt3URNZGH1
pztA7+JGWsUCykZEXVig8fpLE1tf07xhHZrXEhgsxFfmbUbOBCQT7OAgZ3IQA6RlU7DLLSD3CioP
LIW7BqIfFzL2nhguN1w9sGIvqN3c0+xRqntdbU+SeTU+LmIdCku/OEjHvDCuzqiU0kyoLajLO+oR
0L3DsY+Mn8rq74HGPMvWvXUQhwOJkzwIGRe4WrrCQB4SVjVgxHBQo8zAHsC/G4wv00IS4IKTClnD
H4vmlxcR1IUIrCUoMg2wtEIz2otESIIcwnUf4r0E/Dssu5INJmMIz65n4KM3HZq5qBva6cNlRLOS
pXNAB33THCyYqkGa3kU7/DkuVfVBgTI/jraIdoi6D+GE5rFTHsBny7n3sMw9BhWnjBEXP5XUu83U
giPuMT8p1RyljfFSZwM5v4C+yhmEvLUxAaAtFne3n03kqj2J2eusFPMCbd1KOyNKxYYRExYPvhcv
TPfJqfAX1zr2/tiJGZnxlPOxaiEgI7y4d+PifuYXLSJVkvLu2EzVWvMXbNTJzPsC+6wNLutZ5Hq2
cWzmUA4UJkXv781jAVYdxQ6t9T5GhlnkP2gmvhIzBMutPpHFOivSAKmbQzBThlL7IiF+fcyie9QH
O2nAFyFsnEGolmyI4YEyAGcxrnf0QeLYJfJIgUvPMpV33hTddWX/Wo3TqXL0iz4U4MDqgqQKJ7u3
bCYc+RxYXMRIS5ILvTgmF8XCKsT5BAul1NNkO7CXbk2PQAsCX2ZtirejfUZQvjAcwmVaMx4voA21
bTNOTO17uUYsa+/Sxj1HUm191kmulV4kJ0yuuKHFgOoUke9upHtN6zxZD1a0tWL17LFbIhHkzeG4
ZxOH1smDCd5UqM6VUT7pMr8veoKTIIPfJXofnHKSMvhi/ziI8mJM0b7kBQobDWhuSPCSDm/ZtXjx
KxsMC4ChlyhFYcfnp5yH5eXKmZMg7Jx23R3jZzdOHiJF08VC2ViWxELBQLyOwqjvRi27mtGVunGl
20nAfUUKi4VRR8OpvWmwN61A16a5dqkkwjk966Dx6pTtJhfTWEfvU9Ph78+HXZ5bCYbEgPGV7j/y
W08sudvb4Iq9QVnG+pxdZwrTMpaK9HIKQKSZRBnZREH5E03sAElpY2g92mkSSQyZPIEtmpln/mPf
RulTz2yYQvvkjYl7QJbVPvpCauuuALfBVUX8noFsUEujR6gSLbhELtHUZy3G9gyM0XTsJvDrrPU3
rMjxrOma/9xms3G6BnMRBozZSYNCakD4JA04Qk9vktQUTUz4gAUVge0vX7qx2vQVgRt6kxiMCVP+
y1QV92bulZuy0rLdaNXBO50aXIx7HhP4DQwOSuSjq86lj3QdoR94WpkXNqjmZRFvPRhAV9sa0isG
uX0eauvZX7BrMqiA80NTu43YOLrV3IfRiaYG/CdbmsQoX4mUQUZUMkeOS4fSsVrbmXUajaJZBgW/
ddHb2wjFv5NsNB3nWxn0z6VpPxLt/dAYAVimSHuJzlELD03ODUwQp+9ezEPfgy3HzoAhNaKJ8SVK
IQVLSal2kw6EYOi1jW+cEAsU41a7ba6wVs5pQftTUx3u5ko+c8Pj4C9VwfgDnaKkIs9h41tZu9LE
qz6gAaBbqLd9O2Anm31HTBVPZgoYBZk/VRG3ryZMcGqAkAYmtMhJcOiqcCVzrFj06Vc9RB8KWZfJ
qO8fcWwlR1RsyJQtxkFm417mf7qcfS9tB5xos6aKgmpY1DTrQzZAr/GNC0zX+xCD8SFj/rSY9z2I
YkPCm6wbM6xh402n1vGaS+2IL+Sj2DKZYBx0alnmiNipI2EyIwZzEvcRXPqQDa/iSEZuUmyzskJf
W1J/C6pVw2G31ahua04YVhwdNGgICbsXQPUHuFxsD5K9mOpLmM0+ZJ0zjNBgUmSmkCNaPETl8JRO
KqWLgdKXfQYyjrYeYoBt3KW8CDUYndDxTiW7c3+Wtc4+nLYwXjURbbPfQHFcmqz4C+S/Jq4VHAcP
iVDJNrXST84MUuCwuroZbkRT/AxCg2VCpzdUIS8pXtwKw+mMaNoz1FkUqbqnQYdZBNQfHR/lb+uW
1EQWcSNGFi8qi0ZcJSFEKkTxJbMNz8svpc6ciGcYpsf4iMQo5MMbH/2EpKeR47FQxMmGEMZkxubY
ZsbYsWcuI8aOlIj3qUO2cGSDPNTS4VqmGPQmqK0aUWlckl65lHfwsrJNJJjNV0F+j77vE0ko9VZk
fwgreenVbWxTi9kVBgwz6z80HvpxMRUO6vvUVsilMA0YcciCHdC5r39qJkwmZdUCkTKarix0xsMk
IK+Xziet75PftemGiTVqPqYzQfjaMaCO1HuUMTVI/PQy6sFm9NHwi8bivUewvGrZi2MgQsDhTqDS
htewftBtqnITOYFfbmmI8GvG5nvfAjqzBlD6/stkQeqgUMT6arN7hNK8F8r+AFwh90BK2wBCWwn3
SJqMWQDZHkcRvg5t/uJHhbGvEDGlyAxTrR/OJg8WN1Gwq1XJadq/ahX1W6CMbV960TIgXoFBBmYY
Tn0DHM0FG4LPBOFjKM9O7H0Ok/XetPV6YOm50H3+K9udVxhRexcWwy4NPBe0Rf3qmL21jibvJwgO
+KL5PIQAhR23fpYkErcGNRS6vSenqA9JyeMTlMlu9G2Kpkxo2+JBWIG2TWP7q9Wvwufn4Qliv5QA
UJ7SdwM2WGSMM37kK9yYegzPG+9ETSziJncJz4prfjJtiGYbVH9Xo4cFs8GfmDWkkFnspY7GHik3
eFasXCuGMHigveILRxRqaM65ATXuQuSWsYoAr7gYimTQINuHktUSoV4W1kVKdqiBdfHLlrW42z+y
VIW4E8H/hbd34Cgne0T1QM4bpEmt8n9DGxkEI4+F3zd8jBLcqn5JyVbH5aKcUVEqyNlHqe5+iOuv
zsMkY7avpk1D0EeMSt077L6zX3y4V/y6MhevZipJDNH6RztwN3DwPtEndofAR+6ij58RnQNnnJj2
0ew2txX7KSpOt/buhOXcGR6paJknN3wNJ2LyRbOHAB5KkREMrGqdlYLNVGQhpEi+6cKmV0lw33op
OsaoaPSN12mfeShngErG5tQBnNhyNMcWT227Aus8WXhc3fxQADymJACeMTIoHNeVxhojzq+B3HsY
NbXwtQ7st1p9QbOKaD+cwP7t7eFEN4xX2wieavf9T/GazNQpFKhi0L44bDbSlpeqyXa1DgdSRPE1
CbvHckLrGfUSfkua7fl1lx29O4FJJ9cnfbae62TL0n7SLthb6fCUTRrIGaZwWWP/8mQGW6PQr472
iwUZhnGkf6cw3VE2XTXM+nh0LNSe0t7YsmceA74LCyslseZutAqFJ4G4ToZqy06g7oTpivDrHxAX
uLXqZ4a+KWvdJ0KEJs148XMYOwiE8cUW8pozyIVVf9P0rSGSai4icWAGaXmYjO6OzALGkiYfwXCC
1GANl9a/Uqmba3qrCdW4vxyznCIlwUofIqlsJn8NQ87Hr/0gmZgA88ya7VDbaoX7/nnSs28HLskl
VVO4Kro50qPNkdmYTIViJwk2cirUyhLV0RoZxk9a8Z449jMkpaeqR4kPnQIG9jaO3OeIBJ97xCfp
AruVfTGSJH4oi/JTTJhx8bAVZ4d9YNdzoppBpK+wQj75cR6/udGXN36ZpiHO9NunqJM6Bj46jbEx
3oOi4vD0smaZTWR8O/BlOJOhn7pMxNhMzeQ2FxtO/YgKs3vI0hmpEZvtnZ2Z7q4XOpOYBgtxoCVg
1om1YRKe79FSY9HJsctPBhnjALmupu6ELMshMmmjso/c3sdoOFSxKDdTrFXnqDAfqhiNn6OQlbVB
vpYQHpZwZ635OqB9x7/1awS4emPK+lNt9odS05oPYbQkVPuV5AEdzXUmBjJ/dcdfE7vNBpPEx1Ue
WOwS2UhsNVx967hK7xKSgXmGoIRickSESMre2K08Oba/ed5dYumC1/SdO6eoAJSDL9Vxvo0vrqpb
koHC/tDaiblOhKEOemGRauRhC+rjr0pqsDSjVjA456vr/N7p36ggPktEmTu9m++tfGllHaRclE5o
bliBMhTpyqHnZJvqRcLnD1Cx9SPYbFqeSU+CuN03JHLS4IAFAG344HNykzvNIzeTF/U4ZheeSmxI
cb3q2YzVkpctTA0bQECys9n2XYl6egjzjq+Ci9O7W6PRyFMNUlwrmDKbjj+1HKV2BF+wZ6W2Iqai
dxEZpmCXFeP83sFvaMsOncGlQsm0GCyBq9vF6VCYxpp52x7IAZTre+lJ4iIz4E6W7l9C7svFOGi7
zIyeylT7TPB/sLbHux42QN0rPOgbWF+7wQamk2nsp0e92ee1xKvTQnqudHNrGRn2w5E3M/Sije57
F3xU0Z5va+KJd92ChBdCDUYPNm6bbCShl2vccXSWNaQKspUeBwPXPSuw1sHLHcyyjQw4MTy03DCu
tYHLFyBfDgXASovPcEL25E8m/U/x1JMkYnpMuiq1toiM9LUjfcUepfdHnEIdcdMre7a45yFygrRf
haW+HMf4e+ycO+SszsrwHlvYCivfqU4p4KyFbEe1Totw75CdQKoDUFXHSfZZCdGce1lu2gEwvghR
VIjsLD3NQcuLWzJQUAJRHhYRlxTw4WCbpMlLbGmEkS2DuKC7It5kKQd8LiP0FvQKyM6LFaFwv/bs
m9Ktt3EYwXZOVH6JBARjOi9gzz/rMFVofsI34hDinAOU6KAV6S/GKXF9nfJL+/AI8dVGSEm92X3b
DeMpTUWrxJT1A0yXB0Xsbgt49J6TAFJcDJ6BdmlFjMGXLsQmlhnSK9nd8gE+RlCLDboXuMPJQPar
mF4cgEu5wUJanyzoVq0BPyUSi743MdDpnLlDf/wTVf3fmd266fx5JQge93/y1Ufz8Q9yusNmPH+k
P//656kdftLPvK38f4/p/vNFf+d0239ZUpm2EMzGoCJYBgnef+d0W385hmmZLv+TSLxswb/5Pznd
lvhLV9yMkA8dixRtl5+BHUcT/OufpvuXadr8XUjaWOvoSv3/5HRbFn/Tv8d0C93kZ7AM25DKESC3
BP/+6+MaZn79r3/q/2MsrMA3WjRbEgrBYohtzirSMJoUndtQlsdQxmRg5P26o+FAFEn0bu6+8Eyk
u6gij4QHDxZ+0IHemTRUGiaeEMP90rzqJQB8yo5wSlGBMYVua6hEQDrPXl8h4gPckudsULUJDZEr
k0+YwQ993KwmDVThpKOfYHaEyn14qyTRqoX49ouSKJHAO2OArfqGKtxwNtgKfsGVHlnA7NS81SGg
mhLNGE6dqT51T1+GUqds672HIpnzcHsEYH6PiD2sn5AEMX/rvKWmZQMXRLE2yd6ocB46bXr2uiRa
IYa92Ob45jrhOUzcPbyKbWRYuzTr7obMPmiTm10az177VtktZDaDDD3/DYJFhKeRMVG2pksacexo
DftzwJhhBi421/Atw/rGZ4aBzGXgRkrVoktlSw5NhjRgdJZDgR64yJ1vfQBtrnxdrJBus1NuzE+f
85haQ7i7WMtpHefpioFsyK36mpi6/OrjR10YvyCxoB9XN3cUn8xkcKA0/T6W8QOBjgDZ2mXPlHHT
guBcdk5oLjXiONDVze6ZGvVVS8hPC6VpAaDOBu/nL810fDJrHI74ymK/X7qZ+ZrYLhdkcAYoMzsP
MPCZwa/jCARHjLDg0XVVfsLCfHPwm28yvSdtgcJsrimKiWxvDc/q2oeEGEl+0b62p03fNifk49+V
l10YiIBVQB85DSjZ/DXwZl7AlKrWttVHpa+9b/JYUPoWQbFyHDbdxreWD2LJRYHRSKiX0Kw+Rlfj
5XEKGlcIM6qAgmFpfOZTOfV3WQWAfyqVeVXCJMWxhSuDDoZ20WpP6F4oJRBo4krmMO+dp0yg4lY2
BMOBHVSuzIh1KgmRFntnbLTRcipwzZUluW8TVgYbZajDay60dz1+lSnck6mZnnU18zGxqq0Igt1U
5t7v3bXCaB6OY7+qreLaDpR9ADxjHw9ykeEPaKdui/68XhgCuEtegfbqwJlV5lM51ClLk+qZW8vh
Qx2goP7KivHBoewP3fLJiACRjZjHwCqiE2itZ7vNb2I2rqSGdyixuOJJIzShe2ZvvVYofVdadesL
QizDtRl/WX2tI0klQXkaTqFuIhidZ/C0FnddVr8opH9OWpLU2qyIoGTTo427kEQzetWUdYfevVga
bxMBUoABSpRxmKXHurtrzBYzZNyeUCWzTMLUUQDacloE2JmxIciQFlUlH3rV3XuiRXXulm+1Z2wH
gxFScE5EBcgJ2UmUxF9GOtlgU2ieddW8+3p04OVZTVb4ESNegr0aDAUzK3xgYsfYlVwvBPVEZeBj
cfXPqgO7iZMQtpe5Rur7ZPlwx9iBrfwOqG8bfSCDoTaHS58lAVlT7iBAaofVGq0Dz93ELC+uXiuZ
SWo4ZH15J496X+8ZjelIMcqV3Yyvfs8Q2h/iU4773Mb+sRyG5IOFOy1PFLwENVa+RNGiuVX7Fufi
ABaUJoxKJe1ArwGQ1spu14F1sztHbFpN4xxhxzCa8oAcMeQFCmmlNMYrZm/ekcQdXHStineRg3iy
5PMHXPfYuK29chMTD+PABAxWGR93uAXDvp9AtAQDKU13IY/DQqH0xRajrbqg/22QcbHHgcTn2uVj
g8yViAmPxQSGw8I/+J52lzZOuMFFSIZcdD9ULXklLHDYnNnyXKVU7kRsGdCboYNiTdb3psb7AYMc
q0nxOzbDzkXstVQTmaYeiK2wU+9Mtd4Ynn5y75w8J3zIZzELgb632sLCufTx3+I1hoAUGuYmnkxn
bQhYlI0HnV3EGA0qk+WGifgjr50jWDJUxKVNLBLEm9OS3SHfy646tQ9a4CPlHBPl2i4pTLMTJxcv
emWQQ+ifZ7apkaIDxXO8hE1f7xXums4V93YUxQtVopfHNHBtAg5kffoYo+Gmw1KAOKuzEQetvsqi
5DW04AZ5AT6eeJw2nEDehs3t1o5LgK2cXAvTQFBusZ3wQm/cajqxMIA32jOHsrazEN6bdOakcFWA
fiJGQNSnzQRgTDNic4v+Fq4YhK2ySNDnNWohHR+x7JAdgqrvz0bqwJ4Bl7BIhdqx9E2JA8XGqBD7
hTXh3hHzg4uW6LDVqE5Wuj4eLd0Dq4akWhgRmqGWmpiRHJmmrCiLIIOkwArjwVPhfegi6sXN/SZc
+wUwRUgUYO1viUjZy8L95So4i7yG+5rfmMzQv2cApYZEb1AzAeOU7oef1Rc7DNBhtFX0nCdz9mV7
b3neN+uphwbIBIDEbRiyz9Xb6NUve3B40N8XYTvhBPEqiDL7nqQneug5H5mb1EG2ZRXGV1ijFiGT
ae1rDQWx1V4nYacbYtyPmdJWqT5c3MHZlpxaa6jFv3mC8kElFQzt0CWipQqtrXS8L5xzVNZxl5PE
9JG37E+gtTILCn4t36e9TqDK2M8+yWxcy90dbc1aus0pHyHjDS4bfuLG3lyCvmaxVwvzpL8mrTz9
d1E+7r//9c+5iv2f/+s//h81+fKj+PnH80/1/fPvNfn8NX+X5JqUf9k2lTUFNJ9B25nL679rck1a
fxmWi9LatG3LklTo/1mU685fUti6K3ThSqpy4z9rct38SwnXxEBuCe5snUr+//5w93ky+qzO/suf
/5ERHoKTu6HIlvpcc//93/39ywmLTgG8ENNt3bR19V9q8szUmiIijXj2XSB67haFRtkEGhYG/pon
a9faWB4S2b4qi5y5JJ6lleU+G3IGFjqxQpr2ID3Ec6oT3TKzG1y4JUjFhvIJ1SO7fOPdmX1jshm8
Q2402z4uHtohfjZdJLiNmEtAhaZWafZZAPYckQTqToY+hMUQdbNi+U2lU1vcp3yoQ/EBn3faaCP0
nDqLvjGJ0GJvVGgDViitDkU8VYDtgNqqCDWZNa0SEbpZgFGpChKpVY6Q2nkLPdwlhsAcULrjWqEv
1dneMqG0D72Zkafdebex9L41qzZJDmJWrRD+MFqo9pUlyYIXkP9hPTDShYy2NDJ1M4ADLjDxlViR
8yz8zPv6KVeTXKiR7oKw10QbdhrnzKKws32F9BrA2a0Qak/g+S0YbZb15N5JAn/ytGDONfJ/BYLL
SP8QRbLNioaZUaNukdA+upH/EhtG5JaoRCVXFGW3v4Tks2z14NPh5cQ31JGEyMyVDxNUcrCrUwwl
cWqbtWl1T0lrrBtAkrLmF6eInFdrjClZ5pClwsvbKmffVzrljck7gK98bTQcym3z/r/ZO7PluJEk
Xb9KvwDKsAWAMDs3h7knk8mdFHUDIykR+77j6ecLSNMtsXqqTp/rMStjSVRmAhmI8PBw/xd1heXC
6iXcM23SHusRY0NWxd0w8MtljcQ95KX7hNfJppkQuo3DNwuNLkin4rBctau48eXuQOmcl6uei29V
YEEy53XjEM7oUnEvwcQgdz1gBxR5LnT1qOwxeHMb56BuRn06hzGenxrqXvAnv/KucqE9uob7IKLk
rSybyxqkgVTglk4nnctWsYjeBts+27ACc4pTF/OIfDqTM4UXkjUeRhN+8Bg2EApbQE4jfs005gGf
0NQPdZ59gWMqQK3ojaYJN0lDP8kqSJKl/ZRJuVMjYXkSK4mpgWALeCMn22ThR6vA5nHXBixx19tP
+KpCxYZy6z0MBrvtLzHp57L/dZkb4k/L3PM4w3uGMAxLLXPj96O3SEdacpH1EZTvTiXgU/kMoG5G
HJp5guJdetQePSaHreaMiWD3mE0civvbCZnmH0uQLsIMXYU56nEkyPgAhwZYEqMHz+h7qXsGc47w
bssnTIWLxxNLKIuztSizF8QoUUpXvygYNiMNX6TWoWjpnJdbiXz+Wa0hI5K3qTPcLtMxhb97IWPv
EYoORFamShDyeAv4CPAHD5qtOrw8wiWK2Pi4mbpCgTL7lq8nXfxpWW3B6ELsRBNwWSpN662X55Jy
hB1AyUm/uUnpjOmYIl5UYfQ2j/5mdpK3xC+/9iimbnsh9jA+9uoGi0GcPZoRZS1A3zAImjO0YH6c
wzKN1SeX6k7jwEHZ0NpjXfa2/EKtyOUNc87snCLMBZfVsnwvQLvnINQebLr54Y+lgYck7uj+Jndg
sKh1lhjiUE14dgM3bzU+Qy0ZdUvLdK96jTaLg8gJRybXOoCPjSeAlqwi9SnpHL2pD8Ff+rWPW+KE
+K4lQNWdc6f/sJCA1Eu70vLpwlcsd7WSYUXeR8K/1uKvdoUFX6yeopqkEVN+eT2sjB+xW5a8yQBl
bEf2KXT9hyKLblyQKFI4ZxgsfzenhfN550KVg9IU1QIE9hzL/jSlg8oys2gqP8zUrA94Vuw5LLsX
1GoIY9zd/O6MZcApP97Ce3lF850YR6id1d0r6TXoTWtEMNBoitiDMCh9cNzwDZGeh5kNbAnZOjOo
N6f2R1g7hI72OjJhgiQ4Zhy8k44BW+YoyBPiUW1fNoimwNA+o3DMXLLkQ9YrofOxX1FIuGZ9kLIP
/knLQvTofF5TZndT5J2zGKv6qJKA9EiM84jeTt3xG5Lc1TLOvto21OT6u8jw51GUBowIaREfEBFR
NbtfanItxqa4AgcfPvIbVOKBnGDhCcycv2GZw5YLOxY2R7E1reBNi/n18sOusxtNoFLRqvGGJyVX
f3Nj6sK/JSYe4thUy3TXcByDjs6nG5sDKgCAnWvAZbkpzrNaa2nsP4y9t8z6IGf45og4A0NUroaR
jWq5NzXNQWSevSD55ubWvmRJ/83NSeqln++O3MuTnuUhLs+d/n53WgCcJivL76gwAGwYjjDYEQCr
2GodL35rNSIkSlJXUehsUyTuIfeQzKiQSeUE/hAu0FjxMDsJiMvM9CsMS9RW30WsdqMM925V3xIR
8KhBCQG4NUx6T5y7lLeLPNlb6NS6DnOijbzDkrnkVfbGwqWfO53Qkr6R5SCgh5Ey6OkA2L3TPoy6
2lVd91oheppGcImZjqULlqh2iEa9zQ+X82SnfE9tcjo/jam8im1dI9mix97Zp52gFldTwroIMdgq
XdC2tnNAqouno6ESZDWHH1kgrQKO4dGlWnQ1TbqVMzmHZaZk2qlOAdr2s3puKrvzzPgtCYEEaSVb
4yJIXfUpTRLif8OqVFEZhCkC+gkKycTtZYSHGAUnxHotvHanaA3lgHYzyUDhE+JVYBTT2G6s0T0j
OvVseTGCugGfGOP/BOgOQZ0Up3D1Qs3pvmEiqSQeIEOptCvUMBrwu/vlsxp64GaSf6so5Bgo2S47
FSRV6yIvn4c4eYhUXFSXDgafGEoO0WgI3C/xPR3e4dBQH1UJDefVN+BIDyl4ZL9NzolKItS3U9E+
Vqu9hbvTA/kzM+1p+W5LbhcCwVsusOSAKi6V2gjUrxm2MujutFIcPZ+g1td4BpfoLbclghUqhBsJ
k7JtQT8mrX5ZxhW5qUoufS0/Qup7Lb18HdYG1vSa2vkzCy4ZHp2mo20s6t6+B+evpwKxnvLxXAYz
WXeHDk2lgbtNeriZRuet1Zzo4+LZmlEO8sFMrBJnxuU8a1o4lxSXyEqXrGcy3oK+uB8iS2ym0LxJ
VTag8ie2VE7NE3qeCe+WJYeJv1mzuvy8ZqUupMswS88zbXf5919CnQErMwzn5h3c50NiBFAmc8g+
LM7RYr4Mhf0gg/y9kz7CvJYEKBqjIe2YX4fSKi49W3ukAofqAi2WTR6JlbTnYS9cd1eY7nY5CNQq
tXDxH0IbGIIeOxdNjiHaJcaAbj5QxJioAeLABLHpPFGaP2Y4qK8iN4Bf2ENmEekHwtAfrUt5qtDb
DLceWuR6g3BHibCml1GaibSC7JR2IGGhQAMQOERx0nQLh7bhWuKMhI5eKPam6Lch8VnBZMFLNau6
qLkTlJrnSILFjCP4iiWmAjW6EVmCoIaFT8RIVUuZliHF2J6nRN+CCGYQPAhPFkXsvZGir4Ao3oer
oO1582i5WGXB7nvP0pysJEw+hjBHGcq81HCTMwuxl2X8PrcZ0Up9Cni2D1idANaG+8F98XyKFhgy
r/u8RtPPauXGkjgD1bH5NPLSXPbhxqqGnT32dxDjs5UJc75tKvSAUKnzB8jP+FDq+xRTEeQL+ysH
ONffTBx1Dv892EvDlDptM4GKpmFZn7YiLw1RstW7t8iZT0q79sJW37r2kAib5Vi+iKRCjnGKr7yq
nwA9hHcgOSm1oUcOw5HNimJ13esvWoS7azpSLxzzQzGN3jpngznYxi6r32Grk5fmIypNddyCdVmV
gsN2YFM+BLNoQlgQq87pvTW2igCjqv5Y5cV30AM3mW30sPBPs+1s9B6yAYmJxGRPXiLE/tg45nMg
WKQ8ZSTto/wF6YASHuuqTBCNKBIvXdVxfNt72E7NGbCWIe+Ky1TT+lWhB+dSFUuBfGkS8QJz8o+h
kWorXMwtuuYaZEwtNA7zBniw2IwfEuXhHZkB38VI6OdMN/hDIhAUo70cWcGVaJAbbxKMr1wwrm7v
4vWubEKCAecWSquPGswo6GaYI6v5ssyLkK+yEVN3Heps8+l92KUfanbAm3vT9bsG3U0lxq6tOLOA
Bhxr/CgLf7tMILBzsTOuxaSj7jl/gJKGWVLUTyUsjpUMTMSN8F3XERnghOpdsStTaS/CD88ptVVf
9OuRnOMiqwCPE9yg6YUZNqXmuZrqboWlC4IuUt7gOeBhJB29WCJkItYcGG19BIzLsAeT71yMZnA1
fvc16oOpegytC2zkb+bpn3ISaXgufCpKQ4Iuq+P9npP0IzaWVDnfQ3VUzqEXWD31F0EqonLeZTNY
jurQKOSKU9pVRYVeRzWJqDJAmY2FdvM3t0Sd6vPK8VwCu2ML3QIXoFbWLyHXySExD/H4bqgKgzeS
ghs8/smCzBuYu6guP1RKK0iZTJMakErC1XkUZaTXv74T+9+sYcmx2DSlsB2qbmpz+OVOGG45GVX7
vuRCnMFnR3/w7RAbL2+MSIral9bB4FAvXopJp8VCu3jFtrjSoYADgoXZTSR9atzxPUmnXd05FjIZ
qPYSsjXZQTvKIIujQhZlcjOZ+XNrgZZdZr7qYfha9JHiPrKfVSrG0QqTPpPS1qw+HWXWFfhDUham
TG7gUTqZbEEq2sVqrogauE6Qzo/N36Sx3p9njGm4RDVdwCKxdetTFls7Dh7no3zzacb2ODbv6cdx
rME/a9PnE/Ry2siUBIyOqlnKGgxlsou0zt40LsoUBizMg1X2OO+l/Y8Rq53Gu5yyaKtZ7IKubcKs
VqZgYo5BxI/0mtGLAift5AhDTs0NODe2j5b2YTM3L17fn308GUjokfYtAByqcZsC+OSJbZ4HKQFx
mzSRABfQ8QtUWQb4yxroHJ8SosuLa8PGKM5LAHMrTLKisryvaUeturJmuCm8XKTVk490P8d93lUV
LPyCRnATrtOkEls3Lqn9aQ1idCmBTEIDaHBA98vm2R9tgoPX6lcjwLd1VuJcNECiX1EZjXaZA6TI
hCllx2C1sCJelnjW9dFueaZUaZF+IB6MSLrjhABKMQtsxO8IKIOaNX894Q33z+kOOAserElYMCgy
f6rsRkKwTU3Iys1UPj0VTOsZVWLd8ldLttEGXFmlGx2p5mq5D7xx07JvYbnoDI3P+4YSsnpCI4P6
cHlhFsZtYU5A0pgMPRSUlQXZBCdzfiwfQMCkmqtFa2tU+4hKnJAiek7KENYFKr1DuS9seZfMY782
gu5EUyPaeXN1PzmRy/SiNys69nS6/Rt7ChNkX613LLbxvGrddIUoyrVpIOgE/RtGBV0VNK3Zx9JB
nCQ8WLAldNWAhdRhV4E/HyD4o11U+3gGJGopjcAHqbok7GFWvpsctj6BLxN9ebR48ujBG+Z6rZkw
WieAVRA53KsYJ991JE9tBtAKL002GJB1e2q8r6FjIoAxThjiumDV1HiMPfZ0maTUMEU3ywtlXBln
eBCvZuoiv0VVct1M0BtFFXQwj8B1x3b2Yx6HUNguiuFysF4jDxO1GLXDVaVjr21rzN4KyUZ02Kfd
NBSS8wiKD2VvXWuox+HZBO9leVWv8lcjye/radrHeHdxrKMB25HveV2BN1Z/KiHKciLlWy57bIeT
3b4KxmdDzGSGE+/v7QYBNlvgMKrmZwndM6ivcMg4Lu8Y1cClWom/go/YJ8Jyhv1sOfm0m7UenS5G
KkZNaBsZ+JGyUSdVDQQt0m+1ePoGZVY1v4huy2epzVxzSStBEyJuwxktqPg3aRYlcLPuBtNv6DbJ
ucS4CfNmhQGM30VXi1Vc0aoO0XJEQqC+oh5PRzZmuYFLfBssm1wRhV9EDsMPVRkn+2hul2Vg+IrO
ORovjsbkjuMCJYaB5+qldrGJTXqyf70Ul+Lqb6UMaQldoJrkUKeydNXN+XXvCTNaHY6hv45fspYe
AmJiJvozUbbKNWSKGlDVIBJoI2dadG/6+k1YYBbaSPJDZtCbCappnemRCXCzU/QXajar5ajBrJxj
wJR02TFlzeznZUlXKZsVQEPCrM6DLSCJh3P3MnhIy9kSSsrM1gZDBvo2knJZOq5S4b/PVY7yoi0R
j6Y7u8Rd9GFQf5AghcLUvfBVRFcJ/bLFLY9u2cJqOz4W3fCOaR7/Xg9YeRHl1SSKlpGVtDITwSEy
AfKyXj6lR/lohgJjGe/tcu4JyRBTVCUUXIPuD4nMZXiEwwTkHc2FZQragfPWVUiaVzXRCqvqi7wB
QbCcJ/SqIzMut1pkfyFEXyUBL1me4f9iDh0OM/9ze3Md06Xq2ujX5qZ6x4/mpm39YdMxpKlpUaiD
pED+8KO3aRt/uPQzLZeM4yfO0DD/4ATlcXB2aDSats7H/MQZGvofNEelweGcbBGapvGf9DR/Lxy6
lmVgq2dZtDmEAdrQ/pQGo/wB7Faz6LpR2xYz/Nhg5A+FA2IoHM5qCv8yJDc/FvKv3RVTVZr/tb5/
XtG1AUqapFIkVL+vb4tcHO0o6rYS2NMmagYlZMFmQE3sI7fSCMF0lOfdbp3U4Og0IEb4jldUVSBc
DHBKYGliDFo65wbPvAsL1+Q5QHpETv5KN4KPpaj517f8e+Kn7tjVyc4oVRjC4mj7KfHzdLzakmLg
bqgkWRm9B2mfOfyf//oy0v58IZtL6SBRPdck/nHJ34emSWSEfgY+0QnYdxqT0bBBSNrXHlsbzWc6
LgOMVCDvPUL7bXHKGhdneHjwKxnjlq5Vuw7/81Vrpd80hJvQNPePUs5Q1bQxRNQVzkY0AWiUWKJr
E3qkRVig8J3hoo0YFMI8p0xUzUqOsGCz6gLUNq3r7lbUUqymPnMRlOp2FRw1eBN0riuTY6lWwMJS
vmFT/AKzKV7l1rw1C6fd4XcyIGNEpzU326M95NVuzucRUdEkvkIwHLYY6Uw1wIvOQqyqGz9+HyYw
g4k0LnO6k+vGqb6y+aN2lmCVDnOy2cYo268sWP8RwusX5VyggjFHe6dEqib0TBpc+iGeJ++o684B
3XpkEk06sTHacxdebvjvykGt8pPbrOW7yH766hiFvBYFLLsafZACFZHQH246A9eErodmFSPJpGDi
/QX+zHTHvBlXd43zb0isp6SqX+SmQQ3HxbQAR5Rbs0+fujb/2k4xlmh4opF/o7QRxk64C7M3GQc3
eVMHB4TIgfDaewS1gnWccVj3qneU8uOtE0HSGjVtXUACXyVVAvNVz3yleYskFEYLaFiZm8JrG2rb
aKAMGWYYvijPEM/WRQVyt+uEdQUf7yYCVM9J3XoKfPEqDUzOc5qYdnbTalV+lChL7DulEzsX9hWc
k/xAYnmFr94dJWYIkrr2ElYa4LTZ2sUhDth6PGGZrLV4GMBU9unzC61ErD7X3OsAM+8LPG+Cl1Qb
aN+DrDlgMK2hHo5bseH5T6lInUvcyeaVUC8TGsivLGkEGpu9/hhOuLSUU/ASZQFNUloJ3Dlvj1P5
VXeiACqfJW6SvKN9za/TrtOJHvW4X66JIQ1OLXN3VQODZa7Qdm71EV0vjJGwtYT7m8Sbuqq+0T8a
qbCi84EN4x6Bs/NS4JUeMaaax4dWVM/wFTeWNpFTauZIc/Na9NhB2zP400oUD+U0PyEnkWkBfg6g
SU2rU/EJ8l0WeZdNF6DopcIaVfG9KeOPgBJ8UWT3dcyp3WlwDcE7GkIIkgmID4PoKPQnU0U1RnBb
58Eps1h+KqvwRnFGm6C6wE1N6SsMFDhBtRn4VsVcTiLYoA5GH6IlCURBae2Ry9KvBXhQhwijwvOm
YEtOGeDrejF5VLIp+tchnPDJsI6JcDJK6C3gMqMB4IVx1ZQ7ziqqe7GfHDIQfdyiGQ3MtWhY4qIy
f5TD29KGok/qswRjCvGvRQ7qGysfcNZtuRUe/Butsvdoxwh3zCjQBR+FQADKyNynZaxVCb9LLB3I
BiCKMVpOr9I4wAuhtB0xZEEbnpLYRcIaIIMK+MuDGgpGIkmHZt3Hxs7wlDZfLa+XpHgCORM19Eos
izHrBOo7ahTrTKXILbe0/D5u38pW+77c7Y9flJ0JmRXjdA5LuY9Gq9d9AHQ8a/hTx2gE06zkMY/6
9ISN4xMnfADW/KKYxbJBNviv7JnXF8u4YavCsPfrxlI3GuqoehvXttM/lqN+8EJPSYrzMAp4a6X/
lW/zttQbrTl3147M03Xia4d5xC6e0PeO0aSnlvLJtCaoNRWTtxR0sxz4w3LgnFNyYFl7Gfg824eP
XtraK+GHuezQ6clV7yK1yxKfBOaE4XDXFfxTbzLyjaemvOUorikMPcP9Cr3sFcw6fSUNSxfNxoXY
4TwDRJsRGFCaczUkCVJa2H7IRc3OvQojWrMhVM4BMt8abgtI0ssEDVnT79tdkkLaK1gtwPEfKGCq
/RNvjyfhjc/Iy94OOWzikk9P102IU6ZTkQi7zl2XhTBrFYm7z+pbd9ROQRldzwjekWmc+lpaKBic
CiQN9kmDuCWELHD5mfUy4Hy2zxELWkWOd+FAGJLIsPVBKnfomuNFChvLMWgK2mP6UZYwgyS1FX8w
9u2ckoykyM6g9XGflBQ3AtpEBAF0jdWpbhnisDS/pcNwsBH8bHpUrgJPlfjr/oX+6imOmuqCkjL9
sBrJAISLMYlCgR9gyG7E6EpjmgWIk6z8RxuXDARHvLcQ8TA4ThFK5XTK3JBzTmVpKEZU5XZG8XAJ
JL5DNAFR9aXQfIJXeLd8ynK5MNbvIqe9s1UEUH1cqtukR80pirBjzp3IPlpIa21FgiSOJvSnUAQA
bhw6GzalvC7p3vLksQTCtXQUEZSRlHmGnVE2YJ4xPOmp+Zw0uzoYdfg9LktVa8uul3p8EORH0K7v
lMLZZdrwbvlt10W4eOj6ZppdeFypF2x190uqzjPmtCrGyoSDwDMPShAFsWYsYZLGur5uxXQ71BXq
HYL4M6TDdij7y3HET2RUxLKkHb7Gtf7SN8gWm6q5osX9Pgs6REn0rtwi8CP2djxhjxEEqO3wRPNM
pjdN0L2j3YanvHAw6NK/OokWIB0wH0aoi6obnSCyYVjbMbip6nOdj9uiNaqdbqK1tJwdyUamTTAM
MAo4ILb4vyOdZXoKa7x1WP2ruAsArVrI9+eqhkXz7MkcK1YWkRC5CaQBPMe7LptUnrqvg1886yiJ
L4UjMws2g8ULDN3u1sQJguVUwVJEsrdo5vjaoJvYe6F9zMLvtlMwK6p+R4IFtsyFOobgCUddqzoi
Z8Ye0PTIeLQ1VlfjReymA0EE/QR8DXgUatSXwOWqdYa0yDt+ajcqEJsxO2SiwuBcopIcPVLhf/UL
XQl6COswYUGKECyvMQ2Dc6sK8QbWuk0/yH0XtThfOdGmxz2IQM/XN8HmdIqAK6lubYCSmccqDA61
jRm4YVZXmd4gjdsB/8+o5i4fF+v5F2O2k63bIZpSjS+2xT7JvW+mgdvSqI1oZiAQeCHyTFSSKsnw
ys5cJ6hQ7bXEvAsieDNuGhkUqJvh3vNtdO797NWd7eHebiJvayEFsg5IRm1j1YU1rZ1erLQeF4Ep
SiNySvxw0fFxThHy+afMbJ4J4qe2r8ShbfoDzKxti833FdVT9Mg1mJ9jXVzJuX0xumLnBHdDj0Rz
UIcfo18pWzwEStG83Tkwe4oUYvsAvGASD5mjG+iE9I+BmHBwGxzYIf63zoRfPla01s3kEprGNYdG
ui4ztcXGPdY4ccYJ0nRVFewdnSiN7Q0/jPqya8Q9TuJUNVqqCdSfH7wWpfbSJoeVNRllp1nGynFw
DUuMtUzcEAVxa6f7Rn6qHgTJ7xaaz9p1Cm2rodh8oeuwk+voqkV4a6MH/jmsyxfNCywQ1uwMLk4w
PQZ8Gxgy9KnQhwCDm6+zAsCfReA6wIqcXLyGi2KaEFtPEMWFT5lB/VDCmVVapBisYvJXIOAjx7B/
aE0dJMF3pDmzy6xn6uJduyH3Ut6BqPQmbnClV369ztM5vZdd9IVv2q8DneoTQolreGu8ZrjU/fnR
9Bv82wa3v2idEiu5vB7OPlvJxiscD80/yPQCO5OoD7e6qfQc436XD2wLoqChWKPg2Kh4E8AKqXU3
PA8uZc151vFtLamg2h62KwmM/VF+7aiZHkAgAb/tGHgMUdGk2HXYpEH/gDvvmjOnA/pxd8NEWJ3r
COtWszTgAqSoCUgSn94F+m+A9OQbg7CCxjFjjGGLLSRV/LaYo41uRS8ysp+9LvrAMda9tuczpyao
ST3AOkgnI4ScjDZpMYLptSLtIujaDwSJ7nIn2TuAkaGXW9/RF+1ujHC412IXkM+kXRi1QOEDzbd1
1VhA2IBo0IlI3H2ABvdRc1HRJ60HyYRRsmd49wS8y8S1QUTos3XEGuIwJ5N5JjzjK9KdSVKcde/4
iDl0u9HzJUzuflwblAg3VcUJAk10G9zotLczHChoSDjbyS5YgFl6FSfW9BBX77FPt7u15W1fdPJK
7vwaU5yQNuaFMimUrl/c2EFErTTrOW3hZcc82vmG1e5dI3kK5kHb0X5aO1lC3gDACOOKQuBILeFm
UGRAhK496JWGZHjjPzlT4h10xOJvAJriWO+edGxVL3oPgmBvxC+ajwax4UvM9nwPpv4wXNvl0GzT
djyMsdZd9+qHVXjy6IzjeUiwMnCrxuSs5DuXaeGgANW4p0kv+6ONGxc94u5YmXZ39Aa9Xo0adXBl
2z7OZnKAm41ZREkqPsvg6Hh42tM55hwQuD2aMWN/FAOl6X6U1orKP3BIvTQuZaPrRxoiF2MKnzK3
sNmogqtaGOBqSu9CGbYMQ0q0HJ4sLIxW9EThXOFtUxgjklr9KQwhuJA2IZYR3CGwMR1mRCSu01FG
56qh4dh4x6b5gB22NhL8GtAzumrmCuWzecw4LUjQRVix9DJ/XKoh/1tDhBn8S13oT7zl+/Yfp+49
omP7g82siAfLW35SJBz9D8pD0vRoFEOCd51/lhE1x/hDx3IaHgQcZZ3yGvWj/64n2n8YJBBA8Gy4
EwJ487/qiRalRk83aITT6qUz5v4n9UTj9/KeEFCmAQyZ3ANaG9TpP9WwBhOM/BDjOjgPYq3D8kni
L0V/p32RnHiBpAmBgl6waQmNvwzTvyksqircv+qKf77wp+45jVN8wFp1Yah+8XOMvF6gPQIB+VHc
/kFZ+XfXMam9fr4S1HBXfUMpXP77vUwXjyIyHPUVu0nQmvLuNFQLYit4Kj08d815pylt8ka7L8v8
xunCO8/pDiMZTE/YR0ZDKSsfQG6gJqpPyBelHz7ncAwI1nysSs7ZFuRDhOtCNe30rj/LBokGVB6N
VN+xc6E/OYFP6a459u9yTkLmGB8bAmdQz+t+0J6qPvySZ+LCIsN3+q89EoUABfMq2Hlm8Fzm824w
4xd8kI9OOe0E3rsDSgRB05/pbp602LwaWrQx8ImQA+1ov7ksXO0pkbi2mNopMa2jqgvH0t7r2IYP
JFV1Fm7qLtyALb1zhuY0JTUiaEroyD52RXprIeQzoZcIOpfzDQSarOrOopkRC/RP1JfWbeWs5iG4
J7XfhLVc1ySzKarHyBJdzFPy9n3jBjMST9rWIFaB0gicGBXY7MScv0vEtNYUb8/gDFn3nBLd2y8B
HqrOJml04GI4UINADhua1dT/xEgNLAn24BnseMNhfQs8cNOCRanK8IgB+kNHt3HWQ9hf/cZDFT7L
Nj29xzSDbTkCNL1qDXvrztk+AvhXOOZVlqd7dv8Xmuv7HWeijd0PWwSWV76rurVQ6sJNlVXXssrW
6JGdHNR87EE+4Dl06j28WX2Muab7qkVFsEXIlR77zB4SE2jb5LUx6Qpa4YuWX7ZJeUAM5NXsEHvj
0Qcu+jhRyJajnQjGRzgcbK3imDB2jr2TRcfAwcBEb8R2QCswUgWow6Kzj0OJYBmQAzJV/G3Y1Tv0
vqhruSCnzO6Q6MWNb8uTiRRniG1UqqrRfr8VdnPYUc68HbAiq4NhMwThTpqXowJ4osLcB/uC2TaO
3WWaOke9R34sG2EWDlub1AOx5I1iwrbIVw2QIPswu+X/HHHaQ9lMZzBOW3SmtHKiqQdMvXQvonRd
xBQkMiQ9eCeSmys1b6eqvyysdD1m81oU1jHL/dPssrKmfpMa1joc5brTk5MV4EfKyjDa5lpNubiq
XwdsKZosWyfJiAJPc6ha+zim2n4c7zu86w2j31hOeIvvx7preDxKrg5hhR5AbRjna3zsttK391j0
wLP94rLdokz80lv5ydLr66zLvqqXth0aqjxSfI1XnTwV4Dr9JnzokepPdRafBmcdAqaAZ5ga0Z3W
cepNxBFDok0fIWQwu/e1rZ3cZtj4A30OjpdJdnZK40bfNB5unqw8PBIQOGAipMVGerfqUnnMOjLk
iXoOfqbjarR7WDTDxprTPWnVCTfgfau+POoNFtrYwQT+d9iaMYLAIZM+Cq7ICN+XZ+vJzTaeu61Z
jjs4WGs9DbYdtmTlGBzTxt5XMYqTQXJbaxzCANalpbXG3/dcTMFudAQELiqJRnfQouaaSuPBcoIN
ajB7kei7mCJt6jcHCxp2gmaNG+enoR53eR2tC+9xMJHGrm689AI9SSvsr1sLc92C8Fr4J59xK5L4
GAXDi5vdc+BHVZEuB70uwgOqQMOt5jvr0Y9fKKrnF7hnPjaN9tyScM4+3q9Y3KvwSRH4tXFRMjBB
ANfWlS3db64eHKuSdChzH5OsPdhZcRNo/jMbK8V+JhN5fDB4QOaDlX4Z9MqNKj5ZXbqrzJZjB7a3
1YuICR01BXvas7CcUOTBRmjk/3XwoCfyTpVercHDEk2iGYrMwAfSMreBGX6E+klrDVx3+7faIfPN
feeQZvYRWPSmIarrefliN2dKResoRfY4GliTTP+yfsXi8DpyEc0p0f8KlNOas698edL95roM+g3n
U/SHzWPOUkEbGoMb2mtNLB/i1MIq7JtdaM8cE89ZoJ2whD7NjnOqO0bHS4+lwbfpK3mP/t3BiLNT
mjIDw+4SdjzuoslJT4a31m2o7vTbqrK3DMb97CZ7MUAfQ/VTg3MioXAgmFFrt05gHw3U00Xlb4yK
8OKaV7K19ygE3aBYfdbAR6hZGV0D+L4NPL4UJVHT787dkN+4+XfXknu02F/ygu2HYomT6koO9b5H
6tmaGQc8YWgU3GrSu29EeJq99M6s49uYuNbF4kq005tHb7He9WXzpmnTOUGPrKiRvay/G7K7Rwp1
P/FMuvRrVdtXVXD2cOycw+YQSpB3srw2JnFFE3LFEF348OgDuevT8uD16X1pQCIQ7Vsg46/Q3D2e
2sD2AroLi5lj0oyYw/LsE7bUBgsc1IImxLw8wlQ0+BuJtF7xGqX2lRslN+PYnBLf29Y86QlfnqL3
HoUbbkyUkzz40bX/3Zmdb2QA36SIcOiodkZOryoxXnL8W7qaThgCU+mr3iVrt4C13reHyhLHuLH2
KjepfPtY1O4d7QXKRauQOk5rPYwIEPZBvW6hX1dAtbog2NkaNf0iPHZkOTLF7sUmuiXzbvTnXTr3
W1Ul1mCND3P0FXESqmfVAXna1y6GSVAqmk/ilTjTY3cZbO3rIEbAlASKUuominD9eFfPIdSCa3Ni
sr76FVMulD/gjf/R0eI5SqLy+7fo9f+ot73TWKqjIGwXNvC//ra+/78P//go6n9c3W8fPr/ytzfC
I/55fZXR//YXxXZsp9vuez3dfW+69MdFfmoW/b/+48/TwMNUom30XnR5qz4tiIr814OCQyr6P+MT
NsFUtp9f/uNYYTl/QJKmBgmxWfW5ES/6CU4w7T+gACjAgeVYwqQB/s9DhWX84bgo2tESdw3bsy3e
9BOkQM78iVj9V0TrT31w04F3ICAySdt2PR00+e8JduN5TlY1qDdDqUHCx9apUA6hdyjGEFzgL0Pw
b9L536Gu7nIt/KIMT5i2ZwnvU3N/LsohcH2k7fGfucdPFz3nQReb//widCPUOKImBf3u9y/UiRL9
4rnQLlha5abRvPBkDHW//v+4igmMkRGj1+1+ukoIHdnIwYth3hZOuwLlWAoaPTI4f30Z8/cj3o8h
c3+5Do/9V4SWThshHFBwWFkBJfawgA7s0xVZBZYH+b0yv3XtiBQ+55vJNYLbSSS0J+xHzI+xJwv/
i7rzWq4bSbvsq8wLoAMJIBPA7fGG3os3CJKi4L3H088Cq/+/pCM1GdVXM9ERakpVJRwDk7m/vddO
zvouOwZhVEDPLfy1Lth7NFLTt3manIVgcqJU/SUm/Mc92/yK/t4b/vsVW7puGraNj1acnFAEvHDv
JzYpTzt51St/53bi0ZlnVw01cnVfvQap//z5x3R6Ytm6oYSSJGiggVlcKL9+SlRXFbrM6HRIqzG/
zkq3BSQERfTzo4h5P/3zW8Oegp/IYvNOSIf/O/ky4AQAM7Dw9LtaNJzn7owljaNy5wkIqXEi3qjW
GlY2brCNIvJB5DugbiYyKP/oeRR0fVh/cX6cftgfr0hyO7GEOfvYT64oR+tKWN+c7L2vn8G60rc4
jnGpygreFiXeJUNl0x52n38Qp/eM+ahyvsb4gnHWmCdfcUp9Ni2Hvrao2+AJvRq3TqCTQ0jNZvP5
kX4VGmzQEya+LHoZdcQUegZmeeAnc/xowSxJ6DtbeG2e7cgbUTOLNLYS1qhtw55k0D8+nkRJsa0P
Xee3b1j2xEwMP6RRoKQlmPX+At40acKKdr6S2OkXb+9Ewfl4f4SFOSLuSzSO0zNqFpdsp06IvVfW
pu71et8ZVXP0+/apDnFiT8JYGVDK3+MWgT4PE1bdPWScz9/1xzV5cmIjV/EQmB8FhuWenNi9ZHRv
hHQL+ubsGMmTIMBfAU47rQb4SqGYoMyyfak9Aho1vK2DR0Lliw8DtMjv19ds+dINm48E19B8Nvz0
bSMnUGWssezG3FnrA9tFRnowJxlEAimy9M6+HHQ6YIg52aCTDRn19K9INt2YwAM8QA3cJDj/dWOS
Ve0cNmarKeDeQxefm043ueFg1WR1n7Tleox05813Q+KRWmTuqlTY58ozqW8soON41YCw4PZoApaK
jya1GUg+5vdUG8nM6MMz2NqHli2sWSCoxNa3Av5vmf3wprtUGmvQZevRys4TxuMx6UWdFketMK4l
xP9sV7mvqi5p4OgWAE6Oteeukm6macRYNKqtZ4AcI+NkICj4hrcN6VUx7rG34z+Jt50s14GdH+uO
to22Y+lMXWxHl0EDEw3JRwrWXKAzAA3ZQB/i9JCZ4jqrqlsHVoFS+nkMhL2m3FopRKSs2ESg2xDH
m3wZBP3RKnF/OAFVkVQugNOS+VkP1qDowws12gxeBDMjX2J70DS5bsH4LPMwuuPj3818fB6/C58N
JqPaVarExp8AEaF2+fqua4KD9O4a9RZqAcCJiEiVrcCyDm8hQBcKt2izd4atzsXmxEwRJnhNflWd
DarhuGGDk1vux65aQqhYGt03OlFRucK1g9jZA5BjPL3RBtwjqDERICKme0ubnbbSvYOnqNCs4mMb
kieibwVu0tZwsmRjuYgiZrMegf8xguR22b95lcT+x0i9mJ+y2mtnnud0l5XpW2vueBJj5yZ5YXHZ
lpjXM3HU2h1TQHb1mx7vr4XFLnGdownxv2+uaHNgRxrdOT7TCMoKHDve8lxea3H36GjetqyRFiBT
w/ZPqBKLji3bWjsl6kzD+XDvtcZNi540TeqxR0RS1dHLbzUCgXhlqEYpH8wqpRjRPe/tYBnV4VoP
/KvAD0bwbuOaSDXYuRivmzZsGOAuE2/C7sZUOafkoG2R/cZD0VuXEz5Up4tvdB0PVHQ3jXcVaK4A
+jN26NQ37tgQQisbnpOSsJgn9XVjWtvQQ06FkZe48/wJBBs1JHrXAwvvsVM9RiNEK8xXbaJtCDs8
Rh22KomMgR96ptTQ6EjRj+YS/bCIADg3ZWFTeIpRmiHqGOPHNrm+dBrCjCQ36IxsSHbQ/unU3dXI
SgY+FY0KphXhm8ocAol2tHEULUmmuBBuv00aholGvUqm+HtHNiAK7E3PBsImueTxZraTQzmuHZDT
5HyfrKXleweHrk86fJ1rTcsvAXZepjV98ZpwrieAPpqRX5s9YR9vbi8TLhZ1f9gmjFN50h8gmp5l
xYWhZfclzAI/c3eYagCok59kzYoBTQIimbmJzibrqheroJUhDY+08OxDDeOY/6oce01Ebt/p3k6R
4pcWkslOH5B3SaHitqi8dsH1G42Lergrx3btjfceeMrJOouKnQVmNHRxYZlr199N5d3Qb/X+2OWb
zjhANu3ojgwRq/OdPl6H2q3F+Rw5b7mNhaKh4+tc69aB+A6bg7kXsQuH9YTDtYP/nYg2k8cF5M66
IPCErwFiJ6GmY1k9zD6FbNMURxrKpzkyPUc2+ByDYGvo1rbA6aGmV9WLFzGmt7HRXPTz54PltMQ9
1VHrYNTl9TT252UT7we0M8OoofUDR5M9PgUN9HRtchPkhv7E3Zxptrohx7Wq7TchO2x1kMXtRRY9
ghgzGva0rHs8IGPpALviKat8NOvr2jpXOMW7bdxv9O57N25L92ogJNoxFnauZp40qroHsMwi/0lc
xjOfTPeM+m8t+V5wY5/rx10HEwzfHF3LQO0G8Twybc2BEwUhXU7hN91/kvbeYtJs2dRH8P+4OB3A
dAW6bLXhVkptXrPJCuyVvL7gpk83lglTBdg4pL10C/tDVzzpaf8gaZ2tssw4t3wQWAMocI1L1kP/
Rf7xi+RbUKszp4QGZ7FC0OruzmzyhhQsHXsDnxntGEMBzbbFuuTdE5H7RtEGzthFQzWB7ST70Aq2
JDCS0MNEEYJdKs4DnBVT0W47i/JPLGgBoDubShEh7yRaR1hkq6YNLGKI1aWtmzc4yRemcRU0F25n
4alTu5TOpMC4Lx1nEZBIi+Pmshngk1T2Y9nFdDK5x066t6ZrD5uipkEGWeq2w/OZUZmU9uIG2zVV
FMnKnS5b71bl/ZWop61J7zdFVCRm8KLgsMXI1EqGGBh1TaPd1Em3I4LEoAN+DNnHwLjwtXdReWd6
5G6qQa2IceBzzC9SHquFrQN4es2YXPR0xFPouc7l0Q2+SffV6IYz+k+30NS3dI3SuVyumrreiLC7
1DSkdArAdn2j75OkvFbjeGiZQWC252Emnk0/Po6y2XX2dG5DDYw9ugBieZ9LD4JEuHXTcV1g4MY/
WSt6RgjAxRTEQIXFDBEyYA604V1F41sRHC1v33gHq9EZ9xdrrFlUZBSQvNDkIx55S3OisbbvkfmJ
mkNHWvPcOCOGexNYD055q1FS4E/Jxqvjld6GZyT6KZCKSRVyK/Jc6cCYMc41r6f2W9/j3VJZd8Dd
EYBebfJgFbjly8QtqLcfMVw9Uv12bMcKBJm+9k1r38unuUqqpdkKv7FYpDp45HqKz/Hf2UsyCS9Z
j9NEZ2EheWCzKjCRKoe3lAonnIGwMnA6L7ih62T9AzZ4M0HTJBNZoYYC/9Gq9CHCUF9HG9NLxoAY
Vmd7OtTlWI1t98Uy+A+bKZafQO9MtAMklpNdpGjHPpoUkUwXkOaiZRBl5p7F+LS4Ljh32kyqnRFO
Xy17/7ToddS8o+J/xB9+XfTatU5bfETrtiNH/4JL0NgAbhpffABDB5D33Ag+X+0jIp3sYtm4Gcow
gU5wvNM9I9l8hXubPVUvvE02zedhZ95OXf6AEeHJybDscOclpeiRIf/80CcJGLZzSiqsVKZtOOTO
PtSOnxb4lgiynKcxiOw0uhK9mrntobnpbI2rLBHboECd/i8OySZVIJsBK1WzwPLTIYNEseKn93jJ
JgJigy/iczVa/ZndDc3OrfKQxGXgfvE+xW87GaCK0rThJGKUd51TQSLuGTSWEzNJuqN2yFHnpZlQ
46bVbxitMFR24TtgnXUZUCblMRHdaUMFwDUG5pd2zzKsr6hVVX+RMP+jMvOHFyUEPgbAjhJl5vRF
edaUEvGnuwSgQrYp8BctMlaQC7zN6gul77dLCV3AQU6cE1USdeZkbK/wY0ukWr5oG+DwpAbcnHLi
Nh8UR7ORN7DUX7N5WfQPv+yTw57sY7XQNoUzGwV0XK03UaflN5MfDo+UJuU8EVzmAkNkD1/oQn94
sw6we6wi0sGm4J7cN7oUgrGZ07/llFWcrxu2K9UqGjCQba1Kx3WbOgNPVOTciNJ4kVjNF+f47/t3
tuwCBYwcp82d63Tj7Lg1hbcmnqMmSAHf1NW7ivWzPMvPO8l+qChxhk6RRS9EiOkIYtcXX/cfzixs
LsREJMBQR9gnn7sVTVHjUnBGJxl4+6wQ7mU8QpTN8NgdPv+KZw3gF6mCt8qnzQUN8wTI1YlGMJY0
fHlJwKFCka9HEqKUpmvR2RRW+kqGXbz9b45nQ3SzHARsefLllhYdjHqAQlPFPPNcWrG9IDngGCyX
mALPPz/Yb/fH+c0Zlk0oHjmPe8ivN6sU2SDMYP4uo8ZcDaWggRYQcag9JxBTMiZ4nx9OfrDKfvs0
UdYoWOCurNz5WfHT3dHntCU1SJ+b3voKSuMmtDpOJXczdfRHXoVtYfcX+uClGD9L1iY4aUUKkk1L
zMtSo3P9mrucpMttFUZ9FxNJq3KDB/OIoUWku6mWgoc23QIZj/Ah6Qwaz9yck8g7Cn3yBYaGQgXI
qI0Zp9dVYwl9C/whfcjaUrLXYAy/tMLOe6w1dyS7wMAx27JoZMsyaBa490L6r04JrPyoNQPVSTJ2
fIMOA1vGaBOsjtZ8bH57i3E4IA1vtSX2EjPkMAG8s3Cd4vFjaz0yZsehTH/7SJOJuzGTtO/2Ra8n
NMr1lXGl6GIBPl56Q2bsgymU4rsA40BbSe8nzjKpQ15vREjEZpPmifZ2qP3RfDP6omW11UcsIlkK
d5WvP3ZtTilPnKZduXE0rQ5v4QmMxS4KCzGukzFssjOw8/q0JW4Iyg2nR6qmd6/p3fa8sDPoc/Qo
mOZwQf1NFe6EXmA86LUywtCiM7dZDqOJaVE3+vKF8tRSu7JU6EabtDYMjyx3qrRVIif2e3qgYNp4
Q5R7F6yqKm7IpmToTi1PvyYGz1uY1tzNUhciTXDlgAk0LuoxxnBgUOLArBJN1OAhnpvZynU6r9lQ
Ct9mrFnnDLQXRi2uE+l3YB7jDus/7i07x+OOTWpM7cpZWqWgBiscPTByhsA1RHKFxsjq2XLaJDtI
NnsHRDSWvVgzx3PHs9VwqQpJ5Z30lPU+wNTdpHSmnTn2UL9N7UCgvqMyiadO17n9pqtwlGu2WVxE
8dQ86jEPPF10wZIxUQVgyrRIKZAvo6aog9IG99hZylZNq9Ts8V+POFvuVeEU7MkaHNgZwKUjmXkq
ZZpxaH90oxe9UH6RI0jB4knYN6my2k46u8PlqOXWtVYNzXcvVGTSPM08DymwBT+Ah79PgdZxSlsT
ggnb1p4W0hSwsB7mq7gW9k74Bry02sI+TSJ02PCXdmz8OzYvS5CoIPMMKg83odf7V+ngy5oUJ03G
K8MYXXLqqT6AdMyjV2CVTxnhnEU8ZLScdbl36MYWuczqnsc6cDY8q9qNn4viwuMRAzS+pYQ28tvh
HDO3E1JTlGLjgttBJSppj4e+bsjk6MUrguXwJhPMzDUsqQTDAdP5yXDoREht9AHWgOJaDp11no/O
8E1mGSsd4h+7AeL9MprnUkVmIJGWmf9aU59w7DO7WUwNipGJLIvMFFNRy94+1s7KKWvQ7gTGsVUN
0m7nhE3/5E7CPgg/0fQl/SCQFvq+xXgdNinXWFeiDBZOHVPqgoObra9ODnLUm2CT+Ea8DYJR7kqF
d78CUAb5xh45pbFBFW7GdWSm2IJoxWT/NsT2jF8NgouRApZrfyC3tqyaTtyb9Kbt7cKobxQ7FPpM
vciE/J4Q8HM0Jl30Bw6PQQ6gHuu5IsySesEVa4Nom2aVd82YCRuHlVRXoxHqiBnT9NoRrD7oo+Vc
4kjEVKepKFi5Re08a5UbvgjPJF8zUvG3KArXfPabDomvLikkZaAa61ikTR1mgZp9SlPtp6vGVNm6
6Mfx2Wh8tAzbYB1Gww2N065pXpITyS6pTDLnjmMT8INJui2sqMzFdVnSn+c750VuINjp7JRREpO8
es9igzxgVIzcG0KhwYOmoDlfdzDC7tTUmbi68ni4wSte4dAbx1ta7bzbaOL2PELxXBoic9dpOlbU
tLPsf2grgyqTESu+iHx33aSu8RQPKtsxIBndY1mom3gM0GSTDBkBmFbM/W3tJDopOGKXEwijLvMo
n0k1+eTLEOkJRo4Njgd7r71q24F3Bk4s46rPNXKjUpNSXpShT823LIJ2ru5MyMoHVuzSYa1KS+zN
DDfMLoyb8CJ2Wqu8MkQZZS/071LhPejIiLcF6idabpD3yT4iEy4vyIF4+p40tawuhVUX3p6SFLtd
Qm6V6XngDyPzJc3Jmyd66BV6eatCzX0GjEe2A/qQ2w/LdMp8hIAspeG25DlGE0oje0GpTZpRvZOO
NvqO3U/+nEymka17MBFbkoLnl5lJvJzw37hRYkmj6himxltjjBSY5z0D0nUlx6y6TEyo3B1hZvt8
cJTeLZgkDlTB0tfE4oOeh4FSNg/BM7IN393HjeXP1prY/TZUKvLWcdlM47bprKF+p+0kuch9LYko
fzMCOGd1yghJ1gEbu1aMl8Ng5HQJiok6bEDAcuvFpX8X9K27cgM8iDWm43B2s40/4DbaAskIoKOb
0+DAxMEHb9go6mHGiVqmAC4ujQZClPbNaA9Ah/m2B4HQK2n4I58UaAeKq8HcykqL11XcIin3ojSw
yZHsWyUwIDZOTdsvhXN2QXRUkvisfkS8CUT8gCglzmCe122pl4em161dJNP0fCjtHFspd8clpO7p
MuLxOCwQoHNr5VYVcQYlw+fEwNIDeL5c0FWB7bhzOVt1He/ioohZ2uVQzieMOx2PnJhKxHxm1Ru+
L5a5qhP0aE9sCxV2j31N6s2zRuM6CYAPiBzXU9oAxFK4fiDvwfDFHQeuZExFxfoMHwvtONR3x1lg
r0E/WciTSb7y8i570+M8ujb9tMYJrOcXLQWC3xBqrqM+yzdeyKOcm1VAsrp5spzYJdBdjeup0NWh
6tKXge9lGeuGv5h0GOXmaPlHzSSpzVy2U1tu9fkmA7HBEz83V37SODey9mgsrITFZMgMSWopRxME
XI1oZrtOiec2l2430DFfqHEyNglitFuPzUFUIBnjEPcW0RVczMXYuIhkxY/KHxzQv9C/TcV9nvvf
mwlrfm9OOZlDSkMZqsTketJIvXauAl1Tj0iu5ci0q3YpKmHnhXuWIfNjWMIIWuGFpriHz58bm02V
1GvKtHnbhOP0GlgVjvAAU/nWopjsvFOxwowd1g85vS5bPG9cKIys0caFWxRnQW+B8TYtESbLMnM1
wmK5gT1g4qKtVqOlaOmA3a+9ANG26QPPRBhfqXxiQtfmXqEfYaAt8RKgfhKei90jQIose4I7JdSD
KsJRu+HSnH3GveXrD5Vvd8WhKlkvnbeRWbuHLBqH8M0LTQ9cBfbDdNjQSjyZN9IxsYV6Dg/IlNJz
9LNZ2mp0YzEFpMr3JqO84NC0cYN4348lg6bWpvbluxOWFshdv/NR4WnpG8Eps7TvnKt68O0M2joW
AUZFTVFLZvG5rGrAF0U7qG0a2h1heJNuT2Nj2Lmd3yhfhxvM/b0tq+mJ2A0dIurh8+3MH7eG/7uZ
sfXT3ZOhlYaKELayxqVMEb4fXDAXnWuczch59MXu6Xc7yLxbQ+YQgi2b8du4WqBgh1WFmqV876zG
xcgtex9WSbSuS39Y2qj1JPGq6IP1xX2lu51i82wIKamfEqVlq8/f/p824Ug7ApwJEyL0rl/3ch4j
3VL03GGS7hF/FV7Vq7zVvtCQ5u3ubxvGnw5i/HoQgA5NalhYP0xQr8UiTDv7DHE0+m92+T8d5mSX
X1sIhcyEtYVNJoTkarWiMnXdGUW3qozo/vMP7k/6DTY3pUP4cS1sGL++JxgghfAJ9yxtbHAxi+uo
EGujY86lEbPmFhK/fn7AP35TrolkhN4MufXkRLXtDgbzgM5daBrleI4JMHDfmm7ykiDuNF+wbv5w
NJezU2AonFXf2Tn48x4/i/sYbG8cU+wAx6wt/c1gE3Axc/n987f1h+sPcg8cWvZIaGGnKpD0KKO3
+tneB3L1WDr9kO3cPo/f6MDAnR84en/7z4/IFgJyJogmuMknHyQwmDEXJHcXZtUtm2x4akubx2zC
PM/L7PXnB/vT50hiS+BtQ+X4zVgosJzgbSQtYoaNvfNwbZwPTHSv6yE1Lj8/1B90IPi6QIkk4ClT
ndqe9KgfC1ty+vM5fyNVi/ckkzpoYq2jcKG8hlr6xZv703fnYCRzbBa9xm/Gp0mkme8bvbfISnIU
ikly70JCBCe9MxL1xYnyh5sIma7ZNQkQi/jcyU0kr5qiC2IsgoVBZ2UiIBgNUSZvPv8QT96SyRdF
ZsxkuIw7joDeyXkPytfNYdZ4i7yZ4zLKB1TvExoJmKg0LNb/2dEYp2DPFUoHJuVQD3ByKgY8+qWn
85W5FfxGZCA4YMZqiNKbOrOa1ecHO/kAzb8OJnVUUMOY8V6/XtI17JKq6cka0TE3FUDxcpCLKiy9
5gv18+Sc/+tAnNSMpWydC3t+IT/pgyRvvSqvOefl6JhnrRjqZaAIIic96JrP39PJXZhD8flBJYeC
zolvzzC3nw81+VYXjUETE2riisCVEjJMV23bPBWjWQF8KVnyDAYdq30DU//zg5+eKxyc84Trlwe5
5HM9Obgda9xlilkFasdtXcK6GgukjMJzdxCfnN3nR/v96+NoEpWT2i2AZ6dfH6pimqgG12Y2FfWN
0w02nYNu88UZebo+mT9RfOQ6nlUFOMvEJ/7LJ0rYTCObjRLGNE8jilXGeJraS8/tb912hHjcdfe2
OS1bE+qv1RMaQz9KF2Me3TWN/tfX+4+CABcvXfNennr7f8kEbN/zuVO4Pv2X/l8MACCWfxIAKNuX
BnL9S/J/tm2YvZObeP8IJ8whY8V/+lcYQIh/zZNfRuGKu65k/fY/YQD5L9qQDEENm4E1H3g2F8y/
E8akiPlTyQDY0Lk44Wr/bxhAE//Cmzwr+ZA9+Ys5zf5JOkB8zFN+WvBx+nBoKZhjfnAUDV7fz5dl
afutS45lOVkOEDwBRMJ2wMKZ2Q1AD+usI81vHYjskzPtOs6y+CxqRPFNNsOh05vbNtVtkNpBtPXc
4kBRerHsSPWtq6saC/oeBwfo/cFm+ePilf7gvoPCA8TexCnA3n0eq+jMg8uyljWYPrAm+zJLfjA3
JdljdvmiMkaxHtphl+hOSmA1kjco0qxTnCvE5gUIa9qR+15s7DRztsrSIZ2UuBwLsZVIXNvEG2K8
FfalQ+vNzZB6gPQMk92TyMQaoiddy/lELwG3/nwfaFm1SYi+5cBtAgHHSyvA9dLtvoagBSxXwHoa
hYsyW5NsTPCTFFUDpCV17ycT/ILmUw4qU/amEPrZ+MEzK0PaKxd1kr5rfZYt3da+6QZ1mZUNNq75
EF3QPmp6qy95WXBqUjPf2+QFF21sCJbh6Jzp2BIJEvn1NNkPBXrxtij0WWbnDgq0EXWqTjHNKhgk
g9Xc2337aCi4cTb/zdGIcKU4UbCTReLvLFs77wmUNV3rHdHWIhDtdx9/G6Yf1UIY9+SE42+S8tiE
RksidAb3Qc47RA4BOtAGD01bFI8DjryKU/4YpXW4LW74HutLWsU4deIfXW9eWG7Z3KtenxaR0ht8
r3xOmvJeseiQj0T0Vak/7QKBmy21bipUpSerup5i19q42EvWVnKWeI55UWDgolDJPHYGmifwnXQZ
d/55kU53mazvDUYCmy64TVFsrys6DNzA2VWtfI4d11r2JcCGFrvhqjQKMqYzjDqTlgO80RiRXCmq
yRQ4tjaxzpxIsATLGQOmqps20VzV5NjlM2n0DKwiZq3Una40JjmFSrwVlzCBK8EoxS5SEqxDvned
B6NimPTTfeXqr2vxZ8rnqYl8tv2LuSBJzf/PSufkIU1Prcha01l8vNzQrtAwdOch7CLnusZbtddi
59BBVFll5dDcm4ASl/6MI/78ZbA05Vbwy63CYteJr4AXM9Pb55vcz7cKBwgwq3Fy2AWt1TJ/dWIS
GdbQ3FA98xD4OH2APUNnL81+pq2vKUaigxecxTKwNVKuw1MX27PRTn8bp/A1kvkulZjgY8uhJcQO
b4LIoxmGhHWOkTEJL3OWwSq9wFGUH7RC5Qd3/qXRUU77Ib20UgfIT2C9+wpiFU9YRjQWumVuPzg4
WwvDTA4tdZBLqG2gzv28OlREhQ6gZqpDotUA1bz4HYSPueyR96g5AjWD7ujyT8u0Pnz8VMPH2zp1
ehzy8YXB0m1gS2gIEPsO8LiyQzj/9Pdve0Bdh+Hy408ZKDHH/Pjx41/tJmxVWl08Fx//4OPPTAMg
yjgxWsT5aictIW9qhfPUiXZmpdE9O7/qj5/+/q1BDIMRnrt1IBolFVOYa92J+Q09EIhiwxtcMGap
YDe3IzM2aH0ooeQTYxLCllx3erwloP5gNk24EXHLKCyIccs647qhS2WZ9s5dzDB40fhVsYuLfudG
QXmwOqs4iFmX+vu3yXBhxcintk2xfJ9mxWGcf/n4yZUZQ8sh2Ce+pNw56/kFbBAcK8dZZqNZH6wM
ftTHT3//Elvm2ihSnfB29J51ZQ9ar60PH7/krnsdxUayLSobU1w2sJpDt0xz9eRJ0P9ukbWH1k5d
6E3s5dZ9171k2livgSTFmFQaqgZpIs4OI4XaK6sOQH1WkzhkKhKrDiGWDdgT9DRrn8bNdGgKz6OZ
mG3MmHlgGlhdzX8sq3g6MKbJltx6zyxK2rCE+vYimGx95ebxePTZxeH/68mCUhpMzBlwnHTrp5BA
KGPI+EdVJWcf74iVb81f6PYMZua3ufEBc3NMEa88VP5jnVBqYCdqa/imgM2T8m2i9h6cKXPjBdpz
+yNRstjbY7WFpOFs66pFvkV6xskRXDTGtwLpqp3Pd9vxObk/fhzmc8qtSn9ljMx1VD2iggd2Ca6J
n4TEnCqvrcBv9x3i+GEES7/XjGfCvujS0Xy+f/zClPDfPyUSAg6NorSkz5fE3/8ApRhIbY8U1pMY
o47YevB47gfTJA+W6L1VNOU5Bsa2EMu+jXapRXgX+G7GAJPvyfU1vrKP31ty2Lptb+MK5jnlW/LA
6oSwr/K2mNHqow3po89Db1174f3Hf6HVgRfTKhmnuzox1pHgQCD8H0bz3c2w/QmXJ5jrFhfDBF7T
XjhT9di71LiP3cYJHtL+ViXuPUA17Zg0N3FrvExx+Dw5tr9Egb5z0P49KbkTRVmwYcjdrfSsht4z
JjvmCiagAszKgc4NZSiAvY8v0jf8lcWgeBE1CNBeCUkfsR1MPCgClgO7dBiYzdFdI7uCwEPPakCE
c+IjSqFz+qlc9g1/5o+Ot7J42jnNKnViA47ucAGw7daDf7fKKSLw9XoFHJQT1ioW8KE50twVb2YT
YQMHf8X0loGViOsQ0Sjur1xafggkgMIM5kQFIXXKM701/r19j8dqTRB8jgo4ava4RUQmsNlxH2c7
uZCx9q0daOdgCTWZVC8wDabY0B9YGal2HQ5TAZlwflCy0klQea7V0YHvT/cOoelAxLtJ1NaFjQHW
t8cac4UMmXqyuqnbqNhqpCKXetdKyihTHNVpxeQIhW/tLYaJWinNV0ujdKozOta2FDXIY8Cgy0tC
ixh9dcbKbwzEuTGN1jryNQP0QWpdVc9GjfN7so1xV1WoBdLWim9MzpZDhD8htRBgYNxtec689UYJ
U7I0tFVAWO3oTntDUs8xTNq9VkN6nKr8+8fL5a2JY13aG6Yz35wwcnklCpqmke+TwL+HQjJAcWwZ
Ws2T+s6l9qYqM/ChfhPtgfQKq3A2JQzimXQxrWyRcAOz6gyqheWuUkjEnVvIo8YaTAurdGe70Tcv
xc3vp/FzqUGxJdsPsiaX2cpMO/WUlcux3pkUj1/ULWBSL3DUNobmS7o/5e3k3bAlhHWA8RWfwXa8
NfCQrMjoMOXx4X7VmekeuFjoNxJrop0xJnNss47QwkfFnp0xQEWTseWx0Gxggiy7jD57pagdKwXF
R1FlHD8+q48/0hM5rOuu+WEFLzSHcB75iGxhdJbUQ0QpFOvXwaFKIDePEXjJFXaX9lAlYEOCfpeg
Mm5ln9FPiQ9054JJW3c8+wXnJ9aFR4GRdTAfsd82O799pOnQPtSsMkB6RDEDQQ234rGPWcbVxzkR
du217dLM3ICxP3/oWKlxKCDueFPRr2JZcd451d3Hui/UTDCvumHsS42vTFXOo8PLOQ+qZ+HvANLJ
nXSTaRf75Zu0bnllwRUxqHZqBB97dQXnurzEK3pfSKMmdqPKVWHgUhzUrSiovaqGR9jwzSrwab2p
2/sA1gXL1NJdWLn5zcJssBtHtgB1p851C1baZJ1LKMaYTqW7sDXMJWmeN2fTUK3tuiK15Mtq0cOh
3+xos6BK2dXNOzs65k2k1n6iYnwC2cqBV7eaehMvkRW8tpEOiYSHyr4HaphETXYV6uk2KAfI1Yzx
YWCoGTk8MNYMN4EsY/JlFG86OfkD7bvLbRkRGiNZ46y5WKuDiu33pK7P6rI5lH71hZZp/LoQdXQb
zjhOMZ0EPUZjJKVfF6KxOVhTUX5nLlWfS/FDDiSfrPCc3kd57HC1FQ4QGCu8oNtXrZlO/dBpgV20
wUsPf6cvoWY0Mz9WhvpTFJpyFZv5rpwzQWXlF5wtWb/S2H58rJ//kUDyn9SPXySS/99ACfMg6hOd
pAqb6ld1ZP4P/lJH6HGYW6ENh3Ksmac2a7h/9TgAUeB3aP4GExt2apJz4H/4a86/dJJmCs8Cdm/k
WP66f6MSqHrAjg15ln8Bmyra+j8RR4zf1FHqw4SiQABxDQTKaXUXpbSmziCfzpZZ0uhi3yAuqS8C
GwGgtE37mgdZupZjjJDefU+4oazHxsdjiFS76ecbz9Dj8XRcaqnDKjzIqV5ak7ttuSWCXXIpLB3r
+2TeXxopKR4TOI7MvpL+Ty4X+A+uYuM45x6ogMGvdyJdVzzH+lKxQIKMNV6GIMhL4nbzk8mq5+fG
/LQN6qzndq1v4zoXF1FZbKskhpLmViYUZ0kdj3tvyT7fM19yFslo015dfv+4p5LX/7+UndeSnci2
Rb+ICEziXrdh+12+ZF4IuQYSD4n9+jtA56Gl7mjFfVF0nSNVUWzIXLnWnGP2G7+UhHSbpBD87WH5
t8Pvr+/6z4vnVtLdpHkMyuK3d91X3uibjmZvxkk37uiwRCDhwKz1hEgvUnB0KSytXfgIbiCG9su6
3/S5c5S6X1z++3Ks5cf9/QzMvWT90YWnM04EgrA0mv/WMI8tzaFe4+SwHrPHojoOfTidC8345kp1
8sh2Plkj0Q4gn53adZ8yaR+NHHqTAYWDdYeCy21fpgnxHmXHfUBksVtXo9ATPpUj8ilyh3qgVRRM
1ZhExxHczU6Lcn1PcTx35T2Zcv0cmcW1tzX/opw/ETbWDOHff0nePJqM7pKNIn476CvgvBJvq9i4
+VxDxuo/VygViAvV/pp1UIRdxnm78edLsqD0e1c92yMBFdXYm886wqlm7UoMUYtevP7635/A71r4
5WlGyU/HlHO2Z+jmMmf42yfgNlD9e5LMNqLKJIYvIjyWW7U+EGmCBgwqzsFpyTL35QMA6T+NTIx/
eQRot/voqXGckMC8DPf+dgF1qcehKQbgUbZzjcsILUjlbbFRFvuVX13WNJkk2Ya4bfvs54fb5wtV
FmHRH27GPyYNWF4oedgJGaZzZ35rDWHzrWDxx/YGCYp9MfO02BfYBDpy7q60VxxPladFTLat/Ywc
z6oidkKWwfrKj3RE8crG//83lg4R/Bfa1yw5xu9pt1XD3krXU2yUO2eH3vX2RWzcUSJ/WVnVUUUx
5iXhpUsFZFUNdvGooLElc3RsCsMO/nCLfkvfXVYQlyEkS6BNU51L+u2B4aAGY3yAOhC5aAxcXe1R
9CHKE+Nwbx7aVgWl4AIJ624g6TXRlu9YXbLaqgJeZw4aS43YWHlygDhARxjMBxi9NF4E2NijQzeY
6kwExAB8hhdrjziiUd5oJ2sitdOqmzMJgylG/bk85QUrqGnWCMl09E/jmfOG9zRODS3fGXGxVPZO
C/GeGwhXL6PrbGoBNrpZ0khCK9UOatI/kGi9cYm7K0dLXIy22pRL22999OpZGpx2U+JUzYJfy3Mu
odE+i6z8YiVgGYfkCMyKMOZlyYevuPCBCS0NS4y1vqupwKyJ0PNTNGhLHT/FzV23/5rLmtNc4vgH
27u71vSNWEH70hU1RMiqOrilJF8ldU4qy6K9AT/gNE3JB8slqrYumz1ewOK5GXNKRburt9FITyTF
kOyE3NL1tbXEHB6Bi5L7wAEy7bXthIoL+S0VKRotDzt2aAaDCJzeZb9SNdtQSxUtC3FJ47w++mb1
2UXqGihIF7AucdTmf1If/XPcxnMEQMOhGMCa4q9bw9/e+2SmLZnraLTWnWho2qsWmv0uzJzyQDo6
8wIv38eDeyby9YDvmRFISt9xGp2n3qr+oCD4lzWaq8G0sgCjfJ/u8K+rkFt7nIr7CMXYOGCRGbxn
PoK/ZE71P85pCewb1ZbbmoDvuc0T2TPbtsCF/9oRm14Wp6oDKj5kuNT/9L7xg3/dPJh22cu7vzgQ
ISj9emF+WKLayyabTobrnWQI49oakIovkyAn9D/DjX9GfwYMPVEBQtXy9N8XsGxOv/981mcPDxwu
G2/9GP/2MSlN738WDOv5LYzMi23Nc5BGkhMXfA14zsbW6xsmFcsT+t8//N8eEtyPRG4tZCSOhb9t
naCPkgmhFg+JgVFhhuW/sZ3wL7FkRVUF8claFN46yOe71M3doKrdd6fb6LL/WkpT/qFaoTv/z5th
IcHgeYW7giDj9+oJ9gbSPu1/5UpiOckBdQZx3E34VcXZGJixz3HR6rERjwUd9/zrTINqfSt7gTs9
pOG+Dhn0LL1rBsnvtc0msxbEEXDa0oREUJa+ureRfUpTbT6ukx5r1K3NEIK4W79Xh3T7AiQnYdmt
oGmWoX2hIxgi4GNTBBfi7ysNJCV9zXzfTfG0daGpb9fGjEdb++AO6XvColfIMH/0lZ6fu9yfdjFh
0g1l796L0T71MWaHuLAckshdAC1UU9fEjuiSTa+535if+gI0rK7Pl3UhXlLS1tzyUnoZcRE4s50W
F3/UlRi+sSgQKBSdU9c+qD5Kbm3k3xp6jHtEGc5Wahcvr+Kn9YrT1qYgIkxAC9mLCSyoPkUAT/RC
/2BSSj2FfYtd3neCvrYODDO7HapkECnLzgKblg4DGOiNHs1kj/tsH9HRAnF2WkM/G56za0Lw/bqZ
aya9Z5BUUR7kTW/cycwiznpasgKIXDZeqT3pY4iZXoqdnEkaG3aOW6R78s7pmy/LftL4+n3MkNTQ
HI3V25iUMGUU3wLd9mb9puuYzFuGYyrUXgydtIXEpPVbKvWGEaYvaQ4yrIyDMUZ4XTckWp3MZwCE
yXZw5bXsWuMequy9TDjUOKO4zxardZrPUFacONAQ0AKGWDDoPjkKzty7WMzlwnYplkAnomorU36m
5XjBANOdbbZvUtdJSmjJBtiLFEiKCqN638j2jVyV7lYO39d6HHywvZ+1H5UJ8XIIs2Kf9aF+Tj15
rRLDp8mjuRuLpvweYMK77jYopQvKjto0/iDK+5cqcYFMMTEjCNBCB/LbQSEbQ1pYrSlAs4CqtTtY
dZHGsM7OCWyFNlIuccsEmdHqYrT8syHBbBMhU2gbf1qTORH/viYKCyWwYS5IKuH+tln4MIjDeCbs
uKBf5BRx8dB5k36MmADtjDInqmR975Y9tawclzii7ss63P3D6vjP0hmXJUo+zk6cK/5xmNO7weuk
4kC9flqNqdjf/ZkyS+5Q4GMvwoY/Q+Q6cHx7Wk9FM1FejqasP7SQ/m37ZOukPmVDX472vxWF9azG
ph5nSJxLJwhYv9oz3SWRdDmM0xQ4WUtwOCxRn9wkbz4S+nYatHg6z8zSQmU3d+j/AKEmm5Sx3f/7
NtHegu/D8YtYR/oZv26hIrejAVYNK8myQBDUkRD3x8IYpUtClJfGlM0VlVTDG2hW57UW0sksnkpu
5n9fy/Jk/Lqb0pXRbWEDrkQKbf325FixVOFUcClrHhEAAf8QEQJ8aHo0d13JLrp+TP/9Q1fZ2W8/
ldqGBo/DLJ4+ztIU+Nse7ipLWX6sIEjUE4YP385ulPjVJwmtJECV/6zb7vdVeIAy6ptpktZWLCk+
Vh3eZeZu0TqJP03hl5v+6zWRj2LTWdI52YDu/O1DqSGdVyPKto05fB6t3D4nosOfzC61ZHQ1CZHk
JZC1QyQdTH0glavhe9hNZSBoK0MxHhT7rNquy+p/365/aUpA90SUKBBcWnRKfmvwjLXuN0Mu8NSN
NF3liHZHPxmGkdMccO3d4NbZPpk6c6+P/o0mFLag5VUXNNSVPtc7K+lbeu/yq4vSaV+G5B4bo7hm
jgVqWegoHArOQTM66kAyCjkUGawxWBJuRDCSVPDXJJCyIs3y48QkYsMcpqQ5XPzptPvPXhC/J3EB
PgqEhWb322MR86hxXMR9WCJAYUDy3SWvaGlS2Bcd/hByPmQzLc7kbWsPFnmI9nsDv//Qhij1M+H+
4d341/tOVUUncmkT0qj89TFNu74TvTVw33vQ8/Ey+VtWk7JnijQnoXZocuN95hA2RzH7UjWfkGJ1
4NTYe414ZiAWKxTp+LrIMmuv0TjDjjPiwzDjsiFa51SGnn5JTaJlGvfBIufs7tbb0dW1I5zwj1nW
fVXawDxxkeB0IZAkhu7lH5bKf9bTdA4d+hxrswXJ2a+/pGOoNvcx2MJ9YSIN/eOViNODi/dpn6oI
HRVnwXyW/WnS7df/frCXRfi3V842sDpg4DMdOsG/fd6l7zahTFL6UMtplKyiAi8vx4j1Z7ppInaE
WSL2pXI9/PdPXnJEfvnRFg1THjCEqq4H6vR3rQtmK05dsQP2yVR0DmB4DWGuEw4I2GOR+qzHbSjd
jEuXo4TMM+Z8tfFUSVtsmBligoz7lJbDTLypXn/x4NoQIzO7f7jQVeT593tEE8oEC4HIeumLcad+
/XgMNA9taAGvU7XOcdpy20ODHGAZH9uHeRrbm2oNopMmSrb1sqaBdwTQ5GXhmJv1gdC/adtk40NI
9+GhsdOXyp3UofZ0YsiM6AAezjL+VB4hGloWpV8v3F68WDrAYPKSETn+euHtpJEO0SwBf6aJsq4F
W4jaoYEkQJXSawGaYMCLfRRM72mnoeuW9oEE0iRgrIrHaNyas2dsK1HIwNDBMLI/TFg25WtpYkSa
ffy5fWu/CEK9REe6l7vkfC01erokf7VEgDVLFhiw7R5+DEnz84PtaenFt7+HI5+3iuMfdcNe4lvV
LpfTW9cLg2m6+9pTpC0JZFieT+R/2ocWip+h0euLiSuLBvKGp/bZNiuiHYZPNHdu05Jv5hZY7+1M
trec8LO27U8ACexTQyxaRjzaBG3vOnauc3W8CathQw9lZvLP9yJZrRvUp4gVQxhnwqEA/JWMi3s7
HV+mofqiT8l0RdQ/vPQ9wscolDieS/Hc0iM92rAmokY9eIuLfsqA4XgNlTFuRGIfoCsCDNqnURU9
SBGP36rCAgGfJltgGeKxozzeZo37HLkIjdb+Ykqm6WyVdyOzIfeTWTHFzq6t/eaCNesbFMslBYEJ
obv0aqq0aIhSqv2TnhI0kqpK7TXZWY9F/bbOs9e6prRLvo0bvfzsBqWx90QwAXhqQ3U/NPL/1rfe
lAVKRzq72zgZb+s/ZFCIvqTW38zSWALAfOtQljwns+k8xK7+vawt75zzlG1kk/+lZP+WODVUt2Wc
Q/8gPao6vAqbxPpRR5SaxQlZoxknnVy7ahOM/FUDmqcDjM2iC+aQAaPTiWRHT0s/mt4VdHy5t60q
+7hc5uCWKAXLKNnoRNVAq+NLkQDfIZ3hZxnXtqEiydLuDyqisvUHaZ+jgUiJ2npZBZNMb8WerEIT
yBkzy2iMeOYSsq7UoG68x20m+g9ZhdqirFLgB3N4j4SJFnf+VoVxc9UijKmRUW04ieovi0Hi1PtR
sJ4kx6xi6OmbR6sdi6d1BVtvOCrkbCOM0IGZ2h98rRgva2sEmdrdnnp/X0j23HRs1HY9N6cIXfYO
jsRthXf7NIXjhYBqZsPq2njoYGLDepvdJ1Zp/TjSj92XhINmCw0wnHJMiqYxbwRM5YsxzkEtY7oI
yx+10SEvSHUN+j0lStN2XlAiJuSYip8f4rxxnRJES16VR0E74PzNNfMuWaaRJ+jxdYzoGS6QHAo1
l+TrOdzXRjEiZDCoUKbWIjjI/Kr7dQKP0rDfIyZ1UTVu56FLfsS9f4lgFIrRap+8IiGSoU6/iVw9
CHo397wpPjlu6m6zKXzyfTooiY7JH63E6BDaYBlIGVBcFs3k7I3Zelir0WSqm21GhwzuImSi9W9I
y/uUZJZgzVqU0TpPkR9Zbyb+4Q1jDCJeTWc6RXbvBFGqNXdyIsuaJn5r1tOWFN7v0bzUahGVV0mA
pT2ZxWX284Nd7arl2A2mAYyvRshR5ZNqnHjiwcc7G2RhI6+JLAGibCyXWybmAQyKU3wsSvZWNddf
srBAWivG4/qaz+50opUbBXybb7anKzQN/cbSXGfniqi76lnxDb6B2s96W/78bfAte5fYpz09Kwvk
jCLMQKcVfFifmm4iBbAYDMLMkagYWtoeS9O+lVEfH1t8J5nuigPbzyfghwqHDYzEtPLJBCULJBTO
Y+jFpyTR5XMvyvc2EiwuZf0Xbm6kfcvhaBTAOezS3UM7IHcJ2bZHUbr+Xz4KxIP09XiLW5vs016+
uxi4T1YDkcHVhpp+kVZw28p4CxIiDWBl4poWs0nlcR5Uk9y96YCOq7hFcXwbDEK3TJzzZ6zxW2nM
4WlMFFrmB8dtxEOpYRK2yjlomBPe3UwGbKj5xRlPHBZgYbSxe/UmcTH9pH/U7Icu89JrqY8zsUHt
vC+nLL+PIWXk8pUs9PaRLGuE2BaZl3aRvIAA1dNp3Im5GzC8h7xLDsr3quF5Ys7LSOBlgHG9FX3e
cQgh+jVy0mFb2DM0knGa90ak8QjBV9g6P5LaT68NYkCQv0l58vAZqcbOAzOp5yAcmvkkapEdGtgT
B9IpQbl0nA7qNCU8kHmrlljRoQd8SC8GpCtIkpYUqe4zfZttWVTJy5D4rC0yF4THh3tPrxmF26q8
WjPZvfkE9yjx3mcbMZq0szPwUQFQHbxuJZHjJxHGZSjRo0ATLmuDyKL4TGy691hlOeEzMVyXfRQT
rYoKabpZxcd+FYVNLK3RkjA71/lj2YbFZV3nlskDZFoOCmXcnSZp2Ltxhq7aKm2XWDD4p8ogytEC
mFKVx74ml2s93NZGeo2EHHaTNntMgoYcv3Q1X61QfyTdiH3DDh8FER6EkrV4ZmUP97lCLYPumDDs
pUCuk/Km9wn42JyPSRvVrWn6dlcgTOUjnp/0mRwcgbD3bVTpSxR2xgky9LAZeLcmEbcvlobbOeGU
gT7g62y99fO4t2TVvc6+MLddhCEaCkJFbsCcktFYiZ3TsH9qZNIAJWR/U5URcIAyg861f6xrPxZt
QgwRwL5EnkFj9RMTukoRZjUv+0SZYCfqjfSv9Q1qQ2g/E10yPgWuSl7W74B/eoPA/yth9CB7Q+W9
cJhfchS/QXKvXjVyfa+xYeeP3RCs5UBTE8zmanp8hn/N9qfZFzuUXKsX75tlrJNQuaZz1D4YbMCj
xlu9dEDWgct6HYPLYQo/5rmJbnhSgLY7bXoqdeNDCD/jpxmj772znQlt22elxlube8GyWlb2ntMC
2VwlyHM8aKz1raw5LhZ2QBjT2l01eo1PucYnVjlTQBvLh3mtwYdffAOEUMZ7OjMYO75DWHSf0LQQ
yzA1X6G4p/s49Lu9HGmn505bBOGcXBkppkdDAhFYHwKc+GhQK8P+aYZIuUeYMlR4aGT3iLZOIdoU
9IJHkiZNq7nb83OzCPvWe20uisQiI/muQzG3r93e36lhOK6d+LWYmNIRpVZr9dulFmGvYLDnzaf1
LxBScHLgIfOaoVutRxvs05K1HFXyfeyE+/PzjLs+vlCGkj/aj0e8Z9FSoh5o8Y+bflG0rXUYLRnG
R2IGooWSsdJ2FZlSqOltkF/saavHR/XzaS77IEfRG/DxQIyakfI6Yro0riWPHt2Q9aNtZXvCheLs
BA/+bvaUdrbbcVd7RrZvHTUcgPE6CNTFlzHrDqk9tfe0TV/9oq0PYZFEB2skJ40DQH6G+n2Hch6Q
lFue2MvnXWxPBtDk//XRl1sZpuNJCgYtPhPVFnnRVsSe9u7C14D98T3DiLxT44hIzjJgdXTz+1TG
9SWa2I3RtsQJv+Date8p/jEH2R+FMTanqAf1Xvuc+rrFwZR64rNs3ed27vUgccYv6z9JTTKQ0lmR
p7UMo32WaGioiIvsGJ2m1ufnterixIgGtHLdgAr4qwdpZAvwwTgkZlo89unMUZID5/odDU/lAJ0j
/EKsKOEEGkGPy/RgOiknoxjJb55bzQGRAA6dVAwbT+pAbE7zQNmjF9N4MoB3oNZtiydFAOyovfsE
Id1FbJFG1Xe3xJKPo08DvzEeOLikN1nhwXH78OotTZd1njAOAsQk3Zgd8Npsuz6K9ZwBwSQI0Ldl
gxJKi7dekd7aIT2iFS7useUqRg31oUcMSWg4aGtlhTv8dZ/F6OdnV0aM6BiMyVFNEMRNALgjYC6z
8LvNZIOp9qYIWLp8of1in0QywgBZyzyti4ZjGoc8Su51FeDEHbHo/tw+6G8hB7iwzJrzbJP7TXXT
gVXPKBWlSbRXKCg4AK43ZZ2dirZ/7qu+vPei/ejUob4ckZ7zeoxfVCWre+6DuNG7XcGWcF+P3nM4
QlFOGGM3huZs0e7m26KHieyNA1j88LruQRwq8Olk+WGoySOsQC2e0FTau3VKWxlzc9Hi5jgV/cdK
eV4Q1njcIOK2hGGkjIDQMf58cXtFHqUIVU0Bim+hDOugnZa5d+/YRH738KRSFTAgUUFuvpYjXaJS
kk6ouYDVXUWxa4/feEn6YL14bbDjE3Oo9VFJIZFzhsazxUzxuK4TjFDpbE4wwhl1DRB6ikvVGyU0
evOxx9O71p5V2eFHC0UZjA7dDmQPX0fb7l+jyr9F4NFjEoge59gm8Y2vAOi5Nzyr7O+auccq6RA6
jzzC8AiiGMfEudhOegb5Y1z6xA9Q1egIRQwPnfA0bEOq9v166V7caad4gJOUqyLcKYnF1bYGDQU/
v4IpwUHVeRqknf5IeZ6dB1ezz9Pk30ItLe9pat0RY1dnaoDeqIGuAHUqs5q/l0SnLu/7VxM7y7bH
s6R/9ltwS+uCum7tFTXpVs3tT0WA14NynH1ae+3TOmQld/mp4vlCsO8e1oUhsjEF26YGAHI5a7f0
im9J5p/WAzmxXh8HJNglgRL79a+ve1LUUH/lQ9bsrTCN4O7z6DKRfV7bnnRW/rcgtXP+MGjTNw5X
BcUga7vHaYpX51BxYnZa+pJaRkBybWbX9b5Rth76TrOD9UfxdrUc2dsUK4PUgtJLqk0r5Bk4AHBt
x78MZRgfcy/+lrLy7QawcsyGqzbAlAdfeznplj0XGlsdMdv2M805477eBSsxf3Q6BY3HkGyT6iE6
j5zDhc6bwBjT/FSq+iOtxQSK33jNq9a9JbMBXQkMCqqYotr5uYN1CJdWNwEqK2KGzkX0HHFs3fpm
zqSTOhOetPXYpCzVdpKf6IdZ20RwRFzWw1tbZ1QN8xGrn43wAVPEegemRa6YmDQP0zfRtG+kX1CP
lDFae5wUn22v9I8hBXFjFtmWwwaRbX5N17M0tAAxaM/oc3GepL2Nu0QDxienR4lIf5OMXXKsUhjp
hhimC6w6xGK9ZDI62Fv0IvJVTs3DLOLkUvTGl7mZ0odM6WBtvemL1SuDU1Tk3Ium3ippz5tcY20a
+kTu8rppX8PqCzruhF/eM67IUhgqGLl1hl63EYlrXgxKqSAD7Fa6XX30qowMwYHcS1FoByfkUMFx
wv2UTvqmaaxm74wIi2qIccecJBPP0WF8hWgkUnv+aCacmqEre0eNqMSdDsoblpUczpzfPtWV20HK
yw7kJH9Y7Yh4oBIW14YgGbA4ST4m21UNQCmpchFwdK1/1hClZg1X2Xq0Ig2Kop+lHi7PjV6LLxRg
mFtxrp+7obtrY05WBI2GV0oy3Vf5LmpV9JT4bh7MhYssXieswBd5dHHpU5x1nz58Y51hFS4MR1Jb
cIvyjKd3pJbGzXGRJqFffM1FXL1KgrWsrB6fxVRZj7pR78ookldzF0JCL91epwOWTCRXukHTTLDA
0vi5bd2vvctAJK4Suvf1a5y2hB2U3lYbx+za8hZX0tpT6Zt7IsGxKHjJLYszjmHy1dFLXv44gfSG
jdkdwDkaXtJudWP6SxrJg1ZnA4RFJFCd+SF1rzO6hVtpWefcIXcwj4rwRNiis4DA6NoCnrAMMg6g
Nm47Lf/Ge1VuXIRdTP/3g082e1ImtD4T32F2nnp70UhOKTPlODRCctO+OhZXCVq15Ow2ZQcQ6T9s
fks+Fv+uz/k3MKC4HYU1bstRsE2TSkCuRhlfikqLyNRt7UOlz+9z0i+vQ/iWm5AdGkx/mftWcYgk
AqTn3O/H0Sbjtd+ATfw2ierYedFRYnYBICseZ6cBCNFY+qsq4ifHaMdNd4qp/Vmp2Zg2Us/3QtAA
yapYBHEedntIp4+yYZJMNCfhEyQFAq7wRwJXT2bTW3spG067pVOgqbOYGca4khxB75NGSLf1YZYi
82hOdWvFF/3ktUt3s9ZdZqp5eUWZ9JGMpAUDV3swXDllyrL+CAZXpxWRvPpSzYGJs5VPKrsNYluL
qDm5cYFf2DIZ34Qvjdam5Att2siz9mMlvktde50izT1Lv/DO8fLH+uVgesMWSq8G1ZXnccY1Y825
/owuZq97vfWwfiU7mpUppMKkDW+N1V8m7wacLNroTY+riQMoR5r+IxGinOzdotw5eUuWJu71badQ
WDR0npWjNijMcwIrFM5HojY2MmG/G0Ks5u1rLrE7ZtXFs8CaFyNbrqr553b6lSxmq2mfGnbJaDkq
xqrsDipjCCycbjsMfrzJLHiQqa46Wp3zmcBBQoib6kQY1Tu12XdN/zwCeQqEomdgEx7SNRrrl6KY
TBzCMfRZBoJkZkqd9G1IcOd4WebtQzVePFKC9gVNpq2R0jG35bM7NAIBJeNOvC3LafC51yMKXFdo
u0JU98zKQaEWRfqgD1s9CUG8daBUHMwwY6jMZ8MgWLPVCdyV5cRxYRD6RiPv9trxFKZ2r3Z6ZD36
rar2ZIpCNlX1CW6kuhDmaqWJdtGb4jVx8epJJ8sCOX0fepnsLaTHdRomgWr0770kG1xYHywWGlCC
Ghum3EpIdphGXZbpDt5qOpwKayq2upDoPJ1p8bXr58w0d7XbpQEq4uYkcpDx2qh7l9mTbz644FtC
3QfUeOfWDCmo77BP6mLPWQ0dFQeGTKJ8mr8MBibsVCCTdisWejgS3sYL4/EqMMpgBBv0gSwfNF+Y
jmsK3/llDKPHmUjlgF7gIcd5HDrTDf33O1GfJOKVnruzWQLrCG5CKxjZaN7HhN+R2D+P0qNyGYwB
FhyT6VXVmoHcx3wZfOObj381GEibwflb/oDhVu4Q9QfJ5Jmn3PIvTS3fZVsR4dOW76DHvocSuwEc
/3mHzhCypM/EOS60O6Z379AAAcVhTtufK7qMo1KUUiV/1bYehoVQmIWA+or4GDErvpWx8c2LvyIp
Ta/TfHHiNH5knOoeKyPuyMegRxDp3fnsTLK5OPNwma25WexanzrRuSe7FAtUF47R4D2Q59vSYKz6
o01uiWcsSSil9tUPu/BWN/0H7VU0XrTFQTUskAca5t7Ygjbjo2J8V8KVbG/R3OoHb6qB5hWMkfwv
44QsvCx/2PagHYmu8gKdRtimb+4NTdrd0ClCwOl0AQ5lvlEDK8MMttVm2A+2+qyHaAybuH7Nco6Q
tdRBFOolfbqKZ4Fo+hMZXGWQj9NWS3AUOLF2mnz7XlahS6KPqp8cMdJzjWWynf2i2/cL/lwWhvXY
Qe+76Gp4iJevkqi2HgUVykUR0GJy1h2aT4PZnV08GXAPw5azOtu7abtkgoF/TKUb7nRwdYHnH2Lf
qN5IAIl2g0qZ60mCkzEaG0HY1QN7bs9Irw7/ajU2OLiPiR93b7SoTwqe5Cm124LwNFO8NyQ970Nn
1IIJ5PVTBYWZ19o6s9k+uQPBv0MeWwiza0LB27bdoUO6dc6PSnDoq2TvPBpz5j565tDchsg7rP9T
qiPyhlhE4pjvWNuRNR9OZrM3Jzu5iPmCfv9Ry0fjceRGbpoZmqWRJzstFmoLioCSvGMNJtfHuPpV
5BCdHWgZ0eeyFRiJUSluyigDJBDl3QuezGzrhJ5/TIemJO4IuAFGig66k9Ue3ChGY7fTODHeRAlT
nS7QZzll6aECjh4a9d7pwiVRZeJh1d+d2fxiIRS7yYa7Qsh3e4FoXmyQiJQnq2qTe6cr/VhW4o19
msgXY9hlypmvOFAHnKczHxe9z68RPEj26nCX5615HEvrQ+qZ8wVwuVAmWVf8kS0efjSHO+R9TWC3
uCCNpG5vrjs4B9zoH3VnYFKV5oCkmHst/y2R/+4h/1YEJmnx1e/qFqL5rPYOZfLFqctkA/JX2yls
qX5mjpcB8WaUDWQPcsTZqZrnKB0cHhPn5Dcd678j3U2ZRu3NWn503xe7pKX5FIUKhHdVn8wo107i
Knpkzh7zOMZcmXPq6cH5vee95A/JTDMxsXSx9UV601VZ762R1K0key40kKqzc8CY1Wv5m4avpZDJ
k5V35s536hP4hGfjITYdglYLugVMxjnDFU8TXtC+gS4TRvHHusNVWUvQplnqZPC9WeNpavvUmSXJ
SjJOX10fHHgffp5kGNGa8rbmQAhSd0l9mK5xVrqbuUsfvNRGOxDR+TcVbPzcA3FOQ3kHvfleC9Qj
wsk58s3pcFF5AfxyZDWa8jhexorEQFBDF85Spefms5NXn3za7fSgGN34rdyPpvXgSIzeoVVfPV+6
h6lDFQhUYZ/o5C5ldA+dWGA8zYxAYf3dFpqHrERxdXboUYjjiSJQZESDM2rfw3r+5CPec1AQ7Ytu
EZEiVC3aeAp8r2KD7uNkU2BS3/TC+txZcXRm6vHi6/2jtKzuGHbW1c3xY+JfCw9YR7/IMSZLbWYf
wzX+wPmV5q/p7iMHjWRte19ptL0JvaJzlJYUSIiuGE6aO53h+os+Zo+xK8Zt3QaDLd13Mhxsv3+m
GRkiHQhfhzHR9n2Jo1sJ9dkdnXGjW+q7SNXVkeqbnpFJ1DE2dLWu2Rqt+WH0/M+6Cp+xlfXbSNOD
RknSCMXO7ex82Q7ZfULYDelQbMtsydc0UuaEzbZq2Sa0Ave9TgPLUcTz2bLbjoXCL8h/4LhnDK9T
6FLRP8IvUlvNTE4zLgpiwYm5M7xm33Eq3tRWf1KkuhFSgKrsg2iGLy2NlG3pT8+lbDjjmUaQ+YQT
AB5RcXkENfxJ4RDbgQR5K5MEPq96zsr4qSzSj3mF75dj7o/Uyr671MWO82RphdxYs6+9lS7pbnPM
eM11aKcQvjWamyQFFZBAx9/kngc8Vp4tLgfK9TOdyo+iyD61TkqPRaQPCZrneVDyYvhVykNZ7pSK
+22Za191Q5q7xHGvckg/T6ixEK0whuG++UXyCY7Zh9jOnn2KOIQcE0brxEfngw3r0BalohlAVKtm
umctpCvYMnbfNESH0hmdvnvTLpnJocvSxzL8P/bOa7d1Zk3TV8QNFjNPSSrLtpzDCeGwFos5FtPV
9yP/e9Ddgx4M5nxODNiWZVsiq756o/9YuuNPmzk/+Nrb0BpYx5MSnWQWYxFE5MhIw/KXrPetsUwP
yIOtvW5fXT4rTpKwck1k5NMyHBAyTA+ce8RFNjqVaB7fTSw92c0DY8PsltPD70NkZnyj5Rxx6/Cl
uFb5beunp99n//0SovlxI2aPqPbfX5Hq8bk0Nevm97t+XbLRCvHxz2+wq6mIakUG0j+fK0kqTNk3
l3+e3c/NQ1uAQf/n09OywySt5dP+92uCk9ZD70VZKp3DTCQ4la/c2IUAPFDqYgAjzXP/05o0Ltjm
vPdGFqKZgZ2F+Ftx35Vxt6u95ieJyCAEW/HyP/5Kd2eCCdDD6K4L/2RV1WFBuUI8v+HqX4ggd22G
6KaYp/c1Te6ryafVteHw5/CuxzHYWqdlr+1AyL8JglsIvPAyBcwi3hr9LBGpXf0319rXUtpapJEN
Fo5rcedK5DeG6e0bl+xhOO8Pwiy0DQukO/nkEbg0t3q3Hjjk4q3pLeGeF3e26c0wfHIWmFqFIW7E
PMgoGR7izCCJfly2ePFWXouX/rbV2b3n1f2xyouj1T5Hp3gORzN+yeIaraMVn9DVCAesInZzJrER
7YAtuZLAE+CGTahERXVBYI01WFSyp4LzY806tUsfzQVFioYxcChqFCcdhnwU2G1UCsjk/tR6cxeo
5piu42vr5ga+W+dC44UXLSM+0UpvgmuymaxRbTrSYY3JqCdpVp3AlySMM1L1M9oAUUdISXiJX5Pt
j5bzXJBdGg3FF1EtfpDknJQG6UPIxxaZBhm3jjceoDzKnbIrihevQkQd5bXJkBgYlfFHL1ED0D+J
rUKVj21OIfGaOThZsFch30iI8NdJVTHTG2b8/WT5lymty33d1bucNwLCYbg2FioINHWz1smltyYr
6EpUN54wjhW1llXlhWvcsB0Tnb9xzQFItFxsUIriaHr+cm+b+cFuoWITxpp8UJ8xB4KmJ/oEXBCG
QaiLvdJVU2Q1U/1kbHIrxQOmr7hGNDwWBM9dtzWOWWP9hRguI5TEzTaNi9Bq8bQdbQTstSaVTXGi
fYxj8pVppKLKIbt6gjiOE5MfNPXQBZbPiYeu0gc2oY2mKQ8dEUUmnWnHx4Telzzz73WM0ixivNuY
tY5JXc6bqWvzjU/lQqJ7j8VgkrvuMvzhjgnhzGjPYW/WRsKauCabYIbYs5W+q/QVLWMxPzkOtSBt
bI5M/MQ961XWcn7swhlbxGjfz1r9Fjf4LIYzY68e1IXjhrk3POvUbEdAeCM9tro2rpskFbuuQuY3
+FNYaFrUd3YdNSkNYTGAAzZIiuZj737KcrkFYI0wraBWXJ80IMOscRhTlE+8UcVgWYLoS7U0ZODJ
ZJumBhqeAoEgZchFqu38ajma+qqTbDG8r7zIbc6ukisJ6TRz5bJn4NvG9JjNhs7QAuRVzNbGkLOL
5KLgjsqSu3Wa2/tRzu/x2FUkGQ83k18KUisHdCsTVR2Wv27KdPAAnqDv1qt6Q7qgbATWH7DmnBqd
lq6xye2wat3hq1GU0b6tsUn0kPL/+v65b5eWQCYebtFgGHSaJIzIB9ibkx/LjbrGPoBSI/6zad/U
0ScEbhq/aFj7eS+0gy/dITK66TbTyFkSrQVwV6CJKK61NqbNFkkRQIBuHfqE9vQcZUmW5Zd0KT49
AmBodUkM0mlQGrhk/8Z1kFlhxly/t0yzi0qdFBQ6wN/aFo4Y8yAyguoevTdHZyLpOOPOz2On9thq
/hrmCuRTcmroJtAJZBXCi8qufM/b9EWY2h+cWoad0NGgt38GRAT5vZVk8YNegg3WpX5PPMGnyFx0
H243RbE7MPrQEx6ORrdv8ONz9qQaRSu4JfShPFcWYHYu+0DrXDsQ5QrcnWhfc08TJlStXQ7TuzMF
ejFHK1MovUdHeF4Kydbswy36P1jTsENnPkti0Z0Sku5u7cS/nXWrOv5+NvI7Dxh0mWOZGePUILdv
vfY/zzuWWASdYCabVMv/ZGq89dQwHCaFoCdenWVTWuVTXV87I/SalgBGxcUuD0Y9+Qej8AhZUVTi
IunZuB1MDGhnslfX9bFIjVOWpo+kHt0OhX6oVzqXW+IhIbfsB8ccP3GkUgttzPfDqqK+Ty9ugnjN
8Ct/2+UvJdJbjmRCYPkCjurx03LQYjcScbHPODgG3GGgSKkEVi6nU5HAgHQ1guLZ6B+qAqtXxjaw
FMNzaqK1J5zygl9s3XTJrio5GgJoJIGf87w2Z32aZNf32EMp2zafE4NKNTeQdEJwT2vxu4bsR1zJ
Z23ZlvXfDOaQgoAh1J3k1ZQaMF4Lfjg9dlAIc+YDCGB+2+bm8sSQvFGpjrWq6frIGQ2x16icuGrY
m009aFDWZTGfLPzc1PZEHslaj17ixI+Ded021nnBozXEj8niUmqFkTlyr58iu8svtLDvdNDLgNTd
ajdfL6FKL8aTqbwCutFwzuRpvgoi0h9/PxDq8dPGWnI2Vr17zGh12dO6W4e/3zTcvn/siiSCAnYu
v4+QPXXG9CtBIV6fI9G68WIRkPX72Xr9khNDUOIF0/a/XyvSnizJiq6L32f7/dpgT5wqxvzmn5+a
fWfn2Khufz/9/WCI50TXi4d/PwDvllTelWB1yqi3qvpEj+fnAFDy5COPQJXRUerere6TlrRvxtKV
39cH1FPfPome5rQEAcH//QHCKv/LM/il/zlef4WheeX/+CtQ8Fj62vxPDxhW55+/4feP/B+e4b8/
4D//SFXRdT/MWRuyvDR30plf69lrOVxJdS7QJSEdNboXCru9A14Hak6u3+W9QbLgWPlmXJvuZWyu
slYvi7e/3/V8Sou4keWhol0uyjziurm4DtLqiHJS6tYa04WsPDqYQCH7vzV9lganZ80djD+15KlW
lOABgjWaQmDogJqCbM0BXQBF98lSqh8xZc82cUufuWnD59XO8OZU6JUSvP7PyrZt+FFPPjbIc4iu
0/QLbRjZVlvq4Xa2uTSdEdOZqdMso4pxfB6kSE6jAoYoNHd8FqhOzxXGNIrP+a6PYvqGLRF76/VT
UNnmtjWtd79Lx+cuXsc7u9Pvfz/T3cy8zGl6omgE/qDTh0NRWwS4ucN8m9McQHdEgjPQcgqS3a5f
/P1AEdS5LNW74HDwwpIqSRmj28Y/lA467Dbv2ndnvpIaU91dwJitC9z+z+/X+Wdpf1HZStguDzNe
ydmX7zpz4WFoOwIHCr/554fFsnaXuWYIVaWbRbOMkFD6D/zX00bpYrpthrnce/G1hcm/Cucq4zkf
FyJmCahq5khbB4THxKLx69K3sliLx7WN6cp0UWtdjyEx7ahMdcWmGFkcF/vaqf6nN/Q09GY5PlV1
vjVsAiEaEhtJ/8OAUPLUCZpeX8/3Vb0sD7OLUjazI8NpG145JE8o4Cruxvo1MShwU/FUbBy8osKF
uYq9xNwlXfO+JvE/Ds//n+d0jTn6P+c57eRn9flfs66vD/931vW/iKu2iK3GsGcStXH1ovyT5qSZ
/yKhxOKuIK7ExtFj47f5X3FO4l84/Ax+ipgn0ryu8bf/jnOy/oWhTfAtjyRsSyfv/P8pzgmL2H/z
nNiuY5KU4vGnXCtdGOX/N6Nc7w0j1pLPam67J10kxzb2kVR6SUXWmSAKuFxuMkUhXuKoeScvdaot
BwLx2H2MJd6RCBIVa8vdkZfWQSBGOhdkzWicboLZzuatW2BsbkwdOa833E29V9/6PUE15QZB7nKh
0BRASKY9XjFji/fT2CnPv3GaZaExnfgPN56IH5vMJuj6wYuwLjc7WC/oTTtaYbQuLmLaMvfaM1mZ
BXQZphMvFBJoEwi6R7QDhNd///5lRmIl95OFF8UzJFlEzZie0rJsCarZuzXMROVWRHWurYEpHU4B
4zeCzDl2ok4u2s2SFjfmkiDAqar+QOrRV+2oaqt1A/GKtdf/kD4ybzMxlIzBabHHeZpCAJAtpahO
AlPn31ncZjwQu4vYzRD2Ljd6ooPoxtJTHpE6PQVVNdACQxHlBj2GetdTGg9bdn2XkdKScdiZVhW0
bLqcQvXxcajN4Wj6CG0o4j3mZAHcyi5q5qx7LJMWwtfWpltzMfN5y2ossFaUxQmelpyooXg3HQ49
zLi3DsGdpySTD7m/IGrXFwcZOy/VuRuqK8LV3KoVsIycoXuz7dE3y/JOo6cwLJEhoK7E3Kky4kgS
JkrR7bVs7O97RDLI4y1E9YbuH8gef6HIPQvmtqLfvfPdO16xdzJmbgcg9mgaTQTj5HQYxCzeOtfy
U4IUKRJrlAp44dO7XhOSDrfSDK2cKN3E0NdoSo36Bsb4VFLHvjWFsfu9UOAympeux4BUHEqkkQc/
2cx+stKZSeAKUTJjmA/T+iRSAFzqgekaq9A+k1540xAKjsNIH7cII8QRscWzZmb+TvOhjPtlcs6/
HwqpEx+UyWOcdrucfE3W2Wp81AfRHLVeqwJZa3e6WDXiiwsbzi45oZpqDwl9RcDa1RN/gxvWdtsi
PvJvV3aNyKuJKjBAfiPVKZcjJcRdLrxXvZi8aLK0/ieLA4/M1Aar5D19pi2EtnaT6/lzKUxUeezN
CUt/ZczqBoFUc/idLnP8NDdmTkzbMn9abaOQfKAd4qRs7f27cq5/MJ5lu99bvzIoXhxGVZ41E7WO
34MgiNa+IOhYDvFkYEl30upGpzGdeqytlY3zPy+K2TjOWdkZWkjLVOGJyEKUQObQn9I5NTkCYR0Y
PbKAwTnkQXpElF8/m8jHCEbCkyLhlJxBGrawxu9Ql6/duSamY+E+RkGBnCIssYPWOHpHe0uj27Nl
0ksZWPpxNKtp49B5GdTx0J0abfv7RhZI+E7XEEtLFPG9XTKRFQ2cFSaUp05vD/nalDst9jxYHlGF
3BQLCim/DQS1pxGuEgRfUDYDVrHZwJMwvYHX0Djq5vmJMIosYsPPbrSy+3ZRIu7Q7+Sb3IuTl3jM
OGUWnQjHEvtcOfddZC/2TO6E63LATYznU9LIN5v21BvIF5KPrfVOp3kGnlvPdlVMzoO1OM1jWZkH
yhrvY3dcNrXt/+lqiIM8XqO0Sn6yfjm4mrvs0Qjc0MDmR7g+YEJwVwa1yzhB7DDRFyl58m0vrKht
zSqs8gGHo1Adr2H/UrTpUzHm33B98OsO7/ZiReMwPpkrz21S89gTh4lOyiY5nvShDXIUVPmDc9/2
znLSGGADryczFXa0DeK2TDb0vlcn9PL6vuinP/7s3ixZWX0FcD0rEKSqLmrBZFhqhMvSmn4sbEVf
3OrMIWeC0LaSOfJSawYuGf7oVAxX61Iy8HTNRhGrC85MzKlXY07xx/yrSXOs21rxKTXgcOIJ8f1U
zrFvGffKWR3oNTlpRY6L49TqrUlP07UedXEEMb06uCmpog16+B2ZyMQSdlf5TemAYpWGCiQUczCq
jU0AfAD3lu/6po3aklUPx6hHuiwWFB26XaB82KTPY4oXEpirQnRRyb+udbUDZtxXKPFCI1b1lssz
mOmICto6uc/sveciJ+mJckKJygevciLaDEHU4kdZddeQeJypXPqh5sHFYrJ9NlL/tSjKZUP8NdRS
TkAUl6QNTbbpu54oBprvehPZAj4GN88CG8chKd8jeCKaR1R4J0RbT4hgRnDJut9aXf5AB/EbhNAU
ocykP87XNkVc7kRNg66I1KAeNOiOpV8fi3J9sAznwZ/nnV4XaGPi8rl12t2EPGMnBgQ4TfHlLWO8
L9lUdcxplX9aJJFLRgkXGLPh682HRkBDsU5vVpGooGyTOtSlSShAi+qCoogBQSZQmptZH6pw/mjz
cuaWg0FOx12JrDKqFzDeWvShCWeFQpPQWezAweD4A5ZvkA6OAoCZ2RqCJ1Cu7VPtnHUfVkGDMnVI
nwBL/paqKSj+3IRAlkqHrM/TDUqubCMtUnc9HBJrIXFMTl9Zt/SRMc0P/ZDHdNkNj3PNhQHMJ5FK
Nlw2CFc3msVV6vpbNBHzmf4MxO9afCyr3zKmpowMFBrhmFnrIW/gbfy5Ry3i+EhN2+EgWjcNOtsb
b3K/29a5tI8IlQj0tmBDBcc+5c320StatAhOAYbi0n475/DT+Kc/cdbVW4b8vx5e31CHmKYBHI2k
q8OhxW1/BskeyLdtkk1zcidvvVFj8W0WWAyokAfDz0Jz6eLIViM6llFFCli4bwxW/oQqnY5L58qu
PrSSqyZNm88kM15YRVAHdMkpkfW95tIfOnk7wHJdNcDDKyqmOP9wJ5vPMJ+kFmz9wM7bAeQGesw+
Vbutd9sma+ho3vfcTM+mIjGfd9K7JekADF7JI7QTZ19CBSM0mqj2bUF2vANfU8gvvQ3NZEngQX0/
8shXDoZlvbTNsjNj1YStShbys9MtyLKDQwrGyoMR3Xl5SSQ/zgJaULjYnUrnD0iZBgdgSJRkljt2
pBStn4sYnpasfna91WIbyNEM9rztPbMCUwzbEFRm5qKs1sCBinQkUMg0v/2YKJImReENXomflQXN
bL8co7Y3uUvWedKGfjuroJqcbEMuPxIXTb0V3PTYGoybceo+W9rZK22iKD5eAFPTNAskQXeA4sLD
6eH7N0t3Gby4gLdLI2SsbkDRLa700olmujJIOYypnekfbL+1DtAQz6vDuVf0NvB2sh+FI/A/uFh4
kobzJ3tgMa1/7UqHn9VBdbXOvCingpEdLAyH+Q4hmHGv20k4aOPrjG1Tc6anqS5eJ1HCRjVWvMsz
Ro24YmLrsxzJRilZlO913DL1kPBMtgw107PDIptPsh6YhjHHBdq6kgg5p/ijfCvqqpK7imYURDFj
G4xwenFHZLfTFSmq0SpwH3/LMlRulzuHRTFF2XJYLOseTTrv2UDs5cSlqq8W1P6wXianOzb5/IbX
omX9Ntj6G27llnrUYLXTJ1OQiGnHL1Kbw7kZMY161rk3m7fF0pJQ2CzqrYXEHt43qZi5fdmcVT/e
OFPGtLtkLxp8SOkm+LdJ06HfhntoFfEhacDQafaeiFqHbCTX/I4K9M+FpcnWchrMJgp5LWvcurJv
SeWub/ucOBL/wYS/DRK5PqYT9j9Fbqr0mnc39u/ju74hmaebzHOd0NLl5C81sly6r527ScWhu+Y/
BPb4SNfkJxAozNeAY95VeK+q2Z0wtaUfE8cV3q41qIZVvHiW1p0JlCIix31fy/ITPDcPO14QyP4B
IWA9cPjp0IPk5casKgPPEBwmlcuh1amJGnuoFdtLEzbL9k2yXbR+9jVew35JT1GnuO6PNLPyqDsj
vm6AKJIAd2g7oTD3CeB9U5Y0yqKBoiPcD5eaWa6d3HPBcUpf55lDFCBH1YsvzHGQIbFOBQ+GMI4n
J2fxLr52zyDIBbq4L62Zv6Zc+bgKGlbaSfG0jPpT2Zy4PRCOmN7Z9HP8XhBL9bg8uFaL8L6pHl0Y
Fw7GYrdKNIKLxHpI8Vq8lh+iMx4xsT2qoy3S54QT6OoXL4yy4dpiYM11bw0osvZFN6L2Xm9EeVOv
/Tl3+mEzLeZPMclj4zTvyl+SCyVKnzKmI7eD2w+KiX2rVvx72pLO8P8ONJ4mo8r247BezJ1JEv22
W9NP2NX1zLoQj826I0xXpGyPhVi3g/miz85DJSeOQIA8OBmuAf8VBqrJfsFn3G4mTZzQ3eDNf8RH
UdK2eaS6ymVI026VsGBkEzrJyT7uzjasQk9DNKJdd+8p0gtWUgU2TuLyD1LPEhTjkeTzPKrb2wW/
E6kFxaWSanpUhf5JOnwwS2eKfIHOfEbkEMQUfyxr87eGqtm6hLm4vIaKISYQ85QzgrPUI8CMdL1b
z8M43TWuzfyZ05klG3PH5IaQsxXXTeSt0Ycob6W+c4rm7LtI94YSjxhnzr0xFxpV6u5PTgrJVQmm
WNHzZ92x3kYlHusuv6kMaKcFZFl1VIrw7/tldkrAaEO7NuaoM+/qvCeS7YBfg+OOh+yqnOrIzOKz
ExMba9dM/I79arX7Iu36EO0tIkxW+6mi9tN0q70uGSmngZk7HnXmHo17t4qdvd6IGIh2OI7ptXq4
GI5E823Lls5pTK7d1lv951RMT4bymcVcL8wpMEC/dd0dMBc/IxLaug6z+9JNP+MAuVWi1agKdVG1
+ZUJGEIqfvdtr8PW2I+8rjh2yOLLyfjbQC3oW4ebszPcb78032zd+VoMjSPJkFzmIa7DYjV5yoqs
D+KMamggRlMi+GNEZkWaXUyLG3G0recF9BYVrmlwdAen/4jz8UO3zUuTmBOlBOpDpnU0G+Kix529
z3hRFKNAGY/3Mo6/RmO2g8Kn6dwiegBgYbgkXfLKGWyv6wkiSDrEbW/4WHJ5NNR6LLxY3w2T9dxV
Y4hfSl7KvNiKNk+2dY9lq4mvXqm420yl/uUXPtpA7UwKGMQrCFUk7PakcT3SLv+djvNFpOxh0rAf
q7T9TsqSecqIn+uherdL827N393Ve0sEKlKVjH+y4VrCBX7qdXduzRbcEGYMWKV/WOlPE5uYgJZH
SeLSphnki5BFzw2dCexMTwlO/6CtzL0pWpIjx/UtM+RrqpNCAOJ6pFELybRGHNK0/IjGuWSD8WhZ
yZOmz9tpJB92XM9IBfGfiBTikpkME/fGFGiChP9sirK/mqa0jSu5hjWTu61DtwoZOrnJpcb/sJ9q
smFVk5ypNc3O+vQ1E/IZyDjQcrsJl2z9arvrqIQkIZYAC57HAONk26KtbmoGGC69a4IAggzHSZpj
Y+UxKlSqVyg0QY0mMCPOrCdWjGErLu2N2DsCrovK933u5K/K0R/FTAn3NROG06CxtXVIg5bWxUS2
X4ZmnZZ8eUAHGVl1tyNx72Hi2E++LrJ+Ol0IB2G/tvT+R+uxeCeru9VNQp+cGbuGWhJCMGuJ7s4x
7nI2VJrG6cwhJdFCZl9dyFhxDrWmXoHJka4WHgI5PT1rVxxGzDVakXoKlaOihaKyEEyhpDN6CnAK
tPkYLWRo8jIh4wYXcovFOCZpR/RmUd03oJzSRPSl/PQ7QewSu62KVrd5Jqg+cOoJCKw3HopJi2a/
rrZjqsw9BNw2JlEitTiEM2PfmRMTjW6aMLh5PYc0cGGvR9Vs3levmeQCBqEJr/SfmkWYUQ8B+nGv
U8xyvTUsWtk3MauBdq2qh7L0cy3KPXtnTLAt1tTsLbF8QHLtu5XUgr7hRCV9+epJNEyc2e7gcuag
Sjz3ehWcXVe+DuZYnkeLlP5OmUE2WufKpWHUg9ueJnhpAg2qtqURZGj3PLcC2gAvW8Kp0p8VduWw
l+YPJpBPbSgwvJdI2nrtbxzLDUEbu2IUd40lb3G67mq5gtHgjeJ3F3dV7L2XE4yI8B7XrP2q9UTu
hRiu0mCgq/mpUQKKZUpJH6rK765BsGtYb3o9AdGW1YGs4U1t3mQGpLqQ0D6V+7ZONuwx8Ue7LufO
jBX+SWp51iC/sYwxPYx282XV/XPKyrKd57PyJqw/K+v1KgCXi2XwoLaaO7KArxNP1j6gaPmw4qs0
agaTWzN7Iw1URWbNtHtdlauE/4CepMDoMm1XyvnQ2vFT6idIB0omuZpnHDNoYfy+X3qh0qjKjD8Q
aWC2WvUmMs2NTA6oV53Kocpd69DMWHCEvXYhySbPPhumZW+LiZYhfMuov3ykZ/OjrkjS6mvZM1BP
ZJVO6cwOSUKKGWNAFfMRXfZb7xvPi85hk/jLN5Dj10qf/9TuNUjWI1BBglivXKcZtJXIn9eeWA2v
QINhjryMJY7eutDMbe60d5J9PvZHQLn2wa206rbxvl385dVIT2JcoXthJMazQbkRcB5WL2T+DplP
W6rmykDPNSxuGocszzdevFjJ7epeCXG26Poy+P6LqQvCxK4NOelEq+a47Jl2Qg8vy5GYDesItxpA
WWVRUrdZSOsFNgd9jGpcWegmYUUxTiIK8dLjwFwEVEmc97UPyx6JeV7qJZrmkuY8U750azEdiyEN
Ezx5oeUi8vGa7CGd2PkMh+gZG7NUl/d/K11sYg/1fKmw0M/NaUnApXzNeUtNj5gYq/vBRbAdMrs8
iq5/pMnaCHxyMQIykBSOQAHYvWSSIpUnUeVyZ3L8I9ozLZioWHfzmSmpJQd7WB7A8CX4L6Iuh9g6
EphgCjFz7fJmPi3TDmjsbKN1rGvvE6z8UcdT3tgcn7r+B0IQDCHhX7QFB/hEdhcUzkdFd8G+ywWB
HOutS2IHw7HphASxobaaOggN8830ukfsWQmej80ysTiTnbe1Cow3ZfNM8mSk9fbFJ3IL5c2uSMrP
vl6JjBBNCLdLTJBlMTySI7JM2ORjxk9OueJFdupdm8k5bDuaSGV8lm1xK/rCPbe9zG+GGDxVofxb
gOo2Qon7nBeKaBBvk7XLloPutDHqN0d4KNy645CIrcW+tpUZEenpKL9d4s12A62sARgIh8x5oXuk
JsMHmG61fITHJPpyYkAWBg3MmdJ+Vy08PJpBFz9hV/vYjBrxISSLh2WDmObzZUCHtimvZjOHAuu2
a4HKVG2D0tYfssYmiR7zpXX/WkUhIxgUQoETIGF7kNMJ4dtjvLbfpiLHBvGUhqkoicNSs4kaW26V
5u2twsDJRNRT0Rz1GSK+wD5Bi8YMYLoelADeziSvf09AzyqHA/qePKwlGBo+pQnoljPcxlDdR154
T21ubNpiuXLJ84dRTQdyJfKwKMSmnk7KMy90rbIjGuOd17IUN6+Ov4bukCUbOkdNzGvyejJIErSR
BdMLaWtzsQ7BuPACiqa7o0EvQ9+C12pvabQ5sqa+Jmhlwro3d0I61o5QvRQFvyhQhuXVDhvXce2x
vuSofvvJOOq6icdb/mHQquhJpMmWnPOSEEXqVAVeM7O4mzuHFsPZ/Ba0KwWmMURxPs0bpMniGgfs
7Ulqoq4LKKeYsnaTeni1OM0le+G8m8RE7uZxPbqQHCfVV3+wFxCRxuGBLbnuorWflgP+YAESUP+F
6zvi23UPDSeQoJX4AAr3aTFJ5Fa6dtCs4WzY5bhJXWalsoqfSc0btugA1VFxvD3WPosPPpq/Pn9z
sLTdWa/LZWdfRbSFZEDDFuOs92no+shv0zH5Y+hTF1V55W/GZiRuCbUMy1H1gRlc7JZcWaELq4cv
WcUsMe53P2GSJoaJiiXXfiVMs8Y8Zd90VvPv1sHa7e+qZXlZkuVTzFfNGR4wU19CmamvvjbjsC18
IyrH6qkf+p/FoDTP7Gt9x2Oi2XJlNNo4MDrcDpfMsi6WQOOJwCTfFpnEZ7tkB1k0ryVXCT4Cm4dX
MmyTZjh2dO+FMgYCahaOxarjmW2tfCv6KtlmqmiPnu0h1E2gOnUblZ3WkQdnUuYFi3WqruWduWSl
g7ywyAL4x99p2JN3NNvpPDjJvZKIZ2Th3OTZMB37uBgD/HOKTheD6tDz71fnxrwdTQrbxqFF2Vld
7Axdi6BqbAPjsDNyyYznJ0Gm/NcRlTlsXPc5XpWYvwbQvHhK5cxULKlNaOgbGq/NjdZELlFFEpU5
UkTKgtlFOoIP5TQGUUygja2VQaXCwkbC1ePNLN0X1bTv+BC1DfS1OP5+sItd78bjpuiQ2aX1CXnW
6wDJviU0cGcP/W2VyWEn4wYYw9Hx4NqMDjLptk1hPKO7N+GIE0/uWru70ItAAroh7mpqYYe62AJD
J1G1Ii+UVd7t/bTfwvLCk3vAhDRHoge02teUnJJdU6XymOgnavRY/sutKdvPsvVNzgryj6z1cx/r
r4PrLDhUs0dl93G0zDSUMYtxmKvk81gWVWRl7TtKpndy3VAVC6kfjdHYpBC/PnkF+KnzbidEF3EI
eII+BOoV2YMPnLkAIYRrYmaR59VhrRw4upr9sTaoSJoQRNZzlm4zTAUqHzZ1B3akoGZ2pCRDXmTG
X0HEOXE1zZ3b2c1GL4tj5uTlwRf5p4VOz1ScUxqBHyfVtTNHkNch47A9J/MzkRgAWdL7Jnm9oiK6
eM+mBWImad68HPuqM1qc9SWVjfp8k7oZZo+ruaUo9lpX7MkXe1nx6QduByxqM5tbKn/DEc/5PY9R
PMpeRkzUDmnSHNCS+An6pD8unbNpCM0vVedzaCATanYwTyyQvlA0V8OmZ4Z+w3A/+X8rRlpKaUfQ
4460BI2cQiLyV8h5bbzMWU3C1ogtV076gti1+aLIJN2RzP3EIZuEB6M8O53xExOrsrcoHrIVCGy9
cB4sBjRWlnaIHXETO8aX4SwYOLyJvCWQcvM/2DuP5ciZLOm+yrwA2qDFFqklyaSuDYxkkdAiIALi
6ecEu+3vtn8xZrOfDa2K/VV1kcwMxPXrfjzfj5bEzp9kr6k9J9cxWWhwlPl8LKrHaNAeK9nvHWDn
WxnzbGvc/RL1NfI9qYKibIwN3+LveEi5fgyj3KUQLXS38tYz+YiCRecq8UURLtOl0610NfkJ2xHP
v0leVYvm/BWVcZmlGiIpH19yps3cBfmCLWmXNfNW84d81xrkabvxPfV6NNvavXSIBP04EeAqrGs3
ImM5EaiSINPy9dRop5rlJgaHCH5XwV1wSPC6Aw8znmvDJo/9MpAwO7BwZ4hcWuea+sPWqKKbu+jN
JZaRZN+0XHrutHbKN8NwJeU71mcaFS8gLeBL4Jge9OTVm48NEMC9Xni0JnDxIzqxw5SWkc9AImiH
z9zB4LywzA+Ntin3qUQCHi1jNTkJL65boevzVTan1KujU665bdhjAqkUzkCkAyJ1kbhhZtGYRujh
aRTcyCMPr4zr8QqqiRkOSBVtXO0LKM0n/Dr7CSbbiljFX6HbMaBAHHKjTJ49hOb7EtRPWBPrY+kv
uCn23WsUjca66ViFG0HpHfoWpWgwjm7LQz+YyIZI7DFaFJNK9riepD5jrm2VekiM+9Owu79tOkC2
Mhgqlsk++W4aHZZeXhrd3XtDL1b1iFt/GRZapnELWUMOjVQwN2svLc3VDzrnJLSv5ZSNOAwy0e88
HHdhIwtsi6bNfqfmi/BZe5TOuIu+ypxl7tQiL/Y8cJVTU5G1eSClkKNaz8BWiEsem/zal0O+bthD
rYfO9uEQwCRctDc4ZEjL3SGv6CpqoVVReyWQZpptwCm+6th7q2sRP5wXoRGg0jJ9XHfCmHZSAgRc
JC2rTOnwGNijuFRIc9MbrpRmy6MtmHNa02L5gCI4N9OeAzS7UFRSstkz2faXhuFtXGHeK9XcIP3I
RpRoScbM0I4dCojKAPY4Clz8vfsg0f62pr+zPaz8TpVZLABQWqPK5n3l3OzOY/ruQa3wH/E6l8mx
kA1TLccF9Xor1MW/OvybDZx4TAjMy5pQEUByluwe8OUYW0dAFUiSI9fQd2naX5mSSURGu3xt5wSp
je4ty2JKbrTmZLreH0+STIMH0IQEUlOS0pkOt2Cow4kMrFZT8TwRW6aVaeChBiliNiOi3rj3S0+H
sCdv/sj7siqmZ50bkUKh+gywKuOrXSJvLHk+Nd9a23IswzvxIZmS5UH01h9Hi3c8VQ8U4FT1VxoX
7S5L4i+pJ3f9JFeFQGSCYyzX2kwACd2xarZjxZunKqhY0yL6dstgjZ1tV3dwmrS63Mxp025nF7HH
ktinerslJavEoDxFJFQfKkXSqbvkpWKgjbnZFK2G270qkYGlv3ZFttcJSVza5WgwoF5m4DMYyqoZ
u/x0WLiwXaZpibf0ixm0JLCW160p7D2gOpoQG7I98twV2rAlhb223OYnEdFyjCOi5xTv0dgdeytH
Y22TL8MDoSFrbWb+rYAPdkqX4V4LTBn2XXeKiL5zp8IuZlS31htmrDqeuW6B5b3k9V19dgO8ZAh0
6UZz+ju76c2N1RkHl2+uQV5cNyHq4tyDQdUXx7gZv/TMD8ELfLs2lDlzgJaSZX8R4bNQuqwnqr7C
+e/V97lh70zQPPbEA87PEYg7cReVCQ0vucs6qUGYy/9QLvps9uALeKrnWy3TviEdZvdZwe1waQSp
LsqBl5+5M2km6cZrPFanbADnSJwCaVZPlr1D39htVhJzFxBy15ZInNJBH/ctRX9zYbobs9X/sMGB
xkDOeDUa2PPcjg7JNNYZzCio7vSA88uBbF8E9ZlanxpkNtf/gN56EnLUZ+FLoXO3+XbS5KlKOcCD
iI2Aly5HxvIGtxVb99I+897Iw7nmbk7tyF3LFm1plIkx5YUn5+E1IMXwIAYKw4em3PKzY5nZTA9z
RCDGxPiIFudhARxTi9lhKfhWpSgKgbSepjwa9hY91p7tfEi/0E5dLbXT768cW7Kc022Adp4dHbBy
NQP3NHN+zG1AIl77I/FaHE2NfQEOX5azA+t/XWeANiFHH8BRvTmdJPUZw96lqkCcF8NpziAPm302
LlciBqxue+aUnGj3mPAjYVN0rd3RC73cGw5xx6Ymtqdv0Kr5B6RXdHrLuKEMtKEzxkCbyMQ/yq64
54gBYpRP/ZG73iZb+KYluWCrzoUcSGGw1c1uugvcNQrltCt6kuktlb9zj6PKiprh1ZFEKbSafmAP
d8Ner/ySqh+kmvon0r2vpc6oTcYFjmEjOc2aqohqUuuNS+e84fE07ONJN98Sb975YLmeHJBrOMS8
L9oC1DY+p5ukbg7RzDpEuFin6kdQR/pjrrZjcAzW2n1ClHqVpfWLNqEgCLveU4n84sE+hd1tnE0L
iUrbUhtq7fJByq1ZQITwHyfy89QJpfvJa7LQA+OxtfWZCjGtXFYRPjWRJ5+aWd+PennpavchYGu0
AbvM/3Hm3zFKx6fBm+ACldIMcwy4wJBLsfPbAVBkGpV3iV2Txe9hlZk+UhZmp8dc/e73U5DLIiw4
LpPlZIeadNH+HRuYVGPB345WcNDrzSzzv6yjUdtmZc7SAd4sYnaPCU2toeXrOowju1ox1B3xE+EQ
MXscMcTSGZ9wNlmVibZrPoyzMTyDBupI+4K6iQDis93M3Zexju+KJm2OjAcDwj3WUyDny8VljRwG
01BuHA+QDIZeBjMsSQ5tDpc4gs1DvJV9StcxAnC4RDqPQwMGBHWe7rZzhnmzSI8a68i8epyWsw04
C4tkdsn8/qPKZf1kcQikkB+3JGGrY9L9QJASpyS7ULiCyEbkYM03H9g26GQFO0TXndCR9aw9lo5+
00z+ObVvvViCYD3nqLBNku4OeU6IJiFp5XaTsUMPHbD+Bztviwt08eICBjPssHRz+i0gIC3UHW8E
GVblj31+cnoUXSvhaLJqlhiZ4j9y1Mkgkxs3t94Lh9YrkyDHJMJ8xP4AGG05Vs2la/xXI0hfs4wR
tub1NFUAIrjc6+totXjQnfKJjJidrnCwWNtG9nQsEAxPp3e04FUjbL5A6JthwqMALcZf1wXTN3Fb
ri6jOFaBwHbkU6tUaB95fQjos+SS0NabVp+6/RxMH9U4fOJ4bBgPknNrxm/Av6sDNvXxqBVqNneG
S+zBudQmv91yMSRcCpUj7jANxsmEN8vz4k0aU1ePsBlX5ttkJfnOmlOYG7H/02JwmfHBwm3LcOSM
1rXyRpwzWHgjwkQmog2zro5J9I8Wde5GENPLvYavkzISllVLvnE9huNk5hIaL5R7o44mn9NS8mKf
U3g/I9nYrqbEMV8TSuVmP/DzApsS0sadb6u22wCXw7bskdqKxrWdWyc69gBFT+Z9FPN68Dq7DQEP
P1Kqvkekd7EchnPa7TJ66LS0nhTW977W8rs4DuA4MHnnToRTjVT9IL2XfigOrey1Td5u4rhjLX2x
k+GBfP+rj19z3fLiCm6UrBWhDveaiCjpvlaeGts8/86VOOceJ1Z+lp7cstG62NVAHNtGPrMwrLjV
3p+rC/ZKciHjfPaSFrZnCQWz7Q3ch+baqIE5GyK5iZrFMvFkWhagf9T+pTb9jxlFjkZOhfwZXqY4
e3Omu857Ji7ZgvLqq2PnFp+eTDdc7Ve14LIGKYx4dYZypRWCiynvJXJdA28PBOjmuw8ixCqUAdeZ
8pVVFC8sJeKdwDlBXklD5FrOQSAei4xZb4j6EyA4ARKCMPbEcSlNnLqOWozXr3XMNp1ODexqrWZt
cowfG1b7ItTQ+7mguG4YaQ3RljjbL/H4JoUctrWDOlSRyDYzezgFo0ayBhQb8JSdGHZj7gR3OFU5
lITBMzxLFtQvx8dEC06vmnhgl1N//f3gOVFyqC3rhfDzvz5VDpkGaRWItWPX3iUL5ukUxOb693dd
MHuX318lsPX++SsqtLIVZmQ0nRnB3mnqfudkmg3mJ68g1MFYzb3IuhZ2jJNc8vp0zeVakhHbzlbC
Klz99t8fUtFf7dSMjzDl9XCJh3mbzEl9tf2OXWHTVJtxcKzL7weJ+90rkLR7F+nLaR3vITKW7N7h
THfT5aZxKD7wdDP3i0nnZw/dmkcPR1JmYelVabUM1AVzoX3JeokCmL3W49w+dHPMqJ+UB+nr4hgk
X9GSVPfYhjdpDt45hTC5BFPzngz5k1jm/tr8ZkQ01zpIr7qm5tjduaa9/83Q/F+YyDD+xzTRQSJ+
/deq/uj6/8wU/f6pf4aKNPMftCzT+IyrjNgajZ4Uiv4rVeT/g4ce8SDbInfkYZb8d6hI/4dH6x5N
XZ7rsFlz+UP/L1REh5FOe49ver8d0v+rUJFNduj/DxXxl6FUeUyiARswV/3v/1lWxjjbG8wfWevo
68KdVAsGRXEjgDBAONmDqLQ/A2ya0MqYmzzeXQ+ZBUIkrvr9oib6ycCEEtXihfjSwcHjHvK1YVXp
+kM5TP2NOpitdIHo2NgDNoFHi0NkVtMtNjsWwP18xyItTMsU2FEp2Y1FxiawcbbqsZdtUQBeXQST
ddDp82nJ4ovRpSOlHWOoekguNojbS4yLdJ0brNIzNMxTCgeDP1hDZ8o6JFdtYe4QyOVL/x5ZOIxN
og8fbv5qsvjCd9N9VjguOZKcO/q2m+NUZO2L0C+DzrqLzp7NQg8SefF7nnvUBJt2g66TwQ6M4Gyt
JYXygJfzc+El//pQ93Z2/v1cR90e3oZ8F2nYLzH7bO1c2ltdKk9GbUyX3/ADDKG95jaKQlA+6kvH
d96X0KttcSy8Uj+bvbGPFlpR8tlxL7auCWSBpDROvY0rKkFLZqDJkIqIZGGGoP5MSzBbCn+DX3fY
V77TnquxBAihk1Kd4vSZPnRx7cfEPxcov12cpveJkNYVm/c/f2dppMXztFZVJ3Z/4DA69VmQnjPM
43Oa66/4w3Y1L9NT5Ysv9j7iuQUU0ROdWLOC0zcDaLoHU1hb32LbZ7etecY3oqFdyfLSxzfqUu+z
ydX23KmbtVeCHF3U37LAfuY/OZt+7p1/UzpVNpqo1+WbKZt4RbYyuv/9AHHH3byNMS6/tBbyyuQk
rwyUIOFgP2CNLVk3GXe9lsJtMdyzmbuS5T+pi7WovOGC4+XNH80Xb4CZWBpZe2kHndi4LH0FNkq8
H+QVtOKhvSGGj9h3a5bphGuj0zxbDqYcezlrySL3kZaV2ELy8hwVCf/EtiAUVBAnW5vWfGyNCFQx
NJYjmCvtmOoet4X/+H21yJ1WZjDzde30+8HJImTU0jpHRtzufz81FGV70OmHJVclM14fgMl6aSZn
yxfBtuyzb8hP6X6O7S9Ps4SxJqaaXOnZTq7xy+K5cueMy5+ixy6TLi08JgHuKe86VLY5aCS1HXiq
fbcJToGM//MDY7S2G6b07t+fjwuLpquKilOu/Dt9strL7wdNJt3FzD0NTj0oDcOnh6sLqq/ctsAv
TbjkzwB88KOoDc+gNjzV7NG8QFxs04P6MrLLMtjGARpgvEkUvdNyxmfupTaQQfpUpAY0OvQA7V2g
uW98A6ZNKcYBol6PBVMQxe7kCBmbkbfNacjS8N2uU7aKyP4UDlz0Io6IQEbzStrjTVp5tLN7Rzvh
AozPv7/ysQ+uIePhmpoX/QwoQT+D/iX1EHfE03wHl6Hgi3HhdWm2S6ew+gCtpriaLovauCEmbDYm
WNWMjAuboGznmU2U7swsyAhFdRa9vhFWcT23N1Ul8KrMpnPvtIlzwLNiXiwgx1YjILR7EHCiFECF
v8vVRalRVya58NLeS3WRYuld+ZQKTBpmD7Auhrpyldy9GnUJG9R1rBrmN5/7WaAuasnvlU1d3vin
EThXF7peXe1Sdcmr1HWvrl/Ru0v4NrydJaxCldMCHy/A4clTqS6NEbdHUpAQNQzKlHVn06Ld7Uxu
mo66cuqBAaWHW2jgtN9xfFnU5dRW19SI+2qpLq4YK9ALe9ZqQOtX1QiSrK8/0UerIwYu5uX6xfDv
Rm7D5fCSufiJJ3VNrtR9OYku+Pj8yiioIOZCjcZ709UVu+GuzRaCeg5u39KXwQrP4blRF3OPG3pf
NHtM0uB4nQe7WBKWPtbFM7NbT/NIwx2/VUskJs4zEU3ErVYVs1OkpQaDjgmh26HHWmuyXq8O84NX
XBKmCWhUnRouBqYMk7bGKJjWsGzB8qtBJGEiGb3ybphJs2eMKlSaXxZmF08NMfawTphp2mp+dNWQ
Q8UaaJPJvsdCjnlBTUKFM2IncpWd4VwzKzVqaGrV+MQ8CxiKgUpjssKueIrUqIWz7zkY2miVOtkn
/aZeVC8Hk+nMY0pL1bhWJzhHCzXCzRm0fwp9NlX0xxiNlaGGvYCpT3PwtLbk37izXqG2usBBGBF5
Fq2W3yZwhkcuxzlMU/ONuo9MjZetGjQTNXImavgcmEIxYtJPNTOYJmpEHX6H1XI8O2p8NdQg2zHR
Unl91tSIm+XTJxYfTNROt/cK9MFIDcTUEibMx3NAWzJqY+gxOTu154WNGqZr6a2L0sRXbqJ/CDVy
l8zeJTM4jZlCjeSaGs59NabPamDXvY22ctQQX9ArFfoq4lolEkpf/Or7zmurnfWqXI5+6kMuQ2un
zvegZfFeGPo7ZfADPiospENlrdqyuNlKWHCVxDDknIj5o6+kh1mJED1qhD8rjurihb8JkFGpFVAi
44OV9y4jcMfLR0kbAxoHvURiZQYN97Bs36CCtDOxsME3b9jh2qPuY+ppTaIa5YhC6U/EWPw0XZNu
SlZBdykHTZwC7yeflwpoNsYqGzWmVrIMaKUPDhrOViXZcMT/uGg4uhJzeiXrTOg7phJ6NCX55Er8
8VCBWiUHJUoYcpVEFCixaFaykYt+hO+53EAygByjxCXYS8C4lOBUKulpQoNi5HdfmKhZ8imBKldS
1aREqwL1iuZWTI/IWay3Zyz9SFy+ErsKVK+aejbFwdIhOiKJ6Uocc3RkskEJZlJJZwsaGi3MNe5C
UEeoa7GLzBaPCG5QvkOpJDhTiXFwrkvI9HzQuVhZSrL7/VSqZDyhBD3wnJzXSuQrlNxX+ciFLGbj
02JnyalOojvgOss6UkJhj2I4oRwSqL+frewzWvpzjZeRSR3bStVyXBrkwAnOcuDGOClzOhwq/5Sn
poT6neIWK5NdlL+6jXW2JBNobwUvLeomqVE4XeidqRI+4wd6et01QZ91pYRRB4W0RSnFk7hvp7E5
ZN0AYSwdeB1GXwa0gnOXGPKpyPWdrZRYexiGfQPbZmNwzL2lEVdenocwOzLnXgp1XAj+oP3Dkn/b
gUjfanaboHsDNQ86IltLaw2vgqvNavSM5JiwkFgqtnAToqG0pjtMSMFWG3nvBHp7lM1on0cLVIrr
9MdUs9OjJ6p74ZXOowHMCmVlRKR2MvPWQkPv+6L4GEf9e5wwvVUd1au2oRMdV4L3hPLtKQmcQE+x
NlDFkYWv0LTFXitQzUezE2ep0ebRY3dBsWvfhrRHYO+LkrYWYtnFYnAh88jttbrm0knzk7MU3kXQ
fjB7hRjVfQFImBzBJ9Y4lJdWqfydbmun319ZLRY+c9jDfWYLKH0WA0Ftb4fJKTZlC5jfFxpP15GY
4Iyizc5ieWCRnKyqQFIOqHVHRyP430bja6Zz9mpdJsiIRKtct2hYI4cw8jjEjXfBw4pJSy03pK6j
JRk5ozteKx7zT1XWfbN6ntYlabJ9k2oqLmtgwLTqjbIcnMUYGaqSM1j14FfHttJ39DbR7sHuxVVL
GDZ6FQsmdoxqQSPY1AhgrHuK5dqTDoctdMsJhzaeshvayLKPLCzm1VCRG8lI4kzmeGUg2JCThfXO
hisbxZa1w9aIbLZHQfJjgpzcRm0TwanXn+v5D6v7epsgCw1BSbLBuNPVPtJR2ymLNVXBuqpUeysM
/eGoNlkoPjDWsr/48lwWHzr9I632rYP6xmT41ccmQD2FzVdvCp1VGWWOK5PVmaV2aB72ObUI3aSw
EVYxDXd3Fu0ELz4Wl7XVAdNL7eZGA+nKHNhwJfFwiiN2dhnLu1Jt8SzWeZ7a6xVqwac2fYHa+WVq
+5eoNaDaB9ocl5IFYa82hbraGcat2Axqi+gVHrMCi8VBbRhntWvU1daxY/1oqj3kojaSptpNduwo
1a7SY2nZqe1lrvaYJQtNX202a3Gj5OSFchx0K7X7/P2gvPHY2+KNrTakRK6pL1Bb0xj0YKP2qD4L
VeCgAX1p6GI1pAi1c+3V9jXGvTuptbWkcoPt7MCadmRdK7vgMwVGunPn4stTG10wGEDtbPMx1bmX
C51q0J4Tlgq7Xmu/h8Ci6qe5uiO3tUptjA21O65ZIgdqmwy0/5ap/bLLohkhaw/nlh0zK+g+Ze+7
ZJV9xOQPKJ09ta021kCzIbGpLTZ9M9kJpgUbyuaUq023wcobLz1wdfrwAG2DV2477ysa/HdjSo8u
C3Pb2Kasz1u1R0cg5TRRu3UsemvkFdZLrN358jBVSgwX7ONNtZnvWNFPalfvqK19yfpeV3t8n4U+
NaDW1lE7fv6jHcaQb9GxvsvMuIUXN0LbXcwt8fpVqbwCrCB8ZhJCd8K8r5SfYBioTiurUz6uB93M
LrMx49RWRDMsOhtb005Y/sYjMPwrP0DeCFhlw7pupxW3AX294HnOKaTZeSC81gJ2YDi9/dLp4Cjb
YUOoYkWzCaAS8dIpv0ShnBMWFgof4aXBUuFjrZDKYyGU2yJQvguojvraxIrRYclolTdDYz4M2XOp
fW5DSUmtS3aV0cr8MfuYb1KVxyCym505wa8N6CvRlgqYBYaQXDlDKiwihvKKdMo14movMRHezVJW
3z3mmqOCh1LgJEOwdmLlZQYpwcLC7I2qy1/i4juca/4lyKPEw4tZSFjcRoZXzADbUUa0fmFt3faU
zgIvIQHVi1ejRLuYky+swjNPVfE6a7LaFMZgrbOSKFNGTepi1w/BQKKH48um/7EtttrEcVV6zjaI
ouLUwWue+hEITZ/rhy4qxX3lFGhVNIuOQyW2/WSwDvE0sdFrR1W/NWaIj0U8mz6NNU17S+kXzvQl
ISFlXoOo5MJavUXzLp278QaS5FmUjQlXy3kdl99uvk5bFWyeV4QgxlMb4AXuu6958e96iykNAOXB
duWzkQf+ztJ8k4t8/m6NxpvdkHMtwZps3UZZOmL+Jd0Qg08vUdfH/K9nFjnzifVVIYesId3j1+uD
y4SlquKVt0k0x9l5JIJLRJ19b0AErnmTsYplcdXLje8ut8EIjnXqBFszWkAqYzSzhgYQG5aF+gNy
Q9i5QATsor9V0uHvBxTNOTNRTRFg2/HRiUiPApdvnltlXO9l/bIk2SNLagreGe5a3jQwz3gwtu9T
pEtgCvoT1bYfSWX8KYHXpH1OG5zjvHFxUY0fmAYnLULawz5oL/Wd3WOv6moqZmLZH2gLTNaGAQIo
enQzQJ2j9R1r1n2WO6+a/HEof+bpinXbuXcDD/MSJFfGqBPQLfYLQvJGscZtJ8pt71IFxaMtx+0U
3Xd++xVPXcKijTNhcoc8TNnq7NNaUpTbeTv+4iKcgdskPPT3eVGDb/Td70r0dCoYKnyvBH/ZeVRD
N0RkDXteAwVcydTVMdM6GLGNuAxdC89yLZRZd+6KVTaisFCUgAM3hYzRgTJNfOsLlZOzkA5eIBf2
i+zmaUdSu1rZpQ/Mn9ojdpb4iYrye47Bg2nxnT17d/bA0TK38d+lbIh0EItYYTUboRQZ7mNj67wA
2cvnKgOFPY48AFryge07e0ydp9whUgllOVJQSVSBIuL8bLkiOWFN4jtmDA+OwbGaTy1EEuWMb6YJ
u9PS1WtbW37oHcfR0hCep/qQCd4xLFDxZgrfBo2EKirqazzQ7sjHoJNibsRobpjDY8Y2GwhA720J
QP6N6mxjOh0tv9I9snkE7v+nW5Z9Fzt8d534kGGwZ8mh4a8P2cJmFKiA34PtOO9nAz0ZqGfARFi/
zIuThRk/igx3+xrvXY+JyYDIgLmByheW5I02MLVyK8J5wGMu2AbiLNY28A7qlpP7QuufKI6BjPvB
N3btSGdm11Xpa1uRWXJLLCcCfoPkZLTj9KQt+beRvWqa/WHBRVzpeFO8xIBh0MDTD0pwQOya3mVp
lofG6HdWX79zBN+nPDtOyNEFk9cSACDBj8jjMay7/sd0+kcfK9FcpK9B0fN8bT7HQseRSfW58VJG
8Um3v5wYt4qzPAGY2htwpIy2xwZpyh35G4uoIXvvOF4L5lbCNWvDzj7YD30vo9jji3sTYmlDcxpf
0yFHAgEkT2UCgNAR64fD+R57No4AKnLaSv7URODCZe7ek8C9AA9me9lgtPPnYNvZOPECVN5jS5di
72o3nEPJOjFT912Pv6tpQnpbF02JkTBzXkby6LZIf4RN12g6rU07Pw4L42VekpfgJ6C7f7IK0tJI
VRsCMRxAjq0qJcpYx/MYwnJYsPPF90gH5jlgz8VZYqgj0K+ACQyW+coPeWDwE2cYk4HRTNtC73z2
1BBkE4GfIhbGZyLBvzTqNdPYI0V+HQbLhksq79y6wiUr2hzqUoNmnBh/h9IDUWPmdK0yYVOAnm/x
C2XopIQAyiT6chtD39D7U9nWzzKlt1QrySaW1c+vv35M9FPLU5L2kwaLmPOYmsRqZMLPs7EMsmjy
zk1IpklBiMo606gY7+c0hc7Cy8ko+vepeYkH28cwlD922nc6aMg4ZJtoBsIIHTGVZ4y7VSxOkVY/
eaX4tgrj0ejKCzF1HmLpXlYRq0jOyGzC1br4JwPWLC+R5GqPyV5OEwjuaEV9CRJ/In8k4jiSwhkC
8GNpuMRqO/qD4ms/0Y1ek9xYG+aE7Wnee1b8kk+kM6PnLGHy5a89JfZ4NpQtfmSAcf1q9/tvbaX/
A0fIb6sXzacLlXBkWFktuKopfXLSjvkDudQy6QOIKuzcehBfYDl/uBTPhmYi/5SL9REb8jw7PKiw
3u/LwngPZDCu6U9+12DhOTNQ17xCXQPXsLGmcQ87NWOUGYvhODY3TCHcfjsrZLH12tT5ka6Ok5MR
vUrUcwlKmC8IBGFyPqA+PGZ1vne7dtm3rMTTEc+e4W8AAmzKbHo3gXWEg/ta4XGFUM9Tpme3LYja
eDMvNFssn34WP9QmIy+eRhCeYdBQMQ4KeR0F9sGWzt5ldVbCMatibMkqtFAA+OT6AeO1EuPJqJad
qPMrxYHIQVH8Pbsjhh/7UpqAZVystENNgNuzis08YWng+ayU6jc6vom0tzFt2kXHw7T4FJMFsaxp
YkwHxdFzho/Jbo5Z0RAjNKCiz/3zXEPi8uIr3XMPBOQPreYWpCfpdGqC5q8XVwCrYErUBj2E4jqM
HSXwLUCAHh/fYDE9pr7ExAGJWAPPFVaavBUTN49ak0AGuGklNrzr2XTXuakSgKmFbTWeHl0aqGEH
vdj4e7eCJ2qYrJe4QcvLGyDIs/NQo3a405r5ebzjurbCvX/taKJJs+k5n+3HItEYI5ttLgCiBAAR
UKC+rBiIqNe/83ME5Z8wm5nDGrCXH2qNfpkF1enpYPeIWgSLRw7k4qtu9/FIF9WlPWG4/mS4YSKK
ylOaR58sN/A6OuIA+doiucMpYeXZus1TVmQVEaMOT5EYPrD7vjmayfOe4QDyyt1gJly6lIe90T/g
M9/LILhvCbjljA0rLdA+Omwrhf2KQImHCnzqKjIYNXr3jul9Y8/FXyO2sHCQTG2m+uJ4xZtp3Xru
ado8HywfHnkrxm7FOpVQuQpPkzYQpnmkEJ57fuye6hiyTIKBcXiZuQmFZUmJVrao60vzkOIuYWFY
IZHn1V/SgHw9SFmdSz7Jmy9FwdCxSBdpFwqWCU0v7EQFtectMvBSLwugBMFzQsrg1TKHZ7eq9nO7
fKKPe2RnDBqIaIxhjSBDzQYjUxbExRUnZ2ASWpdOTTcdU3MFtqXR/PnoxlW8AZVzARGZMu1EYE89
L9p3UlubJOn8XHEjjOKckCIKNd0cUB4RbdmctPpys9SokiZvbVl168isv4wysEmdowkMqK8wfuDC
FyODfzpn267IPtLOvC4IzL7kcQvCxjqwnd9VdrCHHIkXX/f+iPRr9OnzGSWNv8anhXPYHbxnWttT
ypiOghg7FSjZpbZhUxhtxaIyy/dFk4dZSQGiY9Nn0/nUCHC92jegYRvwfm0PXRkWN5s3fUcUM0hf
zL5+i6NAWRsNDIsNwJjuZsGOBYk/ULCMwe08Zfo1EP47kbU9X9rOi4t567sliwKYYb0Hjj3SJ2Z2
SrGZdrejDgcE4FBcOGeInBtq9gBySpAASKy3urc+9HSpt/gPIWFyaStVoKTmuAwFt9oo6FkreXw6
4I/VWgyVUmGSACWsPLLAGCJAWVCk4Slyi+AFvQzRYxZz7JdjcK4WyBkdz31QOySSWuORPSSdP8ke
XjCoQ+9DvdQTu7qJjobrmqBrD0AgSperoEhvLJ33ALczNlErtG22KvryF1GlWntx/BiP0BvRWo+B
2fPqB3kQz4CHRBP/rYDRN068cSLaMFhwcDMVL5Mj4ZUva1zpqD3OazO2kMzTotzORp2urJLeVmx/
gcGSJ+8odssGfE6s1PScLG/j/UoSYObNEYmk0Q3cZ3loUVa0n2DncV/nCO9TDoZGlh6hHu2KinTC
xHnfTMEdHandBoxGtLVpcl+lbXUDjMXPhOWr91noLpb2jq3KlDzpIzCHGsmTzVl2P8fYCHPaDgsB
Zqcf4aFrmfXkU7cbJnZ0TTPcd0uTPA2VDt6p5C1J6R42hNfe9vPViMpLV6d4rwRKmDZSpkcz1xIb
j3nVDiHJN54LbX0MfO3ZRigHrGQZ3XsJyagJGF9NPFZFR+WJx0pp8u9d6pW2jBTGyizmb9e8193+
MKTwjGjx2hu8wyMtePKouZpF9d/snceS9Ep6ZF+Fxj3aAhEAAhgjZ5FaVWWWyFIbWElorfH0c/LS
jGOcZ5hF07p5f1E3EwjxufvxbR6bGLJCEtlKhTUHK2wefEpZzsnUnXdDRYrbmpCwGsf5Liq0o8LO
16Inv97LrVtQbkekNCJAup6EcuF52AUtkROLRiyP2Dtpw7DGfS0ta2+WaMUqTWBa2wqlwL6XSdrt
pJt/4pQu1mOO1hmKuthAx4IMw7GknLNkO+PwZuaFB9kweZ+nggheAlwCJ9oKbTY/uCZcyxkG4xzt
0TuZGI8vUddvCdR2G3gG1A0Fn/PkrhPagMtB5yg65BLB/LGkjeDGO+AVWbKrZoPvN5UAtoanOahf
kgj2XSAAX6m8h4RKQgP/6T+QaC6wILLoHXSpuJzMmBkE76VHF5Qa3Gs9+7vJne745T/B1NzlPhsc
PUor7k/7qBQ0skyUaHDsCLhv+BL9kpZYXIC3qhL2czVsux4aThiGL6B0L/K2K9QccZMJsykgvnE5
N84LVTiPrdmy+eZ/UYC/TBnnTvMFjjHPGgR+BuhBRtL5NiLjZEVU8gTtJqThEkGLfsIF+SJN1tU0
V3WboAS3j2HYE94MC1Jrc/6l5uqRXsxnsrfg3hhw447aatd9H814XGhJ1UbK3G8One+ag7llUUxC
YGxXauONNPSRYrQPaAWEmNz83cJmVDUeazFmHRNyYT+Fe2QZ1hMswgbtu27kr2tHnSOeolnoeEs0
uQV8iwzax4hkThBh3KRKpmj0Z2fOr2k5nAm20C2a1qfUidadjW9mZNQ19/s4bv2ViwUnJxEvOXhQ
jLPRXQ3s389WaVd8dFZwsNEhmDfaLxR1MDjIjl5onsIpOmNtulc+pxURFPNSJBH7YpceS8JVc1yu
XY8icAYNC3VLp/eh+TI45J/aGIgMPhLyYNNtI6Q7EjZOtMY2c1Qle7UaX9rCpsGYVHo+nSe0Mn8o
ntuiO2HapK4ogfAwDLm1ySe64ub2c7b1O/ympdEyITPj9t0m3McBxPsOy/ACyjhalcJ1t4bF2gUW
TfjWr8nsGI5iai+rsL+3rJBi954xXN20h5RexNqX7kNC7HvZ3CRngkxMzRCe2qKd91hg5oPTWcBK
vPTetlvEMeVQ6TQjAnYuZuvsarZWBSJhZhuGrMXUAlybPTy7zIoW8tvQTMsQDaINfq3laNg40Mp0
2CD6pSDMSotJNjV01YytZ6uoCCHO7nLNtyOKnG87nO0Rnq/F3QCnj3RWsuLg0y5sB1z77bLRx380
Nj9zZMsPTjHd+RQdn3rf5amPqmbV08qyALi3n2/DNqPrKZYYwNy1E50n3ozfZsJIMDOaYaQRb0gP
Ey9nvMzEckEC56sezA+P6bxj1M+5LE+CY+dtEg0lw4nfhxB6r/T4SfsQnL8z7DO/3JN3/k5k8xFh
NmUQOR6yQh2IvvS45ppXCACAfdN0nUfDIQAjt+QOg3KlYeVgL8AW9+Dk3P6SDLoks/SvQj9GhRdv
sxhvNQ7QOq33c0Ulos6xEGiAdTMCHZGtDA4P4LYnm90flc+FLKF5u3n4cLB/dPw5eS3+yCyR//3H
30vZaoSES+Mnhl0+6cw6eNFwAle+rIX2lzcg3XKc/JMXvCUzjSg3YyrOc/vdAWmXOI/41D+RVKq1
hy1hHdiY8aKcVbO0qA7tO3/lc/9k73NBnXAnntwqO3BZJhKHljCL+qmzPH0XGuybudqkvvPnaRKA
Jg6WxVDkKd74vr+TQfAdGdCBOEvIre+89LlmI217kEbuGN8rWseZE2A0aUmE8XSsxZwHaAnWugvN
R/wO+UKZqnpAwVwWWC2qft6rtm23c+O+c6dM9l5A3bCVr6NwkJsuxobjy3lNCpuMLCRXs3e2fTXC
FSBOM8HoWHFY3Reu44MznRmy+J9Kmd2qtLANmtI4JLdCc6W3VPt57/z/6syDDsWtE89KABwOfp/C
LLCoIfQu3XbkvYuCZJUaU77Be/ATQkNaBiBkcPFl4UqLxyAgQW81TLVqwFl3XPqdovEPvs6vgZPh
FvZbUCxIjXpKGKBBxW1MwE5tZf5h6qKYaiYJrCK+2bBhSJCV29l7jz1Ixyas7DUGni+thhF9E1ci
LSyY0E3jzcuVOoq8eEASXGjEetCHwSGR1pV9mm226e6xI33mlfihPd3YVGAfYBq99i4jm07P+4Cm
JsTK5CCCB2rZd45bNE8iMPge5uoOIbFdtbYrl6Re9Ippf7SWVSyWqDQe5kLclhwz65CPgvkRtTBH
zCkAqBVZlTTfKYOBmd1nw0YG9m/ausP9P/9Hdx0H2nDR1MWrOXEbyzPB1C5Knh2r5fLX2qB6pf3T
xPWwGScgILFnzxunR1pp5uCHDNmrAwbxfmZSuKDUURtf9GLNJzWnV9OYaHUo1Vrq+nkEJn7LaxeL
KWi/My/Wa79sX4eperIU0Nc6fA1R1FZZNL0RbGgR1Qc6sfJ+oCWrGg3UU6Z28F7opcuMcV0XvNQV
o6Sp1meMGdZ9OCCNqDwtwGG5R6sI7kKN1Z2jZqmMA0mcZl9rUDBKnoSafwWxj8z69HL/13CCN1wl
r5bFOd+aP2fPvkOM2PZSrBMcUHad3OOM91dj6j3lzFcRD/cwUna2Vxw96fsrKk4YSZnbnkXQLmRF
Gv/miHnzAJE6E5/kOFhP6Fd/WTu+NYmPf5CKo8oftik+u4UIMf7gweE2HkKSx9yERbM6G7d8DSUC
eWr8mooDx1w0d0F8bSsi9zowvZPLzNHx6sexcPNb8dNzCcvvyIidZj3akpDrGkYxO1GHEsNVXzOA
/rTHjGOETWUzA54zNTurbLSGbTIXbyFhQiJa1qcIBc9/j8VrIoayqCe6XPj22aaKkAEhmW6/ZNGL
wKQWNcajWn9DMXb30o2tJYI7mp5nNZxTd/5AuaJU1p9Im3mRTkT0CvBuR+pEH7E32/cUO79QxadQ
m9lJhkzVKPxs4kiFGw52n6C9km+WqveiNHZzj32wa18yysaWwKLfMjePN22CXjN0ZxIXT4H/oFwC
z1kffAL8Zq5T13SQiSWL26vLc317E9I+mMnXqjciOxwpWsasALWCiORzpMON7LqjFi1rQtpRt5ju
3NCbtibM3UCzi/scYLrymVDqD/6BkNuv8ZIPZNa7fF+UP868A/eHfTnCoUEHk4moZN15o/idVg4x
W7pasw1MdTiueJxKZ6A2lFpHg1xyzpHDrT08N+jIVVTuSvrW1kEfnIesE5zjk7fKocCCkx7OyQF+
ZdTJFyucr6J3YGg598PENXEsvtrmxR8aJqYDBXzjpnV5Poa8BdfEERg9shz95zAIuTVFO1FgkQ3N
4a+cucDC7qCwlzbHUaf7QcJT67U4m+TOOySl9YAJFfQ6Ayuv5gXIyn2oK7WyE/vSquIRRPSraaXP
Uzoq5BS7XdphRurJ+qB7u9yLyjkgvhwoHzoOsruM9HGHGNA2kf/slMNnIryPktAueaJs0ZZ/HbPz
QnVwuu/RRqhkRgJwm2Wjy/dcp/dl3D1GisGkjxw38Zn0bklVMIffBb5fXoaVWRGzDd8M675oEUGT
rtk4TPo5vHkM4zHbLpNuOBc9Mw6M7Mu69vCS/zMpd99Ye05dZZ8ST3yD7Njg8l+CMbILLkQgd1Pj
dneNdkEY36c9U8O4x5CbDfVXYJJkZZo6aFC38MZ3LGDZsvKGbdg034qcreuYn/jTuFAOzKZK3EB+
5/xQSnhvsee0gXF1LE7R8A6A8jH3lxiCgAx2F2275x77cW50FuQL3z4QsEWBt06j0eXrUU4PTtr7
h35E3nSySqxHtkYMDESxh+bH0TFp+JZZUWOIYpemPYWJZvwWG6CbhEWXZjsmH4nXTlupKc+CtMfk
U/NGIuyn9h+lCk+1E9JVyGybzspfjaSwqKBurOjGc/k4pn1XvQdBex6Hb27zee49DabzoMruC8sK
ENz6qjzagMI0A/YMvinp8gA/T/47UAlq4onaahTWhV3xaQVlDdDNgayinG3NVzmmLwPNYyq3Vt1o
WLsp14egNr2FRzp6GVfqrqT3Xlqy46xAUX1acMkD9FXkAOvJPlrcF+ONHgXEx6kpYU5nzoYh7X2X
sGLjXvyds2HaqCg+zF29b63kUbcFQ/wcLmxr6XMdTlvfSjw4KTpbtvOIJiqnD5eCrH3e9GKBSnSH
BpyieQy/nN/pFvZgSHtQtxDEQE47tydlCjli//j9/DCYvLC5xvut+fh56WHxecE9yrh36OqkXpn9
gy8n8Nhu84tReoWndIDLFVOh5E7bfjIoNg7VjuskfpNJHdR0q5jk2OfZaGVpe/EneoIrx/u1rfpP
MLlXkXEHnMQkeUtQzzWGhPi92a4cL33HAVNsEUwiCpJxiXRst5Df/MeJqoAwN3BDitzciVsm24Fp
t8gnvivqMKOtMdlUVcr82Ci5tSP8nRZxg6n+IKuVHnPHCs+xijZjOMYUvWcfJSaDJJyI5zPrupt4
m1aI0iaNeod65LXKujkj220dqJWgRVLPeJ4A+S19Gk3jjAhO0MdbBGd85jwzTkAUIaJdoDLcfOXZ
9G5DiXlTsYaaEmxNTcF0I6tTybii+Qpq6+QMHaVbpcRQNnI3KXF/rJ3mM5q8b2qBAHRw5iD9eF+z
shukORx80IswGd/nRC/pIvxr4ht9Tf5Yef9SkF4da3fbks8hF89vSDaDB/d6MhNCESPMpBoMPYfr
6U535yzQBu6IkfCzV29p2SofOo+aX+7q23r2Pl3hXm1qhHeEI69RWz0AzUYwLslHJB0XMbOzNwyN
o2Vs9Xjp3RfPmNRuaoqncETSnbQ8lwLxpIIZHjG/wmOdvgLNSVHy61M7JS8cy7gaso6vKaEoSFNm
in9K5pqgq+WemeiAarMKuam3nWdCruv6YUebOYpmkO1qt/lOWv2bTEzB7Mj69vL4y0wxqRdt/Eb7
wsRGzmyEsf0fleFu755cw0PjsPaVCToXevZjJfJmaynwvq00nCVZlnyj6L4dC9mdSpV/iKqU1wT9
RSbVWxlOzSGM+hdC6nz1Bs5Iu3DWKmkQmD28P3Lu8G9Z0zlgo+wQIH1/Z1m3gg6M+wtVD+C8jbM/
qNtSSx9xi9eB0Ka7qFJ1sfwQ2mMtroZnfc4J/ZgJIKrb/IJC9kk+AJCnjoG9wwrsk9lPzzTBxLuC
mSdvUL6M+wtc2aWnXLI05vxS5hbJzzQ9marcgpj5NDJiY4kgF8HgOmmfCq8ExyUw6SCN4SDoM0qj
6m0rIkwrgdr2PgwxORhLaVeXYkI9GNvyjh7bfW7MvwC9AGH08a7q+2nRwmvyJgY1cnB/KzX+8B9o
1stCzBcKi5jCtzVHmiA9OoBXmXLPTCZl/EDtxT4YO712u+YattmqDapry1rLDAkaXvlSJgoRz9Pv
Vux/dLAPiIb7H5VMzsI4pyJKMdaS1BhQk7ZRzJbtP3BtgiEhDPpU44/AWo2DPFPBSXhOepd+ZK7O
9OgsMy4lnPxozb3mc3UBJXUKqEEwxHQGmcNF2lQgDbByN854rEr/vR+i+7qDY5lD8sOxuponC1a7
Y3gUU6xjw+Xb6dUGiNreMsZ7vJt3IrN6zh7LpqNcI5oxSJjtwufkVTvW86yw4qWAcMK2XjpOCN60
2g+3rVg53pn66LU7h6dYcQM180otr0lKiofWRGat3Y8/E3soOghHnhE8tKjQK7MtXkpV/gL+fG6r
wryvD2lGoHDsxnIXYjXAqucSBBnfhQZ7EDBub2OuwXaE77WarHWiCKkBJaFvSScHs0kH4ADjRTQE
aSK7ZoeU1qcVgAwIDApRAIZtZaN/W+ogVn6GvmAE/LDc8PhTggzf+I3bF5vjzqg+KDAy9nYwXEi2
/3QBBgnS0JBSad8TtkRbcThFVGlwaEqKggznW6nMWRcFB1OiZNPe5KKGgS2gVIRzrBiujae48nA2
WOWlR17Ow4vONgDdpWXgduhk+liU6up0sKfMIyzBJ91Sn+XADl1I6ikqdUqSJqJaEl4IAJV3O6ya
ZagqPgvXfp+cFvDMkL5pbp3U47IAD+DlFiE35GXBt07eIvs2R7gSqQ1aza1IbFOXvgL1k6Goyq1Q
frtvXdqic34Jl8JVXzMlTZnUdGy93H7yJ1UOd61ZH6WJI0v24nk0jnaDsS0JynmTeeK5uo21+T2U
1/NzOKJ/cZhdYSdZ0dVek/AkZJ4QNCEXs2H72ZeVU6wcC+KD27OD36QIu+1XIi5M0JhUBBczEzZ7
sBlIRceUVZzJwzzvQ3IeQV8Nl9gFS2JOkFWtNONJCd0DAzQuRUEj92HD85pzpeCMlOxo5sLQbOof
PxEYGbCw16m1jbKKPWrIss0Yf5cNpaye6chvzixpNFzypPQObofvzksvEjoZjxh/yuBFwSa/55bq
rOu2+yk67NzNRCuEF/AjsqhxNtHYu0oGyzh67HRFXhL4cRYwca/TU6WlXrkhBtxaqHv2dBjd8gUv
ZvjsYhNbpJ5tbIK6EnuKbxnpE8vxhdiaDTDylFzjwbEdugCwmSqKWFSUgQBOgmdowkbThXeWF7OP
Wt2fOZWMEIB/7ssuvaIhtReD+jLmr5CMy/A2iorghmtTvUmwLAuzibeul47buZ55+sxBPhX0bNH2
eeodinAIzbLFC70rRMeZYcJ+TVZ5Owz2x5RCZjFCbhzpthygvtWDH6xuGVxPU/2tkoF5Q+d8MC8V
fNta3Pm0d29c7H04GwGUudT+thWfiO7ekNxjYrc3ynBw3/mu8VYNAEeY+Fre2uQXd02GYlj1kN+o
JuYYSZiEKJlKnK02+XwSF4+em+fnvBqvmEJDfIIxU9ch2HhWR88I789KjtaLYEPbWg08Yc+JMd9l
871TZv7d5LBElxw0e1X7e+RvjBk+mgWV3ynZR9VwNIF3+SE6EO1D+zzQoRJzYcZg4HOq89BXcPhQ
j/jVW1GxK2yauaeO5EsTQl+zO7qG5cXFJclQzHxq5dysvBF6tWMBp8PeFFtBsYgSaxPb4/NtZWo8
4nDf+NBU2zzKo+/pD0Yn6QoDYLPgggF2rUcjDcH3lx2rH0LdoUjzq9NWMLwpOYrp3L5jHpmg/gwf
M5M5ojviTrJGL+mapzU95qMw2gJEbYgpo4nHJx0otlnvfb6xX4FdeLJ7G0bmvultxeAW2Qz1sJwp
3HBhwIIi+mNQt+ZbpHdNBmI3x/OOPqw71I9fDlPmonS97zb/mpwOX90snpyUHukIz99gFpyuqOFY
UwTOVzitdVA/NRETyEh/G9nFtBgLEEeg35Jn2nH5O40x2LPo/SFLrLC6bt2ErzjuOvsuZhxbbRn5
LT3J/iy9+RTkt76ahB2mmFyawPMoX0lH7iR1EoumLMODqw8yF+vMV29kD4aVK4lrK6a5DH+qNHmz
0+wxK2bwbZVPSY2c3rLMu+MyfBFTvwlMdvl3PWnSv+MF4fXFK3lGWoR3w67dhVYjjfOCcbBCZ8pE
zKhGXGt7uAQ3N2TjJ1+BXV6t+tkbsWTxrV4bq3vLnWTnB/k1mbGjQ7CGlqpEtmlG+wV3+GIuFPdw
HX/lM7XpET259BRlXUHnRuauKJbDzbs1b4Vls5mdNcTDTUSTvLbLQzvWWznUd+n87TnN/vYXGZ7C
Mzi/moX5pjVTWWeyX8x4jxHtFdcVfKKYbj2/5UriYVPLJbMAs9lE7s31YjvXKryGc/gI3GPVd5xr
wpu5HPfUUgBzEV2xH7rwIYLILrsjpJhf+H5r3Zi7CWLtGP9wdskQcCj5qjNOrkTcjfBsz/OxuIlm
dfI0EblVGi9BcDua4uih8e9dSoy5Cj6QA6iP0Qdd9HB5yVLcBi7sTbKwD4Ql96RqEfPbS6jjaJmw
Z2sHhzEDnI1vg/UwGLM1MYcJ27c3BQ3M63DmiOjy8t+cHr058bvZjQJCcQ5sgtmYT6kg2BF7FFiY
W6sKsqVFXGVONZur795x1tSrTILyr/WrxgfN+PAYtIi9Qx91u2pqPgDTfsnexuLFFkgbmDo1KFKu
bvDqd8mIg56fDFzxsVcnTsD0hgl+zDDVBzUw5zaS8EnNHvDWjBkim87YDQDl4/QWTSBNnzAsE9Eh
q+t819SUek8J23psb/Mobff9jfpKUYoM6qu9nyWsON/MtwSY3m1DbYOkOYNlCDaVL94dAbHy9gLr
idROZ4WQUNWmzh3mRfTNz052VDz3MNTk7+AjmqpjMXHDs/iS44iN3BT2ve5ddH5WxsTztmbc/Axp
CgUXP66hWVrR8JpFW+Mmng69m1/JpmIbc+kvULzDLbBOcoi7CEcUxfTVsqvzJ2a3i4GW+ri1pkU5
oGsy137jrMg9tc4eO75QzkdoyAT5GZijhIelR/lAvs8n9eZbo14ZndiVbOJw9NJzG4mXCTNax5jR
rJpj3Lmv4Aa5Ijc5finjexT8g5kmIyCoBAAHnoOeQUSZihcfpcEIB+ux8qazU3EdFupiV/lrlKtn
DnvHgP0UBRlqP2PUW4Z6lKgRnoMG0+OnYG5ekV/+Ks0GwmiRPLYOkM4hI5zD5ZXcTjQsReodFesF
m3v15oBgZtFnqMLHw6mWN5K4cdZGMRS08adA/2NeCorTNLGx9BK/dIFBoGnZy9yccF2bFfgznXUv
VLOsA4MkSVMm2wHqMfbf+pz37gNbFDzuoSFByVcikMuhoOfXucN6mBmcFjVWZZuZMJdUbvKFs0f+
Ix5tyZdON6BrHLzFlb8IneCLozveJA5A8DWZCPBD+Z34aXVpLMU4vZDtfanjmLy34KaKRKAoxkB5
zZsa3FTVUqWQnicshjs5vdAi1K9kDkUQHQUdlw8R81xbCP7OaH5kdRBLKH7Grg7+SvwMWN4pLnDd
ducW02W0onNlZ6u+zOhtA9r0zxpc3VrhR47dVoFNYsIOfXO3POWObWD7ZJuYIYbwoFJb8tsU0280
gzKrkrwBnJWde4OLrmEDOeyXuRD8IVxpqbbc1kX5PGLEotpGCG70wf3oj08SeoJJnHGo7SeP0+9y
cuoeYhMAs2Z46XvrzoWYr+T0GfWkxK0AHn0V3IPlR54MvCdj4DKqsSZWMD+wCtDWxELZRx+qV5Ke
yJmqnsgooNbmsJM2SjZog4IBjvJvDZdl+AHN70JrMDdWNRPHH9xncrWUIZr5ry/yD0fachWP+U8M
+MDOu72rdPgkdP9Z20CjgwDJBtQyzJGeDLzuloMKvG1O7n7VNHofGnTTQS1BwOR9slnZiuIBb5nk
4D981C1H/TRUF87KNNRzeY0NG1MHe1Jg3EzRhFpUdqgyZyRJZd3NproIizFwNuldGHJXzwU3+mk8
RVbwQV/qtLCSm3M9pYGOTBXKMvFanjnGr5pL3tnHR1ulD5Z8pmPgwm/qlmBtt6jQLNZ5fx8UiNXt
SKFm1yjFcJ35YecVgELEpyhrPl6DB90hFj3aelN0hBgrRsm2/0cNIW0vEy98l8S7fz7QlCNEXagL
h/EPf2DAgg+3sefvJjXtXTlOnz5NRHhQEeKFBEjX7ihObmzWmJvgEAwelwl2ktqfniAAjAcE4V3R
W88cq0m/Z/TwVobjrLr7Zqaqh8HLg7K9dzdtWdgH5untKbUocmrlr0mdH8ef4VI4MzFxttGxlqes
QdRL0qfKYMREB++8lH3zVEnIV+CrakUosXDeOlSGReu1j0U34owJk/daZtkJRdvw+yMLxG1JtMWG
4qONQ+3yVLEtl6VlbY3ZYUSnz8HE8+b4LtLu0H/AR6H4MXZfsamKtQ1Ls01egCIQ17Zw/BCVlMz2
8TrRUavdfllyN1g3jE09DpquxY198sv3QYyYD8KaOW21JVVdAFqPqd3FJs9D8t3lWbFl9cT+oaGs
mpxZTMWUi7ogy0nOecsRq+mBhWX9k2w45TkRNXm+D2k2xokaRME5IHE4pf4LGfkjOiaRlYzLRBVd
zTl47GnEJvfJgmS634T6Lr0D7pF/aCtOC56RXG/7RreRjWutmJBqxk6osMF8ZEbUYZWWSA5p/2RR
VLBkUBOvirzcuU1xcI36alKsXE4DA1z7iW4LsS61fMH2hj0BhqcJ8t0lNQcduHuB00c3UDPSgSrx
Y7bM6Rl9UD+cJxjhaJStU7wxOt3xmKN/tLS4ZisXvXjRxc1Ikij+EQHx1QGMBzPNSa5Ly3kO6x4D
lAqvGA/XM/ZhpgqIeBHGw97Arcygne+Ylmy6QHqu/DSaU8ZIiibZY5gBhw3DYo4/GN2AdiW7wM0E
231kdbTZdMYrMdPr0BSnMpJ/KT5yTFrUHub53sM9wgXkVljQpb9mbb8UQwS31v9kdg9usjaPmKNX
keHedRrbBwJz91z2SEzKG70FlJePsb9CdStX4Kn2eZndkzNON/YcY0QvvAsbw/n2srgDL3YquTWn
CYzdPvnNYWysDZVg1tTHij+7q5Bdi5m7BPOK29EheOhntTNDhADvBom4KYPSqyltsvZtsgLq+5sG
UbdBajAjSkv9caC1KSLUpFYjcsN+gsqOE/zB0+OtHNb7ENibV7eToGXRCJKgEHBO9qnvnftb5H9p
OuI0tGz4oUqf62zYZsob4O9FHCyTFIm/IMbNsX9pgzhtokOem284tT6zhI7g235D8K02cZyOgtuY
qmHKy2PpcWrC+onPCOt2VZPOi8fuViFGUF0b/VMDh5PCWLi7/FHGMKacXvONWXdyXbC04cM7liaf
4c3ELdzF+GHgaKwyn7iqh+G4LeYn1UZnXop8qhing+u0REmMFfklcEE3dB9Glu3JZOwYrBzFiMqq
CLySUb816k3DcnTTbewUx6ECiV5HFOSZXfzTTvOJMYRN3+4EV2GgOVPw70cEpQ3T3ZiSVmp4uEIA
IgTKOK8YTcHGKv21nHvQlfhhIvHZGrcRt1t8JAbzrJzQdD+IJ2subWzLNoMQOs3M3LwOKr0OPgJs
dRP09nE2oSCZ315RDnvphKSK4nSlJShfhx8FSDODJCPa26GGKjw5p9zv73vJwbOdsYmEzj2JNaRn
F1MxN5BzbvsUDBRfhen+spk9cPbcyTZkjkxHx2xaH1OAdtBroDATpZr+xuxLbEO0myzYNDn5JWN1
wE68rGMQ4L6/BhrxOtUTF1z/BVsa9kqF6Q35FhfyhzsTJxNkbpeuiC417UkoAX5ElcaJDP7HJDkj
rvTFoKyliPXWLyt43PXAeLFPt54/o6lP4yHW1hMxGYL2nvlJ+vw3LcqTEePLlHHdb1rUQe40dbzw
HTqZGKKt89qZtrniwWojnJH9R4dWvcTTwwBVmt0asAyhXJumvl6433Gd+8v/Dx+c9j//+e9w//75
JL7H/xX8FqvP9vPffvM2aqf7z+z3P//9xMmzDYv/AR68/Y7/Ag9K719gA7UNRkUrS+n/xg5K/S90
TKEEdylTuMr7v9hBQ4IkdLR2PaE1Yjn/5b+5g4YS/3IcF6HtxiW0hKX+/X//x3/9ZJcinYIib/6f
//1veZddiihvG/5VTC3+B3fQNV2Lpe12GbQ5zXlKyf/JHYxILgY2nIIFAgS25YwmjnGmtcpxMHHw
CNe09xTwC3wGoU47XgI7fo/bwNmXCBe+XsnQFJu50p+zyVQANd/YpGH4JCsmESl80E0SBruapOO+
asT97FV7V0oeVx++YFF5jCJvkobRUiNs3JrnnPjcFJ6zUSUR+xm/+6Jv9iEnbi5NwysUb5eRL+Xh
0+TcyYL11YwiUAW1zjdBH1qrSZD8EITfg75rLhOvC3UPknty642YEVKL+qV+r/t8K2tmOy7Hm8pl
I4ywyOXeQUhCaqmZArNT3qOXMynMMddEOd6VqEPJTaqrGeIIgXxEmKUd/LVYWjjSln4zmPhg5biR
8W6Y2scqxKsTupjS85KlGmBsIlWzEiX7NuADiwWwj+na7h18CR9T2ToXuiVwEVK3zfDKkBtDshu4
RnbI3KQ/RSGUV/wYh8Rov6hGa7aT+UAfWL/uYny0JMvpBcj2cby1hi55qKXxjnZqr3zhXtCQr3bb
AfktjAf4RWTGnJVRs4rIOSTXYr5qvresxCmQE9RN8b/sKKN9Jb1apnz2FT/lotI4CoMkLLdJS31M
u7bFkO1rgecBdDt/c1RfjQ4z5BBKkFlMxK26LHYKbY/d2QuwxOJGlCVT/95fOxb99gj67pMbU6uO
uuGvIAjTPgSAoBmku8bZZZIL3TRhmaOoOWtjLJwVgGwAxIJK2ZsS5Nv40zRpRpBrRCCKyACZmd4z
lkHGIOvEr63DvmFZtzjYQCAZExi+VR9ThIrvxEZmthm7E3Eu2eoNixGwKo3nRo2wYHS9i7PxGE8u
2t88XMrYPtkALU99zd0UDAnzKb+9G3SCg6Kb2ZV1aV1CD/pjHy9sImKLzErJJsj26KhuLRpEBqvC
525O5gyop/kNW+q1G2oGl53t7ArauhZh1LxSRhd4DMpuba3LBpqSlRj5oeqdPxql/T036o1oxN+E
rIVqRNFkiY6SA2LUEkG/NtHA0zTgQcBoYJvBN9ITkWJdwQ7ODVKTyF4omd3WMfATcxeW2yK7RF2D
M4NYmxUGjNcmsTRzzMMmShLlSE7Iv6Nx6HwKURsizgvdpsH/Ye88llxXtu36Kwr1cQImgUxE6HWK
niyyvO0gyuwNbxP+6zVQ+0r3nquIJ72+GmfHoS1WkcxcudacY1JAuW8MJB7zbiDmCjDWhPr9Kqyq
LRYMmn3TxGgrWrTl9C9N4hoZG+SHQJJEkiZvOq6nE0gkhKSCWI+4vSl1f6ALsRkJ8HVtgmPoshDu
SHNwxv8DiWUAEY215Eqo8a3heej+TQgu0mVKnkfvxTDfzz/9qfk5ydCfd6qnSrDldJWTiHHlzuqQ
jOK9sIPoSPjx0e2OdfgyW1m4wbYXUjEM3s5zxEPpTI9hpcER+Re4Bz1KrBHHl/sKQsraZ1jUyogj
oZpcCAdCPLV1Rh46UcGrVvZfdtiTnV4fRpHzO9D9xTHlcaRDq0QJNa6rGekG34Bxo0VF+5eoTDw3
SLuOjVD7mUfAdi7fqFgHREX2g2eeozR/ntwHkFruli+u0wZkYOVMjR0ALNOCUXHTpUdcAjMfWX3b
ML5uaTfaTfuSqeEsRzDnPoNaPFJDtjNNG4pOX+8TuuO2CCMOMfRfmih5tYD2HV0vfhflXB2Msv/2
LKJlS70xEgCkofElq/Ta68uTOYsTpedRGmgG2bZ+UVObAJsacakmwYF/ZIYWM8WjLGIlQvi0MueQ
LqxodxPMK9Kl5TU8yPU44o7iNwq3oxrvCDp6GVqBIr7MSTO1iCGo0/QwMndXofr0BcQIB27rtZ90
d2aM7SgQBdkxszOCbZ7XURkQ7x2o7WQ730h3Y9Q2S73s+CQY4joPGtglNRRKjS0dcM9E00rxRaiS
ZtlrbjudIuuNGCcn7FZXtbC3lhu3rGlyJ0cSqFhLn5lNV0zI2m0WxzsqeSJLaVHZnbpDhXoTFOrO
6ZP8VdQjXazRj/ZhRTCcTEP6rh2+At61UceXUni46BgP0nFjbJ6fzcH5bvwhWYOPxXaE59RQWJUK
7ZXbYUqJWmm7XdNKPLflIewgUqZN/bYkfPYAbjZDt+6xNd20bvoZ8KFIZZF/LnNoZe1wv30ayC9B
fmOa8/IWz0L6VUW0CSDFY4+u7Dcm8Q5pPzluDM2hxHdDXJ6MCdrgVJWFv8fbcFW0xit4yjyqLrnk
O+SigRPKgKie7MoeoXrtaWvr58a5e3I0AAGyXppdBQP9EtMWISUQmk6cfXFkJk83J7ID1KQxIn5U
8TJjmcduX0b5RhkOb/3M7Dy3xoeWxOEysYftbNBAcbVcRS0RaHp8IL3iVea6WWvhQxircSylKG+6
rnt1rAEpS5+TCfdoVjBMVVjcqgzuhqNp0A0lBIvWIg6VQChkoR5SAiNMr7QVYyuCE7TNPgN8M1dY
GuHTDJB91QHQv33t4o2TOQSvyMvkCmfvc2Rm99Fy5M3TkZYcJz3m++6vUqflJk1yJJkzG6ggYYgm
O3M+0RzkKOeN4yTNeqiygy/wM1YZE3qsn8vgA1FY6MFuJ+qDpjjBoN1ecUpciQA3Rq/KX4JFiWZw
WmztmUnuiDkZdvIJJoKnmBVzIGe+Uz4XHWJz/vLQDlMOkHXy3rYTnh712ZbDL8qwbywpJs2U8kCO
zhUCF+B/PP+VkF2yqjv9UaU14lqMo5H5VvnkJEQ9ONgpeZNjOSORIk5UNQcn8BC4gYiZUZNnDEdn
L96VBXprBJIwMWjUJv5KtnS0cA0hLKN5aMihOTFX3ThAWTVliODMsyFV9rdyLWavksZuY31b8w61
nbsyJMUcw0hCY4v2muwYptEN2TYYnxh15CsVixvXjlCixU6P+DH7MM1qb9DDv5KNvDSqxfhGi65J
MK/mXf3gah/XSH2Hhjvb2xoA0DywV7kquEaMmN507pfdEYEr04FVWubXRETQvFUcvqB7rYiAqFde
7r+HvRqOGIKvSvPeyfFGmxUAory4RBxWGbhNv8t5yQroS+s6HqynoOuh5dJNS6vqpgxacZKIxjUU
7xrCQpYErDsD7aGhZ86WfCQLDAXTGys8kA0kAeataMW9nw1nR6ADE94kOR+L5zBWK+TOC9r44O/q
mniuJrcYIjS/6eTDliFjNI37S1anT1MCZ2NYtMadUapVgOgJdpykTVrq+C6pBJNOOGTaBAjQ+ekB
nfox9humoRF2JnqNBz92Hqs6uA793FtBwfOT6yBsH6sJuEHrVcdeV1vb4MQP7WrhGZGMVd1hRX+N
1ZF3EZZeVp/H2EeNVb4G6EOuZEwFsyRQigExo5jtj3pKv0TdnulgM8+ekvUYMXSwfIWKkHl6G1R7
VGnbDv31oM++D5xlGu1fqHhIQ6T8YjO4JrT5OhHiZENDpmVRvxjYYConf3eJUoH7rMCpVs1tFyEI
bMrf3vjSBMG4nlHCbety3KUNxEvdNJsUefYKQgoeS9KK2YVYmREmAhQkMgkNTaGezXT8Uqalj1aQ
/u5bh7FPzzpvWvGa4yCfnbr59sNcnQbfO+Wk8+DrrGgTbAeVfUQtR3Tbrb7mfvrOys8a2zDh6056
8UhxilWJchBpyr7r23cpi2I99+rk9DiYS3YthqL5r0ATa4w9rZWfbT8d42F8n3QTbxEivo3qxBR8
3+buh60xSDIg4nvdOUiUvORiWuiYchGT3g29aTP598yo4g3A7WZdRu4mM4a7Esf4VV9O3wmmTU1O
QmOPyI8I+eatNd4afPKyuiUWAYYq+VVpRD5ztDBYmCqttElCJt5LtV2ONOtipIyyO8zfAqZ4Wzpv
oVnzB0c4R+XKGEHC/FBmd8aAftvUuNriElIRDdwHt4XkTv372NfMnAWp5VvRTgj4MrzMKHxlaYEQ
OVbhQHOcMScBrtgpBPNIRGg78qaRBNA90+ZD2OXGVUS+JuJIq7oKEgqM7GxbFmpzG4TqODyCjXkb
XP/YKuBRTqBeJjvKEQdQt7W5CYK0YWNLNlkXzEvLn+oUBA0gHJZGh81nlT2rIvwicJVCSLFX9xl+
M5m8Szc6z07/Gwz1rgnozr4xjT66Y+LxyTXPfJ3LFbXnU4j8YeppBOc+OUtmYV86tA5o8tsvII/v
iaUhbkK8GHEeULZAgBouQ1k9CKJBrhI6lua91YevOXHqB7frkq3t4W7mSNdxWDbM4jNJMnFreJQI
bhZs21nydqXMCMJwvEJSxeph+L8K5D+rlnjxjYje0GiWmzwPb8rcZ6zo28cWKe45hlFK8bmJBXwO
Jh7zWY0Ih1Risg50xjUWR2M3SeQRDRBKQGD0yKNhURICfXgsIFrTZmRya8AQ0vUngWHlWZCL8Fgy
lsAe6WzMBGWjLM3DDNPvlrytbTXokzfwNRqcnrSrlq6E41vPRWQw5ux/VXzo+MDO15Qq7XUMFgko
fzQd+iACeDxF1UqzkXHu3OdDTO6PDuKbalWbXQ8PPKhRLvTxrj+7RnZThdPJMJQ4eG1cr4lSYm7c
IL+1E3meWELavP0YMp1f0dVZtVBSjNQ4zoabHGkDTlN9KOviUY/2Xhvhp5EwPysaH1ddvoc0Kq+s
sLt3yuR78OdpN/TFhSEPbQmbUV8hsl3K619LNxxB0aTXpqDvimaV5FWq8ysvkq/+L1smt/gQYt5c
d5fXRDU58iXMlHm1jvxr6r0PrCjf0UiR4ppZi+pQ0IL07uoInofnke7YoV51LF1s+sh7yQr8sRW9
K8wVWXweRWFAu51h4IRsRFMMG7PKiMl2Outeoe839beJtQ58Uqu2iWwubQoFFhJKG5HBMuYofaFY
HLOofuhMWDs6oKSzOyS3cfYrRULGXENCgB3OVnlSUXEXOuqpsPsLcj9xykMklwX9c/IXvlpLkP3u
G1+1L9CSZDlnVHIUcheDIOEYh3Fub2idcwwPJPxIwdtRPQ4eoUaObR7lwl2J4gaPE84V3GT+Kama
4IGauejWYa6T68SY7XVWTi9jGL5TYX21CkAaJ9Y1GnYE+gCAUNXWq8EyxhUEETwnIZy2AZ5fMwLp
tQdQUSbqpGEqy4ND4ylXHrNYf/5q7Jnnn4YnsxvI+p6KjfYB8J3NkAWTvO37pkFYUYbE3eJfw7oy
wIqt9HVe+kfaWkREeiSMVsw6nEuPnGdHd4ZyMeELnXUtiY6mPrROx0mh0TtnQGZihQRCGF1JBODU
gJ3bBSadIfQoIxrZ2l6HAdi2yM8/KkQfgyX4oU71befhSfkViLrIEohKQ/H/e8btT8/Ylv9pz/gB
5XX03x6674/iX/vGP4/60zd23L+gy9jY+z2CJYSnaA//yauxxV+W6ziuEq4vpI3u9J95NfZfHJSW
kBvP9qSplp4ycKE2+o//7pB/Q/f3X1Nu/q1P/J/1jR13aQv/6S8vLXFmxL7lLv1iqUAIEeDk/L1t
rCb4mmbfPce69VoyCIMxe+i8sbep2EKqM9sYxw+plW3csuAa58YEQAFgCAbfuDOixV6IHYrobVwo
5mvqJBh86DaXCP48p7Gu85F0hHXuTk211rSTKhRiox2f+wTy2xoTsY/5WzQO50P4dlnab/LUsrxv
TFqus04FaWgfVQ78hYOp7kpwj9iDzQ4EHWXbgO29aWcdbueg7/vxE/+fkM9+7SbdQ4RbVFAFtdrL
36wM98d6sNwKOH9uZRN6GifxZMDkKLam7JQg7vDOJShWxRQS8NFRj8RzfcnZH+QuZiVhYInnBFPx
EWnJoZLVYySFAT/arrE6C8m+/t1U9jyRxldjJ6xw4DOGjBrf5MhSVKNczS76AQL18IC725Zdvt5i
1zRRZCUK/E4RMDTfpomnWXHGJslPALsg2gU46PlaE3zBKRtTA60i3/RnCTloQu57sCXzbSDyRV0+
m4bZpx9sawY/jqbjcLAm8m02DZMN/TROvozQw1ci2PZ9QhiCk8nWBgMywY42qmiEsh9hyLm1ZYBZ
P5aj3dwaKovtfVv6pX5VEhzFJTAyFd3YxLin3/hZsJeXfo0rOU+IbQKIm9rzgYAKjIC1dhW+xKSc
cv7SE/kRdR2x1Xqgz4wNNj/S0APfUMl2LuwcfWSQsu2XSZpFz4rvTXeAa1e0d2OnJ7FThWar5vRR
dJssyPs3APYLlay30c8GlToh4dLpSox9VT8o2AApXcm0Hr8Hq0m+APPCFd2ZkWycnY1mtPlUuT3i
OE+byd/baWojaWf6U82vI/R+2t3pYAIpqzWNNv+q60t3OlcoVSM+0sBVsfgBsxyTu1L53lxsRw9Y
UsSeHRj1VxBFHv31wC2y9CWpqjrZBZl0S2s34i279nUwiU81znF2qJrc60weniiCmjJQAgiIWqkb
i1wMNwguqABYJqCRthxbQLp4CbF5SWG7CGz9qZI1fA6c1hLvnTu0GRt4NYNm78AeU7mO8ZzFm9Ai
HFDeUVWZuCvmBliR5huFby+JUNYz2USiLklKVX0ybwvLlgzk69AuKlyPOSP/VszDgoFIOt65OOoX
MrFOhAb3HroUy4eQ11WU27iOI4b9rZMF8V3qKRM4rercGuACAyxyxiFQ2+7rRLTI/KRrhCP4vKyG
jhfuv26n61HrYVsMmKf5KvupoLzAunCcfSgNa34jw9/Q+Ik7WBd9CdGOLVxg0VJeHx5DWbTuKfKi
ssB6icRt1bijY33LqbZxk6cuI4q6Jf2qoY4b3OaA4MxIHlm/7eGN4CY3eMkGU5AcCxuaSi7K8wvp
O3H9Rq69aRwLS+XWnRdkM/5MoEdkCUoNp7bykBDeSImTbl93kdsc2x6X3nU65FFxb2tzUCgjKJWt
K+EkE0fVNOvNBxQR5Y1n1fw8P+3yvc0sKbiaWtR/F3rQE5AJl0bytvRMOjAh77A+IruuMLcy6e49
xtG5VX6axDV+M1YeUJUU7pKHpDKXOo5V7+JOAK5WGA3w0dCvRe+maOT7KyydXXqsK9MvHlhZVPbm
oQUk4iNLfeO2M5KuuPJG9GdgEjy02DYNzuaxsHTdHeMxLuGEeyXlcQxZTb35HaiNbWfzFzlmhSf9
7yHmeLABVzfW2N1yQe6mI3X0ZfHK0yvXowy3E2wsG9bz/jnJbV3tQ4xKkPdlPh6wxwynwBluB9LL
PiYZgpBWs2kP93RIDWc7AiB2nyJLLuFJMSbP+Ko3maV8ILEdgctGfvoj8AqRltA0Tna2cnT8OLXw
07sMNfkwRoHcq6yzEVukefgcGEURHnEiaI9IykIUe3r7Vbz2LJfBSx904XHMauQBpj078WaWi0Yp
wFGMgLpdiENx5pHN1g1aAwJvkQqBw8+8W0sjHgROlhbzaQaxZr46vPfer5GBFnZq0t8/IxAD8dUs
zXFB+lk8GI45H6MNdA0O1P6k8U9NY8vRpCebvLntJ8ghtxY/ndeXgenYUZnDU0BCXWVrM/QYZnCi
yRkODgn4uYrYuZD9hwPu2tSsl4/4SOrFZl4b8mTbiSbT0/IrfxkuseVfpcEoaCZbpQlGShljcO87
lTvtBFgqzNRGYxQHG0uTu+jPECJasZ59AowsoonShGV58y+z+H9MvP91wk3F87c6RbgUSo7lO6YU
Qjn2v8Xq6TjlhymwiIU1pCE9oWU/Z1bO3h7/2ejppEXdA6+OCqAn+IFy4Ocl/JdSGS8fffur/h/L
Y77KioZkGLU/9dc/L+1+lYugQP/7nf72GIq0f/zcRYfwtwubH03CXferme5/aQJI/1d9t9zz//XG
fygbHqcKZcNX2RXt8mxhXP69TrX+L9Vt/pHFH3+rbJdH/KlsXesvgeaBWtcWLiXpEu34p7IV5l/E
M3p8oYjvXm6i6CyW1OtFuMBNtu340uZ45roeT/ePytawEERwnWmaCo2FMh35X5FEoHjguf7lM6Ms
S9mm6VFdW2Q38JkRf69tnYAbOkHqTebJdD2haEMCqqv3PpTL7MxQN2bf6hu3Baz/cwOv2gftU5YX
8BIJNHwG7D83uIUJD64PbHT5nrqXffPU0RV9h/22dGYNtA0BDQIJWg5t69aOc+ONVb3GiD0Ue8Zh
wVuTrzJhoQ8KDXtf1Q5NhuXqNARB6vXzgwVlin4qLEBh0P4j5udJm8Z7gjjpi+HuDeCp6CUeS/IJ
mgprfwe0RqLzf8KqhB5rEm+FtsTGrtI1qB9CFvMuvTeR41+nTfnWeO3GAjvwjn/BQncXEWcAMWpT
ttQrvj8ZK1E1sC7MyUOF5qCjdPx6i5lBPxdG8EDhkXy7dfIoQGdusqUhPA8sUrM2KMh9XBV9kTI8
I1l5h4g8x0TL2bzL7KWBk56dYjyZeeJ8JXx5rzh/tg/hGDf7ZmjDfSLy4MHqe/SPKrUZYtGCC8rq
xWjifEu/sT+i9dS3vZPTnwh3sCvkp2q+GqiHvwoXA5CKUV3Kvkyw0xQW3fd58fFhz++hn9Kwm19+
7hsG3cayg+GDAcewitmRb9PE8vbohNt9T5F010zdxcITzHx7Co8OQ89DP9Qer6sF6j4U7q5LgumZ
7B7a9HEYHJnnPSu+eSefc/46LQL7zkwpTWeRi5sxRqXH/uGf6Y5il1QZKYw908/A88G0NuRi/1z8
uWHKEP+yu/lnsi5Hih8lbkhVbDeFWzl3w2LfLdF5P2iTFKER8OZz6dBoGkiqfnWHiV5FsfFMd3hp
YpTyZS31vVe5xJFlTXDuK8Paz/mcLmlC+bWG0Ly1XVQ1bQWHuuJPBQAgoZIkuOQ90/JuqEr1O4C2
ZGNNxrjnbFOMtV/dJH8TX05qQ1L2i9nOu58Ucy9+dulE2WXAF7SbO8CS5UirbGY8czAK5V1XalDo
JWr/RhpTuBn8vnkQOkAVVybZSzuE5BmxE3300IWSKfF+DZDvEyNFWI59J8OmFOGcCY+2O/RfJMp/
D1qlbx3ZQpgi4vzJbuif+0053Vl0kTelzmuUIyFmQzx12uPjXI5tt43dqb2rgTCuEj3bzxl6WvSv
qfPpN/NBu8v43Zd7Wbq0zijdb7Mg9N/pZzKsMFWML5s8l3J0wtuY8c0OLbZ9QqhIhBHDtX3jdPLS
utDKJrTIFxCyT24C66DUbv3V5lRFqR28YGhKtzZ89CNJEHziUlxXfV1zD1Nsc2MI31SjoTEi2OBX
M7x1qSp1TC26OQi5oEYjPdoUg1veRxmrgJOW4tmratJFqPc+yHe+WOgdmfS2kJ8yTrcteYCMItx7
t45xTLr+J7lP8mUIQeLWCDbvbIM2ulUG5okkDJJjdFDu/BoJfiAArSwsgxejbX+3oRP9yjsQ9gnn
B/KrkF9MDrpZgdKxhP3yaMEz2+Ru019Ir5F7gjRBkQnskEIX/q0nav+qcWv5pXE3GNIfPgbp1OvE
raczRwqBstkX6wDHzTsNkHVOyOYXVGsy0J3Ru5vcZUYeRPBCsPo+qcoC2TCY1ympF+t6oYsHUxTe
aZ2os5EifyprSCkccpgT+Dq8o6cmz5Ra/8cNVuHKP49IzHT+8wibsIEWmOCxJF/xFhIGPiIjebNk
SEZYmKq9gyv6zYNIUqo4fHGdiBXA1GLVoQp4M5pBgrUNprNBa/ORw+Th5/q01LTrSiW2P882TuPZ
Dz+KxC8uptLiAXuLWtsu2hTLDMUDEYv+tQidt58b7eUeVTldqz72Lz93qBWDbKvlg2JULQqiyH9F
984oZ1TuDZtxeT/Jlv+4fiSJdWuJvqZjz0WHc0kbpt2DS/AcYgz/mZMNwy/2MOIYmcsjxDC2VdCE
r2hVoquqs8ubmJ7mU1WSlSoUwBPNcXP184hKqhqrAq3Mn4uD4+/d0ewfEvo8t2KsXn6u7oYqQG4m
rM3PxTxBmZ9lQ44ovRYvAA2Wn9amPmEXODGusiK3VuAHxHtXdy+6bY17n27TCSNPxqGU6/OsugV6
WTzKDu1U0IB4mzRhpdhMtx6hg7cuYJ2NAENx30gL43xgVk9j1IWrxk62sIZTZlQ3JsvVt5l7Ia6c
yL1FyOMeolH78K3K6okx0Xs3OvqtDqf714gC/LkrPX2fpe4uEU33jKpCXCZf35FjcHIRWaLpG61b
6DrplvMiY0TTgM7UjeFzGBnjWoWZdUMsswHEAs1SaqjhWliN3pJtX9xPftmtUqeM3yC8PXvkztFP
H4E8mLeOYSa/qp4FS5Z9+lQoWPOmMZGLGirnWE5VvqMYMu7o0wGD74P8Q+diPztu/zsGm4VlKvow
XByVXQ2BogldE1ovC2FXoflKQg5zadC7z5wPsTtXrnx1F3da35vhR+24r62nqy+Gf5dIT3pbkoAM
071f18DP3vu+n9lE2OZDp4rObjHAjvN8/Y5wYa0t0/iKBt5RZxirezUbx3bZArRs/FMAoO4wEfR3
yDGsnGrtFHv41sN58H2L4eEoMK3hsiiHIr8vgdOtsySUj4i0MKj2rcVJfdk5eHvfdcY+KCr1Fcfz
sSTCFARtj0/PwdYNeAOvRYgucGZDte2B5iFIj3sXD7NRxoBM3Pxo1K3+VTfuqel9+W1389nuIv09
ZgPUOp4X8fgduLv2C8DRw+zjLQw844m2TPvpGf3r1GO46JP4Y7Km/qN3ra88zMOPJJl/cyIa37Hu
L/1/O36H6JwhUBrmU0UI82oYjX4dj3V77St3ugmaGlhGOo+ftQ/GxWuaFxaiZGfZVGxeZyFgdYob
242qTU97EnmuyTHTb8uXVCBUs2deRgzAjDFFBL2EtogVqhRFJDnB1rKzVtp+kHnnvicVVS+kg+JZ
FLVPO7VK7sUUi03ote2l9pJo3zpAyomXPaRS6+OUpcE+HQsMUNky92WceGO2RkI6jWfcA0SzVuxd
4T1m+KOpEQQ7BCtyyL3LAY1/d2nnweDSzT0rbrXq0hpN7bBgqUXavwRzQS6DkxhHJ5v6F1Plx4CP
4n3DKPO+ETWDPu7VpMSCahPv8c/FzgTNSCvY3f1c5PORA3ge68vPRYL0av5OL33RGZeCSC64POqg
jap/GDwUvnyAwh2Ow+Z1jJo36U72bVi4071jJ5efqyM81fuqis2NoC559S2SczFrTEezyy5tTV1V
N0v21pSZb6kdouDq5PdkBa/wn9Jn0+uNzRAvOd//+64UO/VmqELzEFVIwOYx+m4NxuC9jg0WKa/e
l5Da97XbZQ8NgUYQnrkLHemtOTnzWzcErHShyWi1Tog6n4Z2neUyeHciKHnLXcMxAnto9dE9guFg
H3bOvOtznT4OWXVi5d8wh/efk9hPDjV0hjV1pf8MirPb+JK+Iq7uJWEmA4cUndm/s7c5n6a9oahZ
fq7204kd3p+ew7BJj0GBUefP9TOFM6qFRyuo5akrhPHnaQBffDijJe9mOsJnvCUQFOq5eAdmT581
kPbNXOb2jUECIRuKs50qw7sPGaTsk3oC+cuC9cyzUTvaUmxQO1bPEY2nTW6Jbmd7SfU8cvBa0aLU
wAHCb23K/BxTK2ziVoxbv9bNY9wr6l6JrHQsMv1YAzO4o9e2dQKLTiQkJHjDcX07mYqirfGB7nEJ
t2V5SnuPIAJZXPuwOQ8NzpmB7iuMrg77oBIwVkcycTQT7p/r/WoRiPaaNPW43woa92uHt/7+55+S
nB66wsUtyE8Smpph5s9n0xGuqXSLEYe+6o3kwclBG3l1cPtziclNs/Vqsczv7WgbZsjMEYqOe6Tn
2caqI/+l67MMKbtjnPCR+i+MN69MPccwwoYHAmin/VwRDuF2hnqza2x2VmWNl6DJx7vSKD8ZcKo3
VNG4nLANU5JaUNjGJbUQG6A5ZMlbHhrtPmJGSxE5IxKz29csNlpCL6bsFtUGcSjL3ZKhYx1g5LzD
DYrbtjPujVH2ON8Cjw/w85y11VfHG7ZC/G7eNi1EA2V0qJUJluM42ok9AWenn9cjk87d4G+Xe3Kc
+zcsmz9X9+Dh9iBIoQ8XiXqDFr63oMU81QuqRjfhvJX4ra6G5YRmmTSH0emGawMT6bOdynnrCisD
CVKVuzlTNr/h5B77lKQp28VqAJzIIGcPPDfedOeC27t8b33nJo9j/8GPSDxo0BPAbPBRR4WBkXMo
DP19MELT8kU9nJVY0qtV028MRFY3vPzi1LjdZSCN6Ua2hBKVbXaOBceQqs2801hb/ilrMrZ+PGkP
NPTJmgwI2w4c/iIQ9D6rIndffYPcFweg3UPnA57y/Ki5yepo3g1AQ2xhDKjyuu7NFRtUJeLVI/3i
MHHbWntkImdmJi5ea+0DbTPMQJUQkj76u3SDe4/65TBUGPiGYPAuAN43PiwTPvBcYiDZH1pvCaRN
AC4jJGr2TthMr0a9THp8+8GKP1hSozNqWuAlc+i+9TC/V3E4oHwluWeVu4zNkCLhOkx80ifbCpak
0z6gFqpg+fOd/llk7dF6H61quLWp9BmekVpMd+i3H8vmrjbSD1CUip6+HvYdH7EtGOADHi3ra+TI
cdUY3TVrc3+IpogJXjs8RQYq1iK0qjPjDxQo5ob8neRI/mXEJbi3kHb7I8Y1Qjm8MtuWQkyvKGY3
qrZ2aazsDzEa7z//07KZqyJ3bioOnfR+4o1LjOqnYSO2qutwuJC2Om5lIT9LRpU7QVG/sLbGU2hl
2OFML7ktC4MUSgZ09Hyzc8jM4gaBkLfuPa9fzwgmxkIdzWhITmZcfSSFA2ABP+At7g88N0unagrD
YgXgg9W+MjcmVRiCHJNtPwSoBkkPbbOhYMUbkEbTYXqxVOCQqAKh8+fiAL+hKOPpSdM+v4HJ8/5z
dVe7815xPl6nXvssMgGJXnnkaYS0uOlhDyCfSBmS7uDD0EoyY0U17pEDtWgiRX89Rn1/zXhkwFvI
xX/+U//cmo+fc5gDaZTNt1f20yFoPPMunTx5zaH/bDHqulPLVaHv1scgQWEYKze51A5m+9bmnLYk
t0b+e8UA9/rngjPAKTKmAOuJX3h3qGJd27n7+f9wSut9n1HsVYi57uyiie5SK8lWXlOzyYIjuWjZ
pRend+WucrNwlRv6zrYM/UBmtHPtm7yhA+eBd9hLpJ7oId8l08wXHJfDrQuFm/UyQG9Ru7f2clU5
MMjSpLiQP40Yyc+xViZtg/PeG+frP9ctU2RnMHEtNGl7Nvnwn6rWvGq6Vp7o0sjrwqnlHWLkjK9u
022wu5c0+G07PDVT8BIIV1/sEZhrneHQlqpznpWEACsDQLRTrnDdOxGuyMDeAsHNiAOLH6IyO8O5
Fwh4ULk7hr7PkWGuoJyQ2Llc9GOjYv8lBbL3Zyw7iR5e452EDCIHYBFd77/7wxSfRVG9m81bER/N
YbZ3GOHbVZyG9o29xKf6CovzDL/RMHAv16mxJlecoZRZa3qCFhxjYbxmGRZZCbLvuxswmPjA3VQU
X1JRlsCpguLGMD18RvPwUTXGWeHOGEMySzmRyHUQlsDuA0LvRqfbE7aNWByC+kHOhnXux/rJAMpa
ENiKIMfxzmFa8uWLkkPIWCzdMjbfIuYOr/sOsUIV5PufS//8Bxl/sQkzXhY0pOIE94B/Gqc4KZtw
4Mxiu7Tdxr9BVjBcfB+BsWP7NzGxMhx7vPMkpL9rDKn/J3Vnst04smXZX8kPKLxlaM0wLPatKKp3
TbAkuTv6vsfX1wYj6oWHZ1bkqprVIBgknZJAErDm3nP2Wemcac99MYkDGwVFFKUSmxy77MLWC1Zb
800PkRzFjzkuwqYFs40Z8cGZSNLUx9bbplnbPMRl+R6mIHDpNkxHuvZkOTilohkaRWDqKHStRMxC
YRC69RR55IpTAFhbBnkjt8Ms5qOzs/TPWUkErrVJ9MJZRbIkPbDxXyF25A+lLYM7G3kDKkKe91m6
LVudKQDy6FWfkuqOoBYPm49hfOrmKaSlfBcE2s/EtqwDaSXWIfc6cggav0Arqqvd6BF81zbpJZ/K
5on0UzBgid4v7apmcuydYOMoqAGCTybFOnPWhzLeIBWgtw+IB/UTXG/8IqjSQga11G+NQ+YYBsMP
N+gk4kVg4yewo37aJBQgNmXlTq9zQNRiGob6DKvDXCquu83U1tMZIXS7Vmw0l7eHt5vI69gpSCLo
9PnFoimnAwl+06vy8kOaOM0OqjmADmlx2AN6oFqkzXNnKiSVVtrsBmnX+OACUtojbV8nuP+0wGIS
8e0GVhU6/FXP+mAz+fJklHXwjvlpWJaRlqEAMclOi727281USGAjlfFZs4AmQdrInodBmBvYPexM
+dSOMOfJDhTIxrvJ+GoGip5lF/w0JZdYWsaPgVERaBqob+ZgybthmNKXNo2B7Bjl9fao7NzFWHT+
09Q7zjnK24upunOV53MWi/Vj7Pn9tNDsbd2l4m6UGnIWSqBOid55gqO2UbrvOouxwgAQCMxrbG1I
RDb0GoLYOm9JKu/ni9NWLXk6tsJZEQe13I4jIpLFjProAFQitnWaV+MrdEX8Wk6mdwdT+6fvTeUx
N9yfpV3qB4GmJ0W4MukHPNmDlzf3LfDXe4n/JQR+5A3pS2UOGqd3bR3DdhuUSuPr1tliZPqI5D5b
OlJr75yqibY1Y+GmSpOfldOPn1EGkat0+sfKc7/cAYMBjoLuxRgwaQgVQ1WaH3YQdtDTEA2Hvdza
m8QZvBLKtGCV1Z+RY9WLgm/y3Ey5dQ5D/3vuGbxRYHTUIo3xz38gvZhE5Npa354yAhQYtevaaHo1
je1OVXNuyHTTjZN2RebnolQmd0S0wsHO7wjIp0X9UiRN9ZzRqbx3khzAFTgp1zH8bW8LbenMiCa+
93hneUl9ud3Q4a8vVUywwe0fPBiMm3wOKynwyrBESnDww2e69/vWoeWv9FXut+EpmOLw5BSxtY1S
xN4StMnrFPY/7cLxEBL4SOUBGsEJyE82koo/bm7PFdk9JMRVhhOfpT47b5XHsDS+pU4M56ruxzXS
kpLQyuTnVLSUntxo9uDo2X7UG2unySC6+BoEnzqV/YsZg5SEvG9sUUvpYIZwsYIKJxcCiFt7wq47
+5XJ+mjS+DmqdQ2pbOqcLDsiZ8en1SR67Sdefv3YZD8s3Dn0UvDzw6Aj614V3qZNwDwZ0nSPlWjC
bUbR4PZU0lfbkorWEgZIukaHQDTeCF8CuEJDJ4xm8UYDGbhS0tGX09h2e8P1zefbw0E9+V1oHOjk
hY+lDsbPEOEH7bViaYhRnY2uiO57D25WJI7eNDxWREVvq7YdTrcbTB0pcL0hfsWslBytnsJab0Tu
ASeteuhsVZ70UbxNKEhAU8ghIDyBMqkT1tgW/fo9h+RRExA7TE6/S5rEfjSi9zLQ24c51PxxGuwL
W+GdaRbuh00dIm6V96J5mtySeDNuXYgwi4p5ZMnOkYiK+cYJdHWaKggrvUanMPPGYznS95JgJu+V
SULT1AHjTg3VH7ukn568sJQr6ZXhtmcwO44GE0xQgsSHtq0LYe+6cUGFzX1OZ+UderFVaYr8xai8
/p72xgzjdlnQeN/s2lRnM8Xw201N9qIwOh3NmSBCIzd7cWzq0Y7BttpC8rZOUS+ukt6LaBhAizwi
QJwTaXBA0vbbVDpeBKP3S9S37Q5JdXq9PeK0f6icocYpbkpMDQkjp+zBU5lDW650UhHBT4b+ruv6
ZO0MbnamvFMcIxW1QH1BH5X+MVZF9VJ7tEbrtnh1utfC7spzAgvtnJp2eS5HIzvXm9v927NVpG+d
HpJ7Ji3/nNa+wrcE6MylOcrWnBg5FfNO4wpNXWQMO5h/+s6VUGAm0qDeCtRzcI4syqRg4GlcepSJ
4xyRCZ/QpnBnQU8zfQTElK0RcTZL4RGgVAAHPsPrOrUguXe532wojISEsQRr0huyfZ1ZFa5KlFAV
UjNCcNylPin/Ka+8irSkY5VW4cV3dHAxNjeIMLeBqTlHEE+rRguoT9tSXDqySMjiJGitky1+fh1B
Ch0Wwp9rDN5x6uSvLuAtzEUuSYBuOIAdCwDuJ3/ckvmzAAszq0g62EdV0W/wzbaPiQlZU8Y5cQex
hfHGTX5q5cjADBRHhpTqsPXJBaKWiQQwkt87qemrMu/bbSZXhAk2F8qyAO3miDpPyG2Vpm92gAcs
m+hMJBWNTgrT+VMRiFOXTJ9wdbpdALK49ybaNXqWvzTC2yi37h4w2M1Lb21wgmNSsjQs6xAwZoLD
hFS8Ccx8pbIj1epPcmOTHXVCm5hnUgkOjaHuG6eEYfbvG30bsV89WaiETpXf/HpTzA/R/Z3KRhhb
y+7VYTBsdZhmvZlgaaPmpGFkY/YjJQPjkLPRwoOtWY+IsdwdOt1soczxozb16oeNm6MJMSstBqU2
ddFXX+ZsWUhZJ7+Enh7N9TPM74YJadPwrkkMIgpDcbdPHTe8cwPEH4nGtNcE8QfY/GhR6mJc15TM
we40T4wA5rtBKWCZT1Z56iicP5Qqfm8bz3hXNtdiFOshthA5XUcSrFjgUW3r62cnz77HshvfZQhE
Kg3q5ptPPwBrzlC8US8Etx2ZyStjG3kc2hi9eE0KGTtQaDpHGA2Fn35YXeR9151g29Z5/a4laIV1
v9Hv0FgbB1rcw2ZiE/LUh7x9147Cz9L0lyCWsE+O1etoe+UOBqWzCdDsv1M1bpIx/wA0o/DuBwEd
6/CRkID0cZrJY+UUE7Zh6Mkjyke6coj6uqke97CEoWpLSR5qo17dStOPdm5iBpxCge0aSv6tPBgD
/ad+iZkBnjIr7JFYoXu2Q+0R9PJ4qmSuneOZ0WbmNDNQcjU7nfCkQtrI3qitrYwh8VawG0B/acZa
T3EkjtlgPbSAW/e5kNWmQOX6Zrjs64K6OGJUACaQW/ZJOLF9Ko2IjaYtx2cn7FfVaGgEDEXDrqBk
iVA7197qCaXrUNv3WJK1e3Ny3m9Ps9o31w7f885qYv8bb2MdlaFA2hLap0QKjNbzLwtr8syHjp5P
1XQeCTCQxubfSt8l3QcZCKzb36QCQvOxFPIC5dW7eqTwiHRXJ7DIFQu/bYZocJX1tbl1lbubZolM
jXxmoj+Lf9OszxObr4MbJz8pFczZhSL9lg5i3hB/DHrTXqzY0NZsQ5pjX2G/j0JLEetk7ws1Y0FM
BI3NeKIEXC79BjWJblOGQmrbEOgI4gxFX7TTtMZecXL728qlMx0jVgxHyNdW4kC7sLFiGb6lPQb1
FyhHa0elXK0GSnvfNBNsghn3xIlSIVtkc2gQbe0URn5P+8abtrhW1Vwtz78bHRG606Qh4c0KvtzG
u2aBiY8e/iebaWdFdE5WYfO2LTPhBPd3Q52ZW43EBb/zLsNknJJ28uC84Y72qqK5+A0Mh9IK3/Mi
ncHX5dYLDeOhbYtil3i5RlfAajdgvqYVtPnq4oURzTkSmZY1PmhFR+fhdhP1JpSBEPBEJWcUZmcW
d03DyZ+gHQfbOSOtdE63aDK/s02m95mVu94Lk20wmN9jq9RetQCKK4X18KGRQ7yB9Q4m/y6J2n5b
e8o69Z9hNKWHntFLw1OwrNWVTV+G3TknMwQ3ABQJPd2iF3n1pG4/tOg6H7xJq+nJTdEu4gt9mAbY
64WOnZAF7Snw45+3p9X8ekN80Yh61Pt+NQVDt7WpGK1ZXJHG1Wc/zOYGEKt3ka8/97pNtAJQBLzk
MCjaq08AKd1Nt1mRkDVv83E5BCEBPMiqorNM0vFYSwg6aKv0l4ngQTaIHKoz1ec8hSgisuAjszm2
QbnVGiyDu5hi0GYpc+zaDIEt2vPN7R6jUw2uDoIWrTC1HGp4PP4kmrsgHsWa5L8IcmDEbtwV26HV
fqZIXkD3RB8wslBq6cYmHJjoeh2peV3MnjhymhY+kBTLL+o7TAUgXFoP+3U2rCxOkBV1sLsJJech
yCWuH0tHSG7o66Id4kevu+8bLzroJqZCkRr3AbXj19jdOJaWrsKqmC7Q5r77rYU90vAP6dj1e7Y9
WCmV9siccfK7SW5pEho71iWUdPLWfCSFqU6XBf67Re1TI6sLszuw0CfWwwi7rRVXRGNmBU552JCd
fyQrksE6IyoC8ibrR6keO0umLMdctoVuQK5WXS6rLMxf6hY+ppeGxV0dDG+xRwhdK5dQbIMnmOYE
t5hkJqgWnAJB59myZo/5UhXAyNrRDN+qAeG9bfvJ3rJRx7GlYAokX1UzGucUpHg/tA5pVMkaClsL
sEtiz+K5oAsvyQ85YIhmb7R/PrKs2xXskkhkK3mTYZvfk/u1ZHfYe/IObdp40JoCfFmWEIQj0Sbj
Ht/7yHuv4XyTIE+TgDy2o2IZWqGdhYGYV+fMHF5hP3vbcof3ITsMUn8SWqyuqYZbpvf1cdMpd4UB
wjuD+OxImIxhjDkG3SGypPSpV1eLGti1cMZ4zfnxTo+kXPgQCK49GVFXdmDsI3rMfWnP9zH1yWny
2OPK1rI2vEKcrNa5jBT7EZ4jXXYG8zk2zfpYd0V27TSBZ5a/u7o9FOBO7ktKzw2LUbsem9UsR2Bw
aSbgyUGOhd94hKtL+rzjFcuU+NI+EcG13dFbInDO8OOdYUl19jCbiyRJrj5BqwtE1BW7lTa+dlE5
bCtcEcuicGISGUW/9WpJ0acnlMiU5WowNFLGLQJHQMkfaB1NgBtV7yxtu7o6pu4s8dzwQz4ePqrk
9XXIyxCyGgN8b4xAbKDHAGMQ9VW2Pa1gF0PdNBW7dGz7nZ9b6SKo7IIDmcBuTkRYFnQzsqEvLgKc
3bWwrXJNF8FZ3R7eXttGEqHWPpIDLv60L6+a6TrovqZlngD9CPSAKAOTtJi8ieul1hJqiHl96bN9
vMsKhaljJFbOlcnVKVt6iJ1zobs0nMOpP0dFipQlzRkPq6+hiJx9YhF3IDFJaFgIrgFZB1cAw9ax
J7OzrYaTc/tIgEfVe2GVH6Lmu+4Iv1t6ehzuGvJRYpor6Lb49gp9ZHYJopdateMx6I1+RzEFTngT
a/TmuHFxP5DOVd0REe6dEH3usHL/6IimwRwF1Fa6cx5OmOVLKKZV5N0pM9Fhm1sjIeh+fsU1EV6C
CUqEEtnVtbV9FxB9mOfN1smjYxHHzakFyt1ZuB3YgbibNs5tkodEya8iasj7gc+5u3eUi4zT48PH
WIZ1epwHIeB+NaLbayjpHNRaq/aT5gVo6T67yrBZJpxB1kIhjthiWaxs0FMMb8Kbr1KZbZHjeVcJ
XWcJ4CTbWp0wUCXu3ZQgyTzRTiLSiQrHG3Lom8xY17b35cQWsjyiIzyK+eFgONc4UnScDSynXRzK
6+250iBpkee3FQjehazqz1aUxuF2rU6EVKxZupHmMV+6xnzppmD2S3Ke8WI4WzLG4s4N77ueHQqc
NneHawuTUcdFQCBN9GD3Q7rxbWfjlzjJuscEOSR0zvw98azvJDw5H2pwnxu37b+MdLzr/Cj9Yfty
14S599PUjZU3tcaM2aL8Y+YIRq03hWEKW61xrQpR87Q+LKnij4gH45Q6IWKRlAAnw/XC71kYPbqj
3X4yGH50OEze9R5oQjva+Tfms24x4FJ5jUEYLAj5LV5MDFAzpE09RRr2/t5s+sdwoGgecQ49hFT0
oMdOsEULR6ynsTcuQxdXG7QC/V03zHqXNGhIn8zUVpWipMmCJsDI0SdqAfIJtmSEadf1SK/PrskU
74ajJ6Z+V0XldLKkpW/JZdfP1gg6iJR5585GjLxBsq5dYM51nPwquzo9+korc/uHRhHkafmxfKzs
0FxKQm6f3QxSaBbWOgpipNaGJeI3LWIGQ3+of4Pohy6ubLKPrkcZGKNJJmvgKiq8Ztg0DkKo7Cdm
3o3T+NApQ5INuabpNodqF7kOn3sAL6bhm12k3rjQDZFD6iVDwc7K7qfKk4MJLex7lxf3swvhK461
12zS2w/HYJFaNUJ+w+1UcQgB0hSN6rC0YomLE+kj6rvmmffFOk2w27eYA1ey6IyHiorqqglUfTUn
s14345Dc220ebjov1O6MaMCUiAzlbBMQv9WquQptafVOYzA5ZpWR74MyM2gKpcil2sTaZyP5nwN/
dzfBpzmFpadte/KBQCGgRxsJb7grg6xF+dsOF9xq5jrISuueaAhywCG5PCS82VXfV+Uj2R5ARwzd
eDJNgn2MQQtf8NcBqnaC8dW0chjRkQy+tbN6SqL8fC/K6VPgAfwkBeypNJFoEX9wri3QTT39WMBE
lJel59EBcHAmluPrH5873BXWCehFEUpxPrCqB081MFJS38SA1SWq+WH65jmwQvTqhnwKnTL87Lmu
IisGxazRGgTP5L5ZgD0WOVyVVwse3SKWrvdM3k271AtteOrHObVWjOmj0cXDquwi92oIIkJTrxX3
derY68w1m0ubURBp4R7dCTwH27oqkrMoi3CXR154KhO2SoD5w2PN5LOnVR8dbMTVB0re6X4MffsI
kAndEJb0U1VG/bakH3SutMlkxWWGF5fhGByJyO9RPMMrJgH0Sk/fWOUjmmC3r/HgTnHyhMJuoisl
hufWoyVAwUB7sdh1Lkpldm+GAj9R2p3/PnJa+0qfPiKfAAIGgS+HsMi8xu9llcYetoj4KaZs7WH6
QHtGwIqPnQKQvgIYNJ/2kFKq1JvFcDqzvWwkKjVmRrzt4U+2FcfWITmyatwrbGPjM7e8bxgfw49K
g0M/Bnr/Dc99A1Sk9qn2oJnoqrZ/SV2UjU1fRM+2GCw6PQWLU7QeKwaf+iGsQOfgbI2uTDvD2uqR
IoDqZPZJyGQONDIioiY4tqHx5z27aajtNtJc/vXc7Z5TK8I2/3p1Pf/IL//y18tzDSrH8q9X/vZn
aoo0GwhT1z9+418/d3vd7SER1KQGkUzDwj4OjhD2/SNGiz9v5L/vpVGKN6xqEEwWTMqDmd8lLeWn
YgyOJr1l0tP0+uT31ub2CH2xA5KuSbNjoqaT4QftZUKSe5eM7GhceUnaHLMCDi4uuBEQeRQiZy6G
QJsrOYQwzU+q8NSSG3w/Yqc9NIH3PWAVS54WyZ535VCsA4raC7jUKdNqDiZIxSbTcs4mvSp2jukD
hEk0ebUS/2tAYbw2GhvNCRu0ICuehcycU19gFLk9RETo3LW5/XSr6bpJVJ84s727VFWvRaDUc2xJ
ArCG/jsA7mjZ6VN9bEzL2TcQd1ZGVVavqsA6giN2D68q3QPnEG8lASO6ZVSrqRfOru65rgiSwMw9
xgLRe2kemDrWRmCPpKktgLRsaxOFXGFgBojIVl4bHpy8BvgMbYcRXaD+NiDHrsm4bFS0leVQHR2m
pLvyPkVJDPuMqkk9vz6v4LM38hkVFamzrB53OpshNo4NUcrRdx/RAjFLSAQhZOADwHmi9VW0VKXL
Knggt8ojgAmgYxoiuEruNNNyyXFl2DfIM9rlFYMNa02omn7ZLDsZYtU14GbmnU7buSDBJnfA0Ps5
02ZVYhWx1kOLi7iaLXvGUBUoMAVRQR3MpmCoEehnd3D/tE1rf+padxf3/qOfBDPd2PUWHTUwEaQ+
HJeYypV+takfPITyM2Mdsy5qnqTepz/4JVoizHSvk0OEIZ32V/RXzZJ8CIIimvyNihMVtD4rV/Xg
HJgagPl1IwanIpt2MdBIrl7gF0mRL/0O+GEQ1qdRl2+OV9vbhsyW2FDUluidVJnsT53by3WJKnqR
DQnQuagAUt+m2S6mSkMoW3rspjI96uq1iKPiYKOCPVqGTV1gLMGwWFiXF3ZHRI83TrvIxvKfUsJv
bXLnE5ducQKIRjKDZi35bFZvo32Ly3xplv17MRAR0ZXdmw4JO46fZej0PxIQBYug7t/jqW4ghxjV
MsC1s4w0kEcB9d4Fxen1NPSPZvEoat294CGZNr0NtTMlIcgRlr/N2xRSfb13/PY9m3oq6LX5lBQ/
vdB6lxCzl6YkPKDM2gPa03U8ZSSXtfmrZXZQf0VubfRyJFrV1x8VXB/NqZGrtfG3pqrUWmP1UYm2
5DTT2mVKUi3XI9x037bzz5ZMXjN1t6k9pQ9cIPVBs2aHxpOYPPN1yOJVjy5U0hz5tJyAgBfoRHdF
gKLHFDSRUQBVn4bvrj2nrN+SXiLxaLItOKx2R9Se++o1NEuaSb37pd5j0dKmVZOamEyxZj84lnko
HHfvRnbzkYt5yYOS+B4wgHVSGYuGlryJPcUWfT1gzxaFpT2bldAQSnvlpq+Rx8I8G1j0UFmZaJy0
9SVFIbUP8dg84z2/u/1bqOM3yKqyOOc5Ks22ocBYVk95JLRvecIeC5aBfTVhFhw1tyEAbSybjyyt
trEpXoSVseCyky8EbNN7YsLCagmPTXtPfZu0dh/MQfIFmSrPo/Plo+JnH2ZvIr4Z/E2sPgyKNT85
+4+BrntfCu1/7ScNCzwCNiQkwXKecJugeAFcM37NixOg7Tmlwaa6l254mRxWJ+4UPw+VIAsLTKRb
K/vdH1jm2wkFMAVkdZP2enpATQOFeL7X26jelQolJfr58V83v73mt5/75Uduv+Kvf9ar2N8i+Dw3
svTZPPuwm8MiP4TzTW8BFJ6LK38+vt0zWz8/3O4ZUFKNZg05CEJwGuQpXL9yPBimf3TGrGFZkxBt
pKnhEJtQDrTCBXOTzy77tiT/oOlAWVSCIK/uoUpMcRSebi1GuyAXKKEoNT5aycSa2pkKDmIMue3q
pDwUUfMV2/zhYcwDeLtMUoBkq2pa3u6SQZwfbvd+/5fWtv+L1//y7B93jVF7LKDUbTzZDYeJAsbB
V3JPHG2zLVqLcdbpisPtHnGcHM9/8dxfL2HZu2b7V+6K+bOBnTIeppEsizZBPCE65goWRiMZQnZe
VweIdhV12PmxcAVBPSKqDpj7eVU05qyD/P6TTl956JGlJwv99tncnoD9wPYKi/3oe3s98xvqgWZ9
UJEdrEQUpFzS8d7qiaUM+hbXCr/89sem0a0OwVQyOHqNfb6dHkUdZn+cazlrNnADi5Zx+cg3sMq6
2NzU6GRdi+tEkpV9+5RuN/r8UTXXnkIeE1K+lK7uk9a7DuIhPfjgbKFxEXbVBjLBukBWuufqzUHV
kiUHmUlQlsF1UJtfyzq+DvAjljJhBdnUdNuMjr6bgwxql5k+u6AyAcpp9OtQ0gMLI+EecrlVcqBS
GsBmCbUyw6nDze1eM2RsGv1xhz6jPQR+D+dNsyyyjea7tycbf/R2ZX6V+bSwUHl/x7qJqbTtPltb
C9e6VkoWEW28dfMU5EMp0eSrYjdY7vRBiPS3SejPpV2hwCLK4wRPLVmLwau/dabc2CjnvrqMOn6F
uvNBn4UDg7PzhXLWehDLa2VS+KpglHo2QUAsBZeOrTLGCBdtcd+OCEijEZpqsp8GEkyLUROnnLr5
0tUKFrw2vIeWZIpzzJ5iOQrT/2oRGDRgt219cJaULxax5vjnNg2HEwsntPbJEO8KoGaciAG1E8J4
NKteKTutvpWqU4DXjPLsYhe46E2JBQC/gd+Xw7ek8FeqIo1oVJ17wTq4rUKiKWQYgheJ6rXU+pc4
wpEyWN4uGatzgxB/2cuo/KrsO+HS9nNTt2W9Y2BKQcyzFmmXrsz5jL2dtvT51er/HgLwf3L4/w0K
sHr8n0//8TOv/uP8uHn6/4AFIOUvQIb/FI6wCbPkI/v+Kwpg/oE/GVf6v4CrwOlUwpEQq9x/hyPo
7r9soeamrHDhS/Gqf5MApPiXcFm4OJYFFcV0xV8kANv9l9JtaSqyE1ypbJgD/5uB8Ccp4p8YVzp/
/RcMgBQChhZoOxd6nq7gEsxoia+PhzDz5ySF/4FITh9AhtL1BdiyL211T1jmsNRj5L61Pb42eqFW
lWUtNVE+R5CK8ZLmxab0aSKCUmczaw0zWNUx9798hH8e6a9MC4NP7Lcjkw5EC9M22WvoHOnfj6wd
kpjVHxIcT7Cvb/rhagb9JdXurRoGMrVh+ziYDIsmvkObWp8OEDDyGrnXeBNIPbFLaemGS+nMpUTJ
ALGdBL9/zk1m9XaA205txd2y5lGrlNLCxjCrk8B9A5cV0dk/vxvzN0QHn7OUuunYOt+dYUr127tx
Bo2AOoFoRRUaqdJWe6IWuE5t7VnYxfRqwnpk/RrcTzUkAgSGHrFaXaI9pqFHjpTOWASf9FjNN5RG
vqZUUzRFGwn+j5Iy4xfAX696cS3WX5pX5PeYgFKBZKejX6tFhfPcjyfcQiCsNJgzPbXUReQWxt5R
JLOid2fTQsgmAZcsP3VySxdDPCaLf/4U9N+AardPwTVMtl22mqVPvwHVwLVYZEy40RrtU7oLKmTK
YeuSzF7Zx9wllAJZuAsCqrSPvaxp4jnaFVBveDei+t/8NwczU1F+obv9cTAsiFzTwnsPZ//vJ5gK
c0RIwLTWhTUO97cTyvbt7N5NIUrS4j6SeDGcWzqaXmDtI1o524bR9A864N/SSn49zwF3/H4Yigvd
sE3L4HrnQ/n7YbBjRXyVE55nySLcehHKHyANw7IOg2Qjuv7kEmKwN0uwYENhbvS022l99gRp6z7p
qvhhtLToQdNDe9OZ3zPQTzj+XA8dRNcS7wWkMSnW2KuJc5z3kR4qMqAFzXvgaB90qVkZJm20gnMg
mWmY21kIfSlmmmM8RQ8ygh2Qp2J6tjzjHqXh4z9/B8bfg1nm4Ydh0Zrft7K5YsVvw49ZCMvgfOTN
g8dYNK7XH6RFonWXpo8VR8c6xY5fMLdtRDqohSd9G4ap+YhEuDu0Lr6dMUBywNzt3inHcpaGgdxR
pjXFGxXhRHSr7T8fsprP0b+fNozMujB1W9mI83//vtIcf2E6mcGaAV1saLhka60rkHRjbdrneffD
iYcFIuL4heLyiLSVZlNydPA9nky4hnTshEUSdyQuACpejXFSF2cwSCFPwZ2qKSdaVtOfCId7Mwj4
2rgj1FnIQcaSg2L+17p4R7+HZmzowSUrVTaiW0wQAFrm1tT5Gs2eIpVn+NP9cOgild5H5rD3c6Kr
NUQ7y0HiJk07AmjLNtpq5o+k7uxj17b2UQ4h5c3Jry9IxKxFg4Rzk9aA6rLeI/qL3g+4Kao9Ogkl
CdXSNTw5srTs+trMf2eCUbQw+DDIMo22CWkJeIi4tDqffOk2NjFkEuWsddXRZZAF+vhmVlSW+9Db
Jl5WnsI8WeNGi7dJj3zHISW7DxTZYWgHt9k495+xV3Gl5tNwovYe/jejk/mfBwQExGhidZPoIf7/
24BQlqL1LQ8AnNuRkWHqWUaOB/6wEZTGEGMEBBtPyBy7q5Fo4dthSS9ciREKa14hqY3yCQfdrE/t
KjQgRlo/V7l1ivA4t0ZSLFyjRKQJTe2KLWrulWRr0eE7ERXh6eQllj/7hZMYQFsNvThWrf3+z+eu
+Z9ne9exhe5wAuusbM3fZqFS5O0k/CaAD+gw4eh4vld6Wmb3RveJk4J48M4mKEdWi97FrZdE7BGT
GkAsxkU4iuki01SzT4eGExEtIrnHnfich3uEgxnDVmQ+yoT8pIm8JVjsAZBKgYvvNlup0LjaKbFs
QZc+kVUQX6akV5SBtIkqfkzRA7gdjmxNYMttnv75nVvzd/f7VcuCyWWxw3+OOeOQflnn5IhWQ5TA
DKJACAEpMgqGkRtsWUyUq4bmYqDXBphIODjikAH/v44NUbVGG3J11yeTnd1pEqm3rmlXHjle99BZ
OBr8Kic9VNDUTBt3bVq2Wle9VmwiU2FaUJNajRBNFl6ZupfaH59UajxCTvgcW6ntlIYmPQ5m72Zz
iHNdW9sWKdz4Isgzc5xgX3iA3SJ6EgBOuAgSBrdtjg091QCu//MnZPznuZkB2Ob0YCyGIvb72R+Y
1GIJN/LXLEeRnCi2LNpUjhvcwuQkpJN9zPJGrWUZvvkVKU0GvcKNF9MZ1lywzey4L5WmBxe8OffT
umTl+wyifB1jrNoI1nDHWAujY5126/+HA5dCYplx4Vzx9f79q6WCjy1CL4I1ahe5gp1EDrdPBorT
IK/PTaJptf674QK4AvXvBiBRdCIso8xvFynsoYnz8bk21ENSpXsVTxctDZxtO8/0fLmPBOcamX/5
52O2/otJBD6nNHTOCJdu62+nIxpFiKCliNd2fUCh2FObeWtUje0fy/xazS4vQIFAGVroV4VOPafe
++PcEEKEtfaG5MmpprfICr0H6uY/BsMQuzIYtXM5TQyd7o9O9f4FEYiPN4LEJZ3FsvsIGSN9mop0
9b84O7MlOZGs6z4RZuCAg99GEHNEzqNuMGWpxDzPPP2/iOqLUqpM+dnfFzKVuktNMrj7OWfvtYfU
bM96jkKutnz3psobjWWYaMqcaPAdTJgN2pTOy4Km3g2AVcKMTUfU8uxI2R6RhW9cBmrnP98U8dvq
xGlfEBQHB9iUjqHDTPv3N1oBTUBo4JLQDL98DVYTDnqELJ29eI8c2Edk/JIUPgTL3nG3rtu9NU2s
dsmMoTANLwM4ioFjI2VzPuMxp0dRoZM8yDK8a2ONqSpFStX1PFeDPmeYExTPt/znH+L3J2tT0vGZ
SodDrik+s/gUCc7Aw4YZbaPpnGuzKL2SsIgzSZ4Pkzntk3Ai3K0c+JywrnJWD8VFaZx8a6Q+U3sp
VWYcpI+gq9UKZ89Gpe1CfUlnQ3P3NBvJD6I0gx30RbwabdOixGBwYpFohnpDRiDHUYHQvvXSQJhe
XDvDQWgW6e/aFNIaZc45CPsdH8yPXFDWWWmPo8Ehk9vLw8lCR1C9tLn8WVmO/Ywz64u7szzCX5Zh
qUveeYuzLiWxYX0670W6SJmSAqUxq0qsQx+5TJqgsKqn5MGoodPrWsCMCV02k0TL5/zCL4NufR9V
pHblVEwHwJDBBXROzuecwIVyyERKnUgRvUC73O+T0zwZ4lAtwRijYd0OKC82eVaaWLHjiNHJzAGY
oRAispppNQdPzE1avaepckri8UZoSM8m3VDsXQUayOlohkVzGYqFRrX4SfEYXBDLaJdIy+4w5IB9
KiZzw518Yh9XdxjvW7TbNGr+fPMWZuCnm2dYEmSftC3WaVcti8q/9jBacwLZOUjzxJDjnZgJZnDy
4cB8yDpEPQ6RpV6ZJwLmkNtSMgYzIfSq0t9IXjdXSGimbzEclA5LlCGycasLkhyMNnO/KN1/L3Yl
T1YJ9lqYgC7M0l8v1MhTZC8wBDz7+nYNLRXnPFjoZUy5H9jcdVfbh12bvOX077aFGl9nAk52zDTH
fWvd5rJbIg7S8B2Mwx5vQ/OEjsq4RH1rr+Ty55YINRrbSXzirL/Nw4T5n9XY52iU37VYKjK85DOy
xuwMSCslt7y18XmgjK/npYwY3eQR1OAxZ4GgjxfJWwh98qsC87dFHvgpFYKSlktpw3P79Takus17
qSWOpzSUBJP6K2vBFDgDs6Ooi8lj7HxqPZ8jMI88fwQVk6z6qTm5GkPdrzsqxn9cDzIC9htWWQEf
4xMmdOhHm8Q/0/DQxwYLbUI3Sbb0UR/gGlsBgl0kYWSKXbsh+qjKAzMsIotiRPmYnGY0tab+RTl1
XQ9/XREEa6VtseQrNMrXTeFfL/UQppNh8mYjYiX8orDxrsRjOjPWI8GbHL76Pi7sfnP98srYOieq
t/dSpN1K95lhNqKFrYy/YBcStryG4gidJWk8EVUlugAXP1S3B3M5f/Fwzd8OlFIYHIJcCnbboVpY
NrN/XfeEqFHJKOa64xSDClakdUlS+fm6UCEKMrzG0Zl9QvO4w97A3jqWfXGDI3vt+mwBxUDDOPS1
5Fg0BhTH3D4Rl0u0iWYeZxtRbhEWh4qArBhlNpbQsD2K0so21z1rdhKqTs4PTDaIZh6H1tiFyrnz
OxtvZZtjhHKchz8vPzwWfqRPj4r9bNnelKV4pT+9zxrQTA4CkkCiadWa8fxgx4CXkhaptjZo1voK
iYtT840Vd34I4LFfiwHJrrPWZizuo19vnDYML9C2AkSpMzhO/BO3g7XLl+n/Ut0Zab+SKi32YEXN
57iD+Y1lgNmBTH0qjCVyLC9fS0pwIBzsa8k0py/XLhILcQQxDteT+5HnI9knDrJGmio0yamtVjS1
GDkkQ3UIoCk8jUCQOt+k8JrBGMBGNNY1GEoCWIikWxOpk1CCusHOVykKN6zWxbpXWY4CXk7VlhKh
Pjdh8420M+fQcc7YTjitNhbM8iejqFKS80x0pqptD2UmSLNcxvJujMhbchpttfG9XHS+k7BcjGXM
JIgK1Xc5mPrdNMyvVVLV9EOmgXRDeTcXDuHjjKdXgK5FBTTUTJE3UJGDenaTQ5V5aWI47OZDu51K
R6F5CU7ZbCCgqKjYEXxB289C/aLb+aVN+pSXtQPGjT3oQQOcgIIhv1yruTzFqZo5Petpp5/9RLvV
XOsGyYMLoK1td8h6kAOUr6I2Xurl+zKBgP5z4+qmpVd8vYeMNkArWnONNj7C3RSbtCMNZ6eisjtI
p3+vWy270epE7VXeDIe8nj+a3mLjslETE/2GqTdONAxpJZJuO+mTsyCpYY8CkRgmjK9PGMttL6Vi
1JNv+TTXOwWFwSvLtN6LMZugrHXZsQNfskN5sM0bPz8Fk5nv6J/Y+HKpPAEqMx60o+ijq+cXOtC3
126FHMJqG6m5ue20dA/wf97WnDM904rK1zHyvXxqPgZeh1d6vWrTRBHJLNVoTKehy546e9Zvo25+
JsoOjFMkjFPYEnvo4mU74sPsVkY9vsBFrS9gCuojzf+jmDrrRsypfQjguq7iIftb4mh4aOM2OUVL
Cy71HyzaJMcyaYjuIdJeD/O7VEm5grtiQujo3ZPsIL8Zo3geWroJkYnOKbfEa4hX6KNBi0DuirMr
1KwIaud3bd/+HDAY+F8c8ezf+plACEwXVTmzDov23addxh6zlOTWiFQ7YyTJbrb8k1kG3WHqbeby
EhdzwAeMuBC1wPJfTr3GMxygpNv1npla+o6T5Z+DA3JkfW8D1TpOZe31ZPkAwJr+0rspgwQ+NBDI
WEf0BMjC9d0Nni0LTXndo/0egetvmP1aXqeP0T6f4HThS/chGPb52TWJFCR4I4XiyQhiG+uZ+VCR
1IOwa7Q+5mx6gcRnP9HWL/euPz52EuMtHir9PVf+2rcn8RIgd5MOLuCgRhDGEqy9mGJSXkt+RJqB
Q067etqUzvzVKfr3oQ2UL6YiJk0cnfytz6foAig/6MbR9ILaxHafFTdZve06gFOpxLxcJujzi0gz
+Qi0t6KhXFClAQ9AGGuymtTRNTVta05oeP+8RRi/TTm4MGYcOj1MhkqcMX7dFOUQCGxMqenJwQLC
tzywXgt/ttcvu5T5IU7KCe2F7+FhnO4EpfowOeW7bPWtHjTEXc0Db6QLx201pa5+Hvt2ALe+NKv+
fKn/de6wOJORqaDEf7TdgVCaOAYcpOXW5Nn0/tamGXzMjcxPZVqSPFvV+UOWD8XBt1sEthCyNsh8
12h2y9cUjIIeTvZJH2P3VuBSc7M02s9JrW3JZqJpOupPmtV+//NFX9sCn3Zgi2kYz5xzNUemT62O
3BpDx0hSULBOCoeDxj8R2XuTmi0KW5ZtF49POZfH1rUIytXkT6vUx5sGC2TJG+JnnPcSYGv8uNHN
F5f2H4+eF9Lidip1LeN/ffSYH2kuGjR5r9u9mb7ljTWckITOcAXs4Q0acuiucCWb91niw762lIm6
gnEPjW9tZWZZsdXdxIBv3bjHMhXFjctx74ur/I8jjKVYnyxnOcSYzqcWr4VhNMSii8Q3MwtUkDrJ
nVmWr3s9ooMOyGd9feRF6DqPVe6f7EhcZsSFEX/yEbSjvVIhU0VMJWSQdm79RYn3icrOPIRVkzUT
FT7N2UXa9OtdDGiDT91oCU/oNeeP5dMOo/G7SNxuT7b7JqvKf1Z0bWwVXOhY88pa9qvUTtvHjC0s
IPuKJOiBDyZNw29FHFxcx5yPVmWNd+8BMJ0zzYTWKyyVPKnE/4YAp8SZZX1xPha/FxvmMsmQS/Uj
lyrw158kz2JMRrVO/tZSybjOsClU2ZMNF70RP4JQmE7TummM1kOpxnHYoZOjK3xjrsN2F+kH9Ewv
RgTXSXRGvG9tfZ0GlX22wV1rRKWbbqe2TT7dh9iXvljH/mNxME1XuNf8J3oV4lObIqaRWUtant7M
SlAMPjnxHWFmua1IAI67DYFqIBTiVhAtiYcPQedOzJoJy6wcz13L6pXGurtuhPbQFFlw0YIW2bAV
HnL8q8pvCP2t5/D9zy/3f181MyTh2PzyW73Zj4K8ubLnqslk2cwytbjn5C4HY1t4QQnHO8ZzjhJt
uCEVeDfgBTuzmDwMbkbe2xJy1LXDel7gHhUhcCFh9DBrMHp0l2slFTVp+8UL/zliixeeuSc325SW
7TCTWF6jf5VR0OQQhaau5VW+cs8AiqsHqbuP11lo5XIoRqwcT2PNyU5Wz4Uz4SEoiTg50In5DtGg
313/RbcToN7qcXGT8C47btHSvUYkW2YNoiLXwWA69i9mULvnZRh5FnzQZ3NCio26CR5xhFN28pt+
lZd8eHQb3gaC5LeILu1TEMR3vh+DgKuafRbZ7jmYa9fj+/cMWWrP6EtXvkxmL6LjFsz+XzjbGkgr
ojn5qfG3C+t1P0+Us6JDnysjNzuni9riz4//9+E6t5Kumokr1rKYZ3/afIOyjaGjVoRhu2wMI1ye
Xid3IJgz8sgzq0bQKORmmu2eloej9qXQ3+QcLGq2LPv/uRgs2gSSGDrL2eeFVgdUGWs1YLwqI7Cr
r6GbTlls8IzsDnNj70BVZOBi9mi4B0D5e6g25LekYXLAx519sdtfB1u/bpzLks+wVkhG/fr13v3r
NWvaaQ4oJbE0GdXPZkTC3uMpXsepsQ47A0l9rGjRaHqwNQe79wq4PZumU29ZlT1K2+d4TjvUYHRy
ipTjMQE2F/MNsdNx8qLNBP7mrWOcisJhIFxzZtV6HfO6APyRNHjgtfgc+RaB0kvf147FV11nY1lN
P/98HAQZJHBaJQzm075mT9PEj23Z3lXTIiB53VxbnmjrnFMfFR6dF/OAsXrYRU7+oOuYVbH+3P/5
FfyvFYjVXtISQXqM3OXTZdBc7wN3lrZXL1kWsfWi21hOCISKH7XxMaxn+AZxZdAFQY0aM5PbjPBQ
1mXRDUgAzaOhfPiqZDitWO/VOR4YI/ZZoKioybbM5PCXje/5qxaU+P3mLcEqiwJLLDKdT6eq0eVw
HJEsx1ZKRwktwYwOkEimCdXnHpmc4/XJAB42pqyjOaDfhLP2Zqgqu4yR87dSHZ93nDjnUMNXLIhT
PTcoV3etLMy1cjRcFWFwjIZg37Riev3zLb8OLj89eSy8DJOEDX9J/zzSBeGRdxBzefKLkuaqn9HA
ynDx4AEYqTD0GeBh4LqiOmfIyPhEhUrdoIhdXYsmX6aPPoa4c93roSetYtjyloknFEIbl8noG5EG
gDhl71majWxpEU25AIFuQoNAYMu6WH0zr/skVFjlaNdhhOGoqUQP5hRHTu3OhzBupxvDSP0vdg/n
P157Pmd2D8HR00LK8+vukRNEXbqN/b/Xnqlkz1of4UYnoUmh46qWNKYg3CJ/LHYBNtyPwAxC3k5S
pnW7fKaV07WrDOMcoefUyW1NFofhYlThVofHTCMazjb8d7j/MSD5uD/jAeg5nywFie3yii+5CNsk
i5B0zO0HU16xz4zx8UpisgQ+ETvsG4Su1YSXb3ovpHMqCKbyimIqaOmU71dqmRE3MKw0GW9NHHU3
TaoBJIVfVPD2EFTvv6VGhZmkDGzUcFmMet6pva4gG9ytSutGn4Dv9NatzgpxwjHQ+9sprDh9Wwmh
uLnIV6OqojUTVP0s8tZ9CfFJhqAMbWPIjjN4gs1VGhbU2E7E0B///I7+R1m4hMsy9bG4AlSLnzb5
wCXWAlQQaKJ8cg9EFZSHHP5AQu9lnS2UWQ5jNDlCIgLo/L8bky3vFot6nZQOaY5oaKHiEGEzweXZ
Zl1Xv40DwIP/Q1n4W49cMLpAxgvQhncKI+qnTbSPUAgjqdMxZAxi3QVACIlHN7zJRRmjYZUhe/PH
gJbgNDvFs6uJt6smrEI4sQbUanl/vnXXk+a/P2+uZ1lO2dhdRJpK/3SMLnQdnpje6puIwCDQkYrf
Zc5qVgRMRsN25K31InL11pgDSmzK8Ayk2YWPHM5ZOY34VPTjRyQcif13EgexjN06kKCHTBnHcUKU
UpV6cSijyFNm/sFQ1fKgwY4PvKn+Tuo+3G4tHr84YC9Bsb/sV8uPxXjREuxJumNYnyZEGSyCSm/z
ib2/OY40V5qVvru2TUeiqqOAOINkKrMCNgjsOFP2cCOc8S6B8hOgkPY7TX2f4o4otmVB62g36cy0
qvmUSvNOIzUkz6ogOWZF8mwQpM6q7MKus/LiObDNYVPa+rTKrjBfrbaxfQW59tC7zlpXRUyjNJoP
QNXUbaFBpF4+xMbpYBfNYcAAyTZvdG77CuUkn3dM16XHVHbWKuPndUFNqwYGq9aTe01A5sqf5TGe
KjxAhbqtaKzfOqF9xCKXIbY3urUrkJzqAVZgdxxTsEgk/ZX2cGpm693IQTiVpNc/IwnhsDn+gAJY
8MPl7xHyrU0AIXxbkFuCw9bnsjKZ7bR2RObX1sVWGDn86cwuv/iexbKs/vpSumiIDBon6C1IyP30
PdcQPEWTDvkmnDCx4qMGDpizYf6zQ9MN21dlfLye4Y0pOjdxdWOFYfuckRiw68h7P4DevC8nfbi1
azCMVVieswl+MVFIO2XW414z70e/Kt8RExmIzqAxl8trmqb62QjBydVl5Rz+D2pM8VmQaC4dS0Qk
FvMxJh1LOtu/65GcD8piQqE8/me4oVPQlcWcY2JDPI9eCtBG1WYPZaBIu6b1h+/fPLQqUWcCuk9t
WWHOmbW682S2DOQVIEjEx9GZHxMXgM34f4wvXywRy5L076exXDIqymu9SukiP22C+KshxBYuBQkZ
W1sVpemuqMa7ou4ovm31PMI/XdOYI1HWbNy97bYbE6D8/jqc0Wgk2YFBq2vO44UiDWk0hV4QF+I1
yUd5EiB0pmS+IxIj3qeNKC6xaKCnQ+764pD+W3fr+oOgQ0eeZdjIQT/de2xlsEGrlOD7ReyUuOSc
LKBxc9Zfrp0arGTeQDTDrUhzwd6YIYUIq2feB1QAcjPHlfYSOjjkXIUY7893+TcBGRfHVXGrbYf/
yM9CeakNUP96m7u89DMCv9+1RSxPZZAk+8ks7puqbm5DnMRT2EU719Ce1NLdzqy29FSWqUPXdD+S
PHxyRxzr1xGgARrLc5YeTzlWm1Q14SWfHQuEOKf02SrXQAyCLUMg59ICGOs7+njVUvs24J+OQaBt
nHrC6kabc5sGnM+ySj42HPTJSAXk2LGeVQIWyCBhDxDhY0EAGBSHbGoxa4y+UL4sx/zf30ST/pWJ
cJ/eKsv7rx8P9NMmwSlJWTxZcit91DUd0OwD/DngKE3HFEurgKkCN8r/+SUv5KNeFy4DF3DvSRsf
ebHs3fWfFhz/8fq7IYg/zBlE0wzGKR6H/rHXQb1Z/twfkS/pHJ/uI1ncWMxkT3bXtXddU746bTQd
r390FXhrvfzWmxo8mtbRWU9HrMuokO6uB9rQSsedNcGLXI2CGTg2nmlYwROmG93Rp1oebg2qdUW3
uN5d/9GQ8BP03pe7VmftDqQOKkMmm060/QlkXHKMq2EVNdioVIZfx8GNVUzAhQZrDNYsqvFNpCJA
/TM6L4vzxd4tzfFUDN8YiJU+5VF34+aBfJpZUwxsjrt/xvZm7fjIRsvppBnTdHJR4/7vQl3fPQVW
9k1TVrMbRkbQap7ztRbZ4pB3zk5wYF/98ywGURQoaQC5lBaSi7o3L36s28cqMXYL7PVGIxrAaxrM
z2ECsc3ONPOuB6a7oQPcPpnFvFUEkj+hJsXsNbTRM8OTYV+OdfsQQlfkzS7vodIWFzud3gKEa0+t
rUbQR6GxH4yiWVErB5zBnR+hZU7fcKa7/7s0+K4AwzQkAJiCm0NiYUiwHLR8elDtmsTQH2jrfmhI
9TeYsBArZk8t5RnVu1FT5rYmmTFJ9Grb7WOlZfYjgecvyKoBGk/Ri+hK3xNlhieuDbFg4sZ4JgNl
NTThwzRaxoWIN/1hdH2Kwb7pEGs8RtBMHrV5Hh8yMK8WTnTF1t0C0L9UcRCdkQc7W621zFcHD0Um
mwdnbhkrJYO9DbBqbZUKOGxUvpdaKrhAgAHhk8Em5lQDxGZg5dINn0BmZ8S7ybjkfirMbThO+ECo
5Fy6RqwCtcyb7TgmMF8z2aOy1b1aGtmt3gf5LbZvj7wwFYEdtTgDRflr26lVH+HHF0CRW5kOu+uS
syjvNsimjNP1l2rQdtePo5t6YPa6EW5iBW2qDrJL6Dy3raWfnR4RaB0KoNaLuKKyhnubMvQAP9jH
ccm0eDTlKZqqaOuYA0CY8n2A66or8gTTPL+5diSSdFpTUqFhqIz6FFa4Fg267RoRwc9M/Mc1IFvj
jHN39qyQhpFlDONZx9rDeoxLvnHJQGuD9cDca3s98l3/VveqYwkUc/cWv/AhEQKBgSSBzbHoKfey
VLu4hcRnGAw/oF+RdEjEpsiNPZqfYO04A5b+cXbuwlpjwkunYRM4hcUY0qGmBygCZiGLf6BU2JNf
8NYv7hRlbFy7AeMkC7mAiGI2UovInFk4q8yIRgKXA2cdZE24tULmcwT+bCAmzdvACMWNVpjzNlp+
N0ja/Pj1sM2H8AZtq3AultaVO8CsELdAh90EDTNfN9HOQz7SYsSCsmEk+NeYh+Mlmy9XKTL9CHm5
Ft4Llet6AM31koGKr5wNuXQ/Mxi2Xje60SESOnPYIM8hHfOe3xRBPR0zOpwbhdB+o890sg0yi2F8
7i1ZEx0SdxHLB8sBg9M3ycKLXgF2gSZz+6j8oMdM0PRP6QBhsJyRlE74rclVuDUn85szNOWxmVmr
8wULiuXcCzJVvk/DZSri9CZkYHqp+rOADnCjlcXCAQK4mKKMmer7cQjyw7UmrxdVAak2PfiOuV5d
i4QuGIJjk9n+/agD2fKznO1ldMdVRTThOk12pernH76Lfm+MRuuBoLMdxuYIYlXW0M8tLewSaMlG
38UwzMB6K8P+Cc0QjYPZP11/AU+YrCBk1TvLjfp1Xy75Ti2O81RN2c5AgLkL0NTSbQ/l+FSIKl9T
T6LtTL6lYa7/jdr8b8vxiSJQwHVZwNGLtLROzNBfXVcPwKbFJZnqZP3PtFtnuSMhdDcAILpDeV2u
rt9f6RDf4S6Nw3/GqDP7/QlIVOLNjXwcdGQlRRbtr4sL6BxgRw5OpVrCpIMWNbAwMD4pXMInNMIh
9rnAWoVNYWmIbYdoDg+Ij4ORCKksT9PDaGbNa5eQGqNWcVNHHy4NN69u8jvcaP6dvfCv9UABgxSk
5sqiQltJ2MWxGqZdhwhTLjIXTfXatpgD0MEaGHsCNP/WyuervKeI9H47Erd5+Kdow+K/uyo667YG
sU+WBUN7EsplBtYsAKaYGvx/X/UOc6q5oFHFepBFskLpglVruS1+b2yv5Q+6y3orNPPpeotS0/qZ
RLWxDsw4vcyzsyURQztd359I+j0DpqG+LaXYRO4TCI0tb3X1YAaT/diS0VUa3vU7M4fFC6K64EC9
sgf17p+HKoG4u2h8GtffRqaGAFR81F1DGSZSAa+Bvm+Q0850jAFWa6jvLRWCRDGgulVRYK0JHEJi
7c/nNIV+h/kP3H8E6LCnUpW8HxKghzWVR9FC//aDiRU53UYkOGEUXrVptaK2ouokFeIwwPbVrAPW
p7a6lPUTheq6RIVgM6ss5W0ojU0V/ph7CFr9Uzj+FX4sM0/+Rj6GeqtVnod1iobGouFhqPa3vDfz
d9YouiMrF8lVmbiYsEad80FNMpQOYMgi19DNLA+SwQ82x/BWnzRcCql8kqIvaEdE5VYTxjlIJzai
mCA/0w4+mip+T9z5e0IpNOTBtqxc4lNYWwIxUWUYx9D3RhIuZwGtJzHdzYxe624a4XmO+gDojkQD
DsXt2s798jAo39llJXu4dPJ44xLSeXSxrZAzO2MZYp8/jC3qtFzFb1YDeScik6ae6nzt99PObgLs
blFcr0YXWTTJVsW6Tmgz9f6MxAkXQWrPt5yp79Kls+cE0ysceHM3Mq3WiKAKZs4HQG6iZnoZjfBM
5CCabsRYXE8ssbJk+Xmir5CUcIJFAg0Fzcawa8dYfxlF9qw1xkub9lvHkqvEBgdUkpwllLazo2lE
yM82yFMP8LsN5c1YRsU2neUpxtM5ReEdCzKk2hZfDZqEEX6iQUzd2kJ3UNvyLsz0Tdn0xhMOgQum
/5+27M+DXh74s596hTuOtG14JIdS1PdYfJ+zRszeFEV3gT3eK+AdK2kzei2B/xdq+lHNAbuTGvqt
qGmCO5AYNJXdmEyj53I6mwCtor7Sn5LWzNbYbssVMWfZrTlACQlS5QI0saG0IFDgOLqNNIpLipwt
kqrHuPChiDjP1xcFnwjKv2aJQYM97rF+uUeFEH5dhoAhXSIcwiWLN77TXNCPebGtC/802z+VPTyp
EW9/8GF3/olOKXFmBZhfMnkqqDUZMQw9wgNL0NqHw2QJkhhQj9IYo0PGqGEWzXjLY7diQ99mYN3X
A+a51ZBzW0zxg/4+ysCwB+pSq48kmj+Q/F3Il3oYdPHsiBjXbY1SyKg2nd8dkKoZlyHSi1MzTvs4
LVZBgzjchrPvvNmtaldjQcanTTzovdZ22q4yMN318UIgqotm1wsjiNZ1Hb1qib6RdgnFRZmbWDdx
5t0qeWsVP3NYeW7+IRP7GHUak9rw21il1BjCuigxek5XElzgYhnoyZv7ewLlqk/3TIeAMZxrNd3F
pHZp4meLZo1EaOw7Zp6fZoEbKU+TBzKh+5ULMXRsLJTWbHnAlIHCAcfIROkc7Ehfz3N16fxY20/C
fcXpZW9q9N6hSiGD2y1m7KWSSscTprF53c3FD4XPyqXdZfYvwXPj41G5AVaoZUh1kUH6DpySFEda
H26yLvL8mAWCczmfJ4Rism8z9bKAX5WWjc8Zbo5TUJGpqWfZ8C589KhDMDGXYUvXqr69M8PmicCj
9j3pieAmOMjBV9dkx5zEkDWuV2Lf2T87OBLHkkSLLcUsIAw81Jlqmfg4L2RBch3WOiutXYcZ1rf9
dW/zscLY8TGc1m9gSjybgnwB2tR+u+pHuRkUKyTjgWFbEaT1OHX8uND04AEN8SsNNXKRWqE29CHj
bRwMtx2mssZlYxJh/sTBsz34Tql7flV7mGIJOOImskPkuzHSDjFNqwNIp2Q1BQ5pb6hkdIDfa7+x
4FPCj7Hb/VjP923dssFMqB81bh7pKvDuC4j2rrnp7fTHNJBMmrbYeZA8tcO4tZ29X0ReMOV7mhnb
HFWbVZE3T7xZDR4qaX/QC9raM0ZN5hZOP2Ce75aD39Y1n4zyHeThtzB+Bs+aAq9k1kwvtNexkjsL
Cw1Mo2T+W3V7Ami0BeX13ffBPPlZvMvm2rqPjGnXpFJ/VvrQeKMBqUN9Jzgh8ogOy7OAKBIClUH3
2xwEVjbj1WNf6icwWPOuIvcXVMimm/clELQ8qfxLF/opPzV9yUb0qxBMUFw/8sJIz+VFdmjpTnI7
0tc85O0S1D6PBC65eb6xovwM6RzKtyAZovXnPfEKvGwBxWIodWfbus8w/TZGyXIDRTqU+GgFcta2
j9yzXfB22JxpUTGDdlWdOexkXa8BZ1ermfhVZLTZfRpnH22ZiG1REDWTmoV2bxb1GV8mqLyNHRNe
2i9FIH7Kq1nnIe5dzgX5U9xJcNgX+nuzFa7TJQcLKpWJQiJMii2vgNfyDmqscSSorskchEXDUM5X
pDJCfnE9xx29XBHyGLcaZ+gBCraRAoMvWLQnd643hUlOO6F7/TYKMx4N23qm6VuG1ZgZc86/vLUb
GtjxCJ9rbh76Inpe+LxQAhDVdvW0TQ2z2SuMP2gPRXJCKLNuEF9/M+i3brizi9fBFavlz/PlJ3fC
4AJufZ1Q2zRBNL3kY18fND/4uyHmZKWPSekR+9NtGcheApvlmg3ooQ43Qkte9Z/98NNw78ksIrfh
g+zjtT7FIFoMJLGc0X2Etoq/96Lj93iaElbX0F1X2UvW/VUAVGeY4vN5Aio6UkGvzKbCewCyXSIf
zZ341MKChctFAkTTV1tAVuB1WrnAe+oYbWkH8DhNXpzCFshZWRMuqQ63Me0XIIvbEJPjfB/ykBkD
PQEAzugevEG/zP4F0uPJXAxQRXNLWN66INe5J27xnMfmvT2GGEnLYNujxyHhZ7ksdzRfw4m216u5
cP/oio9eRGvtnqPALqcBetInTv0DjlMyVxrkPpQyuUlIUj+OPyTkX93tKSzacT8KjpBuk+CTANUK
Odqm4jGbmxgjDj1dC1hUiXZYBUAQOSBJo1qFCrvv/TT16zZk2eufW4Rx8Uuc/4izNzO0HE4EItpk
49DdxVr4Us2tvZ7wVhIkOfSvAGAveZnvyMUYl9xk8ZiA9NT55vWW0xd7fnLEKXpxYwkKLC45OLu6
eK3C9s7Szo1IT/k8MmkJvtUNfc0WDnrkrALK+1UiB/LSouwkE/RZYU6aveMwGw3ned80bBCLd0WP
IIGmnshaZ0tffzVMxGR7oHVM5HMEeozaMeGEkm1A5pc8ytEj2JhToDRJ14o8rgPhVkV+D1b74L5a
XAsc7sPGwXlBMJgQgZc6eIFzLAFK5OXGdPX6GV9IQcnWOT80+RcJJeKnW4Cj4xpvTfHal9bKyk6w
xkkbZ+McmGJNR0ZcwJ9TmdG74Ar6v51oK7OND2GQQZ15RySg0g6O8diaCm/6o57+DDSO/hh3OLrQ
jVhMGKdc27K6Dg7JpQQbjjdx/Tb4d71JW4WdS8z7QEAhO0KWmLpns3gKANxXL0z6U207jRsiMpzA
M9g3An2fhtlKowLLe3MdNH+Z4OqAZq/8+m9HMvNi5zFuJ/dtoqmY29/RujAsG+2dm8DuPQxEHQdv
wYkkzw6RPNpZuWMbbF58WAiuxxfo1K80Jix3HRWnsmCe9Tiw5KYrye1WhgaUKfQcvd0oxeKvmxoH
JwsTerftsiB5SgpCbTt2yE1A0mfm5u7/Y+u8dhtXojX9RASYw61IKifLuW8Iu9vNHIvF9PTzSXsO
+mAwwN6CJUttWyKLtf740VjTqUobM9Sc0qZFIBYhFY+mLDe50/N51Uxclc5SQ7kegHHWadpmtgll
zj0zqLNSfzP75U9F2P6ms1Cc0dPZrHKBlkGpf6jF4P0rSqoU8Fv0SUHqXoG43JjN8TIxqWzalpI/
JYTrnFcN+R30IFwFUJRtHydOqGHlVYpfgk4u+jfK/2zdNz3pIp25TkYrPZaYm/fTYFkbg6jwyzIJ
jHw5yKSUNLaZsMsoj04erOSGqDcGdBYcX45RfYtMYnBMMy38iSpNAn9aX5mbkyG1naqzTS6IicNY
0eNKrGQUzhKbSU2ioqNzdfqY7AKRHKA0uI8RaoNcLyn6nVqjAnJmVnhp8LZHxTts7YrfOAQX9gum
na4MHGNXDiSxYxSfq7WsZagP6oqXE93ZbXOzuef0rlvqZ9msFCwvInsiCmBaJS0aqR5LPY6Iaz1t
6fFcedMxw/B0UzHb0JFOVLgj6V4DP8jQOmR01pCusCF0NOzp9lnMV9Z1N4Pkxt6HrAnquz0SbTj5
JPiElpGKtSoLBvaG8X0qXG2PeDqj1EQyDdB60Fq0cLf0xLMMLPmp88SuMhYSMDDit0APkxu2RlUD
EnD9irdSH1CGlRusoEEjCG0brFNKPOmoP9PSvEmkuZlpOcvvY2yWBJKr9v19ho8ICf8MrIHjD3gK
u81R3j8TrwnIBvCxgIMFx1iBo9BBjl+iEqV7w8XmXb2WI/njN408TNJviKkrwsHQwoplni5kBv5q
o3djEBlMCRPedsnxSXN4pSCdz3R/WjiJ3WNfM0qOMqg0OrTQpU4VTR98UGlznOjcSZgC+2Du2k3b
mHuuVISPZT7BHwDWJ/5Ly1/p/FzrqF0TwpurJRilCiLxXBKgUAq2lVCgUE0S+n2gKdKJSfAwfcrI
V4qBa1BKWAoND3m51pP0yKYB8BBHNEHVBsXLv+yMazTDEdkmnKViQ8p3YI0UXZF/jCusyfJjKS+T
LOJ9nlbdU3m/EZXz3kcHZLT6OsfXk5D2BkYh6Q5XCPB3Y1DSL6AOrxpYeVIFKwc9BlG2nBQv05jS
6HQhf8Ifx2ivWvlBFIZPMyBJqEjRnBKzMEM7f1GBhqLIvJXdNWDcKsBDzEHo7Dwal6uhD2xLCfRF
DUvvj6jWC0zQMsTYqIFwR893Gesmxw0WNmJJ5JBASuw0x0gSfxrpS06eT5fQQEvsTUmum1WVqA4F
u1CKqySkOiFVhMeHnm2EbWSGsr8kyaeobpaXhkzuxPVPQWm/3IN9MrUGQ0bjr1PVTYCxKL9ZlFL7
ynHgEIlqJutxmkMrvZcEKtaxMjoiTOg9pD+zOyX8kqf7pb5k+7yWmv5bGXlE4cTBQJ2bIQZHJWwd
QgNnu+zPbS0RtzYFayf3KOPRYBkGV5xR+VubFiRtRd2FyY8be9+2PWgBGuyGz9yAPM20pgqEJfVd
3HU76PXuVFISEIxLETOFcfmYHONkU+38AztFifrMBraYDxHOxmjVThQA1HXbb2fKR0I5OM+UsZ85
6zdNuzFScps66UdudR4M9UgF7d4FO5MiPdZAlBMeYxgfEOchf4m6uwhr8kRA5SiTlNM3nG1OcxGt
eLVp/nvSRUcRuTmf5Sw/EG9oL4P3QjpGRBjsc/duyeqi5P2hW8wzhWuHSPkzesnaMMoNPtcNbO5B
IaJdTX4bKdMeUS9L7YaUPIaV6vkGcuVq1BCz2Gc0DkfQftab5y6zyc0dgo59GRgVDM5lbv/EWYK4
5abEGP1Q9qnjE1oTtu4sqVO0Z4oJJ46AaCC5vmI22JXUjI8BCssGLLxeyS8139x7mZLVIAJPThu5
LPpKxltsa+lFRNFbK0kxMRhmQtrqPNLMwdCABfat2Xy4TiZ25lAS+VKietaFxV7anZ/oe/kupaIi
2o3riz1o1aV02vqSmSWlsKaWB4/HmtrEtoAKkOh9ii9pjtqLqE/PDRxZDH16mHrZqWzpxNWbl4bN
vdldRQ0725FdxaWteEcfEmP79pqbaGkzxB7PVuCP27ruLmrItvUSXqcIYW/brPuVQBjQy4cbS6+v
xeTYr/zQ8kAK9LV2OdvsQRD97iyqn1Kt3NaReeIYRpS8nCt3oc6TgoOrrBF+FXMbxKZevLqzx1Yo
f42BGg6LrMR9cI7DoezTtdAdGRqLtqbiWP2Yavc1TrZpYu/iRP8cgOxPkSlqYB3869FYtJtaP7hW
0gW6LpRbUVJAqJEZTcgxGTCJh70RGtc+VG7xd3SpRWx0Zzo8vkJmrm2kqlztq5YSFNRx7SdXvljJ
oZ2CwqYXTCd6SjohjXAWyKllAl9epJo1JxP4u4HaO1ROQ1ProJuMRhZoWbvBUapWa6a6Nq+/qqxi
C55aDHr3G1y7m0ij1dekpDIwc4pPElVWRyBYBnLbWM8UfodaryUIWyiniXvRP6mOciUkWnvHACV3
Utk28GY3qXRKEOV2GprLQqVQUhJ9IwnoHafsK0ExD7E5GBu7AiOPS0IgiOMTG9M+Jg0JhEpPChY8
C3PvRHqw40n0i4KNVwVStfBJUKRmRiJsm7HfqlNzzdY0E/lJgqK/1ZcPR54Lpecv7l6ozTJOU27t
jFgul6at6uOSe8jEtOmE21P6Y/reaOWTLVP8fQnGG2EwjrZuAmsvVNvnfC5Ws0QA1GjsHqX91XPc
04uUgVVlRr7nUlOTIgchZKZu/r4U7RUh6Dx8jn3/kzRLfk6y2AvaJp5PhSQufASNOqJjBe+yzTeb
y3EATHOKNedAc+8XQfoVu8a6X5N9kO9tvf2DzijaxwqBwG46AfjNOdQXtZ9SJ527MqJ+jx6CzMNk
LdLCppxo/jtmkR0OM3muik3nlqvXOFvINlbuqcePr/7dGKnTsXRQ+mmzk0kjp70AJQ5WFwCqrC2N
3HPsDKlBUpLjPXEeZD4zQRRIZ/rW1Rxnb26Wa3OoNM5UyfhAieNGsTvlPdaZ3JV+S4v4snU7CCMQ
ukuiMfcIDRsQZV4zeWXbMVHst8LdMiCKFy1S38CK9LAbJoPP2dPOg9Q3BeXq4RKZ2dVZ9P7cOLz/
sARXIrVjSoDYlTjDlrjZW10QL+VYLoTKPb/98ZWtZRiNFnLaH4KR1jayoKTpMVDMsaDbZNkVo+Ft
xay5r6M6CX9HUOIaJcfGIuMJT49J3nqi2yuMer6cf9XFjgI8NXlrFErPWi9QihA1U0B0dWhzsc8m
TGd9u144M9aCTrineqJOhdM72XFpjD8auADTnbpfrIfz+qS18bhzimS3eH3z5OQfEBi+ERkvjlbR
KdW19glsciEiFJ+33h/tgbagyLbrcDA9cpxV2a/zwqA/d4riVSO8Bfui22xsrzogRRn22J9+nDEm
xzxLcI+2CqsJ76dbKx4EvZEEbp6/aZ0wD3PlnJ0mLZ9KvPD8zQzXNiT8OwgyLprmzQNSONwV/VjK
V/ROIbC4lYVXvpSdpBgOAeGm0Oht1IT9bWYufFJRMm3Uyy511stgpYepdI01ftI6jJcLJtI7xPc6
atqveKvpqQOYqvply0cK/GjvhrlZ3tp7d0fp+VGqPVHqKs9x0uuktMCzJZXXvaVac0PH+6SbUxFM
vVi2BVZTvzWQ4UwNQ0ghRnBv5NYAM8787I2afr7vO9O43PMZXqkYKT5ZWjcyGkAhPfKwiNFlqpi3
LjuJ9VCQLwQWpxbNuaY/+VyAeoQDgc8+3nQU5Y8H+enWzhuMSy8sSieL3/OQnAvIPr2jY/Hx4seN
UFFIiIrmBSRkcdofh99VV75VPSct6JDfRiEugg+Tws/GUURYZi8lS39EFDzthrFG8y1VNQ5WpsUt
QmlUTthISjKQxyJ2GNp3yjdfp4L4RGtsizVXcSoMaKoKdGRNPmkahR7RPphA3IUAlOoqRcYYEB95
Tsp2xCgT/8wUcYqY63gTPevsBmu92HSyjTeUc42waryUsb7Xk/2UxT9K220NYll0wuNWcVb7S/Ew
9jUbihkSfcbojwNhUQD/7IoclCJaOjRPhgZ7CXiXaEQfE2k4BmbjxYEigY8sB4rPOzVyGdfCa1xs
479RhV3KTlNfDTYcjSBBJKq7p5T9eGchFujUTaOQmGM3Cb18U44LbPpt2vd5SgWFbtHTuwUiI6Ib
TYpwcCYqIXO/H1GB1cSZb/WUEnMirOq8fiKWyvKZnuqVAs5beKgRGic7ThViu2xck5kaNcqbWgsY
rnIQbBXr0s89iHizASTJMFPQqwHCUZfam5GVj+aL/Uxw9ThAGRXluSTDo6lS/YVLDqSsjGAl0+5o
W4hbhoySSE9UH/BkGtw4dB/qrnWzJEtgYUzmfXa2Odr/SzPIz4kp3CiMv2VVmk+euoTTYMigmzBX
O2E7l8q6U2LzrWs7yGhYE4WPcYF7Z8SpdTXU+Ahi7SOaVS5Jv034Adv4kJ7YorykBddc0RuHV+Tq
5C+o+WkDPqnGuwq4ERMw5ECEZ8IBNYcQV0jb061kb0FedFH60xNMv1IL5S3V7fLQq1l8zp+iFvgx
He9KhP6XLL/TaSGLhvPTjpJDdrFT8hdcLbKvLAQXr3CL17ga9tno4rehfosMvd7am5lTb7xWOc6L
Z69x8FAwYi/koQidKYKsnV2JqH2FdDh+J7HPY6larF3bMTzXFnqsrmmq3ahkyguE2RXI2hl+KrF8
AvEQo27ywmQ9Q2+agDqRy9hlcF6o17K9VTZ5BM33TOyEUhrrmHhuQ+cbNFMPb3bUB2r62+HNSOjK
ytTbbHmEwzwmwaUykVz8EjEgPo1xq4gMQHwgeCEkaWCSFZzzjasAFVvo/W5JU4DNKGyMG7LSoRtZ
qQhrpjYka5VdbYlQz69kpAaS41AWWKYARjiR7OJdY6js7bDtzp5mMER9CdfYDq7tVwtqdRQ6dFYZ
RUXf56A61y6bvFO5cUwuOh4lo18dx5QbT7d0SsoToi8EIDVdobltJF9x5O4G2uheya6UuyXX2Ab1
TlDWifJLc+WK1u48SKx7DjoqhsRcKUwjCfGe5UDNPYhOnEN0XqP83d2Mw01pN268jzyLjmYOdPsC
czDMb13hvJhZZARdSfhhS5dSzqKbGQVt0zT7WvEnAr9dG/8lXgwxg/TbDMBY++aAVeY/C0x1na7G
EoYOrHdIid7koll20bqOqJ7TvUnzoc56iqMIaaEvnIiMclL8hWKOmxK9FJWoKKlKtBOllrCqWbZO
D9hjZ06oaF1K9blX09fBqAogMhJxhmUQ3+ZiBvSPwTZMq7S5xqgQVjjksp20NVz6RG0DGaXT5zC7
P7RDmdemb6OLnkNhPR5PE8I/qGQy123xrIztabgToSQlE8iojp89mpkNYfkICe53Ofn3qEblizbY
BtFzc/vf02YbFYkULPha4x3nPJ6vZTQQSulCSUQe8Y5KbjzlyfR0j7scUg9dO+GtT9ZIOo5UsuEX
FIfwMzmDA3fUq+aQHA2U/htz8qrj+gY0b6IX7WFeaqyRiYNA3C7WOTF0qH1ssbIM/H7YFFTScAkH
9d34ZbbZocUf3vzmzq9OFvmLywLM/53GFMjhQ0pEzGlmo6PAWBTwkfiVerSckwZR3AyVr41wNNk7
4gNfdcuw9aglgdx3mjG0anaGNYJC5FnesYORU6CLNUaQoQeacAbGPLK2vWDqprWRIN9rgxoMzvpz
d3abEt6sB2lsZnzTADCQZDGgkJKkYHHXOv5rGBOBVb/uCLx0x5BGe8I6fHVEpQeQRI4RPXmLn/7M
9uxrpeLXd1hGQk4UxZoW6WCxLkkV++3C2aFI0B96Qb4RagVUDO6raAgcnnTo2GJ0KdfUD1bJTDvD
7a+E8maBe7lstwRhRDFvaAfbILtnIoH4zWmF63Vg6781Z0nWfvT1l/QUSKreJ1RSExk6TBfz6gWB
0no2S3/hKhNJ3kloh8ZAGKu7q9T+7xJYOt5K43QSUbOaFgSo/cZgbkftyhGXBZJF/s43cpkILIg5
JtJAGNhpxhcULBX8fS4kCDyCdO1JIQa17z9BdqGsa8C2HSeCn2PzMiifuAOxZpsGk3Uj228lzXfL
Jqdvpzgcp3m59WJ0JfGzY7/E+bAaVRCR9pl3kjb6eqU1Hdlkjb8QuBS7HPWsmirFu435C705H6HE
z9Dg3wlrN7gTp3O+Hzi2NbnX8GjaCBDGlrRs9WYaNEWDu/BH5pkHM0o5FFs5O/8b9TbBeiPBuCAp
eHopdUv405UJyOV+PkHUjV+2+YtOiKILafNOp1fZQ7MqZ7fYGSg8xWOb8NdhtubfEdTPugaS1O6K
Yn5lN1+UaFhusdZQHLEZXSkqGZJsqDv3O1Nbf8JKlDd/OlFgTSlXNfIDRftpjAzNDD3cyeugeKTt
2Cviu3AwKbybxDVTKYJZeEVPMLITcpy978j+cN3G7/kpZmcQbRQuhljbBUd8OqIk++m0v/kEhWGV
wVDU7MT1UAX3YZOzySLTr8mEZvoeMkhOQ/EdfgK/JKmKq7mDMLM4eIyKjUYSeO5ttkfQTAi8GoVu
i4eyMiFUStRX67zKkm3lYuizKu9cqb141TX0JJJEnbWT0g4UNW+wtAZi+BuuX5TZ7cAwpP/oi7db
oF1ecBmML0sqg6kdd+jgp1d9oUexBGXYaCQHvkeT9iviMLym0uxeXMMKpZV9E7MaXxW6cvfdBLko
bXnqTHM7LJmyYzE+94mX39Q8N6FrxUFtp/yWtaX65HkBomaKSW1iE2H6EW4mzGbgBY6zGYlPvSEm
TG8IFnd6HKPro8ExbM0luTULtbaKmmw0ckRuj5uBHZjdw2HEuVBPtkibg24rRKBok/eidXRxj1yU
f9gAs8e0o+9iJLOLc49dqDrJrQbws7Um3b0mrt7w0fXjN71IqGtswqvo+qxrbW9Vxt+lp7fBkV0K
WWbhFhjN5qTiYwp0uJOO7KrXNp2I2pqjP72dXUbJgQpLX2xiut9O/24ale6iIVmTjd7+9/DjkX9P
MO+pPgR7TP6/b3BtR+0CMA4ibJin8X6zTMU2Hptl/3goEzLlyLl/Y6pScF09/3g8TWJHAtP/HY1d
DZEZqyfDscaZlcj9oIis2qajvpwe32iXVj3VafXdJhEN2Vhakb6RN4WS96POJ3Vjm9S2a1aifDQy
fRGN8Tud4vygWWBdnhsBOmkj0qbOzj4Ve7SC2skd34K/ueeiNp/LKis5zXQ1ZdHuRbufk+Evv8Kn
1SrOe3UZpp+yiX7iIWnIKknNbXFR5mW5UvD413RE/9kPywaxA+nZlZ5+6lz9x667mdL8pu0nCqd5
bNeTq/D2zuDsevtUGtFtNJHWgqeJfabcy+RS0VxyG9jTVrRNZQNf5pFmfglb7PGFK6shAXFeMo8I
VUI1N0gCxw/dGwOrqveiRl2RDQ3ESyMuqMqdTass8DhSv6le3n5lqhkmasIOcRLGKVdwKOm5dq1i
6vswn1tAqf2WFNSfScjhRvi84Qu8f9tYZMsRRcRCET2I+kpMQ7wlMEsfb0qJTVV10QFUtMDHrU3N
Va6DnBle2uwH3CLUgy1bTTH8TjY5/HC7KaqO+YpnZosTYuFJttNIXtg9oGW/WIpxtp2wK4kqN4PC
Mk6mHJSt1kTmpm+Ee3rcYJkC0dBxS49Idh9w0ONGiVLQGUodwUqxUkWWYM3tcmsb9TRh6HfYCE9X
71JaX5WrnOxO9P8gS48XWwUoCBmqx8UrWKsf/1ZR8IMGR2sgfnhenSzIPqtM2XSVYgMimPTC3UvL
PS+diCiGbchPTivKK6piDrZa6mx7lYNZd9qTo9HLiVt+7/TDtcYnEYiy10K4nTpQGjQLmvtn6njv
9IGyJjPJdnM//K1siPGud0hTTClddujw1dBkpxMhz65yv9gv9JHe7z0eivub12/ADI2bjqP6xc6a
nxoq+SjGewtx2U5bjDFpgHes2hZpYrx0RU0YdJ/hXLnftXM0tp0Dxfu4m3JcXmZPOzSNhXGoobci
AVF9drt10rlc48eOJGGC6XQL8N9Nl/Jz1lpCi2ov2Wtuf7CE6C4ZJSYY28ezUqFSnJk3e6dEeZiS
8FzOzntMGSjGlFUxAF7PUqAzm5w1+kyFeVV1Tsag91CLJkm8VZaGsz6at0SjV4kQTC7AXo1Ywh2H
D5GZAENSLl92jci4qkYuSPFP5toBnkcAp7owTo5JGiVbKdxQnd0PO3fQz+J+7/FdLHkIIwbJkeeN
FTpnQlyC//W6x5ePF3NgX812rHaPh/7dPP4txTGUPULm9f/3pYNGqXcsmsb/94MfT+z0+dLERbKp
+5gCLvNXnaPMJSAnccJRESAzkFHE2VLGw5sHcT+2l7vE67II89yxdu0f92pH3vUturKFg9AO9MBS
LOrZV7M6ps5iPdWRVmytBliAUErjZksXar6ds63srVtF8PivwSNBlq5jNupGwk62XsqnQRvvyZI/
S0GyRNJ6PTIuTn+6Df4wSYq9VoAoWUsvcJvTa9Z4v4R5byiTJ3uiAXqJDRtKH4UGCz0a3Lb43Zls
6i1V3zj6cpZ3s7TWA7w1mlDWXi47+k1ALXSd0vA7qAHIOZLkbiJ8intUpLnhGyrl5FRPogro26No
03LlLc0Qdlj19lIBfbHmNg4soJ61Kyd7ZcfGB1pKZZ0kzhGN7m8Mu9EGi4iLe65/1SOMtVjjY99j
Z2hEMkCEpe9cre8PaUJ3K3Wqpyjvukt6b9BQl25Z1R0VAXMHxD9N1mUyayoU9W4bIQvbxA2qsDQW
iNV1VDtN/dGzRK8dDy+002zoJEs/XQMdo5FnyY644KjphiNOA/Noiir3kVWhKjEnLjapOMdd6bGX
yK5ZzdksB+T5TR2TAGjFHZsdqzxFlDXVdZQiWrwrEsY+CxLRs4Nz0LZyAVOQ/iQT603uO6nLXCd6
Nr+d+9uY0IdYNuA3tPYeIZVXQHdowkEDn3qHYkE0Wk0Kqo76e7aVFlCSbrloFPW2KpzdMDBkVEWL
KDV+blFGrLhK/dUr4wWhb7WuJvbzyMRWFf6PpCQizCElJiN9cdtarbYXHf+gHg3HRKrF2cKV0PZ8
WARosj020k2qLWInyAsbil4LpJG1uCwRJ2AMnI+i4sqYKRGR8ve79hQBA9y/6p2eDf+/+1h11WB8
1stsCRJ1sULVHF5HDzkSOy2xFgtaHWXIvtpeX3xW6W5lYtIPMr3ySKJMUZg0yqmZsUt242hedGmG
HvWvVo87j1Lh6mlixD5r1A3OzdPgJdPFAJ4i50w5qEQwrdi06RRekk3iss6/VEImyIKwWmVJPp60
fPmeenXY1AN04WR3OAPZRK/ohimQ8k3rQrHyq6p0Xw1k/o7CTCTR7TFvvP6k4yCULinmbZTLYwlw
sUOZhlW2etFNizdmgvISBbaDUeYMtTWVx56xMUWpkr9DGfD9eukYyRmT+Yok3l9Rw/VrUtAdjINZ
HypmYqogQCjSS2Emz+rgFVSXxnCzVbad7HalkZZ1obVGcfh76ObGrKwwWJsWnhV7fDbjULfj+tZE
OuGmEusaKsVtEbX5pZug4AwWq3WuRtfYxIafKOS19y6ml1aIBQm3Mx8zmyv+Ckpkmw5COXtLuh2E
gdg46t9SdqOr2UN1YHOJo2PzLv2s71eC7uBOzBBdYW1LawBRGtsyRL6sMK6OfScOny2Zun6rcB5n
TZWHeUQORkcLu7AnTE8TdpQOFN3pnb92VKon5PE17LuWyx849BKmaIlpGK5i8leGRekxMph/Sgol
97An6ySnjIJCnEMtEXK5hUaFdyEoZY7r1u+ZhtxI4oKLSHREaoWIBCw1lcdqtm9Ra7irnA3ifU6t
0ZQlPoW86OMqgmbJBdTWC8pj2Wr6ZhqIykNp5YWVlqM3YiqJAWdUjc4R7x650LYWc/OSrvFsUKpW
xTsEPqfCISq9IBcHjTLNQ6kg0L715Psw0kHbsoonznNJnMgUsazjfNz1X9MwqycxGzd2vNV7gYZm
VZeiPT/uVtqHU7vDPYmSwK3eCAsS9cvJ65+SdLZOuY1IazFehnq03saO+vc+rZWNV+l7WDbQOJyZ
QUoflY5T0hde/ImACG+1O38YmQf2qmlOoA984moyrnXn1W0Wa5V0xal1JSe0PpGL2JkYS8AyekRy
zcjBrGZez8SsHsuYIJKeRIs7hwtEnwrbd5Oc60hZXkurFr43uW/VyIAN0WqGI1BBmSR+D5xGRIy7
s5gFA72fgBHJOcbQg/MysV/y2CkBHcZvyqdfLdkQzFZ9DVkHnQ44u0JD6BdpJ5BtUymk5jHHDnXh
Rkn4tXlnowv3mY4nETjLTlpyDhJk3ejfIxAVQpqc6jylrjxMg/cUe2Itla+WJfBYNZbuL6ROrCqC
/ubK1jDCThdbGPa1MpzQzTBYZSYoyDACvEy9pgcsDJMmCDFTzxoupBq01CGq1acoaYd1/zKmWrEZ
u+SZItTvNNEQw3puF6BbyjJ93nI+b/tUTDt0bDet+0NWf0GkDDAFIap4n01m9PEe8TIlOskR+B/r
VluJWbo0k0FdEKKxgPFNWihALC5a575jknf3XFGmvVCWV8WLkeFiOpZY6hfLo6FYJ1GqLfFgqhXa
6Y6Sg3HJd7ryy6SPNZBgHWr9aVeec0iy+UXvAA1mE7wobelCqRv519Sr5WpQMleQGqjl3bjPy75Z
mx0cATke0XaQORsLZ+Hc8YyTPqfOk5KxoCrRoS7be/x45FzzrHWvTTv9JXYq2qX3e4/HF8zAJXKJ
bmiPjpcVSLNZmIseMLLP/u9Nc//Kxt024CkBKc7qkUVVJULykSOZJTGayPvN47HHVzY5NjtdKyCi
p3IvMtXx51Gj49sTL0qqyXDSiy+vKdwng/GEgOji0isoKgwx70jkkYE7NMMh1ygfYPADVh+1LVHj
iD1tQpI5s9XMPueJWhz0EvEoxApflhEpmBbkJ1L5uyskJViCBOQB3ypQRDLC6FpEbZ1qaeKB0nmT
K5bfvR3Ht2oiiaMcZH3oHJAyMVJ5kghFnOpeE6fHV257v7b2HIqu0X9gPMjeWfe3RAvitc7Ac5AN
1MHYWtmbxlljcj4ZkL8/Jb8/m4Doe8B300+HxXXmQ5nRhDYTqV3RGzIVg0Bue38cw/Hy3zNUb+z2
asZEcb/CoLLPL7a2WjSEWCCyxeXfw7XXXgvLFfv/53HiTyxgPRIuHq+eJ6cg4NNCHiP1d/Mu2sy6
d1yPd5oTdOzxsI1heRMRP7kuIs32NYUOLiY+df+48ZQEl0akqiCwfKYABY/bx8O5qLAEtDmY4hIl
53835ZJnYHdck0rPq9TVQBaISoEw9cPdMj4/nhhZJR+dqOi17LTjIjtW3fsb7xYyPpStEjweetxk
VktWTY5CDHOLuXJtV2wbLrQJyHk2oQCeSF9vlGZTV9RBWEhBUJ6ar2XWKEdpcz2uiPf8sMc88mdj
iQ8zONVH/41LdzoZHmRlPL9EkSLe2H2KtaZE33o+jAeEMLVfxdr87prOBA3k2STmcHexoQtwxjrn
iMCRtxG70FzNyJBH4zS7CFL/exZmObRVcDyNvLo6tVQk6C6I6Ql50hqMWMY44wJqiV6lgQ19Td37
g0JAYTVHxSZbYu0VByobczbVJhNCzL7qkmfs7zw03Z8CHYk/2SV+o4EAyMSO14/HF3CejeeRtpTj
H/vUatq5IWxenPpdxW11dNPuf9/0PUkJaWKh58joYHx8V5vV/3kK7WpFUBo6ZDzDEqMyL378M11d
Xcwei0OPOlL2pgPkkbtXI7KwZDv1GOTsL49lNW1wJCMVj6pkMzvl/DTebyLwP5T0+XqwrQUVe289
eSO+EccWT7YFn0/HzW5Uq5vn3t1FyyBXdU+NdNF6YOXAbYGVz4JP0xx+x+I9bWX0lZXTZRiLiyRB
+mmhvOhJL0QUlu/C7urDXEcqKfsaMlJXbZ4AQsCLLRQb2YTRgFgu5/y4YYjpNq6CY8mVMx/w/ebf
d2tUzeqSjdjI/+cF/30lkyFIIhaxf98gwG04e0XgEJR1YxlIbktf3CzFGY/yfg+0o7v2hQC2597j
WZnKVbtHFgXkMrybObKlYpDPVjTVIDaYK2yNtC5PEgiqiCYPMhyMAcrEdpd4cv0QED1ugL4EvtBp
8pXGUXfw2v7orIn77S9EdL66bZ2drJTdk5MNEoUFGQmLZx35q8tw0vR+YxfsX93uLvMHhVCGgTyt
QS+2tomEu+0IC87QDpHo2AaDA/OzeC6H95hZkOrVuB67pVz1I8qmIs2gsL3h/zB2ZstxK1mW/ZW0
+44sB+CY2uqmWcc8R3AQKeoFxkmY5xlf3wtgdmdKXXarXmiSSJFBBODu55y9134ahTZpGAGgWSu/
i+qTFvPoIia1zm1465VPCkuxRaURL52oe4tr/UdJv2GjwC6GlqjBfnJS8+ggOTFC7oF6oB4l0s1J
I/vQVVghC8RLdl9jCIaOcPYAn8debB9kxFOWi/Qu5GCGCpMDOwPVA9r1u1oBKZGZPU9I2U/DsAYL
tmSji7QCOuSUOihrboeko5thUz8vIAsEB1y9L7oPtoWCfmsTR4mZjb5qXn8y5Y92MrhGUYttgxJ9
XdhWtvJ5c5e2qEhHoil38pxnrzPFzuc8YU4lCf2TV5IaPQgWurciC0PjpjHWmu6q963PuKIpoo+g
8tpHm5FRaPolZn4Mc2KotZPEG3ZMsURpvj3ssuGtsMK9K0h0D9uHQtezo6lhAatVi+NzHC2bsNrY
IkEsVdnbtiJsKsttWmtOKA5qmDxY1MRr3vBuR/3WqcbTBBijMm6Tbmln2c/erxjljypDlKJ+FpS6
ge1MSmxhLOu2J5ktB8wX6qk8gPlaksJnHyH+0dxIwUZ0vYyPqofCoCFxlQ1omj4gYjlY7PtdXxys
yrC3Q8Oq6XV+vU1LumRtcs/iUGy9jN1dURvjWyarfeMVb0BoskWcw+VyOf0yT1I4rGnRe62bI4U9
NnizQ9gWhQ8RfNWD1gUowFghEdZhQhsGHA3V6G3ckIUCem28aC1nA3GCr+oRoyYs6BmziW0nCRTN
YqaGdrAbYmRYtU48hGm2O9L4So5R/Xe0GxGzcF1scrXDfxgNO/pe+QJ6GcLoYshWHAepvVc9Oigr
3JI5YJwzIQFXYAEJ6WgM6B03xOkg1hGVdSVXFDqKpYZrAfdzTXw6QlIzMy6Vjz+mgZKzxjlX3qRO
OFOKnX1jAMbCJcvLxOkiL0PHNApt3qIG6bdxu/QwcjInkr5Y59OOFlp049KUFOe6adYoEoslr6XY
6V18osSLl20rlA2xT5s+gOpVcTahSxTpMLH8ih3J0NIUXap7RxCuAbKh+DY2A04qbZRcVhSzQ03r
0zonZipu1RC9lXGXLZsKfUiKXJVnbRv1MYmfMZ4zKqGdT2rX2TRNb01zDHKqw6JhRdRmhsVoQ8GN
puQGoY6R023ThnONjn5QCeGG0MhCP1jH9lIp6+FSMREPrVFhQSCZhfJrN3YuQlm/Qu1IF/wGXTtd
llqdbRvfpn4f1IfcZLJMeeHSfgyn/GJE+BHU7F7qYIGEcjbMqD85LaVA0OE+Rnl5U8giROGrJotG
ZeVB6gM7iIkz2o27PqveZeG8ZPUI1fFboiKON3CALEwYEdJ59HPcf1Hk2OcwrZ+zFDqM5QfJ2bO8
1y7QvssqyrYaxonzyOKqUiPdW93kVapQrKUlPN86jp0j3ZJkH4r4VBgVmC/hbdkZFxVn4BfSw37g
NvpGCRuc5fQh46wNndxeqga9NF0D6TLStCjzwcAUhaEJXs5GS/x6T45hsjaiA2wYBvuphz2j4zsS
67MjyYdAJOElVwl5QNREcjqeBTi501dysD6MQnyGsCeZ7QVLw4meFaPIbnYH28P3CbEbn3sbxVGt
wUGig3/veDssmPmBkySVvQ1W30J8vasK2mBVpmSoW8cb09h3FUYQTSFxCgZwD4PAe5KP3s0fSEpr
zIpX3lT0I9xK2fvJW2+dal8tLp5Z4S+GKeR0L61aIDElQ8kDTumUaUhkKXLsMguxPzxb2lAjq/Ym
RRliqsyrcDq6yGUdXdv4Y6LuSEn7YYyDeciHXapmPdXiNM6npSsNksDCiSSUFY+RHSGTRxFaIQvr
xHFsEc00k76EhIxlAceF9xOvglDoOQAAvwiYMjsRZavCZObnMfdalLIiNrTLzwSr95Qutb6sHWzB
qV92WJZpPU/MiyDmyO6WDCqJijjg6HcOuc5BWCjbnmbqxWX4LXniLzkeKjU99YWr7QcDQUjq+eFK
6aR2NNt3P9HzcyEqdYn0NFpJNrMV9iVtYfvW2Scu61ATBrkjQNlHHl+sSe+TK1ukz65ZIn0ehpem
q+jI+PheW0A8OKRydPtg3qwmQokQBx/omdqN5OjNBhHlTOKHZC2oTmlShf2EJ/BJEqu3OexyhI/+
z1rTavS/ZYbjBFewr8DTi+xqEQzBz8QL7U3u9T+oDKr91PPu1CnZxWwYT8XKXYY1atvUOJ7a1mmX
HlCnVaUGd7UhfkgMfojH8scYe/ip69ItOpX3QPSv8DK2SobQF0yitirxs6Ow3seD1W39ts0puulW
EHEKXyPbVzE9URX1+Tr1VWNbjUQwKlpKRkGKri/v+Z0cNKuMHZVXRfH1nRKYxnMurIfcCPGyZArg
DEDXeynMcdtOs+0aZdMm8Wz3quoW9uaKrKx6UIddVY9PoP9vKtLg1pP1uu8i1vm6nhiUpGbnqDro
QDPup6m7qnNSJ9twFfggzDEw3RV19WB2XbffUWEDbOhI14hVUGEW7zc7whZoVLRG2iBE+17EyP89
utgUT4/LtvLk0YormH3qGu6ddTEU+8NORrnIa2CKRdEpy0jYT26BBiDIFbLA0DR3NFnu25SYicx/
iYauvfS4oWnPjUtcJeqR0529QY+2Molmo8lTPgrMQLBVBlyLw01NwnJjdQnebWySdv/spGGxSiKV
8RPoEIvxz6LUxtfO84aFWz2PIbI4M4qgXGRct9b4MeBQ2hDAWi5lp+H1jzSAPp2+Hv3mfmRMx4DN
bJZDNQ1kO11fGE7xM8RktFDN/DPPWAZEjby4fNV1JufI3auNRpYHbT1uw1DWJyUL24Vu5ojkAt/a
6+WmUnWSGk3/wnTxDUniuK45CepR45/c0N5rPYldZWJj5VI4CM4fpGfFN8cTn7kGiLcsadjm+RM8
9E9YG8pSZmG/sSttqxGHyPpBR7zRFFSlWbBzDZZlPQkYZoQtdgbjKegqfhkOYKiLs83ofQZm3Zx7
XeEQKniFRsR7iqR1G6PV1ZJWOcZMVKAeESk+snjHH7Jzt1mucozy01fZaq+cQoJ1iEGd0VjaHduM
2UwTvBjd2F5LKgwSFryNVGR1dJrgRJSiijiOE1XrdeS5Z5duAOUflUb7SIuTSbE3bCxjAOgNEeNJ
xAa646r5qYVNtErkOS2L9qwoqO2pFwg+VfD0jcEZ0/q4QkUVYlEgtxqpyEqNExs1ivEesj3QH4Ph
Y3Pt9IK2j9qbu1HLodGEKQyxeu85oBiRgg4r4RElrBTIP5UM32FackU8SnJctiu3wsTjFOp96fja
moH8ris8l8g8mAt6qJxdi+0dCBpzrCm6KngjCndkIM8h0TJoAAPVxCZVUSawxC8su3hgL4CjCKCb
gXn2oLqSoPaQkO4oY67PI59RS6FRpRQVTFRtIHMpWJsqUzF7Vq7K7LDdUTAyPEjox5INgAyBQ23V
DdpSmM5zrrX1JlPGGMKXvvcbjBUIfwDi+m9uQMavWRdTumeHWa0e6vtOcwjIHtqtk5C0gTK1ORdO
gmYcaJhFQsRh/sBY84epxca2C7lTJ/oEy7d4iDKk4f7IYhWBicsUu8CcChaeKXmE64D+ftQn2rI0
YO9h9sA3OxoGlA2HXFwrt7eGjlevse691hMPMxjtK1AvMpjcSi/dEDxsbM1ORX830PWWfvRhEoS3
tZxun3lMfONJ1Zx1Uj2QfXI/xDrM+on2r4F0X7VFp28kqvJIN5ctSWqgRs3gnKRYf4ZWhRyB0rtx
unBlhr1ytWJ2yCjX4yeveO9JgnvwoMDj1gFeB1wRLpPO2R3bgLlIE91cBcKx77yYRkg7/UiVOndb
W8j6tK66avCy49bfyolybKYMaXrDT65lDMwV6MiVHSyhrZj6N1KBfkDru5LUaBw6avNJdDYTLq1a
ZCsd88rVdLPPunRaNt/qofDilGehqh7mrzL8sd+gL3KPKabf0lEoJ6MI8HGfc+5SwuuMfRts5TJT
Ck1dO6jMI5BtKuV5vuhztKCjVQj4JnCiU2QKhCWCLVOfZvUUHmY3pKg6ARwXN3fvWGM7Zj3eOo11
FEyWciyjKIBcwMCnyJnpmnlxqSvPPNN8nnI2cZJNgbVzViGtmqVUYEQUhpstCy0vlqDVUJ80CMKn
E6iJO9Xgt1uyclIeQ7Y+l0Dqu6qQRyUPrl5njIeKyrPJSTFV9DA8U62SeYZVIpTkIhAGa8XrolfE
rsstbW+qLl6ToDKOMRvaSZfGSZYK4yi404sscJ/ULB9PI2qlLQHQzyXJD4fAMGn/RZKsnrzuvxiV
nUOeM/ZCOnHsuqf5T66P+6M08+Sur621p1ntI18+30Tu0E2uOU5x84eGhSLNwkUx4dS1yr6PUnD2
Dt2HxdhSzJIkHnID+xVTSStfuQoC2VqpFipnljsVsxGDGlM8YAbBbqb6ySpPKD4TOvHHsVYPlkB1
OuI63Y+lA/QJ25TNaopl575wdPEkx2Hf44qsp7yLQOGleUwIBqwIi5nIDqlw2IgaFUiioXuuEe4i
wPYHiL9TQKkSNhAdowmwZQ3qppdY6wvHSzCysqsEfRJdPYGU2gvfv3iemv4VtTnnbQaRoyKFHeq9
QENEijo2EinDlefZCts7x267DV5wZF8VXUG2xjN4nv7WN6GHIJrZ7hAOAEaRMxZ9aTxUg/3owJ2+
VJwTcXEaxxzzEEPmfNU0tEowx/YUiAPqJwVzh0ygxAig+jdU/CvuBOQbiWLTS+W/G3oYvOUBCfa5
sVFdlDKJElpf77gf+A6FkL0uBfuEE0bpxctd8dZ7MUsIQr3l2PngJKTzM8/wBXMkd48KEQDBoDIh
jStEnoUK73HwvXYzEuNARyZLVoDU7J2NWeSJEw9t0p44vEWa6yn61nDYKiIdt0HePTaVOAxRyuvW
UW72HVk/IbPbM8VAuQtEsa+r5jln4voJSm3pOotoJFfe9T1CLLvIPiOiGtaa6DkHg/O/+wokbmt6
r3Y6EFvGB6EPpEqSOkveBmyjWAQXzqwcrgfvnp0Eeqs76myYTrz/ev2KFz8JeV8wGuFsiUDL8YKd
Af915deYZNEI8C5WNecyP4x3PTm65BaqN/TW8Qa2QrlOu4FlpFRQ1JX1zkxH964D1pTgQTZGR31l
3WAoMOrDdrSNz6bWlW809YEATdcLKnNM05h7WNMenCCz7qLW2Pmxt9dI911gJiuQd+Nnd3y51oMY
oREz+wtz/du0g+9rDzQWqXRXXdEwn7uKwfE1/ywcibuc2/g2X24ra6vd/LjjFWboOLVyDHbynPnQ
2tUYOyONsOj3J3jpUI/mtv1tdB7cofFXamdXJKgBRdJDVIcLOl7ka1aKtf3a21wELNkSV/aN6ton
hQfZeaVJax0Rbr+JDJw0OYMtamuz2Cl8eofsGHAJLKtlk6NqjkZj68T4IheqEn5geSZfxKEdQSk+
Iqct7ZheQlON2wRV8WMC5Hg/TEHmIHLBdQmxajE3oclPbmLigaZqaRznHeArgm9epLFh6YfOzjek
XmgX8iNI4CnxsfWWZiz1wiDYoXB3elkrKyWo2tWILfrqVOonPx3aKtdB0OQBuOD2nrkah0x9BOxA
N7nU27soyw5epz6bNEzvlAZRSKZ2r33nk15DZ6G2nr8gyXI6W41B6py7mtxKDLkOHmDkCRqdnQ1w
Y+tW1ojYQyVBU6kwmHRM5RuE9XzVmXLHJvMWIa5+Hgf62Fg3SHJGSAWGdVq9Sw0BJ7kI3zImJfXE
Sh9xszJS5+iM+7lc+LqRcZIrguwUhePwbivKohm0EHnymwcG7Zo2aPya3rNObtWjrm4mTphbnSKL
cEOpeygy4UHBuYV2hcaxsPlB4Tctsxl8Nf0gNgHukV3mM2wmB22lN1V/N6+d+IKYMoQhaEFdwcgz
Mo4FuHBLpy1ZC8J6lQbGOmqd4UcfAITyU2Pzda9pDa7rRMofRCJZmA51aDdJjQ+lZgY6GgMGMcXp
dn2q/WiCLlzDvCB0IWkOeOo4ZHg4ucSoy4Ovo//Iieda6AqdpTAIPrjQ+rOQKuVZYRxViDo5PZ+9
ohnNTogUM30kwdqThO1jTkw1V7tLUw/PgFZmd+0uFYQcK4wl1qSCoDRo5EIfa3oMupFiRBTKzm2p
lLNOQdoy7dK5AdSqqngueinaVaeDB7HacomIob+YdnGs2m3ca/WVjINwWQSBDbqak1KCX2a+WvNS
SENUvMVSC1fOtDK4aoIFwTSaA5kWn9IKk3U+cSnoq7ToW0ft3dOBtXarmV3M285dpzk+at7ev9S2
BnmsxT87X7YIV9na0ndy6POrLai+G09fp2Gl7qx5pSpJui6YWG8KDW+OPTFl29yCg2x45AfYzk6U
KTlTzdtQk2RD0NzL/FNVzXC2Uo1pwtORe0L025y1QlvHLk9trqrlnkxz8p0H+92r5aPe2M292fIY
BK7PjBexM6fxvrriTZ2gGeVFa4e9lqfmVvZG9DZUiByDNMKf2uXq2mvi/DakCI4C0RiXpnVfFJia
bz1cYrQMotuq3AyLruyTDcB74DLTw9NTMmEMwEsaFt7Sz7r4PsqnuDxUWqlRlXdVywRQTcx7Wx2A
ak6dYZKuVrmdeqcGfe8FGvmbIpxmnwMoo8ndircmh2xCLgxRkGN/iqRj0EHj6K23bNodh8WVZk3W
HN/ub/OlYUSJAoukm3KaxBM71OwijKxHL+IoFHpS2SVamGFn4MDlUAocFSM7+wX01L6qrin4ayBg
vFjiRCZbwxkzw6qB67g0Qr3YJyrI0zKEYx9POTUj7l58F9AyY4tvESUoXCSZlXtPg5TRpjHu2Gm5
L1TrFVCk9VAbLApa6k/zShDsZqWysECLORSZb2KQKCQqvNxhnA27d3BSCWQF6RjRCCZnXXNc2HYR
nOoEt56mJk/GUPWv8wrA8Co/9jh+103BkzHIvF2JFgF0rbH8V2Fvr2KMOHj8zPiSJ37LkZq1K+5K
5OM6uaqAlFiTNRR7BFf3LdoKE5ECBvUY93GaJqegDkYYGwNKVq+75ZOJL8WdtlLtnG/hKFCbuiJd
2xF+JD8r+3P4s2YxNaMXqxyaixOk1jKNjGQHbh+DNNvqwsE6fC+N4uwgCND7TL1I9F/LFF/Phpeo
7uhbL4aiW/sWZe18xUtfZlj78b7PwfZoMczNmApOpWNnnultYtgTaA5t+jPrvCzzfVYOH3RtvGWm
tuV27D+gA6NlbEkbMED8lLbirF0L3RXT+QKjVIqV36vYLVzivFF3fidLTWz7PmjxdJJ1KmB0ITTg
huruRzI77wWms03Wav3t62qlbe8jauWJ0IsGqwyQAIRCreQ+iADHHi0WX1jiO1r/PWcCaCe5THcw
FLxjZEuOQtPeK1hoVxVH9/W8H+Of4pvgrBS7Bjkrjx61pYEsu371BU1afzqOC6PG5FopCEdzE4tl
3yz6gVuzjo2HoDDQXQ0Gr11FRz2teQC/S3EJarc9lwWacgcWwBxJMEpK6zHPAVsBFVmA+WHyQrEg
texKh8xZlQ6mUoWvWOtq54OXnihdwj15ueVfs7rbyVq5A/MaMv1q4ZMEiF9wDdFWBXCbK4l8CInQ
xXRUEozjJ81yLjhbP7zaflOdvKpApocgaz8XqVmlI171goduuM73emrj2u26HO5P2F/pklrHuUQF
So0UzCSYlvi6K0+auqJJXJJgAZi/sxQ2xMkpNoe1Mw2Va6XGnODgpblmnb+qe+tR5zG6l21gnDED
3JdCbfatrp7o1ebLBsHdYYQAh35RqY6N4T0VXrrOjQGLd9rIk60ZL5nVc0dMRyidsCKM2eoRWkN5
rEifrXCceZJuJIgRKh/hwztt+0Na2TcDmMpSxoNYYufj3WqVE+jF4Azbj0YC4n/0cgZmFw0PaVCq
8oIYvkUlGil7wlvk0BgnPy6K1VeHgCGYBQbtEtbqUzAkQBHbuLqkzHfPpWvWh/6FmzFjS3OUqz9K
zBT6+KS1aNdRcIDYNRvEZoVXYyO9eSWGfRtXghdrq9aGsYDCyz12KFRRk8fTOxsqFMv8xuQ63Oqs
s9fYZiRCrG49gO0wyli5xZrkbbFNZxn0RvU8L+1jXT/1BLYSOalee4R+y0TFVZqP5Fkbhn6fN3Cm
TJdjz0gL5yA85d3OxPMYCP/NsBn5pg2gHtQ1j2gDihr5jQkL+yqK4huFVX+SSVtsXcIdoPrRJhpC
IC6qaLu9VsnFUOHCHhKInV8HXCULXhSe0ee0sMdFEFXmmR4o6NAhfylE3F3GsiGpr/KRz+vfLOJB
z/WQ+DeMitZai+mNNaPl3Ypjcpq3j86GlPO1+Efm6G71aTRn11V8nv9UNbhMWxyZO9dv5U0ps+dG
aMH3Cg2p1XfXSCLfdHAulhnAfF60ws+1V0PWG3T+4Nd3VPsbvmJjcGCctLbBEX/hjt5Qtmvg7Bx7
X/GPVD8EPKByadV9P5bBPbVA+ETAL+Gl4slKzF0A9k23zXpcaHRXPZKglkOk9qfOGJA39F6Pfq1+
rGwVUktXPGBIYY6A1xSahdc90YLB4lx2+9AFODPfJ5qHjb3uV2YRpYQpxIDAW1cuosh7n0spGZRv
Qfoy/yS0S+pDKlkSu+bBD0fNYYnrwzM66y3NJXVFGh4TA4WBQ+pBBpNp0p9pm/XnuYHAZBcIBzfb
Isk5Dqtt8bNQGcV5Wh1ehiCfyx4KD1uFwGf1sB5Z/x5apEvrOFLajdqP7f3XwuybS03HWTzfXAp8
0hjFflfg4Effq3t7teb0gKgpecQ6LTngdlSjgzNqS44k3jltvjFbW3idS20bqz/8GvS50ecf5vQY
RoiYtiQT6Oy0JBrCwFj0OeGqnLCAcLVs2X6x7w1ceUlhPMeeqzwNNgcLn3cT7UHkXC2OovDjNO99
DJ80Yng+xpolRNRRem8PEWXp6Ee7eXEUne0+D3r6ZGZ9fJf7pnIHcOyuyrrqe1gwZscC5m1UrBbf
A7tHSKaIAJxUR92IiGzaw9Eln0NAWMNcoE0fMgAnA5qN/VwGCo38ojjVu7PiD6CcnOLJxgsybzNj
CO9ayqZUCDQkhuAr7sOW4rkAGJeEbr124gD92BBnG6NiKEQBuZ5DL+K6NA5ZXz1o3ux/ECoeLwx3
bV4c//UhT0gsEAy6jihBr6hSNPoUfnQiuUzdRmbK4jwAnAUiurJdBpfzxlgOxN1xGi93CYGZy4RZ
3ifxXQDLhhLceDUC+PdhJ9qM1U8ikwGDZb/chg5vGT6Y7qCJqb6qUNVmTsBEnx4X5ZPMltYYooqg
M0048XSg0+v60PqBAomSjLeUM8R6FCljqxxzQiDyaJtKehBZxuHfndqqYWdktKeaW0ym77Z1+G4m
KrqFZub1jfZWdhVlw8vrveBHOkImU1p0iDSZWW/0+j4syzOhueMVWDdg3hjfeIBK6sA0Uz6y77gr
R0dy3DgGfRWODHPpY471zpMjOBYxVDsTmgkNEawimWf2u6rD8pHHbX1sRttfTXZOTLU95OmUvAR0
cW8lYZLL1qRNyr0WfWvigzPHF2HlBNoTWlCEconZBvKs1yrjPs+6/GuHV1KksLVZ4RTV1M/5ZqpM
CHBhy/NniLa8S9vwPaZEXek04VgQ9OfI9eEacWnZWVehLvzvA7ApXx++s57tfKMMl14kjAfdGx9j
MAQH2nflAxpS9zDffIkJ1qrI46dIMzTo6mj1VMUxtmWIzAqlcKOJDzOKdzAhMDT256lV+DWRwDML
5zHz/H1VSnXltpyEg2isL8Sg39l6Fu1Vr7XY423vLG3wN4BuHQNsWkvOL1nRYQ94Q68WSVglZ+ki
6YF8cw66zNvPb0OpIPg2evXEBI25tK1zOiiJg6VUXhLd6m5Fl7jLOaItDzig0UJ4hA9lbXFA+Euz
NnB7UTlaxAnvBL4QgimT+2pkThVk4s4zU/NDmOWl0UGl1DTgVpw7l1Rq2o1jqLXPMg65ZFiTmRMp
jzlD+kXaI66AnXqOcvtW6C0txoAW2NxLhXHopzdZ9f56SNsPIFYTRrMmhsnHEYWMqkNuTTRbErd3
XUbVDvwvQmYmtG9u7IYbfknSSKbvYYtlp7vrym31b9QgH1FCFxkJ/Ahug8JcBAqdXafxTnM999VZ
KH5kJLrdl5KsoMnGriTacW666hyAp+an1RmT1yf9SWOzQYWuO+ehIz9gvsnmU9G8OiqSuN5OQ7s1
/1tkFXRcYvNuLKznfurky9gr9naEXRIE8IZi4IlhtM1F1K0LbTjwGCWU8PmvWmATPZMIMTERXyJ4
hM8NRSluyuGAdO+IATe9mUTH3FQ2+/nnjTZI3iCUxcpNRXczhREgTSLQALC5WGQNKTxmOAT3QZrf
TM3HVJg4vFvVpMoV1UqYQb32hjbbor4gaDxJviOVx800sM/PT7RRGOdCJztMGcmpbswP103uMF83
bPo0gXPzmFut/kwS6D0WYFi3ndUyIwEHFkY1OvYwLfbGEL5FdUbaNzyZS+2icWL32OM7BW0r6H4Q
L7jyjPqnoCN3b+M2JBxeV0mooRM1v4XzzzJaIgtcqouTb4n2NP9JmrjqvjqeJnpu7DLVlehq9Fka
7d8iVR9hq7hnUmyhY7qMHOavMJDgRTHcDNuj8g/If0N0hVM0qMet0qJHB1oeXDwe3C0JACimpgXN
jKPXER3WHCc1Er9QVBHZfUiEv1volqZMD2pILa1280tOGADtOvMgZDBuvh5Pb+Lgl/BX86SNlvPy
jqIpP+mDVxy/krORYMpTkH2Wlm+/CDzEmxyhvEakDGihaNOFWnhok/4hqfonyZFyLmPSeBgvrYKy
vNx4TUENKnr95LfZSBnDnxONeWn0HINlPiMKeut0NKdfx5TcyeFtOkF3SwXPi1mn3yMNKbsZUDcq
IWzC+fiKqdfhSGC1mzp+0BXCKYoJ4zU/cSnlML542vRDedcyEDgOcngPMG3fsDFZtyQeg30lVbjH
Uf+ai/gMaoW5gkqcBreqSoeTDwZO8kvW9NS9zkJrTe3baIvb124vbe2kw5JpKXYvVSrLO5M7ZanZ
RGnMTXMZox3v2CiDxD42HHLo3MD2ILzVvP512OmceP9LpKyqCmynmk0LWtMsw/otyFOLTX0YvHKt
dd7K9vCSpz6OgSnCbG5f056ykOl+yJKAEiIPOaG1GUR7OCUZ1plDJY0XVlnY8XqtrIGUPP03L9Dm
Bfz+AuEBMmyTjm5I7bfMWwX7MRHHPu/e4AxLUXTu3gfsQBWkIK9q6JX2uvGI+6s4gA6PrgHtcg8+
ovJY1PBh3CH/AS3qx1A1RMdK74xE1v6Ks/2P9/5/eZ9AfuLBy9LqH//J39+zHLgJgMHf/vqP7Wd2
eU0+q/+c/tf/+6pf/88/Vg//+/FvP7Pyb+eHzePvX/nLf+Tb//PHr17r11/+sk5rIJ53zWc53H9W
TVzPP4QXOn3l//STf/ucv8vjkH/++cd71lAS8d28IEv/+Oen9h9//kGSy7+9W9P3/+cnp1/1zz+2
uHY/Xxk1VtVr8//9v8/Xqv7zD0XV/27qpqE6UtfQrNgWuebd59enzL9bApuHbTMWVlVDI106zcra
5ydrfzdtYSFpkJYhHMvkhVRZM39K/N2Zvhvmc8NyDGi5f/zfK/DLW/Wvt+5vaZPcwILU1Z9/yCnB
+l/3l2HpxClLU7cQuFANmsZvUcRNoDou2pKrVTubzg8/8GAP6A0YpWXaR9uHJLEVOkcl1AaDdnFN
bOZxQ4O30kgC8z2Owm2h0PvABAzE3HtBGV5sZVNNyujAPGd5e4ibBp19BE/CYHC5lD3BImaGMge4
mg9QJ8OXKYIA1NigT4DU1dj2Yu+7IBxHz9kxsb4n2koojXormle3tNurpeiYXlFe6kbPc1sgWv23
d/Kf1+nfr4vx63M3XxepWnRkuDpS1ezfEn7RGaUKOcVXGunhxhQoTOOkRzpUVm/o/Leadi56r10V
Msl2dpDftVQWup3ibdOMehNmtCmTgKoYExGZGw5CZp7wcA/3dMNBoDkZufjISeE9AYF8zVojJxlK
kyQZoWdzGJdB7QlPweTU8UedEPstrXuicgesC4Zvxdt8IGLbwh1fchK+ufabiUM6MOOQJBYbW2Qz
IcOCEToTqoFVJhGSN7Lb5GhTrnRTh43utKeyQiri+yXWDedTwbN4IPqOLcYqnvOUipIaO9gQo/PX
11b+Gj3+dW01YVhSaAaL/e9rmlagE2tN5UIXPsNseV/ZJENPoAtZC3VvkH659kt0GUHxVDX0j6pQ
f1ZM8WhxponhKjz0wl/lXa+g3WJi2hsGZVOION6xElBgdIno5WIJQoBLyE8ZnqVg8q3mY78qvckB
FGD4s8rJkx/AocKrizOTyps8K+CKfc9IbtQq6Oa2c3NpAw4DRvBaVk+Sh2X51xdDm26k3x5AKVXb
sgQaGkvI3240x2L/CaRyiZmsWQh20YNxEIPDJesuXc3BqgbGx4U93HmD/JZ3LtFGuK7DHj/NkqzO
bq2lFJ5BgMs2CJI3iu6MsO0QXosW/yxQtVGk5VwXN+jXf/3i1f9i9ZDS0i1paqoUCJd/3T4BaSqq
PziXkNTfK1ndG6evMeTgpkliJElEdqIGiZCkpORrVeZRIsaYoHG07Krq/a9fzLxU/XYlDU04XEKT
xYyy7dcXYxZlyeQvIAyPOaRtEIKFjCNcKqZTrpLRbegRJeq6d+LsgQMVWtqmuhZx8dpDlGFAkc3R
XreUNqrvKiFmMiQTtUW8EvX/Hf4lNgLFPDmGcrktBrsvHt1ioEfCcd+KCVuudQM0hOn2CKchj0BU
oD0PzSn13X0I4+L/sHcey5UjW5b9ocZrdzjgAKZXa2oRMYExFLTW+PpaYFZZZcZ7lmk97wktySSD
vLiA+/Fz9l57ZRnyGzMnf0UMa3kkPyDf+bZbI2rnUTOq3N0N1YTCmzS+Cd3/bS2VGg5STDQQoORd
uvTZDqNzSFfu76+cYjf5/R7UnnKU8hCWL9vOX69cMhW0NmvrRhlf7qosOFgYBld97doHF51rNUQg
SkbozwbCjLHRYKPjW2YQpmGHRBprfOJ9bF2TZOgIhPLRYMSlfdAdUUMNvt/4OmvTOUEiQYjiqJMT
6JaImWg8TCa5tQyJVobD0aliZnu09WoQT5DqaG3VENBZVKsVp7Ri8/cvWrLx/v6iHSE4Qrlspa60
fnvRTT65kyXFDfRvtJc9sYR0lCBy4/eUcA9wT5S7SR8QZZ+Y+/VC/8MyKJeH47f7lW2X6kC7tlKm
vTxc3z84uwVs1PL/NKPJgIUhISsLtPcu/qWKgzbwS00qQ8dJysiAQJe08meu3MmuWNFYuP/pOqj/
sACx9kjBAUZSo3zeHH/6M0SQOqk3kClI/J6iL4nS+KePcPwhikN0eF19NZsquQ6lfiSG7z31EuuE
TG8Cf0b8M9Q59p0aOU3niPwCZYLxHAmkc/xGW8Nc2RzFSUCaTZIasKUa2J7WBtFLM2A7wuMIa/EW
nKP2go/Kbw+RH1i3LmiXzBHFdJoAmH+47M5/er3S9BxbedRXaqnx/nzZQzQ8s5EKglLH+0H2HMfy
In+pg31pu9MNGyVGQrffIKdyH6rTMOt4jUS9ByST7JlVnGj6jjcA4dHqc6UtBcveiM0kKVyMO1OK
Bq73NyL9wRzO3Yu6eZA5qvFxMr4nFZFL+PymbVsE1kmXo7n2UzIHJ3LpLKvcYy22D0CevorJeowz
MGmyLu9LUS2ht5GBi9Si5Q+X/ZwWqJrVRLZ3HqBAZ8b8au99MrePzAcSFOnnsJAR2qkB70U427ye
2VubJSLcXGlEQUEUnYc5JjLMU7vPWG3E/UNIs5eEE+eZ6bcmmPVU+t6toZO5q7O+PLr5noiecpdG
GT2dkfnK3z+US8n7b8+E6VlL8at4+PRSOvzpZgxbQogjg2MhGpaD8AiVZpjwNcdMdiLviW1jHu1d
VgbIkMnmLCWyjdg+uXm+T1wsVl1V0oLV/WsMZBrfItE3OCt2Vt3mxFEoRtyI/SNGL/Sw0+vf/+2f
m93vz7O9LKBLSS0p0v76t8eDa1h52t5sM/yg8qgvPbOTnoP8mnRbHE/29OzSsx6iZOM13XDqYGyh
v3PaZB/WOCDx+k/bwjLfii45VGOV7XUNqa70xzujjeNbENkFIAB5wHPmboKcvFE2JBv29wiNNHaw
pg0MGbyEvp1rzstPhsPp71/kf9gpOHRYinqFgzNG97++RivQ5uTXJWbARaI3IohnqwRHOn2UVfL4
97/rPz2onI6kktTXUrpLif6newG2gz+A1bglpBXsfCP6ZQCh3P397/i3osFaTl88MCwGJurK3xfh
DAY4biHzltT0yWpy41cS3el+tKKTmVio+VPeOtSg1ICYcNsJ6xW1Q9IwgbLNi5FSTlsT1hKzDbag
RvaWYe+FF5Y4QYinpBdHpGJoLYl3iJLwfxeMl8lVbjvryaj1V99ggF5OEQlGHf1fiROwDQrq8aV+
q7nRVsK764C1rOgPU9FlfMPYlC8hx6OVdmxzFdeeS5i6h8qIlNCto7JLbU9r+F3jYxma6/zq9w2H
CpuAu3+4dktz5M83PNfOZet0ODhals1R6a9v0FzKoK6y6oa24xlrD+lrviATCa8B+GSDdGlhbDzL
IOEKoPzacqjL83x+Bb79OpGSeUn9ZuUKJei6o1CAprMHC4vfJyvEDp05QDBm8+USa4zQnqxFUrwt
3hvHjxDAIBpguOu+lY7PbE7bhIMZIM2QEiy9R+NcqpbcDKKlJSFfZ7soH4oGxRQURUUdU+k9PEIm
pJg/gV6lyaERMXtcL7a1034pmBqQz+ldcJ0HpD9TXofI/b9winbOwEh/9CW+tWmuHmNt2ue/v65s
Rv/hwlpU/h5WXM4mv9djRVPPhNbVNydG0ROlpnycI6R4Wbl4fuT9oCuGf8X4x16smE9BDmaW1Tf5
Qy9sIg44Tm/qOI02IrbsbWT7ZBnDV7UX8MNA+krlEOfqOmofxl18rRuXicmA9KMxk1WAWmCV65TM
OFFGt9jur6ZCSkaYzVvjWcDlBy+7xBYSPzJPw1B71xkc6tqca7lNyLTHrYsxuoxYpXsMR+ukxt00
ut/IGyJnT7WYLezxRhKkuVhgRg+sa6cj71KFHYHobkEorqkPSat/uhiXKCmy+2Du98TgmOuq82Ym
adFVzkCKaFyn9ympByiCKL13pVMj404myePMy8HSG5QVnEMYwMcalt5GhPjJSDytNigzbvAao0sY
F9+n5cgVkaY19TyKdhE9FlNOr99YJtSSWcqQhZeidb4Tm7TvSEaDER1gcAeYotWpgf9Bu2bNoeIn
vthyY6MMJdwl3dTMWE9wnyNI1Jcm5Ckeg/DZ5yrfnJmUHYV2a82idFR53O8/x0JF5c+kpWfEFasQ
Zh2ckGNeiI1ysuwOyMmvEqJhHuTmtcy6bRAw4JkanO0DUw2rbG66/1ErLdeflWKQdME/lM327zvA
8tB72AgVPVmaT7/v0HM5Mioql+CbeDi4DaumPwH+FFlDo9f2U1Qjto1/jvrdrUMG5bQnF+vXvq8t
xD3ahWI88hSXQcmQRdyKWM0rr6+8iwprOPYEH4ALa+9cgDVLCsGW7tgPTr0O43ZOdIbtE9QRax5r
QtaXYMaaa+vqdBt2/Xh0rPiUZf20Mc2SgG2k5gQ4gn5GXm2uJwR2vs7IdOjm+8Tg/IFA/Ys3EZNY
unENYzD6qdv2Gnq8Z1WWlzsXsUEnNT3VKYZcYeCdFZaLvYaUmP0/PPW/d0W4sOjFbQpxKT3P+f08
EnVGaKvauLYd4eF9R+J21TNgZNri4o1LMNMRTzq/IExCeRL+Q+Elf+93Lb/dpuHl0IxQ9COXzfhP
m23d+4us3b2O9QTro37RErKCBkloIlEG80C/H+0HLAUSH0KtjnHGW9pI4Nxe9HPw6DEx67jriH7b
DIhxwEz901/4H3Ybj46nQzPcMrn9fjuvOQEE9c5D1h0CuB/VDzfp2rVXjB8DjJM9guyHIMAaNOov
qJ3gSUx0ixTaBzis02oKkMIEiK0xbvukG//De2d5/7Zke0IIy9aUEWhMMdX89fppR6Sp7xRXp/Hw
Ty4RfnBmnm0DvZHwZ25roLaAJJOTH/oThvL6fqZFsiICgH3eqA9IUmY2lHUYFYCn5gbNCA7FV0Ys
ESxQjhpYl+M4Jf/BzzbQGS4lDIItQOUQMV+tXzt8qHuoN902HSz9qj0xbMap1YcgwHORcx4/eXXg
MpKtu3OM8eI1jXkA3XpRkuVsi0I9hm0ld12JIu7zUyuUyI3JR+CMgljfns2Hqe2GZ6+8G4UHgiAv
n2aJfm8w6JG6o8soxHGZ1KryG4ydU5QOOanqESxtk0jtaU7bNcJhaCkZNiU783ahptubzzDxUnOC
xTE6J9leKWb8s8RGvHen6IYf8ICU1TiHhjWxiyHHnyzClio1QEwL812jNcxWHa21d8Pqvxtn90o4
in+P3glNtqUHJJHVIR9E/BhOQNjMJpYncLLlay5QA9XdFF573ZWvZTs8w768jpT3762Ngntyk4PH
GGqXAn7B1EYQ9QReYu+X2WPgyp99rTHay2zTeP5GuvN+HlKkzQIoqUJUvcaDb9VOjc+SFPnWQvWR
TxcrMB/x9Ec01eeTBKi6Iba42pu5gTByzOQe3BDg69jeVuH41ZXxT1UM5iasfMxlfvIwAa6xgvme
rfTsejV0c91zv8PksQwBDAz1WkvEuRrNe3Ostshp6q0yaFPnUfM4jPbWmZMeqUT5JCJOGnZs/ggl
gHBzpgXj4IkbbPOuhdpN1CpmO5LNf2nHqu+6zDkYQ/crtklQap3ijrUM7EbdPqRu/YhdlQ74nL0x
sHyhVDW7fZVzELb090I5T+4w/SjmlqA9fhjXKaYlDidj6IF2VVwztuBHIRza/P2CM/taNv7XPOlY
fzKSxufhux6gQIK7XcnYfU4y2LJOR9S8420sHzNFqnat9L/0tj7lhEMOA4WyRCC4JqrjFg4dAYpo
mOI2veKYe6u9+Bub+lsY60tKqZ9PxCvXjPcwCZGa1cxPCBJPEGW/wSqJ1kON+HDIja+jsKiNwDjc
dDa9EtYjMW1xSEXoBZ/BMU6WC9IzI3h6gom9rTsXw65RPxmh24DagfAIJKRDrozDOJu9GXEErdK6
zq9WnRH6a3RvBu6MFSvgvE0ihqQ67WmiLCMTowng3xsNgvnQPzjNaN+8HcZN+vwF1ylWDvAznpy4
6rJb2f/AFNHfWpsr2btHt5PGui3kxoNsEFk4XMFgBDunQ0uS1163VnPzVOBgQ7j/Kw8h4xQlcsiJ
bAnlyNPUq/aSFMa0khSfmz65k6UpUPRDacCrsxqacp2BPFlHcXKrrKk8VxggCgOBYgJrA8iUQ+bv
uIK7SUYWvetzD/h/GoP3PoOy4EThF4e+7Nqssruc3sVoEWzhSFXQRwKv41Hr5wC820J3SFJKB9kN
aTi+q8pNzRgbdRLS5Dn+KWySbdsU5Q6W2LuuHl91QyBVZVVQClFjsYJMQQTfZlhhyfhhVK4FNLO7
doCcokF8M1DY7r3gzQ3IbkozGBsBbp6Q7MUm9ucLci1q56lNWcfsM7m/H3bbAb7x3s3kMdMMsqII
ZKYhxW6uM9Kpa/FrCK0vHsZtUCCG5GhC9dslL9FcdmunBIylZxwFrb9YXqFMDnC5D/QsMRGDokZa
saoEuc/oN797Btm6XSkImkjHN1b6N78kjEugI80CosF9r/lSu84POJVLYnG6NjKBDTl66Jt0Rpn1
3HOVkS8EW88ipCdJ3lQnMKMY40b2BVMFLcjwlu9ajjGKw5pdwARs3JCSEjiEj2bBaEKsDIH8AOGM
/TTZWgYK2LwoyF5q8U5F45Hly3g0muobZjsGJ1b4fY5Kc60K0MEqCL5EbTAQxlL+KmgRH7O53TXK
Tzaj0f+wVH0dm7EihUwuLN3AQQI91ntNwKmVZPFJ6rva6sNrBFhrJkiLV5eYLwL1+m621XZsPkxd
lYfKx8mXJPW5GGR28uu0BZ4wjAPcpuqJUSipr46ZbTBXj5xgRMWOwYKMA/8wGXV9GNUCBEuh/rZy
ePAqb8m8N85IVr7QMUYwxGggxr5xQtX+3x8owItTF+BHJieVvlhErrcX8SY7H/gvSJhOGXgoONRo
CUNC05OEWMDPH2qAZWGiWH7+859L2vGN9qSzje2EcIDlg6jTZiZob97hdSM2CurevP78P1bq5qcm
/aiLDIxzXb4jNHep/GNCesRoeARrQFkZVbeFQGVV+imc6l+tfpg6ib4/eUqoh2gr8/tnNR6znnt0
yMp0m7Vg4vPcMU/46F9FUre70TS/dIgYORJaHOqMEOB0SXyqfMPjdKhmYBYqs7CKc8U/gZ2agOPB
5Aeqwn4eyUsRkPmsKeWNNYZoK6PKeDKXh3wKxSJ4Jw5wdiPrSwSApsnd60B5jq29OlNpzY+T9NAv
kfI0RwQOuUWOscCxmFbS6exHrCsidgS6puEtNelyetqhLDABnjpQhWeLbBvtlbTeSsasztBbN1z3
WyWm54rAkKO3hwD76rVddHPhBuOyndauGje2o180p84VtWh+qQznHVAwxgOnfOzaKsOc5f8y6jx/
YbY9341K3iGXqXf0Y+9LdwaoPBFc7Cj73XYElbswX7NUhfdxc3EgOV1rJtdIQdsNpxEkPpbKtnMd
0+NdROBUuzBJO0IuvVTvdNN8Gz2afgLKwzhIj6lv+QD95xVTiH8RrWsciSTeRVlPZYPEAD4ckT1O
EAznKrNvUM6GXRWoPXPzL7qtxVEsREO6a/65teU9sXnhQzkF5EcpKLy9/a2K7uMgti50KxdOn/7e
1z40iKaDIVi1LyL3sr31Xfbp85C3yc7A00H0d3P0A+cNBA1nv8lwNoP6YZMhswkiE7IAOKFDOzEj
KznRjAyIX/oMm4SPjbeLLxMqmn1Ppmzk0AxTwWObDyRSVyCw8LLVXUNPlHtyYcfeNDXpHKNy9xdI
cM1IbeLuPcMRT8+f/+W0xGNhUzE23OPNPnbZqIrZf3NzSRoDqLO0wC0Wo/p27G499slHpJCJaxHb
7OOhscrn6h0wPQzhNF8rhA2IP4uDRER6yiNhHFuVHfOpK3FGjE8eASHZVDT7guM/3h+1LSISqXNf
/YxDsLKa52lkvbnDvvVT9SmIv2CJlFN6uoSSXiGhRaUlhpcSje9K2VHxq62scpGInZqiZgWfqieR
5+UGB2X/PswIABFvn6Bxelt7Jj4qlyq8DgRyBnMSXYIcXS/SRXPj2qmLaYgFzW3fkDVCGlbZNROZ
3mfhrqrtb7Xx0fVJfBPhcONz/+KiJHVG8SWOuuGalZC4AKCcEsJ9hioxSAdzcWHR/cfRBUjeAQsE
Jqc/dvBmGjMo71SbgfnNmgkqOAj9uTFOzmSPB3JAonVOF/HowJJcGXbiPbZO9J2JaIkQzidzGPTQ
EuLaHhRUx6lySajK6hvvIgG+R7Ztax37BOnNunmFMTCvFkI60JrmQMOQXOhZgeSLHayL5l3K+eBC
Cg1ibkFZjVqb5WomD2wU4taUfJ1QjmBbdMQEQA1b4uSNO/x84mDYPGe1L8AzZd2dLx3M7EmaHBt3
+IbC58wO1gIkpFakmmi3hZzVWrrRLcVOvZqQqu4xTFqruDOI1YjIjnQi/dKbU7GONT2GxIYBUdK/
o5V8SQRxO04bPeVD3R1Rlq77qGUBL9CHBLAscPSb+9qy3qN+RN8lsq/QE4jBIfnamKZtEzT6MTS6
c6Td+xjM6F1kOagpAUUZg0puU0VZxjKpwGtcSNJ5bG3NkbkBBJ+gzSAKBVNq1Z1coiFWVQ0Rt3UI
lARAUq5mk36x6kzCWZKyvtft0l1jEjtru3rPRuyZvtGecwsWec9wcc2otWVVkhPKf3JJiuglGYYD
FlnQeZWsNjH3zQoX72K8rpJ9N3Z6U3lRzAbghmc77fFhsA08EPcsoBiB2m9r94OWw8pf3p7IV90t
7LNwTQfpEd5tflBZ81ZDxV1Ow+POn1nvjd4PvoQ9e0z3ICq/RuB5D1q0O/U9kYhBl/xKYhoCHo/f
OQfNvxZh9UPy6vdCmSzYHYwHq3e+RzXUTnhDZySh49m2p5eet5LHlzwCVwZ3diHg7jjQy2VhvgXt
1arI9u2hCbclpyadj2cqGXJiQ7IgsIQSFcm6V4fUU0Rqb1jW7atl1M421DkpRqK90fnfRwnHJijh
75NGeOQUYNqBGtxlTgezkfyFSzGKDtSb+Bq5X4kEq8Flc4pMYS8as3eiSy/2qR0C1jSKER10U57S
ijboOFnJvuRozBHPL4APVtjgu2Df2vlTwhF3W9ImKNASrqLB7LZtU/sHa+mVTMGQn9vGXtm2NTzj
HQDUMNqEAZts1wTlkAyae1x6R860HgJCPAJBwnF8S0XxDqRTHHBfPZtmVe24S4Gt0Qy4mWhc1k1J
pA4d7gt5A/AY5+jNRVK6ggz8btL7wXTMosC4ILJE+BRQPoQGsya/J7ydqXR+Slvo+L8SSr+nsc7P
rp56khyR7nuWH+MsTI6dRfKCbF0mqFmgTstSlLUpr95t9T6y5D1qu/lSxsa5cOI7leUwhrPQwuI9
ELiHKj/JGgittp9cWAhpm2dJvvMEDvTCy6MtbTLcbkSEbeIWVkGSSsKv46ElTXE2Dqirp3NCwBsg
zfALzen00onuLRhiAhvLBWDcG+SgLyRG2+23iVVj1mwl9WMCWbCjpes4tFRD72FowxXMpNs0m+HR
IunIRslsFMo+j4l/bSCznrmW2z6PaJSWs9hYPfzEGcCZYcQ/szFOlkqfXDrUMc/mlG/Je8BmKnV+
VnX97kxhdIRI1Z8Lwj/qKHlo7DQ6iHQadnWFIVNn8aHVRGUkBJrAY0RMNFPuYeHJEbjlZKk0oUPG
4ZLCS7ty2E8D0akLAswNQC70ZPDSsMxgE+JBcO36KKV6sPA4bFwMTXuslXsgj/rKOOExcZy3PlZn
pGu0wIjmwgpipOu41twKwTlqpsvAIHRLzDf7SmjfQ4P64MCQbdlkxX52MLZm7re+pE8ZHLsyiW41
cqDGDujahoF99u1vfZcyOk3NfB2CCy2JFIpLovu8WH/1uM/A/MVvoqvVGSzahsU4vNj5a1xM3oUe
zS1oOAYjP4LZEwYGQNYwXitjtg/LxU/IKokdY+vBqXWUUFcGsRz66O85tOA2tJPZDHSM/yZojlaq
3rVeIJY2cdmzN+CKCje+i+a8IhlgJ6x5U0FQPyFk28ouWyw6ZvY16NeN4m+H9HjN4uLZSsLgguvt
B1kYDmTSd+p67yKQb6ykaTU0cMqB40Xyq9PmrzoQeN9kcoJpbu6HYgTxV4h9G/ou807vWGIhJkVt
KtcC1EZXMvfU3o8Amg6TFDr2adpycl7yPeir+9syeR9l2+1CP6+PdQqgM2Q6SkmXXBMZ/JDp9Irk
cTVaneC2NZ+tdsZFE+Qjp1k8XaGud7HpAO0EPinK4LvMq444YPaKgP7nvUTm1EnGykN51/hrbzKz
e04UB3sozGdaUXj17eIEPAU8ZArEJkKEdYR7jOloFFfStoItTbaY/Y+vR1AnN0zbLk4lu5ekfpEl
ZZ0BDyLPrUMmImtnj0ZNokXvgCRigDFXSUpbp/D2DSzOFeBoawPMmchPyteTN5hPPjzlcGosIK5n
wU7+EB8Nuk7rhkrubAAuZDsMwX3ChgA+OJwnUT/RO2wRtNKQHhR0D9lWBKDWolmbZlrfoq5+dXTn
7wK9kAwb+wEGSfQ8TMXFvKSoJK8VixIcty4B9NLfG30zHKUVkibbwI9iSOLudTddSrOo14Uav82c
rjZxzW6tW7Edurg7Iim9bzKj3TYD1A9igOBbiAG33Kkt0Rb5JQhnXQyPXUdvz4DaS/B9sG0m69mo
A7I1K+JO6n58NeeQ0XbPL4PdGSHmumGF/8CRWmIzNF4GC5e/UJn/FPTYL+sZZXrF/hjWJIXAtwv3
RKs+6pFHBI7HdHLdYZPmCUPWOmOMkDZqncwpECqjeXIbh/OR3wrE7cX3uDPdSyHNF55uVCinxKyh
QFSuu05iVmeLncFV8bTV+NjJ/4rCu4k9n8fnnCZ5D2SOrEqCGnfsI+U26qdxW/mhXLkN8TC+N/yY
c2VymxbRDUDJDA4TIEc2oejLBw5RXgkeEH7hLSkddYbJwyXRojxMUGL9pgvWgdHQNI8ic4XMqyLj
Hrp8ZUU3fwxPSH3hkSvjp5pZM6ckdI8NAVO1Ybk706AhFtTuQAbNvEv8Kd+lHEQ3VpGkWzpOiHFt
kHO5q9FVxvrsUog/LAltVUzENDPr5xmKSjuG0W6sw2xNb42SzjV2bA9ybXbg56zGSjbwIZBOg8X0
mA7s3YCqaZ48dHlRfsmlx4XOyAprNaWtFRjDncz6R2vy3qMhYf0Ln+J81McgiJg2LyO12bDVKcv5
Pabdv4V4WvqmqM5Aic6921eHUhHfmzvkFbedzSwijOkRE/qMIMBcGw2jPxG0u0iO+6hmGDiJ2aDC
qZJtx5K/1g1UFb/sp1UbOS+JPalTakboaYb5Qcg+2qcWzHXPS21wiRvYzvmjbDd+EfrnRrw0xAHc
kNyumCvAbnHneF0zMnRb5hRLAmzWXSMT+ULHY7JuDRAeMHRWEZmKD6ZHriLW6tdxYOIrMvTwQeSb
W9JaqXyxx6wgasEEJV16jW/IunSl+UgUZktPsnUf1RiSSZXeD9gDtgrIEAmILfFEnKTusz5/Qzuk
N53Q5mPR2qt68MINYWbQSEw4XkzYPB9aDo5iPIXM9seMMYHh2ghsCe2F7XiRXr6hvL0saAS0Cw/g
+80NEbsdXI5dbgCrmkmEMpapq9Um39k5iecRS4O3MhGzeb+8sUE2bOT+QrJe94D50BvFf0zF/r8v
RFpMT//v/7gu/s0Xcom+TR9/8YMs3/+HH8S0/4WeyeZ05TF5kp5kzvqHHcT7F6IqYQoppVjUSIsQ
/L/dIEr9SzKwk4hFTWUrtM3/6wbx/gXZXiDcZXCLYEPY/y9uENB/y5z3fzU9Dn+blAhPPORdUth0
mv86x3RJsI9BQFAjejNy4G0gl03kaS5N6KGsdjr5mRSYmEkZb0+R8q5mSc7zELCS2f3B9UfstuwC
T9HygSXgyPl+2EgU6FtN0sRbzLM68dTeIBI+IV8cH1Bj3DI1kDlcj2pHygJ6PonGqrXvJozYdzKC
jJWV9gBzwP0m1KCevCK5WE1f7wZR/jT5pmdNpBFNr+SV80l+qBWPzLvfEwRGwu8tJHKK257x24jD
FY+lfLb7WhJ92aH08cUzNjy9zkBBoMHwt0Wb0AsGTL2RWejeG7G8WDrPL2bSfdBalKem8VcF2irS
1eY5PXNyOWhPmieNRWsHhRDKlWe1CEYjd0sQZ/8we357zAynWjGqtVErFeaOrNv+gcDG4UHYMltH
8yj2Yh4djuaYRYzadFZtzHloZgqysumCfg2s9M7JzewG6Tnd6152GwlEHiMMBWVX6/aYZL3eqCDb
BZURvOZeLzYhjW2men2MjX3oNsmE4YGppb6HA0kTpHYPKeJdUhOyZm3FbKW0b7YSzeWEpv8d0gna
A/RqU+mk57zhYDW2+Ucy+D+GROT3idkz225YGEfpfy9GbDKB5tymJkOeFMsNSXkwOGyrekhqcaGe
d3e54x9yqFLYOwje0l5sbIeM+HpfxfupAvgDvyA/te4MhTwNBlBHTL0r6YwHmaiPPDUTIIjGT9BO
/TOMl5ULnewRheodPJRui14ZSTFkq4chI6A1LVCOxXH9k47cdApTGzFohljIMDrgRn2otpxpLNrt
BoqSIScIUPcfOjiixfzqggy9iIk094x24iF2u/Y4RckbULKSA4VErFlo9dgIEd/qwb3ldy0b65vL
Ep7P4R22lKdO8hRkpNeiomuvXmf169Eyo00LrHlT1oSRxImygb8FmuiNKTrEvQ/bvrZO8bD07TN7
XnVDk+4Kv9Rbc3T3YQpN3OrY7kqrdA/NFDyPbTgcwxJuqQKuLLUvD9LMOqbBpjx0/ZQzUtBA7DLn
a/CYBGW4MTqoloi27jldiB0Eco1pY6i+NCYHB2dMu/s4dKAvZuVP9InVZkaAi04/FLsh8J6QXDgG
VE5tqeJKDGEvRmvviwDK+dIzMt1HpiDNoVgs6l5ngBwVj2SOhI9uE37t3TI8DYQ33RwO7TcZdjE3
ikTzbf3QqoFAUqphE7u+cxudpjkmJVWEcLLqPkmNPcGcHz3+wEcm9OK+SH6SLmCAkvaeLYT7+4hT
7CkJxEPv1PEpXjJO8rwm9mWS4zYi2lj6zLBJ32rOnx+UYzZnzDPIoVF4k1w0tned+xoSB3Tvg926
R28IcTGZ6lWFSWInBr0N+jyGN8EHv+ODyApjjZWE2oJi84xFNGPAZ2NzC+HKJUtAKpmp/Yn02FIJ
1DRJRAZ9613oYVn+ziyC9iypPz+/hnzqvsAcfNELByT3vXyFaRgK8vJpbSc5SYOSgiF25GFEbHxP
F5Uxa8SlEETCFqTirsPQiygygRu6FfbsJsi99STyly6E3jGMhSTqzc4T8BjZc/f5qW/16mp5YCYW
KmTUuT/+QIv21CU7BwbTfOg5v6i/EmoYAP8Pq4YTYey2l2LmDHYLncmHX9n4UXsuip5DKeFwnugX
4WqSMjvzs+ijmNSPosvqteo0mHxN/Eno8KGZ5qe4tJo7GUgq4T7LLkrCHRsniO6jItqr4hR57K2u
XOMcVy9BVVgrHb8WNmnySZSQlTgK/Q340a5W3YsTLMjTyoMMKCPvCMDrZglKxGTu7EcERSCBylYx
NydJZLCqdK01Q/O66/sbsxPQQ3Pw+vmZ5RTdAVE0qRzLzWHQWDoAJoPszprI/LqFrd4XHPDmGpBY
z4/KmfOeN4TzuVZwUl3wCbPk36UWC++75YOavLehtdJTOjLxMlt/3SaFjYKT1sOIz3gnRtd6+Pww
YE9ZQXOcjpGX+xz+hE8D3zHus5op/YD6l7PyGDx8fs2O1KKxa2l9qQWO1E/ZaRDO9FTDHx9p1D1+
fgZboOBCmOXeMgl+Ko2OTWo2zVOGYUYzBrkRpVY/OHapd2PGP2kOs7trfRhiGDyicDVE6p1z17ZJ
h/KRrFkwu90wbUc31oeptJhh1P/9BCT52B2HMHl2Uye8WGOhhp0boxnle0Hoaj9fTyYthQSmBCaX
z5SsBtsU0QiP03JE/eMXWnNhrxuylldZ3vfhkiUKclqojW/JfNeHiXMPq4KRulkTShDx7lop1sEI
QQiqbWv6UOgXav2Hse/T3VekhX8fFveip3n++RWzvE79nF9IsHMv1dh3+7YsP1DNjBQhULwvldZh
c49zwqNYAPoQoS8+zKH1vctaB++HIlXVHeQ31UNHybklyRlngh3o5L/YOq8dx5Eti34RAZJBMshX
eZ9GSvtCVFZX0QRN0JuvnyX1DO5gMC+CqFR1p1JSxIlz9l6b94POF4RTLjsyTvCTBcnpcYn86Qh8
aB2hBT7JnEUW+SiEmryft4/Lkk8yfX8kbTGRB2Se2qfEc4xXDOPR0s288RAyaE26dnzK6C2+B3aw
i2bAFY8r+HoLt/KKW8px7i11afHzHPQNBkSB6dUc0tc2ityfhLhHVGql8dJkeX5ImiRChirVFyaK
dZeOzo8DRIzWvIieLBv8Nct7t3r80wpifzT9kPEzr9I+qE6geVJkM6coNYxN247Zc6HZImJljDcT
v8milObwldnu50yt9cfzx9UIwxpDcESHIEnHHWyDYT9kw6uDvvAGrj+A1deZ67ia+19WdojMuf/G
sTaARaGD3YXzcEpYFMi2G1dOVE+foAeJGs2Ut6o1mUqgwc2F70cOPEerfdMBMWAzKgZiVw5JNean
0kGnRXAmdx83eakItrQI8I4jWgFMY5I141Vn6VruvP73eqZbzLl7xIFCI+WpRKmAHiaL/gA2gGJQ
lhWMsjz6nAf/pXW76SV3+vF1LrwTnT/jg15Kts/xVK3i0Yw+U7fh7ytH+wgvIXuX8V8/Z782A+M5
5DN4tZsSDn8AnCql5XMVKHAukGqfGUxmFaSW7I+k8XnSakaQkwQEKeuBz2hAkm0YdM+PmzrR/TMJ
GzPUIJGil+AHIncdsqjjeWmYsHmibH5y4S6/8a2mSaTEB7FfDBb9nMHM/ZLj+bQuRENX0B6B5er5
t+n1/+8/km6SsD98ylSHX4DtbhLZ3W9Hh0fE3NlfnE5rkFn0uSfaPD0a8HRBAVDhh0Ws2IAdBG9O
N7PeVDgp/0hQGEYUi5WR9fJMg+PYh6p9b2NcEC3Km61R9e475ImD5XT5j9KA9YC4e5dgUgN+Tk75
jx8EvVqz4tcfOjojbBAHBo681CGq3tLA6pkNg9V8XAIHrS/hwGTi/sNgEPWzVunpcUVXZHhVd2y1
GpB7zSbuV3K628W/t15IzMFCE0TPJ0cdOztk9q+s/7759zn/69oqxoMXzHy5eZ6RtW/p5GJ8t4o3
jCcIMxRtUgZ/SAai3HafnLD2nh73slz9k+P03dek8T7p+41FLA9gbwjqvF8Fa3Q/fQc2oSGoqN/N
qYsObgSN05LR9A16ZzeMdO165AQHtwnvQEA4wYqZu7iTg+PKs3euFAmYeFIEtKxwzeLvrLNfRost
o3VFsIMZVL4za9g/fsxJkDwqe85PlraslyJFp1bf/1095cSszEQYSDrCZ6ZWz4g139MumT7dbLKX
LRCTI1/76VO92XXSX+khndBjlDvmw8lO6cS/jppOTUsM3W8rMs4O7JGPxggp9IgXmAfoq3yPOR14
jCOnpGxXDQS1tWelxdoZ/Pi5hAq+iYf4HujCJSPC5Plxz+zL1yAMyfm7P/64qWvG/a5Kvv/zUGzG
W68e4kNtVQhKest992y2/DoGgV5pAPqJZXnrckjT7eOnJhs02rZYHjgsP5PxXp5xPei9m6HEwnFI
IlEjALrmMUE6c1LGr5CmMCfDHZ5KZsUmKaq7tsC4u6AtS+VB55cOVFfWa7Nylx67QWNY9QH5kREu
ajR+yI0gtP17bVgG/hULPedAs2hhiYIVZ4I+TtjJeUrIAeUFFc+PG0sxb1DG1KwaRATHrAhpavvd
sOgIITr3SqbnIiO7oA2y4+Oh/zz+uId8djFEtb4AEFzYyGsvwikR3+ECFfvJc75Jg5AEU/DJ7WW0
zoGoNF8Dv9LGZD85Mpmdj497bTDNR4gmziIYE7H6Pz94POVx41qVtXBSZqDT6DOCSVTd7Eg0/TdH
4AEEfLAAH1TAx2VGZuHOrq1/n/F4fl0lSJATpBxMeFDrEjC8K+6XdunmR85SxYJiHUHfOA0HRvwK
LEQ1Ip8tnyM1TmBgI73Tssw+TCbDGMZr7+z2af7RK1I2E0rTu03+JXGiy+NZommyYzXdCxsXaGHj
f6hqiJdxmNg3e75/XmupXuREHkoCI+5M9Afy5pnqXmYFfC3VFZ8jmkpax02I3ctC3BHvhvvDLXqQ
I0gY8jHul0wTmhWecw9nhCw+IV5vWCBhKlOybue8d25N+92kff6emLOCDuZvH1cQxOwnT0e3x1UP
APJcT0WGf8WCwTglZEIVKWesrLeWBgm8G0z2nBOanrZiFM4f7UQaBVo1/5J2DPYrRcicR7G1AN+U
PtWs8SmTpmeX8w+hfq99B9JNIwj7Qbky68z7SQD20afOo7PNvneZPIM8ooLSvrIwyw8puTktlgwR
VhJ+NiDQ9J6fEt9vHKLEnwS0tZ0KCZt/XMYaP2QBLHzdRmHg7GTWhweTFjOy9vQ5zw331fBSsJ/G
3Oy1qr1XMOT9ZUY98bjSQFVJsEnvGmuFGdp21FmL/hdaqXnLN1Exz/+fx+Mum9cNCQV0fRfAHKdk
oaOUQnXq/2DyuBIjrX8JRzCMM6r55pg0tO1JrOvYlNsOetRnPtsf95Dj5wK207WyzF0+C+MD1r/c
V30ExjXLos9maO2lVabhoetKSIYxZKo6mOQZ/9iwQZNCt+5OdOerxE55v3ncezw21fhptM4PlvT+
IDPXwNzhp/UOE7M2bqedPZnpKffml8frerxClzPFDlnC9fHq//P4417uZ7zzeUwImmmNuzFRydIK
IqCT7Fc4qEV8tYuQNnw+Mg4bp9epxVyWe+PR6XEqPm402Ob1ENbzOqoqG4pMhGRhinLAc1p6a11J
YPqNGV8eN5ld5xjiB4PEcbc6P24M4Lgr5EXE0Fppfc4C1F1R5YxrK/BMyThoPVmcyB9wb2mVWCvL
DqNi1vaL+fEMiTpmyZzcWTucWc7uWcUTIZU6aM9tWXRnf67ce04fd+3I3RdijA6PZ2rmrXfK7DaS
dBckgLxj5Rny35vHpZmnQw18rPgFjFNs/s9THk9mgNSzJbETOHducoIM4mBzBnpcjbnEuvS4243Y
FmZnYufjabQQhm2K4Yl5nYFRXMbtAVnB/BF7+ig7e3i17cF69UqLxksyf4RkzBzm+yzzcWmnjlx1
1tSS6x18tqLLb3Icww2MYQeoBZdlbPRnP4k+EyXzm7rftEOI0K1LX+1G7JxcGk/4y9EvVD7awsKK
boYxpjvSJeAf9vreefWCVU+NgRuvpt3QTz+sf/OpHX67Af8LcmC9va5HMGBhmL73mV3t6pr4FBHW
6h38vLExCY9aD40R7YukZt5k1wsXRTtgb4GFJj9MqCEIBYacX4zBp5SfPqz9hdYditbC++LvVW0k
WF+qIhtiqOeOS5Hb3gKNfk9GOkjwHiwtZ1YPZi69XaOaEIJ5eBfxm5fPoNsRr45Ap9MGCJeyB47W
HtpZVkVUjWLVmumEVF3XL/Dqc4B0w3AI+SWNqUTfsGtV4zCsoxQcTG8rUtSgDqJogooZ3Iu7AKsQ
BWrPGAKyEZzmyeB/PLvWsnOmT9MJ/3q1GS5dnX3n5opWNAxIHCi7qi+ao4hzsL8lseYefQK717BO
KOoWIuzq5RDjwG0ykSIZKRGbKLltQ07yysveklRne8nhw6rT8BS04kvbbv5pPUIswmA+D8FPAX/o
zSXtJGnyzzFpqiOn/wksGufrCmffoXXuaX+tY22llculRlh9zOn7peqDZKAWV7Wqt3WkVgNyLgQ4
F1V08kIh+rdxZnahruqJ0uMI2xD5maruw7OcN+lOCd7Bbu12TXuJy38AreD8C1pizRuT7Md72h1v
MN7QNkJuXzFJttg8pDcAHakrZsX4fVKMFMSa2+8DJly0L/VKaoMcbeFnh5ZWJL6jQ130oD2dqV7f
cwLGpL2UBc6sIKJ2yfmPVlV10qVzdcnV2+YJ50sCYtTablFuV1igjKZ9xyCdPNeuMDZBJVmeyByJ
4Pnv6OSqbYtSp1AzXdjRO826oQvYWZAhqvGXFaXui+uQao0X4AXI3hIZ4QfZ07A/FHwmv3KeUyP4
GZIBIXZp0hwLgUe2PocNcjjpGai/uhqzU8bA2WwwN3UpkPowF4j2y+BiBk669gcEQGr2nodAM7MJ
/4jBTvZIFlZhK8iwk6BN/ZmTXUnAQSyJC8ob/tOBubd60e4HInhyJvkkf4pjOcN70VVJgnr15eDM
zIXWBxIyd9Bqxy0uVB93T7DKQ3uAXj6jPK1u9UAmSuKZ+QVr4AvGwXw7m/iEs7p9VyniBDutNuQo
kJRKBtdiptrYsz3ANw7Ek1H+qcbGJx6jfKeLuBi0I9FPMVYYi5oJfyC/8rY1n3vwCKu5RKXswRq/
cFYRGuVubG1zkTJjAVE2W0+Nk6mn3jwkXk6muDXjp5uSY0r9gWQyzuAh4kyae5FTwRCO4LXxmmNk
s4ITGB7RNNHImzYNYJ8FotmntgABBrwKSaFOSkQPw084EM0SpPORMUPERIgogyQ1d00wtyeMJIjq
Eu8rmjiVWnFUL61i2Fod7ooxhoYqclkum8FY1WIolqVP3UPT90z35R7nQ6UYVQus0vGzlQLGL2Bd
ls0K4H6+JyqW/62FEjjLqj1NBWY+5Cb2MX+xoFIvzPqMTUEVVgVutNG0JZa+Ux2ssHcWQ1r9NFir
VnXRzLdymN/ohquLcpz5ZiS1uajBmtlmonbKGsaLmdrPTk6ONvz1Uza+0DzdiqZbO2GTvFhzCZSt
YIDmqGJPdXgQYVudfbcyn93cdZ9GZIxIDjET8MlirEm/oTX2EvBtOjZfaKkSvgpYA0ea2IkPbhL8
cWFpAwEHDTPPM7AxWq/tuDd1ukOOD5iknqmmnHljjd7fjNRRHJeUVNDH6r3PGK4nj3dhe3zZGPqH
qrK2PZN706KYJfKTsslCTI5s44DYmRDWCn6/S3gV8zEyVZ3+GHde/+qmuPdapJh7PzdJxG0yf41N
8Do2anyaA2daxmQv78uAmC6PxOyws2wav9GLI9+yOIJ/Fze3OqZvwZBwAybZ2mQI7r/ayFh6Nj0J
6sVf8QjzoBDVdM3tahkMGKDbcpR4Pha9K3qCpwZrkVJe6DT7CJK7zAi46qoCWe8lsofDnKOlUHX4
1FVfZjLAE58rcR2dW0Wu+8EtLHMF+Nn6QKe+m0EeiLxHk2ujCskGayeq6G2ICO8jP5Tcbauall6h
zYPCk7Tu/HnTGXBsKYvA51b/TGnL93VKXuy6No5DKxmcTvXO9LqXckbMi3Z73hsTpJ8qQkHam/me
ZHICpsWT6Zgj/HbEUT6I4w1bSngO4Q+mRf2d3UUUqP2Dg6OxbOiGlNdh0ynQn4Ocn2wXkKPOKE2T
JFxWuWVvOyIjV9h+1cpyzRdvrLN9F2CcUDezyH8s9l3CNViZU5STOdqPmYZGXgNWaAEEb+97TpSZ
AN91vhuiHC55YUm43RqjgqXMRcoS6wScesLB/jMMuK0AbnjLqI6QhyI3DsKmXo0dYUX1mOyT1PoJ
Q4aJfjm89ZNDROH0t/fgloggw9CUiZ3ZO97JtvpV4kb5EeLFPjbR8VehdnYNw/Az08Nhg61lep4c
Ao7HwioQ+g2LujHeGar40VQ9jUpNy9KNTolhqb/pyOYmne6oqsBbNVk8bjyDZTwjg9u2i896dKKP
thM/dRa+BvGfZnaRS+nx2mjvUNnCfy4Mt1rboTbxwkj7HR66Wtrjn0FJ7KBGat+mnkjlBjY1A8ah
JuU4St4xlbYrYy4HVM1chp3CMVh564ptnQ9C8ZSFCdlo0kzWaBDtbQlM+NangM6n6hADJaniQKAo
xJYoiIfRcazea435K5neUUT6xyY203d8x7jxVWqew7x2t2UFekqqTl880mszpN8RbTJGtLiatIoE
K+ycafBdwsSOxYNDhvbbQmu+K++XVphaF1eLvQlG4tixWhqO+1I0NUpGJHAHVVonGqz+hVNRdQIC
vw4RFIpFZrjnJBontnPadJHfj4fHvVByD9uSInJK5Bj4xmJXSkLJBFATDEPADJKrjzHgUEmyY6ec
OY/dpS9+q1Fp1Qx45ewvTNW47DTuezrnC4exH8v0PkPBqYIU1tOVQaK9G5rS3+pevDN6T46Vr7MN
xsB8QcEtn0q//Vv7ar47rpjw2froVVWyYtJKURAl0akqSekl8xw3lzX/Rr5MLs+n01XPtgLrJMyw
ZtgI+NckRoriwe6Ojxu3wWCQihQPxqibXQCUIkwN72k62SS+r4cI5NAUZOEB31NwKBveXtGM+SoJ
5XT2awewpVJPVAn0/gWCskeX/HGvpXHKh+yOwSMpxvMa8eToLL7qar5UHbt3DShz1ciwfSrFj6HI
bFFTMhMbdx+92/4bHbnpFGVPyb2VUNK6YvAi4l097u2is194BAa05abbnfSnCUhEeaUj++E4qKSm
gIzkDn9l0JsTXRntbIvcL2EfeAMB9KG9KPHWolKmhKFc6zaTm0YbJeSfqDHWCin3pcLqYc9/Snqe
zFobubQNy1nXKNQ2Ie6Xtre+m8bdqgShLd+qcZdh6yBsfOcimTSFGzKhrln9bWLi4fpc80wd5VSC
CzNhkH9it1gVIxFjA1jhRRszGEsM8hLpmK1G/dLVQX5MrQhAi3ieDdSqpHrs/UiGKyzEMSlYP6ly
u61vSEgSadisC4ljR3Z39p73m2Ax5KQ+w+s+rkfkb+1vMSBEDSPo7pFEKkbfBoMpLtyRrmOENzxk
vziiRCT5aLKfp4QUAccIiLKq3+NwGJZ5XepVIWZzM44GDzmfudlFu0QaL2LuEDLE6UeDv18k4oSK
dlpW/qAx15TIWruryE15mRXRFgnBysSg+2vXy8jCFhlMcvXa16wsYUDPupyQ6I+SPFGcciypSX4h
gHqXkAyy0pFxTyHGsQKUfkNA+VdJhOQ67cUN1XN+EZm37Ts57pmKYiqYCnYUuYswFEZCjm+TQcAD
iQ2KiGCkvwMHx1VetUeQJpxnbCfd5IP8M9oDtEuyzcyhX/VuOS4dVc1PYBAWcO4XXcgi5JQRcUZ2
8jYpM39msPmMhsfbNwSOmQtCC+OFLulcypwxgxf4aMdngfHXbzAuskGVoRw3prcf8uEjMLorinyC
T2OGfZhViebDXLBzx+l9yPv+lUXkHw5wJz6/4ugN1MfSSpD5uOkPkY+wjxzrNehe+QVgABGstICw
zrmq1GeOvpjV0I2wjE/HmGrijP5s4+Vx+ZpJQrklgT5rrEpH09+WIUYY7PvjGqbLH2kDp2oUxwaX
wXNJ13yZ5J71LFJ8gVPhYqXPsRCnmbhAS9gNdL7RfxKH2WLnMDJ/I3NE70YySE5CUl6lbb+PPUes
OXd+N6Fj7IO2UasQIQMpcYfINc3X+4hs6wfWyerIAx4wACkApGusTT51Ofyo1osOGJfICi6Mj5IP
XuL65qbpsKVgrwC9r4ZdOt07QaKTGzMz6HvFaKaUR20YhGjJmdC2i1JQ347tfJmiIruwNhuMz1Ba
pHFArmFR1TjgId5XRNdS2PgbsrrHmyunX0FXd7+7qj2P8R/TJh0azvFb0l8Mhzlj5WA7r+y4XAvH
Sk/SB9jX9TX+Jc67Y1l8wadqqdRHMkoyXGI0uD4nyTCGNmZ9siyzPsu04ZTgpx9W6xIlFMcnmzPc
wsPxmccmonpd9HuDXIgVEvzkQoc0QOlCoEYbluUnRdQxz9L4lkv7u2pJlASLuih9jWfOGCbE9LW5
MbxSELvpo+QqpuY9qOxzm0wLJ8NSBVn/1aahucZS8eaOSi4HIBhzo4eXrHEJLXMi87cNvpecbHHz
UBrboPbsyEYWV0wshWKyrrxPdExiIuJ7qE5moq1TIyk3SEVBPYxxe4/pqlrG2Hb2lnSebN8yT16I
+EWa7Z8xTa5zkEKZmUO9TbBobAk+dvZTjqXXHkMizQz9mTgkFAOeJXbK/7rbutCSXIK6YHcT8clM
xoMeZbDuk+i9l2jFRSaOTYKW18BnNw8tHnu77lZArVf1wAmJpcdUA6HiU1geqPw4+meGVR6K+00b
36qsWLiFvtRg91f4g660XWW8E57EtTQVFpYsEgYar9cH1GJk1dX4k/77Lr1NfCemAoU2VovKitrX
gWGPqY+abk3tgSsazH/SfgKjKrCqwNDdVBCoe2/cCDlMN2Mit85EoW4ZsVxl2pp2MXSkNfSAJ7bY
eaFFN+BNRfw+VQYam/+5IRa3XpUopPEspATGeFsW7nLtGlG0x6HtU+8V/cu9gfflEVr3rK2s2xLS
TusvB6sVVgNDjKy9RtVgLMu6pC4rGV/Pkxzf25IMTt1V35brBuvGK4JdCc9ZQ89CFn1PFU8WLuO6
PUjBdW1RFIEnYQDbqRXHenygYB1o1nh0Jelsnjhe0M60530qQ+ZW90CBCbdUb6wZUxEc5Pv2i6/I
6i6pmYxo7Q3YK9wuKPcO1JGF9PrxxTcEjr8BKGkgGcmGMwu8G6SbFptyMJk7WbvyJUgn5xTzlmc0
vfYhcKnnyRc5e40mKDwtQLQ4fGkIkVGvPuO0V1Yab6mYAG270MHAOfpwbe5pe3FNOKGDlniJfWdA
XZh7z4+bMu9viEFROrjBs2NMrw1hFTg/x1cPScM+yL1T4zKGS9QZUfiuN6sj4qW7RYHo6CZGjWoC
3DVpGRYtmIKgQEpStfUmRPNwbGgTOHTMKTqGc4alzFbVm9sZA9E5GTI9DlTY33jlaqye8PpeEWLy
clN0Gzu6/MgUGCUkNEBXVmGYh9RX30SR4MLVqMDu72cMlHidEmpC2zXb9oHpQAJiKtbo+JeR9gx7
ivYpngr7mFimjRTQ/S6Js/0Fgjyj56FparXHKDAGZDg/ZPhNHLNw908EV3QDQ5kiol3vl/KvUMGF
JMiYXk3srLT265XPUStONHjwtjr2E6TWIrLYups6XtIdT5nKpj+FJHzQMkLjas7Wrzks73aRybjO
NAnWqFfFOhG+STEWjUsXB9spkuN3H9qQmPs/MSaBXI+fylPimFFzAhJpvhOkCQjuWWhJolo7Dn/+
mnZmAPiHby/2ztl7tzFW7IoxpzOmLYWrZUq3UdNC4cyjb1j43dJwQneZ59WLBHX40Vbid9PnK6Ik
hnM0AYKXQr/W59S8f1mxe64rjZJv6Ehryb4tQisXoCxCer0mhBpBKRLPPNMxBLBZyxO73nH+JG4f
H6PUwgJkqzcjc9hg/dXYlMZitHvOI1EXrBMbWQXZyJw6OKijm2F/MEkUWXu5JvekI8eucFR3NjtW
UwzCP8y1mXg2xm89e+OFY9rCGl/CiPMLDf0vZuDdzs6HY2CrmOGtv/Fm3R5nUdYXQ7OokGvIR5UO
B1/8ip4NS2Td9Fuj8G7ufRCc1sOajv5b5ucENAtdXbDYVxfLyKpNeexpXS3MOsK2OYzeZyw6BgAk
kV2UYP4j3Z5kyhDJTWwXBBdA+dkbrrsPML24o2wvo5e3d4JoezHy+txwGIQwYNdU8F2/LKzU4VS5
o2NJlR+X5pLa9J+g6qazzAlr6lJz6YHIWjkgZXjRxlcipFxC5BKXxDMC4NXKxsziRt6m695Htk9C
nbtlA41rWQxLtLc/iWZqNmpnUU8CFxdr2MWz8nrToetf3CX2nDRC81eiNG+hTeAmHKbvnhXu36t6
4Jcx9bUycRaXmZGs71PgwY6JDyL9+2OyIYXb3kziYxU6/8Y6jh1HBFPFWKr44i8G/FDb3E2vHKfo
cA8131F30Ad4Mi+tAeo6g+i4oG9IT8Brm3XfSkSrJCztTeF8WGWuLtCG9KlgsbEzHIMEP0EkUwpf
lCjR+2HqCavuK4qbv2auITUKG/9sTfYT8jvW5drq1ihyhrUj9gX05Kt2VL3mCBCxbWloZCwmqnnL
0FPuUH+2736kF9QL1acbon6tJ36zihAADhdVe+g08WcQvYoXw4Y0h91o6eSJQrICXzClKjl2FUlc
smbces++bCBqEeANWs1IcBS3ybcyVHUVrIgyrrd54faHHr/tmdqKeNpW+3AY4B7Nbqr/DkxTiLdw
2PWgmDF5bRPvr6yr+r1rDXgcWQDhLMIIDYBhnTmFvy5z+6U1RbulTOsYBY2XxjJ+TW6Xf2eWTQ8Y
uZjTIolh6fsVC0rIqFDTparIH5RB2p3LNN2I2nSg0HMAcJt0vpSoB/BJGs6HEY67ljIVCiHopbCT
R0xiDC+1uQLOoIYyWfPWOuRIQDea6ISJut4PQQSWou71MWafuAtAhma5coowvUFRheDnsACjJG4W
fAWLoyHH9Da6OLtjSC/rTBO72Ae09GYk2Ku8s/Rh7rHrVtnzzOLkcFJ6SpM6IuSxRVw84i9LhPOi
ZWfdyLTOyOfGeOw67XfIISMJg/HijdMu0gTJ5VNKddCJ9toVR22W1j50mSi54tuqXsxOT1e3Ta2X
2LRWdpKNN4QwE3BZeqha4a4OvWeb7o6o2xSMeiKvFhX1SrgyhS8JQSbhb8Hw3cNUnFMOjrxOCZ3r
WRfJAC4QKZMN7AVJyqWkMQwUNN+SXv3MauMwZSQ3i5xxPRTrVCQ5AC7buFKc8KlF/rZ0IzQ5c01s
WpVFW0k3d01ocA6/BQ6EWcOMTOkeZmn2GpGaekPJ4MVlf0WlonbYcr+nggz7zGMi5iTqJL1mY/Xd
Rflh+czIAV8lMcuJfBnufzwB2OHW+gJwAm7yFdYXeQukQfCgc0emZZ+T1RzuJfiTa5joutHmDY17
mwLDubldfBozMMK9zDYSCOcGmyP+0HGel3UTE9Woyo1GWnoV/kSSb8EI3qZ+IwMr5jN3zZ06PxKB
ALsimb6qFMBubHE+ogE8vSHLM31I9TRAzd3j6bRtSci+f9hyn6Mm4S/yELiQeWdbWSvH/WQ+iHjD
9Brs+QF+T09cctx9cjhq/L0kQqbhjsqwPHvhhD6aMyvZDdFxoiK/tQ1jvDwkIbE2dH3zdK6PTk2B
V870l1l7OToxkYcg3O7rO4ylTMGNCNkuI9PgjNXbtOqKnZv7Yo8N++xm7mkmJmRpl/KmbM5w5GjD
F9xINKwbgIP9kiTi+TZ1aXGZdYo2kCukkMy2Bf3vEKteYt4eNzMtHI4pw2VCyN0EFgNDP1plPVJt
23DZYmWFDLmr8MUqR+0JHZ9Xthtci2AaznYx2McpU1sWobNyAb9XHfW9pBC6tsY/yNybV6usGRZI
ke6nvuIb/j7XRG8Eo85udByyFTvP34xcHYZKvxp69jc78IBSV6PcxPdfO1GOtxs5TS0buISTLN2d
ff+dwv494oy2mU3nUDPDg7KzlAXF3WCSkhm0Y3udk9/2UPDXkFW7GVzdvBCsSTa00ZydmMANpA9D
2oJ5GBFZV0l+4ywHcj7hj1iFVnbzo7v8XTkxbAWFOjKg2cqukURedLY6zdSDGPp9jvsTBejoUfW4
YtcGhX2esv6fyKuSF5fUdBdf17Nh5Dug8MCTsnFAfDxfEDfmt14aOyubT7M3dBf2ty/2DnmOk/4g
yL149oZ5eqvbJ13zItHjPg1t0d1URRWA3pnzjj93t2K0UhZhDFtOYK+Su3/EzTg8826uLIczlwF/
yUut+bWwm1VeCmPnTrR/cGD1z2Ex7/KhbEiWta5YGsabhdKCnHv9N4YmsBRoXZoqr5/o7R6cLmb6
PilWbdwntmzync46HspIUnbH7skjh/3NZA9ZlIR+4xbhhzVkx67Fjd74U0gg7OTeLCFadDfYHfw8
d2+e4087iCpy6ZlYv1nm7tzkajwheCTB/v4vwmh+BZ/yUxo1o9IZASNbjHFzx8Z7gjC4QBCKL983
bkakjGuMgwSJze1xg7B/bRTaeoncBg4fmpqtdKiJQJaew0pHbxmbJwMq3paoHMcFivj5zWYuCJGr
bCnx5+3joVk01FUjYyurnT8de/BPxHx6rFnZ3mkZgqMIz98cL+5X5sBq6hbYAR+PqcKlt1Imf2Iv
vrZxTHO0sNkLfPLekx5iBFbkC8J/8zkGRmc3kXl1/C+MMNHb4xf0inmlMOu8Pl6h42UvWdEt4kqx
WufK5IX33brurGRbt4SeqBnrBKVk9DZqTHn+PI7bOYscTMu4tU0rCld+4lM/jtRabsdRqG6GaGd2
vliUxXAEpGjeHKK26cVzBKyn0VrCfZY7joAVQAB9ju6ywJxvTqtHuh9JGbyk5F7QFMbFpsnERs/u
PVW2/WSPILLUdCsLei+lEIsgQRtbUWliCp+7LYSctezr5DXt5+atibuTMMaaT2XUvuGHe8uUJS4y
atu3WCO2jgMzPz+e2uX+nYY4Okd0K+2bh3BsmTqyPTx+qtyIeNSsRCZy/7fR/ZWGvmtsH//hCqfy
mvZcAOOCn9JQLzfiv9g7ryVHlXVbPxErSCAxt/K2JJXtmjdEu4l3iefpzwe915lmnb3mC5zoCEWB
VCo1AjLz/8f4xsiCf/ndri/AZVdZuF3eOc6d+kBfP8cgwEdMx2o6ZmlJU3b+uxGwllM9pO5q2XTx
IF40O1QsTXlxxTBxJa7r+68PJZzyZgvo6/NzBLT799Q3jr8+Usaqc8BRvWzhvOxfadBoaawPaxUj
6Sjr1+WphkvYp676vGyFFHZCcN735S0zP36xBie9LVtmZf7w2xCqxHJoU1QhWtukl+UXLaXPEnlS
KJZDgHkXgUSZk4c5v9gXGTVx6ozQV/lPdlEabzPTzvbLs2iHAmgLONSWZ4FXaSR2WMV2eWdI4KBY
yqjdLO9sNKBZLYtwADQk78hLmlvvmcFBVTO2w8x63AKlmOUKyX7o6+59oF1GGMsoj+g/cyoHmjqh
FUhpgqsKudTUvrkd66TUdY9Uv41dg/z7XQ1M8+1omk7L5sAKe4Wexj37PnrPUB/oEfA/w/UZZBdd
q7s3wSi6aiufIvG8aVYe81MZ56dyGEEXeONz0WtfG2c4h3Ucn37dyoSHcsEpgsMwX+sN0xoMJq95
XNPAKrvXoszSW6mhY/RNqLDg2K23Po3bXT5xdqkg157xhZICQN0jKwistqygeAypffCgjgPWUOe+
YGUcUjzYhFOC2KBBXBhmdbHXQeCQC2LoUCe6cps3WrxPKlu8IfStaSyF+4lKO5Va78OcR4Uw5EtD
8lGumOoAY2Ve/S5tSm1BoLT9ssnrrTVD7lyfih85pbBbnHI9u1ROvQlp+K+ToefiEYjF9uF8bkB2
Y2zR00ujUcSoxGBtRTf+1GwOJ2JdljVqoKNmmQ7ZEd1PfWDARPO81rswOxlzcC6ZXNU6ZdpwmtKe
QnWDb7tN+p+5Dma1mCWvUkBdzcs8OwckwpMjFYfrqbGqs5dTpKMk81Vzwaq7sGr2vQO7NKr1Y5bH
2OEqXt9Vv7mZQkXogCikfuKdR43qZWPhs6MgjZqRZBiqL/KtaoxV6VrDMeo1Wj2cwCT7jcCMzsKI
N5yTpLOW7msuTWubdBa32l4h+naoasG2cJJGHOFeHjK3RZRZUU5kUHv3Ml2CPpLfXXcw9mNAuP2Q
jqfJ8qNrBHx8lRngNJvSqshK95qjl3LGN1Xpv0U269QxZVmj5BWB0zUZTeijYb4dHDCc1PVIl42Q
64fFWB7LCSDcaCHaa5kslUEVzDka/Tszx2ELGxXRdEqbte4P9eCg+hRDDxIHtVlul6RbjPHvbt6a
66FhPdoOgPAzjXt+opnRu7BsOqA+Q1zYxb97Haf91NloGjSvxeBttiyiAW3aOOsK2X9xVYAsY85+
16fXkr81otV4lExp+VNvXFCk8RjjrSZmzSJ03dLi/NlBInuMUVEgHoNWG4XNOYZ2QRqrZa2Z6Xb7
IekOJo25NxvdykN40b7MQcgNdveSRiq6pnbV0zslbMwj/wCoybiZbI+eApIqCM2/4zRJ3kETFEdM
ILB4fCt5d+0q3oaJOCdmo20qLU3fiexVuzHBIWLO14gaibRrC3vaJ0xLrxhGA/hhKEJcKpTHOY36
nU50uzLUx8QZ3WCgPTiNFj4y2RzKFsDo2GbFNZPETaopIujPHX5guXUinQwp4RIFOdBEnP8yq9xr
pUb7vvxhQAKbjKhEeggVevYgyN4LyBzxhN7KRz2ZOzJehXnvHHrolOuefrf7pECxvxeZG2MOiy4x
p1ncddV7VVvjE3rdb7YltrrnfYTYW69NRplBxnPhGoKJM/XvPfFoedLrs3gm3hjzrgaI865pGdcJ
xc5OkwkhryXbd6uagflajrYjmm/gCN/sree69i6gsf+uRR5Z8iKZDsDDinfTU59ujxeipnzr9tlz
NmX9G+np36da2FcVTSGG4FF7SmhG+nV4sn0CMj3YLa8jZwgdAxsp7jsRoPTIG//WzUNDhibjGlcA
CaJGa999fIqMKiwvEHTOkfaye5362LqjodqPkBL/PxmkGZfE2Dm14X8ng1y//vgafK2/f1V/xYPw
S7/wIFL/l0Uomacb6P8d2Bu/2CCW+S+DNofnCoOZn+7oxGb9DxtEE+JfnvQcJtsS/49Dreb/wkE0
aCPSA8JOA1HXudPAIfk3teT+C/rxK8f3/50VK/6aceAapinmXCs+nKQr7tp/C+fqO+GpJsAlDY/d
WdcBqoaLwjSRGu7PCbEmAMWcWb/v/ZxlfEcyC1gC4L1l/VSvhwGcxFDdFckWXPLJN3v49qdj+T+f
98+ZrUv41B/skvnzWbYgu8LlOHl0s//GLjEBZxJvj5yvdxhY8qyjZguq2ijp+8yOczuqCVvS0yfb
Mn5MDcWCaPxgcHgvhhbQWoMihml9FLv6r/P9LwHJf/5k8j+PnGVL8mT55wH3cecswj+la0hk8QHl
aFAYpJ3sWbazGqYpDUIRnFCkH9yhagCYTvSPBGvOAAGXUTXo8kBHMUrU4UEPCJxLvWlTt6QqWHrq
ILPUX7PEeI+we3Vu9ZN49Le0QskqhEWmu/HQ8jBhiqTba0vmZ5R9AVomyjq6lX7PxRXhPUFhMnKw
3JnV2qSIXujY9IbKiYiS/SZEgCq2ovVh9uBT0SyuPFc3tlKYzGuBvXtmjO2vJAUQkFeIUcvZETfX
bHTNucSY/cGSFZiYNfOa+3mz6QeynyL3TsrQ+A/hIB4XwJ+wNfNXL3ULRg5nJigc4+/YGij4feBg
GiXHSJo7zDI65YMJLFfXXmK+1IY8qdvYqmlVW+42Mdxvoow6lMnUYFpSHgUL0PMwCuR8DRxKYvwo
lAf+oac04yFOKR39YHYu/11JvTQLjGuZPwbFZNycs2eqQaMsrmvF2pssaE0eVf2ELsDOrZiu2pIW
hoYrmYUUBUVWT7vWsBTgqfzoFQ3DZRpsA91Nzsodr63ZAZPwEQCLyZ+OZNsBH+/i7YgFfK2nMsFv
MX6ElkF5yJlwRiKzGDU5PuUIAPuue426vDrAgit2VTESaXRExT3zAM0cXk3hrwE0DOvJTJ9kPeoX
lSCzjHNORENnRFc27SV4/P3WHW2T3FQLxOEsAbOD+gLd/TmIw+KRG/Zd60HwJzip6SWl3/KeZbEW
uMk+aIC06rG2dy37CytgNFjOeDJRAsCZ78EVWvktn9Lh/t+v/r9FB/46BRyTVhdZ6bYpnPkU+dM1
lrKygUYAdi/pgpRyM7l02CGezOpVYVncKM2pt6x2ikwTx2IUb5Q3zlNQPVwy3DaeUoBqVbalo9Ug
I5fQySpY2LKXvxmOYT2lbQECuAu2oZb/w8lr/DV7Z/nkAhWGlAZ3LrK+57vHnz55XsPvjk1KyqyB
L0Fg2MfcK+w97Y18JzWNDDoYw3GBFFPoFgDdjnZxnnhnMJ+UcUns7LKBuTqrIzw7+EI8L8QOx20O
b8imqnprkxThJpHTq95idMRWhArHQR7sJN41AVmxVsyFD//9+xDz3favd2M4EY6rE+BmGLBg/paI
YxHnQu4lZ5NVoMafowvn2JE+LlDntFSI7O5Cm+8zLyiYnmwNbIKYKgxSXnNCoQdDyDD+YYAw/xqx
NB9oRkPGVcc1XW7Cf78NA1fAV4brbW2PgNpNzRqQkUAzpVjP4DtdOj/ecZv8oTW6Pfe1IGvEOARK
6zKEGtb4MpdrobeI6+L+VE3kNWhG0SBA9c+TYfVrB4wp1XWyhTOZ7+MQeZoJ7hYx8PjUhOUrx6PY
9EG36nDk/9Px/o+zyEKpwfBng4qnhPj3fCS7HQY1+cSXBMLBzBRVr5RgWVyFhziKPYQvNPnsGK0h
TNhAQoWhKeqv0FN/Dy3LWSfczFE1v9A2sWnUgRIX5T/lRXv/8QVwPlBuRfXAJ2Qc/NsMIsHqgIAO
d0IQ4wLVXeMtcetuHQb5g4AA79I02Ea0vO8RTozjTtfr8aShw92Bf8fQoYsQZYd8pKVVX6EwBsgU
YcqOLaHempmKh5P95grNeAhJ/lSv4Y+ONIQnodBfEr13KLdVz5PrQZW3Rfuh7EheaiGy9wxJz1pH
73oa0YHvyG+Kd5FjfxtaL0cNUsarqrJRnrZ9tq2HkQOUK/gT3icS71PelbCzxtLaBa3LOGrCMfCx
7XHI03oXUfpmFUB7wjNPvl7aN6XFp0lWAazzjU2221MemrB7rH6Pt+MR11G8SxSytgyVj+bitzyh
DQyuNXI27tNnqrhYekZ7Q+XBOmgsPOjT5C9WJgIUAnSvYtsCPGu3T0ZjhLvUTeMnwkR6clGMeF/l
Vr13adQ3pk1djsabkMo52lO+N/SC0hwxAv/9RoDuz/jbrcAFo8/0x+X8FKZ0nb/dCgIiNpH6hMwT
lLPWtCZIr4Vs5Yp+IVgZlTgnJ2+cU5QYzslNy69apwMPnvenAWkfq3QKaUgxkk0a5V4KCeqlrp3w
3DpFA5atvLuJgQdBWbQ2irH5zAA8r8raKclMNaznuvQey34/QGzUBvZwMPOg/XTznw2qiY8wiRmg
YpJyU1Hjkh977RiM2bCVgyF2URXUb64OlbOJkJ5QHKjfaDxJINU66vxhUnAaHNAIskB6Oj+rl3pH
zpcdrmtB7qQiGYAivLzbg7YaQ89+ztLUfsaAX28r1fbbZZ+KB/vZzsfVQF/wsbxCkfqBUwqY1PLk
8uBF+T3zuu7qmwmXOivgneUa8ROG7eSJRsa+R7KINoCtZdfy5LKZDi0IhgDu+6RPvzkpkUUWn35b
LCAqOTOpKt/wLkHRpVsvY/iMe9+8Fu2EaXP5kZ7dXfmChBMJO1/muvkmOqfbw5YIKF2hyfpjcxrA
kBUKGkzdNHKT+hCAZFkCdfD6TQbY5k3F+niuM3Scoy+B80/OJxMsFhXpbF6bzYcOOdIx1+2XZMTY
R5r8yuZqvbRRJIBnjyiuTIDsxVTb96nKDhoigl2QAq3qY4brX6lJzYCAXjPUd7rpNFomOz24YYo0
Km/MXaTJ6cYsud1mFAG5GnoyA6f5tt2VVO66oECQ8MMPGvHuZzDsOmAhAhX1O9AW7ZL5NB7NeTMi
m4Hut5NsUFe+OF1UXXK6hQ+s1vmaZTU9VoY6QD0aTqou0sttTKHlkeLaOerNPJ9vB5qGGt4kHwHq
y1AY8pI27hcxGd3LiEHyJYlJ5gHhRhOALTcS+j6MMA+Z8yv0zKq3KQu27dRstViXL8tDOGq48QZh
HpdNQ+raYXCYpOpOLl+GOCleeP0QS4QDlnhm+qreBDMJx0wUnR+h3jRf0dUtisfyHOGKz35ilbdl
a2jMn5qTd9dlS8fALpWOSBm6M/W8ULsuDwGeoatbKXINKZZc2oZzCen4RMmRIgkzEF4oPYy6OZyn
/fLqP37Zm581gdfEff3VJvePhHoOD7lbl84QHB5R1nMjYtppkWG+ZROdC2dilVOGQM8cGdI7anLr
qfcG66nRP0LE+dBe2KOK6TfaFhrNMsd56lRZbRw0VhvMU/NEZEzB+UXFMzQpY6cmhGioREIabYZ9
Yo5FWgZd9T824b/V1OR40Mazwpt4SVAx/3rocLOtw56vCkUejbxRIhNfnvajySrpiHNzskV5aFRA
P0vFGkQtgSN0GcgchWI6NkPAMHFExp3qjaNem+b116Y0EIEM9WN5beCN5ZPT53t7HgKdWDcegSOD
s+VhFsnyXYWR4K1NHPkkivqjqzli9bxlsrU8J/XUXp6r51cuz7Vg6/+335uf86eCiIMwNPbUsMdH
iOYZywXZscvm8lAlfBmNyqddDKXosexDRBxgFEYi+8c+rPcFPS9ke00XI7aZuEUmY/jkTziT563l
wYDqt8mpIewrUGZHq6vHlRJO/zAHj9yBcILXxFYzP1QlIc16x/BXBXEErt5YVRSSEZyVIImgV82H
DtJM/yiLSLtVLJCWLVsziF/si0vQ2cPNgDfWiLLHUhiYyaPvvrHQcG5DjPd/XQClals9vWZCJY+K
v6CkPl0TvW13TqTNxfY4u6WxsKyVmWr5Mays38aozW5MkoxLi2gnSyf/DJZTO5utnEiV4ZT2SUAO
ETuti8lt7mY3NPds/ik4511d3v/YO7FQJMAt6nbLi5YnNDoaWHK9l+VX/tgvTf0N/7J1WvYvL5Wi
03d06BqSlWZOh4rUyQ0r96WIIvqsif+0bI2wtzYV3dCdILb4JcVoAGS++r3oyWMEXWqSvZwb91IZ
7kudDsQ1oObfszb8SlvfvdIzMHd1iDdpit3xDWRFhvgTbj8Iz/HNiwpjnxUSAui8mdAjP1RjAMJu
frElxwO6eO1oZmZ+QSBvrtMIM0pQds5EkcS50I+lpc8aE3Sje7bwvJ8NFEe3wSgqeyWZu9OXeFp2
QdKVWxMLMyx4/LRe3MujOXNEGz1vd01iVlvHC3tUS351boewxUHPs0XgyocfZkgDeBIBVPdqFOVZ
VpO8LbuWdxuK6Z5lyltPqpx948oGdYcd+DLNP7WiPnNzma5pER6iBr6Wyjz1YqQGNpJMBtuqKuuX
RknrMWIBW7aWV7hGRsgiNYFDx3u8yHloIBHny/KKZdcQDj9sIFuXZVeAzPBgJ6BVlyfLpv7pZ3za
epAPux1NLG0BwBV8F09J69I8Y2t5SHr686liouiQavVrn4Z0ee2EWUekxb/3mYQnxDKN71WRsl6m
BYx6k3UPVSqiFcK8em3teZzq4h/LltdO1askuCliXFr2DCEtGEC/6Khcah1dxX866RrxYtUFdMtE
YKSdp+wlgsVjBDR2xUETL/H8kMdfdVaupgddIQLChOkl5HtCq9rvZAdku26G6MkYVUmGFqE8efS0
7HELOziX2NllZTgPNahTF0sGg3lLAua+R/X7stH62h7XuHZ1fb+8tpZ2IiIt5e5Bq3oj7XHYBx6R
TYmUGGaqEyBb6zMVgIcqNZwm0UcASP1Vp0t51UjauYraTKj7DO0Wt5C8GvPD8pPiDn1p+E2/MC1c
kFxxdSAw58IqRvDyxfGqn10MuRQ9DykPyZDVD/p9SKogHhztGUC1/mNbxrjQjICv3Y1y5xSLkGYD
3OMPOMNYJL2g3cXeEHyocgAlj7KGfguzj9HA/JWUEpMBEsdT1tfai2VW/j6aZyS2M/kvOmqke6nV
u4qogRuSImflW32HRRBVm80g+5yKZk1Nji3R2DhlNJfLm/ziYRrEti+14aqqcrySQ/Pm4f/dILXD
OtRow3MDpGKODmkdk2wTMTpr1bpganPxDFhgPOaBGW+hHcwxoP0j5lM8odVVWxIbDGPVeO1FdV5x
NuwKaaRQWyM5oWPN72MWjXf8hWSmeM1O4CPdpnx8FHZMUsNebooqvgWRGOvVWLTE5ckQALRXIrIe
8n5ae6MKWShrHlOX8qsyAlRSMMCONXQQAsahjQSZRIJRxvHVyqYJ4VOTHQrb0/C3zl9Z3fTthSzv
dNUTgHuD3HLzIQYTMOpQjg0s9AluXT4oWLgHvHnN1V9sR3OEYGB2H7auwfr3XbBNQUpQV4gKSett
8yb7HwuajSIGIgRSje7clvsT7JV9jOp6p0vLPaKClg/aYt0qtNXeMxoOtynkgBYMeAbDvsrK8o0N
O4NN1E1ecVoOGBUxxFSjzikk5GsKLu7ZIgxg2UKHI17Ng9MPG4Ac9gPbkSDJ3CJfxsuqS2TWOatc
imfHvNPWVCfiW5t119wr81dMuYRKA+TcI7q3SB5IwC5rOYVUZuzXOgs+CInUtnhEUEXaX4LWCb9N
OSrByPKNMzUD1tN5GBOGIDm/UGJYm4kG29HWK+aciXkKrEldNIu2ceZFVwd47C3o7UcZxeZbOL4O
BfVLnxSkCxi6cD+QGmCg6zXKp8wgDULHoXiu/CJ+crjRJQ1ttb30kfoWAF2cwc1eQzrP2xbu8F4n
DmF5W2YQROwEwQuc4ZiveDUq98lv+wnntRk9GwiXKMRFwRPpOR/A78InL0WF3U8OjsrePCwf2Suy
AsMo+TjgeqIN3qfohAfZOnBnBtU68Z8p/TK6sswxNoTvEa6AyLEsdnkRd0fd1+JXvQ4+ZCH6rec1
8tCNIt6NwGz2dVuWH0FRU4uyqumCISNeDySjH7w45qZa0FeQtrAAGpnbZdIzaowgdjM+I1VispRM
k37K4+EHUIn6AiX3oQeheBZ5lNO/xPi7bGKKa3dBXQ2bmNbEaPTxfZmlZYC8D0lnU1lk3ZSvmT6/
oXrP93DxPpRpeDdDKu+Gv4ICSUTS2bK5POGjwTsGXv29zEvZ7LWCSAySHbRNiOBkn6UCRorWapxZ
IGl7UYjPnhDmsjBhkWT1J9Dk4YyOGA0Vy4oLQ7S76njLD2Yq8d4sJm2LqSb5EHVDwmwNJxIG7JtR
yYl7/aDDWAz67SChr/syr29Yzp70Oixfep0IuinEtKUgDmsRYhXSDx1ij8kLsuNXaRXeS3VqSCw5
K5q6cVDFRxQ885nFQ2GFuFZGuBStRmBD1fEmlt4BQLbMduVWmvUwvUo+CN4uIRUEOa0f9pUIndDs
qLA9BjLwEbvL8Ia6ObqJOsJpZTD4mhpUduqB3yH+OMfeOHc5zj4ixIKfuNKazq4/gIYfUmXql1Kp
j4Jeybl3JJUf+tBUyVAC4CfYND7a5XJKN3qRAPGLErSarrr4Tlpflp8SBto1GesGfer6s8BQdneA
yK/QW+hbz6byDJsMTa5ZHLhECFsuBnPboAK59LS9iZK0fwaY/3Z9mqClMUkb2RpIAVcIQOlJ6al+
oLsIryYXAIfH6RCBQsNzJlp0YDWpnoKQat20KlwFjtz6yuPWNB+kpiHEeF6gsdbN613STf6pxLEw
L33TDY6GcNdkxCAVSIGyrK/ecYB+I8bPJ3TRH7eQQ81zxnSjgPCHFsf5bTTG7NiMfXNBvcUZPM/T
EqO5phPlwtLoANewPOupVEjthHtFsmykNaN7PaWV2iJjuak3OI1JfNcnKDFBGd+SDLW5Uu29otmz
stAcUGFNir00xTGPmQnUvZe9uspnKh6j80yaRIE5NtB3qfAly8fhIm1n1gByKP/YJKHoQvhOyXsl
2n6KtGtRTP2P4d8/BKX3a8/8VCAjBsNURFsUFMO9bknGzfQu3+hN8KoMy7yPei2YRmX93qeTsrEh
/Kz1MmWoc/gO8L8WsF6ITFSeJE84FM7Wl41+ynwrJ7KgwLOC5ECjbjIrfn/H7vvMSlq/mA2e+LIy
1D6viJiJWogsniHSl1qrwofFqimHVU7VsyR9FLYUsxyS+HQyGPskHU6u383lvCY4I0YUx0gzuIaV
tauS77VKo01Aff3M7AbheWxU73YVhgcM2/11eSjscrhqHuyFiHryJtWyfSN7lJUyLe4D5O87JIav
phGeejdmtigKJGjSnNaWUyEAzAEM4Jl2NsYQ0JMpNBK+UEGfw9D2MdC78I91iKYB3v+NHeXWdXRH
8zpprkknj64pBYQujeAH4NiSuPNRCRGvRdfmWmRBekp0xLpjA6cmyKr2ZKA757xVb4VoZ++B03Y/
MZiUF4E5/xBzMuNFsZO9UrV7ciWEAszPmGuEezY9O9rlphds49b6Xam43sYFtX63wm/S2bO/7HdW
UwjSKgqMUoq32HOjQxiCLRn7wuEC07V1XqH3g5IzcYF6X8Iy/cSQUJ2h/D55vS8uRdv/xPecf6GP
dqW2fCs7A7KGx0BjqkJ/1ImXPJFO+jw6aody5CMfGhLdLau605bAaGp5z4gIt1AVq0+rbMWe34UG
nglxzVJuOn2Iai+tvC/YtNVOm4bhmDRj+1Q14cYaWQKsVJFjPWK5X2UWrh0xXUXv1s/Zjwkg7bM+
ZHciyZKraHR46CxooZn9QE837B0TlyZGpOLoGCkWfwsxHBeIhj4KChWI5/A4qmq8w+wpo+zW9nAX
JlZSZzniKwczXN+Xh66urkHiOb/5ofGFgss3v7LVGeHdSBS7YMzq4WMpKAnnNsqzU233+ABmTHIS
0pAbh2wkJ7s+Bmj9j/0oIzS9uHpGZ/ii9eV46BCXkkZP/7bsrOng0A/ka8s/NM7TveGFKLxdXBxW
Pq+iyEB/suaKVjWp0yA/R89HDAbzmqnLHB8uMtKjExGF18Bzl1iouzmo4Ez3ZGDx1xavtm8Xq1wm
2QdNfb4YD4cbnWuJ0eRhTFCrqWLa+P+NY0jweReB3VNN9rvCJk7CrJokSegwlmd+b+MiXQxFzqTO
yrvLmGSsrcpgk/UdkzQ+0xevvVkRFJdfgZ8a3Iv10txQmcZQ1LYersra3YgilWsTPv8TIcoXx5Dt
uYgAImiY1435oTbCD3RTFB+DRHBBJuRWIm489GYN2cpvkOJHGVPKHmeCVrX19z4ONx0493WkaeJg
CMmF4wWv5fzAEf5tGDrtEnXkiv6aHnqWqndI0Flsdy2wNsg6F79s5d61TftcW++YfsJr1TOtYumT
fQ4u0fBa7t175WH8NCiGGaqvjqN0vrVoDM/LQzV21gFfwsG3pui2PFQAyWqLiVkxk1qAWXiQoaoR
a5nqgUk6N2vIvL1Rezqjfye3TmsFW33yoQLbZvCTmj7FuugM+CTfGEJ4V81qnlnLMb7o0r9nok1X
BmW6TeiP3anIq+7k6k53SnVBy58F5DqPycU1HV29xFW5p0qVrInvLQ6d6u0tKHcSTfWmRQQSfia1
kexSEsn3ZIKBw001vD61zHbUUlkQyuikGv1GZpl7Klw81uhhul1VG7sQBNJTaEMr1wucqxa58SSH
L1HyWGwq6DLkDnI3tIk9GxMaxg7+8ETW9lWvs4RzpCkuE/20L6SxFBZMbeZrhiWjw9DFsDCh1h2w
25zzUiWX0WRFKlqMlNLcx9JxECh0xb7UTJQsIcogRqIcvm8cHWHT0/QMRniCFsmScNhfshHSvpVh
T7Imu8NKJFcpZvRTO6EPLWZ1yegH5ipEQkfspb/BWVh9dcaV3bZQ4jPWiCNXEW3QGAWIZ51VH2Co
9hNtFTFrsP3qavZCI6KoxfWgp8XWbgL35Hc06HXlHWRNM7qQlcB3EIpTp8bDNLAEZCnunIqIRohb
iGeHidJpVD0UI4L/bOi0V8/l4mSlc+ra6TnOo4eD+/vSdaMLmR8+UhSmV0+WL/Ra7ZMMa0jpebLv
eskXPfjkQoIVSNMiOQqJ99wsYWo5yA8dyayrxO+Z2spgxsj/IwCGtkrsmvzGYNCeaxK5H5lvlwAp
88+8QtYICuijn+jIdFHyjMeH7nrsXauqjW+6zUKX8mdAtZVyr1+CO4JjyerGR1BfSZyj/fyjNwPr
0CpyMADNTIGlneOm0W5DrwDpFfEe3I/FaKTIXzTFwPk7BAcMGToOTtQ01lSXz+0skXXxGmNBJB81
8DDup6PO/HXmXUdjyjHQhmaV69OX0XKSb/MPfQWewkRAu84LyiJTUOrProcWOWxfHTfp7VVu9/dM
ZxU9Q8XpBO0BerfnLm37tQHmnautrnZDpUWvCvHoGfH+R94Mn9xdC0RJnGsVkq9VMEdHpUuKlAyo
mIxu8SX1HZoKsfmqN/2cyUTYHLEe4ZPu69xkx7qiSSAA8qFGWJGeg5OrGybrpa9icQga2OHwb/Wr
TFx0W06NtJ2VyXpcXI02pq7MbFYD4V1QRwcsV9FI6WeEu6Y3hTpb3HHjDjgNwVzq2Fmd8SZEDAUk
Sw18MeVw0GLCAIJsanctqZk735/gckN9AY/yvbZwDVCW1O9WjRCIXG0IVz7dvGAMk5vv4AcOlbMZ
XHO8d4b9VE/msNHdMLnqw7kfx+bdjP3vyKMYlhVp2whWxEtKHs5pjDR9VWjOHkZFxjdcrR1Oxyt5
PCR/EXIPXzBfNzTgVh0euHaMBZa1rtyQrzMnhGs2DEWsnHWHS9fOCIdqo5R4a3IZdmVDTu7UNCuZ
9EwdgVQfjPJoKbcEEOeH2zapzk4jyKCxGPMGcW9TBjU9yt+9RAFCdPtvXnhFl9N94zz+NlSF9ao4
vnvovwG0O6c7pn0UkO2Xfe99VmmJHZOIMj80Dv1/vCLXKNtlWuZ8kotq7QtiPpiglONvU42jJjfe
lUYKJwP2xRL0yDqSQV5lRCOgrSPmFbX3mnmFtctRga4xWj6MVsu+4hqAsWzF9TWfHHoGHVdcGuj2
a5DE5HmORX8LBkUSj5r6Wxh92kSuPaBYYNhociBgyzp/MPJdPvOZUA0OL4nvrXQ8zOcCTsI6jac7
oVHO10hR4GK5qH1EepbNgYnqFUMbXijHDh+tzlmq2815WUIqwJLrURYJ0qQkv5OolazzzsJW3JhW
QkC0/K6ayrlnxhRfa5CkcShCeLPZXvhW+42hG317RZsfRBjm3kqdGGWCA1fqRGkNmlPaJQE5EJB7
beBJ3xM8FTwZnkYWBp+hO4iN1OEp15P/3E+NdtHj5jNk5kbxjD5hOndhlgeTANDNQBlxzURMXVJl
B5ca7onof5ha4L2EqdfCt4aAIYfmDSlKtu/qJn5v5c8lGgMA9HixuZ8wIfanlRFo/rW3LHw2VZU9
GV5UX60phMw256mI5tmz7fpr16PGYNDZOSYnEXyOnM/6petkduH7RsnWpcjDAhcHXaBK2EDYjk1/
PKgi+t6XXfFkt83/Yey8elxHtiz9Vy76Pe7QBkmge4CRNykpvXshTjoGvbe/fj6qqu651QMM+qEE
ymTWUYoK7th7rW9h9+/MfocGfFkOE2qQmjiMlMpxk4U6rYkK53mLi+ekvbhEldzlAzb50U6rt7mN
B4OwY6TdfemhcJeOXWAWgUQyDhFXAlKYVw48optBILkvusp685MR/4FJje61wwhy0YHdq6+m4anV
I/u5xEAAYpi2HjCU9gxmESbGpNitjn601dxc23l2jzEORSd6sGpZGG1wB9OnvAfAzFenhiRFECsK
hWUj1fQWetoFS6K2bwzfWksH+FBne8Gxd4fxVXPXvCNMSeY40C3TYaBXdBYsqldDxv4WZJh+E9eh
QzHIB1eD6l9oYSnf9C5m9NxUxpsa2QMkNcoUkdivnoKxMYnPIWKCj2uju6VJr+2DjvPRr7L8sZbI
ESBEkz5lROoOfshpSmz32VV8H7tatvsmiep7X44F8ELc2c2gkrXsFFUDXtMT24ryuaGJO2CYfh3q
UB6UbaOqbsyC5MJZpRFPH4VfmVumReomR9UIfq7THw055ouEsfGDHhsFDMqLW5UDqJnJ2HrF2H66
gqJw0sEWK6VNS7cKf4ina759W2KYaeRH6kDPVQJrvFIu9U+j6gNpuBtCOfxFqnvOHWEADXVH56yx
+uRbMnuGu6GPseFhsWyj6rmU7ECS+aVOjFsk9yNKiCrGM43L+Aw3oN5nZYn6WK+aPyr/JPrShGMd
U5s8F0yYwZfldk9BWqWvwJEpxI2VNlXkotV6diZ5iCZSG6vnOYOEWG36mQmCEK5+d7LTmOmJ8ERh
UROBa9/zMRcxzJj71nCnO8Owvg0vTw5sRJicDSMudGyWM97cwGvozVJaGDFokV4Z3Db30QhsNPEg
lnWdeG/73H5ys/yGFBB626WZPrKliG50fOkLkJAvY29czCwdTrQZqmVJx2QnXSyAsKzdwzQLK2o/
uw9d/dRMuqRXOeKG9MyEvrg1LSw7sm4xvTwxuCZWxIiBJcydikjDQ0+KwRTjfwpnfJAtUr6P1z9W
CmL1kjSJ/VBWe/ZnLsgAGt46bbilyEwYnGyfb0bH6NcSOMYeyhmiS/Wt7DS9dzLowmVWYzoF/Qpj
bBGJ4WKHqLltKksG0sGjLZv8LlfVS5ojAhwzl8+i1U9DZ+k3theHt5565RvnIw5wxm3RDuA1ms4/
l5gNMXNG7p3PTu4tp0rDrpzll0ClObmCguGy5xW0zi3tBgX8tGq1mTgYuSmKHVRqoyWPgwzgwxN4
cnKIra7chEtCYTLErHPnloiY4DIOsI4IadKhosuCcGQrXaWOyM6qbXboylAAzMOksRmMuySB44Fv
O5o9LORxPoSYJcOOq1BCS+okBkwBTVcKshlALdNRYzbX31A+cMFhIVXswAaA8SPEnOsb64ohO0SW
oqOeQ9crOlcdZWKiuVXJjj1g85K25QoBSbpLIMDvYSQ+U5JMH/NBHonxemDPj5hN/Hw9mJ9yPaAU
jocuVw5olu2sUbetGVuHRoZizRjHenFGFzZKon/6dRyD9Bs3DmDStVtrw8Fe040avjAW0T+FV/ZI
x91bk6lWLRSRpjd63AOsEMaPmwzDqmATRRBOoj8YLEfgedsnM83yJ++sOtymOhfAZS7pq+xi18wO
9ox+MJi5q7hLj9ebeAzoEmiRPHtlry3xnnNlNIbqWJU/ZChntz6qg0NXzj1VSBNz9cjfW19DGEYN
MAfwsYGJCdiybjC7q7NeEK+axYXJVtnpHnvYWLAovF2tBbtYQ8C7iIPGPBfGsPRUht87eLW0Rn/p
Eg/ih+eMSxwLbuC3Zz8JrXOEAgq0C4RON3TIrNN7mMGdYDmNPW83FVh9VeE4K+hf8o7eHHF/oo3N
PTynhNa+uLRsc94Q5su17iIPJOW7fxPm46z4Q96WGOsWKdvNZOIZGTGJvVB3kyhpUYAQ6+O9ADB5
jc2+uY27MHzUbdbGWHd2uLOTDSBKeoSRlp1hqNkHj8HDRvfM6lEqjZIuTLp36ehLLHYWjcBkgK4x
d2+aMbqJSpeRnyZPkpHbZyHa71QExaNlZMbWdZqUGO2x5Vo9NW92uqp903+j2I93QwMIeqIBAlA7
3LBXRDkXQMBD5FbuZNkEBN2XdPYI/y6ZJQUwmOPm3e0ccdDgSUFknw9J8+byOshmaSs7XLm9G5xQ
bahTRGP+dL2rKekAPg4vI9zivvOsX8kQbIkBgWsVYfwrh8qmjFdHq3HuraTjq62CQt81gWp2fas+
VM82GGXyiKtU4t3YTHjpMSzEtxSxzQnI2Z83SRTzr70+CH6mtpOtcArFRCdpbebmVbEXrk7HRg+n
N5/uwmSOxDSPMXIWxWUL43zP5ekGKgw8qmBYhBQIO2k28t5k0H4BKb3VOpeLPRhmbdW2OeHCFvUR
vJf2JkF1SesXdBhAQfvZL5NqJfoM+a7t31nz+n29aQxsgwtjDNWqkNWJ5LLdZBj3v3t089yicXRQ
a2HiFnvNUcal9p17s0iHw/Xe9cZ1aGKJwaUjVoMSm8pePTqaGTyOw0/cWj38BuEfdE48RuDGOQZK
9VAFdkOZatC2jhvx5g8VRMIxiG89iy0EiKFgNUYwRYUQ1jlrtT+PsJwPGxoTpBU3gFsVtf8N9TmY
Zcd9ut5LcIavkwBLUNmJu6Iwp68xxzBeWPKnLplztHUCC0G7DUqpgw0EBhNYpn0w3dY+zKB7Yiiu
h/ODXi9vApT5O3PuSLegCPFUI0273k16423Et3CvS/3ZZLj/kqXCXOmmG5+laRGTUYyQkfXgGOVJ
CWF4NKubEM3UYmhTfIptEZxNO9pelwB/XgdQAMSrJiabjgvppp1SiEV1hVuVPeCD0JALS0aAzy7z
aYSCiXjrZfPu4YPSRK8/FkD/dzZm6ZUo6/oZW7q2iR1dbVrYGc9VCTc0GWmxGllDMsi8a+razLwU
BhrxWNfuMzMI2WU7zZY4BhPDa4ga2zKAOpY1m27FWh0QePj2345iaYR/PIbhCVaKKsh0b139cr0p
ZSeXivKZzT2PTXO8STSwQJWuh/hy9LN9axjDc4YucJF1JoGVrds/w+AiyoYdrVF8VNL6yqQeP5AP
4+wHpu0b4gydt96S1AZZ9lR3PgReoyWRrwtvyb607iJdOmfbq9fXe0XMjtGx5gAVQHwT72fPEPDg
C+o3u6nItcU1Hh2bcFhVLWeOyr1ulxljfw/20L0r1fZ6p3fS/r4SAVKxkjSWYn4BnueZHZeB0WUg
WG+GKfE5Ubo/bzLHBEJQhX2+8zy5m0yiR5p6qrZsZuzXqpMnPW/EvTdHWYzOB28g3ZQJDK+lrSMT
pYCWMMwyLBwO9cfaotW6vC52wHTF4Xp0XQavR9ebGQ7kRP66wmIFxVYrXwv8gddNOoseyTP/etxi
7Kosc3zv58ctJr4UJzoOMS5aazfWsCISdkAmpDfWTD69gjF/R95y3EYvTP5/fKtuvjXrOwKIEyzK
APkSwAAUEdpbhB1+ZYMPWTTV4Jy6+eZ65KfZn0f0GTecTjaz19g5lH7tHAap/3n0+7HSxH0AoBQc
QHwy2bufrkcd6HDag6GFSFvufz95ffz3y8L5p1RGVoqvMI/8fgLuabQ2FHvQpq4HckF9+mDFKB4D
ZSW3hjUdU5Jxn4LOyR9TSH4+CbM1PYRNplKfwWJkBEch3WVhxvVeN4xxa8ogfaAUxbBSWfaX33/T
tvY/ZBbvOw3pE5+pt63NMb14VVti52ZETpvxg9lsAyS5rM4gRL69DJAaegh8O43SPyoHrq8fJe8m
28l1AzgFiLtDdEo/MWFE13VzvRk87c8jeGl/HhW8O2CjAU0lV57Z7hYHMynqS+hN9cWz2+BsMzan
x0hzJyea3it6+zg1SbnFUrIGVkF28Cj8FXtt9e5604Ep/d5vLPMlatLqMDLLXwYtd00v61YGxfjg
kbDjDO1HzB+KiQmuvbTD5O0CvjlFGLgWXWKmW6cdgrPR568aWrzHwS+r+94notTz3MekZ6bv58Wy
pT169Gw0cNebIMKHxY8T6tB048ugDFgevUhvgHqJrWA+eH3oemNz4cP/xCsCpPLrQjeZrLc6pIN/
3XhRLdJFhDD54PSFYYLTmk0po7mnCe3li74ysyPQrL8OIbZk8DmS7Hg9ojxfVripVmNLS/o6Xewq
+13Ior4tzCJ/sGCyp6QkA0UDzTNCMJ2nTUzUxcG3EnfZJf34OgyYlnqi2BYiD7xdX9InCpFOnEVe
zwuO+uvISi5J3mW3eha8m7mfnap59J7DeydZ1Wb3TrbpQxHvSxu1BGw4iLnOqgKfTxhjrVZOhkOb
3fZXlim+10bCAF8jtj0rLXR/Io2+pvLJEen0ITRQVhnN2aPtmUt77tL/vhny8VNiQt5eHwqRfmdo
a55IhCNjpqa1GOBX4ktt/3CGLvABI9WqtFe74sQ1SxtHMKm+a+AoBOd5pTgEpvuD3AfLaiDFcvIC
80mwbO4Szxd8/J65RTRk02Y2joFeJd9Zrh8FeNffByIfD/IYWTYz1nbuKXmCSYxifpxFRE65nXvD
lt1lb5H+eUST3r2J6XjsTdGi3kCKVRIz6WWedgPoA7bD9fB648wPXo80rBeHmtddH3Kur2Nsik91
qs5p75YPjn8/OHX3eL2ZbPXQpl59Zm7YPbJa6MuhnyPF+hSSYtjFh3DMgtumxoUVOp322RDNklkE
Mps73yl/hTJ2n3thF4dCzB1zNbrPtTKaTaIYPA/z3XSKYOExbjpkhW+xoeIP5fWcNfR26dqiczhd
PVH/62+O8D+89Z95MVYh9ex/u/u/t9/5+Vf6Xf/n/FP/etXVn//73urh/zz+4yev/nF62Dz+91f+
7Qf59X/+71e/ml9/u7POkKaNd+032SjfNEqavyAA8yv/p0/+4/v6Wx7H4vu//uMzb2mK8duCMM/+
xjKw8Xb9/wAIya8+/H9+4A/4gWn/09Ml3DjbkLiRNcv5i39gGv+UjomGiTRYUzdwmv5FP/D+aSIx
JSeIM80w5qPf9APd+ef82r/e7P+AeDD/9L97WHXTlLopuVBg/9TpVc+ey39z5gaj0zqoIhEHENi+
NL08fxRuAkwFItly7N3ssWzt7oIOHvkFTxK+A+KkGlephd7m903m1+IU2pJsVVtUy99PxPPrlJvI
g6mXzPpr7TxGgYnSIxZMvfJzW07bZibDaBX0PpJy0vX1blIKBlexDie3rCV7yWhD7394VXEf7x08
WzB24/O/fVZ//nn+kbXpbR5mTf1f/2G486f59z8ICnmp2TrbDUycACf+/gfJhVGaJqKMRVyKJwWM
neysBGtvnfirpJZAw+abpCbgMBzRuUHHWrSEOq96M+8PfRNdptj26RmF+z7qXnKT5pzrRN+lyFYB
kUFrD6XIgj01LR0v3Md98m7F4imSENdlpgGPr29yLuJulf0gY4GBysBl0Y7eHRbQLomNlVGgVmom
ONqYwBZDoLfLUbehqpmvoimJpyywScamZIeeJ3hg12UVIWCnIWxgVgP2tvW0ljlZh1mvLWaKuhWQ
f9ExPZKwb5KkPQ5iShAYkeHlIcNdR1adrcKm3Q8zOmqiOkxjiu+xbB+rAMBAHZL2W60nzx2XdmKS
zs1aSWW3iK0mWfvuiDTe3brK2nc+b7yxfLaZ4sNptHrhtMdKN/IbNxldVIecdMrt1ymydABMHdfc
3NkmRTaLhXtSDdJlbQ/VWiGZXuki+GI8yquZoK7H4sbQrFcScBdFxQSwilqg/ji+FrQCCeQVn2Fq
kjGb/4riC4h6VK2MUU0bbu6QXPKcMxHEQET6XIYHNjLqW6R8bB3jkTQKfdUSsJTFgHikSBYpEt1d
zmUDiR+4xMqn156R4IA6XyAgBevT7p3UfygS5oJDW+1cMhhvNEjOReIjJSmYZsG/AfYkGT50FClO
5HzqdkhIhoxoopcJJ4vLkq3bT30BeqLEz4WQ2fZhCGaQuX2SbgwffWAB6At3YcGAjEu1S2Ox6bZh
4Z+CegLrKoiKKDw22+UQrCsXQQLrwVr0wAN1n/8fHGw6Ao0BY0nQiCH+jWANNCQ+Mp3RUtDkxnUI
mLmlj6AzDUC7pz87JLa3jLCj3qQS4kwYWjIeMzOmB1Xdky1j7r0mg7gcYAdwNG0NMWXYWnkRLkfD
zpfKCDwWkGMBI5LAX7YIbUfoLdBhAFbOPqZCZpexaWzC8VwtvnP68lTnMSNPQVCX7+XtsoC8lEmr
e8MktZxgelijS6c2bk8zlxxGWGSvqGQJBMNGrJPnnBFPFzJImxhBIAIdV9gWLtakz/ir5Csx67mh
Awi5zv3bKdT3feDds6EHJoBecXQrdnfIGuOs/HLSOa6pDyFXgF7oRrqzlgduzCMIvC6x/ZXtSms4
jSa+6CaRKlQ7sGUH9AFK3fUxOQ/QY56SwTm6HidTFzOcowmNLLW4k32xQR6kwubVgaiuq+Q4QoRY
Dp29G1iJl2z4mSkotWwNAF9ofhe2DSAhb3DnJ6V2yIvCX1v2hOJ4awWDdjDIIqDv+iEcGtO+Agca
YW5C/EP0EsFMO9Fqz7pCB8A/6uSO/UM74Bxw3GJD07zjn20sfHplgTUy+TRoC1nxhCLHJ/ycKfRi
XE6OjYjWb9dDTLtvKI3PtC2Ohq/99GlIj6bVYDi1D33n4nlbBIeE7fZOC/m690MOEcJXxzoOfuml
6R0qo//s8BNuQ5OJbR+w8BJdvsxdotcXUWGm6zIN8KTahX8kS9Y/kv+Y7fSOCMHI9I45OVbzH+Sv
Z+U86ZwEJtHriz2m+nwQzH7IBcl7oOc2eokugEudlPlNagT5jT0fSSuy1jBAGRqaCIHtMdtXfcys
nwqfLCcHjJz1wUxq2niht+nEYxE0XKeCorqM5lRdrkcB4nq0lmJh6Ya+vj70+4YBFdscIYkMG0GX
xMHZDcPmNGF2CyAkoXpnuW/TkiCu+a4xGvl68pW2ud4t2WnmiYlkHMjWsshL4zGvob+3YfFxvVcB
Wryni7owDE9/bLqaMLjBp8aNVACEU/uQHRazPvOy9chO4QBsJDtcj37fBRuQHcLaAK4BlHpB/bA0
BTLAIjGSbS7Kh6rmFNRM3z5MtBWR4tvfrgreY0K3nyFZRuuhTglDgrO0kjF2ZVji1S4ZymERhRYX
TEX8DIzcPMqxpki3eCEi79WVcf4DfNVO7sY2TL+MEOKSyjv3YdDsfGMw0zyOmcxutNxm9Nrr6HX5
pqxKB8iu1cbel92eycJJf5pe+6zR8z6nuVLrHJz/ATnTngloe2DHCLjTH2Ny6L2VVZiwxiqHAC0I
67GraRBozH2HYwA7S1Dc62HwHcS+oPczLMiIeEpJi3tUvhcRFcb2TVQ2ho/Gmk7s2JhiOsZZxgFh
VeDsz15WtmtvNJyHxoOcF+qh8a74vw705NxieGI1LN+HD892FrqZtl9EMbxk+XQ/BGzRtMQl5yUS
n31Xf6J7SO5QtTibpsfRkTSwGQwH0a5M6JTmgDu2bCiAISUMp7g6TOsslLdx066By+e/uhGEX+JP
5ErFnMzkLIElMaUBJ8+xXxERbh2Q0Z98mNp8ztbYS1q6NxVJt15DblM44Hii137GbZiT07s1s33k
9OAKUdyTzdIEK7rh4mCZtX1IJiJTipw4vXbQUL6yPdk0aeDe0g/vV5EPw7MRcbWCL4jPJDGm+1Qn
9CZ4d0HY3k7pqDa2oYzzNNcqfQhiOJ5x9B4+ZvWSBEgwjKEnYXUYDRKHQeAfIPItaUIk+ymSJort
0DokeYWRre1f0lq81eacS2N25NLQ7d/FcQxDPSGbh4LwXhnLsjTlKY9JOe2z4jEoBrAbKy0T1bko
mnM5EAgdDT/EGT4J4jVokAm2nR4BGilLGQrL/qg+A0xfl5wA061JHhQxLL61k13xXPRhc8Pwj0Uk
OIgKovey9uOzIocXhl9IkcAc5jh4+bTPBwynfK6aMad9wICnI08KXWk1tBD6C2G1YkvMZQKj9ISl
LoSKlD+ENtSkNvlyJ7fedlb9msjApahowqXRG9OD7lbbjvn8orUTIhyMqT2PafzidvS3pV1eslJC
TTcktggyyvrRvFSJ+6uhyb9D/MJGICB+wJNzOGc1rDOgEwsxCFbjuwFFzkpH5/xIT418Ry+mN+nf
ItItbpM0YW1IgweM58EFQTPJsiZn6ihL99yf3NYB9pH4EFlm6bi05yWxv9UHirPctYgoGaBMuCq8
azL/BZI4eUVz8RwQHnC53hD4cvKqItgn1kehT25FGWA8NsiuFlh8UPS4YXHgg3spUlIEAQgTHFhi
+Wgng+SAPrqJZ8UdnIpuo2qGaaYs40Wt6vZoztSBzgarVPcucbY0qqbCbx+uN6FjLVw3PPZdgxrV
TIEn9cYDndeXyBDmbWCnRJJMabNFA4sOfMDb7FjlQ6JsWPYD3vHKoi9MVIA9iuZOgSFNOybwwWxW
y1iszzIqPixyCL2En/U1PL0qRTkcRz1lK8mVi9Qsnbt8vjHL2XeOaXElR64kbMOiHSd0f/JFl1BK
ID+s26hcB0l3ZBN/TiyneQKZCXEjVK8wucKjDUp0SakQvCqdtC4LG+v++qxomeMYjJixSgy3ejW8
Xl8li9TatoKaG9aGthyRxW66uZ3iz+2UsNzEAS6B6x0LuaKTcTp3mBFOJLYmJ4HP9JSCzVTRyZgf
uD5a+Vi8iK/nVaWl2xvdRaT4+/Uwm2dvzPzyP14D7W7h9bqBt43H/nj6+pt//8wsACCORzteH0Ir
bhxdWj1BROFVNdI5FvPN9S6YWHJ94oz4bBfA3vL6zPU1KkJz/8fPWGbk/vHyquVrK0rC1K9vUptn
plUw3nhxQmfp+hjB5vnZzZw/nmgebN0PbktyRW5RcflHslzmKVR2e71B9050g5mrPQj6bRS4zROh
HdFDGObL670uNsxHd9yWsjGZF6cnc4LtVtp5++RAK1HE6OhgHu7DULoPAR6s0Xatu+s9Pc3Hpeh8
IkznJy3W773MLHSO890O+exDhtg1ZPtEmD06OjgpJ74pIdBt3/0wgoNbTt29M2lqGWX7QNfKxYDU
cuBsyAuBj8drIiiE6Xs1Er5cmQ95a93BPoVUESCAIEIzWRTESw6B9tEZzOHwMum2dnb0+l2zgxMb
/h0i0ddhkqBDGnWeubkLtF0dQ2VXfo8kbAAwT+BX1Bkrru8fGoOkmJzwCXqF9d71aTxbGoEmEmov
jPT00KpZKsW/UkPTQfRKtO8Y0CzzNhELRnL7Uuj+ohVgjvQGI9RgYOPSvWKZtcIhPNRC45+dfVCr
W01Tlyx87PKArGS/tpdlgSyKQJdXWsI/bYLPp2/9g9OWN7HdNSy56PGdOjgSUAjXovceEjdXsD9Y
EoKm3/t96e5Yo/sKh6HTNESDBfqtHXaIc3rtockOWlPfc9XZt3b/4qTaFx2JDyss8byEKFcMXVDJ
BftZSlOAYBhNzb/RSobFuJ3RLE/YvZgJK5PkJpJgaHeLboOK4Fjaab6qcDv5U69WBN76uPjw5MQu
Y34t+nUtfXRakUtDq5/iJHknO6uBuQYIOZ2BHlJ0TEmRl3pYVPXCfplyighCKi5tS0RQWeBQ8OPp
7AxfySBeO5/9zkiLyJ/efWyHGJDXvRkkmHDe4Dp+EU+5CG9HvWgWkVscPFW96w5kiApXrBFP34DE
vrE/fMmietLrgfDP/GLr7bcBQRyIgM9gOH/yw+otKEgKys1hMxptt7AZm3ayvbeDLtl5lN8LVZln
qZxskbp8Ya0x3qczENrP0N8XDBRYVdd9zVlttsO7H4dfQdALTltnFzFZiVudOTTfEGJZog0Rnd9U
/Atdc274734K6KzYtreHFPI6TfUrndRjGWCyRrNzZDir801UwH700N7bVPRazyqQ4RAWWG2J571P
DLtZaj7EgarJLhP0NAY6H0GTv08y1AmOpEmg+7JfTzJ4IZtDLgEU88douw2JEBZbzUKU7saetpy7
3bFnW3Ns6TZs0raB/hkiX2VeaK+xJv2kwsNbkMVYWfgaFgTZp0P5TbcLxR7QOna6eIWLyHnTZHgi
lwhNsYUORR8lV8a4RQZ574gpe0kRtugmCQK6/4Xn5RWJxm01W2RZ2fcJzBOSYx4VXati7AkFGypS
1LTS39jVRIUmwESM5EurmFyN1mnWjgYWxXX5JqW19mFgE9oUzEpnMFqTy1sNo2RpGXxOGkhrFRsn
ztIfHXkstLqOpFcYaImd+ouQSIBVbqXLxjS+tX7dt6KiNQXsoIo/Cw0jx1huZAdUI85QcdJJILpm
1U3aJYlvNY1+uUrfqHN/Ss8uV3buoWvYKdfApMoIuokiLJmK0nismMpgfH9S5UT4guOusfvRcivn
lNQAzLYQCdPQttq2Y/VYRVZyFGZzmbLCoAOAp6wJwqXwjfIFBDqwjujJzHE9FPk4V+5Knq2dqxOE
1yeSDHLoxqyCy5JW2sqe1M7Av3ZMpm45peauTbPLWLP7GR2ipkQub+xcHMMyheVdNfoqdAdCJVvt
Vm88Z5sNxQ8SsZrrBfVWUhsU7qSjAH157nlfukXwKVp4okAL3eLq6l1Yo/FGoAxfWoRWYBmTW0RG
z3GOY7NHj5Rb755t6LC7XXUXh9bFaQiXT0OXxqFRLzVg/ndVytZvEvV9nE0ZRcpQLsTKSjHTalUM
rbbJpmXSHwpm68vBSG7YqBlYv4ijyqJKbYb+LbVT/C5Z/uJ19U1LWh26dPmsoRbsPLqPbequvQbY
F0Y/LOAZ4d1qUERdltBoLdPY50FQbgzv1qaR3Tlg7XUzI/bFSmKaq8VPGU20TiZzk850F7yIS0O3
H+0CkTAzxHvkkCExYzQy0z57aSKcGOjoV16O03Gc2oMjjeLZQFIUhy62XGZXcnoVkThmKSNi1y6H
tTfgnGgAddB6eK95BJEuplR2/OECIam1bSoGXT1shAIG9p0CLtvXfOXRtW/qpnMWdc81coq9nZeb
/GlrltE0jdVSorgliThyOvjpOlhuIfqLZgNGVAhv4yAGBudPz339EA8Yvh3HyzZQyhmzQU+X2O3H
ktke8JeTJdkzjLOAIsi75aiN+roBmbmUVPgTOAJRhMa+TaNV1OOJ09Fto1OhtUXlT4ta1Ae/6Oiu
Fdp9JOUTeVerlFN5M2QJXxiNHonlyYVBxuJ60ORpsB111or6cQqtFzq4zrZq2dNUdTRX955a0CXk
6t4SjTLpDVvj8jJ55AmAv1/pLkAmzQd3rqAKNO1OeOWwUxlWEuFo+7GM4GbE1btAXWxOab90lb0H
vok+0MNxqIcDqzA9u8B18VbA31oAY2ywK9/WcnxA4RSsEaiA4gg5mSJdOzr9Sra1uSmjjMlZmXo7
IZ3HNN0wSu7umtw4Dq32oCEe2yWEMUVRtxRKizc5ai0l+ZRalBKLeU5LCh3dIGLmNbNQ68kd8hvU
ny9eKp6bCB9QJMtlow0vjjND+qbyJRPeO002wgLi8HFIIFCErbT2GlNb0VkrpDcYXCzKglh+0HHF
mCzKozVTbTEGYLnq752hL3cQ7hc7u62qczL/YrqHZCdwGow6VY2IaH/ptkKiREpmwpdGshPqylDb
amSZkl3iPukRcKh0tN4AaA23fPHwMXmrqPUJ5/SMTVJ2xNppd8S1mYR/4BUb3eKjNWx6iQZ79A4d
fVzx2kS+ytL46vy4XgRas0fUqLZy3uXnpTq1VX1fdhqeRt5xP2DzD7wbxbgZ/WKyLir9To7ak2cg
nREEBS471mSSicg51lEzLYBd0t8HDuIN8m5w2zVxCpw6IKwS7zmFqFc7rPF5O96G3rtIuKj5WHT6
zmoJiCI4D3E/l6BpUzoJ3Xetve1yGg4aPROcdGjoM69aCE4dRHXeU6Mw36DVshmrkB/1RSgHgase
+mvQ1m8xiZAn4gt/Sak+TRRUpAgQE/AuMv2uHiuD+JHoxenYVBYT/uBWXbSJ6j+052S1urowP64X
rZKf7AzCpTzmygrXwhPjqnQlxA7zqxDwU1Rek5RJXGzO2c8iUuSAa7Q3jPa0WvT3qhPDysznWJjY
2UeV1pLKJOGL9LG1y7roZI6OtsHr90hLmz40S32icJ673ie+hl+dW92ZDKCQYwPQYfoapjsL7yRA
bEqDpHzKBqoqMdG9iwh4XNWD90PvON2EukHx86fqKMvjg5W9V16FArSUYkUEU3QZA39bdFwrNHao
+BDZeDiDQkfRWPQs4/jiilUrbPDqmXYZU5o+E2+lxGHMiJFpkpjLZQhauXSYxmyMumHaIMXPFEjC
42gRxvSAVpPLGq0bWL6c2DRJUe3Yp/ogrfSW0siLN6g43uuq27CAARNilLe0RHTS4fqigw53FjXZ
OjOcdlPm+SL8Akk0nspOffduPuNCyHODtV1jnKEzPH9CIdkzorxBJ6HWJSGaK+tj8J4Rc9E6Aj/E
wrEeqooiN9aHRWW0HyonK7QwgclbbAWaeT+l5gFBnhlnh3jQ/8vemexWrmRZ9l9yzoSRxnaQE3a3
U9+7JoTk7qKx79uvr3U9gULloAY1r0EIgUA89yeJl2Znn73XxvNPXtDozsRz8c8XWSQpqQknet8D
hXZYj94XcoXlWyUSvinIKpo8ryW5yQwlkugSRaDMA+zOOjxouAv3bdwvBNCo+ukJTXZ7wcE1qZjS
wJsm3WqyljDV5ca7C9temBlNGi9Q6gKvJ12xot9wgx8MYtITiw3aLpgKb0i8qAOXig6xLftM9OlE
dVgGeESda97mWjJOZ5B0ypduVZGC4OXhtDtJ5YmHv2Fz1sxzCNyjinqwvV5f3pXufPvv+SV7zMYQ
rZdswoaKwQHT6j+i/eVm1uvWcAPUNreONCmA71jj64jk43siPRm07xpLQsdI50bYgV6bnc+qW1eU
Iq3mU5Yu+q1OWW2QGyfZpHMEvVnyCRAFK0jxtFvFY0kR8rE30zHEhPadbt5rmWtI0xbdL8XBzOjA
rAuNwBz3WprOMrN42fBPIu0NTpjs+Ue+sMPjZwRcy00RoNpsJK8OwVhl1leV9H/pH6FCdvwerEZi
+7apWOk7mKsNbCraDs/zPNnhaoeJl71kGJIjdspYiWzcP9abJC58ly0IorL78WrOnTwxQjVXh1Rk
HM28Kows3U/60j06AnhauR9bt8tii+qVrhv5NBRpPOXpH82yuzu1dMDB5e+2h8HAJNee9O8lz79a
nP00uuB62TvAGHOOh1WDiTh3fmvbIHvKnh+QhLopGYHva7SMXRvfmbG/ZadHLLa30DawP27Q7Q99
M39hFkDQtAnGdnZ2h2ztW6aQJ8LdWTia/P4SC4AxhqAygF/fEFQqb+uMbKslsGatYvbO/77MnGGJ
7aaBnm5Hc+/OwKawhedklCwN/zLjYF7pz0uNPF2z8XRcynqXRkw8pul9q8THbtMQAof34Jj795T4
nZ3fbqnAcVNiF5dQBBYX+gctxEh18dCmv/K5iB2txeZW8A2wdv0Nz/A2rzbt1O8GU2QuY20aHtN6
K2NlbQvJ3OqI1Rs6hyP3U8b6bjdZzK7JsdFhTfUbH4uERyS/FiDkXvqxqVUexNBqRyc9elTZ+5zY
2cGY+LLMzbMnndhNdKoyXfEHmeBIKX2KnXV8TfWV01iwFnZWKxDj9dd07a6xtXuX6Y6THfnAgich
dKuFU2zfUDhtk7U6OLbO8Oi6R2+vIm6i3QmH8HvBOsoz+R6WyvyUelIGBDBeaTd6M9k7HNRYmTSI
278AbPZnyPyxLYcsctur9G2qj3591ZB17oc6Vw+ZYpvnleWRjjeXCbGy/UUuTyRwsDvVtNRQy2TP
T/u+/NQs3SZm8mhJlz+9M99lWV5EabvzBzCe1A3r8wIyz6HpmfuqrFmiCV5/TRa4dHhTLJVdBsLO
t9BlwhiY3+OJlkLWER77Rp4s8JOXdJacC9Y1Q1s5J9dI0HZ1kIn6fFz19rdt7QLAEzG5XcJyVxqT
gfG398CFsSgIGdasI0wd/VqTlFFA3X1OMoXGuFKa6fI973p533mlFi3YjELPYRVDkhBh0bg2iZ3y
Fez9MlGRVHi8Ugr3juowkhErnJne02/3nFi+Pu8FsCA0VAKfgDo6vPfJXn8tdOpm98vS9B/y6kPh
MAUVwZpkcedIYFRrmzwN5V5foXDLs45WSuK4EyP9Cxq9GnoHIgDwtu/NvR4mCGUhG3mUrPqaCXXv
ixl8URvIZaILAx4hiTcZPOspOSMm0xN70o2cE2JCykbyptZ/Zs6KyGrsj7Kyw03Nr2rmpks/Rt/b
61OXcjp31K4S70Qwmjj/rP0Dc4AZYFnNzyPLBXvFNuFaxkXo0297sXowu9+LmS7HEiug72ZmSi6P
qpUGUG43dNmxHPQLL5NPK7Fe9xb0MS6RS7IyupedPfm8NzjZKkZ1jsRX160IOn9igkX4JAqd2hW5
qE0LcwwOQWe5RYwrBadfKjBHqM6vbNRDj0G9VSA1KP5wbyrEl3XFlCSKNgkMb8Y8J8owK3Su+XMZ
bnNpx63YqBRPJGwGT0HM7gJVNk8GjJ2boRl/eauCn155ZHJJLJBE7qPVMKggrghAZS1UFTbysz40
F62YhwCNqyI1kqqPBiwOJbqm22IawPdJwVPjd3N75HeTgjFDPbG0FasLq86B+wbWw+nMZEuwFhcX
Pmbi44i8DzA36H7ivs5oYfqZWKYjFBKaITbpBIY5vwwOQYq91PoDKQskSpeZGgjILSnfhUVk/rwN
+kiZkxXZ7NOOOANJMII7tdvyO6tGYJd4QtZtY7s+wXWz98c0uyLJPKoedMm6QEwdG7a40ZI6nC0d
J2dLIazn3Jg4M2ZreO8YRVpu8o2DTGPYIF2G/Wg33av06J7+l51DxoTCzpWVpt0zFK5XaE988zOX
vw34PZcKLZYz8RLukLhxPHUASf+Ta96TphUbZSfgdRR1PokjZ+JpewzwNosSzdt5x48N6YYAq5m8
+p24k6L4BXN1tWBX83ibtvVnxRTmC4/5eLe7hffnnAbCS1RsjBcyW1Q/z+J22ub3qe4eEwCiB000
Q4T7vVz0licFfP3K8tPTnvBu8vyymFwZ4vyk1H1Q7/XFWkBONgaJqSGhO0sjDEawErQexAhwHe59
Q3/NXJIx44hzCSE6lDDUA/FA5kb2FSnWf1e7GER8j70D3oiccim6KsCj9yIhwMTuWrAYsPFkO/wp
i0dqxLLyGPxDXgJuoAT2ZK17e2AUQGzVVQDwkWXAzuVAY+GTaaX6HtLpZmt7f2A2vsNZc1Geph1T
KgK5q063GzXAL81q4hFhUR8ai83SvcgvZk4iyJZLJET+nBOM9Ye0mwJl0RBtOeY9n7RPJ2sXn9Zf
opJpDf1sR+UD9xK2JovnNzehk8ZYRlY1TKsX/sf9QvjUMSb3WDjuwWiR+y0HMPXsufbBq69h9eZX
21ingZbOSJTGz0JsqOEaSiPAXIDltDpGCJNMt2tWBK5KeSwW/X7O6pLKN4mQPHV5XJs57kZWdFaV
/ll3Z473wj0uWk+egdpWrBLpu9LNz4JBI8q5roaZxiLZMEJqOQvYX0gQ2mj+1Fu9xDvpUCqEWhRg
fbsUxlxFM4B+n8j4H/j4MZCzS81CURj0ZFbFY+8O8gYjZGTaCfXrlY4bbi90X8krkmrX/kxyP+c7
Xa/6SpUOeEGuocXE/OfoyYGWWpNdL9cwu7gkaXG/5Giia2XFtaTDR180dDlN/ytRRFEQ85CXXh9R
2kjwma2s3XFejQ35w6JFybGwBlW8C+FdXP0TXsCTAQNIPGF/wvcHSsbphzNpUiw8LSttPFcPq93M
sa5ITSZaiw3egjSSXsktPScBbi+ic2ig+HU0EFhoC1VnQ3LRtIcSJs00BqUqBLHBxH6YTXF0VlGE
U4eumQst5LrfhusC8UP2xXvThZ05ox4J/mppYSZEfxiOy9CDtw6GrMffWTM7YGPAWch73GfSg7qH
BXbO35pF3FLXqWv7HGXl7h74RWWPltYedW1mh00CIbA21T4nGkzecjzsCcuoDfyQL2bjI0mbpxXv
kIQyFpWG8zLtRcUV/nPYUworMw8FZdrPKEiN2Z3GYl4PpVnz2bYdM4CC+JWvgncz1SE2Xn9wqgl6
x3DS1iz2WGid9xl+f2ESYeoMbv/mpN3mtod5f5+LkLIAv1kp/GuG4lrOJ8JOuSmjkfexr6dyzX+6
bn+zvXo5kAc7tJVWcC4zGdlX2lZSeJHK8oaJKH+GHdEQwlq1U6WNFBlgdB1m/bjXMzfWtHzS8rmm
gzEZDqQMCcEq8xcefS6fhhFXxbcs9D3kYvhA1LnzJ4cyJSk8xl2yqfoV99J3L8vUuWE9fFmb8cuc
Puwm5+EeMQRKdtbM7xLCEhFvQuhGkBrsCbSce2Myd7fe/jlwvQqrWXgHHdecjvZ1TFbnD5Haxw2I
h24DpWtk+TzL9qvGMad17YnXD/w+oXdxT6wEsLqQ4bgVD5Ny2D5ijqBiuEb+IMrUc+8rqOAOSaLg
MZyb5WRIknykMv201N+kduO02XLIbAQS1xp/dK6eXmcQkV6tQ48pZBsTShpalIeejPMuZlKRsbou
od1BRTx/+dFhiAtglH9Va/lcL15xNCiDMQRaXLWUxOVb5BvWtfRShkunA/xSPMC9OOReNTyrTsMJ
ssqOAZVfeWo0ybkS05F7YMcheHbR0Xk+ZpYoeEimzJ1ZaD4MZYWtIUFQce0k0FAehTv/6U2sLPxg
cHDfJ02ZHZp9PRRNFyxUiISqACW7t6HBOxoA4+fqcD715vPIyVVipwhri2uGg4k8BJQ++xSbog2Z
lgjtSDnDO04W7lJwag4Dva+c3UU8sRQuufj4VQqMj2440ASoIRvfYWjgV4XcsQf7VLtxCg7Sx6ry
2M9UZ5fYjcvVAC3fR72cQPvmeAXcurP4BANPHcl2O6wwF6hIXTE/6Vb9athd7pM5OTvjjZxxtGRd
UZ5dOX5QlVvedY79nBt9DJMb6W/xmthULCx+D/sCsIQh3m8qykMZS2/0Mmf/d6uRcw93NuNBPvBu
J6RyhBAAm0/xgU2plCwHf/bwDSeO8dnVXazafIutlehWS7hp28MKqc3ouNq0HD/+cNYsACKO6qmB
9doTlLuUvjmrusaZWG14gDk1oZ29VockAuxMGz2YAvrfegrdlUuM60yHVqsfM6yfB63drZOBX6pK
MLiqsn1SWcc0g8AlZ9yLtqpPTrFgUR+pjtupycMpu52bJrsaDK0jBJIA+99zTnG2wuxwxkfxg/0B
BujQ2LGDTeewQUphJlnqJ7vWbqYZgV13tffOZcGj2PMH68QMktFfohXLGLFnC9ii7BEFrUNst9R/
E7mGrERgGI88Cxj+42FeSvrk3I0cnn3anECEAU7rG8zOxudWYAPfTOhtxYq5bPGWZ0WAStu7Z0NP
WWBJ8/fArsGohiwEFHLRoTRWcF4qCT+0dieOAm/6nDaGTLrEmcsxh41QeZLhhZDO2+bRC8NiLrIg
oJoVIxczPFbANtwZvbkCGl2gs2rQRHdqek5Bl9a5xh4fd0oZUn1rsKSVY1QJcgusUU7UvHzTwxvY
1ylxa8H/r0gPNu2q5sqJp1Y+Qpnr+HmqIGTytpk376XQez0qKFQZZXGCLeoEbDW5+eA0RFQxKb5z
VmxTWquL46LMxtfpJPFJ0o0kwj2DviXjejVvT3aLCyrPCHVltM4gl14rfSUJPgClPdvf5SWfPiSx
y6DQrfGQyubvKt0h0qbslLrdcS96487sgf33Y8Ramfi92uhiRkriV1W5ODjlqzm50IrX7JibXeX3
OfPsRFIpz2ZeJVzwnXHHVmsNlyov/2hXgptMr7OlrgrOS2q60j7GVfw9zKd0JAHhi4QDuViM9VCt
Vrh1/fdmLO8YOGn+Q+8lTfyTJNZ0Hufx94YVzqfOZIyI4vO6GLMFYI3xIW0aewwox0XDjGOPiBhC
1/v4+q5Z/20FNbginpKw1IVBJ5rDxL7QaQuRPdC1eue+yCoAcPxBU9afnv4SNNHHMs/ZxFn6oavz
2DUmVklkP/Ana+H/z079d3msQ2Xh/z07dYeLtv8f0anr//+/o1M60SnedAh4bPkNUlAUjC5/h/G/
/kP8p27bhnntlGWzZdCOav7v9JQh/9Oi9EcKMk46V1GPeNPQTKP6r//Q9f+0PZs6WYtUlbCE8//U
HEtI63+2ATqGa5pCx8tMJ6CkofHaUvt/Jqnwe9Em2jb0sS14MmBSNum0nVzhvgPDYqTuyebbxi/i
urTl6E57N5LYDNq1+osz56lxayuGyq2dylS7RzAc9qedW3KABI0BNcG5vZ7qwsnOarE3ElLZI5qm
t1hIydzx0HtPGjCuo+4a+6XjjkJdXHWlkyEsjjfGkkUT40vG7iccFWkg6f22+bCPBcjtdsv5gKsf
p2nTx8WeZ8onsgLqBS6tYnilbrYRqOvKKnPef1r/kF+XNko5c1izyA/1hvbPXGvaSDQdU4KV94xO
631f5R+dk6ynhqgKDalaYJDZVKnDeOvwvVNOR3bHfSepop+Tni+koS5dlltHqxL5MdU1unGEOnZq
YWzYusugcYB0Ovf2qXlrGhh/RkGRZ+YglrHmMUIAjexCbII91rwyKhRu3PYse9fGXxkk/pqgu1iK
YPggkvwwVRRr1Hvyq9G9E5fd/IzGSHNfP0eTg/7FWyqehf3cdm5+UB6QSXOc8rB0tum2T1aUvFK9
zF4h/8IJjRZL9eRLcEx0JqmrrP1TrNZ4Ii87PGwryIQrS64wfpVMWqHVGyZRUhkBbHE/nHkqYE1S
VOtZnO8Wr0io/BOEPETW2SRTYywv0qnH47rh5s5MK2pdWAX8rsyY96L6tZfqXq0Vl3MujQJaYNgU
cB2mevo2BVdmbTD+uAn6Pf4e3NvtXwE/JOIfj9h2egeIW31ENoBhLV94sffz9KLN+Ytpo2m5Fa1h
TTvnYUXLD80Sa3+Xd8I31OZgZCvfN2Hxrp5HBI1621AsbZSXa4JfVa9Ih9eHA+QIDHDv7DTcY73K
Pk7WcEudU8IV0K3PCDFNDIH3CaofmFnh9lDaqd1kcUp2g43EqfXAZmf4NQKxm+tZc+aV6ZJQU22N
oB4B0pscGwe7mCOqvo6zA8WsIJDH6opjlEMYI7ffssKPt/quK7+EWChvAJ8XagX6a8oNWKjyp5u1
v0NlOXdekbThZDryXjWujDpnOK/GUJ5y97vTR+OWn35K6+uYN4PPLth4q41r7m5VIdFt81ta1GFZ
CadVKV9S21t9s4UUO1oNQkRSDQH4R5Zj+/o3FRCB0Cum456VWHxGApZ93kRiLu9ai/UiV+kYhNTG
rrQv7ooq+YAl06CyUHlZAeBI+xTodz/haBcZ69zeBSiQxY5iBrBU/gIAnGrUnqVeghSQt95ImErV
cU6bJszDHOJ/ap2xJZd3yHVHKHa1g/UcKifz99Nc28bJEM2bwVIpJkp2TLNS3XnNrO64OLqUN3cN
BoLiMHBLOtBwQkyRZ9To96MrnfF3Mj1YuRFa9cTykjAFQ7rTX678B48ImN5PYLocZwoVn6m9lNGk
8p7exN2H/d2dB65viUDAMj6bhTLgPrdEZKb2wtPHJ1zm9UYWGudMqV1N3wqGu91xA22t1I6z5TfU
N9KTKdpQZqRvpfxtl2MS60vy4KT7du4d80bD+3qYoKgdq07+4url+Qa2icNWwSAxp+SGicpn0mue
3AWPqEZJG5URxS9HcFVZ0FMqZ3xo2/JcQS3xPdtgIZ9ih/ZRfdxYyirUaVo9ow40vnGAQvh7kOPj
WvGkjipfjv28X90F+BSmBcqJaGm9sXUtpAm9i7aJkka6Vh7cOhXPlEyinQP5G9cuhxrn3eZlYd7u
vQBlKcYT3QWprymMvZs5us+KmtymHbyH2tudB1e10chHFemiAASQ9BDKVtz6dFQ+oOJmxaOumc3D
4o3t4yO2rOpxac4pp91pUdVt19fnYpqKRyVQPJdMioOLdrOzI3/896V209Zn1ZDgw+IZgOtULSRC
ajnLeBVYTq7X3DP7wrTorNMiGcjmymnu3bS+gmuxE0yCftlkJf7qELWCARG6bs8xsTif0+4d19x6
qXm7Llsrz633xcurv0st9tTTGjqLYUStiYchpdpPQ7v2WTxi/NFYlxrTZ5tOAXm2JGwYf3KMBEe7
xqCrcffbzP0FQNhzz2cfl9WKTwFzV+DJCogS8uwbC6SWj+9Kyw+/6hdJAG2FalPYn9PQMkgt7ASU
UQgmRWSgAnhovO1Dd9C1ybspMfNciVRM3LJH1SkagkUTHTbJVg0XwyyGI9pyeYsDiQt0crVhssiE
196EVwU8ICSRRpiXC4wj9hABQhgednexorq4KwtlPGhGzcy5WogkJbU/jZSxzCaQ0WX27GFhiXjg
P+1F9I8Cy/acnuxOm/D3X5vWC++nETNbxY4qnUbT/phAqKhdXD3mQQ8SMzWzUdFOD6Tr9JfR2CJb
655YK5hXc7l86PSn0ehvpWFeWIoNL5aXvy8L/9Zbh77UGzGxxfxltDksLKXb3zh00UIW74eD7dz0
mbghDos3ygStMzv0TRRMCPRsMP2wopgbrYrZjOohGKkUgZyks8z7s2WM9iE3+G+7mfARXEvbz+o7
OZjaiZbaM0Zyw19MjCKGC3YYLxI2ttXhPeHyUkbJLjJDhukAedR1ylvIdjQ2OOTcPL38Q3lwaFrg
yTQrp8pz7rmQkL1Llpw3HKNQqCtxz5rlnoBTQSy84N0wQDtylvU8Wt45t8xIsnZlHAzULn6RJOyA
rf5aIOuQjbf/CnucLvv0OFAYCys0hQBEatyv0J9jPlGlDz+VmJxpnBJj4qfRsM4Fum02FVAp8N3z
WrgP7Ximwbs+dpubRYiLlaqf8Sf9pcCgPRM/e0vlfMsvn9ar1bRC27vLVAHhVJeKMZHPyzbDwF+N
10W06x0/LzxHmCYYnxocJgw8ZklCqVFPusrqsKy0U+HgbyW/R5I7PwDl4q3aokfu6xlPYjDYELa3
H0ytReR5KH0bPXAtukHaHaa0PdR6iv+9sz9b8jaQ3rUPcPVmbHAzjhpLnKyhtIMtn+eLLDQ+EKCA
u54zosSqS3aKNon6wbO8FyI41Y2mY+NOZGA6PCNcPZ4GXWM5NOA1HoG00ZGIaKhiEqv49eob2dtM
nJZ8mOvhdfXs5WB4UMzcbMXm3+vfzeLx4xZplOXtr6E9lE71ZxS9jrJP2QrJHDZzzTDd4ua2A/om
eD7aQ6Ltnu+w/436djhyy75rO/4aQupccOUz/v1UzPgcq+U4D0yJRnmWa87VrUptn5iXDWdag2tM
VsPlgL5XyfzAGq05T21UpahuSeoUpPzNy6IXM0lQdv8Fa18XmsJq4otNPOyeO1RJP8H52NnqoNEX
C8XMPbDizv229TYqHDX32PA+4Q1OlH5p/GlCBBs4QOHljYJfSY9lgdBskFYCpE/2oGxiU+CZgpoL
E4pEgu93n5IA8qmasvw1n0qgMy3xwqtNqZ2aO9iVt+1gv2UbglBCRwoX7Kv33PlaXVMS2hmpLsFf
z0uwegLYV4+fkynq06rPb2MluFfhCQw6xyDhYWyPuelx+VH2o/BkGg/cXEKa2jDPCAC8jHm/UDpv
PNMp7tMcX0fZeGPYuEqEu9ioBNTqA3uJLbCxOe2ieBqRIQ5qgwbtbARJPEp2IlqfMoT26+9f7y97
RSQt27HZGoXz0erpA5UlWWga9gfvND3sNHZrJFSCZG6512xPiBZ4yff2kbx4hKQy+1A23whimX6Z
WbE76sadgs9/AldIUtyky2T7agkSsdjpEe01vGTr9YFaEYFsgxW3u35UlDag32exjXpF6T1tpvr1
yeuBC8CPIJGQIauas50RNhnRqKa2DzNM2KpJFW3G6GRVv97QKoAPMZV4YHNyHlsHCcEcjTeESTMk
inJcPEg9OMYoQsnuDKt9dTNg7mjN4BBBOPoFdqQQvIKfkc7knUs9vLGbx40mKDhzH8Vecw1vTeRO
dBI7LU5Yhx4H4SB+qfbQ28v9wHLbbk9DQ9ld2eMFsE2U6EWXIRH0H9NuL6K+YmMrC64Plo6sfW/p
Ig2oK9gxSBimnzr46IxS4cjFnzpaKmStj0c7hy8xeBol1LjA/SWFUgTl82eB1UBksTr27sFycQWP
vCejqRMqTK4/PjqZjpNcGPxoIot2qOK3RQYtZ8cz38/t5yrKLoZigPnHizvXemz4XQUOaQjapLeb
UtpFpCDp+lt1ocsA9/FgLywWuzG6oiZZXk7dZaOPkc/siBNtMIOdReO4bStMxuSPPmXUgkFtwGSN
Udas+D3m5ZF3Wf1i6RXJPd4vz5McSJ+BEeDc11OiT/qNndMvpqUobI0cbgUEWHaRnZIuZ2SPuI39
grdVfRoXLrmm0GaWXoUVVMJo4qEXyRFn31PZyr+amTXPJVXoDgNH65ns3jZx1zU7dozhXqWmc7Bm
J4urvH0Vsn3Pe0un/wM3tt4ZXJyGkptWbly05epWIoiV/KCPMtO4a7DTmVM6uObbESO14RRxYgl/
bjinleHdVis9M92enobrJsGzAx2h2iu0BgnS1A+mM51MligcJPODadvzyR2QLAZrcGk6zi1uaPt9
mqoXrbaSs1vYpErkRn23wDkhHe3qF3Oe7QlTC/j2kKOlDLo5yUBaSRHUC+Zep2ygNnoMBr1MI+Yo
fe8e2Q8P4SL2O7MTBOImDX0gp2VzGSz2QQoorG72ERyAyq82XLZOUc+YoheixrN5yOfhidEj7LCJ
hMRFMKynjK28jsWJrPJDUeKPZ91tRvMVwJzKUqA0izlmxwAM4Dv/9y3kAE1KTizu2ERc1uTJ0kQW
illq7OWNB2id78OmaxeMBQnbly3MKjbEa4YOAaeVHcsCDQZB81TaZOiU0TPqlQlwiYH7lUXUxsPr
U+VyvUAPOUwELY6mVdKSkCQd/hVomL1bvVM9/9Vjv44HkdxqvXAPOWmiRu0al1WTHIidHskXbMci
3ZtLxlaIpxTH6WjcCZw9Z72bSCloUELt11kYD1WVqgMS8U++kJSzLO1Biv7l3zD+70uxO4hR2CD8
ZG9vdqy8Bzy9D/XIrwo2FmuBPCOX3TZUfIYACH/4sytn2KJ/f9u/LxD7Kc/JZRqoBJfE9R8Sk7JY
w6REELEMw8CC1CU3CloMp5kisvhFRC8Z7mo1treDYM+UUU4d9HI9CndAM7j29NiKTt139uMG8Nz8
Qy3uH+Xlxk05J+fUWB5V/ySYPmLZufdcEd1bJTnz4WvNl4E4WFRgBInpo5h5XTtTQl339VgqEJGm
FVD0UP2js5NES/C8DR7/2hlMjjGRj8Rd70qSTodS8SLPbVcdV5mkxAW9d4yAX5uSP/jzubzp2kPP
p58CmxL7Yf6mCgABK8Fs7Fls5Lck6qgmDCEN8Zqsx4Be5wkYMV8YbF1W6gdvHeAbD1+eo512cH+v
HefQcj1dWbKs4W46F/6CHwta9AP9SYd+b+bffZajoslCsJdZoexv3dnxtJT8//QjZw7QlGfQ59Zf
RrLCXZNCwOHjlIjnrGDWXpL+hpYUjaq3mL6P/pBpjXnTCfdt3sSxWhLDz3vv1TG0Zy/bP+rphdz3
UzWY77giP0mJ0c9W87z29LRk/RK7G4igzxZvFYnv7p53oyJtea2zHDMrMggN+mpNnyhTWET65Q5Y
vox2I3muaCdZ0+mIMneey/2T9TaMNVE+DtfhfWLViiei7NxvU6OCnA6M2s2+QEfi+RDFIVn2M8mC
jBH6bsy1o2TUjYxEvtXO9jcxSdoSVvXYioVenv5MKQV5faI9WPr2jBJ9V81pNLDrxC7Gxps+NPtm
U8aldeDdg1itgoUtjrnSpdXvPBu64/fTIxa91wYCi98NmFBMB8Q6xPnC1Y9t7X7Paf9TeNmdqr67
fb/YlXURiFTSolS3WO4zk58ceOlfRWJdVp1bu0Ip9FmfRtWwnUSzv86ZjDYn40/hlLzibmAYZmtv
R2mS3bjO/m4vw30/g1VCGTwmao8pyvml8cCCsdb9TbpNgI0rrmzxybnNmt0gXtmxjG/LwoqsTv12
vP79VtaoixOqZ7okd7Sy4Eid0JO+bYExF5MNQwryctWdXNN61VO6sARKTFUMZ+ADj7pYLoPLCLN2
8321Q+BxqyTuy69UbWYgswWJrr36pa/UIYy8cmXzPZWkoIDxRY5RfdGY+bLt3ffSFMHMZ5lJaNjJ
3xH0Cqo6EruNzTC3aLOkQS6bHe7FLkM0Q5FuW7yaQKf7eaUuOeXpcYfZlcseIpGFx5ZL5ZOR8OSP
1CU38nue2fN5KMVFCtlkNL+2rL4x62YMNmZpna5lkU6HrFbwjvnhAbMkS4NPPsUbwHspMKYszIb9
O2+JleWzd+mrNZ6K9WGhTgeh7Ay7GBUD/GQ4I4NudEVHA3aQdNAfJvxdW//KwPtUU7Jp46CYZQvV
BEmE7G972yBk+JbkbbGTUYwctJq9hSGwV+LenuxPY5awj+VnynC+t7xAsWDl+XpPoojiHfQNu3hE
+4YBuuGambU3jasxVP1Lu8lL4g3MObp1s6wD3WGZCnhh4rRcyGJt67u6+uK76gYsCE40veIszneq
cKb3BheNqiyXl+c34kqwVvhZGzEatPXoSGO4AlD8srvZdRTWHXa7WGcoi7pJjZxhp+n0g9Ghu1iQ
+/OiP/NiBbbVYxtJcAWzOGI5bTw0FoHDErg+5t4LMZGbAfItkACuzLaITe+ZdS2NeAMYLEw+W+T0
y32nivdFpTewIk+kVOmL75+sN6HJSy2KO3yT97DY/WFoXxetZfmxpxDamsjFtgRB1iWsssaKwZnS
RUCQCx9L85NGsRBNwYZU2W9HXQ3HAfSZD6njzyKLx7bHiuF6+W9JLPBaBsY+9cAEEg0KehaiElpR
PDvjT4FgEqwIf3kLoGrALbSxlQbMgGPeh0xDFZ/9ufPS/l9Mndlyq8q2bb+ICGqSV1WosGTJlssX
YlYGkjKp4etPQ3vH3fdFIXt6edkGMkeO0XvrlUY3dDK+xxmlIkXAQHLMTMGbbvUpI2UAdp+qfuy4
vEW1fSUF89Au3qtMo2JYWrzM+zsK/wVgrSpx51nYC53Lh2V03FLOE/pelxuptP2SHbahVnzppu4X
FY65ERa+3YpWDT0luHpG5oHpmOWX0dZH1NrXMLsnaro+oFZoK6wIJ0FC2BYK6C+fa9/36TlWZgDF
RmtuZCcTyGyAGaBBbdq0FssqYMr9kaJySKGGD7o4Voi7Vtpgb52BXLOqfjatEUmFA8+69ZEVYqrq
aveZaLwtGOmNBO/BUGVtaT3Yv3Bd9WSmIBFc0DA9Zm8gZynNwmHM79LXnqzFT5coMgi08tvr3Xqr
mnjmjM6qz/aZmMeuScOVbVS3yGZyF7cvXdofPBfGrYrttU2Vggz72uiYH62Z83ryJ3ZhvzFUxFdj
kr/mPaG6oeDz2ffs6LMUnDRb7lcsuP8cZf0dOPMLbllVBAJ9clraV/w1P+iVex7R0PDPkO8uGsaU
YDDCc8rKmgC4ayuxr0nSRrXxZKb+KSN1WOLtscGGLktyW3hUFxn6PvSIyp6WZvo/Qpj6/bJ1KQ81
fUy3p4jYnnqdBHGhvLvjuXSnjcAtx54KYHHGDycv057SxH9zZUhFm/1o0vmpLPutrNJoy2EsMBr9
2KfDi2yKQyp6EwUyxXxGqFysswBnen7mzr9XVA/Uv7eBm7nHN5FYt6wwab1MOu4O4+oM2FVtwrY4
kCM3Mf27YU2QeQkLjpAwPOlGucgwnyB1Y9CpxjTIPxwdx8Kc40rGWj7O+pkCbjdg8jCLHN4RiDQW
+ujPVPf/PJQE4+s4qoOfomWqpf5i1CRchhQLQP5+s+W/ER9crGo7xrBNEYJig1alLE90dpdcPnRK
REBjD+RPOd1H66VrkJHMaYzklApONOoDHXG9Yp6ChZHjMuRgtcF9Qyhk+hpF2aVAK9ER/kOZ4j5B
m/omlS3ZJU5aHhMUX0dtrjJM3DkJ7pn/nGcwHp9cMlwaHMNBSwVa+vNHrdW/5g4l0aTV37KJ/2Rz
wXTP+R6ymaFQu46J6gRRS5Wg8pvsyA7JHdoovfj2f0+jIXaY9+TKy2/m2MC/DL194hje5fFCwALG
VVueBhelnObRQzY0ogUqMOoBFmAEQWHSb5uIdkUy0dNCLRQYBKYZ/uXxElrWvmTKH5i1uCa9MW27
lmW79lJ7dR/60N25wkEN3hWE07ddSBSr2+Q7mhhG23BEYeS2msFx7s3kh36Gdw67Bb+SMaaMxKXP
79mkxFnhBLtEvp3AHoxq+GOHqso7BLPqrbOoonNtYn5WtEHVIM8ZYRZscbJ8tn3+YUQFJsjSwivS
a7tIJL+nXpgnWVEe5OCj18CrerhG084tLTJkU/2JSExitGnVoWMjMkBktAGngvqGqiQBBD355Jgv
l5Z8pA30Ic4wEW79mG0RJKBR09laOYNJnKgUNDImrBmpWf4WuA/2RVLtTRPFTczATs4FrdykWXsT
c2kz4jxJWLMjnGivSFsmuZLhC1zVZfKpvYj6XxTP/6TfTntAeJjzmOt6DC9Sx8+ODqfP1ZSgNoci
jIyIPFQlYAzWblgd1SjxEoeadoLBBxxi9GgLVexMsnkJS+qWiH5CGP3rBRJgRPsoHJfuOK75SRu2
APqdIDuwff5gRmwDhW6O1j19YplYwUAJ7JghK0/baDTvpr+piYQ2zmkNyoieUAZsJGbktnMTEgjL
6FnTc0Hxz0w9bjm+R2iYMsf7k5Oy5+ecDws7ru7t0GbPjGDP1GpfdZXS5zFsjhBMcE8hcrE0Vi+y
cw7GTH0r/BzzkmVvvK5IXjQByGoC9Zz88lIc0TiEvC3QFw2XN/m2OjfjGZWpxLS5bTFQkkSYXPXq
gkvnLYF7oeNUCUwYifvSSU5V+qYBgLhX0GRR+Bc7kFrGhyU0m3YlaqdRoH7q4Z9A6YeJHuWY7NOn
nMPYETYXUAH/UBX2t91X/5JMAZuz1J5yc+MaUIHabniWI1WMaBrxyyEmGWaL0Qd2RjQBPc1SuQuw
oFWrprBpwKTDJjfrVx9P/7pv+ONNI0E82vSNpKHHN/NrNMts18u+OjgDEKVK11+yKLwrj7mHsHFI
sqTrq0Zv1NWN6/g0cNcIjds6w30UUGA6O8VpICpuXhx/aXi1LrD9NeauDQGgkVXt0OocYF4GTlv/
bWO05cDgsntDN4xHbNx7+w4JoiOwPuu4pOMi5MrNz6bh+2v8GkC/rFtH7bZDRKtTrxjYYV0SYyNc
l7eRyFp6weEHcu91yhxhnVdXJpMaIMTcWEeA02I60hePu2Mzmu6rkQpKQZCqaTZPq0Hm/gt9OfpD
y7umj0lKtZznSIQTSmjzrOnU/CMOXnST2o2ZBwfxIfqj8jbdz2XD1LCJ3K1HzMwVc8S0nTEr0mRv
bdLVwFOib9/5aLUPSTyfCkHUtR8We4CrqwayIk8Q6AN9oC4thlDsxjzv9pPS/GOI/vJYxURcmgNd
Pqrn8dhPeLq0oiv3tpgcZKX8DTVNMY+ZrWtpKqIiTUt7lY0iy3ZiXk0waLJvFYyLCVUIOQe/y9bC
Hpr2iJNoaMfxX2OGIipL9jJ9uY1jFK8rTlXhEhvms6bFbMMmReefxIH/2SKnffPbozKx61SmKl7o
xGRbrgaRSUoUtIaqpzQLORcIanxfobiTJHvu3dFMT1CDmIzrsCXylqqBIdd3Kya1qScQNPizMGa6
g3XR3C5B4C26q02y+rYZdPWSkRkAMCx9Uo1X3MOh6deEN0yE2nRyp2UWfDBDRl/J41znKKIZcwf2
TlQcOc4HylLtjzc7+6KV7j83BDSnj9aJhtfrbNjYi6z32FAj5CY8QS3MtDWGBPOK+fsKZgZDLPFu
1piAhkupekbfqD7SBaE8IYfYiNAOA+qIeMNAHiuxXkTQaNR4xZqysqyyRXkcFafCwbHmGylvmnzl
OBP9X/Q1ba7kgUP3tqvD4VA747IUoFNCX0yJWM7HYRjnozGWP5BZfPqBCzlweXGNvYK4SVxSfoec
Yy7+MASiPvRk4kDBMVOb0DXWbW50aeknA4qXr8cB5rmLXMJa6er8/y//+5xynV96NWS7x1e00zgH
ZlmdfTQNDMozuCcWkwM6UmuMPPlGROlwqvJ2gIHCSxm59QFPz6aFqLRKLGPYiNgqTx58n5OBboO0
UgD1mEEIYqXRnXDfbq2J0YBbReGhS7h3HSdHy+P80WqkIqaCNrz88WAybCPSqoiz4qN5dJo1I2t9
DWYRxqzmOM0+wSmTWOV4QuA6QsADFOnrr7OV+xxUbf/4eEcx6R8b1sOdq+u/QLfnp8cVerx7fG/J
THvii/73b+FyCbGU0cDTbYynepGcHjDbbh6Sk87Ziub5EmftdQx/HZsWd/yvcWuFJ6GhjWAa8enx
jlQyMgxljVChvSOUip4GiEwJux44hD+iR63bF6FOPab7a2RP3lOOW+RJdE4XmIb7FurGKYtHqL+p
9aaTg9DxP5ac6i0UeQXcAVTwHIWiSoAYXF7ypbEIBW/dmqybTkIILJmva9or5Qk8RCIceYaOnq0c
zbMwB3Hw1wc8O009P5XWriFuHvyaqW+82keyXkct9S3lryvKHjKwEQVYL34SwKRPXUXN+niX4JDq
e5OGNEZXgj61Twhc1IlE8dGU8kbz6DIDYmIYM8hLkg25D6AtuZCruZXpzh3bG604JkoCEyi9DJBc
tPmRKw3h2ci9aBOaWrbJtOiPAELmtL3Enqm2GrrLtcxKDn090v/MoHFkhyJIEWUyhtHcF68FMzEo
hiqN25/iuCYvPG0p75359xQZGU2POjvbhM8UXRMdaUB0Ty2T6mBswo9ZqGPOmXAbJeInKk3r0ETQ
WlojaAF2bcK4yph26XVgG8rZeezDX4WrTinA33uPmf0MqMhfdUODrqgsC/6BYOME9L4l7eQ0ubn6
nLrf/iCdd89pyrPnYQyhC9qgihHOCVxlDJaoYr49G96aAevw2UY95ztN3SEFuJeuIi52xNj5Wfpy
3hKZlu69clUuX9k00W52+iha4b4jbL0M/8ku/gDz2X21GWJPS2DKm8vx2Y5BB8wRljS6k3iNlYlH
mKGwR09pkcM+WeaoXVFg0qAEsF7DALpPU32i7wzxuR6/oPZWO3jrzbFGjbP1E48Rfm9+2OG7k/fm
74T4D6aZOBLEQNtWhyks3JyDrYlvNaOSfgqp3vZCkuMKFoog81SUz00GtkNvVffHnj/N2n2PhWe/
y5yxMKGblps1rFoOhYOd7o2mo4cmaoneCptUDwHvXrWiRx4QFFH0u2nilKZHwdMycNApDcM6FNck
I1801lj+E9Gx7bVg/BCinutOH1/ilOVUR5T7PrJ9GtTlk15up1n/ibqkJ91Vg/qS4UmtM2RJ0ZB8
Z8+GJ4bfaVvRI0mziHHtHF/bhc2U1YZ/Q/REmKqAT+lOxuvck7+GMXNP/FW2mzFTgZpnviROJG4z
shbVHvxec2MwgODNqoZ1V6ZAXIxWkHjmm2cZF84aC3H7m3w3jKJz+TUop9jxBBggkfyS6q/lCExY
iidk99sdQZxH4xxupxrYat9y9aapaXHXm9UmdMQQRCHJRUM+7ehzDlh30SUNsX5gCynfpB4lp6Eq
242nuvy764w3Eda3xJ2yQ9Rpge3m3HAN/vX4Q8xhi+ZnhjtD95QNcfnYAtPCqvN4fXyWvUJx0iUa
0Q6/w4YNKIPDe3y85AobUOTnAQ42k16+QD78/949PtfV/Wcfw7nu2vGNSYpPOCYtAW5jQGNFeO6X
l8fnH+/6Jd5K5jh+4HIxBLBVFDz+wZdGcbaTYzpZ8onD5zqd4bWxLWEiWCIDQ3tFTmbHfRqPUJ9K
+rVZvJ0Ib71MnfA3M+0/xH3ZKXSUfYxt5rImjkUGhYiuMCfq1GFjfkFLlgOSbQHtJi99L4GLLJ/O
lhdInwxV2xEdXkt8YMW57fH5xPP++xXp8q6o6o+5766pU+H/rZrk8niZ8wQFli4w/Jaw83XJuRly
oDL5Bcr6oyz8/uIQt34ZuvK/70TUupvK8DvwWZ+pim+6pw/USE6/b4R56fWGNg4l8y6OeSRaUyMS
fATXQTR9MCdKe8WGkp2ot7dzC4a8/mF8Yh+U0V0nO8VsQpBymTsXmqETkUbZYg3vb9Ra4bXVp6DL
Q9qy1mCdEhsxUdubqB4cXQaOUfWbkXz1V5lKeQEftZpD+9rSFLT72geEy0TaBBl6b+GJtcLSb3rp
j6+Vdq1K4ztkKu1XkXEA2SlQFb+iu12YKqW9dbNx7w7zCMR2ONHN/MZuWGxLwFAUUIlxz4bavmFT
3FjAP9BYyuhQxqF4LkwgPbW8arX7Qrx1RXoEGVh4chBP1EycjIzc6yyFT1kPmbw7rp+fDBeUVEy3
N/AIWdxEeOzveF97HP8IpohkrPIK0mz4w3GhPkQzj48f/wWLBdF6KJMt7Cu9YvsVGE6JovBohjNL
7Lp8HWkjJyfN/sBhA3WlkfMlCXWXyHdYlpXEt+JLdLZqpOVQpNMlsdAUpeb0y2kN46bHBGjnhvk0
Ozy/raH98ovxwvfubp0O7KbKzRu1h9im6MjQFdLENxh39S1OM1Gr+r1LXDRgEaZ0pMo48PEvQFtz
JJA9AZ8VZal4I++42A6eN56LwukZZTANtIcbYCn1Cq/6O9FgcfkRsRxUxUagheQ7T/0/IjEg9Dpj
egIvT5hhnqS4INSa2bp17BtV3HqSgXmeVHuEI2dt4LyikwBjeSwnR336qFPTym7fc0e1ex1fQzrr
ARiUUxWjA0E4UW+B2o+vjnWounHYAqzqtkzPsdTXRJ8kFoWUwRQoiOPmB1j61yRiatbJKqESpTu7
ZzRpZaUelA3N+2YkjqTM04thMcOc/A6rndc8Z27bwFjkJ8uBwYGgdcdtpHm3xhkqUmnreqXmjikk
8N9RWBLkBdQFA48DDaOy2QhV2UzdQ3tRatsXxmDTJfvQU28rBjM+oXioIM5va53EDqN6bYZuOg9m
rV8Go3f3oTl/Pz6SxNIiP8F06przpVu+oHd07JtGXjPH43OoJ0yc/QDhqpEc06lAJbduO8NftyPa
mAnBcd+924vIekpZwxmKke0AyNW6SMuDJDFqX04G0sMTdb8JO6mvRT4x++EHgpv01wJ8xYHUx6aS
70tD2izlJFPECTEy7ZChOy7qc5aP7YUaqL24o9fyYHJ2dzHwh1V4SMxiek5CylwOT3AcLfBr5RwZ
3NEddNzR/TSoS6H94DRekUYBS2uHu1FdPKtSl1zk5s6N/be0JlEags1zVLr3pukDRMj5ZmR4WRpN
cS0bFFEUR26gW2V98eaq5dRELxTbycnKh5OpiLqZfO0r6cd/YmZm3KXuhz8ATJT0pGPDkU8hAfQr
gg5tClsF9xqMFlHfksNyivGMe3XVSOIX+wzt4Yh+c2XnALCccNkKndy4oOaBx+9OwxOpiuHcq4+v
enQheXfYqmVU+NewHe56QrPAHFW9IyuTfFvN4cnrBrUb24H+oJ76ByOEKZmk+oeo7nlSqXeMHvhy
n2Wh/xu0bPwYhcr2hB8ZaBK13VQN/YcrEIIiBbaPHK7xmjvzcKjIyCFgfH7Ritx64abBNuOMTyRf
e6xqXX6sCga1TcKwp2pY/ebW7UDEsdLbIQYfS5us69x57w53OjzZ4i2y7em57cq/eLnGd55Bvrke
uH3t4VpKxQeAdnNVNCI+02wq2S8a+wSHrFVt++HTETnrI5oqv9Pj++DOO92K892MwCfQ4BXD4qTj
LRDfGONIogpK1VddJUGH52TbTMKh6Uxzs00QXREaCO5Xz731ADp3DfFuPtaE1BDN7GKUpsWbQXw7
lQwOLj0oJiYQIvtMB3xCAhZE4Mec/tmESY/VybS0rfpa1KHzOowmun3ofW6kwMay33VxfBK2KTa4
gTjWJ01+sqLq1CQtUwBbyjMmqXjS7ffaCB7XJncacD38z3MbRkhllc4pctEkpWE3QAwiBMGmFbYZ
E4ap+Vg/STKslrm8ETRj3d+Uql6n0Unuk0PDSYhuT8ofjKyGSxPWebfkaf+IEHtMsVwtPwlzcoPJ
svUXXjDbwVPTN+4+rtL33AQH7bpz+gkuTqz6ZWYPdeUoVZJ99OZ9xir0GZuDg1CxP3UK135U+9YH
qD70uO54oGJA/t5Mw2c+A2PSRPjWRAQ+W7H8i9dvOfsW8SdjFWPLcQd+9+xZR7utvbVM9FdnKrGi
jrC7heEWHIughdlvs1jymVop0CiHxdYv03dXgQcYDT3+XE4M6x6v2tPjO8fm0cwFysUaxZ3vM2Lh
WqLd9dx2a3b04jyP9JuuaOpAmDxuEQKqvH7X8ii7WY3u7jP83txu7pnITXtjMOU4mCwoeOHMXaV1
8Vb2XfnZpbCbS5ymBCUURJBbCb3+8CutyuFqOn8iY3SelS0/DabLZ52RyMpuKg96CF9IkB9LIyk7
wWRNBLKm1VVXtkBr2+76mUm21WjfQ2UZn9VMFIblODvMSbh4kz77dBieNh7EBj2cbpyIulXjAZDN
PfEdNfsCR8ZtNrt/GbHYG9aFZusYEB+xwSWZcAEKJT+jNlw9Bg0vXbn8sL35y67r6ExfxF/5aTLs
vC4rgqXo/eTs9JbVPIMtamzyQ/qbQUOwnrzxk6g7bTd32T2ErAtQx8G5ZFrPQF7tF8+B71fY7Qng
Khl8/NR1/6tj395OMbdCI/R7RPTHrZzGMzFFw2FabntRquo6zu0ft6qmT9TIILSHrWPXBAbBO/xM
WmKm5rTfzIjtgtz2J3Y+MpkqaTWfMYRa7IaDRncwXHlqdvjjMX1v5vJe+hz8bAB+gcH+y9iOH186
5NmkOVh5WoMH3WMVTzo1XFJuWlNpt97rzeci9O3zsEQilToLwOCmgCM4CG9satgDu6ixs52yDOhJ
0GmfPhIR+yeaXx3kFptVYIjerEmv1nEk+yeEK3lAmiW8L4Y/uTtoH3VUDOshRoQ569z3GlNnpjIV
LFNJ2ury02H5IXIkNsUTk7YrZscXOVbGZ4R6n8g1iR7Z9vRP5LFvLPYoWzgj72c5lYvT812T0fhZ
l5bYwVq+0lCPEalioQ7j7DUEQnh7bCF5yCYQ9+VfWBzik1EcviiUVGs2B3arHj0z/WxmP3DbttDQ
9vqA2p9CIQqmtkUlxybKsSjDQ8NVc2bG8LrQ6sOkY4SUgBjYr+0NHTP15rS5S15vzJGI1van4Onc
YihhRweBc8hMO9umcQZGJ5nejSiSp74mKg1c6s6lt/I6Fv/smmOIEcdwloGbPn6ZFTi7nhQMoV84
fdYHp+SAhAfi8eOk+sh+PO30InaeVEKT22p+s4rR1rA/S81biL7avCmQMVKyfU2xvqYBfJZgt265
rK9O6qvTKMXXDOq/wu/pJByIKpoXWwy2zl7q8EaLIr+6Rvva2mbzNLc2soM6fadBM7xpPX3zqNee
RwedKlfUvflzP6+kX921JMre6SlszLKcvq0YMiSehPBp2vnphBjAwT1hFtn8KWfmN6OM972YoY6F
4jp10XjU8/oPET7FKsPWOjbavzbF9Omk7HQjKoXSNcagfRcU8zRg4YxU3NLEKUSL+C3f1EamPkMt
fKUnVv8gTGSUhKJTSILtZtw3qxQQwVsGR5uz7hBf3MacDrXFwzlX1UalM2XkEKOsSnSMGTUUHwwe
ZO3FQZvY/r32+lfhWt6PSL9rz+QBmlv/tcuy18RKyl1qsxaZOT1+6WZoCoyMuVnGeJfBNZO6RCAi
6ud12g8VYMUY+GdXVTfOrzMAkDy8CeG/kxpx7XSR/zgzfRnlFb89DR6w7kNBVEmTHKyKQY3LqPRc
xsLfk4W5wpYC9b+dvechArWpVH1U3iTvple/mLaFDMTJXqmBEcp15Z+SBwjcoHEWjCZvSZWBpDXl
9NwhrGD+02ME86Ijnf30PDgcNZtWA5BnmNVulMCLi6hPv3EuXvFaWPRHYQlPJeq52mgo7m+sAOOX
YWkIA90xerVr+LFIxLpzNXChYJuhS9ZIY5jSyD6LyiaQxWr7l8QmuLzy2TxUCBCQKRdSKCIcGVos
GcYyAP2Ht2au/tJp7/85tf7PFCoH3dHmG8wLb7PKhyM4hTBAV5cfWzvPz/nigiX4z39ldmAhnWvi
Y+ZDGJxHnAOtyZyb/xrA0fJ7dOqZDIj4l4JdiForrdmPbJ0wq9LZDLB2kZx7fuCMhnFUDmVlPFHW
qby0d/WUjexOkJxNUsU/vTn9ZTlGtoYIke1zliUwHzSVtrWJq+s/HxdqSIN+JOohpVA962UHIF+L
ApZ7Ppo8dybSB82mFaXmNrVkckmN8Ko2ss/rQ9HP0X60k7885f758cJ9FJ4h0URbgcOd4+rMRLz1
kUvFk3YuvAIHTp+UdCWSeWskuCW81jtnNiwVLJ/So3STh2GU9rFhEebLaup6rcwvtmHrT9jfVkql
IGV8vF/8udvFVs3P/Z9PSuOe0rd9Mkxb4jwg/anK3HPss11t4qEoOOCxssRa3Ky7Oa/+8/sw5U8u
XZ4l5757A6CAM1CLta006VT0Ol0mA1gpDtEYIRY6guxi5JIjDalhq76uLSyT7FpoJFEIRWN5ebyD
IxehB21/bIa24Pv0ek2fO73859sv78IGl1Po62dUKMZuKn0cyjENlF4v//tSJPzF85oNuNXNL6Rn
0XaeMW+rKn9ruGq7LonVkTxRIEIJgCNSRxlhdaSkp02BgKpyKOFrCeGvRXLSGs/lbMy7gVPRsWgI
3Hy84Pmc8D8u4LAR8EqFzc6QlFCcAzlGwlQ80saymA1qiJRpyxwfL8ZgvdtCaUv2SX20J2wN3Df4
bUWLCZQY1LLSopMpw8By6jCwO4goY9ZvZWYpfSt67RplJZPB2B2OrlMQC+Plh/FiqQizCkiBlSPk
X7uA1dapfb5Y3BNN4XMPEYI9xPJC7OolEcBuIdkbOYwX5TIyomfHgNLKfEpY9cGoeDqCNQSY48t7
46pdwUCdITP2lwYIz4ay2VqBy3zL2/GvI6YOSiQuSZlzTIi42IMivItrdxyr6m/m0lxEjV5jjA2Q
G23NCoc11jcTejvHe81VR7+J3sOIkEBZQzrVlG4RFg1IM47VwSgkXu1KSzf5PNRH/lLepuKqmMSk
RpoiP4MWX84fIzRD3Dpm2rPA5YAPGlQyukGa4ONdOeHOQfe4XHmGzHac+uvOHXcaYfW7aJAAE/k3
AcZj1wtxIzsThzqKd7zs7p7nd8UiT2gP0p8F/WAbaK78JFrPhgFdFOHfmgEwRtHl8pP+Ua2ABMwb
6FblsUjoaGkMF1nRp+MYJxWWoDGFbJidMhXJnenNb4/rNDTejmzxMGi99ArzDwgCU+EAFtvesuDt
pGbyaywxAve3ydNAmI7byoMnptsGoki4wRHUGaK6AM+h7uLgEuXhnsVjMSp6aDBa16B95TTJfYwM
a+15Q71vWkoqRzPMPdM+ex81rOLcvxIXtEPEXz+TdYbGbdblcTDtcTv4tgm9gYEmIO6JCzLhZuBB
ysTLRBdjmwqiX6WajoQ7cnALUehVQEGdpdP+eKc0g4FuHwbSa9stZu1/dOmLja0mzlRipSKSDyy+
MxY+QDskMgDlXL4DgA61CkcgYqPLs5HFVPlGTxSxV9EMTMJD7Y0IHiocGehv+8jEKg75uCC0+XF9
xwj9mkzat8ww1dF0xs/SNrNdncLGyn3in0V3H8LqFRC6ZBEY9I0TtfSv8zElTGxb+O2blrscyvT6
3R0bVPlDueMuwQ1mMWA3wzBesxjqK86NQMp6HIudpd1ozpZAwyz0+SYTM+aB9dpL6uqGOO2UjqWO
Kwx6RZaREJGC8PMcYHWZixaKh5vihSOf8lHt61m6MZsGSEHhAvJQ2t2S/StubkKOUutZJgTxZVh0
JsqsjK2X+8RZDWHqnSMteja7iY0lDiM4hcAbHBPoeYapaM0hIoXga7V7DejVWqdkZcnzTrpO+MzC
q3ay6lzg4Thye29JfFPHclPU6LPC7FzltO+MCKMiXs5jhDWJc0xzjsjcvSBBIoKhyfaLQsLiTMr5
q0fH6YynuuZwZhFSRAj1MAZWhGVb5PYLmxdUSfAF666DrKuFwOWdJaBnyJ3j5Br+atDtkbF0Yp/G
/ER6b7t3DfsNOfClS4Z0i5UGC4zbbVGlAIvysuFFi1EKE1pDb1j39pbn/zGg0qRpr/4N83AHvtVt
SMlLj2mGcKJJEEUpcBlkfKHKGiw0TSEZPfvlf+Fwzseu7kYHx66itZJoTbhOX/Xwa0RxwHaHBsCD
UJgigMLDcCbvsAsa562ea4CYKggt748k+zxw2xJFRkfUIr27GmENF7Gdv2Q3y6DTZ06tSzrq/15m
wTZFMhMTjRhrTGIVNyI1Am2Ewh0yW7bd+pcZ5eUWVQNW7hKmzNqi6bmGaVgeMcUR3ez6j1142rVe
/oq4iOfLuTFknjZOTzYlKH11bDOfuBaLFU06gDA5no6AdQkYXzi/raUdKYrjfcuSWjV8VCwvyhAH
GdUqEPWz73rYLAW/nCdJ+RKy6rmROorQRgZ14x/yjmCkMMm5eBNe9tQu0FmjR53Qy+HT9gJmWRFN
bfPPOA3Dto3I7Ua0DZJbwt0tO68/ITV3nak6UYK7a+Ga9frx/dAGZ9zHkDwGuZjuYBNvOfu0hBZl
xKk2XogRn/sm92vUWS2LfzIRJzk39l+fJIxVnJlvxjT9aTsaWHSPv2bK3h2zy1unLCMQEp2WN7Ks
5bjxHt/JRMyIGhGCL9ry+yRjDIZx0jxlPsCvyW+XAANau8p3b6GLfJNYzDdfjlicsWNwVBvdnekP
v5qGHoB02mErq5kk+nQAGI9R2OnRHs8TdcCKA294cjFJDdJMMMgQyxqW9Azq6d4WKOVSnB+r0o/f
aHMxlVleokIPdzL17rrVyG3ozDUl2V2Q+XmMyz8hut4dwh4cl4sTOzGn6fR4UUwSuBgUoW0G+8lN
dpiqv4c8NHdN4XyVbf/GwKsI+ijdsLDqh0Li88v9djwZeu0fB/QssGZPBrL4k1ci3pbAADw9Rr1N
A+EwaYjWrHQ8FdWIqHNqjmaDFclOwWjgWotXg6U9NQV+U9L19g2i0D7DThxH1yw9atr4LmDyuDph
dpq+4IVFZe6GUSO8Q1Fq14bnIAok4zaa3YCaZziOnDuAfbOGJM0HqmS0QcxL1wMyOm5OiLNZD1Vv
SlB3xcxyiiWD3WqRcXacj/OS5rbv4iLVy2dzyEeuLaUl/bGf3ExpzjQ27YeSw21lNOIJclt2mr0p
3ri+dp7nIbv75j31kHOlUjjoQaz6uSoCGUY3KZXxOfech2Rlx+8iEiklK8tUr0M3BZMaYo13kHJA
vSC7RJm0gJ+qZjaCGb1V7ObDqksxcpLS9e12dXoyYpe/VooZlSHvOivwJf8fe+exJLmyZddfofUc
bdCA07o5CCBURkZqPYGldGjhDv31XHEfabTmgF/ASZnVq3o3syIB9yP2Xjvr8Au05bfJB7pb5vkR
QgPcoSS898vpxza4RhSJJiSnFdd1034uky2u5Dy+f8P9yKNBtgTEU2RjDqj5ctkIXFeQnOqRBFsV
P7SmXLuw64lzwF9iWnfMZN4rW6uDlL9hR3hzaRDQoaoi8jjweOR5DHJrzOIpJJ2OUGem59bc3Rap
V5NJ/+76IGnWzPQOU2DWOzkyaC4T+2moguyY9TBTJkkkU/nnQA85oA/9WbGtXy8WpXiLbne7iD/D
XZr9uLhqYxneEnEMcIyjVxPwHs08auj/0WWyqShKFipFeIsEoLlimGWgmmbE02ZnLmDmDUhYtgWs
2VPR2gh0uM5OavyAqM6puowIi/0Gxb9JDFDjYKYuFTlZlySeXdvdTe7L2hjrTVujGJt9d1fxk5+8
II/dsbopFHFteYnVIV8+WYqRs4jnWzdleISsHekq/AGOD1CyyBDI+LD0t2ONiZTTDWcBBqMKQ8FW
0q4ywbm42/zC2ygT24TRgtwgqmXczi2t2phdlRlO62UB6uCP1VlWFzhmeiGUL96j43gEtDr8bPu0
wRDmiOQGAYq5KUv7yQ/G/mmq0Ca0BaMpKwU37I3oL7Q69qWPAE5Vd8Vofpd9Mxzqy7EtM07rof8V
DFIgtpbq4OUxbIHIKwKBXaziWkmcH6KvB3bJ1gsNwnmAG31D4xKZIc5zKdQzIAB98eM3m1In9mMw
ZbGhRj/2cI5sF3O+SmaKCUyFcqc99dN5brNn2hEbc+6AIO4dRKDmXnZ9STVs+/Az62+Cg03oowvx
dfnoEXtAquhaN2esBMUZiBfjGr65tF+dbVgj0/FWAewjDQk+KMrfzE3I0pPOt0sKArQWTXzFyAwG
MLw21tNw8LT7y0geduPAXJ4VUXPJLiskZnGdcbWHfMRg3JioVqUgOgoXh6mf5qklAKGxMM8s4153
6GIgNHlYQmBZuCuuXZLtRvk7z3N7y2fLl8YJ0Fu52pNAtTEG64GXiaGRW+0w1RLfvPTxUl1yvhg8
x3Mb3k+Z8V0uDW9wjlncTUQSpbm+MVQGr1Zbz0uvR35SfovmwkTWT/GaGs1jP45/7gjtksevI3ww
Ir7wre2kFY8UuioVCDgWp7s3quRspyTB+i1UMLgZoFTdZLeWzteShx0FDDmtme/Sxy77Ys7GTdK5
5COV8DnIKClieXGT9OzMdgRc3TsG1mC3viFS5ASPFaCXMwRbT6j7JYQCXebYFkKZsg+Xkji6pDm7
eY9Km5c9ChITJBvIBiwk3r3Gg37ofe8vcI1YVxkax4lIDZ3glRzf29oJYiQ2e4zSIWkmSMRwtPN9
XvJXMZ+ELMf2SzX9inBMzo7wnmXnwJev67e+KW7ahTT2zsFWNWIWJElXxEOQMOMPnA2LcieqrIZN
v7vGtIYIWBSJNqCaZ0UEiNPUDRbYad1ltG2q9/8Kz73OxwzVt/9HTm1+m1lwNVKHXO21vZl63yS3
lVpxXd4pSkDlqXv0Rpi5HcQCUNrhprFajDmXogCRcqTdCeUXvXUFPZuzBIXlkmrcOKzWiEhhkDgz
I92ss2/F2CIam6RqEwtmAZJq8IzqTExkzBlcAuifTfaWq+YdxhJRYG7GOvyaZfqzbXuPh4+yqVqh
Iqi6eoLUAVlRImydpiMU5hUtHKKyVODbryU1Sp7HPG1vSw4RUOQPrJEV1pMA5mGF5WwmUs7xcydq
QpiERCk14alQ+sVT8lAxfIrJXJ12halgTofkdNE2hMF0HBnVwmBm8zSSnsrY/b4S4UeRrh+BbSIS
XRtSbBLSLAUZp1EaT7KlDXdB8lJtAp7pHg1IDDtGxCTOkbs+dSRmQtTHE4EkoOPtha03GuhfKbMM
kVmRDevhih385UCSaPFxLDVe4hNsYTVXiihAmGokWZV2syDh8cp91afe/v8MjzB1vaUQWnB8UCYn
tPHYDCbzStXeL5mxl8BZ7BiuOTApsNd77HhGbKbytl5bXj2sdUxgwJwEqUD+uhojVWD3WDVr7K+i
PfUqhLSZmGDi7IH7Zch+gyFEAof313XBZZezdRVW5a/ltAfic9ZtiTMqJlDkWCyD3joKQjh70j9U
TckNKgoO8GzMPlrH4MK70uAbXkQp38hz//T74DiN3nKfFPccprxoX+bcWefc3TRV6x2QveCFuxwI
S1qCTUozFTFrohgSXfsgdz1AuakV7wLN80vLMYPnt994w+Q+4Hv4pnlLNvxZemq1aTHd5P4fMCXd
VmH5afnNk6M7ODjjGOJ+VykE+mFnjh02CGFYt0vjPrFy/GqVeBMVDFD8inR1SSrK09wnOQm7xsM6
9ThvUprlxZNbchXBb+WzRnLdHolUxeMm2PMS8YxLPJfFgY8TQY7fUk8DqQnc6dZaUeRi1j4HrZL7
HBtFj9e4tap3q8jv5qpmgGIeGQiQ1RQmiLFKJ913tle9hRIxK2V+4eCiyUwfX5i4Sxvjj133QZCu
uGnB0kfjkN+J4dI992RJ1A1/UVpYujKbMCIjPK4hWRkK97E38UEH2GKgMSDxwVF1aYIE1gc1nHDc
9Hs4D1xMar+0K0AnHql+Fki3Jue5p0bo82TahCYQFCsrXhFhzA/QEBm1kFc8yzQ5QMkGCJ4p5hva
6GJzvnB28Hw0QcngVBJ4EkzCOmoB/op1V0UXR3g2LdVWl8SdIK4tDzUgdWuk9jZpOyKvkcescdRB
tMNuGCh/VozVXVFdIUrXa3Lb21PLdsScd20xWvh40ZU55fxOnQynHi1ahGDjfpbs7slr3OvCgvU4
YVK6PMmFxukDgHvFkR+gb6eRBYnCUIvvk/OzLIRLzN1wGB0LCVG38vCeOuOhKqeCuPHhXlKSb4Y8
PCyIw7HGBR928t35NGBk+eIXxsSf9gG79cvhaGFOIoIJubu73lrF+jOb7Rx3WORSc+U1r5o/DUvO
As/OAGubyAXBnpcxF2JlleCUqenvIBI2zrqz0+DOIryCTJ7xykEc3vTiz/FZ5Hr32eI+eMw/4nAE
77bWXyYh6n5wrdLfnmB1ePzBSqipTI992DwMMuCfXWsfPUJRH/7hSgjgBpaJsMpoj6AW4iEdx8jP
g/aIFuCnldjg+FneoLnzUPrJ/CksCd9uRiONu0anNw76ai2F/Wqi1d4tGdrqoRDeXQO+E08ir7cx
aRKRBvwAa/PgLJ77tZog3B3c97dluxQnNGsCXMjUbm3HokgsMemoKTkkGcXbWqIFqy95307d3dbs
Hq3BNA+NFDHCPXfHUhnKjfNgwihqelLJfIttpCrvsXpfz8z1HH7Co4t5iKR2LPpKNyTXYzcI9xDZ
Hj0sggl1hCnUo50w8KqWEPntxb51kVXnmnkKYjLfvQyRp2dsqug5DfvT3Ga9/eyKmXNyxDM54odh
bb6VKXJ4t3zYkYVJN8aoRLrodYp1oECe8Y7j2mYU3L2sPlB7U3u8FtgVaNuYTRP7vekv3+CILX4X
VOdyze5ybwz4xwDI9wCk7ppZsV5w13e56vlamIZADG0x5ysH/xh6lwwj9LWtny0UnKl13fZdVFZu
d5CLJtUqISyCniLwIb6MYwODOVuhIrbpsmlaspxIijsGkAGZfGQhCdAYnzfSmJABuIw6JBynXp7n
wnrXbQc1ivVnGDyjl6W3a/FOZl/SUvhqAhQwZaa+lvBxsqqPoPT+mKJS5nrLVWZR7pReQUAjFkPX
3hW2xX3uXBQ3l2Z3StYy5nkn2dAUm0Z/pe1wVRmPHSUmE+t5Ofg6+ECbf5KiJPoFkSbwG844VPPo
ugG5pq07bHG79sfMtd/ttrp1FQ56XHVbBhXTpupoY8owfw7T9Bpy2zEMIPQH7dXHYJC0S0rjzKPL
gaotNGyi09NllDAhtXhwpGBPuHa7Amk7IPvkrKgOSZzHbJa4ZX1MlbjRvefjF0L6y8SPRLKlwhDD
nSHtk89DF4m2BRktIR527pE3uj0k7rQPoTRgTg3ui+mnEVQrqOsYgDRKnuZ6qXaDb/5wG+ZM14Ta
AoFSe7Ns7egC8IoruN/Xg2V+rb6vma8qY8+8F9YVuiKOG0cSEIYfYSIjwQzcIjYHPhAWsGLfLuFe
WnRcgUA/ahJDT8LkfAqcnGmAW+9SmRRxP0DsyUnT6orbytEfICYhn1Eakn0GbFRP+lGzlVHIBbdN
6lWUReNOjVhpNJZSiG+IVrIeLkZ9yrxrO7lPPP22enUDT6cSJ1e+Mwtlm0vZ3FRCEpKmv8N+3KIt
bo/z0g27KDG5y6vA7F8Tglk01LOmny+9N0Bfi6hTwlWR1XF2rDXYUVOY9oOdui+T2dNkMwR1bfVc
Tno61lN26JrpVg3uW1h1zcFqiOvoyNjMLYs0Y1HVEc6ywF3IXIGNU0qId4VCF8oksKoSfUQEgLWD
6LODp0Y38sClTwtbs75ezmk/X7EB23RNcDQL4IjK2E0ZI2xHuEvcO4o5ttnDGE0wLcFV4JW1jxgU
mXPTRph9691bgDNcjzSZBOBbMbLzID/Uxhq8y4PhTPn1Ns3fpJJ2cVuW615OpCOypTJBoURIMHx0
2O5pRWGAjLE9+HjH/RznkfRsXPFZDUqw629mMrKoH4qeXgKsIuarDDHDWqxP7rgn51PukON98XzZ
G5EXfx0TWVC2yV1p+PjkcKjyGSY5W9CPoa/aW4i42caq9fb/ZxD8K4PAC/5fGQTnzzL7LxEEl7/+
rwgC999tl5RyEbpuaIWW5dn/O4KAnRx/ZvumEEEQ2LblkzNQN+qSM2CTE6D/V+SA+e+WJ3DpoShB
VOMGwb/9j//4nv+7/G3umnKRTa3/r9//t3qo7pqs7vV//lvg/xMp8K+/ePz5z3/zAs+3BWFKru0I
Fluu4//XyAGD9XLaQJdIxqKMehahGYKpozFyz6BNNdsGtSESJmhsUdump9InlSCXGCjzNf3KqeVb
AoC2diWO62WVhRU12E1gXnnvWDguT6rtM3BO63bM4QPnOBZ2ttdsW7P6KitRHMcwec9Xs9/PJvs9
OT+nOEDXPFf3QjFI7FPrgZOMnT9w67wz4TBZC6nV5mBFCigOtoebpSdzReVGAJrrlQ25ve8sysAB
JMpaoRFs7L7ctSOCndmcZ5Qa4m/uXW4xK+pdEZzN1VSP/phREHcf6JcrNiMu/G33kol3WV3mZhKX
qw9H108jWaCiTdd22hpB1227IfksqsegJRxzCN871DOR6Q+48Yc3bCJnFaJbrCccfZqlepJN137l
kmpMVzrJI0MHqgarw3uUcxvWFURj829sgofGXD5cdnGVDOC8ziFoFEPu/KF/rJmQ6xoNtO0+LBUz
X8ttUL6pHYTFo2ETy53bd1lTFPumflSO4nP2iLWrM+gU03zvdcBFxjmMOqv7dEXfR+sKZJfTCEuG
Otv+8Lo2+bitG+cK0wNoKPQ3pa0/QqG+66Q9Js1y7NI6jIemPMyoYjYgMN4ri2NQ2+x3c62uu2qA
U8LQJ3U/QLp+Le48oGP1CVdge0Zqdi29YLswTWlTUv3SBPhkjdBrkwxjC7DcZINQiyO/wQGLSSoe
Eio7YTbFtdcsZ41X7Mp31idrzP8oAF2/72Ophh55M4FuMBAiU5lnVwxQQ/Bhhl6Ww+cNGcNi9eXA
PND9n0sbKrQP+2NEVhxPbTntJgMeiO/SNSZVtlsXCabuT5OzCxi1mp/aGTOOi/PJDMQhXakmemQo
Y3jGhIb9jplH7HsgElZR3gQDBGltJevV0PTrMYHPnGUGWEN2Fps+1haD7UzcF4Wx66ChIGIvIsel
5SMt9Mb0SrJ3R82eOXF/nXFh/GHsyqwQezNDGF/W+d1K6DKAc4qlhQUXz9rVQmYimYHvdfipjIKh
J3jMXYpwkPeOOFOOmGsxNU/zoKP04n1I0ZE03qs9vygsmuxRahYuMtuSIjkzmUiwT1Hht02JM2oa
J4JOlxcSCpKIfRirRWEcl7yFvTztW5xpZAaiAZQAQe2EZKbcpkMYmO5QxzLyOwGfRMfgvIjBYmLd
GDR05YezJghS3RZDHZRkzwZWF+6olM9ZDmddAzgonV87w89U+Bk5egp4P8zQVg+3Qzu/NoaAyYa/
F2MeAPOQClvTWSN06neOybYoo0gxQutWGyFyL31jZ708Cv6UjeWxt2iCw8w8t1psHb++TF/eCfaw
t+XQfMiyPzWB8dYX6DVcgCodY7Ql9b/zAqkRerTNZOUz67zwfc68vU+GYV4LcNb9zH3fPYw0dJdR
PHsTOKtmSvWZXui9oxUz7QuixsefVq0IR/uVSt4LrlHSrRsLTpKs+i0mrgtGglq3D2g2QSrfdmNz
tZIv4aWaxc36YGr/ZRjEFBVhqw8G83o7xMOA3+xOpulLjywtxmG5XxKS3j1WVk45EH6sTpPWe9JO
czqXCEuUPlkJMVkkT+JnZrLsdWcLAsocLudLYWVP4XPYEasZ8ibNVv6s/byKOxSLm4np1gDapR+N
/WwnB+wDKHUB5pUMYDeO3byo4lFc6FBw6FE8h/u0spA3Gow7e4JcYGIBMQP2fswTsG1LuLVX+Zlh
BrKhZe/SYdwH3fwiRAdAOjsCXETj2x97ZGNX7eyFOGTsuHSIQGFMBLDEJfQsYPLbrNXFoQDYqnc1
aguFtqNWoHScudlyUH3agSbrogpuKKsINnZKmsjWOnbc3kiU1iNutDxuem2fkAG8SfrvDfR39Cyh
MWw5DczKCg7ID3XFKqfxuc868lT0JL6R2kNZahCPMao/tD4J6Q0K67p+sJ1UMTgbHEpR344XVlsX
nf9Qy2eOSia0q30YESEV7XjMsvsqMX97oqLg9HbgvMI7BPgUff6MXgS0tl9mMh6MR9fS74TMcHPG
bZW9yBAPGGlUUWGiQcd7/ggMLF5z+zNwSwzDbf/esEoEmsiMGYn1q5GG/LlqiE+BuEtcCzHRqFRW
eWsqFhNQfJ/AhwBVXpDgzQQ7QCgyIyXyu5qc6s06uWR9p0+FdpkBQR/aTt03VWqSC+966Vumfy0o
tmVIds446y20sNs8tO8SSS56aNwgw6J1QLuPaxFiXl+2cgNWJD1kvDQkNVnIfybGdtb4acGORi9c
9lFYTPsLmc2kCSZfgCYJZh90zuoNBWcGlLokFvMyRrRz73UOkhPCxwkJHKnL/Qs5haeO9L4uAUyU
OIII8VwAv1L7RDJu8aafXnBiwn4kOGRF2Kizg0J2O65QUwwfwM1ino0cXpaHii9hSIL/EEnp3A4K
0B8azDqJoFREyWRSYKAnZTzlFJDwl9e6Gc5jnpMlhrbKKpunAWEP2hPvI5mvQNyx2HPg+MnXpaTV
NqWMAmycm7aX72QKYI1lVB0xYa3/hZYIvZRG2x5efQeZEQj0s2lnChrTGmeNb2zb0ruuPQq2McPN
hGJqEybii8EpG7RYCkYfzCHOrB7NyC8u8IKZmMkUwatT7kOMGfGcT++Wb732q/2IwS7dA05CRuje
hkZ9rkmp2BHYse74FuKi0Vd+aJnP5ciKWDk2FOsqRN61OmXcWG95hqjfXnxCcZ4mkJC1gSmw8YJH
3whP/O8fA4G+MLO4/xzT2vXz0MfAuj/Q1X15PB+nYvIIvlsV6aeD/2rNQkba8Kttal+zVbqcffj6
2adNJDJb6tastUACk99VHnN4ABE/dtWXe6cpkifR3fu52Bt9314p9oHbbJ1ulIRHTrEWpwbsH7H6
Jeprlgdr4N0EhTDZhMmcZ0RzDBGP2qfqrpxVGE9EjcR8FODxJtpv1zH2Hd9Oxu4VhoL7Gl7ektlK
jj58qlNQIXcAVbYVjCQxh7n4PMlsztLci4ElrbFtIeZRJep3ryNTgvSIq6nxLyvLWsbuwoibAdQ2
XFFtK3pn8MOZD8zCc39dwY3RldMd6QK5YV+lLdtD35EPLdbIpXJe58nDJRGSwFOWPw0JYHNTqOuq
mKKgU2rHrGpBs6dfFMwAL7EJYgZFHOASiEV1Rr+d7QyruwuM5ait+WVCC4Ew7lcZ2Cb9qQOhl2eP
IQ0CAMl5B7TPOLkzMpVl+VV2wKYmC+9mcDNs941rHqQDg1O2jRX/cs9l+TKG+Dpq+4ZpaIopnkyk
XHO1C5JkXRJhg5x6ithhHQtoidYU3Id/AdPRSCmfmRg4C65WElGVeZhn1r4LPAK7jgm3adF5udfI
LuXqCsBc7XkxRHpA3Q6fsLolKeJks9w26LDRbEW5X+0703+RI323l1bn6bLsY8q0CWTxkxYMCnP1
igb0yYd/mWCL3Ti+95V67cPcm9dYM3Wa3w+tfm7OemZJGwwvQZrcT13jR2aCYXEvfIdESc87isH4
FdgNaEH4Lgv5pkF4ZhKmtRxf4Dfcizr4Xprv0Gr4c9/uo5po1sApHvVcI81NWUst4tdpJHuahck8
kPtNqNg+Nf3f6JrIUcsZtIAlWTrwsRECjtkmxWcHVM1BBzKUu8AilkUTDs/l942H+xyGBSZM18Id
2h+DCuZynS77eTbvVZPeJBimvZagT798nVF72bxeWlufMB+p2X1WjezxQLDeGp06VKL5Wa2QHUu9
h6/cRMDHuErSaxCX/aZKrYFnHa4U8Y5sX0skv5MFO/ROeXgcGmFdZRUKHFUsSGac5W7qrY9ugwIQ
CTrd35AWz3kub+wlO60rSHMP7TR9BKeRb965xix4USTQzvqxL60HL0heTSjvDva/TU14e+TVyUld
SHNrhQsxY/HLg1882gvZLaTYvi5IOkZ751HGlqMTset/NqfsgYioK0jgNjto+A2F8h+aFG+oq6xj
kwyco7yJ2zYjUq+xjqxfqQGtlgRXgUCI9tAJOTayyXs0G39fYzlnAT2CwpYEFdN+GEUy4eYkCcLB
Q37lTMR7tPj8J8kU3nsMFD9iPRcovdLmZ/Ggjol1iUeD/tZoTYvp2akvXQbll8bNCqrDhGofBK6O
VifhvEMQO8Bh2S5pd2sWWGAtFWBiN+JwCZaD6083Fg6wXQe+iroOLczzol/NlrmjIgBEJecM/+XU
B/0WMWWE/oTJmE87HGTWt1zyd923za7jid0g3rwoLhtn2/olLo3cJUzO5bj5Hi2MkYSunq2UPFmt
EJXLrEkiolmODZsB3oXl1hIT+3d9Qf6pWHdkkgX59LPaHhpiSirLkAcI6qSXyrpkcEno/KL9K7v9
miYmcim3UzNC6SHwCtSnZAvq/FHDx4HXZmgfyDoGQVxjYTG3CKiH+86HwKf4iYJgmkHBXeIIyKaN
U48231nyh7VBlZrXCXof2J5RtbLuCblT0Jx8K7OXe5uclajs0a/QlgFp68XOt6hjWv6dPbdBk9Ir
57zp3ZxZ29TEOO6IlDC70P/12AlvGs+qog4bItVoctOqh6WVSP9tNiwYWcwEFdZoGOUJihlFZo3a
XKdYf3uyL7b2c+JQHgukAnGG8fxasBiTpXwp7J5TG8IelX4Sofzzt3a+fofUBWWWkaygL5VfjXEo
C5c94qaTW3Ywr3v8JXOo/cibOXRBSF22QTQNhhCPSBhis71wSZC+0jWAQBMuVxIVTKvRZsiSVs6n
SW8reXK84MO3ympvh+QDwsZdyjphH1W+sDGjW2QGuiVJhrlwE0y7HlkY9dHIY+EuuOL0U4ns1YdL
UPhXcK6oBjg67ICkxrZUV2RjvS3+U7qAhSqbFq12l2+7eqxP88LIuXJ9BsyXx9AjljhwE9zgXDYI
IOIUgTlaIv9ZsiTdjB2UIDN7MjqXsKLVvwtx3rCHVjvoEnPkduRv5n4+HTpUcEF1SZjNOx6sgDS7
eZ6Ok+vidiT416l6Qh1aWZD7llOMLgYapcQPYOpofBMS36gnJsmUeEVk4dK4+SYPUoUbSBpoyhjn
ETo8vdcVilbYUdgtWcACjKwfRvTWgJTXepd18k1+WCpZHpYa7BE4E5Ke3fE7SN1t34PsYeo3b8lw
rqOaAN1DPoET71r2gGYLoANw0IeDieJKZDNr448FtxRQwaB4VOV4qy4qoILYCiSWJdtJH/Q332xY
vKbUVlS63hxXGvpLmlGxgEBTJ+wT9z1pRKd14gM3OVLNsXAxSXCDwj0bkGfTK2A6LznKCzpIbAWT
T60XPi1z/0nTDeA2GVGqZScMWnuZG/kTQvOSgDGzPVhl/Yr7ID+AkWywjnRbKzMOianLPY/4a5oP
+b5W+Cq91f4cU+I1bZRqRvjrQGpCo0RSAc2RDbR7hPI91OjNFrLOQG+k+ihPNP5+rP0ZKyBZyy3v
cyfL9tA2wQ8m6J0skFT8M9dxgs8A1XrkJPxCQgd8Ule8aOwUEkr6QflfExbdXRVya4X+2yVSAMhP
Mh8lTxFzJ/cmmYruSLpa+Bk0uEw95+LBdfKZ/qByIEePD0Qco15L0uuQUVUmcPjaQHaMS+S9bQVk
ZtGg70q5HEK7euAkaPGu2DMLdb5weDmUqNZfUvXgTBdDv+6OK16pA/ckorKMaSkxRsgr+KqZyYOK
vYzJJKTfwd1rn5V+M9gaIwdx7aMd7PFq8BIRLiVmFOlpwd4Cc+F48CuWw3gmuLDx7dLR8liTZhJu
Q/tQ6O6qM3X1MIvwiNiRTBgEhHB/yU3gMe+2vdHJ98beup7YIzXtj43USOlSmCwyc1DkD4iZOn/n
rIqVU24fAE8vW8KCXPpo/nMEsU93pVz72BEvltclTzl5Edk0b1fTeun9ADeMBQGmoRGd5Xj2OApu
4Ts/M1f+HFRnH4yaSxl+F+w3seiD7yRfGPr8TV+QBejb38TNfaX4SYI1f6VA1ds2vdP1gHbT6xDi
1ZfxDbRcadD4iVAseEUuk8/h8R/YEwl0R7Pi/VFgOA7KAQ8Ck8t2KMLapXrhVb7pES6fxnJE9B7j
M/d2qk2v8ZgNWx/mCHRxAT2OBe62VeRyAJY5oSmS8VSA8HUx5p1ktU/TNNlTgrwVaOyjQfd3mpdq
V69M3P2cQU4ZWIhUkJMXDePV0Gb8STXBbUoUHW9g3vrkCYW2ZiL2i5Khuro4QBwSA4aNnXN/i4st
p14tlHqF6WyxLe5aL3TOIyVhCtsAxSrTHDfNb5OhRTlrkruQTSdf62PgpaTztBS7SqWPTEdARFqs
toOFYeTQ5js4BQSyr80hxfll5ES6ehByj72L7IZAvzjX8CzrrHvvl+RPIt5CyNphbgGIbTPQj6SF
JaoJJHO9YHqZFu8r7+pLxeE8ilJvV0eZRx511vEj0nTL2nUGNyjKns2QGnCPsuxZO0xyMKKU7DIc
kqEqIBhL/joKeDkVVS1QmulmzbtLJK3zFQhSsRi0hScnx1NBSbzELaA6d7LeCDIaIzRBuELGljQX
jyHqZEzXuJCZRCehj1WYfCKzj4YSYjp6IAX9lPrD72Ihp/4MxZIVTFgo3HgcA/Y84WvgbVgvQFTZ
M9SboY+WmGQiVCsvDUclAwwXAxDH6dCExZnYiDUv/C2F9Bq7onhwcxDx9JZ4emzPOFDc7NcQET9q
/iwKs2WTB77DR5T5MS0ngmTHecd/E+4ugTyjBUPLUs9slbrHdYG/4qCMUdw3G+37GfkR9q6XxPwM
XnpX6vuG1URgzLGz6mxbMeTcYiwAeautNsLIVG+15+EADHm8NBlRCEnImeLhKJfQv02D5c5b84Pw
XeMojGx9IHGEoGeybpAsjg8V/IldmaKnr9fulIOkJTjCfUhmsAll55lw/fKvpG1BsTgU3qa7QzRt
7eiYEaoxaTmSptoyukWRmxWQUOCN2njVHzCVjwwEKDKhb/o3QET249gxG0D/HzH6+MZKIDZ+EAqg
qy4pEITG7/TEf9orR7JRQunfaVPpq7yWP/ii88Ogr+0WSYbmN3uIb0WUWll6z4B7uinFGDdzUR+1
AlCMuG06eOv8OCrqMHs1vX0tbOqwvLO3RAJx83Py+s1a77NV3zgGA3cQTleeRaQw9AQAMkv/3tpY
2YxgeMYO7jyaVLM0tNeqGsXNxHEbpUQVHsjPfFmpeabSHncIzR/shf5xSZiBmT4hz65cn0YmKYik
UKGNS/uwlkuJ3rwcIryPkC9mprirY9yyIQGcV4HV6RZrj0rwEl1Xuniy57ulycD69tCSUak2iAra
jovLHCPm0tek3POPMZoEr3GwDfzOPPXJVTATKiz76v6fXzhsUIgsmbGbv0nfGynx8vK4dMa0782e
fIEmP5bKLM6ZTuJRWuONXdsl/ASZcL8QjtWZxr5VoT4NwURFz1zcNflZBR7/Z7gI8DMs9AXdcLO6
TsGTa++FgSN5kDKg9Aj7e742MweQbUcAhD++ZuxqFt6pEDYBv3Zx3U8gJgYnvDMu6QFrOOWP//zS
r3criJhdY2S4Rwcx75Iq+Cja7NBwym0JisRAm5XZtp4CL9IlXiKkNaj7ocTYFjin6sJFKOwLphs5
vutd4da2of7nlKTuTDJpTeu4nWqCwpaF5rocKNCEPYBe6aEarf0lqbYJX6e1TK6zVIXXCu14kJ6T
TnwvhWj2dTfvghrjSRYSkThwSyCkPsyFWPdz+qyKcd33LeVTb8O0UCY2Oi/BydSkYOmzzB0BGSy0
wHAI0gm2uDEPB0GJgh5fILrAR3DoPe+9njnK/ydf57UbuZJl0S8KIOjJ1/RWKnmpXgiZKnrvgvz6
WZGNmTsYdM9LQi6NaMKcs/fadtS/lRYGnlx55EUnXXzslA6kcYP8LQR6sJRTv4oClwaqos+EFxh5
cWvhIYF9se7YHOzltBnqsD9YDpgg2ynMlVOWb1KTYVIS6haz/Dt0cX6fBJJFaIVYn+y+ZmPZcGoG
nGlBX7SgCX0W9FZ+rK1414NjPxSwLU8ASjsX96p02AFGqj4DCK6BAio0dRyXFDjdyYvlSkSTOsV5
/o3VjQphf4deCL11MRChIk2ARlUBOKqCAY9W6NiEgMrEYj2l6KyFuwR3nHG6cZG5CRxqxZU/Ylsx
7KupaU9WxBYf84lz7WskUdTMFpTQIakeNJOyidiKJnQuuUMpnZ5oR+OAUjZqb9PK8CVMCSeWAlLj
0NcYCzU/dl6UXC1yzSdtAfCQG0Y506eZWXJDghmQ6gf0JeGWHchzhOufuXVvueG8DteNY+nAgvEt
kfCXB2/2mTnkGyqrkQUoGi5lEeZDV5roWn/HEl+smNWBTLsk9iiWTGMp/nbajTMS7Zg47p9q7LtN
NqvjAmHgFM/uVxaUFTufIVgvHijdsceYD+11YEJwHuZpxoBKrvgmqAXAIhl9BWYc4nryDwaCL1Kz
EIo1GSbNBalZqc09nrb5BPh9HG38yXEAldoKdPsYVOpxCBXaKiS1aWjQ9qFQG4kUScXaWKS0xQgm
XHdBdfqDwSE5jMZfdlnN/dz5m7BM0yOl8+cpaClqgvzYjcJzDmzuMDTFv7OCTrevrU6hNj2NN/sT
vOGNMRZMONoc1VACx27ERlEbp8hEZnvTHmAZfkicVYO2WKEwo2KM60riviJ1Wexd6jbaljVogxZy
M5oHurjua/uWTiuYP9wehHuLPbQg3ecipLsy6RHAiJl/vEg8QKvBXmcuT5LcyV0Slt/sPVEeE+w3
TGjIDIu0TId+V0KTHHksOFSxeKSu4T/DkHtAQQ4rURJoRGSSaSJDn3C30QQwQiykM815p4WJ6MT5
dqzy5NVq0HKNOEzfy5Dd37CnztTd+26kexTY/1T6IoSfP88WSlPHws7RUcjuezBDHi5oDFmUsc2w
Y3eUYeKv4xbSQzapS7fc1+R3H4ssD3atiqrNiMVpncYmroe4fmB4TmGxWM1xTF15P4G997DKoL0P
pnPYD2/BQuk8B9Fe+BYzVu+6+2oMcctl7rlgjlnbJnNULRGj3NbWyTL7BzBmx7aRrw5psngUlTYr
ArYYGCgzAwVJNMbXMaSmXtW+uTVlY57zdDi1IfrMnK7vuaEkm8bRcCwbLoSEXIaVQKQZI2k7S+2h
nIqzo2QA7RmfZVtHM5BXFs2ezzJczeXeNtQLE+RHJDIQ2c74G7FculMkNJAGQIu4xc7pe/P59lDa
4DL5dPWbuVA2IZY+o0t7SuMXM7Xol49zqu+E5yjzwl1MmYR9NQ9wJl8yBDeUdha28rN8tpH+7CuZ
/ExsvreJAWKOg3W2akwVNAIrQnNorgKsVUeade5hhN/HNo8SUTEtnwFLp13rMiQgLMUO240vCB/E
LhE+OVDLuG8In96pACFHTfPm0tR4nuM+eM4qrNvFBPO2B4tK6hdFT1haJ3KFIjiAoAZQZT+MReHt
6DR8xPRu1/BXv4PeflE5NkyRej9uydwgyzpYFzT8gDDwSpUJt4RMH/rBFMzPM/gOxEdIHkdtKBYz
1mKW8sXZ03bjVBuPHW1BVtDbtCV51OZkS9uUcWqyx9XWZUt7mLUrDk+et1f4mwdtdHZoMbNkie9v
r5drO3Tph8eKxex+wSnt4Uo944PpKZPhD/G1odpr79HANOyG/GOhLdeVfuhwYSfajq1XvicaWYM2
apfasi0oBTPhupSVtaE70NZuW5u82RTOG0Z2D2nGysHp1XjTrK9SY+VRqdw4mltC3C2+SW0hJwyR
TbihjeVRP3ya3CFtEyt26/Y+xoNOCsawt8K8pOwMlIOgiJJn//fDULMAzmiP7Iflw9IW97Fm8FqG
AJFF0/lkDzrePuzD76Jv9/zBpoeCpS3zCKzym4UeLz1yVLkmEY5GavgJlPPDzerqV+5QarVFEh+J
GfCZ75c7cIr9ITIDxFEwluBh04DPmkDtuXTjzdgs2cnNtZIAhZk0w+ZPrNKtR56CAfn6gNPH2qQZ
JQNDTY8+udjU3OGuuCAoTE3N0G/hhu5Lgdn5YOAFvV03AnsTbXyQqu3onMBurjwT3GBoYGzPJ1xf
gU31q2vgvdsKVJ8z793ldzHDp1DlM6d/PiPYI8JnspwVQ5uKJcCEYoLAgfurnu3uasPGkFV/UiLE
D5OgMmvsqrgufEDqaFBkCs2HQVV7QvNwJewquu8M8lqt0Dtn4agFt1iUSgHDwC4zamtqpO0IICut
U7q7SQK1IgMNRoY30dajd+1j7KR1mNEUhiU/EMCBie9gwJhYNGwCefuTC31CaO2epYEUfOYMozKQ
iphLNqmDX4pxZQ03n0+eNI+1kasVDPV5y5Ulr+THnmHw17jiVbseg46+VuIRkunPgDKc+BFLu+66
+j3tJYolZkRNdJGC01xguEADQq/AJckn7F/TPp0RtkwvVr/1waNSR5wkgXZIsam10qxOu6c4VdSD
0xvBY43aON9ZsD8KDQHJoIH0KFlp/ecPdFyZOgvjCE8ERK+5tjVKxKpp1rUzuiWNGbESVqN1RUGk
XkIQ4K2xSTWWxKPodXI1qoQiEkY0jS9pGgQWfGpHg03Iuis3CtZJpqEnGD7DfQsH5V/P02iU21eJ
xqWYcFMaDVDJIaksA23/FLbKcqOsoC1EY0AnfDCADAnqYTSct2TYoODAoIHb6irr2NtPMTGQtg+V
enGR9edeYB66EOvySOX10Ot+iJOB5XRwBm/pgRAdHcav3j2XSXhwvA4xiAAiQ02R/SNcGdKLaBRr
1MxAxUyjZ6ZHLHX9yi/zT5ulHNYh98BilVnTBlszwK/pNcimWoDCz0t5iiPjpdCwmwHqTaa7HrMG
4bQeSJxQw3FaI/6y2p7xJyBLrNcIHVvDdByN1YlyADsSPyWAMfoohHmxstUgHndttlaB5Atlkgb1
GPhgGdLr0wTDB3g4si3NF7qd3zCRJMQuO0ejf0pLa8D07+wmzbnR0bEaGhZ0+2oB/7FVyGrWYUGh
tVDVul+cY6xxQxbVpwb+UNAz5pUaSeRqOFHNpbPKiro5stpZtQke1+wGM9JYo9pMXmONfBoTXs2W
5sGqgSBN0JA6jUVqy52y0T8QVfAzzwEv2eE6LDVMKWMFoOFKRmMN3Knyx3W8F2CVWIE1iklqKBOV
4vjQiZYWOqFjSdzvboktSnZvQrC0xadVntRIsNkqxA+26TMUBtgU7xwkw7tePAzsno+38zRoYhF0
YUdDpPKl+MkLK1y1FSub/hewm+LocjAcO1FoWCDr+GP8MHK4AJjQUQLpRfWy4t6wYFjVGmbFOn1N
a08cqqZotpRCUBhUXXuyC4XcxHNetaWc/FIekiENaTyDzeLSqE6308/KJKGrP5JFRRqNrwBuTUT1
rVL9L90eKs2usmsoTgVnhbplf4q6VD+7x1VNEHur0V6RBPI12/7GyoqS8olZNydpmbRXkGNKih0n
qUFhyEg/zMHatNCoJ67i4xy/zLjbr5QqvU2gFoM1pRjv0rr394Y9HGEXIP/ygbOlC1rSnpVTEgzN
HWvameGiW3ZjTb2nnkGsjG804LKrKqRxshPzWDdeRZhkvkunaDoPoidbLk+/Sihyjm+md1QQyr2H
QGmVhg2VnoJWkO7ma2U0XjrRXQ03/93VTnOQSxRcjRy+miPmn5JCw3nCYNVBTSWUyhk2cjbWNwrd
3CODWTS8W5dy7uIU7Tb4ozsCBOmflQPJkRG3KJ9vtwjQ1oiaH23hBRe0AWurDBGNmRQUihRybCGH
arcEWb9ThjPjF8jVpSZMONegNrrkHbohkkO8Nn9cCH5bqC0kPv32R+RN+QZE5HfmYN90W0QKwp8P
7L0psUdbaQw+vXzUeg12GJoGxVOWn+tJXAIfGxUoSVpPfkTyJWwj8sK3/SzCS9p282YyUZP0XbHx
xkEdbEd9VfTxGz+VO9kRVMm/lRfuNiEt7pdw6p+pfPTDEbFuYZzVFKNT9svuGrjmPX/ynZDsKcNq
18NkLGK4TMRV0SJl3Uj1YFUxAM8TPeYoeoodrdLDtEj7FgYHo9eAexYfUb4uvOAxs5lnpVtgoTXS
PWLTvWoisOtptaAHTZqNV6Rr553YZvTHxtztwIIUm8oHiuzCAGW1vOF8xpsgTDEtQUiHG0pmy0QM
QDd+MRVy6Yqu3hhUrugcFpQpmojcnXZfEVuxSeF0r1vbu3fiz8QgnytFuEVIF7pww3+JXYpMKBko
RRfmGu/PH4zWOzWqz6b0P/rE/DIFqBeycKMuY5saJiGwZAS7NsfTpc5O97Ag6rei16xLyaZLQC1O
JUS4an9E41PSxMi+7XkqNnalgU4lYgE2I0ylxg/e0SeEjD9MmwuBNEmLXjLp4D8sS7ptUfgvoj5b
XZ8iP5diN6YOdcH4PlT2n8ql3FVO9KMGv/9EILShn463xyFWMcjTd0jDcWq8NlNDfA0T05ow5ACK
sMVwnpVYXeMFjzyrsRwAopEPZyGKjTU6L44FWKlxWBShgAsb+ZCF4miFc0JuKbVE30rXntV+Yyw+
FQtSSl9twNElm2D2IhJ6BPhb9pos6x5H2Ivy5NrWV+/JN79oPqOhf64RstaGvXe97jUMuaR4Ywoc
LpFgbMTIr/0GDUNeztBsJcWBpe2v0g1gWipU6mQ2EnCEG2j6pqcH6E7DH/qm+QPujGwmQaZa4ByL
qkyeAu2ECrE4HkXQPCdm7O4E0/geqXSx9cji5hKTLF9wkrEv7C5kRcj1jPIi9tKnmFbNNoP+BgGi
7rNT5Egbo55NCqhqniIARHTltkViiPVkoVWHiN9BMPeyvZrKXZNkz8QSP5jclWuvIjiJhjHJeQT1
XhY/fja8cDwsMS5iqhdMSX30d8gcc1urxznjKSoRwbqdv6rSokA8fNDtj7d47G3SrrjV81eatyek
ilAkZhT95A94oXqYKXh27nI0TZMSSCvp2xPoJ9E1eLSWANZRHJvbcmsZA8yUQiISE153ItDtai91
uGtt5gWbEIeT0Rk7CiHGOp5mYxV0aoMphngQmQwry8MhabELsvBjJU71V9o1uvAJjEsBV2/MqSS5
i0IaRBEWgQbFXG94d0xK6kMQtqiTerjPcv5EjWoyjBycQbyriIxe374QgfRV1857HzpEVHH6vIzB
p2GMQoMJkoz/oJmCbZjraJYCpEdoCVr2LNDoMUBlwJZLFhEgPi7w0Wnba6iyg+sP56b3tiN2FkB0
PJQJdsxmktYms7pmnag6Jbdiso6psdCZKxVw8Xm+LGyTSBLSonIXq1ve+956ttkaE5UB2M0oMJKZ
7V3XIkAp4clwD3v73mreEA5UxyrFmOb8ypfMQpHE6Z/JLHXVjyIFQjRa8ew2YFXcHY0PRhwMk1OT
g39RPkSIAOeDdfFYIe7sROTbjkwi1H4nFlL0ZELU90XwGcc1QQTplU0GBDZ9osfCpRmOmISGpDbK
iV1qFaTDRPeoB+cNA5EDp3QXGBXE29yESNFtO3beWXq0C/+KkZnuDkYDOdrbgEiFuJhf21RRDo1/
hajmTeJoUCFU63bCgOdEHC05eajr9obyDhOhaQTzOZ/z4p7slpgGWFZO8TKNKiOgqLB2d8qnAk+h
AWqJzcWUEYRrJgZtghSyXmnjQCXA+5z9JiUJrVRdn8jHQMJWYGwOzeGKAAvqixl/YRZPd0R+meDd
JEKQ9VzRnXe7x6wN3huhzlkT1btIZWobOPcUsjYZB3Vt0UfeVk1cr21IDmRc5h9u6KNochJCDEoM
EcZcX/JxJhGmXF7GfArOBkKvzQJGt8vCRzP1z1i0QtTu8z6i3HOcQq+8jL4D+tLEy7ss/sWyM2sz
5BCfbAKMVl5XUhSiAr92Je4kAunEugXwt8kMqDXYi5AKDweoQP2ucqk3lFKCpiTNlyAgr0PKErkc
FmXvIhfYR0zZZ2U5eHVci45LiiljqdviifsM/dlpMgygfB7JrbH7MAjLXkdzzWfIkFDlZfaBHZ0X
GreOypdtNiNHd2uEBFPsbkqLKvkE+GUz9WzrK74LzKDaIFc8dyPgJC4+VHSi3C8x5Ut036scmOUq
DCvUYgBYgRSg4CkLqtHGQ8kpZBfTHPO+Gw8aaB9zXBHiIzpC9rcb0KYfJuNHjhPkTe1bqxOddaLH
CS/9K+Lmro4j9ntGQiRaOTO8JCc54CtfUKQREUJ7IaCwColgIGUKtTldJUr01GBXiiLjveMPfKQa
sx6oi+mumSvA1mUxbhc4iHa1HA2whDGUDerIwcXpy4pCTG8c2IdtyD+mNDq6l66evK0hCpB7m5mo
kM1Somx0819FTbhVmJ2nmEOF7wCb/eA4K7MYr2j4D2nlaOuARyJkGZZ7ZTcVbWq5PLmROM+4gj4M
YyKpuTC5/1H1EY3rsrqPAHjDqH0i1sW5mxscqyjm4o+x6iY8Ak5OGBGD/VI09XE8g4TgSI9uRt5d
VJ8ICe3AOVbBu0VTGIXWxCJJCnsHESl8dmNnO+fT/B4EFoB1LEqBj2UIt+wHkj6yqWf3VyBE/2uw
GMT9+KEFU/ehfHPaBKjdTpi7R+TYC4329Dtg4/ZBIyg/NkDhCME2Hv089s8O/zVLMFyzUa7Ke/wt
0zlbui9EjcQVG9a7movHRfEOkdVP7Px4C9r8ZJyM8B/iiYADhAhXACYzu8guXJlUkiF3AXaRESME
4LiJNY/y3kkLWyDBgcPgULCJhGfATeob5YdpE4lr/EHnZN3H9jH0HJMTPH2O9XROk7Des7WN9qWK
WWeK/mFBBriZhqR/Duv2mJoFARQli+oc+UeU9m/Y+atDEAt3pfT7BQuROOas7PNkgB5ayMM4uAjs
bv+dXSbOUQpFFMFSzfeTS02sXDbKDo9e0xnXlv7W9fYVIqDHwgACE4XxtvM7VEOxN97BZUkQgkPb
6DGST82ptIf8kDFBbCOk6GBXcGXg/z9guMk+SWAaN22HFqic6KxQ02TD3NpUj8VPpaZkrdzT7bIa
GX8vTsv1ENWsDivNbxcM2TF31sK7LGONDVLjabBmYO0ZJCoMu/xt1ZzOYckvVDOocKpwh0ON9QI0
xcDBmIhW/3708s8GTTiQogzflowAg6kBufiUd3s6/jJF/5nJ77oJjXMy+NjAkOqO1InXcXXIyEXf
Ct8jWSRj2ZnZw18kWuPRIsV7FWDE2mYdg3VVtTkq0ntW0YQVx0VyYQ44BDjxjSW5a+I02aYGPhuz
FzMLbPLyANKiZRLf5sRx8JdxviLvB+ZFiOYVrwqtu3waT0PwKngBomsjUq/MaB8Pd4kJYsDiGWfP
+d2Wqrqv+5TY02VnpM8EtXS7OOjOfmAigbOLZreMNo63UaB3n+L6TqiLiyDdTuv2SflIv+z0rhxd
f0t5ovllaSHywEq2k7yLmQBq6eScnMLCZ70/D8NvSowU0yaSZ5rKPvtTZ53nzmsYieur0TiUfnDf
P0SD+0yYjH9in/gXFUF8J7Emr9u492Fp+FyPkotL3A0ONTsvdMUZrzIhwMndJPEhVgO+H2YpZuVO
Lmf2syy8TaB1tMzYyHfF3zCvPntAVBtEivEKYAmESZTf62RZBDmKcDks3SDFrXLtDNk9Vm793uVs
BQbaXOciKQ8YiJHIBuW8NfTBiUELPw2G8ZrJMviNJlqt3bgurxmysl+B98CumaV9O7kf4FkF0MTa
YmNtvfSg0qSL0nO+nXvSlug/kFUbOeTFIcDCaFSyhrTiEVuKGLdZou5dCPzMtp7ZphfKUyS2JRjh
QK+tZR09GuXRB6pL4YEurt2SZEUh8ZBjrtCV2BI40ZuwUnrUgEYhPnfqTZhIgyzvbFqD82J0EUpK
vdCv42qbk1F5jcMczKNwTlx/03NqvjSGoIytuK0ti+IKDWjFAkZG5PvNPpYCt84oWOotvsdSR9Rf
SWecnN6z96qUWAKn/JRYIw7l5Os21GYGT88N8tkyBw63W0NpUfPRTFgGOxM5XX0W/g7sKd3g5RpW
YQcXpuT8BL1k71pTNrD7Zt/SKjpmSA3R/dGf7iNyOAv64czSGRBCix3OYLPf9yP5ZMf1hp7Vi5tT
omF1BK3PZ0OR6muAc6fLH+KvqMTOyuIXa65SqkIZ5lbJhgVhLBNvyzw+2PJN2CEzRIkqp3KRjBql
WNatGby5tnpz8mFP0PQrq5vsUi89CQjRo+2qr9j20GgwvaqW5XqvEpapRcymkHXneuFUpbP36Jic
dLpLQC1RC1RW5B4QRSa0QInwi/sMlbtpYix2nkysn8qjZ9vKgkjIKmBBT3Moi8oPEdQPhmLRNOlj
HORBeteUXf+YZs0LrDLvbAvGYpMMFxBvNeyR8DlZ/HYrtZ0P+xl2iv7eMmgS2ahbaYYfWwCh+0br
F/zwy89oUee+6X94FsFWnbSegyrwz+PIom5o5k2gJ2wlkHo1rf0eBexwJls6zOsTU2kHLycJko4c
DhPBREr1rpEFbKDAtrZF07eHLJHDfvLSBrOX8RrraIqZ20CqiZp0W9KzN8gGhI3nhMiEe4Yyhn+K
jLnxlCZAiqjjfI+p7R2YkghiHa3mI8CjQkmk3qTE4FHsII0UUYnazVPFzibEORjDl2SSmMYGRrjn
ZpeFFJs5mX+6nJM0C1zQSTvulrB+EC3rBjqSX57/HOeNICzTeWoihyVpUdxFVRLtO/yWH+ijgRLg
supHLI4kRz3Pkhv29pczg5Ect+FAQeK2sEKNQCmuFu1pwqrw3k6vDvFPryg9d6laPghOcrFEQBtw
rE9bz4Rj0y34sTvub+oEXMGnELEtjQvYTJ7lH2xgrmeGboGIZO34kvQes2TnOWdyW+HUZokTGu/q
X9N82z4VsW2zJ2MoTKeYYkR/F2Mr+bCT7hdqofIpG0t17aHnrsNm5ANFDEcDfbIr0EIUgkN4f/t7
eIcmLdbKPbSddy3n6klGQFYGx2OJX4iLcq6GYE0j8cAcSCDtdr4tzI9hQm/uooTHSjZME6UAVL2P
UbQ8lbaqPmTGsNgCJzpkpiD9mLPJWUODipppV9ZASX01mEdvgVGG7hRZ+ci0Lov+PrHiH0kwwK8k
desH5qj3oZ7Dd0GJcTsbHsKPjBTpOrJ3M9XcddaE7Z7oTzA5C/0mjTKzq9GmwCzVezbMuFFbjxrW
0lvszwdxlRGl22D+DYciZGfosJNnWWrxn31AW6VeNXovNoqei5jzei3zOPnI2uqTRLRrXioATHkz
PBnx8Ot2R43SoLGlkoWbvcrfM/H3Xz+Oarm3bWqrtcblZKyw+zCLQWAFH6RluZTsg+5uoixFakro
frh2nK2NJe+vGfkDj0aT/EJHkWaaw1Wyy51tsormks/H7TNQIFHxW05uAF1s52NS3Q9hlT3rU/mQ
wBaiFZ0OD61AlUwVO0BN8l5JAjI9EaM1wvj3lKTLE0mQd9WenWX16Kt8PtTwXhEuDU89zeY9l8u0
YZtHXAU1kJJYkFUBdOmEkCp479+y2m1forHZc8ARTmhyEgWMYUeDjEk4ga61oGq9G5dHtNbRwxTT
z2xghN+ZufwAmkvHoaUBQ84m4RNNzI5jYGzG6j226IMpS702GRh5uuD4gkbOcKrzWNwZMqtO1Ug1
uPT2MHW0rP7dz26//ecXt7/752f/fPsff3b7Rfw/b3T79t/97J+X+o/vdnva//93/+6V/+PPbi/1
z7v98/L//8/++QS3Z9z++P/8DKcQpUPIhHsMvG6PeG5mWE7FyTUoaIgkGNftUhLWTkDZhVrTyKyA
l1/2wXjJAU5iItFfFoR+8+UyTRfMU1ht4uKg9FP+19/8ry9vv4pIyGOdaBrb2/NqwwsYtPeKhvZZ
WliO50JqBn3A6ldYqCbN+GUwTAowuvpBCw5gEsEjFBbm8nL7Gab68nL7FkpjdOzhbXQUH9Ezymi+
+AM7ezXJEBygpS7Krf+WE3IMy+rC3RRM3+RvzBvuD7Wea686U1teAeOhtB+Zf5KprTQ5jcqMQWk1
FvkEgMS+m6fwzYBJioBpudRo86HJcYOK4+jB+axztmvR7DBtpu/d6H53CFupn7TpdZkz8zAEyWPQ
L8TnAkRlao4/Q+urqSUG6oW4U9OJSeZezj1gg01niIzJ2d2qQbV4MgZE2dXW7pB/kOW4XDhfLl4h
LSxg08VKxN2A/NlgUoSMJp1uk3ekioTGglaIeZ2eoNyyk/5wwIT6VoCPyumwRYIOsRrRD6t1NZXL
FpSLvYIPdjZqpbZ5GL4c6gK5TQiwhxpSs5+WnqhXqrGGSn66yv4dUsUvmu9BYX+gnmSfGgh5ZCRG
EGnSKzFisMvdUOtJ2VJ4Q3HoU/nOcCgvfiOx5ceCdd/yQ4gYe4ukazZZW7PgDk+DVRdrN/J/kF5t
U1sFpEtQrrQHwIn0KTI2iJBkdSlyOVio6wfS1z19GCXnyB2wbtKdpMA+htBmygbo7ggmbBDOOund
X55ln9GktdsyI6oJnccIpyVC9kMFT9H6ppMKomcUzVMFtWgdkom1chL3ygpwRLXq7UkoQynoxftY
BiycI+95AYHH0Iw2iGYplV02groGgcKnaf/iMr7L1Rwd4MgfDGLmAZmAaRiQUMV5fKc8mIONT5Z8
M4OVQ6K+uV21fd+rSyJRDFVhgUwYWMPOKYdPLi6k2S5PggB6kn0DUi8hALzz2ZiVlXt0FoeyXKZc
tMzIOsO0tXZhp4FDfMKryaqd3Q4H2ElQLVid0W6wSe1MRB1Hon0Fqn2cr9iEbS+B6Tc60SUxRvi1
SBB9im3sFPAT8tdPVE9Q29Dp4ZfwVosh2y9p9EneIQiOyaNe4BEmTejpbzjIUCM675ToO9inUbqu
E01j8Y2VDaET8mAAIY46cxRzw97+/7i12Wzcvs97remdKOhBaOlcTEt+9BvzGcfc9rpta0pGpKx/
EgOkW9v70zRIySV2+k750xpCDHfcwqlkN+FsVEPNrW+wcDOp2mTsgIQYg0NWGz+4BV3w1XFy5II4
djU1n5C9cmtRmbPsXmyXQd0rKIehC5Q17xAGBrkkl6Iu+wtbmb3FneHS6Nm4sW1dWpjA29wuFQVV
2dFA0wcdufOFj2btqrj867tTf8E60qwciAK7iVIKUqp8W9jLa1SRf9HK6uzIEo1C1lgbtg+b3IdP
xNK8ZpTU3TvvjXLfU4X5nNIi50PoPr5FcKxhj5IOa8bMvdAmZJali95PnUMdEFy7BdKhTXAKocP7
jbi2OthSXKiGmHUHExHM10oo9djEobvBG3Cmtrm1/YKwIDdVF4skO0gPMIzr4Gla0BOGC40XlzjB
2xB/G/Znw7U2wkkydlAtuJ0BXNnZYMCJ2Mhs0sh00M1n6QWG8q/KXny2NbhNh4FrwULoGPnCQuZM
cpTFS1ctTJdQRNmFuMLHvqYDzppxXhv1fDYApJFi371PeXOXs9reutaXM6fIChxqCZNER5dn9NIh
yb/OM+a6JE72psuNveiILWoG2xJKzQpjgoG3vYfSC4IxrbKVpbSo6DciZZAGLaMsiJa3uhg6Xd/K
jvbQn2/T4u0hKy2tZgr/NWl67jKCDmBq/Ocvbl959fwNnP7TrriTTbqPl3DGiCs8EEG3b3s23Jfb
V7k/BZdK1WRulONLYPcFvWY7XC+xeT+FzodsJnVw1MH0ipK91Ignq+LQ+cAk9kOLV4+b3XkRcv5q
J7BVMLG/49jfFql9HzbZUyTAA5kMmngLVn4TSK6h5AkdWMAHYTRL6UkA/jT2MvKhyXI5t4794Kv4
lbRAOkVW0F0G/UDypzYco0RVvFCGGaKv3A3Gvol1qnwu4yZd43BctrY5uSjWyufIEm9e0f9QkXqp
4X7SF45OQRe6Zz9bL8P4Vzex9k5YvfkOSjjP9XbLNH8VmgLStpa7beCVN/g1UdWwuCDQYTWXisJE
wTSWWL+c1COh1jRPpp5wantka5rCp6iSdmc41BoNdNoBlakwAlU9+MUqEDQ7Mb4jJ8eo21Fi2xGf
uc6S8pkeNYZ2UXdbuw/rS18p4E9ht5Fm7l5m/VAgyVyNTpFuF3NI0fMW0S4Mfk+lUW5oRQu2eGA5
danVZXO8NoxovBCMB7Y75MSFOc3MvskuLvmIl0LU6dHNrVOj+usIh47200jRjf7fhZU8kpBkbLgy
r3PZ/mm0e/T2KgOs1aEOnm/f2IjB1iMrqgPd0ru0Y/rx2gBeQfBUZ0AdXNujgqWNv3F3SWarvWiX
/GVUjnVyXGgu+jibczpT1pd4qsA9ezn2NemGQBSy+thQPV3iqN4WhoDs971gHz+PgawvoNoD+lbG
RiQUrmp9X02G/Wx0EErsIDmDswddzsVY0GQjCqi5pPqtC5MRYJzM52ZRm7lyIpQ9rDDkos8+oS5b
0EM6Y1E9pktkAziuYOvx4XUBt6+Sy+2b28PQZcQ1CIElFBvcoWiTB7LYYWGowFunHbKQ2+g80g1p
JCg608uYrcVbzMiO6f3ApyRdVh9X7GN6tIIpLTjbt8lrnkRxsURVXuzMg9yKT2YbtPVz4i/mHg1k
cyS06+AGnPLWDYDHE+yWm3N8alJruFT6wSybM3ZvCfcz194owuRHFi/YZ37adp0XiO+ofyH7mGGR
Ban9GQ/BQTpFTXmrrzfoVCd2+ygwo6dxYeINKpQKagmOCk3+RSnYMAZSBFryapMtU3Ya4ks2zXTl
ZnZvbNDwu6JAs53fcZLvHCH/uKa9R4fAftZh9GPpPP2iG3/pxv5qKtYpkF02tYYw5QXkK5R6JOTA
s6rubVfU+zjpf2KWI1ZFb8/3yaq4bReIw8RlmMMykWSPF6aiYObwjxBFkGA629eLeC14w8s/DwEs
h4vJ2nNfMvJYCQxjVhRYpMOMhQL5rFsR5u6x8Gzc9PW1TsRpzgYqxXh8MREAnEnFS6cEi7awOanO
sbckGz62BI7VXu1f4t7+NUtuS5Hmm+a/6Dqv3kiBdYv+IiSgiK+dg7ud07wgRzJUAUX69Xfhc6Uj
Xem+WGOPJ7gbqC/svXZLwofOTohl2dx5tyVG6AMns3mjl6KqL18yJKrrAsIJTQMH/t/VnfoBZQrG
6AOC2hsANGzii29p4imG8BG4kcOyz/lwBwIK7Bi+UKjbY5jOG2IRujVCBwpyNzqyp7BAGobff3+p
tzxV/n71d7L/92t/n9o2rUTue//53nG5x/6+479/4P/8eblcnjW482xThVbxVg1evVdJPe0MM7Xe
YDa/Cjij9wEc+ftZei9/X3Y6x9xJBzTE36dTUNzjRqwRWBFWXnb599+X8doD5qCW24PvaA5ByKvX
LRvQ2GuHK7p2jMICQ6JbiuH69xv//d0uOI9x61z+vhXGBT0PRZ57SKzk33+/y2uz/CQd/5pOtX2d
8H6uO4Pgnb9PrbHDfhV4/abKIutKjHt1tYL/fAJ+xL7+ffnvg4GFKkM1uUrCac9OjeA2YsUbQq2v
tp7+94NmcX7wEjQ22Dznpu+uf9/w94HJjLi2wCQ3KgMjUnVYcxIngHLQ+94Vj8NzE/RvWTywP/no
MYCd0rw6GxLNGSji59DEAWI2zqV06XZwkL78t4f/Gz6g56Ok7UBserRuK9WhdK5SDBop6EO789sz
Jn12tCWAum756zHfNCdtoYv9z6+ERgg55yyUl9/12QdB/9lVxUPsIpE0GhlugtYcT38fBg4xgkCA
ZpJ6GJ4WJQJ9srnvsDSxE6e6mhGfxVV6g4gSxJxIWqZDfx9zG31tl/jqJFMCRwH6HZrls78vBRXr
Lo1S2+g8d5OIf2LxQ9h+L0+ww2hkSZkJB/uZAvomsRDglqrEibb86u9DI9r8NA4gP+ej1IyEK9nM
G72IUAPyFjBbMaNEbcLxEdujfwLGNAPI7V+g9v/QNSYYjKuf0aJpnYekpz519ClnDL5Nbfvt70uM
pwIc5Lw5JSqKPRjq+jQSfbUBPgR3ZfmUqAW6ZFGC/MHFQ97XMnyKxtQ8xETQu1OHzRZhcKtls0mY
7yG2A6KgqDU4VMBKJR6fU5oTugO6aNEpt01drkROKNL/O8SZlfdWsjHfjouO29aqmlGOMASLa/fi
Gg1bJHAr2yxVy01lcoUsMRnWLx0gIic/oT/opyVGe3HgiaqSpzTwP21bjNuyUmzVl9fjP6+A9yw7
wKexmIsdy6/nXkI5+vvgG9G4h/CDwxH/WZkhFMVX+fz3Bvx9mHJUz3lpvkRucnThACNDbuhvE8WF
d2hn9+KNRXZA0prXfKrvC4pARKLilcSzF1Co7e7v1aTgr09/LzY0z5H4yYJMeUAP29Rw91Mo3qIA
E+iYYwnhEnbFvm4jHu0aR//ymvx3MqZ0ocCAWK+RF/4WNVNFJ6xZfwChOAXUHaNgOjPG0beVk56z
vCdsoJ1jbuz/8/9YBn9mU7Tz2iKj8lAiw/o/s7K2Y6DN9BxwlFUnZ/O7s8d5EdNrMBKu2HmGcTPX
qSZUFx+ZYx3zxZtDOQpcK0lf2cTXp78vdcuvQAVLQzyJAhsKePt3iCloB/OsSnYQ1l/+ngUadwv+
u+UHDQnSwqsKD4BbFqiGGa9DaKN0dixG0gDSJFk7zjoareo64au/CqvDOU2s1dZuoKmXyr0AREmR
SuEXNb47wfw9FShX3cxG+p+RTwMx+ZfeE49Pd+M3XvyWmd0zES7+B2b8n7zvckYkFOIYOTk57AlE
1wwnMOvooQw0QdM4XclbWhqrKg2DG1Nl9jUnJ3lLDiGhSu60DX2gZVaU/e+Hvps+CzbhkJKgoA5t
AE5siqEPGO5HPEVPgQtjJJrG5JyYvOROEb0PzC8IMugipnrvbaiXJIBqn2RRepBVDHes74j3MXm8
nmIqmVUb0QmwFkY7bWCs0b8MTljJRMug4gn3rcf9PQPqmAA7s48E4w7lKGfRRGF9sMDC75lJf9Qa
E7A/Lbb5EbzHDEUzImkIvfSksPc0DWMqnFpFquHFl8Nxipo7yVuw0zhm1j7xVOAEZyTbc3iyyTQk
FNU4h25Y4RUAsFSLHrty3oH9gHZHfXlqgFoc6fz5s8uBsfh0I8lfQgps1hbW3kEYe238YOO5hn1N
cl9feWbsBscC/dlrYHCIIx4lSD4mGjJYwacQbB9mbJ8oyIPfokQr05dfbdxD6ckE/ajk+Cr7lP87
oG2kqzkjQNdkhfWPxCgSpOWS6GmDLCYmxehRaUTfDivxLZIgD2NJezZEG+zRYianMX8jvnHeRIkJ
l68bKftb+REH456N6H1nQgaieHpFQzjuJwf0RzWGI8/cCzjrjO2xvjWDTyxaosDvXxoL5oXJ2SaF
Zr4aSnOr8fVtLIZUitXSfkj/0c8g5Baq2nK34HIDjydbyCiJIJ/Jad56a1mOzLWF7dBmb4mppZjZ
NZAkRgwPpVzLnTVa8rZxzT193a1BhAqCj2U4MnJ5Tsnv4DQb2at/APN4IrLvHOZk55idg2JVxjfB
wl3yEoKJ/eRIgMhJxlWILChrVm1poIAn2ylLszNTR56liX7AdZmy+gegXuEmdrQghKOZdgVYtdKg
YXPc6RZ4cwqUSRBFOSJrKsMXv7GGsxF6x0K30Ed6mB8qRFbuuU62HbC0yBEXoPLFE8KgN0ba97ny
rH3sz6ShCVh+seNCSlxCawPiICPJTWEAYXSipMfOUp8mw3nhCEBsXjBAnQ0IICUVBQMCigd9J+zS
2HpIqiOLYAlJbG4fsiEe8uDctMmjZrpK34zEL86Nc57zeKD9mC69ryHHGDg9fJ0xEgMTsdNpeGjt
5r7r0KMZHWadwTom6Bhg68anqlkIXMWkD2aYnNkMtaecNPrBcK6FCbq4RfTxQUzNhxBOdSeJr+uy
FvlUqc9hK4hOqrz44iOf2FjIUfFS+reRxF5BUOZPAx9mVflRAAUO5X1fFsnOatN//ax99L9udZPn
iTyQ07Szx5hRj1n+zrn0GWDaDKuX/0Z6M0TJV5pxfkDNKbewE4DbyfhZQYVA1GgDMInRg9S5sSlF
H7HJB2HLbS7pWwVwrhHVy0I92gMqL9dDpCSQ3shaWR6K3wo13TFHucIPsbNoUPmJ1YE26lqyptxn
YRWcph7/bOkXiEjBG58xA0SiuqHXTA5ubf2bLB6RcHrjjdmaz23bW4egzOkkCUploQ92st26AYd7
RXoP12FA01czvIFt45UEE3pBJUnxcg+i9R4GPXy6uQeN0gbUVjLZmGR2iHv42DlqNnSyVbsvqqvS
zkBGmxddktuOl92rjHsfwDM3LVIhBB6MYsZi17LyILwEpJve8dsHh7YaRTXZP4gS2n2WJafAwcwW
DJ9BDYqC/UK42IJPihnrqsM9gTo3x1dYqnUZqYtB7hyoFl1sg3B4LaG9W3B6UAsRZK/tEpCYN9w2
3Iq3nFK5cEJWEPzv2iqv1oJVwi4fcXcEqfHumt50mKz5l/cC916DXd9imb3i7+SBt/DAFWq8bdJk
1m7QlNdlsw/Znx0Z/LGqtzQcGI3fOQ0Xls1wMCxmaBbupX1OkLqH9xrZNjDaZDwhmUIV4M8soGCX
SYon3xAkoQwFC1E3L2EP+ffkiT5MXkAA+jcR9jwLYgbkhC1DuEYmPhN9NCp009gUXzAgXLps6fzv
BkUTxfD3JYyrDyQ4+cZYSJiMxkMc5Mv++tNrFsoXg2JUb/+cTiY7A3cxry303kHwunSpgmKowj2Q
cXUpzfLQm2JXaRehXlUoDC8LRkqYF9EnT4Z523iYX0UO+3mKgQ6Q6FnzZAPgR1/BO0gcA3p68LVd
KyEwo5gFJ83SSyEBuovA/eZDWF37ktDBBHYdC2tzre2XGDMKp7f+TtBbM84Y2YXjC1TzVzqAcfXn
7tmYveTqDOpCW/pmRKyPPCFw01r2GSgU4rUYCm9odLeY/DF9M5UGFEohVwqAO0k8rR1DPxMZ4x4j
4CiF4XwzxbobQhv5CDG5oLDWUeHocwVy/7VDkxcX4WVq5+F1sLynTr0mKNLWPb5frGr1e4/WiTV2
cYhtqHqRg/QYdWYFngRxNQsYLJWVd5HjkO2CqjlaQlyYhozYd1HeTrVxsQPyv0vv25w9TEag/VCm
9Afd97cK7cfQ/s52Z22tLt9NICbaRWAyjLQc0jNugJJ9IYysjmOqT8AtXxxPvfr1eKuO0+A+lXHA
bVGkDkZ3G71UiZ0n1T+eH5enmBRCRqGxbt84wpEA+ejDy8SgybTuhyG787moV52pPzJAiiuZ9RuC
cMkSxuVARAUaWVMR2xQat6oxISUbAAyG0GBZhS5f9jb+MuMSGtPJYSbqiHZcOeQ3bzEj515yVypx
FxWI17C6aMgNGN+tc87rn5pJvsVN9YggDjdGz+UoHi1lkVDYBEtgUTodupgdqAT5rCf7rXdM4pEw
tfU0O4AxSduR3m06yA+MfE8RVyDjmPE0ZsavCs/LpO485mIPXXXb5y/+RH+LOfPG8U9jFR7U+NsM
+a2gxV353fjZGjURg4T6ke6jOwfc0YRjWkpIYV1p4BfHCAVvEJkx6Gxd/aQld6j2FtnEJ6MmXei7
nPWsM3TfYePXG8azhKahH+xCBRHc7bdeK9v7vw9md6ccK9tmQXBI7Mw5NJU4pglTqAmv82HskvDB
M8UDGvqWNyayNz3NIbPgK3p5lxSoZE9wQYbzyzzPUTPfNF3+k3UzIik2Hm3AFcCDEyaol31OFaea
Kdzm7FV0OZhwCd6oXaBHARu2RjFftQe9Fdjw4BQyL6vVCxdc9iLwf6cBQOmMWdiMcHk9uqSVeUDm
EvYPq9FH+eY5xluF9hA6jpmhiuR4aWzXBk1uyq3Abru2InLfhnDc+l3xytZx2Hp+8poAzOudd0+k
AyBU37oVfucCT2wJEGlauefdYzDgwd9EuIpGVgBIJH3Q7w/s56PnxvG32ltSvQf/m+dZvbUt8CdQ
15CYASDbjdkELUF66zQeH5uEDWndOdGmH0V+p9o4OPr4nYnKxRoXJYc4DDP4PyGlUQW6R0imex17
zY1r4RwpEmQSnWvfsOsFd7XUO9CxzG0CLIAogbjJ9tKLs3VJfjCH5sYCLsWYhRyTvOPnXySSgaET
cgmfdehapzAWAthZc3ESnAtDn/Zb6M83epjuwghXM6VmsDYhj1SsvXf9DHRhxn6ovJkQAM0IN8/y
RwhbWRM+RPZxaskow6OQsuP33Y1SKNPZhvceCkxKhU0Xc0sBfDSs4mjEy4lnwZwnxGSvyvinNIkC
CwJfQ/FGkmkJHmPtgquskk/DwVvut8xvUypSiIb5AbofARK3M/kkQ2dSuKjsu8Cgdgo8+eFhpkZ4
yCXk37ACZdeo6y9f2Xji/RZAtBOWKDx9JGIgjrsBW1lg/biCNYulidmQDARWuQz9I+k/tCllf6f0
R9NCBAwCCmnglPDPSEy15u1/7klQyAg3Qq5pRijVrdchoihLHHDvveMeqxr/88hpsmLVcl86+QlC
xCvqc4ftIHVKMzj8vOAkY0M9eHkAEK1g7hzXR2sxzPKnQc6T7hbRXTV+BY4EpCOCMyjGUNYOGGS2
BhPrSrEgtpubMWrz257e35HlJtCUdpLiwMsIQGQgyJyraG+AZ0neev0rwCbBCH7Pkoh2ZgpYc5Ou
aYwxmsTGjPe9mb0EACe3cXGvC++bdLucN5H+S7GhlsyJoHhgEp17+9iA9tZEHaD0S6MduMcf5YSP
Ws/DLopyioodZnuWUQgONqhZbroK7FmXeesOWcvOb9HsNh3TgtSDWz02x7LX/Xpk1wWEkR94jl+Z
+i9+9/gdW0HG2qt9nszxpnRj3hmpsZQWRHg204nhxUNSwShLZ3/raJb3ef/lqPTJssZXEbdEKyTr
wRl+M1EZ2+jFpFnSOLcrje8ncGCCp9POKj5hop0iprvbmTINggc6/XQCjVGg3+boMT+xzP1rUyJN
2086IvcS4cnOpvxntjhU5ZAgBDdPYz2w7aDcIjtll1i4Z3xk7G6AiBxDya6Mqt94SOGypyRgRhMP
eSYnbGEU/z4GpjG3QSEPDHziK2GPD6GfWScrpgyrWErBe/nBLXiN4+IqquQGX5SB6l2AkjVeQUnj
DpgJXM5Zcnmuy7moX8sc+IBCRIddKtjB1nssS21sAOgwhSmYW1dMlq30JK2GrfLA6ncRSVcFybNO
gGQgx8Xr2k24rkG1cWxURzprYeSvNDiQsArjbNv8dZN8HRKbDrDgoDLjhdvQP6sGQUKWfBYD/0Uc
fE8dT+oh81/GAWm1mYPf9xCCklK0n5qkISKV1TNEaeLFE1FirxsX6SCEKgbUFg0m0UiLeVbVwSEo
LmpUz24CAaK0xn3ZtHse+HeTXesdXNcbynJ/NbohlRC7QX9w/4XwqgccSEh6whvGKJ+up7ztPLaH
Q9pVt1GDYdW1w2tWgMqUafLuxMPedPsf3Fm/Mk3fU9kcEmM0Vn1x1y+RqDMGCJc48i0C8Y86TCYS
yFAR5Cllecacjdt1tv6RUfM7TVPL6QjDqJ8ciHn2ThLYDRn3WxgDs9UKRDsrqVPg/joMGlauSZ2/
XAMOB665sOOmsNuiif/ySAHdAf5/Kwac2P2MvKwo+nOaSEUafc1ZkhxYMOMfJe1+ZZTlltRldqbg
NVufR632EKvAtF2lvApydjbujAxhIgN5lOp7ECnYEEgpRWHv0Yttc6d7LDw5beh04sABoTXpD46l
Z7dDuTtQnOGtMJZgET1SWpviG63Pc1JGOyKu+NNOQGFB35SxzQafzCtrGu412SoP90yAU2rt+92z
WZbfKLnoErvyZcL7YLdtsiLk5om47obyoUZrnXGujxURdUJnPwtdKpxHhzZEyxsRydXEHKYxFaSv
ht1hAncgDsG3BBmXWhAXn5zJuynu2uPk2qQvSrmvUnQqDm76WFuwCGscByAGUNDnDeJ1Yrj3Qd7O
h8DCijZmYN3Egs/t2wYK2FloBwMJ+tkVgcjJyeNiRYXQ8Ojqh33cJEdPZwwW8arcO97JEMb8FWXj
m0GQatK1xtHzhvYFmvKSzxS2GytZujGQMmbXLVdosM59oz2IIWlpLbS5U3YE3soU8c6Viry8t9qX
N8R6nFBQIy0QAZ3OaCCqiS4DM/AtGrzj1E/0K2HwmimEyzVO1FZ0yLTs38RNn2fPuSDxYQkNCs+z
U4I/6LZ1Mj1Pjf6es/KZ+F5k+0up6XLBiF6djdm6+qRLgSbbBZ6zgML6TVArqMrCvxbZjA7Oa+iB
fJtUWcFiv5efFp1kvVBK4/HVYt+6ozAKuMJB6+AKchXihThEfRTqnd0xXI7m+eTS5ADHd6nFrPfU
LkGk+slvJy9CZcbOGtROl4yyOT9X3pjv5jxYjO+akZqNQkjbmwHkzMazknvHx1Myjpz7dn8cWP4w
JQhxyns196DxaImfMm/ztZZAyhIO5zqnXWAhniAEMr+Q9jyMDlx8c8JICfXCI748LJrmXMPR4d3K
v/WQjKghs+dxqvODE7r30IWCrfQE8QzawlED7rvazbUqiNAA1D4ghWMGYR56X4ltgqwuzxj76Wg/
l/GNKogOqokXGcz0ClKOiyiAgshjGfSz5ipz1SKUqt7HxiMIhwCxOkjxHNR+uoHMJtbwTqJNLNLr
PFhMBUhnnGzzOwgFP0QdvCgFCINOXx2iwvgiHgv6lcE70gzqq1QePzZC1d4o3lsJ5S6Lv1ig8UzI
CIaJGpxHYEZAdf32JXO1anoBI7uxCzrvrLKYvpTVs7XMUqyF7AnY/nCZ6/pVlBZuhfRd9T4YgYww
+oAhtDeih7GCf2XBnY027c5s/CebTazrfkNN4R9HswZF6a4tAw1UhKdBUO9njzk55xlSe7ti9Aji
MCZ+eOf7zaFzQPvmkBVZp7ZZh6umnM6pbI99YkOj9ym9DeoPEnaTJzFCDCVY7YFRISMoapts9F3i
FRp/pcpTQQQwbhXmlZOzlCjJylZEHstGgmWJohu3wHBEgAXnu8PcNglRiAxUzrNnrBGPnZUsriM2
0quHewYu06M9xP8ati67QYWg+6tbK2GrDSMIda7HDZL3nznr6jVQI5sMjDsT/4QRgWqHL8Zg5bZu
0VMMESzaMIDkASWqTfpwP2kFHdME3EjsROfrBWlDlENdX7qUIU/T760SX/9coHmzSdOKaRcYUj80
k9obIQ+dunqLTCc+Zai40iUXgTnXHcLeT/dcmjbBm+n4CRrrh9lYOHmfWLSaLSl3DJ17g9CAzH9A
bnUakI+uGlk/MyEAAOFfNAehgjmwx3fDws2YbsK+30XCMrfecxh3r2gXXloDhqqgMKjJVCKYzvx0
Ab9fRZMfSvzpMtpMMAgHVP67vkFM4eNYdzPzpdt1VqTXg0Yl0YI+WM7dVdslzz7ZBolppqeECjs3
N03HCznYt0iWUtLVs7N9DU2AasrAyVmVV9J5YW/A616Zaj6j0dnGzPj3WYIqlH067u270sja/dDb
RFiLbRc3pNZJaJ5m6n1VbsR6Ovw2Jcot363h69beI0RBksGZdvT1U5t6/+osSCmhcKUmJQ0AWsLP
0r8whLmAeUg/JKI/AsQ38ERQpvbTzjd4KgVMOBZyqW6qHPrjMB0JcHlkDMlIw8l/fDYhDAEMsXUS
osXJL9KpTROXRjdMOSbmmXl0iZDddX53ZuW7+I59GK5d/SJqBrlVRvE7+tQjgibZSebvgcllSYCL
COKdI7DYMhU8gUNxQVECevCC2iGup0eB2zrUCxUwm5YuYxVqUUKRZ05nY/ri6uW5HicOOZkbMQQ/
Ob4t1+wfYjnVDPqs3yEzrnaII1vWpJ3WP7byAXe6xk0XLt5AcOeGm8H8GJPH2KXWGsL5tSc2pnGq
J7AD7SaKmvIsLRd+rgCvo60YniY27qB4zWP9MBoVKO8qfGDteush51jDPMi2gDZ+6pZB8DxWlKIB
oTuTvyQBFdvQgxCPkd+cIr0dfGYAvomFM1PYftKBmfwrzJSXtgd6g7f4yiHb49Mn9kj31rZupsMg
YXhJAjUPsQrvtOX+w9SSXoie/vLH+beNgkfHH28D1InN/JLZXU+J1d+nKTcGypZTmzLPV619tozT
KN0bUHyfTkuF73Ib6fBNM22iiqLvXWjJvbZWPW8L+8TjxKadEppCMO2or8otd9whcLsPSQPKjUBz
kwRwlueQLieU26DrbluCmXr/KSbxct0R8+dIBjEVwqXN4HU/RZPlHDjtQzMGd01MyFwnO/jZzh6y
DfJAq3osa/8AON22BN4gzkpbxcwkgAVGHoA2q8YQSJASBrCr8pkijLnzj/DQdRX7FZ5WwbFvV/dT
3seb1nwg56KZ/VciYT/nvL/jPL/EeHy35NRArOv7Y67lBfyR/xwReWsx4w/t6Qqk+rUwMnenBtRa
UAZvbPfsdD96nDldQf0WC7TVMRdHH5GGrSX2obbBsgn11Gf1B3Bw7Ay9vCg/omKw1rqzJS/cPVA+
FpfR7Qi1deWoeW+0oH4g1M7IT0CR5AgQ6FlfhNncu+gHFClccuQJjwEwXvc8x6E29xuBppVACqYP
lnJus4mASHYs7c604IvKIh9Q0EoS5E0DsFZ4kRUBLSaoibQiH2QksEGytO7S7lX13i4gJ4/ZMCEl
BkOTqus3WYizOTJ/h1pluC9ZFdnTYx3175nOnRunYFNfsCUXBi9jwYM3alDXeT5sJBu5K2TxkIdu
uu58QcngciUbg/z1E4vpsbMxiI/clm7ub7pmUyCFQtpkfTbSoLKTci3IUTZslGuteXaHuFyxowqE
fGUJ3K8cZ+CwarvbqCXDcCj/WSI/qEA9SIDdPsHkeNZd4NOgKi2s7EiLuMFd2HaGz3VsDadoJu0p
uPdtV0KtGWYGsh/UIsa+pFxyAyIuYpfbRyfjefDaJ1ZZeCdmwZrY9R6C1rpkaBzo6o15G4fivdom
0Eoh8tsr4of3Idwa2AkeKaKddcp7CNp+/wyxLNvXDPBWIQ/3wHtyJvD//V2Ya56HZY4CltzIAeXA
1N0BorBWKGQiZq/Qvhmj7hwGOAxeJSm0RnjE+snBFMMfjOP2kEUCjhYBThCiLB4zOblWBkmG7HDD
c9+Yd0jPuaDG1t5FcelO8DpJbMomu2Onk6LqWj54FpEPsd9OO3MqAvSkFeyviFsTylYQbJDCaqCF
MTD5HHEAI2qD92DYcCrtYirltdtULK5awvY63gajnbaFm5+pc9i6iCpmK26zmwowqI+pUHedin4J
Sgw3NGJqPYFnRCWdYHN4wK+1kMNCYmlSZLJB+MU78q26Vh1YfsdgJ1jqhm17mhw1rtDrwLwr6XBI
isT1w1gSjPNwxlRUbFmpuMglyaS2+00aUbH2EvWrbh9dwVDRmIGuJ/kdsVYYQnpEhSpKSSZjPV04
6txXUGOToP3hPYAlmOEV0W6HpYTnvva7b9AYO6MUd31FNckS0b8OXX+2PXCqcV8S+VW+DzMNKKlg
BnGcGvCMw+DKTdIvoxqqdYy9GK7Dw6THNzuwiR4h5zlCmoITZhu0MoBT/8hLd++0yBkxL/HtTf4u
pt48x0Z6CO1HpA7DqovGKyu2adXvOieGTCNAcQtqRlMxw+uyAXKwfKAIUatu9u5q+oLOIVkYg9bO
jFIA6QoAHX2ZS4WqT9xNzb6buV1JJQ/VC5vy8ECIL+OYXTO3dx4sObucD6Hbkz2G+GoVeYv7bapY
2JGLXFbOJWLebFuTuHUL+xZ+1TrlfNwoWM+IjmqI2QC96v4dTDMvLm191Zd7UFO/qC6e8pxtfBDA
4gsmC0oeQa3037gK6phxdosFU3hix0FOsLktNoz2BK5N/4ONeQMuAsEYIZxAwQBmuOhKzDwGnB+9
tZJcgTJrPuup+iENQ64Jv3t0J7PHm4xhbm51uLe7+qk2cfDJwF0WI6xbM3K3rXA6qzhSG1MTlJJD
NXKT/pEY0ZJHB129jOp8l7nhrUfMZ2L428ZiC6TT5tluki83iMeN2ROSXFWwhQb3bbabAOIaRI/E
eqsc576cjQwClTjkeXhjZBg5RlNnDCjrvdtKZ++3KtpwK/bJS9qisiPx4dfhqTLK8q0vIiIjmQRW
d25ymdviNUyQr5Fdx+GLYkD2Pzhjv4xE7lKIPZKIyqw1/1movtZo/YjCc+VTlhDAPEb0L38paewa
LINddm6BfOFYkizzFOcIS7SS8xwUmB/9DgOt+ZDQf2vMRmk0fVJ5MMT0eSTUQYG2rOCC7ljH8bq3
xzyDxe8xOcl6MPAjO+Swses7cxtKAtPioX6L3fxj8VdsBAzSDo7C2qeD3nJu+VtGq7Qq2VjQBM+s
huFB+VG5swemd5ZH9wsW8imqmcQBNT/m/mCuLX30k6+MywYKhNpgYNC41YmH5A5EUxQrFO34gjsZ
/RNkyiET2PpYlW7H94HAqalu3H3A0wnxRQ4jKQrRzpKTRhSUfy2re3QhUICD7N2GLoMKqCWmMiVx
0/W8U17q6MYTPCoGBtPSawlgsacd+N0H0DiOBCHdoq7bpP6X75vh2kS5a4x2ffSRvMG8bfK9x8O6
yYZHRahp01q3RjGxeAnuM2Q728Q1yGo08e4Fbv69PE8x3PskrbDwLkP/1s4RFg3yKEzZcqJT7uMS
KuhHoHSmBFIQBEOzzeKLf5kgaGsI95II1HUcgJvyPWhFPd42R15KMmB5v16hzNVo7hsTPVw8rvBN
ia1iYrXXSn1ZZnghIYRxUcj9WkfieeqSI/QVl2yQ7qFt9T0RzHGOR6ny7XCPwPAf+9wNCt706Jqw
pQh479x+uJMl/YjPbpiNBsEPlcKhYcy/lmRKbtLrb20cuuXUrQePOzLL+vtGkMzXWekmouXeBMa0
dX1Ks8SXh8EY/zno/6B+cenz/jYi9XYJgqfIp6YuZS9OPvgUDj1IWB2l0x6gL0gilmJ0iUTmBvF8
bgt4ekk0hFzxKCdkA7y0L/bhZEr2hey3RjIJ1wN9N8IUJWlV1Y4Um/RQSt/BRcapXTuxzbKp2ToR
QwBHSGcXClGibcuumo3iygxNpAvtaF9rbZ6Bmd9GsAHThhgpBQCZsWDMr3owY3NC1tPc87Dr6ara
uHnTDkE2JKHD6WyzWz9LDtaSx1KFH4CWm5s8BtaZuwS1xbq4JOExa9igwn8vzs0cPlkdKqyJhibP
i9/ejRjW2khXnP7ZiPVFFr61aaLkF2VsvsqQCmTtbUpa1izDas21766CHrEEAH44iRHh2WN8wPBl
bKtufFPK/g0tj0dsV62TCeSxSt6ZFnsELZEI7/yjoGJKRHRlg9yoGNW56vTBmLpjYwNDa4zHTHXR
xmvya0G0GCKmLXnqe4yqjOfsjyGKn+A/v8Z+/BZV0U/lfJioUnNj+EkFaqYpvpiui2FBJucS5FFh
W9c6Ti/9ELFERPBbaKRsVuo6VyXDW4ZGKGeIhOiqYtpmecBgwTOwakQsHubRptTDPaLL2l3Bf++X
8HZKBd0kr2LhgE3qEQHqK7ZGnyui+8oHtlNDAEmtTPUTgWzYz43pnWXIs4zEfENIwZe57x1eQkUZ
dDWn5M2U2Tc/LdL2OTZ3XcSl25A7vXNs99vm/mDLyCvpg8wsSwJUzKkL8I/Vr+XM6lrrm7wLhuvf
Byt2f9BJDjvbUJKGujpUwt8VXIwIrNPobCD3aoEhrRkbuesyBAl7Z6kMtG9upluSXRhsARdeC6OB
+QWu+pIXiMGAsT7aZKi31l0w5ScegIuuaT42kluyVOAcTeM4qtLYlcr8ThPvQxm2vjpabnLDe+4t
vO2eA/cm80nrqe8DRABn2zLeGg8lqR7McucJrF9EynyywM63aUgrNoXvUyn/h7kzW24cW7Pzq1Tk
tVENbMwdXSfC4kxqnlM3CKWkxDzPeHp/Pyu7q85x2GH7yhfJSInMpASSwN7/WutbvFWoDI3MuFtN
y/id7AxQuNT62RglCEErY4LAjzRM7FuzPIXgr5fXvls82Vivj/ZwqGHRXJktNlxNq3mwfm8yn1vD
FAHVS1J3NbnmZ6rNVNHFIbinDumwDoByqgoQ0bff/u0f//FvH9O/h1/lbZmRFyraf/wHX3+UFVVn
IcP2f/7yH7uv8vo9/2rP/+q/HvUvD1o//PfH336WzW9XD9vHf32kPN1//UP++19Pv37v3v/pCz5s
cTff9V/NfP/VMqw6Pwk/qDzy//TO377O/8vjXH398e0DE0gn/xsRwuLbr7sOn398M2z/fCT+PBDy
//+6U37VP75dYab/+Cj/p3/x9d52f3zT9N99QkO679uYxzxDty3322/j1/k+w/zdcG3L8k0XcxHV
aMa334qy6aI/vpn2775SFt9yHFJXruN8+w0xT+5S7u+OQ0m9r+tKd2207W//+cv/06v016v2G9Pi
2zIuuvb82+jffqv+fDnl17Mpmvf5+VzKCw3XsQ1lcf/H+31chPL4/1YlbVlrfv21WGOWckWturYI
FsLVFKsvzBNMFnb0IVPK1H8YISx5apMrTxC6etQGFsg5zwiNe64PlnGJua5vToMaDOfg+f3gPaR6
6siQb2p8wDcWleAUImdVfJ2HzNxPLH/G5BmhzsuPmmcDlBGB3WwOla4vwj4xQy769pIimtU0mmdb
Df0NK6duUHZsGQvYY21M6gr+hIM/rkijvLpo2hHlHEOHvVAbTdAAXJ/WLXBQMIQkjv2VaJWNf6Nq
MjS0FiIRgT3HCk9WOno70qjpIShS/Mahzgp4LCIXL4bhnMqUYe1E6J6hro1ql+tJd+uyIUTzLczH
Op647I5ZyGIaGt2V5vXa1omgAzeF75PGamfMSGG/L20mv3OESJNMFJqFjV2dltYY96wSs5VPYe+l
UaJ4Ec0ss61u0UOKo8C/04hGbhRwy12D1r3Tk4TIszG1z1oGer6Y1bSd5tY9tS49OeTiOyhCbX3D
q6VtDC+H0LrkEW70LAt3ZaEb4HpazI+NM6aYmnp7teSEnueAXWdtuDXUS3+5gedbfC/zuOaUOpjZ
bUZSArqHU6AKquEawgJRvR54JvRayjb7UNtlWgZ835isPf0ey23XWPEBdHAPnFlZxz72zG1s5jML
PrbzuLVnUEhTnU2HZq7geEdUgFPHZ21Is3PKS0krrWyAVDhCrJlGjqA95KahbdoO/CgDina8ap0q
W1Mf7m0Mrk6npKvMRxdTCwnNyHjAY0hiM2E0uWvHxAaAn8zPsxU1B3LCRY9XJDOhJ2GhTh2SpKlt
McNJwDl4/K5bAmD668QengxaNlUKx1itf1kWRVJYIWd9XntLnpdPZpo78WMzVlSBE8BytMdalUNx
awx4ye/bMGXlaaNEAlC3PUIUIcmCMIe+z2gBp8BFMjYqvKoZXdxaYByqy54q4YDdFeAu38loEW9Y
gdmnLNPiB+yNjK/wl6nvDL6S7xWB9pPOXTez2eEPMc2h/DGHHosRS9H+AJs+Ddc1WRW4vHGKsZar
CPNurk6w0NN2wN7JzEtfo+iUn3kJdB45xh4hysZx9WSzKQoqek9UxkA2LvACQdPAKL/S1Ow0XPY9
5kCGCZCABvvBiTdKGmpIhVfDy0KPXboNnCB8mGq2SmuDLSpAG3KaMNRTAmfZLPtCyMoUh5ZhbW9t
p0Mo9WkVxxbPJ4jd6zAuLEpckzpxLMuGqFLtU62W5S1jAET/pTX1y84YqVO/iadO0Y/ELmt+M63I
fU8N+xgn9ohZqZuP5USY30nsZdMXS3JVEhLfWLrfkf3o9fYak6CsPfPypQ6ghHe0s52AzHg7mice
SaxDb+yCcOe48E/7iFbO0mbOSJB+nN46yggoIw3MrWfTTsxKg36dpLTfeP/6F3WdvUZ2+DMf9Tfg
pAaau18ceYJJEmnLprQ1YzfUql8NCUbAsaeghrY1hrNB/DFj4F+xZ2QmGnnBs4Z+jsNjzvcOn8Ax
TCCWgJ1KtYI+E5Ksa1b3Ok0pRuBuMnZkIWN3ijSSe6czqnt6LoZH1fbLMzuHABi9yc6/neevRqs+
W7g9F4C/BuLS+X4JBCk8cQYug+nT6Aip+dGYs9dFqkr0UB073Gp3NcvXfdq6d/TJOFB9U2B5oF3Z
eFbvWLC8HcpyfpMMjINA213NrvGYpP6j7nqbdPBuTKJwFzAjN6l4f7yS7ul5cmhycvbAOG51KUSo
I7owtDF8Bz6BiFhxzhumU29V8PQCGozRcrdLhpDCjHvfltbR8otnlUCnVsFz7gH9HJIPXu0vc0TN
wyC+nSPgixzzMi4v/cjcqyr6KIj6a5ZxBDOxDRbnexWQZpqKCma0t++hUJBoq5adYwzhPqsH7bPJ
GpH/Ip6TXPHgA4OkfkPhvs3a+SovvEuyJhsDT0ABX8SCdFNgTkpoGNcGvJBgrF073eu8k3jbXpdG
ATzefMXbyBhwzsf3ZWJ7Ri8JbYvIV+ShjRw52OMiYSU7hb2H1qjtSMVV4OkP6YA2afu+f5sDCDiy
XUP2UMlBXzo2/o3bwUKxb5C/tzpL2568d4/W2Rfag6nHyWoC+O4F3SbOHPwdbXqvqpngNin0qpuf
zTipH3pG0BdRXfuYN71mF4J33ZoTqcKYFfBDklNF5TSQ0iveqY3RHjXfpb7dQBmdZ7q85dDPDjYV
QHnla5FFTodJjf7WrRXGxSHCn7GjwGnVeWn0kaU+cnJVAdfNceFtIqYqW1cokenyOqeJfl2o9E0Z
C1vOEtg30NRjVM1bTyHm2sTj0qJ4SnT1VBjkbXK7pZOgKoObbjagGtZGmrxCwGtZhROgWQrmhi+J
4a4RKde9wc+pPAZfOTs0olsU35YMxNPQOZj5VzJQTYzi3Fc1QJPsMnXVS9YAVsJ8UFBj4NHWAND2
OjRey0aDU2CvUublvsjg8K1s2hN8G7Elc95CdzpgJ2P8ngN9mq4UxetZ9BQ071n6VravdZpfhujs
rF/KVWH7z8wVN8ihNKoTeupyIKkhTwzDhR1VFoN+GNRuBgnM256sWLVJI1oKouQyd8ERTf0z4XiS
dCYfkem7xoosoWtXlcsjdGVAHdpzSnZpWoJ9qA1b7ClxjlDV6JtpsrHwzke/UhuzO9mMKosu2mb+
0VXji9PCBXe171pp7qiqoQSCEI2uAygGppG9Mzql+tt7SpADk2Z5NJyavijjOFIqsrjPGhtFl5Gf
2W6H8bHUzO9+QwVe+j3VkdtmZvsaB8t5By+xW0KyMaMHZDPbpF18azdYapW2QddcVVRpcCG7z7EC
O71951J7qrv6EQg3O6Ryk6fh1seEc7bQkGUW6xlHSdewT2M1tGihD1pzTwSxpjS7scmeT2WYHMu6
5ErgW/vKOS34DecAyREjl3Gsa0JaBdmhyGEnfrIcerELY29WoJoIHK1rRH/yhi+Lpe+zihEHzKYO
UZJrwKq1ug1zhJUCgVWjMxGjmsf0akGktZKeetkfC978rDw0KL8LcY7IEAmjujTsbD2CJVs1FJLb
I2pSFN1SU5iD9GC9yaquxjH3lSDTTUN4paXpiXM6JdKgHd3+UauJ0TgIbfuaQffKmA9x9zZ2z1Nw
XEinGFiE9OaWFSm+RN740u9VW49m1bw76csEVs3o91Xfrm0+y6WxN7LhFoPcigv62nJvh+rOWxbU
Hl5PHZcL6Io6dlcNZQhO/CRVVUDUNjb5A7N8dRG/J//Nw9M9NCOv09PSEvRjfgMNyDWeul7fBMtw
iqqrtH9bMm2TsMzt2BSzWgBKG1wk8Y3f4z5zG+w/1tpEZRh67c4rqaCxr1syaoH7Psbw0Fp3Q3EI
QweE8BYSG+ipTGcOxehRxce4/DSZO7hOcDG0D3qCs6jWrq34VovApE3JVToflVHf+d01CfaL0fnR
9vmqQBcw7asYH+1ELnDpD4b9HJFo1/EVBKxWlBdsQ928HvN9ZV9zutgDvjrS+LvCJbPxJnY8sy9+
X9yMYGVZFOaC6nAIp7pcyZgW2znFHQyxuxlJFmxRgKkZMhKKEjFZOc9Zj7Z1qt3jYLyXJl5WPrmB
e5EsJFV+nof5DhpGwmmWOBI+tX0o1CcHN4JSexfbvYDi45hLyFWMnOEw//K7HynEHwuOlDuune5O
BFAjPNnDs1byjKDDbADErOvYolX7lopHvfsck2odQPT3nlJ67w1mc3lJwQrbCVb/CEM3inczBY6b
yQOm1F2NXbu1USRSDzMMl23Si3wcl1WYwzuP0nWHlu2F7zqd87njXBD0421CjYe9CusblTEj4od3
vKfAiQCv0K/j50hZn3U9XGioK1VIzzM9H/QYTIj2IyJeVMARjMnvolZEyb1Wj+vYHPcu7rageCqq
TxW26wh1NQeMMBvsdYG9OtZrlJ+WkVWhzWCMk69gFST2ormvOl1SGUoS82rtvdW+x3mB7m2uK33G
I4t4klnrPLjJio7394fhMElsqgPJ9Y1O7R8t8Yb3AgNrEziPsfWJqY8FDmh2pkQ9fjaLnmxVYcFy
uic13PaTvIN44TL3ByG1ExGiNe8MhqjqmKvbQGcZYpkHba4w4WcMZgNK2bWtlXwvvSfNffFziPk6
nB1OISHS+BwDlIEQAzba3/YYyXm+Cx8bGviCC7IEWyotoEwTN3BfrMB/Lro3vQhOU70ddbYt0Ahi
DmqQ3WjTfTshQ7o/Zv/L8d/6Dsk9pesKK1V81SnnoNc3SUJpzRStakatatLuUnFZ8rIR6t5GngEz
60P5HyzZtJjGTTLT2yp6JCtq7en43SrduKwcbCzDBzLjHmgEDTo0TdG77TVHW79x3cexRpGKf7TB
W1HfLN1tF4HI0Vd+oQFImh68jibtNHvMg/FZ3ukQptY09bK2Yv5eF7c0KFx57MSqlvgpSPvcO5Q1
Hlz9tSifE+C5JsKP107THSAeJm6ZF0AGMRXLb9tnolHde739s2uCYtMw8VsBNr6K2PBfZGNj7mI9
Xt4oFd65cM3nDjeeSU0gJRFhS5e5b2xV1vrrQiXhOrR6QPk+QUw2Zrhr4bpfQJH7mBxC6lRXMsMr
B+g1aX/rAEFOfXNNW+2mH3t4A4wRIxuiUmZbcFkGz3n2QOo+1mlgXqaDbiErR+4TnVLJe9cwY20A
80W06BFXYS268jtCNdo8cXku1LOX+wydKTjHf3rDqfvkReEmozGUUKH/PRyYAk+L/VCJepsGfOpb
XQM7r2Fy71vWMck43SCt3kVmZNxrAcF9ytI+E4uJUz/a6Ft+Cno58cYrS6/2GWzcqJmKraNT6ZSz
KiTyPT61dAJftJQNakn91BTqevBJ+raELir7iLGAYFDrvPSezTsfn4xvDe/Wwo+q8BfpOkauLLiq
W4AKKVdpHP2lOxxNJF4S58tXPAwLiM8W37yOXswUBVXAVrAkEkbFhHqg6oW0JeO6f5uXZQM7ucOV
Mj446FNbs23odrX9lzDX7gN7JiuPUaOq7Q+9nV97PeSjEdz48AP92WVk66xmFoXZHKDSWfVr1Blf
kTvn66TDhr0EPC10qi8GSbvE0+8WCuWRDWeE8JI5Q1rghdA8RkaWBUTNM1+qCTJsGXAOcgwwqlQ9
8cpt2FQ+qMb6OWbvLtZYliEWecPBb6lgJlvc9muUp4cyodMiS77X5A+/+73Gubxx6CqhnZXPqUZP
z2xmX6E9Ej7I8iA/DUM2IeMOLOxGDxZAyzpyjTzfXOs6q+mkrKeT0eeocuTeD4EPkFXYpHjNWvOY
zFZH/QJO677MF6ifHto1wzh8iPS3FZk+AJqlfcz0H5OemRhJZFwDlDSPhMmzozLtXZ2x21DT3psH
86JIacAxeJdZk0FOF9VlhQl+2gNvR0jwo+90YkB7GtqaCXxlvsTNPB4dTB5sx3P7tkj1FzVgRw4a
M7xsZzytRUKxRa6EIlJV1vfeS5arnnVhQI0Mi9pmIw1I1MBRyXaq7WK5BWPzHQiLt2Nq8JMhlb+y
QEpZmVZuHa+OdozZYErmqoj3nt7fkQFnG2YbzsYypeonVeYpwwa5mx0LgIjH4pyzgIOwyS5X7yn4
8ClbziyL4FM7HDASLlcBnjZIOxHLyH7Bxz7VtqS63nWnp04nDjZeb51SI+btxSBuNYNJAy3FpRcd
l3nFfJH28AID9iHSLlawjm8pr6D8kPf5mpCknAZL3JT1wSW40McR3SAyB6X5ZKjs01BpRy1uCEEs
/fcCW2/p53tVw5sZWD839bolY4l7/o2YDJSXIZhOelQTourwaLNZASaw0+DbajC0c2sivBS8ERRd
bomzyRma9PzDXLtrTf8cbYx4+DsMl8IBEOqd9l1xaXXTJ8qqzPSpNV56VtNqHN+TXu1pgqdX3d07
nI23Gtm7Fux3kBNzNcJX3/LpB0wH5yltjQ1DeFKi/Soi66UDvLQTdnJh+0P12JUmUx8OhdXdpov5
MFJzrp0vp3c5w7KKcyeYF8zEBlkKSKhVeh+75LEWnGvYR0o6o1jL1ifClqsaP66buafKqo+KkG4O
+C2UCnq4fqSHcc4BrdINNiMoXCC/NPUI0vjObfsRZ2D+5jYLb+6u3cywd7GHAzrRJ+dCq1gZpPFw
q2n2pob4WeOdb/CxasPCB4b1xjK+WfgufUZQRRzfDbZ+YpiFuV9ND2U8E4oyn+U1SBQbRtO4bHTE
Q0YGGjiIKrhnd3GdDg9ziKspdeVVpZ5HM+jQsveU61yGnO8AyuqQiMNToatdP9L3ZOIzYiofGD8r
A/Ynfm06M0m0pSS20q68LDv3djLtTQNR1PGABvqy/GPN7OCuTxF+F2zbVB7gWMhQVt3VUpAlqoGz
x8TlgMO4Ba1UrHxyIkJ+CHRnJl2s2KIn1HGobnysCfSABIE5yia4Ytbm4qYzoss8zn8gDq6YOKzx
qMX0zXQc9kQ5VMsk656yhhoGNMb7/AGgLD4enei+XZW7IajrTY7lhWFIpO/BX9qrJh+WwxQ6b67V
4iwmrpS1q9KjIIwdkdXhz8qGg59nV6zMtgEgJR0uH0LEGhcQxZiP1UDacMhZhRibIcpwLAAxcfIf
+WIDs2zCm3hGjGQYW9XtVWJ0VP54hJOQfzd5O+LB7HjhEpbKc1i/NRDbBnVDF30Y7bxwzLiEkRCL
GYXanOsJKZFcMarK4IVuEsDR2NbcCte3SeHUSxJ2Ey6LisEO6PrUrEcFo8b2NYx6SULmrwER3Hgj
DpJRToOuQmqo8L1AFekuyKpN4akiepzB7QjdD31xjZd8RtBia1TNtX0NcIAzQasNmJM3WJi7/IYY
6ZSyAZstfIuJj0UcI9I45QeTBXq49XAtcRUsiiAmZAe+j2qVBb9xu84HTr1EHCnMrA+lXDc4oigK
sP+S2UQ2Hb2E7ZXtMmqpghh5ADk28DhDRXnYLXvOkxWDhKpowuFA8rRg2xR2lvYjmXoSQLrBO+bO
MXw2RRlRNSo6S5T1+qin05TtxoTT4kXQ20F6r6URFUJG3jrE49rZHrU3M3ZNrFCTZYu3ZxnpQIpW
TU2xy9UQaCY4Kcbu/BqrEoW6M3dhHyzWg1+jAcueTBM2iOf4wUujjXp/CWsgsx5TPyN5BON40Nmm
2ktGc+mFx4q+GFZa7/YZvdo4OPujp0O9PHUegeB1RqGjf6sBhy7/HwTe6/eh+6r/VbT9u2b7v9SA
/39Udh31v1V23/sm7t6L+P2fxF35R7/EXet3T7mOq+s+WRlDdy3u+k9t1/1dd1BTPdczbQfrCwLu
L20XAZfkGNxgHQXXsgwL2feXtmtYvzNyIVhtOR6hSrnr/0Lblaf/u7LrmrxdHYPotuu7Pjk6UX7/
puyG1pgXbqS/ds1krso0s7EWWaA+88tWudF1l/bDTVEjAloao8bICD/DxCAFq4Pmo2ozaU9cY4Lr
3I98jBgLWBRKXgEoP6iBcLxdudfR4qT4JgINLBR2Qas5lKP+HNNIf/R8BhB4xk5jOC5X1NdBk7RV
daz7YxkRTUNfQjcbA/avju+hyOX+kTjWu+MTpgjsG+yTYH7HtF3/7UX8pYD/XfG2TOX963FxLNRh
wzN1NETHlBfg78elBEoxu3l07RTV7aTcT2XO29Qhgm4DIJmERDLh4yIuxm7GdBhwCK/E9oab3hzj
zZTw7cBQJyR/bENdZq5LTEthxfka0PF14Q1PTu07uA2ND4qMD2nlTcdOpbiLxk9o2syakpcaAgPb
VlqlaSTessGiEDto75xAs24jxMQLLJkRA6UlunIKhpR1CRzOqSJWK4YO3yWxmSm6rMyaCbBJQWyB
PdfNQk0Zu3ZqpIDCGEKHWaKAhZVjbXOt2HesSq8W4nBRsmQnKq4wMeVYZxODYVKIlW+7VP1bb7ov
rlBpyin+EYxwarwAOEYzM8mN03U0pO8sgp4nYdsEt4Q1ibaE1dXsdM/ZaFibIsI8OIPFccHj6MLJ
aYWY406fCwCdHJCOWvy7wWMSk1oNJV69yx4nqVbcnR2cCNGFrCwch+logOhxhdWTAe1RQu9h6QvO
homNIWQfVwzerACv7SnDN70Y04HqSXAU7RHMhLGtzUxBnoiYpXhhv1JCEBobWEKl+BrnQf3M+pig
6hwRUvKoiIRIwq6G41J5AWOp2fdXqUOfVd+AAEP57HwYZZbwjBRgI1UGV161kOhmfpNAR973qr1a
sGKtMB1l24o1RmwFGMnYwMSz5288VBg28suPNKEOZ4mPoQ9nqRTiEvs7CULY+x7DojCZGua1OZAm
U2hNfBoixnQwjXkT3LdAk8IbT/hOVU/2dJqulQv13KtByoQDvy+DXtjJzmWvTzjCdJ/gRLz8aEbv
nivN3smYktdOpl9Mwpnyh11TJ/l2mdBaOgsUNmzF2UqZzZnjhT6VFD8WpoFJSjGEYtge6/j4mIXJ
mAebJ7grVuKG0K/6ieb3WsKopj16xzxkGFFawbU3hA0AMZc5XrhNAGrlQtbShbE1CG2LtVa1WYTA
ZQmLKxMql5PA51JC6rKF2ZWd6V3C8TKE6KWE7VXh+oqF9mUghtPfmpMKhQQ2MCn0QYOZ6XUppLBZ
mGE98DADI9umBSeWCFcMAEdx2S+wxnSgY2xco20YwSHLhUjGVN+4cIGU+UIrM4Rbxklq5yizX4fC
NPNaUzECg3PWAjwrAZ8pIaAVzPAbYaKlQkfzhZOWpNduDTdtAaA2Ckktb/BWRsDVwtpAgxuNgy7c
tRYAW6MAscX+XgmZjSh0tmuF1sYFH9AGAvBVIiw3Jsdc8aG7dcJ5G0rtfgD81uNrv8BxcPSFCWf3
iNVCiQv62zAiYICFl4QPwUxTiHLUcgDRqt1nbJ/HcS6HbRp7xboKOsQqWyOqxUJNMz0bcgnQQtID
vKkjtfNB2ZWx/dp69HQZDVcWq99Qj5psiAzR0jYUKXsJ8D5L5x2GKRhPGWPxWrh5AzQcPG+0H8/p
wlQofKoi/SagRQPpzz62wt/LcZnPOcG5Lh3v61w3L+AanGrQWXqXAX7z8wZBnjkZLQzHXFDsxLSY
OREu8ebwklgZsAIz3ubRRICfOV491G8T4w8bdCCUn/CCiBN5QWAjGnjBFszgDG5wah3z0EJfaMCH
VSa8/tkHTehih8FVbmxIyxGUBGCYC8mwBGmILYWhPYzDUGiHccQi2xrf6rKJdzpARKJD3jqsjE1t
sRZ1QqiJmfATOV1i32VC0Xwk+XhTu3MCRuuqiSNO8ngXtlWnT7uw9l5ANmp7LvB3mjvtEq15d4Xf
6PPt1SBMxzF9ZW9JMC/TcZ2CfYyF/xgS89t0wSd16N3KBBE5CiuSej4KeGtAo2+lD+KHCG26moQv
mQlpcgE56Qt7ktWxtjfBUaZgKWfwlFQW6ttCiJW09wi/shSSJW6E9KEe+hnfB3kEItIQXyFf2sLA
rIFh4q9pr+MWPiYTUvKUNmc+8JlFvbTHpJpXtVA1+wW+pppuYJJhJIatv6pwcBATSEoEgkY79RAi
sF4e7VnN+I5hd3bgJ4B0wvOcguZWww96IDGKEaqa9pMaG7pTGKMFKeZhrJfTxqtA41isn8fCxntl
VO+2RX92OenuHg7bquS8RYJWZBS4o8wpd4nJZtNeiselfhxdRkmMZX6qBUUggdJAPIgTqUB9iTkc
F4GbGvaEPQAjarIHsLFraxN5OH6b+UhcDMJIZQDxBhg/OgWTE51aNvFbRoKPCrQqi514W+aZOoYD
XuNcCKwjKFYlYNbzTeDCabUAti5CbqVYd9ngasUkEPsezDEY2nz4Wv06Fu5rCgC2XDg91HhggEso
ohZWmBF9VOlJNdVXbjbe+8AChbLC6DUKEWa1/uAO9viTkc8+w4cGvNPFoCFU2hE8bSScWqykZI3t
qxw9Km9Dd+PWHFfEo/xalSC+yzqlrU/ztRVgifRkxzD0lJBxBxIyfcgnyxNqLp8WvC5nlC6xCAiX
4HVbTI9Yel32SNgdvzcWKXnE38dMLj4VvdqC6DXlbzDO2V5W3ub8rXIK1SFuTrNwfklZXdWAf/0z
ArgVGvDymekc8inx5k3TQdKK5RnPN8BSymNNaEsXvvDSCGr4fMckd3jxvq/gEZ+/0EEUZ1b4NQqz
2AVeXAvF2BSecSpkY84KIPtHxrACPQYhjIlA/pPz3wjW4OEAkmyZu8W+8z0nRbEWiLJvvkZQlSOg
p5vMrUnVpUwKUiEwx3Lz5w8iaObSnZ4Lz35JBdrc6uMdmBHoKHHSJftmsa/6/ZgOJfRbjrjVAH/u
KaEkt/08CRa6E0z3+WbM+6dM4NG2ztXdoqbKEbA01wA8MXIDouEpxIC89fFSHOriuRBE9fkm8Gf4
PhJ3joRfLSBrV5DW9ZlubQroOgGCylwfKBQJPxIfRHQyPGh8B6+MkLLxqV2dD4pxxmiPQtTOhK0N
EfL1r5fmryN4/p4SPjd2cNilZ2g3LBM5uuEZ5z0K2dsRxvdwxn2HYHiF/13HjomFG/4vVcC+MMLP
h7PDiHWhhCCOagNM/Hy0lRDGARkDgpTjngl/vDXL09yx+ybaxCHADPjqZQyJ5jH6dUAMBcLbB2se
Cd+8ybyv3JmeoS0uWyYk7tETGnohXHQ3F0T6+RXIhZteCkGdtPfB561kQlYPBbR+vsmEu37+mwLF
zibxyUeBRPNiBMZo+agGhjmh+RYIxz03IQy5aJAtPsNjLTeJcN/LmNXN+SsFEz4/4+HL8y2TO346
ypMh7qCjMjtshSzvCmOe9d1lVebBsbEM/4LPLGIZp6nj+SZo4NTzAed6bt/pOw3ofQZvBQwy/Qvl
Oq/QJjoD6H1fQ7k//22Se1H4FfPAGdrvlHan2Gm/Jx1rvzkZ+6OT27BOrZ49hlD2z2eD8yv+5weH
8wKT9gAB0bmq5JJhdNaT29MVVvPinJ8ch03JkFer5lc1zk+WlkFRsZN813iopU4YkrLn4kx0xzOv
sUH65EdMm0A2OcxoJMkXLBGoBO483xCoNa9dI9jVBmlzuGW7omP+5VYIGDO9BeebNFp+/a2K4bMA
+D5/m3qYcT2Zc7PmQgYCWpuAB4YlIUn50l/8a6oy06MllQuR1DBkuHo0vbf3S+mwhzrf4SfKurKz
y78edX6osUT0w6Dt7JSgsf66l357cofS8dAatD1o0vsQGjFnHMAqmZVWt7a0QyCS3p2/XUtzBDFW
/c9HwZh+9qVfwpKmiYbKifOjYJOR1Zc+ilKaKXC0rSvQV/RVNB2dVrC8qktX2jD++vL8PepSft3L
iunTlEaM8yPOjz0/4q9/8Nf3dAo2wKQbW5fKjQDHIqYyp4MdoZPo6w7o2t7ekaYOh8oOX7o7mELW
esRwlFIP2tgPlPlcJpR9JOfaj/MTcb0CjCutIKn0g4z589BBaswamkMKDVyjmXo3AQvhTNpFgF9N
0jaCw+k97qzbmjj/ZQsXKFfz/SwNJZp0lXSTtiopLzGlxUSxS12k16Sm4CSJG3gFWEs0mk9s6UCp
pA1Fl14UKyarWkpVinSmBNKeQllr9rcbGLbPiUPbioENr5L+lYIiFoNCFnxsLZQzOlroLkJAnjya
W2jVIfNrX8RUutiOVmGEKm8GQvEd+5Rtnt/W0gLTUgdjSi9MN3RXFEVdzuN4q87VMbW0yLjUybDJ
++ryfJtTM9NL30xFxl/6Z7wBzXigWU6aaVi1rMFMAJWcWKdg0s4vO2myCai0GRf2/RElN6E1NWDa
LpS03xjSgxP3PiRz6z2ThpxCunLynNYcE7JeM30ycCAAI706DQU7WF/0vUnlDvnw/rKRGw59dIQK
hU2Ohh5XunoiSnsqae9JPHp8OCU9TtLsQ9aepgV5ey4jvT+J1NeFGv4N6QSqWV2yU0AAa6UxqKI6
KKZCyEri11w6hTppF2qpGXIj2uDgVV2w1nFXVNdnyFTxXeTSTrRITxE/cLcuE9qMzjeV9BnRuHT+
wjQpspfGI+D496Z0IHkJbUiG9CLV0pC0SFdSQ2nSOKrHQgGYS6VPqZVmpUU6lgJpW8pdrGC0Lymu
HJNh0bLEcDmhr3dV+mrdatLZJJ8xXXqc9PyjMLQPXfqdGjyRujQ+GVQ/edIBlUobFHuCo4n9k53A
xKCIyqhRuqNieWrm5c1lLb+OhxTF4AuATGrdDpP2IH/SVtqoqKUae/qpbGmqwhFVXCBvPg4kmc5f
NHJcFwqurOlqlr6rXJqvNNAaNC8Q8oJlBRCPgiyXoqxCGrNc6c5yQDteJtKn9ef/gmVMGaxCXWnd
UtRvadLD5bq85JN0c2n+2+zR1aVLa9co/V1FhWtskU4vQ250ib5L35ctZ6VUOsAyaQPDBMnqHQ9p
Qk+YL41hsXSHQcHDkpmzUYeU4Um/WE7RmB3SQy3NYxUoipr0x8mUVrKwUOoIpgcl7w6sj8XvS4OZ
J11mrCUZuphpSGh/3Tb0nRVynPVx/uFJFVpPAZRDOVpIPnOnU5fmS2Uo7Wm47cNjLYVqyfDknQvW
4lefwjUCIXSYSQdbKW1sZqI/LibDlx7eBi6PDD86T+BR4rZQ5jZIq9skN8Rs6XVU8XPq2HeUE3L2
oAwusWiFI3R+j6UXWkRo+uuW6jhfOuRormeNT5+WbCg0auZU6Nyw3tkYefTZSg9dqC0/gmcF1mho
1N6XtrpJeusIp+KS0mBhOtPeqOm2K3sP/6h501q03gWWQAiL4QmFydnl3uhfspfy6WuiL+/8t9DD
dq9Jm975S1sa9sIie/eo3DOkvvavG12a+Tzp6Dt/75yDkP6+vx7BeONEGWR6QARtd2HsvVgNDYCs
BtoVCujUdRszaSTYiWhIaWBelsYFiyTU0ybYDLXJHEQ6BpMo3i3n1kFgvLn0EE5SnIEtiAnUTEuh
a/7IpbVwor6wo8ZQSZ8hrujTYtBwiJ8PcCGlh5q0H1bSg+ib+OI7qhEjbOo7iyM3SGtiI/2JlTQp
2lQqBgollFUnIrf0LSp06EEaGItzGWPo/A/KzmtHcmTLsl9EgJrGV9cyPLTIFyIzMoNaKyO/vpcx
azouCt2DmQKKoNM9XQWdZnbO3nuh0JsNCI2T+iKMGaAvfUmSEHlqqbKzk0F7ckE82jmsxwT38sUR
dINTQJDwBc+NIkOGXJNGxYq0FDWSy4KjwxVXNEkJVrKN4Us2aEFK/FpYFcn0SxcMZaCIlIZiU5o2
wZz8zzPBrWwVwbIizhxta0gyz1uiGJfLyJ4LuJc5b8fEc4HOFiZmCxwzUpRMGAyvHthMCUXj5CqS
ZqOYmr47dpQNiy+ymfDVtyjjrREGp+1A48xtuJytInQuV2ePRIyNDb4zB+OZK55nkEH2zBXjU3MZ
8Ceu7Dr4T9uGA9oqIqiu2KCJ40EuCo+joobStXTRvRiMQD5AESSXoY4ZSbFGyZkhAVXxRwdFIs0U
k7RTdFLe2wWzT7O2AJeGDOdG2j21img6UIvd1opy6oc/OpdyuZyhbwSkNOcAUcnhhA/bKEgqKb4S
fh8bWKfkcZIis3HAqubk5yISKKHmQVxdBi+Dudxp0mm6g2XNFJ+VN8ZlSzFbC5iUBRBX0rrj9ai4
rqb6exR99pQr5iuyLXJkFAc2AQibKzKsoxixpgMtNrQRI7cqXweshwQoa7fUqFzFmJ0nvnRLcWcL
Fb6EcIvTTFFpKTKB8lCkWndWiczAaztFsW0Vz9ZQkyp0SafeVY5ZRb118UvhCtZIB8zrTUJVD40D
lNzl80tFzq3gaiKbjH+g62UWo/C6PfOUyoO4Czb+kZUbvB+Gn9YZ76q0/4osKL264vXWYp4ug2L4
Dng7VjScn2PF90Uiux8V8bfovb0dusPBjd2rpqjAVc+fcgQUjGEPhrliB3dAhDkf4NJR06QlBmEY
b0dD5qONZcy9T3u8GbriEfssNmimchooVjHLJISlkDjFzORloHpq+0g/FOE4UKxjbEFVBOWkwvIx
T84lVVTkMKN6ZQe/B8VLHgEnZwCUETuRL57NEY7o371iLPuKtuyoAadHZxh5RP+1TfoQ9aiuAkVp
bsA1Z4rbTB0DZWxjYwkO832UEzvI0Oi4P0x+GVRLTK4M3TW1673GqUHJ2hy3xxxUtEnrf1sHyEUj
WvyV4knvbDzazI8UZ3rUfCiAFr50Mt0aP/3wFJN6VHRqRPDEhQGs9nTI1QmlNIQuPpFrtYvFbYRf
DOjaVMTrsqOo4CgKdiYqnALjjQyYZq+R8dwpYnZFL3XjirOlWNqu+hqbCkOMZv0awG37CKLQ5NDx
GEBx64rJbSRNcu0Up5uz67MA3A08HMkLKO9RMb3HiPBQIN81pRl+2fPFBP898zeawYFTJeH0RE8D
LpHMaZx1DHrgw0c6DLCtCPaqIIuTuiMxGIXg/+b507bgj5ekYGH4q76Ws3YaoZT7ileuK3J5NymI
eY/l21dc80jNN0fFOu/VZrnpKRJ6xXwGQxLHBoOBOAGYHmNYulTMqHazoqkbC1ddEdYzUH2KuL5c
4mmcwrQg64cJsrrsqzHx7/z/P3aXuyRg91SH8L78u4KE6X71d2xUQ0Xvq/6JrwjxAMxBXahnaxU/
PkzQC3oGTPkg4WeQQ5lPFuB800l/HygK/Xc55ruW9a9j32v15SHf9/6rgPO/Pm6543vZ//0E/zr2
/fTLMy+P+/8/9v/6at9P//1q/9Ox//s7WP7F//pFSHdyV0gCZ/p0zZ62EPAjLnVbrdFf+4aaInq7
cpvm9DTThEBHrT6NCizYqBpLbpgfckSiqdOVmYbfTmXBW3Wmq0bp8cku03utiuaPMMc80FFjOXSz
GbwUpB1W80YrK/mB8H6gwN/ku6hGGIZ33VlbQXBNraF4HNv0mrYYXKChJHSFXe/DzaS/HhzDOicO
bTbqiMeIBGL6JCQTRfNEIp9dcYGsZmM39fo6Uv+IwhlWkKZ4S/CynXpTs9HfB+6HpovXRK8hqUyk
7Vo6qSjL8Xwa/VXvpfDiiUL3kU+tvQY7AzOulY1j/iOMWyLB9JY1t/ZIRtXbqInm0Se7klKD95ra
FeNcM5DXHbji3cWhQDZ5nV+Enhqvys2sk9qWpW393luhvwV7AwOFIEhT67R3jTBkowzzVxO5MKO9
BmVbHZ/4sOs8NpJLN5fTq6CebavjYhy4Frvo1vG7kfKC2R7Pk3iRuKge/Tob70YVgkcgSfM41eHj
nPjRdvJIZUGq2q6FlvofArlk4+IYkzEIKeJk4q2md9hzsXIwFPvq5CDpRM+YmRvZY4GLSH0yvQir
UzTb7d+bs5YiqJseplncoAzq+9bXjp2TTHft5D05vdymJv2SJoqZyltI4iwzA3tikLoyZIlBgGO8
ifpRw63RPoZOEz/25dTcm7X4TC3HfJ8SfONNLgLEhQU167E+0TNDFtkF7h2aBcRjJZHDHUGfELn+
9B1fWOXa0Sn2p+KgN9jWwU7SwKPPlnfNQSuI6YswjknCAIec3m+ixS6D3xB/FIB+qdthmuhN756e
1QF/bPxOhA2DVEEHhSkGYTbxDynw+VhDkr9bdvYz8tzqvkGR/SR851j31bxzkdGtKvQBEB3o9sbe
6ByCuTePVYCXCZAPxQ4CxpOY1Z1VlHjzY+tCzCYCDbv035PRM9delI/nkoyyN897WL56k1boMZtb
feMlnXgfagY/0kenuyFz9KeBTzU56cinw30ldZe5D6X+bR3FUMCpu5dBdhJ5MhB1RldY2lp0Nw1j
dlQjE3mC7h8a5PuEmeVprDCV5OhsRvtd65RZ3aYMtxydROzhHR/CddySp0ZCgvWa+B8OsR/vRpS3
Zx0b5nq5ObtttiGMUe6tuDkIj2qeIDahqhvxLOBK3RzI7yhIOD6Kqt9xwqT7TvMZ0Xt+mzIffsm6
jO+byCfupgnRNmrJ+1zk5lF2dMCVbuJIiuW4cQoHKxm1K6xV/ByauXDf6pgoP+RrL1YG88ZI3N+J
jg+cFVWP600tieixUV5701XGf5KWxmW5mY7Pk94Or6bNujpjHbXxQ4ZSplP6Svda99LETnlwGwLH
+Xknbx3/MZe202PbW8M9Jf4nmEgEK42RQX6cE791wx/b8+RqSuPk4gMPvWmJ9bW8WFWRAhar5n47
c1GAhWe/UYPg6jzYKmxH2m9Y0KB+tK9IDfNznMhj7zD5THR+uG0U4BuhX7XD9EQDqJAOdZbGuoCK
s97C8qcgeKyJh/xZxDK7Nbb4InjbeIvt2NkbDsk/y80yqhIy9KyfsUET1Xdq/S0l1LSR2C+6sQsv
RVBbN6/UP0XeiDeUNPNe9zqSpgaqeMR7voWCxgbq5/DqcsV+04etg1b/bS7xPLiCUO8oQoXO4kac
Aa6Q2JWa7m75AhKTJB1Cpoq7ptFZ8A/HqZT0uTxb2xDRP5N2wC8tMLRD7Zcs7yYL/8CYJLu5Nl/L
SFony6OopOWldRqimDQCEgo3ld3omMHIn6fTK9EmNFibPeaF+VzQDJFKn9ClZbA3g4KAOSbSqybz
qIH93V/uXx6/7P1PNyf1bP96CFR2nuL7n3z/u+XR/3F3HvLNuUaxD2rVEAdGdlr2OipyXMrYDP+9
F0R5pKM852BYj+RE2ylstlJHfa0+Bug9aLBhzSuzXr36A61dVvlQZtXmGzG6HPNhSaxLk8HIVe3M
hnrOCXUFWncD1BFZ4bwPTWegp5hwsHSP7BHImCuu4M1p2VD8+WcvBuvYWEA7YnWn2/I5OtX18SQL
+dKgYjfGfX0SPtYzgpHRMqibGT3KU0Qk9On7JhmG+Wm8x0Y37EzhPVSkmZ30WNIC7glgFVHukUcX
TScRxhmDEst5N5xBh5Q1x6Tf730ivdE65qsubKttol4D6w0jTxv+Wl7x+2W/by5vj9U4aI7guLz/
xq54X15XZ6tlF/UsBdm8zjdBEtWkHdH9+t4sx9oBLEg3y3uUOgQCJ/lRDMI+Oq0E9ru8kRH3dqb1
8eH7A/dTuxNlrILOVVNNbTwdYhjpchgCwmYmkUt1OP2BDNuGzMEFSuuqfueyl6k+oU45iIs/tfRp
aYQN0TUefCQhSuOwbKbcpbOYIFlimavXGzsO8fHVOszXEUvswelK69C3ydrPZX6aHCc/LXvfGy0O
8hNj7ysEV2+7nGmwVfOTFzLDWytRNyYxVjV53ZEPTQIBZepYtZ/ZdP+9V/qedoRKFTBykACsXizq
ezFhDIm4kHVzsFme2l1+m9+v0hu0OK0w/bmcxMummH2N2pngt7dshCCRFwjisVJn8nJO+45uItIf
yC72evnPSa3h6sO/e185eU/ncOI8p+b/z0aLSrzNOb7MULUFKxjbzhx0f/c8zaZL6EYX7Gr6UThZ
YNk0sF2Wl7H223WHQt/SZkUaUNTSIG+tI+agpcxLe7r7+zwkLP2ztxyj7o8CcDn4r8cI9dISOPjK
YLje+Mj4T8tmwhX5d2+5KVqV1iVZiZcJ3WGjpSlMpg0Ro8vecoycz71ug1rxlNvk72WmlfXRT76s
LENI3uaee6Lr7CIeUVbf1jxgKa8bubPxy55s3exOVRYfZiXqClxQE/3UvBUxYD/Hj6sT8w5/N/n5
/eTK+fK9qVVQsK6BQwULYZxzcH5HvyUqwEnDszTN8GzN7UNphDZKwZZuQm4ga1HmDiI3zW4guIlN
VZkBIOK8fEdgL3YF0NRzi0jmPLuSaCG1t2xQtulbod6dVTbUXbTkbKhHxJnnnUO1WfaWO60Y7IzA
LNLqHmK6Lt5SKTNW2hBu81CVVh9K648BzGxfzLr1wJz6Pu7C32M3EqKqK6+7nwBxpGu6IcEo5E13
6YUsneAA7IouHLneiMp8DPflbzlgaqGzIo7x0Dt78rK1e/grgl/K2m6Zw8oK37UN97zQwl+hobub
cWrGM0ux5mF2TMr7xkhTEvnrIWlR4ZZDnF7Hmnx3K7dBAU1nd6ybAxHlOcG/snmyobBg5YHNjhEe
iZoJEZ5S1C22NUEUI/ig5eaymZz+bu5SDbWbMpp1SXNA0T/clg2hT/MdElJU1Ayhs81YQ0b3xnRJ
3ifXqljr0YQtx8ekjEaPYphrkNLk9+VLP0XjQQTFDSNyeiCaRKuVCwMz9ySrbVT7RJpU/2dT23l2
MbT2ExE2BVR1HEsY+iey6b8fSjkGq1mYp0ip6vaiqYrrste2IQFUlNQL1USyW/mEJHncOyzxEB2y
EXbhnS3cXyzjqBtPcwroyzDouTa6Cxil6+XaLmoytKc2v/w9SIClcyaX0FQ1y0xVL6n5qgRxh9he
HJVaT58zruko5t4NAlx4rH2MLk2LhRHFG3UWLIKaOGNbE2ebBHdIRNRBewz9+hyBaBrQTFEHjLOB
n1mgZfCMDexBTdlGl7gzfredITCco4JSnYtBp1gXGeAUXQNxE4mrP8q0/nCa3rr83WQxTQ66HSi2
4QXEuUbuN3lZRBdT91Gj7iXs4gfJ1FwXGSNm6su/m77YOYaXnNye2hqkChJP1fAyzAKLMyVX3VQB
tn2vnQx7NPeVK05VnPR/N3oXh8Y6UyBLIb0QpWX3gY6O75cC+onuMfM0tSdK86IPdkSGNxdcu7GR
+lKVIlOUS6+mc+x7xrEcG81KrAsL8tgy2dDq9j+nHcvNxCz7rZ86n8UiKVmmHH93vaZo9nOaoiBh
GPd7O8BtqKYldGJRE0X3UNb+GcTDlOF8Gb+XvWUT2SYEg2Y+MBKjYMVT8UHwBtiMQjwvT2Or55JG
d+/1DlbxtI8NuMY8UU585Ar/oE2x1jBn1oXME5ZRfZibtTHMOIuQ2G4oaCKXqFRIrnRoRWdoXg1C
OtdoLGlvp5CJjEaeyETIMeCWPwBsd9vQa/9MfixPibpv2Ss68uEcQmKRQTOg6mrg/rvb4oA4OI29
mS2JZ2AZvsvRgOfpq6EXyrwgAub4PcT6aga5DOnLsbHoD6jFxn1mJ6RvLPPLZd5Ic+ZHlPUzUl8m
lQjOWBAFTh8imEskEJVMxz2UtPgzloF4mVeaiPzXXR9R+JhJWScA2UU2pTbL+GGq0d3p5p+mbPi6
1MZQ38hyZ0rMHrxwchtqPZP71IqOnZL2DGpDRAryn2XWwwzGPcbuYZnvLFx0aEbtadlbji03DXLb
K60aDyYZDc2hGLpHQDHdrmi6jia/aZIPo3YtzyCwBCARbQ5k75EaAdXxzGIoX/aWYzX5gsSFVsTg
qDuWTdsxdNdqs9zUAkGBekK/VXd0+baw0DokfcR/Gtq8KwiOWKYvy7e5fMEkd5JQkl4yw3wsfJ0U
rT6q7o1Kv5voplAFING5ZHUXhslw587W++hL42wOkKZG1DytJh57mu5ru2+JADc1nxl+AVgmMIk5
yLTpmegykNBW8GGYFI0TrjwjrbJjKyStsrATNKUiDINqY/j5xbPrZkU9T27jsLbuq6qh8MeSI1Ki
ORJ0OGvUnu7zcphjTfqErX031mi3RIsOBOdMQuNhPMyW/e55Fr9ZvPsHQbDcFWX120Si0gH3cHlJ
yD7pWV++CdQa/exjbB0vQVKXuzFtxClFWLqy7EGuhxgQqPCng4Zom3ksiIoQWOtKNEydhUGC3Bh/
Fe54GGKqz+ipo3szQc+LcsU/pQyW5OSQsSO095zF+0Ekdb43dIyiyD/j2zB26WNppy/wAOoPBGHm
dsgmUC5BQIZMKnAVW724NFr6z8a08h+whbYhbbeVjEeKkPpMrb2fHlJGmRZh9Vsf9FzACtpafmE+
N7nTvBMuqBEh5DdrCYtnrbca5ct+DKZ9LMfhSbaE70RJf1luQYcN9vjJ47XAbeqSxPdutrBwMsOz
T1adee9rTsbxwYTkvNHJWnKSmEtfZegHc7wXrYc8OJveyILUXouqx3qpBd5luYkZYW8mvvfIiZY8
J3m1sa1Re7VJ7Pc1wnEqYZv72uwKfOWTfOh8GkFDVx1qQQ5bybVzDXFTkCtmGA9ppP3SIudHqOfd
U1aT/JoQl/ji4IffMvHxrlnv+sdSf2S6Wd3+WrtynUZ96VbyyvM8zHiOWMrBSRxmv1pLEAcIj4xD
kgXJOZvy9ALG4a6L4sdMzbXTDMG3b+skTWI4vHkZjdqxiqcfeI/pr0/za5rSwnJGWb9mfnbJIyN/
wCJWv4YkRZNT0j9LER8h5PbXoprDXRlxrSq1zrw37Ni8x4SdXKZJv5bac0Ok34d0M0CKhjSQYqY4
QypS+6bsmSHRehnQYjE7UlHINpW/yi3Mcw1QQ5Hn+13auyvpFq+1nLLdDLzslffqmI1xP43i6NSN
dl02wYwoN5H0zQLIV1NupjfiPGbmyIQLFVmPO0NkaM+5Cj8OYfSICjvYzBLmBZ4b+84mmUZQPCJh
fJg2yCXle1h49DervNsEFTFhcHyaB5qJLILMa0xvDRPzYzrMfJrZKe9w04xHmdmGCuex+gN+Pe8q
WNJcp+cyK59Dt6mfZrLKdlK0+Zmg9JzuKIr0vCp3pZFkv3yTcMM5/2QJjsw6J5KmHYUL4xQSQKfM
0XEaPQmBiM2zKUr7MnwJDed58PXpbrnFEIpyyW6Rvqo7u7yIsfKj3ra6/ImCe4WOrQsupmFT2J/2
PfEna3uYyCocHLwr1l1imuXj39Nrxr20DRsNQEAtnPPYzR2z+4cBUti6woVxldN9Sqnwmtl++Hfj
z+EfN7X9E0kGGCQARQLUOgaggZ4aSBXHzNPIaEHxWBgi+mW05Pq4xWNgdfqLPblPIk6aJ+G22tmm
DgY2OMSIgZSexIdiY+n9tAbNRc595jOitCZeOfwpr6Tcdg/DJJDdj/LOS2nqa0Eo3kcvNjZzU2jo
0pnVuvzVrV7XNnpa7fVU85+WbPWoky9mS0vEwdjBTPmlLEL5Mgxb4fX5s57cqnwwjzw+uRDL0RGw
N8U3052KdQ4POs6E9rBskpkFDgW5fnLunckYX7wUa3Pfjo9uG8sXoygOtEf6h+U+mKQX8gH6s1ZM
54EU3Vs4BRGpSi6dEa+kPaxuhs78zx05gbEnd9avy3Eqwfg9egxnA3CS67JpCDFVQi71a2lUQdvA
rcRkPkhoWvuFmz/K5gU9R/dkq003M95E3ozFavTap7KTDtKG4X25RRnP3JLZCDvJ7mdn7bt9cEoC
l9hT8B/pUdB97zEwn5J2wnWTyqs3wS/b2Kr5DQFnvkh35m/oH7wwHc+aNUtWEGq3zLvxvOzpnjuc
jdH8wp4eEGLvZYSB5xWiOBK4j0Q+/r1FH6M6L8eB2Meb1NUnbPM9IohJEMloMi29ysZ6zZKoO7Ce
mq5hKX93nVUeJ5Qa9y5g003Z1Vxq1M05j6f7aCjNkx3Eb8uhzHCJ08X7dHCTXLtQeuXm8s/IR/nn
n5nuIDdGaYa7TLcalgdxhFuo655IjA7vMlyuEFC6p+WQrfyQHmLJ83IMs3xBOoYZrpd7l2OoRZlL
BcP9PEXd02wyQ4gKEPTLnQNlrPvUtLfLnUMcvoYRU5jYjtCIsUTPHXHVbd97ahM4AC2stB0xevbR
70m/EEi9z1ZNyWp5SNmY4qmjg07q8/iwHKp8x2TAC8qDH9XiyczQrLahS3kaUqib+Fc6DzUagwK5
pJagAISos7GNbDxiHxxowOO+AOe90od4WvtpWu1kpuX3EgfTLoobLHUSY1phet6Rhr75omtA0Q2A
GpY+1jj7XHHnJaO4Y83PkrrMh62ZYzsEjXUuAyB80rOiOwJqI3K9SklVdOjmLTgXspaZPbD+KiQo
zMqafntBCQeHmUa1OsVfQzIQ4MQ49p4ZBrXOpM42Rlu8Jp714MjpvTMA5hQDEvgOS02f/UmYpBNK
MD/6GbEEs5M84gK0s+nMXFDD3ZKe5tF5BYOZrHsNgeHYIF2c+C7LaH52zexuCFCuBjlaIktDMOXp
kOlC2zXO4WOewDqFzrWOjdrc4OxPvdexru11hhJwzlSkJglhOQzcHO273vfxU1pBcp3xURScnHPh
fTozODWiyWBACPlpy9A/oEppN1NW7sXoDOSsYpUdO4yiMZ3YAA0hUrEzYY09pUAXWEAlfwsmnUpl
CZ+aoIaVxtyGBLesx4aY7kRMII2mfHga63Wuuv0ZbrASzZbNRgjceHl1N6AaRDeay70+EvJbid9G
4RFCbFvV2h/mh9TEz9zO+VZaBDYlLhleev9mFRRHSN1fI8jaOW501NogJrclCci+HK/01j4nAEmF
r3lkU7p7R2RP6eT4+7hxbpCHKWIT9VDFAaI6+2W0KlTkNSz1cvwEevk0aGQPV2FGW8lXl+2Cxvkk
6NsQFKTFDraRGmFv8OYMToJ3zzpXs0p2c/bgdufD0BS/tC6ujiibyJJUyZF82fs+1T5HCBdgbllh
kFklj7Y/NjsopvGhTSyAEhD1WLRctG76KuvwqDpvxpjXN9RsP6Vn0/s1jM/Zq+MLiKN7s4O8hkzD
urM751YG2PWoykNb7OGsN5o3AF4rd3JGs1fhyw6n9iseSpi6YUniTeGc09zHOAx+mtYVXj3qCq6L
KzLWvWpbm+bNGcm6qgvSTmF9x5lf7ce+/iljT0VKKsoxIhSARd5dn+d3hQthwQvtRylYKZNWfsuL
7nX0+viK59Em6ob8G6citSMjgMarkgcULegtbwMfdV9m1a8qFPuBjHjlWtwvZpAhbIGtWj7r/WmN
5HdftOkVV05PcHvCxKMSzyOt7lWB8ujQO+1D5erPSdmDdjOjLSEhqBApYRP+OlogE0Br81dM1p6p
/wpqlo+JbsBtLMfHZKyvbuNCzpsI/9VabxMMGIWLkt+JZ+PUJmrI5e9vAlQdUYRu6GjeZU34nhMd
QCYJU4Le9s9aJiNKQwMFy7bel8AWV+B7IsfKt/Gc8LMr+ATS3EVahIBcpG+4ftudH4TnXi8Oloxu
hQ5TDuwklxCxDmQWPqVCviSkgdVuxvTbvOktvdrecfHkdBSBZDJmK6st9A1m8z2e4sPokFFoSMxQ
tYaEmQvkXWV+DVVlPYQ2gFKzyop959AwMbpX4U3EYeF+XM1JLzY9E1yv0UL6BpNKo0FpEH7ExYhD
FSbHCk9rs8IpjsChEwilKE+t0+h9NKq1PT+LdCscTn0mH4SjGX9AqPwIS/GpIWyj9pK8NCPWwxaL
hkcEXTN3X7HkJ48n7b3Iu/DQxDhy9GE6l4OL19lEyT1XzmpudGvjNJlPCt5jZvnTk0yNc4t+0bwz
tIK8KWau1Aq7l9q/K3OtZXail/eQNH8ySx/EzOgZxGebvxRl1JEu4sAlCXz9lhe8TbkmUW8ygfJk
uvrNDC1aeYMkTtLViBEXJAsR5WNuswYJGIEcG6v1H+uo+8gxul/IAvhZts7N7KyvWTMJhNCKh0o0
nwHzyVEnDBbFXOV2cutOBKwTFPbmubwvll9RrlkbU8uzuwTbth9r8b7uhb+aY/2YzNZ9bjjbnmTH
rVm6OKc6wEDZfPVYw8IeWxOQF/yeO65fQtsMWpO/z7PcFWNytaZyF9b2vnaIckJQEwtRbhw3fayk
B0eQZszkHnOD+WXT2lyadAlngXJkTHRfKd2rWaY/wxiwY5wmv7wQbmvkvIm8RMJu2j+apnjWA5y+
U2bf7LlUq6Bwj9wCuac5/7QLWwH+0OuE5rY1nLeCSdU0lJc6mG8Odey5rjh5Wvjgss1u2bzLTMa2
yu0TKHKetkoBSuPxz+XGzzsidjTvGAC9jzLO8oEcaiVT2wFf59cdNihCEqq+Zpw9NGQW6wZnOdR4
N6BC4Wv0/JKNkfT85s3ziFqalBBOaD+ndQgm4kzFHN1i4p2LdESrZB4oR7w5peTSPNlvjUUrAGHg
l48nAG8WQtU2pk7A3yKbCeOOQvfVHC+j15DeZjCYTHTWbNzlrYs+uusauj8Z4KXR08tD1AcfeZkY
ABzIbrOiQyzjZ8szcc8gEQ+04dmXTYq1mYxMz/DuTD3oVvhSwDBQyk/6feF71saL6onqvt+h+p39
y2ttMOFEmsuipcw2upnDSNIngYebZJK25pLeIjrcUBYiDhi/NXUgsgVDSPYha5+UDOnQJ/Mvk+En
iWcWAwQnrWY9Umcb18FIppJnR2dKDk+ILtH8ZTXZue78K/Sd5zDsY3TXx3gMh+eweYpNQRhWFV/S
krHI11YOMxFtJkDNSJG29zVVx3T8nTi/7Hq4eQbef+pMMAtnLBxtw6iO6oicRwez+axirNDWaLp9
LmuktWK0vmg0lkBx3XkvbSCZSVl9UZLdzWJMj3GJtp/8gjn8Da3uzpmJ/ptttBSp1oCimBsSxdAm
kGW2ilvkB74KHScOYGehpWEyYu8ozRJF0gNugP1TcrEbPqeuSQBvUTBnwbmy8EDmFnO2AhhWFx+k
Vu+rXpxZgs9bMjTOjb9B7EIZNyKmc1UkrdyPpvtby/JDZtjurtW5lBnu9KeLDc4K0Acqp4SM0ObX
IAGiyJzWdFGqZqhIzwl69y3USXddpCHAB8yyup8W+AeIlGoSzoPCKl4DO/6hR1y2BBW1gIrlOkP0
2uAP25Dh/Dmh+sKYeNORpq1EFt3bs3zJXevVJgyXiH1n1Xb+l2VGP+aU9xyKNsFqyZnXBfVApMGI
BB1MowyK18nhgtZGOdiUlNPPie/GYbQ3SW+fQJTcwsrrjwN+JfgBHvAj4x5m32/CMA1SV/H36m2n
raOSokDoqmY46hgyjE2xdoKfZsTKrsVDs07FMG9VgIPlm8ZumJOH2jL2mk8eODOhhzqFQ24iXq4N
kIX4JnXc56gumtR6tdzkV+O2ryAnt4JecByiCMyTuHvoiH0lX9BWJgxGRAcIbN5bckeAKejEDhy1
DtYDOAQ4EbClY1n/aeri7CTjJ0om4vuIfotSvyZ+j2ltqdUTQ3m3F108ogTq4PQ2DWB5jdmbRqpF
jVR4T4IfnUeNbNcp+hnb+D5mOqc9PzEq6/M17HjpsCpuI3XBvWOUb4iJNgAkdnnZb2CgHLCA0bLK
0Bikxa2vB+9Su9aproi6LDID+6DRYcFoEYRJk7PGjj5ob+x6DdGxmeiXKU7lrYZ1KqfgQxHhypZ2
9YhayEi+GulSNExQ7iQDmfFPmjv0qCWJVXRmQz5ozxqTrS1EOhxENZOltuR3UISMO7mBH2FwJayy
YCcT80U4Bh8EtRoro/Dc8NM52RAnw5YkNFdz221gFzfNTh9zApverZDq4WDtUYUFazqVpPC5Nr61
AUNsyRR7ZR4wKQF6rKpiMwx0UglcW0F7wLrnZS/SjIpT7P2pG0wQXgJcgVCgApmeYW/o1xCPS1IM
TVSRXDXUyyvXLraGJh7qmERpsy++RD9gRRt/Bt74nM3hm26QCzN01qfmy44cHHI6UQ64e9fWcDS6
6HT6Ou+2nBEFb5JM3z4qnuPgaAwETcJEAdqQhm+z5178UR/Jc+h+GCFLvAS7RgotsBL1LXSpqzTy
KqOvABPBk67Oy8rPyp2hZj6SXAZn1vM7w6k/aJ8n63wGCMEiUNqx+8o3up6jzjiGBQq0eSrylzkh
PJ6e0V0v9etQ2Bs8Zftgdl4T6j8RpoCVpNFVVjGtSD+pN1w9DUDP16qdboUP7mCEYcAED5xnGxxr
zh5roiblSiVND/Z6rk/AGryXvgJtxKq+okTjODR83LOvWz8iJBuVqqinTJ8Gt0zOcdP+GAKx1pE+
1Zp1xq0JQHsV6NajRUzTBjQUF/Lc3fU6RVInS9COE5pTIqNYaSXMuyLGHk/rqZfYtPKAwnWlJpJ4
04rM3dNs4NLleKs4DQKaJjg14A+Qha+TUR/yPLUjmFJlp9oW5TohplMpE+P0M+uBqjA6xXs/auet
PQ422XnI/Ie4qHeytKNtmz0nDFEoDJxinbTRg5nH+jYh83zjt49G6/PHR/RA08zzN2nCnHz00UFM
4mglzK24OB011uR5IL/sEv0eM6idN4pfurS9AykqMI/TW6iV+dp19N/dmBHP6nHpbtrp3RiirWzQ
KyyHY/lJKQQCdpSCa87Gn2FLEHUC0p7oL3s6+ia/GHIEKduR9ZlWJ0b3EZdF8QuFUsWSMSXMWky7
QkJSYsH8SU4r2UTdPjU7E97gf7F3ZktuI9mW/ZX+AaQBDsfgr5wZJGOOUEgvMIVCwjw5Znx9LzCz
7ErKezO7H9uszarCMqukIAkC7sfP2XttvgeKx3hVVBPeLh9ALpvs3jQV7ODgs2elC4Egexpm9zIN
S1NV++C7YIK3TKbCGN1mxqDvEEozQBPGdmhkRJIrQuDXyijYpMrglmw9omxY4I5Im7E2wDGkyOa4
oFha+6HHoWVCiB+zQlx8+SUyx2wTgUBKmwYcbgHrdnJoW5kQ2qtLB6zlfoxD1AwWFjGnIlehrHt8
tfh+PY4TaDvesdy2jxOYrIp31AeyespURDSMwaCECGe9s7T/XkXjhGmXNYv8KGcgCpBgJzK4zYLt
ehg23uhau1n7xh1gx4NnuzMw2UQcRNc8TaR+PsAIWvdLqMaYh/e9KYuNadsXrwBhNw4Jz7F/CQPL
R9BLARgs83aRdS2lVVGsJ7fODolot0Zff+48ZmDhbINZqT/1lvsMAWv4hMj70hTzLk/d8RM6vO40
JB1RmtCNeiXer0y7v9Lvfol1+zkd7/8IvPjLH/p/LXxP2MTlEUP4P4TvPX+Nh6+/pPVd/8KfeEZL
iD/A/Hm+J8GdAkEEA/gnndGy/D8EmXugftCQK6F4kf/AGd0/0Fz6ynfAMwJvVP8FZxTWH75iXAqX
0ZSmafN//eeN/fIN/Q/Be6QI/gRn9HxpS5fX4e3ZrpCmu0AKf4IzjqAZZ9FaKdw8e/Fr0a0JDbkn
8+c76idnN4wJ0t1G8kwsk7pxxE43kIK+3JAGD7ureNrjh5SssUqWzkn2UYn7kvEPkPPVT1f1v2Em
Wr8SE69v1hMAE+3lagn+8+ubJac2IQ8aFZSdDeGLR/bGMIf6jUzmdj01QmwTWz2JBn1buWSE9gFR
O1VTb1UYH1gsPjkqCfc0HnuIM8PJh8L1SGv8/C/vkq/t90uqXBhyLDiQL6X4jXdZDeM4pllSXlTE
aDkPh+5+EuFmjLocSnkw3TQDqXRwpNY6AExTwcjZY8FqaRwty2trHlzvEhMWat+MpqFO//L2fsVx
LhcRVbfjWj4tCUvKBQn68zfumD7SRTzsl9jpn/BfTDeVUQC4BYm7MtNkQyLQdM59RFcDuy48f4LE
pil7HQzz367Ukun4X5mPf70V15UKfozAU/LbleI8lqtsTJMLwwViYyIqXC7Ly9DNxScqosnElDSp
9MYZS0KlaqhQro94s+iH+NIL9dEzSNj/8+Xxlo//y3tC7GEpi9gqtJFcqN/uMdqtFoy4lkugE3nU
yWPkpNMdQvivGBWrszcYydoJCygr7rUjShu2v5gZPaw8jZ9pAsvtWBNyTZQROdbkMvk1geBWe6i/
GlJMx5KZMMYAbeOSzCm2D1mjKzqjIly5uelfyjR+SpyjZVKrlgssaI5hq2vxztA5NH3/trenu7hE
rm7xWFPfkUI8iA5Y3pyeJPnbG1VNn68v3fZJtWsalB2u7u1j2cpTiDiBZzqTayqZR8Ke2n1sS7ij
xLMfrFn023k+pPLYJH5yF5uYSyxdnkiNbIhR4dOkKbVCFlRfs0T/aPqJjhhvMbCKZKd8dEyRfzbc
rtikaWxefMhSdM5EtnGL8PDP39P1Nv31e5LKZO1ybMdxoaf+du/ovIL+hnnq3JX3rmPvmxQXEUqR
fke59+cXAsXlvigg7dNzHA9J3L+wJsW312/AcDx/yyzAWA+6VrSYhpmZ/nCHrkTFZgg7kmARVzYV
pYYgI0XQIxtjvh1gk2kWbpy0SraJNs9IAX9MRlXBT1sMEJVxkDKakOMlb5T3//yhreVD/e1DK99W
tuVKy18gwD8/u5OutCODYD63OfiFziMiwpqo7R0ipr3pU5LX/bbIiY030y+mFf7455f/28JGSKxj
2nTxGG8q4f+2V2A4atsZAu/ZSwzAkD2w76mGiq9HzYw92Mu6+CvP98+N9P7Pj/a/fg6G/dsSsbwm
UGPLhFLs8t9fP/FQmbIyjIJPPGEqARq4a/BJrcbMP8+OdzTLQq+xzlPEMqDdhX6AHCFvxLrlsVy7
sDF2gXPzz5fB+vsS4YDzBQCgbJcJze/XIW/twcuieDpbyuNoF4noQKDijzhJPtKsujf9Su3HwCOn
Mdtws+Wbuq7SU0644+RUw7Yq8Sc1xHBckrn68i/v7W+ru3RcX/KuSE01zWu18fMdAkZO+OhXrDOG
F8GTWiLYhHXsN/Imrcqeo6N8E2zYEYf1vdmr3RDA38BU+C/Pp/hvLpKHp19RwSz1i3B+/eIKwYG5
diILVA8sPSMQjNeWmWBPoMe2reVzWDRqTz8dU+JEC76ru7cx7jgcJTXKUmNUAEdCiJfJi9Gk9L7A
EQj32Yjp1zQda6hvuLf5OH4JmqQ94BMiBckNH+tY9bt/vqZLhfbbU+f4KJkULXzXtFzzt49isvyZ
o9sAbuqg4zMWUeu59j6ls9VtgxFnnK2izfIM6pzW0ejXn0vVX+RMaGbU+PYxBD9ZUXGT+R4xjWUZ
TYibWfWG/GJWGBNBG8EuIIRg9srsWAoOEVZ/wpdOOEWFEhPzxEq2sbdVUUdouAgRg+UJwkJZnKDd
43KXR6IcgqdMF/6mQAuKpOVYTik2SAQUO7uW473txv2acXB1iNOyQglAHEeopnKV1kxmWquClukP
94EmEuO6e1wXNVWxAnbLrTRhoY3IMKW/HH7kdsbbnlW5Bzm5fCpZFrcSa8RGVP7RrZR9pJmq1vYY
LskmwS09HW+j29zfkChl7IOSbJ9uKm78Oqt2Xh+5fMpzJvS/FDvLN/PrerncfrYpyDAVEkncrzdh
jMmZoSfmhOVmkWlLxolTszgs38G/3CR/eyXPldKxTSCjlvD832DeOTweOaWquODashnZ5dmrqcNv
rh/cmwhh2NvF/T+/4rWO/OXDsQAJ14GvbgpuMfP35ViLCNti4JwdJ/3A1ALpzUnel2hiBmcoChm+
7xrfck7Xz0zftyKUlDrFH8h6qbx2F3vdfRW2HxHzCih7UHMSlvMonP3tYOrNP79d6/eVSQkOLYL6
navkWVfe/M8rE2td6PfEUZ3dWDLWRo61ui4BIs/AXB7CsBSnoqJHO0h9sCMKJDqm9p9F1D+/FXVd
fH6+dLwP17dcfykfbLbR5VT006kHBV9ZBgC+2EO4HbRiCew9VmsR0NsXSwckJOaxtnxrn3vzh+16
wckPGH64KtukdSsukhbWqiaql85ShWIk8cTGydYlBdgB9q61qjQxp51L6ykeC0lud8HDsp2zOzKQ
W/RxF+AzNBQxtm67esXZiqhLhuOHTjsgaZfvLqE+XU/aLHdVhUuqqoCPX2sX+ZpZvX+p5EsCqOFB
8CC3BKfkLyFsBSBxKjmBq7u/vq7XDznWnGJYF7Fh7ENP2NtWtt12WBwjwFLjh5zUsXQmfptV4wLo
F/R+TNpYBuz6kYu37UaZ3GH/4t/odJ/xrzzoLrvhHEZJ240o4qI7H6bdSYUOfHbhGseMjHvSZaqc
+PbgmWbJuGOckV3K19IpI+i4mXfuwNBu86xvt6Xdfhjj7D1g4C7245KIwmR0CzjXv2/m4M0aKK/a
bMKYgePWtztn48xPdIZNxH8lvOPlZiknQMfCxZ1BJpQg4iY21iFC21YE9tGqfeR+Pjr0fPhBY1eh
eIR3ahMB/6odE3qvScfMtOisBNWAtKxC82szbz8Wg50cwpm5N1HYa8UFXsEonc4ZoGoatIvuN3Be
3Wh4CksUTLYozaNg0kBjquiZkopHqDXhyUUti5XhDaCaPLbh9NaHFHCDogXFJ3dO5O1BmNbF3jKM
8hJ7HAn0UriHAzddkHPrVA2HwjCg/7kotV3OQnbCjM3vSOK+/m9t4cUIIwgD0Gkg74gQAWrmyHPv
x6B9SFKiV1XveMKBLXK9vHLA8rXA3t+dwQ9OTWNfqkSFN6YIznBd1UVXubHpgvAm9odhDTvPghLb
D2BPnPqmG1RNj5L7qilyvY/IMowMBrNjGSG6KgMHRQb6lwTZ0mhLvUuqqt5UXW8fQnitaDxdfbn+
sehzAOcIEEDkHq0yaVf8texoanJrpNXjGHbRKV7PSHBNB+ItcTun426a7H7bTCUdVQ9FPCiXeJvO
Kt7CZexfjCw27qShDl2SnyQ6LI7/DJw8x493cevcey2vxvS82FF4AnlzktO1autmHwJKX+60px9D
IYyTqujE9/l0O+YawpmOX7k/1C52Ar1JxPgjQm689ove31QZEU1sviXMuLBaD00uD10UFuvFsbji
JDEA4yY8HQUY+dcudkv4bDvofx+NNTNKM9L362M/CuI1nQCSrZPW021UcNZUcU4IGvaImKFslykq
a8y6ZYyGv6y4m4OhP8WeMR8z+5ywvz/V8drRz25ji0OIVgexiPXDj3rgG4H5rrXYGX3g3mEywzxS
sn6NDA2eGBghUUGTk2Rqqz3DZbrZ3KGK9O765lhjA2sE8qzr44iHFKS1IsH2ui7OoflsZOLt+kXV
o09A57BMrQlvLsMWOXc9Ufq54beuFhHOXDK4LBPwB5YBcIu2ugmd4qJE4aEuF8cOWdc6JVGAxFX5
kASWPtkeHKmyqg4QEQieMMvwuZdfo0mLJ3diNVMKeUovkV54HsLPwfMu5EnuzJk9v0w89siRoN6w
eJHoktcx08QDrXi5z6DDZqX8kROVU7jJznYKfcIryhgXv+EI0m4NQ9G4KdyAz2u0T4HFSbqOuudq
/DT7pbGtkiSAa0IHBXXNi1EQGeIA4jSdcD0bLY82OMB1MrjJ5noUrxZpVIPGrw2QoFjB4k03c7WX
ODk2NAPJ/XXuNc/ESucFtVdhIxgW5rxriFdaz12UnWJniG67sIxvDeAFJztTTJ5aMoaANZCeWjBT
zZjTk5m5MxogHZQGB2YVSH6XVoPFQXWnEzQOjcQRMkpMj1KvYj9vcMknYLYiFWyE3UN9Zqm5vunr
AlPlDfSSWD5HZba7Ho1rNEJHNIQRrXhKzKHQxrpjgke8eb9vxnYHP7jcPV7vkMz6RvAk7Y7SnvHl
GgTBB959q1vSacdQYpLkW8WAEaP7/fMsbY8xm2DZ+rjLIotA33hfGfaTPyzjg6WaARrbE9AX7bxp
mm61bZzmHAgoIhCOXDY16/Xzak12YRXU5TaBO4miWrPFgC8xJ3d3rXHpbh6AwccrodBwL789MNtx
pyv3ALEXvZiIqarzZMI9lRBmJpoPoCM25FbaIzRV7wo1AIcySQ4AhUQ9nap96lb7yGh3TT/4O62S
+GioW7kMTYPRW+C3gTxdr1nb+pwTjZm1d4BoOkjOt3hCSWB8js9Zaxa4ydG25nYozuHC6Amqcgvd
lAQIOv1l1l+YRRTYfvMzYmz7PiFeHJXSg0+w4J1X088DS9htKxFd+nb0to5d20Q1OYdO1qcoMsub
khyKff7cKAsEl5UE+94EHQPP5Q4Q2F7ir1oRH9O9gL4pB9aEKRnNQ5mnbxmzZZK3pl3kFRspMrVH
SwTT3yJ4nY2CVMvJK89E701V790iblt1tfoSJx72cDt+97E1Ha4FKS/t7zkEPEcVCtyUQSs+iqlc
31a9SQFYogWb4jzbX/8w7bv2kOhhx3yQfqpM3VueJubAAOwaKhF6z/BXPPuIuXZum+ym8OxPOvCb
tTQNsZt08Jw3HRutI+xj3tR4M6IBeJv7SHYXJFoVoNDpFoa8RARtZweED5+yMW8eOnZUdA7GXQeJ
YJX1OkFfESh8KYa3thE95n5l3lQ4BjetOywsfkHDLSfTprd6BIadO+3rGeNvypBwA1CatMJBfxW7
sjY4xPmaYU7H55rK+QU1C+4apNgmaJhnM8SOWWpsG2TR1qHP0A0G/jYw4h9T2/c7p9dQm8vxwTWz
ZidgWe4zbT0UHmGBXQS9A159wIA9e+2HA/oqtJm0G60hzO5GTpp1ifYxRkt5MzoV1hFK0baYgDh2
WbVPzOwx0YyTNR7LFz+4Q/W3Jsgu3V4bpD7VIV6M6NZu6Xpgdyuf0gTNbeHhimdx67dRwjM5pC9l
V03YIVi89VQsfoh42M0GYkEnipqD5VeQf2m7jl32qbG9jSLcZ0n/bA+FQ+CGiZZzodcYGy9NnnQH
wm0EW4mYhPT3yNBQ4fJFoQ3p6GZuYJzFjkS6kLp7nC/0ZhsUNQFupJVWMQ+5nx3TIXXwt3XJJl4c
cjFb6+1YJ2cry+hs4v/kDHe6ntbJ7LEQwVAN0a/HEzsn5S5COr9KbWeg1Tk/kHwVIYBSe7ezXFJ9
0ENMZEj3rYTeYJjfmWoSpDoO98BNSUzpyaMCT3vKlhazEM0TaFL5QOvSkJzFr2ef68p+XeN1T/Rg
5Bpkbc+M7hCDvKVx/pXDKD1fj5ibaklEXMrZMQKCToXJgtlZRDXoryoXr3kDH12C+2M3lpQqJik3
S8sTUIiRlpzMR+IS0Mfg9VbMfQpYnxP3FCcxRqWNAc0+woBVkghi4RSwuvPc5sCmm+m2W466yRIF
YdZLfINhr5PlO7k2HSyjujHzL4V00sda+Y/ItiMWHu99Fpa5L1szOziDekglcCbRKbx/xQrQut5O
bXOX+0bxZITukQjTkNL4tVzAYk6YoKc1k2Q/B5S5nasN9AWOc7axF2yn+dvc3RUDbnoEJT/IeK7C
UT4ibuDsxCxrEwfL/rVc8qFlYIQDhQDwCUeNzaR8l8zAmCVcQ75V+FJ46fdkscybwp85gAnEO6nl
+3gPqokkVlJY7QSXR+vNzcZcMJq2DeouiL03G/PynmAexvFyYggwgWUhog29WsOR5Pr6lgyPqeSM
DhFrSdnkDDow2Fo1E9KWyoSH6pW8YG8a8W3gWjC6Xmxr0ORNp/sywDFA3qX/Unx3DI0xMp8YnXty
HxJxgLkYK6zU7WcVfdg6tulMWtMuzFtn54ji9TqooKTecVq6AShwn4+uPNKFuuC3ksdUUA8OJMtk
RXaq05AbuqWH30TD17QN1RE54Pdcdd1D23ifqLFIPk/c8pKPRn8oYvO+CBJ6fUDHnyb6WvPMUJxO
V/NVEUdwXb0NTHBnxZnNSsrveKVdAi6wK42ROuRkGa6kbyVrZMDDiqwvdNiI9bzJG++RSn4vxIRE
Kh+TjTZhRkogAEu1X5MwC42AGFG9wyGwuTZ3ArRnqyD57E0D+b3RQsIgTSBAZ3j9Aq4drWsfbBxo
BQ0NxQnNECd60ChikGmx6ZllzdDLTngeInEPboJKvksP118is0Xka/SNWBGBygWDKsTF4vbOt2mi
34IgfZhazvDAL0GWejAmTBTFSPFaoKZ9vvI7QTHuqx3ocgkwGw5XGxNkb4Xupi9RmTqYgM5+Gnwa
EvehLIlE/+ceiP17a4w2lcMEwfZ9mtiSIfOvLRBTBuTyuZF95kw10g1IMIpwpDDHGcQqBPZrWxDh
7A8zmwZWspOyHGc/L5OOwv2atP0El4BG+1jaNkhQqhhjQhxjpESozGQyIHZA0xRYMetO+XkULVab
JeBzphDG3pyzznpM9+zUOJZF/XrdTHoAyPC2ehcNbvEGIeuvAcr/VyhYHt/v/6xQuI3D7/q3BMnl
b/wlUZB/uL4JA1sJ5mjcCrTD/pQoiD9cpgnkRDqWQ4yjv4xf/pIoWDY6BIGI5z+hk/T7/sqPlH8I
16Mj6XGelkyLuLf+LyQKDPR+myXQv0Wj4NKBd2z6lab8rY07UW1raNnAYOyzBgjNcAOsi1cf4pzg
L5GmBb7GxdZfyuYe9kfX3lMw5vf+y0Q0Beoxb0qP3UglQkJrAFGgqcyNP0aamW0T3GqJCtMAkL8x
5ypodg1zn23bSwR/SVl8ikMKCw9J2ruFLca5Pvo22+yKRK4lhqmNeIb40fYiIqByCg5tMh87Coqz
y+hgE/ED3oMY9kne6l1aBaFF20iiNu/1uFLjROts+QEwO0LZDjN+mr+khAq8XDv3YTh/jEU0XmZ/
dodN72p5Eik8IsLayguIleym7QyE30F+MLzSepjgq2MT6O9DMJOn3mdgbKdBeBGDYBOksSnY8Eiq
rkKsRqMIjnaLMlwP485gR0c4hLQUEvsSJteRTpjGN6Hgrlip3I13AcQ18HnGeO8YRnV2OXiYDvnb
er6vsjL484djxw/Ud8GNO965iaEuVWCqS1tVsOCWf031TjRAgoHnz0fPG2+z1moumAj/+qFsGV8q
VnBtQKHx3Bfbbpz00mclKT3JkuTgkqqynRJ0q0YyfHBjItG0HTxcpNSqzTVJ1GK4y5TDOoQiJ5t5
MhZv73DTxQyP4qIzjvWQ9PcGkWebXpEJHdZU/nPTnRgDrSFH9TALs88YtetV6njtwbfn8D7EWgcc
OMdlGUZeeSlKk1N2mVBILf80TW15a7DhrItJfi861Z9Kt1srEk8e3Si/ZFPdnRfTWz+k/lZ3Trub
PTwhoRi+6gZVN6eVp9YIB7Q4w4uhidUyp/oM6yza1FJyW46J+eqIbty0PC4AMmr91Ac2tVydHxtb
PvR6GAg4U6SpCcI5i0nd0tYsqOMJepljFxcGem3s9QVy/hHCL6yP1mzWUQ35IgLpzu7ng0bOF9ky
Jeas0ASBIy7WUmOuG01FTDdc8olNckWyMmg3J6nXUQQRvvYBCCapubas0Fy9o40u8JKiMOdwgK57
Bvw+pMS0zbys6xN3VRGwp5so3KVUCStnzJ76xNyZNGEoUNxz6yQ4LYdtNA4vQ4PoufLiXYogWyMO
hPbNexzCh5F2x1Z56Tm1gdjIxHyyO+LEwaeQoUCs3xfs6MeixpYs6bSs85JhMtAOg87BxswlYie7
OovigySf+55nZOVEKOcZV6AFDS6zzdEpcOpglcgfgd0jUZkzaP9ZunExuOlGcJZjBULwRLZ7FHZv
yKzXWucPNlGKXbRm4CVvwTBRsPjEObbZfQMZfW/7mVqDYz7GRvUJM/Aj74lccjP40fo0CPuhK9f2
sPwZdQJywRHKXcIifC9Gkp4BOp2mBzfJyETwmhiLC4bG2YGvMffNsxmp9F5VTng3Gi/MV9TtEp+h
QYgcJ6N/62bv1QMYvvT4vhXht2ki7dpxspmqzL7LUkNuq7CY13dRzecCrgRB31CvXwoHBy9RvgyO
808x7L0bjVJnJazaXbfptG29qoPAGPJRGZ8fTEHmRTY/mDZPAJyTFLodtZ4XepjtkPeTQYODaMYi
4i41A+Spm9qkLyYRCdddtqeQV2iI6XkncfCkBdDWquVj9j42zQBU7gbM9uKMY2YaRO7Owks5ld7n
CFLFISBYUSbBtxDm3job0kPkZDfcJHf16H5RaFmAzeLRzccFClLVZLu4E9JPoDJRzF2VBd/BQLzE
bs559wXiGQa9qCCSgb47CG74b1P9QnrHY/begIxC14XPbRjd9TybdFMSRPu5eR4aHwad208rFaQD
s9HpscxaeWOMkdxz7iO0TdcsH25Q70UIqGAISvQ489fcbrqdE2EL6px057ki+l7q4CvosvUiR7kr
7N7atIgKVxPPuByU2Pp4R+6FHWDVcWYk7AVPmpkwyzDn9MVo0+Re9BgmGkS1o80MF7qYfcoXLm4q
mptaOwmtiyTnTqIZQwrkUjYvKbq4+zmXBaAFi9RnAGJl+zhkvELnb65iOgWefedMw7u2m/ZOD72F
4skLdpwDb0zrYYx4o6VHGGLfEDOQinofwanb8T1CA4vj5zBwj6Ga/RVUX2B2Yb4B8ctQJMn0qwFs
mUEzmCmOSkaTv3jaeV00AcESOg86DPV2ZDL10Ko4hp33qkHdCpvhm1bRp7Id9izZF3of+cr2qs8O
UUDgdVjLVkx61pT/uMjdGAWH1NuawWMXe/uWjh8LH+6kCR3c1giau9oALekU7dqsRLIV1cwEwmoe
UhXvrMUMbXizuwWiU933MWzbeGEi2Vm9pwX5lkTmbvg6NN5rkQPlD4W3Jvey3ReZ+u7TZO58+6Nl
PrxuwuxRy5Z0iE+GDoh0wFCT8XsnAr0Y8liKXlM6XUyA+KVP+BNwCSyeGCuV1wA/8yQ2st4Hd2aN
ONzq+Ecq3R9+X774UfwhOYGs4sGHalIc3MmYN1Diwm0yFpjR+pNS3W52iLYcWVWbCGlG2u3htUG+
JJRbTzCfOmYS08w0rc1fciLR5sGi7UbLQbXQgeFyIAx6ngTSadfHg6aDeB9O31iP4A/VEWkJk0Lz
gksrJ9vU5WXMYXiiARURp4tk3UoezYrE0y6ClNn0uzFiIhX6cOBIrTngFJWbkojqMlm3YxteUPmM
G4MpGaGZaAaJuu43KKI/nHGAL4ZQqHPg5S2/VejyvfIPuhZE7TaHrE3fLImlIJOkpk6gtIOmMdYj
CR/YTXFkjsRjPF8K4p13voQnhF2SVAp/8LBVMGctIrJ2HCt+Wdzmdt4w1GOOhwGJ/M7GyumzQHUZ
KUp4krP16ON0Uyp6N8Jj0k9AXkkgTOM9qHICEq0tmLSbERchAdr3k8NDxyiq0uMzB0f6yiBJM4W4
O+PZxAdpnM3SWo+jE29pURvbEkoWDnQNvU6zfc89kdFRb5QbyI73Vmy/QTJI97mSzY48KJxnMvU2
qIFXKvXIMnD8+dFlAhzPX1qCGD4MyYNQ0GeM6XGh620SwHZoVsapwGfji6cZAcw+rmkEkluA2Lc0
Oopp8RSxJ6C2/4pGCxGLcDEQ1Gl60hhnVuaIC25OuY17nIYzEpTr8srdk78bBb9gdjrFflp+oOfH
AedapGHP+oZ4sq9Bw6FbAE8ovRuzdO/4WExqanBVtbmeyEQJvrkJIhjXsF8Sg8jvhu4SHYRhxlAY
HVNarttS+a/DWNxjhC+3oJcSWgLJCz2bi/LAUZpW+rm24CYYZRg+2QNWIDLgk1VnoY603NNA1yzZ
zPhtPLyCeWZy/g2LT26b35FwKOjAb7E9kDHIxt0nEvNCT6oMzbQfZflNmLU4wXmk0yms6dDIpMQw
woANwNxF5LhLWWPpnxQxSYDRl0gleLwid0Vkm4uO37rrLd/eFC0Vjw45rRjIAoaRQUOafrFG2ocO
oSsZF0Am7h1nbYzoDpVvJXt16+jF4Elzfxt5Yu9LCXFHxyDXA+74samPsjbP2gfr6wqQ7plP5zlM
L5VZ+vumax/iKKsPxjDRx+DUBe9jXg+jd4BN88MRCWN2/6Hx2GTT0iZ2KvThJ9PSgf/I9uK696iD
6EPN1qFSaribp/YrR61j0KagYsP+ZFjzxk39XccYBkNZ6V/adD7j7X2tsvDHMAyvsUAD0I2LJ5Bl
t2amb8U0C0guPGTdyBqMrOPQt9iXvKnaVHH8rhjRZHaH9THFRlpALcFj3uEuSaOXvvEz1m510xjz
k0yxWjpd+wPwOOeg8n15+KJ040feplPOe5d5l2HGxz6DbzOS0dlmLxpxFKVu9J61Chqgsp7ZwKtN
yuVfGS1KhE7gSKVP+1QN3ouwBu8cVdPdtISIVQGEjVDjmio4g6T416Yufhla7G+kquzyfj4Q1PgF
pSukSAN/SdR7uLwWgE+aPdIZ9PhIxKGS2ReWzarrxvquTMWD0dAjM7BQPZnVjcOpY5N6N7kwz8Kn
VG3PfVQ8eJX7ag1HjtT1GlS+x2ciSDIEubbKijlZxhwMgiO9dib70NZwsyqrXhBuEPFb4Ms4ZidU
apg+XQXfQw7eK5XiIRnd18Roj45X3IeGea/m7k20uGWdQuy8yMoIVvLSbdMsTJOcCsSjDwrwB8cZ
qa0rx624aYfwBy2fCCJweYRWepjK8om9i062z+LoZwMT6ovHrHDXEGk7DTMtIUafUwYfecymgNK5
Lm6KhTAcW06DYTVp1nU0mYe8T/dcMpxpRWBv4qn9UEUJ8ojjxzCX5CDDiDTIdqcV2ePcA41bTxEw
2PwuTzV5zZauTgNgrcxbTTq/8N3Pm9oyUWOPLdlE+MQm34vWY+dyFKjneOPLnCNR8pI0LIUDsC05
ERdXM37wSzLQ0Vu7tU92oUw3Yzg/eR3M/IwZwFonMbdwqD6CtPiiiobMSR9FiQ6pt8MJhHmH6ze/
6VGFR50sVrW2041FtCIwYNQ6wam18n4zapPxcrE23PSJwbVxIkBynS8EztZyjnmLv5266HVOhsce
gjEt1lNSjznC5fClDFx1RPTxNIfDZrK4c+g2DyC/2w8rCT+0O3R721ssWL4AHdPxNPY+yyjVbjWh
S/BGvtC4auict+XWGJ18VYbzM4RkDuKORfxG5xJcJ5FJJTX1nZWNp6Wu9qG4clx5b+sa4NNEZ6fX
bxOxuJQDzi1SPozqdt2z3FZvdGTIjgMQtTKr2yB3qo1ubHBETkQpxRhWdllJGAIroYrKt9pIn9np
xCkLk61fniOz+swJ6UuaBLCyURqtpqR7rB34vHQiTwHxJCDz1HlIgmPoGj65mbLZq08IJaetSo0L
qXhHBi9vrUtTKCBqE2nQndET3VHMdboPMyL2cLVtnYE9RtreKzlzJKmohgRch3QiRG/bSsMjUilj
0xSBVtrBhJr8g1WqL6JKAD0Kqoox65xF4IlRGIt7k9GeVxZbWhzBTazfRZ1+nUKXU3QZin17nvLS
2ZYdgecOmSrY+yiV0qeo4/zmm5cMfsYR6j+DDyrBntppStONlvaXKarQHaXlx5D5n6uiytYsCtgI
ppbNEZLELUw1KqreLHZpbf2oK/2lsR2Gh86kMERjcKi3qSPf+wJJWj8ti21fvJFrHVU3pWY5IjbQ
2Biu6LbtzJEeF8qemScYuhbekQ4sNNrldKoJhsMImL3PEfteSD+DdcnOcESqb24WzbukXcQBVnfi
EEfJwR1ETjuPpF8TgWLjRYz8hoc76lYptOl9+r85OrPmRpE1iP4iItgLXiWhXba8tZcXot3dZocq
tgJ+/RzmxTF3em7bklEt+WWeJEuLehHnm04Zmn0Gz8tokXKfao6EjVxCWrEGMoYOylPLqy+wQ9Bb
t1USLwCCHAX1Hn3qPcAlsLzrhbX8ml2kOCW9yzCrH21kL10f6x03NlbXhXF0QIOS7iVESQow6owj
JS4XE0kiSLlZlXBkQTPpVNr7IPf+GZaXnrgjnjI6lmFS86XB5xUBW222dIXsvNm9llAgRKbffKrc
yL+TfZbQzvsJZjSm7hGDyBCl86R2nguTS3rogW3rzMSkw5M5AvlxlkUexnmI+TEex7CIo5ZZ1cSp
gSm+vaN7mz9ZgUlNvJLpCCtup1Y/DrOQzLtq+yi4jSOswR5zOyiy86BvZpWzoXW71iIZ1kyCBV7a
p9jJD6Sa84vd6J/Z9W+xNNr9knpQKrk9dqb6UetNVDrhr0rHv+txgGALkNBr9CevioUn5ly9NASa
fZO9wk4tWkeh1Auveh7t6ih4Trd1nH2YSCFgrjcUR3SYv8v3qfF+zF5yyejoGjeYlwxiHneV4xwb
T5QXL55244yvUdJ7SzYBy89iIqRI+dnZCaImoaadkMI8MB6LRic4VmDQCaWmHObV7J/lYP8Lscnt
/6//8pUpT71p3pS9DA9tNnlbI0FdFE1+pHAOntsjw2JWh7A4GAAQoWykJ8Qq41Rx+o3cxcc7NDh6
T6EYcHKu7UZ7grMJ/SR3aJPuHgjg8wnQc7izyvrOpvjUlr/1MMT7ckA+oAnsapv5v4BCxm02wzrq
LQO7Tp5wsmmvorFfMigY21kgEWZWd0Yx3zKAIgEwzpiPx/E2FzyaKm0/zLh58GwcDIaDMpewhkZs
ySyFijxwQWR8wL7kY87eBQWQM6OdU2SK5ySmmzNx4o+sMn9btna2e8ceDrlkip6P1NYCsc4KIViF
qRiCCXzNEx2Bjv6uw4X0/0tZuM8DdNgtNhyg4Fox8mLrSg2T7dZ5TTQpdwOn3Y4MDeagrjm22DO2
TUdZoZss3x3vZEfBwKEyUx5M2/oTM7C4u8y3t31nR622Kbx1ObxzD97Zs0Wpq5uvne0Ao9bKDytu
vljhCahDsJh7FCaXGwRmXH/ZwH0gASQP8WhSzZeywtuZyaGxJ5XXYS3RVdWj4tr4L1X9oJOPRKSQ
Ragv2KQzFaqd92G0adSCJt3GeTBw8FTbfIbQMtENzlZHaWaY1jcReNPOq0CTWMW4qo4R9Pfd5CTT
URYg1POgueWD9VtPABOtNI30DFs2h05X1vKrFUhxC7+dmqumvZhfY5vE0SKrB1069Fk24rvu/WRn
9f6LJFCww5gho4WOqjEshyOh/40c8mBvORXVgdIqTi19REta7cXihJFJ8dY2UHJ5WK+OjTm8d+ou
uYFAFuJID2DnoWrjf1jiTCyhEbxRvDglvxT4H0IIkuwWLhsfXle52ve4Ptsde7tD8ylc9zeVxnxY
YHKguf1GlDyNLtCSCk4NtkIJoCfYS8dKufDO5lazCtn2cvNdZ4F/Wz5C7t0Oy8EoAK/0FQJ9MPfY
KEPI+w5NujINDtMLA6yFohD5kxU/ybRghvOCzypRFYZOEEPlSNNw6/m09lHKi/ERd4pSb72THuq5
em3G1DuEFYdLP7c524DlDcr+bw6NfWsmwUtmNScd52FUibDc8i2LDWDxR3cCNeJn2FkGEdyzLBX8
lNlPSKQc0bDifo4fjU7JaT9032uDL58APp7C5TPkOj00FQav4YCymNCf2eKM4O0KKeIKX+ktYibs
+HfUcGZIpW+dlDAugjkVV0OdnykLUHB4ulPMKpEmABeAe8l9ONHrk3jGAQ/zN0m1zarusly1kovk
yPBBcyJYxovJ2Bf/wfAPTuaH0JT84mJTYQPv0opfqKT8m8yQxRv/GTdzsvec/KvLGzoONO6KmhSh
dOIXr58mHin5srgUHIXxx6INULrcGMHLdMcBeArhLM7PS0zd1mRH9gQYSxRia5voJrw9Z71m8Ya7
NVVqM5vU5nr+LxDf32aj70adPEBfh3KSmea2y+2NWVtfBseqxaifUV/nU1k+qpwzuQxhzOTOmnvx
TzZON3JEsHAze15/92SY4a/Cv2CLikeaGvCv0R45l5Bu122pc9NdVfN+0kjOZ7sh7Onf0ASfJ0+h
qQ2UTyepTy4XHpgY8E9mCYlDKDmoWhSsDB7h/QCY88YX1d/lMlXeu+T3u6/q6Y0MKWU43V3kr0wm
meGp04zbedPz2WAFqDb1vmFCu5WvvUxuS13OkSjiCxS5eEd72H2epUKnxKmXuRYfcNurI0CU1K6F
kW9gW28d71c3Gr/iJD/gbrk1b6UO+1PYmM1h9DUSSnObm/45pBmHy3n7hLRCWQn9uO2Y32v8XJsG
7ALKHai0sOZIaHGv3veMPpVirBKWgfUUrnmhJHVuUwaId7JOQQXK3mq1d8CX+lBq9WBN4fzgW5/V
kJenOkiZBwT/xrFkskEdTqs6fZnA0LjV8Nwvc7CdswSt3C7EJs1XqzjPuzlw/Go0VXlzyaWNSREY
kIbrhw2NIeytnZ2NgjOs9aE77zdT7QwMFu8jIdHqSn2nHcCpscvnBV8g1o6iwN1c4Yf2ZsDhyogS
Ty3HDsKHTBSaP//3Ka/gc8eMXTJ72GAxuQP/TK5uL8+9Dul5wfsMApyq2cynWqrToJ7GhcfFSJpn
1U33SdcwDQtj3hVOAI0uFkvkCJVGzLOhllMhblsp5iGEusGLkWW04+8DOb/jZWZzMsbvqoEOBM+Z
TgtxcPzuA6cfUwe9QcCjpzpsr401UCgOtnU/Fc1riHZ688tNFQb3xvY+nIAOETf/141mBqusfI5V
d2lD1mo5wCMtcQcoN10Y30CLM6Rxh963Zr94JTY1LuvJIOH/RxKsArytEYqOcy/eaoZ8tY1gzWT+
ltb458rWiBievmeKj+QwNctGSKk3HlDFMBV//CZhSpIBKkV8BvDBPID5AkV400BvPXMwR+1HIDqZ
9wkxGpjKL/54OnR1cFEqbBkDZF4ElYCK7DA4MycC4Wx9xQE+QTzDF5dn9Oy0/UnIvtoV2nmoRqZq
wZhbV5uALgyve2BYNDsu5yExOtzg7ZHcfR9DfS4z7vA2o0uaP5ABqgOa/FGsgjkrqMl/ungbM8g/
sd1Gdo2rOdfyxeyt9JyCAPn/P0zm/o1EKHXefvVrHJPPpRA0IHjxR6mmC2fQah8kH8PItpjX9GOm
PMpqjBlqCICaQD1meEKBK3dV43+45fB3pkCQ3ARu8MA/rzspCjvTgBFPzux6v6c4vcoEEW3R37LX
j1OI7debxrsruFiT9/meDOertdhqxln/bbKKAE3L8L89cp0ZI4a6epel8HVdt3lcCU89/gnA6WBp
SmAwxqpPhogOo/EHMQkWPE6JLEiQ4i1F7WRJdYCbnYehZZ4RJmtkq+HsJOvDWNGdm7XqPq9PDUmW
X+Q252O+9Fi2ioWRr/J46dBqq1bwmeYO2QbzT93VDCpRUZmU1zdXSScymcf7FmXOpvIhxjhfExRq
oEtlgMWUAOhamimnejqIug5ZQrj4LFP+6to5PdoaIXcKh2sIWHZbsMlTXzwIoiPmCTlQMrDmiBxz
Lz8P9aWLx4z4I4Bzz0y3RkD1S6UhtrnLvBfh4qOhLfI4dh8uhdoH0ATlNuGCVJhs94AvxMnPBfEw
5myzGneUKyx7L+MhNjv903lMzecKK3RtLCzMJRII8EzeDL8BCkYRzOKxDkD8CHdIsAS382I6NSaT
RdF74d4iIbl1ctwpyPvg88cOqKndvlP2+1wUL0mrs2OhSsBPlfimY11t7Nr6aJNBHYT14BSquSZc
wyvd3UePQUTfPxroDlsrhThuoIBYOTnNAlvL1ilhjaY/+M1+Gt8ldmrauH7L3x38LqAk70Z9GrHZ
bRxr7o+Nr9+o4W6IEWNYgFtKKt7nc+s74G7NJiYnwQ2AfyDUk/fICS0oZAC0SaxVVOVVxmnJkhuQ
WteW930W65Qve1ggtR04S9+aHJQ8qNcDUY37UpIgW+pEREHtnAYmdBFw8286BCmRDK6d585bMYin
LEj3Kh22UJg8dmb7PruvlC1+LSUXEYpjoB4mINbdeNxak3OESxpsBifDi1Hs/UT/5GX6aSWXLqhp
tBy/eF7BzTrzm0KFRWtIjiIkBssMmSvyNQu6c9H3x4x8Km7EvzDkKNI2CHHn1JhawJWRUPLbIMO/
Xo4sVIc/1hjG28o1ahwPnJ4NtNegQREkp/enD7nUumONlL0GaJwoX3jO2Em3fVI8WL3n005vvKWT
/TS7wHmT+ZGRujyp59n0DTz0tgkf96lXZjQH8p3TTP4h1NPs06rlfARWDBIfuRnwFhByRuJja2SR
i/zGiH3oSNwhU2BHt6r+ONK7uTWYyvMsldeRs0YV21HsYWJlw6vc/OiyE9Ew8JIbJAIDRcFTqJ+L
EKJlxluFGxDjv9z5JiEAu/8qZioPMCccyck27HT9QQ9/pEW4tM+pvIihJwXDEOEHeONJfyIwZe9w
gLPJlZpgTvpgy+FdzuZFJTGrO0PYnu+7terE3KS9/dE68ZMds6pPpn4kQ/BQ0EOrRPfMtfI56+qU
/ZkjcFsvbxjAcDcNKXx6HIoblp1TVyCYhR8Gjt+cclF2/bduGRAaDZiWPKtuJlinOap0RFGWOngw
0vExbQsm2iugyTbsiL142nThdPGsSFq8OsRKFZyBHT75AQ6pPNS3wvB+EouG+SLNTnNW446NDypN
X9aJTUzEOTGQT03AXSi9499qfO0DrqkzzT9bGzb8pouXJ+13r63GcaBCzmvJbP2dV2Vlfe7TwaIc
qbe+8aY+PZMqcG6+Dn8lNEMMAZP1DHN9QGeGKA+a9rjG5haJ+YHoI0XIVUd5LDXPRecwcvf7Esy9
AXw9Pg5N/AYRzAdfyfi6dr+7hN1+aVFM0E4JBbTzxgvnvxkvj/Se2BCKRfpNqGbgyUXCJ3QFGHWa
7HBblGBLAuAxsTZ+xALttQLJWsjBwET0x/UAONiVPvtN+I0+c3VGKoWBqvUjQ0IAHHXfX3J86Cji
N9dhy6qbs014zcqMe5mIj8B+yEV/jdsp2LYLLj3b8FFEjNWDQDmayTauMbduuOF+sRiXRxFUT5nu
33C505zebY2lfUsN9ewQewxWLl/3w1HS3AxZaR0XRIdqxAQyStbxZDDZDyfjnBk0qjjQHnsMO5x5
q6elXcIbYarwlqdGcAvlzk5G7K6ueivC4E8p+3mndMkvfdrieQnUFB9V+ey31iN54oI764LXKZid
W9oHyc13LiLorKMx2h9oA/bKiz8UBRuoaQXtHv7je1YlJ8w251xBhewgsK0hOTD8WL8qdy4fpO9V
+0GOtyDwX8duvkvB3DW1A7TR9UuSYwHwknZXT33Ec18ecQqip7gN0cSJS2rAqAFq5K6W9HoFFDFQ
Bg0U1bg6VXULhubkZsV7jiVhY/Wpc8BL+Nc2jJfWN79FScUS8NTPFkYMWYc05tzRHJKMn9I03X+0
OCGIJm67rYyK5dxiyIQZvH3sqMfYFGffN4CMbhP2xz2IRKDgwn3USecC/Qz0OVNZctScA1nF0AkM
7h1+ZvXfxmT+MQSlM1PeqAhnVY3BOgN+WD6LMH8M6yy75QaadzkS6WFRbyz7HS8JrUlx60Z+cK3K
bN47mdqlvZj2DWT198RMCMgz1M7A30pd5zub7xebdJCLBbIU3eE4EQq74vrHhjWF8sFMs0g1hrgF
dvhBO+NVdf4vnxpb2ic0h9m5OTllK67xDIHOAMr4hOngO+MK4GfcUozlbtMpvLUGz4mKbH4H2Mtu
ndlJ1Pjdt9RBe5orL904xkWasJEoJlZJD7NahL9Erb5JBdWYRp5j3423UH4mEgUAFfvytejSP4vR
fnGtspmMyt8yXN6H1Nz1hBYPQtuP8bWmi6FqxKMTZFxyTQZ0+VowmntrXQI+nb3jll/gqa9jzHio
QfhIKlrhZyTxsL4ixCrsGP2bSwMrGYjVKtqp944Mo1mkBeXlM6Of9jkr9Gu8PlVVtx9m+6plw4wt
by5UcAOIbeOfkRTmmEpO/wkauN9+Kxd/kxx4YpP5OXUXfupcntLyxWnIUnX/xin8dhZFsVWXJxuX
ItgpGPeaqhFuAEc6D1ailP/J0L5hWJPSM7tzyPiYcPToBhTJMenNPyYCejuKV1D5JOBGTLFZwcFB
3cdiIiBJiReTwKdFOwiuCChx+sSqda/d/rUwq1tY2nQ9lQ4Y05n7W03ukK0IVQ2+kpiJuumDlEXC
6my/CVDpFL/8eKyopErfgK7zs+iL0h4h/Z4EZAyGKHDvZu695i52YJFoUqI9C5fgwavArGWWNR6V
+Evyi7tbOrHtZ3JD/fU9n/tHxyLdOiOFcOlwivBS6vraLclh7LHB2FnzUObbyYpvudmt+0P9EFqs
X3rZYLOrtfGPUMs9sBm6J6QZlv3EUdRXeJRU/m9Q/hWqtYoCN6EQnckbTr3dQp1UG5j7HIr1lidh
o5IE4w+inem+03d1pw9g66rUxRHbH4DCn6y0p2YL2Ksln8auiDcmwBq6+Hb4MTN/Lc+czTaSY/Xl
z8HVTUOmGmV8nabqla5bNmL6GHvTGzewVa6AVUlTOAAs0bX8YGvQCRqt50URJtHY+o/x+maEnt6o
jobNuNGnUbaPvhbnfHCiMgF73GT8D4M+mFI+5834PqMMHrDTaMe4KUs6L43r45NVT2SfE3Z94LHx
2iNg258+VtEcYum2ZopFDncLPPlulK+BZ9y9gJEYB00IHhwRCz3hpHA5L/Mr2jgp5ZxV0v12jeWZ
6B3noCA8egW6bje4NzekupiQBEbIMT22Mnhljv45UlMw5NjagMDy19CoIcW1plvQUO7dSZunVMmf
ZDBupps/tD7E73xZlT9NNmota0+XL+Ac+zqDg5y4XyEPs0bXBSIS4TgiFcmFTrbHkkOCKck0irT9
Ga1q34fXNmVxalI7GjnUuQ0xFneIwjD/o+iJ3jZO9sRV8i8nTQcpXR0TazoyA7zAcMa6NS3WVy5H
FJw+siZc+9m0B/gf7Gh/oeCu4S9dkl3D2KAr6rc0pNbAtB4bs3goiCqWnwxins2sfpBzfgJzc0F4
fTeG4TEIMJ06XD03Q4c/TU8vMY+shOVurhPklufVMuZLyURm13Abl6FJg55N6Rmrtz3aWx9sC2Nc
eV48Mop4+vdWnFmHxlmBAmwNk5Lk2+bLwMB/AwH7obG41YVwA+k/Y2RAXzhcNBZqH/GFZhsMOf2h
C9p3z5xOucWvT+Jo3A5WcbU6H1/A9K4C/b1oYP+oAvwtnroJv/WuMTWXGEsuEBguCa7KASlvaGZz
Y0z2Y+BlTz0fUTcvbkU+PQ4SrCCqP74r5nIAyRL7NIfO14jpZFwS2gUrnyNcQx1pj6QiJQd8Y5G3
oG5Y4BwCbALJfMHs6anpmWIl7hyvjKPuPfQsBgE6yuPxXMcdQ4LeGzZ9eXbrIiVHPt5VNe0pmb4g
TDL5Z7pj40zPaCAa7GBnaDouoIC4OyIbuDGMFysZDnZJhl6SrqpJ3S1ZTazZ/d2VHraTbDeM5kB4
1vnGQXK2MHLL1H1GXva2aTsdpOYo7qSeDa/bONtdR9dzj0THPZh1gBPsKBCMO7TvbnQups1vZ0ij
hbn9tphlRNqSQdPT2gGzLOobd8urURS/rbqPRp7yDcz9duel2B5aD8IzwEURIkhohYOiiL9ExfgN
AgCdHONjERpY7VirMTI/lQWuL6cK8QJPe+F6b2aFoFsRCM5qgoaVPvXDN82I+3VJBrXw0NvuecnC
ehPVs3z3VfpHlQV2b4PPiqMSFjh2PqKFXxYjPyznzRa3mcV0rn6gqvDTYCI+FlzY6EnfMLp6DMXy
zvZwhTvmRzlXyg30aXrFjiSAfzSXSosQcd3Np2mgonQpU5TmBadr7F2yOvvM3d5hyxgex4qZqxke
1exc2mW5ZNV3GWYPud//ADH8RvQ9em1/9ujMaTuMATKGRaVb660bnhjmou0suEHs9bHi7ayriqsA
uh/0PNpK/Ks77xJ//N2q5f+tKxYh2vD80sXGfUxQL9Mw+zGLnYfPHSt4w+lMzP+c2PnlApsmtB4e
iVOUPjQLQy9nXAkFHy+g3kH2W7TTg2c4t0oF3y24mA0FPYJbq2fCMxioeFqYI2ivP+tkOJKMHfcs
cPzCih5mi5n85iBFP8jzANeDc78XFQ0Bf8vAGB01OKybFOmmHL6CjpY/mIJtzf23NvdggpyNM/hf
sWG9x77B93qNs4U7ifFC7cpbrWN7o7EhtWaAS4pGHxvzG3PqNt1zyAl03F5zTg9WbL6Mq+FywPJb
7Ntal1Hqx1xaxjTEcDj8BCG2URwW56Ll1RCUM6Mu42fslmb8UzfDwUeevAuj/TFdcQFDO+0IZ0DZ
IpANemp541d1mrvf8dRRbqoOSQuy2pZ64JbNl9VZR32At225Puxmpl6RsQqw4QQMO2Abz3/V6wmu
86mCNC26q3s33Syp89NL47ehw/fZiYmx+kF6BJ7B2cSc6aMN6ochdp4AW+OhxEtZx9baS8EgdKRu
fKMBi+/Ngn7VhRNoMMRvy4g0UFAt4I773jJFlNGRc8kcHw8segISYfBo6VnuM2bQ1vBUjfE5C3P7
ip/5L6Pkj4WynO1svzORZQrPQTPoIMM4K/BxAXNp4twi0ylvrcOttEzSAmWeAmF3HijbSQuHEAN0
+gEtaGvGAtq75sdeby1uzt0zMxJYthy1z/9/qUVHzoHOPFn/OCMhdbpwubwd6LDBskQvOPtGfTe5
JB+quL7yiQYIEVhZFJtiPP//pR3kq8/xwJiQqwOv+wEIkhxyy7y72n3j72Ye1+///26D/WAWLeO2
sJ+QQ2RzMWx3Ok7aOMCFwjCYLgYp1PmAYxyKhBnfOtAkuKeNL0MX73bVmzRR+ShuQAq38WLMR5Xj
+eavI0GWMp8TJgKQIX+cGT+ONcrXtHaq4+oeSnP62GsW4E3IfIFFVlZR7EzckpzwoSNPfyly/30R
5r1YZmMbJpphWB88Nxwmj6nV3KamE/z6uzKasuW7KveF10P2KOhUEL7XMaAw3ShoeXmcwe4OleNw
X6goVgmruDJN3Mo5INGxe67Txj0IfGyQOEYc203JnCapOALNWFsAmFwoePCgqmNfVpywXG52J+1N
GMlUt0uX5knzB/aURHaGXz8om5PILJxDBoNmf7SyS0DShgYRZrE+XUjTaPsvVoZJZlpU1K8vwXQZ
+rWKRFvjxy8iBXefMUE0jTqAtz1kOHbn8eSNFaE7fyDe3p96BmSHNMXHk9LokNDSseWoVKk2OcVm
8dgHbUi4SJ4HNN3BgZ8adoxRfGJHtCVcvYA+IMuf8FiJH06PgimFO5iXMhPqgT/EwxKiQzhlZ/0q
uvq9EtUbCm9GBYsWh7ZXjzN9k1nWmA/W4hxGMfzjsk2Kxq5fcMn/6wxk5a5D9yl0g5bKU64hlsE1
xUjFbGXtHwRLHDO0UzVzOrH25o7Pk+y7W1u529lFrvJK2iBaqi5R0sOdPeEI9GPRvoRumuyYxtSv
ZMOOtcLc0+SYPCcL+L2saR+kx0Nm1fRaew43pcbdDlzmIRbIW4+iTbSzT8DhK86LHU1gok/4juGZ
UzE2BN49Jlj6GvQ1bQf5ghcy8J5UHGAppkTbxC/ajfLLlMmhzDwoBJ3f3ay2ZNN3uEyliNpGi695
VAhTgxMWEbRpPgbmQeM/ObqOuhN//EmYLfBjDx2RQkFxzERQAdMWXI7Bo4bLd5gRGY8pZPstQDi0
Vtabvaoxc+XyXYWYbLETefg16RHyJWmGBgKTdugM0sPZ47bcNzPNyT7OIiY/vn7Eq8FnWODg95sn
WiZPWOrx17gOdIf15F8sHzjgnp3FPZbYine5QSosA48TOEW/y3LWWHYR4xxmnYJjJN8ABPV0oWw1
7/I2nepjl2EpbwgQLgpg3JDrdYKJ/z3QGRPodrrGFQs5DsM0yrWLsUnSpDf0NkFVPztzS2MxgP26
yde3j6ETRscJhNbKBTKJie5rwzpOw/iBCotTm30on7rh1lJtwBXIYEtBbkXu+d26B8PB1sdVdjgx
0bUfKkBS4GNp7JnGXzDMAJUaOFcW+ZQm5C+d+dkYJUUiLGOtIfjmTmftPNv/QBzKsOcmd6cQH/ky
Mmqq2EAzkFEMPgim0uOKkG9ZUTBzMcjmNt8PVlxTT1A8i365zFXPaN5Y/wXtBTJgW6KOqN+x/iH5
uCTGGqu8Uoz4ma+76zixR/eFR/MP04G9lfogLMImcuhgzmyMeWEJkDmd2u7ct/0v20QKaB31lXzx
TFdI5yZskKy/AKNzNrn4ba18I6Nt/E0+G9wQUY3muL5JzIoPDr5gJGWJRZbQ1ZDlb2W4Vwv9Jhrd
advUa/+Q7NikMIfE2T2tzHbvmg5wdsWbJhJap3s38ZmQoKDxOQd1U1UbuajznBvBUclwfswtxWdC
ZMEhQSagpO5gcOc3KcalXJGs/uxycgkz4wZyHeUmzQ4T1qXNsLgXPHBcnxKClaOM+rxqzgTl7iE+
Ei5vCV1ShktceOGlVfwQYNiGqLPL8zprnb1KH7XAp2CcEOpfmli/KcWeb83ZA0CiY2CZVmQYJLw8
eaAtBAJsj6Mrb3ig6pEnzyzowxjM1tqz9P3tAdXk8rNyTQSzPDhSpUomgN+/E5bY50JfH3TdvSnP
ubst38aur6m7xvjIsrkNa6tgx8o1yc2iC98g4nvPicYxFfDJWfSu57pwnWbxWmYlEnR6rlaBUsuE
uRaDL+5MxzkuSVKZhDconD/ZHL52Glffvshq46Mfw0cX922eY5MaE3mYgKl5znie5S2tiAMDjCgi
/08geuYSECloE2djSGG7cGqvaVg6yGKtTp+2HIpP0ggosoHylHSEp9QQPqkJPwiBEuZ6XfsIA0U/
QCIk/o51mybNneGaZE1SrjBqeajSxduJkfpMHfc3U5u/uPHIVf74FwfFCzc9JWxmRiVDKqs4CyyV
d7KlL80QY6/3j3M7JjugLSUjLnygWdceufTBZR+81aqPk9iZk27fU2N8NYcnC4bIpfT8f5OWa+zh
g6pzxTI4fw49kRGIITVQyrQOzqMxntfM694hnEv0CCd1WBkPEyyqgn2JcUKQH9YllibAqr3kPeWA
DU7GGYV2MrK/irPvblR4msJkLm/aJhOMbLezuGqHCnVP5S0HTOnKrT2Lg7YYyNYF4+Aka85tOBon
P7hpJyWF46JHMUhsz77d+wdiJmda/IZtkAJOMmaamXVjoLWr8SgMyhiLgoyJgV+DWXN85ujHRbXN
zGuQJOe01fRgDSNgNcv/HjCTbmaaPV87e7/wYg6TBi2CF/m9VU7HWNu9DHZ7a63nHNPYvc1B4AmG
FYM9M091rNeSu3RoeUyzLEBtiCl8RnI0dzjZfydVYvo2x+xAgP+nQ5TbCWUMJ83goJ2weJntU9XH
XzGQkagrsxc3GyQqhePs27nEijbx4Dv89FWR2vemeEB796JYGd0dAHcXyXAsnsJBJJFYgSgzrKdd
znrSgVYhLmJxpIZEe3NcjF/GXHUXPbjBKScodOqdFhOFwr9TCdEdbWMIrwvDFgru8oXmoNzcZHZh
8k+AdMZO1qfS/5oF5VPYDrg79K8eQsatt+Df5OSHfsVOha5BPmyrlolkqxqhki8pNrTlNTEYq3NE
w+HC/FcK0klVQ9QJ729nD18J85jZDtzTUoII1UbzEjacvsZO25GFXrJrZnJrQ0t0/nfjJs55ccdN
H9ivQxVgSxZfwO4Je/cpiCQhkm2Qx9O1GXCzhot6AzMY6Uo0jxNa8ybFZHMSFFsnqTjPJhGfxhnB
yOk+2YXOI3ZBfJTcpfBnJ4SL3bZ/+v8LHykoEQ6hO1NprqJD8dS29Zkl/JaGMFem5qz6unp6JoMp
n2yuz/e8eOqyX3HcAx1WU/FMfOvuQyXeDbNJDzZe0CZcxF3KLrxnIUKJ2wcvSeYHL2mCPbIJzP5k
tua+wKt7S6iOIW2UHzsvE5vYiA8hc9gXv+v1fRmmKAhdFSWVRpFGX9gmZJUinH9sZozeJinGY1nH
pAAcXo/j/xn2Vd8hIKRmes6pePX9Mdg3+fqvKMUIMBRweQ/dnAZ53d9pNRot4HVk2ItPkZkPXe1J
UKl2/RyzNGgnuPo5dUqk7PQhgLCxsX3zMw4U3BlD4YAvnCsB9fkM2/SeSYSctPmT28mvMXExIVp4
iqlgU17i74WaAB+kPjUnGfIVbDIqJFH9IliCeLInW7PH0ZXm4kC/Vh/xSuooarn5j70zaW4cWa/2
X3F4bXQACSSGhTccwEnUQM21QZRUKsxTYs5f74fqjuvbn8P+wnvfBUNq1S2xJDLzHc55TtHAiRLY
ZgfHYGmrC3ubDmfX84aNUMPVg1w6J8pY6nF1cryYNXk1pNurtNTgDWx7/aet9H6Cxcth5MJgpzCu
hmyXxBhawJkw3kqL5Bb8BSHdS7VHhgV+oy1fiFUWB1E6Fxgi56pCqgL5atkXKDFuzQG8X+Sytokq
jQfHLUODyc9ZDe28xqmUs3yqNoEXP1URQwG3SkKRA2nNAYyHM45rzDNq0zXYdR16G3cJKsAX3tt1
kXPbN0wHzDI2w8ACyWZlt9kcVFtcPIqQ3JyXmUXQdX7VT7jDVzx3/KoxSOI7RN/nWMMYxg0tDVHC
TwXF8e8MM1U7a/tjRNOoPNIi+xZiGYkb+Dib+Yh/w10yARjkI9B5ceD7UN1yWUT+ZN81WF82nTV4
t8TifXU1oySzG3+pqse8ZdCUmOV4dvXPNjiTJ+WEHvUSGlqL326b0IPRkMOFqjtzn1KZTG4tdmAW
96WEZFGPdIsY++ejRtV6TAp1FZmzyPXTrGe063PnkwlhUv1zVlwRX+yPL2U3Q4Zb8Pg0Io3CMlHn
KTbk3q29a30esER2zA07Hpyy8ikie4deSozrBpra1m3IrU6ZeENMzV55YaMDhJc0GaXClKMdBNu4
UX1089vrXwrJN3nSfjo8VV47bAyPqi0VqdoaduDvdGdvfcJ6to781evJ4RxHAulZ+pfjogIXWn3E
BrdwrkAR2kbkbYHw7u3GgJIeJ++LqFESRHaHmcDZWroaEDTF/Z7B0VNgdeqCJShEqTqE1nXkNsxq
PVaBu7bTOg874XhvgFm3wQTrYI4V+or63a8RyrlMuTL4y/ddO/cHV34uKN+3IkdA6KR2exck0dar
LPEljOiRGReCIWY1Z9CBcL0y7C19SymUjc4j108WlkRcTjSW2xpBSySN9Iir6aAy/z2SQc+As7k3
aze758ss0RLWW1heC5cXcQK9KHRG3IBuAaWf8cGKgAGBHBg/GBP9aUtYZkdFU780FgY6bJ6wxnjn
N8kUCgoPfCYAPUsz2zdpJvcovU4gcKyjcX0o/FeZyomQH5ZPfTRXp8g2n3VKKzZ0EatJMRMpmr1l
04yZ02/Zi9PK2lSwrL0mSVGZGNwN+H3Szm825myoewosoDKm2e4IDsq65xJu9a0I0nw/ugzJ3bqJ
H5Y6+a3YkmAR8tHFQDXI64CIaQ6kTRRI1uLDlGxReONBRX+eYje3Pe4cX+grpV/vdZod4nSgBQom
JvCIoNOHGPDItsy99GhlCNZYK+pI3S4RVFu/05d5l8fG3SSFgdy3kviTy0svsy9Z8G8P2rm5VVcX
kFu/V6ww72PbN+CWuq+1XSwH1hP0ZMm0Scpkp4YBb3V9gzZnPKre1gDYPWtDuASD9868dF7GuRKk
DzaQnBU9rdizQZmxDwUDtVRZq+VW5HO9TeeJN2oTsGeLKrxGtbDXFVXjKloG+IqBGVHZ29ctLCr4
ysIsG8zOrVbAGtsI0QvUJvbHXEFcN90Prs2SxM9BPfuiwcDhzmuSB/11mRndul/MbmsZXNC+yY5X
1SbvxHR8TAPGwJkwss+eYExD3nfSWH75CJN61o+PcAj2MTLiTdKZ1jmoLhi0oAxqfc9ddoPMwUF2
CRaoSA5lZjZb0H0ISBLoEVOdAxlpLhYpXYyNIuLGZ/XmxVAivGCiFMqWM3vyV7McdmMKzceDjMVq
7BNdaXASTU4Wca3XrvYOFoi97ZTAtpaKdVCqNVoenKrWECybejSAG0jOta5YjsiZy74ojnPefCxS
soEk34fdJAYGM1VHNTn3VjF8lbPsNraTUILqbl3maxFJkrmGyT8EVfVJ71sAnOCnPJe3ZBT72xjO
I/EPCJJYFiEBcO1ob3PhZh75Vx5W062d88XYTyE5eLRJmnBGKy9v6KpO/cK7YIIE4A9MRlVW20ds
V7GNiBZY80eke7W2hYuOxvs1l5oyJNngbjMf/Oi5jz0Iz06xcAjUxy4zxQPtJpucQ+n+VkNydnJG
mSnTQ2RMW/rcTWJHN0yqcEbgSFqR9OA+wH+oNyrQWOSz/glamgNN+Ypx//b/AK5GxbAmiTPCb48A
JuqpdWJOQPT6dGetuGPyej+W6X3rlP1D64zPcV3qg0NThmATda/hIlZvjK3o2SQVp0oP6R4qwA1K
gZAKF/LhZDY8sxktK+IwTC1nUpH0Kkoc496mO8UlEItcXAC0iAuDgQ/tYLeOO7GrXRaTlqiARiji
MeqKpoRZ2sE23ZwpCKqWuPdvK1TQTyUsaETs0PzaiUFvhCtZ1vEucDDDM658XHLzaGdVH4J2vh0p
NElC9SFzILX3dbspoICm02SR0bKdBOM0Aq49muoftN0m2nfjxYimh9ZvH7wr44mqaZ/2+amfuOc7
9EahE7BG0Fa8wzNyTEUtcCxfMyLNHJExJ7XDZh1CYrxjJftRxnwwJcOjNSwvdo9I2pE9qVpG+cBN
YW0Af2RhnMt3YOcEhqrmebGnDzceYR/OIHOqji4eWahT+uNO0nNaU/FkmBlgKQuLn+HINYjKN0+y
vywl1qh0LMkrbRAmIRDejYYew8piaq6SJUPGt0BDiOWNWd3lhioOwMsAxjDY2RUuMckN8pWhAD4y
mfwsZKTJlJrgANdmteaN5982DDz9Jk7DNldfhetwEsqp2ZFtDfdOpPdZ9qXTod2izGvWZcdbhI6K
B2d4tVx32nbKfB5qaOOBMJZQFOq+0fUzfJclXET2QNAe1skGuf3cMqqIiUZl5A0/ILqykZiMhTa4
nC1MuxsmiT8X4+wV3GbGEFNxYL6wl/LGtTHJalitbWR9CgfGcvNzkGAvy0TMl4Q3IbjUdDvwhNPo
d9wgyYwwMKaqwcPUfY4WskhEwPk+t5MbO0o0KmirAtYLmrmoCR6OPwul/Ye0cLZprvO7hVtlZTAx
2TB0vw3sOmZteTd4qQjTuHwxe1YDHKseshvoWilKz7jDoWRclcIWelhHVzuyN7w1LDzWxDmBGJ6C
JFT5GFDGinURET/MorNfmBF4wfQ7V4r8dbKZUMcD0ACphydPdR0nFDZSe26YrEqG8QSfXewku5kW
T5772tp5cjxbBNuubTKLV0rZN4FJ+GAksK03zSdBA1unn60NM/1fEMPukEDPK9zSBCSVRjhPdQx1
v9s5KohwVDJs9xmzUr5SMxVWfxF9T5OcNqeiHNu1Xd13PSJEz57xw3cQceJIhJORhVmJAcgZZh7g
jlydK4TVYiucXVqb0Z82ChIQG7DqeR5i0pgUE3f0aoZAMIbEe98rMGjgwbeSX05LGZd5XA6ZN5yk
0RZ8w/wyJuhutdncXVsoCqK1a8B8kG58qTAtwU9LL12FKpkYPQRqBt4XwGFDijDB9WnITCWJEbHM
xyEtw9EpjzckwT/CIIMb4XsvDt01Cmxq/17xmmAbca24KxtUnjvpwyTxeLN03yytijhwy80Md0/4
8+9HWU8PQ+YshyjO91XlU8VHTL2RpV9p/x99j1tHu7g8QaQCpMdSqMzkx2ih4YJ5GFLIMDZbmAQz
TGQslhdOmJTzHRE3hFzE7Tp3BIF7SfrWl4jcM4bcg0DfDQSNqsqB8O3hSDMJk0EiQjIZ7tKtzCvc
ccNya2N4vNYKImngbZyHWtWY18rHCUg4nTShGGtEm6jBTXYJeRl/FAOv+SzH1kaY4sRGDA6ySarE
pO+1gz0Ma9/W8pu3WJbWKp0qzJPRQ181B4aU2X7uzRsyoZDkLGJtsGDbmrVZIhFHzcdOgO20lGG8
NNiaKWy4ArCYQhDwpyC57pqc3VB7b6TP+euJF+Qms9zfZhkEe23lW7zvSK88BmSyRItQEGxJA5eZ
WxhuB6gz1d4uOfOTgfvS8uqdNzMuq7IsAN1fr/BzIvxtkhHDFz1SVmIGNfo2BAiM0SbjO0Z0Al1W
XX1M5Y/Mwlk6OtaFvIh3DJg48a9w0LQd703k26seKSocWv6Qq3H4sRtlcmCUa4EabQMtH1LbzBJV
MTMebMrXpTgK9d6Y0RoGiggVDqNGF08W+LoOMtjo4YqlTLI2CP+Hu9iTxlXxuB4vY8GAE1wCDq6S
31bdKqRQZI6PBJtvAI3OazqgVddqvTLaxKWIzh6yLJObRl0VSagEWazj38VWfDNYTN+olDVgerYW
rHe37ew8SabQa8ssSFKZi7e2cV4ckeAu1mCDCiYF09VW0gIrixqPXs/9hbp72qVwoTi4sNs2lQ+c
xEZNLHxMx94iUKbOyjyyE+IMlcm5nZFcck1sHMKH0cTH5gmDgWrN9pDU1bQxq/a5bBx6LQSWXmI/
g0Tj1blsAmNZk+vIUiyzkXZ5ieRNgi4Wlkzr6mtlPvjHIbd/w0YlXrkBjrGgRHcdXghXi/2YT2o9
u0qjzYHiFH84CtxBooNPOpMoNNvqpeBuZFXQ0ZIR5M0uAzkqgugB9cB80cmUnWjqePDit4lzNpTD
J/F3tBVxRQEdl3c2Jsp1d5orE03KdR1iYaRlHRS862mU5+8Ha5RhI2djr8biVGsc+kUEpWyZXMZL
HU4Qvswu6+56n66oxHZXO3CeqvNcJGc4QPauTXmTLnEbDrH1mBgGFVmF9s1/4LJLd9Wcn2Xf7qWB
usKMQDcKRUuqvV+tnx+CgrlGxWp/7Y/Tk2Y6zmxmOAYIrpk18P70rpJKm8H4bA3lqSuKndQg6qTO
UQ/03sGbyXrT6NLNNsbuNuM7jzQzKJUHJdmyFXSriPZ8SUZqi+pzrphYVZyKWev+xlH3WUGVVJI2
iSDJO/71IJwTA1JNcFO4iQv+HEB7vcT7pM1+D6yE+U3xmg5oqVCLfQS2SZFtA0xVfgQsriKVwB4/
W+xpuzrdUMq2RzBJX9KTwWNXhAMwzTmKYvoukgosF/r+QobKqJboiT983UImyUEH3itIteCIYg78
2pjft3bTh/1403Q1uIJqQac2isuYa8IUyhnOLmZMpwyzPQbJ5ahxMbvOlB4T8aPUE5Fdqi62Y4BO
rZrmB5FEGMwHL2KkQuq5U9f8KDvtbON0KVF4N2AsUgI6vh8o5uSpNRYqQBu7+jTCW/r+QrPcu108
nbzkx5URH20JA/CPmDsae//9oXBHRXSUDJES8Dyl+WOQboc6I7FO3w9y0n99hP/kr49UxoAbrn8F
sdy/LgJxRrCosXqvO+nrg9Ms3en7U7IeFrLNr59/fyXKpEHoBKZkiFfWsS4LcexnpuQ4Wvnw+z9y
TomjsO1lHyiG1EL6x+8HUCasj92sFKxq2SZfJd1hYIrPpcSmj/UKNdh0/n6YZ2SXiAL43B4ObTz5
N3ZVzigTF/ZeFoGsKuc2+35oHD5agl1VkzDXo2s5s62iu8FqS7AMtLf//GtVqd/ANJd7ef3L/vO/
i+GlVkXxwMZA2f2FI4AojTEGdktY28oxluRG2uX0Qofw0jTwxnIMMzNmmbtxznV5lHmenEUbn7zA
MPAZSv+HOc83vRfTbAhUHWAw4i9sGkB4x4TzlRCyDbhM745/YbxnpAlmqmiTm3G4w7iWg6RMm0Ph
mPpOVLi8AC7L956QXHiu9pebs3LqyuUdeUSCc5tEgtxCrh8DgcWY4CSnyje7Q5ol6SkW3V8fff+3
+Prfvj9CkHXfEZS2TVB2vsA7CWtifo9OV7YbCF7GcXRRazN3sp+/PyV0LGJDIsSzrHCqfH/1+9Oh
793DVDxoz062tTM693PmOFsZofxDwzsT8iCXY2xBqBCdw0+zTM3Q4gd7n3HID3OM18uu3gZ7ye8s
26ellgleWI/IHt8MXlUw/M6qIv/VS3N7YgTBzxzMyQOnEUQZAwFLjb6ssSx1IHEjPveD8VSnstvJ
gtF4TM7tid5jHZjEUFDttzS41gX6j3VPnod1/+dHoA6V26qNElFHDtbiXKJ0Xk5zv/z6/kxrHLWU
LS6uEf+FwLP6VkWR8WS1NW8bMvSOftKaO9lKSDc4js6KuyuOVH///WBj9Abk7XbkE2DJyRCZs64r
nwq//1nZXcof5zMKg3jrjNIMQa7tokA3T8EyA0ezDXXb5mX7qKU8q1zk74ZvUUME1suUV8Y6xdrw
3l+5RdSnr5Iu+sjkwN8skLbfg6x+zlHXXNJeizN0qAIt7OTp6Mc0xnsKdkGnZEShr3NoDfH4wZ4E
+q89+7TKk7mzF+Hx7gTZBrag33Q4xN9Sg193j6K7XuDpLprdhi9VHAqjzxGzLSkrLPrOYtnFM6OI
snTbXSe0d07wefqNDLq1iWc55V7PQTmHU10FtzYMayQXubPj9iVorV4u/HswHyybzvHaP6Nj/w/S
L0zA9f89pP8y/ax+/QTKX/Vpvxx+/fu/fv8f/mT02ya4fdckaTYwpedaHrj9vxj9/h++dD0sXQS7
Szswoef/xeg3rD9MKXBw8Fa6Rj0wvPkHpN8Qf/gOAYB8zSViOfCs/xWl3zLdvydKIMjgyTEw8Ai7
IVeTp/L3RAnZx3ZgOd5jlDPUbQWyfKapt17w0StpQb/Q1bbTyOvMXO9GcGmEWQbnIIge/YHUOtnX
B7RBzqqtX6OgUTRiTslbHznjGGcsLx3aMV/dJwP6ljgu1d5yEPPJQdywiez5+7N34BuUEuXen1kg
5UGPpq0FUFBEfXcrogm8Wn7yjPETAIQRAvn6lbvswCqfwqmLAnHDGz70jIk7lgGsZaFMCHATvOOo
SkR0ZK1+I8l2vI4C63UPxDcG42I5bIoqwb45mb2NpGwenKkJpy55mnERM1EoRJh39TMbice+6R8t
ZZ+adnqqB3faS7/7MsUzg0DMqna0razuc4JciQyXZTArj1XWxx1cJ60R9cLZ9mKig64zZ0ddkiTZ
JzaoSAIGPzpvfKSztrgIgmBdLD3bMvngj3jPkemtiqWOb+3U6zdIS4ZNFreQ8Lq0eGhmSqeEsTIj
gQ5bV/+QY7NoFvvLx4mF2ZuwAmUycNBGwlUhWN+nLVkhXfo4pjNnNjmtEXwrq6Q4VMI2VwE2tYjN
7s4xiGesWAUyqFlZQbNzuPdW1VyTnlWC5g/eGxBgTPkdYmLM7pTU+Q/HgeCTVaaxZeNHvk5brYXG
mjgnQwY/vO05gmJkIQt+grz8OSlZIvatDy1QOa+ERjj4GWtLKZ7zKWd01pLzOGcHiKA4ExJalklB
g4iXnL5CKSR23IzxBzM3k/s4S9cWL0OstqhXUGVHpbucC3bFrmF6u9llVMJqfjcpVDLDYCWbBWt5
jCIonV+KBGU3Xq/Fyh4Lvw2lizpOO89SGdk6G5rmPioRlClG6qjT/dDF1NaBqGAXi5dN2tbGMEiT
AiAXbRClw2a/vkSot62M3MW6eKXYwPDRHnyTu6KNHtQAagabfIEFiHVzWmAI9wejWCMNOUksujtW
cmGXEk6TBvY+HeNuh+nyLcpqfbbwdrj5Fz4QTRDSGxl+Ymey6doNLad/RnwbFXH+27Njf09dEoLk
Iz2aPXnFgFtjh3IIlLQGALZ6LH4xTXtLfP3mYH6IXcgyY2e8wKQGUEwKu2f6d/Q3HXT1zWgXd93s
kKRlPvu6dGmT4yexwB/QI8LwKdp3FWYFE1bW2s/RSV1XmAXWY+hgD3mWFBg9yh2b5O90pdu2RXxR
ep17GNF1y+JnQEJCMt4O5pW6Cm46d/KdC8hmrVlAwNewwyIGp0zs+LIq0UO4YCzXrbCJ/kjw1zmz
Psq5/qEYWW4kistNFxgnozQQiozznXXlyKA4/GpBpusyFSdP10/C67uNOzblYW7Lx3b8qjP793C1
i3t8i5UanLc56V7GEcwTdK6PUlWPlpfQz6r+t63JBFQGNgHOLvyWbzLJBL5bPzmoTh6GIm4f6VDZ
2NbPs5H9IFp03xOovlTAcy1Ut0p1j1H/3th4vaqpPJcCl7U9M6UTiXuucO/I4kWyWNjqgXPO6dIG
lQogkJpUWZMBArkAWbZFm7FxOmxkRv2WKbwP2oG3PsqdZUdg1BdEts7MNomutZ6Mm1qA2mUFwa4N
IbVvUhHmmAVY8Z3IMah2aeC/pg4gHkjyFmo4uQapfT8F001l0tLhL3pl1Y2DKneBsOPUXVu1f2MW
eF+teTWr1wnR9F3j/ASaNNxg52Ky5DMSylRORkaKblt5aYkMz0MuAM0B891LlqofBtDwlZOXYc7h
uHIa1Fp13579XByUqsE7DRfbtV4Ru2cwQHHTBgL0+hWQZbXUv/Z0E3wW5NdtaNJQ4fnmc5Xclg0W
xg7+3gHycg8OerHp0Iwjsqjd6Fv4Rcdo6+r5gw31Z9d2Ryao1xlXteuo3lKDILUuB79MsjHTHtvC
r0b4n9TMk5Fgrn1EousCA1EjDGo0UNMchISAFFYYxdMDhld5dpPl06E5jRxCpdJRP6Iq0SwgwD8J
bzgQU7MTSPHNpL10A/FeU/nSut2vxfTmew+H0VmhW1kn3RRvWzuqTtLx8EcE4nVBKx8aEy/eouv1
ngx1vYbUudwojaPVCuSIyI0xdcNx2NgSTqmO98RfdndTxLIsuc5hA58ou1y+RpOY98mAsUq5vbkS
6a1HmvLalgzHHBe1EH8wX7swLmmiVHfImOiFGdLUGtYc6iNxmxLfMCjP2vVycjdDKS9J5L8zLISF
L0dEw3ipG3c8LI6ueaMrSGjsa5mHv5aiRYDoKI4qC42L6+1JBzhVTpeHdqlehxo1zBxVJvi8fF5b
3lGWlbFNp3LdGdXXkLDsxxYL3kh6D1OOLg7RY+jMD81g8S0BwOya5K6gN8SzVL153UyUG7EqKE2w
LepqRGc3kDK8kEXhj+lauPWTLvRFj7cW6lXmuh4kfFueDDDRaxkWngKcBAoMFW9mhSaGbcwozVFZ
QQIw7Eand3FtP2Yd/My2uU1NBEcgX8qoeGT2t0245LhnzbclXb7SpoDxXdylPuRImKq8Ps1tYqLA
nAQG6zj/8PLxCXU+/lxSAgViA7Cl3S+qNWb1io2AiFDul5N6iGIkdfngvuJLAnGs5vtSTp9pYbwz
Zu02jLAGogNs7gyGKauc2yioghILCjfYjEZqTjlX0cEfpeRFL8hmuB0ooVaW1DftwADS7PyvlCqr
juq3XD5PsxGWbQCNxBftIZ6l2haKmW/Cq5zQS7kteaPCMDWw+r4RzXkfkVkLSCQ71x0CzdhrPwiY
rWfHC2s9XtqqhwlD4NOYILXWEA9aAwcslcZqUsZ90i6XpmF2BCiR+X85fLbu4mKNBLPFMAIu2pJ9
zHX9MY0Hz25+TVR1q8CEFu9TeRUFQ1vpG4Qy1Z9UuJFC1apR71im+K3I1A1ip9ja/c9pRPCOh4xG
G/c18VTZk7zmwTFQh522z5fyJ88C1piqnrPqGFnyqWg5KrPchYth+IdloL03TRvhlf8RLO5d2dlw
Vep3Uh4wA1ePKdHEJbyAl1ZVr6OFPa503E9BcCpNoF8zVMcFOU7Zl+GTddNWiuA+JtFMvMjmTods
BX474chBagQ0AZRoel8gqbCqlAGLfprVgNvDGTaLmb7nJi10ZZhHM0ee0pFXvcqG9DL5yHzzynwf
BR73ROA+WWAdukMtTrONW6rCsWjrr8mez9PyaBjbweuK20VRhyXA/rfogtAmt9PbOMTPNdWsK8aL
6HByG3iSuzKFMTF6JavOPiCOalW5QX7EisS3ZzBJ542mZRzzn4lCUq00kQMgwUgI99B09LjL+wl4
WwpBZfSK30YSFGRYBh6/bG68qEW+MbYhRvnrFpAUu44wGQKV1sIBfno96kO/h30dwIHdmYOmGjLu
pOJnhG+bug1Dg1XCikSu2NGi7DXhFWunqzJYH2l656Y0PFVtq83gCLUOPDgs9gJBx3SYrfnGNVqr
zVE4a0K05wnbUQXSOO6i3xlRRbXtGofIM1/SfInAROBBZoPmJP1r1aYcnWg+XC9rQ+ea52WBnF+X
JpPTwWKhOnuiYeFinKIriNweeLGzSulugOC8g+kD0ayZyFTDr0y/M6CpluKHKq1LlFQnnzUUMkY8
kgOINIvkDvjlCCBtowvNAbjxMF05RWMKric5WwKPccFRjhPNDcIxRWnOd1vOM+Kp20YM+OdSTfXj
FdO5dK/wyEFZLAeqk7CtfN9dZRp6tK1TrNJoU6NkIsCkESQNsUBn67jFbXVeTPu3ZfrZxa+AlaSs
h1Yqcr6ATqA755V8b+btJ1B3lkwOr+gkJyfaHEGB88wglxjGzmhtIlZN4JpR1I3HvkgtGAGyfHWl
D2mjK/vdSGixMQ/Baz0c6WjadRd0ZE0k5Be6doC73sKwYJYNND8zutjG/B6lUFw5W4sNzpzmJqU4
sALYGkiI4aIMq7KpbwKrKXfl/TiRSc+Q5JPIEYzEDTvQeFhAhuV8hLEdc6TRcjDI2T2QPI0DdJPW
4hFIzIcosN8QyZPsY4zjAQeZZ+ILQhRfDZhgbV+8tNG4HaIAIky9s6pqfvKuknnAzN7I7yPydc/y
HfgpCR/wCyGEuOV15atv6FqXmyZKOXPNzwz+kw3vq8u4ywheztdJtVkyy2E+is2/ma4ZIjYHvoE1
P+HijtwKWL7MdoaXIB3N1d6fZnUZB8I2JYs+u//BTSNOw7WQiGJ7vrGLkw17GvNXhUQe+6HNX6Ua
8x4WYLXNknraI0h5sCMcQr6ZEhgy1688WXiowrCJQECO5hv8woqHCGAOqdr7ZYYJwctx5UU4OUWG
FVCSIe/OywWR3NBWrFotN7h7dEh1xZGTvSQ9jq5crdNZIANwRw0oq2BaCKJLNva00nD//ApvPi+e
rZYO15mHtKQHOw9MbwXTBmtvfbFA0/EyhC/GVDAMBmqeAIFDyYtg+y1KwCw2YiQ1q+hMRPOdyoge
DuhxF50/T2OTQLJU9sovfxMKhVfIvWAQgiAyiBAJII5Hj7hxg3W25Rn7CncLc9nxNLMq5G3GmieZ
V5k5YP3S/pPmxiNLR4DrRPO0cYr4JLuu5Gz3trSytDUWrbaNG6gCV3E/mt5Jz9I+RZb+OYnxa2bH
w1GHGww+4y90dN5OKAc1GC5WTXViuPR7cT0+SXHrccJsSr/92aXzo62R+BjJgq2GS6UX7V2XJ+Ab
G4bDqHeEBpnKQue6kMYtaHOxFNBUtlYb/xjy9sTNejeN6/LQsD49l5JVuZ7jsLZ/Ati8A2LGxWvZ
/c6w8tuxLn4QwPfgsUnd9BwPluSq9hC8FIH0d+Y0vyko31bgfH6P3/5vEGkFpL3+94PIh5/9T/XP
c8jvP//nHFJaf7gYIywvcH2PCeCfM0hp/uFJy5emRRCvx8nj/2MGKdw/LN+UEkeKbwtJx/CPEaRw
/iA5KLB9z2Xri15M/G9yQi1SSpu6WOK6us5KPdu7jjEt/ofYwDcdyYS0+fx5Sau4+/d/tf5NII8e
3IAtAWoBtNBYe1zmbyr4mZvKXpMbdbRG4825F71gUTpok9IYkAlmfRScxDU1MR7petyicEJxAs/A
r4b7f/o53v/5ZP6lGsr7OuW057ten8PfnqNEcs/A1TUJo/Qc6/+ZkebaYaqIAHrjL8YTPFrQ078z
osNniZ8vwimjndvUi4NViYxlPc7c/OXmf34O/Cr+y1Ng2GvzS6Sq9sR1jPtPPyYqkBFnrqlwTTLr
N9wn1OxP3XU4wV6U5cdMXsKc5qv/+buKa0br3//lvCoC4aGCdF3Xvs6v//nbNhnQGtJVoYfCCSud
KAwy/FOVC68A29FkhLnhMFl1oOjPG98D59vMhyZ7oY5G8XSNUTQ4jxEWqfyVXfu28tM9g6QffpCd
UwBgm8xN/n+/LbyR//VZk4NnQ1BwUEGzDPr7s9bVPPdOH1UU/q168pseQ1kQ/+htQqi06bj3ji7i
vUVICBMZdCJD1s63OiL0bnGX6pU3BAUy4Q8jYR3FPqmoC5Wrb/MRmjcJeWlZXCdLW7KxT3ZXnmtf
3mTpdGuASsog8A9SX8q0vjeWetfI9PYqXafu/9GQR1BTdjndfKiKMvRnYi2WNUVKaMU24Yfi4LpI
jXExwcjDW0TmzzZB+Uim6jg44dwY+x5iiN8NB8GiUbszY7aEZWZ9Y03dmqzDnYv1JzL0uZvtG8cZ
DlpBSCLDJFmg5//uMDsTcn7XiAXm87HOvJ1ezF3e5Ntl4h7Ey2INbdhC2TEe4y7BpVTdRCzV7TgK
3VZucFKGYB8fUuSz0r9rg5HRAX2Yj24nod1if/ekLX0I8AzaNJOeWT1plGMNodD4jxlEpNepMtyA
VfdoqvkxBQgs4X5jofwxWN2hg107OGmI2pZmxtr5JcAhMZ9K0zvgVHuEfgYFKDl6RXu7tP5tTDtk
pM0TeT/7tl0+SAHZ1wJPStYxSV4KkhW7Nl8Z8dGoYTkDcVw1o1r3SXqO6CkSA2sDQVk9Cj2NUB7e
XZhaCJziIqzke0EnP6oIH1MRTumwRUGxcz37Ik29hiC2qs0e0sCyTxGF47JdB9adAFWkuikMdqjE
Dtli76x0eS6tcesM6Wvb2jvSFZ+Ttjn3U9psM++evUS/obcr1zEvBcyt6e04d8+FA4WCKeUnE+4d
xIX/YO/MduNGtij7K/0DbDBIBod+zDmVgzJlWbL1QkiyxXme+fW9It1o2KpCGf3ewMWFS7JkJhmM
4Zy9134Jiy7ZIKM0VmxUVt4Ab5LESayEEUGeBYJuW3mAaZt8CSBMs8Y2GENcw980QmIOQweUs6nk
A9ppTUHEFl/11jun5fS14XeFdfre0aJwGtj4k/2QpOO1RsS6UHd5IDrUQRyewHc0IyoCGEtBIHGv
SBDR5IsOiqXQERWO1imf+MXJ9yHzVmYwX1IfBVLgzpzt5o6jPYLYRuLDzDdN8+TG00FCrrZbdpLt
hwYphuidLcr2w0CkfOaAHY3cXUkDbU1PgywgYkMUs52qEZ4D0rEee895DaRRqVgtuTSR3QM+oLqA
y97t5iO6jq3tdXc4ODauGPedHK6Qm9HzBdvAg8kKxofcWZlGO8MO9xHRtkJLEP4/SpjXbjLv3Mbd
tE26aqvxjqTTnT3B7DdCpLEQEIEhKR8xZdkRzHC3VlmcJvBHNTXOpMY0MGXCtLtSJAFaM935BMnq
Iei41trq8bzjEhAMIYaHkekcm/ZcF9HRGBCaasbOosRCHRh4B2gme9h7qJznEDO5l64yuMd51V07
/Bga+UwyAorN8yU2YYm5GwXtsyDPmHF2B8R3Wc7OOS6nQ932aGzwjk7Fc5Dq7WK0nXtKv6vYQUBu
P7XuD4s8AfaK+ybLVq7EQkTQhHpGEztZ6rwoOTHOodJHWJOdm23fzZvWJootHq/+OO41Kz22kE4c
trKF3FoDRxGqk2Q1M3lcfBUImVibkte2nZ6GEopUuzc6azd4/gOTLtWg9CONeJSdaf0YiFThbDYt
khhlrIMYGoUVQF7pPvtW/cVszasOuogydAPNOkh+znrHc6SJGQQgtDkXa0tiCbHRICKKQJkSH8E/
BaljdkeMavEeTenOKeU3rCyrBMvcsvNsdJRSe+0D/4ufN5eSe7ZCGgRlg9I5YPv5LAkLdATe7yoz
T1p579bWu21MmxH2rojC+2k2zUUdUPprdboGtqp1YbhJvwjNW4tM3MXZuFQFtdwKriJPt44TA2qg
4ZdpyXNEaxFe1l53yIpBWxDE+VOjwf3WOPeUWQfLn2gT0VzNZDwgx4OSkjfUIrpvoZ4w8Qc7Nx5e
KsxrnB1p6fpbLY/Zu5QJZFuvuRsosa2NucHqEjnEpSADBRpnvmB9RG73GAObQNvuim96lt3pPTiz
MUZ1P3D32rQh/6FqdwSZl2u0IMsmbIjVUa+eZurPWsp50nBpzGooixNcMal1RGT72DvRh5+lL1QM
6CMU+7GtllVdPDlN+WIS84Tu9QtexG/gQxd2Lwml1mO16MUUzxUcOEiw8wSh8T0AXLAobNxDqqxA
tpa7UL9DxoiJyU55mebsxe2pj6jgrfAuBaoPtZbPEPd4RROEsAtTRvcUc65Ork6Yqdxpenah2/7o
FvGHX5GbPdU4SmEAc1wEnN0Plym666vww6mqn02b7tPEwfqqRfSLkH535cTcJpNVYVPiyqzvdZEc
IoEd1FCYch4MlPoyf8H/NC4o+VRZcW5AhaXFR4Kaq0Doqu5Ubra8r/hAgrHl3joM6zQDSBzj88Q6
kazoCH+YsS2Xt9vS13z+keZzb5CKV0xrUMDMjxGOcgejtx0HEMQKsRKSTxkRZsEW4x7QNrkNkfZk
VKozmPnPvD1v1UhL3m/ZpkkMbRFbNaGRs9h004Pdx+9OyzlvotkTyz7ZGBKNY5K/o9mlTT5FH7Zq
MrYk9FDpYHIWaEyWveQO1oxKQBInNzaIJ494nrYAnhT0FFxqIuQ3pCix/7KYgINN2OR4tYf8gpGQ
KTVb2oK9PPwdRMFkguegLwCFEk1nuD8gCh+DhG93Nb+UuuaHun9FyQHB9gCoufl3KkSo/gQOssjZ
+s64a+zkITUc1EdIfTM/e8n97FS73rAInewSOuO3Dlu4HI2d6Y3fckT4iGTsH1bZX8qGTnQFcN0K
H3WLB8i+hHTnAaaGF6CK+8CsDrywyl6yzPsS8e4Epq6j/c5evIk74o4u22XtWtvWB40JJcSveArV
V9Pwd7x4y8hCKqQTjVzECZsgSnlTfoaOBqkBwLfVUyJImexsOt996mytDIGvw/CiXpytB7bVq7S3
N7gBQDGQimTGrPVhZlEamYY3ORNpVKpwwRE1AoRvBmOC59t1z2lAga80sVr0ElAMq4s0o9ehpAcO
8GxTWVxBiTaQjtwD0qVXYX1NiuTj9n7Gvf84g1DVh+KQWIwAbbT6JVYwkhz5r1wdhG63AV8iRzY1
mvuB5kSQP4QzGA/YyzQwuG+VMPfl2H4BZ3wZRPKBnv5iYY10CjJH5JQuOjroDCWAgmBdMzueoG65
j+3wA1chOA+C3ZZaLb/0znWMUe+JVvh3hnPsdcHLFUOp9RjXjtjxVjKjiMhelR7Kg6hotjbQIjh+
a13re8TrbO9tqnFCvlgxy5ed6mzAqAMt+750V4gBcQoyroOW4gyGrgevwUYbhDof3gg+FBoT6+zC
7S3qnUV28VUD1Sxj+CdTfjeLJXYnYnT02t0SLr7yXCZNu04/GteFlU/1yGRs4A1mymtg9gzlK6Zd
TH9s0Gm29GzvubHmgMMxb9y1VQQX0adfp5J/Za4nlSkNH2AeobTxIi66VBy4Q1/EBFaCONNoW+gz
v5/b7KmJOCN2tUFrbubuo9PznTYulLxdX9vqNR6keYen5K0aoCiZQlJLH6mT45FaisF9pLANFatJ
XiiXgVqKybfACU8EWvYRcEIlVIBzCuimisQlcuLZLJMgZE1q8GOsc1r9jFihXHiQf4oQ9b/ZsJ4Q
q8gRnR64rnGxzkXTGDo1Cy/G2vfCGk99j/BVu7NsYyd8/6deRh/EasNtB3JjcwAac6I2XbtniAus
O1N1xV9bk7o2Pc5TSWnOMthXePf057G+T/ajEdsXom+WiZ1ddMESkgT8cER7lDv+omnRMeUtbkfn
sRizSw6Z7XZ60I3xtS8tcshZmmChcQcs62tTd+fBI0CWzz+5LDQ0gy9axrpi4miO3wyTSgGvTVry
ZQJiFolf7XU4r6ljP+Iko9065S8WMWF4mfcD4D+aetFH5vFwbKfHIj8yCTHNxILXIpvQWClTY8aJ
gHyA6KOpvceeprgOGqkLg5NRyJ3OcsVZoDpqKVcpGSogl1948dEWpdxdI5WPmd/SIYqebuMDdbLy
xEUf1JF2pRG+jBp1DWHHH+rlZPv2QrDQvXpZffJuFk79tQyacxm7j0aUHlHk40jkp6k7f6Eh0djx
i3pKrZcesV29WD1HlZrCfC1OkfeWR1jRw183OGi5rsZ9VLMDrfrHJGBLz8wfxL2xJrt6V+lYksa3
qMCt0BXM/knJ3S+iikI0tyskilrdHDKn7r0svN7uMKwpVqQ+2+d6tcsmQKRZ8mowwdHljF4Izd5U
cO98P/16m25vP+OU3r2MvV9j3Xfy42ikl4T7a9J3ub0/Fs/QZW5Ay/PY+SzIwDMvqV5cKIDgPlcT
WMN4SlCkjFynei5a7OJ+0ygLVGeKt2+hw2LFWfel6vIXLeZv5dVLTp2AhIW7zoSl3XblPR+MSlee
Pvm5dsipNER5eTL87jVDsVIXSB/wgNPSjI/cVI7VFQ0Tt3/1zICMlRYcpOVDxPKey2R+Dg19c/sE
t4+Seirfc5fL+A6zRbpUI6+0uQzPs37E56xiWPQM4Wr+hmbwLZpZKNT0cZsptCBHFE+1ywSPGs/c
qR96Or1U7C8t0X4rZvg3wUSKVcBfYd+D8OPXCzFI5hr1ZhZ59tZARACmRAEtOUqSfnD9ip2b98eU
I3teHxX3EDnDOmZzkHnLxm2XzLd8LusuHDOypggpkghkYl3fpxouBsdGhtseKILjhsg0fPDQc6Gq
fggEPj3CHqDuP/NpfgQVtG47+4o7jtI2I7Khc8/bVhdsJMvqQrTuB+vDRbAtEpOxpr4AusjYqCWa
QMUXTP14b+MPA5WzJRtycJScjXOL2uH20fQxE0wqs4N6/28bI/gKH3YUcn3VU9EHj3T+NqmExdmC
imBYX0dUDIsGgyCgDTqtHjjEAcpITsbCbRcdMldmZMwt1NI3FPFLphH6gn5PJtW1ZRjJLPigjLIc
7PSox2DwtP4+2qvJPjYQWs8eTy59aVI1AdfqcTi8AxN14UV67rqOvAnj1WdrtwowZizr5t1PMAHT
LiUyJFolzfgto09CLtHrIJm5CEEhpWXhbFxvfnXn5po2WOyMAUAveZ/J2ujJ7mVOLXj8M5dj1vrF
l4wUNWcgg8Obq/0sucXq3VBvbZJBnggafnqkrsMI8MfmHtfqg1s/+wy3OsuOXeQ9qtcl97pDlkVX
Nbnks7mzR4UMUL85ivOLmvXqWj0HFrlE7ijeWNo3w8lfEhDbSbkbtR7cvPZ0G9+ej/QuwEgPhwCP
R4e8pizXukcycMCErJ7g3OXH22a0yKf3FOWB2qGo+x8yTIqi3yGXfxlLIjIh995Lkwo1CsD1VNZv
BJqmlBOYg85xbP/UTLaIYbC5ve/RpBlM6wUkAE6qeUUMDk+LdHL8kEa48XX6uiNWA5FCORTkaNgZ
58m0hY6NaFJNwOp+jMj96HCfWZpWg+6vYUl8HcLwo9TTl07VSuZh/uJ33fVWmcYApmge9oHe0Fd1
g24DRK0mY/Dsp3DwKmPCHzZWP/qBpbRTWbkjvSptQnoZESS2RCaK0mP2WVAKRVgjuQEEpo3GkVGl
e+WXUIgr9Dq8SOOcKDymvRqy8JXzdrJnRkE8YM8whogzk3gA09nhiFrA7gJjNBGnnJMyjwV5Mbrj
oTDpVPWhvQd4SkBEZz/V5IatuoTrKNEmhA3XKIc23YrE22bJsdfYZnZIadnsZhP6k4nkNjE/JSar
YBvmyb2DGJmGqODQ6DY0wRHdqdU+JRaAORSPqZq1oTpM24lS4MIrvWhnIsLnp9PXkpAYqBBeubQr
DNItxNG10dloEbwKLr1+rSQZg/AjllYN7wX98gpoMxaJu7aNYQJiokE3MNQLo0uiA0o2sLesl2Pl
9F+nqvoqg7F+D2Pne0RFzM/Hb1CdIJHQoXxsIKotk/5iaJC8qiJNN4BISf2gDLwziywkE7LBXTUg
iuokeGUns7dhjloI68hpUF8a7aMBDeZ0+0rlyoM+SLHqnVKjlqYk1P/dORB/6srp60h2CMjXTZoV
jqPb+p81eF9znaiJvGKlKrNpn27KQq4sRG7kwG5dEi+Z6Vnb8cnGGC98eNzfu7DaaoNxkq7+/80J
v7wGwvxPc8KXomvD/3Eo6p9/OBRuP/WrMyiwKHhIumyBIgPGkMXv+9UdFDT6bF1aZH3rruP+7lAw
3f9p8206hjoGTQv3wP/tDprm/zQQOemeI81bv9H7f+kOmp/aXvQedcfj6izHZDMt9U+jSCbCDmZN
Cy6jBYJK1mheKxXTyM6X4FUAjkHRnAyyDteNEi6XI1wcO1gaSv4t+jYCNDTSdJDtORnGaGOQ3riI
2vtpcNkdwdFsii6CWqOFpGrw/XYMPrSy7U5hFK7MenzI/JJ+Arwe+jBlu4Wu2ZcmpbQ+oTJ28T0n
BNmnYhO8GcCbef7LS/QvHx9huGU5utRthz7tny9RXYa247V1cNHBfe07gaTaDPQWxqtvb6ZT0dfu
WsxsfkIqs3eNqNlZjc2KlL76O0Z1AB/ougz9Phg4EeqlnW0NLRr/0iQU2FF+bxLykGg1Gzwh/sdw
MT49pJb5u7Wwb1+SIoJsk0nC2D3YYbUg6xb101dJbQaI94SAXG14vCzeJD3bJD1kEh/mV9vDGBLW
uF77yo7v/vsmWp9mIi6PgYOfhnuo/qBG+O89zDAiuA/XXnEZBSmnqYTf4IzDm9Bt7Iwa2YMuyEvM
pv6x4Obcg2k5eOT9Yien6tDWKruuCk4ys40zhK0IPPGmh2h6nMsyeKR0AVI0/2k1nNCBDHzYaTYC
K3JItsCWtvU4slKlqg4aIAa9fbPaxj3pvi4PuCvLh1oiYY2iTCxpjsMVlg5dly4AVkTk3la3iD8S
HiehBqfaYUhAFHozWvLAdD/++y597sOru+QRSYXemFKnVF39P+5SRut86kgHvuR1L5AAh6/QKIqN
YTawqpDBLRMDxF5Up3g9S2rEiH6LJ4+UxI2ZpPmGUth6QFrLlibxz0NUadgnEBa7tvYQjHH8a0J/
H/9X8LO4/LMlb6jL+a0xfbtc4qkN22LeQkPwqSXf6DXiXBRfMAfxkfDmrAbNBncS9puZAygcd7Zw
elquOfWZhwjqkuc/Zon/IVJR7Dr36wCO9Xls08PsMLsQyb62byU9dY/t3nu2TBGv//seW0yLf160
qdORtiWx2jZt6dtI/a2JP8eOV+KYii6OmT9rWY6atI/da2NaP3FLci5gU4Njxz0kWIoedDKYH9uy
fjRrEn960/sutaxd337E5UtsUYtyB7+lxJNVGUsrr5/COUMi1A4LU2FvyzLaDpN11CZqH4EMD5l6
tiRs4rIoIOdm0PLmxlG2Wjb98zQjXPOpQw1U3Mo4e2yiHOxRc9RR3F4hk2270WXTWqNcbWZzT0WI
xo6d1H+5T5/1Fq5pCguRHiw+20Vm4n56Y6UWy2jsWvrLpU6vQIzi3GKEb4ikV/VOZyMERS3KoAWg
LaM/ByVkMn2SB6PiPvz3Q7uJO/4YaQgJDMOlxoXnjj9/mt0yQ9lOpN/cByUpnAEOuAASxJ5eqb6P
hnUkfUxm6jphHor9oAVPkQ2y0BV9t3E05/3//XLUXWFBxKuHZkbpaX4bQy1nsi7Fc3Q/GTkvoaeh
VgsRt0JWYsKN2L2XIxwUgTy29xkkOUrNpZb1KuKlBjCrwSn+70v6LBLhcbHLY151JQZHdgRq2P92
SX41uoFWuuO9MSDV7nQCg6v5zqG41MOlttjVuQ0AJRd8nUli19FDnPc9ViOfjLdFC+z1IeOEKiaJ
3xsDLkrdhH025ABAPqVjLVEt0zkhf21HtUj+bfn6x1RislOxpcfCpatnrRbh3y4/Y0SVrGH6/a2m
b3Go1zQCJpMh3cnGp8CQItUGu5aeymQ0N6ZLDbdtULz0j3+5kf9YqbgSW5oosgwXw/HncS9kF7g4
vK37pLbjo4R0SEXdoJAv+viMSMPZRY0+r/DHzIfMgocUklxcIBzellShCkr+9wlxXG08nAPCo3Ya
uWBL2g/g48BdRWVIezaez5oWknoYSYgHUWxd0tD82y3950TH0DRtU8CQ0A2BSfWPW1rpjRcOlWFx
3rKJ5I28FF5K8mPWSDCMvDGD5dXvpqmgq2E+QhCvz0SH7h3AXquZaLCv+PuUUwmmiix9nEgg+Fd/
udf/2LSYprrNpiMsLpQ97p+XqNuYmCYRWfdcBbQZ6FNI1snqqeSZpFjrrvbfHGEX+6Juo+0cUn8p
yvwEoPq+LufvdW1NVG0iDtwEzKH3yNa9zL1tNRNAj4Qhwvfhrm8vG8BGpPtQdRdGgmwgGJq/fBQ1
G36aoP74JOLPT9IBGIfKElr32MK/BSHERy/+y+7A/Ne7xYvOTlSw6n4emUxmce0GrnFveEN6KcLA
XlsDCO40toh8FXSLegsfzhxWb0MefEvc+Oftq55W0UPJY4osIXGp/dDRNdOGBnZmfebkDdh56IlR
ziDBB+MqyEwo0p4POmaQxb50ylf14u4Qqp8ri8xhCxHRhk3Tbgy8b61pXoReaMfK8XN+B5kNmWb+
5aUU/3Z7eRd1liSWbd3+ND00Mf3p3o7Ne8sw26/wYAkZoeDU11EHlCtiP6sT2ILLQMePUL8FhC2d
AVzRRvYmtNiAAXAa1db9f49f81/mCqSZnsFBzGbb9nkvockWziW9pvvcgfMxlCbJFAltkNiQh9K9
glYwDiZI80Xk2pBYkjpectaC9J2bWHxLFCadpd0FnaU/kJd82/uYyfyW2l2MX6em6Ecc+cpFnbB2
e7FABcFeImJVQdEsDz06/1+b0tgZUDDX5M+4ZDUsTBvPU4EW8il22Zy02eUvn/tfHgdnVTSYnkDL
+o+9wSyBaEmjQWiVIp+LphIetT7gl9GjrdlH+GUysbWbme6nFYLqoj9HX6VHd1HIc6QVYLVtz1iE
g3TWpkGvwC8xaUe0MoceUY8hjIOwQJ+Cvct3nQ81h1b1r/WUUo5CQSZHkZfvtzsW18Yhc7T8jOzu
akut3Fih7f5lO3TTdn56wTn7uhbHX5s4OevTCz67syB5lo+clU9xX01LLP3dbnJC7ewjsFyQW4Rh
xi/MjUZ/BtXH+0ym0ZEDLZTu0DxFsfMeaUCHvCI8EJDyNa0td93P9LR1tZHqdRrycCjW+lS9RiLY
4Ht2D395bmo+/fwhLGmxf5LQVsXtEPnbKpuSXwpxWxj3t6MMT4vUkErLDmOMuzEIqB7e9nOiBlDv
+3G9r/UH3x+LvXzQrGS6tHXqLvTaFzsnsp093ZBshYMNHJEpHnqqXousa3DEwr84MiW+IilbVmYI
Wyc22t1EqQl+P+eQlALbIudU/9+f75/nJ1OtdZRLTMtw+JifpgkaX6aBdkmokLdtEM/DwU6DYaVl
xrvoXXfp2ghySsiLt5GK32KltylyFd6Zse+bu4IGUYHBljQmdBUdjK+UndZVK7Af/uVS/2XDg0iR
i9UttXH7fNTr7XKmKzRwqSWUJNFa6cWgK7QYrSY9QKvzVgUNJ9z+3pcJVQ+OQaLf0xB9ZWT/7VrU
bfk8LBxEzZJzke3BCfhz8fI60aW1lhtsvrRNLcZuP+r0i0Ui937mnRAU0v5Rm9nAQouX0I5fAXy3
1lMzI8SYG2+Ht1jgycr9bYxv0smsEQ2rnv7tQv9t3nFNaXskZFuWd+No/DZ+PepHgYYQ6j6wv4Vl
F210Iyo3k0R2NNfu9XaNaqN50Lvhec6TpzruvCuI42FBr/0aVn/fuP5zCaDCJijmqWGHUl8t2r9d
EtbVDkmRMd9j9uox2JkJJOTS29bwJhcUuGDxhWTMzJg9cWhbHKL0TJxvVQRBPxj2HmqgYEYyhOKw
3/z3KHP/uWXg6iyDEzrbQIsQ4U9XN4iydXJLv89SAgWyoQKakOvl974PHBpIKSgDBEAb6VFB9zFn
tlTTlu3AmTRzM+cuJTJ0DFCvtl1bYjHBGJQ5kG3MXGKSHDH691jcYt+idJI8m5oov4+TLs5Rc4yK
ejzp5ngPgU3V4lUAczMMu4BAJKhodG6RC5bfb38KRtIvsCVGezOG4BkktcPm9D2k9ELbMS8OnC13
ToaGz0rqk6A5v/x12AuNi0aaCPwHAFVxYBNIUVOitJLuVDmuCYTybpr9x6h59DvR7/S5A0OkIscE
LrTbVFeJIblEYXz1+gFBUZmV310yGY59bj4WYjDJ52nTdZ2jNRZWQiEIM++CCK14p1UoDLRo3ge9
1ECxiVcRRQ7NG3M74Q3Y3B6xG+IIijUDErwP+DFyymWjmEL//ZgNeRtmf77CFg+Z90LwDpv25/Jf
mvdVEnQkUt9m9rkcw3Ol7ywQePCbXhoJ8bdzSniWuc362U4m5AQAFn1SfnNBZtgxAb5jZa8RCjvn
wJTfLJ9FvVMHVV1naUpdNEsmTAugrSMMlcwx1xNZ54txIJ0NKCHNtruIqJwvOBnQnmH5pp370zAd
vOta1RGqWjnLxMUiNnQCXk1ZvWpWW2BnYiQYp5K9zKXT5H1Xw1lGG0aMmjH2B3Q+uyCpzi0BVVct
IjxlqErKcW5KeVMFd8a9IEw9GzaoCTmkJYG3Cv24OyVTVe6tOI0XlaoLpCQMEgrha6tsLJy1Vtst
wyGJj2NdrmHc+ZgfkeaWbvVGQGG6HJqxJFch/RGmaGEcNFXLOU+N7ZCAx0CnS1pn7f+83WxDn4Z3
YtsC/j6YqyiqplXuvUkvv6QajalUxUtCG8jrzD5DhV7UUo9OTEmiW2boU8+mwYsUyGSLVzvY5F0O
sb5o0FsAWPl18RltdnfEfS2nj5LE851rRe9t3g+nUbpYlbUNyVf517TV71qb39zEE5nDqihHQswy
L6VNmDoaImPEDgK9iqwNjVfVSH+0fiUvVhU8OzptbtNxgIep2oXhdQTC6l5/wcdIakioo0U4t+44
fUP78DR0NdLSvvvpemxJc2um8je9Z3Mc7O3B+tE5HvoCisnriXu7byuHMHHLh5wVkU0WN5iYZ4wH
G1ef0Z01e7Dr9TFLZsiw7GvdJBZn0VBQYdnEsZvNfG3UCLzFAd2RdHehR55XY/t1IM99e5ta+7kV
Z5csk2DK3p0i2PRFvxqtvOeJUUy8vet6SrY2VJKlIctkO1iuvjRtHkwqOCyoka4VJRreKiUJApk7
QTnxuUoNYz/msHfdPj+AEEEzzCzXt2O0tVP/OtXjuO1Tohi1Gh5rAa5oGXiGXFf9Jq0HZ+d0yFTh
5LlbKzkGM5t5pAYdVUcdk4XbCv2UqS3GWPUwBlK7X5IoZ61DFe00CnkwgRmU2ibUGYVhhqhO14Dj
tBRwOr0nWVZAqwB9ugwtv9ibMwYHz6vXXTrU65lC1NnRPYI1x07RGRBSwOhfUgSwVkZMaF/rVcNS
bUPJJfCJJOwzpdMan82Li3qHgq7quSbhm5nF8mFsm3Cv0fXErik3WWfJgyz1E3UHilw6O4QiJZw0
TCwarqIM1ojyUHJnqvzpobJfOrLd1awjC61pidJN9T2jVJBzQISRZnXJWkj9OY+t+jC2LolPahSW
1jTQhQ/fDZ9LSXKy5UvPx27rZ/rD3MYwo8ezSYFoO9vCW/lqWxn4vb+rXbChYdxOZyhURzoK4kyO
GP9U/2gI68dIFO5isOfHynPKtbdHetesNY8xrj5W2LTagtzEmK4wwAt5lr7XPScUQJamqm16URzc
Je2O1MFoE4z2N6eOoSPNpbnhlbr3A+102zGSIU66xGxOq04BNRJdh2kp9rehhkXY3xaNfoiA7W9j
CVeamBNC10Tl7IPspei+eSPCRjdId7dTDpJF0oXacF+ogS/ThJYxBCCyywTRom7af7iVAhLYUGoL
vPVxZRIwT4vjtr/sQ7zCWVb7+FEEGU0+7BemJlfrnkLee7JVKAl57X6UBuoe5j1KBcQpxzCAiM6h
q1B429tkd9s4Z3qwLXUgMlqTnessPw21A44PO8042NXCHx2wX0HU07i4JvpyTFODsaJyWnimt1eR
eMIzaHNtW9HEvhJnal2bLn++fW9wZc/822fHeCJS0M4ioEHJfIq74DCW+tsoy6teFkC0PNU2x0ON
aj1Mkbaa1r0Zg6q9XWneYXrOXQ5qc5+t/L6ZT7fJVCdysUc9enf7W+QE/gJ0Okoak0ydPFhG+ayb
sbwmifeD3FLqeXHxk1L8hholpCAs9gTY1xEYXbm+PQLIoW+ZXeDo8LISR6LPaVcVLW+1TA7t9doN
4H87PmJnfWLoiJ3BSNpkif2zrLBe64WRLqWF6MWp/8/mEIrOCbVrcsmJtM1dgG636/XCudy2tUWr
IBNPt+E6FPgjwFaTh1h9k7PTnKLGobY4Gyyk0/RVz+1yjVjrZCgIuYtb6EsnfSjCJiVuzhXPaag/
ZfFUHgDDEsxjae3WHw3O6IYm91RtA1Dml8LBhhVqQhzcKsSyUqXEX2c5CAuLGWme9WkXt+M78lrq
D3E2b8Ioe6P2yduvDjhW1RLpDlh5cxuKM1HilVsf89A6TH374MCjv6tRXEWEYd4BGAW7qyAk9FVB
AXWmveBNnRZg4lEI5TrtwET7glciWAVWAxY4G06z1bhXTRsPbCtqwOsWi+dIi1j2ghRfET7bBUaz
RcitvMi4OOWO/GgyKe5umyR/wM5F7Nq4NdIivx+BcBkJVlKmZl7uYpnLpr46/AqmDccAg3ZN0tA+
TIVlnYC42YuMjIQ7I6q5r/20Dizy/EgLoe2tacWuSVJtXUryOLoGNYb61XEhQ+gCGmygfkrWLZyC
3DeDh6TO9qJxUcNCX8jy6iENsCVGFcNSoTdYPaiK129+TQaulTvHSJIX38uZHTtCzt5VC6KOWN74
YEwRmx2MINOj8q6vUQMRqLNtEiTPCJiJmyrlvhRzgbEGmtDtuWBT6jZB8QV4Q7NuqbWxou0rMQXn
2ishaTcog8g8WpRVNFyiuB7eW6IbalNPjpk5gC/Ff0fZfLpL4a4i+/FXmu7C44TlP0aHUFEJAgDQ
C+qEl7pA7403cPFrcjK6a17WyXEs7O3txIbiAXDd7HXZFbrq622Z1yH6TCpyxm3fmQtwHdMCvd7e
a04/+8AGAXcr2d9ePZtW2UWbz4E1bfoR4C8I6XtMbGoaYtFT/9Xx5dKv9JOUhU0NGfSM0KPhXsvD
Cdnz+PN20Li9erMDnyJsynodEf+3M3SzWw3Dix1y2nFv/ydjSDAleYyCJIRIj3a32TKMemdv1PrV
Q+bom5UN1yjZJ3qfnhQ+UR+wRAZdMd0NbLlZq5FGWJWAmOE6u9lNBBZL8SP1sJFogxVC+Cjvoo5g
oa6pmcnNGoAWvMYNW5ZVXxI0werqhkW9Zu//1c/prHdevrktXFVvBdsx4yhQmhgw2iBeVYRxMBcR
U5os+p6O0a3zrJMYEAm3WI76iOLQR8I/WeYW0wodJPU6pxg+7uq5Xoxc1x6ocEu/hioneuzbvRIW
qdBBX1aHlKy7XQsRraXxv9CZQrd2MMLULYPskDW9iWdz7lhzRHLMqR2hIx9PUfBdmkqaN3nDiukJ
+pHsvrOffLdGVjtfNdH8yCc5NJO7Vrv3QUYmbkO+BDqQS4K2W0QZoUVlqZ2C9K7MahxpSfBzlmO5
b6wsA3hhG6vE5qUgt7ZdJhkYG9+bSO/xuvzuNqBAGdZLElcSzF9Vi55j1w6DOAdteaBDi9/Dpv5H
GNvDQCbzbh6AXVVF++C5O5JIrbrERBaTQ+VWJRpeC1yFhYUj6+3slFs+ib9+zV5lTt4q7XkWWb8g
1Iy5X+OliDSXA6iLq1fLgXFioQI2p6IAo3XZ9NzFgA30bRRT/9c2je1sZtWfZS+CTDvSONWrIQ4G
qmXK5jBvuuKHzDVzF3QV2efGOBNujurLzK99C3dPJ3E1G376jKFtWFXs3SWru5d5Pwraqeik7b0+
dM2voxtdQjuhA9bS9V7/b8rOY8lOLe22T0QELGAB3e1d7p1GmSmpQ6SUEp6Fd09/B+TfKJk4ittR
VJ1Sne1g8Zk5xwSbMW46WzxRUSVrT3mS0Oqh3S9z+t7gMgQPBUuRAPmOBcoWgI6/p+TQD4WeKSru
HptDY+Od9Ah2acgnhfIPGy/Rm8fJIeOUSErgXW0xzFKOcJ9UqO0LWKq32PWel72QYaaQgeKsPy2z
Bwllt64r6x5V/5pQCP7fI04OosaHFSfGE2yxr1kDy0a3FTyRWl56IHd0HFP0COCp3ydhQDSZLvZB
kATHLh5/QMr+kY6Zd0yGjDIKbJ8eEHQTab6aY2s2o6OLjx2VG0OqJ9qkm4cY5UZl3SlIzjXhdke+
5S9BLJ7iwHoteUfX1hp+OJbzKWJ3eGooY3Y1wGDLS0nDMHX9DELzlbgnd898DlGOaRV80crcluZ4
X7gRzMM2jOC+JQ2Anh+6VbQ7nLewh2wFzPlz5ZHDaUsCuwNgyqZ4dPyg2yX+VDxr0XPYAW/NotfQ
BNjT+3n61LBemzy7fFyqxprV2aq3PHA3lANBMsdMCA1vyryCsFnaXclt3ZSlSj469tCM7+0mJy0v
fIi8Lj5rzDa3hZXYK/YAROZELWbTNPyG4ybe5wmKHvDQbHMDQ5BuURa7siBgLbWM/rhcO46fyrVQ
Lb6hSqBrJgOYXXoZ7Evd/I5gmBgnO5tWKkgeJtKTjpHiTmhy8Zm6FXbivNgeXOfdJjhBpgM4OXZd
jmUo3DlQ+y2oc0vpJu3kjdCz2fybJMdl+OD0bbMpInBTgF/jQ5ZBPButPL+YoZte5zDAUHevWjEk
D6ygQlfT7znQA6Rq2o56C+GnUVtbFChUDWGSbgzXYs4VYrbsS76zJiq6k8iKb8KuvJuy/ffEQrq+
dL59pj+pOALzXVrBldYciK2LcBi8XTMMzi4FcnvIfBc7XRw9FVrwZtv2eG3pq0DX1WB+cwbXyw/Y
9vZXYkDVQ/DYY4TZaVrTHCNmBtflJwxwjDZjPuIIuWfb7288ywG33yZfOtcmu5DeibASoOtBGyGw
deZBHDkZRKvhEyJ959BM6mK1OdtAQjFuUXItNfc9jcG7ijb/Yuvw3a2RyAeWk3clqb9XPfLeUPOt
WtdQX0M7PUwyeGPnkHxye4hGBklMMmroBZAw8wVetUaeP56f08xNAxkbVqPxFFcDcgXCTpq8FgxK
jBdl1d9UMgUPglEGwjH/2mUIjy04iAeiEhh4JEb0huv0BNl9XA9JVzzUAZnRgJ6+9Xj+V4HgyQFx
55mRPL9XhxPfHQjNakB9oLWO7kqZOscSjN0BR8x45GM/BaIptxop0E9exrZk14eDfyvBldtJZ5/l
VL8T0ubUQr7bTvomeV5YVpJ+1fXP9dTtiQ2WpEvKt8r33AclyftyfMIMYy2C6ofJbc50YfCVfmb0
6QFGRLk2/zcUlwmxMUO7azsuMnKbsGQlZxJvsl0TN+0m0zJQTzg2dx4MqLM5Wh+3U11D/xlqGEco
SQnajCaSqqvslOQQ/hSwxsQO35UxgGmbWQVhcmwQm9yIH2aLrvfmUbdLuhr6m0+6nr9PsX2YOBEv
jZft84xv1ApbfNnlMM7uuYpJR/NjjAI+lz/qTKeaN2zaTILc+sgmt7z4EXKosm9QdoSec0owUPfd
kF4nYf70x6E4pHMWFcEAOO/T4Ob0sUFGbJtenIhMMxwAOHfacXjXCSGWw5wD3FXeoe8FNjtnk6J2
YKOTCa6Sn1Na3I+x/RyBzrDQn8P1anySU9760gRKIaNsWwrtG18MTwlGGqiiqZbHb05GIB1Vghao
wwghfCsj/0R4VkffTGo2E+JV3VuPDfqGWxO3uzDtP7cqhTUhJIHIZfMlnxXnvpPp2G8ZtmJOtxXm
fZkZ1bpOGiaVMdmYZh5AIquhzcc0z9kQ341G9WjNTpSu9Oh8VHqqbPESI6mPQGts/Ky/gUARHMbR
cwk/sMos5g9tMm5M/x5VvA0Qm24lZdinw7Eg732FzgLAM+TXnVm5p9oFToYgFNVEv+mZJ6/jnC3d
ZBaY1lJGhwmuGyA8ryN5A5vMSENCUUhOQYK11hgFQ6Khb7LmKCtSY9bp8LWeuLX7puj4YqM7LTR/
etgpV3KjD8AdLB/OXUfoRMHNt5/tP/ng3TtK+1HVZbgWBljAMsh2WWX4xKGCe9QmdmEVkuhjprP1
50rzOvtpYFqMyVVAwyOxNMkDRHBMW0HuG6dOeK+p8ICVBOYK3QMWwrl1HWsIErFu0GW4OvIm/eqN
tK+m/GH18L9H39gMJlBbP2Wr5XrDToY8swphoNWhKIuJA5m36SlNFzqCisYmMddFGL4iIj3oFXsT
jaPHa0m5ZXaSb3SnP/r4E45IUH+W4YR7l1DOjdY464KYu/NUWk9JARalcPJ8jeuQHaSW3fmKiRSi
vgy++3DEW3ULiGMNQ1SK8LyapNo0CgQI4JZt3nvw1eC6m5hdXdV/wl37kykhI6v6s3ThAaSJkiva
vGM9CBawPWTINIvPCqg8bLCSStf1X/l51G7qxk92lLxNzoCVzOM3bjEtBRT2dKu7nEtn7WmLE3NI
1roOrNlOnura+knU8VtIZg9GcsK8ZbkJ9ehzPDJQiL17wd/ESxKIbWSCHUDRigkxtzdZFe683v4s
G2iloy5M5NCVe3DDJFmFGpjf1OIbfAyc0OGRk9+XPrmrsZ2t+0RP9w3JtpvxM5VEtysMJ93XRK9J
PwHrCoZuDMfPrUUlWORUZebkzNmPxiq8RhSmW9v1+01kW89qIB8QTDtAwar+kcb1EQcJds26wVLd
5YeBIEjN80006+pE6MWznslpM2V8KAdCai/cZNeMxoOb4WOZ40wG/KA18HQvoZ4fBOJw10qOfgRQ
VJvKcRtO8d4n6hMLUjWelCa/gwQhXmJ03qy2vLNJZSsI5nVYFO3bPt/bXqdjq1MnvQF+zxQc6GG9
4f4XG2Tj7X6NqlvfxN5wFDSwZFRKImekateTtOFluoFzjvlURXFtEmEdfZ6OBzbesBysHSz2gBq4
YMwyAIPN7PDLwK218S151uDm4clv80PsPWkDAVMpKYrwIRyQUha1Qk2qXXTriGFa8WWuG6ePLh1Z
MTJAe5Lm41lm7XkkUMmJv5Wh+O6lBos5X9/XtfweGOGPnG2N1JjKZ4H3qSSLbiXs1Ft7krT2OI7S
B1CuJ+iZXxJTJNde2aTgFTFpPAr2oAMG3bBa79za6hQzofBaUe0jSV67iJr+XmPnopjsEbsrDk3d
gpLS/LtYS8I9jAcOLIK0V3wX/a4jjnXll0ZArIsZgC4DFt2H5jvOdv9YeiEVQhGTloQcoBbaE9Ym
/ZMSnJ4qEeJu6oKTNEv3oFkROrIxdS8E5X4bNJVdDf1L6cvvjVZCABnJLiIwCM99Cgy/KDce8yw8
V6gtCjr/xPGfJmg9EGutcF/bdnjorQqXgyIP12S54HQKGm1AjGKc2c596IbofwadQXf1BYzwFK+5
ndPZMaEjOnbdh+WPYgBc2IYWMeNO7n38MyO3fsiJXKflH1U+Id9gsElyEYV9Wf5w6NkJZvMjBPC+
s+u9sjyllveViPnwwjh2JIlGjzZyYLOXW1bPwAi6TNiVZHg6Pdu+cYwZec/JOpVgMYfhrndIm1om
f1CqGHDTJ7PZ6L6FVtt9Ytvm9ckjYe3aedHHJsbYbwfNewya8Ql1JdlIol51Aaa9nHVgr+FolzUD
pIAzzRvv7akRzyBW36oKTVpBQDzJLoA3zb6/08STYQDhwiyRrpfJ/yK4rvXGO5i0LCQobZN2Sumj
oteKotoENFya7iGPbNLzEmRJbt18M/A0G5hRoT4VOWpOZ7gj2n7FjNlgfEo0IRvPzMu7F3dE1m1N
W9WPFYGJ6uMVGDU+eQUST9fWUB1KGwZpzWVcJ+OOgId1oVxk34CAY9HXN1HV31q76k4dBPC0EejA
bfPa5v0RgHpDKas+LdqvwvcOEoLGx2sMpHI7rlZt9Q5aX+JzesD8/rTIjtGHmXe6HiEAZkZx9gQe
mUq+ZVqnMdWHgaSLe7IhR8JiAZwuO7K8DdUdIcr/p0NjldKEdvE0okJf8W+KPuZ9QcQ2eEyGrzkb
K5LsuB/ytAlZ6sGECYgU5UnqdhewEGzzGOuuazrUTUKczsHWhAENuH6Kk0kd+Q/pvjRMbUfDxVqe
BVk7OWe7ZVnF0A/jetWodI1wc2YGmOUJBD6bfDUddXZ25rzZlthEQTS/emXGPMBI7lvYhGuJf3Il
XdIoPlZ/jV0cg9aQF9v1YAOgGIzyqqI3VdTpsk02iH3yldkRvwsZLEKdq5sbTVmQvbD4Lduawk0+
18j/wNaY9pOmNJ7hNTF1PnVnY+mnPKeClwQ/7tuRPXlPtN4pG3e9L9WNodFJNoF7TkGQAgalkslh
YMwLmQAI68Ynxo7wEDe5VmU7wqibGfQtTCaiGo74JtjHyP6JTF0qrroDwDLOg8o5QyyghRf12Y+L
7uyYdySp7UzDKU+GEsSCt364Q8mh7kKn/ORyi0izDZ+MIYdZ71gXxxxvfKMedzA0ICOcYPabyQ9Y
ydWuCZTgmctyKXCI+ZqgyQNMA5P08e2FiXvLs/pen2jFliwte0gO/fyJ8Ftcw53G7oEHDcSDKHeK
L+zew7NWWsfebovzkDDNaKy+32dWbR38BgGAZU47wFnDNvIl/XP6MdEtSnRZuv9cpv1Lr7Ueuzz6
4fnawd5/M4vhx9jpw0WQadvE/tfltJmm3D1HY4ksyQ/WJYkdDBYczHmtgeHE75jU1tnOG+oLu/ns
Tq/gXzRB82AXsPmDJry5Q7r14pL5xrDJRw/QcDZ9ddX4HCf8bIRyDicSXnRqaQ4mQT3+AOtkS+07
H3jBNPPoGGVdR4uGlluPIXikemAJqUUQjN+i0tSdB3/2XHWSwUqtbVL9MjLO2S2rsNFR5tmI09dh
djlxDNjnmq9oVaUQilwdX/giyo1AA4W9jiF59ssYJDJA5692IWizbUmie+9G7jGkB/cdpIoDOr2n
kEwf0sWSO9SwwdoMHX5YW6IgyEgcTVHxbevGcbmZJxO/L78lo4TswMRrtSylylJ/ZWVRk2fCydBT
G6wIKzM2y2XCsMeFHeq3e42Tmf3bEO8jffgea+pFZuZnaVTRtmwk/ZNTnARj3sFwh49NKOBElg9+
ScR3GxnbIOXD02SvuFq31BDTmwmrY50gu/FkKffCGav9h+4zA6G9vHwKGvlAvA+wEARo8wXSGqS6
wpssLjSO2ZaVQfHFSVF/4MLft5QsT6ONMnNsH026zUMSQ5sf4KET4Rt9I4YjPRdi4mcbdKzTXdZ1
nwx6s0UM6EQGcHK9uqncD7fLDoTrVCLuMun/SdBB/DZLhNRc6sp7p6vel4GWNWUjObkKMpFFspKY
U1N1F7QYoJjiS4n54aibZKdkxr3DHGvtB1O4E+TtnJbPOMbmPEb9lNeVTQymF4Urt+S3n8pq58yi
35BE6R1cKHAaDZGhaP/12bZWoxwesHHLJF75nSjQdaZyYxksew1m0UwLB3XQup5Nqh9CQDYOLI17
NgkZ0yJb33CkQk/yDY9B7obP47vosbygF5+0rLj4dndc3noQMR5WHV5xXFBqSzQ7OoEKo5OwI2Pj
lM88v4wnO2BjHtrB0WZQSgk15ttO67fFrNAJJvx/HfiJWAAbmtOY5osfOcJ3WQ0cowxWl6VOZAiy
SiYY5bLkQnRUeowMbViVY06ZF7nX5WU9N36dSkGBzNgYnRaJbpjNLgKlwhrrRbfCm4ENuufEzVmL
H3MGjbh0Vm1ePCWBm7KpNQ3mHWXz7NcJwTsJhsTajQ+Ohuk/1If71LLuXdKFY1e9tsX00zBr5hvk
RX/v8uF709rJhRXRarmFJyIaDy7A9UGSBOexhriPpWVf7IIVLTiICKwfB1dy9GT0FpboPrQCChjj
BfYcSSbWHxuuIub8Cu7QesH9I3xismJ/XTrteCp7V96welN4zcd2Jyz9oeb2wNNZfqrae5R3xjXN
z4zJ6htqtmhXbX36I8F4QumXlMem7/kgBcus3Vd2K3dtAtkat4V7kFqNg18AZrV5KmI/i/vv/EZ0
Zu7kH9JAv2pJ+VUmdcXWu97jYDyowYzObk1sDI0Y+WFOs1Zh2+2j0do5vkz3Ku3dHYrJaYfMHO5Z
z+azFMZ3JxP1hn9vcEzZ+62jpHYOWcg4zh1/xoEH0KVi/moLyRorGu/7Qnzr3RRaY42wJC99/SIT
qOIfUhayOx8RqilkObGNyKQ3p8Pk9frVmP8wmwZiwmOgM4p3k/DcxzwwgsADCz8r7Ae/LL4Asiuh
T820cDpbw23jV5YYJvmOiEMMbtktcqTyKayIiXU92r6auzcOP4s+bTe1zOiXFz9jWaXkDEewOTW+
oCarEfeU4A165PmqtPdm0RIJQIl7xGSwRdmsjshGDkPDa5HR9KHKjuvvWd+qQ9myJUlZWRyd9FSi
GTvYAcnIg1sbW8dEJxMoSGOpKgCJ8GDZZL6Xr9zQsvckIWHpUvSphQNbZ6AWRQl4dkX3ZMCmPZsi
Ntd64TL6nKIAVUh11br6ZXkUCb9L11OQyqMRjwdShN27pNg6HinQyAciq2DN4dfHvmjYyc81rdHY
dyomsUd1HUw9BT2FhIu3XFLemoOuTm01XoepO1sqtT7OOIRhLDnN6F2LOvcBhAwBdKFWX6Xvvtl9
fusC22WJG72OoTnco0I9j6Z1jpV/zwdNUET566KtjSvDRQKbKfnYtGMXodndxrThhcOuuOHzr6fE
oFSygVpo6BySrCGtfdY3g6U3rl5Z2OeqBEnsBgxEAvytrTIYttrkp8o8ObLuQzalOc9crMmehWSw
6lQxV3KUkPjU2BJn9bAhUQiEREnSuqnp4DVBOkqoPnO0gmwYkHSJUe4R3HyfShhIrTqVmVOwxyhf
lh0sQOdwXThkCHszJizOa+04EFizLhFtniTl7pqpKX3lIq8ABXAGsZuRSf1khXCBgmmf18qjh51O
ruG9mnqnn5cHWDdHOgNRO8rR/XippZj2VHxBNFTuC/Aoq2pWKc+/LDt7lDVaQyhQy5JEkLgsrXOq
IwZBInR1vi4NnCo2Gsmke9Z28dy8cIDlGkD+kRx3bfIJVoWMC/fuaHXipVMYk3GJ0Iz5EdETzpgd
0hl36eRqbk5ga3T+mdT3r4YH4MY08u7ZFoTpla3lH8reoNsoCGloM26WyJYZo0q6gUzFw4UG6EMb
7LtS35PpUa5T1FsHTTnmHmyOgwdOrUulQeDNwGnjrG64I+lIYXO1a2ko78avtxnxCJ6XpXnsatFR
YiaYVVLaLtC7V7Kpsu1SJJfOpB9M+w6ACX5etxEIOcwOn7NFZDS4k4Cii9jHaJvaZb2OgzmipDQp
T7rHqhT5MW579Cwd+0YSBFX/0hiBPNRuOG4djr9eNc2lb+nk0rKZVkXoZ7u+TOEdanurYR5r8Qzx
B//Ihqy/TANSpc7lcOKAroM8pjexvU3thOtU8+JT4Qn8qlSVlgHEr/ARSvd6DkY4suKHSDeJFgtI
ZvTlHuTByY4I/g3j+D2J62FVE3l7Q6IC9j2klgi/B4WbbhRtMxyoEEWKqZ/ismbIW1R3wSAuWjfO
X4P/xTcMJiPDiL2py99kOLwT/EMug9ef0tHhFvOZ0dv1ldSWalXrJUCYMvginSm5gIvcBJ6THbKJ
K7sl7ozASBBMs306QGZNf8a8ukQ6WBLDtWUni9IDIale7DPMVVcGm6giLJBxyn1c+jgP3lUr2eFa
9iyxCYuXIA2d8zCM6khEIUs2Al0wahOc3dso38hEIXKWSSIFxCES7FdQp1wWBYQ/aHAf54etgZjs
4AFr3ASlPfKuYmg7CQpPUxks5ExmOUnkgYton3jmIFHGKM9gIrUOKejbiEp38L8CKI02kaBdEUSm
IZUn1aHa9oHivpmGZgfkDkSLKG70rjCdByPZVSrcD+jVMEF/9cvQ3/xLVI434DdJOVZ5AIiuYdqA
P34zZ5YNlc2oGuO2KA6TOAA5Z8TYKE9diti06WjcyDI+yNKgAxZBcFhUB0aVOLBlGDz3c1Z1xUYs
r23i/hLoYEHxKkfx2nah9tjokYF3LGcQw8YspkhPzH8YRv7i2sLN4uqOaVvSMJ3fDSPtUDHpgbx2
0wnqRdzu5DsZqeIuIMNzmpoV8+aAlQdqWb/o1F0dg4/uqlDRrAzWwfQDsRsbc/hSk3FyPLgjqydi
hX+2Tnzz4XC8aZoEFq4N4evYKX0t4vgf0n5j9pX9+ivAXoEIA/6f6AH3d8ZCVHl91wLy+RD253DK
Nz6JdJvccBCR5Z5Hh4zKE8/ChEYABINfwb9MrOKfDvOZ5vD7O3ENCaHCxNsGT4j//X+cLl1dd3GR
Bdpt6Q613KpeCJxk6JZ3mzLPSyQcJELqgHNXWkIVkBkDExXa1bPrDGwtBgSnYLPWMkCqXVVf04jp
WCKHWRnUrLvZpANzANydYx1s3a6f/vt6Nv/6/m3CCKRhGMIUv7mc6NWZ8zSTdivMYjtyft78ojRX
rhigD88FB7OdTYh8mCkEh6cXaiRvzV2+gQEUZrpz0mz7PQCqP+S19apXlDBiE3p58Zq3bbzLnVev
6qrd2Pvjygn9aOvVMGX9glMqJ2YQNeFMQ0W5ewxUHKAhdboNofV0Lbn7D2jNn2gO09UZtmCEkC5e
dnO2n/3Pj+Wndi57p7RubIDo+VAZX/t4Ok1zI7zUesuP6EPVYXBgHJPSrbdeVAywy7eL0i5nf7xt
++loqjA+5/C2jATlaJ+HP6T9vvQjeuOq4z9+pD9tceSPGLpjEG3CJW/9dugwyRRAE4V5q6AEbAnt
2jikbZISPD6Z7G4gJKOmtk1vH4iy3cVZXG97jY1ZGiEdG+XLIvwY+avHXLCntK2EMB2MVsdgvzRz
FZDqfT1rS2xfX394Rpa2sjYyfrVIsP0x/AsFD3CY+UljOxVhhwYTtf/+pH/9hWZcg07SDqL83xkS
ymL1DvDcvtUc8ms7Qkw1FtO7iEu4Fd1k0hlhC417f+t61UnXrH4XgG3c1PAWV0KW4V4fesYsHHro
Yh0gsnMRtIhZmfJaGy9BtJWypwTVtv/v927+eSjxK9ngETC0SD7Bb1cXLKJC5hp+ajzbF11FDBmr
KCU6GQxKS4DYymv77JKYPB2bqFHbIHbWwFZp1GcTYaBIUdbJm0Q6Q2hHDbY2o6712buhTEzpXVLz
cYLhXRTlT6RVQKQrXIU5HuwdJn9ztVx9pYVfTOG8qXvvtBSh//0h/2ImJXxH4Ii0ddO24Qz8egvN
hA9yWiOB/Js0PFrj9ouRJiRWS9mw9LX8s9VtRHAKa+HeB7Phnkg8xfpur6YCeWWbVKeqsclZ0KPn
IB6TTU54y5xANvzjWvrLQ8Lld5gPNW4e8jB/u2s0vTPYhOD+ilJu4aTlK8MM16GtcOFKx0Vx0iye
dqIcyQgTLMM9e84b7nX1DwzJ78Q56AS8E3fOLJrDzNEV/vql9aIUk9al+NAMxHPhMGNna/PO3BW1
qW/s1HDxoU310SSorGK1dE54IJfZcTn+Ze3CTMYx9A9fsPjz6Hd1zJlcrYKodet3Dh6OLBweOadK
5zDwzWaZMUJlQOjTAem9XC23mpE7GzT7cMAvfQnSw+Lustn5jmH1rlosjvj74MtrLeiF0tlDchvu
RIViUunuTyzr2EWoQ/5RwfztCzWwa/OrzlgSqf/21KLIU7be1/I26/2R7Z46Hfm9V+BzW+4mt6Mz
KHFcs3f2fii2wUYRWR+j1bRun9TslU+V/v9fl7gc0w4OrLkwMX9/wODl1qxsSOzbcjMKp8DO4hg/
h8ny1maDb4PEcuu+0EpW47Ncd5nxGTnN/3/fpn87R3me2zqFqu7Nl9+vV5xWGbo3r15u6QSW3NR4
4sbmMaYoY+UODoMObdwVrK9BYVLlz8JYRTXnsTlfo5Rztm4mfJ7XBcA5iK372LcFJvzibplU2HBB
bUs5d1ZNXvY/3vqf3mGXd05rLg1wB4b87bc1wQFSi0h5I+GXQOyyf01zBQPX1ytMQNQYAJpYRYXZ
93zQw7PvYs6pe8EMAeiShqbhIe9D4/8cNaNlQcBL+z2iSeuQtJ8zoSxMWX4PWNp4yj2aVy1u9dPs
bfvHB/nLU5sv3ra4PgVn5e+lVWGZmRaYjnsLobaC9NO6T20tH5fqCWDpa++Gt7AHRWONYs/6wdkl
OhsGdad6DCVLJ/3BSYLkmq9xg2Ezlclw7c8O5pZ+SPzH/37Hf+LyKIpA+kFLgpc0a95+vWqaQVmM
0Fv7toglOxttpJUwL6rHaIemhMX2JL/jUPAxLmW35eLVA4u4PeZirtmaa08f46sVJUd2nMk/YBPm
n+gesGoGp6glLM9F6f/ru2vbQskptqL7RaupfBaSqAfMrZby8t5IvzU4SHMg15abKuqfyjw8LKeB
74wvbBD7uxbswlMhjVeB1udUyQeMlT0iz1a71ADC1zoTcN2n4m6g7fFSH+u+GgJbndjjg+ZoWObt
/WKASbzmO6VsviIqVsyKm21PoENktO7RmUV1//hp/nIx0efMdmaXdof+7dcPn9q9pQ1FEzO05vmg
u8GnHKclEwMgyiGal32ot89uFYRndxJw7OflR5pY3n0Q/4PvwkHLa/3a8/AepIQE5fB+KDB+fS+o
YHtrqkV4v9RVAdPxYwEBPFZq3ZLDtDMZNlfmHJ86Obea1Azg5kVIJRfdDYWLMQkrTCcN+Hz67IuM
8dM0X3zuRbSzD0VbRkg/hk1b6i9pIfutRFi4W/6YTIRyRpOFAHYF67ImeswthrlON0eQap27HiPS
gpYqXo1uy2wV2XBSmJ/MWZxdK0IdJjkCRcOy00Yds3l/ABDsNLjqmDjoLGUGjjwtAU6JZU7Y0wu5
rV+XoyWXyVsa5QwkQMSntTKuYUCkUtlqay+vTdwqKTFU7dkx1Fvb0c21bABWyxRFJyskjMvPnhzx
4EaoaCeAEvCzM/kw9M4L4xTkk/EtaIbsPSd6W0OJS7NUM2OFOQ8c7CHI3d2i5I8bnLaxVW5sTJ/n
iRUuI7IpuGSO+xh0UOxtfjnWGEiSM0zKRN6NBibhIjohsvtp6xWMRp9G1Avfo7y3L///1ykIydk3
DZJOt35/MuPkSPDhcZ0uE1gj864ZUe3rNBTvrj6gbkpGhjTGCIR93icvZ4jb1uSHIBb4x3v5y4Hh
UaMKkIZCcgL/VqsGHltbVurR/RCQ6m4Qq7BdvPtFT/q063SH5S0sKJcfAn/inoa1XFeJcfQyUqsZ
526qutn5CZ5TnDjTPxoG40/CCLpDgdJdziCyP6YYhAmZeV/ZMJCYvjIBWgdkvn6pMmyLbVFWL8bk
b8MZIZ5BhDyYE+rwkOdtQRAyR5WE9+Ca38IGC0eoCoOswPDodPE/i5qF4vPr/e7NfB8BjQzalOn+
dvCOne91qg/S+1BqF2Ql6qLNfzjGeF/rEr0bTy2Y0bxZq9LOIfINrBzlWlidWlfe6Nxh9MP/aoxb
PW2atdcCb1wKpOWCXhpNDVzQyu5Af+goOu2xBjtBgC3Rbr0FGLrxH2xgigmxaEoUchvIEbb9GJUr
L49eMi9zz05dvXu5+cPgub7XzSrZFveyezKRomwLfwruUik+DSbtb1/Qa1hajWi7SyiFai6OkWEm
gRmRhq2zstyjiaJ6bSC3PnLDp1FbHGXbvCzK+8LCsaqVwNLdDvFAGT8bimVkgsMa+XNV3FW22jum
RypaUBGtEqcdM8AGS1ZR+GcG8D+gPoT7Kh7Ujp03W5VQVndh2V9x2vMlDI16VAJhqfBiiJcF/uMS
K4TtDuZdXzPf0gC13rdsffapNha7iSOadJTiNKTNIS/uK10OJxed+yYu80uvkAOnMYbFySvjVduP
09XKEuLWmvbQhV28s3iJVTw4xusyRC66xLor7PsuyrVd5Mycd3v8SjB3ux9m6kNW1M2qyhLGyREm
S2MIzZNbeQ+jnp/GmLHzmJYPy7Jj6M0vumhZhKbBp3F6nXRioGA+nBu/w3xKSTywez8y1dqXs3JH
Ic7ZkNu47YXqt4E9jdjMLR3VUlCwdfFPbhTIdxGhh5v+RQoWfzbvDBQNILMu2MJ5LPrrMy3olcXu
OlX3QagxCTcT66yLkT7RugzsOU5NWNord7TYvQfipgLyOgtFKkZryWAXKclauErEPh9WlHbakzf5
ZCbCW4oYhm9Ala2cnu3iPw64P0tlUGM6jaWA/gY/YS4a/meeJZu0nFItLu+Z6DYM2otLCcroPBoj
akYD5rKN9G5d5sQ9AtQhLEnHucJTCk0qJLvqWdiN+TxG4fN/vy9zrhN/OTBYsQCdArNO/UGl8NuB
EaIJTTP2wg9gDpGpEcAlfK/ayVo7sctG0+W191qiVsv91CUVG0+BUXKegyy0IictDmQBvqacIzt9
Jq3Qphqs34Ka+DL+Flqu7ABFLUQgMCOEfMfftgnr5zTDDBiQ4jc7ssZJANCIKrLCSIAqJDIkPy13
DbQeRCnjIl03rnKyqRd9xpMGgKfVf38VhjM/ZP73u7BYnzmwp5lEUC79USw57PkLm4T22zI4W4r/
YrQP9PPrwe67rVuO3k5r1Oe2QTOyZuzlEg3Jnmsxy+cZyovaiR7I5y6NB5IlHS+SL2GYfgziJkao
J+IebkspplufldU0h+VwDX32tASM9LR+tbXpcyLgAsceTg1V8AYPDvGwb72vnZdytrNDlnNOhdba
1Shb8nDAiIsI3EZ8dWqIJAMhuG9ZmT1RyuGFjCFQjg0x5tinnFtKE2blDbntnbx2vQw2+RR878U4
PI3CeVmoK6P+te+aC1pAUhDslh13qr4I0/pu2nj9QBcqMg6mrVBBu1uMX7HTMAgxBwwbHbVa1to5
g0+18Rx2pqH5/yg7s+XGlSzL/sq1ekcaAMdoVlVmRYLgTEnUEJJeYIobEZgdg2P++lpkZNfNzHro
7niAiaREKUDAh3P2Xtt7aWMki+KWKz57M1oFT2wVefB+fTA0c81+UH+9Xx8EEcmQrfdrRpufrFyD
EEqrQf/GRXJvFDiWtjdpyJzvK715alHg9O3JpUqX1zPtxsR9oklY7PgPpGHTpzRrmrPuohxX7SzI
4k1/au5LLMRBISSBsySwyN+6xZUqqT9aG9mBanWkSyxEkyehiyOOnr+C6ukj6xfTSFpyvR7jUTwo
RQBo5iCSy0m18258l/u7NGbd0UZum4f7f2qOWDXGkjhPiUytlFz9Q2c2zym0stsWzUCXxnp0qTE9
TF94m4ju61DTmG1J5oqFnh6Xz/4uq7C8+KacIjqIv7dhrmHxhkYXMcs0E/MGznqnp8nz5CbGHro1
oBvz0TR6a+u23bXv2919n5rYzosJWfxlSH+i2NBDr3SsPRZR3DSS+znuT5pVwcyb5IME8wzgpDhJ
vG5Haf7fCkT/ukWhDmu5ZINbwoFD9r8q5rY/kstntPpD1I/JTrlgT5ccNaMiJIT7Dk+xSNSlNWAU
MkWNO4+YmN/Lu/+vtPeXJJX5+NX+/IPNSPv1Z/fvtx//s6rnNo2T7j///Z8eBc//9fIHMXJ/nJ/D
l3/9zn/6QfWf95chkgdkq//TA66ktJuf+p/tfP2p+uL3L/n7d/6/vvjHz/u7vMz1z//4tz+rXgKT
v/6M00r+Y4w7ZcN/GA1vf8nff+7yVfJzz/eIh//61aZ/fv2vH/ud8UBcA5sXQRHE0SmcWbc61t8z
Hpy/Wbb9e8yEJn1bO0vux+Q//k0zzb9hFnN0nwACk7Klz15Y3X4Xr1nO33zP9W2qvfQ3zdsb3k/y
X+x2Th0n/a/Hf8i/4tUpzf7zFEstnzAJm94LNF7TsMW/9kqtVNmQVyCApPgLDxF9EllE0XNXpjGJ
xy2VxLxjOdAhW/NXozY93PppLzhFquOSoXeq0F1/9jzvjM1ENpyJkVPrjcdFn1pc0M7n/REy4Whn
FUNHHmZBoFid/+wTJ9qOmDMxaGLYwn/J5LAkMXagsUPriym285z4MBe5WI33l5t4XEeWDezVcD8G
IgPWZUmLa4r8ETcE36a3UrxqhYnvtfeOnqhfUgs4WaGYECasFVuDJONnqRvaQ+OzBGuj904bi+FC
7Ay+fD+J9p5XxSSgddHWGBMN95anPfemRbCSNeonUt8Qevd58+VNLh5lVrFNCe0nca46cqyH3rex
buCRXDvFLB+XXMpHDxcWyVrlLpMLuJPhWylIj3XaeTwOkzseU81sDpFZru7qwXvlVtozcAa4D6tF
EzWRaXNRHW0Uuxg67Zc26b41nZZcFqx5LxnBAOshNt19C9/sxeumX1jPyjOpItCcyewuNT0izAlS
GAyxE/Zimz7su2pa9SASMKzQ2yO8tUqEg99jhO1tJ0yRDl7dud7YdgXpQ9KeIVPb33mVXeDDrNHF
kbUnH8lCfgfAKg99Q/jTkJpf/jQ3R/d2YJKsb1oBtzkmWDg2jjE8A3U4l/0UPd8P7B0fzLqeLq0b
C5yFoBzSgYS+sbWuUd+lD6PKftAdwzeMem1sU7h+cOAK/subNrZSZORgzgfUPx998Vz6Q7kBfqJv
hji3YW4xRjHppCPlYeGeezQ+GrFuD26KBzOqNWAeIL7eaiZRb6quCgngOKPQsZzkOe+Nm230XOlq
uCx1yRzjqOxdIaEs6pviikbkW2qwsnEn3drkt4el4PdT87XW/OKz0UoiGUxO3wEjh3tQbunuaJ9n
2q42xvRJtoviLDhb/uL5Wx+r8mjGogPL0X+NBWDIpGrk8X6gQYjmrUzkUW/NCDGzCSOdsWHj2wUg
ZOpCCYA87H79ONSbf3gM4LneiJGOlD32z0s3tY/3A/utNRae/OI1ZftYgC1QhcOezwFiYYzXOTLH
o/4/h8TuxiNW9+l4/+r+wl/P9XXWHzTvJ5i2dF8wF9F0jo4AB6Jj3aBmnV1vCWH4CxNHw80YXkzY
Tu0UXG9pPbaaMZJ4quVnYjK/emHg3sLOSVejeiJfUHsktU97tAsiINvocH8G2nX0mClDe5zFLSpb
6hvGcVxjWd6clBKvRgKHlDJYfbo/dT80etf8fshVSOjz0n4sJKDDNZl9Fis5qUhEf6Dgvt+Ddi2q
OdS15DOd45xxa8wIFDaHwIUicoEzWF4yN/v7V3YRJxtS5PR1oyRM0vvL3u17oB0DbmEX9fu5ootw
3mZ4QzO2pERA33rR/kRtIdM01NliGMTZap6riUWpJUeUCVg3lm5pwqKvrUCfDdgZ4FtY3PyfV6f/
eXWuNO9A0/yHg+H0kkvNP9MpJQX5qdC8d9925CaZk+pS1hGaupr17AV8Mpldmi5vACoeTsvLknru
kTjSU4P799I4cByJv2Fcd8dtZifedyuej8OSGB9V7aNHnsf4hbNlhBlaokMP6OVC8cNdN8bneAdN
6QvMxoQSLA7iqdk61aB2XZfPG5xKWWAYDY2PPvPKR/Blq6TJnIuXJnGwuBG02UhEDvysNjsWuKZu
0e6Lsa1jbev7FEddNbykrT282L65JwUhf7w/VZsAdGNklIcYBdbOLzn/y+Kn576X+NWGtlvrvjKD
+8O/XkCnbeygAF+iyUmO2ZSlx98q4n/4sqyIkr2n01lFrciIrMx977nfvKigL1cY4mL03YVgFvmY
62X/Kshub+fcrwNrNtyjo+PjKMCHaUulPiRGqrFcou86TuA1OvIOGV8Dx41+S9Cpuvvy6jXh0qQ6
E7vJbnc+oZl8RGfGw7FDMt/SF141CVCWWSNI3CkGVHUD5Feav3APLGBdJFbfvjQ0QYywgyc0lubZ
8T3jnExxeqgM85BUXTkH9+ecdDLPVWQNG0ZNVvO377sfcomuz/WZlDJceRBVAHOEmoEBNtHM+gxF
oDopSegl0zYwtipkeO+uA9Wwayp0PeycFjddQgbietCSXyPBmsf7q8onwpd4e/ZwSfvpGoXzomfD
cp3yDP6Obb/cnzJynUs0BRXToAi4z1z2beayGpRdQlBcvD8HM6NjTu/d0HYV9PV+0Z9HH3Ge4+fl
vhUpSCkNw3sEFC7PRyiGblM8Wdg0V0mBcez+8H7Ajp8jfkesfX+YLuUh6Ur9BCrxrZ4K+71EnRqS
V9hv7w+XWJ7L2cCU7JC4rMUFRWHrB5VRSA4Wk4SUtRHiPyjes5zdDq2F7gHrxEiBLv39vFE28aGR
OQS320/5Q4uFm2i8Y4OaCAZiql1UmxMHXzdvcyQyrjKoTLE7pO/ItpIQ6fm09Ts/fe/w0i6m2z8K
WUzPRq7tdBsPclyXXoBqqAlA8JjYhI3i4GhJta28zrt6I9YL0yHqtjcPCJ/6Q+wtyM005V96U9/n
c83YY4yUrKrY1Lb3ZdXcpVjreHVCLfRsN4Q6xQRH4LiuEdZaWJrKmDBm3cMCOQmAg17hFMfYZxLl
T+73czxFL9A/HiMr078cXa/XLtrDS4tN+ZLmc7L2bi/kdf+C9QToCjxeuI9RvFFDSoHRUf5LWy2P
rik+bamL14KTsjHIdQoxuZivZT5om1G2KryvC/96aN6Wifdvvr/aLJ19ZZwIZaNV69kx7UfLY73a
uH5GQm0bX3Wd/0LRq+EHNtiobIvdMBveFhp5HcT2GB2zDitDL1jIYhQCx0Vpd5V39vKgRa1g552d
8iEugtRb7Hctch57IJu/JtFuEictvisxp/RH4vzakt2xLSpDHaTatSXWqdGhS+lEYjyYeaQOojcm
TDNld3S6St9NbTye0HpZW6fxl/PiySgEhGVfTOEWYVUu3yJ6eiyAMHFHUZKw/F7sL0DG12WKq8Bo
Mm+vAOAFSJLVU2r3RTjpmQnRMdZ3M2DEQxrfME1KmtuKFW+me9VBJPZwHGobsAVcnCsr+HwGZhs3
Sh26shNv6DFYRjblewElWCgh6NRY87uORC/QsS7vRdzO7+Xiriny4s7vMXyWHQi1qrM/vPoN0Fb5
pXcROiK1b2UjnjqddHUy2MSf5oJaoxzjz6aKATCXE1WMMssv6WzEAaOWtYrMatnRSR0BqktrPU1N
d2axCPMLBSAwnvgbnkO1L/vle10nXJpRX73WMzQCV4u1n5og7dFsPoex+jQEzBN9eOaNhmccEtT2
u2Te3R+C6zBh2/kg42/fkmJqLzyzDEbXAYPoU0/nF+RmnwXCLmgReK198oriV67bOb0aNTxxRQyb
XFTuQ25xkRLyBkaS8vO2dwv3JHPq6nIsB6oHkR2mAPnXdes+GBlh1/fDcvtKz7mduBCt1eDMnwKe
8c9BBzoEUpRy2JhuIB+1PxgGf85apn2Lu2FeA7xSV7QV0Yad1Hx2B5XvPfwFgcxspEJdjFbRu7ty
k2U7RD1mnhlmyVQt5RVzEA62VPivfkwfx3WH+BN1wHsJcvaH8PKtZQ/QY4Af25lKV72Y6azrxg/4
ZN9gpwFiE4wOzNZJkPtwOXJsLEei1bMwKrL6zTf0N4U89IeKkvOQpdV73pLwUrqYoAbPyM/JENmk
AOrlhxzHfQuH6EdjZt/tqVevYAqmMFkUpKVCDIwSzRAUC5CZjE7N5zgyomRS+OeqHcYnldo/qimp
Ps0CFxjDVXWKBjy3Rgu+VPOrz4GidKDDYDgwcuuvKh539+fBOS2bxB9/jAmDXdZF0evolocqE/kX
hSV4XV7qM/QZUByN+Mfv5xVqExic9sXKrOShGC13lRG2+2WSxjuPbnIdXbm7paqeZJR9WgTyvXVV
mR7nesB9XzrGW7t0sHurttncX5URuxhLYyi6v6rKllWzo5nH+8NEt18iQ2k4dvlR50b01d3kqTDa
00AxBI2zI45t3ZVcpjfiu83skzi2tl8Qjx24Kop9g+DjCKAC3onemKc+So1tY9rGubJhxA4+k4h6
g2oEZFiX6XHsJyxXQ9M2IIWlsWkJ6rtSyND3SRMPqwY/6wlEATv9G0/FjjB/T7MhX9uZMqpyxx8i
yve2OTUfFfKAoJISPMrkU04FpbPJB12+awaQHKCHqMu94jT5gFpirLSPZdyZxzjurMAVWcFNjcVZ
RZ9W3ohNNMfywHXrX6da/Ly/DmuN1T7NtauTGCxa6Utafoo1N9P7YyLJbdQqww11dzCeYCfeIurt
6B3DyWvkVQqTDCqyipG+XdJvTr4s7wnJVutksNunxESdr6KmP6ZI244VH+gaZf+3VrPpAYww0BxC
QM5lrsS20zvjZGmx2rlDg1c50wEt3xx0fqvEPnKt5pBWDMAJNum9Bons6AHo2eVDHZ+suQQv2hKs
UYoFB2beFc+iTazthEn998P7c2pGqrxY6hGaRPHsuckYsuJimv6Sth89p65cLr0/Praiky/C18sX
Y75JmnP6bw1lHvJ3NPLD11T9I+r7UbMdY8c4kuMMYwlN805bBvvSK8bulm7SM0WfYu3Ucf5h2MNH
zpn4iXkNLwwe0VU9NIHRRs4PWZbfY9kY76lCYEzpt3ymzTJsmoWRMbdGdyurQUPoyp4Yr6R9SL0Z
StY8pJdlyCIE1sgKorGNbxKBS4oRAW5MAsTbY3uNgGXqCyxqSP0AtovtQndiJTvPZ9hPvheT0B6y
JRlfkJ9TTeTpPo/tQ0S8WDwxa9NzGj5rX/+wldVeyYv2TvPIwr2zkvxTXUnOLnHk++CeIpVtk9Qc
duzznvzJA540O/0LrP4Fz92SINrltJ7uh5igjxHu5IEPN9kZbdes6M0OD52w+wfz9pVjRskW4Ze9
uj/31wuMp0QOzzGpx7dv/uuFpvWbTdNBXdaFRoCJFT+KUS+vcsaBOfOHhfeH98Nczw/IaZJzVcXy
itV2uSS2iQylYkS/PQUsLdmO9ZFPnPlBkQuHcnK6ZmxhV5Ko7sP9Oal1/YWgp/39UZ+m81UQNUcz
geL7/Qfuh4q4KKilOd5T3kMz2xVOYkQ9rhedIExprU/qO0HW94NssrkN6kJom25sS7CJNI+gt6zT
RXcDGzyX74huX8jsp9E7xgbkjnfA+UNeeWe1Ab+hOxABg+Vp7hFB5P50yBHxrxhLrTWamy60NI0b
OXrJiT8NucGtYIgFabVzPxzuB7QRkOt/f9lhUINAQTLFvEAEI4fxYMSxtV44M6AxAC0MZRkkg+nt
fBQF+wEkfmeCkrKrvAht7OMrx8nLbass4+B302Yx4zcEcsax4q98Spe+JbW6YDs14qpRzo+oonkw
qnidRFChiPVMVrOVs5gAfrqeobC4afrC7KTCPsMBGNMqdwjX9kf6+Zo+vps6ME1R3YhimFKaiEF4
BIBMeY7wwQQwySQhF7OXplOvw6mj3Ia6alUt0VtLxeNcrk2cL1HlfnlclZ1mgRD11ANBlDrMtZJs
0tByUEIO/VPXyWqftURUTrM8NpWiVmA/2ZW0d00+bCNUJeuojqzA8zxxUiXyCEu/TCZFYKNnwKTz
UmquQUADlZsSoFNFcNhxYQsNVVOPVtMZxI04StfUDlP6rJomOWQJoBY2FEdQCN/9uMtIdlQBt6q7
mxRoUFE4D83kZ+STAfwewZetbNcutuynLkZOUQ891Ig4o3+CAvt0v1q4l0xwRjL7VgFAC4sFwuMK
QjbbD2Qg68FL7ANqi2gFA4f71JaPWqPaw++DjixfDl1wa5EGejU5KwE5dRJzvp9gocLPS1d2fKub
wAwOM+qjSRuKJif8uHD8YNF6dZgasstKGGlBDpUgbHzxbus9TG3P/U6dHuKqF2Gmqh8IysPSa3wp
UxQhwuV4ZWq/9CiOjzHMA6oVBQY2aoDzMg5PoiaQPO3N09yf6fukuF3G1zGj2gPiYK+ZsYli+JYV
UIANyrR4l5TTyZ4MIlpIO1kZqoVbD6MggkmqcRl7M1Wm+yE1FhvIgP8npZ2NluDl7yAtWlazqaln
UQJPHJIXaIJp/m6B8koUGjY801/LCTdN5/YhnY+HxsO5XwyZeG6VLTZCuuSHlWBQ2GysXHpzu04H
emVb6XuL+PbJYInYRy5sOYD0Yd5VA9zhsYRqc4t6n5Mwd7P6ySCJOUijeXio+4T1oBH6BTUlv05t
NJMAhpolPcHlZqKxJji5RD/stP6Q4/Feu+xYnSGW7D78AYFL+l13cmMHUDNjy5jGO9OYciosTkJ1
hyr7gprfBnRw0nIyzoy4CSNz7h70KUVrrX75uJfyvPZoeZsfFkxuMpczzIyTS+O3Kd7tPKXW6FAB
1tyATQNxGBMznsRpF1YVAQc1k9q6c8TWoRS8GjvM9yZR8662nEdvBFTq9c+i7LODCw/iLPlgM+Gu
DNQpwSBiIt8SsZfVTOqAeJSquQlK3iNPFKz07IDJeIBl3AIVvR1Kqvl5lndhl+ZsM4b8COKLT3xZ
QYfTQnIywCUPIL9KYNK1Ds5GeMl4irGbe2nzUiq3o+HAZDFbixO2tUZFfvrWJPyHJ/aYgVKcOUX1
wXaKIrB92MPQkB8Mo/slPbk36mJAtZcnO5FJPtiexa2TsTyUJZZ7xr5vNzZd79VXrGTkjU+TOEI+
/RAd1ffe8kzYOLkbVO68XarS+wZoKtYd0IrTEedq/uilgMfKbHlJWPCsqS1DuSOjoG/cV/wGYads
Y1uhklmHOGu9t5R11Mp0m1+4G6qtLAtcC5lD771ruejFmye0KYC0MK0jOMCZkYrDXCqxwi3zcxQp
DeIWzs+g36JKulfZVM25yK5NglMb/cwS1rkWbzwdBBS+XSqIJXW8+rz07qPRmGHpFu1Wjv0OfbS2
wwfzbg3ApaGF7tsRX5+rovTHTVAJq876ylqZBy65wZuxAwjmk7DCJcJOBwjaeqxZLk2kSbDfah9a
gFc1Rli2YaylMtOJIPbZQdypYw+Ob13pyMzQcD8Bbp+DokTNkjbet7HBSY/uQ657PTtAMg19bXJu
mIEzWXKvbTv+aG0MSKhkn/F5HHLcCJcKMptZTsMH9FAswdljnmTetpeKmyQeXhpr3GoxmWHKivDI
shESVh7MTqcx91NsJBv6CsUVeImEX4FAoc7Mfl9NrbUCIZ7R5HMwHbEp6G37T3VjG7BVDpQsrzhZ
AUJhWggXVaBaA+DStaPzATJgY+WTekv90jmktfdKdgrOfr9t3mFm/MRcuxu42M+zzGmAQa4JXZjk
FIIk48vRduoeyuuySm7vWi0zlJDMoTJa3QhnxQdz9IptWh1MChOXpLozTM+NoiFFx/P7mEMJSQDZ
PdVMCHrhyqAgO3YrMD7t0wWJWU/0TOY6eehmNHvAcDxDr/pa6lhfaT14fhirK5nm8pEKzsboaH5V
xMqtNBtcgJv2DJvW6DB2Vi45tJColcBCZixW81B4UHzd/A0ty2fPv9DQpy079iiMqStE3CYsxyE1
GU1/GGMPkHyVbQY1TeFEYT4vrOKJyOqzLgoolWNrBJUh4fsa7XaEJ6f3nnXIUtQzFnx16l7mMU2+
jaKnBAy+cQV9mqwpgRRujKHvxclorCIP+WbTWCg6STey6QEFORprtovFh6DUua3J52HNw/5QIpr6
yH3f3yDuhkbRYVjX0vaDeMYHF9kB9On4dWjkcqg6jbVF9MuJfLZAhf4u8uSUOnx69lDGa2PJ2T1w
chgedia5J9ST00Miw9G9+Ru1ec/VfzBQsieV/+ZRf1pXqJFR+ahs3SQuqpaxfjMLaF/uVAL9vxCO
BD5BThsLKOC+RWicGT29Bksv1pZQp7p239m2qp29mybQbwaDTDD3E0j8dgn92NvRpPsJmwXGqM6a
rECQVC7jehr8NshamIm9622rmqazKoO2I1lO+MvGTceYT00mpF9DVsvL+upO7rxZiOeNWOk0+ohV
v6fTm8Hu2KIUfk6H+TuFDgV2xQjtXHP2c5VtKQKyliqabJ3lRXSMkjos8qHcTTft0TyYG5HNyPts
4MEsSdYo4KGpjiRC2HEcukp/oPKb7So9OzVLf3OuVDTc226vy4pcHeWiuqmqFx2uxYoiTLYZx+9A
HWnbiHgIOoGBPXaJ8PagnhA0eDFcGkIZtBoAH3vyk0G723uDOzSibLzNVfXa0PsG6+E5q1lvoVK6
7ZE4bRwQSWIHtRtZp9p3CVTprMdK6CFRMIiEDcLG3Nw5RF39Kxrz+ik1fDCH5TeZ9tWlaNtsmyXW
eTHzgOZuy7tW+nudaghlHZcimhs9pBAiDdjTp47ze86n+KXvOT0FMRExxINhlvQSYSNJ3WIcwgh4
rBSdDgRtYRK/4kfTVuZiuwF7Sayas8ec6sTgwiJUrwBxH7Gzbilc+4AnuWUhvh+8D62srJupv1xz
1RueIT8mhCJIbFdUD+ONUyGHlWicuHyNj7GaWUrddr96FrEMgALUi34f+3b5XJS5PPZqJoewctyH
LGvC2LSda0fRALlcLsg+mNDmp54fTJoVBxHbVTc3D2nRlCQ0cVDyz17jLjezBLUw5uw8TcvzmDqv
tywltgenWZp2sPQNIfWZ+d51xKblhd+FBH29V4YHfCRy1W7MtfRCzxyyfxu/m/ByNkmHF1Ar4XMv
PTRnwnrNg2G5+6av5mNxS7ztsuRSD/2p0Q2P1ZLccMHXgOSMD2MgpiTLaCr3FT0qcuT6DcK9amX2
LJ6by2DXm7oZipVyHbjip3ahLlVS3K9WambOb1MdjuIUYN8ngWl+MWlqaUUPaSKDiw4Nh5S9gOTQ
NlhMRxLMGcB8Q8nSSCdYeGrtKoipUZ+vUSn3dBZAejR+TAqBtbBH8v6ctO+ENPcbWQ/XNI29c2eP
5M3JH6kdw/EbvP5pwrXBfa5/LqVxQuOSHgff/OyBY7P6VWzjB/A33ZxpQZpwn5PV+DQSfXmJLOAg
YvKPkWjPoimTEEhTHYBD+rOeHLbnUwNOJ5v/ZBE4PbW+mp5SmkX7KiIoYO6s6aki/6L2VRzqOVDR
gp0AFCg5hfUDppqQNpP3ROHXe8qIUVj1SZ5uPKOk86wQFmIxLuq2XZe+HwWO7fWbFGLNUYjlTfvO
kiPjHqRNBV2DnBvBhxowH3MesiIPfJUCQoa17+a1u/MnwWqQBUIKOBdtzv1vApSHnXiV1n53Nrzy
pnldwCJjVnWiHXIopHt5We4qQlDDFPJx52t7x2WacTd9Y5P1N1TEu2nLNaXa+Xg/VA198pKiAu/j
3OqS7mfPhizoYqNbFZXzheDC2xsOEYXoNamrLlvX7h7ikbCWUm5pyPgrnAfQY5U6yeU6G1l/LSNj
nUxUHorCTQ+Oih/NeHyalo6GE+kfZT9/9VlOqkCZXR1vsTbRqN0c/7a2dht5mEZGTDtdQlqvn/CZ
ZYi+1+BT2mEReERoBUZ3ZhqjSGKx9WbZgTBSpIiMCclhvX2i5fIdm82wT50iLHO0stDX3SbJA9Bf
u1KXWjBBcFjPhcR1jLOdOCTaepFUq5pCbN942d557+eRtnRB4KPNwq6I/b3GBBZ7CDbs7sm323al
p5UI6EMiIqoQN441a+khu1DlwT3pjpsh035M2thQdbpiizLIsGsfurJpmcuEXDU3s4Oqi60eJ/ba
MWGmezWxKr2HTwIdxVvXZLjUoQO2LQGlXBynsfDGI72Jncq08ZAbJNZNEasxNTbuZmz3ArZgYkas
PyMS80aLKjM58ptcol+y+xQgm+AKJ0sQu5IV0JUBR6W4VAfFHdvYGxmBcTbg5Ze3NIC40731CHK5
ENBiCTWAmsT8r6sPdza7tdewFnFaSNWUnImo9+Y3ZybxhmvUoAMH/6zFkYPHdJWBKdpkwCzXIuKq
rwfkLAgBt/6shsAfppNYarbnkmYnLZrQxHhFrUbjfdKw09y1LGSzWXL17JvLRSccEQa52zKR02zw
jHgbkdNRL+qdimN0cOEgY/g6wngIF90kja2Jnm5mR/DdFaMoSe3VXCv0NOk2Hz6q/KaS14tmZXnj
l8h6Y2P2A9rrJCQg/KJBuTsWBUOBXttwZDMZYBY8VrPF/yxKULrOFF4T7iJfg3HWTssaH2F16ipI
ORZ4QGm0JKncaiF0ZwhHEf5hrrDAT36dbfSazb5NMB4bjqUIEGy8xS4pFSilbnm5yyvRhoDQy7Ej
XpgTfT94aPQ2VUpbybQI+bLrR2lQf2djydYtqg6I0tAgjtDox/yHPhAzbRMvCnvkWEH4o9bvHGgi
b3PjreqRRnhOTUEtR12fRtvUJswzoXloLdhBYhfiMuw0trweSV25Pf2QUbrL8Yvj/M5msAqAviIs
SNFAc7mJAoa/6SzzA93fdK/REWBl68u1xFGESE4PWKuw70dP09bPkaefa1SCK53Kge+4H612UzzP
hPxksxUU37wFPL6nkVjWvHpK/xVp1tZMAdgupeDCaNNL1Q1QBKPqUbjqseqBvlKJt1pvO8QoFZtR
f9PcTqz5VMeViw9jZ5lgaNmyUbSqZ/CjTG0LLE1qcAk2RMyLcfWtIw2xQGi6pnDyUWfL1k+7t9Fg
hdrZUcl59sL5mT5H2txgs7P9Xk2MoinyWWIf6IRj+yilS9lgM1MjCNDHcH5tf1fgT7ghTj6TqtCo
uRpD6Ng/AQITK0GKGn82UC52zOwDw9ge9JVJqm8AffSZ4i+rUa8l+VEH/pXbLmEB8d6bbCI5aQOf
0OLvRjd60pE24XtkaB7nb7ES6QZwBAnxOhGAXG/x40072KSvk+0xcdl6A+S3+gTPP/lWDr5HNmvM
pfg38VqtIpiPIWupbUblYKiEe7Bz80rQzbnoBWSvPvmEnoGJpPTHBijYK5ZUINBwM23owXoN190S
SQyVawEL6c72CqTqo9cQ7Trn2bQHA41UZaYsMrQqOGGMM0CZUgu29PLn4FbfR12M20mneizQfU61
pYV1O37CVvv0IUI+L3DPpef/iDLPChpERzQr58DPMkZaioyUsM3AHSkW9WaUMtTXe7uhiNQa5UPm
Fvae6selWoAX+JXkJMW1WsfuDXte+kj8dQfwMbvaTRZ/mHH2VeiTH9Lddw4ZMUYd5kFhzj6xvTEu
JqH7LOaGwCjqn6ruYch27dr1aAFSYWWoTwLH1/urzjTs2hjmrOoBYpC1RuXBGs/RxqC0NUiAXfvc
jaAHp7JVm3yRJDooU+6II4iCZUjTNfKREwSUacVuXVtJRUnEjEYVqO49STWCK9r5dehxc1TNcEJx
4lO9qBn4AYus2lzSufERWnVUqq7IaPa+R8JwVhiYh7N8i3wlWdHEvpKeJoIIhE2oJ+g+dSO/LF0d
LPnB6s0vz0IUUWpoDcqif+9JV8zkvNPrEgbjpTPE905ToOX1/lsXm+X+v9k6r91MlXVdXxESqQin
wJ+dc/sEOZJTQZGufj30WHuPpakptVptt+0/GKrqeyOhf3I3cxoaG4Z1AbZ+Ttflaa0c97RIGqdl
Ic5jMvr39bI8IbHFimJccSggaFKqFxTQx6Vj7Mqsp6wyP2vT9c9WZtAeokmiLpMTFaMB8Z8fOTtj
yGYPwmQC8pMbv09c+zQqaI/JHd5qw2EdZF/fYdLzA7JCAg5vNF62cX/ofJXspYnwyXG6L956e5/0
Aw4ZTz5hw7BvFnVv+xytTV0ctwC4UJzJChYkpO40T39r5LXL79zuJy1y9c7boT78ipP5CMpNu8NC
qde2o5XrVz6P11mh3mFi9IAI9wfZLChBBpI6gVciYWVXcmsSYHUnx51K8dnS34zMbK6Tvj7EJomR
yIA4fbPx43dBrMuWrK71Hm1F5/goi4rhTd/UyiaHsGlRJhlwLa6SeD4i5W2DuiyAYvS4CzDXvebS
e5xm/c+8Gk6Q6xMDWZKdzOK9SGwX9Hxm77Homxkl4Y2W0rOwKADhW5uDUza/LULdI89ndpHf/Zy9
9FThqObN0VoPKYl1LDu2j75tzvaaX7fI7NBtUD1i2f4JwWoWmnr/2iQG3Hfevk+9k++UgB4tXP0P
B8mTjY1ykyjcD8YJLnO9ri3vdaaFKuwGXKLOBBxF7g0FkijM/bo6DYowFw8QPew1nQovVONLprpz
EeNCtVWyUwiveHgElW3n76R4suamOwko/UCbsqO3jn+2vunOzj48B65n9rSVwCuysEftNR18cWzs
5ktot2s577H5QERp2heZvTjHYkxK5C6lpAlrrzUCgf0Wvd/mHTqS4iOhxEtrRuIBcv+6NEwKI/rH
Tib3ozobbTVEhOl8q3FlkF+6DE/5HmN8HUjXTw8wT3dpA0i2sfGRI9d33+RupjOSm/x7yx8jhJL6
bRIlw+6Uo/Pa24n1M7GWMa0bGZ0F3qO/mM+FnXxZI9+qi+GxR4LFJQljQn6iGxl98mHnBKTafvqh
p7EMcS1/xcOuSFMsOuP75HRPcDOkF7bjtz9Uj8pFXlBr6qPm1ZIDpr8oXG4b/DYElaPeDJo7stJ8
Qrn9sco1BLJJyBge/mi++MLXdIcqnVqlVf8eGvFWJ+rTHZaHzGQan2wVdaPL9BanCsAipN/lVvba
BZnG+tEL1kBzMokXWMStjRserCxap0oLe4HjrZ9qL2jKPdztWzvqCK/z+iq5m5XzXlnmG9KC2zmT
nNPLFrq8Q7Dq4s3rUqLD3eSO2BNaRygpG1N93OmrRU80WQGLY3yUKY1B+WiinKT1C59yfWe11qbU
7amuovnsOOqc88huIDCbOpkia5+MPj7m2dgEUwZWlKfZiRbY123TKvIIJx/n314PIInIoreOw7oo
zmDpE62hhHgn0DCL85h3ZXXl5M/ZgkSwo21usOr4nrXqOsdNAj9hXYtsDho/Lc8MG++yEt8iM+58
5aQIYbOztSx/GGFQiWT1Q+s6L3YHHmGo/j4nmDxYJKlgtnuDz+I4em885IW4j3FxnnQSDKIk66OW
+XOfE1YUSCLciRBPUYL7loyEnr6TEsfOB/LoefoZIulzKvHIiSprwGlqIIg6eRUm/CopY5+aM11l
9ImQuJv9yQEOlOGzrgzFG8m8IbF+V1blEqlqJRk2YNmjW2E33gA0s0zjsG97EcRWFxrNL5JOxBdp
Vd4lVs0B3N3Xmk127KQ/ph5KBaTVMRA81mFsu8Syg0Y0JamcvQRAMnBa55s9O0/zx2Yi+GNFSMxI
C/W7ujDF0qQDdcWUGIA5xRTtWu/0URM63MdP+B04aPjFtV64H/0iO37oyEsp9YMOOnqSyrqpTOeu
q+gJ1Q3rsq2ttW3kQSPodMLioyJE+JiLCz6nEUG6Q+Y485g8jdFl+XS8OQR0Clp/PHc53pXCHu/N
9t3F+M5u3qIUJ/sZTVSYbleun7oWJOdjMULMxP78qEOO1iPggtB0Kl1TUn9yri1q0JrdrLZWMYRU
JtyiP9SUxwFk2+0f/DxHBqsuXMz5siR0kic2tj3qJryqCjXFvaL3CIxBXjSi+6nczCVrm42Pozey
Z4VgAg6WMqOqfcZOZ+77nkq5ZDy4rs/wIX86qQHQG7RFW8Xz6qB54bo7mD1rLSzXfk4zloh+s6mu
Pq2c3ZMrUCcRw/6+UD195JK5oOrqoticgczd+qAXQj7oy9Aeq0qvAqn6y2AeKmHqX5wXAWYKFQik
yVwN7TzwF37OsvAPxZorqlJZH3WeQyGfXc/6M2ddGMue0JCtRzWmBJ59ur2g24r63EqvuqpDeLNp
iFbn7A4CTJGbKyPsFuJ4rVBEyeLSGssrjN/BG1KOHtvjx5XVEaGVDdYRNclvO6Nuq49uNtc0AjAN
brrF2SmNG/qp9Ru7n6+xNHAGZ48MbYoL8pYIFJpWbmq3+SmoFGbANg5TWlhn6c+Amxm6IZCmgAM1
YzwF55pl/JL9fzDHvqTCDhbHJJ9gMsQE2UY2epLXh5ZkDgiZbK90R0V4qMPUaVOapzzmNurkbCfy
jrlW5meYAH7tmNiXVvMPVTvOx4VwW6vur7phAAVS5pPMm/Hg2xsGJ8m5S7tmvhQEPG6maprTqC4B
ETlm7BvkWLaPHF7v1x65LLHAIugqbHQpoYt3Zi5CQ0euG4p+edZq2OvSNo4l7jz2tKGO1jbX76fx
IHQy5bpkvSdw2zsnfoN6QPU/05B30JuIc+a2zG9KznUWbTwq7cpn6b21ws33ltm+NgZy82Idjesh
Zbgt6p+kcmriiouGpZS/8CyB/rUbi7nOZ83UXWZLpUJ9EIfCyfvbgfk0mSy0dc14J8Y4P+olwTZ9
2r6lSVGTYd45e2ckLoGMGExQ1hyKVKpIQ5zzHJumeZiX1f/nQ0QMW+CNscmtoA7Qex5sZhQs4/1f
HWyYgvlcBkqdXloO7bTIDeGspiuUrbR9GdmAlgAjWYZW421Y3gfFWRiWxT8QMS2QwCgnct3mUiOy
zi0+WCxnN1Dfx9xZryFB6rcmmX43Rdu3gdtVzvUqnfaQpZTOVR0kNrcl+hAUDgvjMCmEzrBbJvlA
5C6p7dKrL3EjncCeyCVenadczpgB6JDxYiyCRfZQ0muI7POOcS45ZoPOhZaO5z5brqbR7OlXcHCy
dO7P4CDYsXpdv3Jn9VJNcjPI3a1WYkfOwnyMHiFDJE+mMKXMc/MiSu6SSqV1RO/BtTRc1BC+eUeu
bbTM8O5EZ3NVzRlXKlvWWte3NhEShLp8JGoZQmft/lC2PAAxVW8Vkrndam2XAqSi7t87YyKDJSGI
nsRpl1wpv6ZXsNxtB4y01z/i2r2T/WwHWSXoupObHWOwCPCiH4pV/GdOVjILCkwDBaEa57n3nhxZ
RpU5knWUPKDZ5rtm/1OxoyDHSSEmx3Wfa7Wzn01BmXmT3eAJ5/1FRdN0JJ3bBLoH/mRWbHALXGuR
FnuVpUeTd40SeKQ97fCYzwT7EKMRVp6Ux3b9rER9r6Xs6EaNrS6DyM5o0ppGf08iTnyQEOvH1B+s
CIipWz2D3K40smw0A+N6b9JF/GD3Jm3xpk+D0bfw52HXrnzJQGz3WHxPJo4nfs+gSi4TFfgHgGE0
GwzSqR/26yBZnqQWoNl4aaC9LGN4mDz34LAuMIHwzLvhauy7B8dJcUxWp2rrgc/BLAiko2JFy2FE
4XKinLaXyI+NO83WnPfV+OyH7DOt32oduUMX+5/e6I8gRiReCP3KQvREYI9AlxS/jVv6b4cjcsr9
G4SSSaC7y88i7vCuHQo/JZjbo00bwTEnxW+TXpQmK155+AdtVg8lq1Q3mXUkVp0YddLehVUB46c5
Aec6pdP91vGTPaDbpDotyftAxd4ppug7aAZ1wozVA/PnuAZSm8mdo4LRaXy0nIqBbGyPetpLxwVt
FqRyKzaj5rZTZXolB/+1H1cP+FpdiUnzgrZLrtmdrkj1fo7JIwinxXq3RcU0DDyBDrcIEcNjIqm2
uXxkGIgxz/YFSkG3T/yQ5AVZdrecqREiPWiEkBIIS5Z+ByS7Vu2XN0KqOuNbLjCuVYm8SVR3vQgQ
G5GTTuwNyLK2t9d500r8rBwWyVhj2G4qaIKFPlTKjajOepe2uEsS47ecBVEo3ndSt7xphvHomSV9
JU69NyERPCunWEC6r3hMjWAm+r7xk8vs+J8kT4YzfnGcsTQ6GGAjOfN/3vtYOWtt80tU6may9F/e
rhBkDEumTwES7Xihv/huJJk8pwy9wkh1ZP49ZWV9rAz3kcPAFBr12Z04t6SQuEYpkGgkC80Qxt6w
R7LYGcB7q6Ti+heRP8cz00R5NGu7mnUiX+2KniWcmZm8oxLgDlEkqcBvSCB/W2U8FpkKe6OZwxo9
bY4EbUKTjpafeDFI82aYee/MS4djgYmfdU+gN7Ny7TOBuoIw8RJ6nZMod7TPRUqad8H8bK++L6BI
joszz7SLxn3U9eJmref6HO+l1+MA8B2EnelXrhMpWaWowWK2WyKk7jy1fHdewnwukgcT8Yc072sL
4AJPNR1ccALCKEnGCuMyeXSb9q70un6HaJdqzvU8SOebECI6AaFEo1rn3eVw/YFylCMnibN5fW32
6MTr1v2s29sF81Q/G5dl8N/wBldwVSZX6viQNoR9+JVxQHu/V6t4xqsLAEa1sqXhVczqU2omv8tW
192iANghWEDTkzJR9+6hlY+FsFEsu6RwQEc5MUKYAYeX5yLgSrUfi/iFPakrQyBiCN25Jwh0IIkU
Sw1dPS0j10xjWmG3BlTTU+luOxlVThwtORYAFP8gLbsmP+tqdc13kgainG/kvI/fcOyR4xAq6cZn
PzWuUAllp5Z0H3LcsbBVeOiT1hiPKN0BOzmBJTZo0cBREFmawtVI7A66vwP6/5fFQ/S/kR22wUVl
aZ4TgWGKdBbXVCJMrJeOHTTGyJDi/pmndSczxGXMB3+knz5pE8ZB0nYAGyghINdiG1Td58FUH5Xt
v3RkKO1KrbmYBHeE7XabdB7I8kKYDWW/Cb6R1rtqxrI6T+DdOGRIZNWQ24gOfsr17O+41f/0iAVC
zizdMYFu0zSL2hBoq1xYNArRJKZRQ3jdNvTWtSt9OPZ9YvOMwKmyUFXkv7vGSt8LKv+4+ClG3oCl
TLj92moHUXqKnWzatxtsmKj4x5TPuIgfq1l/qqbsNQNHcFgy9bR+wbu89Te859R23y5awd5QEWPY
xF8EEzwQ44pmvJAmT4dXMbzw85cDyr57BHn9gmKb03yLrveg5R6O7C1qbO0QUWbwtBqtowQUVqiE
qZPNU/Ps2R5d9Ix+xw5jOdox/dFJlHFevK++1V4tx3ZRRc3g5tZW60z1N0gh4/nK7Z2Oj0k7PdgY
JoBic9DsKr+tuNZASPsgpw0w0iqgSK8dgWFrOE7nxZrCVpcT9V0YQfws/mTz8rHvLgnSS+8HRvjQ
eqs8FJ3eRm0rD2OKnJh+iIvuMHXV3fBnZrQ3BeG6tjvHe8dK+dW3I1avvICG0F7t28qRP4yuqMOl
SbSNIrItuW9TEnWyBfRLpTkFSeBIU25Rt+gz7Rija2E+LvZCPhOg+27ROakvGfGD5TNaSXqKmPYS
3oxD2oGzCJxYwwRN2cwHWly/1VYnjO6l2PV0uWzth9XIISopZiscML5Epqmqk12LZ8VYE+YSaTAr
5ih8bNVp/9RhRs9xe+sxSjZ7ROuxzHERJlyRSEeqXzc91jYLjP1s6Iiu+4xUduKtO3L5fBTJDuE0
wVIOLTf+/JAOOrMYozTlrQyjg/2oCcgNwHqzS75rt3zggGWYCGxsypymToLlrMa+Mqo8mtguAxMp
UbWhYoVjP5V2ThMs2iDiAwOzzihzxZiM5mgMCjUV53pQsGX2geBvJLYpMnPo9dCGiQFiM919Z1VH
hwuHecji/ibyP0WBP1mlty/m4s3zbJRMy6UuHK6AmAR+HaER59w34iIB2uJKA0ya6j24cIz48muO
a4ZTCtu4yOE8EC9OgROPY+TpbF6NnlzMrnjTe+MpX/IrYqKQVTpq7+gg7cR5cBjksLT03Gvj8KhW
ZfNy/TcvsiX3B8mykJxyt9pyhVV6WvLaPhuV99ROnJFsQXEHdsMWF5VJ1dL1QqA3el3u1nl87Wu7
3ldEq5YVwoWxeDD15MHIbQ5iCBHrhcA8oZkR1vo/SlsBlIcvimydsMJtCG7JKaVNiZbugaqlZI1W
unZdqLnfMZ8HhqjOVTmZ5zhpGE45NMXFZOyoHc0Q+RNQZeHdU3mNvKVSuzkT94BEKsDleWrA29Y1
eV3m6ga5J2rLHL1yvpXKEFe1kEAXjUT3IVMc3L3dUqg7u6rej2Y6hylJ7AoVDSoRBAA5LrKMzHKn
ckK9nnZ1ua0kDWmbpYNpSWMAXRDneitrHF+jztaQkTW0RrSaXyMj6RGRGfS7Knc3w0RGEzmlaP2W
A2mex9mWVuRSLbYjmIvgdO7BfG73qk27EKUeMHfxUSTaY2r79/g6hh0S3Krl5SPJL2knCidOfKUj
4CQ4AVyYhqF9TPFUZ3OUmlwzhKCST9Js6LR15dvaGpmAzodaSgIezOTacWCsBzI0SkCUtI/b6+2h
ytWLKoeDs9AHxGWUNwWaxzw1y5X+opjWwWXxOTtaaxwpSbMzMQYRrZRfK0DflRvTvY1ONYv6UYxh
Wv3Um8diceckgrcao7zlCY+GddDcirzgTs4RmSU2NJVrR2aH0ItepibQaj/fizr5WCqbeADKt9lx
PKRcWc9VOSPtSJOrvHlcEJ0GlD+Dmufcsmq6dD6oYa+196wsaFwTl2Q43QvMDHV570ix62vWKMJf
t7H+qqjyt7rXBT4R42rQAQPEh9vp5E2OCfe0eErpxeH+ZraSbLQVBGOOnkpmJJzNTmsHuXY3Qmvs
2Nu6SHuvC3IHYmO5pyMd0Mv38RyUqFBjK2JqeieHALakmOlkFat3SYD9AwS3t8mOogDQwYaw+io1
h7O+grURlEUc14ODmxRetvoxMv3TWlD0GotGdkX16MbtBQTkc12933il4rfhQt6JneXVxhkbCK1d
My3wyBLwT41frtLVGQnmqz8QYViJES1CXW5XNpHKNuWWLnIdL3uBx7+jeO83TSWu6wbxPSCIgvmg
b7w9xqqnThJ5gJppp01puPeWN7fU3Lve+M181d14DgYNm4Tu0Jo0m6g0qviG2uwojcoetTipb1MH
9a5lrGBdm4K6lI/8ZlQ0YAry7DvBrXw/ER14L/NCne28eOjFhL437wLaHXjjx49WlBdaW4GDDvWi
vmYTYbuFl+7SwewAbucf+M4R3nhEny+jRh2NCVBZGPGLXoFHWdBVu7R23+fUPOJMes85eO2rHAeM
EXf6kfDLVzL0OLyibOdCGH5H/3FOtOJgeMl7L7X41gcm1dHRYSfi8DbyuWCQV42DPjXeishNz/j2
2++sWqsQJDi/9A0bSq1vGQo0U+4c6b+UNXLzTOu+SG4/1o4gCa7hmjTnO4vxNCX+CS7b7hnEUP2l
iJKicept9vOYcnbNPpmue24teXjQMjq5KrP+a+U51kvCJGy2X0aBziX1j4rUpoO/xZ+XOlWGepZ7
EY4VRyiiaBgP8MGmEUbKqMsmapirtdzr5pttWpj3dLijJUk+3Nm4NvPqPCzxdJ1bkka9DhfjMBhP
WO6cYBL8hiUhi/vV8PctM5QBh+W6jE5WjWdtIasXDxCJF6Xz1XXqYRhaPZz1bzbNfpdxqkHvNtJI
SS/LpXDoZRiGnW67+KNNol1V0eAZ8dwAZ9e+x3oH/wKUm4nf1F5/J9t0znPt7zgtr5fKzGHBytSL
cpeDWW054JRucUUFySPOWGlmiBhK9Un8G5gKts0Q4goGbvS7e+hytBMaVSP2ul7zQMZGgj4QO27j
zx6GfclcE7bSopBxWkF+zUNSgFQa5NYE0N8w0lqFIB6hfrBUwxXttLfEaDjR3HnXeqf/xBBQkp62
KbFFKMHTYDWLPaUyj3Mr5CW3X6hPCinpHG/dySv2zMJmYK9ndAQf1EL9zoV8UvHqhGnN/r+goB26
6zr3uRob/A5ozFSzptHqV1HjlcsekoBgJFxD+VL9GnqDZ8DgPho7FnFChRAtMbj1xvCkjf5NnFaR
ubovEPrrgaRAjBvrsF+qHKHOXJ50Tg96kX1bw4hkoTxBCbwOpgf47Dg71OTXKgfNGFz0S3ipvZ1V
ZCQK9um1iSL/UMbLe0KaFA3q2m2ps2V0DvahlMzwZtomTCqyRvgRnshwMj3uV3Q1oVNtzaYeVddz
8zMP1b0u9OwkNEost/yyDO1YR4xlULXLa+PhdE3oUnK9GsPm2P5WquujqUFpLehDL8fkmqwHl1LC
7MmhtrI2n0ucpA+ZvLfpb43YZIghGMUXci3EW+Imnw5CbBFsILCTcexaODdNqBu0v9ixi2JH5GEW
sjK04dI8y6GKqhVNmMHSzgY8chCudAtGMRNIBfq7KsUnO07pcy3Ko68RzYt32g7wFmNZSdaV0uiH
eEGrTQwecN4I6zIYOwBK77LiCiBuvhm3SKCJuoNhrjlfqqtmNe/8skI+Ps3fi6X9Ci3lNqFNEmDF
Pi4qYyKxvEdImnGv3Ghkg6NQzX9vOvePMgt6uw3LfJSYmTOm2xBzfXYFFUf3tUrnqIUjMrI/g6u/
Ygi/eJB1eLdCty7PCKvy0AMsi4qqmXdyyDYEhVjhYmMJWOInQpnjYnng3H708uyayvIbCz6B8Hyi
QkX3NOp0ni0kurETxpi8+O2XXvwz+m6oxKgxcybYFJnrVjJWVqGOdZLSn9X3r7aiF9knHLtn8Izw
AH9rlIbj2Ft455rFOLcowU7TfB0X6U1MKuQRBhn+sqJKbqGeitJVP2iXDid5fKS59ORoSFYqiVzb
bpcxWsREdY9OhK+/eMe+EXelTP841ngzeS+xkcF3sPoGNiwDVlzz3WnmhyL74bSDPNWkA1V5BG50
tbgnWRoo0xI/iZFYpPSR0mwmyJ9ou9M1YsVWKxrk/JYRtx0YVybhiJjY55feYkj2KBDtaeW01lui
G685OD3rVQXHjvAxWcebOu9uiN3Fy8VbkiuAwDLdWU7KAdqF7ZBKQ0SIdHzVrd8+ldzyYPOpTlqd
ASywzObPNDlPoG0k8ZX7aey1sJzQihdT/VXSDIPaFYs7iMhC2IbRe1yLIkI566D8q6/M0enDntU9
MskULZDM8abUGKhsu9xbvkUmD+t+3j/nCOijtF4lxCVnNSB+SmsH5jCzormq0fQuQAKYninZi4Y5
+ShNi3ZwlUyEFBFkzT5FY/y4HCbobFZjf+egYyOkeblVHQLSqoj3sU1eLdyA23xtfyzaERfPfy9d
MCdqEUmsJs69XyqFlE5/LW31ifKwJd1nIOqCE/0SEyjjYuyqjXVXjnoaigLXf+54GzdGtpSQNMlA
KZIeIkB4l3jvZfzG+klHvGCIh3Lqu9PMgDi35wwh7d0idWMH0YZmbjqWIyYFhwCywOUq9ET+uyqu
LcUbt6t648Gs4Kf1DO1Oijt+bS2xiyX9lNyzGqctdNL1ZrqeBHPR3HdXdlVq+8EumnM1xy9pBYj2
9/9Sw4NA/vvPv3/5P5mn0jOOMha20kQP4y0ZAYBGtf3EpNxzLzymm6mbY0h9zrd//fuh23UPprU+
oBFW4b/P4u+XduOlJAziFDdOc15z/7bPk2Uvt6dky6E5F6VXn/9+SMXYBPNd8bwaKhRAi4K/P6Eh
1SBYEOpEIDA4yPvyf/9KyICwjE3o206bkVxz+A+dbiLLZOX5+71/342/f/37tP7jc/+85v/2NX9f
5b9f/d++5O/nJMp/nKjbG/8fX/P3OfzHI/+fr/7nof/j///+iH8f+v98+X97hP/2OXgFng8VGs6h
0+z9f34JHuPq+PeTKCqQ1f37/2bu4ZH6+/HfJ2XDIq4so//vhf39V1VN/v++WryzOZnb//+y+z/f
/8+3/sdL+/uh/vdB/vn507xWx7/f/8/LJCyZpJGt1pkgjXE6gqvd6hNR5fXA+F7llIKRfXWgfQjW
YED9bmbFSNTdnact6oBr4QXmvGTO9I6q9TRCmN4VJqpQohiCokZFYfzS2+cxwKM6WmVcUsFK+K/t
9dQtr+SLZ9jKV5hMFM7CGjdzr4dnHJMtDMvF1QX1jIRRBky9wcKseKSgl1MLqdOD8g6FPdjHpoZ6
QKqMTGCekdDxk/rNH9UVHxPdXhZZMED77k86zMUNHMIrB+obQ9IoYE+pDIYpieRUvBY9p4ZqmL4L
UzOu3Mk5Nck6oFrPjX3y3S+DtQet6SOr7L2dia/5QC3Ojo4D95XkKcZ/XZ7ZZazrxY1/534azh/J
FjVT+g1ZA8YXY6oap0/UfwBzS3Mrfbs/pWOdH3wMh1gcmq8RPthSS3okUBIKZhy7G2FMewQwYpdw
/5I0doejuiUPFC6q8KZkj3OLs8rQfzqSm3bAtBtalppIZBmuZUvgnCdPykELOdab7GJMFPp3cTT6
TRWRTniChWvvBhcHoyFwhvHogXScdt/l6GnH3pk34z4+RpdzF13O5F+u/iuoGp30vvmZFCWRpg0M
A5lngW8CvztU+4ZJ+e63EFTKhNmApgEZ5VwdGngTozEnp5cQNPrmnb1XWj/zakfZ4DaPqypvynT6
hQ/InkvkKdFCbBqHP+MrtlD1D9OI20F/kctt4lNwl6ZYQWODiHGrvevmFENeARwLPZpTJ3mnSBUL
88Ydr7JZDznnpEhkoI4zFzZZYf4cDSbV+mos8Azruv+Oh/G7s7XfymnNiJC5S+eiCBXuDEVgTSKy
YuNg49DijRg1ZPjmvkMerqsE0q3jODyQPxQpp7HAgLiyDFNH4DJnXzqc47nNCb8tikhzUVsKASA/
FTDJCNopjXbnIEsA8biubmatHTE32p/Exp1oafgk8XbctTYK7jT7NBphHmWu0YeRtXx7q5jrQV1X
BYTre49a6nnRhMJyF4NKCpdRMCsJxO1Wojvxr1DK01EdVa6dGXUDI3eTS+1Ili7zZembF63gpw65
7EOxbsyLYkzUiqM+VS8MwK8DUVgnN36FziSuCGVGEE/JTd+6ZVTHBJzomnWfpRxc7LXGezdruJNx
kl1EdahSiP5mJveiHXL/SmurB38a0j0Jbrh3yJhI5DuesRnTmDo0Shm3wsm+7V4MRyyOhOU6ZJq4
cYydZIHQSXlzSQv6ShzWXuocnhLDbuAuVxJBrSawq5pGC1Fi8LtaHaafDpRpVzXyxZ2BumbdfMET
xDsvv3DBEsWRoRPRjsQGoCGMvSp05XJs01Q7j759XjmrhOUS75oWXb1GDtmreSoqyIeFhOJdhg5s
UAgB4JXUEcYgyApu2Tmxfw1vOKJKUPTNmvWFXyfvh+bu4x5dQDkAo8BX5K7xpuy1j1ym9oh543pJ
1IrgEmtHiRctX5G8mfZ06n1AFE1WT/DQr2zfbWDMrG4IYfneDOY3o3Ql+agKWt1za72SvT5EEmNk
uID1iMLLsEMmLdDeBOxLbWyFlCk0mJB1fb4k5P83+rNCFDd0m10WYbMZcwQvMu1AKPJtodLvkRBc
0mt1uSvUcrWMPu8AoDrVj88oyXfA0x2iLur/pKduO1O+9r0P6b4QRKDDfB/IDG/CHJFSZeoHax5P
DIDztZgXFnO6pLHbpyVxw9RlVtOeoFlxWFX1oQ1lc8VA+uw44kFNLSMCIHSQ0AfLaJHM3PAiQeLk
9QVbTiHuR6dFUTMfrZTGtEnH/wE75F+QT+4kuPFBCFsG7YdOtbdogee3wFKrWcmg1bIn2dJ4rmli
185NgnAIZKgs1xDo/nH0yxczHtLAIeLu0BVIVypqCybdfR6BOJB0oYab1PiRdWZynA35XJfllWOj
fBVwous8fdjuXe6YK2JQ+JiVOEanqspg1Aj4J8T/ZJYbPlZKY2coqwzyNvd3qS6RBkxHqUHj9zqI
d41mQVTzvpPVfO4Q2HCpo9IW2q6g4eMw1tOPazi3KMSTxUefnkFi84t4aQ3iluzcy0Muc0p0Qhhd
OmWQFGIubfsL88d97Nt3XA8ko9nao9TVUVT7Jennm8zpGozWQxZ60DuLoe8Lrdo0wYzKnYdXvu8K
tk1b22ma54ZF/UKP3ythDdMhdYeAuojFfqnNSYDTMBoQeALur+X3syPEMZZiX6f2QkwcTjCArKgz
GLQfpKnXFy0ZLlWt/cJhCURcPI3Gtd7/pApPj1Mp+D2vXUNvtNddgoXINIoT+uzuBkL3DrIxELL9
o2TpnV215VhzYhnMTcM9P/suGxiWdrI+6jewim/+7UbezEZaIQ5hZowB6fGJQN66p3ZJbmug7a4x
IT1KEg7KWkOAAxthOooURHpfoFKhL/3Qw2Q8JqeYlPog7hCEEPWFmnxKnXsIMktYz5PpQxfkqzhl
Q+cdvBakw0lgcVtMKWB/4LCl7orbukS4qmtHJFr0/w5l6JrCObXZBFE1mzyF8oGMxC/HYp130u8Z
Qv9oT9Uz0sg5+B/KznNHcmPL1q8i6PfwTDCCdjA6wE3vKstkma7+Q5Rreu/59PdjHc0ZdUto3QsB
CWVnVaUjgzv2Xutb0VQK1M/1/ajLYN3sqtEhnqnrYeVq4CAMD5GMkX7YQXmqRusOa6K+Ccaxoh48
VZhcr4wRo7GoCar3FboDuEmLeioKBiWLcjBRwU3mOkJqY/roWQqwwqqrFxxblFZKHswMB0QvaF+8
pUy1/Wy8MG1hsBBar1NIS6ia6AIbSidsSIy3cZicEuM+sJDOOIRBkmq2JCGKV+IxqYCwinHEedHy
9poD8gIbYb7IsMu3QuyMqtmGA5ZxbWhOg50k+9YkYy7M9SfMi2YVMh8yah2LDyNWTYsPrdlfI1VQ
C9djCDxU0PKVBTqFfkrGT3ms7rH7DWpQvTB0D0KprnyONC6fXUKvriBqawnOw2GygCiTciQWEKU6
fx2ZWbkZuf5yQDNeqotwl1sG+hDmrb7Zyp0rgy/SeOys6FE2F2TYtNL6/CYwYgB+JkP9XDefvSo4
SR9duz/SATIHSvWpXfvuK3TCapG4YX+MXAppH61POJbPgTudtJZknmKcAvhrCPhS4qU9xEllSMNx
yEgI6LXl1NtfGymfy7x7FhM2JMtM0EGH2o7pN+qrkgqTA3wTlzSmjAIbrpgxWXIl1UgNaSI0Adtt
om3Bj5lpT7NZ1hq4CgvSRW5KN9kAEGy2thxuaTaR08RvbO0kfkwmbJKsh7RNGXyrNoL3EiuiDIrs
ykrQFMvaxCwFxD4MiXJ0b7sc8kjikIEqPZIecFt1r5mPKKbyrX2ajMbBsjraVoNTXsewjJj7tsb9
BPAT001tHtrADdboQT7IMbKQLzgkybghQnljyI7SS7EL+gyKe0q8DQf+IS7nEHGPngLHbmMeKt0v
NlmLQA/ZUMDC43u3beU6xy4XyMXcuH5JtHrrOoH2mJr9tmhMhcql7y41Y5JrapB9IZ3ugnE1vHFU
eKVzuc29kCI773r0GaL+KGAyMp0tn/2ZgUZGqbutZWKsdEV77fOGFojYASs5CMugBx6hfCaIQj4Y
IZ4g22g0loJIPRBX9vvdNtC7I+g+mu3YXzGdReJKs4zuqXQ4UCznqRgGn+zYgZ1fzIzeF2LaIwMu
bp3AZaTc2RoWY+7SbCtuASQRrM4V5F//VswPIFWQ5N1Fis0udz9vGtR/K1RLNM3//W+gLEfsamTN
ff7a5wNVWtYYAMSNzgm36eDzXuo4EmhculedjgbmLXPcD1U5XhtaY16UFdorGQYvld6ROpWUPbI5
0V9//p87ZM98VWL/w7+3hXUgYQHBrGlvJjB6j1AXjPXI3GPjgTF+JKnRmFORgp0+P1qHvbMsyGPc
W75drnB7sDO2VXDOEcEc29nhNt8bcpvZlac9SHqAXM3ZSeJ1t2+LpPxaGKH33CNDByarnAOVpf+Y
9Q3+ec0Dj6HXG78a4t3njw1zPmlVPk+MiHeuX1oYBkN3w3N57LPL+OQVBmAmyrgRD8fe1Uv7yqd9
SbpqblxaQ1B2kUvwdY5FqOgSPAKDvid7cVxq85diei45BPNN2KQGmUwU8C3Ojq6364uZBf7Fq/91
xxJZcykQe+F/iVPskrOqKLeNY+95ybH3Eb60cSFulBYQfxfUt6YeGrvS1ssHvzQeyfAcz/V8j2Q1
5OSeo58+HwREDPCgonnGNcjYNalPuFE4MFAfhHNMqqHbZsKJr8tOK9d2Z1h3VYIaOayZBIILYucY
Mk2MQ3lDuuVwl2FfY3drW3j4C4stv4MqpZzeK5w25TB9Gyz7WDQ4/RQ7T+i75Vc6/URQl6rE34OT
dgQ6xxWQgmMqC/e2iWgqY2DsaFTGNuKxDK25spodK2F6VFaJykG3y72nDfFpitkraiXbR6/v7Vus
JvYtcISVYXIV7DJO+bKyu8c8hBkTtvYzOHR7YzuSpOf5bqaj5GatPKQYeNBAyfqujRlDkGoQHT7v
ont1t+3YvedB9eQnMfBppRiN5Bp7h2TQ75MgKdh1IPCsPaYLMceLnglWkPRa0re/F0hNecH1N3yz
pJD6xrgdbXUHNtc7hlXbrvwGmzXLVXW255vUCqrz5PSw3m1cLp8PWD3XRjQzPAKJ4mgEzGr7bth2
ZjGuYjAba89Xw6nrFPkww7oBo3JK9YmypctuZeJgwyzS0gDZw/+GfXBdFbhyiVE4R3lZ3AZB95ET
9/QVTLlDaamIpvS47pW2kwPzlQ+tmofDZYkGnOrrih6Xuc+r6CaBqrdmb18cc4Kczi6hOysXXyY1
rZsxjgq9dZkb2dpvQ4wLXCcR20FCWSQh1+9UF8FdnnYpX51bvLJTfpGh3txI5bISJiNXxRKChJPG
6sZxb9Mqj+8+bwYVmXvPYShbR8g/3bA4fN4wQSgOhAUVB4dhAG2PDRtva84eCs71qDIaw2F35WmK
zQ3TsVNEgo8d+95+BBl4qnlDgHGdhQXq80o6hYeYJiWwkB0tLrmMzR3tgZWGwfLBY/7OGIz9RLDu
sBxfD4mzEKViUmk1bxYi30c9IVSIaoqxA2WNAO681V1fPZhdpnN0mjrKV4PtwdBMW41QtEUfDfJk
DMWX+DPTw62dR2dAVp/jSLxJObYTC8gcZBAkAuFIeQ9U6WrS3GBHa0oee0MIWiyVt7fgyR09Q81z
FlxJbT1tdZ91MLORJ/NF5q96bKBLL7wP3vwlC8FjV0zHlTcF1583UOmeOePZZbaWdoucxVx0Xmq9
90/FOAw4KRFnlgBjbsccNwKF/pJOs703XLO5wtPH7qgarIuANrhQQ6wDpGvKYzHf8OvHZpBPTln4
D4XruBtTGxHEBb12j+3zbFObLrp5UXaDcFMokTxWbmEcgko/VmP2VndadMZJHcoVFvGBYoGyxZ+G
syaKnsy/Se7ikqBrFDP9c5qUtwP08hUDNqBgoVYfHRqiExb7K4zoYgNjuT9MnfTPjRtdRKb793Wd
bJm6t9dQh7IF1YL5OIb5ni2mdyR2Ll7KCRMX82U28ZaNdiBlSAubWjukuVWdWAvyDfAT7Y4qCJd8
iPyi7uLnaCzaC/mK2SKJouRoZGFPDI0FB1artPtM080d/jzIYsLQ7gsUKkntX/SBz9nvsRnbHKla
6s/dL8j8Zn2oXAuGziTMIwxTtvApJ1WD8vYMIpEc0EDvV/Wlyo3hTAQ1es/5RvRqPGOxv2QyG/Zu
8TVl+52i2UrSAmwo1N9d3VsuTDJOL7QsaFQ5dO/4PGkYdC1eIqKVFJaQBYpD51wZIr1F0/be56G2
xLHp4wtO2YL59iHOYix2802OaMgRIrod+xQUAk3UWtM5zEY/vKafnh9zhcVl/qfPGwzWcPbTWEeq
3Vunz5tkYu0LdWtaf94N/MrdpOjFUU7G4uB7xcNngBTN8Ozm80YFSDR6Ikd3FaTpoynMaX3xOMmv
p4r+Hh2AaJujO99aOKWWY5Ts/SqgIMdSQ7SL1Vwp8DLwTqIBLwkGJIOUnDWxlQFKEZIEPv+Prg4V
r48Xunf8q6HkBLZcNcdTtmwpLZxFa5XEzlpX1nRnM44cNTaLckrFXVoW7b4dgNl9PjjGqCSsocOU
y0TnKOVES/7zf6d5NcrbqIFSb4DaNoR17m0j3tdDqXZWZWH6QuRXgz91YQ4H3Sp2omKtwwm4SaYE
BaMPZMxURU8bO3OAPZyoHjl1Y08/Atn3nvQO4Q3khwe7iz1a7pKYML+qLhEUgAV4iX4fekV8HFHV
L5LSTkncYkzOxWP4MjRmsULGCwhRfWEhhw3ZPg2R1KDwJs0yNsqzP2a7qPfUVd7FuNVLMlXAQRhX
9ZT/fhPXIqWwkiObgym70poUmADWpX3msR3Q2EiEKGR2FdKj1YhH60gxxL64pcCfuvrBdZ3oQ5vG
dUvzH5k6k1yDDSCq2fw0xKF9OxhltAlViG28s66hcRRgVQEkK8DiN30J/0UWhgEOZez1rd1h1uvm
pgU1Ky3JKt9wOYLvxno0IkWDXiBGNuXKYD6exXsDSyUfV+EekMlq2x5FGbnLckeZ9Nr7aQmLtKSL
+R9h1YxE9KLSLbBoLfuA4hbFjMkO0D9yHL+nSkdfNEU7pscvnFXVAra7XFWNR+8E4yZX0609WtU+
GjHK9zV5YuD/2OhjK2tVezWJeq+ctNr07mgtsg59KrWkjmLyTHuXiUZmMcxot47OmZlP9aka2J0q
5PEMx1Z1xZJr+Caxc6QoYx8A7amGlA4XR6iyxodaTtGJ/etbxhB+Q/bvYRjzfO+I0T6NEo9IBv15
O3N+a4sAK8rUy6Brw7LHYrlsCCGd6pz/YZik/Mw66GbxxoH5Nc3Hp1ibwMqndXTK25UVv8ZF5V1I
iHWPOU1Ytr3VxunnXrGS4jDQnGyj4j7C+5iELl13cjzHifyb0N1nZuMsgoBA2DSN1sxvUDNn7lvQ
UuAlo/nWZi1QB+IDuqg0jrnszoFyHuqwYAk71v3VpGztyAmbrDuAngpDYeNF+FpEQ+xdUF60ODgk
AkkLyCQm4GQwtXG3i21g/Gg+N3rpqS3ZLu9xvwtGdVcmAUpiRMDLxrfAh9R0tKYp1siNtYOrxpZE
1A/ooSJdPU12igCxbUAXW4A+Akn1Wzm3MjO2jQ9hqEkdphBN9J41/UvonvCJAkaOmW1lZbUuTWtb
STSl2GBvsGzZgf2lsnQbZZvLCmMgCqOVfXJMn4aVzQaI9OYtVQ8EoVSPl0ZRnA1031scrO9Mh+5i
C6mPBsour9y93fDNgRx6BTyz6/vi3vLrPeUQEIiYvrt/1Kz2wTEdeqJ1umjT5iU0nTWftwVZLsTR
gK2SNhXaokkY+5LEL6yL1/1V7MOBQ1JWLWlhdjflsoZLe+2Ueb5m09eoEQuzRct4sAghJ7x43EfZ
MOwzXj8x3dOprAUXYYrWQKNtkhvYXNCLDAq5g82QceFG7RFg9obaO7txcgqjCB1gYwOLLmjPmHo6
3htEJ19JI3sNtPLU9H17RABBm02L78M+6ZeEAKerOrTzRekDUundSduqllT3SBQbd0j7dRgn01Vk
IO2mzVWsI3AZRi6vNFceQErk0HT8a5XA5vAFBBg7W+cBWKdUcz9KYjkXwLcxyUQm2UhSJ3MLqKrt
6FtEZsbNECSvHaL1qbMg7qL/Q2Wxycbc38vO/+KKO1zpfUpx4TfVhVXmbGdoARtJ1yC+DvV6BHev
Ped584ZvErV1aBDKBse/VPPvAC6yavsBdUa+lK24MobIgijQHnJs90B1JhFvu2H81g3RVV+lXx3E
r3unap7RD5Ew7IRvwxd23Aw/ZDdtfcVUyrP4jGI0dnSyGbPpzJ1S8WqHEBNLk+j4qtKeBrQzC59k
6zANvkpjvMc8QWtXhwMNHy5yXgvNACFi0LLKG9q79iAvrXYZvdheuG7F9bpAeR8FqIWnul4kxbBF
s5TpctdTMvWkaa3NZrwxQhluyMDABRv5D3pa2Uwb+JT6rlyUJeMnXUw3tgBtbjQzdCfjigbZKRBl
s6El+Ez55nPOs7bPgxm7wTbgMszfkKYXYU/BKtN1cJRqDO6dFyPjwkWsiZvO08+pGXyNZu50TRDA
ilnXipknpcj4XtTjxHI73WaktmUdl23NM8L14N4ldu6vUy9HT10IgOciOcsQ55RFVfa5Dab1Yb+k
pLS5BAzH9fOEOJj0tOErRcahxR1D7sZaQoUMi4+srWPc7EDtuKAfuxn6lvr9V09P9Z3VAdAIUZdZ
5Ked0dXIZZq/im58R578Fo0666yTvASbMSoAljicR/noHIeqc4590L5HIXY92tbhymxMAjRCYxEY
2TdXkDHFqvGG4O6xkYmOUZrqmKmnDZVTz+IFlzR0NHFbLxtCqJMKC07JTEm4MMNTwQ621J6Ilvwm
BY6svLmJevaNzZy4oWfFVz/Pbynin2SPI1hFICJq7+SL4iTn7qOO978szY8A7zLk+PbK886DEaFB
LnZTzz6OaNzVGIh6zSQM8T0DXbNk/D7Gb31qvkiHToRWiyXhYTj4ItTppVZ+aULthrbRle1U7NOc
Q2BHpCPcRq2L2LuSd9Qj5q4ayg0stwPCuYBSsLmv3ejk0OShjtcD/yoozfvR8w9NAME3crGOkIZw
SKsUSWgD2BgOO++HeUsd3oZz7DJlGmyElCsZx3+E12us+0UwpkjBujN7IigbCdGZ9jctYPko3cxd
OVtWqH1oo1gOccAi3zctTMBoybKZl3BFqsCdjtaxdZDK2yaXomDQxnUo/Re/6rtd0d/HsFEg9Btw
jzqci/RKMmUcI7JvygiEVYwoGRXng9ExrM3tfBY/Y1kFTLljWnl2OM0YgeJJFHcuCl0iZnqS692v
6JfKpeWBLCbdHh+dhn+qz08K0BmIYGjjMn9PGhmTAuydMsOnrT60nImBSnZGVN4atfuctOWljHBQ
pw0zlwyTZJehtwUUvZhEsaun5KUNFetemKKp861rv1rW3nyprULGfTbsM9ttkRMTnOc7DP/YcZrs
4LZmpXM4g9gQ4M+q1viGbVtfa1yUiLBdd3qy9h1s9aoBmU6k4DJD5bNHhl34VofeXKfSIg+smgIE
InbyToTxMrDlWnqw6Kpmbyokrcx4t1WQPuPaRcRRlfsk/NoW3ktS9Go9+t1Lro3RMpMaErvEzAgN
ILijLfe4OEBele57nZP/TC3ZNuP9aCVfCzNuV1WBTjGKyCzXH7UY3YrpUPMJAbKp4SwdgVVzjTGG
mDjDHuXCJKoPYxQeKfZEJoZGhwc7OtEEOAofaq7G1DclD5HFVMuxghFGlKt0LxWwSvR8gkvX3p/I
Q+7phXBZFeB+KyZ8hO7k60J3PhBSFgAYJBDqnDKlkWTCOPKRgEeQlP5koqns1naWqhMqv9girMgO
qrUsGTzFr50y+k3MtBlbHJqLoRB7TUVPNVpxD3qWhnZg1mvXGhaPWstvpkIZZAbc5z1+Man3F0wW
sLpBDAYE24uw1C5ylIwQxvyLcC9urhWIgJylGlp8OLArNybPm1rTJZxKQJCNA8rTT9agK1o4Iyaz
wIGWp66zUxQGCTs0zYPkrSvgWwdEMy/IfPDPXlkClKtjvAsPTqpdFVatz8HyiswADNHJZ/Oxmost
yP5BcU44fLUvpbQXeZ65kL6PU6aDg3RN6Dq1+1KVLI+BhZ/WLeRzhV9klQcE+mnRW4iA5qA5mk+L
bGT6XmWvIyVCD1OAz/TVDdhOm/ErFUJ3jaKXy3O/BhaAyJr+tdbQG8z3iIpTQmybdtuN8VVaW/kG
CUW9kFLdCS2oCQ2BNzr16j25skpSNkxifJaZgUy1r8MzF4uFFfMlNxSNAHm6tRMk4U7R2V2CWUu/
5EQolUV3rbfOrd11H4L1jJnmXN81mJ+RKxlN+2gNqJK8yN4Kk91YAfImdACfpgETuabGbw5l4cYu
oooq0dGY5oy7ivbVSuHAWPltt6oJ876plXvDxApuN71FLhviHTnIhhKbfIFmWjWeM6z8IMDCHdL5
daL2Vub6cHIM0A+277zit5hVv/E+x+6HzyvdqSnMV1WsP/XOcIvlCCHPQHNpSqBD2PZpmAv3pjCa
Le44ZFMyXdYRuQfksgAEiAexhXKKt94AkEVe8cp03A+LPRtLXHmYJuNIhN2RsuVU+9qbFzVHbJFr
k0wwL+/e0TQUe8MKvyLgEQcCLzhI4mCJgTfYk55LW7srd5PAHu70ydZkQoZUmEITcdkVwU9PCHiQ
FJPhVUzFImIvQ0gBXegGVlTl+pyyE98yUcEoIKBmZOZmMC9+nD5aeB8ScSkQPGzLKH3WQnZLpeHs
APsfGiDhu4EUmzp78lOE47pXEaygwC+2gcJhXoGUM8ZiC425Jg4Dy3JFPkHavGXkibERQFBkd/KB
blq1JGuTJA3wpW2GESCGPptUIzEFJjz62j73eknAyHiPw+uiqx6FJhUbLeLEJ2vwEW+gHTQHO5HB
QdP0r0ls75N6ZhpKG0mP05FByURgGTbT40i7M+2nu1LSOYwn5McmkKxsJnb2zZxi6mSL1ppQustZ
4ZDo0Zoc8we9ZDSsi+Z9AhfLYH8vwuZ6rCZrJWx/B7ZyPOJEf2Y53NSga2NtnFivGBk4kXPlGi0W
sRHvdB7nG8sdGUTUoCpl3m3UpO7z2Hy2Gg6kLhzYd3quuyod9+DrqN0HD7joQKNhqUaxhACqb+XI
ZCUg0yeDSJAQKkLYnQZFreLE1epz5kNotGxwfNNUs2/T/Te3pB8QeB7fKywuS1LBVAAAoqJno1wx
hAHGwuZbfLPJoEZA5u2LzvqmYg2NMQIBJ8ExkNPdI3PlDAfxqfcqoksIzRKhEfOxjrhALIagfYdy
o+fsj+c8l1A2a6T8x4z0n6WlHCbGYY0tBHDB5Kmbkrg+/mrAJnESDaj3lpdAPlWTYlIXQCsDggog
ijin3muOM6289nIBf9D1gFjp9JzfbD0PrpAwc6I/DqRFkmf62hSuC3MKseTgGS9GwQWfjjTimdny
xJesR+e0Mr1Di46hi9vqKEfAqLLBPhYCzcZd164AmFkrszbXsZsgoxeRYIJOVx9b25CzHvSCKbfd
eoheIUSO/YXSUkLNYcDgraX1apJBuyES1V9WA9la6FbyHSLLBX64fhWVDgIMM3+wGG3uazFjeTmv
9wAx1kmzCOKg2FZsTrF7sadz+cbXvlyFefYU6E27qxz4NkGQAJE2GBGOT56pwbJErsJYdKVgjnap
e+t6cXqKwY2munUzVLSGarZ5Zt/GtzHmWsZ8eyb7dx3ROUVNDp7ybkYtn+FD1WvgT/7BIvFZFnZ7
qruE7B8s0x0xXRvFWyRVKlcL3SSzNhNfmdOAaZOEabYdQkK9mGsEqepVUBTszOyQsfO0HwuPMUNX
3aWkTSRwJmm3oMjVAySd1LYlCXuSY18EMDtal4RehhdYsKxNnXnJDsflJVAuiXGJWgqNZ5eZe9DC
kGwD6KBL+5k5AsEdGfpE2ex9h9YThzOdpXrCodgAHkJvUHNF0KAohP3C0GzFOSKyTZHZNnuAsVyW
pnFV+JDGsXU6OL3aJ92F9FbF+y4awEMXcxMiZ0zUWtF1pXVEzyt5+nziPqWgrSyD/SkCEAY9xZ59
C2ciLlwH0UMBTA5IAosvLPG7sYi0TSYoWpQyXmRJLGVLVcSC4BFtuA/M6Jm28A0oDDCMsiECXoTV
IrQlhIAJ6ikSL348oo326y//+c//fhv+y//Ib+ZwsDz7JWvTmzzMmvq3X6X56y/Fv/55//7br47u
KCEcyTZaGHiXpG3x+NsL1Cmfn9b/A8VEH9voKZZxUJZHFyDHOQJI6pq0/hnxDlcBQEUPGNc66MyT
p9F4k5NOU1cRq6YqmpkuwN+wRwPZV7Cjke6qPWl4d/a4G9qouu5ix75pLIM3WWV47NUsk+i86795
H/b378Pg5evK1g1T6cKEye/88D6csY+KNAP1DrxlI4qu3mHr7hYySLsb2LURMFojX0mm8LdlFD9B
kEBmnNZXrrS1c+l47m5QxWsZD9o5cDZmlfunxAovkeOMB+IMMjARolxjfMN6ggHU0XvtYluZd9bH
DAZi0Nirn78l0/3zW5Kuq6SS7L1sZRnfv6We6wFWEDdcAzaL+GCZtKfsMJjhhEffS8ST8I1tT/lK
HFCgVrA/J3Zc9S0MyeQj7Mut3tksDWl8ZlegBt24/t8bUn9pC4TRQ2knFytp3NPnzQSG4kS7vsal
lwxGdw3ykCYwSvv7eeu0LPPChMwPrKnrSCDqUzxmQz3Uu7yol1WdNjeVGP2FQQU/n03JAzJVtlm2
PR0Y5SWPhc3xQwOCaXQ47BvZFrSao/Dc6tROSUDW1OddO2PRn8wEIUiSXpupcvapb9x/3kvM1t9/
ftL/+d1ZUH+eFW857z70g+aHu//cfuTnl/Sj/u/5t/79U9//zj9Xl/9z/8u3vPrl6rK5//Env/tF
/vzvT796aV6+uwN+jqvjbftRjXcfNeOO/zld55/8f33wl4/Pv3I/Fh+//foGGb2Z/5rPFeHX3x+a
T2+pc0z9ezmY//7vD85v9bdfL+37y59//uOlbn77VTn/MA3dwVMN5lm3TZsTih0lj0j9Hw5jDEHn
1jBdw5acihnBegEPyX9IYTk0dYQluVzb8tdfakDvPOT8w7JdXdC6VBzJcv57//O+f1+m/vWN/PWy
NR/6/7tq2ZwTJk8EFdk2XLyA8odVC8l3maqIjR/KbvfRikL0sY738ocP4y/WxvmPfP8krCeua8+3
BgPyH55k9BLNmSJsoG3VN+SBdhjr42ZYYTbO2YTF/fv/5/PxcbpCECihLNt0f3w+hw2bg/eF67/t
TzvoqUQwW070lmY05vu8jr/8/Pl08eMbBMVkOTi+pSEd0zD4tv649gutwSBCO5HdT1EiqdKxQ+p7
vnYycqu0XqEwixdmGplrF2McYhPkij9/Cd9fffgeeQUwQTnCAMxYxOl9/wqACeFnIWAPaF688UrN
Je8Slokp7Wn582f6/vrw+UwGIyzFeEg6wtR/WExlTeef5BBwaFafLiYKRpjaEo6Tfj1kUQ5izT/8
/Bn/dPgYFp+pawljDvT50zHqeHqGWso10dPHW2W0z1yGR/jiDI5lBAvq58/2pzNifjZTCY5ThywO
94f3h8MDvVnugw+cOmflaDagJC0DIvrzp/mLL8w0hWGi3XJZH378GNVo1MKrC47RQSSHIiPJowz1
/hkPf7z++VN9f/n7/MYsruUOdb1uOaY+v5Q/VCY5Dhg3hjjPdAAMQkgQUqIWmU5O2kgXLSRzIwU+
RKxG+zfv8S8Ole+e+IfzHsOQNlrRjD6k5b6U0HdpcaBwJ8IYOf9iKsHi/fytzsXJdyuNYVm6LhlD
IQSlhp5P1D+8VfDXSKA1w10QeUSPzSXktOi0h6Fuzp7lhaCvgrWfVH/zAf/FIWORecVa7QjJjO6H
Z+2I5SSWYU6VECK7yqPauveZFGt/8+b+7mnU928uoUbyIj2w6Kgl5pEoQnZoTECyvznB/3xkUiVZ
hm1CTKOidX94N95UDt1Upu6iLwbEOdSnJCzHwrW0xSDbul/9/Cv789HJNZH/0OtLVs4fr0Ajwi+v
z2iNZGPcuotM0rBbGiO5t0OaInYvysHfp2RP0K1q62+4Fty/ecOf59r3R833L2F+iX84aqjniYbh
MrlQxZiCsWyfLI+NHn43Y++0uJnpU71IPDqDG20bfbgHZC4XUHyec6BQi2JKx7/5UOSfrygEl0p9
ZgtJQ7fdH6rwko458I8cdklUTatIl+KLmU0IveA2bzOvqjYWmoRN0dIisESUr1vkPFckOIPX8AVW
q4lIDyfXm0OswcuIA6bgMV4G2jC6s21iYpYIqMEW8vMv889n/PyyHRMRjq07ppoP4T98kmHYov9u
ELK5VgwldKADQ/pNF8TbACQts4fw7udPyAWWP/n9l8dnZOgu+aUCTZD9w1NmppsKbEL3CG9NgAek
cCZAUXPNdNU7BO2Mno2i+tffiVSVETxZj1RfloawUyaATjwCeGPCPCpIBTDoFxwMUA3NeepLqqKa
Hc4IeQ/mq7OwW7PE843vXnj01WVlaresfxNZG6OV6apeW6x3A7jPJvDMczY0tr1H9BnpZPZFaPVt
BHYpfqm88HX6UbnmjGzbGXAljrZKzCZRW+aDGjIVzK2Voba1ZwtiIjRvsI27DCh3Kgi3YjyWbaVK
9OlQTEliDncTbhQTJ1Xci3nCE1cRX3KI7ddiu4MrmQ5whaBNQrqJHDrYtHmwWgIH9oNq11R6ZrwN
dhD5xTYzwMNs1UjD9wO/ZYXex0IbXb71CO8hGhNyY03ZJu7LLrpNqAPArpDpawc4gDpsTqC7CuQV
oRf7NJmiXhArkIFaih/6Rq+1R1dI7KVA7mJpH5yhEeb7yNeqtoYjYs1e17EAJsn7ZycFkiiNA/Uu
IQMRbQv6fm7hl71vi48Ayld8zgte4BMM+ax6IrY4MjfN5Pj0hOCTRDWKOy+f3vOWMF9Ce8Ceiy8D
8O8gWRHlTYwwkrkigxqPPQmNPIwkYoOuIEuqBLBD1/npV7CsWrPX3PkTqhhvGPwdO3E5wGOMrMxq
/N6fGqDKxG7GX3SoggrwmifK8C12VOG+aIQqZTgZwsG1n3Bd2hnCDkok0rrsGLNmFuk5ZPRmJDsC
EnOoxaD+7YK3BJh3CipnTXLiQNR019O7IxyDEKXslKAIntIVumiiYOfIOdYmJoiU+hBmx14eLcMV
0R3mVDwnCxUTknZsjDYTa4r7OHsiqNKWx6gTSaet2aLEatvm82Dfm6JWI0k80r40Cfj1yGUbuHH1
1s53gSxqDBh11UxHn6lrdT10bUaEYIQxCTZnNfa+f990DI7JrSUgF2Z8anGk8G2A9nx38WmnDSEm
hh9/OEHmYI9Kq8jJX9ygHf1nHz9U++KEyqFLRuz0xCSoKqNEvTMEAlEBuHmGdUNgr18ngb1vP4ix
9Jh4ofY5mr5obNj/uj8RwhBlbrOUkY40oE40VMrdlLVXEasCgYCayhE8Q3/reybKaHfUsxkEBvyc
tY1GmGwGhn0Fmj2K/TD/GmpdxjS57lKDcpEVTY10mwJUzkQEY7/SgK9ZjcbA5IuGqQ+G4JKhbx2I
iyQta3QU4CS8zNAhMOXWcqlFdHXmEKlC+M82Y3/vJANNby4GaBOQeDrz0OIjUx2gfdBMMYBdO0I1
RuOSEHSxFGkP1s5jGtaOJBkfM5sk4ZsgTLr0TZaah2Q8C1FM5oS03HBwkf20qKDVdBDD2/z/Unce
SZIj2ZbdSm0AKYAq6NQYjLibcxI+gQQF5xzb+aMe9CpqY31gWf1/uHmUm9Ssu1LKJSJSIg0GKJS8
d++5bVcsMHvnEww4k46cukBDU5U+cTB1gSYOYaKDJKGzxrIDQRa1+Q3Tr1PQZ5QmGSgLjCpY/TLP
rwmEJPBG7R6p4HhuU8m+urM86v+LOKb9yegpFTH9SD24jFiuSOazbwzImO2boiW0E1bp0NjR4+SX
FRJBkM8pPbUuzQxY1nmqBQOhF0hZh9fYofX5QmdJre6R2KZMwoXahsNRLxG3vzKwhe5yLrF/OiRm
w6wEnqSOVwOP24sOny84H3dHLDeO5DjCZlrVzhfmjI5c0zkIrsZmUHfILYprjlvpFXPUpZPInz+K
pVSoNh1zc175fltMMRWbWmxn5sKXpaQNpnsPDICaWPI2/PL5t5oXyfNF1FAlR1hVshU7/1a5iPLI
C9kB9Q7JXoIm5C6KA3Pz+af8aXdgOYZtajaa21Ml5PcvNEzslhy2DQjflDsvlt8L+pVzstlOzYmi
JDj0wsM6PzlS3mBwshHWrPk4d74dsRoS8rRqonge4Z5+s80cmdFClkHBS65lba80t8Hfr/fpm/5H
hbDj1675WZ4Xt94Vxf5drez/xQqY5LjxSQXsn/+V/+MxT//5v/7xNfvxj9vqn/87+44S6l0Rbf5P
/F0Us/5iVkWobZps2Bh1Jlvuv4tiJv9GaOwiLF1a88aOofqvopj2l6WqqkRujC3JsDSD/9y/imKK
+peqSVY7/ickf9OW8j+qi2nq+VGSDzJ0kLdC4xREzersUCBtczIziqyZhRvZqBLsytEBKf1t2QxP
9tiCrQy7nc5GYmF1460pAL2ZWQCnFlXZWGI9jTX1DumFT2aViZKBpY+svwV0qmJNKz1bi7j7Dkbk
WkkCuBQTJZUBnVLr63LfZvZ9UdRHWOzTGuk6VgNnmwtaRMVgrHEt3Zl7o/ayHT6ZbJ1NROgBhSWM
IiabJg01hDHmvmHPQDEK4rsfzPyr1iYSLC9ctfVcI5rI7RGlhgga4liWFJucLl3cswsZClRAvhKt
6bPx5WDnbuygekp8Eq1wiY0cqVc8w4eCwt5SqtmIfOCYOrTKAgVJOghhWDTl95IYyRUE9F9tW26k
yUGpyrR1QfWa9ZXo1XgigCBOfuq+BaHBcHZDiyXOrxryTyvtwS7Lp66I9l6Pb8sUYMOn/MZMSxAr
yAF6BM/CjL8aJVm1mu2ROFzx9Sb8SksrxPFZ1v6NRwR7GyMJQjG5GEgsCxWJ0Kwf92CZtfVv4/32
78ny9waQNhdy302i1KeEwaBlACLRZtd6Nl/HdVaY1hczjZ/HPAIhknb4G8AArHGTbSpLIHzxx195
ROkzGE3Q05axtL2RuxSDtI5Tetz2qDwXGBjdlLKJCgludbqpVSxIaNTjbt3ZbCGMQLklRe2qKXGq
K6IMtmnXPAE0mW94uMsRCi0G+NDrVsMN0M/5o2sEiE6RvsRWcWWQ37ABmCsXcFK3eY3haeQ5ZeQR
L5MS0mrWZYi2PDiFGbBP3bIaukHaF103r2mfO240xR5W9FeAxcmyH1ZEGMAqIHKdpcPfNDUnoqnB
7RfgGkxCBigiS2RN1sFLk61WamgAIS0vtYatEdHk8AoN8oxGSJqLlqTXVT8MbFv7Ag+W6Fbe4P1M
u+IGYrWzyGmpLHl8u7IeO1fBk75sZ35Tx8vkGcP3Ni0O2ZQdAhVoWlW+EUmChZ1h0yB+Bnw9/4cb
6wZxN+Yk7J7CxrQUSP8r7Xxw9aF8k/H4q4Ap6Vqgqich98jFSDAn6GDb6cUGjPoI47e955GwT23H
jW0iF8BgMOB4PqRRG62d3PjqsWtaNnZYQjhsRx64PxK6FP4iiWNYyFF76+q5OmUpb1is2yVMSnas
hBPnBez3Ie6PXCu5Y9SVl7HovpNoMi7h39nrIuQAQ+rkq2byaofxVC5VGmencdKWsC0s+OnEROJ/
D0l3tZLhXq9Rndl1uVPq8WCnWbX1lRozS5a+4EFBnoOwHPN/81Po5LUkdI2XsoVlbpjatk3xJJmq
+qNWMVPgiUT7bOAz1+r2vmuUg4M7BgUKKstIYevVBjl5gBH0JMUgbMgL0LiKwVnbvng1++xCaVjT
3r1ztkrTRFJymEu27Bwce/73v+2RMLF0iW9/GdLs2o9wUFGv5bhuXatEyEjSjRd6glrNJPZK7YJf
p5fnP1/p/90y/m6t//+u5cXu7d+v99fj1yz9Wr1b3vkLf6/u1JD+0izT4vGwcNKV+O/V3RF/8ZSg
T9KicObeFc/r/7a85j6ZFOwOTZZxtgBMr/9a3Z2/aG6QS0xZV2r63Jn+T1pextk2lJ00rRKazOwN
pS5M86zAmehmE+fVgDKCsgXOCcXYKHifnkNPalva6pRJygRdmJ47KMMNuf+fH1CeZkF8uYMIhkFn
RtJLfEebqIV6a05ph8iKbDsKRsHhnqJnsR8bIkIsag5PCqbDfeY9epYp1vAPTOLM5JNKfIzEXTtP
0gbJRb7TagcZ69rh9Ksc/A/nUN2tUs+/gVF1IOIPb2Ecl3un7IPlIHzUt4mFJSVW3IlE5kNoePBf
eNe6yicIPpxYOrIi+FHmHOz6Jtef/HHmecHlPmp1gMSawNffBsOfFsOzs8t8j22OR7T8bNVhqTy7
x4BdJQW2Itv2mv+qjN10NMfHahDqTRRWnLrVlgw5qi+siG197FRPrOJKM+6NfocYqF2WOsA3cpsv
tV3OTgR/X5dg6DGcOE+IszVaRaXRiybOtr4at9dDrGobsyxQWJXdVU5Q2sOF+/CHscaHscOl/ys+
7iJhYY54AhFbExfTuc1Uxi4Fir1d1ewTBAfoGe9ABMzCRDk+jV+1prWv9CTcz56/bKi2SHbNQyqz
G9nDUv386j7cDIqmmkQnYxiclDT9bPIkocyvyQa03U5UYt0ShEXtEKWnnhEU3U9BfmmL9H62nrtp
purYtrRYOSgQnzQ0v8/WBdt6kTNOIdumLqTSYV+HzraBSrDpLJYekkTNHV4C7IoU5PTYB/iEUPDC
sfDU8frtuDtfB6ViOpgc4emhn88AHLbLJFGR+A4joAsk7Q++nMqt4dwY3Zhs/fDOaoLgujBIzgC+
iwAk6w5mMBBNUwUPVtL9xAlc/vr8aXwYKo4lMMxRx6ZFxww5v1K/3ZxEcbAx+A0esVS0eN7E04ir
yVU6EmCoLVAhstzPP1E7HwC0VOlYGSoHfiEpNHCg+v0jNSPMwG4HA5Z9IlXafAm/7qGomfdiO37M
DPWlIMSYvMNFYrwSg6qu7FjCVa1ww49pcdWx9289L7wwTsT8ub8/n/m6tFmUIHk8jJn5un+7FTo+
LDGgq3dtYVS7KZWDW0z1T4e0p+tJR78+lpT1GwPXpZpk6jKpZ7pyl79YHnsVSyU7j4JoY/dHB8fi
OqACuMzpjR4zgagma53u4BTKY1Umh6lRte3nt/XsHEB5g/Mpig+qRJbJEffs5KiHSg++3cm3CeLH
la2VpDrYlAsXDfwSdIEoWAO68+kq9Lmj/+lns6iadNI0Xc6t3rM7x/ki9/PQjrehWQ3Hrg6+KaSZ
rkAg1kYNFUXW3sEy7QsTycdvzBSnWlTE2InZQj8bukCQdHimfbyNlRlzNVE5zgd9Bvh003yATFaF
GSc7Mx/sS0P4Tx+ts47bNNMlk8vZQuOkRmGljR5tuyj4maIXBfRkwSnqHRTRxmKyiwNkCjGTKQhX
C4fqwSI5c9E6HHLxKkTPcFniNdb20eXBQM7TwkksciW9MOd8uE5BRcIEDaxaLI3crvdDusTYgZy2
jba+XsTPXpluy6jOlgapzQvDRKGeCHbPQAs+Hw+zTun9q8RpVND1Z15hm4wo5v3nSkWyPfOUcAtX
flf2hXyq+oEktyS5U6behHur0sAJ06tchWckOkc9IDGrUzfpmvFQBwNQ2imfuZrlsDKrOl+mRvga
qsOlHcOHd37WztBknadAYnjOR26pM/OW2ei5eZ0Ec7ZssenMqSQd3iKDRMu7K75lQvapeV0Mabge
VUfHllFFbjVV6GLb8vnCrTtfrXiLWBsFsih0kFgKzmbHIo96mY+jvy0ceUABct8poDaSiOBC2Ka4
ldgjViahAJGWPfotgXiYbz6/Bvnx8TG2pRAOcAFTIvJ5//iMnsjfLidW0zcpakwAUg6Qf9K/f5x+
Ozge5tnTH7Y4xDaoQLAPyBbdIeLmVRhr9Toy8dGWfdTd1pNNJUh30i2dhXzZNLbt4j6/ZgdW39RN
TM9Mc65kEaHYTqpyU1vNvvOw/xrkOW5sOpd3J6iSY+E4seyAndP8Z6d/IZIKnCYZ9oTfwV06/ZkS
BvWFyUb7w0iZRWRIWpAvzbvL9/ckLqDl6nblb00rFds8nl7S2LcfMVjtrGmKniO7Qcasexgn6cQi
Q6cwlDjSiJdqhJtWVk+fP6SPz8jUoFvQXeNgQ7/obBtVWXFpmU1luV6vUgtx6uoGFRGOtyCC7WmL
/jbwzYLIUCmvHR9L7ecff/q+71ZLweezgjtsG7gQ6+x+hI6d5WZkmq4ZFkcTw8DC0yPtEYPRpivL
+ooO1SG2uy+W4lsbM6l/GimoHgeiYtIH+FDhKB0aM7lRFDE+K0F+/fn1iY/v0VzwR1BiUZtF4HE2
hokZEV7uy1Paj09atFdBqSBpjtZ4sg07G60wOa/zhqsnx0OONYd24Jyo+Dd1OHU7yKnefVVg8Y2J
VJ1WGhkTt6PeBeRD9dB69fTC/uNcz0f1jvolZV/Ugxq/Ou2bftt/GD3OviSJHNdKvcPQoLMfBBhF
ss+snUT+z120CFHORbLjHXglayK58FD/dNPm0gbZLTY6CuqK7wc5AfMTheZAccvcvAYoNexCNTnY
MHCvvPo7QCJsZAKRflbO+ame1a7IEiQLPEy+pdZYX8HJtXeap1tXsWYrAKXQBkYTtibaZ49K4hRf
YAk8fP6kWcy4qrOhyDI3az3n0j5KxPdX7amNUYjcoL7sEfNq9k7+xkn/QPp098twpo2up95XzrT+
0qe45SitfiVirbyXY/EgjTT9Mg2cROiWNkvfjEnIMPhxIgmdfihFH20h8r8GLd4LCGLeVaoCDImI
LNQTmRxh4XkPU1KTVRVn4T5uihQypTau+OollFn51EhCeuzcyzLqgKBWTTMlUaMP00VRT4AmW4zX
0Lw7NzDJv6FxYe81mTr7moM2dUnc3EyGzkyjieXoX9dD94bl34ULHK4wCKozrpos40yszLBV9qPU
9T19+OiKCSm6daj0Y42Rqyhckwau305Nf0Mw3hfs+OEuzTv7ONZdyyZR6VykA8YVoAqorhFnIU/b
RVoN4SUeQrfoipZADVK3Qysdd44MyAGazHtdwdQxT+XQ4gjBmDYSpC14BH5oKUIqS1Ip0DObFgVw
UyBJ9jUH5V3gAX0UI6bFNCu/S2OAbcpMt0rHvl31geIscAALl0RC63aaEus2nFpjTT8mXTVEA+3Y
aMLQicj2yhUgA+1oHSnTfj66/jDNSp2JDuoH2yiasO/Hlko+YNWpOch7WW0mkSa3Mmmvq6lmt1B0
+rptU6gJarf2lEy7sM2cd0nn4xr+EGdlYZssPmdlgw7VuJGP0naNtg2OhOPgnW1rz61j4/j5tzwd
884/ikMP2zWHFYVuwvuvmZv+BIApdVwEeGX7zaM0BJiT0NJCB5dCSyd7a6foW2tL+5vZznRkZWdq
ab+vpKMf6AdBpMn9fiP10I09eFoGtpkDbJ1nEOxyHyb+CCgOmg82FbGHAHHwy4jw2HlbChkJYECn
tcesFOYB4Tjux7x9RKuy9SMdP5MXt1dJa55g8SAatDFde52dPvV0pcgX/WKVebVzsjAhNstTXLBF
ygb/6riA4QbEWaN5EVgtcQCTE2DKa4ylUig/DawPu4F3DZy0CgWbuMc2TwmhxGPoaqSkflHGcQS+
2QMryVLCcxsECVCdlwWQl+9qDufu88cwr5nnT4FONQJnyo7yw94vUyXMQpFbnPx1BRxvAGJWJfYB
lQ2dFS1eKxNu5c8/c54cP3wmRgHD4vTG6fdsgFt5pwViVIgxLHrz6BViPwqdnW1KnIOgBHRhb/mH
j8N7wOkfMDklh/NtC6V+u0mCDraBQFfjeCEnY5vYZDgSRI8L68IG/08fp2nspxF58gIZZ+MaLK0W
jmC3XUdmyW1PUu+a6pR+GNmd0GCpL3zcHx4gkwXFR96huSc8X85vSzjilFIgy7Fd3ajXaukMuAYz
e5XBHkKBA5WqubBpOIkJzh6fzkl03gMiNTiVtn//RDtUEYymvLhQ9wDGRVAaiEW/4ljT7xIDGHJb
3JkR1KdaF7siBesedkR6TPPqclpn4rLCfJkQeYhLGvHL1KoSzieKstSzbnqjjA6kLjk3px9KN333
TWskDrE7Mj38UFEGP/axXax44VfKpHsHRcBUiOVwl2MtW+lTFVyoNvxp64nueba28H/2dmdbu9KJ
dWKpcs9FAVTvBeavVW+xlACbwn0bzoHXvR7vFSyX+6E1XvBCjt+saZS70S4P9fQAALK8pzp9p8oE
KZoIp83nL9XHWhIVfp3Z1OC9QlQgzt6qtu09JE2O4ba+KndZFb+aGHGVeWNRTn63GhTmk7jKNUrC
erDRiAfejyAjAKJOh9FMp31A+xA9oPYwpKC2CqP3d37Y2kT9eZDXkIYZ8ZYlkaz1f/mp3tmpfu8p
n5kKqeRw8YZ0BP4j9oHs89+PYhlIwrC6gAQABdwVZ3yytpsvUAONQ1pAriwcwCjZiAUce++mgxi7
LhORHzuiq/KAR56X27SmQVgY1+OUJvuScgN+MPq80505GMq2iZjbiCC/iml1vrTZpft/Lq6ev4LN
TDrv/2cTnjx77426VBUTn6hbKGW1xeTYLGtOugBqGmPTw62P2Ix0AWQdI/brtdLryqZDoIwvvKeN
XObNEcPhhdnhNLmdvawOJzYOTChK6DedTQ/JYOpZHJJfzr6+vbbJLLojcBbsRtnrAKQSUp9FxB5x
GgGEYYDH5FvFz7Beqd2VjXkbhZpcWGDCX3Llnvh4ZzkfWF3bJP7FriIBLYdo5TJL5ngMNXADrGFH
TuXpVuFMD+WvcNwyKHk/UYbig4zkMoc0vfQCtYf6kByMIIVP1ZOopzkBW46uOpStQeR3AKgy6arr
BtL+2+fvylk3dR5uFoceqIOWipVInBeLjKgPWBWYmfqGVGZ8uf5DmBjJW6OFB/Sz9a536ojaUblU
KrvZFLSM79kRXNhsafOQeP9w5jkFrc88bFAXnA0Zu+3avtND00WHusRsml5XtpdcT3mxnIPWAfc5
9objm+ZSsUv2MaSD6xwpybpNxPbzW+J83PlxLYKMXey2HLLPbb3oXwNfdQbTVaBSLjGxpk8qbDpA
1o25hidkbbK4avYZgScKU9/KkXE8qzG+U3OQJhxUKynzq8ou1kVi2igIpLcvFGi0fVU81cSV3OIQ
3sQjOIg0ojbATDZcjW0yXhkIKqCXz/1/zw+WMICzq79DQFqSQKj1IYkNwuF2EmuADvIpNl/S4YvV
RiQVlcNem6o9Soxyr7dw7ik0q6rnbEoqJ3u6Xk9jIMiGwNW/mqAGH1gv6rVUoLXrbXdnKlSC2KG8
BpN40fVAXbVhH7mKE+ekOaf0o4Z+R9IGsZVN2W1th5RVFzuDT3/ALq9JWsauL/Rho2tZvRTB8I3u
/ZyoVZP/MuTdwqhY0cIRWzvY1/zKs1JtmSgQhQurvwsqfXk6+Cl5/2Bz2oddYCTXVRoQahzp2TbL
9JY1D47D0DyTmzDdtY1VHKOpPtpe6jyw5OtuFHgE8LblpcH58YjLgKB3xCkEdwatk/dTckGxlC5D
Z7pYCOQSe5//MGjwA9W61+4sXS2euowKRuOZP9JKbC2lvWSy+FBKlpjg8JuzmFkqNZ+z0kCcGfrf
h+yZL9P59U9Bcs628IaJo4+RElShhoc+u1DG+dA2p2PuaDTOaNxJwRt2ttZLJRlyBPXsFxvdWKYC
8tSic4xt67Uvdl+TkhGdMl114HoG8AXD0171oaL2EGYKoQfqsI96jZSV0y9PP4JWfLc4TO8MfJFu
riHjgrKX7awAvirh3VGcvpLkKJ6k8IZ1nQIZK7xaIbdD3vmx1XcLZVANtEnduIute4MkOTvTn4w8
1K5PP8qo0ncTh+OpJYFlknWxauA4U7/N3kKPE73Ztm7fJt4txxvoNyWqZH0+4plEetzTkrSWp2NV
L9rnyIgGEphk8DXRfJocQr9gvf/QlpzvMGcO0PiU8VTnfKlEyDXSLVYtl7IFzE1die5TdpV3ZKOR
bL5r1PRXV+TBjQ2xeMvtr0CfmtD4GSLHQgVlhjGTYFLTuXQy+Tgjc2XMZbR2TJ49W9z3g75F7xQN
khJnqlUG6v/gOh/3fp8XYGChd9N2H1fOEDMddAh6M7P6MUpGYzzefj4dn6x0vy8NSECohdO4nVdv
FqizsU96fRSFBSuUOVYA1rCAgvxxXll7VbfQLVK3lWdDnZ5PM2JfNcUxM5tXGID9w9iW3UPZBo+5
JGdOKi7yp8SN8Qhvw0KfluPQaltRWeqm6kHsVGmjXg0Mt8VgxNr2NEhKhUNSrqveLktM59ai0HSh
yPHhTs8al9kUatC+QBp7vqPGfdLottUYrkyw1IDWVsMs+NJr4U8iJF69oH2DWV0tSysgvTXr9hlS
/mXZBYvPb7Q4X4Pn67DpX2LlUtk8nwslJgOgpdUHEr4U7A+zpNSYiJ6Q37q3Vo1iIcBTyIzjQA8V
Fv7LVd+B+cXZcOu31o8JAi5N4r70e2Jo1J2ImRNrjr6rQifvxQz2xAGUQA8jceEYdlJ8nY0QTiI0
c5mqTuKw90M1HB2yoekwucQBK+tUEFueo0Vi3zxElPJ0a+1E07AtMqR0hB+2G7JI9PucaN5JKFhV
jRBOTdHlR0+J2UiffmWax24M7zn2eXcAWNo1T7C7SXHrEAA3b0gEhms1GdJdQA+H3n0THaa6d9ZV
HpXIG/pwVUXVqzYV/a/Ee9BIGLgp+oDcy7GyEd3q5m1MTNd+NFI0h7QPn4PBuWkM6EWep7XrJCH/
oyfW+gjSLdhLdXjU5g1aMNRuw4y98h18gJg8srWiacvcH7uvsPCsVRI18cGyvhVBVO7tZsw2+ej3
C1iS5i7RC8lBLRdP9H08QD1j9NpPfIyVH6K46Q6ToIzkTN3b5JnP1pRBMMojfWGRYL2KcWzvOWTP
aYDRAdDzSo8b5Yuccx8qNf96YTTOi+rZQ+UMbwhAR3OBRJ+XxN9O83hHQM+aQDWlLJWtEsb60bAi
2GI6YaGjKK4q2STItnJn2QGNuM9ClkCC294STp4QHh2Y0QrBr5Nz06Of3MSBQ9p4DVJ4SodXvCpQ
l6ZgPq0W5bOt+QfTmqD5zj9Ov6rRuY4RZPuxQiz0+Zf7cIjmVcOXgoiMjbc0MJe8/3JFGHbQ+Qsy
xQ0MgHFBuCW2ug3Egv46qyx7E5u1vCIYw16WahXsya8zbw12Bre8kOBOB/x0WoqiWo/qZyf34k1r
yebSUf983zNf5azpk7P8nvP+2SPI4PnY0dBohKEksElDjSKeD8GMwZ4dwiJvryDng5RN/HpPp/5b
Laz+0p2a78T5MHAIoqO4wg4Ev+f7OxXKjAJZaAuilPx2PagDdKcpcdbJnDIqS1+sxeSHmxAV66EN
otBF9K26xuRET1HPyG2HS7icjwNzLhGiVOHG0OU6P6ArI289+mvBAT1LF6eSfuzru9NxnMPwVqI6
Jv5GaothxCDw+cg53wjO1glOsBQ2LFZCtJbvb0ecWUE+VJNwSXM7FXxg5B7C3DzqXlLfjDR5TQsN
9ecf+ofhytmMTjTLL0UJ/nn/qbJuxBzWobrW4E1uZmrflV6gWpfBC8POvA9xet83cBobs37rVAf/
39zp8NTBNUKZXvdK+qh7OXQyv7pXgEjuPr/A88ofdwWRBXIUOY8U9bzdqNt5amXcOTcuh/42I5Xv
oe0IVcQVgNSMVHnwUnqz/fxDP/Tr5k9lm8NHUnGc+wTv7wpORDBDqLJdX4mrDVIP7fokdC/imkM+
aWRkZ1RyB8lr3+p3RZHpR4p16bXWp49KptB9Ufzh2dbJuxTtaF7boVVRkgBWami4y2gqH4a8hpV+
4bo/vlLsMQSNdHZ2mGbO2UhdT1Lm1A0a/jmi10uRPaUJUcawsq1l1Frf4lKlQKc3b44/1CsnIP1c
HSeDIOA6ICFBISTOvvfD8YelDvFNg7/W7S2gyNKiruKXQt0NiMRPv2usl88vXj+vKc8bJGZOabDG
SRVswfubriuYyCqTlsHQmCVy9qHYqLTlyEe0STpVZ9MuPbIDesBpURZm/uTFdnvd2dXPdEB1ign5
ECuDRluOY03qmdtGJzUWC2q5G41eHENdP6RBMh31vqbQYR4FpWOZDtHWq6tpLbPppdfidgliyL/r
WmRXVAeJ4TP6auP32f04Ud+qZFlcTwPMOer+3b43w/imCvUvepYO11nzS7VSnXbl1OtYXMQuxyC0
pXCt3X9+sz4U4izOFIjCTLAz8xb6vJLhCxM/nEpMDY43+H4FgFiD8Nll0wfecrY7HchqNJaczMdt
pxrdldruxtxMHurCOQJOGq/LXtxduKj5tXg3o3NRNokasziJS/vw2tgBFJYUTLWils++N2rsIVsK
Aiy4nCPycDM4Y7t2kvRtZGe26IB4bJjqxF2qfbtwKR8WOJZMitgAmSjzIIs8q7X2pOz8fX98EyNL
VGLeMYe4Xox1HsBsK8oDm4nbXlZkOMvbyRyNCxPXh7WEC8D8Ngv4JB3O84YMJPyIEIJ4cgkFhUnQ
TfaVTPVjTUICpFcq2F5UT8Qww1dPB+dCN+ico3Ciw1BgZo1n58DzOHuXpsYbszi1DBdVqHcEGk6s
AWD/RYwMaCErlc1H1lZ7vOv5Nm7J9mnaeqXjsHWVgiivSZfBNk7iX06nZ8AKZUtyhz3cc5vYEfrT
Ku77ZNUmVDQWgqrJ2qQOutIqoqUsMAHIAOTdyNZ3Q0shc31dAJbtRvV+wu/mv2q2Xu2jol2edmMO
E6lfltOyaRt1bTVTserYzK1FYNSY4i8C5EDyfFhUqIbSS0KihjIXXdjZAdi3VArlmaO5ud0a94Mh
YUrblnYH1IbwxQihD6QD6Lw6gnuHCEd90tLnBo/Spni0FIm6Oojyp2gUtovQj9ig+beho6AGl+OW
SFC0mT0R6tizlmXSe0+hpsFKJg5LBvl97UfVbTCE7SF0dHXJEcwGpt9Y21g05W2dyXglcmgbY2b8
6A1duzcTymSKgaUwHZEsBGFLlD3tgZsuDx6KLNOWNkVx7HLJd2McbcLKK6AIGMndRHPGtcnGudBq
zPGLdoAyL3UGgpjibtnJVUtCxYZ07X1fo0jXSRyNrP6bDKvvRaqCWpwhUMNQv1Cura46XE25qH/k
k/ezC8sfgDxf8ix3Axi9jjou2sJR104FwRpV6Z0XimKrzc52KpQ+yPHIr4gOKsl2zsgvqB3rdpx8
AOPhxqogP5Un4scc2E4pP1iwzGtXKCO2ppkARo2McNNNmC31eNOP1hZdyLokH8DU9cXQklHTJi9e
4cEMabRgLZLFFFgPkeU3y7R70lvpDoO5KKtncJkuJYB6EeoGDNSsQ0sne4sapZhTHkj5xce6IKqc
auZkTpsgosNux5u6z/qlUWe/BmQx60n+Qj35SLg2CQ5JiidZq1Y5iXOz61MsyFdUVn4g47XpIxYj
EcAUFaFbuUewCOnUvt7qqzIujUVerCs7O3a9UbmGGbtmkVzz5w3BWVpEjuu0JOeK2LMfwm9mZYxK
bMJLEAHPtTtFg/DdfKOmNS7mBZXAEzmLUJud3qCPDZTsrVT7Ymv0P0UPKzyAiAFFdPpqxjJdqATI
LWGPkgKoaC2HSyVZN4N93yMs0XPEF1G2ROmzdtj0bX2b1Gxo3MVAvmSFR2yK+m/+MPwiCHjXKd1K
dWAVmLlerjQtv2Hr8U2WKkDkQKz0vFJXQ9a/NJAwlxMEbyuLelaq8sscFxPEdbSLaxLNRyKKbIXm
iaeSqWrrdYO45QCfOXWhVF+FqjOBs/XarcZOhSxluZgoMi6DhiSXuFOmFZsyyLUV5/bySz3oK/xk
cm21GUk+4y8FjfrSh22xoB4+x7x7hL2O2YtsYZMAdCSJJ+fEQ/LKhqogB2tGpKaOxzwuXyAERQtj
jjkd4ywD2DylC2AZNQXOemkWcJ4N74aQxczNM7qmmhEtmHITFJn7sACa0gsizpKStmVVFCwGODLS
opGumQOFaIYHsEwlRSn5WHVuW2vhVaWHz1FgLUxbo1Tj4zTuwAhiewXT6nh3iCj0TWD5EXdP3UaW
/gsgn9wICBzLNAF13EIvWaYetUYiDkYPeuXAvbcnkA+21TOeOFhB4J8xmF7L9gF0r5qIhWJnN2pA
BzKbmmVvTd1KRORrUJQy4jhY4f5ksPC3HOEdYh28LVX6chEXrGKKai5boZSkgKhXVqFKNw+0giQD
UDvOtC6c/qVVgVdIXqrVFNJJ0+V36hfTuh38t+wW4Vi16IfxZuhZorRCf3Y4pnNyVRh08F7RYBUd
T8oZD7gZQaNYAym9tgOuX69+Rir9DzqrI/KBFdSgikyBnZYTTlWE2v1AlX+dFBNV7GFfUP9c6irj
bbLoAmPVIlxQMxTqK7lI1yWsikWS98+BsldDczExWY+6lZJTPADlgfhttrBMylgkRyOpl6odXBth
2qC0EM8WzlcoetgnM+tbEBrXU6WsT39bMBOR2169+c7krGKLHlDWC4qq3U+lrpj12+eZkrGIBnuJ
wv1bkpZEosEG41GOzBpKeh0iUllnTkzKUkiwGUrLDDZUI5zEFdE68RPL7VEXw9gqj1anATdRPZQt
3UsygkbBiDoyfsorLbVRgRswxvUCozuuM2PIjGVelXMqJXjD+dqaJPxqJ+STzL9RTeD2RdE9kxQb
LFM6qeualOLIDH5anbxvm+ZO1YqvLcb4xtI2U1VtQ4woS2vkhcmDkBBTiduVS4tlSW+FW7dQeRHW
1pBtnHr4pQwNXuDEBQmTrvHwQlSlC73WoC67w6oICV7CT9bRNeteS8+7byYRsIHpHqxAJ1ebdlhc
mtlm+D80ndeO40gWRL+IAL15pZMpqaTy5oUo1/QmaZLm6/dogH3ZBbZntqskMk3ciDibk5KELoKq
7H/IdTAPUJ7n8UL3dxVtbmIHXMP2zEJou94aUvP2b5cOMa5vHiKdVtzaocyb/HkRta31KmRZ+tpI
DzeGrHte5y/TIwBrGfkjSEQ6X7a8IfFtUepc71PpFH7S4cscmFRBZL93tbzdweQjrk9Pl6sHHv5q
I2ngFzc0Mze6OKqj8e1Q0RuVSvemqjWaxlqc8Cwwmqw7fhySwFu7OLFhAR7LhrfSco56ktfnQnHD
GaMVA1X7tYZzFgx6+6V4TR25m3lsW/nO8/6wgJPRFNRDBoCLswTo4S8q9TwAQp9ovBlCtxFvhBIx
QiS+Y1D8jYHy3dSH73ExiBNYzXvqEb5o53L0pZvDvu6rTyT3x1qFzdRX4pdik71hFxqcmPUF+Dos
VGqo5fCeuPYUTA4nvmRmpe7WJ7XQ6Ny39F9ba386BehS4z1ZtSV3NTCDZFw/NuDufuvCPtJoh1nb
9UWvukdXtUW0Jso1K7w8zFRTxgulaQeVst3Q9n7NrHhd1vTL69I6nMx7bWYQCo17i8ceYoCtcHVb
owE03AV7+/sCcIpPJQmlNTLzI8rtU6R9LD0FhJHOl2RVKNsGBGe62F5V3H28wqDB6p8GtzDkFvGl
l+nVLpxIH5tHpPEoJS6IMMlfUrfXyez2JghC34N0Q21b+bYtOs7VWgF2LdUobzeTgIsTel4Le4Rm
fhAakKDn9ZmEtB0lvVrv8C3uOT+kUe+sTqB1G39+G19MYgJnzxSb0Klj+ECd7gSbMuCFHFJ3Nb7J
N8cZtsDr2jDPxVtvNWnk5PKEzhO2pMWZrykuXBg4cLVNZeO86AVKwFziU1oDSsKh/xrzx2ZWL7ll
0vpkK/yQBj37zOhs+ozI4yzLz0otK0Hb9LRKeH0MC/3eOaI0VmyJ6OV5skFOoQEoJeHP38sr3Wcj
xldKG1kIl1nR4yqzYfU124NHsRDYG2Gzy3imP5i8j/w1p3oloA+iMMueM+F8//crDvW0seZpB29L
K8ZFFUm+4brelmTw9ZQTrLnqM50YeCVWjV6kxXoce2U+1rUD6nVzI7noI2aPQ+8af2qGRYkMy4Hf
1AvpzaDGbSSCsvWBXnN0SShilm513/bmN+PDX3NdXzqsLMGyIJ0sYOuaiyvLhqotfqzUZnjQVZ9T
p9/l0AwCCs8rLhDzT2/JD9zvPys3nljXP/E4mnE76h+y5unTZ35Yqxc/+SybYMvqNVId0+fcxW9o
z0u0dt6+75hmNkt2oLPou8NSvQ0UwLfNEiUuq5IDd5ooCA6oDfuk0ticA+AEUo19dcd6t5XuhTMG
3HcJSLxKmnhK1w7CcRmg0fPlmeL5duiiLOAB4/K7tG4wgludmrKOh9HO7wXThS3B99Y7qMRm4vfs
9nRzlR/AbbXEObJWF3THsrI7J8cFGDmWneCcWFA9Amy5UH9pVqkCZDXM2mt9b+jt02Tb7XVAzPXy
9Klx5aFf9G+tE7+2Q59Yk5cnx8OUSrt9zLiG97TLP2oTuooh6q8U1seNKwah7QGOZBfmRAFDJ112
g7M+jfu1489bCzRMJ5kAesm/KgWkpCdAODkmvNh8MMGkUuErpuVCXlP6GtlDDiYl6Ll+DGiLpbGt
cBjCY9pRNxDNt+YvMyc8o9TuSKqWg55Ozltz4I871If5rtV99kxmaGyE2TTb+7mGSj3XmEHqmqdW
KRckQZKW+azyBphAkd0+QCG5Tvpg+4qBO5zryKdJnyNVdrcJVn10KBzOWu+f1c1mqMjsOzcFa5Wo
05gj0c72uCRrOaRgJX82sNsadLfxGc/c1hrv3PcE9frO+RTmNbPrw7oweadZowg8K4+G3J54eroP
Gg4pdXHa0s85B+afQ1N9zsJ+GcrFDuYa75LI2z8h8j9J376bURI3mzxnejI8K+lH268wmktggtb0
Ughc8exOrTI5EVCTniiy/txa07uiZzsOp0k8bNYcO82PsNzMd2zlK3PFH32OUyy7+qp36mflTXt7
nimYYjEBq8xipJbLY698pGBEuFgrr8xvO+dYlakNT4a+0XF6TW+lfYXFEphMFd+TtfPmGVRZvzwV
POiiQrgn0WRGWTXBTACIrbvGezZL/bZowO9RMFnb+qeBzdLvJgcFF9k+nOxx8t1uMHz6tU+jOj6s
ZfqzFVXcNlnDEbfhsiIUyT2RT0qVLe4Wy2PhFtVhyhhjM/lJlOINyt+8q93ldyDxlHTUFcpVPID+
4QZBHi2NNHWAp5NvX83oiLjJ28tS6H+KVz9bXfnT06uIhjUzwy2wSsndxstSwlFrpKh9qUPREYoL
fJDPoEp+jV47LLxfodd7ro806M/mCKNerKD0ppdkMverMkSmAwPIcMVXvin/2slidDY2IraEKSCC
P5J1DDmIk3O0Yno5dg1EOQwC6V2Sel7sukbp23S+Dfpi7h2YbTBIqSSmLs7vIPaAd8DbI3DYpdZK
pXVgyMwMKKYErTJ7b0rWPy6K9wRIhfqA4qg4fYqpxH1xZ5UqhxuCHNWINhUOchQuPiDZvC+rfIYw
e2nt7t/ENWzXJWgDQrt4o/6wzdsLDTx3bL5F1Fnyy2ALpoOlfkhc/c3yiFqIjoPI7UrJy6X47E35
RK0YNtdHkddlnFP4gwYhIEGJ1Te5mmLcdU6AD/s1FazURhdbg9VENSt92OspzTaO81kPMyCeqr2H
Y3ISOkHUBss5FLfbRJkr2czTNVRDFjvLwJdo9HeDxzxpwhaHN92jus/ltRjaD5EzlTcmScYHKIBv
lV00r8MWFaaXBJpwX5LYFtTCzHXNx5Zd2mUwY47Wqz/bzhvlupyKqJtlkYQqRQEfD0bCrTutu0eb
3BnYKAg+0rUaLlFadUhqnpq1x60GEDj0xjSJNptWv0nl0qD8QBtZwZI5hCUTjmmFouzXu2okOIPC
2EbVsB0SCHXB2A8XMZd6RJ/P3qr11W+lISPG1I/TRHK4Hh/HlAj1hCPnZCSXRFJYUbvveX6bQA6U
zdgCA0o3fJiKIf2ZPloqJ0nt1NfczIg9kt+kL1Vx94WdPOtNf1FaLzQb6UXCzZawz7ncFj2tU21d
v2X2pPleQ2ywGdgGksaiC3grPmqHNb/t+f0rnRNCIuNRhxS0eTpVwdWB/6c7+hQZh638AlIF3ZrI
BaQNza7e9rKqzj9v4FZTqGRnecHvGOEOIOgI4ZaiuiqLBSTeZoNT9kaG66dQftY8T3zDhaa2wWkl
Il8cgdfe63XxnXbGSVWz0nfFlVsRH8nC2putJRvCeM+5BNSpm+9HV2Epqp2F4vtGBKT8CYXk3zQq
PzmDtvi5WDQeQ/WptvSL3pqHmZ/HL801phjhHyQgYNgV/r2+lVepWdtRs6Bb6fVQomPhV+/7y2Zt
DTisBu8dEN5c1ekLmL8Smx2yd91mT37qSMLAPpfkTIcKNcRVizHeuqMcORoOCncSoIYtPd3rBJHW
1fAgzxivB3BsfLvWzmzlhO7ABjx4bMCjwnbl1epuENsReSRj9QRTtY4ZWqwx74WhV3gdjL9+rT+M
dnZp3Ic9qNfggUvd3aKta5nQFlDFMEK70DadyrlXNnjWEOOMPSLgEhmJvu8Q79BT3Wonb8a+dcId
kJcV+Up3iDCTIzTZpLPEvkw9LWw1znGKgxVvAi4qTK045vT9+/yJsNR92spQSa2zI/XlsGZI2Egz
bCoW977cyki4md+py7FNZXevvfTe1nimeTPYy93b9j5PJ0+rh7vFsJ4skGRiNzXoZMOKe2P1rLPu
CEQfwSWkHr13VVZ33ZJ/3Uq8IzzZF7kWHPfKh8kSCmMyQMq68rT9t+P1vRUWdn/0yvLcbgD17AWM
qMw2riHsiGXK722PgOO8ooy6CXdyseY7pt3MmzFfilWjsa5Kz3rCRVvNnrLb1oex2t1v43Go7NXP
kMWWPp+DTMoE5jAJmtH+1jjGn0kmfmr9hcsJHqIljbNN4yAyij1HhXOvwNGhOf557Quam2rtZNeq
SbVcFcuhpaRUivu1Az9g2P1fa0lq7avGifkmDm5m/Q4Vlw7BR6YBWVmVp5HWx92aZPfrMv/bDJQA
ard0foFnLbsJQZBSDWP+Yu55Ki1jL26fey3IZvSLeucico1Zqp/qCQLWNDn/8CDUFLVtcFKFofoT
60NuKN5Bd2lnLTmeoxyIQ1bLD7O+dXTnxvFGXMdCFxbqWyWqLSTxX0VCaPNdk1jPCzDBwDOGPNIk
Ya62OyodjPjeosRPjNqLlqGRlmPxrCP21doCY6uvnsu1QfVaIovggT+4Bg/vZ7LQLIuGCcnas77p
OTkX206q+Um21UNjPhR0xKGDVw+pyL9Eit9Sb2sk/TR3gspc7xbsZGHN7M0V1oEC4WZ50wrqxmzt
uqoc7YWjnMx12mfkuNLFfOnuxmJrQiGc38zi4Rkb0n+a+9TkA3OMOi4BOaY0l/g5rp7AbNezU2QP
N3xenwt2o+aFMlykmkb/gb+U809kN66j98fQoWRVY3JkP6z9fNCp7qMe2Yb+N93NxhqRiF18F4/4
INyry/19byQ7zyU4jKHv1RTUG5bu8AoIZ63W50XV+O5y6rCp36Dp2TCDpX3ntsiKr6Q/9aSf7aTn
HJsZ9xw1o9ZtP6SeAKnf4Do3jYytJWHC3HeXSq7rgdaxB40GJU+EjlZvgVbnwFNkHWjrEqdedtYL
odFevF7FkgTqwFCZCgMGCEoE4hyMa7vSi7aUD7mwbq2AHL57sNgU1jlESscYkid3ZYGS2ajqt9K6
BPQ8lNq5EU+9ql0yeaNCO3vZFpFRoyiI7pgMSMxc+9swFdXD5qpjsJTLfira12SdQ93W8rhyf7zp
XoCsnHFMI5gXL9zJPrz/hhLSOaKLgFLDvY1rki94O2VObeMQl5wJ7zEY8ypYUFjpGRecFgmlFs8M
sp7UftgX078xcdR9SwB14V0wX2yaxmnK5VJTs1zokdkL5oQl6GK3wtNNAoyndGp8AN0fjUnNOjx0
BGHz2NxuQpS9PAnxp8qEK1I/HagiDArQDR3o2LIim8ucuA1lugHvbY1INvlXV9KlsSEZzCz0rrQg
Eyah4qRf+fL/Sy8s7FAbzipHXB795XNBYuVhDYnFDzz4CHq6vVuKrCb/U/yUdnZmC3vfZjWSfUft
hYu8tmRRLte9h3CzJPPLDVTbJ3uhM/gfmT+K4Q1cdEhu5M5SklOfWEdjTDzaLz+8ul5YKeniry1v
T2k4EWh9r5of8Ksv+sSRmoKHby2fOb2nSA6L8+nx19P8y5e6VYcMPKbPgD6wJ+9MuUrBbITCP804
jaeCwnJ+NuNKJzdOpHTd22jaQoxhWh/ToY97d6CiombLJKl5BMk10hJIHSbThDddx0Wd1HjpFNPh
I+s+jFKl/ZAZoVkXr2Lg1rYqPBcGlYlLar2wDr6QXmfv4E7KCGXr37YKOd7t2A/05HnsWcCsjR+u
Pa6tcRjW/IF/jsbxxypTv7hTxapGtX2dnxNleZus7KfVyz1eK4SRnDLSRQ1bTkFZoj0rmx01xbRX
O3ku8vnLVLgDOyjfQ23/SxLrXEl0jb75nfR4Ig7P8XeO11XfSyI4ufvKtc9XELfwOlphNk7Hsmpf
jPGuUpYHoTTfupDn1OyfBeB4Dqvj1dD0S207d6vo42FxXphvHGbKpH2PDsdR0x+8PLk6onoZzXRi
ojR3KF0cdvkxpm6DB0kWXF+ng7W9zrl6KMiQr9N0J9Q1icpuUSNlcl/0tXneBFssmYeLJvP31FoY
ygmH1O6x60BkIyjQqahaOzxeoA01Jl9GNX7Qjx5bKNY159Oh1xRkspJZfTld12K+Vp69RkZGkVxy
O1RY9gcI28e878+mOTBBVLvzrC/XAZQBtKKNaxYLqzX28PN0i/Vjhro88/dMmC3U5X1WJcCD8ciw
NgYfce/J77W9naqUMQNqgLbRdfVvX3h/Za96QeVy71YMmjba6U9juYf9Ht5kpzodv+t0yuk8at9q
dbvUToq+cRNmGDvfy7a7VbZW/HvsU15qI+nOEis+7+HQZWFJLhW5oKXIXJ4VGi7Qpv20Ki7ISCdK
Y25wkORD2g7z2dsRyzJfKom0pnbPtdIA0dwChxuh6hTfQ66e8NfTA2/DhBZyvJipjqwg+HSV9t5u
28e2kSzBBjkXjO4GpS4NpbaxSDUK+IYKzIK4/qkpTRTUzUuOBObfzJFuWmvE7hVlLUlRc/ksQXSg
MCGBWokZjvwJh2qdDtsfVy9enY7XVHAvjm2sm6p9afoqTjQxsW+1z95Nl1cstMzs3ct60CRjPh2M
9ak1E0mXervHnzf4zlpB1UggHqSecZUpU8ppnP4Nm8JeIZJPrkRBNel0lHbeOafwlCZfhDhBF20A
p/jHRktsU/GcyOnPmxc6jplEb4yoxBDxFBOA5E46tQg/cmWY6GYYfUd9ZawtZxEaPJUTR5jFsvZK
M6LIuhvOIl8ph8+c55ASt96vNOW7G7YL6ZEbuWa0fMMaOx7auOE0H5H1otJX/pOD+ZGygbJCYisb
90uSf64t63dhnwEkf6xjN8SyEb9aDzR1ETvuMiXTCZDMRacFFqh3i/6++9VFuTOyvIxcXIDIVIBB
rYK6dqFTI5yUn9YGqwJuohUsnt1RLjJjYEiql6LjUt4ZTM9dxDjZbhkawUx3w4duvmUMFoK5TZ/7
zC3C5VDkMN57CKj8x/iPIFqL1jMQni8lipHhZg/FhmqQ1u5VL7xfpSoI5KB6a/Aa3TVhClqL+3y1
kjghAm9RCRzK7khCGuGv5MeuZ/VCQxWAq21AZYIAkNcvphj8URv+VYv4bsrkyZDqecwEmnrCmL2z
1Lgrk+uI3VttiDqX9Zunj1Ok0pZEyjj556x3WaownJtWLhcZDTUmV7FgNLQfs1TuVy3/zXk8QHkh
j0hOe1AfqPL3YABp3A63YXmzUMPN2X4pe32IZ71KWfSY743TgY213wmdZIVehklVJG/SZnDVlRcp
bKR0UKurfd/lSesnU3lZUKQYVWcXQ92YrYmDyPsQM+eb0St73Wh3w0SypUUsu+Gx9JlDeALJxrfm
gd6AZnpg3Pfo1d6jU42t71hVRF/huL8NFGeXRWVmIhFspfZEppfIJgukCzrebyyERQCMy5FGTsws
eC8FQGuUmSto9iEw03/dllAmPNoB7mIrmDPvztDao8yZSBGZqwNFPPRJ0wWVnLGYePaeXjWEKq/H
OnJjeI/fQ2NtEW1eo5/Ki3erzEr1Bg/BgrpqatNTYhsJQc+RS6Cyb8aWQxU9wdRWQxepaTLRCrOM
xObUiKqITNrUv3Mx5kaJ0YeoqEzuWzkwt3ZLhMgtbszxpxLTc9PlkChX7X5i5LSa2YfsaDwem4Jg
X+6Byc5ZRIbYzf/qmS8u06nz1dr2qZYIRdryOlUsUpXsvhIwEb40HUwIasE0UKK0ZBMnLnuyjmbq
kUyXhCpun9wA49c3eTgWdsRJXVmbO7mTqd2HZra3WnMKM7vrd2Z6qDSotLRo1edLLwARM6CjEJGD
cVb+S1U9jVbHfGd+lCDobGOo9xtWHpXqdXtzqYd22UrXXwrZ03AAM+MshReI1JrhXEb1at1JF9wd
4ZnumO5Tisl54hfErfwsc+PeESIalCSLJnX+kzBrt5l1qPVGzo7aFlaKqR0UomR8ocprb/cwSr3S
8xN6O1uz2DAGLVPUd18zQJqg5CCEsbwIeYyA93JJAaS9aWV2cpLqOyvcJNI2HHHEGy9Fts68zDjh
56W42DaDjGnsWdTnPOffcS5TJQ+4lZ7zNFZukECKY7Wo6I2Z9s/hmVrjf9bskIxzvWjIZOuvdpiU
/cDMuvMQqyjHsbUpYKYNjZgnR3Qq7sQUsMKKS0oBe66zfJgTYzpb+zeNJ0qC1kDmLPOb0VZBMnuH
UkuSkwujGNsxl1I7/zUaIzDyZTxUTfvZY3JqPJHFy9KyDfTe46A4H/k039M8IwI3m6sYJjZqRnGs
7RWIzcB7Q/X5p7PWSNR4N1LVGuCkN9xRUvk2j5g8kPCIC8205eTtM4vTJRdwYQsKSJeeXyxRAsNS
HiSqfTiq205l/x8cbznLpL8lsCV+6bTKwUwNDGUHbkfOxGF6ODCunuJt4navKurOpnPAl4vkzwkt
+Ku7PuVpJU6iRZ1TQCb5HYvqQ17BFUJdvtZM9UHE0e0i3jQhbmlEasq7xHwsy/qxNmAyj/2KC8EG
GrX0M03BpffkDubeWpVzmdyuVENGfq/M9t3QH4Xds+YP9o9HpWpo9vZhadzbm2MHrdNOICggXZOB
4qhgTmhMXDHbvUetG2VECY1h9uJbzkCEf/QIqNTZdaunI9UDdZj2ZhotOTU9FpsQ0io7QJm8bMry
jmmfILSJobxrg05JzH1SUHNcJjdywEb6yZP0avIb29m0RfZYdOy/88VOsixSaDqBI+2wNtFqy09E
BxDYpY5ba1OEQ81+7NBAE5uVPCZqpkf2zFphVMi9KpgxrE5PVbLEbYIEkw9tEpkbzb9NCXMeY5GW
3ujmCyPksegf01tWyCi2ArP57dSolrg92NibmaVxqdRhp6dib6bC76DRHSnI29WF3nO64JcpU2ev
Oc4fl17Vt6ZZBmNSPmkWyivLX7/T8d+Zw+3uPX9l9bLtGdZovWKDAscbk7SjG2DR5OxkVf0ud+x9
gmFytTYKOJr1kq10tK+yU0MS3rkPYRtA91wmgTDMP1xEPbQcjWEzcM18rJ0I6OemMW+vjCnlHJ3d
J4O40NdxNV3xTifVhrCBMaTTzICVp4jy9GyU3omYeH5HwlO9kwSUdCUZQ2dyqAFuHnWd82hT5HR/
4FJ0elqbqpl+o6S6vb/kFp2UxLmO45XnAmBeZclHWcGTHzrts+jxbBiYp53FC7uiilS2ggAR4W2C
QL7vekGGTNIUdVM4ss79nSfCo0ZmYVCdrhrWAqjvxpnZ9yePgh1rzWeDjXeXL+pX7bS7khbVACfv
Y5E4S6hr5YNGwUrM7KOJytyMx9qKamGIfbE5jBsWcsKlSm/gzTpQUu6W7hXjd6tsec6V92lgw3WZ
clBfp+8nbQxz/KwHW6+f541Hwi11LzQyZGVw98xVrULfzeaBEtcRd09C/xUqMZw3++iM41syonis
w1c6cq0xNtkHBZacHpuKkvLIK03W+pNqlz6BDc8XxWE12pbdjdg0tgSmSIkeq4ls/MXGGELiPF5z
avq91D1DBKKBziU0bBS4U5emA4n15Co5wWJNRTJT+rO3ZTMIuh4y0MzcqaoDPosMW8Wg8eIwu+Nd
woJhrTreyHXXphWzqonCEa3kwiJizevfDLOndXiQGhVKvMCciTP4SHsLmzVeQqcJuAsHdJibzy6a
WbiozgML3puK4//cDevpxn1AVHvMx3HHlLQ+cHFibjY8FjVKGwUGGPKG+3rMpnh09P2qchgs2cJx
gq5+14NFS0lP9s7W7eToijDTU8an7d2sDtWO91KHW02NYqG3sV5la2jNUOlwIQxK9alLGHJDxNVj
DVOHijeYcB0zI6x9dlEesJYzJ+Ra7+JsjMcFI/ScvhfbBlCqTc9ibLmtWPfb2CT+xhGbWSzt6UVX
+6NtlWey7sca28Sp0iBBQEU4sF6VvtNWaowbk3OVGpppFSFEx7wMxyxx8VBa43AyiUpbroyIMwC0
48KAIDl+26b80zqkZguiXW3Inc57Q1ywZbBIKeCbljcuN/qBs+MSDqvTBv2yKLFj9ifLWLL7DKqY
P0z1QWvchjU1uXe03jxkeAhxToByUI+Ji8HAHTZk9RZ4rWO81zhFplW7lKqdxdyCtVClFpY1RnZn
JVN5Rz5J8Zc8JMZwotUinjvWrnTOdpsxMV/TxLWqPlyAuP7i8T9YNyjg5vwwjCdkpmFTFvSfc0Cp
tzhHighpOH62Z+zRSZvzryRt4C5AXFSQZUG2wszqbiXxwjjdimIhsmFA0krgHPnGEaLIj0Bg5rtt
1r4d7QSa6xnPlMRBK3ej6O+mad53RSrjxGjvVKu9tre3gBcJm8bOphmfC/ajjj8iKpL+1Rz+lrrF
B8j1slMQDAv3x3byCAPQdG7s9QtZ4s+Se89cFlanEV0FWzQqYXHyupHvCPQGPQSsJ40e11rnxrYy
THFNssqX6CmYqyDEGWNzM6F2gafrfxkvOpNebvgrTfrqmr1bY4K9jv7qgAz5EHvSPRXY9DcvjbJF
piHz8B4NodZRmWdLne90/dayV/xZVvbPlHYaFczfNpPjSW0NgbXaU7gqYNV6Tyq7Wr/t6wqEF2QU
UkZnt1Fe3KqjeYedsBi9KDFhnRJwD6265LKyyDB1vTLkl7iDS/WQ0i4W9DNTY6oseGy3corX24nA
MT8cmU449BmoqWovQkuaJ3aO8qmfqrgzKb4oJ++kiCcqP0g4m855ym8kDCUUNn2bg+JF9Yb0t5Xv
G+kBEu+DRKFFPbDLtjoYGORKerE4rW4JSNN1yaZ9IcZYczYzTGnxYeocUhE2+41hAo8xjSlQpj0/
a/e4MebAz8Y6Z5nTg2fa39ZkayEUKKwOEHC0qt8LSkZC12R2a2k3V3oBOERQE1lxC9WTRux0pT3o
N3gMq9NlHClB6Ja4mPU/d6rFPpElVlmalPeZ16C7KBP8lKbZNaOKwXpe+jBhdkhFSLYfiSwJLUV7
WzWe5/QdzjO2a9Vjq9OPmqtcHJE9paZlH0wXFw+1mdjZJfOGpNttmW0DdbnLtmWIyrqB2mlRRl8x
GmnNGTlrMY52wQSRuok5qw9uO74MqfpUKEdqIB+T1XrHx5lrOrtI8m1m5lOqj+i+vXLa6oY+PG85
NRk/rahis9G4OrMd80ZwhwzpFfupbiXl2Hc/oFSLwGmm94oTcyPtU1Lx1Te0/2Br2R6lyJ8U9POW
ocGiV5wEFOOgCvui5+TauHY64/qOkfNa6eVpXs3dJOXzQJ9StVYRLZJMdT4XtYv0G3ax1a9Kku8m
xTpaVvFS2fr9JDkFDUP1J+ulCoTaPinFr4JsPPxWfGatFztu8SbX5Hem5UWa12ItdWx4I1pBNmFf
nF8Gi3y7s2E00nU6C1XBb48u5HnY2seHDI1HBXe95tzjFIed4jbFx4czSLijVr/crXqu+aoBS5DI
ZdjbirGnHN+XvaYHsLisiIFTOGgOSXBrQtmApaQB/6ETIkhLFGLltqK52TWpGD14OduKwYAfZxwL
FoohmWHluokZg8NsHXGPfNGmrQQmJUhBZTOHFBxYFepduYXyllvYkHzx6mT8l2KbWP8MXvt503ab
OaP2YsA1J6Eg2n7JkgI0SKjTpamYiazq+215rhWSFDQpWH3+2qmo0VJk31VvPAwVoRl64xiPO9Lv
muUP57YdEvyg+sEMtyX5l60j03qtPTgKYuZwJID9qiKtR8uAEuu1B7HibM/n+tRI615LJX4+NDF6
IhnZD6ykwJW8mQ0LeksFoJPSsybtLupGqf+ShotQX3sTn4KYOR01ivHn6NYhJ0694yLSLUjRK6it
cUteU5b9epmjQbB8mAIp0sKnqlIZEW7KobQsFfIQAmQNjoq0ybjnjnhPNEncy59O0ELvpSBRqayh
1Ow6DU1x7Mv+Os3ahFAqXx0vvVVrud5eY8X0CgNqUb6r1+RrbLgMgIIv/GXMH1lu79OZe9OULi0z
LTIxpr3taz48V5/Qb3T5AXk26GY77AWxKZRBh8dzfaSAL3JImAUQZzdfT+2Dy5pMuAGqrzs8YkB8
37Imo3SlD7Jqdo60/D/W6c0TVGEyFALjd1HaT4xNeSj19MdTczzaqB60w2kKwQsyxm7xt3FhziaJ
p6s3b7pq8kkj0EeTYGya5/aht83YnQwqXquQ/IHLiM7drWoBYKkvilApi3t9y9JocNEIVz09Djio
4ECO6QOt98eSPm+fhMEuR2cJMp2s2bAZHxuX2X2nipizNjEkhmDoS3Q8x5kwXN9OEw2nr4wb+vf+
x9F57MaNbGH4iQgwh22T7NxSK0veELJsF6uYc3j6+TgbXcBzYUstsuqcP8K2fGtlk4NlVdciK4By
8OMxWCHJqdziWk/myQdJaUYO6dFREakv1quzgrITP9EhSDQQVYj5LhDB7JPBk2jEVtJ0TYIIbZor
VrDwQbxxOMWOzdqmbHrCFp1zswSg2ulQZpmhMNUUhbZXnUUnTO7/HrZznpvkBOZcR1nN544OnF9o
wpy0uOML4Ie2mwVLX07JVGiUrohI8ykf6/nD1mmPXbDgJ1N3KxWC9XxZwHqFc5rc5lfaaVBp9nIg
UUWFZi7B/JLMOSpcGKQbmZegS2PojIcyNaifGE2ShHeGoqgNLObejtUvo/Z+E+5oYHFJn217cQgC
Jn5HgI9NSf2KR8XHVjCDdRN8faiswmQYcuCO5+35VhSALUTjaklxS8E0c4xQBTAw6UM+agYzYE4a
DeY5+2YFLQXUyTAfzOmtbaiwgwNw72nOy2B0T4pD3Biy64hUYzblHAlZwpSWwZ+lJNumwoDRm0Tn
Z1Z11xXizrUAPi1qeRygV9aVRcdP3VDLr12FJtssv+rZaw7ERr/lVsWmkBVXZY5/cqoDhVl8M3K9
tW7DUrZUe4Yl9iWMJYPx4qqZWaEFKRwyN7JleZ5zE81KeRc5QLNWaR+TIMSvBUat7eQ0GU56MRzK
dkudbOTizGk9XaviWAysuyCCHIZ3wLB3heQAb13w2klJNQEH9r6cEPrPIrinBQ6qvC/b0xRVlqHF
HRhXVSrGBf02S+vmjER+6l1HAXZhG+HYeK8kKYCv5C5icjpPEC6T4DpaUBFWIo/88W9HyCyqbUfb
pXqJCEb/XMuc7YuLvCqz29r3Z2uh2NFIrD1NgrFrt3eSfPbGknZRzaqPlmjvwmSh0tsbPd6zGrmF
ML0qnjTJjbbMYcdUg0GHBwoM4xYIRHfVyudprV/o27cKHn31Myxow58Gd+1ed9IM78IHFdfnHIkG
ormyOY1Fii6mrMA4luKv4STPcsuGLLuMBmZx03insat/IGRDiFUeRsCTuCWWKcyVXMN2MZ/dzr+J
u2gxY/kg37E1YbSiS/w4lWm3Y5pAiCLbN1V6D1aGLWNGmHYsAi5ITR6CHOwYptAXurbX895E4OXF
jIk+cgif9DYABFZA3kxMQ6yZzljvC9nmVB6iKkyS9GWlHzps6LZGKY7u1swPLGJN1Cl1JnLR3bu2
5Ohxh2OfrK9tEIH3ooIWCHaNto5E7/9C9gNJ6//RmJ6aUf4WxXq1zG+DuIDQMUf0LJozbMpLWjVk
cXCYdcNVc/5iU9nC95yBKCMU6/rWRERu6HQYK/+cZN4TpesuhxHkdFNeTKuFxirNE9HfMWjHJ9Lj
lVUCUToHvZ+mF6RQB7xh476lkXyX1sSWJXP53uA5ggiNO48+7dJbTkQj7HWwVLH0sMO+Vu3nEUge
8hnZunvzOrr4SiaRfFVs/mp+WzqwCp14HTSdyAcX7pqEq2pR/Os5tZ9MOnOBCVXcqUX/cEkeOuJ+
TYt3zoDtqMXchUrDBHU1Wo/NryT/SEPWk8JY0Z3IMpSj25o3tcfKdOTK4KdJN3BfMjrgs1hTnDX9
6vSR1gDuoKKTegeCnsW2Xt21ASRe4kyfW3g9x4bbgKSF7lsHajGScHThvwjLfc4zIFD8E8SSx7nX
wKTA3q8lmMpsPvo1ECeKtJG8zPHA+XZTRmpHXgofIvTpmWrFu+aiHunt4SevN1ksaboBT5UwFH3W
DbyKV2f8mMww+6Sh3ZeI5uOEroENeTzMIwVf6ww16dv0X0u7Ozpu1cTbTIj8/afomM5KkOSwKP37
LBeFlhxeNmvFL03QIIm2i1iZIRo5W3Y1WUJdUMNH4S8t+/nCUc0sgpzDbcUWP7S8r+NwrWpC4lFi
HTKXzgJ5bEstbii+3nDKbJd3tYqKijQok8SDhWzD7mdqAYxxdCGzhMXIsk6L1GL97bjGehJEu2T5
7rX+mBjlGulJenHdvj12S+ZCe68ejgYeJE8ZJtsKFhdtu25LnfNQGvscs4Oiou845k36QEz7j2pW
vidywM9SZBdVOp/Y4dI4R+7NFf57luovo8qAojxPd1mqnH3pTdCTNNyZtONwLsJLKgTAfo61Pxj3
piPYanvwyBKPWVr3PkYUzad2yXkSSyZ33YgzUavlpyqCy5BIj3sQz10vMfH0PVIspwA1Wwl6KGwH
gwst8VnC8ldlDkB5zlAqRnyVyGAu+EEwLTkp7kOCU8EnuP1AljDRNOZ9dod36ZMmqHtEIvmWttMF
nEOT4VYJtIdcz35juGjDwq4+6iV/n5crezFVuctTTQTFQtv9Zca3aSwIiJRe0MmKLqfIrG6HnLTF
ZZF9VChlEU+NUFqtQ69eb26Kn1uajOvlQ0vGf/3YHpTmPSxZdmkwzYbepuJaigWCZEoYwNgYYZ6Z
aUR5HDsx7VoDrC91uZz+/2KiWuWpYDxetAYArSDhz8vvFD7FYEb4IvoguEr53NCP4Sbax+B7T37S
vs26/jA6Z4CBm1P379qEPtLQfPIIBuwy8FwjgMGW0ofLSBDm2c4sQzjFVHlfEGczEtBcT9vct17p
+34oVeyK7k+mTBv3DraPsZ6vebEehAQ60HzN3pkKGBPr224ygz5qIJvifP5Liiji/45VH5vZKxf5
maCgGHhN4+9J/0DASCixBnh2sm9GP/3BtoBlc2LHbgLfBSseIsIEksp9M6z+CXBsnwftZ9W57zpg
qKzAcU2UVGFlv66w97vW7O0Tbylm5Gq42bo6DxO3fes3iGSGG4vrDJ6KnKogb9TjUwsClHL4qVRk
zcvdbIB/uLo+x2F5ycRon7Mi+ak9psYGgbyVIDuRzL0o7hHGpJ0fkeHhIhA24rZ9WtPxOg36t1T9
b/ybfy2h0J0X/7TerV6dsXgYjeYmiuBgphswjxKBpALkgTSSLaAPVNCauyIP+FV19EzPbDqGzf5D
kLgWdRMlVdqknntn60zsaaG1gLUg2cA4EREMjp3H4M+UHHcgFYHnQYgNh8zAWuEq516L9qsbnW9v
ZLjMGINgdc3dUusPznpdHf3HxC+1ub52Ti2SqO7s11kb3uwUOWKJjxdZceOdRhvPTJpszuOciI4l
hQRML2bFI+xlgwoJCnxW9lu65e82wff/9LvR91gFDOtlHTVywXK4OXjCUJLsmmaQltky7GlNooVi
GX0aOnIkGKSTW/YMwtsyx9Yi/6PZwJtk1IudOWavY2e88PwcSapI96modnXyQ6hntDIODan3jACr
LVkomPSe5gXHLhveLm1R/pBeJEnrGJ5QQ3BsuD3g7qJFYDX3pjV++Vl9a0W30G3t3AynFWeIRpS6
ZRZpNg8KFgcnQtxUotxTaK4Ndv4qW55dDfkU2aacgWS+d/vURyuFBzCDJ4l7bXJjOyE1ZXaWU5Hk
eswC8dcnG6Wo1jVSBALwJu+tGpO8HOzTqNuPoAFcvynPNw7e4YBMimspna/emj/imbroLm1m+dg9
l2PBsJg/G6n3YeEa7BUkYNBWdqwKC03pOzBVgAouEmPFl+6tzKjx64rfVZ4xlWHU1NDPP4+jvKuh
3EZDNL1iwNVlTPlxXvKXEvF/XpreIQkKxDX6euVT4BLvYAtQN/NGMGbxNJ25E5vIr6rvYGnoAyQf
U9Uoza3nshPfrdMWCNEQHyZEE+0cDNEWRQY7MJGfjAzX1Hcuruy8g1fpH8qVoZ7V1xGbAPIf2mJ0
Np0hU3G3DWGrpAjDzSjdst2BNpXs5Pvr0SQUMdZmVsS16oJdV715BYe/oIkZKTfqgsYmIq78R6Qc
XmY0Plcs4pgGhgHnWkVSQ/ZcqYMoTYjJpczPeav++klyXD2Ok6nLxr01dy8pSVg7vWExS6ziScwB
InFDe8FHGs+i2SLMafPTc+u3o7X/lIlGTGYllgY6lK0KwmAd0ktWLF2IturN0tOTieR9Nza1vZe+
vXP287DKw6QTFaKtV+lDOyAAR6FgGAzlSAgFsr+uwNlfO6Q+683H0kpnX1flVSerhTGMw1al3IfS
uujl9N7W1n71cInn3TuCN/vQBPbBnqgTVbkRSXemHAyyui3qDzbMbaecIzogGRt9RuyigoRrzWK/
EbBNWYNLQ1hOLGEpXiRi+ayoQB63c8/dajpkm6chMf5boZO/OWiYWPTGscMxKPBVUj1ozIE49ehZ
1KTll3QinNBUWJtm24ReWhusYUP5YATMPrZWrcfBIyABfg9VDdJcWaF5FeoJ/bQBfrKrTCUOSau9
Kjy6meETR1ogTmzJrGkxfUxZ84xsxM3nxyGrXLJrAog2inOtGSWHGzAcESjx1BDt5Y/pyGk6ImHD
eNd7NyG/FxQDPv51S0zNjSh9uMHicarw4SuVHO1CexoW86tHkRxunBQiEHQGvqUvJG8256abq3DF
yc2XjltyZ4kKBU81/bhNXp7cYng0ahv8TG/iSfZHujDSV9RJHdhtMsQET6bWqoWFRl6du+AuX8bY
3EzU227Rzp0e5b7OX4jaLlSPeSefhrp+Ff2cHLNlvXqujV2WFOAQkCEE7tJDMksko4YMF6vHBq1p
z3olb0yUF12bk7M5pEj1lr3OBecl0MEBjfI9iuRAcZGBt1Unf9XROGHT1g09Jn3DwvX8LMkCavjG
I3NGABaU6pLOfOo2cv54KylPuq7h6SNSEwXs2yh1rFE+M+O8AH7l9bFD9NgFEDxuW2VXico9yoTJ
BNnPhy0hxU9m8qMWOxwsIbg8ll99y8g43CZSY1dgQL3qoPpVdahRSoXVQpthMWGQhojUBwLnVtLa
ZVoOsQdylLpkGTHd7f2MoZHogWe7gn+UyBas6Wxw1sSKQSv08k8Ke0+oqaLSB8Kxuv6zyJYvXS+H
Xerh8U/7b0YXIxJZ8wgpjBjB/7ES+5pZZbYXTIYG1VEBOTWmU38sDe2AlkbOiAjyuC7S2GvLu57X
F9Rk/qUUWlwnxp+6ImilThrMj46RAFM7h4xlfa8l1bFVXCqIbsZY/B/QsznxV9fMHsuuQhuQOHse
Nu2h+8Y0jV2NGNBYgIyxxbiIZJevYWTmxEhC6VOmI33rhrPr5QmY+kptKuEmEWkSNC2DADuYJ7hz
0Mps9RJS+7EwfZ41S+gXC10q7zQ030yhxIxubddn40qIQWPGs9nVsQSzIfdBAGCvBy+QMagrOfiE
D3mLX+9VXp/GGftPxaSIX81EU2U3CJfGQBFFtWn2CdnYhFzN5srooDlBGDQmO9JS/OaQ+fpz48/7
ofL+JJa9IhVsurOupd25zQHyILFDnHQ8iYV7U/i0zlZu/85Ihrrhnkv5IeWITLF8RgN/4/slQbQn
vsCrrFB1Hiq5HvB6nAzE20QU7UCv5b7mAo1nuMftRTrUbvm1VJ086YNF6DL4UVDl1j7VVLGbVJse
LB3l+kwJh/6dBTe9KZ9nP59jRN+IWjtDu5dEjF+Uad6sekgh4jAqogE/kW7U3rfEyhidHUm+wGs7
hCUn1EAo5+WbPaHqQHvFh7NYZ4scptDofT+SZhaQSEBUnU3FyQHvNgTb8lDjIdt1NehOQQPt0lMx
kQjvO13Wv20Orem7b02dgwGl7KZzw2gMSv2Sr9Y+10jfs2fgK3pscAN0Bjrb+Ucj8yFGAYPhQqjH
YFYnuwFCK8ZxiGuSWGBIh5fOX5pwmC85+sGIaI4vXWOn1suvuYU1s6ccEg6NmgNL7hIi7RbYHlaG
Lkqo5mvrquGsquw9nTwVGq7lnBq2quxpzK1nY+ZtC2z7xw3K4Tq1yj6m8z0YoSXTGTAJ0RxKdfRO
8egGdxxkwKh6o+K1zH5KAy6pRJ2ZJkl+QH13Tsvgq6+hlLUEKtmp2OQXaBz04XHtiX+TU+0hzt6W
VcdYbj5oy4upT2gHpcWzN1pNNGpkv3v1o6V662QUJUXRyyepFKGlg/Eu/NRRkTpnn3HngSjKG9Ul
CArksoapD85UUC6/ruMPJ6Mb0rax98hezHLkinVRlLvWzUlgw0ey6vzagpccdz6g00KFlpuGmY0N
QK3U1bhcu6EWTKHkPOOxc0nphlcpJxAbmuU6Swzh5Li/zA2o6VcjNjQWmWrkmiztdl9P8wEZTC+3
jp7ibdRcIy71SUFjGze7Ni6NB7JY9xkMuuVH7ag/s8Cm0OR27Gt6f6M/7OaU2+ZewYSszrAjl53q
Ud6fsqeKuW/sV2jYNCpNE4+grb+4LPtH19BQEdr5RS+qX4sxtbGJDKQZ/RXMY7pao9gir/Ce24Mt
dwYxiHCb6XOd6bEiF2CHVMnhO74oW/rRmIsfNOFRWgKpC8hEmbwqwR1Xaca7EOMLNwToWyq/ylH+
Kv2dXUOZW8nQM36uONDc7LslRIwoOMuJU0LjOqaRfgYyT7AtGonK7v7k1g8b/5DYhh/BacAhZ//D
oyFzMNoN1BUaZG2yFngfuu1dXNo40Nrl+BNI0HgpPwtLqj21zOZTy/+dMxCHmp0TpF6KK6olzMqd
eSVaow3nFeMEVAhyylpdWUDVlSgXdXV8DVWcVr/835nw/5dF8+ezNzIedg4zzhR4l8zVuO3pJMSh
Uv94c/6bVyJb/+XZL0qf0YC5LfELdPRhVIhBw9siuyHJD8KW5ubQCh5xlV7sZSbXb9XvCFleq2kJ
gCxZd9CKowbP2p7fjNOdnJzscW3ChOP/crW1vJeuefc9tBA2I4uxNl9Brz8bbflAnBhidvVCQ85x
gQTfK+mUkT8sxzStptgxEGevQ3LW4BszZ30R65YHufY2IX2JA3Gy0mayaA+Eyb60q7ceQEBgUYzY
p+1wF6QN/a+Byc9WMbXahI6R+V0ebeJNwmCdsAes74bwTcxm9b8y6+bLlCmKiBIS/Pr8V0rsX5AN
9SNJLwZ8C8/cbAfnonHm/TS2nwLDp4eM004+oESIWm9y3FTGaeWmiOhrKol/HF7bliPTDrAFpwKt
Zl015qu2yLdh1YZY2gsFwVuWb21oFZ5BOO8PQ1MJGc2DfLEhquH5CNFxHtt6sy4pRJoM9/uh+Gw6
RwsZ3B2E+ChDAVLvErBcd5FPG9kXtllS8MRVw8KwWxzkv3ZNHP0myN5Ip6QlF6S1/niBss8BhI7r
DH+tGVjNT/rqmZHkl+Mk/hchhyuQvPWxilqnCBINy5SRBQjzQZ02oHtlYhtL9O8yo5TJsVqyH2Cf
WZjRRwMPBPBhVCJkFAGTc8vxspmOptvQ3jGVop/GQsyxJfIUF9roPioUv7uWnvBd4JUX5c3nzNpk
rO57o4MComNE8ZQKluJ8BSLp2zbqFdDBUq07ZdU2PQPdz5ipTxvL4xxgdxV5EA79OPO3shNJNkpb
JPvaZeSxZXqAx0cZ0TZHKhsKyKB3S3eD60Jv52QjccV9hjLGFMZ5GHEsm3r67NjmHXz8ca6D5ynp
BgSZ7C7SJpKXj+5aOqN1Y+NG8kQDZNIq1DjKKCIf3e4pSKgQsx8yb66+/Ua7irxAs7zw6Q+4lAeB
UcHWPpIRoskYYWyQz5qhY0xvzfYTuGRXHL0ifVxyVGPpKF/6yZgIs6HJoNVkOGiuH9FXzsxUas89
uufAM5ZzNfHXStutDxPTipcxGZK7XZ06k+q7Dh8FoPU2aedH3yr9fSeMz8EtHusEPLDy2NRS56+9
OQ909eHQCXocfVQIY2UelCjIkzLKYDfmMFZpbyOCWE/kH/QPlFTu0AQ+rJ1nRjTgohkU5XciioO5
fex5Im65aN/dupMhfm6Pa1Cg+caR2QD1kSdYXxfPfJRqeBqQ4sf2pH1nPZ/f2COYDQAu1lzUTHMS
j2uKHY5Z7HXoFigg1KhwexURz7J+qpva23lu/zmXQ7+f3b8m3VSHdUxexAJQaupgGAZ9RJIII9a/
OkpnsbBSuC/S2pMtRGj8wms1IK4KE9m9e03xnBedE2vLNZiQm6OZ5YKr7H90zBkkTepOqCjTC52g
+UvcJVRjRd6TveQPC9YFZjWcOEmlU4o6XZYqLa4g23eEn/plxiTQWWlAoJfkoMwJJRyQ6h9wI8Qq
SBmCuArdQg8QC9gfKsCZLSV6kjwoaQxEeoeGZBlLpG+Ab5g4tH3L1DFsIR+teFwTPBNAVwuTMPw5
meKoWv7qXmvuCaoO+J+pbQdqEdwqpGnmNXEo9eJmsAPodCFWjedPPPdp4RNvpLs7OQ/9kQSWyKRA
jifnMfG1aCyMBxBM3r1KA+uZTDAjpHmcCemBSEyUhK367ox1345LesrH/D33xTvJyf9mj/cvqemP
MSivIoS9jNwJ8R9BNW/uVP2YgJ2jSZmTZUqSb7r219By2RAtN4ZSNGfPgrNzJ/BHv+dGyTrQ48B5
IJXEg7tb6otXDxfBjU2IinoabM/fYeJEoh6OJT5oR6WkTpnLxVmprhABXRclYnvSHULuAZw30yxv
iAELfnesllht88vq4iTvh2vTLoc5od/GcMoJiUD20nh9ve+2OowmATHG1f7jO+uyNxq/vTbWQfgo
wLI/7qjqk+8yyWe6+NSXDpf6pgojZyYnAxMAxmbEISVSlv0dagBnioaUj98sPCAYpzuD39DIbRSV
OAtdR+rfMEeKxLxKfrYLAon0XhevGWqGvVuaJCp7DSWsBZHNgjVc1F4SDkH+XPRkz4mRA6+cmpLk
PIJTCzU9AclNFzU055kebRLzgPZbfA07Vi67f01HhGPKPvQFhm0K0NpwMoUeeX3y6iEDiVKoejTT
5ie8kLwZCeIOklW5Ow0ULZnzr/QacW5HQhIqjNSMTyAKKK1HgtP3WUL/Se+CTLcAkyKzkjgpzH+B
OREItUKzFlNHhMXEjANC3yPrnOC1yVlRwrznZX0oyOFdR7lEQ9fru34O1KVKgi5Uko66IKHSZCLz
KqYl4rNAQMZUozNr0OVNmCr0jpHuFZMpml+D+w8XgZ9s1YT0lO75F4oHnVLK7Z0OdM/G9ky0TgqD
2/zqcpzVLomNXm6mR0lE0PCymPqMYhCmZMDCTwYGSKrla+zsW/V2gaUKLeXFgDfdWwFqXmrvtLhC
shgDfAZsLgeVlz0iyWBLPRvzcJZdwOXnk2RHoldfSgM7Ws6rivY5AaflVKh2Tje+LnPvIICem3tt
5YBfdd2Fee7Sw6zK+Vgp/CeTguOXNaLFGgvALjfXW1Gsv0y7B67wG4RkjXE1kZuhYKJBow3gCZSm
lfHsdBYENLmxWePfZg9PFvYqgyqtEzojZ1JAkci6SeaZIl0WYa7DVwm64+KsSoApeuJDdYtlHv0e
G7jFJb5Caedw6nE/WOszgn2utAl/XEGkbEfN9L4Jqu+26Aoq4cZ9sfLT0ABJenaDL6y3i9cS7fmr
QSMg0Ylcwvj23ED7h7+S9VUrorqd68j1GAQHf7i0lp1G/sg94c6kmlgAHLu5yr1Ll/82u19zoRMo
buLaBeNduZxHEhNyxLxMCGdDvPeJyEhckJxuyLgRMPDO6Js2LbcBPYOc/5iAYI3L8NW7CFzkuWog
2coUJIZiztiiO5mDVpzHMf+pcyM9zJ+aS17oINj+5hfHdlHuexipkEoQ4xm6XZNeS+WT8FtT2IrL
FXg0GZ7XDEmAky5QFLjzk6WwyJwezEs359qR26+KEKljqgmWz8Y1giNh/cQpBcTeaKRt2fPTKMVL
oVXUDUgqmP76nprvFM2QJtc8cnxCBBpM3RjHS0LP4iF7LxB7Bcpxj21LoOTYFZcafDms2snZOwot
nbs6M4QaAQqZ/UUT3oghpXhasIuc+km/eL1fP+TTcrUMdR+RYDRbEqUmvMhHbYow0l2ueC151SF7
gEF7KzmagtOJOQcbPA/KPJ4ZqNDgiXNvWeLLwpweGFkXLp0URyJPMHDrxPQwBO0wYOIaVCzQ/kxQ
lO/aoTNnb0ix3Sg3CUPIbesosvroafZ9tLPXSqKM0NoVrYmF/daXAabXFuMdqljY4V3fLTS65K/z
pK9nijaJ8vDWc22MH4IZ52md+Q5QWSDDGFjiZMUdrBf9lkk/HrfDZamrN9OW5r3WevO+2kSaiZJJ
fxipZ8XvjNWRvadmlAkGYoJFRexP38McBJAas/s8rSRtFe2NHyzFK2WYCPunF2tlkjLF38JavuuB
aMC26i+uUwaXejC+yaN6xMw23pKSdEkqKA4zb1xicXo1Qx5XgUFs71NTNk24DJmzp2hk3Cx5Qzlx
ACGr8npU6p72UX972CqOQ1OAgsI+5czfe9yCeBh8HMS2Nx09oyrDobCmPdsn92cK+D+u3qvssITT
Mt5FXqIfra11vhwtbGFVH3ozSekAVzvfT4dPV03vvZ3ecyt4KrLxzSc+0KzaD5gkmmj1d6uy0A1Y
hhunyr2rJjuUASGR1eZ01nlBskz7N/jLtUgDPVwtTm7gof1mMLsRsxia2ZY7D7bWdhGGPeDKfNOO
AwHE/GtEw5RfrPsxXnBU0gLBqm8ksPR0ejRlRtVk97YaEqtZXz2oymFxSavPNLBYA8UZQFjbO0n2
bPa8TNVgvFoJtbC00cDBOVK/FEZyMSk3SGblhl7T11E72HcCpbTdpLl/gYT+zD4eH+lR7dW2zi/L
Iit3rqoKE5uWnmbtDzF3GG8TmxfCW6w47y0zlAbGOim8uPc3fnfziLoWm3JSj0tUQFpxizFQlmOq
nyHfUMN4eH8qPDVOp+vHdsjuY6CD+wQOwfpFgICIpGU8ZBkCPw1rGoQowQ4WPq9cI+85n3YYgRFV
eylNpzix/bI4s1vd7cDGqac7/9rZnsIimB/IqnzEOWQhWcjcfZpZrz4SMbYuFCmIM16CTuM4Q4ub
9aX5gSoMwmXpWV4U/Gi1fM2KB6jK7eShNYrYVsm0PV13N3P1GMQWzrqBrx1XSt28dAlhNX+RRvli
ydVDKWG8lCQlAPvJ34mlzGjsHXO/3nQUDAg3JcyNC+eQr8+avXhRWWh/EgWeQTRwcOrb4iKlvA7Z
CAOxjGuUDJ/YcxA3uGkftoUHBYG8b+cR2BWlnnuy6hVjUP7tF/Mf1a+4xNZxPbQYDxrrufdHAx8b
shpj5g9qYl8mbAuI3l3qX4L8YW38V1vOFxJ0kLaSFLsLVuvUKpcNS2z62UbMCIyhvMhaQGbru++O
BpF3NnTJPKuCs4RURespCyz/NR9Pu5L76veRQ9pXuCLK3ON0CrtlBnyTv53C4r3l6CYnvYMS7IOT
nhNvhkllkZDbWV7Le4kXnocFsZCp3uztHZtJmWLhIkPFGG65NwRU01igcYaxN4OF2EXI/mDpLnVm
jqHZV3vcYGnofphwOvzh/K4PdX5qpYjr3oR/Ij7w0Le42LL5r4urH1/wMF2KHo4VryxSLz4sTT9r
hZBkVE1X8WNjzIxovp7QG3HpbfgBAP2Ad8qxBbbR4VuVRFNIHDjazHCgb25eIN5wnOwLcYzAwzkp
fispiQm+JmZ8TCAT8wQ2MBHOWOeY5+TJdEBWbI1s7kasWF86cscxl1FJMcQoisnmLgv4J4/S2cH4
lbMxP2eT9aRP+tlHzqgIzq9dDcODMtiagE28xspvph9cqrIZz4LM031V+D/y1vJIXGWFKK0v+yFy
3dI6jM3HSsdfYzvbfXwTVSoOdrBJzMvqezCt/CCtACGafRXBcu18eKZNqdOqF+xND6Yka6JyZn1f
EWZ/NjygiiZ4D2arxr5YipNBAyL3OgBU/2SQlbD2KM8SbuNOZGnsON1+Mbr+IDx/xWSXFdsWwsqx
YA3GUsFw/VdrdUzkyfxnXornKd1qegx5k/rKJ8v7gHWR0C0YkVDPE1ZvDE18On+smVFU5gSaIkbn
jrAfKT7JmA+n4ei7TEcNvMWu9LWHYflE8+HejUInJJAdk8IA6Jd5UMSUYsIgzR4Gtwhchq5+wCg8
HYYFPHLB6o3nuY7z2iKcMy+nqOzJVxm09GzP4vc8Yyki+ZFglsC4s6z9I6EPW3c6vWTJY17N5AcL
pWB7anJ1jQUP9xJnxGFsxD2Ej2tcuik1Q5coBVRiMFI9diyUKItlfRstr2wGtRekq6DsEcQHPdNd
XN1OLVGzAmxSzZbxjFenZcJzMIAuV5sHtW9cfVdkoNgbmUOigP1FlcfXBACrLOgleXaInozRAzWh
JFwrRjfCIQSx7wl5722dQU0i1SzHkShy18JaTQgEfuHd6FEaMlcSu7x6CfLJYLzgEnfAY4dpcWNc
zyTPa+bBB64rSiNBtGy+B7ZIH0u/RUDDRZK3qxN3M5/G1HjBkSjmwODjKRN8tW3lPC3AGdB0OGdK
BuGWthqvobpisac/VMHQINmu6FEXMIpM79L3tJg+U+LVx7RR8MV0opATgnXeqin76RLinB7txJz2
A2F3r0hqI6IQ/xUQAURrBwSAwB2iLf2PqPNablzHougXsQokwYBXKydbcrZfWO3QzAHM5NfPYs9U
zYuuW33bliUSODhn77V/7Cbx96NfMvSpc/bLILKZeDlibc/curD7r00OT73VHIt8fgos6m3dhm9d
3C8uYeYxRQm1N0mNlUk44b5SFmCIwqmYsrcb0+qjrWEGBBqm5aW0vK+BIfo9aLxjVTcnzxa0I8cM
v8/4gGM23iUjKjmcWsS3tGjigsa/w5XQuxrfpfNIQ5oUl4yRk8SWvBZMau8C05IUtIa/lTCRV2qi
FzdPolkVDfKCkUjX+6pBR1rPuj4w14OvxGBAohEA2MqhjlONq4hOCixrEzbdvYfvg7SDEusn9LDT
NCcbRyAnk0PS7Tx69KBUvMfSMlf5wcPwSpNnwRGY/QkedrOtCvIvF3lhZju/c0ifMUPe2c71QgLC
glUKLid48GRziCE76YzrNorEb9ia2IhNSYGfJV9kf4Bd6ZkmKAfbq0OJBUvkg+J8vJTsmYD2X5tW
/op+YPnMxyeq8uiYe2+Ora61w7Q19ppiMxCXE6g/ERFB69Ce1U7I8Vfn/a01mmpH9mqIAH66RsH0
pUqv37etR09b8M7akXdwgJthoHte/isgLFY2xHaVkNLi54CZyEvgl2iRMZoo2MhfxL6LDj7BmVPP
wfvchltpkZygReGubSdcR87ocd2NIP4D4lz4FMcq4/RENtWdz6aF1uhvXYpkZffFd4mdr1XWNkj8
5hxNLrqkARL8XKct3xG8kh8+5uhqydcj7ggE/Kqpcjq0doreIQ9ePfFZL2EddmsuLfVabSZrOZ+C
hmLjQStHkCZsrJkeuWvtavgTnDhBGQXlg2J2nzo+jpY8fRLtjGKr2Y+hkezshkrSof5mmIJgA0B8
Xl54gYDH/+sKfxceunV0lf4q7aNj0KG6UzXAjrmh4xeQVUBgx2UQ9s1ynSWUyWA5dtOPuOiuhg+9
CJjCdAdn29ibxTkZOEVkLMaoboyvCWkrs/IJ2pDPjWaOUbCFDXtRpaFopQlGYUNzsO26OMcCBW2Z
axfzQc/H4Gctr52Pq8BNsC3DXV7TgZa2ML+hp6zN7G9VqYfJlp9dCVEYEuLoGSedABfUnRMc2moo
LjqDyjrIajdWKH69BjH4QO7R3idDKvV8nLOp+dcB1bg1x2ZhPRr+Ja0xqkLV3tpOc5lsS26tuWUw
j8WJjR/hDGVhoJwlq8Lpjl1XPaGY4dcNiGRyEei+Nea1TTj04yQ62S6Ca67rrRN54sUYUHUWuJCm
wa/2wzTwL6rEeFT1axk755wUuU1hzMTZZhnOluYTq+1DKHAchoqNaGaagvfMPTQ4c2r0Bl5M5pKI
4z9Ghmm8d0IEhn2LFIpjxN6Sv21N4wa1U/JUtMZvoRYEt2em67Y5dSA0N0EMY9Dy8OAsu7MRnlok
gF6u2E/cwd/S6f/JXFVv4eCIta55F0K3PZFQ1Z+S4aUtEUyo/hEbX7kxNC4yRv5bNwJuKpKz29fG
kVt7z2YOltNFtYR5qS7ACvRePHJaaB7SxB52smMFkAlOLRSrpAzVYKQXnsdEO672sc0iuy52TIJe
g9L64myRXtHOoT+0Tz2nJJBojPZw4e5bZ8YG43YnkNLOXVgZA6geBEZGQ+Uiab+uC7fZyZSxXJzm
921H38W3sAcQ8c4uHvEz4ISnTU4lpsMt5xKE8ynkKDI+nSPWEDa/E2DlfAt4D8tYhp4mbdgSKyGO
NSNJU1rBDleedZJv9JfDO1PRT/Ym8TQycjqOTXbVM+NLAF+E2wxU+lFikJJeFk8Rk14ubqQ8ecNl
y/nqlJRmfRh7PkEBVfScKhMTzuB9C5MjyeBjqJjh4N3lFPjXMYvovFvVG0hPQAfpjKMfQtDBTIaK
qxqkZRbVBgmd8VGbdY49wFHMzm2aTNoLd53dgOSMkAZXKqEqp9NHcBsi4gHGY1o6q9jwSOeayufa
UOBl7Qq/vfSeqZEzaXqnypj2xBHw7hyltLxtpPD4QuFi6NEV/q6UOIvjqK63ejlD4N1aJaZZXYfy
I+7pROI+GPcjAV6lTyZ4pFibyJjLd8R4RdfCeKqtnZOF4Tv5fhjys+mV2Mhon5TTo1HgqMomJifd
iCegnrJ/silEcjRP1z42SWwX3t+4cwgRgUq9kvz/ZP5ka0wGKJppqaZQys6qFGtVpTcmWZc2eLKi
0HwSI4l+BCMdutAs13ZlBQ/e/JmM+gE1/Iuc/HLDBfPHDpXH1UOxYr9W+D2vNlOWJSx37TWJudNV
PuD/ng+GA7Cad66682SOsLxP1n3geWtgdDBkmaTFM/6bECVv/UrUhX9nOclV9sQgWQCC/N4z6H5V
xjF+JzMDNT7SxY1ZAsYPj0NL4TVTRmEUg9hlAbV3K/z53EE5ogYaR9OEXMzDyWMxQ71rbZ/jgNLj
vUWXxHKKZ995rSiuD4Fw+1VhoKuMZkkmUQ60gChwOhnAImLEGUFAf8lF72eje65zxFht7mKPJ1Id
r+dAFYPvjeoSZUpsMW0FTAqj3FrMG/uBH+2nPovZPLEYFAV4CT2jONqU1fhY2PGjgxB2RZMYzUhd
7eDzvWGC+wOVERG1GO9kRGMYsuMTQkzcxeH0wz00k9B1qAp7bSL9XmGqAIVMG57LrKBj250dNFeI
NM9JNpKM4FjJiqvoYerCj0bWN6cMDiKVf7JelZT+NG+ISGMza9OjWim2LF1CZhtDujmlY5xHkqeI
D4oPlVJYLW2Fji98M6xEnvVon9zR+8OMRa/d2t/FfUF/iTGcKd/KBPGlVZZA3CxwqUWiabX4iXMZ
6Y4VkSh3uQf2WnpIJRUdmDkg2fHSGt7fvsJiAIewXTfzfItslEd1/WPBCWsdVG6dM8BYwD53hxYY
r3RBwy/+UTbKxVqReKgFw2JBgJOI/2QKWhixksi4OzhQUCs6SCjbukt+7Sx4UEmB6BNPCQ2faTha
yIhXo5mfgqk5Qw99axPkaaI3e4bf8S6ag5tvGvrStA/Z1Mt1ZfI9OJ3veRH8Al7zFKAW2Qaxfi9m
2ItWQ6/ct9SjozU9CoKH2GQ2HBzUsS/f+rzx0BdE8DVsA7cO2tbJaE99rL4AeBjgqMnUGppTtlzv
zcycESfpXzszqBQG4a6TAFWJ48zlpnDoptKSr4vum8n10nLK2KbM4tXl+vQkAqu83ZI6uis7Lgav
HJim1uFNwvdDYYLjZlmkuMYtcivN3yR3KMDxhAebBgc4ElzvMKf2W6wFHDHAA3PTUkq1rHoJdFVo
mdVpNmYT0yjdGeE7NJ8m1eFfW0oFHwZe9Lfo0lvrqwcYzPpQxPlzXdT2Bq05i3CdoNkCc1NMyR/P
7e/7oU93DLl+7Xnx3+l3YtatbaM07gaoG64ObnFlbM2yes60UW+jGvFR7bpUwtGnLnygVkyPWK3p
jGiKMd/1w1UTtPeMYrIDHo+7PG7SXeA499UIUYaE7ns913/C6LOJZbauR0fSo6x2iUMvODQZ6gz1
M71TxoaQC8mf9H/ckr6wx5LNjUynm7sF+C3XpYoXaljV1xsOM1gs4C0wDb9C/jd3w2wgtuQQThoy
BdyWLHNzxcwQXJpe17p9xTWaHXHIDjFqZZ2ETyS4Ha2RSWVRARgD4lHcWV3uMinqyIZyjwM+tynB
k5d5WCsw/sEqNz7GhvdjZIZ8V7XAIqcMkpgls19pzo8p/T1GYZvRxodKzfEwpR99K/+UzfAKuIEK
HrzS7JzrorpoVhb03NFjpsMX2vucLAJr18xluKG3CDvRL0Bl0Tf1+lNoKkIZcfKTxWJnCXvlRk6y
/LLDSzXmm4yZpttFzEhQCSHzfDbDvGSMxMfkme05d+T95CIVc2W0MsrfKUvIiBIuuYERFc0wH1w2
88dkMPdUYHu0LCYjK3CG7iSLjYQkKy/TMgyc05Lkjjz9KKpx3U5tsvWQ87MxgqtK1XEI4mNaUOfH
4y0ffQ58Ehdf2GBtk1IOhyZ8cvr5FW/xyvQJ66EScljDur1s8I5zF6MYNadtKZHhWaJ9ikv7iY7v
LyO6B9pvX7wbP671S7lCqq1Lw9zYu3TFcgV8YEArXppVzD6PJr5XUNOmuNnFsYN/JkU3iPTy3rWy
F0XeHcPOEuBrgWkJnrwkSSnKECmzF3iKdx75HEhJXd7aJXBUOxZ9vhiHqWXG71wkMGJwSHbvjoCV
FzH1ZW6Yb+1JcOI4JWP6KnsTlSAERre3biUjMsMC+h3X+jZNxcbEpZdZWFC8OqWEqM9Vh3yrH+p3
ryK9EqN939y6hsGu/4je2trk43iv8US4kTonc1atYZL/nR0W3HZ6IaYuvBsUtyD9LLwpUX0fC/h9
FFG7uIAmLYP6lItgB3Pw3uhs4EEq/O4t6zFEVGyRkcNaykzXzcFxag/6SxHvxxINSjHLEsxCKOjf
2iR65hjYVFNtcWY+THH/PdZwehvRwkZxLCJkWkJGECuy+k8PlA/iJsJh41MZ3FUzqQQhVNdacW9O
tLaLgX0DDN0qLozvxq1uktxLBiF3dcfw1lTyNE/1ezUk2aqQQJtL2bK7Nd91WyylJr3DmJtnuesm
kR77rn0LuZvuOqYAIzEMdSpv3Zyf2hK1ce9a53m24p0L5WGNyPlk25W9azQKxQ/kBKDYvEejbm5k
W2L5kY+Wl5/UcIEeRuSINCeO5eKjjymFtfkBzOXUmbiA6mLa+9N4j289XCUOeZWC04yn1U9jMRHu
hPPaokgOhH4pG7DyPnI6UpV8igUa/zMOko1xER24LEOGaCGc+ZPkrzunXM7Rqf1jyfwFnGJKz5Gh
5C9dqgXx2qKX5h6l7HjBUZDi4LUc4BNkDzRX14xQTQa/aHEfkA7Bp0qrahuQBQYpkOB1RbAUg8+z
8Pyv3g+488uYulhn34QMS65LVlWxpGVprA/Yj6D10ZKE3d6/t2X0iUvqHA4j6V8e6IfEQAzpcw6L
LPozuNBJfkNKGzX1gj8BqEbKDoyqOv6gqLiLbfGdtOirOtM65JlxRcl1EYmAtuOx88fxZ8da7jmR
sfaV4IZBM4b3sEy9rbHEEFgJpp+i5PMxvsDQIHtiqQPBTgqtikx7nZgEfNZxZN4FIhdHaSXXVEIH
qvz+Uo/sGQSFPFj0ODB1ApIo1LZuHG8vUqLupuhtnACpDW73mUaU1Yrbxhh6+pAMezkOCrXscpZ6
jnx0ECqOjuDVm1V+RRNZrrUI/g4tPKkKymqOI+ig+um1dMWrFhkCqhqcLvy4QTOETZ3ku5Thzu1a
Y5Mn9GltixVCRNR3LRBQvEqfBFRhf7YXaUZR08jtzdMkfoOw8lGgppfIhxxZzx/pAv1UHpl6SoCF
YVy3HiL7UMGCXcX9YtrOo1dk3cx+sLT1to2psCo/VZP/jWfKio6qFgcCAbjmuz2yN7CqcubRxU8y
Bw9VGD5oO7L3chb72UKFQDicWCOJ81dFIFAc9ugi15xMGf1H/iVqkl+gHLyYYe1XMYaMuvNZnnR2
AvXW5t2fPoGBO0TiI57fSgKaVmnAwmUj/LibihG5bZkAoRGo8jP1a4YlqhUWUN3zeSRRjRrewF9t
BV+tY9LF80fzhMRzM6E5XCMDwIkoqp7LYFdJ98UjRsfq6bIJn3kl6nsOaXiW4on0P0v4xDsF8YPv
fxpurO8HEEomI1tLBDXOhMZg7n8NysS9G2yCWXL9Ew0mR/JxORkjxZqo5Xpp7LK5VERleoJrXuIY
JqpolemxXFsDYZGAld8rv/1WTtSysVPwzR0Zl+X87ON8XDUmqYm0o5cgPQafzPnfRDLavGp2UVO0
+PST/jTYGnpyQrgOpTPMtdD8m9vlvijtikxcg3iFLt7nLpZ8SGoI+ycAklMIS2x01NnLHOtaT9DW
3BnDaoI3xWjc84AA5eDXKanp2XWyzeZaZFh5SkQ5wmK61ULD7NtEH2sPuDWEkkIoqDglFtcgCE+g
9+cjjo5vjT+miVOyjo3SuQiIZl5Nx6AEAkULiROTYRJARWBQA5OACCVKTTCtm2Zh3Y5C29vJYtxs
0j/YeqmxrgzyWpIeVaAn3B8PO/Ca5GabzzZRKGAo7TozOpV4LrQxv1C/lOfJ/41A0zO+HN6HJCDX
V6AujadiFyO5llSXWDqoMohoZ5OLlv5BhUXL8btXUhLvwS0ektZ54oAsmOvTggzik+PJciNlhfb7
d+hmlrIqgcOKOSYC/b2RPlaEoXFfigprHnq1aw9yiLXefopTF1tJ0QYbJjIAyobg1o10ERkJ8e/n
p6p1fsGYhxv3PS4kIFAjPUc2e3iK7HydGyz0dRKD4iTLgB8DLsMk9juLjV8f70HoBnjpCUDLCD4b
678N8OK1Ff0s6QMsduSHy0chO+ymOon30MgBIKHPlHn9VeZMtzB0DHdJoTqMCw6sEj3/cg9C1GB9
p/3FBbm46CK/lLse8a4UBPXlQ/u3U1N4TmL1JlKHk6FaATy4MyDlPniFt6JpYz0akC78EZFTErmP
WcUgrCNDqI1ftOLzphnzHJi4zNMx32V+RnR2Fl/oGwSQ20hUkgznZ9NbMZL5TONxOqk8IsaqWw6t
+9TC35xym9m2QFHumd6m9IK96dcnt8J2aOcsZAbN5SEqf5xQLGFnGI0L7tWH4rdqe/s6iLeFkHJC
9HSqcvt1TrGKhq6NedY/oo37YGw/7YhQEmejf7AHs7k32ijYDyUM+SZyqU97ZzhJDFyvo1Lo9z6a
oq9fZjI973SDPDxiHlWYhfHgj078CD/3qSlndaRB78aquooYDZNtTukJDtjZVsWvlHP0kbKIVnhB
ftEt3ZOkCOPPM1+yNPbWbVgClUI9c8p14m5c281fvaj5qA3QyZBSzio1wkdLEQJrCL3r0/FhFtn4
DQT7GMT/wluYpsC+YiaeY3rLc8c9Fq5j8WumB88dpp86nZmVVO6fMNQ/YXALUxf6Jjjj27+HxuEk
5EACPXhw4IHLx69LkpidVxNjvZitrlPvnt3YlM2M6evFKZlFrz6cZRp12r2XqmEaOALv8bSpTi4d
DO7F1t3MkefdC8ezt7Ecj+X0XVS4RglGVxfQg92NeuGXOLzqExWQjZ2ebLlRe/TznM54NRXEklQ6
ZIBNl2buky3dIn1VkP8whhCL5dBEpcfuLncsflujl+/IlMqHqoHSMYSG3FLNofF2zzrzyucMNdOF
DMc/vsMQNKn6U94zDbPm/JoQ+fPQNl2Bckk8l8CPD04sP1xZehcUcN6lXh6kxRS9aqV5j86imbix
hMF73RKx95y5GGopzuwD56jAD6ZPEtUoYSzoPmbU7+MRN38yD9OnQl1ddmO2E9OERmjww0uCw+YC
IonSjmi2NfCEgJ1orgFIO4/Yv+JHZoHRY+rNzHdzBELpYEWP+fIAuI0jV0Kj1zBcAzJ1yvrE/r4N
KTU3Uerlz70esZEmzl4GQEmAWzRIrLPmgGZ7utmYBW5YkDiTHHogDy/NrJBvMija/Hu1y/ODLv/3
fLo8P2GMe0yZmVI9D8HVEVlxLEXxM3ZZcP33AMsKnxsz1QrAKBZjp9+Fdi0eZKvVsTUA9zSmmhA4
Aw00ImN6EFF+G/qs+p7Yd6ApbmeohqRcjPmz6xEL7o0Ryg9mH88R3uwdYPlk/e+PVObuKfNSYC1e
R476lNd7VjVF7Li7Sca4ekGDnF1sTV6pCBjQVTnO3i4w/mIqjkkAUtmL0xADR1BleAicKn+hlYOQ
WtTJ7t/f6rx8ofMq7+ciHm6DQrhp0Jg3gvq+svz+SXXqwvjtsbHyXq7QNxljB6qg09Mq8nCJdDox
Tk0Xm7us99aymU+1tL4NRsSrSSb6gt2sPhUlnQWluDdkHni7wZwQow388iyjK39W5qLeKzl95w5e
QpRSwWTlV6PPMaCXpE0L2Z+bOngeXWS/1QhzMLGD6os0lktLi8WsIwzL2L3TG45Jd63curumLRL7
1iutC/Knck9fNzlhUAPLbqfU8xomFIcx/A3AQFZO3X7kSRN9dnb/liKd/kMwaL50hfUtd9EUO67/
7rucaP89VHKRzocjfvEK1FirXIGcfmmht174PPSdeEBksSqZSwWdwko0L9S25auhZ6SA+Q8EkzQ+
JsOLEA9l7aUk96OvCpQhM0F0U1b1xxwP3p3fuQhFutk/gr3ZCmMatgig9LVOkeXghPK/Yio+dHnu
zxTTuSmcsHrC4jPsUC+QphSFycGrIvorwuluMkvkNTT2SZr1N+Aj/S3N5vlB1PLu39//e14Cp7uv
JooblSOZUNUbau/8qQNJLvsMaWo1sE1V4q9QXfCmnDnfTRH8KJEsg13yNXNSOVajqt2Nrbz2PLXO
fmC+sLLgeB+SjDhNINSw7f/4XQR2n+HxoSII98Vsa+bgWv+pcNmsPITRUMVp+1XhfE7cEkFpT02j
bQV+dZwfwFVCf/iyVaaf/Jh+cutbAzWgBOWIUXJnvv17QtqBPvCNUkjFhNWYItzPeerdt3BX8wkF
URHoboeWPkUbALVubINPe/CIczEa8ZH2+bot7enVkCI8TWzIUBOD+QMlG6WYQa62JYEBQQBnOLr8
RWzXOQcLHZ8oGip0QhIGklboMTs63eO8KBpadJ7BHD0sPQQy+sozsRekuvx7Kk2mw5iWsGjTeo19
H0q36ctbM38PKVLYvjLLlyiH7m23lr62LQLBOPG9Y91i3Yxz16KdU9jvBqHMVjMYz+MSkWTgyCL4
loOHqY3yjzb0cxcW6qnN5uEIoHw9l0V7TDUctnAOnQ+O/p9Jr1BsZzb7GZvTNXaSL3cqBqQxec4s
y9hZpXZeQxkOF2uAwdK3430NFYsO7pL/R38GcZDX/FEJVC2qGn3FpBOCYnPyvTcreoVos0ASuO0V
Zs+azgWAT3cbV66PUNF5cxCKnxHjB9cZGwpDXgQ9jqGuaOlIfnY7H2Fn659a3NI7QmmfcTlzOlse
2uVBlyaWoTj4GPrjoDmZuqF9EvRkLtAzaXU0zRv+kvyKIoakFonsum5T41oNHBvdDstEavfGlbi5
Dm8LEiEacl9ZYuBc0py4lW4GgPE2lowiDVcFMKNqtgGfF9O0mRoGiDNNzz26l7e+7f2dLnMQ9q7/
t66s5suckr8EIZDV1zRwVDuSEnQthlfHei9wNe7mQL6rmYSmvhD2asxZN+gKyuO/r0rjxi+AOtcF
HzjFJM44RCWaYdt+5y73qIh7+0W7CbZ44S/+Iwv6QN4ah8jivJ0HM2oOp4N44oTHhY+MXRaUZ/VV
huHSbJXhpSNo9VTFGA2UDm9uOxgXd+bSm3prV/SMp0vLeVaOP+5NErR2wN1ehuEYSj95lc1ldnAy
FqFFwaL7e6+YCUHUBvzeFPiT5uxx+vcA9osaMu6rTeSUO0f09Q0HjN6EzoB7DrznrXDvc3DN1xpq
gYdz9Nx181oG1fxENAcK07EojzhS87faG5/R7GBf4Ng74ZL/992YGBj0fvDVmn5+Knu9soDXwX79
yPC8PQbwR45VWnJcZny5LQxj4liRQMlcHgq+xabJ0QGjB0kPEIU2/wYXBG7Q1ERacGcrR17Qgavd
GBGgRExdc4/UmgOZJY95pJtzrOBy9lZc0fkX9bU2JGYhayEA2h7iC2U8aTJy1k6KYSjQ5IeVw5cP
Bms/UJvtwqkjvsOOXtIZWbqwGr3L3RAxYVC5pw52SW5a4tC4BgMMK5r0aZBMNtMBk6hZ8+YDhMOk
lAVyGzZBuR3kgqN2LP9sDvbFibsJnCiqk7bVActGldxQY2ws8Cw2LWcj21NtosDK0JLnVvYO+gOX
2uz/Qn896mKez0ySb7ZnNaeiY1nNAHBtMzEdmkCWK1N0EjVoqFaU9VfuOXx7dYUHMSzlLW6Qks0B
ZjzDMAag8lGARSwyD+R32tikHPk+MJEhTLsiaSa9ho2HsasM8XFhcTXPZCv2EHQzsrstRqmSWNF1
ol0g6zUbzYg9DmiPRv0jepeTYZVvc0qKR1o6dGKd/NwjmIhkHWxDdtP3qH6J5lScZt2iAhJAmhLQ
as+Jba1RBxqf4dAWG6Vtgra68UNWBjCpWu2JdTR2kUEmgqlJUZWlug4VZHmZg/+WjH7YEcsfgbz0
MATZpWGp2rtsCIdmxhWW5kth0A7AEBu4kbWQcjdrV28VRwSki351Jrv+rZJ4SCyzIhgrsD9HvyM1
1uvzgzVb/ZPfesPN8nA5dLp/KoWdnr1puJZWLI+dGANkylj60DNboIr11J2T5QHZDsHLVAeD6kgI
9ENmqGmEtNKZhzNgEcADFeIWTpIcTnWsSHeip/ivUibDGWhWCAUt8IfucRDyQ4RGyBmHhJjWohFb
lFW74dLEBVVralxpAW1jin6HhJ6AITjsTy1L+ZUxHNDCcsfEKH0n1QIJhU0MVqhfGaASexl37l0L
0B/hDVdoMT3l5cARELDhwalN1E1d8GfQs/iwOzKZWF+dmxHFS5mDF0k3/iuAcwThvt28T32fEj2i
WyYn7nful+DLjelEQmRxbzjqwU896zCjfLuHSdVjy5s9FNaeuU4NiOwN9wnn3MJ9FrUH0jNoUiIg
kAwkvoQn7TqYwQLlPiziHxb95MHKG8ZUjbihJxa3kWwQEKOfRXRI3LmDwahD/z5dHrDtgJgp2l1X
2MTnhOTYtm2Lb8QPkYz5v+iz1KOKw/sZ6s17OsqORobbbid8Nc8x7IpoMm6O4VTPcenoY+6LRTRh
n3UyfBI27z57RTI/jpiesfG6z/Sso5vZe2xElsvWZAF3sJFHIVayX0e6zhnptkViPKueAV4ax4yK
2XperID1UZpmxpJbhQ+yVkepWrmjza3WTSEzIAz0FHCrLzEm3i/A5QJZi2ufPJn9cIYdPqJJ/i3K
6d6vZfMeyOHcDtX041nxG/O84tWpzGSbOmFy8th07+eMyxIy+pb9fYN71Hxkmf0KhTSeRdQM911c
vPz7kx9b1c1O924JcN1Tw3cm2++kUv4uxHu4DuqAHUK0GEpc6hIPNc/RLb1DwPaCrgkpXJD+AJVP
rLS4klUXIn3DMuEyBrjI5cHB57EJXBMV1IDmObIwiCCWCfeEV+GkifroMhXv2H3yezZCEqdUfKFB
YKIupoNWkIzBmk1ajsjDASJ5rXHHoykBATp/1na0KgbxkoRF8I0CZMvBfPjw/X4EQ2oYOwDInAXK
/tRUwj2rzObKRGyyrmLOO5U/GQ8FB/Usqbr7GLtCiK1jT/rJSB/Kufd3CqPWV6jGwywMZABB8dfA
SvJ3sS8myE0zzx9vQY8gT5iF99nX+aHOyA7NySWoCr8/UNEgQPbCY1kL91TTGIuAWt5m08RQCiwN
7GSJIm55IHHTgs82IlJrsjm6lmG0SYl1ZQj0Ubhk1ZpV1u2rCEuHWQXGlpwoVP+if2LouoxD/Ndy
aPUpmy19SpaHYYR9UjRJtxlV3lxC5vwjSlX0q8zQzKCZ2Poi59T79RZiE3GYDUzMtpmOvuGNbxMt
7mPjkJnn1aTnpOiVkVFYVxqg7cZPuNKihkKYbnV3ciinT3r5ys5r4zCijijJX1+TDkhQjf6e06K4
utlUXP99NVqCETY2g8MseVOowtnQSa2r8jA5WkpOjxUbE6r6zHqypMK+IXl+iJqfDlqZO3TeH10u
1JO47z5iRepAPpfpW9CAJmpYrp9lh9iaBu+PyaBiZxZ19NJhS+J8XQbnCiLsi64heXKQDPC7URfE
ZeessVU2uw5yxUS7/U338b6BJfmLv/pJ17SQKnu0rshOpkb638ZIDVDokt/LVdRUltLbLn3TqfLW
ZULwUKqM9B6ZQXoP+BZ7/gT/z6fc3rCAxQ2hoUM7P5B9PNAqmvZjWgGtRh7OcJttFU0pMzVUprbt
Oo985nob5/HAmYltq617+zItk6smjK0DVn5GWGnxVsAm5iJeOCCZzt8yJ+w2SornoOblUFPET7EU
0VPtKvBAGk++trp9k8o32/ILHPKWcx5tLmVNAFld5X+hN4xvY4vnD64yTSZi6JDi0oUsVFU8D7bz
aDdZQYporDf/3NiKOck9an68aPXs79KZ2VbRgSTxB/Ekl0yfoVTFeRxTehIup2qHJPo5S0y6yzR8
HRyoeT9ahMCX/lnUpJyRbcYAMSapCvNZ81DFJc3HNos+hpJY8BquwkH4Qpz9DmerwQmiaBlYew7q
cu5KutihKGnuyjY8wd0pk7fJVd/NPFZ05TRpV8Adr8SlVZuyy6Dt+O9TKcqbX2yMOpSsZRBT/j1T
42vDhgs7QFGoRa8hLI89I8Nol+dmeeq86lHYeX5vwns9tu50SJuKedtOUGQ9djET7bE1TBRiVbJV
7axXeS33Lgf8F5p4+uiQo7ai3+ejcfCNvd0H/dHWmqArExpPa7j6bNEyOFMd6PNIBPDWszm1/v85
Lpq3GNb8038YO6/l1rUsy/7KjfPcyAI2zAYq6mZE01tRlNd5QehIOvB2w399D/BmZXZWv/QLgpCh
KBJm7bXmHFMboVjXNJcgOQxnUoyQUAOzZvVo+1uk9OZRuPEzfArnfNuklUevXmBiJ7LAOQ943okD
tsfF7bu4AR2IhXq+1UhyWsCqANxsNem1grp7HYoJCsZs5/Gz8qugy3H816aad6PW2zKCFXdVOpLk
y12v0elNdvKrYIZ8UViQLjJJk5MSMU1U6W1CQsiPmiYokq1HVNS8AwAGpi4wTlPc/7UY6fs4P3WZ
+cmZXNxXRoke2zCDXwZZw4ScHIY4SD7Be+AsLP1l72nlHtBJElO4Qn8gdcebVl1lqGeMGagBGdjh
4dPDdyujK0LSzgsESRgRITIRDMDlIdfCahuaOPby2VgR+Fl2DkrUOi4OsLfboyAv94YmdOAacEbs
PJk2aTOQjD2z7PXCt08467+DLN41AZlhXvmutRGJKaVA8+E6xkavBkSZ82AvJHalk8nETR4tsqmu
pJlnJwiLb0gupw0tQGvt6Ew6sqCDC6G3lySvjBNA/PVtb4i19nJ7xKizPWZpdbztqflHWaiuUI7L
tTum86jL5E/kHgN2fIkNfRpcGtyAA6ue8Q1Zoa2cPJdzSM3WiBIIBdUY7lSXRauW//9dAwO5KBgG
XgI4vqueAfe6KjrMpzRqj3GSk56gdKZ1E+DscqDt34+c681Nm2PYL2OW4c3vU/TVfQ3xCL/2wm18
YtCG2DrDn3ooJ6HtwqiUJ6t/DTjKj7QDEdXEeJSJ09LxWw3lwiBs5pQVVUe6KBuuytNKmFG+xIMC
qpnijEsz+j4CY5dSQA2oXHTLfo1WlrLmLnDS5CnMFFPdMIEdYkdn2nms0UR8ybyxob2Qv7UOwFdD
IqSvfb2EbZddtMlbAYUgyZQXvTZp71+CtvfmTvcJglfK+Fi311aFCDfT1CM1UXw/1gwuQwTXq9tu
6pFFWRAUtRrmmdtgk9QQBVqygtSQIHbM7COm6EVKu2lJ/2U9pkl8BtfB/4MLNSPtAVo8yScKEasK
dW19W9X9tcDrrbzc1B2yTBRZYK2b+WyDjk/2RhridbPzNYo584yy4r4C/3XQIRk/qJJgKy/eBX5U
XMYS0xAKgJKKvPEeSu73rDZZq3IdfAiLIdj2JK+uStv9nFQeXJKukGvLyFlQi7p/y7rfRteSiISq
9+ADMgBUrf1yBSWwP286CPJ8eHMiVd2dRsiiJ146w++i9lHUYn1kbFXpmnPodNNcy4ypPxMcd+lk
poOp2GlOt00atvpyrIp6YxW6c5+OyU43QucpwTmGair/6GSfHRqj2A62yBmS0F8MABG/cdpTVaL+
OqcToNoStLueeoCK0w5uptLaY1kQV59Y3yiHSmLXbBtDVC74sIuvMDfM+3mtTVnmnqC4Jhu86Xjy
M0ag0/ikm3p/0ex30/XsY9iaL+lUWwDwm2oLQB3SRE70R4/TZYmhKDmJuoXSLw3r3Im8uhvnNF3i
4kf0+Ng7JodVM+pb/9J7vUmlhJf9thsmjYfhO0f9ktOGnpxhbxh0EBlEuks6soDPUUPZVBbP/TB0
61Kz5sot6R5Z58cLMcCTwaGJR5kVkyVDmumOSxd8mixvS+HAlKu3IMQq/WW0xj1kuYEMUIDTmZ+I
fawN33rHIUVr3NrqzA7uJKp5qmx5zdtqgKVtoc4mypK8kPMYNuZ+1OYGOb3ffQG+CnUvOgAmX9PG
m2UItmvNIbCYmKNMvNWZt8tylWNUIiI6ItJvD3Fce3TjlmxnSDpZVB6m3IgZuLDpfOP5r5W9FiZg
AxsJPWyks1UG8fBiy78cFvq5wA1MBH0Z37k+cQaRepfz1Ri6ISL7eXe0y3fIxcO14Gp0iSPJvHcY
kQ5zBC592ct7f8SyDODK7Y0j6NX8cZyakc/gwriXnI4c9y7grPJcGwVaRpJvmNOwSyud48lPPoei
y+/sLD2S9+Qt9ZIsCQzi/hHkTL7HDwa+ir1U7MPUso7Iql8dTRRbzyhQuRDCEBA3ykQaEVlZdT+F
WctTmzXBYw3dr7XLK1fa+hpMPjAWFzYzsjPrgvaLFWcV0KVwIfu0lknJSbQJgWZiZSRM3T3hYVpD
bB5W+MwbGpoaBjDiGlsyKYP+cUYjYru9EtidIQnQHPPUG14AHi4vf+GTvCebALoePd5t2qfQMFSF
oYFZFYC5JDo6WdMhQsFY4lKINJ3lnnqzsBdV9KaXBC3ridQfoaCZ90WsrWpiuCC990jZR9e8g4Hm
HXQId4tCoixJY6b+qqCNjPSGz/MsgjTejbZ6w4NXMnebtP2IrHo1r7PLMRLXHuVoNThXp0+bR1Z+
xq7WDZvAu6B8pSFhCNSdHQocMnc4Bm2TjifU2C/ipbgTdKCuHD8L3gTD1YXox+LidBxZtWfrC8vW
zC2BwB+tTifdhM+7sCovfGTpo52k7TxVFiCGTJUj8wc7uy+x792X5M0HpW2fsXo0rHtJum8S76gF
GvZ27B4AE9u+2TLM0UmettVrabZvokSnhwRXbAWxfItEmBatUQf5V+LSH0meaOVge8ir6cUK0B66
goAY9C8Sj4CHVoxeuEba6bYzsmpTjhj2miGplqU+xRciibOtZ5mPmmlusAtOyNbj18D07a05+nfT
MB7aqk8OoB/npmdOxxbs8srXoY2b9I5P+dT+9jTInn1fVPtSWJ+CxSzvTuLe1Qle4bn57VH5rYaW
U5HuU7S9bZjLVVvfQWOlyYamZrPPxdg/IN6pUVckP4kL4+9H566YYNT/c5NqerAtkV2fzDwbzjQA
LnalkXyWu/05aXEcjHmbEY7eZNc2RnxkdqLah3acX29fA4BLb5Gr/05noVy6xQddFHTigpluYok3
VQbjsdLDF+FaKBwIi73cNlUVkfvnsSIk67C/eB3NUGfyERX35ng3GtF4F/f0SBoL3mvcjHc079au
ifUyCtPHTDrBgQp7RGvObp40KVW7/1Ar/BKKGxXGPDWecfktTQthqT2RzkU+MvmQt9G1KFT9UBjy
xfWaFCIcBfoYNI/dCPqFlAgkw3GoTo6bzAFhAU38fOTQU0yU7eGLSdbKSezxtw/TDhUmMydyRZaD
KCKiWGFImdrUPQSB6hibYqwYAwZnJXaJM2MoSTpRPGcnpIBLLNAVRX8/JEG9irq6e8119YlaN30P
vQ4ZWlXjqRPNln7XtTWTdh8PeXxXw45TFb5PsDPdydU9VK1pMOAKl+UuhZ+2iPDtXLVmUIcYLMDa
jqbivQ3JWEfv+Sspq5LYbIaHEufNOoxib2cmPsSP+YZmmVxXtak8+flbpk/R5VZi4UDAQt8aMO4h
l68SByZIqXH10GKhH5UDbjxFTLyfazKz4nYELQpgr+7KZ5fBNPJP/5igBjgm3AgZOTMv0yR2XLD1
CIaT6UCuPLx5zyNwGGvf4fa1MpT1irXArg5cipHeVU/5mHwIlMifVeS+hV1uPbUWc//Y7o5TFo33
Y2gO9xYFvlXqPyurt1c2qZtH+kHlA2EnvxuBhyWfOn1r+qm6mPoQn7VSvbpmy8tSgfPYIkPb4exx
sP/GwP8a4xVX2akIWvk1PyDHprtDeTMtJGOEI2jTZCVlhga+GtNV343qjGiUvlrGJRMNrHvI8zkG
cAB51rbmtSSBJghbZAwy7B5JWC+Xo2NZu9uu2Y9kYQIbm4defZTH/eL2UOUI3cDD93t67/5hqoeQ
Xv8UrSFoDC9R+GWOEfzLREQk+PjdaRpY8MfTucK7dcoJ+yTVXjXnaN5URUztZNH5iT3RnJkfEKQ1
1ATbGEN6mnQs0P3gt+A00O5Jmk/7XkDFSOvn22hLj9PxjgRKcv9aZV4MZTm7wZLtHYUkaWzgrMEt
YjKsecnUaS2a9s7YdMbOrmrt3PXtFy7YfhnE1afipDF0N34ooMc/oDoO9lVA3Mfta7cNztN8VbXV
r8Qq1GLsw1+jDUU3GSvnRP4Fq9Qp3doJ6U+d12erdIh+TVhjqC5GFr+ES+ua+5pXX5Uyo7VjTckL
CFmidJJdZ2jNIrQ1dV8juNzhDgnXTOwLphgxpaAdnqwBHdcIRMRCB6IIaYv6yHmORQfBNMm8p84E
BCym4L5QgUvwNZn2tzFeU/iblmeBQOXr92nB2qSfyvo8T3iOljkwa9Kjn6Yz6VdT6PIuZ1yFTa66
47LwkfZwDRdg/khRCZxgidcaeoAfa1i54s8uRGks7Dl5YDgSAfc5BQo9YRLuI8eYCE8mz/7cgqHu
/JzSNOBR4LkvbgymyIDYilYI6Q9wXbX4qAkC5eWLfENIrHlFc+6v1MT9qo9KYG9pmI9r1VAtjXN0
pS0uOKdpxSiSuIwwkACV9HvalsNTZHlwDDTe0cLZmBaTfqDGevlTU2lxDhLODAYU7ybfuRjzxu69
ZKnbCY2jeVcT7VPauf0WrJhixM282CFDcq+HLXUn0oerTL19lZSIyWUDuRl/7pGOM9kQgLjofsyK
/sg4y3lze2Tgh+TC2DJeRqDH1bt+NOYNqRXPOig/rCbph2AKvVdKexxmwVzrVntshf3+NpJSY4H+
kV6iURvRJqv94tgbbXzX5wMBHWQRZY1NdkaqskecNIDBg3HYxvjQyE7DExHNm7l5eIwbwJiw7MAH
heiBB7I48sjPLhHAoUvk249Mbuy7oWUgBSkKcMWgi5exKQ6mviOopiwL+0Wn6Prxx3/8/b/+43P4
z+CbaO50JDBe/f2/2P+kVQSeJ2z+x+7fX6MkKr+/oo/br/3zx/79l/6+evzfT3/8Luo/zo+bp//5
k/Pf++cv8vz/+Purj+bj33bWdAub8dp+1+PDt2rT5vZHeKXzT/7/fvOP79uzPI3l958/PiHfNfOz
BXQqf/zjW/uvP38IS7+9FX+9E/Pz/+Obdx8Zv/ccfORfH//PL3x/qObPH6b9Nx1gKVN71zMcalbn
xx/99/wd4f0NvSQtctdwXDjNpvHjj7yom/DPH9bfhIE72nNt27QcRkzyxx+qwJT85w/N+JvlWrrl
8WzCkQzff/z3P/5vH9G/PrI/qKPuC+A8ir9pCv5K+ddnOf9rrqHPT2SbjqtzuSW/gz9Vfn48RHnA
zxv/S068hDT2H5x24srVd/T9J+NUF9m3hr9hjUYNKwqdjVXWep/SxF7szOZyt7NfnMk9mk1J8HO5
w3D/DqOPU8i5SNP9NenmbmjxFBIytjelR76PSY2fefLJ7A7RVD7ThCTPcMw++sbajZB3CbW+iip9
SufEbi79ZPOgKaDZie2XhIy8rja6Ln4nE1QpCExHSjKkU59pRlzyrMwOYSaTRmSc+zF2oZ+VX123
x4L7y0yzX65HuqIkFGbhzAUl8Tef+QxN9gqhMcjTH/o6vDo6MJ0aq15K14ifLh4E6HZuYCRDCXzJ
3JA2JvD7tvlVKG7QgUjPHgMH/q3gGmeV9WaS5kdSl5vRXNKoDjYlCJ6i1WrqIa3a+xKs6TBom9R+
7uv6rXIbEjI1oCaVtSh7SJuqQZsCivLOm/GU5HAcUh0knafbYO6tcksCVb5QEZj1JmDxChKYCxam
Ui1ICcMxwp+inT6NarqnZMDZ5Liv2VAike+ba5sgUcd67yyER/p11yi8SniAQlLujAFgoZN0T1r8
Cy+FpDcfIHMddcbcKTMLN79n0HkJS6BTUv+2uRynFth8WvhrAgoeU8yyMFEXRlLfdbm/1HLzcYwu
aX5CRwy0mU6t8hiK9N13b1CIt4IYS5JQLrk8Dfwj8FSAy6TTeaDEWhpctXbxUP6sAu+d84ISdOwY
V0Ywp4X3swlBeNpBNY/M7xzDpeUD6GplZcEmxHm+xNeIQj0l7stDcrkVtrc/dyN00ijWJvzDsGRj
u4LubN27wJmWjjE+EVbO240xS5v0p47U7EPTGp8gf+TCL1g+SElWnGz6U9oGj2IanYP1zw1ran1l
sIyE0gP2Ry9cNC6VQ69fvGaKHI4kAzyLkJCzxdWPhWeOCIKTnU+f4RCZBC2gVzmXITQnt4IoH4v4
/97cvubP34gGmG5MnXCHJtMevWmx5fYE0TjzD4NfLLPAs8i2yDCdVRhX5nBP4nilQ88NabuWLBT8
yQNE9eJweyRGeyOQemxT7neHDNj24fbotqFTS1DRSOtbznzaESYVt28JnU2NZBlZJZtQVgcNRR1n
QoWFi8Y1xDpMV6QFPpDSCWUmvm1LOQlSW/UrBzt0knQ6Web4S1SjOg6gFPzioOe8WkJ+ioPW+RVe
HDraAdqIlZyuOA/4FHSvPrgRyKjBbiEuFeeoZApYTsG5ViOp57hOUHxkwFFifEGbwVCvt1d62zCQ
w3Jwe9G3fUuC04OsTtY2mS4EbE8nLskEs2c0WdIHS+bhKoiJH8Y4kh88sjwOt10oxQT/5fiq4swS
W7BDF+ROqLVwxEI8aLtDSwPhoOaNH1ygl6fAI/dIJraMneV2UNyGqf4LECD/vQkMfcAuDVBmmpzP
ThKtV4QhjqeChB0JIeHQNsnvoiFPjJSd5lAHZXO4PZocsud8SCtFPT6pBCNVOdPTGwRuB20Ecyhd
sfP64NtP22nNvadh1M0mDkVzMMx11NGIYQakDrfNOD/7v3YTBhyroug7Lpko06Y5T0fXfVw36Obq
g91SmBgJjKcYsBkpovkhnDe3R7dDeyA04WB+YT42V7p9DTuBXzVjBOok/tWH/rY0HavaxXywWNA/
6IdaW7L5fuJqjDaj1qqDFhXj3nCe3VBS/Vr9G32QZj8p91RBaVxHLePJZpIofQ0X3pj5UcXjbIHI
cm1VpGi4J0AAHDrgiQs3Bg+L/mY5EE19tJmfKALEdrdj+HZMmFo27JWVPZYhOGRL2ib5dTwK3DTH
2W3gvWtrYk4hyC9z/QTktkUfAnXPVAGE8NsW2UpPABCcezj0w6bWDLXjg2PdZHe9ewhwMa68iLsQ
7yNDQvqn9SHsGd4FOdTLMj8mTP3JLds5rUYH0OIwlOkp9OBm0OrvNonQBca66twRyqsTr7dq9ID8
98BIz/28ofPUrrUwIFuOJmbT4CQXspvdYJaxKu/tJrfumI1umT/T7rXH+sRRpu8xQR+tpmSCnrho
lPV4VRIbzgRlakAYkq2Vo0437GEOp20l8Qt8eK7CcURKK4J3hKuM8cR0yWznxS20OR6avSSJ3J0n
5Nkpuhhdhfmb2SwZzs1jGnPHQFZAdKKVb6X0R2Rs9JgKGbQbpDIW6R/2Tpil99GZPWvZ4hhhFjjm
5OoCX99jyMJcEkKnYW1C7q5VRu++mbmrlLQewG4uODvCnNBvh7IXK1ZKK1W6xp1mQX6FD4PUdzWE
Xbw2MDFuFR0bRPXhqrCo+1MHCXc5UQklpNcbRaMdGX/IRWxo12JmY5HI9TOos2ZpiBGQn3OZomjY
M+b/qv302RwISqur1kVPhNdzmuhn16mk5VIg8pp0eQmsZI50c8UJRRdQz+jQJOmqQKJBjwkGCtG6
DMvDgFhzKFumT4yasT5XwN03Vgpnwo7s6NLnctdPZkWyhv1FoNJWzOCIpudDmyT8LQBCr1RIJCwt
uqkan+gXEujjB4xNYM864REB44yf465oihcmtgSTzyuGxCuiTdA99CH31SoAGpQlO9Sl8MJNLkAW
YzojQzeTsjDVMzXs4lhepJLFUXhvOoS3BTqCaE0jjJTMjrJvsNaR3hUrGZDgh6OFQMjZWMZHHFid
2gH8Pdd2SvKRbXwKAjfOTcjhimobZhxrPFarQ9BhgMYqRSq7RHGV4dduYzKqh/ocNVX2JDRvF5vN
PusYznDpRWtqKXenp+1X2RF/EpnFfmhszM/k/glfp4XaNVzobTTFTu+ZSw1zujZ7gXI4VjTMin3Y
2CdgcQcXKtKzTtrxRg0DNmiOzQW279/46cw1+X0Rg0uX1jQcBMUAkiUyvUHdHzeAV9qTVffjkilC
sqgqJ0QsQLw7rhgb1RfMjwpMjyNiEv0C5OadTnqlP6IlHWrH2I/w6pY1gx7MmA+ecr/x4oATDcHz
am79mfjFtxNOXzK3TRLg5wGqh+MdBnawNd3YOkSZ3HEFNDGQVPupahw6Je+1xzmWW2RMs+YE46Nw
7DDUWOpjS5wxtIcp5mpfQIXTzGca8wkJllJ/Twf3OSFu40H0O48UHoaW9K+zNvVWwpnochP5QECR
RVKLn/2+2Wqkgh6jowi16vEyRPlLEdY9qgv7lCQQ4UnwAwnJaWihkcEguSpgAJEggjLEfHF6m0af
g06gBiglCV3APUeYUY++HLEuZoAWVznhntGaZ4aH2smFCPTsHfXJSfPCb6ngu2gBE7UOZrrdgAfT
wnotLTjGuWvge8xWPkP+x8RLoB2CuRZmtRkT+4sB9hMTD94CEl6a4lS3bk9eJmFWepW+WgqjJ6QB
a9XnLEK6OFXn2yYAXvXXo9uuH3vdvpfm6V9fN2VOUShqA4Yp7Tej0X4FtpRr2re/xyBtMYFF/QFJ
fN0wRRCpulK6RXtuGG9xVz9F3jCe/ao8CIOoBgf37zA4v/oYx2Nl2w8imY/+tNXPybwRZcFU3csQ
EmcKy0TmKS7o05wKH6Rpta17Oa7BFZGMIrRPklIZ7dsImpLms3V687VL1Dcdx/JSC/NNucWTngzm
OcVDzIg3v2A9+kyxW+zQU3RrckUUV2HrLosg7ZrGcLI5AftEQJe1AsmJFSSnIhHWKnRACFVqbWTh
HiBJOkNeGSQ78ldpxr8MRsAGsbVoxF4HJ74kpHtPpXeVhJ0yVoJeh/zoZ8U0C65M1N23gZfctRoO
JzeJxU+fKGi6wwgLdMBTS33Cp3jbaLIbDqXu/eYu3TGbd/qTjc2vQIVsK8wDXg7gUSnxNFhYqJEg
fvWVS+Oq0Q88D0c7OkyVHz2nubqVvIQkPvZw0XaumLpFXWL+yZTVLjWRbZNyXom5EzVQ7EPqDsAJ
YGx2MQVL9PYy8c9xQLhYy9ydJes5dOLunKHDPhmcyRY3QSfL1mM2fUxprcgJwtzXBukDbJ5oVWg+
gQiZjmEicbcT9+81GVAFbxK5Oba+1dP+2iUsgbrw2VN2shlnakeep9+9abxrwo0PdkdbKRsHEjcS
YMnwAZj0wDNQFxk7NWQku1uUCd3tDuEWM/bwgCoD5k9l4vlU5iepbWuL+AY0i6nP9yw+Z2qtpaBd
exfHWkxpmzzKoJ5gNkD4iwry52oQPFivSYVysxoUFXyyOozukjxaU6xZu6ouEcK0n4JY423OCnOB
3AsQ/FA8k+8RLVPgH7xhhCSh+z0g5PbWrQuhVsxd/CTYkTH2yyItYV3xPlbKp0/MBVbMhQSDlk2j
006vK83EzJG7K8Lk131E4n3Fv8cAydiiJqn2t2SWaLb7R2kPTR6EbQsmsp9oXYNyo1RR444wKNLv
LGJYR+zfYXT0h34t3FBbDkr392SWlIiKFm0+mUvSgeUy8Np2yUgOFeHkIsF1gDo4UBqLA+/iHIQH
PM/24XXYRr7Qx6YlZyikY45p9o6myn2NBGewd6UdR2dH6Xuck/rAqWdBa4JxLFu7WCsiDgF2I9Yo
RisAd828US/RiDnTAAqGHqcMvntd2wW1xbBHbuqSI0sEj33pMn/W871GN3xR5Bho0eXsFL5mMY9V
A986FhqKkxiZ0YZ6CHiSLmguy5+THbpby4r0BbLRjQj5JykAmdYNLFXkXZCMD0FW7gPXBLbKlZ0G
5oi0qsO14EJSpd8mwY6P57TWuGZjEhvT+9yCReMMELuKQqBrzVl0z/6xgKzYhR+m5dZMm3efxS3/
v7kSpQxPXrSb2sI8dLmH3jPBpCn14NPDHwL+btxAdC/XLm3ppW7Qj+FcT6HzYLyzj95oFkvNxrcb
mNHemKI3ydz4g1+gbCOcs83alxYVgV5F34AU5KmiNcaT+nep/Cz3yZzdmhF1erItgS63g1JpSkVe
mCQYBHWSFbfFyiYvpavJsixJwwlqfaXZ8qcRoQ6ofAbgBeQUYLWanxFaNLghxyxpDHUGmUNTz7rD
S62c3xERGJdu9og4AVe4pIJCGSWmeehDnNVd8qWBZnwBEvpc0BvZD5RaRK+5yNvMNnsW5UAB3p9c
zYtOFTcD3LZY/5hHLitR9UeRADQMI8IMynL8HRFfYRci+dB7HYiM5fTPzrjpixI6su3YV5dHa0Sn
3jl1FINE2xkOk8r6g629stYEnjOHVk0+UYMg77eGn1zllNvk+lARZiaZuaJt77D+tCubLLJB4h1m
mqb2CZJwtM4UmWZNGPPYvJEV4O5yrSdYtBvcFRbrYdc640/biXDcALsyyHraUe8xHgkgnraKuosL
OJ7+hqqqE97BkHj3+JegnkD1WBY9RCMxDh9Mf9CrWH27HfoTow77eNsEFcG2t0d2BYG46qC6wQpB
v9gDVbLH8pSn2e98CqFos0LXa7Xt0uaz6VV0BGXfJDruaZmu3X4yjreNJK5xXYZcPjw9iYGU59bS
wYfp3ey1qEqqgIjKytQzBkUsBu02fZ7AcYXYyH/lkcfVwu01JM3k+GUkAYAzLsZfGD7GGiw1HcGj
mcLutPrHacxRrBZ4C0qpZgHoCzhF+82PNLVRUdVvqyG13xyvPVHcAlTFXLlVYEfWLhnna60ju7Ul
SLUzh0uF+P5SzBs797G8I2ybg2jDwVq1eveOydSGLhA1MFH4wEc66oTSUz+LTH4M0gdlMKORSi5/
a6Mpuz0z4k3TVxy5vWesawSveBbAb3YJN58+SY31KEV37ESDDcCx5oNl+O1JODX3jYPoyHMHUhQE
FwCU9e7KZEbxCBVqlQOCewZXrd2lLZwQ+FPpm9FZapPSSiH3WQOT01RodKz2Q2qo2+vI7h8Dke/9
sEvf8FVSFhNShwomRtEX7OqRyiIPuZD2IXEySVJ9SjXX9hUBUnHzJWsHyVD2GQGhnFH9c81pXh3Z
M+S33ZNwHnK3IYBQ3JV6UZ8nqh28TulH0wJf11p8CYV/JwQQHZfoFJRvS39DLrR+EHl0dKFE4Uxg
1uOQWo3r5GoDmgbwARAiIBivGesaudG1ybJy08Z+sh7Ddt+71hxmFb2XrcNZzNqVGE4NVW3+wUK/
ZCD+6ggaeBMgdd/XdrUHuyBKv1wtikkR0n0Qmnp8NuIa4aKKvobBx6WZsdRVWbVCUPnkJQ0cYplk
r11cIf4o9Lc+cU4TUueqhwqLeWPBvDyFNVncR9TEeSTtjxH3mxt8C+l6Z8PcZYH2Ak4dxHxOsE1N
nvbUlw95qY5aD6+RyWmSMTErorOrCACn9tOM/JPcOjCOam2VrY/qkby9DvcKpmM6OJF9D8a0uWfs
nyxN3Pijn2Dze0NXE646ArgAj3NrtICzNB6eJekPgMa9eo8hdF1k7bhyzU/EUc92oZNKTRoYgKQC
oziocLsgJMqTqBFG/31M4qcol93W8KgiajpsRQmWZSbUNr0Xbr0QbXziwarNw7w6WKYHZZEczmem
Cm1kBi+DLcxNRbo2PQjJAnBqXqcwIh4+hjKa1gz8UnKPasele9sXHahmQKtkWtR7e1T2K85B2jWu
e42EZj/oyjoQWvtY2gJeaAwUB4mJs7Y7qwTcTEP29ui28VwBa7aG0If/RGUkBWn+cFEp99EB6+TK
zex9QWfrnnhI7v48FV7XdBUyrtpOer6DNPNSQ+BOGVHsY12R7JWv4o7pQOe86pKlGUA3eLDpoWEI
zxlf+ZH/jKjCFkW2y5K5Ss+cuyRRxVbG8iXK3kudjEmvm4IDbKWrNOUcq1ycRxS2TCTAzAg74+OG
uQcWFh3SrI+rAIoZrvXLoUuNxFNcYsu9d2mrtB1GObpT5bYWZz9CLUyH6zEDsBSNWYODlA+QaCKc
QgQHiq6KjyjT3Yfe5GByDIgainWO61Fjlu4OoYzaq0rnsGjDhyw2YAn1/aMigs1DH74sQow+gx/t
BxM3tG5POVrIsjJhw2E3VJr7BPcSjpGryHbItNU4IWgaScZ47AL7KzDgqkAe5FyRyx7prA43gJ6Z
TO71DcZJuq+ZTFEfME/BmzsFCdwCH25PMzk7zOsrpyKAvR5WCRf+VeAjjw5MDYlpinpIp9pdJ044
rAG46DRR+EnE+kcrgLDmZfXZRG14QTFmrYd+DoqzQk5vp3kG6Kvt6Uo5cLlYS6faPk/vm8AwiAHT
XuyGQuyqN9ylXb+quem/pw16kJIuuhkiKwJ6QI+9XXWK1DluWthYA0qeKOxeYEqhPq+NK6sbRbdz
Vih7nNtWvqkDmH7ZYL86ANfo4UNGKuc6nMm5gfBxSXYWR0BLc4EF+11Bucvy4MmGF3TXeHKNp1Kt
BGI6tyTYNEeIOoykqiRVgpjXTNacB7w/CpKFkR91wnup2DR7wzPL+9umHiliJp36xIHK3Ayov5Fj
xEdHo+9vzhyTt1Jxy08jk87hyHHWoAFe38z2sC67ddykatFa4tGYRHkfQqoQYzVfSxmOoPxBn5u2
oOSHHQLKQ5w1PzW5N2P1wes84Pv6hi54D9+W2Q1yDNbEF+Rz27xW6am2vJ8ufvh1Dqr5VFBqLgGS
Qp80A+3kTX27bibyKsJcPOWGkS1g4HB/ymi3yc5j5Gmz3B79p9KJrnppw/audl7VY3jEH1Eifjtk
tEtIDGvoJidb1bQkfGrGdgKrYEugHYPvHQeEBbM14D2MxJORcBxoDmx4ztSMFWofnJ20ulcdDQpl
AGgb7WCT4SAAMrjwgSjR/MLgU1XUpnV2V7q12jmz5RY/18bsQF4kmrb+P9Sdx5LcSpp0nwhtEUBA
bVNrUbpqAyNZJAJay6efk7dnbG73on+b5b+hWTcvycysRAj/3I/nilAuUufK7qLkIPmqTv4ldxLg
NMYPn/rCJRHSnZbZ3RDxrjDq5lA5TIxRo5aweTghj+m4NBx6obFhZzue/V1bx7B6zPmYWYZP1Xbo
7ow2iT9cRNggrvuvbtbNprdKInpGTfccbD6gKJrT3QH0kLss6LFfd2XcXWPTBRur1PSRd1jpfJvO
3chSmEAhuFD0Fv9MWPX9Sa+gC/YbKWDVwqcAm2g71iZ2dXgzDQ5WyeSkUA/6eRkagXhrWhQphjP3
qsrH90861MpvwNwZ7LOxu9WGZe/bThkbLFz2i2e53zFAiG94QwD+GYTZjXdPqOHLQV6uB28vlB3h
TtSYZkVkfYe85kgwAiXjyDlazg/RkEI3FwcqC1V7wi9bA1oOi3evKZ/bpgq+K2kdI0UhB7eODr6l
+aP2GJvHJEOP80BtdgAvCfWWmRr9ZkurLLPveVlGD9et22VLjVR+i6rJ3dMaSK2ULtsXr1uqxwJH
dVX3Yjd4lSOKxU8pXfcLKulwE/hypsAmy99lbd9nT4G0SsebCPHWtLUlT/QYGouRbx4evibaT1YY
b+2o8fYPy9U18nxy9I09XrucRrMJn8BAd/DvKdafAV7qN6q03aWyxaEjfRN7m8FRryWr4zKUM7At
rqNKGtlOTqNBq7Xzbihgd202Mz4veWx9RrGUhi5i4idPVqaIPlEUjZTv7ZKCH9ZUTh1Pv0OPTwR2
HJGUnaup9jURTaAMf1ARV2OFbus4Kt1aJmJARbknTiKNbUxzts7hbirifV1ssOv0+zDVzZ5h2cjE
4HtAZkYZBNlDTmeNJRTfedv/ZoFonfkE5ZONryBFVyd8B8qW22a3KR9/5cN6uVLG8DOO/R+Fyi65
pF2CKe4prM2b6ygAiTMdPBZjcwnZ3IzNX31G6xq6xW9k6ydBSYT0eTeRToq1rqe3pvjCfkk3M9Vm
DzcmCGHNDRzCZvHw0lvdpv+hdJSzj/KB6WH+za18N1HN4HjZ3eGCIl3Oo27EvXTieETByxIGQEJb
JpANQuxGNzqrPKY3DFjOdyvd05ylT15m/R5d62zZ/Rcb03osvOCe+IyUy1p+8Vo2BT1dy7FonlVv
Uhqp2d6rQQZL984Q8LklBrcwE7oqLXJ9Zjn/6Tk0WPFHbXifFGyXS6CJ2xR9JXfTjyY69XCQjcq/
i649DnReFeS9LNonVAjXzk05bDBLEt2hdMDeV64XHtJJoZq11cfsJAwmKX4po++WwC9PHypVbTYk
EMmiWrwIEf9iGHOYJJfTSIxAHALOpaHyjypxYJR6cLPKmsa5sLiFvbWcXeBoduz/ZDU+1bINjhCR
NmVXNNdHCanbAX5pbG/DuNeLzWxlZSP7VoAtvCY/0Jdgp6aw50AqPlsseqsyts4dHRBPQxCT+Im8
3z13fWrC9JWfDMJdXS7o3yFVhJ+N7E2mdjU16ttY+teyiqbzI1S3owvnVUTV1nNKceG7A8TD6w4+
/rSL+6h4G2kMW0cWKFVXkhhovPgLeCj4yYx0t21sqjYurnNpvQ1OpI8m+89CJwFHRthhC9flqI+p
eUkwr0BqDAKU6WukzXBZdwTSI52n28zmAu/hvTeFKIhlK/qo2oGtRYLc6fRPX2UVf0EAxdsfYLxQ
BGSXR117710dMX7DUsocFYJ3pY4ZkcWAt2waCE6Ur/+EW2HTL9skGzkN6Jtxsoba8yPEOEMAdp3l
fH3noO12mJmffbQBJnlMHxUT4oVplwFFIDXNgDYCP5Ob+KIovvnnLx7+dYTM3t7+8zeaNGQWaXP+
sMvG4PvyP//1X7895uG0NrOB9zxSSe0O5evklATJS2VyTpE1vK8ICbXL9J+ZWSExW3A6HRNebwJS
4GETEnrghNhln0bp0xGaY74kvbqPO3AqptiS3f/heehgLcYPzgLJIgO4gTI4FGsfDKYXrmaTSbsL
if5k5pJlXzfPJsLJKoOVAKvVrxA69ggSFLYpTk96htoIlKdIDkoj1FEIvkiU/BVjSYcrwsOI821t
e/7eRo5ZhH3AstVWP71aMXH176VIBCu6f4u4Y64qXPfkKVpgHjTySpV/lw9jVIebNCfIs2xm915E
cHhhgpHDkBBhZMUFjPgwbmHrUf5NDXIucosIQCto+yM+P4ju5oG3UBMsUi3qRd6mP8To5YfchGCP
YZ+8xPOAeWOLj2RnMmc96LQgghGXDKRDy99nBj3L0cAiO8aez/xzSE/gIb39WPXAh3Dr4DstuJtW
xSarfMUazw86zeTHWHF3TSRonvx7Hv1z9sCaa4soec7/XADlYJvGQbZuIo0Lqq4uQXrNtfkm4+iX
ZSekkgRLZB5Fz/j0KSOoQDrQaPc0tKSVa1zhYKI3zRyYVN9aaglY80T+7wMO3w/Lm85lWb7YPaPa
qGjk7uFqnZ34B4OUP2JmqMUww7xqI30y/fA7V/zMQNkz8RX1hqDccq4YmMHxZC5JozFJapqWxjzf
lBovEqyDlaL/PQ/FvOnnNgFUjWO51vmP2UebR8DSqL8mIEvHTw6wDcqs9deid7NtnbEMBZyxZUOn
BniRp9Btn2IzenWt6UNyx6QWjEIrJwfeG8RWeqkzdo5nkPdnWuV/CyrCB6vFg1KYR+Y9KETahPhX
iIMwQUPjk15EXfRUY7ZfNKVfrGfc/zE2zcMoos+ZPNNQd+RC5xeRR+1TQmigkUZ0e4SOk4zgERwW
usIRXFuXr+z/3Sm7/V083KPNv9tf/+5+/f/PKGup/2SUfenyqIn+1Sn7+BP/dMpK+Q8bVcLxFX5U
z1bK/x+nrPsP21QedljkPyE5cv+vU9bi95gWWK60TWIcjuAP/bdT1hL/YJCgaNM0le0IW7n/F6es
5HX9zSfrmtKyPOy6Urq273Ajevho/+aTrW3D01EFWHyMm3w7KG8i+ed86AjWYzgZ4zq3r1x4w4Pn
EQGaEjDDEbKgNsw32gOtfVNOxepvn95/u3n/7t6V2JD/7TXxhpntuaYjPOVI819fk9lEM352nJNe
zoXesNyzYepH4R9Q0qKCMeuVrBlAt8dHK7W57Ryqov7za/D+/SUoxefhEYMXFK7hZf7XlzBzXgxE
+1jaaVpYWQp1w5PqmOjC3/Z1RZY5aVyUOPf7P/+78q8P/H+Ny/xAlMN755/nGmPjYv4347Lj4jct
aBKmSMh6oW2Ec3Rcc7LGJ7EUbtQfnLb6kwZ9di5a1zrkSCZM3BCXMl/IQ+OE4EABjC6DAtKzqpyz
WWtWuoEjVHclYIBFogzOI5yNK6PASxNo+li0dZsnkkHMc8UbGx7FRmn85bpmdWjUd9JgZU6pGd9U
Bsc7pUHhYwqxdpyJm2sSGlT3CHFL6jhjCAl/QRZYwfyhrXZOb9XLuGaZc/tH+t5jXawKl0qjt3pI
XexlXXkwHpmO3G0Z2ZBDolxny4Y2IoWyKXDNPZaOO94iVYBMm3fsocYuCL/YIZd+V34HIuAupcOj
Ygt4wqXn7fA+kd98I2rhHiIfEjUj3IUorHnvXfuKm1jUsbbTbAmmyAILMwNnbDrZPLMfAT9zyKcw
4j83ug/PpsHBMxb+rc25emrSun3GdqqgwR5Do/fW3FT5bGf4TJVVcKeYg35DcVP5MtRJd5gfbUMI
VuH1P39P8MP/6zOCSd7xbN4NtgyWEJMF4u/PbUqJaTHZHHXCyLmWnSguruHBCGPuVeXHEdcyLiz5
Lo363YL2e4+y9C5rq13Qps35VhMQkgWumaa3+I3coG8mM74oBY3wyk7o9RyRjn3DpSQpUadw7cTL
snceBV4W+aw2LU4QgAkINt0GYnuHJ6SDohdDNEgqsN5ZyhXT9bB2xWsrdSxgWsmvNK6irehfPLLu
u3jirGwGPtOdgsOcpFLGCq0/I9LWsYu0e0A6++mJiQb0vG/p0KAutG0cg9LrItrlIwLYqHkkw/ip
n+6DNSOrBCCgHjkzRlSM2TCvZJJTsYFDiB/hcpwKuHg2LCSIUftUxdWSgP5wh3vwWcjyHlUJMB6O
Q3PTB1sl4oMIMygeqeWtgwnbVh7bQCVycc+9IIEc2VpPrejyx5nR+4ySDjYecpGCE4sQz4zKOVZT
HpxJ+6588zmrVfP/WCpNIg3//kVwcbsK23NYxi0TmvS/fhEKPJ4jd/df2jXvERR3jOBixv7lsS76
WcDXOSHdaU1PSslrEJJjUNs26JhCz4NkLZNElQ2Ix5bVfvEsbZxRBGfR8mx4NFetSGuRru1ssEEW
nCcv29Mqy0CagUTXd6TdvBLDHCg7GNtY6bSxNi1hHKM5uY9xG61M2eKU5VoSp8YnlOFN0lHrxh2L
Voysf9xyHneHvjC29RS9ilDJXU/odNWkQLPyZhfG6a4MiBVKgbQ5zaN9SNNXZmvWswcSHNniM4oo
rrOIGGwcXA7E9iBnwVanGdgfjrLL3y3cge4s5CIuYxDJKZcO5ZLidUGs4hepfXPihk33yGjI+QcV
Z0vNoNlOQv3phikOb9KwsIytVVWg/+Roaqp4663onnGsPE4uDvTQQdSYiF7lvT8tZdqPV991wPrV
cHAql4ADhZn7dp4UBfSo+kY9HukJouXeURudD4xwcx6H3ATjKlM7IdcbhhiruJO7Ga9ylFt4Rcus
FT+Gmni/TwGNp0S9R6nDsiZEfzVH5w+Lxbxp6vkHhMxiI8t41437oJZPseMYB1qIFnUyUrlDLGWs
c48K6qWRtj4oRbplkrH59GJSaLi4GAn4QKfttt2Xk0evxcnJbPsKG1zcFDedMz0g3A7yvQJotzNh
1iztoInu6oEydYdtNt4H7vcnGwFaxsgGchgvlNUnuyZXWNBrPBa81pc+m5NLOcyvDeDUl/ZB+xvj
6qcZ9JRVK6z4AzUzBN7DTZFQRjCFVH9WyX3QPVEINwTFCOIK6AjZbywdlc39CrRKvp/SdqU952iX
bJ12q8mNxNWiwfFr2/Euoj3kzH5wsQK0tuYBLCUMuJQRV/hymiQzhXHLrJd7kj3koKa9z95iU2x6
Hy8OgyGmQtCbzUQftBLHLAJ4MjTzTzjNxWsz1lQ8DikAjTC9kk+qFsLehAqfKgVixpHSSyItXbS2
056G9QdFCwWVCWKQp5v8wT3Ah0/hpBpWAPsRZwnGqjS5tj49OtCPKD+613MhCcjiDd9Xo0gv/YxX
fR4g7WSzEre6DT7TqWP4JbxkWTxcvgk3Eyuq36ZeeLtZ/aa4WF0dA2dnHHf7qif8GNjEoaYcRhX2
mUUp+7deGaAdWgbPYW7fo9jILkaEYBNZL5ngQhVMJCzhVBNKRpI2ooRPDSICkJHyYLvOd6E+U6sm
HBuD6itK1nXJxZEXvDF7nH26pXxHhxDy3HCDUnlNHopzzVOy9FsQ+XA9V+ZgRnsd/AZj3R68ybtx
BBu51AQxlRoGso2LFt6Cmk6kUywhJvG1cVK6DKDmGQ5CUxql617n86GphXhWzcQFPfxlxaa6YQQ5
RdKGHk6nrRNSxFvld2rvsXDMnY0+N/9AI8Wc6fcCscWFtTvId43SFzZGsi36jucr99lYMv9iYPKF
dRfHt9jq3xwSlFmPFWDyw3Td2cxR5OTPW9k6z6RGqtNsN4vSpe7F4u0UftNePNYNqeq1RQJnSZuK
pmYTbT3NDr1ZDheKmIBVUuWcpvZbPvncjPnpPPmRWV0NHGtjbVBRgqZD9onyzGjMboPOstscuv3G
LycKmjttXFpEScdsLxhuGYA70d4JnFejH94bGg57O2L+1A392sMXuDXK9k+CHnSR2bWYGudoediI
eWvbEVvyoh/fsw7wSoPJxepQqIXF5KVs43HjzPDpDNEVy0Bm07JNJUQo5qAftI6AzYteh+ZXHhbi
XDZ8ndoqzz9G3/406zg4eYla0WqY4jxPX7sA4HaauFuwW/265bvP2cZIlooS5yVODbBvfdmtK0fW
GKysrSIiuiDx3xzj0JME9Tsqx8UKRsCXixN/mVDkSQOF/EBpB8+sY4JzZRkwTtB43KycURIEzBy/
yS5nGMGHab7lrORbR2Qwtkx17vfYWDhVk/qFfz0c/JxQhOOX9b0TMZVfk2Gt5jl/pIp56ES7MByI
f6NXm3sTz/LCrOqC+3gOEtJHgPIL6pyddHY2DP7HVRaQKvPYL2vtOBA9AmqETaM6Wn9VHCZGtQlM
7zONBKgOkQARL9n+DP9jDjNKmAuSAN0hoCpy47Tw1jte5GyQy8M7RhGahakNNS8tj85kiz1M5mHN
pudjyYu011E1fVFuiMe7sOuVEYv8rZTWK3jM7kpngbuR6VxuBJEfFadfAQvidlQOJzxj/kLEJLwh
G49HIGpXHfivs6/8ZwKQ7tksxJ8qj43XiGqBk4eC9UDUJUZX3rLHL7oX39gkAC1NtrnSwMgxuvQv
mCM+p871zwbX4ZVbaerYVUXMiiQx45ifcz3MG5vBxtayM7kJkwZ3WG+SjWzypaH9aN9mmwCr/8at
UsqZx2DVclrfBokFYsTbBkZSXDJ6Cy5FC2Bonv1LUuL1BTTp/JwG8kBNGfwOB4eWluZPgc9nN3vu
dPzrF2bhG0q5GrI0TnTAdXOWUzcfFFrwomGwA0sHhuHgXJtedmvcXa+UMelnGYOV6NH8slQzWp0G
kAWDV7wmmDUp4GXmgVXrWld1c7WZXp/FTDbwYtOPtKlrQ6yr1ssvHOC9jvbqPkopDuO8sgaoBnXG
rJ0TFmms8eAJ+RL81Px0YNiEx9oIThUVSVsPkkxv9v2mCvJLbfT9zjWRsoj5k9FpSFRy6Pa51Ise
54UPGD3dBMq0d9P8JafKPc4RXNZRiXnfht43HrH0nuVGc7DQUdl+83HnpSDd3Dp98xWHnh9exSHO
FEZ5mjHFBMTc3+KqOScZCuHYcICkbzm7dJRAcZPlFACLuPYoq1FOwYbOyGPYQZu4pww+ztgdc3bz
kEpCXtqsgEwROuh5qylH/qjbugzyGbq6zqprH6MaxvGHUjI79eOh/0ALJyXDw3zMHACl1F2Ea9Nx
kqUbdz2o3FgsNaPzE+I/DnKreo+7aProXKU2STSE21irnn8iG7bQVLgOBL+BtmJkarSk/K4k7BYX
a/Kb89WrIfRYNHN/s2AvNEG4H0UegJWNgvhReojITTPJrirHq5Je/qowVT3VsQ8NKTGxkCHhJcFU
nFNdFueuM2nAoH/6MdHcZGX9J+nb6aiol7bSBkqeEwERelQKu079K8r7ZDdoUq6B5gPv9bASLZKm
5XYF77H7gTVoQe2v8QwIN7+rvl5NNUZDXzX66qjpGNhT/h7r4pC2sjkDEN6PRRsdaOd0OH4ra+sx
I/Kp1cV+j8x8TMdKLMzUjt49zVcvyOWrMh3KMFpxNK0OPiPf6BVlpNkK9Fl8112zkj4KUhnHW8ML
+2Xsy+ieUKYc4mW7OzO07fFuzGm/642k4T7hOctAqJ8wLgEApzrYBEMSvuZZ/SvEj/s9TvT9urtp
lPkzD/m46uZSrjIes5NJ++84ON7OeTDkK1Ucxw8n9I2zivz4GaokLc7pk20AkWb4Q9A1aNwDbbys
wXiGbWOygBXBi7aEFptiLOedqICizSGNNEnQqQsXhhUPJ6ZA12lWcDnLM7f1GyG1APMbKEkweltH
Sg5107PZQkSBISYp4Ik4FabS3sZxZCEphAlvAadt7+Rsbtko93rGTRJU2EcxmjHFjY3A3BhuKFjj
dLY1uvRnoJlPiEicAKHYyzAwweLwhV7VIaY02XEB5bU0y4jU1pOe0ucmJ4Smq4Hao2QmP0cS0LTx
5rXzQDdZ5VN7VmbdCZlwrfwu/4x5itiIhnAVD40iCkA3SFnScd242VUPbONzs3Jbrc9Bj8ZOne2j
QHQMQSmFvwYBaGOWHp4aVm6rn5yn0nW3BUP6RTw52cZLcLmXlB0cyil+SkrDP1TNNG2imUomry1f
4ANRKHUxPVefUc3fKBPI1zN5nFOJ3zvQ1qNPxamXg23sqqGnYt6yzqOn3r3esE5dK0piGWm8bjJC
yVknvHUvo4vtDjXOvOrVGAoDfyZZqfZBSSQmsaqL4Nkz2jdbBzhlWWnWVpRQEAA7k1m22DaDALDe
M8r2ZiaaPa7Km5c+sHjxsG4KCqW8yoluFSPRpQRUi1UrOydW6V3M/pFawYOz9eI4OzkITXT2LvkA
Cj0eekxxmwQEDj6qDuZf59r7MJyfM6KpzCPUwWin3RB5lCDOJqbZfP7A8pNeTJn9kqLKd5XrzquM
ks2VN1ruFY4STkqqPoEa6F9mk2c/DYNIa9xgJnYytY/62LuHNb5OqOOn2rdeOfVVq7zhPMNh/Fhy
2UGqlCcMk8TlPPyaVBgd/tqcIJ9xPGHWA1hHE+Q10xvw1+kOcWBtJ8536ur4nuGgwC1rmIva6KY1
/TcUxWM8t1hbQ6zN5rZt+f+rLAhWXUBnqD3YNo6hdk13QfuTGVCNZdLLuv7FjCgVj4kinujGotFH
Rfe0JYATxr+ruWzWdMJhWMEXc/TbS++b5t5BsN7CWJjWeJEwfDaJdZNxqR/O/U+Mu0RZvYynmhvg
ooblesZSVV7rJpjWTsGxUBgDH0yuL4xg2udBzd+9NqITKhYAOtXFIIuKj8DIgnvziGQoK9u2qg+P
XU64s6T9HKuwPBldZRxwFHymWH9pxHNtVJFzaVfxPijlVxsOT8pukoujvc8cLtip6Fk2uwkPDqF7
vqxTKohHdL+J/ES0LVe7KZ5pSRpsjhDJNJ/aOT92Ggrs8HgpZBbvsuo3Rsgxrh46GuUTMAtC4OTx
sSgcikjk7/T43K1HLxFfq+FoJUV+BK7ro+UI+weiJ5Mrcy/Zd16yJnK3rZFEWzdQ5QcBo4X7wd4l
fkFaxThON9kFVIJ9dAmpLMkT7ugmCmjl6e19P7h0/8TTZwFj662JM4ocUqiFqYVFtcgNHMK3Uvse
/SPG/OIgQi39FGdc7urt3NQsjU0XHzUmPP6c7ZxUCxawiP84pbNjBKkvJQOCZawoFONnXf0lYG0G
aYtlxNFlLZo2Xc+Bj1eVDH9Js/zkGcZTmZoPqsQUkbYJxk2bh8G5aBgvm3q4wjOPjpp3SYHNRGdk
NvtHwyn9Y8UNfaPt5GxmpnNxVCuorLDY7KOetJL7l6lzWpptZl50QZJDWB0kzpZRSlefG5R5mkas
7MOqIT438hH6UCOuWV/PN8hrPebhDLifMxnnGl74hqRRtbZ919vPEbrSwyGwZ5E6OfhR9j54uOWQ
hgV8iaq44gFZ9AbT3mCm0quHr4wryjjHY7wvYzWdKiTYQjvzLTJMRXuTTLdpNcyH0t4Q/UrXxiAY
pBvqzXN6vjygFm7zSAQYQTXmsu66zuvEBfscu617Fjo5+qISOy8Z1BFI9r6nWORWew4OZuh38NCH
CmNoco2wv6NmONG7kyMrTWDI8SFQtZj6qEN9Ut+yOMV6VNrTS43nlBrDqEnj39wu54US2bUOaAPT
SnnvoiuXhsVAM2WCrpGZVqOHnsqxa6PTpHquhTmsLE/OdJl1CUrt4L7jv0M0C6JkkdZSnNDjvT3s
v3CThFR3Ob58bfDpLaCkp8e09IxFUifWRjMJXjMDoPSL+NgypRRlU9slHblj9pVJw3nC7JQ5Fix3
I33LAsXe4KD+Fv4JgsJauNPKIr/wHrrFqzUX9jIesOvgF6gPw2gVuKkDoKSWVlRZPQGLLtdtp6un
rkGENoKCvJfZYJYqw/fBr+8+//Seho/8OI3MlqdmOeS0Hop2+NOX8P40nmYXGJlFu87jlzEqfvVW
ILe+YeiTzPY0ZAVnLP0+Jzg4+aPUW1XxjOKOHZaVWX5Y3QMmEtv2zj22wrbPD17kuZx/EzdbFEYx
E37Rco00ilvOb26xqPwjoM+cU8N5DjKwCzNiQDHBmzNBy4AUNXduEub09EZkQjJrT4RGHjKzea96
5a+SkdfcJ0XxBt1mW+ZUTFlIyUdWsvEJl+GtoHPrwlH0i0lXeexU/WSmVvhEuvVacFG40hL0ioe2
vZkzQSgXrX4BtP0ZVuEvNZJF7J3IP7kzJfDDo/sh7U5swUAmavGUdK63Q1X9w4Hdf3Ld8UqNg3yh
Zb5a1qpI7j3J69mNtxZFjRgbvPmofWZI1ETKfkZ6M/oRp6hqLhk68jJ6KOD01Old3NC3SxKlWkZW
VT1bJufy0o+ehjA9JKQ2L4TD9EVNtxg9HmOwdvH8tOI2qHzf9A5mkMmk5MgAZGdHIuJgUxCWeyh3
uYvSraamOLZlCUp/wJUSB6o+C78lHJF2hCs64d6pniDsIZ0W8QZbZFGaz0QQnVcX/NxWcAqllWxk
Q8kUNMDJx75GfTW1aau/ojzcVvQilC4tEYnaiK6iMr2LOUG3ivb4BuM314EMYKBHQ7hIX2VbEX2h
yRmuH+NZhddNc6VblNY8cXnBatJ455zQnBo8ULKlQBXMh3yTkFKHIWcv4i654O3vgcpheWaZPxez
S9u8Ye/9ZMD7aNK7O1dAl82/UAjYaHzRBXuFPXcl6o4jn/saagYsMqrHpUiCz4EbzzqsO2wn1CFl
TX4KZrXu6a1aWnX55AYmBYMy/PI8yjSGlAU5Al2mq+zSG2SoyLDX1rXIKSUz6apcu+Iw4PhYI7vQ
dl2GW0gHyaZUI25LZIRjFOnfPcVk+rf5sLaNHp9Fekqmhv6qsoAxN538ZhuGoGjdpKQQxidx5KyU
L36liZZnI8O7geuHzPGgKH2ci0Me6KfSiT9j8kmbLnzqA5/zOIch0rTtrpqx9Aif40H2HaQD5x0G
XZq6WHi0y95Nwy14EoTQCBOdfTSh0Cwnia+MmmUOptCEvNx+mx/jlNSkNTUqXBuMM/eP0Guy/QBQ
1hGD+iodfJKhbnYWZuTEHbIt81NzaWAe7oJyOOriNhTDPk2I3uEZHMB3v851iT1QDvWmncIVzHli
CpoP2DCvLsOHLZ08D2rAuTP5dIOiRdzsQ1pgbbn3R6NeVYlPRgxyEowZdUXSoAWnaDIu0c2dRSBf
NbBRQ+/T7mYonZquX4D806nxMcKxtiUbfziksNsWIHOMjVTBu1GZJ5bzb0MWI66hetEqo4KpG1+q
R0bd4OjOOnLJqiE4TlTqDqJB7aUWj6gsnZbiVNc/Oh86BDHsdq1cA1Knw/PHdsKnw5Yvk24TcY/d
eH1T7jSuyFzCcbY99HWYdCIubJjCARHERVoaGkRfB3JPEJTpTBJ8EEbQ0h9j2AZp3S4BGTOqXRCg
n9dp2zKLc+Wf6uEkLE15bsP3rE+eNd8b/JStSXC3I4ZFzJTDKi4jBy69WcYMR8gnEXq6Zqm36HRU
POlmug6EMzwokqOTlS9htFGt/dzp+SmtSDv0ff4LeUssncr5bMtw5RV2vPUn9OW4RVCbF4WNt8ny
zDflx4i5mfvaW2yPWc68iLECf/fUWpsmlTkf4PA1dWVEc5nvbmmzXk1ur066/u20D+ZTxSNo+IVJ
0qavlzYX2JMvvoATW8ckE9eRyV40R9mVNOqnndfbHNTjhvTqJ/hIejeb8AJrTO3oDV07rqZ80WP3
6Cwv3PSxXmaUhK2AumHyG+A/U863GUdB2CHa6DryjmEVZkRu0nrNZx7c/MJjI+ppwWsKhgGg7Bap
NBkCIMUTgXyOseWu6e88k9rFsudkBd2GLkVyBpGUsTTRwDqxp5sgPFYh5X0cS3bFo4msewhuEkIB
eYGtqONkgSruAQrAc1fXxzbP8GKTSbY1nQX2KDjYYSFjyTLmfdSpP/HUDDvrQU3vkX4FUGUpJ6Dk
RP/DyD7aD88smPZPIyMbPCWBt9CD7a5KXaUH0tw3v1yIrATAmT1RbFhfZGWZd4oalrZV7gKm1de+
pbVd1WLvCRbdku2cSk0TDrsnMALoc1fpfDMkwak3O7FCVltzHWB0na6agrM9xQyKRxIrdT7LfgOu
AZdz/TK1rn9/HPtl4cqj4SWvnWW/2CnuILYzSgAsMwHxVN/Ib3d7b4AHIsKZRkydn6KagBH8fRpQ
4aSCpT5PjUtpTLCF89VtmvhpiPpoQ4q/acaQAUSIFSEESzbyUNLnUWJSL36VYXhSDuU4zhyGT1V1
97GxY8z0ntsk+8hU+8zmLjCcEiRPRQq7gCq0JBs+p/hRxJRyvgrBe/DE9ufUXuTS2TXlQI5cQWST
abSaLaAyM6vj0nncaeN1NEZ/ePqsdWLYl5rnggd28pnP0tU8YYNs2XE2jFBd4oYQ7romeiKBgCow
OOR/as7tqO6LAMsM5CGNrtuFMGWKNlxHdmuvR2eIOLBgr7fbbg0PC2ImTKpdVVW3STKKoCptLQZM
oXmVHApYcqv/4u5MmuRksi79iygDZ95CEPOU87DBMlMS8zw48Ov7QW+1VVebfYve9qLCpKhXqRAB
7n7vPec500quqZLW5ohcFhscF67nKuz90lKfXcs6Y/FhF3ep40jjenDigasMKkNtXdgpRYyysSuP
IrY5AEEdJH1zDFjQ5TZu+p+ssOQGb1b6akttvlcKqv6cEUI6yq3jjuvpYGSB6xiEhAcbx+mekDCf
8J7MMwjEZHEpxMZRoXK9haHxKiN9OUZz84G7Gl2EDbZENOkX43A6e5avjqoNam8YPLTzFzbwgule
/8n3jvlLifpLBxsKTsp0piZjQQ/75KpR4xLdCD1rwnCNGGoi4LnPgCSDlMMxTVQIe56vdEtzYfbK
HPLbiSZ1X/WjX0e1eSM0y6DQFAfCYd7KUdXv1kCwSy0TQIs0O1eJr8Wy54Mu+44yNTB1FMJuL14d
re+5M5HWhmqO7BpoTRZmxyQP1+msUM7V+qKilvArC0FNbzOCVdA3V9TEiKIn2K5NB0oP0uoZPdpM
0C2iCKh4+HrxQ8yFWB4ssFkCPLo+gt8VBgIB21APMQrkeXXOWS0Ehhn98plciiuqM9zSoX0ybVMc
p6z/xR6dB81IqeWq1ovQc6zlKAMx5rHmZA4jz3QktkSk6cM0qxzsu5SgDbPcVmQHBrmd/oryEN2r
oMmT5cu91KMNrpzECwVOUt3BCrwA2G6eCiVV4Bnl5nmY65+i4pxTKG16dhoOgNNrqpik5ZkXDNhq
QKg6saJ0wNg5GbC0ubFFovBkV4Y82671LBgdFgi9PVtT+y2pKDamnUhuAK8NiLr144h9hm6vET5H
VUtCdPHV2EXzYNcqhu+K7d2qw+a1jJNAdHbJwdos7wPQmKOWQTCJkvButZX60trDe0/8yi8bjlIO
Gu5Q9MiW8UjSm0SJcPz7q78vxAAZGLRiBo+1LERgT0gpkLz1J2vUWhw4VnbJmy7eNb2rXGeLbBKd
TgD1pEtLnAYJ8wggU5UVH+oVbzgmyE5CInsORCksL/wX1H7VfPv7O2TjL3NvHCLaoSfpFOoLf92b
XbbiShAnJrVKkOhWSCwADqHPpLkrmAV7rdgzN5h3oRuNr+CxLupkTd9VaBleBwv6brsKUh6Cu+sm
dHymUuN3tb4kKGLI/iUMC47+eBcNMTOqsIxDVRDoF4ryFnXSfpnqKN4jgtB2FizlJ4xAp7pLSlzZ
rU321vpLEo/5JQirYLQprRaUlvDAcrKlSkUAg09tDBIiFBdhVoTBgBdU0JEcJz05G64h72WX4yV0
29VhSUT1QBXl91OuQ66JOeMx8EWdQEJLxJiFOZp5a1TzBzBe9J6SvbdzyO/d9mTWv7O8MGYfNDpG
wPN9owJ9NZufDjySd+I7jVNIbgHNK36b2Lq2MckVO1hqaz1miXXC1XI02jZ90q3UuCvW9Kb3Sorl
iXRhOipKIK0pfQd41nmJwuZP/YRBjzmnTeNKHdPiPUy18Fg5kQFoU8vfLXham1zPsyPeLF0tK94R
vrQL+TLZZX/tWxv8G1oiPk2PeJ7kV+y1qLXJZJkIS3IeXFhL76Cm7qmjxY+lPiPe69NXSnVxTEsO
9RP3BNl4Uqu9zEzQaODOfYcDj6VWsGNE1DRWDMx0skVQTSxnDMLNO5xfMrmbnmg0ZTbvsVJtG2L4
TnjEYNjLCul/75okrtTzLpumq2vmd0MW3Q612EXrgEciQ1yvr6EzL6waf8RyRmYRLu81OtddX4rM
wFXgLAWbFvO1kXYD3oOJiYKGgxubMN4BQIodE0+4/vHWkYDBlMi9TdqknuICypqrKueZnG8WVPWG
/B/yBjfDavHN3hTRqrcW6rC31D28d5Gc50Th9DcaKmck+szJmhX5zwvmsNvskLzV2oiC1HL1B9CI
1Y9NClqSsSpDCxJ14sZNTnpln3Vsra79OCiWehoBLfjIAcqtIekN6EZLKJ5KorjFcJLCgrTFkvZ7
ldN5btmTo7Ybt3aka7e/L5AixE2xmieUoQNOi8KT7AWACOtk10azvDYu88E27dDSMG/MXOLFcxV9
l0PBhP+tuMrKMvfY8smTWeVY446U8ZmHH+kXyH1B3tJMMa5R487VHcnwI3na+u3vyzJYLzJVC47z
6a6M3rgO+dVMw+rm9EtF5r3WbnqwEoCUuC2zH1bp/iafIzv8s6QMdhw17Y/WsjzqNPU8AwHztiUU
T0DxvNY1wxGlirRdyYp7+Kt3/X+icP//6S0wEGzCI/+fINy0NIav+b8p3PyJf7wFiqn/C5eAKxyw
fJR9joY6VP7FcCum8y+DIBjDMYVAaSE0FML/5nAreAhUtmpcZbZtIjg3kL//216AJfdflq6hPudt
8x/rwf/+dP/W7v9DR/8fSNyG/d9SesvAh+mYuqnpGoYFG5HqfwtU21qKQS9qCL4tq4ORNP3ViJ+M
vO5u/3lBwdxfbe3x7zvYfiaTZZu3ouaft/6+T7sabcT6dh0+/OfP/n3bzklTrRlorz+3IlEUjer/
+dbf/+jv/2kh7rqG9v0/P/Lvr4jHGq66/L/f7sU8XnVkHK5GECUW4qh5gWJenPS5eDXs+hyJTL6H
zJjA+tg63Rmck7Yhn8kPhe5YMvWo1HBAV+ROWy2jLzMz2dozjXwqx4qwNDnBeQDPFwFtMPoFc3Da
Xfqhc6+qaTEBx9DFdunHnYptFO3MNgHPj3JvheAn3VVTWDsw2B4jJdlOWWodxhwNC7zoKVCw3O+6
Smh7WxPfAvzmATvWXoEWspeZkwC6gOfXR2c4h4KDQLJ4MlRVT+K63NoU7gqm3AAAGzIlM/1jRKv6
rCI2rSXfZEt3kO0+zRfCfuyD1TXtodaH0YuULvSMfGjBjtYvNARVrx9nnan2XMJIG6ODRYkdMEHA
/ccH2y4mcX/MWhCKkr6gNRs3ItfNtpVDu8RxMOX4bZsw98Os5xgBKJzuG9yoDNRiZYqTq2GnVBbQ
AVGwpoSdItfiOKfezWSccavNWOD16aCP4E/H0hw3DSK8a/JnrFLrxDZqnWbHkgeKLLgv8I3hBzUB
ZH4s/y76GAMW7sZMibfND5ymibQozrVGbC7BNAc69+JQh58DPIXjXCGEBDy/pcKu/MUFtNQi0bsP
pv6Sw3re8IMdWubwNsMuLjGMK3xFNaEg5cZs1elxbM1noxzs7Vir4x5ZGi1Hl7iZhGQ3TU2X55UY
MAi3CGI4wbgimTtCUtpiLZrQsi2gtwsqUbyABJtPO5eLFtCYK18lDWJaZ6DOCo7bQWGhzOpUJTlF
WnyxRbablCy/58NKi6gR7M9lS8xK5O5628p9bBTmqa1BoHfqrD7ZqCMEppMZx/fxL4NVRR2KuzWJ
+CTqMwm91rW3ZEjJOkwbuibavixVGiwoLKj6D7lZpA9DXUuArVW1neXQHxWJ2NHqNeORFjNTmkgd
6T+CeotGQf4K/AWXTtg9gaZ6I63HL9z8E8xeDJYJz3sa6e1Wtxs7aA0g2u24+uSYu+NFr3Xasvpw
NfXe74fXohueer14RhFKvFLL99HC6CkpHfaxu5bgWYF1eGy/MyraS6yY+6jCqR8+NwXD4j5xGWvw
DSDusXeINuWLXZfcdhHd1aY0KOaB+X30fUf1QAR9YPdwKIShimeXD2IC1nyTfYzQssPxb6szXm6o
gK+THOtTUtMMgv17jYuoucdybGj7ljUQB2TEA0fShL/+2rrxQego93sdgWC6rANOy9QPNLbPS0eY
MKgI3Aq28tKslLEEG6eH3OZPW2jrsyV8ZIa6N8No5HQ/qDkpfNDOUA7K/Tif0ma4zEXdPU3ZS6f2
2VVdMLjzgP6SBCq+TISztAahe3oTn5xQOYF5qX9ouyGXA+xSJ8p8QVz5YJtmck2WtgvMnzpe8t8p
tlAPDVP9pAxMlA3kkog90GnrefgnSwdaxk0xXjoMzZ7bY5uZpq1j5uoua0BTK93KOSn+rKzfXQzQ
s3fqFpR0wvdloaCzpVKdRkLm5hBUrdtpl8oRoJTC6AHvSujFCeTbdOb0OSGvMgxr3mOHTnybjjQ/
i37UGL6Uhh1/mElN4BH8QVrYU38gr9uC0a+p2yXvnltVL2DajBJbSKQeaifb4SbiDAcUdIt8zL4n
RBD7hDbayJ5Ca0bui0fTW9Dqg+PRgoi+UiTUh6lYexLIGDe57J5jJzM3xgxhyY63rhPthKExEU3x
YojGfqJnx48oEkwH9YTPdYTa5saTtoH3AvwpismMV9J9AVEctyHAeWHs4tB50eOhoUphK2iIVeCc
DqLXIrETjBDTarIV6C6GAAF0tOv4gIeTTMnS/vuruR1+IpCd28QsaAeuKlHhvPOIWscO13VWlFc5
ZxoZUujKcCFx46U1SqaCEGj7RoKacbTVs9M1KURAyufBsWA4xbvQ7hAy0AKg0UbX2MxMzY/HBACT
rr7awySeVELtDLP5w6XObtGaSahFGpxmbVelSXURvcEQxch2ZCKR0zd1BCJXU4crGtUUs4Ls3MwL
OWmxZQZ1eGuT5KhYY5BZon3OcJ+jV7WpXwSueUVLPgwF4aWg96wWzYEb+EEbGhri9E4ZqUDXopPu
Sd0qA1dxcjpaZFGNoMM3tUpXo1KDyuguslDrfVKXTz3KByiE8leYAZ/IrOG5i8isYbUsBvQrmpo9
tIRgaIU6n8DLbahLUpqpemDpBA933TZqxSnrNbmZa164Zo+0ptKExk8hF/KRytnahkMToCDRjnrR
H4Q28GkBRSx1RS4CBwy4lSsdhIPHCOc7GExKEzgdvaoph456QG3sI7Mz8tjkiL8JjkCjcHIwlvpH
L6k6xJCpWwAwKNWoo5ISDCvOvyYqm23ppj+k7kI+GdytXVCx2KnVbCpT3UXWMt5GrT+KSjupYXxy
MxUou3TeLJi6xgtJYi8GMy4fpyDJSjVJyGk47csmT8hsHSeUzFOxHRLyjiHzZ6oAYGVP3pSXBSA/
dfFqcw0REAx8MVo0vnCVJ5slTZOFtjMKR7IC9md604cwe00zWb81KEBQh7dX/Fr5XgNK57kJjXld
62iXuR4qT+o+Z3nn2aCqVfzEnqLA6uGL6lF8yGtr8JmjqV5p1QjJM/rhoJUXbXmKagYHDc6Lslgn
pzwKcH3cHcZaQgdh6cVvrY5+3TWVcQ9iPShFu1Mbwr2JmED2TNy6X4xBS+5p3oGgonk0mPz9rYUf
L4RC0Dr6I+1ccDCIoFFxjhs7MRjVcUTIMod2lW5u4kLXPbFwKmmLr3TRQMP0wFJDxFi0AeDh6Ack
jOV2EtrWSbKPZRxfW3N8MfjEnWTADUvjhD/lvcU40GnwXmYbgLCXjKPi9T3mjCXSPPb/1EfC+pw3
y6cam9/Cil2P7hJDVNmdK5JN97Zl/pj0OVmtkLRUOUfkxvlOCBv1EMq8gJsg1EUKXKll4tfpQzM2
uy757TbDWbb1w4KbdJ8NgvVNGI+WVcNixGBXWuiQTBMLVjwbPDnTcRoZfdkIFWo5nyzAmAhGoEIs
stosSfVJKPKrUUPRG7cVJ73RCUEf6Q4THsUIcif7XZSFONuj9UV85l5aJJpMaslL1HyP/UpbyX4N
tp5sFIUpHmwW4ZUOhKdp1lYqQXc3+p5mvZx+xPBB1+MjtlPXLzmIdpX+5IzRM06H30Ma5f4McqrP
otpvhuwh7rQr/lXgKRCEBns8MwG/x3r9Gk7xGuNs7J143OsaTucBLyzHzfDecscxpeQiK8xpEm24
pGX9E5GYgITMBWRRC0Qj1UwCSfmUZgCncBSfqNPpcxFE5JBM1w6yRC14NOirkVA8eqgYhpbxb12b
QdKuLOWe1ixRrAoIlVAxyCNupkM3ZENQhH0FISw6OzG0BXVEkTpK6Mmoc5OyfmLxxm7j0H4m8OzF
ntF9GO0z+XmsjjAVVPhWXkv7eNL8Yay+rBSlu22VPUeIVvFQIbC7w15LmfTnVUeubS8BzJvDBd7y
D3zPGI0k8e/JOOne5CFyD0LILxvc4tmxJbrSS6ZwHVQsTG5Q+aSlwqhRiPZoQ0VQZsV9IpcZWaFt
0jNTdMZ3C1uLQxfWSru7FdMnSUbLPYLRcIIa3okXDwq8mVHkz/Vc3kjye2xXQqmuoCOsYSyeQS00
/hr2VoqXgvDyIXFYkZplt5gQJRtBZYMsCaUGlV2f/DZyEhuK/mEi8txTTYhSogTzIPrhGbUWU6be
lyHZxLiPHwC5XNsOdnUCu9EjRsicGIULKS3mhNdY0Ohq4TVIh2lDP7gc1aYzmrEPOzN7X0dRhrzb
tf02o66WcHUFByk/reRwKtO5DxaWEdwf5EBEtuUVJN03efbYF3Lg9o9VCI3YL1VR+si+f6c4sfE3
Zs8wGw2fhS3mMpsIPVU0hVqieRrRRuOMgxB7YE19Z1Uexmf6bQzjwHd7ei4+yyWxfG0FS4PIQ401
STIeZuLFm2w/hBiyhI4Ar1Y9swDnOc0FcmC4qfZq5S4WzZ+X4qsuWGojp7jGfxKhu5sEAh6MnJ4R
UPQRZ0zT23kZ/Mi8E7GA1JkvC2es7SPxSlnCtaMGqjehsZlOyNMsJ37qR1apwvoqDGjZU41kv+iQ
a8kSbXjCLVmaJdvLyKXHn/IlRMeE1zgymn035xxvhFXvl6U5Drn+Xc7nsmJ2GOvFH7g8d31uqAry
Z2Ghs2hwMiLYYSdz+21cxS9RazywxpTk1Sp6MIUfUcodXuYLqoBpc48T9WotCgSf8UD/hDsWFaWf
q7IJVnClS3MBike0TUN89Tr5MrIVoJfdirmYWr8OkT0E04BRKW7XBAdYue0byS7kYDTdK2Mkpmlp
gMAt2+sdKFAnPTk9qlxJ1GiUEgauFaMDvGrF8RrcvCWbcE7hSkJpgzPD64eWEYPLUJHaZQ3OIpMm
BVyOsELpCPHAu6KQI880KXU20LPgkAhWRU6JzOBZUwDaurbs/Rw8PjrfLZ18KGNSu/fVZ6bm7zry
AFmEHaYQAz3J6AYYEe5othZi55lQiL6+9Zb2W5jaa9GmNoQKgnbGpMOzp1zxFGf+omWsKktxn5nz
+EYrH1JLw1HDc9KuQfWRTswlkRoX8Oef1lR9xSFmnA6lNbKH+nYILTaJTEVxMlr070OIuHqE/JRA
5B/TLWaOBiVb2nLNZ+nzQP9xIHLTdTUf+za6Kes/yEnXk5KJ1Hqwz+0S0QKIMJiMrIBh6577nkEZ
DRemzHNYbrZKasPPrqydBnx+I5FbWLngM0TTa6M8qtEQv0cXulyGsyx7wHXE4Y75TlkW8kfxMHga
dFHbdj+wd0V+R54zXS4sDW17UaKPKerJjl1P9g0PkzPfZzAirCvRwWhYsim7f3XOt2vRgHBgHuDa
KFnexR/wH9z7sv2S4cM4RRnfJjE2/O/Rcd0XvVoqegCp4TfYrXqz3ugDhL5Fh1xIsCZyGrJ42kMo
tNhHcVqBsLoueXJfRL+v8+b3pE+vC62KiSZ6V6WbCIvdIRzGcUNa+545/rPeWp+1O5ILMwP7wxT1
XbXoSybp3vQ2JTeNPgB0LTgXdUvXecEf2b5C4UYE1GWvZTiXDGMx5Cr5/DjiI/OT5Tq2lNkyGi4I
ltYqG1vWvPJss5EJrNLm1zhdZoCsJLSUFgcKpFuo9zjxaAln0EwCtc3QfrfzT+0syU6Cu42RRB8R
B57iGsa8HOc3rhkRQ6iKFSbPgTOEfqrOBU2d74kg0ULnZCN0JEdmvhsYhntmbizeWBV3W0elFjo/
nUIntA2mGW0PH/gVzuGydQQKo9QILG5Izv4QCwVs4IqtLlHtzM9k4JRMKGJZ7SeU4VWUVRtlRBiA
juE8pvMXS8hNLTXE7cM9Ux0TGXR8MSlV13hkP7MIyWDMFoTF+GlVEMYink7u5SNZz790ylvwh9PG
JuGtL1o4gqvJqaFcxlbCvFczcnin9xoZdkBCBEN79xEWylfcPeZhbYP+a0/8UziXzN2PCbzSjHmi
iHr6BR8bVEDuXnshPqQd/9LSQmznDjIisdIYDNxfep63HrUwh+F0/lZRAECguvAGjVJF7jKUC8GE
YdE3pnFXoN/jqdMFqKkRuQeOMmsYDpY05VaY3UtcL7dpHtJAIkYtBQ9iVSlQquh/tCGagxiYQWQ0
kdeiyPDMRnLixujHrueby1mb5LfjDgd0nhf0sGcFlB9YwwryBNFbFTLHdqw32P3hbaacVZbouayB
iS0sOWbfvIZui2SknPkng5hBHoKvtFpAf0Xxluao5qlsWozmQ0+k5V7VfvWTc3dbOmnFnE0enbbn
Efwdvsfxl6hrXMviqQOxxTl0nYzDVRcg4Ppc+TEs92wY6DHJZ7lM6vzW5J+joMfhjG8Ik7wiDp+T
ZhwCcHQIT+oRrWn77PD9+LPO8WUM9Zsr0mvuiKPCQLHEgK/UqOgZKUNGfS4kCtXpA5nvhlBeCL/U
EQTeIVGa3pyJBHsttrJAiybmV8Y5LaF22tlThXAf/mb2iHh3pV7e6c28w/35naGoIdJHjctjO87v
0QQlBhUtTo3dWC9bK6amokIA7wEwQiLns5avlAPvyDIEnBq5eEqFRoMtZLmHok+Fq3xgb3oV8fRB
vIvr0zkC10ewI3LokuaGX08cqNkQWInHXzOkG8hj6hPCwT+NmJ5wYbzE+D1ZallP5wRnTOHuScx0
tLPaGBqDUdpSTrcaaiv0C12bEf0DZjI2ptd63s+J2mytbL3SY/cz2D16+nC7LDGjcgJBCqQLRR0C
VMsTysZfSplfkKJLr9Xqb3MJ9xoUGSyuj/YIoSZzEPpWAA7wQCKkQUqNxZa1vzs5wNl9MP33ZG4P
g2Y9RlJQDNPqSOL6l4p21a/IIT48Z8xkNrAg0ZWbv+auQ17oxh8Eb3FiY0i3GZ3xpfrqx+lLF+W7
YFcraL7WLcAHJWIEi/FwFu2d8nrGgWzcUgtRsiPNa1i7j8Ns/FYLxw5QiKeOve8jqqkxFfdV3SM1
K9Bj/cOmMqM32aiB0SuwkCXPHpOTc6KUdyJzVtS7/SaitfmWfbsTypPRUQZSGbvftcrRgmMe2xWy
vc1j3kMsQsutaEWF9QGcvLtS/4CXeEprgK91In+IomAGfuulivWulgZ5UYPFw8cG7NmTQyCLhYge
x5Ua2ZwLx+ZLcqHoLUByG5DDekRWsArCxbWq8jtF2i85/Wdc5rozd4xqNkuh8vFMinybIL/CzPWz
LFBuIGfX4HejwtclfpHEuY4cwxxIv1My/EwsqpucYB3ogVZUhofq3IeGJK6vPy3fyOAptdRh21tk
SztR/glrinhEgYpdye6ZIx7cnvhsulPLFsfRN/ssGsTvuNRwfrQ+fr1HDGkva/yCE7nXOjNBstrZ
t5WKp8piAKYh4MwH+dlb1aNNH5s6YUQTXRzlXDSUi9bZpleWIDWiMcwBQAHYjiXSXgXn6H7QluRL
+NRUzntmOsyLSbL2YFBS0+vuh6Jq2D1Vhy+b3OiYuldDtmOS6uktmqtRW6q/S0HHWK0XWKQzGAxj
7sudErp7p4xvxk8iqXBm/JXeFPfNpjZr1HUIIxBmQDxUwzdQjUdX4TwvBm5u0ZffOuT9ltEXxC6k
Xc30xKDEa/ryHmnyLSRzhjG9egHT+mP8irJ2Oepv4LIM6LXIf4jCW2W9e3yZZ82up42Aq7LRSYck
vCqR2wVDYd+G+85BUdwmA5WpsE/oqD5Ebr0xtidSrgxoMD2hjJY+8LA2CCdxKDuXx5TKRw6gKvQM
3TldpdCeej+c7kUSfaJrJZ6HvX6UyWPatbc4ZvqRtO8iSaE/8pjo4atAUHGoacVRyLwkE3ohq+XK
IQYe+fxImTvZK7QFjC3+o3es23UQZdojhcZbRITvQSmTZxItVW+E3rPJXeULNzsOvkdmYWAH3P53
PoR9AOFqbdDwCL7WS6rg42ZjUvsOvWFDCVhoDgUdkdyOvp4BLZryC/hem/glT/Z7IymhMFXzD9Hr
SrA4gVVHp7I2p0Om5PbOMIpTVYW2ZxjU1nY1D77UScmM2QtdFwh63PyuJjYXRn19YDYET9WSesZc
m8Jk2zMoYl0NFQ1hfF0vQecMiacYTAA7dCk4mSfE6oJKwTYuabbGFdkZfBsRM6OhVb/I7IXUH34U
3RamaFWLIaxVsE8mTF9yAxdtg2vAoXOvz7352FphtKH4Tqixy5F7vstvKeSKsCGXbXCXbRoPEIFn
Tp3SIj2HP+uWAmlpqTHVS9G15CMWyaw5hQmUEzxVO30ykk1KPaZ3rLQkxH9F1mfvWh/MIBqYS1Bs
Cj2mLHb61dmA2SE3aR0qOFfpykBJW8jv0JJoh8QWZZKd/dIinWoHzCmdNrmr+/rcKEBzKHxbHxdD
G0TWlxYtOpkvFCEibLa0XzNvMkYky4QCs820hF0+xwC0mX0O9IUb0uWWxgZQYKEbb+z+T0iG9Lbv
iXFWiEPU5qBXsd/Tcyb6onGCCTvGXB9m0X3XqXsqdMMN7Bq7IkkFVEhcTI7+EGxjbXXN0HUrp/Ij
56i9N2iiSjBDyQJ0fV4282RP205qy0nY9WWAlzqgSX0CH1OloG86Vyl2OnknQbyY2GkHCt46UV/0
eq7OwAEGPysHMlCJWQwhN5BkQ0XdFQ7IkblCVe82Kjfh/C6XSbtFCoCNcEC6ajZ3wamdoEEJBmhJ
meW5k/obzVdMr5bxJgcbeEaKuETtLLweFMiWuoK5aKVu3bD6GRAXmQMT61FSrpk1CH3SH8HHDu92
4qTogdA3pGPhm21LPxJeoIG/GnbHNN5baCRx9taXlv7qhCQY6t0ut929aBpI/+bsIqRhihVm8qMR
tFcByuFLL5fHjPYqU27yQs1vgjXifUbwh1Qm6QsYFdhV1O/Mqq8Opj4GsRqaaTTFQ0osGhED7i5q
jnNiN/RUX+JyfMJ9p++yMn34mxgxF2W0oRM6BI75qshSYoqs323XPehl8ZkXvTzAXCQIEUwpy5O+
wU3ukgEKhKnRxk1Gx3ZrMj3YIP8AJRdPyYbSeaBJbvyko90H9J8sZ9g3A2zJQYI/JpaDfVnV/Ygk
TCbqE02cPutYcvHXTDCtCBLONnGnbwdCk4OxxYanVsUHD7W1oXbF7bOcMkh+i35aSAw6taMK0jdK
HlD8flMhG57mEJu3GISyKfEUb2C9wj/FeOOk9KgbQEd7hov0mjoL6nFDseyit5tRam50opEsncdi
wmROuCmwJgvGEOkPc7zXbITEYc9kGJ6BesSdz5ekG8VNt8LloiTs7qpbbcI8agO52kw0PlQ5EzXR
p+p9MHr1sVnGNz1Od80CamToDGTsEzOKdg7pmCCRhDX2BRsE6SRTB6WoMSEL8pedbNICSq3PVrV+
95FuHNBKuFrLVetX8W04ar4+Z1hHWNsqWcXbWSV3pjFIuq1wiEiVox6uSx+2k3JuchskAwkwBYDz
JK+ILmzGlGoXt/tEiuuFOCKa3snE8r0stF4TZqjEsc55uG3rsriqqxzQqOlmKHF1UUy1/lFNOL5o
RPsKw4QR/0bH+RkhMhM6Fw/OhDc7Pa2QkLYU+3Ue0FPdNWZ61VL9Jc2UI4a6V8qbwLZEf+D48exE
7HLZkHx1GoaSSWcqVE2n0HUVv0EWw1keC5XkQIraVyFOgOkWS8ww3SrhVEBYnjtF/e4jRMXgOwD4
19PjnBovrki+k7Q6MOTHiwmYh362SjGpZM8mKcHomCuEAdFjVl7Ctnm1XeNGhPkztSv/eY2rhuLA
Wyap+vWAqwtPwFwYL8VI7h+kLu41Q9tWbdIz25bbXqzxjXpyHYiINnEdzGhy+yV+lrO8tavg2aCA
h6kzsvrQFmlsjScKF3E9XPp8NLYlDjkF7OE2dvKToaLCsYr02ZyneSs0C5KXCpNhjRMoNb19rjGq
YIcH7cMmOHk0m7/B6rD9FASHFNqfMMZi3DWWtpkbJnD1MLtbXQWcNsYAJKeKtLa2IRgUBZCnziFx
IHzbSHVIn6Ol7s9DKe95RuVVr5KRYo1aRwbcK7+V9dmPGTfg8nf3gGjKHWWQSebrwVps+VrDphrH
x8FAepHVvo1Lf+MMaITiHO10rdRshAvkTrG89o722sj2FiWY0ctEckMSEq0aCJMUtbu7iD39NBU3
FqVlH5EUScTXtE10YoCspHwgLtb9qYoaexxN/k0TTzokd+wH9riCtvJ64gTBMZiLusnK/JzX7mF0
I24AK+quI/m9/no3ThPCnoxZwY3mE+pTnTozCm8mA8GDXBBW6GR+BfCoHC9bqEmLFFtYpVY3u2/f
l6p5p9tKhbKek6vKPS3KcArTEjph1HSsLzZ8tqp4i0GA/zRJ8rAgUGrk5J6wxCv4KudPWvGrnxSV
siClAOEYg+KwHFE10IELiKTCKRMb+jk2YvJpe7HPFI3DBiIBzuJc4YRosc5akUgw1p8I9FjnnPYn
Q2eoKYUZfbTZeFHWDTkrmaU51RzTbI7F1WCfieuMcecAyyjTEM+XFZYGZSYyHED8OpLSV23d1CjM
QOjTTxz7SY/QL3JRvnIrdb7qlmGTlkv1VMG96Hs7fWEBjmJVvRVp8aboKTfzFDuB3VXFwxhBGHFQ
e5EN/iaFpl5kOtUewLjkrTW7R1dTOPaVyfzZ0atOLbFrKElPptZeCzWznkAKp8GSz28KKa5kfkdf
vc5jZ/Wl+wR+D5OsUhS3Nc1wl7hWdlImSPBFlftIhsk9XV8YWZanv78tmqX1CIcijKds40v+v9g7
k93Ileja/orhOQ0Gg8Fm4Ekms5dSfVcTQlJVse+CPb/ei7rA87NhPODNPcl71VYqk4yIc87ea9c2
mzcRpoGN7mvcjH0z7odhyoN6sPsjsjTW9hnkvtcsCMU0wkuKGE8ffz45TlNMi8+Kbx3Fka71M++f
7/YNMB2c9b3gP7+vX79Z6jEQVj/f/nz+5yEXRkv3HorRkq0pyu789PNQdIyVlurJdsrlqTE69lOV
JUdn/VARo8MskDfm56uLbU+HkqwtOOft31pxenN1du9Gg/kHNNLObkcUDpF9hEGU0LRh0Ke6ZI7g
A02nnFzd39PQvqadHX8uXQywxK2Td5tJwDbi2nhJUkZSrlDmI8UPOMPYLu4xIMLFsoB2zbh0IYWx
5bR6nk914oX0E83uYpXUYo6RAUIq04vVj+nl5/9+HsY6CY9Dk+/gz/zfn/+fvtfJ8GezSOeBJTMw
S33vXhIn816TsbwzKivB5KS7VzFuo/WzQgz1fdurp5/vGQeupZmSi/1Tuq/eYGaHXNC/+PlqKjBm
6RZb6M9XjXhtxCdDcf35amN2gV0xbMQL2T6h9fjnh2C32LeTjTUEMIz32qR2drJnZOA/P5QxfGFL
bfvDz4fClhGdQ4BLPx+WrnEPWNS+xxthvyKrWZ8U6qHl3sydh5/fN2R2f0HHQ5jv+kUKMn1A9MlU
bv3XXGmXAYjO6p9nXKF23Dij5912chr+oc7+rxgbgfL/S4y96XWWlJ//sv9sq/+qyObH/lFkW/9m
m5DbTZq3iB8Uteh/CrL/TQnPF74PMRGFtSeRcbMudPG//6tQqx5b8VX67q6ie/F/9Ng+v1AIQkV8
ZUv006b8/8G926b3X+XY1DIetyR5fUgxLQv2+3/ji6dWjk4KGVyv/G+6mBykSgXiljbFtqs9Eq20
nW5il/EMfMabsttlvRAvHvYZ2j4QvmQIBLqMnShoTOdodgO5n0l4MjHTjMLK2b16qkW7/U1q6ZeS
TIZTRAkYghk0R9g5UFcydmz8Kbu44H747SAa5BeqVvfUtEiK+9YSQaT6NxvO2ZbWHPSvkFJz3a7v
J1KgJQ5k5tLkZWB8/z2nAj+7dI+FbojajMrjYKmnmsGD664nz5QDXKXJs8Gn/ZxJHEPgbci21BOz
MzJQtpNM91kd0vkt5vCyzAwsjPlaP4s65yAMpIlVgtU9HIvj0JHO11JIbUuybEbKAJ4KzvYJf2Yy
0dd2vX2zjLSY5vNgxm/2gMvG8apPrLSvKLnQ0AzXKgG4F8v2DnnIbVRQeTVTWN/C/31MvX4/LVpd
k8qA05c5+cnJXldlhRgS8TLEQPasvKFnlIXYtwzP38y1wREDe6PDeIXTm2Yol8trP07jxStQ/ZrA
KhFtMSiZP1rRHAhvzggamZlQT/6B6LGTSVjuBp2Id3BaPPmRJMhocH7T6u+NEMBoyUBM0iwwp9vE
wzpeQDbZLmOM/7x0ybmEcw0y9BD3SXWTueUfsjwh6HqA2M1VTaKQUx3H6K/jzdRrVF4WavcauFXJ
zDiKeTGw6cRXq83fxnTFqbWkzIEBHMJpZ3UWlbpjMbTEDW8bBET3m6hJKPW4HNj5kFKnuXNMUvV7
ammviqIO8CA89zOgRyVrxEjmfKQwnzdzWhlBYwz3mQEnK+pye1vqEjMwEsVNZdN8SUf/b1hbQeGx
qfpk2C4mVxCssoVBDgfRstd+0GjrYyEdHezfCud6ni0TYf9SO3uNOw2kQSg2rQ0ESth99u40SHKw
R5kR3VuSDV9dqzgqSNlQqjf0rOOHqltuJ5TgNJmg9LIAbBzOknIkKKgu8o+6WOdGsfeN13lBuTW9
0DsvGSd5byluKAFXjRFBTL+BmkiV5WfpQ3XIUKrKkj5bWiXNXVxjQPLtv5Zagdtqcg/0v/1t3Tbd
znAf+VMTEtokHFphBwXsun3lh2tELab3lfbujBkjMVoliEUfR6tFqCLEs4lXyKXdcajHsQsQpOOv
hGeNhPIcFRbZa6r6UGmDYCovA+j5LwsYBkooybxAYWzLp/xp6sJ504XmmwjFjV1nf3ockDt3aT/D
ljthNQYulw618dnRjTzMdvM2GEih2jGDu1IhnPISlJNlpo+AjyFLuG2EVx2Oss8QaZF3wCXlgYL1
fjKS5DBMoSRArLe5lSKNvBVmrWNOuwh6I2f5uDt0VX/Fw3RoLaX2dWi8lUl1yXTxrF3qIsAegO2t
889Dq5Dc9Hb7QXD0a5274a40MNChn8evYM6QGcIBNV7jBPjjdWANERmTZbVgG4seloI0t8GOOZv4
+CKTbj66TfncsGgHGlYrovjPPqz6Hd7SNyiJG5HFLudm88AAddyJpEip1O+B+KQ3vZzbo5+pa4v4
4WzfhpFFiWYVPZ55mng/n+1C9xZPa7OdCFJM4/mmZzs6SzV65yr12jMT0hRRLVMawtQSeFsXEElp
2o3nFo9Y0KRECmd9juA/6dHyQkrZ2wY4Xx3HHG1LnpGmy9CstAHc1N2ZifO2VioOchctPu7jNwqS
FLsb2Q5eSVzayPReSufeAKhxz6StBDMQ0TldlsBq8VdOFr9Zd+3vXtTPdQ7eVFdkRxD6/TVWakaZ
yBO0JvqK5ufima+l294pggvOzRoYC4Xj1nTcKnBK7w1WCkHK44BHwXMZuZvwpNA5M3ylMNXSITO6
L3+xrQ1kJQ7NDSmvPmBQLm+K7j9lFUd7bq3lwVxT0cBcwNBjxlEV82GOups6Qug11OnfkinfprN1
D2kt5cFGX5SX4UvsRumNUMg+Q7u76RiTTTJSp8x9rmOV7CppwdpzTPeE+uGclfpvGvXIL9txPjH1
AenozyOisA4Vdlv+cdaQbcgeZ8tX/cF0PoQYoyNtXQxTbd3s0pSxq26bwO6JQKgRjWwB67CSQkEz
U8IukNZ9j9oxj0rmd/OCwjG38TbNXuhvoWosRUfoSZr9ySz1UBXYx61yfgTqcF4MDAmLLg/RBJU+
bemHDBAODiVtRWNYWDIL700aCswVFkqhJy6Cs1nru35mNRATGQMVWNIoztfOf8rYHZXI1muoYKCE
IL+VJljF8s0stpE1ACPmBNt58n4EfVFau0yZGe1tcPbt9GumOUQDR8KpVs9FWP2ayp2d4ZXPHQaD
o7xB7INFPu5OY4v4L0rIKe/BHXqueZKeCWbXppe4NlvLvD4zxkC9Vm47A1++P19zQx2Ya5CdMEPo
oSwrLkXdfS9m+JQvpMs7UULfHngeUaYNSz48yU4nr/6kgBy2+ldidAqX81jsnKU6FEU8bducwGkj
Xe6HKV6OyrFvOSP+airSkh0X0QBXTkNmigkLsCPUeGJYEOReQ54I3Q2i+IaNO/drEADxezVrJgMT
2m6NXg7UAd+5X0MMceN4P6GoIMXKFXDNZPU+IaYhf2DeLx0U/8wL9/EoH5wqJxqm7L1tzS2C2Se7
rbPBvcmz8kqw3Y1jykM4hQXW1f7DKJFfDaiFplU4hj6dtqNtXwvHYDJDy0FXi3HIouKTK+cQLx5m
APd+dLlfe/0ymtNJxOhZRuRtACy7XeVvNegJKpX3pRCaYQhjWYxB2CagiQwzBGtaQ4j5rOPCJWQb
7X2nEfuvcSeBw4QCkV77u1HTBSEKzV33qXLDT/hXbFDVzYRGxJ8vPjU/sCLCimeGS5FSxqYWkm1j
fvSYmNzTckBmzysIb57qUdESNIkdPdjJs4W5H9qs8Peqp9L3Boa0rnRwwuv2yZ3cPKD63oCenklE
QEnCjsz8eDKzTZpV3SGdaVDToO22k1W2uxIdXFdP3w1o4C0I2q9ejPvJIaGF8A1xNXM2fpKEGFMT
KLMXwzRugEVddZZOu7Qt+WON/g4fzIfA67RziO+0G1hxBtxVpEkVZ9mMLp5s7F3DNIGjaRNfHRMC
sKfRPHYhIS3M01IxpbeEooM08yyiEkInvamgjlx/HhJOSeiRhuMysFiQDk4qnib3s5T0351OBl4a
XSyMFWdjiqvrXEGbEnlUnnobSof9XPXJq0wmcZ+uk0baCMJKsW0RGpF8GFm/vmES8Yf/0s2EezQe
5QWkKIZMIQJqgZXldmIzzxq5l4t+lLnsrlQVF7Da3pUF+31hcTzo2rpRoJoQtzrEMUkX8oZjnnVE
v3OcdXPHoWlf5e5zVeCmqVgZxBjP574ay2COadFEIb2dzAX3Na8zCAuq6HY0+hbN/A9JHleMHAyO
Hg8EKC7HhnUg8AXO/pDxcLmiGmiwrCEGjkSDOLC/bquZkMgRGRl4dTC35irQlXl/r3y75yQSaJtz
hjGIOwOfzFhHuylmnamPgJB+l7rmIN0l9RbZWwzRgY46wXV9S6K9D2Uqdm6GHjpD376BbADVj7+X
viIdewM+J92YTe143xw4ip2rQn2IKw5+09H34c7FExiABL9FN6a/Qq/NdwlPQnP83SiPD9LyV+m0
BzPuOWuWcghGhojwyUz4qI3AYamPMVm121y5/JG23VEFje+weQOdoraY5/S3o+wngsMDUJbkABBl
idpQwBOwHu2hfArDkiknYcLbUrGIZxDx28k8Dn10GZDDAVzEuTXQiZ0d9RQ7Hgfczn1SELrQDFsB
CMVHm84RWSU2HrXmt08axwg8p9CAx1LOfvtB48phInZKjeiSGNOpCIVA7M5MpA0boCqj2i2MDYnc
TvfzsoZVr9Jo2wVjZmxy03iqRBR08fCQWWCGmyVKtkMDksX34PuX+VeWgGuUWY40UxV3gncuXhHd
bh3vFmKyrcL8NQJw921SlmeQZgZn1fUFQ8lV8CZNMDdhaO5x0nooy44T94mDRnBDTsaEpNl/AGp1
E4fqTU/lqTH9+3ThqGMVvHHZlSUMFyf7x6ZpIm5lGtBLkTEyq95ms4CYaDncEG1DNiKDPzY78lxQ
2LVgb6hQDogtkamU4BO9gskyYwWCD8JEY8ChCmdk2j/2nFKshDDkQuN06cZfieQlmbmsInoC2yHV
lxquh0+c1HZk72zb/NgbKKT0/NKUOYPI8B0u9B/fDQ1cLUHDQAmNfkie0jheBv1Cr/TLSOkbmNHO
6DhStGb0wBr1aFAbsXE1kLGHq64JKMh6PFBdegMqBCKaZk+Iwvwy2X+WpD0IJtkRUkAjKxr44fyd
i6UHZGmg1kJ/Rcikj/hKuUSzV6P+GG7meblNwFDFdtgE81B94cK1y+Urc+WTA4j1UOUc9+13/F9v
dsTQrJ5Wg+S01zPRBuRDG8jeN5j30q3Vx1dWw6fOXC/ZGTOf89lTC/riRY7Nb5RD2TaVTLOzpIVk
e11mb9hNvq+CDj/2Mq1a7on2x2K/uN78KxrBrEdVtPMHHMnCfnLH/szS/XeekqvyzGPayW+o6C8T
tUvZWXIjYTwD58p4sSLEZ/Wy3EF0sm7M/MlR/m9ncJmVM4HflPBOpn7y0D1A7zS4mAEnP9VYd1Hw
K20/CnRju2KskSYWv0y7uiKEOw9/8imFWngx7R9LGDP4ebofSHNgpWbZ9miVCtHt6qpE/s927xrT
BUAy0568e4xRMOy64jjlK9zUWgxQYDVcf/A/GpkLvc3kIanW9nJ1C00QCdNsHVFx7NKRJ5ry+sIL
ZupiDY8JvMMtDg+6Th8suUwc4/AGlggslITwkIUmgu+FTzrEoAumfdmx8F5UfVdWyEF89S3mDNYp
JA2zs375nXi0F2SKEbzh0eb4C5d8kxbjyVz6N4IQuJ5ymjs9mit0x5YdAjrrMe/Pf6coeZki7yS0
YPGhmt+sQTjrM3TUXBE8FAamMz3GTthv5WoySrW8gIXSNKtZz4rrZBCfNpA2OkRPc2kmx9FcPiER
Ilxt5N08fRPMI2+oM1G8/uWKri8d1FfVfxTucF66bAbFNF41YvSjLwBhkRRAEaTsl94fKOum4bbq
ybwicUQgRBjzN6ZFzG1h7K64MUdjVAUjIja5l76PhV/hPsJVnZtgy/IEI57dYEfpkv7Kkeh9rH24
W106bGxB2he6vXvbZrOz/FKTuAMVbG6TW+Ij7lc+f4yrHGfneLStBxtS9ZW5hd5HxPvdIeC56yKa
ZSGR8G8L79QkyYpsyQI3WLkby33Nym8xjEc3dg990xIt0N+GeUNs+ZzKfdViH2oWiCM1iz6kFijY
mpEhmdlMy/FqoncKhPozMLbamR6tJw7Hs5RXJ4yvmMGRoOOeG1OD9FNA5QKoKcBbugwUyAWwunZq
nhrdf3ULen2OF3+1Udw6tXtFWcegDk4xwan71EM8Hjn3ndDwI6y/FnVrUVI1WZE/ITg0mP5HOzcb
Ca4ZX+x0IFpsvSdUj4J25t+P541fEXJsmX+suXp1IuvShfomdES0q7vqibkt3j8lHz3zvSqVva8j
5BW9CYOsMYNQls1dWWoOR7neGwnlgq3JiHDy9iwlaCk9j/VODZSmRT1nF7uqojvTpFNlz8r+Mhlt
crWwfLcl00QU2zVCXFqIvrpfkqg9iy7P94RnW1wzCLTx3VzrwUD9kvNPel6U4nAHw05Fem1INyI+
YPjtpm59GmIMbDF7PePaU0kCx1cFRczV03VeiXRwiWnVRZgbe696bHvsk+B9FkaEMJ/a+A8NxhuB
C3Upv7IOuAwkvGBGvArj/sF2VizT3wUXgYGyK/baadPH/n3lm3tnLMpdOV7owQDxY4w9quTGj+Zz
XoN4owA3mWn3kf4rRjBmZOoAOUfNp1zxuxLizp8reycUrgeL4EHcnyw5Qu96d8Fjv0pCRfjdZ+4v
4gL4NXRsq3hNcbPGhzwfs1NtPHrOhYigL7dTnP3BMSBPR5I/QtE3XCT12hkeSxgP6BzJsyjw6SOY
PCnZY6mmUs9EsqNHQ4fAMdGGkxho1jAWEU4x+p8+KpEu1yZDsur1tA97C6UUl+ddC/e6yYqzGd4U
XuedapJa0krqo1NFJ54Fel8oahumO1tpYm3tco5vIJq5MJgzdes+0Pkz9g7Cak55RIBRTdj7tiAf
S0wz3a4WGmqSkL5W+GjBmdGFxxnW4GbtXC31OD1aSfbWzn1CBBY9d9XSPRzlSz9Bz2KsTdw5TpQa
g7SYl22TWN0h1ITrlX53oO5o6aGP/gYysmb4ZIN5D5u12VcfFhQBMXbvioTPTSo5xA8TGNNJDLyU
Y3yPeiyFqEG5lNTZkfb3Xzt27x2TBPMwHe8yKAR0L+6wsoNSL8b4IAt72hte1946EWmiYX6YGMc2
oviI+tYNYpAgOB0PhRndWhhgD5493kF/ZsgrnZqpQ3JyMfYeRUhPJwrRAJNJUJ0XRG4ROXjbJe3m
zUIARMv7sTHHLqGzaTzOHWGjRAvlF39YKQFhwfmn0T43tPxaKvs5Ra96J4Zm4kUibGPEo8f949Ex
agBsOdVz6eWfOL+9O7Jt3aBpTXEbejK+eDmeSDA63/TS7UdJs6QJmSTyteh1qn2iE3G77HO/gWjs
cHurONGowfGimT4vNANrsiSKWh0zeuNTQ7f8C74YkWAZ8ig1P7gdwHaVfyJSeu8sf3n1nXMjQZiB
1wSNzLhz1H54LT3vr61b8NlAqHeemZ+KBNUeBvVlZwHU8Iv8T5VPuOxsMpmUQwOn9w4aqc0fz+ov
fWhmH0BPx4Abrb7Q7Qws3TyFi8E7EGOL6zynPtGCAy+7oKpBUXzXD7OBiXN5UGaPiYygsQMVI7V9
qf4kJVwV7MnGNjNbvr1ER1bY+j01mvKMgbQ8QxtThxCDTWFVM678Miaud+Go6oL3PdtW4YI+pcli
RRN1vCCCKIdKjmP1R6EsWAwGg044VgraVHo3NxNdiKZjAemDjJHBNrQbc+81T0bt6H0N1H87RMw3
AOYufDXn6tzQ5SF31KIHkM3il9UbvyLPfEjLaOtiIKdpxfTBdceTp+YDbM271NTIHhI98rblRWDr
6Jjq9hUa08XfYKTNmERUcotLgtXLnANBhNuu6GGJ0WfBJ23/jp3pHZhtgPyNcyGs8qCh+ZiTH76Z
0RKeVBKdpxxpZ1kQ5GDnO4nKYJNTjj02Zv85zt5bktV6MyKfsRy6CbELMZcoGY6DdGEHxQ7pApAM
ZrQbntkR53fgOI+0zYbVyryARSABAr+AJQqY6uPktWnB0Csi/0l7iHy4nSv80OiRwqDCwrma8gBJ
rikkSVTph3b4sPtl/sDqM1HJH4elvhLpkh0bVk4Ca9K7saFZKRg+5cq+aTvnb8pgkYQSGuhVWTEv
QR9ruR7GH13DQvAe8PkvTPmqo67xNpfuWmOGyy6zMspvxPq0evtDg+Ac0X92jcmci7kDjravXkJv
CG+XYvzjE1QJcbebsfXbCqGYhV2i3pdL7OEBKw9NKd1gCduPDMR4r6ixIXNsPRsMpaP+dtCfjvBx
6ZyuvW8vNHfJbEM8Trs1m7C5ZS8qt5nOkCSlvPTEqVKCw/sfZe/uxlAzr0vay+jf2gb4I1oYD6hj
UYGprDonas4CM8dLZDQ2FTXnnXUvOeSJYx+i2kbW6jVnE5dqsa4IIfoCF7HuViI3ooCIripK9YPs
YtzYE22plQHqDu67Zp3Z9mT2RvF4xpb3l9isJ9HxNk8TyUfKIQ+3a8G7tuIlahMF/r69qpBux7ja
WYu5EluKxu+55i2oU9LvyPbigN9h7DX0Fmlisc/EcIgG8din9GFFqg9hhSUqwRo7T1N9RyWZ2muR
y45QVCsxuMP+09AcHefhICtcp5x+rCBTz0Aea55p429VEyLlLEeoPK25AyKDEjrjpKiwTFsD/43p
OTqt/Wc4dkyRkKX7DHCGb1hdNypcShC58hsiZ04MSv5HxR4yzsUnCQuefJB0C7FMGF0ACUT3jnCz
W5bT29wjd8RY2JZmdMBbvBPQsoryO+6sdefuctQc5gFOi9xFHG1pkMdB4hlYL8b+N6cvJglaqk1S
LGcyK31aGKaDshaK9NLIp25VNKdYM+lk9S/Cw39ULSHVOHLv0NS3hSFeqxjqbBbK34vkyTmZ658J
Yto6KRLWXB9DmVTB0P3htY0ZG044eBlpHfPB/I51cd/nOGFIktQnUw17i4FXk8n2aypKFkx36J6Z
bj3X6BE2jmQ36GPSV2PJa2xL1WD/Vk927PF3k/vItVOs1QEZJQmyMHgDM7AdYLzTgEM1YysxBIsq
URgI5NJqE830uXvu8J1HAu8Y9tmNXq+CpMAb0VjElbTrQ98kIUjh8PekyPS0OAPZDZ1NKfWXI8zP
LJ8vucYipBDjTIrwppIKpJpI0c2h6kqrNq92/taJe2vNJlV1y9HO1FA3Byi5bQs2Qs1iRIycz9t2
+JVktBo5UvJASXzxe06XHTInmlrUlFmOHydl6bAiNFi14xyV6/lbNw4/0TNRWvUKxTP9x23uqYel
xq84dmW4MV2NrgiN4dZEN7UXvvwaGqXPbTpypOvagCHNnzFb3jsJlmcsjb/1FDp0kxwwbH0f9AWa
rc7b10ijD7Mc5MmvTBzVTTncqNR8G9zZe0xNyVm0HBDLyWRvbG0nnLdD2xYH3garzZ57kll3pnog
+P2vzADaxCCHNhLny2bifrb1iiKOEhA20/yola72RsNEFRHdrZQ0fciviDbehERvGUD7ZNV3xZV/
01VFcUvX+8NiQoIYlpHniAuuipm5uSOHRviY+bvyLISBtU+ABJ3OEZ4xNhL6wpwLrhl7TWRKCnr8
bSiYTAKRKuuSIo3sTIu5DXvdLpYhnufuCsEh3+Vj8o0mlaQs1iVjHkrAQj0A8qk8uswb4QHVF9dU
lO1Z63Tn+bflGelZ+QakWhnDL5D5qUF/jvSWSaznnrQWhJR3M4dmzuLot4mXCOGU35V+9reMB3gP
Zv+APe0tylKA3xhRNtZsdUcUEuYYFgfiZjiD97T3/JbQ4XQdn5NfMO6ky3zcQqbQrwU6QeIEFSVE
oU24nQLXJOAW63X7xgSBq1N+QLVoj4slaRq2HHJ10R27Etp8bczReeToO9fdcFc5KeMpk32jbJue
b8W9pCxv2Uq3XA6++SxcQbijGx0J4dg71tQEBqMgEnRHDJUWvQvT+W7aKb4dtkkde9DSXf+m8dRb
2dfIrSWNVoXgJZigFeOZIfNjFCY7HaNK1P/oZQyz2nQRXfjkBtG4OqfJaT3BQkVAhzE4Q7MThVUe
o855MgkBp0nKRoG9GWJ+x7XpFRhKQyYXhftrUda0t3P6JyWRtPu6uh/cLH36edANdgiLuTAREHaw
xOmNWXT2TTbKi2Om1h7D9u9hJne64XWGfz91DxZG0z3WPE2/FvaoPWaMI9vrmlfWkWN4GGwmtgza
xF6MmO96xrwd4SAXVLaHPo3NrVUof2+5Tf5AyM1wbVo/UEOT3VZuTAofP4ySj0RrrHWnzmYS5/+q
hRvua5i5DCzj4uHngexdsCdnucTmxVscelRJuFOiBOwhDESPRD1B3IMR3uNJzROsSSDyaPMWw31F
ANsJlcianqEJ+vbnQ47mmvG8f+cPRvqUSPx6qYjADkU9oYLgNB+jwqTkHIqHyBmfM3xZwZxExraY
dPZkD+bjOFE7SpzEfiZfxQJ6bFy7adLM/Cs56cTslihN2HXAT/QvCGeIr9QfyTx6sKEx+XvDagj3
nQ2ii6tDrMqhqjKoEFwL2gCzDmkZY17ZqcNSw6bwaTiaMhmP5sho1+7wVsOjQcxjDGsQQfRgrFgq
DxnGwRIDevvkZkC9SIfI/86MpD0rUyiaLw0zKpv3qtfUT4RDIL+aJ1oCgriDvO++E69cQWlG/WAL
96BSWIPpoqH5ey2ZbxDOHplmuNtWkubDpVQIu4Y0giRmYeiw7U1+NWYhTxDOVORYWyw7+gImbd70
cMRv49x6HCbGSS5EuWmOZGAlAqOL7B7DJYYqNM1UC5mcHyc9GtiQkyOMi/tJTM4dWMntUmMKgp6U
8NQ9ZEAYHBX5LbtV2bxNc9ACvcP+mPoF7YHJmYLIIezkwej7+H6iq++XYt+6IglK5eB4lsjzh5mu
Ux01T7FX6Rfd3DeDPifOBN2iEh+TwJo8abI5EwbKJxcvipkxVh9KJupzGR1MSxlHN8NDLNOo2ko/
e7Rbin34Oc6ubc5d5WW3rGwb+ATRlrgG2MaD+Vo7TFEqA9JiPnPJYzUuA5MlsGgxnZUFZ1AvQ0TV
V+SMRmN3azDUDFqqlU1BDT/k/oVuznZGouCtgoRZh8Q11xCQEjemgUWxUtqyOXCsQFk0ivdmqT6r
GG6xnQoiM+rWu3h+UmxC6moAPDrIrXy8MpLcjD5z8nZO35CUg4Jf5LYx7TzwbJz0qGife1OZAQuY
3jRz+t45vdiPzDYZf21NCVIpzKlrnV4+ZRh9pll9QdR5rd3I28XkV1BRYNu0LQfwAH2jCsTGJrbd
v0XSfCTsrZswB+NBRbW1M4M00rRyA9yX+4VssiO8/Asmn3RfuXMBqgNFoJ7iw1Aaj8LFUystj7s0
bOhEq4ED6XIqmoqVEDMsjpZAlFwfmqqnUp68Ldxy72am3AHGyTYkMBJwkyLUs9J6bWOSrDQWojh7
C7lpVnuCHpkFPmwryoudkMTVFp7l0zyikcDpD+2+K/YKW1OxAKTIBEpPq9P3baoxPEzVu5gVjjFj
H5l2eLEdrIRwekCXmG5zEZxy5yzLdkYNi9CFA4Eccup3GGguk1OpfSu40cnjKOoYOEZ+FVX2Ct4C
4EUY15tG7hq70MeFd4zjbX7q0TreJv1TnjOJrTVqnlFjyLF7LhK7xpHo2tVDVlacC+P7MlW8YUv6
JqZsr4rqK3EsWndqnwuOTK4Mv3J/bo8j4gpYnexSg26so5mmnxzhXxzCYe/gnd3WpQgIHaC+dVx6
JqZ4ZQ6xy4oMVEQTPtv+axEtHbSFdLwntIADVbnYG6bEDCxS60i0Jp6BxkHqmJ/iRAKxjWm+1xG4
AcsUdP54+Tg79kYTfaAZa3ZeQSxlaTH/HNdfB9/xpCHNPObcdESlkdJOxOMSw7DVBEPAWAcIWqx9
2yYajklGny6kFtqVxVjdNewifjyg2+slORZju8OYCxK/tw+dsO501MKbJd4xoOmEhEen+zRJr7LL
aFb46FYjV/OPq4JR/CPRpq+txhi0VKywMesR5xZ8qL5VPBbRfBzgL+4lljd0lmPFeNriPk6dPZBX
ZGphfBMxliZN6pFzIHlMEl8eRwBK9XS1jg/qc+uPWXPyKuvKN1CKKTGdvAT7Vta9gxeLA/J3MNXq
r6jkqWHFOusOAX6C3TelGbotMx5kpj45h1PCtPkps/AejvbvpPWro0hCbtkCvg2ecOXgDRzXvVOf
5or5rQWNbZ8XqThYcTD5xgt9hU8X+kXgF86fyYZZA6IzjxGN2RyfurRM4Rfy5iPFOEzCP2JUQzow
VAGuufTITfXmrUFPejbzoJJz+uy784EjFPjT4bnMeWbT1H1Cm3uu0hHuVcsdyIbKPB8lJ0vjiHwV
rS6ceYGAH3cJb+VAwkuNFpyQuehB94O+5BbH6CLL+8D/iWur7JUP8pqtyZpE8G38WeeByrh/Gop5
bui72XCzJyw4rMQfXkKYA+0v/2wQzL7UjdzUNc38ZET3W7jdcgxrchbBwE67tivVlmt352EQ/h4B
600ljmVTh6i8PuImem+Byu77SiGSSkvaRWnBxfof7J3XjuRImqVfpdHXywSlGQlMD7Cu3SM8tMwb
IiSlURg1n34+ZtX0VPXONLYvF9ibRBVCeXiQtF+c8x3OFaUSPtlrX12VqwUUuqkUTIXZBoPiudyB
7gyJMBiibU1WCFrShjlWuPD4wXFuXGrB9TSKFAN9WWw6VvsgJOz7IAF+Vdjlwc8UOXBFli4N865I
/P4QdTAAKY4GzqV6ZyqpN6T/3kQaqwNi7qEuWHsTxMQkwRZY5nugv9Wm71xYs9INcQgDLGrIklMc
T0z8mdTlajH8JNtRwtdIJluuZ5zRrfeC3/nUtb29aZ2wQVpavOeC5SJ3Zq9O6Ksemmy8wMfOEB8E
OKonSWWd87DuuE2Y91dEi/r5E9BKggbAM6P2ofrL1d725M9SkRUlTIAnQCY4VADVGEwLVQtyw55h
AE4k6FT+sg6aidEL7mENMihJNUbBkf3C4LMYmFvAc5jyG3ZYmijZcQ+UFhGJSyptxTTnmqgbBADD
RxNRfrIpwlrqGRwQSX3jyuCxmhW/f1pcUtcwriqxf1qPTYV2U8dIDZwCqUQHcm/VGUZ+MXOnrioa
uRy7PZEfxLs6d3MVXsG4IanBw0FmRSisRl98uUEsYRNpvtOIH6XGiQbeD2sRDuV9GyE/L5G+Kn9n
OWAMvN6ONqTVAim1FfF63M+TVL8GuBtEukQ0jR4h6EOdbRGZ30F6qLc4D3tWgKSfTnJYOyKmfO9x
u7Zj1d0WxbwlPIW1NLy2FZYrdlXcrUxavsUUfTOSpzJA3Y7ykMxmzIpW9d7bqTi5GvhnGWM2Cjts
kZaxn6DZOJEFGbFpP7OuIGJLbVTUeQhslmjQYrh2Wd2D1MmPrkpDnmloqKH8mQR8lGc95oSXvdnO
PKy1l5IhLfKTGkj4Nnwuw5q94IqypgTRGr+KxPqoRDpsg4HoORvtFROydlvr4ViY5wbCj1Wxl6dX
VBqqQbjRjvNk63jaeWK4wtk3HajtNp2l5d5vozWG3uuQOPtt48JoMB08hCPuBkiWRH2zpw/ZRHUk
WvEcoFcerGWdT+s3Eck7Jd7lVOcgiDLQOCmoDgtwHevELO7nPXrltduNwwmLKYG8Fi0+S1oGrLDQ
EgWsOcWT5ofuPh28e12T/laEnBma9FllVT+ZKkN9La1jnZgbX1J4U8D4i9LjWLZtvwPYcgc1ix11
EqOFisUJjeFdaKpHj+rfmhK8XNYuyd4qI3vuYtaslkjuGb3Aka1TiHD9cjpOPkHElJxy7hEUkpOc
9/5zl1t3c1Dcm8o4RI4OKPwIr6LUEg53LtAulB4IiPoqRBydPQKxHncZVefbgF4jdgmi6XiSJyWH
1qBZRBSEqxdXkW3fkPQMEa5FcUoCI3zIGXZB0Rrcm4FxETFK8Z1Fge4V+4kHAbimz7DWh7FnWU5v
bcRAJBoBnb2x3tCM4QQg0kvkz6KaTgaciKZEejKat5TE+0ITzOgZ+hj485Ufx5IIp5nMAKogYpPW
PlL8nv29D1EoY4rr9fHJ4wRw3Ho7+dRgXdsSl6q7dNd29TfG/a/Jg/7CWIm1Dqb5cAq+uNEWuAxP
gTm5n8uWWKyFuNjnSCi9dzCsH9M431JHPREBc0kntSqy6GWeudH9nvDdMvnOPe/oC+ZHPDo6REU1
CUsQzG4j2T3pkcvl3FbNoxkTWAP8M7NBsJDwKrz3YLAQqaSgRI36IdEMXFgsiCj7JKeVYo4pvxur
cxmCXKhM8UTOzL6FhxwCG7Q8ViCzcULgfQ2l8GI0gCSIrmKkFQYbMzmWtrhMIMDxtx5pz79oirNN
akwHCvB4WxBGCF+ctBqq7nX2GffeLWNHrhKeuSJlJhLFUJ5sgvpGLL2jylk7dwTWBVlgXXmxeEFI
yuKHNNKuRr3nJcmBFPTLocIhz4DwBumDtZXT9MWy7AFXYnRZ99NO5qJbhmv33lD369rQnOr9V5/R
L2giskioPoZWfeNw4O58lArZJDZR4PY7NySRpx83gd889QWjzJ6F5i7kmwxlpi8LwG6EIH22uZ3s
8tg9jsp5LlP37OFrZ3SzqElJCco2VT7cOEENQ9ZjOh7Y2EnMdcFpvoWjZs663g7YgvGXRxu3GPML
H7VYoBnds1wDWIzLmrqPggVIzZIHuLBuZsWTRsq1AkAsVO0fvGEqCS+2wqPPeeqn9rPQnblPJMOB
cjAwjSRbDOyQV2wLJGKIldNFH3ZjqYZBW30slIeJuSUHsojcK5ukAJo1i1hUSdpD2BEnZ8yoSd2O
OTP7rVRk1Ul4EmLHzWw6wQNrvhxZsv4MbZN82iK+Mes0OJG4p68rU4HQkLRVbVzhX2hQVDH/8AYP
D1ziPtdV2ax4mHVrN+nzi2ZAD5j6P5sRN3bpmNbOjC3Nk8O962L3J5F7F4Un7yky2kNfqZWfPZAD
RsRSmhwKCxSJk2+0h6kNUACGt17BtvIt8zEtkXaQjCkjsGcUf+lOGsUZ9eg1FxL51rSOZKDcj93M
WLR9JUC63fC99kPhn00mpKKe/DWJljOjXyB55JrBhBvMzWtTy/eB1QzQCFh9Czm07bCMl/hVQjJB
4TWRi5pU58ki6C/SzTMesYFJgaMufv2Dz0mws8ryNYGEr0UKVSQGeb8e84kK5tlzmoMNz5wF0alK
vZ/tCItyNPIHf8632sQ5JPvmrMvpOctgtzYZ0lUWbGyJKJJYN6NEdi5J6dTXLhg2GHF+xBhi3upE
0SxN5jmth5+6MFGyeWzFYrgnyeAAoK1Oo8gU8tvuM3TGvdD7PuUMUgEThoQx8xpx2tovuwuaXQT1
hfdZssHHHrCajORzSBZ1dcZ2wW4bMrDtk9Eneg/88b7vvQLd0/DpuDmzaPoaHsafpS1fq0HtAnCS
1O07BhZsitmGW1aOO51qJ/Xe2IxvqEcORowGVlv3OW6PddSofE2jfcqH4JIIBigYXXhfkb6AQ2fZ
2s2HdO4a7t+ayxLRdUjjB/kIaWrAekthtgvQse0rUgGLIafdX4x0tmbdDrSYHeFc7orWecNdfNen
Ejpxyd/IiKZt5ItLP8zPZdxBdIt2kzdvA3PMVo3Ms7Ugs2TVeAxcbeSOoRJ7xma4EcJX/FdX6BMv
W7SDvoAp3HHad3c+tCGfSKdVRDB5KGrCzpIn2t7KMPe+Pd46c/PQQiwq4/5hMN0DafCcxV6O8tcq
eV5DYVODzg6mLi4L1yAbK2SvUnsUPfqUKeSBIvceJfzEwXrv0a33KFfIkfgwTfmTMBxkeLlxoHvc
OzkzUpNQZqzR1TZu7Cudp29JQtirkWFc98OM1hi6yWrZIAC7dK/BXnwQh95spvl5rpF+1OZ8p2KE
lYLMPdMGiGjzvo8W8c0ZU3AU7zwAI0RCKNeQUuBJSMBepk1wTuwmYqqSw7yDMlmWPIM6pV/avgA+
79Dx5YtQLwYaoDVtSNbil+hJteUmlls28u9cPwfb7h67Pnjuej+jhjV23dyHJ9N90exBbQFZu6+K
naFwI3g+bKtcTmcTMkgT6MtI09j3WYEWuoA4qdAiuFZ1myBtJuGG8Yyverhc3ZOISSCfLmMgtK7G
1A8y+FTOFnusAv8YStM+1KyH2NJz8E/HJkZjkN4HZfnSVvXZa9GQLoVfWZWfqdNuu1ZcL5d62KUu
IBCeqfTzzxyPIXwxv0e8viR7dEFwkyTJTezbb5Q057DKgV9byXXCi21TAWNZty9pMPAlQ0Eq0mXN
4YI01EgW7/46HhpkfqzxixB419Tz+Ap5FoHzYf+UvdcXznXUu5toPtBxfoxieEVzHAPWWY01TPSw
Ms+Zho7bGTxOwUms8KGx+tWsqGrAh85HBt8SZzLPTgJn0Evc+I19H6fjo0Zex9ThSoVgKYFAXku0
K9F4MWCT4aJgchlVTPg2lccT3zFSc+eq+ckDG4Cg5H6GPoA+FJ9GjiZ7Q5DCdkCySy4EjdFEPpH2
2zsZgO9QOodQwNBNVeBPCobd6wS8poIDtyLeGF7PVhjaPoAJPFLJfEb2VFAaUCISqHl0VHTryehq
ZCRGoMVjX6FaI5vpESDuqWjGt8XvWWbYt6oRqqiTvzs5dKFAR6T8Ev1NeTy/GJojIZkxXphBvhU0
gJtWAIDGSdioxSMMmMhOv8S8ePgQSCAm2SvcTk0GN4snubcVOOfSJUU99OBFzxF9qThwhRw1ZYFf
AZdrrAGLJ4UClTX6qlsXu55hB9GK2OYVmWNXSbIYv4YAAoZ4trySUjAdX8MCkh51sqAoo6ZfyUbP
h6zMDqqo74FBHWWNESsqND7lOH7LB+ZnBsFaZXbyxva5E+yRNSTuvrpz7f5UacSaNNPjwKeRvYFO
GED7DDq1N95CR76GTMU2tum84g49jF5XHQyzv8xn582K+58ixsPDyu5tDqIzySL8rUHyQSQEh5k0
PXbv5EGBUbz0XZbsoT/spS6ewpkqzv8WAfxrzy/27lK2x6Zz3XbTpdORG+igJJz0E+Ar+o/oqYUS
SZ7BOnJM4j5GpDthEF8VvIskeq6h0N6PY3bJQP7oxP232ZPOxdGJ7BYP/hAf5JheeTlWsLQkMsEi
87rDHZ7G0RVgt0M4gfJp1NnOrXvqsa/AKB+IFbrwFly1CNsDJgeUJ7zWuANcqo2vOsrujdZFZGU/
eWb/OvRynaiq3kvQogczPuvMXONjYkGs++vasVC80tilNvNww/PuJYNillzW2rWsi1/O0SSqv2ND
9Wg8kjvGFN88q4XqzS0Lmg+8IjC1Iui8hl1lu5mqOrEzqHvLpU199RlxZ1T8zBURxznXFNIk2aP5
tloMwRObIoUhZhnWk9L6bo1+sR5ixtsxMvh1TKraLtTv2GMvDQl/tnVsclN7WLwBMc/CWPtZvDUD
6LKth7yjCeZDQfYiUoYMxCJ7rczjcWuCNiXKkUInD36aLNca82c/c/07bnZyommTNB1RwPm3aztH
u0PmjGN7HZYbNY7bOfqK7ES84leJN40w7riJzx6PqlOWWzTCXriMVAcOFJYvrU1JNzWvrka11BQ9
ZnnE0exY1oDGwaEn8xrfFc03xgmhF2xSMD1zxWuIatOLIQm/1dmX7aZvfWSj2iIphaTsiJ6hUcDb
a7tnVWZPJw9MIcumg+vND27k7vziMxySiyx9TtvrHvo7ytHqnUfUI0rXZ59ZXhf295EavsuCMhK7
N+UDEtookvleJKlx0en8ZvbrV9Lz9rIK1dFy69c4QWwxVCy8i1ZM2JDTpdUQAG3hRI/P4Zx9sW1K
LlqAeTMTQaeeLxypRn6/wty46BW3rYFZ33mTdLVePjxYcUrqdB+u621YX3JUBVBm6uOEplWWOUnV
mt6bAwEBUWTxDudM98oGxiYit3EmDcIR9ZNerhlhI/RNE1TXgEidaTjC047GAYZdfcpK4tBUcjQb
EA8tBHaz+zmP02Ud+6cwHmquzmw7DNmn0cgdCbxbe7Exd4FCIMPGYeUGGQETqcRoZY0N3nq18TFw
rtOeFJ9ZMC8ql/iBgGJs7Rjzdz835aYcR1K5Fv9pOmLyc622WjcIkS1ytXazN8cXtqnQUBPmhllo
C9/PW/lVJY+QF9LVWZaJfwTRXa9TwAicfMBI2wl+nPCpawdvvxmFA9m3hgNMAMYn7qrocgCt3snk
uiagJQzKrz7FTSQb1AvKx+HI7mndNdO4dzP3iXUkc/6IijoYxUc7cH1rvMJtYzPoUSPmZQdeYVEj
eAP30W8jlzF15gRsWxFDrZms45AKJ9ai4L9ntreuT1nrWjrcqBpVKul7XymxgsT/xeowwUwXaZ6v
ct1Ipm7kYBRdTGgLATW1SVaGMaBO1b7+UCK6tbk9MbjEpIPUuGOdYVexHqU245RJ3ZOBbWiB4bXY
9p0bnR9cqFucAt9J5j0bocOm59tLPXurQJVRI6ncYtID9NsERMJLrECHDCighWzXKXF9tHGA1lq4
a4zVXoTDEj9kmIkm72eksrda2OjT/H4/ea+QAZkcmikRbGigy26iKcnvyW56qnW2IKWLx6YkaNCS
PnpuGeDNogdzNACGntG7g8NGC9RoCkq9Lt866rTc4aCKuZbD2L5zQyPYhYVxgjdxR5RFvzV4bg0k
tq+aZcAyxP5BFNypPJv3qjPt7cDmAFzJuVsegapIqVxd50PYebZh8PVZqvRAkZntB0YFEC6ZiObY
FHaQN+XKZkXLbwgDPGLdPGUBeVzTY8tA89g4xtU4+9dV23zUgf8wlzjAMtlVRNriI+hnFINd5z2z
87VppefHGNfaHRKHrnjxQxW95KGNE2Mm2S1BZO3cWYwSFyJe/VhmvBIEZNjfgSXj47BIXOsIo6Jf
wutGpaVDRQfVZiYxlkO113F08kMUfb6S3o5zGnaszndNxSrP71JrO8xsFpOMg81hd2yxTRuNvtia
on52ZcFkdYo/EP1t/bZ+/kUK+v/MJNtzf70T/0OA7dWbSt6Ttz/hkpav+B2X5P2whUPBadPIeI5j
/yctybJ+SEdKiYPF9FA0m/8FSzIs8QN0H0hNyxWWRUAn364puwWkZNg+HwsCeEmChHhfev8KLenP
qCR/eUHu8lNsShaLlfA/oJKiIIxjMrqovfIz2gr0E+RCRW/Uh1vH5zTI7PC3mOPf3pvf43P/UnTq
pkRD3Pztr/xWYOqmqCyOn3/7Kz/RXxhRgec5tnARPyyv6OPtLikiPtn6X+M0RDoOnW9qelrEPMOR
7lB1Tu7DxA3yh7/Df/Oz7MD65z9N8O7/8afNRDAVOP2w2XVOjY9Rh1mw0/5E89SoGj1PsECA4xj9
F5LTuu/2cUFSGjwY3FrX+APN7OzHMrcuunLs840ztLLDFNd007GsrSxAZhkpdzuF8WQ/yNgbooc+
b0pxofnbNRcO+NmgbnZx7TstDpWkdIFdsNaeNUzsfHSd7L7AtlIl596s4+tU9rX70EKeTvW5NNmH
PqDCQTr7GttuX2O3J87H7C+adgy8y65takJXI3w7Tv7pRIUNwCKsy8J9JaLFaDyg82IszoYMRzSJ
NtsNAsz7Kd8l7MDRJAySCpoaFUspw4HRTe8nMD9Lccg9cZNqbT+EfgunhwVybj6SYAO/1qlNspyg
oiJjiANFDzMTTxRtPdJDYHo2MiBCqjUg4Go2Lr84j5n9XiP9QNhNwxfuRtzgmH0TuOubpjX775G9
Q3Ak2td5A4KABW8sigJ9vBsm9Qb/FY7ApmtmrNKt0xW7qXKqFxmG3Wsae1xHQGstle6IKsL8HimV
iXPdQ/nB3rBo5IURRWSDgbxungwrgB+yCy1BWA+K4DSene7L7KwGx5OKHArwlTMWGO+DoHmNnPIh
qq062YVNnrSAnBMcsSg5uuRQsQgdr8ywLOUDwjmG41FbWF9GGILjiAHEj7uYt4fTe3QWE1sUYcTa
OKTpxPsxk3F2ySmbeWdfmN18NSSdku8+A5j+Uw/oJb6gOKj43qwmRIgrjyTBck1OWmMKegcU89hn
kIGxzQSNS+TPdN2ZqVUfer00fmmdY+7huW/WOB3mriJLM08s49apFMMhifWjuxyhHqA4ky6QWDhv
RXWhmxxUYqVwr1DCgSoDQIMHUjDdME3UHLTbtRT3fYdQfpN0ZVvck8tM8R9GKMZOZBO0DTTGJHI/
pC11+zPWs0OZ2XhWfVXIySp/TqMXszYdldtBzpWZksS4RqWdHaOIv9aIUZnXc9F0LiPyg26RRr4T
A0p+UQOvCNkzWXriBjC6Pdw7AcyZo4k9z1AHq63V0tbMVjPtcPspzLJzjE6dBBEGvcV6qp0k+arr
nj3YSliaJLy1QdUKlj1AOwxqnFFfXz+JacgjlH3QV1/dwcWjF6VpxtA5j+2C8Kh+CNL6OiMG16RE
6a34EkEpmxlqSIfxROewXjsipPbna5njP20sFYYra0J0AKrVtPMjQnMruIsZOPSkNtbSnkkAKWF3
2nFvBFTuiTykUpCVKDKvPgcd5tUVUbAo0iP4ZpRs9QjE/lV3DCGO1eDhnK8S3gVKuWGAEdV5ddXN
KzeN2vBQB260UP8LQT/o44SHodqbMwBppmDiNOi6ai6UR37VIl1LrVNPb29epMwqu1d2RT1zGzD7
8h4LaFtgCZl6sWul2bF+Ksc5OCgHPx4KqtqpEdBpRF05SabjKer7OP8gQxe9KF6lKuwxsTlQktvK
rsfNGIcGMS85U63tUOc4pjHe1MShzgv0kr63Ul9tljfNNaVMJi8b0ZRuvJZBURUswl1tLW2qDuaW
YdNANtjaq6rGgNRD7AvPsMDvEvfdgMC71x7ryE3GRENcE8PhCID6NV7TmLQOpLQAihl5ZPhYaDpl
og/gyYv3ig0VsZkIzgwyj4IZKU3Cig28VE/UmF1VVroBOQCDvmyDpNuroe/J03WUJK4xoyrbNlGC
7LaStZddJC6coG9dDlZxHVTKtC7xyGPcNx2/e4zKUlSnlHVo/KgNEbm39RQayBiKPMufObUFgYZe
6WRXs3JT+YDs1FWHyg5L6yGK5w5YnZhnlnCksNndrglZeaPTkWjs/vUS7+oNc0X9b0tZ+FFW0Pai
uP33f/vT/+2/Soqir+YfP+lPX9P8+68PR1/l5q19+9P/bIsWHNht96Wnuy9yyH/7/r9/5v/tB//y
9eu7PEzV19/++lF2DAv5blFSFn+q1IT5h5pieSW/f93yC/ztr/fDGyP4t+Lz//ia36o7x/5hOdIW
JjwWIJbS+jsM0zF/AJyj7nNc1/Vt16b0+J2FadjeDz5TeKYtfI+pwEKw/Ht5J38gPYOPieOGIkla
1r9S37HP/4cKyLd9y5csNGyb7+qZvMA/VkBy8GYsaaYB4AIxdxXNoAKII493skBgSgT0aSSWN0eF
U90aY3dr8vxbVdkEyytNroTEd8jAdfH0mmrDcye70Fg7c+3CEupsefANJuVRm+7Y378r0lQuDBch
fw3QbkruufOMkz3Ds2/RKDIuNjufgmUYxIU9D7uhAWwSVpl9bGq1tSw2AEER/CyNK85Eoi+43C9D
2tdN2OsZzAEbMRq2Q5zfTZMlL7BNFhd9TK8KTero9d2tJyTZcvBqTJppEA2zD86Z2hzuF9sAGTD9
LLf5uh7H5lzM4dMMdy4Y5/FqkRiNTuICXy9sgmZLeifSO6E+Zie3Zr82O0ix7JLR8sCTisTXenTf
4KshyKOI22pCpk+//ml4Qp4YJqTbvG++TBvscd87SxI38twJbVPrtRgeg/QiHEW4lw703mRY5j5F
hLEcqcuIAeoUmAvApEA10XgFdkMiePCSDoxKLexjSUYdUE4VgV+qbQ4dcSJQHKf+sppxRKcwdB8Q
hvSpY932o0/Qlauo1eZtbU7ZKv8AA8yxlYR7i+PkoMMGl0OGvSAMbHsTxDz3UPTn27BJwQyTrYno
s6nWcRpmx6axrj0kwVlrx4yhqwPjUqjR/lXFDsevPHidecsswapZtXnxybaRShaDfqAIqfeWh2W/
rZHw5HFVnovln3HI7p0ZmV6FGL3lkYpelCSX2UVhIBf4ZL1KmIDtpWGSe5n5yd43jhP+2E1ohe6t
L5pNQxbKUtmdHRwkO56uvJkIV9I4y49eiyfVTFB3oz5eWY6D5gRL7coyunfRlpwO+b1EMmChSNw2
BXnFHqjlsBry1yQpt8jMxbZiRJFQHLFQhE4uqu7e58+nygLjO14mFgu7ueBUGMCdn6WNaz3Jv2Kq
pRerx02eVv4jgnhx8jBeP3lhsu30IF4jjnxz+a5aSvi0vlVh21B3QQDhsw3gbXiAPwpF5rvwLxmH
plfVqBkcpHZ3DHFBbOFY7DuuHGWVdzUGIgZwrcGICk2Vbp2rpnFDqGLBQWPuMOyof0BSgWwixeiZ
3mQZynZHjf1rRYJzju3oKpbWiViRe6JhaR3M9tMyx8fe0OfYAwfaOry1aFnLyeQUZP1I3KD3PM6D
v/H8memXYd6CXsX12GAcitvmIjDZaPECURw2pOYUquSaTcnnafW1SBN5JDnnxLAVozJ+JM8xp3NE
vYHuSrAFqhN+Dek6b33MtCjrk8/CxQPqFt4xmhp5qBzzhSVqeJizliIkrCmrrZ3ReTdKF2fWAeom
58FS4dCEHYjJh1jAXe1D1hid27kBSJsUj6CAYaD0ix3O4eQPUvEFUgfJqVi4gMySEx9xZtZiZJhg
MDJc+bCUqbfSM3CFeQPwu6T8TuZ5WV1M8gmW0OhgFp2sfaLkzh4D8VgFGOnk/BND+cKQwMtSwtSP
GpneROlI+IG3QQJEpy6fSyaSNj3SJhwG+163C9hhCF/Y6TkXCF4r9lLFnSPB2GAZflY4MGowT2Tk
KXMvLUAnHSTNQxxHBLV36hj79bfN4PU6cEB4eVG+EY1P/BP5dVMxQ/Fh1rbpze7ZycNtEjZihy0V
gGoO6MH0i4ehMnFmuCyOcKGeFniwZaAKQ6WjtuT+GTthsgYOeeIMHAx0hAdKZZiQfXAI3IoRp29N
/aEiniogbOmisZ5lF4entLlRaHkvqjZ2jp3D7sUHOxuljkROB7Cr0Wdbdemp9bt71uXZURjzGW3v
OeIQ3kxtxjWWefu2gqRUlWSYTBOQImfyebZJD2Q+OzahjUOwCCjxEL4YAxRAnhZYSEm+QgJvv6ZE
Xmx9r7nnNvieR8gb9sQZZUX4lzKG3bVdQloirSXX+bqKRbyxkOejPE+iQ5Pu1G4WmXVIw+Q9VsFi
OfPVuiBYCjsF2llFpIDvHyJT21vKfQ7eObn0J1CFfkVylp8H/OWWPI0OA1Y49ddm2etNKtPqVqRT
vAg4sIHAb8dWTZo5nPUdfFOkSxkwRo8Jn+smL43ZIeLCsHsYBjCP6GtwKy185sZzEOGkzn3l13JZ
TF83stup0TC2boKoLENSRNuHFplMi46E8ToWRHukmO1cNHURB9Q2jHcx+/TANz5ia/Z2JPUNt7/+
CVmABqiyvHJmAad7auF2qR8s0FpqvHQAlh2c3L+t2pkiwo7QmGnIDCkai9EdHs3SQJzcnbm57Eu7
IuFzHvpbsG3IC8M+P9JA7+cwirjUviuejljZx3yXldZbBi9I5hUlfLhH20QImS/fXZPjtgocAtyI
nfRIWt4ULjvDaSHfxZiBN8SII6gkSWMWqPN7DT+EFJvGplECDoCCUWRHPBsrSJ+YAIEPLsL4jVfQ
ocJiavRp9oqbJkEyyr4dYrQfeyfRY2b412vr/6lw/lN1vbn/3w9/+S71X873u4f/B0psy/6n49PT
m3pLPv40Pv31Fb8V2IYUPxiAMqNkSOIF5If85/wUBs0PRyyjRCEopR185H+vsC3/h2dDNeBjrm36
pDv/vcC25A9p8pgImLoGIOnNf4k2b/15nOnheTGZdAXC9kxBcSn/YcAo9dwkmu3fDtHb9ex4h9C/
ctPytc6gtLqxdlbHqWjvetndhQjdFxvusKqVeyfT4QpfAWVbhTD1Dz3Kfzf3/HPR/+tV4V0NTAki
l9/T/Yei3+hUg31OpjvUoPdudkihIShbXuXSvJiIC3JcZrxd+p2K5Bzkt2OT7yJvekPM+ISk4ClM
cjK/zW5Ve9E3xvA3N2xZirC4X49w9XnkLD23h7bw8M9feCCWgfN/jYd/e+UuEJildRK2EMtA9w/j
4WwyLRPSTLpD5jVvXb/+mXN7jjkGFYVwagvuEoFe/JGZbbDVKlIgCSsgYGKt+6soGS6dYDyDmNsg
6Vj1jbNksF1nXfAyWM5NTI4xUolN1crLKYHOPzgQAoxnw6ouOwQha/WL9kBUtMQOslVj8eS64VOc
heNmWIxXC2WoIQZ3lu5+qEhBGiJGFR7+gcHp7oKyxQifsm/jjTJB1Kxy91f29y1T0LDLz0bLahBh
TZ1WJ2SZ93b3ZpbVbkKj1wpxipg7ww83kLVG0ApG872PJAFBs1hFfvRiGui+06K7WkJLE0LpcNA+
MXc8Wq0LdR5oZrppo5Pt8sjn5+KAWTsIZ0n2gNvApadimh3PhvaqXUiX0Tw9enk1oZgPLQbUfIY7
5t91/TQtuVqoWLq16GiTqAPCps23BmqPKTbIwVuu7bJTP0e3BktJR+GZ6RVTiOsUZzD2thfPJPtV
WU+MK59K2YCqm8GAOu4pMrs7l4hAaFkHU1QPGM+zWHxW1sVgK2PZonkHrNFtHYIkmgXM9zpV627G
HDyh3FUy+mzs4q1z652fXltaHJq2v0j4NaDwGAA9dL83dKsPvk8bS5hUCPS8r3ZKs5VTUIzToX1r
UlaIQvS4vYJnuIGX0mNUmfnegY3uMIsEfhS/ALlrRyYsP6uheBscdwITweyMyAY4YWxLUQurtRQI
+Hs1XvTElBa/sIaJcbAyx1p78kPiy0DawPfizaZ2YE/YNhRMkRwAZ5rTq0tjjVYCgS6t+6Ft1VcQ
Dde2CG5kSwxXj4GOJUt/lsETu9UVQox47+u+3jhR8sV/APHOv2pB0+Vq/iaDPdLOZhG4s0zxS1vc
HqE1XpoQzzVr0JWF1mzll0wQ/ST/1vggUX3fKRM5etDFGIuW35QuPStFtE3ELaGLxj4I4gs5lck+
gtddIhSiGYWoZsSoNXoYeDuAGA8F6mW2SdWeib9CUuEcQqLDKQdLY81upNyMeXS3zMMX18R6LhN8
PzlXoT9rNBPDvO4xx28JLIqiotiOhvvkEmxTWR0WIFzJs6xBSGvzdfaQmJYVl2I14YmNRz4YlTeV
TIP9GEkwGiyJd32LENaBTt6XctyOohBrzLFeV123PckE0/xU5lzIflQg1Wq3vXodsIbvCMD7D+7O
YzlyJsvST4QaCIfazCIQCMmgiCSDTG5gTApo5XDIp+8POTXWXWVtbTbbWVRZZv4UEQHA/fq953zH
3CREYyUFlpFF9kyZWw+3tlMHFcHI9P7kk1+5r16F9Qiz5wrR4imXZH9ajn8/rl0Hv+LbnHG+jVb+
mmPpHYh0x/HFXdD+cZesD4d4/Qot/yAQDfA0ToZZMJAiriraTIWJxjC90LN+4JG8au580zPmwEPn
XqROV3/CGr8jkwpdHxp7q/pING5cwvX48inkwTlLkKay0srQ04wbYd1IZxjZB9V0y/KHWMKqJUOT
3HXLQYfM6SExiSfG9IR9t0TDB5N2F9kaJ2r7QVblByfIr5juA+EhvIW0l0i+yfzmBpm8fZYndBbI
MQ5c10uZmwW+i7i4tPlaInU5GfgzTD2knnKGfeuj1OtdLk6X5D8L1oEkBUqjjZgqhB/dUjEkSCVF
MNRsONJdcdx++5bQzpRsRW673KqcpEIgdMiTlzNrBtePSTkhn8RcGOMtqQ5Wx6XN1RBxaOyBK/Ai
8gl+WWuyK8S88dbungmTfNRit4TVaX8bsvkoFh4ghYt7k0n9kvTpY0O6xQbONWCnor8mPhdwIoqh
EdzNXM4SPd/ZrmW5NTVz10Yktf9dV7Wp+UQvO0YJqdOsE33L251QDg8DvyEv+JvMyGkpEB24Vp9v
TXRJWebgjRrxs/P6QNC32ELX8DFK+r8fe4PgGX09FbY1Xo1yuFpEmyWOutblgCzyfgGMDyCWg6tl
1qBjSnVBFPm4zOq67vP11F1NdiaTqOp4iv8YxXzzCudeLPrNt9JPpopBPfLKOMc1O9SlfkfC6RDR
0mjUK7KWI7z8KtSM5RaV2PHFYJ44KN71Gbes8sdlk8B1iXV+QuyNw77uCYH5jhvC2n0+UbC5FYe+
s557BP2Wy4tBQwHfmXU34qmKUjSSieRBangwq6L9tJeON5p/GLA6NljPPqj1UMHl081o4w+hm7uM
Hr4sZ/YtriDU1G1BrM604IlT5vysW7yFKRXWMZcx/X24algyzTW3IfT0FPsFRVYABAGyuGfso3w4
jK77CFE/govrKcwm4pRBlSKsgcs/9zlrNlktf2+PxcI6W5aEBCgwFwuZCGF6NKuHStA0ia1V7pRA
seiqE3jBZgvpJN77iUVMhFYERUxdQVDKvuj0C2BS0vtqhqBekSLYMXcybr61dbXEJIitiR+oGm7C
vzeEVbOPNpq6U5kMdYG7ixAmmPB9S1+SZzpqumanDcBp9Ql1ZyZsD4FaD8SY31sX6ccwN1d+2UFr
uSQAotGP4e0OM9yKZOho17+/WG9XIZAJ0rUGkMI97BbFh9VZ92UavaNA2ZqELO4I9OVZSmeAseMG
syN62ZrZMlVKudHKFNPKwtrURw+qM3x22Z9Io+z9ew2mrH0pkGWna8Gh8hLbVPHdNcTIx/63y9cH
OFZaRpTR3Yi3Ulubn61XProQ+x0r/UgTbvL1DwTzzdtaSlZlbqS8Wi+Gmsw9fuQenftmMIAqZU1/
K9cJ8ey0HraoBh6h9cXQMQ66rHFCHCybyNIs2poKe06TZHh0xlBks4u3EDnylHWHYQU2W/J3hLeO
Y/JqFK7G+ghzww7JuTj79ONijQ3IwD5sZKa2Z9pTb5PRwItfJBxw0WjByAXPUhBsY5K/YgiCO2Kq
f4RdP+T1zkUDeoNCmStb/IpBba/Bg9gW/eUp8UlgiGGCbz3MyANWPvxFDLrRK1/1wf5xhv4dTLo6
SKLU80Jcc56QfeRodzMRFnvTuvoZ6mMfEtIafZxRuWCb0HMXPfae8S1nlvWed1G27sYcYn3NVYxd
d7/uPab0aH/kAuFoJ5vdwpO8g8AEBrPDk/uBFA3rxiKRXJPcjABp3pY+d5BVvKYrAqNmarBZ+giv
SNHWW31yv8RnH3ffLBqsz6hBoD1wxThOcLXyVKHYFrs69+jeA/5AXW5jws0/ophX+PdhJNj9Y5zb
c16pH8b+I67+6FgLyfJYsFuY/tEvxh+Ljlu1nhfsKftwBQJRLfeeXYMssHzkoeOmFopNS7fcT8VR
fo64FhWWo0ApGiVFHbYW2Ah78l7rJAKjBXIsd67TusymLv9FsPgGOXxfDMTnqsNfTsbt6mqwHrNh
eePRfUxG6JaC2oP9w/tkywQ5q3glLKu0p7Fw/K1R/dQA2by8TNDOYayzglYLbg3s1FbNvr54+PWK
42zx8Kd2zt2J9NJDUdIQlt3iIcp+GO4Qwy4HHLFOGZQp79rqqFLdv4zLqtjpi3Wc0uYX4Wxo6LyY
XCEtxzKHILG1+WRSlvbZ9KfQjwd9a4+v5rqDFj396CK9TbR6GY3TAfGx0sqJdreBN733kDtGnJ+w
j5oFHZZsxouBfbYm9XVWIcnINL2KKowUPau6AeqA6aJpueITKzYg2iUEQU7ocPL696fpkJQhtNFG
XI9PfqZM9OhYgQr7FYVSkAviqbJ+famEkG/8bHhHMYf/gAYgfEiKKK+wsVOlHlIdpHlxVsJPefhb
CHuZh2sKFoDGeRxG+AxJjqVXXRL0SZvUj386LEPb3G/IzWjRGKL22zZZ/JzE2rMzTAxi2YyRM/E0
+dytQrvgryOkW8tn4KfmJS6zt1hhm/ML7YrBYZvr6Uc8cKKxRL3GbJzFzF8cVgqqmvnXkBG3U3Aw
68b0Q7DBRbY6sRcy7CEFnEzk4nsWgNFiF42CxinA14u7BOItY2puBM2luOnI/2RPK8R85pOjEOje
8MqiHeU2Wv9vIXkK7/cznUw+l/Vfht6gP+4Q0OlOb9PATkW8B8vnzME3em3gjm9FTwYJgVhwQdaU
EM5vwcjAayvNb6QSLqATH4V5wb9MyONVWdQEALmvus5hFy3nFOJ+xiEK7Ao+++IdUoqFsm78B0XK
LtgetVuwugYFpK0577eFM3dbF6VMXoD3I1wSAUfN7+2mcT4hIQpLF6QAAOcjMMldnxLGNjuFsZNK
nOn9eHdJIbbskI/T+FcaYNrnWFueVwphl7rtHmhDs4vL4dkmcByNu7I3Rodkc86ZYNWoYgbfx99f
pft00GFSexCxvWZ68w3EwjPE4RBJucWRn30FzfqzSONz2WokWODf/59bH8Z/17Px4PMLB4ULGrl/
E8YVGq1NAgZoLTNC0Y3mdY7GLShF3n/GvVPH2isaJTtMYjXtgGXsmyX/KPMSuqg5QfhFs14P3BB/
X9Y6iWee/s9eEqP4/9ph/Le//u//L7uSFp////r7vv+pK/iXuT9Nj/hD/quoc/2O/9OURILpoNrk
Grm2YSLs/L89SdP8xzqxR+Po+x5drLVd+M+hvxD/MBFqCIb6VKuYTP+zJSmMf6AP0Hn6EUR6VG3O
/9PI/186aC4/iZYkE3k6kxa9HvFvHTSWN2RBQ28HFfFLnu5f89QCXuCqu//ygfw3TUYCNf/1luVX
oVRwPCamwsZ26Dj/1mZsZ3tuYACyfXYuB+9d1Y9fMXk+TLcFe3/zmZbTTz+DSoDb+z0yfi3zbCDk
2qZO99tHTWaXBNAXg1rDDYzSeF37DckkS0gKR+UDVZcTRUsTQax5mNG4bGtyJoNZB8QjnavTtbgd
Sh+6KiogRHiBjoq7Sym3Kgem5Zo2TzpmQJVCMogL6zWS1utUPy2wF9Cce5+QQ0IWymVT6s85k+FZ
2edGM+5pTaijs1YRZd5/pT2IqcGDZ19UK98pfe4c69MaJqIXrDVksYbT02jOITbEoVvrkLKJncCM
nJfCNb0NOVR6UDjGM5GH87G1xreqHfapZ7hQQu1z3mI2UwQSK2Ik6z7/3ej2Tx7ZD50fQfNmoNba
0RtY7WZjE/kUOFMMtMXQjlUG68Ihw5S6izSC5sOKy9OIes7DZhyVmNJyJ33Qjfwldc+N6X6NzT2H
0D+mT6PL0lmFkd+3ok620BkwjK7fMcn5UozGrVxflFwjd1MjfQfxWS+2gXuIPSrBzm/q8mGZ5dGJ
rY/RXUTgVEd8fAJBU/FOmJ22cS65bRIFDI+F4pfOFoBwHOX6I5YYFt10wD46keHA8ShOl98yIby9
LupPOZS3ziOayGJkP0hEprbT6uyd1v7ilAnFWy7oc4yQu8Z8pX87GLATOhMZbIxpVWU1iKucft4k
Pi0bpUWvksGoVdrQTSBFBGVJe2R9DZWdk5E1v2i+epMlJs9iSB0gQFBVKfDSJkPfgHukhYu3Ecv4
YyjtuGAkDHOy63vogLhEkMMikGLsqv5IyQpc1rSgaqT3rsRNSeqQaYCLry2wIpx6tLAqDFR6yP9l
4e79bnlpV++50hqFGwdqIYDMNopPekI5nOJfgTBpkVjqIw8zFlRqBmbQOT2ZYHGRIedfHdrIzSMq
RaKW+avZjcSR2i9NQ7/MN+CgKbe64ypOQV641F/2wzyzt/VVxUBbm/RNPMGJLzqAJ3/Jor80Wb0R
PPrCAOHNVIzjdPNcZDPUxWIPb5js9pwiHab/jys9uIfdj+12v6a0tTfLXJAlAkhnA+5CtPiSiL5q
wjhJToJ/NAWE0UbUv4SjvrAEwaOovJPe8QeztGl9pfvGHEEfVJy5a/yNWHtuimHmWq4+tX370M2k
sUXoErC331cDGRjIYi/lAG8qg7+T2Za2WQiO3EwaVH1s5r5qir2GV51+WIDFiSOgV53G8WpDZbFG
j5Bb16b1iG0O1fGHnDuUF7KZj9pMbuHoNi9Wpv+QHQ4ALC8PjC75kDJg0k4UfZv5JDa0hBnla6GO
2KlX6SUWfTDC6t1oE6NXYqICvzS2o9H98QbjpcZsPWej3Pdu9cSa91QPzRGF/tnyP0sThPCCzIHW
T3RoHOthtB3UkL8ifXz3+yzdWN3yBHH1EZV6L/0n5pWXuRn3beO3vISJDt0auWo6nMwkcPKlsfdx
LPbdlJKChBwWhWgCqs3/JLwA61LtIJmM21/G6KqdmRU7aAvcpRmufRL5gqZkqFyA91tDP3GeVb3Y
jkBoqeSGvev3h6iiDHTgHW/nNrroxqUEv7BpJ0l/BeLGYYkuHPxCL/aDLHqnZXdKC5vT0d5Jpqd+
wo8CsgFxwUuV0L1v1H40AOf4cQip9hzpw06hx3G9o1wm0pOw4loOFI3+Ma+jj9RtQFaJ3WxS/+nR
b7vVwwlDY6WDcdOnP62qhm1W2gdy4c6EHh18z39tk5TT5WGFM+PxrcAgrbhHTwuVTf6RHRN1AZBl
ayw4EH1H7X2XFyNaQktY+1l6k3OflOfRY8PLBndnObR9oadu8AeAJbP+VLSet8kM3VQ7IFPHqZn5
l1lWD11tYICMTqiYVWztBwObZJHuHQihEQ9lbi3PSJ728Lux7NbsnGoqYBrqn5OnbQna0IKko+1t
fREuhHqv1b7gsdLTKJ0HxWPSZveanh3oojOPt+yAhfq+1lPOAY38MgfvlOT+e6k+9LmAXYgzfjxA
TX3oK2pHk9Pmxq4+FCoyS4sHAGYNqTPVV0/6sa75j13d/HakeWu16dqO8s0clte4aY7rKASf8aB8
6/B3I2n2QL8IsXs17yOEGwQvcijs01cz5Wxgd+PXuECaX+h7uOaLtLzQ4KW7y5EINzDU2nVR9UPV
GH9QAT4VycskrVPq9w8Sn0NVe3RB5EmR+6g4iell8ZiI9sIoCFol3JrM1E+VKAgNKBEzVJfcia5y
uTfb4r4T/rWoHBg19g05+iNsYQKxgq6xd6mbnp2fdAT972ToLVL/t9GrX4N5n7k4sGpBJGWt3szF
PkNMhQNgh5UTnxNCuxYCNqXdIIFM7yBrfrSu/cGImMuOYAZwR6faw5xku87xdrLznyuzvSywWja2
GG89/jlCrj66Pr7LPPXuJSwk02LcqoWUDfNdm6pvazJoXU/r7gNfXl5tueY0pfNbKcXa1sp3HoQ7
keUvSedgGDn40rhaffeoJdrzKJonz72H6/4cj/4fL+tVYOR0SPPiycV+WrbiGFXLWWjMO/XKeGK7
pCMpdrFw78yo+bQh0myc2v9jtP7dly/Kp8TCSC10i4nOLl3zs0z94phjuFACsm9moS1nkvjmL/AX
d7qtfTsY9lnO0Eh74smkCILy6mFVARtazmK/Mslmz31JsVogrUNKEmfHpCkPBTGNMfHAdfdcN/rG
ztGQ6ZNJR6pxLpURv/mx+BDAcRdGffOIgn7BR1to1Utcxr8jnWWQMdy5MOhj50C0W+dMm/PieslD
l9jbXndeZfJUxu8DSkTJ5Rvm6JfvkrG36mMz+Od684YhcJ/E0++RAUIKwxt3s/UmFP7ftRyx4D6m
eA8nhrXx0u0d1hgmG1R9sj/LPH/yrBeQeS/diN8fR8cGUdU2b1NQ7EjWMRG8GmWdbNwSFJuBg9dQ
OCL7oGi8izDd38ZiAdIYD4RRoA0bjlAHb7Ws+U4Jc38U29rFltr316mfL7VthEOaAgIXgT7EJzGT
bWmN+6xB0UQPLN+rTHuOMV/HEQKjJWZXYU7D3n013TjUStoP0dEU0wPMm93oWbsl7hCyMnikwVWV
JuX4HMCme3DNke1AP/htHcrCeSkbMBdxdD9U029Xj5mHa59RAnFI1uJRYFXsAYOu/8upKEDCUY7M
l5kmoOHYez3Otp1mPyXdfOEce4FxgfX3bW72Jh+maS+nKvffgJ8Hg2k9Mh7CSW7sphRL45w/9uQP
iQkIj2+CBdc4ejCq9rJtRj56lWnHWHfD2hiftDPQ2u1ifC5zv/NJbCftMTXn+zquw4hJpcnqYf0u
SvYyt37CG4FiI935C4Gg70LvQrCr99JaKY71rW94+9FwQrK4LfIuxG+x1y0mZBPfXWR3hUkLNZb3
5lgeU+RxcMRtpZ9qJw0XiEkk3i+jG8KmDjExB7imEB4lYe+jGmYBBPV17EHi5URz6HYIq/IOARkN
UrUKydjT54cRvFfDBAlh4i4nKDdlQRxq/VIuPQBpCwkTUajSvawvTnL/9rbaVwYuZ+gXWgfhkX+f
G0z2KSMYmH2p8ejV9llaEM+4Ch4VA6Fae59wx6Ydt4XecezwD674MsvkuWusHTCUbQR/qDYn8nDA
udP9Ga35EAmXYBM4C1P6BCRpp5sR7BCqiOYq4xXnke/bW9rFp0Goi9O6t0LTHrkldy2VCT41doJm
PxIe4JsSagAEDEgo3pR+sTwd/G3R+3SXV0FDdrf+lK7o3nER/nBLmY3YF21/6BDPDZZ7SCBIOF65
KyIGjvHaE/SbP7idglYQ/yadC/LAQLYf+S7GeT4vYIqjK0YfcD9JSJkXIpJ9GJPxPOoy0NCOST50
k7urq5Zth+hAqPTezIkam7mRytAanKCi3lx/5wJ9YbNe45UPOnQOSyTHqW7ttmKUT1P/qSvIMrZk
WJlcwXHZd8QDAdwPrKncVcR5QI6cRRfWyPvaRhGB6xAc4wdFld5JabAhRUcVfbkTUnfilKoWRhmH
CT5DK7UCD9EEEner3mH+2CYtfdJp3PXKhdzHc7iegmvvPpqLW+JOpEDoqETnO/oE2zotdmPXHPsE
FLY+3SnqLc6GF5cwxzxJb3qMz59kNH0SD73pXFAib5Gy7mD+Hg2HXNURLI01nTUCY6dlINSZkbKy
9xJHNsabPTvDnR7RRWuxrpPdrEDRZ92lJl6l0GhgklCg8eAnKQ4A7pw1GGKxNAJ+bgLTjTG9Kd/c
Geo3akQS+tiut2bkIs5Jz71dHRh6BrqrPdq4Dnx46dD6zyoZYTplgduTpscr9Al6wop+sBAxZKkf
LtLeroGuKz0KfoyVAeSnSWoi3vYn71iakhkHwe6woof6kEfjJV9JEo179Wbn4rBgKkItTKT6uj0C
GHYfVuOC7RMSikCe6FPci+yKabRdczZ6W4ZtCkM/LY6DUR+rej7NGF9J4QyMwoKrbEIYd/dRbx0d
SfjCnG47JhH+Op/i9CMGUBt6AonBDdf1zOCIOzIJ6pDtEDSzUkCyBoqh0Z1y1w3XD4Juzc4s1AGs
AvMYb1f56AtGvXhtauMyL+/OUJ4qqGMJ+I31RyWQNif24DkBQ8yHaOVEvIxQi5z44FjNtbBuAIX3
61rYihSBgTrNtEpNG3mLSAGheTgLlzdcKByFu3OUq5cIBft2LN2XyS1wQnn3DBWuSjP3wtpbdeGF
KEfulEehSJtpOCYFCUZTygMxNwenghcsxXtT+deocW4VjZyNPtff0p8jGITGnd07XwLDQt+0z/Wa
31uUJlh6GJsbaC3Gpst8dHfD+9//5hozjH2NKM561EGBP/N0ISLB+BkM7AjtmKc7p/zrY/FebSaf
IEKsW4z8dIVnFZ6gPWToHGCtKgkIkhk3qdSu1bjcCh3amDlx5uv8Kw2an8XZa0Z1l4LP2tQellJj
ATNNAAxY19SgKc8rlXvbZ85dL8DoDbXHXdqFZK68ZjhowDFqhPVgOSt9unatAoKXz/ycaRgepIZT
TgC/cIGNHRzm7LiP3pecznXfGQswvF9GV/8Ibf3lC6rseu4rRnHmN+ZIoFOptQAQMYkX4dEMoGVw
2gCbmLAydcZPM5ffC326oPG1cjvVE9uKax1bTX1I0stoCaUG35tChGYjjeB+xEMcSPjKgagSAkYG
4x4NyL52zIG1BBCetdwx9Qtjg4UsIrrsAVnCeb2mrok5uLGwSJhcf3t0r4ZD6FqGFdNc6BkVTvlj
DdpOJrwTnNIxA4PkKIcJdVr/AGSabDW8pox9+HbWC2Yzgw94THugBlwZJcstjmM/VG36hmYEa43G
Sx2VdRNJxIvn/DZa7/4qu3Z5NSL/7v0J4I9vr6PjDrPiGp2U7WtdfSifD1Kjv0JjKHqOBcJs/L0+
tgaGh4q70UjvS1BSlg6cE4v1TiOnOuquja3QtmXxJxAkuZN6ecXQ7Ky4qrgnG67l02bKdtD1/NP3
2QTwQ+D5sarD5OAwn0dei5zxuky92juEDQUZZkQzY/DCCaGZOOu5vDm6hJtxwBaj97eUhhkflIh3
Br53dBNAoLUx2TkzKjh7fJPDCpt1KjB7zRwHT9FMI4OQ7g6ccfwzxiRu6azngdtWT4P2Mueaf+xU
fpPM4E9ae6l5gvYrIDxYBubriCKRfBjOmxZDL6pLvz0vvbbNko/ZShvcELyDpmS+FrnNWetxZyj5
x0uXT6vj6uON2Y9xbIXZ3liBv2NeXhSZx3B3ILtQYTzXzqOInfasR1qYFpZxlg4qrlyt+QJ+g9o/
/cGsvrWU+6SVK+HLF0fh+jwLpNeDXUr3ugeJDWHXF6kgxWaI7Rfk37zlaaVvxBkGt/bPbGvvXrfz
DL4UVP06H+Yj1ckzSBP85rKgtFd8ZIo6iQCKXZKSk+hiNaR14pJpuhrUh/X8K4GrOASOb7Vd17pX
ZfP3QldmuPR8+4g3n9p9PlQJh8DFIffOKk1yJN32zTEb92Q8VJBEKaFGhGdFxQPXIGcEvMee6tkD
yrzVEUNfrdTi499L20UjWce6C6afc03bohxpqu/GHB6YiCrIynwMKot/4xs2jpaEfDvoeXTuWrlz
Fnh6qF1oG2XjyZTZp54f3ZI6Z4pZS9dVqTSbbsfD9G0JLAxE2qOvN9z7ElT+ujJPJpNkmSBz7YpL
gURx03inoZDLA7A192T2DCTt7KOs8HwtM3sp8/symAZiFibdMAMC6KmanhLgorZN01V6+dniOY5F
ylEJqQDLpHiHIkC01uy8Z/jM8ra510Zeo6DAIpdoJg+gujh+c9cQpBSULSKE6CfKyH7ShTGswMhf
ts+xvVF+jwZleChKpzq0nwqHMaos41wWlBIpPyyzWfpGxg3VupX40gXoJUi6Yh9C/cnV1Q0WIlJy
VyThensQO0aeKC3HpWJhUS7ehcGpyKOgl0nyL1Kv4jOWrFBGPuyHAXmoB1t5gd9p9iTEJuV3rzcA
okY+ib5fjY5hgeJ3mYVEkOzVgapxCqWiOmCVIn1g7Qo60S/aHGxkilPR1EOx8b0HPS/te7crrL2t
rKd6yZytB5CvXscmhNNLlBLBAh5iC0OJKAl/vVO7Gh6gfx8Rgb6zquk78VxBCoZ+IIKZJcuKu91c
0A9DnsTm7xwG3wLbuy4ejpcC0UYv1/IxtYbTB63K9mIYfg2Fx4rH44Oi7H4q8otCx+rW3tXOHfYM
ncfur+C2tKYnrgc0NMJcqHbjG2d76g6gAcAaMwPJbtzcm9Vx9udk3yvTCKJ2eE3p7ROBQJduRFeb
WDu9BFMEmerbj0xqtTnfOXJyOcBMf9ax19LQLnVwbR+k3QNRm8gOqoQTRq6gMwvsYxOzz2+8WcLm
TsEmZuK3P4zP3Zy8EbYb7bp4pnhlppzWybMf60hjkyE9MY6mwLE1uKZz95FHZFRl8tlYo4nc0aEA
caaL1y6fymTzjpwKYdMKRZ+t/Sy4URyICad2dl/RMw/7idwj3OGULDXtL1fgjss19Caxs8sM+9iP
LNLrbSKm+cEGpsKxjRvZhE6BSEWHydEk972WPzuzC1AKh2/vm9MqYUyRNXX7ODexvmIOKrPyumh/
7Dq3QkNMRD8JMZ1sNNu0vMjfKHrRMjgj1FsZpNMsRXYY+2fNiPFzJvWrULnYy8V40yAugkVH4qkv
EGCBpbwVXjQFjqydexi7fyJz0va4mg38qO6TamL9jo9Iv4NnQBC99QvcyITIokz3CyRhqAsl0rl5
BeuDkWMG2Hm4KI4zzZHQLkndTEYqYSjehKKgFnvCDuWHHYM51Je0RRvDvO8xET0ZA35JzaMNUFFq
molBR8QvCB2MbVKTyz6IF4Yl2px/FUkPbsoi96ov3vRlsB4JD3WXKafjpMltlfpk7XFaqh1XnKT+
abtpj6FAcduJmRo+Aaobk75KLjzzdq3ctWOUckZAyOB1xGgP/bilb7kpVZU9iTQ5q4mIr9hFPmja
PYTGfnwGSDiusApG9/NFpAwJbJOQzbYFD8/J7DbVbJ6JksPB0NUVqoyHqA/hZzJVHGNTTvA11izu
HSB/8UgEKyz1ZPFIu3TtT281KS9LypnBQQ62cixrQnE6hI7ga0SArIhfBRs916YBB5twCLOKH4G9
PDiteJtyzUCwmySk+ljPY1UTLEWxBKoGlEpLmhlgimaO0vMgGJxhnj2xDMC1uGsK8z02LUJ61ywi
EpSPQ75wiTiKjcWLGuiNEfJ2LAsLs6U/K7DXH9liGFAjGSUKbdlF6XC/TBnTosj3ApgeoVYgKSeT
xrpJH5nnE1329DBAojhMHRuGaWtnDbkvZVH8UmPd3l7jhQScnpoDFXWlBSZnhRp3QjDE9fokwMKd
flMHzWP7rhXpI6lPFHJNAvZ20lCyqxcbUPsxGV48tHphrumvVieHgNMjq1C+vPlEru8sEmkiZDuc
XScVjnRTNTKHDZPJUBLZ5V64iHkWM+j9hh5Bot4sORL1R2tuiEo8ALOHUqYAY4f6dCu6qNzpbb+G
2NB4ygHGuSOc3VGipsR4UxMFvOw59ayzbIrShT7qKNk6IcecKDARqZisRbTAMRZgjfRYgwbdZfQ5
gYlN1RboRkREr2ltZQWcBFI4hkhteosWmK+jhkJI9NlFY5aOw7Rjft3+1hPHOuPqqBgLcPdqTQxP
moPZkkv/knV3AyDrOxqnm1woThfkFCHc+codILdlkxEJyy3IzSQPnZN82HyyjsjzQ72a6zy7/Bgy
5e1bOV3YehJYM/g/UesYzkCGw4QQc+XrTXoMpC7rRIDt7tjoS33WPNqTbs38b4byPjuGOjiomBo7
ozMc8+ygxGdOgIMcOBChjbRRCdUKC2kRYQ393yjYYnPSNVT7Jx6KZefV65wr1o6Wid6caFs6R8PZ
bKjROl0RV9M9MXmpIcz/GJn6zXQ6Xy8GWXqV+avpjXjHDJFDuqr/zP5FjkxsJkxsYdtmjxhx+7v4
mHdecsIVfNellK5TnPpoMtJQkTq1izT7VXkokDITBEuv7+BytwGw0PzOkV4wkCCWVyuQFKsx7Ghj
tsKaumeb5NQKZpUefZFcZSsyGnVUCUmpnqYm+1Mt4Bm1GeB25lh7VKIT6QHWeIo8zh2TIzfSot/u
jnxBXGNbMg0CQBo/Ip6gWF7T+Rc6SGfb1uUC7tAVwTike+ahV8KokQeahQOK+mCmdDWEq4O9micL
2JDOjBIXbiXik2uT4Mh7UTveeMmJRUG1ibCMNe65d8hNZecLWeqpgsAraE2rkxRaEUwZi0u0ZNfY
tR58lwyjvlMytEb/aLfuc5LQdMZZDXrU1+7SpnY3qeBZ8DDBIzpoiLzWcWaZxUmfCkLDTZsYg/gz
y4FsAUMgzqC+sY06oentJ731aEi00CCz11kZ/jHFHnxrdXSPcWmEFvEfm7bKu108Ilou1bzsHLP8
PRBZeoBRdiYyk2xr1sQg71guh7qldUMQNP2xi98O5z6m+Jg8mfPO9dDR8zseQPvImfne85jTdWQ3
ElAgNc7xHCsL0yXWK13uIgfxZ+nh8i29mNROx3tugfaQ1IhwN08U0SfleACWlHDmTRlFyOncISSE
4SBJX2KGyEDhzkh2oAa6OzGh7zMaev2ySQuylMPYKvXt6Fb3Pj0MkiEESXT6i9k56SZVHDF0yZ/a
RL6QZR3DpeCQOo0Y3wa6Hr6XaAjt+Gl5y5YlZH5JMOns/Aj0hQfZYFo65KHAE6kp4AqAPF5QbrLB
K91GfRTrodSwX9lMckhHpD07Q1ndNj47+uTNoSdbxkpiZSFmsC+dGBk4XjbyXtfT77T2ucBhu8gn
OT2jua3EuZXmfiiBaWPPG0kSe2SshraeEPJqpQNr6phNLeTsgZw8TxHhKRUl35Q3vyGXPhZ2/B/s
ncdu5Eq7Zd+l57xg0AU5Te9TKaXshJClN0FPPn0v1g/cBu6ggZ73oOqcqnOqJKWYEZ/Ze+0700gE
RTWy0cw3wrV0SInoUQoBrcpREpvn3s5veIXzRSL1+GQY5c6v1cRakrBv2A3NXB0XMQkhiFghaYHt
2PREf1E6gz5PxvIj0XAiM8X48pklE+JDTIRm/ICN5y7PPfovKnaaLq+m6RkQoBqFzZhitFcD49XI
6olKKJ69Gp+ECLqLrUiLtgrzyS5jOosAZSN9b+Gzt9AnXeIkheI+DY+dp90NR/pMjlinWhvwzwsv
wGagp8nOJh7JcTDA1KO5sT9k5XAEzakrE5+SnrymBCJiQipPloBdD1Bio/LJWZVl+xshcl9m8fDZ
ITXqLKEwjdLZZZrEdIYEyORQ9Nh/rXQPzmVO4i5idbTI9ndoiod4AnH/Mdnpm5T1gCgWMooUOZZS
FE8DwKqFLDGTS9lAWNMGaoDg0URCRfyTahYO4Yseqi0QNCEr/K5bDBTrW7BREePf8cnwKHZEh9Ss
s2pMb1l+SKMSSm3Pn8mL/FoGKFC9IEFDRdWeFfiFahptIN+MF8j/eZDVMQmGfaYTSRogIC6SztvU
HZJUz42/rbaWK280gFEROzxV2nrU9AEPm0SPxWQNTsRsOHLtI5AKMN3eUZ9z1E1k57gakbxarnvB
+4DVBw+pHth7lcqfIlZAznK2OmGXVNsJK44y+mVXUtVIXk2OTyZMhYGMyJxtB5ZXbfG6rzEyYLkh
pHkPDxhBVl2xgPJJjUu9t2BCs2XI7hZH/8LSm9/ALQmACvGENs24Z3pyaaf6EYMtA+tuDxogX09i
fNVb8LsCFBaSG/jdTn907HFhEt+6ARr0QF67vzI5fFTP6DeDJuY2pdwIHakWwo69Q5J0lVWrwgB9
RRX+TOIOtFfNX2mpR8yNU/zWJPztG3fOPxoB1gVrzyRVt6vAFY+BeUsziHA242hKQPyD8Fioaiie
JiBjyPngkFX5X294h8JV3/UQv3UNK4NZ2cLplfs6kUQpiUzxGFTEC2a7UAv6TZW/lFHF9rIlmDq3
9hOxUjDyx7Omg39gTW8hlaJmxpbrVqm/7ZQmlgDl3PVouftxgqCnEYC6qIZT74wc9aw26P2JmjA5
q5fmqD2WBGSB9GDP67qbdBjzDUoLQpXg6ixoVj8GLKh4S4KXtAuPaWPYJ2gZvxIk5iodfULsiuDZ
bCI07m5cbiBDPRnqF+VlfuDw3NW92pVx/1iXIadm6OdrpqLL0LJi1NFIhmgKV+AkQtA2ubVOWXSV
SdCuq8R7Bj31YIoUUV7FhZx4FZkzDTgJFNHbqtGfG/eLSBv9EAhdX9tsQx35R14wrXNOMkw6hXu9
sWE744bcmdjtbLZjpsNWqXLQYblUfBLWJKOXgMDBKbyBW+gXokrdZa9w0gShJE0PjlPprSAiz8aA
pMPj9J5p4btOGQgDyDo5liBK2HKdzaiaDdYj5oPjusLvA9akEscx9t7K3ii5g0gh993qnQi9JbgX
BvJOX61hAzSwjd4T+lOA3W1EcMOAyxU7Y86Nt4D6gYrOtP9YmD44NssqtH6kgi2H2EzAUrCcAUdt
D9FZSwQjIMGHmqJIgOgPLd4xDHmwCs8zjIHaj3ucKKbdVKA6sSXSBably0RP14CtbDLE8geT5ZRy
jB+cvNmybm32PeWN+S/sIWAEG1PReGjvfppCiI5izF3ecHfQANKuYmiOv83AfYmD6GrX/q/DhWgU
74OGMkgPyidI2+FCEYpHye0eC8T7GJ6NufJgAhAUG11Oj5xI3T4lENuecwf5S/wUVx4hKZU+chvQ
e03yIj2bCpGK09TpZ3UYIH5bmzsyoeeVHWHOQnjr3OL9r2FB4phro43oNLa0IxOG+DDq6qJ7/rBB
P9Utepfdeuj9+2hEW3xnFbgcEAJ0CdSRQfNt4xhGBQFkm7Kg8Y0z5hs2Oh55iJrgGjS4Ek2P/Fiv
RcwXsLzMbIvtUw5hVCri6H0+JE/qWtcUaHMih0iC2mhqfOzyiAtbK8n9BcET13xbohoCj68j72DF
sM1n9gFNNTZkSsOFWTWv9ETlomWYH5NAVwcg+YknIkEpYDw7eOvAE5+uaTN2i7vjSHjcogoUgSJJ
9Zg2OtIJxVebYE3tffRjkR+jfcVWR9IHogThrSat7Jau5n+xdTfJRZ7EBh/FJnEpLUT0nWm2tfIN
+ciMguwD1t2pQAPW568cVzu0YH8UmpiKDedS4xApCFQaOr7tJDOKTb5WtZavXN9ktz2dzAARFbmh
9HjgCnm/bIdhCFctQI2FHeER8wOUfL05ccCjOuTROjYY6hdmpBywoZxkcky3HWnKNAlMHeOgXpLl
WpIeewjQLkF4YtrEkGMHIPiZQvMp8eTHnM1O8azeGlg1S6dTB1ZoqwmY0DLKucKxnD90irLZbPeJ
y6Yi7QqxbC0UREGN70bE/sqZ/L3Ihme90b5jli6YhUGmG226m8PRkObyVSpawWbMb0yHmpVeAtKS
aJ6Dnwq7GgwHS8MLEb3XNlOfceKtS7O4Hco+pOF3H+pUyLUsiADzYu3FRm+Z2UnH0rS22RCM5M2b
L2WLGym/jdhYKAF1vtE9kW500+u2Mf+ayXtrY2816j1HIyYR8pYwkZjEpGg96j5sVaRdOHLX9ViM
nbKFZoMvnpwVpMVx/mONCBLR6tytOjga/qqvSckKZmN+b3qo0BOGJw6zXqYP2oLE6YUZWrfOGsVK
JuMnlMlnBEZLvNnrslJgGCRQmmZ6MxKUdgMBxbbj4v2mNvInsfdbB7uzuc4cecZj/GOLs0bYXuZ9
gL6EctUu0NX9jADWlwyJXtExhSjS0c+B5SmXTfYqO8aN9E0DzQBRZ8r76ie1GTMTwEXn4WEDi7+M
/0okpmu99N/HnqUDoWrYix+NqmAfJIS17l11VMhUCbH3SLjVLy4CkExA8TfNYutr4mToHgnNWHdo
CZuFocRr0hdvZae/9bqr0EJ92aV9c6HYlQ41xjj/ZklnO4EDCGxEPOzXj75CdWaUvDvcUpFQz2CY
tzG3rQ4aSjerH9cRe08lNx9ZalhG8Ofnz0GPw+OYp4du8JF1xfXGilhq64zrA0oAl8ldo9BtVKKj
KGWljvgjWAq95dKjJwT39sq26R7qIx41mxZAM3e0qVSUYfgInYMqtVYIWJwHEgNxtrEWlJpxbq18
TxbEt+mi0wl+nBZnQhsm96yOSTVi95VF5pccFXJIPXjpdeimtTVeomF4zQOegNpmxjN6xt4yOnI2
BLjs/sGZBTZJxxelMoPeXhlPDp7TuhNYscljwCGLrVC9yQn/4Z4L8SszWvKNArTsvrJJ9O7ejR7k
vmey6NAmF/A3cIasil7y3j6qnszDNpI4JWowWBQNYXoQuQc2fxp3qU3IOF9mCC8WjABNCY2wKJv3
yhm/y6L8JNpDEnvLpTnt67F9yGvSQ1T/CUQBc1dNAmwe0XAe/QbNKPtXlCyd/9EEbAtVfSx0NtQz
bdGNkKBr34kbUdvHqKhA732Jd5uimOSvxyI13oKAii/R6eZ7Ze87Od4b3Tm7dmqAwMMHQjqMhcrr
FHrBnvjQx2xKjj1diaffSSXfsPs697Kiq/a3jii/Nat+tBBzDAzIw/7GZPYVMBeH3DBsaXzEqK74
qk+Vazw7JKWGTfzFgEgJiSRHPinRXHLRbUkU5nmsH6c4rvlyOw/iJtMxEVKBEnwCCDeQONTJWefg
r4ynETm2JrIrihKKyNx5Y21KHltwkwBtak+7RJhl+9rFnBbYCJiQijrK+YTDjLI2YM/qcSuJjM2E
fzbsM+8ZXKbzf4zxJrDdonXYUR69IGIlExTvMvtvTAB1kK4jkm9AQ/9OmvVRRc6pi/7aXFw6YRKw
EvNIE6/2riXxtrXmJS8XJuvpi7IbZOPxPqqoGuuePSYJTaWZZOt/X3KPO3yi22/raJ81glSVVHsm
W3lXdH+aReRXgMk2JzhXh21IMTe1EfL/AutCVKZP2bQxJvkZ0ZbwnSagkUXYct4QpDj2qDV4GIVb
xUsTBCcJO0acfYVYkw0VZrSQiB6HxtuZZYiH0WFQFdDNUDLw15ofCGqRLXNukCdP+gwt2dhwCaJL
YB7i83pZxh+rrDktMj4U3EbEKvIQIRX58BkeQq0JP107YL7qNj96Ex79SFzc4UXOuTJ+yT597Kx9
3tqPnuSGKDIswViOWLoNxWOXboW5gcLzYcfBWhJXStrk9Gs2pKy31nSoo+x1BIZTw6FUEXkOCmIA
DGvc9UPKTVlW63gOQnPxYRLaDh1TG77YjLiLGlVlz6iAboS+wwq8exo5sz+dNVV59TwBRbP8iqrZ
lcmQg7SjP9+Kr5lrvTfsgcjLWdV5i0UE4w6HkA3+Ingwg6e6DTEWR9WyyYkmzVvoEarPr6afvI2x
KhlwdutUaN0aCybbQUM9ZgbRNYHgiaTIQqkeI5a0iHCUNAwUu2SpOukfDMOFkTEvUvbZiCL8HdPY
Lfj6ru0QDqu6thXu4/jPinpEDi/EJP+UiHJBHz+13vTNWm7T6yVTG2egi21+Sm6TvCTFMNfpmCek
56i31oWJgcnYaeJNMsZ1xbQts2rvkuVled1hxv6kyKOWDmhwM1EG2KDi1cuqczB4jCudZoFajJ5Q
KiRFBpUr8UGx2yIFxlO3kAPvJFOXiBEJ7HAqYKzzvj532bxHr34on+mVbiZ/bWpJhDgyvBNKTuL0
at4RQS07yHC6d6H50hD5JqbnHk008vuz65JRX1FTupnx23TDC34W/FMaJqpikLdeu4budLZVcMIv
Ag6PvyWwl2U2HV17+GglgHKnZmCMSvSqg7ZReHEXlh42i4kuDsUszNKyRqmX2gwaLOqyPEqPaGgF
8xPNc388Nrb7wSt5dliRR2SslQ6E92ZkedGm1lmaAAGKgOTz3rIunuDYsQlhEkVzB7hR8nabnj3D
/gxd0tQ8vuPs83i+nR4EppNfrE5K7GA+paWE64RfFfIuaJ4C4zlDINCf9U9bJyxew3YX1sOLW81n
DnJNaGPpcx8We4tEat6puFxg6Jy0cADCoE4ZSGMCiVFcER618GPJM5jHP66V3yMFGIvtcKU8TMgg
+ed8curG6aWu34kDOOZFe2cK9VqaJRqxovgg+JqSD1QpgP4HPGVveXA19eiXsU1s1N+1HD7zXJ4o
ok61aTFVRp2dqeRkdv4lUQRsVY7/bA+WhMKZUq5zv3vSWfoUnIsEMDyD6QNUAuZ/XfpEOVwvSh/F
Pd05TMYJSnLzlhJLxdXPUKXUHvoifJe2L1am0u5tyysy+Fm1HGy/WLfexnRChCEehE7mQ03Vbwcu
JzQWNxVwdzUDSYu04dgs6+HZaixi4GB4SKN+CR1EAjb7JF7lgsEO7SigeoPpdbR3pu5n/vRIRn8e
2+FXlDP/q2wv0LYoYFpKD3RFlUkMJwHu5aZSH6iQiqNlcAlVDfYWHWIOJ6NC3T5pezfbF5LlMeIB
f+OAxggU9oZgdilpaXfJdLRjVjrHRTKc28esPDvHhAeVSgKxBpd5ijM8By7ad9fEDsDI1t3oJN5s
7QTyVouDoiV2tnWwhoTJpcNnDe1iGeou7++qRQ8yXA1tgHMTQe1yH0ky7FfM0h9hO3x1kvGpUzMt
6OirWHyu1NyleZYNdMFBMvAOmgLVa8A2zQqrT61KHirG/aR73FDT2n48bBBIeGv9gN4o3A91R3cf
EnKnJ7zChH+1VHAk4QlCOYiPcodliBJrTfmgrCFb973/NXQY1pgeacQxl6C6Gn1aS3aIrmJTwADa
423D515SPeplf4x5cT3oNUxZ/JOXYDCdEge+rqufSp+AOYKT8g1+x3kexlVRxo8omK6JgZqtxgi1
aPXeWU293S2FJW/mjEQznQHM8AkRoL4UuX/sDOpDHYgauSlUay1jEswDCGFk+mfnLXNc04GHZr85
BV8QTbi7VNLchMIytlmenUgveBtQ61DoNH+hKa/zjwkE9GLyWDUEhZ5voT8xFSObedaMVMYplV6C
bs995F4505PQobqs5mrUiMbgfKSC4tByy3bVZeFmBt85TS9Atc2FjYHdwiRw2Ju2MVnEmTFuUGuh
JjY441UJMSgeL2x/Dn2tv1l0aaHdnVDM6m3yAxWxIPsszFZNFqAgovOmV1ol7NLJWhhAq/FdsAcz
XDtcBklffmc+hhUj+CLL6SfIjAMt1bfDyDwt43vWxXAlQgQygf1WDsdCY6deiOnUEmQQh93G8NPb
/GHRaX8VDa1bBgTKZdY8kFDWZ3x/ejYfNvCxWmz7qZ1D5PJkVRBTHuRMqsr0q4gO6PDSpVVRqhmp
/tYE1nGumivjj8iFZxmpby9go0ZQmI9edP4cK834jcqEmD/jVjLA3jXxs7TYszJh2kV2x/quAyKr
o78yzASHXNRcocA84Usg09efc5gBpgUEOzOBDcrxDizt21DtNgaanhYuExiBa1CFGE9V07AxNE7T
YD4oFHe1KL54Cy/DNN17vX5mfXoNZHCALP5kwDFYFBV6+XaYzgMTpcJaxmV38zPaMMJzyP+au2rw
UaZRYb1y1aUMir++6E+tyBc9kntS4RixyXQzibxDQDV+YLD4YhO5blrxQnW00Sbrac4ErxrGByVX
ayZwT7Vv8z8ro7rw7t7VBXPDyUepTdpG4U88f9OIs9Ks3/rSA33BInUS2lPAthXJt9wWtQWsCivg
UrciHiM3W7G1esxlNqDGr1YZI2ERXOavoarOtk6/W1RvtUQXNKbttZHdi+VyFAEuodqMvqk8Mdum
Fl65KqVUIXiPsoPModR+pEP5UpnzaBRcfpR2Ov0vmSAaubhBeIV0dgCdsii47hdS2DvpxsjndE7S
yjNXxYTadH6dvXZwFmmLG7uvs9OctGaO4hS5xh3FzrOJZVUT1aVV1TUdBhoJP77NX1HnEO3ah/D2
p+/WmLa+/UwezYn1z1cdO0+o/vdFpp277ma1456Yjfd6/FZ6BfrDeqtdtu22sh4KQtvcOamWQf+i
Hl1kTB4a7NZ/tzxY97aFx9x34Di3yaPDkcnso/uIa287tsE5ddDjoc5fjMxqRoHopTablXLoiQLi
RSEbziGv5aY1na3pf0qJq6AYTzY7QXd+pkMtfx2qbOc14XqSzoMQuMHjeg+C/NB57bmfAzspoxy9
vrJv2ZdNinKPvY8cLuzVyRK/JTWTTLLR7z07pYbhfRMWD4FDOI8i8wQtD22TGdZry6HYnvBVhtRN
mdJOYkCXUnTMzBEpXDN+1MoAqCL1E4RN8AT0meSJGA9lIw7pFL92tdo6mo1PMtIfoh4REpst+vbs
bLsUAB56eK5t2FFdXr5xou2hBU51z547fu9R71h8qztlMeGx8ZfdXOSRiIXuhr8uBvtadki2CeYj
U1HrUTwMPTIR5yVWxWdJwZ5GPCO9kXL+m97OYKMMCM7BAoTCEQf4H66rLz1n76wqAHjjV4SoZBlE
3beOyijFgO6ljLD8YgtoUF8UXqivACi/ZowtW9tkuinRssfMZ+G1Y41nz868y+aOeRmEgHITzLju
mikjOMeZOXvPSag5luPBynO8VdgWcoO6OkpDaEg67nXT/I1p0H3O6TXDb8Ii0Hy14P4QT64szSKh
b3Ah+5Q1ZQGh28ArZ7CnWuRmfpu6ZD5OSiQtpJAGhLmHpG2SNnnITCRJZgtqx3GqbXJ1tSw4RAUn
DVANhI5sPqX5RbY5g3pT25HTZy6BDTX8/Wx/I0iKNF3PhSf+A8r9/1gWwzH/1/+Fy/Lxmf3PqL35
D/wHy2KaoJ1tsvE8YCq2RVbPf3NZxH/xu6bjOo50dANg839zWTT3vwwcJqCihWESIIfE/b9Z0Roc
aRwAEHkcl/ITr+b/Eyza9oyZiPJ/8MauMIjuYyEFzdUwTcu0/gecJZ0wo40CpF/TuzMDAj4r1pzD
TAPrQlffBEF4q+qp2/9THOMcgtMxIduhjDSg4J94vxerfGQEXVn9o++gN1ecLhsnfqWzg4hfIoWE
brewuv6P2DPENVXGSjzGHa/27hbg8p+dSFyFWHCQdCVnh1Qu7EWMozpCkxcl0h/8lDiORBKeek+h
YSCx03WJycv09tcFkzcRrnZ+waQ7rDSUlEi/qztykU2DS/bYKeMTqzxV2mQYezKAtfWQNTj4dfuW
l1cIRlerwUHP2QLDVQwjaq859LluThBC0wOijWxd+VIwkKVztVHDmYgGVqzLm60ui+5pRAwCWSL8
TUTrb5jY/bIyXc4BtGutpoMxUro4t0ECnkqGgyETdRJ1e+tCvvC0HQq4zWaRfemWGx6TPnzQTYi/
DGHwWnSTvTJU/BPqGQuLrJwu1cz11YPqURqIdWM8fxnav9rlz2ZpE101r8d7Z9jyUtOFLSmz2bYv
DX0Mdy5alJ2bUMC4oncfopY2rEHQsiw+HazdrPS5keArfJTBtsJs8E0OTrsMudIvbF0XMvdJ42id
aTM1wXcwxu651e23OlZc93rzj90GzS1/bCaM1eShXHK9qaEcu4TybN2KD04IO3RiX2VLT2Mg2sqn
Rihjkes6AEqXE77g0tq2icWOO241WshMHiAU4QOP7ZXmI7Ynb4eRiOkbLMsLCP2Oy2CVXQ2BU9Gu
jYb2JAiFMTVtw2bApWGR7YE0K6QA5KxdM6Jkzhnu8iXWLKCTWP+vPRUtEV/61fW976AhftsqKrE0
mwzdo8d6G4/OnhQQ5lSR84u3Gnxs3n5O5oTWLQybORAI1ctgVfuwbQQrhJJtk9PfBYdy2P2mI7YE
lIbdFsGJQGC7qhOnvc9RfMeWNHffrx9Kz0kZsmfiqLOx2ovBiDAxHbVA6y9eXL0Am8/udeOcCe2O
rq0K87u8Cgt1TpSSTljKjjGcrL2DnV8royA/rwVRRMLfe6x6Ms+V95wwKDiNVfFj2Ma4lkOTY6Ck
/UwmN7o1Ua+2iR9pByU8dQpypeifHfux7aeYdXkUvUFo2IXGi+c19u3fT1FBxamQYwBLW4BBvpm1
F9/Ylce3MeiNCyqD1b9fZabWEPSbYPE1qwc1/w//fl+G2q5J2ur8n/8BAeGngRnj8O8/6k2BkqxC
cdphWCIzgv2siDPrWjKngGgSyKNqw/St8xEthx9GMMX06ExlYgOZRinh+hoNvjdlgxtsB8ZewZPT
lNRN0tvLMvz1jFrucl9myw9owWSej8JYp31CTAoKnbRiZdD0+XZMbJSvE5QGfTTVsgkuneww105o
9rtUXs1SsBTqbVyXrBPB2HxHsv5Gs+xy7ulUziRsEi+OSDym+O715K58KpFKV2wtXmQnkWk7am00
OK3CwaPrmeL3VGTwU//KPgsYR+GkS6oZ9i6KTeuyMKP5WdmM9s0QR2fQo9mj3Tm57VjtshwnpGho
yZ1mWn/lHX7NxA3Fvp9NsgNTJKtssSLq+i9FHjv4zgS/EDNWj4+hPkncIm4NHubawdws7QhT0uTd
ujD7THDCzfz4fYLcO0/Dl0SfRlYiNnUOMXzYMXe9obu8B2G+OFV7HavyAQN3c3JVczMGluna1NA1
A09eIlnY8Lg6u7iFqZCx2+6G8c03jReacPBJaSdXQ4ArmjkCUyLtPRuT3yTAKh67jlradvugRo8d
4lDwaQpt1yL8QGcRNesMiE5rkJvlq/fKyqwL/IglwSLR0rBCaxPRu/ByEQ5e2lwVTe451ynqgVKh
Kgap/RG1Dqze3H6ZcjJuEq1fJwPJj30ibiNS4aWFaqAEzv3CyUUYk/Pa22G9JW0pBJLrEadsoQoF
FdquufyekPs7G9awy8bIggs+1ZnDzzhudr/0PXoObtngonnJsIBHgHNIIzecWC2G2/2908IXvCHY
OEKMxqA/EJmxTl/IrMOe19n4X8SOGYeajDU4V8ZkASDM4Qj3fJmmYf8SoxzrSgVBgJFFOs58XBu8
A95LAKXkBAY0hykxKyvXCytcBOo7Dqn2WdvkzEozrF7WiCjK8l9FYJ8oVWbvQjCsJlbjVe/VSC/w
5dpacPAefB9mhyJJcFFAdQBWiIawyjjTCa3BQEKi7QOOFgyj/toqcAPFZAksCmbG28KujZnN9QIG
t1nCKdojfLE2sZ7vXTOyjiLt2IFDVc3L6lTZY7utWwQEEnuyiaazaDeThmwf+QIaE4/9s5Wzp3dO
Vi9PvQXPRnTM3KrN0BSPIhaHApnrsYm64hD63gcO+iNLz2wVRC2uGnvEjsp5tZEdPShzrKWW0YU1
JlHeIbqBda+/j4Wm7wMAdKxFQEPZtYssfcbJKnHPJr9adx005HB08bkR78ZKY2upjA/X0wfoLak3
ej23WvFE65awRsxFeJw871IhH+cabtNNlhgM3yrINM5Y/Ohh8dRWyE49AgZaD4+v3kEvL2BFTxYW
kiYU4RbI8oPUBn/NIJmZANJdJ0jWA6rqRZoz44qETUo3jUdiVfFLUtZnGE5s4/wh3qSTOjiFbsBe
NX6heRbIFfQHC26Q29/sRrRvZmy/ZsZRKewCWsx4ICCLyGmwZ3owiQ8V4Sdge3W2JSQ3JU2PiYY8
4gUmoueCvvcWluZK+voX8ZXdIcuLcyBSbVdbB62yod4E+wn83C7vGEgj0nS2ZCTXOFytB3NC6OCg
kur7Cp976h3SHOKMO+CqzsvppWURdqZ8CltWt6bi8MiCgFc54MGKpFiCT4vezbrlJN8mA8wrLpVt
5XQ95+91yEAmsc9qCMSro6BfKTjxK4WxvR9Txi0YwYVKv1DksTNJRxD0VXdP/IDKp9jX/BiiYjq0
071N6gvUMvPKccybq3ltHKl2EqMF0+VVnsljXaFr6OJPu6MCmAwk2Z1N/EdCl4ASd2ihPzBDwXay
CqfAPMCLYvvfGvW2xT9FtvB4KkAfnfsYGD2bp4WODHabxftsbKe959S/umWuTUXi51SV24HFf9iV
+RPkUsJyizjYmwFR9tVk3Wn6uYb1YitrF1u3vhwYpz1SlOR3pkKoQyln7SDWNnYdn+PCqh9IF+Bm
qCsswDV+Zn0iahaCdEtXLHzGMMBLB39eudsixg2jNk4vxgfpdu4GHlO4mCztzNZsUY5G8Pjvp4I4
AOqB5h23OIV1Hz/9+4m00GhRVUPFaFtH+MlReK3nn4SrOLaJ3NjqVn2zKM4OeiDp1AuOYm7GKMQj
Vjf/+TdF3X8FPTCdJc0Goq19yCp/XVfgEyP9XOoiX5kpFR66H0RpGCfou3VkAJsQBcPNiVysG1Vx
7UenZuVd51toWFh88uFAKZ9xbnJHidp9bJkVXR1ndEkxCLsrXqgscVwSr91VhwfvDHUjmsd/5sKO
O/OiJtu8mE3tntP8+u8XdY7UFCDRuI3Nf+mWcL0xnrTwsfdaATk7WwkZ0hLwJDw6IE8ck7DHwNpR
aVr7amiyhaUFOR0Me/9GaC+Uhg9eyEtuOv88KBbaeNcLXtD+rXH/EhrWynBvB5r+lKM+IsZwOril
c2b+411aOUkuY99bGiLYW+rFzcb80pPCe4ksFGfJLAwWFU9AkqJZRviTbWUWDWdsIqCWBxW+aEkf
n4BJgl+ef4m6rYIfXTmbUNNOk9yXFGoPmm380h6LnVOO4yXGqr7nfbiW3BieB9EMD9E6h+J3L10a
u+JvKLzntvYEq6HS1zaxPd24oO9ptUrjmsmo8kaGwTFq+FnjESfSffC8M30isjc3iHnTGs3l308g
SPptNwvUmYSAjaKqqyjUxDDH00b2hskdOiZLB+RrGTrvGy7PQde7S0x80zHlez+gsVJz/Q7nq73n
lXZNusYFNBBXyNVJ4BhBHS7qLLO3ZUTaikYGwhMWWO/m80GIfbuEU8xL4Vj9rRLi4qEH2TD8aUmg
mL7QehM2QtCwmHr/hqph2Fo2lpUavzaNSrB2R898zG3KfewWL5h2wnWu7PDWq6LZW7YoiRCbF5Et
5XA22eFjmeXmQ1fc6b1/CJVzerCoWg7WKqQSMDs8LXpfI0OxkVr45XgWVlA8AvAzz/RLp3+/ylEu
yIjnLUrMGf8p3SUyr3GDGTZAqNciYSgTDqkc7JPmhP0tdLxqiTKU3QSuwCIueDgSvDgw73e871Ef
eOTG2G55tKPkVNaIBYPwrfWo5WKb52ya4uJo6jvlJi2pDDNZzsAPgQEUn0wCcFPpzqEsvJJ9pHpv
bSMhKRqeQYjzkEyKfR8bF7BdxEVhjt54lkpXkT9tAqdLV77ebkVS+nDlNMS1JUvQQbonFXbtEnEi
hiimv8EQMhIMMYnYXQDkExZhXrC5VFRDBV6xZR9VMyANnUnz4bnZsYmt5zTLNWwnwHsy5SBhYsDB
5gwYO+HN8Bnt57roPrKaHbY3RLs+6j79Eb2bF1nBFrgpRaeF3jI0viTooZUQ7TdDm6McuP5aLvI2
FPEhC5Chcr+/Baqtt8SlLysA5FXQMHlG4wpal+2VzYYJ02CWOSvPcN+qqsXBkv4BQtNPnU6OZw71
deXYTbJHtPVy53tjckrGn1YP3QOpQ6cwbQ5XywMMZQZevGhdfGwlZsSVSFkKDgEIWUth8NCN5Fgy
r+YgDrvxaTIafc2JHKA5bXd9H/VrVbFDjlEzWbikh55VQ3wdWMmYPsNoPWH7IX3qQOHra0h+yVoH
kgg6QZyjAduAF2Kl0YeLrjvtamip+JNZnNgpOvIGMTI3PLwZuQblMK4qYOdrXaRXb3KuztBEq84M
qD9r9WGZfbRqFcP8cnTsXaXMFesD5O6N8b8JO6/duJVtaz9RAQzFInnbOUndyrJuCAWbObOYnv58
9MY568fCBv4bwZJlWc0mq2bNOcY3fktoUraJEXiMYk4WM+cYhFdONB6myiQQ1QufgxyqgYNwtEyQ
WIdRWZ2njhTPhD5RTRBtY9bFzrPw5S/BT+RiZMiEfd6GEZWV5d10rJmiVdDhKTLG/exFlNacicOe
f5OgQ4Er2d+P4fDT0zhHKdLCMZz/5P742J6GgjGXlqa57u3h0VcVx0xmzWBK8kOdI7hvcx3dyDRQ
14Ihf5a+p1nnEhIyAbMyh93sG83Jcr1fvtTyGLJVEq4q0TFUL7PLiiZt9RFIhKeGjcmlmd9YD+qj
Y5AzP6U+JRmnIEmtgKYksb0LFI5qbWqwPYIbLWVmDswqulkdnMw0dTCxWIStotAoO2nt5qBHeWKE
FDvDAejAjx+Y6T6wXRzD5ZOto3gP9yfec4UtxGQHs63EYY5Ge5/64Xsa+pQDkR3DJ2NqRHdug1E4
OIQWWo7hRaWhcYTm5DGEzhkX8hqiYiI6jk1cJvZOuA7TCFNBya31XdeHP2nJ4MBG27dJ+3SHI/wX
qhzBfGY/VZl58u3wnGTdR01y5wlGx53GEthaXzYlo0FBxyDRQAgRXsfSQLfq6aXGHI/jQgtQSW4y
hevpBDpiYySv0ve6nUNhzdN2EIrJUhMQx8EA+vSfD5lLvgCtLKrP4o7mbInUwyKYIqXPEAngynSV
aQRSIR6jkvyNKU3uS80L4Ji0ZTb+OZUev3ixWN67mvsfuMc0y6++Gd4aRlaNnwzXQCTV2m2HbsOQ
iYEZC9ekEmct/OxXRbVFMcmRs2PZIfPnk/o8nasj5U4L/ld9d/gZ6Y1BkXPin4bwUtjD/U4aePu8
Ot5VdTYflHExhvpBO/Z0jBB3ipncBbIG9nFgbSqL2ac5dH/qruEBjfJ7mb9xGj9Id1YEt8H1C5Ls
OQu3c2jg6goUXDigW5kk+cEKFkpXaNi3sO6+itjBX69/kzL4ObY4mCYjQ2scIB9vDPpldszYPgjz
9yU+ejOm1P6RTJ9H7PHGvFxWQcK03e0BRCBlXDkNkRSlK14s1//qRdaRIEB2r3DyB5Vaj34lmenU
6IgTIo2IHjqOA6LOOlbmnTbVY6sbhl94S/A/Ty9dQqi1OQTPpu9+kVx1jBLCRsZoeAmlUe8JOV8S
LWiU0gZ9MexfgLL/8GY/Tsm8ZSMDFTDjRC8U8Q2OQV5gXtyTho09LOIpHHG7A/goToho9vB/qcPE
YmDJ8w3hrkQwiY4eJzVflUUnbev4pIvuiEOCxxrM2hwk0T4tLlAzJjYuVH5MssB2tDbt4REdcZgg
q4PSgOt5pCEwdwBZKuiF+A+KdSGCi2cV0Q7eYIo5AkETErM7Y+rmc1ZjyhYDuQbZBIOuRA9Y0Oov
s8E+siPaa8d4VBnVQ4ztBIis/xlX5DdzLCGxt0k2UxpvzbQeOLadvBmLrMDLsB1ieZ+ViI51JaDc
dpyybUw/We1gnKvHrzZF/jA1DUQJd5taLcbuRY46+a/OVxN71YYYuWgLLCIpa0Q9Dj0ZovTQ+Uj6
wUCRysboHuIi/a1cAJDqT41KBSxaj3txLra+kxwqWxXnwebxp9uOtxXNmTcsGQvqY+qXWoDZA+EI
6kpC1U4s/jcmyRzeZCjwaChCw4F8GqGCfKnEH7tldy520gsyhiQZQB6X5o9plxtEWfabsDZTo2uq
aevaC2KofLGx0/Q6doxKvTECnDR7gFuggW7MhnMwKSf7LqySq6iV2BTjgHXa+sDykZ5oJ4qTApMl
prMlUCB2o/8HTJ+xCQ2MBAj2CoqTF5/GHv5qnNM96yZb1kNATSep6weveUjL4jPP3e+angtCoBXC
P+DtjkHIpGHsuE/vAvS8h4FnddUvyfCItY+NI0dqJ+7f0bY/WsgLurR/RXh+GXEm5d5ELhRjbYV8
JRJYivZPTNwYABoMr5J3yD1jcWQxitQ3SWvtam6bawJCBl4ZpK2yJlvRQxJpw6aJdfZGNJ0FKsp+
KNT8kZhn0ArYD6LvKXU/k6I17gSwVMZyA4t0Q4ewHH5QOKD7XWHeh/8ScSIyh+hQFj7p7jFLCKp6
dON4UiOD3qJHyUjpSO4Iooo+5jby6SMh4NngH3TXif+Bcu7WuVaHLZa2Xea/Bg5NL2P+6oJ+sYmr
hzo72XCpeAgME2WG6e7moUjQTZBmX9GoQHBovZit/SBJy952Xvbjci9dJHzYTpPNAvIhB6pqx0Z0
h8P3vs1gF1I2Ht2yZKgfO0yFvPew6XO2P3g/o5UAJ3U4SFdfWD0n2rclscuV8YDFnaPRQukMyK4M
An+TO6jzs/FWTPKXlUAcItPlxdRkEg41FgRXuODZ6aUgzmNY5EQ0Yiu4peCxGOhZWKrh0Dk5DUjd
NPfHGMW3x/J4CKZp0YKkJ4lYLZnLBkE94qpUfWXSR+jmEksg8HmbzVuilTxOWVvgDoyfQa6SKCL8
j3Gu38BXAUAwxrcqode7gMaDXLyOQYwEwS0vRtcjpqUqRvwRklqT3HcSfVmoEGkO2IObXqW7YmLf
qZqjEaYRclbriSCkMxrm/sFqd00cPBt17mNjpHAleNzeIRfy68AgOYkjnOHKh9ZCE4194KklNeuG
HsBNMgHaLDLXXpRNS8bJCuQgCVRDkON/UcckaeC4OeZXZFJBwNciuM86ZtijEHxN48Fw+oOFBNjj
HBjNHR1qnxOs4bcvo9Ve+2r4krh8Vrrj/FYaGEA4TiIHcJUB0Eu6e6EV1hT9TIhmfO933h2dFxr4
M6bGyYV0AoxiRddX7dpOborEf8k76zFI1HytBn2CpovIxXSTFSQ8Z0m2tmBNpRvXqK2jHxdyUyPB
ahfVpUTvjfuuZ/RXR1tHte+NNzp3c20e3VbvWgNZ1UgpUzCdwV5KJ3Nsn/oA+mCY4uKKAAiZTv0c
huOV7YVcNhfYyCReXRDLhIJHy0gxXQdkENA7bP1D6xaHrutdmpoDrtABxVnsXuo2kw+S4cZaN3rr
i1buGUOh0mv6YtM5NZc/Nj4qpJUcrEl55CvbEq8TRgdxlmrGDLb1RCpOCIhQeVvVq0qHk5OyRss6
JXPXBk3vVm8RwPEtJsEY43hNj0V4eDrdZ4/UH8uI/afRQTORzANWlAqVesY81y6yzeBG6HC87so6
UIWEtEfSto4Nz0w8RlDLC+xtcYQpP+iYm/TYdwdiCTk/OU+mN6jXfmw/gr695GZRvhVO/jgNv2hl
kRjOZd2hvrVgyWcXYhybdT6c4MeDHuWC89iJdo1cfxo5ohZzsTFE+8gRoEQOJMuHACBaEdPvBsfq
rQwiM8upiB/GWZinmg2sRHFc2tFTlgevwMXVfojU2qwGVu+Mxd7R4qoiB4sKzEecOykEA0YwfeO8
sg3iQwhscAMy2QEcbNlQqj9W57sErRm3hJYs3aEOhEi9SKRLcQ4rRdOHcfLcxotCskATZh/yuV/b
RR2e1RwdGqgt9M0Rbs7JgK9A/fhmyjJxII5K3dfA1hCFTwEYqOTFK4A3ikW203FSbyJSr4rKIuKA
PPlEIo2amue0Mpu9kqyovNXWeiENJRo1tINQdxvX81MTZC9QfMRJRBDOaFw5W7ND4lk18iEPDkDG
HxtuJhqD9Z9MvpsGa3ye3obZuDo56Rq9PW3TmEaxMe/GelcaeCPLJv1uYrHvNdSmedg6wfx7CDGt
pRgDIxczCZ0pqiMvgWviVCdrxv2bWncZ4dLUBJa/MckfDklAuNXthI2E3uTk7tjIvjwfqHfRV4z/
BrPbZqW4J/9brXvRnlVDXTsYdbALl/wlosyYrJUQPbvnCIUnoN0cmkwPEwzLUzjl76KNfpemzZmL
xN4alpajHhnf76KWBb+T7sSxgNLAVPFdnbi/mOvV2zQp/ZW0BRPSsf5da6IrdYJeEZsMZWhBSob4
Dc7MgT/ADLvQnbfqPe3t6IQM51KLnrd576vRA+TN3FK/TjN6hxk9NqL9VxJRELd2ZX4up3w3ufo9
tYfnuMzgBiEdBs6H39n+Av+Lb8kdduHSk5gVpLjQ6+HLL4YU3/YoYk6tW6VIpKbkYNJCla2SN0vj
LisDZx8MFbxmIwWGX6a4r7FHxbQs84JnkzYhgaAjAdyiOLnyU0fTwVdYCBwiGDnyOj/wFo62Hkbm
xvOZTV/9NeluMviF53a2fQiABR59w71N9orZUH3P6ZmRnCY8y+T3WFVW9TMVBvtlhZvPYg+Qybjx
rGqf+/SiifsAe1sf69Z6Nswy3VrlVB4ixYMzFGN2jJRUV+6D3RxFfyIXb2/Wz7gQG4V/00j0Q1q9
CJ7T3DsGYP9oW04ownu+zkMXbHBJHfqinva2KfYdIg/Tsf6QFcrE30ZON8tt59KFT5Ls5lV+cWhr
Y9yHnv3QzxjlJyFY6v1JnBDoYhulDy9wWZCCSJTeXMnNVPiXpiWDrxxIUTLIzhhsNIzhOH7nIaku
tpLJnp80HWoLE74xHHu7fwvrCO5xZoFZkSyg3XxxHOgFDZhMbeAPwzT5y80NKpm0X9eZFx2SWu3D
xr0ySraO1mTem8hdj5BsPsfF2kTUAvpNMnXMwAIWl1zn8SJqFIGJReZBUSwJ0fKIC9/aIqEmGeQU
BGO79nEYzUl4xTo47yeURKu2ndiE6A5kXX5XzCTjQuQ/URVjqchndQn8nJ9Z3/rJ7h5H4v6OeYT3
Ictr8BXFGOP6WHy/co6oGhNEf8bsbanHGliEn20r2eKN6SkhKh7mM0QQicx6qwvkVzm2BfJqW/TD
i+ahQZi4dC8xd9NVSrE1KT+ABFTc17Z1Kekkrbpz18v7FmjYYQZwFudcCc/HV1nSxl1FfnYTBSZf
J/GhftMEoe1IKJXdGeTwoJHYygYqLT2BZGcZVbohdPBxtqjydMZ8nk0SpwZ0YGfkGU36GJ2D+Tj3
fbqh17ntrKbZuRDgqJeCXee4wUmU1jeWJJDfcAWKDl3JsCtl4aAQ4QcaszUeiqnfCKDs+LXdYp3W
7c9oZw/0GcA4zdYt8UNgqQbjXDtrPkcmeUiojPuqtn47PRnnBiJUQuUUAYFEkgpirdZ6SA7kD/YH
e8bTIwaHNJXMfJpqrgVJe3w3vr0h4SmVtJrJA/Q3hpsdA7d9nY38hsg73JDjhAjX3Aurb2A1O1B+
YV0amTwju73i+2KHzZ4m5P2EidoUEN6+aRGbAqOrmUBzwODcCzt/HWmM+6NZ+bhJHgY0Q+il4xer
Kh5l6cHBb1GLDiKCUNK/BshoELpvBl2acHjQZ5ut9QHBbQdvGAFqkcRblK6HiWDkHMzRprGEuZHu
sbHxLDnMxVa8Yc5GdtM7Ow00sxrsfVE+iGm4WNhuEDkxH0g6OgvFqM4EpBMwaBGAO7Ztvve8ntZx
lD4hSLGZQ9aIifLpFM32+FRwnurbmU5lCZcOXe0G9d0mJMwbrxGpj+z+y9MAFDzKlbniqZ1PVtEu
pK5pJ108WAyo8luZnv3O8vnhjb7Nc/aK6d9EmmJ4Z8zqrH61p2npxwzDSiiKFUtCsiR+j3HTfA1T
eoe3FVDWHKh9VKChDuKpfpiJAKd1j9Ykefz7oQijnatcb+fZFYZCL4xOwwhOjtfmXgLZuZe/f/r7
ATSwCcCMUeu//uJfn/79Zkmmmkf7859//vdP//rWKvfmdcxF2vzrL/71zWiiulMzA4X9v18pdP73
l/vna3//VV9zWKWrNu3+9Rf/+plBnwLs7vTnf/s2e7D/35eexs2pUHSG/tv3/vM1IQLYHj3HoH++
9vd//dd//ffTC4G5rIj/94L+2zeWPgdTJAXB/+f6NGapjwMcwX/+o3+uzz9fK6z2wbeQCmCUvQxW
4lyauM97eAB8PgWdfQza6j9/m6Y2WT3L17Hq2KRPZw1IO5NQJBRppKZJPOWuZ0cvnYrhv3VmiEWB
TydOUpZEqCI0wRNmX/qbysvyCyKsbRrYQH3jRwLq6McbxbvFVPngajPd9cMLIKnsps0h30fKdc52
1c+nAUmMnFO8QF0RvQvg6I0zp19N6ZAfS1zKXeRl9n0XgAxJJ4RUYS1eXGiiEL3q/N5JrOIpCRB+
OoRRINqvj+40t2c6J94qoLeGaEoRmOECMJ9ol6bNEsinE4anZXuW45Py4/AnYRhiFOVlcK30Wko6
eXT+DuOUHyur+XCDlBdDnHMwDevY/BI0xc/uwnVDYVjjEpxxkNvxcbZi9XoA85jRCskOsmevZ1lb
OjuZfqVri76zBm8BzL5TEFTi2HocXTKow5wRWFosu2JNCEje/VD7kBBSUxMgvSElD+nFGIn3SJXf
s2kk22aMQ2rcCFc1vUU81cWR+QwaVIDjfQ48ZWKIApwXa/bQf4kaPj/4IQnOHzM6LZ0Fa08Gsg/I
A6EvjmqKvy26z+DEmGBaN4j/Nzio1trFGk52u7Rn3K0Y5gLDeI85Ao481PDncDK5esfpC+6JhvLc
6WgXGQ8RFvWNTogfQKWEDufZXAQZEaKEmfYG7VJ0ed9EwFEpSBg7jTa3xsge7AaOPtQU6tsacQF7
OkVJP6jzKBU/jtEPUjTYrAFgxTahxd0O7butgOanDfMDkvKMTeOE6Hk1+Ejm3mR7+O9VwDocthl6
CRiZ2VdsW8k5VAWHq+jkCMLgbRemYLf1YGFj00njE2VZYKMJGuVZ0Hk6RMSQCcv8QPVhnL1Sb+gd
oXea3XKjxUOdjIx8lDp27Le7lEkNXr23Ke/I5BAILDFqDRvdNTfAv+5GTzh8Gw1FZzJwnqoQGDWY
h1XiU1ux07HJEC4JCcsM5vc4IyC96pq9kNlzjyyIg+IBPTh49Er9nqpFvxEja4sq4hAi34PSOzTl
VoXdcPaHawoH8mSbf+0YuDbajvYEKWwYd4ZBwsHJQpP8JHbhosd6XEMzwCYKUzp2/rgyg5ZUItQq
SiNbFyNcNRxo+DRmtFYdJWNVfFdyKo8RoQRzxespSSxKZ0teqSCygp0Vi14R8LLgiMgtdnlzo7Aa
ooWecHeU1K3MZLexaT/UKekBNM0QDPZ/unbCm+K1KChq4ol8o8pOFsGQvGObEVsVYYgxxvEMTmAu
nu2B9OmwsrIdnhZ3HRbFs1lhMYtL875NbI4RzUxmKCELG1PQB0vSwd9NLU8AhL1V0+bdrdLinnu7
2GVRfegGcrdcu3wzZqbg5NHcZ44AJ6YoesxQ11s4DcTlaE3cF4FezKLcysHNZidf3RhsejE0dMtG
huwcXRVtwTqc30VCu8SNqL881TxWgjYMiZHb1MZsO4SWtd7XJuVPj6BqNU7Jl9bNt5uDbzZtnu5y
ggbZJbCZJCtv6TOmB/HRXgr33UWWAbo/sA8zU/OVLtHn9zD7te6MvT4SU+LekbAC4ArBLdYoQCN5
twR+PJKGNZ00vZoNrT61TsObzySVEEI5H3opf/qu+9XRGPAGSrAkJzvAzsgS9xtnP3XxMVsYwQrk
79aJ7wzk0UfUp69i1G/pyE7faHvXm+J1sPtvDovfWa9GlE/4xAg1h5FDQ3RAgu4B/4lFSCO58HZq
1KSMqCvlNwPCOcdcDlQohQJ0lGSNGkNmbFIbqBVah9LBuIoRxF1pMj/Wf++ycpg0SDRRbqay/b38
KloVb7KZP8wihPQwMsjTJmPlhv5cWj/G6RCfmgyXL//zRLPd/q5jgbc6Dp5g9RM6GnnwMeKNXT1i
4i8JG9JPhViaphX9zi7DBRs4H9r5GrPfoTF8CQMdvZmxPCJLik0PillOf7hg1GWl3PNuhza0BsMq
ijjcBn29A+5UH0LbfJsyI0fnRahfESLz6auGFlqCjjrqaHOr5Ln3o8deKcSrNctkqRAVGO2tN8fX
Kc1pMBmSCWx8x+glek9rBDe2vXatvrtzMDwyRQKlrpy1EY16X+HTW6BkT3YZIhEyrTdATLisEFl1
9rc7NB+tyJeRMqaBcAz2zBJIPO3D56pg2uKmxBhk2vtmvkZ/yYE3v/SmErWrINstMocrqfPuOfLs
fG3autoSAsG18J3x3BBYuw2L5Niw6B2aTG/r1n4xiJPfzOxxGwsRaUaPns8cSgyj/WM1lQU2j06f
LE8jEKEZX/45RvS1YsW+pGFtHszxRBN4XMHSoUPWe/vaq8aVho3O9MvZeKKhQeOXYOOcJw9jBROX
KiWlkpNWvTQmk/I3pwtO3g2SMQ9kjxv5d1kEkqKzeUjHQBB9RrS4OyXJnnjWF3PovUOayIsPSjZu
h2ZtayR5CFHpOiKnxe68gyXA9dXHQnJqr4i5Ko1owDRYbRvDc8lYIF4hrZq3nCd8Y9icw415OIQ0
jLpI+rdElYQXmwGnkDG9jJzMOKuBGGkYyeGR4P3V5KAqeUXeyJE+DYqzF0cvIn7tJhCvhLazLg/N
0polCUvYaJGzKhV3JYR0gJrBh5dF9l75gnlaRfs57OXFbpFft4mLeiYQP6VjfJG4Fpwp39sV+O4U
UZ1eYUWR8N9fyiZ+sDPnY1njsTXXsJ5DcUCaBRisu8+V88RUpSeQ2EMsCa8fuiIdjoAB25gCQfDb
gmmakEBbyCiUjfsqBgYBVW9BsKutS2whM6r1fYgKfm2TktAzWFs7aQnOjj1GVts6p5rrnHTvqNCg
5iA2QFfdaxHIcYNfMG7OssmJng7acAOOhTZnT/+LMluvG90d62K4JzmEtWLECy/rt8zmgD9O8EiT
HB/BrJelhV+iL6cDfg2SsxRAz6z+lecm1KPe+Z5hnHhhhSQnnKAFH/OQQUkJtAJd6qF0ELUPkfnJ
LYGazn0wVTu+Ub0w//VRFmbh9JMwoaNt50/PCUr3SsJEb+qu3naRAdEDtYIT8b5bIn+i8Q032aEr
wLgPAhajyELV92Ma6zNm22lNG3pEd6XtiPaTCKpVT5udNgnvR1nRnc3Dd6Mc0FmnFpyaka5CVm29
NoNWrUf2KAVjCI2NfD1mT5EC+CSIFaAzbP22enlDaOPuRyvb2k3vwF2yf0FW41sUmToOXt9eu+He
zXL0Li0me70XvX+PEFCEBH/Wpf8Qq/4dKI916hcCrgID6uAePo1tYDOeRycziZzUH1/ezl2dEedn
RuBi9B/LHW+imd2LYcvy4HYd6F5HX+fCCfdWBu0vHABVGHvIbc2NViMSeGtLqJXcxs0jBnzeAjMz
iESMGahlAsgRHSS8RKA76hAKZWysaNPU64JSe532n1VrJ3Tu1KuVqpuNCSLpgI3PeRlsiyT9xdBi
PPWiWfgK+SFgNwDPeYxyx1zVJQuHbEDsp56PL7BJrzb631MM/Pr0908W6UdHghD+fmILIhg60hvd
UJDGI0GWL712uoFt1J/AFU8+lZuTeZwlYHAtedYt6Mw4hjjYTNtOlvQmiphKZbCI0Svor5lWffr7
wapEfUpnJzxRWFDG5idw4ba2/hSdrnZFXW0IUVvaJnm/cVxnoC7M6pOktlkwr0vc3fxbZI3aqtn/
SNvBoPk1QadFPpzFNIO9CYHP8k+q1Kj+8yHJIGNZiml1h273ZDrui2kME9BgjxswdJNtYsftBiQ9
k0Hp0oLqiLTZpsjOozC4cmd0S5uGc8hyzfygHA8zMJCKAwmU4zYuTvSJECWXLKROlBinykVHjgX+
G9qFiQ1bUzLTWpmw+i4zxlOTDs1KDw2p9GZOf9Zjjt0BqSMAyGApTdFkJiUW7QB8BRIoJjOjz8oY
+DM0+wC8Trm0hVDqfI0DjXB/0gql8QCSZeA8FzkuI0CLLDkCoxOkMtre2JIA3sWtPLYOuBcLh12K
+CRRHIEzNOxRnH0nOcPazlTfht9dVdxjOrEh5IV9/+SbEEhcNbU0BFlgEVIdrXFkKkHp7ekDNtGO
IdOR2LCLwcaf+6yJwOYuid2GhzjUOydqvi07Ih0x/kaAKCh0m7cistfYNQ3q1JGFtc9ec3yF05C8
58fOFvtY5y0VSSF3+Eih0uofVXMgkuJHc69tB4VuMiaWkbwKl6Z+Um4SwnnQO2Jv8vEy4OlCz9h7
q5Sp+xYPIJCEZHZ2HexGzCsVgWdEiMb12S86JEYOHhwZ2NdA9kyRuVPWLQ5O5sQ+nE9vM6TycZjI
85Lj2GICz8kuoolOKhrWwg4noOaB1nP+WoBCaWcXOndJXs4yZTS6BGmQzp6jUH631kVGbvr3dfYu
Lou5kfdxSe2slMNuq7Mn4bmvZjVTWlAPFq31isS/hD87nMoBzqPV2QfmwK8BDNWV8KwaIVp8hxYp
lOUR3wrdACSEZEOxpPQItRyDOTl0s1VF5GtTomZkMR1WEqXh3oiQ5y+cC8fVv+Eq2RtIbPsEjMZ2
9qtgSwQax8S+OYtMkw/RTXf9IZvsZOtaxneYARECv54eZyo8AHrPITqUZ5NGbTWqtV0ad8pRLks5
c42iHU7JRJxgXPEylee+d2Rkruzqh3MrYbGtv0uwwCO4m2lYF2a8IeKhXiq8MXvsIAiyawDHkCYb
pSYZHED60q2I15y3BSZ+chEta74DrnrECMBVWoLuqhznpoLZ0L2N1sCUqXHQK8G3NTV9SB8ZaL+M
O2VV3gtSvOEV+RbxBtvKJF0gB+3BT1cXINvFMczOZh26zFzcck/Jg1qImmsHvp8byaTdMrdSE4zh
viN6BolRRa+90eSXUjxmMBJWWZpcWq/5jdroyV0QD/P0hwFZi9CA02VV3hor+0AHz5wpdj4qWaOK
kMCkw1y9M6HDo2gwBen6nDB6D0DaqJKr5ZMDlHtLA8jLkaI00AliEAmqISW9pcfCRcJyQOrAenZK
FL7hwRD4c2MNJArj1kFHRbCvRtJDzeoa+XidiJCeDmEZ3HPW8g6CLhyRAXsmYvbarzn1JFmOhY5p
Lzf+xg5YdAAJ/cJ8TiBI37lHMV76gj7xInVl/+Cajh17eLKbUpJX7dpkAkphz4Kb70DwuDbj27Bk
3i4Vh2Dbq35gUq4nRUFF6LMmpxTRI+HyFaAIZiaAjgNshFSiLcFFycj0oEbPV8hHbZn5WfuUutJE
jjePgnjfqD04XjMuEKc1qiIG61N/9tDkrTo7OUWC0q/McU7Z3Yi5r1S0EDklXLWK/F1FA+RYIaPS
jU98anSEyUCyrM6QTpNchhA/njbhCCIbLDWV0ADRawiKvexB8Nl6bug61e5dW6Cgr2Bj8K407s4j
xXovTODB5A27K7dZclaIAresJ5MJh994yH7mSe0p2MfRM08dF3NM4E/l+L1SxP3UXCUA4Ha6Rmnu
A4VGKtzcssH/Q0V31Qt6NygAZ4TsxydpAcnWZvsVMLrezbX3InRp3HxLPEbEJ1KjrUWi0L3aTbmx
RtM7mNb4vjiuY91jnmSTFiHXxfeXKIOmeHekfZeEPdrm2D6Kof2o2bdf6OuQsQJk6qqGgTFtl22Y
km7QIHpHR1SvXjFinqsFFL95fCJkZDwZAsw1JdQWr8/NS8t3gECHcnxTjTSOLjMnSg4O2tSn7Dk+
inyUKcbCrII+FPDO3zsjtlyWStJu7HkzzOWflDAN6v3skdbFwGPE2Q9XKEj07mhLzere33xPXtMK
WYbI+4o2R+RsZy+4ZDlNROxTJajDA4KsAwZNrKXptasjlH15cuinmscgbBCtlvgLADHn+47wCgR9
w8YfWcfLDpho3JS70pNbjx/c0ds7ttp9wtp/r0e2QsMzGHkbE8pqCZg/Zh/iH6BHJKXAjaOLNcxP
UyL3SKJIQjHeBtTIa00ls05qyOLA9FZwXpLLoBNKlaqiqzuKL0K0IF8rZvF0bB5pWfJb1fk54ppv
ZV9/68o5AEWGaGeZN8vGgxyEbLgNUiewtyLZOwurzEdOrFPrp6rDD6QJIEgGSaUxYV5tqJzHPYZl
KkklEWlRt6HigaZJm+GiR/AGzTj/+IKOdkQeCJIHctcUWPzaepsgmGwUKAPbu09ikOBpUY7gG+2f
5S2DCssam3Gwgg+AZ7yLH5XvHC1inLZBxeYe2yiNUsjbi6wWbe9rg4a6qeec5Oth3iVddadzoiod
tzE2+yluUJCT0HrgwALM6EONqNoablEC0emyRE18n3ncSVVBFjLylRdTtuSktrN5Gu38rSxSwBZN
QicjlbDBlyz2MbuGpf1j6ZzXUU8/meK6QaLmkfc9DpHm8Dl37t6sJm8HnRcDq8Jihbgbc+ZnZ8hy
X870ycBvkUiG4RHmKa3itl7UIhEq1FnRDiQ7quc8F1VqhPAkJUMJvNBe6Gf0orjp6NsTwms65IQg
rjRLMeOIhs+XNMbX0A8uik6BAERM17yux33KFV1bKLw5QLNekwfl7Yv4OpMQdTe4/o7YrBQBNOk2
Ht9MnKaZjRX4IK5eXsIYJLScU0d/spaC/++HwJn+99OJBiaS6yONjhmkw/w55yOugcj84m1Prl1s
tvt4pHSfZg0HzkL3RP3IiZ8WYSaqba/0b8C2FZWU++mI4N6B0n0oeazWaPzQW7CpEJMLYcjbVSyI
u7BYPHH7sO9yRhawrUNBh1Q1DrDZ8K+lpiSQU1PIDRZh1ANaAhUhSEnErVPDxXSLH4g/Vze1kY8P
8qMxmrtSesNqyAvSfqYALsFna9HgM4K2XEutGfOjh/E6sS37iTCEwXqsK/HWW8pHDSGKraGayxQy
xTbyiMV41CeFFGd2ErHt2SzX8wKwQui0yfAlcW/ftQ4k7oq498gB3s8s+PcoGYTi+CDAYx4+ieO8
QRghCEd+m830K/bnl9EhLUsm2SXx8G7FPfzZ3uKp6+WySwWoiYWpDrS8wK2wCVhBAlI18v6HvfPY
kZ3JuuurCD0WGwx6/kBP0vss7yaBsrRB759ei/X1r9tqSJAETTW4F2WzqjLJiBPn7L22cypbdBoG
3aGJiI4sLEKs0RjCI9SCpNAOaw0kKLvP0+RSgQmG916yBz9DbF4bwRieyltLt38a9JS7tDce64yI
AM1IHlr/PUsITstshDoJTXcm984awHy6pBH+FKZztlBDFA831cE1Dp6LV6YbgLzg8z0ppyaPctA2
1qdrIcUsW400B/NBk7SblAf4t7YgkIUFWWIk4MhMi/d6TaXvhI22qAmHJ8MXjTX9qEVvD3QoNEC9
ZKYFWUuCFSckBS8k1gjfxhKDgr/wbwdk7usm6Jir0F4PW5SHnjL9LagTzmqYuacJ81Gf3cmQ8TPh
aVzaRjug9XTr+b9j3I3uKjMIBbTbyMGRTfxRyHqx1KziBlJwcghIlKNZll7CutzZs7Q1rJyDQ4YM
hK52ZziVtnOz4LkhoYvGnx5vnK5/Lqz2K9bfM5MVHo+Zx157G+akkdnJbaDPHngi4RaqeAO2Ox0r
zXyNVKMf6q63d15EDh2pdEuBZnJmzp7jzkjIyFk6/UiW6PCrCrurtb7dY7o4BVowUq2SEB4RlXBk
Uw+OmpkR+NoJd1FBnT8MGJOAmrcHsgtuE5HVW6U7R4hqHfcsAGq6VStyPXANGMa2dMBQWjiLInUt
GbYtqqGMDpDMOfTKBzMu7W3fgVKfIJRvgwzrTaq57rLK+2Ib5yGMH7ppBq6ufWLbdybZFIu64EDe
DmiRo66fj4fDC/vxYyzFrTIQPE7BoUeZQ/0b4eI0ixO2EHt9Cgz3PQ+Jk7BG7SYz32xNpfvS9bne
OYWVOSECAJweq4wGjZ8SOGWhbFpCnGGppQCZ73CMgTBYPAOzucCUMWBJWoWpg6Z7FlyQDB576SOh
pzm6MLlQdm/e1sFSRkyzIqOHOxN86Gia+rjHXFb2z2rgviC3ac0MUFuafQFbp+j3ZlM8o436UZ3M
9pW8FxICfkO0iJC1tpIFZ2jfhImKe84/y3Chu8YtWmVsRRbGX32gqaa3hUmhNpJzua7VuG2wQiLu
zCC8Un8xQ4+2vUEOWF0Wmy6CkdxIVgZQldraHOmSjtgoM1PsY48GQTCYOzto2LnH/twWzoV4sZFR
og/1M6cSsju0Zplf8mMHJn32GB2SDK+SGuJrnQacyICB+oE1LAbHRjQ/JStmxCTHkiGCtNXAo84a
o2JEg5llLG05S7U8yk09S0m7Gz7H2SPay3kGzkwyyhMGowXKGS0Iv1xrThjPyC9ES7JMIq1cseRk
S0VfWUBVKisy76qKLBy73EWQbDKyTDZtMj52o/FCpiTZqoHDnui/NGbZwgMo06NlpedGDuoI0wdv
BSJFQSr1osE+RbDT9IphbpeSo7DLO/+MoSXY5NwuQOOmlW7HCX4eba2JYkuJofCSKYdSE4dBnHUn
GwDhgrR2SLyQqxHAVamPugu6XRriM+0cgylQTyYWqqF3epJc7zOsdfCeEYA6YDkYDYYmUXTgrhVD
t8hZNRAc1yM7l0ZKGDJTWjc2S2dpdG+Auu5iEmUJorpIwTGBPtQl0XeOTJJlmLFs4IRmaBGfReKc
a2PMdpYYdjJjDNGCXF01RngG1mQc65Bk2S7buiyqkhaWQsa7M8kJWFk2WbwlPrRIY4KukbMRNWFF
UjlxFk4ocHFyLWoN2nRSDOkMx2i5jPFSSgaFpNWJdZZgs+/FiSx6VEKG81FXFZkh7rIkF/vQinsc
8hhLJnmoBaeYJEKRpfnRSZWkSyVhtTK8cB+13t3YNty7UXgzYiJkVc2wUXAzWAOsj9Rm400nbGF0
O+azGBuhLJ44uZlLr46ztetfRuaWJGbzKYuY5k2n5Vx+oLFSzaQtQrurF98GpjsWtQX+Y+hWdqdA
fPkrpB04LuJuWDN5QxjQErqa091nWOeOq3m6OHbVyQyB4/i5d0OKMGhZfLpo63FRCtTdkYhus7p+
S3wyIifHxAsjj7pLQKMc21kWXaB692vCCDkY5hLRBGrmHc3yx0JM/gbszrjvQUqoq5/JL5tWJW0E
hPhxmN038CQ5G0wwF7Px6nGxrTVdvTjTvRxEzdD8e4rDt3S+WMmtKOiQ0LtQRL8bgXVbeaT8VvmM
UbBWvRG6BHlhSycKhdQJ2kVuKDk7oAcBIIpLHJbSqhwJ4DSATlTm5C+F2IYTJK6x9U4wg77ionwC
zbkjeBpcJwVc2QVbJKNYBRrcyKGVMrv2npKRhkVgEKob67NPuknAVAbiMXH7PRCu7CjzhzFKy6M1
Zbc1sH9G1zqQheZqeChwJRqglTHSuSw7wh3dJ+n23aKKR07Y4C6SygKSo0y8H5wd5lvqQalKYI8L
nimhhnON8XOwYRUN8adRkc4DWLgHza3MqwVHWm5NdhWqQt3f2KJ6MhMn2fr6jL0sAFkzceg+OEKU
K6hKI0J/gFMCbTqLrDKZdCd6XDP+zXf1FK1q0qGXqqkkgSUkUiC+2eINYbzjpwzCUOXC7xk3HSlC
O40E2s7HnmToWrCjORkhX5C3DWl2k+HYNDz3oimLo5Tz1gt+PHSaD1fzbmMZnWoUXzsRkS8ZMGqk
bXLsHWfax1a09Kfx2ov+zonTw6QyjjOtrm9JKdnZUXrxmngZJZq2M6gIOec5oGZxJo4VHsOyqonO
0QqyCppuVzYTaYwtC3Ri4e9mCSB2o/SrI2LSQ0xtjIXE3nYUiAt4KwfwKOegcSVdCHNhAAIrJOGc
Le4Qi5gtlEJMVDLfhGuGENKpMHVO+rTkPK0tyTS0Nxxul2FpFNhKvgu4R6u0jrDFWfmPb0Qdoh/u
sM4I9qFN51OVbLt2zUDGw2myND6YTT5IXZttEQwYXQsObs0vZpAQVJcyZ+EOMayN0Y68KXa6EfRQ
s/LmvPTfR9GTHqh6QWa9rqjug8yeliGcYVXpPO/BNYMqsufkidod2yt2fZ5mYGMKFD6HF8HNyvgJ
ubVdqhchS4DaysF6HVn7rpvuI/KEOELLD9/Cs9SWLeIyFK11qEMCb2ABWR0j/kx4JEiwULP3jBxv
6Fqu9ZSawIdpg5lEshsG6ND11jkCy5olta8MDvSd67ALuNFEnJo602VF76b314pk9zaGzyPG5tq7
fX5jjBNXOn0ssGcLxeo9AblvpUndwj69NmE4Sm0s1uF0BUixLGumURg/nz0mrrxXs243KNh9bTsU
to3hMbzQhKTfVULNKwrqN9AFjPoo7rJeQnOIrF2W28xtvvg7SCHSMBQmvgyXw3tQnnvadBStVnpr
0QvJsqzbgmKmvQ4vf9mIAh8VUW/0bQs8TpPD4ZVpRKVD5pmG4RQn/o2GaiRL2o9xlK9xXTsIUTVt
5aTjLQEZy5LxPb7WmpsvlWRqduYhjppHJ60eGPEVC/orxOZM8ABElBDiSu+Whkpo18SYJYIqllCM
yEi+OEJxDZTk//goJyFXo6WAbV/iS2WTTzM05qMFzYJKuCBDlPtMn22ZBhqa3ZAwy660fNs05H1k
JgwkhtbbrmZTI1QSkYLLTTAGKZm/JOotgiZF4WX2jEhKgGVLvTN2kRfhGK/LC4Zq+oMR58nKPqpJ
t4+eSq/g+fX5WmiOiSLtQE/igwH2h1/MVhSjFomQdP5Ak5IpYlLW56CnRI1CqGFl1XVWYkvHnzgB
qxMtkeW2T/0KXvytiGLGCfQPuZ5onYQ6+lu7wTdn0b2erf9JaM9/AAV5ZRLYa9TyOMcm1KG8MXxI
GL7/ndW+D8ND/+TQdsz06VS74ltZVJRBJQ+e7/BtgTZwkq6vqR+Wq8ByhkWfpvkaCCI0v/JJV7Si
gOb1rK3NW18RfSpuWCwR1YFW9z6xwx4nHIh2nWe7AoG+4SJjzOW2zgxEENqAX9k3klVpjYhJIHSS
Mog+ptz3JWf9tjNfkJ39CJlxRBxp9JqKrmPNkCOR68pvcJcB0h8ZFFYh4poJV8VqgC+AImDAO8BI
pER+s2xAAG2SyTSpw9FEIQxdFK16c70kJuWILKwYe8MicvsCjjvGZ674EBUQT18wMGMWbCrMA0Q6
M02DS2E29cFPqp+Y128RVmNKpJGsllEVLGuH7cDvH8K6R4aXpcOmTLtXdIvMPsU1GrRyC4h/hb2w
JtLDRLlJ6g3rBsB5nMkbx6AVNolHrXmLXLgL+oRyIHPwUw/TuNaM4aNT7trJIU/bboBv/UeL3G5h
0a9nQAHT2KIdHRZMd7Rjgt5qqQLPPBv2fKrKrJORs3tZpOH2dkGCaFLdCY0WbFfzBOo5wx/alMsm
U/f9KPalv/HJ2W5KuzoMQV5RH/b/fKue3/rz7p8v+fN1//Ylv5/4P/i6f/u235/x+zHyEZEw/j8/
zO8D/PVY/8sf9eeP+PPjZss6I+j//XPxP/2N/+1H/XkYcrGtdPT22B3pQWp5x9jathgwR0S4HYKU
aSVCKoscXnBCm2n+vD4H31pZOnfV5/eNHrnS8fejXUPPaPH7Jr34EaLf/AV/fe2/fxQLHdra+bHC
AFssO9R/vv/XQ5ESUL38+WCBPRlYTLr/Ha33NhKB37eqQONH/r757+/H8A/IhpxH8b+iUtq8vP/7
poag6Z/f9fv+6MxDgn9/gN/3i/n7f9/680i/bxmx958P/9fD/T7S76f+erg/7//5zj+/+J+P/b71
13+T3q69oP8QXlQcgMNVOrNkJz/EyrWJVyh4UzglouLfjzawMv/5/r986vejzJLjdJH29WEQFblj
WpMfEcy/Ilt+CSLSlPXe7Q6SrlEDczEcJ16G+b/GSoAazm/5tncAJsLE3Es4W/gdlniCfRAZgpdw
eozPhXXSpPee99RVSTsO54FjIplpRVz8oFliG2RgwBKLU3jMaKfnksF0h65Ac+qvcTLpcM984lK1
zTwlIggPM/s6S7OvqZ3uUSce0RgB0auYtTMaIZIuzHsYU3hNMXJ9YHTSF2Wz7APPwC2U3gZQXvlx
aD5MgxEevLOoaDEqcWpfZUmwtlzQBRERZ/uUCB3tKBD/L7wwIyOxtCxOkVeVuW+QHFZpleXXKk3f
+IE3/tCRA9qYCdoUhFxhvAHYoj/SGoL8E8Pq0lfE5XikmNRUhGWSzUPNAjIqIuVRGtcQPfdgC3tT
DcEdYi6TgVv0GouJHOOsb7B31t2q6NYgHh8zi2QktLsoQsYIn2+Nb9ayz/qE3HCYYvKkJXPwvB50
krDHb2XXYpkkmI8ck0ZIHGgPfeoSWV43r9Iji8EiFykJevcxnMtaYjYrCuHGJEvaGL7qpgqOyB3D
XSmmddnK/YjFCC+w+kFiTFRJ22PwpoqUbXEOyVhaIKIWRHVK2h4SpEg99aClzmioMQ1wwDpAryKf
ANPromwRzRcjnl47Z86MwD17Vb52p1fCRE4n0GK7A4aoqp2jWxKDAGwt3zgIKFClaGtmLa/QfNVr
WD7alRT3jCr4l2J6JnKgYOC5oJX1kbQGYmk7Mldo+CfmnJb5MQ6hXJvkldILIr3Tci9+Z34IbSaR
ZaJc6QbZo1lJbpJUefAmyReLfSzgjmaz6So0s6ZuvTQK2690iUGRzaMHyavwJ1CEVnweOxIB0WCz
SR84NYijsIuXyCI2uKsXNFvGG6NxkcQUpJUTJp3sQ029+ujM3AKXoRFKdQrCNCOYbBuHDIFR6NBA
6DlZ9w79ZKhn94kQA7nVOaKyjHH94M+qJ3VnW9rP1Hn9SgP2saSYIJMxMG7HVN5E7rauEDBw/vrI
BE1qUNREmAB6VjDtbvTI4imlj9npJProOBgbuvNUfmq4QTQA1unJjVLYijXlRjzUGkaaGdJIMPsz
qiqcoWX7M2TVKdVIqzfDdJXE3aNVPZtJFK98qnI9rfONlTIuVtZez8mzB4mGX0uTszKIUIlYU7sk
qN4znLHLXAzptmEusmQqzwxfNjtPQcKxLAY3jTjiuSat1Ywe0EvQsTdphMs6+SgEfHGFtmsmdySl
/aIZsw8pMkhzaHIMB7m445o2l23HCNDe6Q2IsMlyDnpVIFI3eKW1ASNwJlZDx41WgxGw+U7olxnm
Y9Rd3mPkedvEPmfCp6QTxLNjkvzumf3AN+ccPikfMQmuxXLgaNcw8yKdjN95cJkQd0q/cLSYLtjQ
1RET2a6e+fik45irwbUcY2WRWnNMcL1Ov+/WvLSX0XSnk2wJLc4nzEGW46Dwm9/8/a+i7QwQ4V8+
/PtNDWtinojulIpZd/zXx+Zv0qZqhyRfHkpV5dNWWC1ozbLf/36Fw2Guprw/jQV2IQM+gxy0F+A+
6F+M9ljrc9RJAg1WtKduItAD8vOuNsxzUFt7OjaslAExG/B4J5n56OCAVaYDFFiMf5BJIlyBl6Tz
jmaGHWnKaVHSMWTC7CcALwzizgZnr4qqX+HCeUOzc4v8Otpqs0bSDCvzmCoQrGaJKILsvGXrpfhU
/ENHs3tdRMmN0VvkwnEYpqiGxhP6aLvC+2LUeWENl/Yr18+CcK0RhaXjcl0NA5VxHxySIHoDWyZn
v/tn68C8D8D0cZhFz8QNDsLJRHEVINoSG12gNDFoJWsuhIiR+QLHCz4Blm6RVM6WBsKwlkLcEJ8w
ADixbkv0uCv4DmgfwTlz1+xLx/m2tWmnOzmak3LqGWlULyWRYnblNDsetEVGZyM/9DmrPOH/NubU
3jPPwVvbuQ/8PpvAtL8NEd+T8ni2O6tftxEYo3F6UWO6K2N+QWH5K79Ir/ZkvDeRzZYz5vBwQndN
nvYZYpB56NoHr4TC5kA1csYOvVVfrMe8edRrhQAC2XHYi7WwEPVa8mhWk4YF/uy39DbsyqAdoEEv
jWgKUu83tcI/FfoXl07/PKLEDGTe9WVXr3ULvKDX8iRaYXormfotoXgHK7d1DBzhZCzIcdgS76st
WjMHY+nRIIk6YM1ohDl5+KS+GMmPc5hMBDxkjpe4o9B3NhxSGpO0CC2Ud2WAPmdw1KmzHyrX+/Al
ZWpqh3uX7shoIfjXTX4VoidQCwcn0bZ77hzym6DbtH3yqRtiM0MBG73+zJ02gJzfPsWqurUy/eSl
8h1pKNyqApWcLkl7ZDTKkRkJYpzLJWlb9Peqbt8F+W0TJN269I0npFM5UUzqZSQUHtVEjeZmfBCp
gx25PsPGf8ipC1qHCNLwDQXDocIFuAhdCydPB4wUAeZbo9RxiNKIy1bIo1MNl6ZxfBIr3Oc+Ij6W
sZRHjTR3pch2iJr3qs8ezTHau+TNZyp+Z2hpbtOmOo41L24snKPjAn2tXpyUBr2mQ4yBSKum9gnY
YHfoJnb/TK+/Gm1HOjPVmE8p3DeQ4LsQhUNUwnAxshxR+dZN4Cl23tuY3Kd0UhZmV+6nDEpz7xV7
V4CmpBNoLcvBPXsD17SgXbGeaI8QvptZpKDG30MJaktYATTeEFMaths0aMSFuSGHZABA1F6ttZoi
bFqyfGa5MvZhRwYXCrqlDL3HMfT6Tdta95olCGK8Q08LrgQOCNMxpOsFAbEepqM49AaO/HSwRsPj
wKLK2dtxaSGCbLrWOluphQnPPgDiRO7vjdV2dmyRq4iE39knvTat/IDdK89/sM4vWti4m6K91cek
J/GDqgIuZ2eRYY/POmFNQXdrdtFK9e4dJwf4dOJcB2OI9Txb80dCR4DGsHQ876cVWFwkL3sWxcYu
zIOVFnawy/1TkdN3z2NJr1ox/BkcYrFA8d5o8AezFGqt0AKs1dpcItmIiiodqlNt94dx+pwmkzC+
Pgf7AS6yDQmF8wV8kDAqVnVBUUmtzahxHZMAQRxve6cbZHWM7CwdfgYPCWNYCZ4Ny2CtdayV8p8t
TX7bUgbcncXTlLeMjNvix0yqs5pmVDLF50QoXqEGetK1e0d+A6MXU2x9XARrp/4JIAnpzF2YRnTd
Kh7EGSEj/JA5IovpP9V9t2hdmF8N5wgzik5Wk0fr3M0+6444dBA+a5wll9Eu2jVZsLDqDsmgkFDT
+ycgoSagxcC3awe4JWvhleu4yk++5W9b/3c6dgodyunAimBeeqwCVnAeamK7jebdYruHIdlsGS9T
+wNKAn9aHjqTWSx0SPIdXeCDNQ36LMyumoncuSCE3MrVLbt3gXiw/GYEy9kWO1qGiMOhfKPmjkhc
L3+6FqcNoaaAQakKWiBQS0ASIMglQu8aszxcMiRB+fBArBvGqrx47idEMmP7VAfWK8upv+wqlpwg
OQrkcnRdpcctlDuoxsyJef8Tf/6liEH3DGP45eG2mQk6mwyHnDaD1LVc+2lTr7iSlblTunUzdcan
y6BiOYSfkWG8TR3KJMbJLBAVjeAm8PdVinySmeBBlJW7VXahbUlGvcsn7R2EI0PGmVfA8soWDmKb
Z1ZFzm1QQDqbAoa4mDnWUYs+MnKSVWShcs/kd9UPycYsGSHpjRAMDd+LHr+v5g607iRhYXXmc0bK
TrwM6eZvc0rT/8+rMhzr95n4HP4j+M5X7837f/lmbN+Ml3f1/Y+/vUXq4/2j/yai6vej+69//O33
W/57YpVuU9h5VJSmyWCVPKj+u274Ivvv2IR1U9cNZDxoq+0/iVXC/jvIBs/g9uE/of9rYpVh/N0S
rmsSeeSxNujO/1VilWl6/Jz/IbHKNNEYuuw1OvAHnUfl85/vdxG+wX/8TfzX3M8tk/Qkxh44n9aO
VbSY2pLoohPhg8B3x8yfPTKDRBi6BHzUiCY5WbfxTpN0pwhTwgSRlGsPRd9VGsjWE5giV26zfDPE
prrKOfs7S+pn/Ajlzus6hGHRwurdeDOE433tzNkVUtF1jlNAVIOF/tyM1jappitEpfvY7nENTdcu
hBLgdYKbWk3pOS3MW52Mh6XfYiEKop5ZIFyRpaphujNuaNJWX5seH+nsr7Ev4scmwVw5ZKWz8GtL
O/VZSNXghsU1mdTJoqWlkeW3KBxz2rcipY4ziucs1et7BgWfrWk84ocr9q3TEn4ai41tM+GGjz8z
vJRxKVyO8Zzgl8OQHac2TelLDPoZ7+OgJCMHrQyWUzQMDEOiR1e+e+rHU/K91Mb4jUmFU+DGpRBe
jgby4mTcFsTKg/2j7ySGClF42+4mTz3KROPAmiXWkYn3T+8E+ZshKFAKhwGMGqV/zPvJW+gdMASz
G1tQ0nMgwaqSo31vF15Fs0PEd5bHeg8VkQUz6azNwChmYwxVebQzHSsUM8kW8fQ5YWgE/ED/Dnk5
DpNQ30EOoo/yEhEVhqxTS8dnB9VKbJlWPJbIgrdlQ45X6/VgdV2RYSIovnOj1/cciBgd9zSAZMmV
pSqtW7nBGMxOFnjiAoSiSWY3U0xFe6E1H3qXTFj2bveRcCV4UdVHmcfl85hOlIWER6wBdeWQ0sw1
dE369zAPabeEb7o1PruEyC2oftxVzGEWHNQDqQMvYe3jIYInvID29WzrMFcygW2txgnkRq9BroG5
CSLyB4OactfCB27MR1Wzp/Pi0+OyqqOB9moNwYJqpXTXqg+aNQq9N5qFFlMNdWiD2MU/WF0ifchW
ox5BBgrjN4fNZ4k0b+61uJIaOd3bKWW5QSDwYpqBash60TGPObnfJIphu8QJ3PfFRrFlF5FaRiAu
1wN26kWt2d+DMeJrd/L8CeU9dCdpfWXYKncDypNFlrqbFilCmCvvhgawO0uROUewBgCdjMD9EcB7
BdhzyVV46xRpfeH+CR9k3tyGiDGHqIZToPqYuQMwdaLBV5VDV41kuxoHTPIQQ5RHAKIf+BPUpUqv
WSefSyk8fONodJuUPLokb5qDkjZTF0uCNDTy0+jo5S4vsl0cFfqtg6IkjEIwE1rDSL9ijApZpA1q
xOg1o2rJwmAlDK26zD75rQTBMFO6w9THdN789Dq5Qs1pEEo/xZNnn6GHLR3bB4xgVneoUzomSl61
7UvvGDGlXui6fzNqkQdcCCe1q5r3IcA3YeFCZ7CMNFXiFRsoq0qtPmS2H8+GxYyrPhxhQAEFpXI6
ZlMYP1uOuiq6B2ihcJWLlJVK13CXYgIfuZiCRYRU+bWzymOZQi0kVuPBadKLZI2ZegfPf4EU1SFP
Cgn5BTLzB/3/j4BZNQay+o4UjQddRe2ll9E1dsSn1Xb6slJ6iYiUJ1L3TpMvyd9NinKrjzg2XRMD
Z0AlCH9WdIuuNS1gMwaCRtokTpJvmYvpDVAql5nPkMmHZsZlpg3kVnAdm1ofR0RsZrJ1yeWO2yPf
EY7+QenBQ95oapOOrtraRXKt/ZBOSejFNyK2652XpeeEhRwYwMzEGw4hhU/p0IONq28ZJfexe9PZ
JBplFB4J9IrFMDPt8rb8GfWKACku8pWYvfSpIQjd07Cqewppo1bmm6gsHhmJ3EZkSbPNJCiGFESz
xk9nqTot44TYDoH4qyEKZK7W73VXxxJuo4EK1dbHQhuKYRtj8NSmbO+PMG0w+a0MA60q8RwomNxE
XjgCwPPOaQ7Sol0lTPPcoqMSTNv7LhD01BPNObS+RLdg5deAJWrF8Ddb1RcvDp4mxyZVeAZ7WTlc
hKa8ASpAPx0okS4GIpcA3ofRawkOdq1aX6MB06cL1ER4KgvrWBfJBa+Dh1cvqXfV6FpbjOXO2iXx
EUN2C7GMbTl5x5NKqc68kAt36D3nsSjj28hnRM4jraVEslcaDMgrYCb8kf1rOCbvxCdgyQwh/wdz
srR/7XWdE62wO/5MPEIu0H4waZSUlnMis8RYEYz9hAYGi1YEu53bfyzh0U1F/y3U0DJ4qO7DTi+o
41uFMRJs7O9bPp4gmoJEuADhQnOCFJN7adnH3g++owtZauWpaApSZj2fOr+5hpwvFxGTLs5Og2Sk
7pS0eOD8+jnKDJUWX50GNlGPTW0hW4SpEciOSHXi4HAIo1YQ8KE6ZyMBFU+EuqYaHKEe52ihk/lk
aN5GEZa5UDAhNoGt0P578UeMFicT96ZPXsao8m8bSHfZwRI0Y7H26DwyI+l/krh4BMay5TkrXi2N
4TzKGgeK/ratpnaNkP3UNdnRxRHulsynQ4GIwCoZDZTmGtmRhEw8odNqMD12BCE5fqHBhKVj3tIe
Yx7LRhU5ahfXbXUtyrxatQMdXTJNm9VI833pSQghidMdgXTpIALQC6kOi3du3FRMkzbNxySDZtGP
EWfSwf12XWOGn9gMimcOjJvfF2DSSXMAOKcVZ4MFZ+c61QvA267D1OqVpr9q6vig9118QH93DKPK
24c+YsEux45bX2zliY3sDxxnOdELZ+NLZtsGMjgZf3VjXq5Vk77kuR1SfI28kmb2yvGMHaHutXP6
hQ7wVQOow21lvMtCmISp6Vcr7ErGE3560Rv3NXNJq470YBt2F5vs77uxCc+uH2ItavxhW2P34pDP
TV4nzY2tlV8Rkm+zMhYsPv3K9Zoj9BdCZoIISECG49btJ1R1vpVCv0CAlrXDxotnaYEvsfludRNV
GQS++QlAjRnZJcMjTPRBxN7Umdk3r04eIzu1Mo8FI3qcYchnFEHAJrCAFTOqft6Nha8tE2lg2gxR
W1IrrERo+gtMT1irlao5lTkEEHiZ3Ous+owUFwFHwb2L1fWU3acFejM19eObm3WfbMWYNIp7Qo7K
NWaj96Jh+e9bA2drceoRUiyi4daJrFutcr6musm2svzOcLjLWYswTfTXu1VAiilNbvOU2/duY/to
1rAmMOMHfei/xxMKAd8o1u1UfKEd/5KP2Jkou23idfxyg9njNrQ/OVYiXTRC86zeRxKVaTXvHWyd
QY/zKp/EjeJwkLV1coTImEJ+rDfc/+matIMCzgn+mjFfFxRbK3eAoSML48FAW7cW0r3m5Llezxm5
CV7lG2s/jXBsIdvFhki+KWmwXROmSwToVy22GnYq71PZRG5K+6NQXb5UTsQsxCMpA/mXi591Q6Do
dKClRZssWPqdR7B0gMbZrujh9KiZuCCije6tCFFDAJeOcgvFEKGeDe+DDOG1TPE1oaMXnCm2sojJ
k5oP3Eb7wdi4WziW+arzGtOtowKNBDGVXUTHtQM5DuNrgdWZ59Z16KMJfx2KSzTRGvEYdZJ/6BzM
0g/vy0ipDbnUwTKfU6w8DI16FvPCRvd+hyzOZES1rgkdd239cYhtubMs1S4mph2ovW6sMCHXvuo/
EbVg8aIWL3sbX0ckGNE0ElW0eVM45bkR+hP9h1fgBgRRaAU9pjp5Bfq0t4W8OvYzZ4lpI5W64j0E
hiAAMwSGswUVDEXK67klPfOunWm/jtHj6NaNk8T1CgXmq67wVJiJCwsGkiZwoh4TYIPlKde2vq2D
HKVxqjytoV1er9uxv9Ft5lBZ/ETUC/BJllYeMgyw7kx09Mo0mIXW31FHkq1LMKGt3Zf4PbHThvnM
kURwF9UXgfGLbgbgcSMoxC5wpq8u0Mxd01Y39qi+TWfiD8LbutKC9oKfgtNONc2FTsq0claWgzrb
0htm3j3bBo0y/GLK6656QftvmneTqEQylar3LCt0OkYaflpJxPxQ9xYJtNBgsSBs3ZDcJp0Xr+Gq
33eueupb/Kt+pT6GxN7HXUuOpMbV0DIG0wBghcrvNhnAZwK6kFN3GIt61gfTD8Q9loBLHdK+Ekxp
IWpns+3hBTe8u3cjv96XiQaTAhwUDefmtmuD91Q8VhUiVMlglBEwaiTl31mzZm1wIao0GD+BTXQ1
08vp3rf7kTafqx/9iGUQ7o69MXRBBYcxmhzCFgKQikh0IcMjCDQLX0mq7bXUXhVMZm5NWncPbdc8
l4zT+7zlt/cgqQVpuQZyoHbBHMSWm/0y7aFCysSrd0x4dsDIm5ewwyqivPZF96CRsj/ixO0OWanh
zR6eBofgE8Mui7U1gg6OY/e9caNbl1TlBdoHUuqLdZRaAIxAUC/NIXidw35WzH9hr5tqlVdgBkwc
JX1rfVie9WEO3g6g5rBBCtdTJvfTPvlv7J3ZbtzImq1fpbHv2SCDZAQJdDdwcp6UytRkyzeELMmc
Zwanp++P3jjA2QfoN+iLMqrKZZelJCP+Ya1vkZQQ+U8AepGMGTSBo1/M8PyCt3b0IH5Q1rmefC5B
YYw1mSpV4DJuD1W4CRKbSTZX6QNpqR6e547OUNY0XnaxBxJLPF9Q0qUCgoIc0H6a2j4VJDmzaQ5u
WLFCHO0O8HB8UJB217GL1jIzZH8pBtAaHp7TvOyZeEdsXVHM1xNBuhazfvoOb+0owVfSlGs1mtSv
ofmcYawAX8yyj8WG9uHSOL44Os6yoJOFcw6k+CQmyjpgzmd5K5uOTJlwYC2kD0GER15h+8Eut3WK
4WEqw34zeEQ/5N1roIPorKx2+QTmVZy071R/FmmRxnuFW2aVOY67N5twfvVIMWHdl7V7qgeKQVs/
dFmT70oruwg5/pj79hlaWbRtKVl2E0XiI2v3sxcKk7JFuX+a0f1krctFaD93oVZ3qCrrbEroSCcN
0Al3CtuC4FoAw1Boax+LxDQvFjT62k1GZHLVJ2SIzBpQh/BB7s13ivb2kHgm6WJ9S1Bv61z9moR1
JOKHODNxUUohTkmj1rlT38Kgn7bA/eSpk3Bw2Arv8CBbp2A3dSZ5zth96ZsbUmH5Dp/++YNpZ9tK
ld8NS0pDFWC6EPRuHYOXRQ3EoEHw8LqClFkb+y64t2EdjaznDVcR91mp6JEMXYxcWXNkueEcJaz7
VdAmz4YJzGwoENZOzncwNKQhABPhDaX22I3kbR/yZkhYGL71DglMlo5XNkHIi7z0BuzqpsKcJdNk
rvuWnR2IoYPQyUsEqxnWjXPTsr/Oi6RjgLZGyqdG1phi+c+4JhldTDJ9svz7EKHHrGgYV63pX+Ia
XrEgnaAX8jD3oNN5qHKsTM/YqUDtE1+VByXgY1zdg8XoP4jp3QzQAFA33PYU1TlUi674FRstcEeU
P8AG6uRiTuITxAte1Xx86XLErJOJ04v5VVYRnUGokAM7Bloh+thpS8/ePyC06FfxkNb7zmVpp6XE
31E6RIfY5hVcW3nSDOiR6Zs8O6whiw7VYpniX8izJw3XlGrGYiFBMrXZ/4ZaVCF3aY2ViXJrZVq7
hAv36GOap3PvvwgawkJLH5t2c3GI61fSu96W2ehRBzjeh4rrcKb/TMqUcOuRFX2gJUSjCaXUEGFm
iBJC1y1kRYmBuEQMAmNYHvWraUibLUbjP36eX00sx8dcHw2jcXcUyGfbmf94ERKm4Oz3EjX3bGF3
IG63yFu1ynh/dqN49IcA9VJX/G5Lsgrs8RdpHl/SQkPr+gxZRusn0VMzGqbkm1Z8uk9lOWyzDLJk
zt8XwU60pBtT15Gyo0jTI6bLMZOOMwYfeFA1cPvhcGGOphZwWclPjgR0P9EBIYkDZVPPaGqLkDrd
WViSCGR1Dwi3Gt7wyzaXGOsuxJBpU0R8RBKyaU0rxzIKy7mFvCRu7a+qr7sz9BBWfdAZpnO7JNAV
RKHwdBYV0FZ+WOIu235ECZM63kr01VvIpG3XxVF9+vtDA7gCneXyzwKr9Clbfn1YV2D+0u8O2M1W
wwbDWqZ5oZv6YrhTtif4sjtpWpJdjfmHD0Wt3Up+MXYOiRmqH1oniN/SgE2pOWTnKkZ84BN2jbCW
FEAkOZhjA3DRBP1OJP66sY72RYPapSIN2FpigfslIDhoANc1RAZbZAfXhMtUvRavAbLkFYLibMfR
kGxNMocJVqM3YSpDyEXDRSsU2m1crfESVowHgccapge8tW28BBoPPcTMwHKANZUvc5yVhGAIZyMj
Am3CYSSsKRDmccjfM06FrYuhap3kXHLJEqWMFeLSACvczcDeFmYdYwUDcQGX2zkmi1kvocyVIp5Z
JNZpIq/Z3fKKFSi8Cch0yXPWkFhwtkofWUmwBD6z8cyxVBICTea5Qp7Y8bC2S0g0loRLNXUEdyHb
T3vXPhd5fpwbjacjqY4Bc1/W7eabI2KBTMdz9wXrBlbn3Oyls3WL2tsaUPJuNWU5GaKsNeuqoARZ
4q2bCt6BsUReB7d6CcDWJGG3SyS2STY2Cb4jIizmwW5lX6rW+5El5OPVfJjMCZ1iaxcpWI6i/MSu
jJ/FYOAVBgJrerXE1lg4GhUyv1qNezcUsPWCuCbS5nGMzP5tiIK1q/uzpdbjxO0MyYAmBZCxdVAw
J9Z2h5nM1EsELEImwx6a1Ywsf5MI43Uu9EtC9gvaYEkATXuBG4HaT7HUuJYQDXGrBgTGC8zSvcfX
gVr3IR8ZF+TEmCNEe7ZErrfuxLA2bth6GJWBZMmSUASU/SMqrW2Wi/rNcdgUV8gZiAK/p15dH1K/
3xIlhrfeE2/xCF3FjGTwy9T+zs70o1tP8rGzGxbAI4qamI4Dg7tE/ZhShGqgMTbLzWvXl+9UU2Au
GV4aC1B0iX2vyX9nl8oTvETC4wO42aNAa7jExRdLbjz58dESJD+RKA/1lNI6GSAAdeabSoafwmDn
Ihnx9z1WeGknu2DmW9jkFa1vSueV1s29me32EnfFLe7bRz1iLCid1jtE1nQwyCojxM7+bmOMP0jo
3pKAuZWDyWdpKnSUf+STumdLOHzC/ePUj2jpCY8z8WxCh+DRwItmmxtVRPMWU/D3oDL/GHnw3UnH
ICzLNfmtSnf1Oi9DWFnx7OeiORF+2hz6wbyUFteowNfA6rm7JqRs4DzGnmiVO+AO5cq2LYyOeB7X
+deYwwWZ0ugdzxH3uWQGr7FlFJg+NlH7JgUO9CqYPphOv8Q2mX3F1G2yuHS4oiGJGrWnWKy1n11R
fIY0BKtxcHfzzGwNqs0jRTNWpY7ksUo8tCXOQkFhsIl9s1hEPnvXYmgcp32+SYd0n08WNLsWSN11
tqFpVmzW0R0EdHLeUYbGcK3M4Clti3Ff68QlhuXSzTGKs8iEUJVxOgdBnRwdLDsNnCg5pz8HMPFn
f0RTFDGAfGwKtjON5BVicFds0zDl4xR5cs8dFA1VYfyiaeN9r3KUC7bpH/7+ZLz8F8gKm5tQRKQu
/8Hff9/VMTjFTFz//lMTTcndIHKHsYcsdQ6BCfYfunH3/vcHv3yjYDxYtRX9RDhKOBcpeE8k3tdo
fhmOt6FEBRaA2EzLMb6nqnXWhc6KY2APE9RgnE5j216ySL32nMWHcnDf/QkyJAYIY5v5Vy9A70ZZ
D8a4w3Q7RnidjAfhm/kLuSbRY2o6D+Ar8xeo2m9UrcPVCRh541rBOAWjZPDpv6QNzBu4oOjdg6X8
/JxanX6JxnRBFuxNclz3buZDSgU56/7hARxe8ra4ZS6A8qEZmiM2afYuPa8H6WzJRiVu91Gn8dGr
7G9M1sUqXBwDiVts55E6M7S44ocqrvdeqT77mniqMoFgaAxAckxWr3kveO+UETwUED8fB8Jq1/08
aTTmKA1mpLqkKh2h5elLTexF4Zhw5Roao5QVKnNGh0eq9usHNSi9RkbuEJtg75h0IhhLa8xqxoQ1
CCHJ3o00SpW5y/ajAUMv75+jCalQ4+Q5XBcWtETFDQfSGEpTHTDXtK+y8K9VpMhvl9kTw+5t1DCc
by1G9Tq3f9KPqQfD8X+HDj1/oS3r5KK16fhtr53gNugZ8X127s5q/OGXyBCYmyHCkZ9swTpg1YTb
8UV4tzQg/NMs+Z8DhIsODpMoi+2xhQXcy3p1bcoW1eEYxyw45uicM9i0KgK+kZjsGmXWT3YxvQpk
dFfKIWutzfArMzpuLreJ96YDFy2djEfT5dc2VvI7Q2e1k0ZPnDyt+hXJm7UdDUACXjrgcCfyfE13
gMujl3zFGClVWH+3DmUcibZfUxtSvmLWe5YGNuqGVE6G9w1rsGbxiPC+s6lBqY8dDRxzc2Hih8Zl
BvKoMfguTO1h3Xr24xyQj27fraxAzuwGzNNmIaAbsiDDP/9Bs2WfjXHa+VbFFcZNgdR13NyQ0+QP
EJLQXzffnuaTILuAOWlX/jJKFbJ6GrZ1STnOIqvjNuRelHZfLlm1oIMzbyWhjZ9kOP8xd11THVnK
b42p4AnIkDOK7k9C5NCqygBdR6xpJm6vKiFCW0Z60zrDUzkxUTdI+d7E4mK6YBxUxTgzSEj+8wSv
BpqoHseMcWtqy9ypxbtYGdXJ5gp1bdZC4yJuKRaVyyJ3iRbhi7NIYGq0ME7x4U2dBaMmRVC1yGXK
4Js/4cz6ASFNwlMTLNKaehHZgEgn+Uvek0V+46LDUYsgZ16kOQ44OpQ6JYqdYpHusFJSe4Wap11k
PcYi8ElR+tSL5IcQNhRyqICm6NNbREFmLz6FKW502od+kQ0h6/lDo+mRueNt3EVahDDkNqE1Iq55
3JpWjZfztVrESMYiS+oXgZJYpEoNgubGlJcUSea6Q82kUDWNqJtyP/8BiB4VLronsQigltgQoAQW
TRDiKGIeaO26jrnbIp0CdrUN5+IP5lZ6xUVeVYZHi0ohWGRXLvqrkGgd/mz5vS1R4GKe/UwnkT9O
5BJnFFqEovqMDHAYty1Y0JZkaxXY/nXI2/1ArtAuN351GolDaF8gfKnFjzKscbLgYo3lpUNDhq5q
31v5xXOg5JDPR3BekvibbJGe4QxE1AQZj7n0xO++mheZmkCvpvECbtveIJQp+3QXSZuDtk2z/QkG
S+xLpjHEb01LeOLea3ALFs78ULHi25hu360iVHOq/RMsIjqFmq7peTht9HX1IrRrGwKfCnK/HFAs
Djda2Fd/zEWcV6DSYwgUHp3c+xb9D7XI+OjvoGZwD/oo/FASE2TATt9C+6fq4Yk4XViBiyoQdSCk
gDXz2E2wyAb7RUA49+ylisKmAl/UhTPHGnDERXSYL/JDnHo41hdJYrmIE8NkPCKTvk2LbLEvXCBu
Jl9pvYgaW/8SxogcY8adRHGKA945oCQoIRWKSHORRsaLSLJFLdktsskW/aRGR1mgp+R/FlNedKR8
I7UcFtHljPoy7HBxLHLMWt81w+BdLWN+9nv0aVg8MhH5iAz3iEvRg6IGGqlBcIzi2nbRZSP+bCzx
IAaV76xaXfUiEE2AQSKInvbpIh4F6AJHUkVHkQiAGtDbZ+2KUyPuTWxe8ko8y5bobRhEr4iNqGcR
qYpFrmrUP8xFvsrgl+QshhzeIm3tCTpa+WnQc2QkB7EIYKdFCovc5Jtz3uFbbpgc37Q2/iKdZZGG
XBIxrbfIakf0teYitJ2j6jjKkMmA8+T67i8PRS4ozmAR6EaLVDfvEe2O9AzKQ/aQSwS92jiU6HuH
Reg7LJJfhsFvmR9sSGDQ/mdXDsXO7Dg6iVqBcpuz/Kts5PCV48Fm5CVDfg6DqifukmXWxG6quxD4
am6snmBSf8oe+sz/TVyl2lcVUdmSbA09qZ+VZE+AaH7TOZPDl/zKPSN2scRnbXZxf6i4sFa5v4x8
w+FSerASYM6IJ63UJRuRwtoLJqkLPToz1snKh7HlxS+jWbQ3kgn7CPAbo8/Ff2Dxp3I7lJFW8EnU
ibMeDJwj8dh/cYof4iqd3wo3dQEzhb8KVI1rBhjuesaje4Rvp6CHQnZrEWIsBOqgYekmcICfECxz
YzTynPcjSzPSoJAgvcMITg6dh04iUGfSvt4sp56StebvhjEMGE1BBMkSyEm1SDHvOiZjrJkzusG3
/NMwDJhnNR6t2ae1qD1skaS9oEPPl9V62I73OZ9Qsktul4AAr2wZyDWQRSqX+MGa981CSg/TFhQQ
VILRYS821V2/CchPXkn30fRZJxZ1JPdKk2wplvimuHSzY26T/hrMkH5Fpi8IuJHdjikLRUQ6C9Fc
Ivla2fn05Y7plQd7002J+aKD+qNIEOCiaNkT/sbot7UaDmeemCmdx30X2T9G0gPXdUOvnMM2i3gu
yqBlXZr/ntPCw0TSPWvNWIxmpeBRWKNvkTttesHKkRUe9aTRO7thUuaZOS4QcbZ7XDy+a71ZGUdX
5wQXTULgVicpzoIU9pabgq2TreaEQsdUMXuBIS/fYIS0J579YaVT0sfymc9y0LCH8hjQS80CYuyg
xfatua688o8VMi9TmBOZPu4g6vxuWRzstWshB5PjH8gP8aFr8fh4xkdd5cPOJ1CCWNcEISLfscDA
aKWe6Y3QXAFPvbbsqefX+jYlI+0nE3rUHoQRSER/rHVZm8VFtneEvWFO5x7GvEQpBqRkACwacj+v
qnq4C3qxbauaZOuIedtkDs6sLo82YgTNzFjgGo5QWkKXyaE2088S7qTOOr2pKqI9apk/GTYHqtJD
sW39fuKmpyinY3vJ1Tyf5tp6MjjTSNt4CkYBcx96AaNKps/lncuGm64KX3KrBB7gAL6bpuE8Nm70
YGUlSc9Cdg845kPMnCconTNOdF7NZkyPhFhgPoemG8zGedLP5IgSLwpAhHcYu6Jpg9KLR42JpEwf
6KPTB6abeF7M6IfP7HTr9TcffspjWdd3NPdiUzTeXdY/wrb4pToqlqFreKUSbM8OHpZJleNWMtBC
tf9jwCi5I+QXcJAGncCiiwFK07J4HuNHC1vBqWkwnKE/+XJ9mwVV/JNitX7ONLwR9kU7xQzt2BtP
eCceQ+c3G2V0dpH5E6hdgOu+2GiaLrrX/oo2bTdZTKKCRryZnKJwxh/c0XR2yAELxFEbM8h/2eWS
j2LFN5Kc7z6vA6FtqP7ElD1KL9pj2A+OUjbrGVISdQc1RxA0V5Rwx0GZFzOTd5wz7PbVEhUuEwlP
wVY7YyLPSKYuqxorHvd4SRTI6ZCFpZbK2A2p8WUliwvDjetTaGGjJRVAI6bd9LaFrgm7zImTJ2by
sx2BGlxkyWIdhv531rEJyjsNn/nvyEIejb766cdI+mBEzkPG4NIWLzgGgPDBHyYEJfo9JHKJw2MN
Aa2k2AEK20uRn2PPJOcgu+VWG+8Mcs42fF7BKefqmE22DaPWjAfN7ySPUUTUIIxTy2yQ2cU3ZldK
kbpdyKsnfQINsks4lsbBiL4TlPJRaxM758onRlR3fDD7dLZ2eQLscB7haXlUoABa2BPQwz5M+fRW
jWflVw2qzlIiQihXSYu1KUoBWkyBuhbNsWbNAakezAvDJlxY6W/4v3FkfjoKTrHZ4JLAorslF91d
e8tYvTSAYfVqxGIyfk826I2qWrhP08x3KIzIRhr5EjF7GVl2UlNuboqCiazTojXJwRTt+85DixzC
rV5gNiNC5WDhrkhsZxXEnya1J8YmTb+zwj+FMN67qnnQZmdv2qz66PxlI9cxH2yruNta7fQR1d2R
wS6Vm+fYm9h8Kivfexjc+b0UY3pQME7iwKa2llwW08QKL3CIAxks5FgJ6HN61KlHtGEVxcFzyuF1
cZ91XZZwDLJvxK8NsrmZz3CfOZWwBvJirMdhHM40UzjKGLuTbIDxMfD4qaA7h57eDUngrTwPB4WL
S2/nDM19MgL3gB53K3DWkqAUvSeKsT44crJ97P4zshEzjPFDqEFpVCko6T4/CSJD9x7WkaTSmD5i
5rwyZkZUh3s7tNFESTIE3icuGXw/KAPy+TghY0M8IaEUhkAwWBUepAg+hcakkxTFlxIzclIfoCaA
5U0Crn9Pos9VW0IDFI2JVsvyn3URuvjHjDOZ72AtGSi3uh8IUG6G7deQsG00zOa9DLsHs5+mxyKb
653NJosITvRC+NyP3pid7WwqV3I2o1Nepm9ukaZbbfffjRmxoszLh6ptP9msPzUOKa0OszfM7vSG
ExsdghsNh9DwHCRi0o4vXO7V0fFfsCYzEyujeN8nFuk0UbQYRscdClykw211wvobRymLgeB3MYfo
Euzhsw3iO1rRBwvvzSpLmJdHhFYNaK37YMQklKiDZSvA+kxY0fXBiCmOdltdDRQpG83sYx0z+MNK
RyoqTnpd3IcFYSlEAYMqR/IpRl6vHOBxhPAFINzXBPkIART0t1BBxs9mSHOy/JGR+rDhIflRVV3H
9Y55eyZZlLgn7J1Z9BGSEOHLHr3LXOP87PlVtv1eetQimSPVGn/vS1q2zU7aiHjm8LPhaHTlHO7J
pzM3csgITC2wlY99vG8rE8t1QORcE755ERW3YTrNsUir35ZBBo0iWr6ic2rj3qHWPtu+OjPzGldO
BfYvH5nkUxu+9uZobq2pfC/8BlHqELu848TI0zQfWzG/Zyb7Ld+rA/Lj/X3T5OWhTIZXvwHkJkYu
uJ4aHQSZj4BeMkcDQLiuJ4IqQmoq6SC/qxObR28a2UPbCG6gbN2jbrRZqNAvgaIzNiAHHjjmt3yf
eMDJQi/zZsvQaNtil2OWop4ZEIM7EsVdk/2w4zg4TEwTDnkdv8T9jVQGcTBIuj2psUU8MeinfqAO
sAfjYHGYscBhuRq3/pNo02eDRuHvX1VoP4JJhrieaCKQrhE9wcZhvnBwRHQSseUTDdBuWqt+Sw0b
a/BSW4ZiC2vWf5uH9GYkb8AO5W6iYuLhKJ+C9k5vWKyBDv+sbAMoGXWAH02HsiYGp6ZbzUTx3IbW
Cwlu1C5xa57HqD2yx38RVkHHMiR/KPp/Yj17hk/Hp9fVrwNsMreZXlOXt77AJAqRskSoZ0BD6mAb
mD26rACtgZYZmFneTkqoF4X1XiYVMMlAPiUmZNzQPw2aqtHQCpHNRAFVWDxaMRpAKxIvpcKKzNLk
z+wwiK9rh5sjLilFornapRNOJ1ras1ILBzFl30z0KSE18tr0Sp4dcUykYOmUhHSFyLqwZKGMChGh
4uvEVpnMG+od1nSHxmkd+nJGuQ6rGpjN3wZonb4hm5zyes2wsl6PMZS0wVL5JZHxW8M2e61yD0eM
VT51OTyzPisQAU34Yzysb2PXv4ZlfnOS5jDJyLzgxv7tjILPLMxvlaMj6HHvigDRxbDwFtUj4VVo
ALGbdocgM9jdB9NjQsgecsQrzNx6T6QXrI0A7bAdwWJ1BvvaL7XxMmkGK7U2U4ehUrfHKvuOtjvX
LCcmOMHOYh4eQzBD7LwA74/u3g2Kb82syEsZ9kSB0ZLszneTnd+eLeCuksYN3RoTvelLC2Ed+6y8
FZQUGVvAY2L1u2Dtq6h/bmymX3bYnZU7vPUjTMbOIiyIeGa9bh1/eABzwL537LxleoEQl7MJYL4J
rwt4gl8jX0ntEuqrq382IWDzok/+ZCH8g7lhNDDnn1a0YCnoUe1qF6kB1nenXxM5PBmzi7U5go83
QOhmvnRpCF5Ge+Acsd581j5a4LFglZymww5534A8WDH8TU+ZEe0UyDG2kZgewWCPfI67EuKbFIgY
q8JXD0X5WojorKFNbYmzqHZeFRSbwCVLJFzq0rn6gWEjZD7/gjCt3QdJcgdN1W5yNDIA5vYx1l5o
EIRegHKcZovEdclHZ+vqSJEVHcc4PfE1dgdwhygALk1FmKZrUOvY4CFQsXYzieQSL6HLhMuUH2WZ
grCIwugwpS0JeEW1V2NYnRxSF3gIW3rqcL6qdEmdYECcYze7SMXcQpjAoDKiN30Gaymilo47jCAG
c0sy1XcNmA4IZX3DXRk8+M+tk9lP9MgnA9VMXcHPS+MuwKXAGItHE86JExz82eo4nnz29DomzFpk
F6oa0ppjfbMdRq4B/qxt0Zss661oZNRwt9tc77OuJuFeLfjJyKgRgDYETE7mrp87OJwRbQKanoA5
0Wh2z36NgISk7pw9BH95mEHRCCoXp25eztivQXA11vhg1QbNnfyFLQoFv1KvY5RMgAsBMec87wlI
6hG2yWGg7F6VNZPDYUHU+HOxRYZIqEV2QH01sGTu1cbJGR+38Q/P433LPGp6iUST1Cgwxeu57wYM
HulXDyS4GQafq6Y+RU5H1EtOoJZv3gT+4U1os8jxWnh9A+P91d8f0pyeY1b8oeB8vCah6Nl2GrBF
ivwNAQXzTbKy0NlT0Qx+lTA4oUNkt3LCyK1XDvXoJrcIe7DROuJVwiePc+viA/hfZ74B5MRjtGjh
0ILj+Nws+fJBN50TZuYbbPXsnzMYHbzbNAsVKVLxTlYEWieEqJb9/BF7RHHi7yO6oX/vEcRSQbN2
B0p57YzyJD2XoWMd3CdThJxDw67TZXyW/tmGmnsq5/Yn4WwbtZzdRjgcSsHoJs2Y4UCtufK8PucZ
L1tL1qYZ70RJ/2QZMGdgcmA8AxOOhJ8LuR8v3gSLh7TafdkTzEdoawIlwahwPlkF2VL0PVAsEq2C
Q8UjB07VtY7RNBC6kzS0qny3KdoRKxmS73b7DodnMdsy+E0pyHs8NEZreuTK02P1VpbviDxHPVC7
CLCc9jw5ZBv6uDs0DYbjFPPKTN27aTO09hL9iBMTfjQt3rqEfcAmI3hooAU689GzB6IC8oV4R6TZ
2pMkaYyK/WKTjWfWvReMW/229YYYIE56dMLpTShy6j1zaOidGtSxIVIphtN7unm6fuToqFhI+Guz
5pG0QYvYyKfBQKurE+PL9pm/o49f51V2pVpkrURS28b0soc5Xqg1bkM6i9vdDRWcA9RuHg7n4+Dn
OyP0r4hJ0nX9gaQ1PeIpWIAggB5bHpA8B1c0EjSQgaEHRdgZtOEOCjUSbDyt1oFbEQe9THCn/th1
1u8mSDU5awNnX3pvI8YerRMu5JGHPgTcp1v/iD7nFuVNdSBRvBps3ICwQFi37IahplYnsUwLYOs+
A8T1FPO2pVWG/wmBXaanD8akZJN0Lb3ZQAMa3tJMxadwrFi+B8iorEQ/5fMTNN9L2HF4qB48YKDL
fYgW0Bb9IwvzvZhKc29K0JdN7h3TUn5Q73TUAjSqula/YIKURNgwPSEoAcdLm4nb3x+CWDxNTUeO
LMLEldy6Cm9K1uHhQXhaICfDTZXnBw+gPhybA9pzEu6IFkQpVu7qstAP9JVcuz5aTdtEQBUFzcop
25032hg+0kodgoFZOQXxJk+YDFRKsdOQPPVeufnrSf5fd7Zryr/fif/Bnf1/Cogcn138+fH/+rP/
/qJ/+rMtz/y/hmzj798XZdNF//kPQ5r/7lquizPbFq70bNf/x7+1pf77c775j//6j3/+H2/4TBEQ
t//fP/9bofNbGRcdFmrhWP9quZYW17LlSAbGSNOki3jnXy3X4QRwvWwjjUMDbbZI085iWVgWMVEC
z57Syko8+C5VjWhAqCmOwatguZxhGTtWMfbWfpxhDfAaNJDHFhO2E3CbOn6lXMjryBIJg9iOdmMP
lG99PdJMx24eccL1prZ6zvMyCblQg5hDivbfi4dz5tvsWdYxwq3xkEThZIGSNtK/pQzuJifeT1T+
GhW2NRMJiDIanOpKac/luY59hPgmeZtN1DEtVa3lWMeM1bRpsh2IANfqONXt3ZISDfoJ/EWEaQ9D
H1surgUGl3g5i44sVsK02uDdUVKwUxh8UMbvQht5iN+RHmFJP/vLwMjiKATLXfZ46dZyLjNeNYdF
FxNku2CLSd4IgcmTvfV9E48qkrAx8ZID+TQM10zPTvw/dDqDOSPca1S6yzFCNtvS8LBSrtucjpf1
/+hGKAAGhFdsmRvUvqJFcUNw8iNui8RIzkFl9QGnpp3PNuP6sU3M6STdjB0pFCkk0WcjqqrwjT4w
Ta5JC+jRxf7I4unFsM2p+QKBipdpJfOmqxySZV2rck4RviDLAoSOuna6o2BN7P6DcqUL35yCtEtg
WFnf99eSnpPGNSjjcPohcvD36cat0OI9C6tlN2m7OKjdA5zZqYJwMkfkJcINqYoPzfBBsEovJeLz
TeAkKUG66Wh50YMRiglwu9dIRoN4+VJqIhLneGjWQ4pq/kJZMXRH6Qye9aOY6pzNrJuxYjo4gMnZ
l3joJFw6Kq52qnirqNVrJkftXMqWzB9Me7qxqENNPDMAA9UcjPglfStMgQ1NM78Pc86kYYg6BUTF
XYhLYXgDm7wKcd4iQeg5t1NjZj0VxcTV4TN2tPjttFmQHQxVxeGvpKo8/wUlE5I41rasB2Esozi+
Gb6tWAvIpGTrLj3Etk8Om/L+MbD4tJ48tyL9hkgymIrkDxE6/9m73hA0O0A74PRgcRrVQGnPJmug
/h0qUj9uYz3F5oRkeI6JHmAvRsLCXqTLthpyTDDO3rF17NxzztCVjYTvPUBGsq39Ms3rI2MhHzyX
0SRkjOIiMfxjGzXJ8BniJgrbzyoPyVtF1o+JgLhxBCfzBlXJzLA/H+hEVrkeWjbHY9VSyG9KYcTx
AxtJnJBb2yLeQ5ChoSqT5A09e/VZp8xuml1WQHC4D9Y4mPYmIyPbK3ZKtR3ai76Tmf3mj52i05DM
kb1u59ZAVLgmrbpygJVMOWUpEg63rECVdgHZ06lveNVuEnZFcvagAhQwXqsMhyGWoduR2HqmhhNg
IU4jRR3FbJBckWGGlUUQp8kuJxVFi8xWBGNxz4nd8P/INs/Cm5OPdIFT4biJQbrKgCmX7AV7GK48
LRFNDq47zcMsY9OZXo026DWLOQfCzLZzcnbzHUrTOWGW4ZKpntKkF6/O5OUTY61x0Lj3ORcFg3eo
Pe16gIfpvVhUADxghZfSkyUdZzWpNiwlxFcNHA+LeBNHhiYhtFK9m9U41KrR/hN2JhKcNYJ0NL9d
J0o8s3U1uHo/Vcz/200lIrzce04OMyDaViRMUWMeZeerm/qqepfQGyFWkyqp8Rsm9pjNt6izKwVr
Hcq56mlxEqs5IWaOGfHkFKGs6ywysc2DLSYjvPuRQA7pNvQT0dbNMOZ9VaMb4tdSyA04Q2WlE9Q0
Zjc1T7yNAdHmRQQx1d1EA3mnPyafxKArhtwc6U47Jz1dirJcdjMuooG7SHKDXA36YQdiaKGM5g4Y
kmjDinwcMku7ygNe4MHnTj/ROZn1a8ISsVxcsdFof8kkLsiaKcGiFR+JpYIIIYA5ZYwg4XngFeC2
YaXDSle91g35VjvXDCd/x51dgrSSgQ80ifuiaWIgXS23xoErzHKuqSKo2ttzqAber1nZDoFOfpOZ
xkcn7Dww93IoPdohNow2Ht10xseMEkNzNbJkrIX12c60iOhTeua/DJpm1qcEAIeQAYOpaezDf5N0
XsuR41gQ/SJEkAQJEq/lVCXfsq1+YbTR0BvQgCC/fk/Fxr7O9kxLVcBF3syTTli/re4aDujqoSLh
Ij9NQ8FWDGC7aCXSWAhDKaLQzl8wcMm4d+6OrZy/3snCRuvHCPbP/e28YuXGTdbGPAQ0HxaIc6HY
Pnq4VOl67BJH7cLWERuu0famqwkf8xcLUi8W3Fmmc1n0E/omO3wiiVn4oyy7UL/ymXcYxtXYk4cg
kMv1ySTu5akGvWiN5e3Qy7nK7wSx3fY8BPzvlT89W98nAoOj5WU+QweganSitgGVF2jFtYyAj2/A
ViEZMHE0y4rlFo9/ew06TmUMiU7YYLs6ijHcIr00guXNOK7je5Y5mmxBskQ1tRbz6KvsnWsxGB5V
XnHugCuniznjhbtFi08NAd6JG4M+GN1uXdeJmJ7Bpf6x9d7VswOuHhh5fuUgBCk670crkE5HrvqG
aPyVjt1iHpyiRpBxXGDOuupgw3XI41M3B7LSd4DvYchSKktz5NWFvJEnHkYAJf+KIJ2nj2FepqI+
pjqR7o7cYFX+EQBpUspkZEMByqnFxA0ucUMy5LsZyI5t4anYWBS+0FIs+VGgVdfVf1nXjzkBixm3
sVAtmV2ecTDOvUPT0OX3BRA44vMeDuMw302+GSK632tuYvbl3O3/XLGJkGx/jqUIU88YRxffWK2T
g2rWVh5bVrv6bh4B+L9hQRDme40jaDxTGTRanZqJDO27jkYK5Ban6RYP6mrN7md+Le1JcUyPX6aP
TPZsQcUJyDNLY0BdsHz0zUO/9M3wwAMmGe+mCr7MOIjoOfX7kqTwFkb8VNrRX++3bFyX87YNQXYs
J+bTB1+RhaSrbS3buyIuu/6685NNR6p9XjFZNX0YgJwE09pePw/8ivtHXt008JynNBpZwpDWYW3K
3NBUOFo3OUbTi4SdyhIy7mzIe97PSvNzmBMfamyCU7y+2j00Mt9e5k3q/wuIlvjqiKVmgsppMFr3
lBWQacx4LDf0BYFD8ArZQWvw2dX/VQ4c/XdfcQrRE1RWEL7uohmpmNqjikKQ4tiEti78B9LIPANu
Wo3946HOcxoZzknvlWQuqjE0G119/pi74Dz4gxXmKZyTVZlDiWmyZ7vUO7FSszLY9rdegoot8kzy
I14AAq9C9cdmTEs8ebPvvAWi0MLpjDhEoeM1Mp1trhu4TJHD5Tdt0yGFYAuVmdu920TsvW0hYA/W
m7IMxhcvGEkCvYScDGR7qEFJ9Mg6NyUknLvNzHddw6hRH2dTLdK/gHXVCFUIQHShHBcyooL6RtbG
jnQLmDoseLJ3NW6SIfOz6QylH0rKPmM/423PoAJ4sl+Sqca8/KJNSHDitFgi28MZQ77v3c6ixMND
MWHj4e1vRERJat20Nj5LLX0a8EaJd53YeUTeiWVeCl/tpG03VB/5FoDjBLE9sVKAONL45yruFXGd
ORAs74gkT4Mfo+QVxr0D5GgCj217lDUUj6l+InzbkV9P8kPb5xYXw1KukQTB1HerVldMIk11exWB
HYLHvXTsGNjVJo0klVImi5eI+2TZQrpVorGtAeDQCNGS5Wx0O1J615ShIEm8YUuYMjgdA2a/wU/9
kabxxvLbwc2zXoHndiJgf2CTjrvjpk4Z2ehmAATDBoxZjRTzfZM6DROD1NU4fFUkzJDNd5bAi+Fv
biuiCNHdin93OadhV6tfAwPtSG1nOpNNcYHHOnVH6Szb15+E9osofysJ9zMZesMc2x/TOveTAq0I
97J+Kvje4oak3ZP6t0s3rlWsjsmce5F3cPD+VXNrfc6TU6aLgsrZvGz18kPFteeOickY83d5CJ8M
RrFgRDA7zfHuWCbFIemTHnIsOEtHcV/rnXx0sTaBLYtqvr3qYe6ZENIxYql67sa58bGI+4wb6IEZ
DYF/zFSr7K8Y3Kp+Vy2Hk4c6Fo3hrdkwLVOEGDqbPzfwoPHy9EGt33kRl1wPZRot5pFfSzd+DUmn
KWTRNmVh0oWomhzWWe4iCOwQuqnrjrymA3fUpk5+i0iljPWgJHKsKZMRMG+n63/uYx0YfsV3vQ34
tbwMLvRZPVFKUYJIBQ5lAnixtDiwNvCAIRZ71DmapQ6pHsK1e9j6KRb/9TNgHXT9hRrUUG0kQXYD
EbjNo4ovtd0PLBsaqhLmUs8shxlLklT7niwulrnRIqzfsfiXhhSwn21Pchjt/GmiGOwPFyooSlDL
DGLxZ1HWkoYMFVk2f6dUBOhqdKkX8z0JvWF+2KbOAdYKEjp+dzMfh9g7t+y7fb5LfcM4vQkp4Wku
cdGbf11EYfODZoIiyx0uowfKpOWUS7+rMsFue21aIbJWLVwW3aOsZhF98fH00P90CrJup9aUYqN5
so7esMAkLciLjEGVfVm2Qjy5jTm+7HR0iHYTWC3aPfAVNKqlsLtvuPa8c1EuIfhsmSV+/ycvJ1oq
HYUy9hE9AS8TnriEwZsnEJPRXnmDP7r7gZQmUQzApFkTPZUIk615WwIUBqBqYzOY6okrPvMK5AkA
/i3bCT+KPcwCA3nCU1DqnBXjMAtmM9Ja3QqP6SoI21zv1shiUKXfGyQtUVBvdpKN97rFgQYuNNMg
i1Y6SwMcqRCQYNAZgoyyPf5OiDD7seyi9R8xRUh5723viT7Gp56VQOWe9GpMWj4UPhhnKCZc0/Je
8CEI0l2Ru6ZJDpTMXUFGbNmRg4pad+IfWJGE42sOuhp6RtnI7Y3mEszAYLYWmcGxmr3Q1Xs3UJz3
SO2QQOrmog+XuwVj8vIlBn/DIgHx/SjAL+BKaYc0mG+MRbZ6Cih0amB/jAluaLQI7X0ZfHLjV+St
1zKSXhQtIQM/rCr6YyPdL8u96TAqvWDUjqfLyMQzIHKLrdfPI2Pi9JVMZqVS1GQuAvwnaqZZkq70
ac6Q3UQf5edtVsRTd12gRIi81Ecd773On3i0LjxhPAf9X22tvO2WpONkHOMAJD+n1Byc2zlIw4sD
fWlusSRFdHaCuIKBc4N6EFOAVZNN7syzWoWNX8twq+Z30gNEozHlxqn5imaqzugI9H0/DvcRhyR8
p6pxeCISydfvxLOQEBNnqlMLEs7kT9lbhScA17EL+8HQ1DBwxKH+lp5LmTSTRdgTKR6UDwjnYUmA
s0HXoIZ2WEhTIunr69BIQdDUkIbp/TmjPHYLquVPznNd4avrfC/2D9IXCUFSCeUW0GFEv2ObHq1d
6INg+KeUbtpT3p1SMY5fOBHbUQx4Gi5pHE8BuMYE/gupRYPnDq5Cl0/Tp6pKiXVwcWXef2ExjTmE
uo1g9p8liZl0dlqkyH8O4rYOmvsJH4jIfs0+TCVIi01l6u03liN/az5mn3tnO5eprFjBay6B6yEn
tlJOJ5W6Rec3SnmEaSlr57wpq7q9dpORpXlK4cfV/o3JIjt+FFkj15Gu75r7hJVp34S3iKfz+hgK
FUS/KTL7f8iyVrdDYKPmV8JXZKPGmb843QLZUgfbYW5C6RNKq/MBG1ECA+hVywrIAaK+veK/UGaH
u7JdajsfhW228EF1CRC9U4AX2rJDK+ioJOlG8Mrs+ZAm00/pGkKCOyrcTfdSJCKtv2lsXscvZHxd
vdUlbLl9O3R0XEH6xlfwVnrFSMh+0dhv35JmimoQFuz2zCfzCa33WC2zZrhMOgir9hbHSRyOx5W5
+JqKpWeMfWgW8cf6NxxEwB/hhleG/PSb6S2kqzNnbVDKGxP1mlt5i3zVhW+UUOYtAzg2pfk3EF8O
4VO5bLn+5N5p65xEASUad8aLyqQ4cbX5xX8xlODsRz06ei4IX+HAj3Snge7WWRBOZF/wh/9enQdZ
RxvaNkhJz21BkFpVFXahw8jDmD/MkuJd6WVb8z60D9KmSfMLVAdi1dHn5SjvW8s/T6g6RlC9QV/1
+5h+AZvg/W3ZMGI2xctzbbRJNwOm0IamNMXJwzkAyuH6OdOPxkuL+tbvekSVHQLVMvnHAJJi8z6P
locAFC2aMbZdkkWTe5oUbhPo36TtHvqO0bU5+oHXT4/LPBXgHWphk1Sf+NG1Ct+wrfr5ZskYTOKj
JaxPKGbYNO2ZTHn5LBGYWB0kt9MEh+VU8rAbPqnH7uv7tE4m6MNS1QhfJHJ8NmevfBTa9M9irWrp
u/Fm8KlkOpeizE48rkYPNkPmEcDH3Yvbb19Tl42Pse4mtqCZqyD767zJgK/lLRF23koBIPKnVcsE
v2UXZjQ9rpVBDCJp5Vtz0y9zl1y2KWi3n91IpxfuDz4K64MuW8V7QlTgap5Ezbx6SYC9rtgWezf7
7NYi5IEvrsn42plI7ioKj84lLLp3RSxjuoN4zQHVn6HgrP98k48s2XFdFP5Ghm4mZ3tS8E28BaBG
VkMwCBd6zcg1N8syQPfaeFGwxu+b2TQ3iZJ+gnOF7YGjGNcsA51ykdNBZvbW87qQ1uTRtVsJfdZS
ifIc8fMmjIxJMpL+V2EsvarRzimdeD3ovozVJglknG1Z9buSUfiCraSMMMhPyqv6iy43NTSXrA7H
SVDRAWW0eiHVMA7hHR8zhvQL5QmB266s7EXbO8xhfUKqVDJhyACbphqGLbu3pSNrCiYO/pCgK6wh
rlixj0cIBDrUueSqxYo1U7Tt0E4SYMiinUKDXws93+/VT46DXqDWTVXHgxmVvLF6u02XLQB76VVF
VaFbJWRvMI9EMC5IjDF5XY30Sxcht6KMgH+6p9LVxPlDuWidc5xaNynDNndhSfpzaFmdYz2TSU9O
sIeLKkvK4pOJpJBiGdPQop4j6P6HqaQh3JHT70kadm0S9rVzkeRw4QY7dgS3lRUlf0aVZRle7lR0
AWvtpo4jGKMYmLY7O/RjQ4W0HdT4EAZLTXWBTi21a8eguAoZt2s0ecFNvElGJyAtS8oNmC1soXnj
x+HViwscrmRtwC8DvgJuFIyP7Fc2IFTBIUdagY7I9Gum6OLitsaKClkNRPExE2blu8zTNLf2vsIs
Qr+2RTHmm5EtrGIoxaYdhtdeShU7JOE5ovbmLR2mKHiROk3Llas7z8Awgn1d4l0QNoAKHrbSs0Bs
UjNpQk+igKpY7YFW9s1f4epRfWY2ZZI+lcp0xOpZD3He4ZJfsJKMq/JZURs1qsUcEBZd4BDKV1ET
kQRv0F76tSZfwOVDaQr/BIeEPz6S4NhYHKtJjtVnhEjZ9TfUBqJ77+nNDRW4g87X1Uuf11JOaGKD
jb43QSWYO/jr5pjk89Ro/BkNNKDtzdHXMcob6HglwWELoPxE6QAgHxK8opyTs5XWed2R4N9avJJI
GGbiiw3ti/t5JqBBQZMFxh/fwi8Y0/UvsGTui5/e3ORLcDvmV1vLQ+rqfkhf/Kn1/G3dtVxSXvUL
5FA/0GCJ7cIuD0G2Mvs8T7r3g+pJZYxA6OVuGpD0khxUUXdBS0nbgmrKMSJyhXNgmMojHteKDsKa
D+tApc6ih3H+Fr5BMD9ZhYicHiPaaCkd4TpTzxvjc/+wyrCKMjLgAe/XRCd5Ub5zHFKgwisBoWw/
u1Z0PafnEoX5qzcgNIXvrIBxLJFk6OdugvwStICAnQnCaDhyDTsvIbucOVpcymGYiLrWy5xnwzvY
JuG3dwOLHo3PsZR86+/RDUtCkFKNAp7ClPsJNuc+nDd3BzYl2Qg1NEPxnrEaYKOQkc/W9bnlzsGn
DCe0D8IXwTukj+5sMnQS91sTpaa1d7WIUMzBqmy4V6/Wl+hhjlXRvW7GuKJBEx+lPCelnYjnbkGm
imc5mwIrps+ZGchzHlQ1bD4cKOO7q1SDmER3em2WVyM2E3yxfRjqP+vQ1HCHUNaL4X3Bo1GwBtVl
WFi7j3VYXZN0pJ5tYA+QQEwavqB8YWX6xadwdcU36AqCHh+EOgOLy6lmZ5IYLjTg4Ljtd1Wo5naj
JSTCq32gA44k0w8kYwKBJEsspyFFi9lcYms6Tyqc4uUtn3JvxGWRoIKz8tB+7bg9ua2geOvjMjUZ
1pSRyFeVsWvt+5D1V9jzaxuevD70eKHOrfLcpW6SpqDropQFvaoZslK3nHxE70I/+5nvp5iv8yia
ixorJE5xAn9ymhWMsl2IVxHmGe+MNc6CfZymvoT0lucbGuFNsU0hmxvdVBIGS0CMuA5ODUbLov4u
uNLmtT+IOZxKc6+JFzrYdvw/Yep2qzAVgWvO1fAgvSiHYXbM+XD76lmxrU27F+YOMcVntvSBSt8p
qdiWH6ikYW+f8zle6qtMQQ08ql7bJyF+02JjNkE9jHRB1uc22xSD3j5vzAykAT0eLScBJx/OLyT5
dRw/8BzYSnOWymjX8l2ulV/e+WiFS/J38Godr2+5IGMlH3NGZ9oIj1nF6Z6cYxuMojwBx/Oa9Zg3
ZUTAE24AFVsHKPd5RpUTF2r8vawJkPMdZ2YMTKwEbCmCRzjjggkyZgPvfqdllqIhbBRviYdlxk1X
HdhtjsVlnCy5K3BTKLk70wCc8x7hRa64CqAuFps8k8RSfBljrrpBHgASV1ws6UID0mVq1JAbPplC
QsqI/MrVcHCUV2702iDY8/bPW7/3fjN5F1lx8cr+2hOXYVbIunMgXN9XtznWpNCc0B/aHiySz6ee
VZsjLfTsQy0BQao8Ly8XFtmqra/qJBnLanmlkTOEucnFI9YnZhxETI8Npa1ve03RErZZpupE7rvc
rwRBWtuabvmVL2su268Al3WUHWBjgZ9CYOWBxhFTQDaz22dAyCYBKMTyr1fLPmr8wqMQQoVrQw0q
6Frfks8A0Q6+f4hUJ35Ji1HAvZMNguXKyDqqOTYcY0nerJfCY2+VHqal53I5DDZrvQ/+Wqy/Dotl
saKf1mzk3M1IXZVN7f4aGt7nODknActPQvno0Si7R54xSl5LWfAMCh48ut8GGmDrmG1R9R5KSQnZ
UxU3fXbXRpPGtRhgZM93xSqTJLrxU6vZCHfSesH6ZvxZjwTH25jaA7T7q9NzWxkMgRrrmA31A98h
L5AvQ1wnYXwG6oS9YF6FN+tbTbSvij84kMsq28e1QlTaN56vFwgFATbO7IatE/uRy6iSKqBaSFWZ
5YFQTmt8kNkYdKeWOoC+QvCpFn0/yzioQZK6lFcqVyLwgRbcPLGnW6KoKXvdcGXjYfaLabiJU7vF
ySfmoQ1UdQMT1H9MQcJd4bDEusdXT5auLz5K55X6uhNEemBHx/bhgaW9JyIwh2rkEcg0qd1ZBHPS
XzOnI+Qr1IWEkPGJt0dpX0I833GyuzYPMJBFfD+DBHrfFqbexU/h0nbEiAD7zDtCkLH7DSXZ6fhY
8fg3qP06y3FEynTsznLDt4BPd0wJihqsuhZYMsVRCL3JjzZlW0tdFonBtrwz7B6oRF8yXQXeI47g
KLXQ4mpuTVB6GP2F/SFl0CfzI3K0P8hjRckxVnte1AgY5zEd+XQR4+Ty5E2lYi96skDOI2+fzLQh
o22EnfLfGnoHyAgRGIDefKtrGcb1ARDo5jeo9w0Pxkcxdn32aNZk8K7m3TXDBQUcg71Z+wsHRF16
92xcJRe4AlzpMeGBtxSkyKPKVsm933ixfSKZXcn1F8uLq40hl/AV/P3Ao8bLvopaQoLeW5QoWpdw
3CTcLdiIxAzPgGSUJjFGcv29xIRk6kPAK8MFN2PDcH9blkSwfsPWK+WfuR7M+s8M8VBflAPhXd+J
SQwiJJTpyyw81ZUIOZVoK9IVaS7hmeLVY3LmMdwD6ak+2PGq8Z69mxgvfCuz8VfOGrn6iGftQNKR
8Ym6CutnWMmHNWtDOOg+xHxoDcWCWevQc12Mx76lr+ExhxJIC5XXSV3+DH2ybN01KtSX92yPFOaw
2qgZAG019es9ihUsfmtqFLpd4Yez/AKbrOiFJOTqOc2K3C2huImTxrE5KZ2Z3b4NuD75Q53W8igm
IPLftnBgTcrG4U+6qcIgXqGZTmlTn3J6ziNeUgsutHcBAZBZskC0ZrQOW8uruVz7wJsPmZ7D8q4Y
YpI0W2vzhAVHWIavAogkHVIZSiikLto7pHzhGV0syTF3doAYnI5jFr3XTlXyBVzx5p9Z+YbJE+26
gsBglwnd/w4x6jKrzwS4qmpH+DgExhluJJGxcGKvf9a2wI+7ZyuwLAe2P4JmB2LJOoLd0FsvO7J2
EDK5acR1Bbj5bVD83AqkpL9IyqiTe82SqSK8ijU+vKvYgun5mJXF0NzSATHoUwueYr3Pk3bQP5gl
wsZns+pjdtgXIfS5Yy5yMH6Xnm1H/p8TCFsJyYqtz79zkW7FTcc+jrpuMba9tFe46hq9ds6WC55q
uzmaNlmPmFvWAxVZnzKz+chDP8nE9YnA1u8mTwMNUgWpvqmpH5+LPo0PfVE08hBW4zSjbsd44C7M
dFX7QOOT3d4SWyMUj4w9tHJgFhxXnCywr9o9O02213tteaT/5Mw22YvrNhlMt02YGmtv+FMQAdFj
xukRp8sKGYbNDJPqddiBNJat9XRfERkkoLf6E78OFJOJKCcH7Br+zXJW3TEw10RVfxZwVf0z04vg
c7XUeVf98FKyRQ6uC0PsHa+0YhmPAoIg5qC557z67uJ0sb/qgKH6wGuMT/AplHoUHbfgEDSI3MCC
+bdFLNquW/uGlnapsnx6p7UVp4jgzKZ0kRi+d80AFkMhdmAZHAJr6NKyJuLB0LMQJxiECZ+grnnN
cCgcz0r4ZjioqrtsCM10HpGmb/2tK0jO0xUcKXOPfC68Zy0MS83GeAFcB3akgmhbtYX6fUzSNs33
/KJHdCK2t5pASUGKdv2xkOtYsWoR66QI0A9cNmsIdT4a6MTgROxwZXDoL10udFGySe64zncTWbB6
4V9FPpT6Ds9cL5JkKJIMe92wFJcIrVu6E4sbeA1Hzmu+m/ieam7t3TawFj+1kBMl7/dVLvVTzk0G
KI6lZPxn6Vou8x3z12CfkUSN9y/d+EFRTYGRYfL2ncJoEBw5TxZ9MizcS0gdLAsrSNhTPd6mGZbV
XwuMsex+AK0+Hv0hAGwrMe8XePNEM6nooCkkw+Yk0YAovc3jJhSPIcUVMmc3sen2QQsvZwKtGonG
dZoNaeFPX6H6xLt8MhJWSgu/hG3/OqIaDtMWh78FIsH0IxjpgXG8ZsKiPA/bUup3Bzd0unRVwqON
PGoybxfmIdeRGKiqeo3OnYyC6S0IWDUdhSDuQnOgW/L4Bckbd8UOJkaJ87yso2B7cFyg6VvapJV5
z/D5D5eaBgRH9G0ga3Gerpc+7lqrYCGepBcGVXNoknS06ZEPJMDLaVo8MrQt0U9GMRPI9tPT7EZf
c5ODo9SByPgarRzWJZFFHy2AXa0Z5zN2goRpO+9xCEWZ8ofXOC89sFvSo2bQXPy16MNPd/UpHNux
iOsLU6tXXEArZzTJJFVXedmZM7PhGuo3cJsPQ9EJVi6GDFR+g30gM398eXWZ7A2i73gs2yiYT+0a
zF6+W0gZ9fm+5tDlc4pDtU+vH0Nle9DW10VZveuDNVgfsBtl86nCglQ/8dqvh7skl6P5HIPGyx85
39r1HC2Qtx4pAWirx6AZVfAJV9jI3ykLne25rJJ4uiPW15cPwAcy+QcY7eKdrSIN8mZF3+XX93EU
fi5zu6g/fIc7/lIrgEpSlHSmrYSxSpMQXPLUiE64M4uz6j8eooorPAgQImYaQapffGo4QHaKWT6T
LAvqZjle/b9kcvGxlJa1s4r1G0dJTtSsoKi42aO6rBtEeNTV4o1oSqV/bNyM5dsay7InBSfjMvZ2
bUAM+tstJBy+uPqr+TVtsEKDsOUFRvrL+lfaUQQmKbL7Mt8W73phCAlIoC277hLgeDN/CwBhKXqT
gsUX4QysKrxUy9YQ4jzJzonhGVOHTmhNDN0C8F5girZXA7gI3CNxSbD3h44xC7hOFDJHfaxJPvlP
ZCMI4vV18KlWU3Tv4EV4GGLICroEUJsIItZIvaTpCgMmG4Hm0LJu+1nF6QoPrav9rf5GQm63vyqP
FTtK8uTmmosS3qngpaoOLQkV97uf0wWYEcgEb+qnV9bDLvg5iNVNT/OingG7Ju7Wj+ehobq4SrP/
ro+cBfIz3gGy0FdT7h6LsFnUgYQtW6mV+Flyk/kRdcSmqgaKh2JtwJNEDUvsf6bbEshXaY3FlWeR
AuZER/mwrelFe7ZrI76FzRVQNMlofO28jGpj8Jr+Rtn5ls3JhbViop4UFvPtCwrJuqLReFBBAQfB
HgRAogmAtc9jxeeVwkImvy3b5cwrQGHQaJrPzG/tRz8nkuyqVvmDyYIEY01m4X49jiCeqWjyA1+M
SKYhZZNvQ7EW5M9KvtNpikeYCsVnY5qYcm7P8qyO7rBAp30PjqbUzUvYugXzrA0nZO9DOgikmcPS
YvMkxU9B4vK3G1mX7oMxLp+xwBaMyC1DX1IP//hC9NOh90tF/UJOqyOAFjL8njovQxaF2w1YjLT5
l6xQlt5jshYkiGGDWcbWkLY5zb628vEJd7M1F5T5ufsaQ4en7HAtd92A0yC3jc9se51SHzMjpPZe
Ruy3c3ePMdEf+lPv4bYbTxVYx6o/ckV18gPcIbuZYypBMn/HC4VgIFKKgt0KEw6KytVs0JXEFJYC
1jkWxgBYz3nKJt40t36QUML2I6w3ZLi9j9OjfvD91vOeMLzrjRuwjaz3bDssNHcl82uxnfmw44ei
zq5SBIyg+neG4qXJdGP9hC1WBf+JUPKPXP+JAl8sdT9xmT/UK0M7qWzs7rZ8SpUeJpCyU63bZz2U
5XQFdOslf2RdBqllCnEt9Mek8gh77AgSSGCGq3ESwczObCjoGWuAbbSYyMSHz+qLJxvLAe93Ujl0
mC8aFKJ0vQSK75l4WecQa9qVNOUe1Iwleny3xB0S/WHpkFA4/2sWU90+IJ2G5X8IGGQP0MHS+ce2
pU0549peWGceilVM6XbBw2SK8S4W61R966XyancyftFPR2ikMuWHhBc8RBdpedfJ59VEywSjyhMw
23Q0+xCG8kpu/Qdv5ElAG5yGXN0mm8F+dQjFqpt/PUtEwrWDc54hJ10N8c8iLtrtlQQhON99NMFV
NL+LjlqP/hQlpWg28imZ6B8XFIf6UcpcFgcTRldycel5zecImzf6wqyQ9tSq99p9jwsX+8Vv4g74
PtdBkd8DHuzbv0XC7UZHTKSy5dkstKwXpNO6FARBNmdZKw7DUGcN/6okyL1/3J6phL9JfVlL2czS
efw9PNi5wGjIpc4N25XNDosLbzwzVrhrbUfctnklqlHmzamsrcl/khO3uqNknOxZfr8CWV7ew0SF
hNK9RBMSqKDuK+qPCStU5n5CwCqnvxQtEaHfrXOZEa9zxOXlf0E7KC8+6LKPZH7PgZRyrGDKmdY9
ispQRnuvndg0/vVKWHn6YGDN/JNFz84YgjXnLPZPpKofW2dmr+WMdRjIIGxB+Gl3iN7VMt5MeIrr
r7qnEAaOR4Hzpr83AdKaxIHCHAGgh+eueSwHKcfyZslrjdlh1NfWmjMb+noV78531XtSAqF8GfwQ
+LFYJt5ijO7lYqEehTlKvvkBvAEZ5YDnhfU7yC5WoCQApGlgysJ+HjjSwl6p7D/d54rYwcL7Mszu
WWfVFLpAdYskdcS1GOe73F9sIC+5UzF+Zem57QcSVgpBOdC1+ONpExV/EgTF9D5pWv/6t5gVt6YN
+Yl+CTsUAUgYxDxCJjnvQEA0eRBAevbVLNyvKOplRG43XBTnK4FxvvKD8tf+bkrGrVuB1OjO0qyJ
Yas6MHFzoZBH5hQNzgs7/fkzLBCKcMdt1iNfHU6eAhgATWL0zmMOcobrPEP5eoravosf1n6r/Tff
h1Xwoyoxvfh7Vg+8pnkjsROjLo4PEREZzS4DtEEeFpIqaiJnDVRy56gQ2uro2ENphhPijJj8r2aJ
humhG/jwHnO63dw750SH2y0gdSXegTvyE+5m/FTX2E/hilusaxMsplUg5jyteTAv/dERR1C/XBiu
QKRt5KP93IsZWzCh1bX3C1w+AzpqR1WTA6q1Bxmii+9KtT2Hat6vIX2Wirc3yKiEOO54YFCgbCqM
IzEyMkb8d8PXz8cC9xAfgWS6sSCZoqOJHe/hkA1OBF7et4WXP2D8zYFNIWcQ5A+mLuHLjKylN0ik
GC/D6aasya2U+9qu+CLYXyp01uUAzT6lmTplZuPvqghZlW+CYH12G1y/t96TCQ2i4e2cNU1WKbYN
YRnkBKOndWtPWzHlCvsYPTWO5XoCMJ5Cl1X4W1L+pL23C/Td6pEUHO8wMyQ4cBicknw5F424PgTn
2QWJosSXxUZ67EK3YUaDgQDWCY20rKqbFbXI/+NVY9M3BKCR3D+8LmfDfNAaWy2DHJORO29or/Nr
wjea5qa8a8bvPsDtV++2yAXZ25DDwAWiuxUVRlzunTj39l5Zb07tPPAP28Ha0WH8jiMlgF74DkbX
/zg7s962kbRt/yICxaVY5Kks2ZacxI6dxJ2cEImdcN93/vrvYt7vICYFER5gBtPTjU6pirU8y73s
eG4rXP2wfIkaRJArXx1EYpm8A47vO35/TV8tJ/IzqsHrvyDM1pL4WGVifREeqEG0QFnP9BiSeOkB
mqA5xnh+n9PCuULOqOYEBOngNtYuzfD5rA9THIZ0cDMPJ9DbYjQ8as9U/6v0HuJWWXyQ1cQfPzev
whz0WZ6Vd5QqczXewpo39V9xDWj22kYjPnxGtUSC8y4Bp47qyRs9PbhtyjbLn/2U1vOf1JTSGp9o
eIGOPRpWENIjD3ClpgSMEOg4g1Y0jDx7PA8StDQOVWUiO4+5l4HLpxtqsk0ePRWgU/A66GUfR0ez
ShzBe1+A/013TUq1DeBRpsuhv6kcO9Hoh9Fc91/zqk2GE/VoNWXPYTqasJnjxqXM88iKepM4RMhA
UmQeCtjqw8emV2578v0WygbBaIkE0GeNsotxai2hxE+0R31hfqAUnJkf3B40A1YwBnyRK1SlG3Fr
oU5V3Hhyyo2vfP+eHrchK636gWhkb2JkDh4azG7i1RayhOAMa/VXCtgU0PfbvBZHEMGIHu2E5k7m
YXAmSANurOfNTdjiBwWwenSM2REuTh0Urhr4Hwd6Zy6Vo66taFzWNLkN57pobaRRKGgQVg1H0LZ2
jogj9zgfekjhUsIg0umgJi9JQukeAQbSbRf+IDmN9r3SMBX/VEx6kZBc+boGTETPw7R8MiViRjyq
UD0zKlfRVJX8HyRRZqlLUCVud6rp7OryeqxjvIVvqW84ctzb+KLi/JkFuYejyQS9BE2RsgU/bxEY
c97gLASQn2D+YOwl2iYav1eG2+T/hYgrYkSLqg9NPZr9vpXk9wFIE/WBxFdBOu9BHGK4EJfUrH5H
tmUikdShNubTLMXQAwxVKuXQ1IhV6eAbsZJwoxzRKS3ROTOVqJV34yY1atA3MoRMeROJaNRcYEV2
0MBn6XHKaj5IYjmJ55ji7iUwiBuOd0pjwXfvsMPTCd/tCpzAbYR+MfqZqMw1Q/OSA3nJhi9BpYyq
Pogh10YMmDIjg13BDeIF8lNqWmbk7Yu8g5DzyZsI2tDZKRzPu+p7zpQOdJ1mRYdta5/6yG43fToN
KMDGmdH/wYOAmPljSLOvYSs1Rahp4y5ue0L9a3tG0RBcY0tNz8kbhdXux77zMQN7ICI3K1RJY41U
1Pym12ipMnwCOTO6gwaUIQ8AP6jGmgAlbS8Y73rY2FF4xcZDExv9TI/fZKSe0VTHApZyiGUkJWoN
oa+qak1Ik5UspxRxMTC/aHCOTgFWlJcQpNoDcEhKBF/9SThOj9AISnV2O8zQCg9W/w4AeeQUjwNp
tTk7+sRGR5r4V0asg4FrGoHyJbyCpCHkOSQ2COs/EYII6eRMt2Simonyyq7ug8D+qUCwq+aqlm1m
/XA7IX11h455S+l/QtWRkoOqyCExuB1S1MN02dNojDTUaLVDYwpDy65BpzpVYV9FVDyDDKUKCvHF
HLuFaDdhhja1XYFkPoDWSOBXKVDrwpo1sjm3v/TW9Dr9Xht17iBU+SP6iL+NMC6b31VVBWESPv1D
z///ZPk35Hjo9/+4kdu6tCw6g44hbF0IpEXmf/6PG3nXYmJScpOhalG1ZBrfwlof6FY6VBrD76kl
zGBu+01wTxBMUWkyfUJkGfmao9dnUDOv6zyb0NYrelT9p0c06lw9/ECvwxVIZ9EQDYNbQHhN+isM
JdT9PbxST9M+ATgFvTZrRIUQgL/V9QQu9XB5ckgTvJmbrQwSEss1bDCv/FKM5f+dG6lvVPSpqH7D
wrLdJ9p1qEjQwmEVvtou5PddHRDvO7vLw85/7P/JEsxm9DYZn0lH2jTolxE1OM5CbWDILF+KIot/
TyGcxI8wMXVY45lKLEyOLg+1FDawFcUfFz0eYUB/E2oxw37AZ9qKfBQujcysnuMe2O8Ow+22/Ri4
TettLOi54VAwEnwn3TSkNS/4P5uFL5ZDxrIpIY1W33/2moqOao5k3THO/MzbmJxariPeh1ACCHEd
W0JRWKxjW4+O1wdV9Spt6SDbHaSEZwjL4DfoYeJVVo1BMbwmR/vZ+BWZ3dXlxdWXZ8N2hUOPXHct
6fCXuvN2ugNvvhZhEfRKOUmq/2rykeSgRlWV2hXNlghzvwbXn+Q/g84GhYESC+bkI9Vuy6BLjwcZ
adbln7ReEsNw+PeBMkr4IssPQJiXlnGtulcVtGI2oq59sNMf0k630PQPkLyU5S4XXepr1yIDXf/f
5fFXW9tlOZRlWjofxbDE8pMEkKLTNGteUSyK9aeJl71/HRWNPX1j8c/MVFH1xe/+76eXi7WPo5pI
qoiS19Q1MwfKqedQwrwSc8G235N1xT9m+gFlhsqCtHN9eZ6rm4NPLkx2Oq1rxYlezLMnxyEAHu0X
X1L1vSEs8KGXitTy1T0vd4yEdzZY08vlUddztrgCBaggGEY2F/Lb/Tbjm3QZju5LZnrw9m+yLLXd
x5kf7FDtDHIXKLJViqQcdmJAieL9Bw7uCNekJZBI0e3lfTkA+MFfqfJfi3p0B22PG2uoIASEOvyJ
gVaQEjf+JHEnDBVJWLW/PP315rJsQ+nUU2yefrGcvqodmFLOEL5GMJWynQXCLLgOO7hqG3trdY25
khfKcpWuCPB4Hd6u82iZqkZb2n7ROD7oULshylhVONA0zEAElTeX53VuOMu2Ld0EPzc/tm+HM7DK
ggY7mS9Rkg4DSTXJRowAZD11yKSIGKTQ5QHX+0jaXFlK8qo7DvCLtwPKHqnHQc+LF5Byof1MOGRF
OC8SpuL6gKYIiHWB17R5SlQsRHi6PPr67EhnfiMME14Z1crF2fFtTMTSRowvcW91MQpTveX+bnND
x5Sbdk+f31HSqsZ6Y/ecWWVuJMm8Ldvk4y4mLVLSKEvK/sUlk8hR3wYO/xsm9l/JRYTnN/bQepa2
zr3AQ09LxXSXsyTxR2Q/LfWX0XHDHDF33ZL50SfCtv+LUyPObyBmTXWx8WnXs7R1HkRw29wUaDMs
ZgmejAq3WU8vKhwr/xq5bwNItAwag96Lg9Tbe78ll59UJrAWh2H1+cj+8+DXmg6CYZiaF3I2UaK1
OsUWPsCGGZLCQQ3p0LnBhgmIxsbA6y1sA2ESUL0ITYkDFkfUo4wTTFMFZ3yKXLe+riD24bgUovYg
Dx19GIjJCWFx/DoI/t7GiV3fRLbkj9AVx1XXreXo/kg/wAvr+DWCG46sqIhTKuFeREL5cHmBz8QY
aEMyBsGiEg7v6tsVxgfXmKy69F5QlkTm5kYrw6C6DyvdRVzIzXyrlh99UN3QfNMoD9RzqSbRkJ9V
Usg9dVCM9ja29nLtFWSh+d6Y4y5i5+UeM2jbpQjeWr/KEJ3MTwpcPHCHpMDWO9p7k1+VzQ7Ifu1E
+7TA3kW+8yQraXKDODb/0U1drTZdVA9mQ4X+1+jGVDNw0YzK8Rf6vnH/UEvqlPfv/AaKe9kWElIR
UmEcq8VmA08rsc/I0R9HEvSFjnh1k/YhMpG1crQfgr7hH2Cv6PHEMPHvfHBBEmFeN9ia+Pyt/0kc
DMWW5+k3oNQAEJbu4rS1Y5cmQWePz+jgdp+qSajPMOONH9h86R8A8RgfSy307gpy5f8uL8HiWplH
BiwByNp1WQjESt7uQr8sh9oFnPWcTrPahJ5jcWSDqNg7qD3kG2d7cXUyGK1Yx+JOEay76SyW26zE
pLejV33PwLwWsNsM5cMax8h4KJwdxSj0hnUgsemvy5NcnGqWFoE5FhbCh3Al6dnbSULxZCe7Y/y9
z/UQ94ASDcw/qOyI6fXyQMtD/TdAJ64gUlaQ4sxZM+/fa7PKKmzrRsv/Ti4ImgabGLhhX2O7sNQ3
A6HJkQph5anos+EjKoU4osMbeQ2splEfWhTF9OLx8i9CPO/tzrINMlI6u9xnxNPLI408Bc9YjSo1
QH01UmyvOmTcwloLkkfLTYdcP1rQ9Cd8x6igO08x+sxwp3pnavzPl3/KaqvZNJPAlyFQQG4FO+7t
2liRcDo55MBKzBxIgo0+2rOp2fIFOaXi0+WxljvNIUfFu0AoQMySB3hxuQZoeKkyS+LnQQdzc1XO
qCHUserqyqGHAkS200DrXh7TNBdrzaCcInI8NpvNcVqcJaMXXCCGlT6DISq9uwoycUdVykH/Yrhi
j6egntPREeLOJ32nsDtVGUoGyFhYtCh9bdLnX9rlkXnVaIOD0WVfB7Q4QMyV2nc0CT2ZX2EX7Ldf
wtYA3XUN5FZTrz0omEHueSO54z4qtPtwfKhQM6TZ3dLzRKWLANttfkKjpn0I6Ad0KM5lhP0oao2V
KTrsNkDV+8EPgNgGfmpd2EoobRVE8bKkgm97fbJxGRjLU0mI6BLIoBntciTl8uqBPOQBiy/Nb6Mp
NF08QB6oGwvhmLytzIc+TAV4RvA3pXlSbZNDGi4R4W5RwTay5jsFModlNcoy6mYe8wA861TEFEGL
D4Y2Itz8hEasCJCShhanjTeKrG88gclMq+yKzzj1n4TdzOB7XRl2/yys2qj3XmeWY0t63aIX529M
eXU9cPcBy0XFC2UJc13Y8GLhZgA+5FeaSINybgq3MZxpR3UtNCkmtkBIbjnKqK/ukgFyq/k5quEk
apiIYmBSQgkFG+vdXt63q7NCyCxspagqKFc5y5jH5UTUQ+naXysQiPFsyR4X+Qn0f4eHEhF7kwPZ
oHX3vmyB8IoF4MnVBeUkoo7FadEd+kgGgg6PIje6+ggklfdphxoIGrn7Nhua4K7LXN3s7i5Pd3EN
cQMJ3aCYQohHkmQsp2tVSk612RaIE8C5gVMCfAV0XYITH0i86/9hMObJ/BjYXCYLSaDjMmiHxRM9
bvBRNF9AkBVJYPUnM+06a//+4YAe2jYqqpRPlsMFEd4LSRNkT5UReF9D0zJepqI2vwQgMLc282Lb
MJ25fsxDRxAL3nGZdpW1Z7dlNHmP5tD2MY5IXvKt4VJHfbIK7sli4O+8d3aUrIE20yEizjeXNbCW
e8IIdc99xAg1AM1kzULIOOY6V2lh+/7GdX5ufiik8tVM+NKrDCjqKbvPGMLHZoJ6gI2O0B+M2uLl
GnOjvw4w9duIHs6N6MyOOxDSJOofixQPDa2M6F7THk3EJP9Dc9vPjzNrNbhprTl1txGo2oiA14eB
M489g0Fh5EzBIEUmBQ3SwXps4UKMu7bPq2+5Pxif9VhZGwd+kV3MG4bjSoxvSFuAPp6n/09KOeK4
OMjGUI88PglGAF39RfGXHeqKvX106JgfbIpPG5/x3KiKshZHnfKWWkZkrVMbQ6K39mMVOHR0ggyC
I61j5x591/QjortaTdOpsN69sJJETZomKSwx77K7YoApQKYknx5rmLwnmo4KV1OlUyigAxds5G3r
jcNgIAFQOp7rW3IRWYVl4cG9D8RjapXWZy/L8yd7VgIOdCCJI7zpjdz1zHhElZQHIBUR6C7TpqQo
Rgz7vPGx7Su8F0hLDwZqiz+DbIZyAt92rt978ufwnQjV4g2gA7EI50RU2m7XTOZj0PQO2DGikz9+
W0D8RoxSbvVWzkxPSa4ZRTiPKetyNGS8AmUFufmI9vR0LJOqfga17d4ibKcfEIGIjpdnt96ixIuO
bSCdYPMF1eLc5ynvVFsF5qNAE/J7X5bjfgTi8CFyevseFLiPBFuab5zGRfTFaZTcaVQ75gKEdJeD
SmRBsqlT8lGhF6tfOzrlNZwNZKY2Nuf8bf7Jbf8ORPJBeZeiK7n2YnOCCEygy/QSW9ZyfKi0oL0p
hjz6pEk3+CT8IkXd0wlPHuzSjW16fmRHOgaXOB25xbrquMvkszjKo4nPNfJKadH953tmcFenQvuh
x51xrwNRuNYrK924dVZDAzInq4boOnfMViekm2AN1ghCfLaauG2+FCbh6gFBMtxObpVyc9pEU+pi
RCp8s8J+DRcHFCU2fsTqE3PNSn4A189cFV5GOuBWKzFm0/i5cVVkHM0E5uFEmz/WwXVc3sLOIs80
dSo2cv7M5Jo2TbvFV+5HSRvQTavPSJY5lnjugFfnt3ErYYEdRN8jJxC7eS9v4OZm+c+iqOgBQX8v
EL7dwcicAN6KGK7yjrYtOhw3jhghSX3wk2oMoTKgn4FSYz1paf6M1rGwqYpl+NvpH0a7NxwHlhH8
5OnOT2Zi5b4aI7c/orMKahIRDKzbEJPTi8lEULeyJ2A0BpEmUF4ErJGZTpO08/AlpTWMv2UE1tI6
uEXdIKDZITDSIRjtaLE8tWo0o492g5wvrlsh7J0fOPhW2gkzmlIdytHFSgr/n0alwRXmgmH2IW7k
TAfoffILdJ2rIBpO/Brw3rUT+jEMeEQOwi9+YjsuJ8MyEqu9cfCkFIgZ62aKjolRCw3mrauN3203
hTjoQFJ8yEGAOD3QUqMJX9uhmvX3hBe48hXJjnL4ZJvoclVXIm88fj/yWLOBOLC/OvnaZpjaoQxk
ZVkNPgmH4VutDnT/tlMgQt1d6EENxjDWEyYiUG0UZR+NsbNrcsAO8gMGIWNnqOKlxDYVtB3NboRE
TDSdUAp9RZm9TL9rqR2E1A5RlY9wdgaq6Nc7PqWWnqqiqLsXtzY8o4ai3NWBPIo6gjL1xDdOvHB/
eW+uYhz7b7DvcAR03snldZ645UBR08s+Q9CB/uEVSjuCw+oRJDIgjnx492gunR4SWq5W4qrFpYOW
P+xVZSWf2WCadY1hFvILrY808jFNSaUuj7Z6qhSFUpPiDneFQcVj/uf/xFR9WNppqvzufsjbQP+e
zGov+4G/4fx2EfpLn6qkUs3zewflbqM9TyiHsscqtsHaGMUMq9QeoCAPH7UYME0LWvQrzMQQ0ooX
p1vX6eoTKkVNGvUhsBwOxcrF7QICzM/BTvmfXYt0NPw0mZqBSkRod23Xf4oam37h5TmuR5y73KTF
tCJ4mJfBqg3GkiaoRP4EXP6TUVTiq+H72ofC8cWvy0Otnn9ybtAqhIoU3XmoFjsmr7xSIANhP6Rd
qB4S3ta9LVJk8+DEIeJaZK8uIuYbBbL1/KhDkCXOvVCKVsvugxtDKzTqXj4USMzA022Q6EDLpP4G
37C+vTzBM2OR7hENU1WhcbZ8h3rAI6mqO/nQwfF3XmlDI2yFTvkE52KI/aJo33viEXCjzjtrnvFn
UdN4eyqMoTejXsbiIW797ItuVzVd9IQqMRxQSDPJy+X5rT/g3LeniiIpa9M/X3zATouV8PMSykVW
6j8C0FTXWTWlhzy0k4cxBxYqUare2KDnBqXdySRJpcj4Fyc/HigbInVnPIwIgoHyVup1QFz3a6Tw
JY0FYTICj0O8kdas4hoqRLjvEDICkGB5F0WbCN+lOnM788H3lfyFFTMMqWa0rrhysPlMnbzHDiRv
p5+FZ2gfLy/zmbGRLjMI5mjTg4NZfFXXCnpb4oz7kGem+2SgEJLtek9GX6mGgCgucavSUwxIXAzA
NzbUfL+8iWFpaJPqALpyBDftMpLs7Ih6PiqRD3DZwi+68F2sQQz4chth1OqjOqZtSIDmLv0R2jKL
nQQ7CjazrU0PiDrhQ9y4/jPYNQr2+sxc2UVdYd8VSJY+XV7Z1QGdh6UTJHghyR6X1XKnJkxDA1s8
WODsv9VRVRBqeVb71Wx948flsVZf0Znrn5xJHiuXjHyxg1RqFAlcpPEhce3wj+PDFoBQ3OGX0fre
hwAhzGewvu4nNF6N28tDz0fizVdEQBTcB+V5btk5n3x7LZB7ddJL9e6BgojlwIDMumMAwOvr4MwU
3UgF1c3lEc8sLEiIGYWogB+vOgIIaLUmorzdA/Q6CFGGXSZ4MUdu/TrMD9flwc6sLGU44gCDA8Jz
stg8XpWl4LHt9oHgV33HOdr6XVWd/gv4akoA2pvDH4o68dEDm/7emiqzozBHzYrNywIvjiZuEYg1
ZIRYqORiuWdOldsMN5Nrtj1smURtNkyXC0sfjx1EI1FSV+VsLgKCOvOqcIpr60FGhAs7EMgKNPwQ
Yy9sgfpO3vkdqTbaRDwkdLxeUF8Ww6WdQJxukuKhReEH8kZgfx/MYUQrBhHJy19xuUkZCtQFrUMC
HlKqZURn42mNAc44PmQ00T5PEIKxwBtbWAEy6f0HpP4qd+PW0fXFweARgetkMjPKOhTLFmdSNHE9
YbpTP0zeWHruAZxbYARXqi4n87fnICGp7xCJSdCMKcxSTLirYo+BwkE3+lrzU9lRa2F0bCKbu1Vl
Xt68/DRCFIRqeF1p37qLnRUBmgd9HaUPsAhC8wrB4sQk5Rulc7i87vpiS5G0cv/ZfGPLpCex6kf4
GTDySKtmIynPuLaQ3D64Y2XT/Mq1LyFEwBBNuHuVavVnT5biqREamp9k0/a1UIgAmlncXUPeFF9s
4acbcb6xONx/fx34AFPOiTaxzfITtc1km0FT3rmT0d57VOUQsQFBg1MLYtZZ1OA7gmEZTvV6Fe07
cwCPHyKiRC8afVk0lTEn7PyvyESPRxGixV0m7qloMwF/xcthcOFU3Weus4PT/4CiMnbNaviROPzh
WGahN8OL/JxocXSAcldcX177c7MzwI0B/qM9vK6195ONF5mrUAxGtC7FjBpWJVw1S7s2VIXAPmqd
8J+dyAkA2Ur3OtDdfWLjfolkoji0XQOMf5RadZ83o3mTR8q4R7DZw09Sdc51hd3frq5nWWJ4JDvU
PbFqGYiaCo2uTyF1JO94eK/DwapuRvTaIZ0UW+2Ev1HuP6/P/AVJJGg8CSq181zfvj5aAlqghvZ9
J8O68g+9P4KgQjdvT6QT7OuZ0wbAB4uyBH7ALsWGde+asxC2kOHBzjFYQxTWxGHTD69LWkfAzJC6
uxII7SKAiqRZhpjtDfpUAUzyUUEXhrqAZEVzQEjpd4OLAtwzOW1U9xYRCxAmKpauICIzaeWuKrOS
fQMhr07I4IFhT3qDoYifJ88BWvxodnW/AiDUwcaFtTyqyM5YjApmhhvSXD3ksIVLC0kq/+SCSG7g
Lw0gdWjRwCzH1V60wo03Qvz1iCCiBECCGSTDAVw8ACbSMYHT2N4RgUFuoN2g8fuu3Ci10cQuYTJb
D5ePxHpAQnuaXTRluPtWj7ndoHdsW1Z6ytG4/Syd2n6E6S9+QDDJNsrPiyuW1qRLpMmLCkBmbnct
5qZNyi7dqShOU4BEz472nf7b0Mv4fTHC32H+1tTp9lPkXiZlvh1hcNbq6UkzE4nup63DKSVf7N0r
qovoZl9eQH0+T/+eN6ZFEQYYDvBbRali8XJkSFvFXRSlp5BQCx/ZkU6oZuydEknWL5B4Akwppr5z
zH2Z8cz+GX1z7B5IJ4c6RVI8p8wfed1slYz2NCKel3/e4pmfV4O6LOYrRIYkj8uquKTGOALTD05e
k9N4ywtvZrfVMxMYjusogvHw/gFBGSLlznZaQw/GsW+KCR36E1pJg/tSy9JJ93WeRPEDRZTORq5g
Ulu3w5mtJefau6UTUENoWnwDiApotfpdeEKZNB5OhlE3zQcUcvqNvXVmNXkWqWfwX2LC1d6SZQ66
uUXpiYcxprRg5Xd5rSSq/2b6iTbK1m2+uvaAquuwBwGWzUyV5XM8KuzYcejB7iDSPfZvHP2A+dc8
I7fsXLdh81SgQ7S//AXPjUlHikxi3jirUCjpoA9iTxOe4gqEDuII4mrg9ih2FkrZaB5F4kpVMv1y
edQznxDIHhAYckR608tP2GFJYBX4XZ5c9GYaXqwSk/UEnbaNcc59wrkHNhMQgFYvi0SqoDlAqoBd
u2j9L3ZdOuGtRJ9HHXodpc0rt667b5enduaO5VKHb6BzuXO7LxKmOAb4aJdBfLKNzi5R2+m6P0QE
xY8Er+9k6z6a/7Q395GLiQSxpQKQNqe+8wL8U6qt0AAPzYmoi5u9rZDGV12qPeeWjW7+rkpRTj2M
hZ0P19nghAM1fjcL8MdDOywu9nbdWe1GTLmavgsUBrDp3Amcd/LicNa1K+HhhyaacWH2ZfQE3nRc
ePEDpd9pi9Wz2kbguYWl0+Z0KauuTmg0WD3BzzSdKgMloqusHZvTGND+2wgNVoeEcQjhqTI6iJOu
6ppCa3WrQE7uZOC7ebCzrj+AZDeQJKrHqx6Vli8tkrfX79xILqmJ9RfELfjKy42EJ0GJ3WIkTwox
Hv3a9/EevIocG2HYyMONcWOOZ9Zy5gFQ2wQKA+Vwfvn+2UlmneO6VoXWqYl14zNGOyjpoTCephvj
nNkgdEvon86gXQhx8+/4Z5zQRcVvAs92cu1MFFdmiC4sPN22967kMLgbF8C50bi6SXwhxVCHWowm
RNNEdYQJld4Qbu76QRS/PUTRHqA7BBtNmvUKAgIjo9dBgXEIlkUokAOVi4WJc4KHXyenKkYdgs5W
HLw3igNwDLSGBixV0zXkxcYKlAnr9imRfn5vKvjdO7RaiusmbKuNEHV1gTIWX4sl5EpbY7/iXOEu
mBjqZNapE+18qf8Y7NJ+zMFp/QfSVOwvb/pzawhwADYi1TJ6vov7zMMouktzT51QXEoQ48pR4z5w
c/r2/zAQody8glycwBXebkO/nnSNPMNG3bnI/AMDpNo+QKHl5t0TojRIBcCWvO0r8pQXID/NLjRP
sVnxKJjjmGJVb+hhfnt5oPVO53lDGn6GwdNhWsJ10P8emtwG1pp0UvudZyPCG04fWKgnNegfvXsw
sA/cFJTtba76xSOH0jb6COA6TnqErGNijDHc/MSkOlej6vG/DEa0TqeHcGwF8cLqJcH7QFqn2i4C
EvYAodAbM/Mg/SNWFMcbC3lmC1JsFH85k8DblwsZxK1T2mXFRVgP0VPuNG67G9EP2ipCnflgFh+M
7iMNiDUwjw5VhCNWYp76yezVTu9xMtsjm4wW2JR5aBZe/mRnpkWsTLOTOjSt3WXmggpvOluFxXdT
52JiFGVO8AmzgLDcGOfMtGYgHjEAlEFi50UAYKUZujYYz9+hxDRLCQG1/iysSbyYdjRureGZ64k9
YVKJoEID1ngxmI/yLu4YfXxHSIddSNxb0cfeGRBADkGv47XU4Xv7/nWkqD8Hr0SVq76jE6N8prQ8
usumHNWOWk2y+2FkRTRtMBvOzQ3SpaSwA0N71YVHD2GUVNZCFPAnA7HqjHCt/OTMCtcpUAl0wg9J
4BrNRg65hJPTJqIGTODGkgLhdpZXsNUH4YgpUH4XjIgHKmAGMYiRHQWZEdX6iSN6gzlZr+3BbET4
myZa9jPLKAPco5w2bLQf1rt2ZhKRsOtE7xTLF9c0gKdhQEU6uSv0Xv+SFM70rUEs9M97vymjcLUY
5M80j5adhilEp9BGauWuzuL0pcALXl2NZV38ujzM+mjQG7fncj8N5PWbU1Rll0O0i+9owcXWFRY9
Dq4IJAjIVpvv7J7Mn5F+H7V+gA2CNTTePnBpOqYUmS3vlCukAK/Qmnd+Bs0YRldtMmOc3zs11o0X
2zrPNav7HovIOHNO2hA6Ryyj9D91Q6Nv1+D+YG8Mtt4U3MrMixHJktdhPwXtAdOW8YSUoiivvKnC
1ROhnm7jBK6/11xTpQ3OaSCVWYbECKINTpaY/Skri/xLFBniGxcovkpWYz69d/0k1LWZw+Fyba6a
pRp4JoQT8+5EnXaC0ty1JeoE8RR/DfoIF5TLo51ZQJtAgYtzpsuskn6tSGk+TRqjjeUE1Mp1i+ei
Ee24vzzOuQW0yPG5ROa0YtlQ8yjHSSyg+lOoMv1XgmnDt7Es+leD0Ov35aHOTUmawCWgeBCaLDEE
GTro0ACBwVllmN0rCyjxTtS+t5UKrm9lIjmQWJAO55L7MvJxRU7hrmmHE65/wTGsivgWszp1j6iP
+VAhu3/9P8yLCgalofm9WVYw8PE0M8R7hlM2YkJ3VXlAXTF49IONeq2xriSQJtmIRXCk5pb2IqSL
4ejhsDPVJwQNNezrPHB4yX9VU7kBupMO4tMfBQjtAin9tuEqQ/Oq9ueOiPSLewUVRBykh7TdUyUr
xMXtCqumP9UUy+YVV1Jim12EYqP9u9GLJglObUyZ8JuLV2Cl3yAiSNHy8sKd2XvOXKalGmGS/C17
fIOmtyMWl/Wprnk4T0GW2Va9J6tWIQLvCFWnWziLM1tjZmfOBEFkIFa5puuhSRfQ8DzZQYDSRDDd
FKGF1IWacveqRgFk69JdD0ikRY0dIQLax6sKQdWMvjNZwXTS8zwFfYp2+yk16Sre+EMBqVg2hbaR
D65XlTYmuSUFJ5qo0B/eviqCQEckXiVOJpZVqBW7aZkdqtpCBhZp+STZuEDWp3rOLqhnS4hH6BIt
hqODoWj0R+KUT+QcO9Gk+legh2azEbSeWUm6IojDzGBAqMSLcYwJU6eoGIuTcPzJ2WsjBkQHHFvS
8jTQK/4pkZ7aYsidmRuYH9oWgFbI15cn20SQEktsOz852ORUKD63qY/DBfq9G0f7zDebMwzATXOh
jIvr7TfDbarzMR7KToPH/9xU5pDV+6rHC/WD11aDdXjvwaO4QxAF75zolVx0MZzNIdBbMZ06kQFO
HrxxuNFdBKR3aEEZX949GHE4byfUNDAGy2A1DKsGpGgvTlXf4E8QGyHGOlglprifWTXys+8bjueF
sGNu1ZHdAPtZ7BNTFx3S7p2JVGLmttcWdgf45PpFdxpCQsuN0Za7cn7M/q9GDot/XSpDqZWgtHCt
I3imMr9J6g5V5J1bBX75aBQZSka7QdeCciPmXg9rALmnXAEAGJLhsqdsUcSa4d/G0ff8pjkou2qn
W8JWn3c8Qu7ua4TYab3RbFmeBu4xCnSccUS6Zk2wxa7B6wn3vLEbj9h4VjhvQy/H+WLSQCBc/oRn
BuKNYzUBHM5918VpAIknyaDM7ogcZejfUjCvs2ZPvo8+wcZJOLOQM/XVnT8eoy3n1KLir5DQbo+Q
VKzphyebAeLAoBV99Yy/iW/dFKhN5c+XJ7jCnKC5BI/RhTLBDU0jaV6BfyqsWO1oSC3jb+FhEGmW
t36hQv83yKDOL8HkDpUw9zgZZM0vuqVD9RMDKTyed2VQmNMz8khNfYsSZRn+GGSQFulHIEV6BQsM
SiuGkKYvri//4OX9NP/eGTdMZd0x6LQtDhVbkLgDI6Jjjl3PHdaNeMZPXfKYUil+fPdQaFJQc2Ec
pC2XQQ7HjRck772jNtbpEasEYd/gA+biLpKMrtwIQdbfn943eQpVHnLYVQ+8bXFEbXpAPjV8hHof
No31nFUtdlU4imXpdd5ERrbxki1bFTNqgvCN0wuSlj2w+PiY0mBuJzt1TPHcaHaTa2Bl3cXpre1k
7amaguJA1TjcqHK6bKl/21DzqNR8iHv+3pBLYHviKx2TzVQdc9vG/3dH9TaNb6B6iyTEoQmzAvA3
taYV92jUO9PXMcIt56nx4S5sPHbr441oE5AYclEXwYzlZgJAp/uOmfonaWB48JfyPd7gWTIZG7v2
zECzzstMPqMyuUIepC2sU7sQ/glxDgysC1lI7U413Jv79+5Z+ILoXiPNODu1LPtAwaRlFjaP7hHT
T5p6blMbnwdZpPHO0kqxcXmsz6Kca5FUxokWAIssbse+joeJwEAcK8gRjzh05MFJkQ2J6xHqgrex
huvRUO9glJkozE25qrvohidTsJ/HqEGJ7zEJvUb7z1Yo1D0MntaMWxzMM+PNzzedE4QYZyzk4mbU
BsJzrCOOMLgiG0lk0N/Jb6tpR4kqeNV4pDWXP56+Po8EXeQfyAHBvV71GSaMMeJGd4tjWAv8JXZo
Ebn9dZODvPvs40ccWDsPfXA4ZHGbNG29mwzRRD+QKp5FsKUz4pmBYXJLHw53HgefAn2wgvroUTSM
7RtCLaqB+CEmyU+j5E96dyzAk0wNkg4zANLVhZll3Zh2cZkc60ZjIDh+U3VANldPbguSoHLHDZqZ
Gzt+/gxvb5O5ZAWtG04+3ftl2aCpLdVJnFyPbY7FRro3rXFyn/B6leAGDa8fP1amPapnIccs/YJ7
cRz2Gz9hvVPYkkSx/ARet9XpLtJmECijtMfEm1C+dmJktHZhIDA89kdrUBv355kZ01wDMjUXXh0+
3duNSWtN18paDUesg+PrrhB4ERm9e4sMvfykN+GtSOIPilvsnS1Ll0o9BG8wJzxUpD+LpD8omkZa
odcec7/CkttI0kQ/jNTP+41zME/gzScla6S0herBfOIR63k7wTZyqnHQ8EJ00dB5yEarREmZ4Hb8
H8b5f5ydV3PeyLnnv8op38OLHLaOfQG8kVlUnhsUJXGARg6N+On3B9q7HgIqvsvjKo9HpqRG6H7w
hH+gicEy7Buq49UJB12D2yDy+mcF278+gL6Z0KPGZ+H09rnefNqXx7WASkCB8djWhLwBbkOW9N14
xuXAPhpt6/6c2sj+UmOH8aEp2/ZCXN4APV9wHpQQAJ/QM9uM55OUB1wM43DG2WZ0HmJomBl6EVk1
YOyX95SZAd7Gdf4xwiOjtXeQkfP+HHp9kdgYJtba+JWJU2wcdEnl9tNIejH7GAoxyzgoyoy/cJfS
lntCgV9VPo3ElsbG0Gic1PsiImh97TFUM++rJETfG7cIz8xvaq/XvzcRNlGPGtia8gI1Z7tnuCca
8/SiluC5zmMNdQZFK7XmDLtK/6ZlztwFvXa5+N+cdfb+wiRfVgJwsR4F95nqhRhpNuekbYzKhyOi
PSR16rS7foT/8N7Ispw0CxIgLUQGz+sdOpCdpEMdN2ecJHExGS0rc66QU+nmHfzliw9xk5mxHL1r
WGTUx1uSY9qMrTrSW8Y+FolsGYTIone/QNU0867lOxn2fmdpNWzqvC0P4KUy465okz6K3puYLhcC
jQQ9KzrqnJzXEQDJmjBsgWCfkcOPoDygkOK7DDotX2+L8kOehovFaQeY+v0PnInOQnzi9hHTXoUE
9FFdAIlhfnbHoe7wzOvc+ACqQf9M0zq7NGbVjE2kY8i/4HnJw0EXrHeTmU2xAko0O+dqG6u1X8HB
z+rDxOHtrXOBu7f3KQbRUPzhDCh1yaDMIyfNmOi1pd3v0tYuHQwK4b5UcNhbO2zOwguH6MIXZxvA
kNxmwMdhX8YO68EaUiL4CalGfkYBrKA9iR9zfKJiavQ/4UiByWt0M6wunOjfLMpaNht/UYRCDOP1
HtBjAljqEpd4REMUmEiqf2TsMgrcr0qcJ+wi79sLX4TfrEmtv6ggvoi3rVuIQ1/hJ2C5eJ3iLqra
O6dPHcgVCr4+iPBntklCYzVmN18iwPwmrJA7EVbga3vo+KxulklBOiEjW58Vo47/cBmH3ySZzD9g
aum89zOO7BUAOPQm6XPTv9RfP9eeTS/NMW/OA7xjPF/cIdOwLSOG5+V7+zSaTmuIAsFi2rLNGODi
oABnl/DO8Wr4IavEw5henS4wQrcvjT3CblsQBEu7eXVD+MU4A9wH74zTfPpo1J13v4AND3ppG9dp
b1ycX26/NSwGUXEBSJA9rHdmE4ddWFe6e1b1OXuyOyzqg3EGynAhCm43hcF1EiFYhfC/bvqa5dD0
5mR6ZyOv4j9yx5huLPzP4qMn8NrZv52k/OamFp35hcvGAHirjGlUwvLwQzxXSp1cO7UZ/wG4MbuQ
mmxvCQA4JCJ2HwiMTSrUx0md0EW0z1iCpNaiPBH2jBQBcuFR0cj+3eGc8p57WTo4NJnXKWukm9Wo
za1zLpC8Nm8cWLNxsVOsUPanohSjVVwIIJsv6PLGcEBGA4l/8il9fbiwcokp9RP7BOZCBGgL2o/9
ILs/Bszb/UUB9di0SyjxrPKb1KLxwoHbPN5lef5LLgsgbqN0gzJfDMN0tk9p5oaHutWy3Fe91t15
pZF/fHvD/G6tBWyC+wM160bprbGxNEor6Zw03GmRr+0pi+G9l/tZKcWF+1rC36uKgHdILgAuhJ4R
eMbVY53jqJc6jKNTpOPOU+e1pR7oSlbqKRqqDrvPSOljX7H4Ph2stNPmC9+i36yP6BPfvwU2RGNl
OTx/6ZJmk93AeW30UxWP0xf6UXDLzzxnlbpz0kjN9pFr9fVng0Z/I7F/yebsQn9w87iJ2WQJoImQ
MDU3/WEnxRWH1sF40istDQ+NheP91ZRa6If5ZtWHw+e3X+8mqr5gT3jUTLiWdHD5+V9u2eGFdrYV
9cfEjuaH0EyjUxeZxY6ebkdX0Okv9OKc9SsGhshnHtgZXXVw2qsvYFpInH0G0R2tPg6PHVkBuV5V
7SPIGwHMYQ1Dv2rcv32T2m/ukpfKxiK3Bmm83ljCxYspCW15zCztyZm1wcCju31MAUNe4VyjHYR0
nVuh2V9UTZaPqH70Z03yhUmLtjB3va3WR0bGz0aiNd+cNJoOb1/gZuOhVwFICqXIBeS6ARsBTKjT
SRftcQwLB4m6mLCS+lFSdJUeKF3eG81uGDS1+2plij3vnEkdzEtb73cXAWXeRNIfGMhmsBopNddY
KM1xHvH7HifzptNBc+nGGO4NabiBOdbOlzI3jQuvZ7PnuXt4Jmj8wN1Z8Bqv96CHU1nh5Vl7zBUs
MMbE7A9CH35G81xeyHB/s/te7o1IRu99M4fExwXsrdU2xxLMCeby+nzE49b5pGEZbZwqd3SdPWOS
2jm9/X43+295rCA7IeajSbxpdURCBwOFpcx5ziLNzJBXpYn3gCvr5A6MX1BCr/xo4M1cElrfPFoW
hjOAkQAQdIqPVUTrXcwHvSpJzniAocqktUiREkds41THqnoh5Xypvl/Fb4TsGGtwn8tkeTO+dqWb
1UqEGbCnZVEg4xwyHAozx0GLf9UQuH3hteoeo+PKL+bkJrO8n15TfMdVNL/utV7xJ7i5Fz7Va3oe
wmgLT4Nu1uIygDzZaneZw9DXOGAkD7hD2eMTUoWtBIM2gPKKfJBp+Abjpo4b2Zl+VMuXVHQxojiT
oybtNa4OqLQH2ACG1sd4sJvPb2+M7dWR9nHy0bwDjke7YfWCMO7okLSK1Xs7nBRoHb0WYGjFP+LZ
+h56ZdIH7eDm+NeaA/jfptSqq9ac8nu6/9W3rkXo4UJ7d3NJpKLsNKRMSFR+k2jLGq4z30b3Zgi1
2mt2fY0ThLuLF7shsfO60awgF3TNFJ+qug+z8A5fjCi1fS1sqvY+1PU+c2mMGmJQD+pIU129EDDW
8XyhUiyqszw5Gge81VUtECM1jZKwkd6GoY498ZdK00DHnRSpKN7OwUBI9HtFbVAU8HPZCy8JplQW
z7o5esYXTNGm4S6O4kn+GaJ3ahwyQFp4m5cYDpkioP3rtHfMi2CSXtiMy9v8ywHhumHTLHh1GtmE
gjWmpNXqypxpbdwgMxdrR0trauuIGlN2YVutjj3reAt/fzGXWDifa6AniYvEJU1pb6rczTK/7You
qColenKcWF54GavPxstaDtHNYsK4KNiudnA+EL2RuZdIA1lDdVNNbo7dtd2hAnHrMisa7xxrDJM4
mIw6U7/NvYv17YW4/pv7tYHecbugP1EmXZ3xXKsEChl5fYN3UHznuSVunHhNNkvp4XSXhCY3q/Hu
PJjFHhxP0v/17kMCAXOiNu5v7KgLwyRocCz0zrapdKWNBmBehxfy0u2CyIKQLYE3XZS71hWiU7hd
W+BGdtMMvf5Tn3HJ3ceGln9vnCbU3/ssQQoga6XiZwfFDR+F119ja/Zip7K9+obGaB/5HW2YH3Dq
xFMKH/0SXG17Z9QVJLQqU35GK+tPf2Lp4Vw1hnbNhMB4LJNZ/Ywxq3xE50P/8nao/c1SC14SGiKA
qW3/QK8aEbdmZ1z3vQg/eZXrApoMo+zOngftQtH0csBeHXQSKGZji8YEk9oNZwmUfjklrZyvw0nD
vM7HWiYxNb/xLNF9b4tY1T9T11jyVrh2XX/tK1xOBj8FpJFiypXk0r3G2RHj3aAklIyfByfXsgbh
GTnUto9zSGF+LXmgjXHq7a6tigOkLNr4QRqVQ2ntCgdvZAyuurnXzomrGPk7IV1oE1BqL1zrRUCa
X6yOHCyqdLbHfr52U6ur0M30+m90bjFTSesousSw2L48NBgWdeOlaQanfRXw3VFDVFLtp2stlxqR
Oqq7n0jloMZByd1c6g+uyvvl3uAWvSQLDMOAH70+ArYTF96Shl53s5o+pRb+bMYsnupWVn4Sld1t
Puji2khtDMrV9FJzYZUsvqyOaP1iTER5v8mizMSrO9znR/ZOY4Y+Y3A4vLXqfDSwa1b9CLTShSO/
+SyB+iZBBb22dPA4i6/vd+zRb+vheF7XiT59G2cLGScIT5fwXL95iciqvcg3Ec/4Ar5eBtNIREOi
SV6XtrQ/89lovhuJQUXfJGC1L3xqX2L+6gjyKMnxSRCYaa7bd/TxPbcSmbxW9UyFbl325bhHcyVs
zyogJjzdTaOwjpoTmgxedJnLQ97kjsyDQhG4Pe7eG35IPYneHpJZ6NmvP8l2b9khdbZ6XXh12geN
hzkcHs1F4cdJlV2oN7ZP2sQyjLNCDMJDbP1Cy9RxMZqep2tURBY7C80FKSuHLH8sUbbrLjzq7Wrg
Al9UpEBQbP1WQtnGjjmo5rVJlSECK5UA7SOtwQS7BVAn/wfLoZoN7GX5z0ZmdbBiOs54uV73lZYh
mpHZE+bususOepjQGXr7va1KRrbQMpTgQ0jDYhkgr9IbZ7D0qY4FN2ch1JTjx20Ecel6eztCgjwk
6H6Ym1L/9faqv3mkuEMuaCUG1wvq4fVRGfj+pq1QtevRS41n8P5R6dtd5TyG3UjJ+P7FgAQiBOhQ
JG4wadAAQwJ9pMKYU9Qv+LdbecC0rr2Cl5pesjz9zZ0t6AmMsJAnAAezSi+iCq2OvEIhf+4Tk81v
1BDYLK9FKalRLukNbgMb0YaxElk3k5BNvj3jvlHr6WjfaDSdrWC0Y7W96yc7si+0tf4VvF6FmxdS
C8NMOhlLdrjaJ2U04wDgldoNJOXK+LEIuliPqpm71kxhlEVUt8zScwc/2bivjGdXmK6y586L6Y9i
Hlwz9jt3nLXYT1yr6fZM45l1+0Y8gSIORkR+nT8YUojhCyOz1vxKre26fhhHmYGsNBpU8mxXaKAL
f5zjcWDRtJvSH0liODZ26j0Nz295g8HElWc1SfudBo+NrX2WN0xujjhHz13mu1HfN24gNTOaSr+q
HGfCi74fABH4TQujV/HpsTnd2UpdNqUvRU9q6tduPDXpvk7S2p72ZFmqDE+pkWUCASOtxeNv53Yh
BJVgGiF+4EY+q2bV+ZU+ZApF+FQn40fmbbma+Uo4tfVw0ttGNLGPE/kY32XgpGK0y9kgprqb8pd6
pg4jI/kgqkiavxKMj8bYR6kJWsntkNG3xcWXXW3pfkLnAQswBQHoWOwGcFEdbGuyxDALvAEztHxX
xlYyPdG4oOOEUKOej1MQWw7T2XOjuPXwSdi5XucBBNm+dHf13OH5dG5bdwrDM5uKWcoO2HluFfuh
K9CZPoBaFfEHM0JovLjKRz1KHu16VL2bXHO73rnLasxdjcAA4TzogW5htY5he42j8idDtiWO35VW
4ssXMi7uPo+G10zfhdoCQQ+cROLfRCulVvEKR3oZaUvcSdhi2iElMcnVzwUqZyYq2KNAb2efuOk8
f8ldCqQxsOPM0Yb9bI5RIQ6TrSjZn7IIp0Hduc3QVjezOjulHoTWpHcHJ8W+8zksErVAmphH8lB7
3ohYeZXaTKdOpiPL8BMeVLm5Qwxtsp6WxlD6gM9pwdzH8xSksIPScGJXZV90CAbsdKkhXRHKGLsT
v/BiuyzZ85GC2fE+ciLDbHzPoRcZHWKBE6WzY7STiSFwYfLaxre3Q98mQECiRQ6ZbQNmk1JWX8VZ
PaoyxjXNjY0plQiitInodLSiuZTUbcLeAnEiqbMXmSIdncHXCxWKmkwia5ob6fYePaZaWA9049DT
aSrrUpN9Dfem6bcADJcBH8MED0ry69Wc2FGpP0Ry16lijNObqpiQfcrURFZ73JxR4dhDzOycwReC
dPActVR80zXS1wOuJRNa0P19PaBZoe8bW46K7s+JUcVdYFtjaueBKFNRXhqOb98F2D5awaSgJEmb
JukwOzlNslnc4QRqDkFlTZF+tLoIZvrbL32TYFPYMrlbOgWoczDiff109E4JETvzlNteT2vceRVZ
hYMTOMtULQsiq5maP/Q4XezM3l54Tah74XIyv15whEw2NkWTtgAmJ9Xrb+Eradk3Zi9G9qHqc4M8
pqhzY/iDWNtKy+/i2rEyVHLc3NV3dZ+gy3bFb+Zk+HXiTVYVFKVZOIfaEGko/S7PFOOAi7MYukDL
UNZFSDOXdvIDuHXrzntlGoVqfPUyuxX1hee5PK9Xnz6IL4uOwIJUtHVgRa+fJ4EY8dBybm4zN46z
P/nGNHqzk3pZiZuK/qkeYtqENSFRZRZ6cpu1Xq1c+AC/bOlXF8EIgRYQ33rwfFQyq5cKqxnQVNpa
d4gTFnn6c3Jm3B6ue6utvHt0+zxD2Xd1LfvsisIxH859quImEOjIO5b9rhzGLIr8Kqpz675EnCNp
bhj/CzU9ZcgGzMmfCe51vdzNqWAo5Odlp8yPQymbqudglU3jHKGjac6DHJpw7B+qyIvG6eh1SpR1
QZPy66/jYFO+f3MsFMMuEUs2AYbNxVSYzs2SqG5ml15iV61rt9FtVY2ISvqVZjTGkyIhHn7NXdqc
l9rE67eO3wo61eAOQe8soPdVjOmyosAivJ1uwzbpxDfLqcPE/Z4rzhg3HxU9T81DbZGAOR9qM6Ew
En4ryqo+OhBKHWRj9L4wx1ulT70wvkJytm2HABOTsRU7SCZgmfFrojtVd0FGK9cpb1D5tZr0wVGm
IUGu8u2juY4JcE0QJ1yEQYERAI1YgtNf5qAiK6DsznlzXYpicL4btWOeZUZVeIN7T13tC3o2j28v
uY53y5JUS2SocDLoZ6+OTZ92M8NQgdIq2m5GG5A+dXYRuB3C7g9vL7W9Oz5wZPbUEojkbeafMOLB
ZQqjvs5rNeZTSoPmDGHdafZNVepXOUT9S5297d0Bm4S8t5QUvwl1U8HRqXvKby8Km9zH0lavg07W
za+3b20NrltUPJgcwjsFAYJK0LpfOWpqFQupttcQf3P11MI2Ga7gKNHynmCofTUH+Fa+J7LhgRof
3UmtVCP05YYG/3n09br+UDfcyAHf0PDCxa2LR66N1uZyeYuIxKbjEaHfnrm5Kq/rUq+9PZx6937s
SdXN0erK01wNogiEOsTuu7cz+BRIFDRzqGA3nA24W7kDd6G+DtFdCU9VKUR6mgvVyK4zNdWONNLL
8vD2m9husiUQQGpAmoy8Y41izZpCMMeu4uu80tRnR2+9b3GjDveVyBPV13MM2i8gpzZ5DoMz3j63
SWP8N65yVgj9wTXC8Mpi0ql/GuM2frIyk5rCDWN0aOPUlbOfhZqKdG2GAMAVxiHufYvjt3qKJ238
bhV2Yx0zuzEmlMCYp/lDbiZ/vv1k1rGZEoszznmnq7jAnpYn95fgQsafNljojNdz7Gj4KHjUhHOp
9cfeLGm1vb3YunkJLgjVWmxhMaNhUrVuHcQ574emPSK/odeUH0xUtJXRlzZjRA2VyqqtM1+PKP+8
ANSjldU7LlmYXWAYwD7f21sg7iyQNqYlXM+WeOiaU4pYCxZ/tQuA3PRRfuwTzJFSVx9Gn7qCAvLC
A1g/7aWBuShLgD8jkYX09vppZwPIrMwiXyrqRjLW62bhuY1vusL18iCcXFSfd28/898suWg/QFsi
uG6hgoNRM9iuEFaOrKmz4wC3V+i0QZpQsPVE9BGu54W9v37NIAYRBlm+Hy9tqXXlMk+ywO/TS68N
o1flodfdafDtlA5xgMR6NAWq21r5zTQUibZL9Ha0A91RxPvkUAhvUP7pMy56VRzD9TcMQwc6pbi2
w7Wuo+ShB8EYP+BypkoPJyruerhw2+sgA96ObxjzX449nflNax5+iIicvD7qsOuOTlV8nqvZuYX6
HB7mIjZPb7/YdQBnOR40KHkqj99klVZvitaoq+ZYCKxHm9mSd40i1DsPDY5zisPzvmM2fqEdby87
9K+57LIqjT8kS+jKbRns/ZTGVZuTK81mw2ilGaurKp9msnzN3tvpnN3PcUzxP4dFezW7cfLAtGK6
pqHe+NOAL0INlOmjLqNnSZl4ZeYAq2OjaD/pXlwcI1M4X2p6ZnsUUOuvGWp3Z71Xxa+oNZOjI0Ue
eFnc/dBBOZZ+OUbjYzLU5XmOVPnZotFwaAFtHzvszx40LSv+zAAE0G2Q4/BhQlv/Fllx7yYTQHoO
oZo2X8YZ02G7tKLvGCVTPA6hawbMF6x9Cf7M8fMJZIzaGf1DVofKPswcGWBLaO1VGNh8H8nW9yGI
+V9W3yYfjDmUd+HUjddZ6HwEsTf+cgzpXIAiriAGi6Qn+Er0d8BCgLHcQLLcCfIVfR71aDXDlxYv
r2fsUOjRZYUnfJ0c4ofINOS2ysG+ScYGW3lsA8TXEDNp2x/pfJ29DFC0701afqz0fBY7Wxq5cXh7
g74OA1zm0uDnQqmYyX+2H900G0UodP2oOECYDgO+f59TxWtucvJwsdOc1Hic8zi7n2LXZHoW2xcu
4PWBXEjMnMdlVMXxp1+9rrvseCxbWl7zCXa5MvmpVobGvdqo0wiey5wx2vVVuxHikhHg65O5rAvm
Fy4gIZfTsonybQR1KWxD/eQ4nfJVzQ3vDu4CHSUzrMsdLbdzV7fl/l1Pe8EQmqA9mR5TbVJqLUnv
Xz7kupSNjT6SczJixz55cdk8Y9zb3Bpuy1QpqcvJVyubcOQw6fEnNdUvWRNvbnuxpyAmMaYDSMYs
9PUVWMowjY2ovJMjEmM/AoXvA+gMIcYCGVoXtpN+cu0iuVTsvf7AoYGClgaIoEWJCgUxBlmvl5XJ
HGVmYShn0Xeaw/cE9xddqetjj/vfGakq94uGKpDmx9UUf5AxaW1Mx+ibO+v6h7Gvih9WZXU0mJzy
CsNB98K8fb0JuTwUA0CUQkkFp7wG7gIpL8e+t6IrfW7dR9sr7W9JrSQKMxMPgUG1Hrz3TaF4Igvh
YcH0AScAU7Bu6FmdPSFuZqZXjWnRky962fppJtsfQ563lxpHK+OUf69GMKLTQgNxo7+h5BqsfctI
ryqh2iObvK+REOiq+VGJvfGU9Lg/Mowa033o1VHma00X3iupodVBbBfFpcO3ijpL0s3UnzQTGBhV
13qS2/eaoRSyS+9sKCz9J6v37BMhcJKnAYulDHDKQKskLUD4+czLuSCwZs6ntw/jek8SAMg7lhng
IqewqXHUdBir0mvau6LMlXHy9b4exBiodWWLT62WjvrPtxd83fFwuWtYBi/6hzgmMGBdnX7blQBG
G7e+CxVDR4IWtX/tkzC6iV57rDittA+eokjjYcT7s5SniEnF/OPta1iff87eog4E9gY5UvLqVXJr
gq3oI0+Mp1gamZ4cQiDWX/AYNRigORjC1dcVejdSYK1J8nghs15u8D95CQ+ANen2UFMCQgIkr7+O
Ai2lVtlX4XhK06ZtgzxlMIOJaRxfCDerdZYztcAuKGKoZSjgVg86dbqyw0l7vinNCeszY2Q2mboF
s7G3H+ZmHboTCKUjx4KIN5rGq6hm5wgtztDObjoGZ+6dW4wIYPqcdoQhd28vtdqs7E/6c8szI1Gm
/7teypn10op1e7iZJbom/pCZ7S8rDK3RZ6j1TkFtrKT5SjCG5DIBi21xhjDVFehtbXnvGpNjfzRy
eLpu4LZ5XJ4njmh2SdNgtS05f8aLvAj9X2a6mwo3gpEiDGeKH+a+tPAGBOgxy6COEHH51oFmaYy9
lyJTMftDNUfpJRGHVfxneUpIVl6AeYtMxar5O2aMLBLU4x7ycsShL6M6PIF00OSn0DIbjBoUyJ5Y
E739TlfxgFWRByP54b2yiTbxwJOicmSq6g+T1HCz8gE/RWVz8EQfGUjbYb2rhLiB2FZZnhZL2Ph+
cuGBXtrF22cPkxW+lQW4mZ25DsbkZKG+YMgfZFbqi/ebG7n73mnqHtTr3DIIzcxU7PXI67vj209g
dYCWJ+B4IKVA1dE23XwHaJjkIgWa9BAppdrvmD9EBP+uvaSF8JtbpE26ICAX1Oymj1bROG8ZXnsP
pCHlJ34LhMZstGXv00Su9k1oerBqLeG8i3O46CsCUyDULvp2JH3rQNSg6zUb5eA+9HAUVD/1iuq6
Vbs+PpqlgTJDpVTahZi0ChT/WpL5Bc1s7pPj9DrGyrgbYy313Ie5UzTDj0ScamdH2sNhCEv7Ugdt
82Cp3WmaLlz3Bfi1Lqf5YdkrQ5t/YNZdNHdNmllKeYjmURZ4Kme9qD+oTW7UwzGt0xon3Lf3z+YE
0TRZEC6LGdxvYJIDT78ekE18MCKjPSrI2sRBbqApPKfM1ndhVFjdQdbmHupk+ON/sDajWGQhOMYb
in/RWp2C1Apra9p4NrXC/OUhf0cKrH5zCtP5klHFHNU5nS6geVc0Cd4tDki045fB7III2zRN6s6q
qA3NxyyPmiurEy7gnsFw6MtbRuCUhnWAWxefZZ1gR5J49lU+z/HdVLqMJxIVmqPSgI1woma8cJ7X
2+HlyuAhgeWm4cFVvt58doIEQFuV1mNkhtNBTa0fmRqptxJO3j2uUIqfMeATFzbBOnizKDU2YwmV
HqG60edI9KrHB8SwHhOnjj9HAybhjIjlWeDrvZtCw7tAUzFfuxAuBQyjAEbwJO9UkJvSMWuHEX5o
lHzWhWwxCJY9X9P7XLG86Z5KqAt/WrVSiFOCOYu9K0UlUSRI2KZKIJLRzPYhsh7avm5GbPGGkP7X
zmvGLjraXmO1R8a5DQIglqqkiu0X2lCoB5GF7uwn+ahNe1PtaZuQEXexlL7exswrsKDTogAZVLs8
YW8fq2dryNAHg/6vyqsqERCBByBq08c5DJ3+BtfA4qpzwRgfXPg0hp97ZV8I347CXtyMcR0nyb4D
GQKZP45Fue9y28u6XaUlont++yC9jliM0uk8LP1t0GN8gWhcvd40vdYawrON7psWxe4uTRLn1xwm
xjmOyuLSt269Fopi5Bd0Wpe2J7C81QZNKm8slVqzfs36EE5fyoSM1AAz5Db2N2OePHlJaet1pcMg
g92yVBkLEwZ28brwHWrA/WE5Ob+8aPKOUKnCPYiJ0vTHwZTPwikdvwor+V2Ws7Evx1ae3364rw8H
dl1LoADDuuA52K/r9goQ1jxHM188hy185rN0rbQ6dCAo2p9jhwrLp1DJnf7r+xZFJGfBqlhLOkHm
uoaPZoUIXU328Y8Cl1WxS4dacv5ro7KOSZeURdBNSv4+WfcXsDPcR3I3hCB+I9MzVw7aiIk1PwOH
zVkiqZr2kDLoL/Zv3936lRKAF2TlIo0AQoYP7uv9miX4HEoR6c91ivTCPAPI+KBrUJoDMJD1+ETs
cfBfR0Aqv1fRtjHvRurd4dvbV7HeyYAVmDYz/QWCwk2vCzkH8HFGgyv+0+iSsLv3ijotDrriJMZD
oxnU0O9cju/7gtT3wJQzEly3K2ySbgdj0zTyhVoj3a90yGidVOBBZzmP7SU85ObueK6UVUiJM+fg
ba6esWJoU1/bM0Q7vANM7J6mOCnuB2MYUB4ojHY+vPP2yAzpii3u2VRXm/KKzqrTpK3SRL4zuZl5
Bb4qtj5Zih2jxd153SWSzApdDjoQuX7SX5LpF+D8WlOxjRqnjpoKNftBWE8NdDTf1bpPkgK8M5ur
rlY+8DGNdnbdPyLQ/a5+17L6UoEvPTnQLjj8reqdorf4wqBRGfl2LJJph4LnXPsgF4XyqbUKB+6w
Yg3VhVi0ealUvsQizgw97K0imUQBeZrJj2LfVhOck3IgPe6NBM0RBV7kVJde6uvqYuHpkCph00R1
B2d7o6wLfMBOhlAN4a16Tl9c26mee18mPkjN97e3j75ZiiwAMSAoheSDRPvl539p7KLgkDhYyitk
VXGqKoxaIrCsZD7xFKXfxpyXYd0Kjlcy3s1eJxx6QNJJrsDCYlO7b2q766YDpOJENjc1HnPesI/H
LOZZoSVVGV/A8eam9AfmoU60syzZ1bZf2Rgx7hvgGEXnz1U/jCNGs5OWGXhAhHNi72hwR/Wx9JxR
/ePtW36devNwl5qZ2R0VnEOfZQ2Ca3EbkrHRccfC0wo1O6K+qTpMWyDHKPkeYyJkyjvLmuw7oIKt
vM/GRAe5+PZVrD9vXAXQFzrZtJaXk7t67oOpLBpNRSV8M1wkxXxFtLYAGdwy7Kj2Zl15qRZgiVrO
1YVcd/UAlkyTPhP8JdxvyAPXARi8T4th7KwCMjbEVPw0Z9fJPrqMq63vwpWTvNPz3s28QEvIJP8w
zWoy/iX28L9+jv87ei4f/tU6a//53/z6Z1lNjUCsYvXLf9499fK5/u/lz/y/3/P6T/zzK9Ko1fMv
8bT+Xa/+EH/xvxfePcmnV7/YF1LI6UP33EyPzy2akS8LcInL7/z//eF/Pb/8LZ+m6vkff/tZdoVc
/rZIlMXf/v2j869//I1xzF92wPL3//uHd085f+5j9SS2v//5qZX/+Jv59wWowghrwc8jWWTz4R6e
l58omvt3PlnL/0nmD5916Y8XZSNj/pTxd3QTENcC9sf/kDz87b/aslt+pDt/h8RIDYk60SLlxozv
/974q3fzn3f1X0WXP4Dwki1/MfgBosB/+p8L09jkcwbAHWwN5Yq+/PwvUaKa1FakOLiKuugPmo6A
hRisJuhVGIuF99QN0fBRWAdG88VnfQqawmw+tEJau9IQcl8p43yXIlyn7WaR/0TGC9fsLi/OiK1x
7qe4ZIKFtN5QRkFK6/hYZaEMRKXtmLBVu1xaw7WO0cRZcQCaY+llB96LGERsmFiBgmlCud25tSja
P2taESAVYXyliaD7jjGmu9Qeyc5Fpj7pcLXbZii+4/SpHNoy9CNZG/uGYdtn+r/Vvk8slHrpdN/S
hR39vnYyPwK+8WlSTA3s+M+xqaeHsLW0+6i86+i+P/Qy/5K6bnsl59m7ryM13A0IEe7wwBVXoN0f
syKagU0izHnjqlduKaN9OzjpAw11Y08ohWdgOnnodyHGaLL77oRW+qFPjfk2HK2w2ZdR+Ktf/m5b
K737WAw/VfDLgPA9xiGil0DbBjQxzbzbS89B8MAZ5K4HlbFTQNqc4qRPjvTUiazLn3eL8lcYVx3J
D38lrlvXlGEjBHLXPaGAVp27SqZ3zO/KfaSI+4rR5l2cRPrJA/Lvi6nzzmgflukhqczOx/dbuco9
CPwv/wZt4t//9vL/Ga0M/aJxk92sgKSuW0XdV24x3dnVNN0hrDHdqdK2rscIhRucg7ug7h5ShgkC
bMG3YRbE5nw2jh2F5KMZ3RoyV3tfnSfjIQo96+Mk6GyOXS0pm7v4Y64M421ueQ84cmvHlhmRtqO4
bE4oOobXL/+QSWFRWZtX2fBBLWbhozZifnWTQR7LdlL2uvt/qPqu5rZ5aNtfhBl2gq+s6pLt+LOd
F05ixywgQRAsAPjr75J855w5LxpLiWWJBdh77VV+taQPTmIovQIZ5++q+fDK1DGy/5xtTeOfj+lG
y2mkHk+IFQwnyzPIS2eyQeZHVCeQuQWFsdvpyWkC5Dg2TpRVPXOygCDi6HEm3YjT68+3ATOn3nf2
xG+zDHUWjIigWZrGPk33h7AsdxBFkh0rt/L4eBCtb+c/H8PbuiEdW+IdWm2q1Izr8qy8PQ+GnIDU
j4oXOfLcI/bfkfV7t3ama629M8g55FBi3LtjPiYLnHTGj7FNxc7S4TqkHjy5NYor0CeWNgUKXMYD
V/bNH8/w8/O+5ASG6gyVphrb12BUNY6UdlOOgLO63fpPjxcCZimxJcP6uDHOb2i6eDqvHsEB95wa
nIbePkU8sk72l2+NzalyYXIkp2A5/BwVwpdsBYvraRvGMJdBDW6+yz6U39H/yFqVMVnpJ4ea6vLz
zGvtHVVbmRB7IKlXBtWZD5C/h4396iiOoPfJRFtWrchqD+GFnVqgC70oBfK7F/48ie4vr5bdpASB
TadmghA0sn/Zg/9rsRnyo4FX3LCKiw+6BL8BEw5PtOm+qYbMcL0/uyuDMtIytfv5prSr/hv4pKEG
EeEtlOYF8nPrwFsePJXd8hW1JEx64fFd1ITyqRPzGG8poBN35yJI5DZMLYgqcCtPiYzaQm/Dmjz+
J8B1P23AdErvLP7LWoIa03mJCcP5H+XfdeVPVcy8+lKPq/pt1NYmU2CXzw3HbRt02j0pW7zh7HRF
BKe31EI+7l+sLD5f/3Y1NNTQ+EgAMNEW391hXlHvfdWtM2aNMENir4HzunTlV9Dbcyo8o2+hNx4d
4kWXZrSHo+ksP+sjX70ts7qUqr4FjT2cta39F8QmfJu2amJwddbj0LEoW+0tvGL4TrNqadIFupRM
I5YX+TrqDlDdr5l5jZrThG0jCbWs9wpmrEhk5Td4Rl5w1Db4hpb/kbZqXwj0bWTQ9kFO1pCWHfLW
sQAFL0PZvWvGGKo7Q86GU3J+/PR4sARyuis/AOx1H16AELh2yryDpGygEmmjHeZX0xVsK3MEkfQo
QPw6dGz+tu73uPQpOfws4IpX087TZudhEn5bIGP/1bRInpHs2qNBKcxiQMb0GvEWrcOYoOOYdlCa
p/ZI5enx4AQlLSLrDUmiixdcYKKr6sT1y/YwrG6B9WPvIU31qqxyukL9i/1t8GWOQlyfmSibeIRd
VrxWerhAjbVAXlY6iQJk99JL8erDEOQgdGfHIWIIk8enr2ZUgeNsvEQu1nAR9wdkfI37UG9PHNLC
hA7ulFIu6/McObEL3ub1cRECnIC7/jPW1+kvW5a3anTEwYuIn/SqUTP4lnWTRB4s2jsyP7vKOlIG
o+rCYGWMGSJ6frcdPwcwvfyGIWsaBZ99SFbI/Rqaiik0uZCAChl0VplLNclHJdxXQSW+ELWAkTTy
NrsIBvepMO+Ylv6CHY6Jx46pc41h+I7Z65C6uHnRUIaHaZQTEE5m9sSuPrR4Gix7uTxWRL12JPbL
AEy3MoR2ZNAaDWyHvY0a0Dr8jXQn45pi3mb3PzCL/thiG98taORFGKGEJro9MBHaR6Yx+6KatWm1
jeZF1daFRcAaIOUz8styDlY9WDnYa04xMd+/9Ft7mAzATbd+8ykyFHsEGSeElhSr27SeaCfKNFSR
uxs2zndl0I8felmdU6XoJ7DZ/s//+aGqKo0z68gi8gkvkTWZOrJcc3B1+mR4rPErLo2T7VQ5M8ZJ
A0gNitatl5PUrZvO2lF/1PCH2/2xUuCRRBrs2dWZ3GcHDmIFaOTt3oVh491ioUtQy9ao6ZC8LJkc
P/wIf4WYJrbckuxHUHReYdsgYh2YvSHSKeBr0z4/Hu4vtYbCClTIJ7ggbblXBe90GW4ClvAwz1l/
wfdr/SVpcHWjMrqUJbS4sgvFgVtwbpzJ/OJ123zVPVhPG1I7D2E9qsSqxXZDhBtW42Z+drj3B/cU
RgiIkJv2g8PtHUrWCOWOZ+28BXowhkoin0rIENceRru1CsMzRpjeUfniV+Vg03isdbWshrRmVfFY
le370jzvt2k5t3XP34jFlmQzzvYUOaYpMJjzKGN7ZFGGrwDZjx4p5Z8StORkxQz3tJWbOpXOlOlq
mHaol2QKu/vt1ljk97bWfQyLw+DrPsHE1F7ErtL9mYGqfR5mR8DORog3arcfK2a7ia9cO9etGT9a
bR0bKvxjAMfCtOrFvzFc3bdm6SHzB1cjc4LRe5tcn8AtkSPZ0QcDMZA0s2DG80zoZD+LuU2VS9nN
beCJ1yymTrVRKJJH1BgN5o4vCHWzzzVhewCUl5C1/n9Ag7t4XKBpcWU5Pwd8YonHHPan9Nw9rJ12
agqnP1qPuVt5NQAjR+ZeAL3z3NlfK14eMFB8UmXLY8QWssPKMSJmup+emnIsi7nSa4boTYDsFogD
w9FqanOGES/N8cR/vLqSw2MrCRenz1q9BVm/hF5i87aJKyF9QBJUnXDhQ2nJMYTXPV/PepLDAeYk
bqEHHEIQtD/+d0uwAtYcoDo/PfYGsgbBKYTos5g1riC2zOsVW8KYTqvD06AdnT1klGuycWF2vRfB
Vg060ZuOxjDDVVXBbi+oVbwqOHGy3vZ3JqLLGQ0NvjzI+E8hdoK008vwCj6xHwNZW44zTFLuSmT/
UCOS+VErPx5AuwqB8sk51/6adfM2xIvywSwfIiv3Z+5d4FOE4GubYtFBHKvIKzWdNuwCX/cf9NJO
74FPXqTn/lfWbbD3ym66ui1mbY20pjTs+IyCo2Wn2UZEsz23X9s0f4OSO/8KsKfFiFow91FOcKaO
6Ivuf366n1gFOu7x8fr//g9bHz1J6R4+N8tz7UGoPHAtLqjzRKqsIRuwUIKkZvqM2fUGHr617B77
kgONVBy1OGghd+t0ELVAg2TgQwC3tCq11ZjAn2w6+fVw+KkRxrUafqPGgJXMaD4nGF/9VJJw9fHT
tpWvTttjM201/7Y32tdpjWzhNJyifGy39RdamPWXY5nCCjrn5rVeMsP/80TQHlw4bWmmOGUJ1nvV
zPVpgkuttZ/nQOwa1r/XwpYJ5qjtQRG5h+p8OG/3PrHxgtMKPtYJcTpV4mucOSBsEC3Tqq0zSy0x
4Lc+0WZd66zpKzclLTamFItbYqBTPgAEdKEys9zzuA3e+fG0xs2TjXDWASPEwVzGQ81RR9Uv0J4+
ed2EeyhVZQ4J+e/BRuMqMVlDYcOaAlPd/g1s2gO0KvZfkORhQKnKP4LVzXWN6JRNUEhnS8nXF9O1
2xWZMTuUl8vc2L+wffTPkBfmPwXh/VnIhpzC/6IYBNx3/GWZb4uumpPszSmCBP/2eOnxAHZGZmqx
l90qjjLi5EkNtHxa5W5Y9fDEMLnbldSvk8VxpwvTPkRnOCQJl/PP0weK0GMcVZCABce56uzUXdzq
uar633Dg+o0zpE5kbuQLpqbzDqURJunhsIiEzksClV4HRUwzPFsWaAt0GkkOe4kooR7+/Bx26KdC
+5cIFxu1vgUO7bqc1gC/FGg1FWNH+ue67avEoL5MtkgL8LmZuYInHeSqckmxhOTYrWDiW7oZP3rX
3ZfECV4geMZO7LOhupGh67IWWusWDewqUWUh+Gh2/E9wdnCps3B+5RxgR0W+2ygy7+u4FQsG1dCC
13oPCft/w2ZVR7DDcO1Oc83iaBV1Vjc9f/fIcPEsJ+UQaKQeN2HyKI/duwtBJGyVPwrqGsryuFog
t+flCoY9CayDccg/aCa6wvJXnhvost/oIiEOU+21XWd6kLrsYVnomHRyN51X0D0mbqtQlE+Q7B9G
NXYFMgLAVQCcGlTTk41I6CtpEcMCkDyFjUYqzDMP1j9wyH5qtmVJehsVaBSWiSXAcaf2CyXDy1TZ
ryjg4NWC+jj2v8NKp8yJIN7vXvq2ffUY/euXbuYGU5du24i4ha1Lmh5tvDdhaB/7E7KdAHIfAZmK
lFoM27N8nsDFBcPAZKvIWsIuc4NsGUQM1pm3ZLUYD9NsFUa2gI0UTRuMr3f9Rn/DgQKrD321QAig
0sL0G/BFWcpfw9o4R1Jup/LOJJNqMUk4OvEgwDunlplSmBFL9MZtQWxNYo4jc4xWls3IOv7oAuwY
fPtGCLCXurB3SKRt/iIX1kn7yfFi1kTheVNoUzHUiQH0OYkLc9hzN37aTd+fLRhUGM/8DolyT4EF
vYtqT0uNeJRNXCKnjjLA1Qj19J2itAE5CeZ6kHY5T64OLw08pLHclCYVS857QE28txPianXFbHdK
I3j+pRRuGLthHi9B648xhGfezhlNt2sWgdiXYHteBoGrowze6g5+G76NqS8SbckLMi9/N1vNAOZt
/1W0wdKC6JYyJBVm9aTaWTwZ+9K6RpWwryux/kCho/aRCPKFrdUeLgzYBoZ2OdOKgHBTFaC01acI
O8ZpBIymR1vsFW5AweWU9syKawBfmffZkYHmLaSkcYDtbDZwLwx+TZLy4+I4EFlY/FUHU7Yt0VPU
T9EXiIHdRuJwMcGVI744Hl2znQJIhDxnKTRpvX3HAY4gxyNp7YUmraufutZFuOesU3SkVjx5KQG5
+5naNbCTdTDJIsCi8dE2ospDPg9VhzVCEGg5RD6I0ROL4RXy1DXdEFPO+M70fu432/PAgD/2sNFL
R6R6hLVM4d2xxaN23qK+938hytHPPdlV8Rh5QyLrjscdYLozjIaiRhyqEXGZm3DtLIKsO/alXe+A
SaHOcPkTVO/faCC+21Y32RZJkTgCJvjUU7BOwRpkqwWU3VEc66qC+ZUXiwZet5U7xi5cv+NoFGgz
zHAJuX9YhZ21XYlmVZQF6t3mqWMH5CTwvWUtPcTNHL4mwDdixVyKblJ5hRQrSpjBGs7GPlkrzsfY
i+1AbRyRbbFhIO10SBtUO4khCMKedJNMEVGJac2wX0tZgIn77VZABJvWhjTHtrzM0fW7oPO38wqP
kZtsrOEZNJCk8/tiVAhD4t5Wpi0AvND9b4GBXCbkwBIs5QftywxTQ55NISA8x3J3k+0dIZc7RjOS
263RJC6SXABn18CJuf2iG5KWUTO9cKf5PYD5s48mTIhC/NublNUumtjBqQbnvKziCp7Qrdn8r04F
ORn7izGzSlxGupjz/nltmiVfyMgPWwVTu55MdQowDdBwCHjK7dcD4uMv1dydmFv6exLRwg0cdYiq
utjaBXUOXT+xRU3gXThXX08vVDX2kbeYEdXhvOPhb2iA0R5CVpk8N4M5WHZNfvdqwvFlqLVrOcbO
ZAGGMEF4WC31DpS+SzvKP4gVgjXtx1btdjlAf9wO3uihahwY3vwwbc5lkNs75DyvIGJ8349BGoXs
zTjme7RcBIfUIStMN18rQ74dadozEgPaWAC1Oq+V8+SjtwDAQZqhyaCXii4Ci/KJMZ4CwOz24F/s
3WGUOPeeU2yuwoY+0+rZu5kJ04SmEXUh5hDG8sa/4ou0CQe3CHUnDH0xxBJJsBl4G21XOjnRARrY
Fykwi62j/2rbucgNjUAf1om2w1++236Vvhu7QzvF3MFlICdbpp3oYtywvEDXH8YgFGFrmhrUhIMF
wxjnrd7M211KmYY8Olaw0oZjW/+9LeAUw79Gn6HqRsPnbCpbIGoHcLY68WRoCXy5I4dBid3Wl0vG
lPm27+sKiqkMyutb55JLa0q70Fq1R9pkFkYmB6iZMrKtY7qNm8jVaNHMKcVvVyKr2V77566dANKW
cNpnHdpPBfbcMIzmHalkce25QNWobPbgK2Km2ogbMjxNsXHvtKrgulhkOdj+3pEh9snFHlH7wutl
Hj0dE8m+gMNP2PNclouNomRyA3Fr+HpBjfu339YElZkXT/AFv9dSDensZESS7tHylc63chW5u/EU
2/oQb1YHHFtGcHAavJNp2B3zCFNpqzWOQA+4ruEvtYkuA43/FW/3xjsu9zbKHPR+sEEXIAbFjQiA
5aNiThy4t8XG76K0CflfLCl/RjMWqLqGlBp3SQgWlATeMv82b/ynQlzs7lAnCPAOcQ3PhTM5w+9x
i04lOjLkv7PrtZMMtSXr8g6D9phU8DHrMELowboBovIbk7UB7FPvX6V5kNSN3aci8G8VHXRiGucj
wCYG4GZy8Kuw2SU9fWuHyC1G8TqCQfifJeZ/LkCvXJZj4XpyuQ7wuMxxzP6NGyCaoXy3lI0Ew5W9
BvY4HMTWoFsJxilBdU2TEnMrWM2Uh3Hoc3eBgxNUflXsc5+l3jrNib8xO4/mvAxwr4U2Y6nr+F90
BPDtOv9A/v5cHA2EAVhNxkzz2grnUA1YmifkkmMKs37Ug0CVW7E+cZQ8G/R346ivUe/O+ViC1GcW
9htL0xcN0awsAXueBi2zLTZiRDpNFepcmsVN7WbZXqdqLrQInhTIF6euJ4BSg3mIS0Rk5T20UDZs
vpXMFrh2HXyqxxh7BqDJRTR7Am83Avrec1P/awWAEC/cLZ47Z3CUSraSfiBOg8dCA8nDstyhiBMr
7g3QY3lQ7zdJrD2U98B71q6Qq3O1mYr2tHFyKuulAGxQgSU9B6iBjcrxqcqbF06FR4KpwCArhQMT
KjsINV+VexNNuxy48PmuticMx9oyJ9GEuDQbZHLwo397Qa/jpnI/25CJRDDr0vR5qfoRMyFw43rM
CmPbmjtoVcffAQrPZLNVm4YNvrLwLRX7dCK50NrLEV9WeMsAnme4oTkBou1ZEKr3/GowhErCVcDr
hi5LhtkuACHwQO8dhD+MdTyVlOy35R8LJQia9cCzdfFPtcHZDValknnhp9YaTrrv9sF9PIR2+dwG
5V/4Tcq4q8D7spruUPsSUnQHYaBVv+6CCbgLxiLiXPqY2zRCfWzb3GWw3AaQ68EQDZSfP2EbYinZ
BlygU3cCMSy2/K7GEtrXWSdDQHRim8HY9EZA7tGHHsr1Wgf6FMkRslrVYRLmF3RDinigQSudhn4f
WSzam7BlSTncymrt8tUarq6vxwvkwSkpwQeZaWSSbgE3m7dftJ3GW6NFLpgB1d+WEjtq2yXGN3Uy
YOsoCf10KotlCweG1qHkCUsYqWgyP5GaAqzsYcLWTpKlpYwc/B50KDAhwz/A3zAWCijDrMz7vVZC
wqRIiJrRQ3rjjdNqOIaRQYosNLD46nYS4FwWYwV3CweoG0RgKepUbx+isZarobuK/a2DTeYYCwCO
ZWXaN+7F8jCWIho+COhxLdxc7Ye7gbbEZtyxaBF7t4qAD7gkLmH+cvCcCDB+3x6cGlgS5E514ktk
gyEYsy22nmHqF7xJy/3uQEVi0rut3dDHbdle4CGGsFngEkL0mKDYEyCl4aWq8czqtr0txRtBgRS7
Zeul+8Am37XRHKXCirUQdkap409fthknIBNlc4AiOYNEzJwwIwYqo0vnqN1Vn5RDlphgYwy4hSaJ
m0odYQC02zw27AfSv0E67l50y7w929bXZo3cmyvNnPtgWiaEY5b7eG2gRSCCDoZJPooFYs3+Edxa
iNqMnRinDc+Y36NW2Wr0rHgmLJhj4U1Z2kBereONLR/W4NHCqhxRDHTEhbt41nMfeNMhGDlSBu5P
Q0dvoL3P4Dar29ZR5y3YQp4BvAA0ZZUDqq1wzRitg7hzBgzJeYNpco9eamDLoQQrLYVDGAA4gpXG
a0EngAy6P26bwuC0tmh17O8jm1VodkKc27KHUSfaLm+TJ+G3Np7SHEHIPLXh5ZlAuSpiOO+5WV1H
gYyFqLKft4pmsASYbmRmNr2+wTsR0nIMj+3aA0eB9jePcYQIQ42XUDiqn+1qDRPZaGzN5b/+Pk2u
7wMyD0HbTm9CUK59k2Gg5+cayU4fwLAJGh1Xnd2pz3jlVR9cNc9wTl+Po4J2e4z89hmY5VMgpXsK
t449023GGhUqj529tTW3Ti4fQkv/Jdrq8dkp/92pFsEcgjOgjHyqyC5oAzvHPl7moRLjhzRm7w/h
UlT1Y4qzbInCcGmnjVPdUEhnCo3fWZRbdTYkOsKaI14F+rTHQ73QYwV6CEJJ8N5OUB0sF2L5wczv
8Jrp/yqvTqzO8V7LecmEpuWdkxE3msPM6IGH8uW+TU1VNtTdssWUrN1xrMRu1CI8OpvVINbU917I
nXuhGhjHSLrMcVR5SWePbQJ7OOC0noKpitMh9Nte0e9UuAAvIK0sOGtUJ2pF/eZHMoxn43Mw+H2q
khKlSZk70WgfKiQeCPBPxXiEEeZ49PTSpdMIcVwB6keY1pvHo9xmYLPbICEAV8HYe2At3/Xgh1z4
rMuLGZ0A/eLdeuvOCDBmBLMhWL7chqgc62GKwI3u1GN4gRpKF71vsETXvp53yzw3KQD3KH282+OB
AM1MIdlEGTXayG2m95F8hNgjXBztUZu07R3/7M0wRByC3s0qQbu0prZ8aZt5S37efY54PPqTnQ+s
tF+qskTnb4Wbl6Ku0HEgohJ+BfiskVU2MPe8Y0ed12Hc/zjCU76AXZnUnjgOFkSVwZ3JAbeYIggt
feAhaB+o/LEpdWWuDB+vYmrRrcMZHqgym2C2Jpqs9neNMepl5PZBRGq8lpG9xi2rvHw2XE/xtPYs
7ZX6jMCBzgx0+SdRTRFOASBdv2vWA4Y8n9Uixc53+uGi+zvaO5ogR36ofFrKalfO3D9PXQn25+Og
do0okxod/VFYwfvjmocUuclAhLWTKlps2GR7NtZC/HRPVcpBxq1iMoX1mXmfj7/ioVc+V+GerPPA
0mGVzz9LIBRXJ5RznKWVY8ctzAmPxGzWqWcMJUc1S5RP1XCe7gGZPz+1lXtYwi57HO3HRfE45ANI
DYnVBsZOLYZ+bATAxtn9egMxEQAi3ZKANzR/3FWz72/YV+3Zucq6//65htYRhVBAEZ4uSv/JqR21
6+EjesQICzC1475RqAGQ47x4537y/jmWrwvA+M1uae8B6A4jZ9Tcdey5AIe2JiDg0YPbwyU/UZd0
Lyus21LRDgGICWE2gTEaT2C0FI/LAIgcRu8HGLz9XbopuHYzwLwZI5dKMSutZyvY2WLUOWzjC6w8
/A8P6YR+UKIYAl4LO0fDclDShgMlZPcDvqKkPM0Kg5THMjoEFTv8/AOV+h8jdV/4fTWn3dyBX3SX
N0eDd5uwafgY9q9wpt2BzBbh7mMwTBz65SSgnovBhLF2ds+djOLSg41nH6DywoUqQEXbrw40TSij
ME5u+IJ8SZ8k8zyJgngNfQUn4hnchf5TbEP2s1it5fiubA9tlGvp/fQgQfxsDBN00AeEk+hkhbTo
KIfFicEmhpgW9LGvtnyppxJadJtNOcj3wx5umH4CQUOFYumOHJs7eK19YVJYS9RPwx5c3+VMjJGn
aGzMD8fswVESq0b+kxzTVYHFBVHEimsgtMpEMSyxGBX+q1xN3n5uaKp5BuHNl6oG89sKOAZiJVqM
nxFM5FRrAq4NmDCr694Y8iMsnMS2Y+TNeVC6gpp/kVDkfojgcyeqwDnBs0qhpG4hkYLphAXUp5J5
DYcDVNmbBgSuz35AghxufPQIImG6eqvzqoLw+tjxwC3JH78m+lYXlgagx8EKVunYAzhlxJljrlWT
etp1fkNxk23ULX6OsXJRmIWjt9SJrcD8oQRJqZ2FcPJGCGwKG+Tt6bpgxZ/vHC3tLdZptEQBC2P7
VTv9c8XE+ln5w3OlAZo5G8ecyksWe2Y5fNjwh+9ryhb1BO0hrgl7UqwokYZ4t9lxwfoAXj2zwBSV
o/56EwYQcLKCt2Xr7xfpyf9UWBcNw+DuvpQ6sr1hFQIau5XSfgHMeH5s7HUVqJ2zmD8/K5PtI+UH
g+T451bvFmwIMHWBXNlN7g4zH3DefdrMoj7R3uaut+jXB7VHZzMVhxlTrk/ZYLxPGcAdnIHV7HvT
R3s1BVA2D+W3XXXzf35IUFz0mP760oD6t6JaRzzChO0TEy6QQ+zMB6HvFIDMcYqm3mBpWc3BdtHI
6pE08BRQxYwmN7PpgWN6fFpmvsVlJ18enDgwLOyTse730YoVdfZ4Xajt3GKbaUmdw1tUHojdokWG
OV4xSuSEj74C66gac/t+WTUanJ42jPZ2j1ivpXajw+ypoSgZqCljtZGswpD80PuUX5kiWzL05ZbT
0bKKydoDGR/+PsY/iyrX1K9IppuhOwnHKS89m/BAW7GjCFV9kW77F7KM8YV1yKjQEg41dwIUtAl/
WBO4J9deX5yuweDWWuUTM3WXgJYn857M7+PcqR0H3oxp0nuvZp3VuHZ2cJ1s3rtavRggJufH52BB
8M5MwI6cBh+PybNnU3F2V4Oh99D8GXT0pJywfrYWrjPWln8e49UA9XW6CorqH/jPTUkVgoEDcKAZ
wxHzzlKmmDFgTlDZ/mUFBwDsGQqsO7ZDUBT8wZ+uEyzjrtCPIeFjcHakN3/RQbsghi3z3nUV1kap
z3TdVjD6rCjf/EDhPC1/A1JtOwQZNns5ujQTLlSFwq2wNJVw3s4eG35DOw1TQsUSRDJNYGwIhYnR
5WeRrEG5Vd0vIAlAv+6V5sC3CWN1rGtU9XWuxDpcyr/41PbBIKvm+mAgtq0H2hEmNEULpOkctT3Y
c16pMxLW1TUYvE8biMUbsA5vLxUlgMvpYSGBC8qL+U959NnelvaL9NWrKIPuv55zmETfI4agMO5O
rhPtrJaL/1/feM4sb5Z5K1ULf1DMd+w7UQ/mXiRWxtmHq3cHrpSXA/UD88+qkd0U9qiAlU3Acugu
j4Hd46G5H0e8/UGWTZnaQ3cL5qU5eHOJtb4xr/XWb38skGLihVhebMA8QBqA4M/Bon5NmyU+bNFd
phbFOVVA0e07o08vDANt+FTTumlePCTRpCDwVwUwxO3Y0mBKoJ0QN6k+Hu0CCMnLjUPCdqPVBudt
1CJL3BPrUz2Iy1E/oBV1UFU7sxOexxClYbA4YWKWZT3ocOmyRV+5RO/qlhiEo+TVQEnuJMWqRawz
ta9l2CehKb+rCgotj1DntpQdKAJ9FcNPBJMMcGFKq3fiOqz/m+DNtkM7DAw3Wp7c+3gpxDx9kmQB
EXL9h9k4sUZ+WSuoK9bStzIy7t0q7G5+9RzYEYBUzGJKqm52sGwvust9QnjszlCdhiS8Th3WV7Ba
cgWALUMSOLAHwCXt/yPsvHrjRsJt+4sIMIdXhs6tHGy9EHIQcyhm1q+/i+0D3PEc4MyLYGk8stRN
Fqu+vffaWdPvQcGjoiA9zqbFoRhlG99lmYWlLUCsx94nDuXFXzz7XFWle7DT5D2WVxDYHmen4+rN
OvOn4goj1Lfs5Rt7DXVXuN6VK8zYJw6x2MrCz47RjRWRSKxJt9PJSx/KLFeDxcVRxdnyc0jsOExN
/Xc/dl+iGb09cb1LsiShguWN0jZN8Zn0/7Clsp8mxznkPUnZLHW/j2xKj0tWnHVjQjFZmbmypB9q
Y4rSxGGCOLT017Vj70sb4wVCVwhl61mU6Yk98f3q6KcJQ6Aqic/J7rMHJHLCwrzXSrffxyokpoFJ
MQj+6lKyDcOF9xsslYtbXdqB8NopEhG/229X00eaMrSHwVvvnJkzu2Uq037OPFjkGNdMce2fqYxc
jrxX34Wlxb45dfnRbefjOFnKE51egd1n75WVKxer1Q6UKSb3M/gXfZIBGszRicfPamE0PlHbx65y
7o4dzndG0+62RDO1aOXvpOwABuqV4WtLcejLsgs7waxZlDmbjU47wr0J4kR7Xg8s5lNQl31Mh3X/
s5vy5JB3ZMLjnLnBpBV3zTxXeFg4ybV4qWZDpValHX1BXGC3OIoZYexBZxEZ97MNbZu7AGZdOBLC
3puYQSbmK+dpXD6lUINMUBzG2b4PYq5uX3XXc7ZArkvKwgryljEd6yfTQVbhnNfdX1TmhbHRPkyy
K3lrCCWo20UreYlS0QR6Li5r6j3btSmCmuQWZx1MRKn8GCgOWGYNejbeIF2xafxpD4sjHlZ1z9xp
VWO/HRAGkxJTpIfqcMfZIj1UlNQyHHwFX+wFVc+/RUof27CBBOAO9vVbO3EBQfb9wGkSBz0BAZ+U
eKgqtnusIR/PgeaK+GC1GYqXWT1yzI7MWse/V9R0KXiMkOdyV8wFVhcbD7rMrLdsJWYTb+4CZNGh
73+VCRUX8xTj/i4YLQ9iPmVl9eAN3oYI+1YwJguwq39hT34caoS+JBkRpxXWAh5o7IbyH8IS3+jk
sL/n/JfUzRrfcHIv0utsPY/9o2lFQ2+vDATqXW5Y+3WysfPG6Dzz+DpJVYQq1glNst5RXSKZMHqr
P5rW75mdE8GU8gm6ULKfgSkHczW+D1BiRqoZgmF7XBQVntfEpsGPXVIpOKORXWfbiSOf7nL8x5b9
6eYiZDSDOqLNPrxkyFZzYu+n5nPu5H5xCSR2SYJoUJSmX7trlHeyOMTaGvL+t5MaMrkFj+iW3T5J
lMCstf3QdcppbazfUkp6xNGBWXRk2qGpy3XlRJGR6cZNgKRdvnjM8yKzLd5gszeRwLjtWKURckW/
mS3LU9FUDn9R5X4wYYGP+V25xG1EanvZ0bqHT0K1wttn+KLvhUAR15sec1NhIjjqzMit8cAW41iv
/aeqos3VMvYRGMmY+M1qvMj+xU4QnGrh7pgkD5vNtdn4MlRQmN5ubQP5fU6Ga4zp4KzZw9Wbu6dm
UuvT41DK7AHZ+blNY/ZTIr2wjQGJKuMf6sgEUfO6YJ27KcCGMPrzwECxc82LUXNSds1qiWZbf0tX
KxzlMmMOc5nljxNPy3ulLz6QkrnYq1mEnbLswD5+4ERl6exT4efr+JxJuJTYWB7MTvvddkmx87zs
geu7iJy2+Zam2O+QBE/4C3g8cZqjnMQLRFZ9ce2swdAxH8xJsTQWJ57GyE/crw+NVtk7Ke6bsp+i
jEOYj4opUYWGs9IWOmP90QSeQYhKmhfZraQyYo1q3VG5mFmOwYDzTeAuNJVlzOHWBvAkAt13fi1K
USBWU7xWP6+x2uwA3wT97DlRlesLZLVOOdv1G55JJxJsd309T3a2UGRY54MT1el54vv0I45KpYiM
qXha2kwJDJ3xTK/XuzammA2LDgGDWLr+cJdjZ/XBnRvYMGLM24Z1aCsFmB/dJEHOuumLlEpkmx3k
diO94hzI2QIlTyXPJZ6RqoReX/Jj1kEjgKgLTaKeMAR3FgwNHnM3TFv0P0p8I70SVh5mO4THRycp
P5dJ/TTmTgtj82JRlBKqeICPjqecWEdB4A2RQl2jT4EUlIUe/2kmmoHKCpwKupac82n9jpLnaxj4
9v3EU9jNdu0ipnPnzqiaX4OFdrloSPX55GILd9MgXgqYpfDOi0z+ctqkuO+bjkdpB7VuJT49eBlJ
tviOTtGXtlqK3VLZd6p+GFTrq5/TOaIcIvIaWeHd0p/7yblsBrRDxdkyN/B91Amw33bidhgyk1yQ
7UZuw3nHKJbAIWp7biVbIfNBTlMdDTkqadykOos12YIYZjR7VIPLZNx8VKaE5+j2Ox2/pq89pNRX
E7VRd3XfHaHX0wEzT7hv9GqvxJFZ6TtDz38Xrp4RcMLrzNp/5/ASURvjy8XDFUMDwQ6A4xx0Q35k
+6+wedKbcHjCZP8Sq/P7UJHSU7mDQxN/AZ1d/A1TMhRNX4SizsfKATM46s/oM1rY9+wH8Y359jxe
FL3JfWWtvhFM+1V16RA4mLlGZcDuaeP3w763Bn2c45F4LzWaD+TmzaoMNBiwE/tqjE9DWzg7JZNs
59kJ8FMuU3Ua8FEMY9qHqJDcjB6DnaSDZqrr2mdjVW9djYl8xZTV5d7etRbnWI04g72hDNQmXX1c
zb2xHjEbpwSkr/ZiHXifMXy08QXzrmQPqz2AbUR3yqZw7mv5KyYshW3ztbANFun+0uRQlI3GnvHF
cZnYQkOW3AzXNWRW/GF58Z505r0bV1bI9PtgG9arsjJeIp32MXlt2Cvpd4pAHp3UUCgWaYNxTMOp
LEGUadnEc5gfw3WIILpKdig9THEywUPN9inN1U8W9u4i51fi37j1l/nJbjj/cdWsAJcJ5s1Ihb5W
VcYT8kexKo/aEiP/xo8OK0QNNKlZ6iqi8CNU+uWVHvHkwbWN+7E/DIuVvpFvCShxcgM1c/HhoNLv
1gT1qm9+jfplzjXJNJX/nIlxDuupXANTKldCaS4rkrVjUcrOaiIvva7vKlVNImUeP2Nm7J3j2vxf
Crawprj31u+lZ96XOgj8WVezoMLGt3cy8cFqh4qpzOWpK9QPFIcxbDpS14lgKrJmcodYEC1T/zqY
5dG1puFSjqxodduZIf5Am1eTyYxb2Y/l5F0WNOWucL4LRqp7OrzRnSxMcnjgWZRon+08IOuZbkdt
019jFz+FrcyfepWeGTRrPidOdzNuRgg68zE3xL2RKOupWKfHGYpUiOFZBDnjDR/OK+cEUxGRaMNR
FQ9tScmEVWg19uTJ8a1EBtoi9Cvx6jhcNUclAGLetXU1XzoUWh5KMs2LkD6jX4rL+w2uEuJIwnC5
gB5eTWMe4ehbQq13msBom08T4DwvG8pf0hpPi5r+jGPqiljRJVtFrWIEdGxNLHDSynhPib36s0Jn
KtWDH54mRjIjbFtVOn9Zssi/miT9zEo5uHrS+ZnZospvZmap3NUcaQ6rwK2pv6+VvCeXNPtm72Uc
yYyV1q5MjygUR+f0Dmk8XTIp3rsGh1q1mQkTkz31NuNBcXswVvdsaqOHXcW4d5c239mUggeZ87V4
k8Dtw2olgS5BiGZ7mafabpIOHiNVeFiYMiXSWK8O3mMvWsyJ/J9Ad7hBKlDICz2/BiQqnZT4TiBR
Jim3v8mBzaMV66xsH2b2SQM7Vas4Zr8yOSAz8g3DXrXP2DvM3eqtrNkVvndsLtj38nlv4zTAY+Kh
+nkhe0u2nqtYwoGVT4xEEPFG7LJB8ISmZ3qVoVlOr2W+HjmvZb6CxNuPNMst8jSrbnf09JElkadD
xYKT1vNP8EzyoBrHfKg1v5Io26TrLi6JO5uzwARv2J+0pQwNBxa1MBNCht7XsnjRvHCntj1ZbQ2b
rqEv4TpkL9bavMS9uWfUeCh7Ao015RJqelws57zgyMNcIucd3TA7A+cC8Ov7xK78pUs+qLUKx7a6
ipS/kDVb8kTgNIq/8SAogrKlNiNV2pPW0P9mxxOYwZad8NJjxOERyPW8Z2RVho3uQl99A3P/7tIz
heATx2FZT5hNsRFHdayxGjFhQa4dIUpM8498RJzX5Wr7RhtHYFz6KK6BL6TKM8DMmpa2NI8W5UHh
jOlLLVFP9uASQ+zhq+jWIA+2xn7W+dQ4nvmEw+3zOJ5cA/pxndvfOk9j9CiISeMqQIXxjdVrd6tB
JJ2TQxLlNSthkpXHysaCSaL9ox6GV6dyttne3O0mY/oWt8M3J7ORHl0GKsYUoxl9Tro94uRCBnMC
sWIzzlcM7mIigd0ym9yZK9eiSefGLjbwPsMkx+j4pbNx8JvSrM5pMVXnpUrrc9c+A9mrLgOhcKEn
8kEzlvIyq8pBX0f1PGI6/fOhXfQzBiFsECBAgrj6jHuClpwez7U9Q9xdyzia0to9UIb7QPjiRwJe
JIB3ed/NqeVTaGdH6cTlD6pt6pjXae6TZ8or49b0aA1JEWrIqYfBXYtgnar1yp4mqoMp5Sk5UY0T
rhT4hU1dxIBJ4l2TgQpVUgaL5TLxcCGct53/dGx8PZPO/qdXoPELxnp+r08HfPY/gYp4Qae032Kv
Vc6ZQ0V1AsaDVcoIdKse0GYSKt6ZdaJgBpT1UQQRr3E06ErEhFNeJxc3PfXFkdX0b1BJYL0Yz/lq
PvZ5/QptB347NAOn0K2dXJfXKSeBOQ3qGppW1QdtVwbaYNPN2aW/jTqrIkZi8x0ug0dkqZIpqsd8
1DGuCC0rgwDJP1GPL32cRGVS9/cU8f4optLZu03P5l9MP1E7F9etd+NIr7ypQUFItAZHTlYdEyJE
Pjq3OKbZL01JQ0DU6r6qGieya6C1Wh01PT4YQymKa5qH2apqTKPKx2zCsKWaAmd699IPwr33jIWn
ECcar5siIpZPGgI4hoBdhUxbrAOzQe4zRgKYvAd9OVtxwrXJXUH8PsMlkGFR1EzOy+1LsXSoqKU9
8laZv0G5UBtqLwlAlWVmC9eRhi3K3yPo6n2T5/I4WdPOHsyL12bP2047FK32slY70Y+PSn6H9C3Y
qIonryhf8/6hJdn40I68p1wlkaLVxTdLYbRkOuyu4c2n3poFdZp0mPhKETUxawuPbg09vFl8c53f
lRUek1WVvAfkkJB5JMby2ohAKFHCt9pfVvo8ZFdVqX6buhUWWLvIPbgWc73uFSKnut2lPIJzuwzY
DO7YbQ/HuHe/kY/miYKV07fj3ajN3SlX90Ou9MQytRFnUP1pyImd9eqN11Zv9r2N4Z5WBT+J5fjI
OSUDIoU5gG9Ta2z/Yqv+kiVxaoB4F31qvoGgwDCaKLj6+MuSYag3mgdLdMrVZYp8nRPtreXwuotX
SwaD2Ry7Kv5QDMlNSo9CUDM3j58nsPknaoIwxgbCWtfDkqZ2YAvWTG98iuNY7jurriMtZ/vOU4FY
0e/MjmSnkYpW+LkAbOjRaGLRmgi+z+kCcO9YntbWfsja8o0WLXEAHvpRjik6kaeoB4erPHLGZEfE
56yOcbVnNP8DivMhbuY6pCPrkUS7E62VIH7Kmhc1RWpi9yh+yS7BuDkTpdVH7glU0O4J3T4JONce
5FKvr1WzEIpTly87U7Rr4ZrTDkQe2KEEcJ1MOcYt+eyFViG1A6zRzwWRju0JU1UVekG5ZmRv9U69
L0/wnp3HaQE1UOLgyUemkOPyW2m1E5yiNlCVfuTM/j1bxp+98dEg9Y5EVuJq3Qbx7t6w7O+D1xKI
eJ01dz0tAyHwyrtfxLYf6U0sCW/5SG/JoB0WhDiNZ5gj1ztZG58lRJFBijLoEboof9pX4L5B7HkP
YGSuyKC+jU139AqOy5IJwVrhJAR83TEUwsD4Y6mftV6PH/ALbkNfDByAx6jpVK3zpkYjWqf3re6e
IQR/cU2Kl7QZhr2gLS+MJ+2KpArEKUwd6F5W8ZZ3QTfLJTJqozzMeRmV/DS+WMf6ILTK2RUFzqVe
MD9UO86VvLRvHOA0ss+dLwTeXbPHzFaY7F9QlB8GnXwPtPETcHZ5HBfPhxIcOm4LNWHiGzl7Maov
cimfWIcF6Ro73XlGop6RHL8WTJ66gz2gQ/ZWdNbbVDKvm3uFsk8j4wRdJ5fRxL9bxdtDXU77CQe9
YD97895U1oDfLUlP5qRcOADvYUj78dgrKMymFVCwMocU+gz7FASUSgnncTDZx5SeGlX6EsGkcl7x
78cYH8M0vuPGVSOPsYK/GTjvMMDjIH5IFc876q1t7NayyXeik8d86V2yJz7jph99T/bTRctiKKAf
1pSfjXJcLopJ3wmTnF7X+6O1ukFvEV+wyr48qEm+Hhx77X00oJWRDW+nIsp3bJZ7jjCKn+V4USEj
sj1X5gYZKQ1Vj2GgZwx7VWHOqKztY1Z7V8pFEravr+qq+9okn0U+7U25U4i+BUa1wO5pyg0gQK4e
OsycMlWYbK5EDLeEaMb3FjpWaOjiI0P+IJDpmEfLFs9CeQGU8I2K8TdYDaQ3LNbCpnguhdBYVhM/
rjwSvKjUhPOl7ePjeTRj5ZNehR66i3unGzSj1rksQ2iAQ0AajYS5cHn2C2Pft9nnFBsHQPM4l8uH
tI4jTaR37kBpkxXLD+fYzu59W3YzCSduZrdJGGzZ5n42yj5QdDcPmNHuBZupwBmmzzHBxmU1MzEY
o2mC2QC+WqwfM8ZgrlG+MnAc6xX3a/jdVZzvF8P7hgb6nehyZbD/r6X9ga83cj3GEB1P3ENd3CkJ
rwrmOl/NxC+bjlj+hfaFhOsbihDjC8a2XJRL4MbzHgCXydnN5Z1rsUnccp20sV/q3DOP/z/qefu6
AIt8KHLnTV2K4QyLqz9j7ywO6WyftMHpz0kXV6c/qCCF53HVpEVUEeUlVbGixt0+dCgTHpG0Q4MT
yyeOYJ8FFOA3RulXVvv8EYsbpwTc3hXuHYasFWZvp2tAJHjWaSVDoHCCfLasnMfGUtxRjmjx8JjV
aLJJ5c0zs9RmZquRpGZxHCbhBoyv9dfbpybiEDOSQnlOcgo+dYW4Q69UV61Rl3NfmcXOsfSEtZtL
qsOrfUSV5BbEEV4ZrfkBX3TE1qZNV3TgZA8z8uxJvX+SA2u6XbeMk9xYDy2i2kxhHHyTsZlvgtOu
7sb1kVrFHxjmsocRQl3g1ZVzWWKQ3ZYbKIC+Ti6shfs/8rHZ5ncx+6lzZvB4yeW8foz6cNcb9a6A
Bk6CmaTItn6Jm2A9WPyLRZvh4+lWUombBJ1k0xu4JCzaMr03Ugx5rEttxJoGqCUR+H+sXa+XF1FO
60djtgQBsxwtPsvhcEjKhA2j+GLOV73c9qlN2+uApVKXY4UFtXKt89CupLlzV0ZIdvVTj5EGVEqO
Yq++itG1jtuLxFXeHW/QovSk5VXhr1v2u45FyHOQKPz2J6WRF2fpGfxW2XfSpvMJ+QmzbyHvYzde
P2KMXaE9f1l2ZV0s3KRHAN3VUSyJcwVqR0qxZ2qlC7yp0s1ZmxqtH49/SCjsbdXQNhCGtNTL7sUW
nppyTrmSAtqndeLm6DCffZYqe0Mzd1fw5qdpU9sZnFtTPl41V0Hx22yjo8al7LSYWP98b4WTJXPF
S6bpH+O02g+eOtmnOB00prz8Av+AtP0PC+2f7LN/tav+IZ9ZpmXBmFd1GlY2cPQ/yGeCetVZN7zf
mmeyUq72CRcXEm5tnefctI+TLL/nQLRaPTVecjw8kYWVCupHwvbkjxPnZsehf+BEbHC55C5SmtMb
+VGIJn3kjvdX8CXhloeuhzmiw8YJs9Gq/gNhqf/Nft5+EdulA5NCRs1WAQhvQMJ//CKuPfGQbiQe
OWFDC4DwrVfiKR2UqAUxFzHOEsfNaq82yYsrxmRDc31RSJwxkIDEwsaQAyemh9piqxxPbPjBB/B4
s/V7JVPOS5oo/4FIdP5mU/Ij28BgLdUFk43fACLm3z/yTBQ5SUVW49CcKkSbyqz2hajqfV8y2y+I
73zvBv1IY5VBErxIjrXUimsz98xMZbshqhnd7Bu7XbBJlvGJku0TADDtGXDnqTLN9RtWPxyQrn72
Nhf17UPbpqEdJyKkNzw+8Qic7nD8MyEFZesXDvOBXFDym0lph65TPKeq1CPPtAvSA7hRzBwdRvXg
/wymeum3D7c/AWr9oIhMAsQxGUCB8roylh6DngKf/RpDnKrZQEtm1Q+oqyQaXMfcJ5bEy2A67rd6
nPmTkt4LR+netzUoBVf+PPTKOS4z8w5gKIEgtfSYWvTmXZHOy2FZ2NO2LQYxXLTcifobE27ljGkn
f5psfXho2A4VhtH9xz3j/c225H1zKefiYjPp7cFGaP7rnmHnmDIBo4ty5lGfNeI4UH3xvA52d81a
YvOaibip2NVeV9osMDqOO62K4HaDusFwsJ4TN2a2bfZkRsBfzhtKabBq/EDIg8fbp6PdkuxrNwCD
OjyJsSyOSqoQamE2+kQLXBGAb3P3ptvxaDApfp88ZsCcJH3OFelz38lne3WKa5dZOFolZ9kNmwSm
vD0aHoJe5tXWxbZrhDwMQrflenWWKbSlVp5N+DQ+qmV2hgqeRGvsMf11++qMQeNQlKrz5kKzO3Ru
yWVbTWR60lJhwlsCJgJAAtrg9rkljEsuRtQBImvPnZ2Jg5zc96XyHm/+09sHDMSP4NBw7pixE1Hm
oUYwhcfXRsGzbtjq8jp02kMsDI7wS4WDw9SZz6wxVSNWjfBRkIi4JLm0wrS2WmieMmxrz/rpbs69
aQQOZk9EyCZb4ZFAqpzgQ+ldZVb/YGtdHP7na01i/0cZgP2/FiTAtoh9cJnZUlMT+6+7W0np2Fg1
CDLkSr1dj4v6slLSvYPfCzDFTNXDIDHwJI7KyGHuvatnFOOzASSWrYnF0QarG+jEqSU562L+czIt
1BTjdRqz4XFU1vReWt8c2+qfaBPArB9n7MI6jj+59qj2QwXVRim/2rn88lp5xaqpnOm2mhlQoo60
claObW70UUtpTHQjpcgea+esGfs8g1I9J+V6TzcK7BS3eb59aMYRzAeErhe9Zc+yLouLpVS1AgOe
WDRsa8HNwVjIvDrOlvY7K7P+O10MuLKb4T0Bugc/obIYJqrlG7jGNYC8af4H/tXcENR/wTxBhwOf
tSC880jjtf97WTWMdbRIRZX+1vsYdHbbYjSvmurgGJFazR+5WkgAdzSN5HVjX+I2Bn9R95+dWVCU
oeLuyjHZYeZqkHDwXTDvdJJrbzkPSZFTmZhrBWs151uzI6i5UfxYXLdW1uX7zXR9+xCPDeMELfnh
rjqpH3vy9FcwPTvEeDVQ+3EJYoiNDDWqDmdSql1mc5YXjdMue2FmMzBDE0Otwv/7ca8Z29r0zxcH
4xGXosWDknoKair+xdmHrihLLxVbK/1kUswBOVI0U3zGeSdBkvYu+oAznxtrZEhtNkP9WUzmz6RJ
PybL6h5TAv3k4AcAUhUzfGPA+catv+y7Th3PyzA5JwnO8NAOWMW1wXyc7aHwm04kl1QYFfN0PLJy
dBs0ku+3rzjcp2dcs41/+3TN8u5eaWL1h1eM4Vzk7a432/mSLZp2cq1M2xur1W9PH6bqGpFW17a9
fT4PxzFN65/9bD+ZrXPHmivPN5jLpDqsTLkH3E7M8uDFE0BUBcBd0aQo3+MJSaH9kZmMLFLmIW/k
UBs/U+U9DnlKQybv5U9ogaKhy0hcAAyAhiGK1gAFvlldrOHMwPKk1qJ+Bkz/Ix2d9IeEmZKtyx75
Z/3G4L2OjF6zDyg2Ydk76GipOusRxXu06Y2DiqC6wq1b+hy4Bm3hQQk0CpFHce/+rLFZgzdPOJoA
J393u75m/D0BWOpxR2ahv7/dwHM/9me2vBs0Y3lg6twHshxByG6fThvMtbDEo+FWl5tf09hMm2rY
gF+7GnXr8QqaBIYyb7iv+n4NCRQ2b55FwHWDIJLjxKxh90p0Ozj0wg7WUlkhC5XhlC+8orqCisxC
/Z4zosRh5sV7QIRc/GOu9nvUFBnIfpbfy3K5t43Z/AJpFGisUv+xrwLw/b8ucsNCUIN9renm1jX2
9wrQw0VsY1EAcXHSdK+sCZ3QhsqZMm0PN+aZS6CVSt0Ds20nsGjPfmUB6ws2Vn824S31ejFi03Nl
ZDPHRas7y3GJL4Yzv1t2gpoIhEw73/iU42D/ZlqggcvtT3ql9a9KTbXHQprOV53kmPfxGmlFY0A7
matdg2cXuST7RkQvhTWmjyEz9eqqzy6CkdlU12yMGexLBCBv9dJjT6MJqo9bRQqb8DcO2R7osjhc
6Mm7TqUxMADy7EeEduxjLBtsFXTiNbP/52qVUyxDC7N0eLtQSgskKhkY8gk1YKyi1Rj1T5oabDth
A4DcfSabNihKMe+07dPb11yEzoMiMuCipIcSkQMhtmwZjVsbsLaYP4A+o043TeIvmhUhtSZBLBZt
PQsb5nrtpvNpzZmBWINtvnRGd8dSA7p1dD4wX33Vcd4+go4CxFrgfb/RcRUIDdg3CO7a8oGob/HU
bqE9TL6/QINm59tnSTtm//H40MxtCfx7iTQdns0mXRnsVW3rX9s7mSzM/YTGKSAvCkCAogxz/rW3
BcKmHztr8gvgDOHk0aGUAH4junpPzloXj7qt3S+6lr+O6/0AYe++VfNDLVMAIgi2jKAT29gXqLn+
ADcBQDMAkbjIMUpaYFNRL2QaOaWqn4c8D4RUifg5zgQBJsvYaSJc5HpvPUyWM762TeP3Gy6v1Dzr
OswsWlTx6nn90iLTPjkLjZ3bgjuky/Dw57TQeUqQZDNpZ9UwKTIw0mdby3Ct1N1JmwfyL3aWV5f6
uzOk6fX24QbGtAZ2SSzIKtOzSOJ299N6bN8poMaW4LACmU7SvheD/WJ7BL5SE5jehEkD5LsNJX9G
fBaDW9/xc7WhZShkUTa3/O3DnFgOW6DC+PO1BJcqdnlseJa5jicUnDJUheFde9LRfme4xYkpBJG2
LVTgMdH1h26CoQONH+sXYtVARnytJ+dOyVa0I/hfaLOPf8YTNFdcK+VzMa31YKmFi6tfj++7ynaC
0hXpucXFFjSaVu5d+JEwCvL+vttiAE79nI2zCjrJaPYzu232sogb/SZ/c61SCmG35pMBWQuTmv6q
G05y19mY4YruT3oTG903d1nKcxwDN1NX9XsG5+1u2ryfGbUHKlN/bzy4VcHZjHaKR7zV6HyW2I8U
U2p7nSH+hMsdv90d5nDl8H/vCvS/ifkOZVUUUtPut20MKIJU/7VeprO2rmYR4zIiDVLq1sEpcCA0
8omKMk4cA2oXM2KmnERdF/eomU1+GJIHuhVRStO3FBd1boto1eqzM4/GS1zWdx5ddX9WEQ3vldZD
VlhU7FJo7nnQsuccmeUe7aH+j8IQ72+WO78Mdy1VFpZqeLbFi7X9sv8YBEgUVsZIfe57mSL3BT6U
d7NFJLtFQfSWh22ygbwyQ0goE+PenAWZx+3QpLYCg2M/nzTkX1IGnLCTysOfcEvYkrXNjhLiLHbD
9X1y4B6UKcFpw/5FYgElOhcff/6mPQ0KYp+CUU0bd6UWd9BDhA52cJLRLXGwLtw5IxuRbLM+ZaSs
DFFiD7tFGR2cj+fO0vaW6uVwssHiUs2p+HoG4DFB+XxhouJEw1KYF3d5LldEnZw8rq0M1jORlvmq
3UDXovwil0nAa64aEAGCFAa3OqvqKk84apo7Zd5P6QBxtoE7oSVhr3vFde3xCXDeHKJ6tvQoNRmP
D/GvtIgRidt5OiiedZSguIMlb413D4xcgLO7Ps10+9yW7vw1seL5sLiorDdwuSjVnyDTvPPUxxkI
0uLBiCEzdjqT87xLrMPt0xb22X9c2O7fJ3VHByBhbA3WiMUGnihj2yj841qwUop/Ynv41WzQylVu
KXb99tq0xoaAZnnxWzVRHvKN7BS7+tUhLv1klpoR5NPE/mG7/ZWVKe5GTKudBUv4SGhjMSiAJO1Z
XA36YYN5RF9iHrjLazaiBBbioMy7CX+8ufrwNqaHdRQYVlGnNLbmR56EoHHi0Tg1hWn+uSQGgupb
bq7fIjNdXSb7aSXDoLtm+30z7VmscfqszhE3mDzpXsVEmy9C2Ie2qjo2pgldF1sQ6SKNteaoD7K8
Xfp9uVT9Y07LMGgqAXz4Foe223sbmRm4qIDUnM1AcvK4h+z/GK9rQNO36t9mNfj210umVy8zKZiT
MjVon9ufKHMzQ3scmyfp8sipL7rdu6CZEqgtiTwPsQzcrBWXUvtK6ePjUJAzjMfx5cWfWdm9/N8L
mEGBxD8e2bf32VU50jjQjqk+cf91qgGT5pRWU/5a9LfZcKY/mzwO323IM3U6/D/mzmxJUiTLtr/S
P0BdQBkf2wwDG93cPXyMFySmZFZAmfn6Xnh2yZWqFrki/XYfyiUrMmNyM1OO7rP32lmZqjtF7R/1
UKRvrpkeQTUu340RNkKfP/79lpgyciZ5P3LzWJClLIfvwyjazzZGJqhKRV5mcZtPbJLw3p9U5ZY/
8OL8Wh2v+KaVIw3OlMwe4FvsEw6pn0kyzftCMDRys2v2owy0VSS3ry/e9oCFBv7//i4wm/6PbwPV
TLYhMBkb8O7cf9NAkfwyrsbol5OqcNAZ3Dvy0Vx/2CWY9Dj5LqW+hlVevi+K14ZAmBW6JulXAM7N
EedkDX+A0UUXOMQyduI/WhmB0bsJr1OfdsrTqSwtqKFp89GkPJCXKlsev754uELPVroC1Yo/jKom
HMg/6B23t95JPrb/s/7zR7krdESl3yepCjw2IKpIVLb7r4Ek2+YTx9JeWNLVD2BGKjZ1KwYu9MJw
TZKIT5THKg9IscRaifMHEFaaD7gXQf7WP5YKswl5SHVLHH9nbWucfsw+htkuCIE0v6ZWDndXaM8s
7YurnOOPcaXGo+T1vVmZNkRlz5OdIGm3+1KnMur3Ll0hfgtzBVDiENjGWYkWn9dHIrjWexsLKHcO
6SWlFPj5eLBfx9QC2peDKid1ejSddwSH32r7XDeib3iGSBLVmYKHhNPwPAqCInzI/Wb/pZONvbCi
r4+9tfTmsdwkOwwAf/9HNjnwczJsAbFcPvbLf7OLqXzAxARz82jMGEnmKf4z9xV5H1KqSoHNIBHd
XcT2hYtLdyGNY096cUF6NY9/32/NuHajSjrLa+ZUQZyP4d8B3EQV0/NXtnOd7bs/i4c4K+RtVEl8
o90DHbJkWf33r1HM7l2vcgWs/r3B9/6Od+aGdVALMZs2B2gY6U+oFY3fITIvLe6oRDKADS8meu1r
laZE6gfv2FgEl30hx8emdhYAbPR+NY4znExrYs8CHqTW1zKSQ5rsNeW+yHqpn4Qo+7BmT3+savNb
tdTak927GI/a/rbtqEDzFv5ZEzqbG/qIHmoXe+K6Dv0BjKgV2FQMHiH0lEGvBhcfeFafDTNlIHTc
BD4m9BzN1vRbI1v9bQWLcbRHt/zlSOzkX5uxWP81AMaEb1j0x6pdj6awl1u8LvFDMsHutOxERLKz
1rOla2Ssx/pXz7FFSGF5s5iPHzq4ZEesL5FMFoJIrS/eS0Djh7Zr2Ws6sDAWbhXG/L4ssYKOyPwh
Ri0HJ4gC1Qr1lzT5dmjSoiVAWLAY6xCv6c9kzR/g2PZAffU+KsjuhvGQTMfOzvvjuOh4gNrulDjF
fJvw9eq9UT4L6HygtdxnZblT8AVbze1qOf+NIrY8nYPBm24y1p+TPPP/G0Vs2uWeSGn9UsewIoup
PCSTv751KPvI0TAJDS5MpFvicob3BTzwmz5a/dPXIfi/al6K/tRbKVH3761K/9LEFHz7z5f/+KtW
/3H7Fr78+3/5/2H/EmPu//lnydH/aF/6z7+S9IfMuv7Hv3Qw8XP+bmByrX/Q54yHS6dUjlnfRBOd
vhqYHP0fFrMR/9JibDY9//8WMAnvH6QyLcO1DRqaGJ6YpP9ZwOT/g59juTTyCfrqmLP/NwVMNvuT
f31y0dbqClKBBqW5noVC+W9D+xhXmcypTT+44MDIdpSPatlSrQPVtA1O98PAnyOgnal+pnVli+Yw
orm12YQe2Nw9aXNWI1rRf1pV/pvoCHkWHHwXPqNaMJsuuqtjEwcx01eR1dfSY39pLhrYwc1hMGsV
C5s0KvhFifeK/pLF3ec62nEwyBXaOkumQDkJKNQRirNmO1nIduhVeeqP4VEWJRxm6wnjEbbueLmu
TRtYbGsuWAk0Zips5SuUymFtcanqa3X5+qevL2Pfo4GZLaC2pgWpQrlUwRF4MpylucQyKLPFZJ/a
Am5M4rkirtVN1ySl52D0ERWFOZ3gtDrtzp8sDK1kxjgVsuRRByHZs4A7k74sn+FW/xxk4UZpIYjx
QqHY08HbH5aeR4Pw25+QfuURhc5AQiADVs+xfyeUiAbeKj8Eax3fv36MehJeiSS5rR6kugIKsS7G
s9/CAKfe65zXgJcXWbwiF3yfx0wLNzqSL0vrviKDOTsbVaVcKXSpFOanZtGax3TGFUBrpxdMM50e
MWW9kW86jwK86sa8HO+1aWhRFTv5rg8LS6/CFDcIhy5sfoLtt3EYP6UL58TFOvuYqpM+2vPZnOjw
a5yb5Y32Oe+8Z98317MhlYLPG5a2i1Gs6aGmN6hj3ornrEg/DBicdzKW/cnz3M96sXArDWSNkwKE
U0w+nOjAeImBb01ZDfkFd3ahv85c5ilkx3ltF0V6pXMAPTotHjpdBpWEmoAIVJnZek/dhqIvx9jQ
rOjLDiHI1qGXAHbTNz/O8se1udHxnt77fHGZz9/ThkSnXXjjwWzs8kLUnGfa9FvZycCWUBzsaaGB
CIeCnjjEVmxau5L+s+mr/uhC/S4aXN7U/Zm7xSEdB/aokAp6YOzNkWPrJy1rvHuFCWE3Ckyb3r7G
nOGnnX5ZhH2IDSYS1cvhyp4s6CEjsHE1CJxzcyrzNJQtfT5J+9SsRaA32vJjMNXDbPbq1VelpPug
ONYTFYeLHBh9sxtAdevVsO4MqQInaQlFt+Da3LTaRn/Xdsuo+0GxWEfiqPKs8RBjZ1mZARFLl0z1
8MzzxT7mvccFXGt2pVLdJS5kwkNcPHkeHDqqqELpCdBakroMqT8YNOwecsMmhZfa1bEsiMTKZmss
sfK92w0S2xtNCDrucsTb6qFw9D8WtVyhbg8vBdsT6p2rgIZV2PAMkUUPlyQ5J11C/ac5AIJdEpZf
Hu4CLHa2nN60OO6fiCofzdzOg7GuXo2RgJmD99vhv7u4iY8ncloC18q8s++3dBSwgkWVkyRTi4ei
5kbSZG7UeeqJ8q0PvMkb0KotAson1hP2yQBi1rnJKpqWZhZRdfeYd+p5TpccH1MJGnxxSQANMU/n
NaAdAsY5IHTQqoO3Wxf3Z8/wuE8pm97R7okgqHvwAeSC0FA1+J7+NCV+WsuDJmwWKbvlBNIVn/Tq
8Wvopj8YJx+evc6Of8MXs+92V06B02H/Z2sIeYl1NbigBzHYrKJVkx+EU3+MhXqK89YIhviQwue/
f33x9E+Fs/uq+ghy2Bx2ToVsjrzRNPNRuf0NZXVE90zKsKa3l3PrgbpIfWc68I2SEVK16UA5ix39
Vat0yj6y8oPk8ls6TqdiXB1ShqskIlyfO66xdwh+f3xI3bGMecfR91AmgC3tSsRhBom5SwvCrD6A
8DGGSqVrVx8i6RDr+9JUZG7t9ErMqTvZ5Ar2HJM3qXFTAhxgzfZ5bfv6sgq5LyCSDHFrhvVbDMbp
Wpv5t2FRawgwhXARxnGc9j9EwzMs1oy/KNyAetgxIvbdXXe1aDXzZ19zjUe8l38kM5RTV+lDW5Ci
KxLxAsGxuEymtaNHprgubf9q+M7wiMHsT2m32tFIgO2bzk9sfYHB/gtjoH+chq4NHI4HxDciZbC1
Ap6agUL4P2AC5Q6TrVxtrCTq+R/g47MrSjcoR4JNHtuGtLTPrgfxNUGL37VVT3pVEVJYcTBn5ULQ
3SfPkJVcYGKkCirt72k96zuYvuXBb3RCHQl1qB1QMOzlnElIjLilTRM0t0EKv23G34n/omcQNRHo
ftJJ9gzuDF/6hHy+bDHKeFqx50CjMPRp3H7CSz/VUGWzbYu7LlwQ166DZjNybFUSepHOxZGBO066
guflva3MFKyWz/XBkldfBCYr+8hvsanGVfqxiH6OWu42DediMCXE4tKFt3ov9TRcVVMdeuhuhCjS
QwVN8AB+XoRxwzuQTomW30m9Zj50gCaxiUe09kc8m6/EJu3A12SoC6zTPTfLnTI7+MOdsQNt6W3G
b/XoMGGnevvZdUZDdNWf9pQHWTtLDe9A+Hvu5lMXSCY7bJTjvtYnsp7c/fDHtIiECuPygLXeAqqn
T6CYEZz0vOV+4F1wbDqBQPQ3RNvwDj2YXFCXbi5O5CpoU0gS4naN3Jf9pW7l72RQaYgXD4oV1r6u
AFk2rOSZpN0+5ApsBknmNlRjU++RAHte+fx7NZjezjDAbPZ19z1OivdWR9fo2v4H2qV+cI3hman0
JpZm2jdJmW05+pzgN8Hgdi6/J+Pye4Pl7ITya4Ytl3PdsCKo7PWTZgrokaMw8ZMToO+mvNpBI3qs
UqjuOXhIpdpbZehE1vzp9DUYid+McOte+TOGxu5CyPQRZeGlnfz83FbuSzIiozY6ZUg1f56pISRC
9dNeuexdUgVKg1gXD0MIO6HbsCNPZGRIz/vdwyOEMPyZbHFS32NTPq7Gr6la3piMvNDMaqpOnGEM
KQvieK+Si9dI4+LnHRel4q2Pl+bWJPmLMcBWqSVuBA24lvOaEHaiYMiow1g+9HKLBVf1yq6YoTAH
V3BYtZFdnL6AciYZC/XsR5nTRFQzCQ6wVh4GxXZdNeqnTKXLx9PkXk4TmVW40HASfz9v6a5lGu5z
4fGM6P7g9tDPisaZQTGZZsajPmYydECb8dDUQzXbBGX0+ixmr3qNrZbSuuVtXtzfuevW18XTkbmb
YW9j1g3UAFywanNuxon/C8MUb+tSi7RKXRbpGFfNy82rWxRtBB6eXTvJhkOtCokhh+xHqzs/4r7M
jnW1cRJwlCASkL7pzeqWOtZwpsydQoCO64CbrMt5XbXp0JrOH8Kk7llU/byLlaqxUWdH2bkHFkdS
bd0hsdvvjBZ8dllf7VpnSHHSe60ltFnyNg5Khc+K1f4OhCS1Bw3sQEscSQaJ/eA75UPsDwg3bpxF
tXrWJfHoyqRVsZwQSinl/LDbiXdHes+L8UXXTsLi9awMDbHJSJyQt84bnqn53GkZJvWJ2AAsXNxX
26ZHQpzj5DuqrH0zZX3BcWfxvnNPyFz+oWeT4ngm55ZGo1K2whMxEgzYQ5PjROfFQdnUDlDm5QOr
9XcXvsRBrYYZ2VtKuUjr/EDCisaRp9almDLHCEl85ZsTW9ilHDD4Gh40Ityxi1NXLoE+Uw7fUcDN
5KUI7wgKzvWUd8XaXNfau5f5+KBqQ+38uX7G3bzS9AF7NDv6k49ZaQRCLHEs7jmQH1UCFsKlnOxM
hxWOJ6HlAQsgaBnySnoIAUC3vYOmZVHFtm79w5bdxws7n5aiSt+sRFzAAbInzs3bEieb42z4lZTs
n4b8tTAx0dFgDBamsg+eXj37Jz5wbzXYk6ShO9bsv2dbKq2ol6M1V1fOT3yB/oBxpPicHTbhiZZ9
pqQRUJC9XbJuxJXcR6FeFUDUiU9QX/hP1O88JSxwE/2JQoerU7Dmg2G0R5V6xwBBAIgWpNlpuh1y
0mefz6+UqT241Xw0QLnOHveEmSVOOKz3KiWvKjvBn7s2+HdZ5x7HxP2ZxGBuXGjILaTgTtj7GfDp
ziHOjfNSZbti8i4OtPvXXrqwxWPcdTTkRlKbzp5M3jDC02ph5g92MV7nMSYdAGNkH29USC/r/EjL
sjcNVnXgcdDOM0/bxBRHBus/CY8Gds4CtLiLEpYFCKo1qVs2qMM4/M76Vg8GqjQKpf4aSicEkZTs
VcPj3tedlrDBx8CuLZL6uEZCJtPLAsAXSFcgRgfacC5oAbX4US5AsOqcHUMmpHpaHcTml+eIg7LK
NdhfnSFYCbieu3grRM1Oc5F8a5gk7ghHe60jBdlQ0rIf2UcflGfu8X6bK3JWafR87NrOuGU9KaE+
7xj4htVH2SQKSzZMUHBuV4+a5kcNE9mVQML3lg1amK3xLeuW7Fj0MJ3p4o1S/PojFLCLbs2kDVj5
hvjxeANDVjyBtYQyXFWBX03iqES5nKEElAFPv3Bh77V3ypL1Dkr6Sc+qFkVNHw/abPxQqLdXI/MI
7me4x+Kcc8htTfNSEkaK3KqOQxIxXaBZpX+CrPQtH/zxYPkVEFXrI/XmD0cNU7j2gsK0zrpUmBwG
u8u+JVghAyWQwivmlM2XMhwRQH9bsW8+Sk6IZAZJoUBvXoGgjIH/C19nfDX5K7C+jrwybjGhalcd
4LVIQKMZA39FiypLKdRr14w9EPISxnRSHKct1tT1QvHdTI94cbuTTjY9SbU3vrM9CO8Usv9x1KmL
MQcoP0D5MA9Y6lKZTy1TyuOCGXDX2PgPO/IuoKvER5G0L1sd61FOVDTNirpVGE6Og1OkGjpoWrXE
RZrB5q/kwbVqbV8Rawxom9N3oxp/sbm51qk2hj3FZPulp+fCIJv0jdRHiyY0Qx/aXNQ+388QHBip
KaOwQ0n+4gq7jlIXlXpseWKEkH7oHmqDX1yZ2vRQQmOgCofoYjU0V1liOIMdErZ4kvZpQ/8NyQ6J
jECShs5tenb8or3QgUKW0NBgjVojPaD51cBViKEWW6q9mY4Ghlu3oxvcq0i5J/bJbRvAQ3OWhs0i
X7y4vqQqjmy/AMBgqVOJwB0kjagivlmgvQDWwExldzrU3aFcNdIW9gZq1B/nIvsDo2gNF2ZQgBnu
WdKwWSTz9zSp64heRmNqSddv6C230LrQZ2G4t8rtbpW7D5OQ1l73p6dNnjGr8sVGRDpSNBJ8EZUq
EE70DOlTUDnj8Mk8RN53NOpHoaf9qTfJ+WPf3tu9FvPOsAli5/BzGo0qoVFHOc7iH8R311uFc5xE
euQVHSvIDbvYYFMK8pL5da1xsrQdv1G29e/6SSfv+kgNjCgFFiZgF6lPn6NrdupOTe975kEsGFpp
Pjl8sNwW8FM1NmcrwU1DoIGLKq0psTsnR1iAvHFr8Nw2AZ2P1QPWrq8trDJ9RgzXn3iWBda0dNdq
JUhlVUmy83Dv7sF7RFUfZ6dObpFfslNoB8kTsPP0aI1Zscfi4ZCRs8i+5wkQU4ri98ok6mQDJLXT
sjlABrjo9GiFCRtWWqvSW9XUHgH95puXJZvBu3z3DJyPWMEirskLYXusVUwSzo02mv28lNBQRwj7
yJ2j1oNrkj53TyHyEKt7RTIXLo9LgQ2eBudcNe4O+BnUi67II2xdzcHTfvMa1hGJZbjADc7D2C8P
LsvkfXIahnm8g+1a7+Nc0pjNuQrWkT6uFY2RwwEHhBk1WepHhLpWI8M/sMERxgVA9pBwtWuveTZb
tzj9BnGjPnXQZNhnKAICef9O6sM44/dSExuvqZOwihu+a1lZygC8zgiMa4BdgBYUjBUWCi02mWlJ
ZE+0gYQovzGfXB6VIxaDYOyppe8qZne9ns+99zqaTJoS/yg3DAthcs5PfT9yrRYgmJhgMPGot5Fg
Iidce+ZqS3dxlr3bhSiium+e9XWyz9OwHqatsUj0a0ywp332CLSywdLPPhxdFI5GJeJZxwnP/E37
gjW9tnxW98NCsCy36/SggEKsm3ZbY1+2nPjUdvJjpLIymqqUHhsJ08pR3dE15K2aZH4r1mDBbXvW
0gLw1uiUVEuxcUptQIp0JnWHHgbXHjrKXqElhUMLrS7ODLZXGfZiPKIrukN9zk2eQpnbPFK5AnoV
GshMpjjEoDQFBT/HKXLnyHzhUWrCtio/Ye8J2raxw0Ew+Lk6l4Si+9B1+24NDWlFbcRxYvga0W6b
zKBD4wBA9I3Y2D4obnFB1ddbc1Mv9xbq5MHg0DggvZggqur4MPfNdwYhXptsUDhHGDiLAvyOqc6F
WH4lGdJ7tzaEiSaAPjmuWm2mNVSTXNRbYdMxmGTATDraoXRkpz35RtLJcMeRm5jLaZU+5vNI8KrS
HnhOj8w0VAxqJVfiGD6MVRcjOWaiAesomz3HJzD5sR7ONtjc0DYNHyqv/lIsRnEpl3CpDDrAvem5
SUXk+et7rzu8Ie32t99TD7eQCsLzZNWRG7Z1Ztw8vb9PCAsHajHCBsbAIdHk+NpsWQTPaX7g24jv
Bq14yaI/2pKwqjEl3P+b5S+7AbqpiWKPtxCwF1YPvXabaDZLkgmW+X00nN96P/iHZjioBZRlQtKX
E2tb1DfJq2Sp94btN0ILzc+D3gkYFO6ucAbnImr1COPlCsBP0WKJRmvdmBceoaDorOkYcD2jte5Q
N5qdm8j0RAl0FaStzWY9s6FziQyjmnS6s2FZD5IygIOLihFMLGG5thRrZENjuEBugS7O7lrj03ng
pZMcqlp81kY8E4vLHpxOAXqJHsEphJ6VEUhjMjroWWIgJqhPSw5IibO45PZEM0TKYoTs0JthYzTX
/eIvd2pvE+5ypDvErrqSLrWyA29EUVGVgKRbpWoIPQGWLF/jJ2nG/SEHFM2rPB0Ib9qXxcsueBXe
HI2u2nSOJTbsflOXbPpWuQ7ZquOdxmOcWUUec9FERqOZoaPiK5t7lBVBlru2ay0Urfi+Lgz0RtED
kAGnRZY7cHiRjintC8Fo2IQyDblGtJ7jbvOjtr5gP3G+mVPGWkSsGd4pirVz240kJVwmoA0uHcUU
GBOmX3fkMh8vFIthgj93FomgSXih65CvinP6d21eTSCEwjIf9VnjZZQWED47p0GY9R11fNPJJcwx
04w9m0D8wMqQsO9CvcM3UOvFD4+ly8HxH8cOQlqRHhgZU1Jb9M5QlVFQtRE2JBAaF9HZIXW7xGxz
loZ6wZEtxW5a/ac4dt0oQVAMJJXrBmC80qCkxTO/26n16mJMvMRn34Up3uVVfRrGvNn7pCA5VArv
3QR+IkaKn2RGS7RQ77WxzvsqKziCqK9wsREj3fKdnRqGUeljtGuW+adyfnV6f5WS7gej2op8XV5v
ipwJ5wPFMprisx+n4ViOKKNTYzaQg/Ui8lJyz/iqYh79OvTMxXqY25k52uKUtiRkH6ud37BruTht
RlLreRmR/aOT1eXgyShX+VErNG7D91770ocq13M8tFlbHS2BO05jKoUmt7BshHRYlaLgtNcvuEjp
0jCq5TJBOpUaw2qhafXPfG7PKfw1N07HyyhGpMESH0i6UfKEGB6SoYNDYuAF87TIpnM40jv/B3nn
Xbq4SNusworRnaI5MXJqxWv6kljC7jGv9IBJUGThoVxWjwO8XworXGfrJM3eDqHGcZoMRwov8jvX
rx8MlfMhG3Tv3lcTuA41Yy7PyjVYT9OQlIfFW/4AGez2IHKoLTVJ92WCjcbSvGjLc7rMWE9zCKgE
Ps2A0R2aXsUBmcf2zWvNM6tLbLc4SC5N3EBhGabIcBStLSPqhVk1YYYnIsQk47723vCm3HMPWeZo
85EmJVIcvYwTanWFJEMgDfzs9s6Q1l0H/BE4Bfxao5lOs5lfZNHTGwBqOCjE9JnVaQxOMP2mmSin
ntBM3tE0Gra0n+dwTc+zoaIy1tVV15kMMn+ONCIz0eiX713nXxfuP2+NVXKP4MJWrzgovWo45STa
WPLS52Ap+zBj4+ceV1MnsBJeW/L1VwOCDO818gEEzh4ez/yzZaexwAELuKCjBWhn10Ba70yNcJ/X
vqcG59b6gdhpXVVtUeI2glPG19uz3cpftFT+wJx84xTb+l7jcq8N0xAUHuAYfs9+bhnuCwejh4K7
p9LnMcGkwTt+OnQmkenZHuyX3s5Dqyrf6WkWB62kjiXuc95VPBLbhhhGrXFgDBnwXBvHOlSiqTuk
hb/stGMxm7S3Jmik+mEAMnwAFlIgFA/DlbvdvZQuZv2ueUrVpGFpot3LkYYHbyR+ll276QgO1Kly
hqH97pBh3dkpKonQ2bYv5hPb6uxJ+LjDC4z+/A40kISs+vygAf66nywqYEcRPxLZZ8m6WDzScsQY
lsTXdCL/LH13+3F6MavWv2DdWimlmqu7ZdBP6eBkCttG/1WKdXrNwAY5LSBHM6vYlVtqDQhHgzrE
Q80JxOV9nRzC9zn4Gx07+W5yDY2fDgjBLeS1cegNE1SlpRuVJ7cM+ka5QlJzRXg9d5wF3EVFjbzP
nTg3pr1JUCby3HI8D5iJA8eqmZwKpFk/Fyn1S9DJ1F8s7D9jWkkuTiNpqyfneURmjLhd/ioYBo61
Mz8bjrP1WNn6mW+jgcDVFQATXftisuxAI4BZm28Ci7cR1SzHesr7IeekfK67snmql/zN8hfjNMQL
cCJyJAX4CXJKtL2I5mtp3OGlI7pck34OuQN6QV3hZ/PJfkTJ4DNQe3gZzc6ASG6wZKwwzysjTrdG
dBz5JgUG+VwBi4M4FvOKls4Dsmh8BQXiXz2snofegbjX0IbXTymaxSqfp1ISEyKtyHKDHFueuE+w
NRy2fhIPnmsI8EFzsh+MgSYK14LYJnoeIgZIiNqY8PNPYdW04pxQhBqyAlY3xOYcdMFdK5QTZXYK
I5uOp41vU93kwCdxHFjQ6RDrkNt3Ou+bAzSEZic8rnZUqeJ4BdHSJBeQKODBFRuTysjWgz026AXD
G86vLsCTjNBKQLYTPb2pOmPtWCxXjiD7ZBqsPURJPxXPnfrib6PF1x3Tu0ncFvdZVwCfhBtaZnPG
n8Gt0mNId/uf2pI/iwK5lV6ckHgTrFhWMJ6+bPLQ+NNOfRlBmqoCBG42PlNLmzF7GdbXBH/twjXx
bzVcj+yk3aUDjEda+zpkp+IkW1cPe74RCKv0NgA8oyDSORYulWsJTykemn/Ekk53bRDUAdf1iRJt
e8Z/0jrzp+W7dTDzIsFdHFiLw9MKeuL7CME/hYupgzfcG5fMPqpqeIkM4CeLoGewLinT/wAvnnKb
JRQVy3OBPUK1ygnnhP6a2fA5H12zjEhxIB96pPqdGdODctWvTC/w00hrIsNq4H/lDRgXH6qMbUZm
hz1uAqtc8wrg90V30yUNRI1ixQgE2Nfh7jqG1Pc0pT4Pq/EhMe5w7mo2kSBaoSpo9fhJuJTi4MU0
0WYnMY3h9ozZ9YpgWlul77xvjJ1CMd31enHHIfh6S4Gp7WNVagcTomqjvJ4ZzWcBoFjKQt6bQAug
sA+fyxzfIc2k2Cnwg2CrLgkiR1Wjf7BaTo9G790TzdFAnPON8gYyGoOvc3vv558W6V4S9N4BnUgn
06fv4VwtEZYIdsqp85hWxvDiNhLgayN+EiPsNqZRYAtJExR7XUjCUbxo6aUjP7LykTWyHE6JLR9Z
x6Z3XaP9crGJh7KL+KVlMFsnfok8W66y1j9bM3cC8jZr1j6y6GRSUY46Mkw+6LTN8Xzmh7R2/Jxz
PqYOdcjQPXNKgUvH3wPysHmoDk6YGAt2XUQ8aJfDnwFrKBqT9W0u/PTcu3D3Hdkvr3n6Y2VODsjD
LQQa9bM34C0ZKwLYaOl7ixjm3egUS1fhP4j75AAQjaVO517bHuz0NYP6DD9cOAcEE/P89UWsOiW5
Q84bJsHW2HSyxOgxmHvZzRSkmvxdNFScrorxUY7toZuaF1XqqOM1TSJpaXA6xyNFrMif57XaaEgK
4WPBFKTXL2nMPiZH+ScMWO5qP8lPqmiWq+elI3TglAZCWHyPpZ/fNaIqgt3xq74IIvUVhYEkz36n
NQnyhD0bW76ZyOlAVYgnQFBj4T8uAwcui12MVy1BUGfYntsm3fUb/URCW0iAqO9gZXVEaxcKBNg5
7fsifqGvkb9+uka4f7WdvpG18pFsE23OTe+Uu34EqgyeBDL9tHd16zk3uXBWFpp9iucHLrJzovX1
pWp+6Qa1DZlZPjWew77eZ2AyCnNiovKPqGNvxTTF51mS3qaatKuNkzDtV/pWfmPGIQrsdsteLu6l
1cxxryXwgY2GW1aSfzMTr/hMyorLe1udeuVWYcMO24cui5GcaB+P3jgCtfa0cuYdkYme3dIcd23G
lkNBzCPURu4zAcbDHwtxrInfMiHwz2Gq2yeaSUsJi/uerDVWhIw8zWAfFeDKkHY+mE86nvTcltza
EuQbW7XWSRhULfp2R13hirkPHSqwW989F3kd1ZYzP1Say+eNCoJRN++JKL63nDAs8BwuArc2AXm2
rgVrrCbpnxZL9U9tOjJKtW1/XLhKe2J8F/iCsaFbdzRsP+o7bj750K6bFFgem79cIvibhQ2cXUr+
jbOx3K21aV2NVjJhJ+ur0W5Vj9IGj7DXKqituFVOsmrVYcisDx83PggP8GAFW8y2qq/K7kNNdiOl
Y4oSFXpB/UqxG87ZwNBHO+wyom033YmjyRDlOdP4TrmKsQWG9K7T5L7hYribnaEL4uaHadkckHK0
96Zz9Njncgqb41XqzrNIGY5wirz6XvxnSrQnjUhcZubVvqTiNCZCcKNBGS9Nw+nWl0MEHzIvsXYk
rpoebH8j99HzNvV6Bkuo++jTY3rwIKbpph9OEqBBqwy6LrOYIJ6V3/x6KzgjzWILxKQ2Tk9IKHHQ
J+Ivz7TK8/ZJ3ZWCJmOnnIpAW6xfWktJQp8b9QFiBBMES6dwNP0SmdTpnuqk1Ciijn8T4AVUb0mU
ButXrFsaM0H6MNf5CQym86JmEH5txnrS2JauJ8v7UzUEGA0mKbMFKtgnGEeTSvxp4CYNeo5BDUx6
ippEZQtGsdkHnOmh/K3ei9Y31m5ATzChDF7ek87BNdZxT5DgIYPJp5RAZ2E+6Ppba/GQGVm5VRq+
PYMZsNHhzK8Wc/WMyfXgejPPBHtpwzllbvkvns6ryU7ljKK/qKuAJr6enCfHF2pmNAKanJrw673Q
rfKDVbauZY/Oge4v7L02vdCGIHRUgIHzmSzbSpzdMLrZD8Nu8NehowEQ8EnRoIA0BiGxcRRQX3sk
FUpSG9UidFnaUyfonkMD8uXDBDNtuWuIWuRAIqZxE5efbWoxbwqZ4HfVv8OqfAZLx/cVGSZDcMBy
Q2jtpakOppnepQHrs2VuissYUHvy5iY+mwW2CFHmkCRWM12uKlBfUr7RJYKraa1ls1Q9pQW3Daxn
8smK5iYBs+9jPDIbROgIkBABgKah8Ro7Ihi8S0hCFkRDKbYzwXiIStAcxKbZbJva4xlPSC2Oo3ZX
ZhJTQoEmEMERSF+29tJR0MkAZZwVjcbeFNGbz+wGuM148t2R1VECekuwAkPZyiFmto9lPCqgMxQA
XtPx5Y/ufFLeUhkDsBwfa6drrmneMhTh/yhQvbVv0EoePYklrkExe6j8oWE2ik+mtB+6SD/2aQUr
tKpvaYe5taGwY8JjUDvyAybuJa/nduuihd/4GXsKIkY2LYj5pYE59C6sl8A89ZPN588FevQK2uKC
4Jis915b4TCrM6xXI83HdekN4cYwbeAVldoH7DU3CKugfMX1wsRPXxMbM5kc5n3uIyEKu3Yf8LtO
7ta3sG7jVZQb1OxB8tKCX64NjpskNCMaL08dPVXoXYyWLE69W1oF3VWotDiCxn8EgzjcJ7EsrjbS
X2GeVJ4pmED0n27XH7wBV0ZjECgYmhSXGKEBj+YOUxdDXnkktxG3+KnCTZbnIRFSzcGPFsQ7W/p8
Robm2hatdkKEM0ROFIox1Cgp8VVW30zy59f6XzPWz80Jb6zcemkd7lNjIU3jdm+66SN2qzevmftt
LtqCCdJ7gBXuyqePGlyB5AsKuW6tCtccwV86jV7akTCZ3gjv8f6xhhgWdiMiMAP3Lmmr0EMH1ucJ
KLUtGtznPGEvKpkK8oyg9s2Knm+p9Z+AaMBy82V+MCxBfZPSENTpdgqINaLkj+hMJD/ueogidpwh
o7DEjusTL+56DEvc3ll5yh2mpS26qiz1hx3feu+Zyd3sTm81MmvUnWiwSQh+kW1I82ShXMKqVLyS
Nv4cZDGrIJ+dwlgQdSjHRu4rQcoeSv89Ib4Oy5RE3NwgfjU1Z2/cIWjrcMmsI06aWxBidBw8Unp1
We9tmGsaNfVpVpinVZCfkjQoT07IXJ4CcWWSBAJZ2I6Z5oxfJovYGyqIVeKPv6PffzUW7pkuidmm
JfMRzr61qWT42MOeI2XLeB10gMpZNEdhi47b3ryxMCHi5TFuUekG6KbxtI77fnaaA7KRX0D99hpd
d/kIPLXfq6w6ktEJhp/7ICLg9ki+YbxFMnDty48KAsgGnLB1MqKM+VUE+BVJyVEj0SLlmAiOHBNn
O8ZXl//zSLCMzbX7sYS9IpAw/wStZokj2OfxsZuZQ0513yLFgZDDpC05N6h+MIFSK4upY5AuuBNC
IhobzYC9cYd3EaEaHglz6YmBgQu6htlar3C712s2ABIhIUYXXFpKQnzSTXlQ0xRvo2nYdKlfgfmn
tLOiU88CGwTZeHKralNLveda8fgU0MPZiOa6tnd2lYl0w+n7h9agr/dS955p4LdDyu5u6IZ+S6wG
OxKBsq9200cFAdScC+toYJhcCW/J+ktrPK+1eyjKCPFF3P7VFijl3m5duqwaEFd79BIvRz9BuYse
hfVvYPwkONx3COyfkgmpW8YwAtE7V0/JB27jGY0dNBpmFL+WV2hiYje4QrOPtH/d+ClrxydRlAfX
Q07aJp///XeH4tYo71Qxl1tDkOAIkNEfP0eH32I24I/UU/GBHQrKNkOGykfrN5ok26n+3fV8rGs1
nkG/ik5l2VkrFpvR2uiN3z6W13ZonhjQoXmZkx1ue7LAens1DBYA5Xx+6EiYRv9ONTeH9c7wu1dO
9O6MhvOoVJafF1UHydXRyc2TNQfQbfZDiXwN0JeBbrGPdLGagDlCD25yHsLoo8qdNxKITWwiFb1e
4ZJU6fnmGxr9BqkRKlHXWEqiz7Y2vuE6PWS8N1MkCVoqUI75bE820iy+mig5Qg0vaHcIjlOMX1ba
z1/dsPxDkwFnvHf/Tipbe/k7xKuWmbfsj5L+TcMBVdO817RPCBYn9LcToYDVsZtYMaQEMls+tA37
jaAdFqgA4ZIKSNtc75JxfpoNVe5802OPlXx5E3G6edH98f3qbuojax/GwdsAI8IfZjJOlo89dIM7
N3SPAdIbVgMp96IRLQt+NKgvVU0y+uQmVCc9jY+Tk/gASPRPJ7ptUv62BBakzFf2+ZCde/5CZYnk
ClTF2oO3v6rwl7LJJ4w86RkfW2SZ2al1QovAeAspsuw7eTCKgUA5l2gPa85XbNDh7JiHNF9Ee4iJ
VwlKBDN4iIfQW0FpwJpgOWeWa9jOFghsX3QPBThA0y8e8+UPiZSlrGvZD4bBZMmOHoFPkFZAPM2K
cgNKMxc+qBnw+F2DnkflD/A7gCQA0LQq9HTzEiWTTMU3+/1VpgsiP/OSoMmC2PjShDhVRWi2ZvJY
LKQYyPvDE9y3HbXYtPd1c0nS8RcVqNrgw622htk89hw3+95AKYMNXaxJPAK+i7peeFd/ytoNNBum
Ez4RJWTE77yR6CQ5yjf6drkm0+q76uHKGkmyZRLPBLcWJAsK/vp9+cXuiu8jTvaOlX5ojXx7xDda
Al/Lm/Y5ssKG7Yl7nYPixyhZlcV1z5CSzYdaHmu7bl8QrRFxlHy45mIwUunVkkzoUDHC0lgWE3XU
LYSx9nd54gIV/4nb/McIlrMCI6T0NQm8nFKzccyWx3GIEnTHMbBc86/Zg6NvdkSgAUQkIoBcG0pE
7S94gQWep4zgYHmAgScMCcxT6NojvZ+n5MTIFDc+c4UNKgVN/YzSPlWSI3ye1+zo+hgaE24kPsj6
rrDSi5X0b2mPcAUYQ87MwXwfs/wrXd75sPsSuZoZP4dQ5D3mik34Z4y/xhZoYRslh5yXoEhbitbo
iHDn3enDV4+7F7BAdy9z+qQ1u1EBwilPiWab3wtHA9XKyN6xJAogi7e+T8s37sWMI5dpPB/nnHnY
2Zz6V9G5N1W6p5I49SFnDHlR90TzbgbWz/zNzIkcqmgnsrYjmBRZMpQur2ii9Yzzcs3895tsm2FN
iYvfs9e8rsnJ0eZIQydOvGScSVi9CFeu1nKJPuuqr9osvgN3ud28qNsONNwynD9AjVDFBMS/SN3d
vCR5rPjHK5NgVSd0TlPc7CoHJk5CYz/++5xbecvmH6lRe/r1fEmUdZyH7pvpEFwRpOD9COpWvPo4
nMDfeI/LP6SvWcY9aAHifhFCZk+umGh+FKpTG6ePT45k3EiE84pZiATZQbSae+xbtFAZhgpfGT1j
BlRhgxzGrehSuYFu4YcdeRFEI3Qm1lZ/IMoo5RYVkEdiQn4BNBDoxhONde4FHEJMQegQuUzaspdU
LDr9X8Os431b90+5V2IFnxkqMu34NAPC1VJsx3k1jJt/P/RQ7CKi66FjhgfEJC+eRxZm2pQXT5uH
vplHRNU8kPJRaxbNRegvMy42h6n+EF6/UyPDgdZkeQikhpKSu8k10H2KGmFTD45tXmL2bEICqF4p
ERqkSDl60UaofcOapDPNr4Gb0HHQ5XmgcHEdk1ay8/UEDH7svyaP6j8d3Q8v97chVx6hrA2rp4xZ
pZZXa+4+pWdSwNfK3xXzkjD6ECvOfFdgc7SjEAFzTROzKKmDIP+k/Ys2RYgCuK3ejHy6RIshbCRT
d8Xcfdm1khnODRBF+VuMzm+lMoUwvCs/oEMSHVftmqafT0levKkWq4DFospevn1m9Ajo4sw6gl9B
1sDQ49/vd86Hx+ZvVeFM3EfhrtNYuWITZEVZorMk+yHHvFcxtKYCt6ggYKcR7TPrfDtnDhWZk+dr
q3GOVdVt5qCGvl4TIOdFnMSgI03drK1yvjeJy93jew6oDQhVw2JImacIabBKPnhLCyoww36wu6I5
iHR+lqSLx988kn+jnmrTUvZjZ2AmjGqECF55M1BMU2kBSG4RJhSs6KB3cNjC2VvBfWQ/YtsvQqqU
5U5/ryo3fsxSDxM8iuqA0ssWzaOISUwwLTZFkpVTVds8jkQYeGSq6J7jhGOxgju1BkT0PiFR8GOD
TobzMZJL2keevjZV/B4ItZ6YdK+whi1gYoPnXct79Lhswvpn5W1SZhAWUsyVrLmHo17jxkNWVDCe
mKfgqmk2UnhTSZk/IESv0X17mDcZ8+laL+yi/NwY7RHyd3kcRsYtUFe2dRVPa+CokMVU+quS8IB3
9l43uBaRrRDmwcQXcQkhdAVzz5jIFlo6Iadzg6WPONhkzVQNQRxkCk0Q+wFBsovF89WSvUWYMxUG
tz3RyC/TOMf3SDMovnxgUobpXRTaF+wy83yos+TTmip0AGokGTsrO6JsUfXk9usQ1sYpTb7DyrqN
hscDNBmoASkuGd98tJGHZYfjvXMMtNuMQASRpAHnCvNP4nXw8A1YE+Zu8rbsn5EyqgJVZExOxTxw
AEQCCTArSjonvSUjaWY4V+79rr/GFldnI5Inyy0epZhQRoPeQvN/GAbSg2FAHSLpPtVtdDM5gzUq
udMQqU8mDXBDZ//JmNmkmlb6J0z9q89V+BBS+SfE7IDsw9i/iL8JlNqkCssfN+yxcZlVp5JyKgdT
n6HBAy9xUIN534QlMm07ArcgXGyBAxGARuTvuZoqBdi2yStOJ5AX1nwr2LnXHhTuULHHYpmpCfwE
gWDxF4yFWSKFzU4xk9WLkY9AFixosmV5qaOTcJw/AmDKKorscB3XBulanJh9a75mhnGk9/zEyrgj
fOHJ5ebwhwAaiLbvEpDxBtuxZeSIxnucjt2bJ5poZ4bFXcFEhVA5/09sE+4URq+LHHmF0tFeC3Rl
I4vybQz1iuYTUa2DtrJN95qYhn2rsXMTbWyuQ1N4m/AQe7DYZytWuyYjHD42P//9TogIdZ0bLN9t
Gd66yvz0a9fd105rr9rUwBI7kqRj+cOela2VpWyXUxLWaJM+Ha0XUoWO9xQk74QKDNfU+RlrRhJu
dfVqshYCr99Yx8rwq3NCngkjbIwuigUHYQkM0mpPrJrZYdcdDCZD9HobIBo7GZ6Ngo6YLa8BS8E2
jt4WRPAE2VRzrxfcq0bNUFAV9MPtzPSit8tNlemvKrPbLYEX8dawcLdpn5wDd4DgBymLdX2IdMdf
kowewqyjdJ+otZhfKqw6u6xncx8mD45n3rkWlVlT1eYK5GG3AXbB7LG9w+qIFxXvYoMIgDEyZzLn
CviTfMdXSvL3RLWuazw+PVI6nLcRPxS1C5YQE4eL4CbJH5Q8m5hotoEebp2FVpIBVhaDxIt4SkN3
ainHw6ekfJ/N7nnwWpIK0OuVU/VgElbdpDADEGCSKEjqyNoIm8dWJwwOyEqhQTGOygWS1VtYpXHU
RHlxQud+S6eEaAN375FqWA2YBEx15RQ8CLsMVq0bF4zmmOIXhK8J9akirnLlz/jUQQZY1B0eunHB
gJURKDPy0TmmkrAcZeloLcfioU6g8eTYeNbjv1emZY3V+AOWXxt5RScjjBBCnHNCseJuPFZFM229
OHvTRSoOWgTUFW6Nu6McnpMaSSsArvOQ+pI3TvPzM/NyB0OvOBzVWSZQ6uuBiRdyE/LMOkjuFcDU
uI77NS3sG/ORldfQQE9asdv0PBI8bNIwmVX2KLGpWvoYKLGxGHvlxmgKFqEEaIw5lWwRdpSeNgin
oP9BYfRLnD1BSoza12z49x0p6BBqciBxWXsihileKSveR4ReUrElANawN2/G5IONBx8+SFbHGzo0
8NhDJEmiWGkefa9FIMjTuaodXDYmqB3Mkc0zKVO7oveOspTZZdL8LxaweLZxgX7GGlmqwWqv4LyQ
Y8l9mE8PfIjhblZdvSulvnTedAcfVvJzkN64FHBVarNbCAuTHQA5ZsNrWcOa1Wq+Vr6CejuaOc5P
sqXI08lmYqW6DOWsXw/M5slJgBZEDlpIfsbsGTXDFxyKElWnEM6lWihavfJYWWOwOWTinQQHrhbb
JvswnX8dXvu9oLNmUu5fZd6z/UW8NgaMRh2WNXaLKJBhMDkatXFOYo780EQcnsXlgzUguErLZNo6
TFda5lBrvEIBfuZFt5bxwkQa68O6AyqOA6Mi0YBuoqOSYSBV91u8OUzHAanDqAH3lCIkGmp2GHnE
stLxMQmohvrRZviuUR9hnEbnkab65if2r0307i4JjBOxIkTPsMcnoFlfMc/cdfMAZwu43DjUDDMX
JJGzD7FhZEDzV8geaBUkO+k6/BHI9bZD5rxWjhzPbBO6tWX4n3XJXtpKGHg30yIilMQfe+zv186Y
fs1F8QSqVO+qBQExwqOi+kO+ZlnUs2yD1oOxBD1ZrBTwVxLnHRJtQ/5SU2X5ilORWhrq8KYhPgnm
rCK1CJDk1UUcvgIGRHalaUrqRl4EM8Bvy+bV2Tv9n7HLymtzNqo8uku7+CdG0D+6Gbs7pl+wH8xp
3CrqsP0Qux/0rtQr3fw3Jmt3PVjKufz7BdPUW4LQeq8ZY7JnwtRChOphmTgrX/ugoCqbfE3vLeWH
2HvrfQRopIyjLRlEjHTE9KMKIvZkkwWEDofc10N276X2od+Yy89pjxQWJOa+9GXKa8ehTooewYR4
ZLZ8EBQjBO9iK2uafW56LQpGSoikYDVrJfVBYIbxsiDYz+mzX3FxyjYDV9g4t1L9FQj9NjbjGE6T
6E5kxpsMEg57O2Ke24XNJmaNe0Ra9j4UWBjgU5gII4YMYfz4YnWGYD14Z4qOMKyAojKcrJvKMBsb
IYucgGq0q0CHsINbQhUl2TGT2DhL7VIbwj90MvsK/VodJunTFTj1CXIChOYUAZnoDtQWBM9TmISC
8N0qsil0ipBIxIGYxDRe0qQb/R6hCAN+h0kpjv9ymzHFR9mzKRGj84wRxRT8gxcZDYji7iND7jx6
0wZRs33BUFpEaXgXkniFO8RFd+CxIaBkU8hQSWfmG0GQND3wHbGOd4BK+Jm4Y19ItGQzgDPt0m1t
AkJqNIYuaX31BXvw0vbTfehzbxuIgzdCs8Qjy2/ax2b9Jj30F2OHA7RO+hNBv8W2yaM30wWlGjAL
fggLTQs4rUamZDcAogUiUtZ1hgYj5QjUCVHSLHkjHYlhaX4IzHY6Jg0g0iYDMzmNSu6n5dVSdoeZ
UrGms9l2bFvfvUcjNJw6Gm0Jt3Lv5G24wvtIFmVHxFjkiw/MjNYhGYdkZaXjHe4L6ss6p9ayp2PW
msiWjRRdqEkCeDVwM6WPmnYskaO7HROBo4FNJ8b8rJhdQMnNMUWHc+/z+kkADOBUMkTLXvV37usB
5G7Rr3MhNn3b9CyK8MCmfnLXDumjO3ukoBb9O4YDpJzKJWu5PY4tm/7UohvMIyfYhoyuIGYC8OIp
cfB8bo2CEzWyEP0gu2IORDgSS/aovKOP1+TS1xOFHC0TcXXlrnSju3Zil8q8ExcbhI9S/ClIp9ur
kd7CV1QJFQv2NqKxigsyojuzfEX2S1lcvrs9+lBcgAwnQXXu5jqSmzju7yj7KU7yEuu44PhP8mtr
5jTErGmFDm0QIsj1C05PxQZyVYBSPkydeqPvtne1x3IfGzH41Zz9bT3z5zrWscgXLdwQ9h+OOZci
wUbnGbjWprO7b7et0KFlH9U8csktzhXp2dmhLLpjWxXPUhrjNjJIslzqy5kVQJ4R3Sb0glgbWnqF
nvxlK0WJWpHLsZiFkB9jFfCMHu++RRBnYaPrjUhppBQ7AMWnNZLSX2CeKb8XXFydbSyceGCG0mFd
eOV9BsNo03cIp2OWdmBH+CuTVcJXn8TTLkmiZA1I8SPwpmGHgZp+NK34C3buGcUPmygbb07all99
Pl9IH5guthBv/Vy095BirsmooTARoo59Ow7PHU+/hcPvWte0IxgcmK173dRQSW5FpbJLRJsP/Vdt
xlBaG38c0nOTG1f4S87LoLctoGF0GdxpHSvaXW+TGWUWtboaWYrWhsMu93dxTPRkNbDu8Qis3kRI
LOeJ2VwmdX9hkxjkAZBCq2RJhyFibQUnxtXNS9qp6K6Zql9sN8WbY6bhwQpxDGVp7pHIsAg3Mt85
9Zghi5UfMOVIIPSEdvhheuLFMYCSUzjHp8rOTwzDXkqiN97SqHloetN6432Dojx6JMtZJkFoKZNT
l80Ey1fSMMZMHehxtk3T5swkx6Y6/fdvO8t9aVhZ7Rh4EJMGD7OGuO9XJ7+23R3a7R/VuvKKsnSs
28+uJFlThPLHgBTNyJOgPrmPA12cxfipkJJTZXf4LE374FpFcY2n6HUwkDXN8/RD5iMWLju5Di2p
PGkynbJApDczo0EyDGPc4xXkHIiXTZ/GvwtfM2cCDuR0Ck9ZQVHb8KGvp5ZEtGYIzw4mA+4DUT5H
iXyocqu/jcAJOekK94gRHvc2U4ijScTO87DMtRAGO6Q9zvazY5h/+2HMFrcVmRkF6UEji7ZBlrgi
/v+LPdzH0AcPnJfvzRT5VwWAgCeIaXMYiPtmnbKY30SdO15sKAQYmVp9c4Uz3c2yNVYo4MoHn2Hs
ihQwkkzjrrzzNSzvWVGK0JmjxUre59qBG6NdfoLeG0/agskLP/AL6ZN5D3Rofqgn40WCQtyE6NkP
FgTNM2IZZ2VzyXV1HF7xJH0vgYODYRsnvG/DZU5SeWhieYG1UVww9RWXRoDqzeJ53oRj1JC5gizf
smksC3BixPG8JDain14wr5AWgzkPUGyad9TbNMp01uOwn8FPXNpF7gNc5K9m1nPFce/ClDG4ZEPj
deJCWgUUJOh7yq8KV2Iz8YfnNphvthEnmyhC8VrFQ3KLYyNgesc2GLqSeYAMf5BG0O1VXv/lHYSn
mknCgzXh3lY0nNM6YYPPGuHUmnZLyM+8awFsrkzljge2QsxGLfEZ8ap/hAWsEZ7+dYo7gG+q+Bk8
jrEGc3I1UpSkg34JchIS6jA6JE2C5sszP9D36k0szn46k/Dt+vW+oWpelb7V7PBmDuuUdmutzMyj
o4UgbIE2UH0VrGdoj5ucnwcgqaAsH5ydZIu8aePxjNTK3VhjCAqzjZCEe2dj8Ok3ajLXK/c975gX
UQCTDFGXBLChVDyEycjWHkxIXcpPrDn37eL7InAVhxgyAzePDxWOIKlzB0lPcj9LEt1tLaIDUlr0
MUMFXYtwwFXO2GKdd0gdeNRKxnMvLHaIx4jNNzwinCu1+2TEkz5qTJfEPGY/UJiSowNHhV0OVABb
0lQrSL+rYepR5U287AHF2g0r6VuvnGebeTlCKQeAzvLLv383STxYY4EYQpT1YWm32AdgPEhtRRxp
mZ4GVxbnrguOsKTczQJQ21psMvKqi/boBLIdOu8OeUKxJ8JS7lhbstKjm/ZxDYU9ZQ3OtXVdcAk7
ZN9uzCmtby1pWP/9khfMMzFsR3ueUo5/Pzi7jL5uFuL0g5eF7xToHrE4xbGv3eQAKMhgUGUYp7Dv
P+tR+Nsk1+apnSSb3WCJWGREdvJT2EvWsngZZsRSE6BSsnSPBuMKdnomx1U3PfopAxNzbJqL5eA9
B0RnOIJ0LrbIs6MpIwhQgTlBPRsWR4ZvzcWt2E/UZXTO6YMN22U5O4TjAZvT2W1y5hrFcLC9+U2g
y1tz8cm1SMWr7aOJZHXx5ONP3EIJA/Qm9XLaMF9CyHZLMzUcZIrTJBQ6eaA4PQa5fyqYXBzZoY4P
HTyE9dApxLJZYeM6YzjQ2EGwXaSYbUL+WEpcMDk39LMmbFPG1nVtHOyEu1knrVrTrZH1OTEPe0bd
pFf2VNfHIOyfwCzuGb/hm2HRRdaV0664kEsYjCHJJLTtfhyzG69Ptln3J2yB4GtN3nDEFP2gjV0E
HhGkR1sTmwveaeBJXxONWG4iVu1bo6NTBXnz2PozItgiPTDEvMt9e18EzG1sAZgibh9ohv7aUuKk
Yi8X1NmONxvdDv5ZjrNmlRk46Kdyoff1aAmtoftkVNI+Opa+FrIwtgByuA2llRC9p34rl7xj35ED
cNZHkr3OpsvKuLyaWII2cxMkKEZZ+mtudQsLaRNq8FguSi8TJRl9peCdFNhvLJMMZ8Pb4LDD9VyA
BFla7kmjrU3sdsQlMS1b41fPRduFSiDaOmzsrRLstyJ3fFFmVLus9vW9a/7VCmlzCrK+K7cwWXHE
KMc9UpDkW/7EgnJkiFlNhzpE9a6rj8ogQZjvH/sCwolN1o/bpuxe0shoT8TLH7OEn7q3UtQTIjw3
+CtXvlZqT0mZQSSwX3mfDSrZkMjv/WATZI43gVk8Rbt4ik0DJxxqJl7tfDuanGRxzggc6SdYXce7
EIhpwmK7kOlZ7zWcEMezx9/cRsIeO947GH2Qg14QPVktdhzlBaQ9W757GBgsKZsFzZywZ5L4E5GN
uQ/eoPhMCyzXIs05xZWFJ3H5j/9+MZM+AzOEedSdBfOsBA99KBHqWH4Y7VOPpk5oVNl1dBg8/VAJ
QuRTVfv3Xu/8zLkfnauiAHFlmGfcmdPZmlPM4GX9SjLWuLbbtDjY0IFXtX9p24KByVweooS9nhVN
3wRMbIbOz5/paDBCNvjgnMLvUbO2Ac6NedpqK3eRFvevajbk2SGbOx1CtunAr8lAVkcBe3QPDZNs
QmFgvzTDJ1nUSK5TrawdaCADzDdq9ErMpJA3SEIblDLQeol/t9lOZl1kg/mk10zt+47Z3w6FtnfJ
AlSXwHzp38YCBk6Jz4A9709WhulpLiDCEUvEP0Mqq41mb9gei7acCt/uPzxpJi+9DtcdeSof0Vwg
VNDXuS2I03YCCNpNmXCcGLsRz/cuES3reo+vLq+jkYND/jSAwNmzRBc5Dic9WTNLFOLaDQaEI6aH
1CqPgWfjtKCZqDnaiVvh6qxZUONAWpnT8LP8a9LRVvcLRBosOdwpD+IB42YXkSUSd5FSFWY8rqsW
IiQ+hfQpsNWZ8vsyJZ5xbGKPuhZGPjVeyKeAK2UICVkhBRb/QRb99EjQVcNsQclTWMzdmgvkzCmY
ek+El1FodEhFUFj/dtyNawHcYWU3FVF8+aORjtE5SvUeFOG4aVok4wqF/4qR08pqy79AUucLi2/M
kZpeHLfTMvl1mwCTKdqbIBxu09TjNTeZEMGJw5Jmf9G+AGtMolcdpWJduZG1SltS4vIezYAqniw2
eryDLAWIm2e8rOoLg9wKTfPKLQ8dIYvbKuD0HuLAXqnBeQjRGrrT39rk5JuLBRM0MkMOncehL26t
yLLLQCGGWCrssIcY+Mf08CfH6w2JK9gjNtyZ3BhZWz+TEGyvByh9IMHvtKw+rLL7dI3XTBrUeiLE
1+xGh45wkW0aeA/U2z9pTH03B0TmyCExcHEK1rDJJUxDvvKRAkgLy1wFENXKeRlAJO5rM2sLb6zx
aNcfRob63CwXbA/TQobwgXwssvzTYkNLEcsnhXX6pvuaYPPW3GGNpdkczXClxXhAGcnXRJoqkHHA
h3AIYT+inUcaUySsbmVjrQaSewUIo2MErjJyFAOacoSSyjDbqP8O2n5SBFuFOsMv4105uV+KMuE4
IEGO1tZ41Eb0mHrMsSaI4ovyjEUAzm7PZG7hPOSzEFvbyb472IarKViEw/ZrPahntld7u/QPOSxA
SKe0iv0rLfzTrNtkURXST0mJUcuXV8pk7pphfB9GrnxLdqcWAElbofrW5G8tMtyDL8P+OCVsZfI8
viN87CuY8p2yxqP2g2tkCqbouXPnWXCfKFU2DGBHFX7TXuK/6nSFzrH8Qxn7m+iOpVW/dRqGuapz
Xz2dQ/0BuxiSEtAGlPkhJpGVY007e2jJ6zWCz4G8zy6kZkILTazutGKM/BMU8b7uU4cKY9qGsTzV
WourHORH4cwXt6zJGRDnVqRg3wb7xyQWVMgE6Ut04VIHYgZvAZKZ+DDK7tgU8YM1uX8ihcBH9G9d
673Bt9oTofQJHOPLDdC4T46ir4Z60uV3cr5btNMrSLKEFnbpbdEBlXxkaLUXbeM5c/I7dG6YJ5EF
AGzGxhM7jUQayQLREe5xzqNjx3jfGaeNGdasF0vKwmzeG3gf8KAUEGeK6XtChK0S6p1RVjkRqi+y
Qcal2DVuTOAHZU1MmFE3N146c1uK/iG28nHrlC73aSMMkviQqOARIumO7di5UqO59+fJ2TCopv8l
Ugxr+hye5olBfq7rG9+W3lQtHXKRWZivqErausx2eP/Z2S9OFj+o4i+0rE9kmvzqWOXPwh/fZIss
bKpKdadsAqbxP3HUBWRVWR7oqUXlJmLDOJTJ1hwncXSc4tu1w+5IUcSCMGrWjp687wqSi0UrQL6R
+MMNdkycO7ue9K3qCMzjZvfD4IZykU4qPvB3/0hBV2y1TwwZCx1k5zmS/LL/G3jtNScBkwTm2t61
DoVaGVHookN0N51jvsMupmgFECaALDpT+J4BgSjY5hEQy36SJ39TJPUvbmla1j7+E+YfOs1uduaq
cxk7+4RJGBQGZ+AIQPIDfqhZKcnJkuXEa3ZR9EopSpKBBNwSGN226xm1+Ub0rRPU1o5dhhsrdW6G
j7CdurubqlNaYBbUKn53Vfxr2si0PNcEjDhOu9I0zl2gsdKV7r6tGhqmsHuZfffRapHZTRCpbbZW
Sh5LpCmemk/k8pUbUmyZLatiF+YDDuQE8TQU1bu5MI5uy3AAps6EvCCvmldzTuV3bjPf8fSp82ED
NgYADrAFmESn5K3IEW/3SAz9uSK/ylqyQO4c+ozJkDDlak2DxwMAbPldtEF7zWpEmYU0H/79QuBB
f1I+wseMIeN/v/c/9s6jOW5l29J/pePNcQMmgUQO3qS8Z9GJpCYISeSB9x6/vj9Qt7slXoUYb96T
CpLiOVWESezce61vYYZyt+zYmcuQG00xZSLQy7RRXxVtpd/UE/uMqUkutpH2Z7s4Br4O6i5W/r7g
cdpro7cdGuMA2kdf1k772E+B2pp5RY8bkbMvIvNhkHl+ZyfFoRmE/1SmINUikuOpfvktWdgp16Ja
145j7qpRr8599zrFI5EXCH1sGoGYLTqTXa/4qkd1uyGM1qa1tMD3ER49LK/HuJ88H44CChXZW/Rt
GGU6CSu81wXk94zjq2fKcqNZLIxMALalypxj7jAwhRNhE5VTavdmsmSaT5gGc5Qotzc0ariySlGt
Syrkrcp9HJXTTZ8hXeorHDFWVy+9gIDMyuyrU+3Ao3fxmDxMLulMA5ufH8wd50xn4sirmUQo5POE
44PKQ8ZXphS4j3W72SPhMi4xRvJVhQ2Y/y8Kw7riqilNsWOVi74gKWuYY/nZIfSbaK9rxFMwhCku
LnpUcxzUUTnG4xS78pacJ3dmTKPy5cm9/H8/K2LVU7twqTGL2JRcVTddpLU3719FtXyJY/VggzBf
I+XTb6bEaJ1FzseIy744c7VMN+8vibCnMzy5pTv/Go54KtEq1w5CFeleKR40yi6wWhp2fQzRsS7S
SCWPeDfkObHyb+//ODTjeHVlf3j/N6HnPMsiVLOFcbIzIekoVDnllYic8+AL59z0Ml2RgHijBT6w
1VFTl9k0cskJR7EWoHF0XEMXZk3q0rC9oOGQDcs61dlLWUO5GWk+LknjBufJMNG/yeDjv/+rnSsc
I4F7m+rNnuFTfvJrgGRFzi8YJB0dvNzJDxXGpgn+KzgsHyycw+HrIP0ucGpqTEbQpR17eZOEacK9
EaVrTQzoSMtwOnHFkrPElHs3GflRz+Lq2JIbylqX0qyUhXt6f5kKJ6M1MG38RH2RrfRm+btb7lud
qWajYzmIdHtr0H1HZZBiSBkb81QKGzeHlu5tr7TjQ1eYT0FcwpeLSmoZ1zs4EXNbYvZO7y9pqf+f
rzzfOhl1NW/T/HLNHIYRfX+inStOHZO7ny+IH//97XTNMZOdjFQ3aZcLapSIURocxQiFwvxbQtZQ
Hbnv0Om09un9pRrwqGupHDeBUnQQ3n8o2UyWxYAVjTvZ5cPu07ErV8RSYWoAkY4GJzlyihF9G7DI
jMlhuBAfG0TQt3p3yZiQLYnrUvBmkQ9pqrToUGvtxm6zHznUhW0KeHslfL9G06WaS91awwqYPh1s
CBolVvUVJvkW2wbJXlqY3lReHWxM5AqkxZdsYfwKhGRi4OtD147NbtgPKh6Xve0z44oiOgBZt9VT
e2ayQPUCYZxtU5MY7b6n/aW79NMqxxxPiFvZRZYPrLvdSq97+qbss8OCsQewqHITBW6xTMJ8WKVT
g6iqliMtA5/whZJWjZIMs2jErQM0OBuDBE1Oql+vbTJukT5QEwpcpji1M54ujThoJFjux8nxjvi6
IoCYIjvTGBvwG3gdHauM1WWSmOYMlV6L0MzXVV3IW8K2cZrlIxiQgcKfRa6e6d3xSTp0MBxDku3c
oLRpwmh4UQP+BZy34pvMrAcUOepcmHiN4iQ4Vlpu/KOyZlWOdFu5YPd9xKoFN/WL13U8lAkFLUwM
EW2vvUEiOWumlv1ICusFdor+NZ/9+7rfJ88cYrVoUpOLniYle7CBeC0zcpeO13R3KYeDFpFV3pSG
nmz9xiczw2mZwI8SpojI7lD3WUcyF02sCN548SPgFH4uxG3On79Kepk/0reWtOswN8majopI5A/H
1bofJriIAjUTQGPn2NtoWEFowa6mX3dv2RN8EwvUsuWG3+qpaJCqGOLLmFMvs7mQd6Un8zXD0+om
GlEc5Skd9GDmZPacn70T9RVZTxncSh2Whoj9Y6SFXwI49tc0TK+NHRhHvR2maxiDgjL74Vzp7nRF
RTZdCaIC3O+E7SYLsEykIGw2Cd7zaxb6WNdyhC8VMwB2QvNvv6Zd7W6GFKmdXSIxXcSwphYmlPq9
g4X0+v5S+pNaA4REwB3FV8OWDs6CKaMpSSDIlJrmv382mfcNNl5aMuoMTcG6tvMLEV6M5aHWbxtw
Zj9/xlDvB2tRsFQ12Bd0feLKMkkYmmfsWJyac8DUKmfZYhSJcJf8DNXToCpxcwajtm3mWV/bu9W1
TPqBRcH9pzXH+goZA0VLbjO/tlV9Lez2nKBsOL5/9/6SKrr07mQwaQhShW5lXMWx1lw7BFM3scsz
jW/srGyv71+RGYyIs8eJNcn8UDZNfzKnqrtOTVDsx/mIGJ1PPpUWu7QbIXtVqfUqGT5ueYzgMMco
zz1qFcWaSqK7osztr0AOtDVzZKoG0lBtnBLXJsMSP0YwLQrsIQjNZcCuBLrH0bovxXSftC2OTrKu
T53W/vvl/dt5ineyTIvsJdPXlwXz8VM2v7x/JUfI/2nj1ysdHTnkadKlWouCTNao2YeiCE8/v0Qn
y4bbpY6IVGPs7N459GETnN5fqs7891eYgvmKPLtR77KDMX8X0oc4DUDGf37VWQLDBpuTFSJ75v4T
Xl9IUmG04m+V2yHSbuC4dEeHWDxqsGxXmhhSmyHuQJfw83p+ef82j6v71Pfibc2x3nDkX3MX5W8B
zWByAFtSm9+Tr1lc8HpoKwpEPIt4Gc/1NGTn9686Bv1bar2X9+98XHfLNm40DLMdcbupnZ9xBgYY
7wPxwsjZ3TZpzNa4QZKaGro+M+V5sXPj51fNWN/5ZuoxIBKouhP8R8GQLsFmeBsb/g8BF+3X1HOj
gzLDkY0CBIb/n2k17l//+7/Mv4ZaLb4hUv32+lYHxFgB+G7+73/zM9RKmf9ypAWQFiUq5bhl8H/7
GWrluv/STRy2NopUIq10h39Bat8EvKXzL7D/BEwJ9DqOsiwyEuu8ff8n/V+0m5VyXRu3hO6a/5NM
K+P3FGlIgEopFLQ27+O4wjE+RI+mPt2JQFMhfriIIIkyfITUuUjZpjE1AvPjRaDz9GFYA2QHGOIG
7mcx6PyRv4ZiCqnrlm4LWxK3ZdAG/fAJKCmwKWUZOhJM7BCV1DoNq+C2qemgY9+kn0Ibm0aQhhgZ
vW6cNd3KQiQCIcRmX2ho33+JJLv+TND+X1lL+l6YNfV//9eHjK/3z8MxNwwXt4IS8+n6NYyVJkEP
OEX4OxNexCZLJCqdEAx7bKABkPK7jsZw0bZh+9mB+BCLOb+x0E3Lxomsc8I/JgJnHarCAuHyDt8/
dkew6j3+RVYPBs+C5Kz0wcIz5fUOmA0s3UXXP1eew/Msd2mxdNq9HURUTG33eP/3I2J8OCQuR8PV
oWLrhmsQ1PIxqN6OBTHvtsuIiEm0GwgcYb1QS8cPMZ8kdbGPk+xH3e8wDOdomyZ2LdbXQbkNAyIf
r/6qd+jFxBlaUvh4dEncT9KUPyar8glNCzKxIOxNOrx+SFZlesca5xjlruy7N0e25YoDnCztNh32
fmHucm8Kjxp+5sEanR17NutKdkK7rwE/pl8o2J7isZXbMhaYTqtbxuDNjlsnZiTv9CetYwLghhL3
Y0itEDXDuinjgF6T/YxOnKzFeNnhCN9NRcpwPtd2Ko1r9in45lqW84tT7Kj4zA36OTT9sdTvo8a2
PruAPtzL7wfBNHWWDUyUJsv/71dumNusTmyOdjzHkX6XKF/CcDOW3+zShkpuouFMugG4XvFSJpM4
/P0qsT7cyPPbu5hiqK9Ym3Rhf7iRtapxsYgwdAuKItoYbjcQHmZup6KNDpVfb4OKPW3RDgsYPgm6
RVfMOrkjbG0gz0Egdr0O4AdAXjSj8lh70PRoejvuOyt+LPrxuwSXSfTrc2ZF9pYgg/o5JO0CahuD
HjzONntKC+HqzqTZKaJ8FWRNeWdatfFJgq3zIcfXtYWlW6yWktXBMPDV/n6g01bmldZ68Y7csWSd
T47c+3k0reuEsepqJLbm2EPsOZimh6FGiRSwzQjptAnkbozYexEnhIPFgdIAMy1L8GxSeocn6dXs
BbBtA1Zb05WJXVjgHftJH5G1NSLKKlZe74/XSmAsNQTKLeR+bhujayzUdB7S4pkM4aPqC+ukJMW/
ifsK1kb9WAQOe6ocWYZLRxx7bU6xYuXfBxSE7P6JZHYmNJolJHrXnTZDXIpr50VMbLKi3lrSKlfx
5M2AjEYcXYsNo64XYj31bKMY35OAYFs3li6NoxtAQlYJyNJiDLEwdfFL0KuU1mfundkR1Xsjbcz1
3y8+OR/yn2v5/ISW76eEMEOD639eQj8unkWDuDHMwnQXK+upkwypUZ7oUPUFUYqy4QQ03ba00Pb0
PskwncUm1/a4JawUxBW5h+sECepSLzQm19oIm4X+BW1RSTvGd4xtWBNahondB9obaatS8CcT5nRu
9SY7ghDwEO4d8YICBbYaRlUOKAvhhQ7N1zWUXo2SfEjuCQAhKkuboUse8LVRoTCgTwYrB7eiUARN
VDHOZAzxCwm+WeX5Afqge9s7rg4eQ0e1hP9xH9fg7nCEOl8sALpxQHgHNbb8puPnpCFAY71KqovM
ymBplL24OA3GtLDorhFn0Mny5KKF7n0FRmzJhrgFQVYohi5xuRxcdRL2oO8AdckK5NXfT9OHoPOf
Z0naZCZQ3eikuv1+4wD1xgymIRryq5A3AFjhtCjaYSPOgm9n9/d3+8Ntaugsg6YBYUBQ6vz+bi7c
whaFerKjdYW3sGX0oMUQ5eUMYfNw0y8mcqfOfFIP+yONuL+//Yfn+fzHGjpe5/nBabE9JLL010JC
DnXJhcXbW2nun2ke9KNY81mHZYHNosXr8MnRNYhH/XgTULm4wjK5FRxpzv/+S458Opigh2pi77oM
/pMRfgWWf5UQxW5K7obVgOh+GyYhoCPpsnHp0AV79UH1ebxJctnseDwQlJ7c/P04zAGs//GxDEc4
yKtQcjJl+v1jWfRu9KTJSDbsu+g0Id21Y+Btkz62e79jSNgNtD7suMSaFng++NrQ3aAS1paObbCC
a2o3rbZOb1SHAsxT6gzNyWwYljpx9m5JhZhImMOohuIlNSL7Llc0aUwdYKinBLoAFJF//5P+eKRt
w6CwtwWtaPUhwlzrHUmaRDzv5pNl03D3OjRy4GMKcfAQVvpmAkomqjNofqwotNqJi6X5ss6M5Fy3
IxkMFd1sBR7yk5XQmC+rDyuhwR3mCMXDCRyE+P1oI9eIaVW4BepZ65bZ3En22knUONCVqraT46bH
xS4ZbbS5rpF89u7z//3juzvQ+9iXGLapnA/vnrlhWZNiVxBVVXlnIh2QpQvryFlgrgrFk00G/UZO
tFpqZukiN0PokzF+WFdgyVcG2/pPbsP3q/7jR5IoiB1ygKn6xIePhHcomWgZFLuMLs2ysJifUKzt
Eh/sh909u2PrnkL/pq0GeWY9yYg7SrxzEN36TXKSGa6hBEdg4RmHyYdPaLZ9uCWrbTzFTC1iv2CC
Zk3jqTD0tehbOnLeJzeQ8aeDimjFlkQS24b8GDs81S59R9cudiJgakZ6IXF7jX/O7DnYsDijBEfJ
LkDPRlV+IFWU8E4T9YpZgf/wqhixQaL/DLAme9p/y68/D9+vu6Q/fibl2CYPXOXo8v2B/Mta41IS
6GXNHVBJTZIogFeO4Gc63ZkGU7hpXQ5NEq4SXOLLvrDnLVzdLQ0ExLtGieS26vGpTJq7+vud+ae1
hoxcSRS060g2tb9f/YVRey75VPlOZiGrOjwMPI/pPmGACq/gCfb/s9czOfsfv6s5b2MZ9nPhu+aH
yjtVVmXTay3YARWPAGQNes4xKJoEElPsRFR1A4YgQh4/ubaNPzxjTJ2FyDSEMJT6eBYSFnENpBbr
UP9dgwl50okvXDhJKQ4GihpYvYQpUmFvC8NEURaPCB1qNCukF+2wOTOV1RudmSbnR5/KN3ANny0I
f3gIU3uwKyArTbFD+3BoqhwN0TA01a7W6qtXgx6ISTtY6LOaGgWl2sEICB+gax6VnpGwqrGemg2I
rg4LaZJZp9ixCZw13H2esRWXZtWtc3JuVwjkv/39LP6hOjHRCIOl44hKYu1+v3Y0Vm+r4SFJAq8D
x3bQD0FhrMec8JTOlZ89rP9QsVIZoC218bqY6uOV2llR0OBZq3YVfT4iXMaK4ClAV1p7CTL5EMba
jZvf9vRANlNW0EXGJVkmbffJCbL/cAlZFheQyY6Gaun96f3LjZzbehSWKs13ahZeTUJ/5AOjyuzH
m4RraaxM7RmpCkWLMJ67nnl/4VVymYnmuSTC58swoyLC6nVI2mzbgSu9IIelfeHG/vfACsqNmKZZ
oV0TbCcCJpC0fzvDOMg8iM6p7vtQn125QEggt7Y2j4sgFq7cODPWvhmbd9g8olWUqu8h2lqX3M2F
0zkevxBRtcwb3bgOcd2WS5VM+sEMmJQyGhYbMZQIRcLwHAueuyj+3fXs2zBPYqph5ZfaPpfFLAjk
xsTzpkVu+EmV8Mcj6wpTKpPmnnw/8r8c2akXZWxmGvJywmk2fGWuDCOzl2NPIBBZFVsw5fEnu/D3
qvLD084SQuEXk8qiUTgvkL+8aR6M7O2Ry+xAWo7fqzlk0PNIeGL2XuPQIoIRWDcbOm9W72gdj8Fq
NwFHX06F/dQ2Bl68Al+wiVVjGoLkiybCalVHXTc/3DBIl2Z+CtzT3++8Px0pPrGircki6qq5tfDL
h251ZASabLJdKijDibnSTlZbeOvUADrp5D7N80pMn1z5/9HW4na2MGAIl7pAznv539/VioUzl+jp
rqTVv4Bv4qwQisl1o8bnyH4DgJ5dxsCFblQ6435yuPyb4sVO9PBp0J2c+Z+XHDLoosQ91wfTAgYS
oz/8bI3/w9PfcmzF45+Uy/+sNVEglBLyR7qTXmGfZfrVEWV7jKF+L/t2fupjQeyEBXcJevOm9POH
vMiG+25qH3SK6LPhq/3fT9efHv5UUkpQfxuUmR87TZMISPJOvHSXNQapELVxsFR5WzO9WljEe2OV
JdDC6uiIicl74SH87Fp5tBN2sRFhfk+/+/r3TyTnc/Xxsqczac0tc8SUH1dT33aMNGG+juKbhJoq
N5r1NJTZndTARNSGKs5dy0g79DCPorWSPxoc0BRWuyQYq9dMbeNUv4+Hqjk1Fn0TEHgAQZVn7TrF
NglpywUQr79LLASzAADzZWBJlzB0tKeio6agu/1oILXKM5S3kA+3VLvVHrW4uSRIsoAxEQ/rpCHs
A5Gc2CXGTGgAu7pDl8I2DD3/GhGM2AxAv6jeSPVNsdUvCXeKj7qZPhlmTg/Bi3DGNTAVtLJgO4eg
nhWkPyiw8WvfAwVk+K5xHPIthgMyzzNbA6DPLFWw/1tWtUA+bKfmzViFh9EYvrmZM96A9UNCk9J7
j7PhglyF/IHE1GeeEr7mIMWn9/lO9Q+nCzcJAoJ5mwAQ9sMqZTl6zVRfz7n1BnONLPwgbHGorCpc
u43eg3kCagCO4CVmfBnQTcEBiIAUG5C19oPEWP798vlD1TgX1ywDJhc0vcvfVwJJq98dzTjZmUyh
V0MH0rUfcErNEYzKuUS++qH0OP6kavxDaWRzqVOlMjegUfBh/Rn1knA1E1R3NqE+b93p1hmt76Mo
birwhU1TWwupEfMBVy/5ZFGx//MvFnTKaJqzoXAstmu//8Vp6Gu9PnjVLihJ7PTQAC5L9FRgP5Ee
oJrvMNqQSRp/EzXQZ5xSCDgQmg8J4eS2T1MSfXS80XXVrpAY60H6NVG6YmIjk4tJHcPDRa+3RRk0
CwFb8ptvoNET+JjuxhhMSo2Of5E6dfdlYpZr/bBBYDsFvXRcuv5Oqz2kaaXlrZVRxWs3diCyz+Ip
t/SeyAtId8ysFoStmdd4SK/4JgACxLqzCFvEYiJK1nGha9SKdnmqw754opVAUhygzpzfMaJo15vo
qk3gwfkMRWmt179fT+/X7+/LkaDmpT+gmzp1kfPhgirFWNsj3f4dASBP1dhWNH4iEOBK27Fnmjnr
WXvVjWKVUp/YXXpLRBVc+FCIlZuboL1riaAgwz4Ez90+BFDNkqh2jwl/bkaPZU/QtrbEIG/SPGnl
xkQMQWAuBCjLK040vdiNufVXREtnwstu/DAlq72DP5hC2l2gobWREHl0ljFx5xSVKydMkGchtw5o
+y3IjYNsEoDlh/i+9X3tpRRCO+FfO3tuTdoY+o3Prkh6FP+xhkvbNkzJMFC36GjOD8JfqgA1AZf0
fSPfGSE7Wxmq4grhtskndUj79F4NdniXG5l2E05zKm9ZHHSyVGGgdNWj8l5GRcwuwr8vwAH6YxM4
BBfnYIwhN3o70Rv1xe9vsPHrbCnoio/98BK5h8CxEkYydEFVb3+JVXi0NZ8AufC5bDrrmr/ltJVu
kjJDYuKToetXyWvU061NMVTIQrKLdatjIcHqSUOumRxAY8nVKjF7Z90r3MzEUdMSOsOVG4+ENny1
epcgr5wWIPxAi4BkAO7RuQhKng2JSLcAr9dyrB8qNU3r1ogfSz15GHLryizqTg06/dqiXIuiNO9c
wun8KlU3kWstOptsKuJyrVZ78grXP3kINcnZmxZVqzZN1gsiHKCCBDBxyV3A3gFgZhGTc11oNp9E
xyaMNLlf5F7hLHun+T7pQFl6D9GSQ3x5HQHu6SPnDhJDtIRZYASvlfK0FaCnf8ZE++FV4Gtt0NdB
8k8hg386vyF7kWcTQec16ZhQBUzNjCF+oVkDm5mT3pueygI2RvmtiOGYonF+Q4J+70kSfQbs+Gbv
Qd3MkZlljUdcFG/c6NZ9awv0T0l/RWFMM792Hi03J+UWqe56CpCJNKpcdy2J5vLNEmziGBnma86t
m5FIM2FKAsRp38tg2HupexGEgsWFMxsxW5dmCTWzKxDP5ImHNcsI1yFQtI4VbNmT2km7un/25Yjj
yX0LqDlOYW4+UuuvGyM4dh5xD7UbAbxh4L9yOkYGju68wpjC5qZBunVibaWPdciz3jLBwtBcqrQy
JoeA8w0+GVUrgBc/cJehZuD7UhOBvx64txTCn5tWWxD79hmSe7V0kP8aWvmjrmEVmkN4xNIx4fEP
ERtmMAusHp9TROAoemr61MBrfXOdJz75zZZRX6G0qCquToPfNXtc4aeeTOhl4kyYgUdk7HAJr6Ot
TtM7hmr2k2spHNoMGcE6dVpEAySN5flsDLcwlQXGPxZihhPQ2Gg9WCWkWS3qjgM9hp3VqYMRDcRb
ZuWTpmXO2kVxsGiMZlrVFlLlrDMeygZoOpspSBSo74yh/2HlxXNbBLBVGjNfUXJOS2PEJlmMGnm9
aQuMjMibEYYESs5F0QKRDHuDvWBavorKPHphBhPZv+0HXdulfgTRf+yq9QBpnmyQi3IJGPZCBlfu
haub4BFaUzQm5+gTHT6t1UmCqR1YKNmrb1HroYHbJCim13GPjnJG1JjSuVgksm18nHDUjeAnp3Ax
igeg5Nky9NG+5gks/BkKShsExs7QrYsxEJe8rK9RxUwAyd2t47dv0i1PEHsvJZ5wI1AXzaga7Dh+
vvH7L9Spm6aMHqVVIGFKTtrsrRr6liQvGXYbj+ifRYpcfQF10je/MboL930y7kzzGVu5RaYUTVcz
mjmkdKaMMPiREt4K0xoIWc6fEYfmunK9G8LO+CkIMn9sWR2Kej/WCZnFiXsUsrgJXEI1J2wjGui3
pS7yfdV6DXZJZ2lJsi8wDh4N6jpbFKThJQleYs2+R88vz/RnT8wVCXU3uHdUI69JgThZT8Ob9uwM
JnDhYMIgXesPTQT2SEgNhKdVLXjAiq1XY6q2dW8/mTKHftFfzWK+vKf65DjdJayrZ2vAl+Shbe6C
tZX4WIPL9gfRFmQndfaxGLQTJRcUF4eAw2g+S1OHHJFYPDeDHJJFPwCnDwuUr/sy0G+hogQBkDLN
30hJ1ntA+oAskoNtgiwX30H05JCHk++VyYoc1WmA978JlxHNo6XMcW2AGHsZLfNk6oytnTyGSi1g
XFUmeSDeAPeO2gg5a4agkXbUzqe7R92Sn500DiEF+oRK1aI66EH3PML8TWJzawvOVmjkb8qG0zer
BKfwyqPpKlx4POzTHiFXENM6jZz1JF86yrzUMxWWPRoYjKB6mKr+CPNTgGiMXyPyjE0BAqvMi2hp
2N0eOA35ORP1QFXKBTGUL71IUPA7D+ykl2NpXP2eAX9L4T4S+FGxeVow0sVrS6CZ7mp4MPNtmf6Y
dFJwe1eflkGeP7B1wj3Z2dyhMTVIxNxgpffOo/LNDt4mgbruYK3kfOUVMjtMQLmTtE5PXVnwSBjV
XuGUzgWx43CyDKjR7DPrGGJWZ72NjvhRCpxVqnvQCKJZUvUxUQpYa6dhDcoDe5cdnhjajgCkTOJW
02MNw0652bPy8ztBb23RhrdBSx4nGASbJRYDvw5MLm+DhxFZHowpwhO4FuYjnXsw1lLryTbwzWUT
/p+k7B+KNv3C5qVejGF0DJFFi0x7zAd2wYw1fzhGuGMRwB45VA+2zTnUrOwr3GboX/JMF+hrr+Dk
KpQoKZ+8GPUjhN1FX8J1xU1uLa1jNfYm/pD6qyfqp1Fz91qdQyhUwQv+mpUTXSM2pQuriO8h+EUL
Ueh7W0YXpKaOnJ+xGg044nLRziieBLi3AewLWGp9aL6W0tl0MKFlYVBNhTPHxbAeoiCmq2zwWx5r
eA8tYXJPluDdfI9CoJtgHBgUO5abBNvQineZYQQnwWjVMZh9jVELJs48A0370hr9I/fhzL8j/bIa
Tpjnlmmr39rGtKsFRlzyzBaWn/9jZlDyewq5wuBJKeNFrUeA7SaxHSaf5dWqzoGw8Ij4AAHJC9vI
nhk+WfRbYcZf4L2hF+O5C0cwxm6h3fpOA800vR+64KllKghaOMDtZCPTNPTyTmUDHh8QbVhZ+1es
s8dywiM3+I+R4yfbMQnoeHVtsIqCDEWNA6y4ndhmA95kdgQG1Q46dOE+jGe8azAG+/BVH5A9xJ5k
9zRCDKDPFhtNvyVpPVi4/V5LnIMJpZPfBa9QuCg+9YFYqCrZtmYAP8lkzSyzADIlhNmsAQYvM3eZ
O/SBAdV/FeqxIJluKQW4KorpZutNBFWAZgqM4OK51dPkElRP6iykjvGJTfbdNA0edPgQL3tDv9SY
aQqxxxJskG3fNCnxhnVyUzsl9tU4P0YSNLXvXuOx2fQFS28ajd+bpEj2QRbD0CkgzE91VxGrnhPM
Blh1UfKM2ORTso8K+dZWYUJgAlg3Gy0utiGKrRhweBB6+7xTEJlcmDe+DepETaScIouBeMAKCw22
R8BPwDX8Sv002o+0iC+u05/zeKYp8HwJAjhmrpP1W8K3ITHBMXIQWbkcnb1uURzEiBhg3oE5NPTF
GAyIfOHtLAfsLtwJ3rVPSZWkfxTund5axnPhWxo1ob3puDJx7S7iAfYavphrlRUwxlOQisqFYTZQ
Zy0pJ85FqvfHubhq8l2qoPvWcYdehhKHYsxyy+K2Mp2GhjRYBLsy72ii9Suamf7aLGpqgFJtnSZa
lQUldT72EM5xezs1FtiENCXWCXkE3LGwixiFTqRfNGSYRgfjxRtxREcF2jbBbtvxr005wYpj8e7H
Lfq36ggy4lRy2+K8+GrTeD5O+Tz2bXhOqho5i+5tBTyNXW+Zr5gRE7eOVm7foLV2YPsF86arwx5q
+dZljLXXcvDWICzJuPmad/mm0kNChJrsvk4aY4Hl4c6JYEF4FlW1/YXsQQy37WMn+tsmJD2ktLV9
2yQvqvsWtRRKWlU8Buag4/9LNwGQiJHPxqSHrENuDz0MbiJv2EuVg7RKuSlRalMtv4lko1tpdQxo
mq/9qwnjXlTqyGSGgFpHf+Cc4mjkoTe9ej3mbJ/gWjAHa+yvBGROeHTJZECyRxnRU7tWk3nuFLLv
2HWfuXs4IUfo06RlAnlpK20FtYbSwx/xQs8BFDormGYtykJ/oH9NdRlZX9ukJJm7f05c7y6y7NfW
sHFna9XKrHgwDcJ+DXWLSiRbJ2161B1trU854JN4l0clDFq6WV6WvfguroaahGjNIelaxNtsCn94
RvbI4bxAsJuBZcQP58TD2OVdl8OTcUqQczzQs4VqwftaSXQOExcbMGSAZdAYaLGIdQ4s89bVsrem
GdNFoYJxbSoafp5/7WrWMtoz02Ls12XtvdGaRaPlGF/qSNwC39+aBXWko7X3eqplW+BP/ToOY5cH
t04vzj2olJ1/RS0CdwWTsUNDowO9pWmPY74dPHlTks3H9DdgnojZMStuugzVmJhe3cE76GO4VzNp
sMthqrHV31AUnGufUEEj156mGBcU1soVAODvQW/fT73Jdk0yx1DF6xh3+8nH5eyAmpeaevHsmePo
VdEqDhTuzjAgvzS7myxXrloXCy67C+IR40gS0caamk2bYiCEyVFb12GB5YaOHX5oqOCudWNt0QTs
FkAZvbnkgq8GGV+mgOSJUE5H1dkhRhAHyx29HTIQUTLTYHJJQsruET3uybR78wwkLIkRnK0Cx4do
whXeMH5HOaqgi1KKVYHHqSpq71SR3b1s0aDFVnWCx72MO2dn4qA5iRyIMuKEDaihhPeG4QRR6UjT
m7DXKKKTlQ7B0RmgNtX204SdEIQZz72+LPaZgE+T7ZCLGVvZsAfFat/Xb6IV3yzy0NaFnR0SI5yB
CEgOR/8p82Kc6y33DWtddd94MCtqkFDQ0J0nIwsPWmM/gCzMid7O3YXRjczUCEcnwPYVgBjJkSPe
0EbKt6gwVkA6oCFOpb6qQtzPVa1esmB2/IGB0sKFbpPJuNe0JmXMC/q8KrQ9rnZafUnC7I8VvfdJ
nE6kiwEissZdXkdPveShWCUvPC4305Tf2xn4usFeFqGYIZIUIEb9v0k6j+ZYkXWL/iIiIPHTMpSX
9xNCrSPhTSaQmF//FvcNugd9bxwdVUHmZ/ZeG+/4zKPULm+oqlzArg7NK6cJqOfsCpPjVVvkR4YB
fW2f69fCGST94vzNXDc7JOTHGrXCVTEU5n72wLL2T5USeCtgspRxSCJSsZAZ4rpPULh2Vk1cLCd8
fygoO9KWaGHggWT3fkvaSMD6vbXjcHpsV9yAz8ipnWjS5iw5ohF0NonhQ31ekREJSieFCz5LrPes
95LIu9Zki1Mx0l77RfrjpfKXvYlCJNVS3ymu596O+sB8mWugBr0jULXNWITauBZRHH6OcryOLV2T
Xle5DG86DD9NxT2Yn8QcAMEpXVAfLvga2eXPE0FzEJjI+asnfie87FCHkvzJR2l1t4j6o6iUj3vP
ldvMdC9cstAqbGs7ZlVzMhWZRzUsczWI38X2iFmmd0arbt9zz6HxLHdJUBZRz053LdSpCMhIGVJg
40oJbk3VqV1NEdDRUO1YTI871kcuPB/RXYLuLk5cghwDzt601MBAmQuzAyjfs3j4ExYf31QTp54J
uD5Zjmt1NNkUjy3kOtTlDjO3JF+cy5AllKn+YvBDl4eB05r2nPCNfrlpCMV5XxI2RGrU1mrTfxiG
UAgONIN51iEsRk96KKYrXVALwlA+lAvJy0lHvxYGormz0+pZqKZ7ypof3dc2eBW4kUkNzMV1q3Nq
jMfahE7pGAsUkVQ/VHVZn2INgq3uvOd6pOcxDUIPUZtvvcyNNxzC5aWs+CViGkJQMc8poyMmUKLb
dR2CXNfWjGDoA+GvP6U+LKyhBSmYFW1+ipOUCdnKEYJnFzzP/XAwxQSUYM63mKIYqtUrHzswnjOe
kNyyKfORYyEBpHxEkVppIjAFmijWdvBbK+tfmiX/ycV6HMuqiiwLAoPZIvVJAWT0AdyKrzITp9ld
3pVxDMCYFo33GvgAuAkvzaMSnDet2LJxeM6IQLEe51J9BZxFUTFTeA59RyB4MkU+B1eL2ZYo5vnc
dVQ9qf8Zy+wlzeQ+Bv+BcdIPCUrAB5Il3OGxgnwYSBvroQVLHrb3aipnPubdaZPvAcnsb2C0Z6uG
SxCCG6ebhVNnuM61bCSfdTpCa68K9eh1YB+BJ5wF1d11EluNZ5r4zwE4s0ocxrr2h2GK/SzK6sp1
jD5lyD9Dw+62zTJf8hQUKOLTF1686W4sX3Q4MVVdFVdTGr7C3WagHJ6qPGdR13uPzK7LiH3baqYk
3mi24td0lG8+C+dN3K/+RaK7tsqqkc/nX43FYe/aJVT03iGJxaeobbDlBWq8odW1jm3cZrc2u4PC
3h/SOn9BXjztJ0UpEbTWYRJ07HZoQazN8iidGcY6HRbdrkTN5iSYS5zuuQSWvTF9QbJiYtPP1HTC
IT12A9rI1c6M5hnyfmGmDwEcrr6awMekTU1EVAsn1KRFsGO88yytnto5iPeA68VOAQRfozO9SOTy
PTXhmMWgSXE7C/jCx8z2ek4nxAVAMM6q18ww2EokuCk6oHHXdECEx5B6Va5b3nHKeThQOoVPHMH7
3IyRUtHQnjAzrwRrMmkaGF6vhqjvm6kF7KU/Y2rl56DGqEKSFozN4ZLAAMPHs35dw7XRGFcgwcAp
LM1LmExJVMr+pD1yq8YZ1XNeGhwJYRmAOrvPquyDFoAgVMT6QPL1+tJ9G1PPYU7UMdqykAeHUL4s
sIgXS6qR/UiLAQJC0mjNb6Mo76zAo+QsJxiyjRW5SDPOnBjnlUC4nwrrZSEEBFHWyxoUkHbnnFnQ
IaFvKfyRfgyOVOI9UpWhUnDG+hKo8mYy0s0yulteb2JP6N5tae+WLrvUSDaY0U48RArmXZOn3RUj
4RnU19wyY1IdFVaLfmeXC5COTT4/i3wPTJNZk6zfQtVzOrvU6Uv51gqNH35AimMRRKFrBLbkOvu9
b5/9oPwQcopmqtfYDjdlm3l7DQxsKYfy2PtLTD2lMOQ4/v1Ah+s3RhSbZnwNDJKYtbWpaJRh4IE8
QT9BuE1ZHa3ZZlTmUs04/vylILjs8xow2QSNXwim9m5WjXsKwWc5UAlPc/+mIaTvJ0KdhWc/SOuC
pP5rAo0Q+aW+jz8BrpGXgSAmsoYlf4A5O5wALP5KPCjsaEqqu8Cuz5pxlYE8fWt2pB0KmMU2T7Ww
yvYwSxdemr+VOk2O/sC7HZrJG+DzZLNGdEQW5s9jGxRHPYjgFubwMHqP9F5SgZMTRi3uNvbVdGIk
8EKwOedjSP4YPyJYxk9CDbNLDqHXS3PmkYqV75wsXVQJeZfE6m0e9p2bDY9Z47+3KV8M4TX3wov1
WRktx57/Old43afAbgnPhYbZQUxAedCyhBHWXmJaUAbGPVumJx0DusJau68HNLd2mDPuKy4DiI4t
NevjEC/k/hjD1XQkuvzKKC7042SsGNQ8VTluMnf5Yn++D0noPBD9d0sEhBA/pVgMevIgx4aLL10i
WIF3DXxHWC7dGUcYdbgW8XHsmvfEckkvrFCTsa40lGq3dSHabVAPUG4TFZFZUm9HIz55FE27JKTR
oUA38VJDz8xJScHVjTG36K2TudqzyUbvI3cKoEIhwUFPCh8KzNW3WVa/LLeDyFSAF9cdsp8b4Y20
NH0t2aIsChXwosvvwZ+tm0sqUiRNbhYno2ZDS2IePPZgVW91t2xMu5uqvBWvOe+B6qLvwCzjGtlB
TdaabqU2SFuTvcokcz0aShm01dZl2cVa49Gf5BVQTJQy6fQtolF0uO7CILUCw0O6kfHLHFLHfZg9
1RxEB6/G50FkWBJ6p772ur2Gtgg9kNm6R2vWw5G+M9LV2TFwk1LEvIW3JYWGGE95vXfHeQPMAAR9
PICjdOuHgWC8aJgmIr1JM6k1E8SFV7lAFQvPwn7pKlId/SXfB2KkMIpz2mH2pkTgjSq4d4fe2btG
c/IBkkbzQg5amd0TJz6fgER+IERqoixn8his8NspNcHJIZjO3PovTjMgE0POqHlkDJyCkVgq/4bO
K8Z+glbACBoC39JRXxdC27a4KK6TBfDPIHho6WX/ENjcpuNAEnSzWBGId2JmvNSOkpwSbVE+Y6ja
90iMBTDA+m661bX7bHY+baM77y3Pq+//968ZFPZ9cugJetjj2JIc78uOt896SgIf+sKwfLD5qG5u
yMRNppUblWB5Vkwd03rbPGRGX289gj4wFaKYQ4bEajChjKcvYM24BC/lQLpG00hzO3Thzsx7g92C
NUdzw86cvsmtjPBM3BML0MGItw2XEXq7H0k+NSo7g4ooBvtt8titkvwRCDlifdZRSjA0tJvKOrGy
XCGFUHtam0A/tZXp5EXKAcwQmwokTMfRQXTG1hjc14xtAGsq4xmmRFQ1yj6zIxKv6p8DhmfveJPF
fNVI9rggOxGcm7JnDV5MN5kvlxW8uDGd1Oe6W8SDOadfFVk5lGzksPjdcDE4+Ja4G8+tvy6yRxf7
vvfOs87dFKijgBC3J9IV5SjY/HIHnPppMoOZuDzc/lbDpRiDnEdICJTTrI2DXYZ/ZhduKfPJ6hhu
yDzda2w/aoZ/h4lk7W0QOtluNmJ1cGziiwbp0DnV89fKt1k6ymVbqR9+gXinjfw4zq06jQXASgbt
5zyHTF6jcNIkzlwNk2ImcSaHuYu0zyiPz0WLR9+FMJVXtqDkgWklQm40FJbUgPIy2GG775qCWUbO
j2X0kxnimrMSaLPlMa/qP8FdsEm6VOwq+NzNXF6YqT05kojCvhuuQWYtCOKcL/YE28TMZwJHV9jZ
6L15U9pgJd75dZ88J35K3o5qRDSq+ew5ZGD0Tb+nC8Wj6r9l1cyUSDsGLR8n6mKbGzu3XkaS1aAq
hh8IByHChNM+y5s1k4lfpq9z6PUGlSbBgogRSEZpe4s/3iM7uOuxe7MHMkp/OQaDfV+l+AosQioZ
5CM8cqCuo9ZMOIXtf4m29mgf/U0akAdUNd6HxVO3malJAVUM4ARY/XR1Bc/Dy05mJtiUyvbT91/A
/lM8GCA8Q5hKaRo++sBcD7lbEIu0xDso3Dc/x1WLUHreqoKHK6FqN/L6uUGx2wXybInwCcEJFJLQ
BxDxazfhP9jB6eazJMc6y4Nb1VIaUDvc/Ky6A77EAKVmRVFystAw7MPcASa+vPPlLVuQnh9iyZ5U
4dJVMjKELbdCNqn8UkYy1biczV4+1S17/Yp9nloVfb4s3pRdnblTwjOxRFFhNx+0uy95Rq7d7KTA
vFR+Q3r7RCKqfixb1rKiPox4P0k17ubVvk04ex6Q1qNBqycl3XzdWLSDfbALJ5qOsn7Xi/mbT+Vd
JwXNmUhxTBVMuu1m3xqWteuAgW8z3WRX1a/QIP+ev327gJexy6PvJ+Y5Ww9odoRX9lHpvnNmf5On
6t0bMT0T9wlOA/VWR+UoDXRczeK+qkRAmwvMi6ZAb5bqTmfuRaS5frb77CEeH3M1zVAeMwyr7fKq
C1ZEWs6PHdeWShF8QefftqQybpv8WrO73dT+YPCDxutcoyNGxsusGOCZxw+0+5GZeNl+jsCdiMlh
UuUH/4hBgjIrhrMDdmzfM5DTtRzPc0Yqtz2uf7r7gBY02TdOfEkG6onYj18qdN69jv1NDdgrSlV2
KO2///31ePfhrHIwcS+HD0ONtGJpy/CFLRLmdE+g4wEEa7gjn132LJOMxAjoQbKPDA36llhV4xCM
+fdiE4aa1MYFYNUSSbLS10BS81AUPonepA22XgywWC+b/CXBx7hPY0A9eXPwFuHtUWTQK2OuTcof
c8q/4e/7H2Z5puitUIA7TA8H3iqLrhktQoBmdvGznUb/14tPrnZ/2/n6Ly7DHjwMlBIZPM4mYzxb
XsaRl6eSuic/Xb1Pk6T/al91hUymMkl+iWEgHlQrXgtWlCzmdVvd7D75hMaP+1vkxN+5J5J/mRhL
ZiLlt6XlpfLqX5EV7kWN6a7GT30uiZ7fGG3wzRxz6cmTzZ2PGuZY1BGMzP2bPTE76hgp8IK0Tvav
Lnv3wv+0jgQQ+ThAepsAXynDru3A/M10RyaIg8egJxcUu8U5zyYyu73y1/Ydon+SBkXzaO7tdb+4
WD9twOredZ0HPmNwnNUzANx7R0MI7HHSlEvlUmP6B6+13pspe12S7Bar/jfNmcAFJsA8KR4qd2bf
J5lsNQ2FcknkFuKSZyMH6ju73r5q7F/y8TDd1k2sIyeUdAoNuc2t+ViW+pIEpLQ0iXpBQfeK6xuP
tXJpXiWjlsnbMnj9rkoJLEnUL0w2oYLDB44FscuCWWtIz45G6yOrXiZeU5ZuH5xoXxpNEfeNt8Cc
J0S9E3dDy/uaJemfZX2ZFu1+x7m9YVqtUD5RS2vDRFBtnR0kT7PAINztAZESkyAJF3RYZIFZNWp9
K93uIOPyL89XmV8LG7xoxLaLk3fi4JpdQGfC+GMmB1KgtpK4tGA4T+wVpn0VFGhAa4i2EtQS9kk2
tPkjAQ7PvkvMqv0t2WBcpgFCQoAABwraphv7D2eklG89kk2bnBwDrRkpsQingvV8H80hA2NW2HQP
S3EsFGGLncVnPRLd0phWwl8NQnABoT0nzNdPdzFlHnETrE6MVO8Qnz+QRmjducI6pY04TjM9uE5I
HUTgIs+uvOBdCLeEnhGopIlndfLRJHu6AXBVx89VGLOMcj4guBZR86xNwaOKGI3qDIYIUpFxNg+N
TcRD5XZPtmA9nZMryEEVALJISbs32FqPfUiaAeFpW5NWrzBS1tJ+wQoPK+8ExgGvHYT0VYk2yArh
jElOoo4jx81Tui/h7Owee8VIiYjl4FqJQLPOXZ48WfJw8G3SWL1pBz1RGVb62rZlwFKdnctCfhVR
syjmkhpBkNgMfgqRBN0LqXLh1iNtZWMQN7JBkMshAliJLEXN9BBDzwaeKcoC+ckE4cC1Cm5Xs1En
4bPbLUv1Hcfe0V1lPE34lrdnH5DQ0XqZS7ig5A2Su5SmqDqa7IinkDSdXDzXjXlhQrvV5vTdAk7b
213x1U8IINKJUhwzBbsTbTy3C+L1FcsZNOV3MykKDq96deXwUnOY7GVu83cRzm/pmM+uksi8++zL
JqQxA4lysCrVIP0UB8eZ+V675FHr8k21a/5NQhJ44WVIAIMBCmF/mEmLFhYCr5QwI+XNr2QS0Ip4
C3gyt/vpigRsDRP+dkAlGz64pL3tQiK+LkILPlDd72BMvfQQNUWhbkx/eOZBaNqgHBo/cJjkucOe
IUYV2UF+crjl8Hzoe5n3d1zsF8xQDGh8dsEL4fJcGaCxB/k7O8SXdqK69RZiGLe3+0hK0vXSqefI
KSiJvRCCP2u7zAdSmtXTqxoJQg3cO8O13QPSd96JMiNnqSMKOueYIHUHVBzdc5SlitPApK5PSyDi
aui2c4ForycRMGFwxxv8XrrH1kMkMQ+9S5FVR13t/I3I8fJZPzswy/xlJmTU7V9te97bpORiJqIi
D21Gx6ug0N6u/7DhUhvhhvpcc0TEofVj4p+VgJ53nYfGJudKQEHpP7sSBrHt5ecEK0XQxxfphe6x
m3h6qqtPOc59Jx80XvOdCRAjR37znJXWHXflroYjaPrMsFN6qqoi1XIJPtLRejfQhVAKlpQI7X9i
oq/sWTrKbqE2971rNqos4vqjWr2hgGm28BouaiimszWdeWH1Nsz5Og0Dc1qqOdmt2PsSMapn5yRc
5y6hO87iR+H3CMJ8Bp6tYTDU8N/I42ZH0KWPpctMeRYJteZLK5e7NjcumEF2bR7eDbP95OQx+g0Z
gx9e763Bv6ZlAUWCND/wsQwsQSgMDnejMAkRwY26FbJGpqL+lcgJNzE2afIaOEsGyAyR0aY02iSJ
7KHXbT07+cWJiO/N7rt9GbSvuZOWG1gVMFwagkcyJt+CT4XLrOU194gUg0XGXIiMwDL9QV7uUctL
GQVGgarXCP6Bhr4FNkGyU8ZP56UmXlf8+oVFgVUPYvOdFb19kvoQJp7aZvFPTaEcqIZy3/Qq3Nt7
SbQMQWqusW9zkml0x5QPubGJFZpYYZCCAzNSHTLaBwx66Y2O/2IMbK8kQTaYAz2MN+Wzk7hMmcjl
jc3K2c014P/a6C5mr8b9xPNQSNbv6Z0kOtHowZ7HIxtms7tzlnRVfE5f2p7vw8Y5AtOLyni4kWH6
D1KLx77chNhB+gpakholuPrSvv4iqpIQheq1pDxZP5IRxKOz74hUmlfKnPYLIt/6Clld4j+ojoDE
0mD54zkDh6N5c0h039Sxhk9h6cjOw39yJkpdCopKtH1Nw9SoczwWW9XG7dyPtMXXLNv4MBPUUibO
gWkYURS62wEAfKG43k9h++WmxYNv05qWc/iTr6lQZkWkhkDbjqAazlY13ydieUVbOxMgUr3MSDol
GfauD8mVfZkNsYlnrWa03pY7x5kOg0tkXsdY1TfkjnL5Q1OMM4Qc+U6tDSIUomFdk+xdRueRqwtM
bfUBwzb8V3VrpsBikZd8mHBlWsP+Z3Vs/qycFaUZJsGOJXDbjM/2MHFZQG100Dj0Wn9Jk+umtS6e
4YAwCa+MYra9UkzItUtUsXiLnZZEYJTyqkgey9QzNkmj+EC13W0q1FRzydBwYZxTu7OzNWe1HHOP
39lH1tklxf2QMxjp+/5lLhh+utgW1mq9DxQcTTjHRYueyU3cVycG4W/BRK3cHwGMkq46ZYY5P3g1
17Y7YBgo855bsajQ5k3Jo5EjDUKDc08FZnB5tW9y8JgoD9O7Su0fu+zfZbFmChgt4V0kym+Mrp45
v20NPoBRo8huSZE2LKmWuy4FIq/QS224Xv9UCZ9bx+MJAQcFCWCCyDfLq1t5x0EgB85ZNl/jdeuG
B6b1yhMLH84L7q/TLNL3mq3qRqohIultI21E+cR3/CtCpl9Gz38i1X0TpMq6y0ONeaOfPrrlmtZ+
hrKufxwXS0C98TmVmNzN0sbT47a3fur+y/BvblWUZi7RG+gLt4LwcNMvih1+8cidCUCduF5Jp3Q+
oF3tK1XkkTnU7Y56kE8itaI6MKeoJ/4x9ZzDuMh3rUS9q9Bcpev8rdDBfIAZsNUx+4n5je/b39ix
8HZE3eEiSuofJ3ftg02QEOMhL4wCq762xnBxvJho1Tk/oz2/mzI0udC0VQskxo6DIHLhc8dIBCT4
1rY3L2Y4H2sbHXOv5ysb7poHTj3bFhE4ZWFRMy/VA1mjaotXTKNE6faWKq097GX+Pgs/nJPRKobp
OPE9bI2Fj9XxlmBX8G6LJACS00kNllj75CYRlFW/B6k9HZoZUYlrxZSN6O3Mov4ShD/tGopX/rKo
VCyd7YdqVZ6gK2x8vAZxqF+N6i8PJFF8vvleNc4exHS4iZs8iZJZnvq8MBj3Gne6s5+VGb9Wy/9M
OWsaXKv/5sEh+JepZ6jUH0ZZEgr5fmirt56C72XTkE5MFI7zLI8M5PnACqRkNSORzSLbP5KzPtEJ
XAqxOCwPGPpYs2uxc1Z7UnAIJTKRpbZJ2O6sMSXfbin/83T5WlXio0zN8axemxdD49AwcjzV9Tq2
SdoJaZ2Kt/TGgIJ8hH5ZopGHawTvepyeoKC3Vxi75TCTVsHmbiMX67MXatnR2oFlX4L/dM3c3MAk
FhVuzF4nznGgLITCdkpEahT3QNfno+yJ9DU7FryodCN7yuiDqzsU5T00hwmUQLM8o9wsMXXtGKqt
G/QY0UVsTyyWIt9jcCkz949cHQgZM9HAXd2g6BRAVb1h1w5x1Onhr2LPQ9gtHffQv5Muik3C6s66
46C0sFhvfTM/2yxxniiBfzBXJBvDxWCNpANEVmcgoStJ7+CMw+K3r0LvslThJ+GGPwUfyDCBtE4s
mz8wY2ZItNjGm3v7OCfcOcpMBrLGw1d2DmdzfM7H0eJMpJ0w6o+md4xNai6ku2cF4JjxoReLDakH
kXPH3Cgi9I0Nu1fvyRHGF9o1v8NMMmzeOicqGvasdcVqR/ucLdXJXEIm2aN6zQhkGxlC7HqPHZ+k
ycyMr8rcZeYCTsxX88EoyXy1WT2Jdjmp3nVoc80Pv9Af9L7oc2RcbQ2EBsclhYI1MggkDeQUlws+
G4TwO6r6rzSvP72lkBuwAPDo8/J9MFtv55HizJDTMKhluAxGW56MaXgXcY16rvb4cy1iL0IqfzLN
d7X9mDnF+oE5b+U0/0fbiPC1a4OIj/xqMPK6mLbzRycXeSF6uJ6l1AjlW1XqkPUNAivSE/v56qXL
3+jh2oDV+17WjGBxH73C45m2ywBgzq8cZnMWeKz8uSd/16uRvcFIoiYGJOT2pIdqEHP7gT9055mk
95RtPXJkiI+a3ahj0/gOpnqNm+FjIcDHJxB6h43vgJLqI7aaTzcmqdYYicVBh2hjNSV1pgMG1HXj
LjPSfWp/C1HNx3QRX+PgPo3TRJYD51RlW9SWk48ucZqPwPmfsqCH7DxNzPF6ALgM67G4mGDh0p3Z
dvdmMxtbS7IfchfesKTx4fhSip5bc3qxamSkVmy9+Znadj2//uRhm2ID8cL09NB2rK0NTSZNpt0T
OOdDRo7eJpiQ3tiJUmffbl69ojvm3Fr7qQwRHVy0LW5YXOWBl2Mm19ljU2oXZ0XSXjeyy/CsncgY
GOQoOnEgnNx2+VeW61uFE6QpM+rUeOiPvRi/yuQFXMGPE3QYZ8hz2WLYPTsm87IU8dB1MKt4vQcI
StbdnRHcgbZVEZuqJprU/A8Heo8glzOKAAPbvZm5UWKFYVJkpaAdcotuGf5Jtpc2nzo7JG9Hisiv
xjL9Ui9wGRfJVMB3NCvdzEeaSkCK9Hn7hpmqeFJf09DhaG0YAw6xMa48gJk8aYsbL+ARBW75SnLW
LdwNJiXsSHjPyQHidqnYaxXxEl/sAb9nLAuIgeZGOmF5tKam2zoEcl/tItk1U0i+rg2gORiD41Kk
N52ws1eEyuwHxsQA2SZWSUbN6hI3Gc6jZaQzDn5Golv2XmHeAnYnK8XfIpGcAYEcEy5Vrt+DmyTu
Lh4qgJx9jPFsjRmW/s1M02bf5ybFW6rNC8qxo1kgC5jD6jQb7q8VUzKVDuczce/YfEhbHdmhMSVV
7CbQdRcV4V2hLCHd4BhKW4MGi8QVYNTtIRa2QbHhbAY0dA+l7X662Trbq+76Ft2y3zofiCj/EjbT
bJs4tXWF/Yl16qED7cWcGUWZIo+oTRBkMDcyhkUdm2mJIEa5VzyaT3ItDlFxfI1NC0QOFzzr5OrS
Pg1Dl5yq9XFxC5PoIi68wqIodEhN2pcmEbvAs3YjOBw8/tUtdrhuMkLGZOZsV79uM78XidFtB12y
k52zj6a068MyTWi8pHlrTa02YeLzrYWPVBD4aEFcDYr72J9yvB0VXsOmO2KG0gy36hOVOB1CN33X
Tk4WFlJ05o9n4t5fcDw5e6esHold/OgrdlmM0shTcHru2YqU9TqMSgMJUGfaVG1dxzDlpXVJtMzf
BqOlhQsS3Nusee36rpzxiaP/plcxWFNPUEA2nB8fhLXAh2INWSP/35lBtBTZZzdi8pkmnnHkH/F9
0avXtA0fdeERA2VX+M1u0g9uXfGfbnGRuCga+q66b0V6h4sXc3Vgmjupi/CMcICjIz9VPR84Cdk/
ApU/I4WZJeaYqm3TOkx6vXFDaaYZmAXUSl6UTYeeOBA0UNAowRDUCX13uoT/dRZjQaABGUMZZ9Ol
6XPNC7Grc1Gt8WLHbmyIgCzIWJmZ7LuLiRMj85/mfv4IEcJuIWGUZNvX+7GXN2TlGJmzkMp/EQwh
RXxBgG/uu9om6W7k9Td9bKgtEuUy/S8eDO4XXids2Xx1CGTz3eyre0rF39pOy1PWvw8CH+dkM2mh
p183sZ+EYTKNgZqc98OPRk9bGCMVsv9ZTtNP2LbwQyrrONftj5kxh0bORJy1KH+nkAjo/2mUmroA
Ogm4QeiDWOI9JHUII8x+O15LpoL6oTuaqVFtMjm8JrKCe0qfZet7g9bOnfx7kXSnkR5xFa4/cnmR
zeLhmU6jtCfkeaQqpjX2KrpicO17V5A2WmOX75dPeHQ8HPxyNCMvo5vdla2AH+gZ7544NS172dhB
8tLY1R/Z2khbhvmmu1BdLHv60VZx6tBeMWnuf0G9UxPZzJ2WkqCYptoXNJBbIs1BAFjVOXcJ/3bp
Y/bDwGc73Qzk6/zo0NuGJJNNtNd1FTDwNKp4V/vPNB4eK06wSN6CHyxMHnKXJAuEGcyFVnMAR3Y2
uUdXsoEqq/o+lvVDObnm0e/+4bKN+XXzESeIOXzAlEAIY3L7cfYjzuP/ZPryOnbps2FSMyuOOL8g
JTUZcIXYDK70nOxmZ2B0YPxXztWHUTE+yLLpRYagYEz3K3P8pxqNPAtF9PXV/FsNtNBuefHic+XS
E+l6h+2bBw8j/kaa6afDXnEjBrKQFwfnX2pfkjzZ0/N+eqH3MHge1J3wNHvJv2WmPWYS69aV2sZF
fvFCf6um4slu0n4vpEfzXSYbb3zwPHmO8fds1keHidl4IKGaKDeeY+amu8no/f2EE2TTDdPaLMYS
ufT8z5HCRJ2F+jbNLn3Sqh1L44TQ7f+YcG9IP3tDUVawZsj+hrRm30FiMFnyJ5UgrJ2ze7ytbLwZ
+yUxIL9q4NpBYzsjRHeCg1n5Tz3K3MgW8GrlqgBBACqSxSKXd9wIXf0b4xJnQlWzfnZSha4gwvVh
jR/cG5s+7Jnz41NInVFGJop5xup/+Lf/LOPQ2iZSWG+V0Lm3GAHkZp7qL3xGj5PHnDxGEjM2LzIm
STi1172UwrMiDb9Ak4o3ODSQComm+23UaJET2h9NysSdgGYDZ7yrdyqfn+QJJ54GJbwg4gqtZztp
X8tv7bXJtmmYgLodx5hWLp5jRlLl7N+RZGPsZzt+nOf6Qy7xPU+R3tG+VvuWJnQIZb0NBfWuTiQu
g7oj+ol97rj0p8JEZ8Bkk8S3DGnEtEo/Uqs5eab/W0xIHVvNCeqR0VwOxDfABcFUS2ScORDi66bf
Wb/gZwpmva3HxzFU6Y5q5E42xuckvd8wI3YmaawCE8VATpL5qLwFM2877KTnRCrl41iw4iTSYpo0
DvuxQxW+iE3Q8aY7j2gCHuOGj1Dzqs4px6glm1PQT3cTJkW+qrC+0QJqVh++4WMBngZ20vSfjj/+
i11JQzGogF/7ZijjZeriIkqnBftf+2C6KTsag2FQHn5kWaMuE2r0vGMB2Sv6RPO794rfNGDhNTmR
aQHlWb7J8LIHceOs9yMNk4DO1U3xJStuIp7BUPKGlzaxQrkboFrzZrACPzmjw80s0zfMrcwn2cCv
P9r3xFtb+9fRJdB55jTYTkn4MIKkRXp1In3D2aYhvDCrCy/cbCmmq/Q/O8B+AF4ksRH+cCJcuqJq
I7dkmyvGnvDB+th35t3g2Vjd6lcfOg/y9Q7PC0NwVoRMsTs0or7Z/0cw9xGXyatvAoNVrngDM30s
RN+TiAqkmy9kwXkZqZ7fkvbuiK94w+897t1C39DYyP8nonTuUQ2s/52ggHsmX1ttyV3zf9Sd2XLj
WLqdX6Wj71EHe2OOON0R5jyTkigpUzcISanEuDHPT+8P2dWOqrIdx/adbxSpFElRJAH8w1rfwsNC
XTm8gtHmtSBPBInBUpXUCl3fPLh1Ea7NmRii5hkTsfeU2k2kr3ob+UVi4vMLcLgrb42giKWhaT/k
xmCt8rAwFrVoAgoa75ti4EbOcBzgqdiyvo+2aFPBdeAzRRglSTKKNyONuNJQzssMU08GCcLOz7KI
fib5+IVs/6JMTD5BukQxXpMQ2D6mdXx1M5tCC9ccCc2YnKRQCxM/N3Kl+XBHuNzPYVMpbanRlGv+
PEwnFoI00rgmYzyXo3dwdVVsGehAeVr47rT28+Br9NkLO8HwYkbhKq/wLypUA/0Ybzkd3VITErfb
XVDVr9A+XiOtek0sh9A/lW7xp7COM3j+NQUt7Uu01Q3APV2yM7QC6XmdW+vawSpSJhkiYeudrU4D
rk+yfOvTau0gRYrGeI4Uyr1dJylaABDjAxM+LOgIh4xtgcpTivwPdtpgV7JFkRmApqUVr8PyR2dP
7y4764qEZ2HIakHbg0DIgmvplhwb4DAp9iq8HKMTLqu+CddQQzyHN0Mg113RvStokLQBhWV+kVyL
BDi2v9kjRlqUdyToYmG85Gjd7dTpuNy68XoEgq806GFGkLEjTpEFjSTj7tM2uZRYYAkaJCaOUxc5
neqcFxIRl+2Gh74yu8cwxYqrsWqgGySou9TrLeyQfUEUPZac0luNNZwjq9Vepl4x2izVa6O66dlA
2MMpQ0UGZTBxKmuNMdpG1s1rFMcHQq78b97Rhe+wTVrfPIwHN10lT5VhVO9p7N6iVsVH/6ODdoFj
GWsochmx7y3WzaZ2HaD9FUpDTJT56RpjzwaVVnBqS2/ZgDA4mLUlkIeEYp1Z8SVvVQpDgZVciNcW
HM1r2IIa5IU3KNO1q2Ex6RZ5dg0MmKdu24UzC0xtGSlNScXWK+IKlE5oJMJBR8lqG+DfA9ThQhR7
3OkfaPY9npP1TK8OUYZVc1LqilesNfex9SCEVZwCzGGrlgQCKJ1ufLTs9N5YtOgDun2VJ1dwa3wz
DI9VlvV3iHY2WZ/ofuBqI9WP7ProhPZZp/M5Ibxa5lagnVOPmofRqXGsymY1FO2HAUxx8LGguYqJ
ftUp/VJJClAET1wUA4z5eBiSJTLj6Sx1WgptGp/b/mFG2CSx+Up8cfXEiACLcu+dVKn4tJvaFodp
tKpAL660Jhm2IRvoQcppOTaqOeXC/Ax6Ze40IxFoPH3zlKMAWpCPfjMqqCmvoR3UDyxTwnUp025N
ygSMl1ZPn0Ik81liYUqIvOxxoC0uU9AWlrC9oxzYpTrlwEtQ1+ExF4ozaX+P6GKu6eSYF0wMB631
7sT16seJUVsq/F3KJhukPZpoMp5c7mq2twp/MdYwFlcYk97jeLiaVjdAcu/VqldIfGa6MvQhn+wt
BibIv1m2mMbFTo2SMoTZFhqgC5IKnwmU/+m2b6SvamvNaw45feQirwtvr7sgtFBPBuskT9m723V/
yWzrHlWZf1KCAGInCL9XMeshoG70bBNYrNFxeczaZKhWI9msK2tbWwwmQjIv2EKO38CT3DyCxY9e
0ywNn0GOdulxB+eJ6LfCR3pppvFnp6aHVpXTKc45zzeRspf+aBCLVFNtgnkiApWKVXPGfWCDZGRx
C3ztJwCt8mBnzHZbKsWtyAeFEn/4VhFZd7Xwq20GKyNvLM1Td224WbPDPYvmmcDKR/pW5q4m2N9a
zz7gk/Scnj33spk0/QNyTnbMIDnFZkaiKnu4rfLaOc3Aw9wnv8GNevElKpBON08978XNV+TFx6Eg
bjSf3Q8uZ1g/CkhJK08c9joJaShXB+3mZRiy9Lo6dkl4oQrzL6l/isAJnGCEJceIYpv3195hgV0J
PXzz+/QpaDEUkbEA4cICsag646ee0olEevti6FV3DMW3ZhQKplbfviYGeIWEYGc/YyLv+PQkumzO
jVGuM/zGSxRuzd72YvqzvDhkOdlfXWMOD1YWUs+A9goHyvHKo8vEOcuuvughNJisKDPd7E5d4ey4
HMqz6N36EQv6Hu3UQTLjNIhifNPDcel8d9xPvEfmVdegEkCOE7uuj5MrA8a4d/O1FVUeW++BIzWz
fpBQUO48I11jalSPvpVlpx7RDQyJcqkYbb6QmQwCriatz8mTcWv1k3N1dT6QMGAEwJlpWHVV/dWZ
4pWFu7u30jnj02XKHlmzMD5G6DWhyC6QuLhjEVyRm/1o/ExspZ2ci2YKrs74o5Ka/kDg3ipryTWU
E3OGMG/FkdDXji5q8BeTmj1def7AcPDHqIz0cdACujRv7DAW9Yib5UZLAvxSTXwvPCgtJTmxSaGB
DeDayRXnkCVfakriHYVfjB1QywgQPAazo9W1GoQw1L+LzAj6ixcXx0TryLKzu13kmls9Vt5Bzh5G
IigVHVu8NNIJyQF04IairuQjt/2ZEMqVVQYTwPhHUff90dYjSuLGdbbk1Qer0ND6qyrDn7pdNefe
MvQ7hAf8J5PBNDyQu5myubcgHS0YXVIvEpS4lIYa90KD3zXqk7gEdEudlWIQZF+6sn3ksiYCmGXC
UH/VxaZxtYtVO3bh4+hkj/hjEI6iZqYkT7YE+FBe/2uoybBvFqSKOsCmW/kLIdl5M5y6YD5UG9cF
GA1coCegRXuO5lXq5JYVOjiuZU1j6qfGvdYOKBdIU5Bzo4fG6bzrr8+KgBK+/+XktFoLJZb2LGv+
AVLjnSvSBmKKu8xszdiw/v6QBucq0Yh2LyOCU3UDHWUY9kzmc5SlY4g81uAq5AXpHtF3ShU6zbur
YTyQA7QJ0Dqh8zFecuxPkz4LUMA6P7WIqrvOeAxGR35SGhWy6A5mAStThyUGIo7P9kS4/TuI4xkc
HLTs9tVX7WHJrzoAQ3Ylqod0jF/KKSPZXYdTxmZ+aRft99gYXuPWxwmZO0+9G1qHaUKaYPefKBE/
wEHpW8GOZYHCPVnHqahJfY13k1DWAb+y2Da98X2IKyx9RPVRMUwrv9Cf+haTnyit/OS4jF5FL5u1
S6awHGC5GjkDJKlYWymsUg7oEKxefb2k2qwXTcIYZVJ2vI1DzYWzUtzDrkCRmvsN4yhVoR8bveOv
L5hS130O8l96gfFctQz0krSLTsrPD0Uq8Qxq6DDU5FfrbiCuRtfrgt9S2PtEYx/nxyZa00YibWy8
4dCJvUSdsvPtiPXdzEPRPbysOWQWNMRMaAmdUQsmxc92GqPJHKJbWzcClq7GOERk34a0d7em+6Ox
ubSgXgGbJwmu7SsLUwF5VyVz0DFrbHBImGVK7rcjvPSpSbUCRHTyfaxa7VYWnDz9gfTuLnuy/WkW
5g4mONOoYWt2i0CnBeGUHGWTfbruoO8zEYBQYe7a1d2u9oAPxB1MPCNgIp9VLPSIwNp6TJcvYy1L
VHnucLQbVlhmFxzrEO112Yj00MnyJ+fsNu2SZ7PNw0020J80pncYAvFleijtWTFZS98rmrXZDIxb
88vgu92N7EbGPt629GI20yOeXRiFiFqQ+weE4+zC0nrzm0AxrCbaL0R+TR7VRqT4Xl0LwQmC7TAl
aQaLljdC9qvaWTuUHRFHubzhVyLtV8MQvjXCedUcljBQvfEoBhT1TeCWV9V1rwD76BCsDTls3Yfj
ocNB05LeFVZPGl8RHIi9PsUtzURQK/vBbA5slzHYVfFJtd2n3ffvWQoolElyf0PtPXRNd++pZ8ey
GnpMleLeFplNcJllnNq+O8Y1unmAs+QREu54T7tDyZgarUKNzEr009V3ueZi2xdry4xAFIpKrhyf
IAMMkujyB92+ZnirlgNuk7hLDMa+UkOXarvkpRcfAtRIn7fePhtKevJWm8OktPC9dlHKoFPjeA+d
c40sC8TOW6j8l6xpqq3Zut0+tVgFCsdG+++SVpEanHlsD/ztQBYkOlC0VKXCw5csGuNBHyfyRCwG
3W5l29t6zNbN2FirjoHlpU+Mm+oj84nEFdax/XTKibV06mmvSsdZeZMYiEV1840EjIjAAQmXk7wZ
1AqXCVg5VZ3VvljA+3FRwCWquQgvEDxdex3pbj7O5/Gu6w8ufjBqqeDgiXADHObW9yGCkni8sBBm
KlThbNF8uzqxXDtUtmavKHvLg1tCE5WWUstEp72NRgpVPCPlqY2jfGsIfq1ZCKaudZmewHoEC8BO
ags9ARHNYBQ3YGnlbUhw1zqBfBItsg4zxvnQRn50hH7H1XMcDdQIiX5E09gC1xS3rsvVwcgekmzM
j4E+27jKdl7gN1vdVMNCm7IG4fLdCcm4axJ0WE5qv1l5jOcrrg9gu1cjw/a9jQdiUrE60grzcdHT
V92BEWAlyY4cmQw5PEuBuXiwp+xAK6/vISkbG7NV70pY6cm2DLHXerHtejacIJdYQNoDeWTEYgMP
cIZFmqGQMbxT28KXsxr/EnkceIg8iNvDH3emoXJXlRe0rBvEtCoMwghppHAKljQXjfPeGtETo6F2
M4XNsmL9dMbS+mARBH6nrMRNK05IYxBRFBmiq6wtdkNTPGctAXP26HHGE354DPPiR4QpHhoPBI1u
wFCRGM4DA4PgoGz9O1sEJql6eIrHtLzbEtsAsvicmNddqhHm3YG7HoLiMvri4taN/TkmpxQlq0wm
FsrB2VRNfeym5oYxGzpEL1+ZBe4yBl0JHk/m/wB9K9vaD05P1Kw45mW8n0av3AZUvEu8h0S9q6PB
NpQPSisPuuh2sRTtg6JIbRzxVKfE2Isx2RstTYzoDQzvYXBSiQW+r6PKUIOqH2ykB/jYW2QaPua9
woOJoHnrlnMEWClvPP/6YshEW9H0NTsz2dkKYNtgQ3sCZBweLBVwrCrGLnHY322fUOmq3ucxyG69
EuPZDvQY93JU0guyOihLZFG+MZ6wjm9lglzNtYPxkhp6txe8wCa6RXxLFoeyzKPzry9+VW391O73
FCLqFGcTSqgYSzweSwJ+YmevFH57Napx6bbBwOg9vWFv8I9t3D7rdm2c/Kg7j3DYdyaj2h2RCT91
s3a26UAmy6Rh6Wz0uHxhcMuF0Dm2QeG9tW05LgLuETnq6DezsJgN7Gam00NghlpcEEUxlFSW/Txs
BlCwRgPKZN50xam2yF4c0+IgC1UxGoaPamIPx5MFEFGj2MQjTZQxe8OwGk8+UouuD/IVOmcDTk7u
bb0Mho4feHcT1upTook1bvBvyAZAkOK8OlQumBNnQcqSfhEa053edeVinAiP8hGEcvKhb7dnU3xn
HrrUTx7FYASgJLuagRfgAxOI4WhxcyrygEmzQdpEqcUbvA3hakjMu53b9xFf9jIczeAQzc2/3udH
rxIRYAJdbJSJd1qqIli5Q3X07D4PFhDXovAQK9JKFxlkHyeFbhc5tb6nbC1XsxLUyqb1ZJn3yevH
J3ekT2aXbN+cGvO9X7V7H6XytnWH8VutJ3ciOcSDLY9YeuqDX8IeZfpX7hKbE1RYDN3SrFCPcW0a
kKAJ7My2Fx4YDgdYrYB1e/gevukCbcvAdRM9DHFbDCduDVm8xapwo4sqh/Cp7tseBByo39ogMTr2
kOkyLf1Bxy92no6lp7babCXL+JnhP4o7lbYvBWqjMw+xk1b+E4dbsgHoNgsO8uGSZlcGzOUKIjcH
UtxN1aq1dSS49uwCsdJ6YfQwBpAjHcYywhRpzp4AzOMbfWQ9003+a5/Oia9lSJqMwkkqa77ojjO8
0ujygPk67MxmK+NB3U1WSn3IRyvXeXGTlm1PWjgoOIMYFk9L0vivkIscJ1bgNvmZGgAx+7bKGzQZ
AFcQuHfTWzeaWNa6+yRI1AyZ752acUbkjGhZYsTNPnvsNbltZIaOTbLKQitYtjAnD34akNowwEbA
SnuYfIyHSM6JMPErvLTewxga4ntRbOrOrt68qa9wMOgElxh5/VYB2nJx3DsCOk0MtG0ZxmCLAmMY
8LUK6w0TOxjEzn3QJyhMcgKjNLQRYyorlyR52SFisML+hv+sTKryOyDcdm85cFMGsv4MWg4utc5E
M1AiLXdZS7SCw6/RBqqywv+S5Gw4cNmZCAz2Pg2BfOlpehszVVzJidEfgsDcMEbZeJZf3IO+oeue
dWclutu4dOJHDctEJv0YJhfb2uaO4E9+h2B/ZOXu3IXSXsxWf/WkVt+QMEFPwfOT1dLZNznKUuF7
8bGogXcGFgGz1lCep9TQnmcR3LIx3a9qdPSz53XtKs4swkCEAE7Yt08Kjwn1KFe9MdYuURRykqjj
09DHOE0Rg19cncuicCvUfBN2MhO3/PRpSSmWAmbS977Cbx1xHYqSHM4SQawkpnPdwWiB0oJw8RcJ
YQRVVK2J8Prrizd6L75AE8wGVl9JnQA/Lq47DUUrlYy7Ai3IZgvpwiFhgXD1QXuTiOvv+56YHNxN
MYoH1BAaa+B10SX9nniRvcsG6pGjggkJzRPrIhbuuYeAkBX+tjHgHWotx0dHJ0jGPPQZ2X2hUKqf
ihBOH/umQ2BGcmX2RfmdFAN2dq4Dlq6RVIj4nMq+dQ91NGmAqL9ax0o/ojAiM2JGHTmt0e9sMoY2
RR7j3qy1ch1pxQ/GHPWhT9xijXavuwVgitYWpq0tOhAs/4nMn/n4w+O17qOhtPVgczAObTtwnIfJ
XqS5+SBwEC1iaXpbBEfyLIEtdWbuHXX3YJijcWbPWpwmOe68yEKW5XINDTTjHBrNu0X40J39Ge6W
cjyNU+atjFF4e9pKbLWD/THGjrHRg/7R6XnZpF0yLFQYa52u/bDngU6VAYBwY2IBrBFsnAMLZNmU
arjVztmQqjx2qKRRs1I5hEzZkPs8U0h/Kpw020pRJUJcEGxir1FpAnIDHbSSlX41S8bSFA1saUnR
ad6br8jqEZTT7D047bC3WU6fO8BEC72+5aGEpaTZaC8EvKu6jh4gSYw7WWRogXAD06hexBhABatL
uhGL+FIBaCoPvS/LzOzHjpMwgjG2j0h6Fnrlg26i7NxMetNdIln3R9GFtyyPf6QB3PXRdKlQ6Jix
CI4IByp9HSMHXVlGtFd5weQ+rrkIowowSpMN6uBu0Uv2qElTYmInFWzyqN0RVYsCz4jTcfOLw4+f
qzw1sInYw2HlRLNwKFzihUefBhC/5GPWxs+WPnh3D3koo/nKpFyuW7b5UkdAIRCvQb5EHzIwWVth
GJv1adi4nSqUN5QwO86u4armOwbhxU+wL/GxQY6ysFsZ3pklCbz14BN1kVxcx/Lpu0Ji54W9btnD
/apxXAlAgExX1m76ZBy1qkT9NP8LeO9r29fxbjM5nNF7Adxa07he6SlIjBZL5EGnbKdo8NkS4V3s
IvQs0mItkfigbj3YdaLKzzhK6oNnSN5OfQ81QT1KIyeWw2yuEkQoBjt8rZMR7Vq9vBQ/uyL+aAZ4
yY4ZIjAS1VHrRqzlPJVDZncbpre7oNDqb1aHlE6bDKj/FmfTImizQ6uytczb7hb2kYbHP8Y8jhon
MmBgatNhkjBovDB3lqKY/EPuM8+tTXA05E9Oh6B1MLlOTH0bN2ZmWTENjrHTSWqE96xCatIM+Tsr
hOyEQqXcaAxGTxGHzTHWdWsju6p4xIK+d1X50YBn+SzVOeGUf9d1+wHkanQdhP/mowTdE3TxquVF
g3Opqfcx6P5V18FFiKrKYSYBF8Gq9PrSCq98cKTxAwW7uOt+vSdcJN8YWWmvo7xx793XOFn2zgnT
aCG07DnP2ukZ2QHOsbw5T1qSb+x6Cv6LgBXxP2edOBaNlk3Gk0E2n/eXrBNePE3XXTfbWRJ7YGnO
LLiC4X1SyXJVNuOrOwXQo83gEac+VeNUf4uph5ftXKR6GAFONM1swYvUARqGGbBFddMJuCqc23+F
d/zHn7IN63/+J99/5gVtRRA2f/n2n9uv/PLO4O8/53v9j1v9+T7/XD39t/vffubV385Pm/tfb/mn
O/Lwv//61Xvz/qdv1lkTNeNDy3X18atu0+bXLwm+8vmW/6c//NvXr0e5j8XXP/7+Cau0mR+N+PXs
77//aE5JtgkIdObo9P/44+/4/Qbzn/uPvz+RJ5Q379nf9nX6npF68q8H/tO9v97r5h9/F6b9m0fY
OPm2zgxg10nz6L/+/RPkN3S3jiNM1zTIlsnyqgn/8XfT+M2F1qETjSIsR8o5AqTO299/5BCWwp7a
tE2Dezt///ez/D2O8l/vEa/M79//MZ6SUKc/h4mQfWaaJo8nTTyTtm7MkWN/CBOxpZ/mjD2nZ2a+
V09+maM8VGEGz0B8xpr+2jvTJ16Uo3BhGHnGLLHCOeaPr0TTcGNEkXG4zXOxbtESU1RBdq/lqdPO
0RQ++lO3CRqypLN+a6URaqkJRLieuytsukvbZ9PQxcManAmRHHmwb73xaaySB6/PXjDULjxcoNgw
y/HNza1jhsMQbjj5NDYaqplPGLr1a+siUM5RKCaArzmppAjRvTvMjycUFSRSMHsOUJblJebFpvuu
ufKV3dC1bQxAds7eFc49d7Q7+8Ur9fGCZNZdCZirJfq0GhTThPgjyzEoFOlnVleYnKRPh57kX2OP
KdFKN2NzKT3mZoVd3dnDbEyWdwukliUcYXnoO7JZyupxbvxz3I24gJPvqo/XRYwYKwr3I8T0RaMQ
oyr7FojhyUQlvqiE1aGgMlY9TnEUbBSeOGd1vO6tezX5f2YlwPhl86jV2i4WCF6V85JH0wdr5l1t
Fg9t0NOHl+VWC+XGNP2dV/C44CSpts3+qawrWpT2RZvkwRv9n7LPH1PBS1gM+MH7DpvvyE6p4BTS
jUgzJScZ6utNYsZvpl4u9QrbZ5Kgm3D9mWOdY17rYvWAU5RVBp7NYSxfaG/VQris822H35Ibmx7e
YMOGj+kRf5DpXGKjI3uhbmFGkyTl1ghtem1iVi+usNeXXjfDrJNlMSi2xB+sjPGMhTBXDKe+uUFO
JgfykLTiHZ7q8iUOptd+Xvzq2tWGWQdMHp2YJnbtnF/Y658WBH+U+iYFPolbOIerR1ALd7pBTMX3
tCnOALLggi5wT9yiIEL4ydK9rrOvoOQv9NxN7KFo8131NSmW76k5vVfmTI9nnD7kx9ojNEYCAV9a
fbPtG3PcDPH46sUG1Yp5SMg2tNrgxovL7jzepvB5F5ahIR+stykuncBkTVCj+ViltYYG333P5Lii
jcR9VKbuyvI1ECg9YOBsUwptJzr9tUvLl0RYNFf5S6o3D/7UnkeZPQoiJJd9jkYZOqkYHiS43JWm
TU9hp7ZQRm9Bzi44aljBjjN0v3jKqT3hHlB/hmZ8oJVedTD00Mb7CN61tRWaJw8pNqZc3G4lJGdD
dJdE8AkiQwS//0Pn+QSWQGE0wp3PJ6stq68O5htzsjU5EaM8iYg3Dy/UA52EVsxvBjkjDu2M5nZs
c6tm22GSeCaG5xQ2fbdsW//K6B37dhR/16iDeb4IU0fgpvWWeQnG+3SnE6IR1fF3NkVvfVus3V4y
VE8f2IOhcUaawrYJjk5ZncDsfRadQecRbBoPh0ijfj3RAFbj2Dt703J/JqF5cFJnX6XtiSHKN8YP
J9MLP0bdupMlfcw68wOg2LM/Z9cb8CP0hAVx8Vgnw5NeajsrVrvR5SOGaPND691DyQxUh7eX9+5P
cn+vPUwlXcqjaZzbZrrHOfsja3wrApivI/ScQh4BBa1GEW4d5iF/uFD9L075fw0l/NcZ37Kka0qu
cs6vrNw/nPENnCJW0A/Tc+tCq7NsA0Vw8Q2d3QyYi1f8xZ/9kJ3Aqm4mPzvhmDlYfrmKVbfKe/u/
yHb7azLvr2djkXjrWXPEmvhrMq/yyh4CfKU/Q3yCP6/4/Fn60gh8jb7d2pUd4FqZnup8E9b+NS7U
mxLBsRipMSsD/XZ763VUMZn6f6huXqMkKr5+RO9/LVr+VOz8/1beGOSF/e8rG8Rt1DV/LGjm2/+r
lvHkb+jBWD8btslsBpvev2sZ1/3NwXXPj0zXNuSvn/xey0j3N0Mas83B8lyB45k7/V7LSPs3R3ds
Q6fIMfmXbvzf1DJCzBUTFm0wJdlceTnUMQ4fIVcnOdJxKKD+ktbHkIvTRZIaoFObT1GFV70FSGAD
9mO7efA15zVPsLco68dQs+DLO/Niz8hr1fQtZ++83kRqWpUupJsswn2kT99NI3zoFCdM0K0Ra45Z
zWGjzR0KRt+pbb1WRTAex64Yj1kpIOeQk7SU6stDg7B0O52kOeYnp0A8FDBzrgr/BvKqGAK98PMV
spF5aWY+W54eb6YeCQjrh0UVp9Y5RGwxxRJXAI3jGnj/a+Ujq/Y+BzuGrlbEzToP4ESgbbqUGGBW
yDTPXpk/UoSR0xuFxSqu6vbARmxTQSFcZ2QzYC4Zv1VoUbZTQe5vnzc7xG/inPUoe6VrgByFwupF
kkuj38JQk1QbiOolLJyRXfu6ZnUIdKZ6yQJyVQI7J4E6DTYdx6ifsWP0cQKQfPThARd4aYPmGJJv
ukviHrlt38qNxxR572gIF9muKkK7NqqBgBZNwVHWzpuLLLEYArU2Zz5iggx5BaOWXDM1Blc5PXo3
3qpx0+llg9LS3YjSF+t8wIzoZt2HjbAc32VOnMY4fiozfSOm2t017oRoZ6jXDPjrgzWyXstgba4y
4H5HqzWx/I/RU9S/GSA6DhlnwXzRdRZtfG7G6652xQHlkTh0hZ7hqg9/ZHH9EjaYjS0vnw4Ow/qV
W8WEAvrpprLs8DsDyIdRmcA7a4UpKGA5gIiiPA5Ng9tHtjZC/iYPwNr1UgZHvnwXIoq3I5lhpxBj
DAlq5aIzTH9jRCMv70wkQy+Kmw3MyTCGn7amyOZwCyZMqHc46rgOGVO3E+WwHSsNKI1lUAYP/eeg
nZXyoncCw0bEroydh2hX9MRr8RhyV0FkrJN32202mcYGAcfdra/5z17xAdJ0fDC8ZgVrFN3bl7n+
LaX1l3ZbrSxFd8pGPVnYGt6XaCqj25PbEUCHPJPJUKO/mtHwzVSiWTg55ip/1krHRlBTQLyXQ1Vf
x/rRVxXVbAntW2UwLAO9qbHX8mnxWHdYjlavh9Jfcup5I0Sp2CEI20+F+bPuWNW0s2bHsJ9nXtqY
K+OxxzXVgQT3qBziHFJ3dvL80tv5jbbVuuatHK+hQ1pYolFLGbGadRZFw7Vu2hANCCLFg0kTtwbT
7zLdQOYCrJ6yUjPYM2DGA2VI6pxvXypsVQCBeX4YFUjN3cWV8cmVslqix2LunM/DOzQIGWSYLOVJ
B3uEYxhr/XCL4GHpS+2tiP0Xd+gfvAFeD3EODuTBA7tvbDuliz0h+04uA2JlRlNkJzkfobixo0AH
MYavvUWYwzCMpDUgBPNCqsjiZsoc8A9PrDV/2JExrUyUuwCK1lWcA7/oqhjTfffZuTJbBoIjJRky
VkLBLq28ZinwZCJgW9lanq1DU7/DUDxj08g7/2hG0zkvRXHDv3gLVeYtemuKl0MzEpzb9wuhyJ33
UiBnk0O6SW244HnB8aW1fyutnmgGduGbiQ07fKNNyMuxSXUdx67II8p7/NkYzRjppGs0/diZLQ1P
UApkr6quPEfzBbUVDuq+Omuz+tdGiMZkBpRdXMAjDiE/FiZCpDFoeNPys9do9oHMHd5kJAsSBQuQ
DsNK+dtuHcD+jeoYHBY2jVle6I9wmA+eB3iG+bK3nmTkreCUs8nWmmDplPlVmOF7Z1bFwhvxA2Vj
h0lgSr/ZDYwXN3cn/G788pZUjixrR27gESFOqpEXkkmHL4RQrzr7gSFPe7QDLSILJqavTuN1mhQ9
2x0GW2XePutc0PaaBVB2ClZ6x90mN3jJetaHnaXvI1O52xYFJ/IIu6nclwxK6BJDLWbCZFyXzdab
QMjFiXtpSfBa0OTce5s4uwGYErzNjWXL4kTcw/c6nlxUJVpsLCwT8L83BylWnlyNlZkddI388rKH
tRGQ2V2o6cb+DmKf2DVG6CwI8jhg6LbYIWZtlSEXQXuQkHyBDTHZ1XnzZQzYp1Jwr3ZO5GdAJs5x
0NJXa/b70u1ehVFkK6Ox4q2avHUahi+6YOBvyQGPZ5mAIMkgb0N+9JYchc5yTgDJ0+nCvonISCiY
BER3VwI1uoOt2uIiMQhmDj5YGucGh8bJ3Q6j7BHSWe1JCPYvRfGlMV1hQFaywvbMHxhh3UUNX2cl
WbysEr14Lkq33ILydxZJi169N6XNQgdoN/BLNDdF92LplbGro/qip0HHlLDnr+y66ZoOjAdUpd78
sHM2k4tJikn2D8bnMNHgQa2UPvNLpdZto6HeNQ2+atQ033KBXdcN6d3rCG2SvNdBxWt7nyAdbG10
NRBz/Ls00/E4m7xjJ7pCOsZOUJJ4XdvqIkeRnLwm2vi2DrWDBSDeYg4rsIHnYMrkUTERJSQSk1Vd
/Xf2zmM7cqRNsk+EOlAOwLcRCC0YVEmxwUmSSWjAocXTz0X13zNZ9fdUn973pjZZZAQjALi7fWbX
gMdIB+TIUGwZo7T3gGESdMxypaL+K7DM/mYRz9jQGSWp734OYRUa7YuLwc5vM+tMB/e2LHCuQuKn
Cyqx9NVQczmEX2NG65yXZ+TPUm8+9V2iH6vqtQhJUBUDzdAEk5AKpvbQ/rTtThEn5PnAroipeNnc
BYVWHWjhCoG1oVxYPInCoXijccwltkTMrgmSYa9pMFhr22Ptm7YOhQKYI5st/HkgJlWDXZdzLoFK
Cr+UFr3bEuvIrGVX+puLA+zqYZXoRbWfZqe8tak3rWLNO6jJ0q+wCLA/KeYvWYaDmV671K7Da2qx
duuLR8PzOFCPMJxq+Rl0yOQYUSD7Ykyh+I5sp04bGpaSu1FX5KXBf/hUEfCGG+fOI7W5dnp9xyaE
XA9p8dSQ3Z0ejCdSZEyshpb8WNSQm4Y1UzXGR2K73iEX5ClleCcrezyl9g1c6LhO625mTVzlBGs3
M2OpVVoi/JQleLQNKGvW39qw/SzQYUELQUjJIj8XzbSk2SXsDlohTgkh7C3n4reurspLPjmbEpjK
vi6cnZmXAANndS/T6pcFdpWyUCNBePBS3zavaOGwURKdXAUAnSkNrl0OCCHwnqqKcUBpO1wJmfww
GED5Guhav7RFfjZcOMJ5MgBYVuWVZir3Go3lGcWANi9sYoXqQFsb+Ld7A5hy/MuZ2OeU9ECakl2H
LMFfSxeIQOPWb6NrbTJHkyYXnm5dE08xegi+bNU1pwCkNOy3EnsHo/haDCsnTG+d0EgdJ7DpYBWf
K2ESzJxm6qVn2u0LFPPNYIc9XJuouJkJ6ljgxT+NENKocp39tFBbHygCCzb1cmKnzkWxEBePxjwE
pxKQBAgxItIQAsDXlKxYCa0zWF1WGD4+mSvskjr9CueJ3wt7K9JGzA7kGcCxlphCe03bxgX+wYR8
etxuWHGIlRB+L1F+maMZZys0jyPcmb2cSFPZkZ8PW1qWR+5YkxGMxFTHcGgbeTXVQp46V0t18aiD
hZ+mVoOa53wC8yw3oYrP9gzwvptDcDi9uXMQWmnSCCaAMsSSQ4cYWzm2h0YAi5oy8zEwWOjmkdCa
F2SPE04remDUobeM+7o15dZ27TMGkKNUVrUbTF8LqDgBTfUZW/CajClXh1TlH43qwAQW80sX6AGn
AututkCONyaozlg96Upml74m1dzHbkD08xj3ioxTHj7DzAkujQu+jf3dOsJtC3oyAtpiifdqSQoD
M8GfwkmMpVgmftmPvwTKUGC0HAD0dNtU5IRxJkgao41yg1Puh60HN1Hnd04OCiM2y9eoKd8SWVsk
33t7g/En5DClAT5jQ9INTNBKKWse7wZfg9zYUgy3xOyeyB5xjorpSgHR/6ZRh7iysIgxoPSyp7oo
8dM2SGDzHG+UGlEqiTKWmsSi0crnBf5m6q3xYobBEVEE+F2Q/yB/2+D9Us1uFFrvI/zTFOOAZEqK
8Txnx8bI4p2K2LV0kMI8DgJH+jspOsqN6WQ54VECkVkiKKk/GClH1JJuqojCvBI9dp1ivb0Yhc0E
iebbsyJpCWaYHDMsOUG21XfJLZmAsyrt03YqIJz6Pcc0PKFx9+QhAu15yin6pLR7Ah/WL6d5xZ8H
MqzZmXR77Whj7S86hXkwDxHdopSJZWDcQdD60s2ALCRGBmXS/DFZsyBiyecRA570cXXFK2fhYGrQ
+1dG1+anVH9sgQ2tEmfZKnuN51eSlHZY2eD782QTpqQhQzL+KQgdgpNTsm3qJePlhc4qtRbJX8+/
IcR5m8iLro4WJ5tidnazQ1rHA26+kiNY8dkmgwoaC+XWZsMe95QzEkrj1FNAd42fU1EQRGjAX4OI
X3Bd/QwrBhrutDW19hv8JoGamD2wXiVke718r42Cx28DUhQi9LYv7Q/dMk0IeuFHC9kV0HHN9UAe
fwzZe3UD6jvEI3dsTpMa3GuuoUfkltpWJYbYOf6THpivPRoHpqD3VpSktmvY5qM/8QLeCOSNWSZ8
DuwSKhPbShaUarGDpAt8pAtQEqDm5LyxYaOLJq/g3OMYm50UBgNGj5U9O3c53ucUJue6UZNYBVit
VzXN1Xt2gBQRme49YTQioYQtbaf4mUS4lOlMVSp3DnmYzUyq1cU7dpwDfUtgjs1VXuELSwg+dBsa
zUiFTtAdjW5PdolgqD6/Eu4szy1VYjRoF2tvG1qmS64cToHH+Yqx8cqhjfBW41Xazgki7SCDZENq
du2NoN5s4l0G5ovX8Qbvk6N0UMEhF9WZlm0yUdkn6WAO/4xzm5G9ZV7CkjJUv6tGTa79QeokGhsP
9DT2FNBlWHGFy2hHNqjplI742QQLsMkq5lPYbOuiuSOX8BZSgsSNV+Z7/EA9EyDebthGDIbt4Qch
NockV8gWpW8Pii7yM41yzz1lYjhPK82PA3xj4O8SX+VKrGu8jgodzXfQw+hwDc7WqMe7uJFsxBFn
+ETUOZu4DG2NVkwS8msjQ7Nvu03nhPaxVMLxJ0uwG5uiM+b7lWkO7iaij4G2wgbORfFVV9Poa6Tb
/SpC2Uq1ElYmVkxivfWxWjI5BF5X0GndtUQHWhv5mwppAOqKPR7qV30oojsv1i8o0WrnyYFU6wSn
R6bxeezB+YAHUKtGC38Cf/K4XcZ1QazuOKW64xN7Sl9shmGbIqiVn7Me1jjnNr1uvNG9uzgdn6Zc
O9JoaW+GXiAJzeWT7bGfGgvLpUHHvsUM9g7LZg4CWHx2S0QAAHzcbHhNJHjzNVJS41OEhSPCOuQZ
4oECfMfCY5K9jQAcgr84Z1TIrNAJOEfpESRRasFXf0qj/zsCX8bA/6AR113xK/6LRsz//695tyH+
sKh/x4pkccByTAbO/5p3G/Yf6LOkWB2Xylxpmv933i3+0G3m4JJ/gPPo2QbC7X/Ou//QdfoApdTZ
+i6/8H+mETM4/10hJh62PHUty+JB4Fmejbb9+7h7Vpoe2caQHwr3Z+JCnTemj9xlkywm+dTGQMzZ
cUFKZhZhutlpDPKN3kGEy7LglWBaAYUT57hM3n/7/P6Locx/+bawe1C+JMzlQ/jr2wKqQ/VXEOfU
VRcnGixZ0/OTkIpDSKL8f36t5Rv4t88Ac4lpMQDCZfKnJeC3ARCVhpYeEWY8tHrwEtn4ekYTOmQg
t27qklhx7jlY+oMaj8Gw9KQHwcgHkmFQbz6dhOYnzQBeJbTvXiQvwgQljUHG4BSlfdXet+yXWSXN
XavKtH6YFpPFf37/BtfJ39+/y2fFZeHYePScv6n8rtTKSep6tpymPh1O4CuznT6yHl5hRox6H5aw
N4SFgONy+oxHtevInP7zm/gvvrC/vIfFx/PbZ0gVrWVM1UTuvSrBWafm2R69eyNtYEJzYvznF1s8
GL+NNZaL9vcXc/W/vlhHdidLa4Ni6Wj4GFV1LRrtZ1QssekvyHDP//xqQv/bGIXXMz0mPI4jLZf7
Rf/bH6c0XGKRoLI2lHp5KK1uYyD9EOtCqWVOsR+FgO88LcSmiebBjamaQ9pR1ixKJOY+LNQ1H9JN
lBK7HeLxJpI4OrFBSTiesY+UunwuzBRuBXlZphazt1rKvC0rxkDn9bQv8WL9EtuKq/GejXjzHKP0
AVUIH8KRHjvwImQgRgy1IrDte7sfyJIfq5Ek+eBazSawkl0Rmp8UeFXXftTTH7Et7wqT32jowb2A
50pX5WGsq/FKJ+DbcvJqy6tNf+w+C9tz10D1nfL5xS71mC5ugQV9SWq7oVERlKewJpnHYxFNEaXY
proNc0ltFPHbbUnGNMyW3uC4gUVJf4SNR2+N9SJcRSF4POHROTJNwBPUT3yjTN3T5l0Pyn0vKjyv
Rv5le2ayrQL1TqeuokYdqxxKUBFgK6VfivJwllPSOrYovujxpIoB63apKQwg0UwALpc4znPrmhm0
zKdAE88yfcsi9m0jQDy9h7JsWkbGQQpshIruRtbkdaFBZkUWfrSVyR3jEIfTUGvttMCbkb3hXT/g
tVhTEbDRKHvfZVPz6hnoQFwmxGtFfUotMCZKwPzsBCTY0d33uUS6dwOTIQl1u6569sqxW+vU/o4e
TM9M07qdJe36QVfQWi1gwHob+K3TqR9uh616jh0iQS5p01wj4zSHLgXO7NO75oFDC/h6j3IoAavB
rM9EhMCpl+kbzQnrBcFG8B/lNP6uSw7znvMV1dU1gw4G1W7tvhB1GbYEgsi5pTRRA3O4iIx2cspH
VqOjc9ZsH2gV4AjcQZRCMsMpagFVNUn+EPHjTGq7OzcYNqqhEKnzYHOLgZ+qED5cDE2eE79Eqp+Y
Sw/v0NadXTm1r0lp0GgTyS/+pgk2KskcKNPI6CZ1bCTjnoZvV6BS5sweKUjhNMywjG6H+N7JqBDO
7e4pbdS9V9NLao/zl5Og1BvmYK1Hu97XjJ7aY9dwiC1L5kB6wSikIAplZnRHMM09B9wEy5pXhch5
5fCR8+iwcvM8zuK5VwWYTYIMzXOelcBV8/zdsaNXHnLYW6lzJeS+VlZjrOCALZasZq1nknBSEv+s
wuwlMYYP8AUK4ucTcdLcD2fCojQjme1JL0CNBikUavqLkDRL357z4FQM4s6KPM/Hc9Es876PvOug
b8hSAe4Zns56rNs3Rd4iJs5ZmcYVALyxDvTK3Oit+bOw5IudmxoOEkLKsmIUOsEf17303Sns57me
sRBE8qXiU0DJwYYBVj0OAVpZtpbjSQtflVPt3KiGYFY/WCnKXIfxJqphIRPxTKC1W+fMSOB1IcC1
jfsyZrXfaN0IFiewD0ZTr7UUf/4UefrrZH/pzWtUuOLNcEE69rDD4TsYm6REcrdG25dRzmMpLp5C
o3jguIooL0V9pZV2rReGu8UkSyFDZSb7sMf9O9sJzra6b1FFBFsSiaBBPpoDRv4u2vni1EhZsjPe
hqy42jG4tzlW0cXTmPEJvtdVZpvzrhhnKHYGwC+tcq+6E3S7VhJJ1Iewem43PQeJou3ia0mjOtou
RaWSIvBrCOOyyfR+laHVHEBe5A9zooKNhLofKBDqxaCrW1SWoLnC4RN+QXUNTGo3lvUeV9C3tEL9
5IVADgwCEWkf3hrau9ZysVZTR0hMKnSOYcwNpxJKwkIj4ERU6tUqqrVs3aTTN1uNGO+xZW+gGBLa
1Cwwhyy7fp015zlXrLQmTTn6UEW+YcELibUczZ9hNKiK2Dd5pnHoweWbcxiKCgkIvkq+c/tQewGE
eKsgpOflSEpTQCg71i6A5onQXWj+qR70JNEvWTr/dILm0RsZh0O5PuPHXOXLA3AOZ7hZQOOy7ES/
sX2bW+c55JF38ApFYyG8sCaghgsJ1WGCX2iCtCZZtKBEYxg9jwJpwg5ZU41+4rSUCzM6geLzo9BC
wHAaqofTU97LzILlp+S02V8lksmxm7QTnCCINUAwqcQQ92Y8PTh92OBGXtXlTNyGo1maJM2mKqyH
Cs8MUgz64Gh+gFlA9kwEdXN9+0hyaFUY7UGq8rVQ6o5li8g10QS3C5wTUZBFOyIzYdxJ9HifAqvV
ONjBvWd1pHPj7KajRsPHC3CD4uI3MkTXZtIYQwO9K4DG+Jar9RtGRsyIAkOuEa3IFFTjqxcUr/jw
RlyP6ljC6iRuE9HX52MJCFdxg4UzY5/T0/Fut8x+Ki9CTXttHKJ9cBgPrWLBCO2Ipj+qKLUekYUC
BoIUdH+G3zjR840Y5c+cVCE/dxdwyDxQw30KaEek9+bXP2+XLOPf99O2h+HEEPhc8A7/ud/+bS/I
TIkJEBh17oSIpUdn4l9ZwQPcri0t8+a9aP8MfkLw9UzcHrb36i0DoTgwr9DV7vABQO7NerLyScCX
KMktRjwpOa+nV1F5G0C1b41DLKGy3ceAKx0MNMcTb2rOPeQCl7H4ygZtuRkbpn2htQxHDexnypLl
ttT6beAlfuRGBQHHADKWTkUYngIulI0hmN4GgftYTCE18tPJ4GZCqjjkgTvsLcucYIk2L27DliXq
qi+3fA2SCRBClcUUO+jxKXX6M0mo5OgaDGSGSnsKKb/xmNv52BSytZTRi92iIw/xx6RR1odwonwe
VzerwKIbluARBF2y9Y7M6q+MNN+KpyaLbo3nNCOKQIWT1efMG5h1DqAdzeJOjj2drLqE9JVd0jm3
z4g3bAEjKB1Lt6PdDDdtIVmhsHapdmihea6yEKNCPHifFbiyO81VtG3le3jNl3ZZieMyvovymSry
ONl3M7lNTR8Pyz6MKM1OhMWu05YW33FgwSHANZSoOmA/aPqIK8Zf9rcz1A+RR7OggSYbAvlhLE4K
DETEnv3qrSQ9t+or2+dquYQZG7LORByDzwjrlwISiG3A7qf1UNndSndMgMAJXk937wVvWk5BBy+T
KvvUixmOeLd3XHbZ0NsUph1pyU+Wi3kdiOS9qdJ3mK67tOUIlN8xMIpWecgeIAvYNmGJxD0KIIsW
i2DU96KNKREJX61ZP/eNqFf0x5ATwgYj0q8Zr2dE45xntDutdl6KuLo2obfQc3HThL17n0lnT4fP
c+Qw4w5uppipAdPZddS2uAd5spNTRxotnz4GOPCr1GnkChC9P5D1ZAa4YGZwXK+oNHifwaSC2ziJ
zHsmkAF1QVHNXOgfpltcw5A7gnA0ZtSISGOCnwPYDC6XALhD1d/B11UcBbA+bIq0JE7nuAcncil4
HucPq0u+aH0v1vQx8G2Dvs9nJtf0i08G0dtWkCDKpP0rwbrDn8YqIiYMyWM/+LbxmfLlhYZRX4ey
ftJmopoE7MCBRfLglPNDMZf4zt283bb5zXYcIDOhRViyae6hYOEGwGmzq5z+gFKcPWvhCxsAUDLR
mXM443J6mv+EEzugMEqHWHxG0GcNI+HG1tThW+aNDmFyDRvnNgFJgNUyFCuzCX6U1Gb4lnQuJBWv
CzOSkUoYrDMhX3XNfUAtZ4wWMTZK+afaBSzseRSZg0Vi596ds5EwU+0OJ28Ssd8p7T3TEYCF+auo
4m+rKTwCJNxMKine0u5KkSFdKCbgI+ajB11XxsVtLxA3o20XM6oNpxhoWS7blaXiDzcPKFNR1q1A
Q2Ea6zccS3BpPc1FEvuWzuGPpl4MD0eOz8yve8VhpjhqtuLc0D4om0gy9UDBzunTz8YlPVARSfrz
wf2/4p2NPvD/F+/WP/OPEk/r7/Ld8hP/ku909w/HJJDiIK7gGvt/Fk9DN/+wLCmlY+HmlDpC3H/G
VRD2HGyfUtpYPBmIOwgY/5LvDP0PdD3kC7FA5aiy+x/FVf7UwX5TQrzFQEoyRlooIrplOctS/NtS
iySXzMkI7YBaR9yTuM4YbTyN4MTPXW2Xh24AQEl7tY6vgilX2LXo+WrE9qCX+7oS3l4zgMUG3pDT
UlAiQTRhuCVcwGCQsBpXXMlyiEOxI02wyjy6dmOOVGvKTV9LyI/PnZjFCXVzM9mjPA1kTqBhQnSl
qR0gcOJQmoyb23JVvLMB9i/brWxnN8iIMmpfurrcFwFcpt++wNt//P2/p3jEIgD97WNxF8FVeqbg
0xGLgPTbx9L1ssvjKsJbooNzZIS3jxHmfd0mMAJpeulqYtLW2DYA2METpz8/K3oIxMmgimWXxtUr
84pjqKs7lnHyZQtrNG/Ll3joV02T1UcVj3hQmduPk25AILVaH78vd67BCHxMjfuIQMcl9FBukpws
v1lVtKS3DHdyvkeeCVHBNGaId1Y/fYBAGLdME197qUG51PszU89FsoO2EjMgNMd024a/ZrrDk3Qu
D7RLPDvunJ7b0f2Ph8BfMmy/f3Tm37S15YpyhYkmJ3WTqKRYxMbfP7qaNuokdOu9LV1xMrsCQwI1
PRmOLpuvESc6wx7MkeVhwvi1nTsqvbDNF5r50wJxxwi/v0AOpdco7J9lMIRXxCQ2Ys2K+whcqcPf
zJg4I3jBpo3/eButpDGbMYfhk3rM/ht1d9Hm/nopCNvjzrAxtNlI8Itw+dvfk+ldAqbZaPY88OOd
g9WzcmrN10F2ECE2fuREfLRcZPu87o3rP1+Hi0z/9xcXAt2FWAH3Oy7sv754a3Zd62qqBT4v45U+
QpHK2+ypWL74Py+caX7tE5yJRcTpw4wT+xa2xEgRwKr9UHDm4ws4pOa4xe/TX4pq0uHdzcb+v3mf
i5z+tw+JQYLrCERwAzvF395nkDCvK2beJx/U4ivU5kNEa1hUOWySqKCIWs8D3AZ1EcdTszXy/HEi
NvHfJDF4mP77G1lynmxGsMy7lnB5pv7+bTkqsws5Z8N+DLOjXlyLtsELCiHP75hD4HMrbvBvaYfp
xqNj2Iuhp/5V94JTqyFILLWPYTrROIuae3Fmw4ExHfiVifPKSerXwj0Aq9ta7vQelUkOP025mGeG
bb44A7T+VRusuzZ1iOtRLBF7zMc6F8SLaR6zCfZzXdvReSye9TkQJ/o2+0NDI0FOPHYDC6Fe44xw
D5FsXpwepwgWbmDkYfJcxbLeJkk7HIM6HY70zFKCXgR4Qr2q2bDBhwak6MXdwMJWbOyp0gzbdaPn
5aFSFM+RPDHwXZWVb+Wp9WIKMt8hkSwK4Nwd1V/ZpiJ/u2qWowB9x2IV016yDiIbI7XQ+y0GWVgr
y+4uh+qKo/deQj35UaLXpSx9GLickgZK79LP7TdDkkfbiW5YHRCxdft+csKbRREaQ2cPQ5iu3vLa
yf0CJ3Omh2IrPrD5QhmQSP0YpVKsHZq2zj1tootXixZCPJasiDagNjXiPbQEC956eWLvXm1n2n7X
JvPJcSTgkjfWxYsU9CAdFMnCqTOVJlakoXQgKTJa2Q0yTii8x7w2v20mzSsgRzhw2ncWNlrf3RYn
xdLmmnG2kML6oFU5yind7SkcCiYxcmdp9zF/HSfHKZD3uKceXWtqd5kOFjmmlAZeJ49yWlUvLa8P
49W6CwH5jWTby75ombA3L1NSBPtkqH/pVfcTfDP+kqw7ABIkMqAUdRRg8dZtgI8Cdhxw5DL2waa/
xNWOA6S8JqGikoKgD5m7+qrNSm3aXHu0W1QkCM1YsiTPWuPZNJrnWYnzmCkM2x+BKX7m1Oeu6YOh
LTaijjTor7U81Hl0R18xkjle+LzFhAGCxtnMA/ZRJztN0RhfkrH46VnwyQLdeYcKzNO79Ws6jozZ
uhnddIm0+g23NwVZGgEQJN5nQenUjqYBrYjOKNnZmpy9e8ia925C00QgYhWT7PtT+wGROlkP6D0b
R2ErwQEG3m5u1yV4mAv/KU9uEaE1aO/6AA6frFfL9dlEN+zYMJ4sge5v0RqNvcg4BtHwPmC9vMNg
gR2G6WPnFPo+jA2Tgs3pfYrp0tNC1BY7gjdnJuJW0ZfjGl896yjJCG3mhnAvA3WglE8iH5gVDsXO
yDLSmka9TzOOBbbVgphpxF0IaBvF0vXxXXo77KdXWMntmWJJTqc6rRRLLrI3px+j6Nr1qJWXIOd9
SRwfKxNxhRyi+2L3+A559BBH6WF68paKwemvTg5IY8zCSwVtGjPsXQA7A65/ra11OBRl0X5okraC
JmGyCVI7WZF/7cIDCt1ahCVzoDio9/A6jFH8iChs3dq9+kyi8leThOOjwaMqiziA1zhJxFgSL2jz
Xaalw1o5on/XDk5T7lOCK4diqoRvhkA6Gfe+jYaODytMfqQy+2Z4MMH8YI7Vec3emWbjCPOx401x
1PKwsYK1gGmu169Rgoo1ErzX89zZeZicNA8+faTnm9gztHUrY3WV8/w2Mv+B1zx8tRX9Znmp3ztY
mKGOGJjs7e6lV4OBzTANCbial4CWxdQT6d5N6nNdc920rxkzLz9uNXsbxJGJKcmkxtiAVedqIXG4
HgdtUqbvCdtYWkijezO7ysnoT1ZRUFyBaXW+h06e0VZJT8xkAjGfZsZGdRqN2xluc+smYK8KypOt
pv8qA3pOcp2xdum+k6zFufjaTAORQwZ+NFQi0yP57lV4D178Af/Fs2vE1yb+FWYO9jit3vUx7JWQ
vIPZg/0z9XrpdECkFcF8A7CFX8asMQyOsSi38OOz7VNJw9rGBPy2aWdc+hllQ3r+ydaTUU5ZXp2W
3qmurYs1LrO20Bjqal6LUmHsa43ixDGk2Umr3QtVoDOmeupjxQQevLbqHRQ+GgYkpFDT5i4ly5u4
ZbgxEmyGTrbcyIMAW7PtHS+mORWfFurzyygrnp5h9Uq5SF+PR0aZLoMXrYfMQ83sPp3rFIISDTLM
oUw9fF6yWKLLfpDnf3TVn63ZP6v6GnbwS4PZeU9deYAOBqOIyVfTN41vYADy2xo4jkvzZ3SHZ5Ab
U01fnsJxn7X5WzbFYATGYE2CTDI7Y8aVRl6H7iF/6QnVlAZeLNMm54J1BoSNgiZtMYofvWp/y6vO
upceF1t/FANd6dRd+Cq1f2gmKw9I2DvLxZpeKZOstdY+Cae9UMFJxfwQvFY0aHiFdRlLiiLp050B
MlVZIXYZTwBw3uYB3OpTq+W42kIbJXUoDlrvPtrWNDAjKG/p9NkqzX2dBSK6IbS9GTezH1FZ38zx
l5UwnnVNWF5UR14Y5dVbz40e0H/rq0mOGVPRVjTU2Ska++AaRR1dJWW/rsXUbBzILWsDbCu0t0g0
YCgLStNwAuxaY6iP9VaWlnkOM2MNx3N+7pvJl3gRXEWDhS2cGtk6hLQvRwa97O4gpgztoTQkTUFO
vqvH0jwllSQKEDrLQ3Q39CaEwCQDTkUMZiSedx56pGzROXy1NgqFmXfi1A+zfe6m4j1Wc3yOcAaf
MyybKh3yHcp84McJ5Sp5Zx14rn/KSLx3pRcAGuKKLcDfQBln1zSM6jNzzU2KCLSi87g0jW/oxVA7
6bpDN3MPkz6Wl9rrnr2hp8jYpQBd4MIkwwIjWe8ESJYy2aNjcj3OFnGjBMF0tL8TAjnn1HHe4eQc
uoVKGcSEFGBrNRuYMfdu5pUXBRWZO5ATshq+p8q4eeYyI0WNqd13Y+xwImoLZ2/a1R0aXUqjBFPu
cEfluSAbNzU/wGe8N3Dc2HBpZ9DH841yuWzXEXjP6CAhYf/oyPSnDGNs2ByTccdGzzX+UmzS+pfi
7hmE2W1m9aCFk76aVPHOzAe+Nn2Z0jb3ajy5mf5gjw2hkICeAyHCN8i5pMwzH8/KU57NAIOmDi4z
t6R0CYigIjqExPKCmdJhjiZBNVLZEvs2f4QcAdaeEd0zf+ZWml4TNipTy5ehvr3eeqnBI62XXmq9
nmuS69R9OMat0qs7usff8ZC9VV75VMZ0y3a/DDt4a6U1sGRZCkdjXB0Ze37NM8GICrA80RWSk4W9
HetXUhkpNOXEW6dmQYdkH3xref2pd+1bSk0qXXh88FPUHg36LAETTZtMCAyXDjJ8hzveHoerZhi4
5CpGybXHZrWK7mQe/QrmO7DlhEm7DyAXAZ1v2F3hO+mL+4+qq8Hm3E+vFW1gPyp5ivriuU2IINqF
vRZl9smZf/LQZ7OlEmSE15hmCJ8OFxbRDE4+Up7KemUaYIUCQFBuCvBXr/D9OU1xEL2zFPBUoEXn
9E6vqCZGGfXNst4lCtAFmS765LrHitL2RDO/5r7yGQ5hUe6e9Sl4HWebUSWwHnaLMw3wIy1FbDFW
vSe1XRpiF/Hmra4QrHPbYwZG4VcH8GbFan2N6Z4xZE4yMy9pM83ELQqInIzuGTPOR6AD5R/1x8we
PnCiHfuZSi8JibnKAw4bjjgaHIFBgYIozCLU3XgCzkFdXbKGJOyuM9qUwi55a/Nx23Xy7FrexUis
myMDHg8lyyj3wDd7Uiz4XXVJHfuGEahdOJV86+m5kwnlcdlwF2qA8nPPfRMTx55EMd82cZquYYxO
2xYq08IS9MPefO4IPG0ayqNXZtgu8Pz+Uc2OIo1Mrsux2VxGTfHUZG0JJ81oHjp7uMiGtMRIwGAN
1pDjBEmSqjWbddxAXZADHFDKEAaofV7KFKikmQ0tx/YNm5kNXaeMJo2i20j5mYWDtS++JuC0fd3L
pdfhl0p1jkmDs8u5d1a219NM0msg0CPvIBjmV1kzXiaZMUeivNNyHHIG8tAkLSnQCTf7EJqn0sSc
NUFUa/m3bTKRCewBS8xi3ixDuwjI1Rh63sYTgbO1hxRTrGWsO657VeUN+Er3mwToKegJadn0pVF5
quESUfO+5nhghd3jFFYvlFpfE56vtKZ5d61bvJrTE65uRilZezR7NkY6DLIY7KKTfFVBL1a1oIiq
VbG5Bu6zA81TbbSO2KORkTURNgz6PjtnlgS5FCufnz7CzjnK0EzWZXYNpYk/egYHAgMlQiObP4hX
fKGbgvHVH8OO4d1sDCCw2Xp4M787BavsuLRB4I69dIUBCAcvUhuTCEnBYqEvimwFeeswDcO0dc3k
5o3zS+tRrIERWflD/4Dvfr7lR7zOrCkyXoduSCtCiqVtwnfXk32uLKa00MtXFJ6yXe7JQvL4mjHC
mmUL0bAbr4sT+NgvZnvbIV0eGwvyg45onCaMr6v8C6qgveUrPDhWuAvT4ayJ6lkws07lo8Wodh0m
F9eE/5yHzDFidAIKjxgj4XyvdfdokPoDm3njqP0QuGRpYyE2GSSBR0vDFh6YISCRRXuIGXg/FIU5
Ptgk1MueGWJfZDtpZuOq8hagf+kh/WV0jrtlspaUoPu1Tl0KlRvqRJpIcQAG+Y+Bo9gTY1C3sWS2
UBOlsL341FjacVB0jHm6A9LZowXLFtEtHRZRYWaoTsDTJ4WSY6FS5qZIcDi6zPy0yP0ZDjqgcxoT
+FSpYKmBE1EZQRLSWmY1nc361lnMWjCrcEOMzPQ667POeG6mBk3fnlFf8v/D3nnsSI6lWfpVGr1n
gVosemNmNJp0rTeEh4cH5aW+5CWffj56AjNViZ4pzL5rkYWMjPAwQfL+4pzvYF0+pFJc4f+KiB3u
uBXgXcWYNvtu8nmMs5zt8IszWKDzNc3bRh+fyvqtDsgPw8pRbWSWT6dFqEe7i28Y3Oo7Ut4TkhIJ
YFI+sh9z9B4sQ7/o/jplG0oSS5wra2kFY5oUekKvD3Ki+eeJEmw9hhzh0o17BjXlBuNXuW1m49VV
PP8UB5BkNLi1MtZ2MTPuITAiZuXYCzJ/C0PgqAm+MiczE77+OJxihsmIBaCadL8rnd2TGLp9Z2kX
YbTRTIajV7nbQoOxN/u5v3tyZx0wX+kNnIW13PsmSq5u+WN37qXLUBOMluDT5UjZwMRmjdqACLSo
2MtK+zD19p6JdAZJFv4MyEUFGxzHMvfWk5kcpprdN8ZRJrPLiS0mq1bDfDTFGO8zdK2N7Nge11ji
k7Z5TtkfRl2LHD9uxKNHpCinTPzRMQzHWuufzIwo3j57545ciFF3iZkhFpMZGalXujYesLE8d2Ka
UJGPCXX0/DR47plOhqfpwKSsp/AmSQ+peaMHW9vTutBFPkFSJh8xD3vKWAbFoJjsPRKYgWYOODtu
kZdgtE3yGDQCJisJNVayzki1iaAvKCxOcc1GOMfLSHlFu8ZxYh0hzZQnleIK163laqB5Z5sMTtae
2tuKyJzRX89ev9ejGD3P1jXKm6L7FkA92CLrrE55CbPBsD67y3umN8kEzCtemk/rywa3uEUxf1yC
6qSyueftYtO0tVZSRYAVTTv3PbWW7oRB7mM0mwmXu6KxYTaDuAYhLH7xraza4ShVBZ+98EPQqvKS
T7kEFwmvoU/HUGtw+xDYdiE+GQiRTd1Z1dnJy7BUpc17GxQFrFwkI/VJNjrRz2v4CEwNcJA3gSzZ
yaAoprdcPuWAcxlIOpWv6o88G+Av2d6TUEDSk/EzKwX7SisFK2uVAbcbDmVpVn+QBcGnGq17MvtQ
RQg1bhoRfLWDQniQugO7IZ1FMdnZs+2GuXoYje4tsSF7D9P8khIszq+JGU/+qJnOLmmzo+1N9R4z
xbMxQHwA5vgldPOxKnu403H1x6nPdTzfJbO6TlaCXBJpGU6r1Uyy4OymyoMyENy07kxyg8uiXXNO
FmZSkrGZxHH+wkttQ70pg92UEjygipvUaL3LUOu//G6iIVixTiQj4IvnpAooMnZzbtXYYEjVoxFs
B9++KWbzaBfLOlOdqVVh1+e4rLLJIDRKiC/U08He1QiKTKvB3gfUEpulA5S5lrAlCW0uOb2td9WW
YedmA3tc5qskNnH8EbeNCcRvOEYqkl7Kce72Tj02O9MJg0ZN0dzek6GpM5bgGmw086l14keztW/V
UnwPc8ujQOM/Gw8xUnu8eO284g4h3k5ZaEjvybZXG67wDsuURr7Z/yLXY++awZuXOoCpzL3o6Y+H
vGQwPC0S+6vubBYXU9JMbku7+M92XuDKU2g5TXiei8XXXAVacDvO+a/JY/jau0h/TYVe2Zvm90Kl
KGXtjvGZuC+X8l4xCdqkhJaq5qaAFs1mC2mBv+Z0xPytFY/fWMYzY6tAMefJSWf10ieAe9Qhc36D
vlQ7pJ2BH7pemEpVB823eoqnRFID8L1pdEoFauhtMHgz94kGLn3Q37l2HNacccIThqncwbeK8tCk
ON4LhZA2KDZADTicqzyJjMraWcN87K2+3rUJxwzSRLokBna1i7W19nLUGt50rR17ucFijlqrpbsE
8lVTbMJuSJPqYST/LIS3h6muTxCDQs6q3H7cLVP5mSCP2cJtuzAFQCFS2w/CdZ5NuraQQoO5fiq3
VgWwBTuiVq/1qOvzSJ8JQ4TsQgmjQyHvXLqELI4ajdxoxgo9DIj+kDmoXXk4PlSYixiYf2Nsv/HV
eNFUGkHA5pbW7i0Q6quw7HGoCJqXFqkXRlt8zclpEtnZOWTSoBBDMzOk+Y3rDN9MFuqtY8ySjrIn
7do8oyvImMFTdS0YV0Lp53Q8FLUBL2njDUNxYXxVCojOE3uQUgynQi6omU2AGkjTrGENBHI8g9h1
vPaOh/TJsJ69JPsKvHEvCjS2DVx6H2l5QGu3BEwudHqcktCAbQc0bgNTR1LRMNQvv2EvbgIoihmV
WdSlfbnxN25nP5A7CfQnRURT6wpe3CnIh/ux7oxt01PWGG6xG6XPYMCqwDPoRHdpDf2hfl+b83hU
i4s138+XnT/mwBOW5tijJIrcTmci6d0b8fygdUQ7xhNA4KGQ6tByRc7TGHXZailmubiTqElZmhwS
e9xbkgQRYisTrkAz0PRzvkTkxs1Xqft8c/pz7QA6xjTQkFpuIJKHNgE9skQC/JjgVm01os16Dagc
YB28fGwvFvaEIc9S0OV22MMYTBA2b0zJpVvk40F3u3sro60xzWY+QrJjbMtuoWjHUHE1jb7HY6rj
yo+DjmDWAYvcmMunrgssdKVolpiyIyTk9baqzPbunN/PC87TrnDvyaz/xsJ8W/sJ9ejkvuedCq1h
Gg+WNZGlQoDrFBPbPpfOTme1ZbTuQ2xnr7HLcEr55yVAPKW6mbZukKQQN+bBV+1DnsiFjRTFNWa1
m14fkf2SyZNhr975XVmHJrLALTW97HoShyb6Nu6MYQ/ENWM/EGAp0JhpetVM1MAozlB1qK36nXIY
ijDNYkemMhA5bftcGnIX5L+dAlH8OFmQAoMR/I1W6mzthNyQ/JFvx5XSy5qTLdAc75O4So8H9gsf
Y5DPj05O0qWP1CYvVdg1FcQN+H0u0SJh182EtgW3XORogTqezS4SnK0s2ZAKgMxGT1TrwI2D0BsS
5+iZV44H+AnBoTEoK22egjH6b5CMPP1J3zouvrcfyWfYSuVRWtlcwUL4YWW6R/xQd3rqf1OFzAjg
SNsjon1mN9jDBvRNuZMFxa/hettB8YE3WsaD1SfCdykh3pb5k0Urs8voFCyYiKEnDhkrrX0x6bfS
eCGrKNlmrMOhFRu7Jc4lakC81a3NwIULwXOrt0H9Lo1qX9Za+loV8q6R4o9Snf6KcN/Zqjh5WWpC
iel1AfFYpEaLrj2Rz/5oBt19Xr3FtnqqRA3FhFRM6Y/6SWf67dmThm4kearR/zqy/aYURrvsoeaz
67vMYgGmZfxE5j5M+eWaQjlZBJPgY59tAhO9OX3zpuVUBBCZ9YlJwOAU+X4Cb3LQF+R31PtHzLZi
owWr1KwtAFxP0Gcy/7mzjlYsRySkyJbxNIxF7fGey0gZ0yNSh10V9Pc9U8sMQRglHqBnQhY3xlLf
ux3rBpOdH8JmJpPCAQizqH2WFk+p8kyKb+ZmHulYqWEyeYU9JQ3tzm7oijudWG0ILYqMER/J5SVp
kbrqBBszOiG+tWbcKfK7pKOR6IzIwunxwizp3PPGt5mF336wD6T1sWfSgG6YufmpG/N1rqHsWP3r
OPZUrx5QcNdkMdC4CQM8yA3EY9e8fl53oWS70akWX9eKzow58SbZXTH8N7yhNMN/WlbPU4FosxJP
TirjqM3axylhQcQeDEO2O4aCtMuyn/C25QOJl1XIPceNgtl0S8rWebCwQOicIIYhC3gNcPPZV31U
oiKPUmNmUyGG7sa5ftfS96Ak0YCUq7eyIBhBeGm+bWRFYEDiRLCFWaM5a8CnWSJE0tI3v1m+6oG5
lsIva/k8tBrjhVTHaednqJznt0n67FSm7reuJRez6vX9QhGCZRzCbjto59G0WPywAyGYCeQOvclE
WWzqao+xMN1bmomwAI810RMLMJP4sfGNPww7G7ist4bBvLlq7GtsLWjbiRU2iLbb2f0IsWKEfi/e
Mq08JTO+wBJjDG54JoSj9Qu41Qb0A2MOtj3bxp8OWRl0rFAT8nZzwqb4WbvcDN7d3v/lWN6u74dX
mwGJPqAkbJ0xqvMYw4qhXoJZ286NTmeKxGxT0M4njCDnOGaR2L3agqdYOV7rwWaPaQ7wPsFFM0tf
xoPqGbtpkmtWAnfaLmyZI9dcc9prGc5GrN/OiJQTYlCuRUWsij7f1g6HPPWt5qGEMSqCypfhoTWD
0zCSAtGnNjMwp36wMUAegGLZe9cv3jKJs6JLBmifw8MwTQWS4Iy8vFx7bD3S6eYenKbR4DNICMUG
TLubhXLCdl7d46OCeySGMNbfyDDB2KQVI3OtONl2nfVOsDncF0lwnW319Jc5SoiUFCkPkpLbUt6R
sg4oyzotPQWdNGfUq1qesn5m+493RisAJ0xjGCN7nzye7I3IQlwuiJiYMeNi9XdeD2bfrHEFxRCH
7AJEbxLbjCi87MTMdtg3xmhF9qAwY6R2xoRO/04ZmqCSnqBDEYaFmKB9V/FNN+fvzeSfe71/II2P
Y7pFeDJhth67dEsZWO2k4xokJZGZTPfFvKydQitb+k1OkCZfkLH3lPxcdH5jTe0gkzTfEe2oh4ld
FUC5SDhkPmq4YxmmYPgaTd27uBVPizuyHRfZO1eBtXWIWSDQdt5ZmAWjRfqvPp8/b9nsy/uESS8t
m3VJnDCzu/uqSF/d9Ksc0IOnGWtQTTzlPgyQGBtKs0cgvXOhra8eL0LKdY0jNFvb2EV/FizWt8Pi
Txc9vQkUuaXFXO/pxftz4CvquuRzZAMC02Imks2dH9aQLRU74J15FypkB3K1g/Qlfxhlox5S9QzA
BDX7HLC85vjdOI3ZAcwZLWhe6SWAQbE1PPUykOGKuUlQJBTxfiLDZXWY1dte9HCeqPJ0TLCb2ko/
F+hiQId208BVn/lUxkFcg2MgulHjt4FiJEIeloonrAuoyKe2GoLQLXi7XbbsB9uMD+SrHnuMBhWT
h5BMLT+ihzAOmkD2NJH0WaU1svQpdnax3d7Ap1h4vNtI8TOCrju6CR9rXl/19jHT7NCZu2gO1tOv
1V8TZTB0d4N9Bj4izE0SMv0RAbcRG3doBb/jHMY+WrELdiCS5yfjN6hRliECX0QMrIINIoOlZU7O
laXuNL++LwYwsTU+EYdGY99nOJcIGIFyx41vJb8KJ+FOSb2XhZLXGpXE91eRBNIAiGlKaFhGpv+q
dRkZIoe5U5GhV7g09Ag0Gn3IkSPne4+sRrBDTBy8yt9XWKk2ndkPUY8iA6Lb1tIn6MCM9OqEnY3F
gFEOv3Wp4l2jVo/mYgMvYHVG68jnuawxF2QgWsI506KUYW3c9W6nEF1phEvp+sn5UTjVJOCK2UeD
4HMMO+2HIMXHr6iMMkcd5FAvqErqi7QAiJqKAW1iY4EiZmxbJGxPUqAu5DBfNXcYz0XxMec8MjrZ
Lts29/SIrgFPNDGydn4B2mWwOhjTnY3y+oholN4HZoOS39boVfte4i0E9bpPPENyOUo2Xll/p9lc
51QPs8S50lTltay64NxnJLUVU6Qrpj4WSpezhQ5Nqfw4F9ZwgAvr8G2Pj4ELzredhH6plxsbywGY
nerORXAWej7mMBZK+94K/uAvDcfM+OY23CzkEqPdKLQzNDCCAIJotFFXIgV4T0h6J3SrxIUFJ48u
w01Je9UXk8+e7sCR+ZefgFxB58yH5JFIv2b7wWC6iQucx+VSCLa+AIyymXqz/yq57iN7kWipCDc/
LM4jKgUI9FXF+K1ldhGILUqOD1IDjYgTCQyiT5QUffyHRbALxy7gvHiE2s3OuTecd30G2OqnUg9t
AFoIH4L43kL3MUEOh44BiR2jG/iT4DlzETCZNoyQYGT/iHslTipmntx0XHvPwTBXu6JqtS3Zo1TI
rsdSC1QlOsWKmk0X70affuiF+L3EU3/ou3u/qm66SQzwTkrq+946EuH+1AmvxiFA8hVmROdYFMwl
lUFG1i050y7iX6atUDW8ME5ndMHdQGoKrJtLNfL3kHWPMa9xd5MWIPwYajIp9X7jySDYeR+axaJz
tnEM6eP0RPl+ZaFgbd4pYm3UdkYUEHe91fDWzYrozlZGMN/gpjLw5IKD3aPx4K2ygj46sfDJNgSH
a/ltLCsmFXxgW6immMh8dFCyi/l8qBMXbzSi4jiV2TPn/WHoTeua6+z0wKLtMXZyFFT9QRtWsrQ/
nprGLkOrN5vVzPkxT828EWhiQJ5+jXmBTVukgNYgjxjFZzyr4kTYxrtFtuXOYcOYVcWBWoxp+FK9
NCXyALqCMJ0xBuuuepsYcqCJFl+wzqxNkVVYHKbPgfgsDioKDJ2xVCiQcCbEkvhgZOQITW9C27Lp
zeTzoDv2u+UpqAZefssYmnX2OEgGwt2eVU0CqTH/qrNqiLiaScLCxLVqTTYTOUR7fN7TpqmpgAIR
UFDmbB0c5Hcc2kghhLdjWUXgYlOMvD02oGlVftJqHp08jQ9dmREEU6HiIq6TswN1A9sCpj2YepL+
Xk1wLYMEZZhNXuRWr+NHODAhm+5lx4I12SJ+29jkgFPJ+degCC0fDtoyGyeq9/c4r/MdPDoWOoaU
JxrFJEQSpI9/Shv2J8lU927ASBip7jsrz503JvmjhY9SL7oHMltY+HjtK+zVMmSidwTCydk/hqxB
ifIBGkUSj9ohQIkMDwMhyy5wSX52rfzJ2vP5XI2ESPJhLWpsH8dhHAwkOPgdXIJWfGfj/BkE9ZE1
ANJsr/0T1EQe1GkEltnj49BjbPLFmxdrSBfQzLP14nn+zaj1kcyaTzQhV0z/fYQSGl3evLxkKp6j
xsjeU904uUKgcxKo2TzNDFMygvbEIK3oq/TZa9pPZTXQD5bu11RnL8DvykgEKdZiS7tdzAiY27vp
Lme7Ea9ybi9KwYVSKYMay/nN3hC9ehN1nsE2V6fbLN2Uzr/noPVd58U/9L20uS+6G71CgGWSATAb
JCnRiHJZGUSBm8aGzcW+K4Yh8gQjxZpHAdGDWE174+CjT9uRJBNNM5qe2nG+iBq8MMJUB1GRO2M5
mQxtztx+jn/ByzajpQvemoqY3jYQ5UtMWGWvcqxBpgeyMX8NRooBGj3yxmIfuDHsVcsPWJjmSPo0
/pu0PoM+Q1hWtx9G9ksBytukBVM4OARWKSwAR/xBOHGbJVDajZszaRr75wFjxwb2Y7UH4hLh2uBe
9XH/CtN/HhKP67VYHmxWdzxLWXhgo+9642XoDlbVR4QRUniYtLVuh8vcrEjXZJ+Hw2HPbZy7KXiu
YX1E0AaRJEesLr1Hw+Yjc+hArSkXK3UVmkqxl62sD6k5RC6uStmaJJ7HgBUKA2ZwTm4lObSwOGHk
fZq4JVEl8SydVPY5e4x0W02xWTUzdDnIamKHNrLBLJeXQRUW4yqYJgggKRwML4oohypEPmQC90b5
oQA2l1p+Gq3mVrI39IM0vQgd+EqZZufc6PxtrJWHiRVZo0/pthagUBri9bIlgwaN+hMLOuRxsgd4
QuXlDloycljgATyaZmhLcXkLbhlMWsDKLqnpRDzQyqZOZdq7rLYqtAhVihiJGHkNQphR+itHka17
xm4UWdfC+UTZh8SY4UZ1MpPyy8Sxvsn7ZZ2BxUcgySr0Fv1TCWJ0wUsRxZy869ZgYKtsK4gQGYhi
R9FjLDMtsB5Q9dBorEmD0P4s4hi2gcfzPmYYaLfZQ6enh5GKAS0t5Lhaup+zRdDJ2J2t6cnqzPzi
OxPaSBuxu5sLPDF7v5LkQ5SdC/nYOMEBSbFB54JHBeOm2k5XxYZ41VHT71j1EdodWyee0eivLK27
8G3yLruyCtFUIRNjMBgv2RjWsAH3CC95ONnJY50xjo455LKSJPiuRanc6s3eLntqsIkpDRqv+Myy
/M8CcOfHOBK0Cv5x7tyWdjOAdG+WkHU98W1xQYpnPeTnDtuumUaa7pj3wzUR0rjxsj8/GW6TN+yc
0XzSassB/SnXR6BEEJCZGWJCKJiBsxlKU1w7q3lqSdvCqmi20ZDUNNfF4DzJziTj68TX/OpAQD0m
OFEH0+pYfNB+yrS+/vzen1cas9A8m+S2sdBij5ZxZyBY2iSyqI9sRcAycAbskMzBmVZoKVIUA8N0
NXsU4a1S03EMkoeUa+/iKxmJ3tOO2rCwCsSjZBNitUGzrZ9JEC0rOTzoI1fyasfykDZs2yXNT02C
UXpI+2NnzL9xiwYnbaJzsr0q7CqEUVple/sfvxYmUMRmZvLqrrPvTEIdDqDHhaJgqoUmmaJ89vqL
SABmthTwnMQIz6trnTzxp+woRfBIjZMvjx2Zx28FJpWbMc0rtiCl2AxDlq+SMN52wrhVAV9Yhvxe
L7MHITMVMetkUcnsEekepUwvYjJVlFXBNiMldFb+rkbyCVtQUCSl8s4YjOfAtZ+9XJSRps6WUu4V
ijJZ41PehT2xj1vThl+nRtHu2N+b22Z8M7hxAC50zr6f8i+AAxfZWukjQIMPjf7rjDPiqIv8sahx
dgj4CvcEH4hdO5R3TTeAmvSG5lTEAiFBpt9goApOtd3YUaInx8Dqy2NbxQHLT/votI19E4PhlJo0
Ke9gOdKThJWOZ+LH91bZKDT47dcK5How9AW46SV501EXGVa+yweeQQ2007ribbudQwqhP+1BPIl9
JY12l9hBHpmI686VqaPOreFO681GGIg0ataGEnU/+qFKI16GVVo5TDuADlXEhxfgmO0+FYP/KWDo
1+l8HxQ8g03eeLc43Kn9ADHXt26MYTg4me6eNCdb9YrlsNeh5JVG4FEAlTonP+l7AnHJJrPifK/h
1EdEzDiYhpIMAZaEm3qwvpd2FGgRp/pILqUIZ4eV2mDax1ZJxCia5YZzoJr3zkHHm5XsOFsen+Au
awTriIC5fWn9nLAKXBEO6wcKCAfnmdNY+yobP348XT8JClqenPqFEya34+RBEtaKxC47tlaOzQFv
5s5rZXPM9Tuel4hiHJ6+tYH32jacr58frMhXoCmvVVQbjQoHLGybuArmKIO3vhum8qtwKSXnnCNS
QE2jUpnguczcEZkdi51lqQP572oDBalmpQqAhX5caot7qbOYxEK2jwZToyOKS0DO7qhgaBunmtzy
q73aI8GJoJGbCx4lACSPiSI5aBSkS1I3t9kn1sXiwTHrnaZoN5N4KMO+7dRdBciGoxzNr909BDXb
/h8LI6GA6yAyOXQdz2N/EHu1ejPjfuD6vq0Z6ROlWkM6NPP6oLXNRecc3jpWO57hgbcM4QLchYlz
MNAn54J9mSZzfjlTawj0tF/cjA1mWTy4mi22Tqr0VSw0w7gZjRub+WidmPLGlazvs8K+YdQbGqXr
3XMdn5J1ijcT4ksUlMNravPfS+GBBV+vriXo7U06xi5pSEIevTL4HMrpTgA/uUmMhCFZiSS8sa39
z8XYKhthdGqGvzUuurOUdTTXJAAAvHhwJgY6XvZS56RyaFqabrS65Ywt5ZrhbF7sbmBXjDRGm5Ag
TsnknMqpPWc560dEaf3WDrhC4l6bDl2e6rRF6jazUFkMvrD3fjs/WXP/qy4qOsD4vWAr/Zch7n8c
2Tau0v+7I/uxy/7j8lkV/2rJ5o98I/3/r//0jX/4P4brFSzyF0rRC/7h4lr0ddN3/rJp/28vdvAP
0nk8T9cdz/V8RGT/x4vtEERoOszOLOYtgeEF/19ebHP1Jv6TidLGjwtzSNdN3bZMYn/+huHj2Qdm
XGkqDGr93GOKO5hjasOQRswqmd4wLyjWniR9Ii7Q33EU7tAf2NuqGN2w0IJ90RZBpPriD54lTvnm
tq3T9/XfZd2Z2y41u1NPJ2pqzd0/fbx3f73Gfzb92n8z/a4v3bBMj5HxasI17b9RIAuX0pYJnQpF
MJrbOTEIMJC3GDkqQmgxLlci4aYk4oJQORurAHMzJPAvjdOtId7NirwunzpGbpEZ0By4LBoOesOp
1Eh+LY6/Yeqru0zLqmhaMFmt79+ULavRYtiwbyXdBIwG+2gHwi+dH1v6abWnmKhpi7rZu6XHR/oY
L4hshDOYO7JYUC9q6kOI5NEc4JzJdWS+ft4rk6gS053Rw2BHKWD+G5eq+TfU4V8fFqZeHftqgHBy
9bD+k6OY7DsA26ZUEIwRBY2F9wjjKT9O3fA0ubpCRz+dNcAAf1WOTZDdTKxtdvH6UqCkoP74+UhT
7zlx5z/QlwHarUebM/MbjEH7U/vvuKHtA9qdLwax7nYUhrNjFOJs/t/fu/k3c/TPWyFqzOd/xn/j
ky9yVjHaYE1hnmPjX7wTqPjhYdRFEC1C44syGeMLWSfA5/IDFZkXVY0Y7zsAeqtrGmYNoTlVsUPR
5+66lkwCG8wSPhXmJASvCwKVm3I2D2g+UciAYU5pnw0N6DKBU+HoeeOZ1WP6b96X8d98RRZyWrzs
jFIZyv4di1D0vjt0+FvdJoeoMqGfGtaQTp89AX8/Tln2eGTvtXNx0aA5gSdscDq5+qGz9ZkFJF/H
MOZjBH7x37AJ0BKuf/u/PCgY4EJ8tXlk8cAi2fZfLyAjz1Xvcu6CipzdvSPkCanPfMwqH4OwG/VT
Ur4obzkAFTZ2eZ9/pAXwHIqr9phYpfGLFrM4tFm2ZnNDZa7KIOo6RJt0ctfKDk7UBf1tnztnNdf+
rStZbBuZ89L1Az6jhtgEvUgfRD5yX03JScR3TZKMN7KxLo499fcldD/HTG4tR/N2FDGEdnsw6lBu
BfvUR8zkTa+NmH5VLmtq0eXUvHVsHnqHemgyZiiZU1ZvPD/LbiyaFyzj4ls46PYMa1xACY2Qq9qA
nRHbGw+jGwGRpSFIEKTiKsvAOC3Gn056wA88gj6Sbt5Sa5JV5WakiSmixVPLpuWzO2tPWWFtbSXQ
njRDKBD9Mzenk3LLZj64qxii1RZvU5nJr0RySnf8vbWwt4xPtWMFgGs3IODYLqoKl7Zt7qQhP5kl
3PWllsEfE9+5ZIvgZT7Mc/QNQKnQ7FTiWqlMbN0AhcHaj40JjH8sFW+JNMwDLPbHtF3mg7LpDCUQ
hWAw9xxA+rZZ82JlE9xawfjXF4DI99HU+yac+gdH6zgVcEtMPq81h+TIBo5Zv0ZeK8BxEET8EI1Y
meb409bQafs75qKXzB0eCMGxI+KH7KhYQHuqOEqlHx+WgXCctkOfVjQ9qiBb0w8BA8Y96phuE1s4
g41memCgFc7E9V5yLLUnTMMoplTSrZ3T5HTjjRgMMHPr9ZO0N1PyhhkkuzfoASmx4rM6/txaPPPw
1g2N2Am04mqJmXg6UxCqgJVdbD8tmaAMH0d2+S0/2VR3U0awi62vzpaGB8QwKRGllnwvM/HpVk69
XaoZFer6PrX2+vO71/ZLunaOozGBSJgZB6+Z1BbnVXxfNES4krwBmBdn+M9r8jLJ5ycTDpShOfRN
x9voXBjkZHSfNXybpSDIDcuWFnae922S7oMTiNh7VmYRlHD9V28ZB4cINRTmXXfyGOy+5ClGzNlU
41kjAqWrp1PR0jhZpChtycKYLq7C5BUkhHPqSdc99o7+xy4iT6P6nyXuELKcsJIMEh0/rFc8ZpAR
XaCFAkVkOcVsczKt3zXDoq6iQYwxl2MHP5FGXHe1q2x6PPsdRsysGfoIRmS9n8Yij4oR4X1h27A0
8b9fWrK6QpLoEypi98IXq+5MkXw0wljOBkMwtCvzpy1sNnB18TST7Tp3iX3UJJ/ZkhQSIx7RtbUt
GZu1gnE/trG8aic8UWhL8pTRaeWMryrXpr3Ppw2Uwa9uF/XbHubd4FvmEQ4Ss4J8/vq5XvlxT4Et
ByI0eBAj8uP5s7bnSCBo8vUR0tYQbOOaa4OJC88I7gqjZi/gq2YvwzGFglBDGWACvl6IC1t4veuf
spwXncAxywlE5//rW4Cc0O86BheYv3juk2Nxh91gQa7CgR4fx0HcI0tYorprnnQyPM6Dop/XO3mp
4/S8NN0TdswmmsZKbvMEd/PPK14SMrvGGiQYZIKTnPrhNKX1iy2D9jYLmlsjRUHnYsRHi6OedZD6
V9e7K7mSAOEFX7wylyzP2tgpOfnbTFX20TOnFo2XeGwoePZGhyDX0fPxzO5kK/iarylZjZh/m4h/
IAtGhjoz/bL9adiPgh4OtNjzxIzBaifzA1DjvgBCcDYc0zoi7fjAXptyNk9UW1PT7Kf1YM+nOZpE
q51+PveydfswCyAoNqhAc13Npx8GCALhZp9ombOViXv9+Qqadl1UiPhmkG2zV0HG5tHo8z37E499
GGqImJgghhoyD16LuDYOrEpX0AGaRsGkP1IOejhXvjGt+YGF3msNm3lzCmBV6tb9z4fsp+TGtX3K
t0UtWKI7R3OVehdOUeQUtAUMtxNKUG88DoTA3Zm98ZCLweIrYhCCCmCbUOpvElUPN3UNiWyR2McT
x26uc55V3FgkSzVQdFBdkHRQMf482DUecS1LurDBArTIZE+sZXVYat3fGejGEXCqm0RVv4bSX8Um
ovqMs9+OYSDlrgxEdks+bL0OLGVflPo+Jm3sgVXeLfL37A3XxVG6OKvyPtH2cNSWG1MwBM7JaUSX
MeNuGKlsW3RXunc0gL48MK4ewZEt7FfWgROqp4dy8JqT044PhZYeGKDYt5i50eaboo3KoE/ZwTkK
pVL727e4jL3FmiE+QdBDdv5zk7GsY1SDduqlMqerlxdQI4qOgGdc5IaydLJwKOqNiX8lsEterHl8
TZ3MfS+y9AoCkHVb2/2uBRs4/O6RZrrqtQcsaZXL9DQxHkGo1n6CWcxe+B6tsKmzp8SvssiJ5+m2
7zQ8BN3i38Co0Lel+2HOWv71v9g7s93IdaxLv0vfq6CBoiiguy9ijrDD4bDT6XTeCDlqHqiJkp6+
P7mARv0HaPwv0AVUouqc9BARIrm591rfguur0eczfDJLB8S7YffxdXYcWt6vAGnrwevFRzoxRMzK
8pqR+EGoV/kF3b5zctuoOqo4/OEuuf/Q6hRHgi3DrwtG8om1X+Zx/lX6oBaWurw2WBAf3IrOudtY
kASa/phUVX4MOSF2HRscVxXxKPomPHYtSLuh4ikrUxxiimd4KP3oHo8o98qubQ58zMGZ7orDcm/r
h4Tzt4fggendPw6QMZ56rUfYTQSS2nJrRsZJ1vIRM/R9ICmaIU/Mi2S6x1XRJaFOlrIlkXx8Horh
knqIT/Py8XOtTu7wo8+IMJQ4pU9jn7HBWTs6Dst5SqFRpAsiMctfk07a6g4BE1c36lseenXn4DrU
OcmJsWkiYKPBA61YrqNBdZuzkZ0qYSvnFIZkk1rP+HiZvqNBZ+9qDoXbEDaaNF8/u4KhP1zbGE55
z11EWEl4tFXwXXvSAvSePBkrqnYxXOJeGO9sEQRF27O7fBZbqGde6pa4Wj2Q1RlPGtn5OJ9FwjnV
B/eKifyZNL6AO+Vak+f13s+9AT9099MK68cGFzsOumojvRbxAT1M+RDUwXIPXQFUwdItUhI8rfDL
Doa9/V6VDswPXfytZ70yfJOHuPEPA4v3tU78mxqKCgDXWO0+9zefBGsAXk1wxfT7ISt4qIClk0PY
O9Vd6fZWrd88mxvJJ+roJ0vyU2ltg3Wo1Zuf1e4u91W0raJKYLuex9vQLceob5CZUwseI6e9yZF5
dI2rbqtNgA2jd+EIdsjkFA34fZ2UYuM5TDqpdyun9R/oQF4kNvVTMdIlgw7QvxSZ3+6scNc2gDq8
QD/Hnl6R4gjJ4Da33fhMUjrK5iD6OqCOveW9uMy9fIptOgZQQMENBwxLmTYxKJ6735QfYJ4X9pbF
0e/LXDtfcmIKGSS9tP4kLs1I8KSPiv/YhDY7r/NROMJj9qcoT1wbakVjRXtb+eewc+JdLEceGzd3
wCIP1r1O4fuI+CujXbYQMXyzBbKtxlYWfAbr0SNJ6FD4VoxvSwAtqpvqyLwatwkZh7aYuUOsJ0vk
jDMQj2g6JJOwt7WO0/0E5Bm9ffEGBMiKo32i7fg6uQyvcSrIk1gsHOgdaTBuxRcXEdx1GsRjhoed
iU/c2FdC7JNtJchVx5sFhUVQYSZMoEfnrIvWwbrI66QdsYfmjD8RprfPbfZzEcSppJmqaE+P6y2C
GS24ozQFnNQO8U2G1VlEefuK5upULXB24gYHl+3lTDKJ8tw7vTsehbLuVdfrB6F+1mN5GklYfvX6
6Drndvncu9eCidZGr3cfQRyzHZrs4osC8rT0LnJGVxXgcE/dIn2aTLzrFAHtODMIBm+esGsKgOdK
0XD90rddeSQAmPtE7r9B61UnhAfFxSXnS3oFvXHZnBOnfMEu9m533ds06ewpgvzdFOkf6gV/75bj
l5T0vHu5pN/aJUEbmxdXRwPGjyyxYM3nW/gIjjdhnS4PMThdHIy+dwoKwghIq/rFHCLAMNfdWk8F
jyb8C2/A2bY1aUz14KlzUeUfi7CHS9kDjMXyeeynFr2JydJ/d30+r5C1CjCrZTZ0I9wjeQ07BNua
urK2joO81LEkk7XIPPTJEPztBXUJ+bM/R8wDka28TZRF8hXv6T0Whdhj66oPI+LDxwEY1Ta1f7WO
mD5GcgE2beVMq15kPgBvJPCaicqWiXOA1C6h2URa58HUE4FxLdNsSLPfP/s4aSb2i1DdFefKvktI
EBgH9qukp1JxXO/R4YR8/GyKdDFXHoexLVgQ9ejwEHPkaHZtpqCLIn1rUh96AETR4YWM0hmrrxb2
Kfc6s22Z9x64jLr0nkfWhSQwua+mY9aHjNLEi19WwW2Qe6CN+c4aFSBzjb060gjHkhyk7SBYB5OI
CUoYsdlox0MPm6dORQkT8bj13t2ddXsSbU7+UwTABEnO8+wSpVwtYqdyLDgqLdOt/LzXY0lTBeoX
hjry0nGt5KAUgcN8IboX/ZLvnYUAPDFR1RtDPJ5Lj8L4jFQdVTQXVycffLNDTXvp4E7UHH5PCQWm
/Hm2qFPDiZJeJsivBeObxe5OyuqLXSBcB9Aa1WydYRAjrxAPXqSbj2j9+0XvnKu+Gfb5Ej/3JbyW
3OaE9lX/ygzkWSFmR27DfcONTHOw+/glgiyMbhHf9yQHe1P72dtnoRvkH24Djf3fBWld6L2J7+By
G0IBGQ/2kuoxWpgWMwihPqOfgzycHZ26PgSRkv2drOjh87aK8/xd0p68sY98LXOiKz5r3wpY+4YH
r4YGHMENhsS8szLbf7Urppddni/Qk+YfdhAi/l4qUlxQtuNFemzsAWlu0h/KfqzPdH/KjSeADPD6
SaMF+unEDKjRzf1sxhAqjV3A21XjAy8HZXDcksyZjH8gvXzW72juC8h4gIJOJsk8tI5kqbtZddTD
qzUnekckKclfdLU3/95H5Xr2Q3arXq2ulQ+dboYnGPL2sexJii/a92XIp5cA3PRLXkL6IWlQbZvO
enB7Se3vtX3CYIULUpGEBKIReYYQzsxPkqkRt4PVqzPF2bNXO+XRQd9CVvTAEBgv6z41c36N1z86
8hiQIQt7PySEcJpOAP/7FMACSKK0yjCf21PcbBe3s4gJ9ezHJE6cx4BTP5eefS1pAzzbsGISiGtH
ZpMaPIeOnhTs9qckw5FouEEi7FqxTPbcY992iZOIJF5a/J/YLTRzPemdp9oaHvpu2dcdoX+pAzrx
8wMaBeP+LvILQjSCdC9r+Tx2yx8zFNEzpQVQNTdGUqlLDJcDyRSB3z8ac4isJH1CGceNx12Ab+gy
PXyu3UpW2d4KOjhm9OInUHTb7Tmf1C2aOMwj9Yde4l8Ca9Wuo9++qZtEH2wR0kkHBvH50oR5jmK/
/Ft43qlBHf5MYi89mDCVwKjujhjxOk9hR+IIEvgt8bxo+cDWPw90e1f1e/GYTVsd9+POF2xgE/pW
5BsYMBsnwLFAKJJPVMizqiFkcb/c6eqqkBg/WcTT3OnBJ0cKlKfc8NvNXWNvJ0ODNbbcZ2YpxNOt
B341+8MJG/2FDo7FVjBX5883UyB9IDav+FMv5qEYAge/IjJT7XxBrsK43EfPhgf6RMkZHTK4fds5
h1Dqg938KOSTmezqmiftC8mumLBmtWb3zKgy/N7B+cBymhwCSjylp0fPGu+f44YgGi5JSt1frN3N
BvKJLkdzYr9gvLvSDVAY/QXLD9LOau5+41c72PryFHeolOpyklzx+z8ZNrVDFiHZJQA8v8yi2KY+
8YQqYrbR0YDYYT8mlJsRNy/liS2ekcEkhiMUNiyZzSEDspo51fxOD9If7X67VjgHf3Kf4N40D7Ei
WmLKh+TU6U4ciZiHaNN48a6JlxEdJmNoN/j4vKdzaXl22+y3bWgYg/GL9sQcRVviPTAFr03kJKXH
1iJyIH0zaG90WR7iDJwfupf0iSQ5Im9UsiN7dUZ8PkYAEMCMoTaNKSHRgYX0CT5HE/9/9CmYBvy/
R5/bJK3+69iTv/7vsafjiX8FXKwCO6CC+U8SdeD9i5g0KUEdM9wSUjF5rGo20//1P3zvXww4QxGA
mkaU4jLi/L8k6vBf6+QTfpEt14YQQ7///T//Cye4+8f//88R4j9RtwQTMWAFsesLlz+F9w+EbFEV
BBj5tE3qWqjlw15k732k/JaEBBiRyNraBAXF2AsesCBgi8govZ0DqWoWaTVZ5Hn6io/dDn/ZNWXP
h8id1nzoiIeSJo4IawdDo99kqPmWhbUMvsywJ/43tOB/DEKVKwWvIpC2cH1bOP8czbTVHNBz1v4l
xoXL5UQ+zqNOkcmyc6ULp11ejf/Nj6QG/se4SglY1b6yfcdjSg0tbMVZ/8dEsWjsbLaX3L7UOH9w
LKueZK5untrH2M4Wunt5V10ym22U/+JaMWaeUQZqhyYC4yoBZ0Yikp/kXcIeOTeEU/4m92pEj6zS
p5HQDQzMs7xMTpV8RL1FYZdQUG3qlaGyL+a4+atTD1CIRCTzV6CsArEyN22AXdTtg7NCoPihprx4
SbtJ4+03lNf7KJXVMUoxFJehMj9sLYtlE9M3wW8I9PU1di14jaLiaLMnPXzIcrauZGMGJ5+R2x5u
hfUezfX0I3Zd60FGy3iumgxqfjoNwYnUI66HKPTax3KcChi9S0zpy3Wui4jLqPuEKFSb0ZY7D5hJ
JaP+Uw48IcXwR1drW9NgxuTEbDMdAWdsuFXk5JXP5iXoZMhhFjffU4BSxDZX7jV3ubF66Zy826Qa
7wesPOmmCCLxRgmqD462VtWJZEo3ODHKK8+AFPcNj4eSNJwAdLcP3TyCUxT0ujgzrWohk6Wq7F0c
lPbJBmqXb5XLUb9RpHIu+zjAKVH3YfymCpvA0IZhw2WefTJq2rzjfGowHIicjFIEZdlP2x2XaTO3
qIxgy7v4OLrkjiSPZDe6UcmJGwbAxWYk7X7w0uLm5MTAEIvRPkStj3GwTBb3EDLoQOoXtOQUL/nA
BADD8wPX837nYJA71FBh3l3SUe0jE7Q1fwPTqb0R5aCJx4n9L0tiuNT6fBPV2BKMOiPq3xiHumcU
g/pSBjL/PTbo0jGEyWeJYB/Ta+9DDYddfmZcm76GmsYIR9B8KbWSt95ewleZwpfaNomA1BDxe4NF
7l3QKDAhJzRVv1x4PARxAJX7HlkIFFyLL0o8b3xGWDjv2pq0NzUo966WuXihzIrAApbNghexCpC6
py0X9dP6WKFSDktrm2DX2TIQH5+iISE1g3/RFlvoYVBgBy+Af1Mp+wI0syGMl6vP93psu2mjBF0V
MczZtYl69z2O7A5czOwFyYNsE+v7bAfmx+x3gkCQKe5/ordGYx6b8HHpA3y9I43JbRDFeAzI3Sm3
3AOrn9YcxSRaDdYfdxr8XcYGRS6NNod57hvUXKqTj+TktikF6hg+RvbkSQhBbfKRzj3GEFLPMHa4
5TxTlrRoojXTV0ND/cwUrLoMzih/FNlaCntlw5zJo/VkKpaZX6bDu8qMB4HDMj/gqZhj2lTDIZIe
m0PLaZIBUmuWO5GETfNW1qt5zmRgk+lXLFuTqUxvShFa1w7k2BUKIB+323v2nd1k7GEMZlihE+Y4
tEOtLeuu2erZSV4SZHOI+IbsZEi1vgT0tdBLArZ8SpTPVTtwy1sTt/Zj2ab2zWOc/FP2SNe2mK2t
Bxtk7o1WK05R43o32XXpY679FabTL1AGebOQPDpJj7vV9nbsLgOK/njCRAIqCLZK3zxFdYZ2Wivh
vlNAeWvk+xSR6Bg3APsNcO6W6xLwCOpU66EQTvEu7Wp60EhAb7GXxAc1gT4R5RK8dM08E9BlRnUl
bxyeQ0FOahonfCONyuyQO8QOcMmaiufMcdtvbunEVya1zmsz8jYAUCOUKGV3qEgq26q8Al3hm+hW
ivUTJcLkhjAcP+FA8OMOxzLbAOIT3iUW8BPT9PYh1i2jslXXrQLgVCUXtsu00PiW/TAj/qRZEML3
IC/ZCqXZlmEaEHS/dsZ11zV/h94wI0fEi+7aHWBN9xYb6IOkgnwU64nNLZcxWt5NhJlQZRRfnSDm
Se1Vk5pzZKbaYVrcGQyDSdgCCaRRuHfHQIzn0ULqcAz1ApnpMNRcushzKtLuKqCoxU+5tdBr3A5w
t8ZbpCeV3Sbcv9VdtLjOuLGykw1XogViODxxC2jprGxnch51jxhsm2LZ89DVr/4aS2E42CRBSwLR
3C/mGDWBl13nFcB0VTovcEn1IjSXmm7UDz0k5a/KzHgFOzCMvxdTwU1SXZhlrwWXPDTSg5M7p0ri
hT6lHAZgW2m9k7+2VA7ONA89Nh0yPV9S5EqEzOdu42znLuvnIyTHnvMG/HANq9THGKprT39FAkaI
IsiaKyrb4TkvxJzsaxbAW9DM3iUeHTWeC3L5ApAhsx42TVwSG04ZpZnZuHjhIweY3EbiBw+B261K
Fh0oTdBQ0sCiDCpLhn8bfoy/rZrKeHwDPyciMpoIt6pmzITovTNgGbHGyLRjxyZY3LMKEZ05htSj
VwuZHtQyyejM27ayt804k07TDRMQdHjqM6NlXEp2srfcmYOhJ70NAlhoMCImSx1nJ6IcEHyl9hww
5Sfnm5ihKUq3iGP7kbaSloNDW9Ot34YYDqdfzxw9RF0T+tTUnQEl0VGhQLfEhFygLccFl/lYQFiK
2MIGp1tPowkjyhOaBqIE86JoUwh29G+uIfMs1M+6jm84YaFktZ0ZQhDkzvRT0Skozg3e6nyXMwGp
nyOXDX5kM0UAQ3lqbRzM/c0e5QKEADxMDiJuGQ40+mTEP6fEoOugenDcm67voDbmaTmuHIOiGa5m
mpE/OZzGxTsVLCutAxWfkU9elsTBNUvuIpTp7FszNQNgxIzlnLBHEsFNV/cscf+SX89UVG5MGvfo
bEH+6QqyYNPkp5qYgOGgGTPTHK1dTUZ9N6JtI6gDMDHEB7imKsjb5kHYk0tve8CUt6/ZzxC1gmd7
rnG6cJwsYfLHIDFEw9L7ZjnVjJDoEs9MlrdDN8kf5NzE0xuDxHTccbLBUmfmF5dngpgz8F/2BN+D
RBfODxvrzN4VPb92NDNAPwXl1P1I5byQOJaVKREE9ERrvKoKYI7bZ7wysP00uMB26f2AgWvcdgLh
9IHdeojoTsfw5IEUEQK5WEFr81S1GeqExH6IHGErxrp4VYG+YdDCody38p6Vvib7zcbVT3CkGukf
OxV+IK/tcuiyHMiYFWzpDd9T0UNEyuusGY521xJ952ZNiXmSbiuUqJz2MHmuyJMBRi/shWai0Q+U
Y4ynq0zTrIGA0NAdYVenaFpKUzwO4A7U4+RKREs2CpSfUaahw9bTOCQHzSDyR8/Ji/ceWdEX5fQ8
AW5OAsE5xQU8YtgZsQH0GgX8xs48sEsqbYD61a0yf9gz498+CL7xDjSU2E0AIlzRKae7rc7xYuD/
TIMWRSF27Yca1w/9wjTDSckkGKKCEhichUlgRxgvnb60UEimOy1cHo6YDaA8EobhVNcybSnnsqan
n517Pg+lbvzwuR07qtQWRfaa2RIC+9CgQ5gv0d98sVN/+b10xpXbzqtwrVFntuCShwQ4gHZ73o42
DjzYoRI43h5WlU1uhlrds7U76gauN1SxHQ82f86+3dICVCyuTe456BnGJBiTi49WBRtwO8PaddCq
r33BosjvuQpmOPm0BlukHwl5qujl/GirrEH2N2a9nz5ZuDvIkGy/2Aq35CVHroQYQxpwrU5KavQ+
KYfzvCejg89KjDn/JJ7r9d3vFQ7Sae6cP9goZ3fTqT77UXF48ZPSkp0hduv4t3EVnrC2qvhBpefz
ApelWWcRHlyHF/Q7PIpJ2kGXBRRQAM3oHDQ8aZTfo8HYBVCHpskY1NrQdFl8+QGnr/xTp6H5YteS
yFyZg2I/lNqfgZ+JlDpWC5f3yJDR+pvyFhBMQy4f94lxLvfx4KbtfWGGzeSc9wnLobS0zTxw5utL
N6jSayoESzMVcDupHQMYSmyXHSoEFJ7nek7pW2FGbP/MROh+azHYg4shLOBXMZkA8mssoputYsLk
MKsvVxI12NcGFfC+MjFXGUZOwyffsyNoivCelZSyxuXGhV3MvNyE/kPN25gTBlGaPxRZ/dcYk2mL
FgiP+YZlRUc0oJWst0Yi5uPLtTB3r0/qn7q1hvYJntbAXEiXrDJgny5WuxxrbJoPFFou95gffO5k
eEw97WquwcUZ2AjjiyLwRn3JR/x9p8Fl9rEbjRbIktx6XlG5pOQdhWd3DPUZoCFitFizSnBbMNI9
9M1qlZ0mG37OYNwBMlefcjuWTeeXm9LjloyjEjbrRhLowhg0Y93tSILygw2skwFnXOX3XE/dGUYC
FQP2jo5+2rwb6HusFnnN10KoolBjDBa8lcC4f3YoZP/Ufh5VD35KrO+WZojtn8TE17zNc6bx09bs
X3jUadtjkuw9chXLMDoxYmI11mNOlWgTww2jZiltoFVl1H0NB29dVhNedECsqog2s8yCCtdPXu3s
/vNT64MReE0Y91eKRN95IruE2UOiVP0zzuOOFIsu5ScLL+GnaUCY0bm0ycqTQVwzsIDrCyzQ+4i4
3v7IExvfIF2P4A+PmQtzA+IykdzY04pzKUG+bbjp8aih3eE6zzmHlT/DgJ7u08xZW+BO15S/wEly
Qs2V5vYGamEK7wak+reu1PM7O5OMt67XcloOJFdEO7omzGOEadd1RDdl2EGD8z6MB7ppY3zNQ0TF
DrRLZYKFP2jw/pu4tAUxhnWNFLEBws1YpZhYWnib8reyqj2y1ZyBQ4zU0/omrFE09Pvz/uucAQba
DjUhzYe2tdRTDW4NfL/KEnlK4FDw0zInJX2CvkVxS7ySF+FkIdZd0MHCITat4ue71lAwgAuHILxq
Rjvh2XeM+66qqUedmtQ4Q7tCtc17iJsOB4Cr5Z3cAgF6bGpZZmUkdUGbLeBCi1qDcHCPoxl7UBpf
A81VaAMmOAeK0dfBS+zY7EcRfAKxT+0YLSNJRyTZu4NNPuesDU92RFmw9oIzAq6jxOafMIDhOKOh
yEeKZ4/PiEiJeET6iZwZbMUCHpJ5dDs84Bk231xSSH+n7UgIdG+5H+Xk9beEpTjSPpjc7oQYfsy/
MEnG+De3Ax8ZuyT/G4gEVxTEIm5+Kh2QIiNw5mFnkNPBkvNl8Csxyv7ShuO6j7dsUjvXpxu5lYgm
uH3mHRUEGFfgNnHG4UKpgBBdZesOB4u32Wde4zBTUq4Gs5BFKfGNHYog7Eo8iFoHDHF4WYyaO/Z0
sZ9NlUACqIfoFpu2FjsSH8VCpn2Yd4c28JaJW6eM1C0Vxh53pRyxYG06Z5p+Ik7PvPuCbLbZoP2q
2kfEImZ4Q+CCjSFxyXlBPZsk23mIzJEPkzOBWe+BBikLGfLTuSsMc07bsjluEKzaX1TS89HJIfJe
yg4WZaDs9tug+3jPnEGB2YvKP7KcUrhGwj3w94jnhoOhSg+010LUWkTdc2hVB6EA+MmxE2OFVGTB
qFtMxccg1qy+zlffZFrJfZrwjXnLzVHETXVJYqYYzaiDj04Myd0EdERm0BB3UXX19xKQymWEOrAd
6YjsFp87KdsjR5yxwA17cX3uklaf2Gu9Y1/MAEih/syHBHX0Fkdoj9WLjcPvLP/Yd/Qx8lp6W7CD
+iBLLtA+mdFHEgQIx3H98DXGRv6QhoKWBSKovRtQ/gizhI/z0PtEVvvRkWweni3BfSoCO31HkKMT
Phn4OXbZo5Kfa9jWdZuR2iwJx2FsNO87u0NA4dniDVY5VBpPcYNY5zi5lbuvXL7lZWRqmG1IFInf
uHaku87lqVor56890op3JslwMprFuzRL0QK7ogUH19TfjTNtR5Py41KPmCXRYW6ZS14KBGJOF8nm
g0BPz79mh9esAkgGkac5r3XkdT/d0JSvQ1ZTvAOVezSp40zwA0R0NA2Jimhw8r858BQaERNc6s7n
y6sKqYeeGn1wdRBYAFIIiDoMUxgT0Q63fhOZij0tKUzwS+NYKLhGTCwrAhlsZyuSMblXdpXcVTYZ
2hiD/D5zN/moE9KY5Dr6VkR2PJQmA63URz6XRnqAHZ9nvJEW7Ubp0dAbSh3vY97Ip3Sew9eZ/fsV
PAEQ51QVR9MCEl/vcl8+P0GuX86lBZO8H1j7r1Rm9YM12Ml7yzibgR83eujz+VtICjvcncij5pfN
AEsoaq4640vooNoUuQSqd/znoC1giAKp01PKgOSJOdkfUA6/pVNbzDVhqslhyY48WgBURzc4zeUc
n8kQ+lVbiFIwD+RvuKFwhJgqoxleZhR8dNxlGEwnhgg8dHZp7L0ZO3WtC5CNm2EYmXSWo72H9TY+
idEmTcF3x/cgtvTRtbn1aZ6EV4MRAAWGAqM9xSGa6ZCVkykPRAJj7KkJ5cFVSQk1NRWg+rFNNVfp
udaVr6Nx06cSxxGdxLXneLTXca90FWF0Ns2HE4cgjXHpIkJ0m+wHhUByB0S3lmtTBxUW8xqSDlDG
IsF/P5RsRQBurLOoFx5Ky+2+DlkcPScySJ6rnj3GDZb43DW+fAfWhIhIm+7JaauvU6gKmhz9gLqx
qnbzSmUqUYbQohoAKA29BRO8jumNZ9MtZdGfRFFyRKT8FjSO9Gs8Z/2vYUo1BDXDwx6PHiAcXCdf
qCCW4xj04SNDe1zWuMWR1eGP3RFF2gAATju1lToxhNEUY3weXDqb6cRyN4KNv28A5tRztRY/hg5Y
VeHCjmhs3ZQ1Yc9tLKOQvtL+OdQCcmeIK/91aNyFFr5o+jMcTmAqXUgYQUwGFLEU062om+HQYe74
DWaStnQ1zB+I1qsLMGkajX3UbGsT0hyIrcY+zb0yRxcfBQsjno6zHGa0wZW+EINSgqjJwicXhua2
RJ2xj3InPsMbabc0GjTg+zIyUNRy9D8T3hCbwQYtwNI3x1a3ybGLy19DU7I9tw1VLE0XUm1ccWiY
lO+kM80YxnMeN18BdffQeK5whF3rMLoNBBPlePazdG8VWu8Sblv4/Cfl/Ohi1hXS1zn4cOkik8dm
8UYXpNXvxBqkGBqMMlZMlzxlS92rkB1isEeKHJC24POzIcbi7XZPeZWEm7y2zC5qWS5dmnFvixkH
vSruJydaPTajZXrCOqjKAxRv7HOmXQMwenWMwnLd5cjrGKAMvtVkHcGUXBUzhKcx5so8BHtg+UnL
cO/RKnzyWKynNl3HXBzGiJCS3zjWh0NesDU6hcv9qc9+c/o2764OK469FhS5zVPl6vXXGwKBir2h
QO8C/0ibOzzZSVwfO6anhypg69HS6Z4UmEsa3j0Pm+m65RkfRLO3c+K6kUW7p9q44k1mUXUCmpBe
9MJowtSj+aP8kEzKwXW662DWtqzTs/7jMboBInavdGnja11pKoHY6ttvXZtV6PV7LsjYd9RTRoV6
WkbC38beAN7JA/tLTM1RcoDSJ8VtUJRPbupGx5moykMX2/KPWXjIub2z24SQ/nYWdMUX4xr6uLFj
+KSJ+f2dQsQGLCU6fASN7P8ycqKr76bDA66TMSdOsaWPpGmRaDfBqt7OnFON1ddXf5Y/8yr1v+gq
JoqeeeSmw+yK5X89ch2oycAjgpNpKZIEKkfmCFCa6AGJlI3IZc39++Oe+XzShGVCEkF5IFS2JGqx
x3UyewU4XC+iAij52yhX10AMVkfBIIQbXJKi2E9yCjcmcSQUFdouLlz0scdHPGW4xd33pWDvoDWJ
xF5I/5XPjb7UlFPLa3AxJ3Krko8lZKAg6mL6UoaG+kjohlVUu4Schqw5jFYguwzFBs2Nyha/45QC
d1l9/scCkFdwyfuucU5LvixXK2vSs402kbnbkt/rriLMMyxRDA4VtVE0txitAmtCZlpZJt+h+qKv
4EKQe54XMX4j37B1tgZUx2+MusBe+kG+l+viM2TMfBcNXhh2zxUbaPnwAVz/lUbesCB3oqGaSmZi
dejjoKHTAGMqH6iYqdn7Dmg3hYBN3IwHDWktoVJU2uLRVJq/QpYv89My8SWWENgr73leYIzcDIKV
UvsOzsAY974tF7a4qKgRbTOX6wCJPePjwaevQ4bJNMFobB0Cn4U/5UB2t90YqiuPNsrAoWTd1JRo
h2gpko/ZMu5hpp3+h0E+wRD8uNHcZiaIzgEdSvzR+SizV+mWerJlAkrCdjTLqJgXeCK5w07YqzSa
4GS68VkDNAffBlfs3Y1LfZnHsCLHxOEJkOHaRzGGHZU4iIA7ppWV9KBgdJD3nnJCsZaSL2oQ3Yuh
ew593qaYrCfT8q/XGVWVOxdwjazr3g6/qiJVN4vQnENXSrMnUyQ7B37srIz/mAZ51PevfhxkkAlB
DswnKyrkc0kTU3NVp1kUc61ZP0Ni7x5m447lDr4sz6Nd9Vb7bEKd6Etqe/RDudm33YNjpwuI2GYd
oxGhQC3AfmxtQAIV7tbj6luTs00j4qQJnW1SuCcWyzanAMxuqrVjGlhFVV3SDEuIRETAyWgvnJx1
u76Wfr3+hq5XogkufMbpBGbT4wwb7nw2xGDU6ZOA9LpWcVHal/2N5amCc71Q+pqwMofYmxNcLJmm
sKD2ji4IOKZHbXeMI2qG8fTqlqGgqblg8RCV5T1+TtECXelbK9dhnMoISeLPwKeir+HZDxp8zGYo
+uKLqLz4LScv7BftJwejm1vjqIyhC5ZXAEYcHuuEDm/OcOwTKm+HcRCZeKAKN6VCUMF9IFIHzLRe
eBZB0Z95Ohzy4KaZAzssFeSJyOrqY+Op7quawLWXoneOdd+OJ8hwjPWlKkJ82UkX4B6i8352kHK8
zHMHC4yMa2iuHTNTlXB8IBpR5XlZAWTAIJYfsKGrnRNlSMxVQoXPrGRl3LgzY8syQrlhg6B610E/
P3QiE3/bJMle9UwujC85/jAEr1qCigMmci2qtV7E/RfPEbggNPItmulYZyrytb+WQkThPkvybNk3
bTQHx7Ho3OniRMg6qHNpYzJa4Bwo8+QOxKm/NYvLpmRpQoOOUAtYvJUbYs3RHDZgqrlWyoKPIh2l
eiM+O3wqY4dhS21qBp9uTF3lkg5Nzx1hnK0063MOouRZIW0HWh+gWzzFGVXi0C7FzvVY8cDlMh/X
hzDYFzHg/u5r0x1pBMdbrBNMVnQPfI1pRQiKx86CD5MR85QLPG+DphuDTpoWhN3K+jssqvr75wpd
iji98EstnOe12lOlcTzl/4ezM1uOG8nS9Ku01fVgzN3h2My6LiZ2MrgGJXG5gZEShX1x7MDTzwd1
jlWmqq16ui8qrSQqGBGAw/2c82+6BhTx28w5VX5fXsNlZOiedam/Z9XjSWYco18QuazECD50IbnS
RzHHPEVCOhHVkqSVqCH9VDFZrVGzzo2imUCaXWZTo4d+wBU1JCieUYSu+ycN/hseJ2x5uhroqT0C
FMFK5mvdTfGXDE9OSv6ocK/I5CN8qZ3JIcVpjyucDauHG/c/2BRewVA7EkCiZPi0mF7PBLAPm3Ao
fFxKFjt+HoVYvLNRvUd0SLB090o08psKWmdbLdgbm77hgAvLKPlUWZzxBRTlo58I9jWii3W6BWOJ
YKv6gwEHGWRyHocgZETZzf3rWIYKE/QpC34K1/hA9mnQbkNFD+GDNz36q8kVBxcHaVkT8peR8Imf
c4/kV/Eg7kebM2byytVIzB7JeEGyEy2oiPo5iFBGMe85Ka0p2Bm6JnMIMYQJ+3fTrI43fO31lO9h
5gL0ykrgu2aHuNIxUM/NTWFa9ebLKE9whmdkhTlwUcfiLhnShCQ535XzcR4E8x+3HyesKttmPrTd
lBCNExL8Zh2iqurP8IJWnxcYJNGOeVzF6LJkMkSZROvTt33nPWTYWDFfY8yP5YxEBU5zOjjjY0Xc
bncMnML5kjLfMBti9nqGaFjSVSeHTyR2asHb5mQ7sn0vYlu/wN4UuOCEeNW6xv0F2kRU4+v6tKG8
okeGKx6ODWip22c/EtQ61YeqXZx0FmdMiREoUFr77pRfCjuB6i5Smb6Hk8T5lABy/dVkFTGURZ2S
AjnO9fSNl+IRryxjcITDzLjfJWWbuCcZSzrIAWICYQrEQH7LaH3KndtV6m1Z4rK6NWMn6ptW9BNz
zaSR9f0sgYRXiBzmj+70dIdfQGaeTJSTPAdhAsk23NC3bKrIsi6XAnmYGfpaHJO+xn13gsP+OHJh
idXtVzs/B4wiuVHdEKIWRPJI8J7IQQlYznjOTnP+5sR5JK510XHB2G/cj6qoquGUMWhL90lfAu7W
XQpbbMpJKCbMuf5JXAU3wXcsOtlO46ZwCgEI++3s2953pFDJjSxrC5eRYI58tOKJKz+cziGyLbbB
vJTJCuu+tiR9J0oJ5q0sveyARVqAm14YBQNqA0hA6Kzn4Juh2IHHgTvwdIQCAr1L2FMTXvv+RAmp
OwQADvOheZs5jMt2DJCZ2k3e6IGfRS0d6QhilTz0S+j6N34xspQwBMeMQHFP/a0z9sOCaD+wFa1R
zYLCeDrK956yV5IbWVHJfnAD3LELX1ffY5XxsEP1yt6ypKNO7KBMH5ZIxs1jBQbhQoMjEoTcC0Zh
F3TSsO5No4MHt4bre2B5ECeLDzjbBL7WAFZROEH2r9Dl30V5iPtI1eMZvGdhUHWH3mRu8BOU7DLs
qvOJceGv56QpX0QIJe7KncYCVvNQ92cFDkYFwfme7Rvoc85emBVLxDrKjfcUZszqNdnSJa4jOJ+B
YvnNC55iCRK5HPfo61I3PBx0sRgVdpwklH9coWcZF1zFpG0nvWtjBX9KG4ssAJA7jhW3XxVE8Bum
mlzttSjiGV6BaD0R6s4BAETrCB7DoFHxxfgRuCG+z8yqQMiKe1UPYwoDBFncxpFVk+0R4DBZB9Kk
4hJycctvEpeBZz9WJr2gNYxQc5s+W24w3nOKpxD5kE+gyQhsINwI1maRREPD3xDISc4oHhCxCNii
RgY0wYFWijn32ClYR3BfLf8pnAGgSTlnvnRly7gab+D8xlQLTKHcmyhMlYfsY2EnYhtO++m+yDqv
esCS2/Gv4PXlRL3a5MdvNRpAzo+MfoQUUbZXyuNCQ2ODIj5UN2Mrw/dciKI8tQ0cOMQtblI9iQjb
zpXZ2WEdUlj9VZ9U1qUaBjaaquf0ZZptaPEyxys7zLYXfDuOGokwcuYqhjBQ4YALgTGFDaBoirCm
6xXDoSnQ7fzC/HiuHkPSnRnH1SXmui39BKT1wooFhUE7VY99GcgnnzX+GI6QBw4mYHnsdb3G8mD7
0Kgr2KKsgNDnmz3CGKYYMG73DBZHgkMZxWuTRiHzc1kEzLVQhKs9LVnazP+DmqEoLGQw7ki5nv+q
kb+mx3z2fPtrMFg2ieFdhONcnzuZS7apDcO26jtJMj38g1x8U5FvtxO6nNxcKwyQMHrGXbvStyDC
IARKWawfZSv6Ksy06R03Iztf/Z50xKfvQgfVioQPYVGzm2HRs7uLSQ2t9n611Hf0S1A8slBk1RNQ
uZ3fw2QdWrGqrcgh0nq9YrjS5FeIg8AsiAQLij0JiXAtMIUQtn2F0UjwIAMAaL9PFkKrypAHF5Ep
mlqMUYaWfGUiggH3OOjHfdTSBHHWLuw63zKnAfjSnl8kD36agSlGHk3R3rV8tzxjeSahOa20wwLg
OoMlwKEB1FHUP8N6IJTHMNQFUxnnxvsxB306HeE4hs2HKVfMKOQ1LQ48C8hkTlyZJHK879+06SB5
1tIj+BQmY/Wu7AhOXtR22XyT+zkBBEm16B/EOjDDY5pH2VV4YTateZRTe1H0nv6uxEe43g/TWmKP
tezSh8yYMrsyiw0VbrBApz9lZOVQrRarvUZ1wXa3se2QAi8IRmwhYvIHkXq0sBBopAJ/5rAPKVnc
ebTsa8DnwdBlNbl3ZIbJZ1hwB3aJEYp7lDIVZKSHCiwKxNDQJmYNSk7G+mP7VbV+mDHHNkrsMwqy
Yd8qweM2o7lCwVLVXbtrPYZ454bkJDy93QJwFJ2Hre6pqXPsh+kima6OzXJXhx5f3FoaukgexuwN
qRkc6lGu7yzHcpI7ojQ5bTVhxDiT1pqpc4G8hWQJgffX1hW5H521BbhEAwot/yoeBhImyeiAClHI
wTJbgaAJkwVL+vMdMmyg3bqHzbzLyxRip1Q1pG9dc79e4f1GxX4goLG89tHn5sdwKhz/ElhtF5Hv
VATXqJ2YHQ7+lL4nOmfONJG9Yl+EZDQF5QvxfbvJ6iANTroYSJ/BfB52qQhgKwOwqtw9tMRwYQoI
weOZZjHDzLM1GL7Dc4A46sqm+YzhYZBZmKy80zalRT+hsMWCEth3nbXQAX21ISYxy6ijnCWYjq6+
TT2a0m0792sgLqQmMjNzUH7QhNLrz1EcBRiDVBXkoRlAGXeIqNU2Jv69l9ywCKEzpPY6N0mKklK5
NdxYEAL23TQIuPRcTzo3kfrtO0ZgcXVSjMeHQz2BvZB7LePhkNK3UfHnzLuvFYUbVJpfLxrSmOp/
7LOeCQc0N7vbQ4LiUSPQpUAj6XidviVfZLwFQSfOaibspQAEQolEgies65R+dMVCkquQRGOm+xb7
8z7HJj/dcuCzdgaRpi+mXik4Qg88M+SS8dfcPT1/iyEf0MlUsb8pREOvnSI1uSsqh23fW6jl+Pxe
KrdxsHISsNzNumMP0fmqZCg3b5W3EthmxkwQC/QiP4s4cWEUz1RgbFHtxYREzW7jIaU+rSiZWbmF
pmCKYzGD9vbCwwI1ZBiK5ciK6lPulxvMeBwFI3J036C4UAAzMyIvo6jgbZALt57fbe2+l2PX2FtK
DnAaB/jHYkQ00lmADoL1Z0szOQ/WMhUkdpU80sS0p0aCUxFYMm2HBQ+Np05EBeSXMfTo3wbHYt04
Q6hnorKzLhdPzhzn1n1SB2sGlFOE/VtLATVe6EpneWFfSYlu9aa84TnLmrHaV9kgqx86K8Oajs8e
eKSjUc+07FjCwttv4FIrOPjsm3pTN33fM2dh9AZXcIZGhnTCs8Nz5Yo6uPXtjllqzpRLPgBXztGH
imBzbDwKheZCqZGpHXM4495DEoH847d0ZWfL66vpmyonZkd1hB4cV3wQqPwlmNJcvQR0NTgNj8zf
7lMbvtuxda0uOegp9Fpa3YYwQ7L1fPQdmPIv1CERuorSyb80MEvb01xDz/xo4Pqrz6RwmHW406zX
pUB13iJoxs3jpYGxgBxtqfPxC2OC3McWBhLxJoPe2V/X8Nmsa1KCQvMG6FXYK58U32mK9rCFrJPW
Ig8+xgXrrAOaJ8/cDSKX3qkqk7Y+emW0EuSKtqPgcZgUQv714FVQI4R0RQ7dU/NOCWmpXaVqk39Z
ijr07wCnYJh3QW4nb12k2hbLGcaDZEgWwpp/FpIwop0ugg7C2KBcnP4SpyecxOCNVCC3b0d/3iWM
sNWjEkXLuC6DrvnpMdjkTmdulMVHey5Su7z2gNAamFoDcrxTEri+dbFByuWmmGMdfq07pm63lK59
e4NrPuZmDfh9OmxzPayUWURfU6pgxCPXiC+B48+9AaVgSPq98HmAIstdAzeHZhYjh+SorIR9sg8t
ZW9anBOgJ+VLVNXf/ETO3pemmit9DyUhGeAIkMltoi0DZuh9MIRk6TvHpsdH56ddIfOZtq03t91C
Lgi6pB9Lp9GRHfrOFA55IkFgI7wdqYdmZ2NRnuFVl7GhY1MPv6karn2PgXqzQRE81q1Bd4FHVHOT
iD4bvtFyNdWrR/yWdxzbCgoY0WUDyCAm3v00nKmrc1xVF6GcFDaIQe6QE5FRORQF6ULk923cYTI+
bRd03A25UX0bFFf4sEDyO+aD8Hx1sCZm5f2ucuXCgKlCsI+xrCWHaM2ElcpTQMfO0H/IhfDR/KBt
31qSgwkj3bzTVyTZU9LHTXHPYM1avqK0IJ5xZ0dOEl2yEHLA6yTdJcwxhGYTSPCXX0zDqG3J3OHN
DRGJvwgL2geoWYIsBhO5wiZPeaFnbxgVRxx0jwWZiN6H4ZO590knk6U7Q9gsycDzORSxqalyG0+C
zOqlfdE6711zHYY56+SQZ7kvCTWxk2jejDMNOSZK3AN/PjhmwgvhNPUlgPx1SIJq3K7X0GUbL5NE
iYXcPUWG0N7NLWcYiY6Bf/8CHT0q8cpLQX5/WpDXh4/Z6ahLQaDboP1eAa1HzjflohzlaPA0gMG2
drDBZ0+Xdp/7bLMd/3LXYC7GeaXzILTIgRjnyr4DByF7ZA9vn2LsNnTrpFXXNsUs7G6HQNdKvkZx
ObQtjz+m2t52xBsrgMnXW07kPjReENU3ZGH0OL6F8E/a517hOR6gN8GN7aNfRsCXri9aNztJ36rb
5JAqP0qyo2r7BnL/VJXgWzudDkuKYUxojQRljCmJiRa5EJhIrolc7jA6O8ocJz5ZGauX0Ocm8uG+
cKR48cFH8qWxsktU+52aKKke6DaTlhwooSfyUjzyV8lkGRhqlV+EVGN5CcolA0jgjCJfzKb1M59x
2MFK602WlbSdvzgDk0CTeFY8xr5D4pbRstnOMyZ7CbVkHmEP1BLSgTEVJS4feTctU5P81LJwEwXr
KujZ8UVbEIsFejtUXbYP0PVgqUzJ75OiCKW1y+Xe0U3aKix6cJU5Qqu1y6uUnLIQX1ILaRoroSuk
95ikpKuRWQqlag1dwohwOMoqiWc4he0ggOfSBXK/t8ndJMyzba4C2OmUnlhhDnssL2O/2HleExPy
UMJ9DfyTNLV05gNrK9D1nfEnXMF2sS5/6fR7MdeMHihZsCaDKZQOnxFcFt85BaRtpfOTmKa5t88u
pey8PAiTJ7k5h3BuquYwTgNxYlUjrHo5ZsIN9U+kFIEjz1baoFU4VRB2nOLWhnjkECOnCj88iMQb
cKuAIRpVQAgxc8ExwviKXBnzAOvEiyNMSpZkLIctgncgkdWlTY4wr8XM5A4vKz/GEYP5o4+su4mG
QnwEGEJ5dzwsi3+h8cBFeg/22tT2jumzDO3j4ui4ZiweCmtIHnvIhhAa0QwtW3zUiPPEcVTNSBxn
7jkkCNd3LYJXHQTqbM+upCraUI7kqbVS0IOJINUJYsdPEtELBPsdovw1IH6u1qGIKg1zDcrctAmZ
AybRugfzUKMc3zaDCTyDcS+g1UPvwphlAK8YXeS7eUVw6YWb0i8fZDYG3ksJblplR/q/pvC21uhE
+lgmnpqSfUtLifOMHWLOE/RqsD8by9iRtYEp507vSIbz/oNxgcZuqg8yBx90P19KQZrLEk/dhweR
G8eyMUkwf8qS1sNeImP5NCS4g3pNDNehauC2YYjura94knLZ7DxUQ3mNsTdpgc8wtKdfLup5+Ro1
8EpiNAI6dORhtgI/YTpXi+5R4UVPXg/DqAwued94JxgboB+ztAYJAwPzDUZzGj2xfNZWGK6gr0+G
xgVAJqfngFin1n3WwGxHteH0dgu1v67GfDo2op3ro281xPDiAm8nLcJhShT/sbOEdt/1WAY2/L2q
7eMPS+EHgHJuKD4psVyDGTAZbx7+Oese7v9gU1jY//Neq3TEm0IP3FJkk771FTk03w+wlGXPduot
hLkEzTQSMRG7rcV9lVlbrzF3VrrEj00W1ssHsHjjEE+s2OBQjCzlSg5kDtbHYtNUpGvf0+iH6UAn
CRvPwXTNDCE7flDXLO919GpfGRHUV55wSbfBQ6CS3amj5RisK+afnKZ0W6MJf7rMl31OrrQdpgkD
4EIR9cezNkI4g0xRXJmMgS8uJRbeWRh2ws/wbnPBVbnWrFXnJwQcSOW4LpNtux8FmP0DIlU1vCYG
Pd7VyDotnjEyrpdwq/twwhXNGuGbX6HdNf5X9iodvQG+4K6w2tKgabxGKBXTCeQl55ENp0Cndbgb
kQrPP33GRxO8iFQ1Eji5iixu2zBWQQq/0oSFfPCWuMeYM4d4ONe7aawc9xg1lJF3ZQLqhWXnxDlg
4DS4iJLZCsKOGICQhi71MTEqCaPaqznjkAxcgNQHHQ6Te7S06stnUXtZ9qNIKJ+eaqwxjNnasNmn
R0gKLSEGsh9cmGERXhjU0XGoeyJ1rTHONIl0nRuHF7Y2sAV2YMeDAQBtpYlekR+l8Tf8htLenEa7
G9A6O3FIulBHbAEYUIOwagN4HBFGWQy228Icy7zYTaiUKST8g1FpGN/lrtE0mgNDSJRe8WzsVwvt
R7g27MqFI+yqBIb7phmQVXZ7awI5vOawDUe489SIwVWVQEXGr1IrlIKbMqr6Zth7MBQIhG6G2nOA
BQpmaK+yryxK/iUxbhZeeZm3UCNJxkw1HPMit8BygyLNzXicQh00tFF10CDFLlAA52dSJkT/KnI6
o9B0drCP0VB0UFFhIsEtT8xUxlQXhNN8W48VDNMK2jPMDGM0g026xc9OEBGQTDnB57BEI2aIyLWg
d9wsgU77amvjIwmtiF+3NB9uHznzPsgwrPaPy2Klt5DzfYahqUY0FVwtYW332YGzfoIToG20PMXW
muzA+Uk8U+tt9Qw7+GThI89QhFSPlhE0k/TxXQZYM10YUuONsBnmgcoSA65cO/E1/E3AvV27ZC1J
yhENZL2XbLYNThyLFRKb1EPMT1rofsLYV5LL5UpObRjo3cFExjY/ZubR8TslWeXfWSMY3RoPHJhh
fZChqkRM/jBQmzdQcVOMR0OANPmtSWUWnePYFR2cJ8ee6vdmGPF8hoBklfKxNtiKXQavSia8Q3U9
m3RP+aIX/1BB+QXViX2VIv2OU+MQOeKUEdXepkBbBU1OGncaPgjlLnF3GNPeNh8GH1m84xFJmfrM
SIOZKKIK25IZSBVcBbCrqCxgmRdke+GD7PZUNS4DRPwR72TRO9I/ZWDx6VdbTCm5cpNtOeqtSyUD
H+KKkh5eplP4zMQ9K8NnaMvYuwiegV/m7xyyfJOjMeDFz7R3S/KajC07TdD3jD4P1ThMKSH0oYN6
42oJeuk+MenLF+ZRAYjOsAuMdHHnad2qIfQdYwW7TG/oXrE43EjcA13/5MhGLkQHNqu/M9lgcYYV
YAwIRTqSFYNVpm2V9Bf4zRM5hJ3LDBXTJNq4BpGJx2z3AropxbkSql09ujuRNOFNwfbpYgvdmcZ8
oIvDlRCGCP00PmZd0oY/O2JqZ/wJExxoIqwTCsu9zxKofQe4nIsDX0c63IyIYZz6RPFq85jVymrK
nx6zC/3q9qofEbjETjD9mNw8aiBy2Ug9GM6kTA7Rb0jX5RP3ECCTu0Ih4DmRBRKCc0/wqaYe0Ac6
ndykkmI93riVNvgECdUTODgNPfg5hkuT+2WIo1WfkUCAmyzI0M0kX/JK2ZAwEH9EQfxWDKmQiLE8
eH8Nv73oJg/Dn3YqLjQudRWReV3M+WeOvU8nb40T8vTjamRM/OG6tQlPucgX/YaVxMQSgdwuuiuZ
ULuEdyM3xv4RF64Oepyyo6ZjAVY+2oprH02G6+y7Wq4yt2lURLQwhs6bIIJ65miKKbdEV7Vh5pkW
P7hlpOC1Ml6/TR9A78YRriptoKwKhiKpmX7SBw2m0AC0Cy5cTlc/Tc6AuCb29vDGsOuOzH0Xq7xB
LTJ09tei8Dmt93EbzjgqLgSgDBtC3jsTHStL5ohS0GHUj02Tz+aI8SscwWm2qSu3HrIOwINpzizQ
mBk717xyrLXgInVMQm8vE3v54KGT+Z0X4JUxIHeAKPOguZHlKwGjBvOFGaR2DS4fnKJvN8RvudEj
sUFFjZxlqGGW40zsky1HD5Sq0RBCDmiHvqlzRQV/orXgV7KNYFkU7kQN2uagppVpfN2hro+xeY/X
eiFeIu9gIfYjbdjG5vSo+tQJDlRfaG3FrNmesTopkxuvb8jIodrzMBOLXAufZuUgpImzdYrcTSVt
mF8AfZECKamygopoVko6dZ0HdXirSizvNyIUWEKTNyOvZAgBZ5OmonbY86V762mo7sC3EoIlhPvy
gUM/BEEDVa/QRzU2EUE6nw4DuTI/wWdslGdeI15pQNqrVdi/7Pxq9O4DMh6gCjoST8RirE5ZVS3M
luC99zum9lW9LYHDgcDpZuXW1LP+oTpf3QxC5i95K0SwVy3tw6NfFHhPwiUZwNVL/zRh/vA5c+xf
I/TFnabMB/c2t3z53cKDhSR2pu31kYZOQInU6jFqTXvo8dHbklGe/6gpt07IJNaRZLiqhkgYidzg
B1aYw3VARioagtSYEzobZAE1I+WFTeBe1Nq/RRnDw2cpbV+rALsO8F6IYwUg/q4d+ukGwM++KTNm
xzXg5Sc9Rwu5jBYPigugJ8ILAInUDqCHuWFZwc5BKxIuEyIgY4f+Vz8IF0wSPaZ5fhHDARrhvaXb
2a0t3EaXAbOb0CrHSzAmy12EJdApGNVKsCg8+574MizalEyPdZNDs84HuC06Zz7vkjdVkFloMGyk
jCNeIEL4TPV2dBlUv2t0Tlh8QfG3qra56X2//XDhDu4Y1I1Hh8y1g+sanFOoHC+FkN4rxC79tWXT
Rg7CTgnvq+jVzkxQZhIxyiMxvohC0zkzm6Fq67vIH8VhXBLxorUDKYfuAEgMyHS5FbbrnD1i0LZh
X7NNMF6DRowr37k08Lh1N003btsvWxe+FnaKDTAOCfRYtiz1eGjTIDkn3fpCpmmofCgPls0Ex+S+
aoV9PeL/RWGT47WB9i0EDUdaAwybXEMfTzE7ifLHioiQ/yCjRrY1H4sehhdMuAEBYW6em8RaNdkQ
lh4XjT4Itzb6ANhx5TeNIyzjGjlBZw7R1USFVT+blMtOUU391jQVqEYwozFoK9Nd5RBy3sLIn04+
+zLtbuGrV6Yg05cxCZIrlK3JwbKRAhExGX8xjD+fZjn7X9IA9xNGYVhMBXNjfbSB5e48pN6n0SDV
iWPKFd+i8LKAhbY11I5DQcQV6QirCioR1blEEFvsGmCTA4Pk+LHiMKGbUz4CD6Dx4Cmo2TazZMmP
A9LwGxxRIFM0aEOmAVsSXGUqvVlRsINZXHGVWW1w7Sdu8lR5+O5s6mlIP8gnsq/7Bq8QAs/zZ5+G
4dadpDqjQjS7Ee/GvR6piqw8W5PZCcM+ME9PXyoP0VdRCIAVT4Q4zVIzv4bkCuAeIeP+mUFhcFJy
dh9NABybRWJ6Q+QDkzvEiAQppX3zyxsqgj+8dbWTXQtclm4HJ0zuAhRCz4OJk+skQR6hvGQ6Z7UM
74FW0o+wMQ1EMLe9RhU13ylIQO9zaOEZ5KOBwm55BYgYe+Q3ZG/nWB+RnIALPF/YJU+SjVpI+0iM
DEycNkqdb/WsiidlOlw1Mvh6+Dwsb1FGTIZbomtKp3Xg1XqBOkObrDGFgJhKLDqD7tvOdv0f4SBR
TwvT34Dj4ttEzeI+iTBYLlVYUqcJ/VLi2XiufKd5WcrJPGk2jfsJKFbuoInql2iBw4j3koAr08KP
BrBqYJOjhrTPNUd2e4PL1nQkeNOFhA3j60XJYHgI/QgOd4yMLgNH4JSvgJfZx0E1QiroG9IV8rPn
l6RvYOu4bO0hYHaZBSp+niFBcvZ4FQnjUOfJBkNA+AL1fLrp8SXkSUU+35LxCvu+tBD7u1go7VQX
AAmigwVBj2DbbdC6IPesOEGuFbS+2xCpLaQAL9qpvBM3M0Uq0wb2iMiF3jgnsPNbO2/nvQ9F6J4u
b+WtYorkUkHG+9Ix81UPesQ5V043MzbzR99BhTjB3cGrtCzuIs4QhjVRujwsviPfY3pXjBbyBCJ4
6R/zcSXlO2V8rKU7tBvj85qsb+EiuDZqNafGYiwr2/YaQ4wcu/8+Xo4WQykPDhCVwmaA3Yy4VPvB
dZ16yS0sQP9LWKNxSwI7/gzsIN3HGPt8g+bjHeJmkejgxrg40EnP3y14JY9J5AAfloqnwUkaaHox
AkbLh1PTEhuREPo6VOdZOe1txGFDt5dm83fooiQ1OKTERlolSD0yrs/ie/oL2fa/LMNKeAmJM7df
+1mFz2Yc1DP9kHfyfOh7zNaRclJIU72NXgNjuotd6/aXiopnM9kDRgZofCOLJHtFqM1Rt8CIN64W
HW0nFi/5IeRoT3cmJ/BzK+Hqp7uOqKKdS7+IFERI99pg9YIbcmeD2CKtW6fTz4mM4C1DKmSzLfHn
mLemoTjnnPQpLjGB0j+GipYbG4783OH2cSqHFcUdqJyhTkz++K13wGmTLCqeTQx5HU2FQqnlAdat
DhmlyrorEwiLGROTy+cSw+Eb5JbwIlttj+SqW8SSVvCPvoRwRkm0gQbi4JMDza5Pw5NrTP88hOxO
KHXD6oHvlJ+zUFff2qyAKGvX+CuHKSAsDXd4Em1ZophT6RG+L9GH2EPAFFiGB/ovh5+uYnWwTJvk
16mFexzKJ+MgDsAQokMuKq1Xo8v8S+DH1bs7YBdmNTr6mjOffSiLChiiVqvZZ8EqQJucAQ//yXzx
PwlGk6vz3p+imnyNpXDgaR3YjmezHn/LdMNJGpAsFtNNopMfY5BDe6xy8OSsR2MOWzir7FMYyLsW
y+WNGtg2/vs2mHfvQ/dp/n21zvxe1XODy0j3y5nxH386flZ378Vn+/s/+strsHP8w35z9969/+UP
DI2Sbn7sP5v58tnCrv9/zo/rv/z//eG/ff76LV/m+vPvf/te9Ziw8NuipCqxsPz1o6sff/8bbld/
ugfr7//jh+sX+PvfAG6jfzuv/3n6P5d/et0fTphS/29ujE3mh3BRnCvuyn/kAEppE/eHehFHGAWv
ReGe+YcTplKrE6bnB0zEnEB5HvF95H6uJpn8CBRjDe/zPKm0UPZ/xwlzXRJ/WTJKS08Lx9eBQxUo
1pjA7++XpIxavv3/KmfITEA84hwzwMh8vADLjyyCo+1+yPZiIVb60/X5T9bo75aVOH/85f1+SxNL
nVKz14zi7KfAjzhXRMRwywjmBewJnND/B+/mSiUwn7ZhOf72QCyQkDOIbeIs4PxBHd7g379ZRLjX
mqE99Kh//Xb+Pz2A67fzpIPxqdTg4muW2p+uZktmwlAw6TjbdFCN4OQpfibiyIyLpFc2ZqSmYFC7
OXI2pmj2IISbznpzGuuU9ZrIA0A31OiaLBkZlTtrKdHq2Dsndggfu6natxp/5/VPjoNa9UaKS4YF
feDeJuTWrv8TZFqRgrMRiFV6HLRQ2J0hSWzZD31ORBXuQy230Kw3I+yPaISAn75hKLB38M/CU3Hj
Ilwh+jWdLuy0Cx9zLtlrrct6rIwkn5ls43l6k5ZY469/xW/J57f1LS1Q5bF8yzJn/SVe/bbY1j6y
L1Jgxha+qerXj/CZxl8Y3IcP+6+v/W/hgP6vhfWnS7+6lv7p0qeuM2eLty5k3hN6fmN/SJflHFxG
WgX82yEX/2H7+xdb2b/YyP7zjvvrhusAKYBPLKX/27sGpNmNNfKvMypCWPa0zdLe1XW5HTBN4Du3
Gtrz8DoI89la3bGZoMZmOxXPGxVfr/c44H4wcsS2gvRzboLIuf/c4SC7SynYkBNgt3WEbLuBKrex
RbHzo3LbRUjYDPI7F+nBqvfnwS0Taz+Faod6jzkdiYDEG5ahJuO92NXzJR3Ubv2/ujzgAUfMlLMh
K2ObxNY+ca19XrEIeN/1la63wBojQjPQrCK4Y9ztbEahwTRvWbi/dKLra3OrPVqkhFDFbxCsYzoE
FqffJvQQmLzgEYHJQfJWsWYHakkw2Q2fI8vfSHbZBMNlmYstUcLYVoOc9SzxXm7rrjhpIvEaKbfo
12Fm8UjwZ+h2KGI4xRq9Wy9EqN7WdWr3fLqRWfAxeljtkVjNQlzW6znOoMQ3aFeRVCT/xWNur5vi
P22a3j/u+rrJ/WmtzUlZhpW7iLNjVj8iPn5t9qGttuvd7KMCW06+CquAj+mHcssDkWFNnvC8NQVV
tX0xBVH0DuM2Ue+5K89KEXks85NBma0hRyB645l8W69+NDfHzrdOQBqnjuW0bi1j2ez/J4/PP77S
bztl1Nh5gKhDnDF6AaklKgl6Wy30FsudTUvqEK0hISXWf/G264b4z1eSQ1C4rrI9/dvbtvMYBxg1
iTOy201M9kuNOiyZ9PFffzu9Hiu/vw/VneSUlVTO7m+exUZZYe/QRZ5DgML1WV3vWjVf8GTqK4LP
xzcH5pxjBXtR3PTJ+jds16bZXCz/UtfHheKapg8yVbMvWkPEN37sWm/Wx5zjdRvwUCY8+txplwHL
KBAqIDbKrI/0PLGFro+GaNicJYsD+nbHWzhDvkvWZ4PB7fDWEuj1r7+0vUa7/vlLBwJvayJ+g0D9
X8rOrLltJInWvwgR2JdX7hIlWZbdbo9eGJZnDJBYiH379fc78ExcW62Q752YDmsjiarKyu1knjQZ
Z/Ha+qVtlEx1bo/HE4oQUazSmzQk38j1o/4VZidKx9mGM6Pq/WPv8PQ8DuunlHMxBgFUdef6WWZA
ir7lPkoN5NNzUKfUmjFGnKtpdHcglhstuSEpeL0U/5+afVlG6FoeTbCW54eSoV9uW2HUVsRtIwsw
FavELNYMt1hhoYCpoddYue6LO/3Bb7BeuynLZ0Z8IN3dTGeyX03NJfnNqDFjGo8FfPfnM5z3lDPE
0LNVl8fBOIC8rEmTUuddrCn4WVXYQhND5/vPqmrwo+yg033/PH3zNfO2nioM6Yr2KFdzLPMVa/lU
mdW1pXbuOBtUSocc4+hsUouST4vaaERUP5NtliWiwBviAwL3IKNll1nIA/aCNnzpD+lnykU5tSKD
ZwH4T3oVCWAuzgZCPQgxwNNRZlfarzMHA1Kjn+t8eaN85nogzw6lF6f0tiWGMmrKeVO4WOO93i1g
4JLnYo5sa/m4cc5hCqa1GnFBq1F6cKPb4dvlVsaiqxht1zyn8V1LUlVq38+JxFmHixqsjWfL/lSc
wF0xGHrwyaqe9NZXxE4rTS6dhHIyyNIjso6VbeLxWX8dcd1gqt7F8CTJq6Icg45TdMC+GHl4NLbJ
X+k0R8S3cPd1n25OBX8YYS2TenthPJQ/UzKG6p7I5Z0BT6hr2wbYKxyNMXU3BbAp9UcjCasJ+6qH
Gmx3ceKyPD/40MaDqh6v1+CBZs19F34iM0JCOd8sJ9bitflgddhe0ipQU9g7nZTsrE3r0P+2zc8x
0f2a9tCN1Bcp31N8T3J2bY0M/2G4FUW69EPheJAOYWQOAe6aAlWyw9bOKWtShEhs1QDLZww6rrYV
45lL5tZN0fB3cOHf5i7gxJgtuzZ6c20YTxNPIdlBN2mzmusPmp3J+pCUliuLizrBmoHjgZu1eLRy
X9qi2tb4eKfphjraNanOzWQ+64CkcdIi3mnxHnpm9p8cB/FIsZTUCcChjSsMYy8SHF0RLoeKcSJm
ht72BnLXQVf9fI6zg8EoBzkncoXjAUoEEPsw2vpQVsY1SA6TtvrR3jA9cR1l1trCTwnbDzmE/h7C
dOF56WI64AJtpNdKtBUtehvGO7fDw/QjCcr9aNZPFVvXzMyofIawfaWDQsC8xoHcQLcdBI038oIn
HRtA9AoK27VPlF1eHPCH54IyKtz1cLqtg3qdtDCWJIwlutIs6T+p1zpk/3C7KJbAl6njneQrFVKA
edI+6m7qqFzI7+QA4NVQmIv2M7bNwOXKKCYVEWGxNmOKh1gJN3avd41CTBl5uYqGbvloaQcROC1o
dEexYxPDO7nKgD+wWnWrwHM2DR6JNpNalh3U0Zvz+PPqazmygqGNtPjVk2s69zNdNd5g/p2WEDGZ
MPckuDFQckPFguDTY4RX2Vvz+kYq87lyPsrfV0gjpRNyRL7z4HX/IQm0O9nc0tbZxdZim+ToTWUM
fY18SLRWxTSSiMNHbuX1jKl/o+XCQ3UjGTkzDy4d7jrIzpFiiCq2TCQBJLyT6yWTHgT3ebWTNpIi
McjutI8TuXrX+iLHVM5mn1Rysk5VcqNnlF4L8NYkodKBeu1iFdkYnHAA42ebmEbbKPFYbqjZ7vW9
QiciNHwFHWTH81LrQ4GOcysh02YMfBY83bSl46kjLE59OnQU8Zzb9ADXBTMQz6sbYMdNfOZGWYe6
/qF7JMeZ0QMH+ofvCjishvQ5noun6+A9eEP0oUNlR7l9O6EN7cZ7cBoqiYkaywANgzuic5L6kk3Q
jZf5nksG//z3mS90n1+53HJlpPaIU2ilxruf3fs6NLak4pcHyphC+pPU+m9c7N6XirscdOJ6pZe5
m9KMPgxmtbZOw8ZQ3GWNnygi2yeWvTFBFil6uvEu8NT12baiasm+EHd4DcVg1tEZyqewDuj05/6G
9r32I6QOzLjaf/Xz06nwHi7T5cUwiRfwtTwWJL9L/kgw29RuuqsWp9sEMebCmnA4FD2zkNKVce0Y
GMYOwsjIGy22okKmiBxsDvwCdQXIycGGMrmlmH0gsDDs59nXvdcBKchR4EwnyMZGgqPY2WSGjeFh
4Vcki8PGmZc6Gjp8fHZ34l+/ttZmDelJCOPh6e+UgxgRbz273sWlBDlEhBXq6b+YGhnKeBZTVjp/
tW2yxgE4KH63zXo74xF3EfbQmWH3MZdwaExP1E97t94JVY3Gk1SVeKtU7ctyFZi8+Vzv/Q4OOhy3
pN7LKBbckgyutCscdngre9mZKwoLFo4AiA0k+Xia3C0IjT67Q3oV6SmG1DaX+BO6NTmTOh3chbqt
KKnM11RZ7WbiEapct4WmeM5YdfpuWhpZVRR5npo9iQFvH7SnjXwIqqi+YLCyLN52KILOhUfFu8sm
WEHZiSTNNzppmsHWXmfyq3gn7aHNXdxNlksbAwyXHKA2HsP9vp+1BB2v/WYosUI78EnLefYrNysf
+mDoOmdgzCfa3cQ54YqY9q0byBiiikl7bqWlpUoVjdK8uMnSbzJxVBpuMc76rfRHZCNSIYgSjg8B
xjW9k47O3Gc51Piw2mD5YBTj7sb2SbgwkbGVETpyHaWoaNb0aHziVHU9YG8AEaN86r87Ivsj0pK5
6f6wC9brIFfO5i+74LwKmToXLtocCq+jVHhirgmV2gTPyHxhtCxEyjzU+DIQtqVwYRShvQWcef8g
/pFdiUzXpUbStSzXskMM0O+ef1z6BYzzIZ4/1lb6TLKYEJ3INmlzPGqYJBQdYwD/8Nn2P4InPjuC
IoWUrR/Y/ishiOneTSbI146K5+UKjw6uwrRYHbGtkMdwUCu6zAaTEGiQ/8Pq3beeICKvpBiE0NV7
lVvqxoK5G5Q9H5uQ/cZ7jdLrnZNA5PFtiUiSIxlaNznC4YWMPXEp1grcZYTw4oKy23hpuyHSXAXT
y9B6a84raCi6ookEMNd6oTcG6loP4PyFYipsDeNlSUqensroll/TR83Z3vSkzyArWw9YrWnCG/v+
/k6/zkBzyB6dMaFH1YDv+K9DrTac4BtP/flIAwI1mE+aEguYQ1Vyt8mI+OgX/cPO/jOM4hNd3yXl
YEY/E/K/BpTk/PPWNG3myo8e7V2Wdi9gA4yzv3t/bcEbZ+iZVI7TmUfFPhmI3yWY+mqKZ9thOnbs
dRG9GNSvrphG6zQ3OfQ01dnXqZSjvQodjwln8W7yCgyqd6hO7qGvPNghVLjGw3kEvqa7j/McLnvO
tvP2dF0ztdA7QOCxtzHXoVM+lmP+2GBcLX0ELePUchVwGZP7VmpF31PTtaFT+pFVU6Sx0T7PfGiW
Z493NoMooxGR4HGHBjely2H8Q0fxNdSVm5FpLcqjNs395QLBPb9aHlKZAhJFDvWROi80G2H5lWWp
bqAY+ZTC2+e9d1NE/g1ccn86Uu91IklSZNH0DNWYFMXrjaZj4TrG1HIfxzOElPIHl00avX3pvxSU
+xG76B5pC4sIShyDyaxwiJnXGGKo+pNfck0g6L+W3xt+xTUTMNHkxtZJssfKsD8mQbvRQXFekGok
cJO1EFpZEBWcGPCHA+TfZKipq/PSo7Cr0SUj32/aglQaUyzO/e1QMgmSN0TX7ZvK2xtUvjpTt4Fp
6fF8ZqRw7u/Dc/BAmdhDErsfmeGKg1OFMCSFf7hzr5Pl2i3bBVpCrxEFLGL7S0qlN6kKas7ZdMxO
t0PCyq2Xavqan79INgza7ntmkb5/Fd6wJ/pMjgfSNj7ZfXUVqOOuMnr2p6OSXXJtMZzyTWmvVzCo
3FMK2KFQgrIDkbBurOZPKIHz1oW0pWfI1oOTvpYT108GPy2TiXj8exG4UC2Gu4YSbXlQ0qqJ6ZFF
/nkjytpfp8Qh3Nts8A4WqH9A6ZjMHyW7h9bz1lZOPdNy9jHgStZBVx3coD5bw1qV923CDByKKRwA
bC97en9DvTeXEjhAgESBgFyvNhQagKmkOWQ8GjaZRkSPinmkEpXBbdZD6vmRVmkOP/KIa7z9jDah
ZAH2JViq3ac8iDbhcvvBpdI119ajUtOY7/XV8L22vvFF36zoTlzUCCk36txx9cgzKInjoEEYhG49
9fQ39NcXgYhu9Z3m9BX0rMy5yrj+13O2ZSjSyhlJs5ygKeYSgTr+ITtmv07xLjL9y3Zou36R6VMd
eTA7nXAWCB9dr9m67R0pGm0Mkbyi2jDMNj0ZdUWKEjNFCmcCcH1dE9HJo7B8d3Gu8Fi79APlKCBZ
xvnT+0f3z+wi/JFm4GNksEDha78m8bMTUNVpOFYk1SEXddECOrApZRjO9fr4/qe5b9m7Xz/u1c7Y
UeFZUHcNR3mjcbiEyUrwKQ1Tec9KwwAlCjNkPgSR2c8AR7BMOV6WmwETyqrHIVfaz6uDG7mfVBXT
xXVHJ4ACMiA+RUrz8MkyduX4V2Z+ILSO6QopjuTZJ+agKWxXwlJZwKSmHqwFy3j2aHDQT/lri1n1
7y/deUsouCEwi5tYBbqGfhcK0w/pHK+qEQJDd6OYvCjD9XSrKL1pvw9n6v27lZBMAaBU383VukNM
Fd9fAzI2OOuu9aw/6DvyTmwJoJ78PbslyXVhyjPBZ4YV9AAHtJ8d9cxbd6bC/so+J/nH9xcUvCk6
SI9SwA7e6atk+FTTGkuv6Xi0g27BaUwF2+WnLHLXnosmR3Uunb18jceuOyd9rhvZMzq6mz2SehTz
YgIh/1x57ovsnDSH4v4kPQycxdydtnPPVBQTi2+5e+dkr0b/ySAUanAnuVWd7QH/+TvpExhjtgM+
gfRjjX3Te9cdaBHZPvkecjCul+9TQVXBKb270gEudSCXU/hw+WWOHlAzUhXKpcrf9Hp/TefiklvV
3/ale8hZofwVmviXixJmLBw2uZSf4wjD6rVuWV3FJ+vlBT1v7+/9W+GI58L9AMoMdWGwwIK/aBjL
bQpIs5vp6LYMuHGeIkBJyiWkTzOhZhc5ParVev9z3ddVBdJsnkXLhOtT4mwv4NYvn2tGbW5HRk0g
UN/Bob5V5k44rVJnkuRq/ovGjCXNlEN2GpA8V/JfiT0JsLIVE4+K5HbMJdc5K0+nf+fIOk4lpL1F
Rw77Swg5QHaiCcWl1axdfWyHj0u+mHnpSzaeYHOJtsjXq5ZA6Or7S7Ut+59hl4dvQKuY6+IqvDZq
Zd7ALhrH0xGSkt0lIJnLhzWTuZPqSWfvVpl3Rb0ABnV9R6Xb1rCA83oSfBXAB9/PJ3Iq1hV6hJQ5
HCBaJOnncEUN/pKEFm5jwCXTZp+UEZZS0P3eFca/LN5BiUWl8wKSOFZA3kH2w+CSkzjhbNcmmsyA
6wCiIg+gdkn+jmDiJOf0WEJsJcVB8NPelB4qt/xUkyRVOlbKRYq0D9OD0Eal/YSOKHVAW/eNDqUn
4PQFjZAzEv4gIB8ioj300ht64A/CjKkCvmOa2FY5VSUiZd70UXKs9NT0Mt3W1/CGVu1NwM9d+2d6
XKloED6jzIGfqd3IfybTF6SP/I02wGNyIbPkHj0D7qT6r/T2tEc84DN4noq7LmO4OSlL7Y4+t8X1
EBSjABkS5pXtfrx42UFZz8gipwjoyMpV8aHsF5MKVrTkQcybbrDNxj7AIs8R3eCte6dYom11qEpd
qYBAKhSzoPSc8n2qEVDCmQSJS/au98hL3UZybIClqdyrx/pfAi2EtSozE07uJjhkAz0ElX20YdXQ
OTIadcnKtJyEMqx19pghGapOEJLmc276eoYvheQWCipgi1VvIXBTmv8cOD8hojNAF9iptL8DyamO
TVlFBHepwWBm4k4iKeuotakyhuoI+tc33GOJccfMmNOTHsSx4nUEi04PEAPAkFPpIPdYsifbKGZS
wVmjx0lfi7V1rv6AFVtv2RUuXkTWB2SfWrXfDWVaQYYRw+1y7AbCHtiOVDahk8WLAufQ7UN/XIxF
myj/UYVMiL1iXfIXxTdGf/2DLnhbFfhWSOMB1Wnm6zTcdaYTe66gnE3JIY8MEAMbmYALVaaiFDG1
JRzP4oagsN5XRLRvvKWIAg8QlrAStfvKu6YH1y9Dh+yLkfwXkTPcO8EE0rjKJGd1vTWv1VbwETz5
5EJ9QQQdNV1yMJfCqfpOGJ6y8EQ4ygn+L+ghhqytW9XjKO7RbfJBfIRdQOy202sFuyxOvVdv0cn6
Vpfsv/oErxRuip1goovBxFL8FV1xPZdUCWAjnRr/0qkJeFCyMc3avTSQqhg6EMyYNJryqFLkwiyl
vBb8MrRvlWrrQ/eWsatjgGeAepSUDigqm1Gbl2BD8/SmyC4/M7JcCsG5NhnzunlaLMTAvIeWxXGb
4slfWcBVyK+cJXhbl8/V1UCHK3mpTkS/OTFdiFWApisnPZAZFm6VySPNNqMXcsWzQ45PkafMERTo
jUaRDrpyh66Pdf8XToSgF1Xb5QYrjNq9bKHMpA9EobS/4F5AIlq0dmMGrTfqV8eiC9VWJPkJOHUQ
8oVPhb8ycGe0pwO8T0+QOPELqPpo00QXcB0WcAd7ofNuJ+4mMIuVGgelJ10MgrL7EdgBmRba/DaC
guVvWu7PB8kDjuKvmbxiAWseC+fv6Hk6CGWSkXAwT3S0roNJIwefF11fBQ+lnx0YA/fJ4t1nNlkP
rkBaEGMNKtiOJEZZlBZySvi3/CadJNMik5Ja3s2i54MnaBa22kmlpkkJMMbAuzGDYg87KPR0UJPY
2YHYdUMt+wKqwtizwH2wfUH9iNoi3u2SLS4cIz83gnqyWrQ9DJzNvRtBKmxSZYEFUHJShLglPMOJ
Pc1dfP8OvgL7Lj+7GwG1V6Z15RSUMfvwBlbbA83AWxVcCGACURUABwPqYQHnKZ2UU2NAMVl0y1rp
e9FfBUhRasYvScEYcKyHYN5FJyeY2LO1Lc433cU40I59MK1ym9f3UcekhqKG4gGAkldceTLVGGRk
kBSo6AgpMCctBzoaw7BnsM/ObdunByYtriZ7OAjuWSwJXkrSQYOAvidXCgXsLuFIVLMnwyP0uLvS
pI031QEkTZQX5P1pq9/TDb0T4FE19ORPwbJ1ZWPfy+4YTE4yhnuluFF3GQ5eBzg5E6XRu7iWBB9O
3nxLC8QN122f4cPvxtreCRcViioTrboPmcQF0OCqnuh5LCwwUwygMD+VKDGzYqMKgZTuKubBlXBJ
IooxVHM46j7SWabn9RhGkAIB05FslvYQMPS/8KeWQYQhGBwjQ9q1/hwXRYVNqvLQDssRkOAY1CxC
P4sjt4XYeHvCHVuQYnwD3RcyRHLi5JpJNdnj/RlKr5DCqn6uFzUo6yRA0yYTUc63Y/ZgH+cLo9aD
p9liLmG5CnugM1yL5mTtLmQEynNwM3Yse5rumY/7B3PhvGUtIlVrR3D300L2u/lMhnEyNYRtQSqI
YCgqeCZCUFWL+4yylhPApIubiPIOaVeVfkpjCDzGaFg+0o3ukbMktSYoswCl072pQJQUb8v4S7dK
ieYp5P+oXwX0+tkZtoP3VxS8lTTA+IF+UdwahEs675eg4+T0/dmhNfQorVxnO4tqZlV66HzIp8hs
KXEgjF7lZconXEAPVKVA7kS2mvW7wTMDiJdYiSfVfZJzGlhPKrdB21EPWmff5JTKVPXpNzpcdeqA
afKUZa+kwZWkqQLjcL1ax4SSJrCXxfc3ySf9VNiKzCcCwpKLDtexfHzdfeGjV8A5AYXVoxn68OyZ
dGfj1nAbETM9OukJnlhbrO0WqiyDpAwFtzYe/91EJLVris3gNcIltCCjeX+v38rGMpeA8vuAgj18
jt+F52J6lt3UVKm3KSNofigYd8snKpeN0qUCC2SGhPL7H2m9+Zn0hrsUq/M//1XhZXKezvh7tnns
TO8j6UmTjVvcTQ+AljMq4novmyXtjV2V1Zazq3pdKdRzdev5zcYJs7ux7f5wm9y3bpMfkMR3ED2f
rP7vG0JT+tmc25ENIYTRdVGAJjN+cQh5KJdRpnYcfZIS9SaCKQaV2zBvV9fhfyUPKl2hcFM5PYmQ
FZBWBl5W1COTojRHm1Ga1aN5hx9w98lXkT81MVwwRiIXJwhNS0yi1avCU+orYpSQZKUkAD+V+R+W
/hYYFjikBTkVOzKDV6ArzPgwSURAU1weM9KCMy6ERwc+5THqW7Be3heEP33gKzc3zl3yKy4fOEI7
V8Tf+b+EXKghyQxhOu9/3ltxxq8LtH8/Wsf2r37LIMIF1CQr5HLNlQlSuuZKvvr9T1vSBb9D+UrU
/N/9lKT9osXgKfJOFkOABWLH8DfIM+vO3qau7F1JrbXcCkpc9WPCYik16Zoo/RFH9wKXAfulW2VI
FNnLaX3/CRfY4x9PSMMIPUC0UduvTzwwhpwxa9Z89NyXeaIzGCwPMuDjIuKTUDdIfIHXlMyPmQAf
e38zvRcmlie3YhQBMlK0KiEkmcNfCQTmus782K/5MW+o/BnUsLCBLI09vvOfrpvWzD6kRAYY0T4x
uxy/u/HXkQmwwV+r60fpNAmCkvXvr9h+UwRo6gVaJ9HDf7+fCdBMZsIRNR87QBJhF8IrSufl2nxv
yIdrwTW9ilpODG+vRL9MP8BRQnVdu7Gv3kHZTHf0mZNAS2vw9Vz2C8zChKOdEp4xcxsxqCBx7z+5
9UYBLuKEQqJJnBzgPwpwmXThO0WN9MpCzO2tAY2e4oQlp+R9oBPHTA4K9qU8BELKq9FJquRLoaDJ
3GFZNiVgMH6UNYJornC35LDPUJXIr5VjoCiTijLy8vLb6inf6GVyF/ip7JTCT32riEYhiuJGvG1s
qzSfKrJT4qCCehsVMEjOFQ+osIe+pZ3KLsUVK6dsLrODyhh4HtUVeWl2YI7HEmZLW0rZXeC4Yi6i
86S+Haw/OXFyGNKUqvVqbVBSbLtyhvKV9aHKj+uV+pl+56in6UrRk4/tFwzjLkW+vOVMLLbkRlLi
CbAyXqRvT9CoyBHX8hUiEbXhU0kxXxMPO/RsswSo2P6ggBdE4B/3ke4tergptYYV6HfppG+fIWED
91GOjqyislC2QwpR6S5ORtXxqnVS3O+AgSzngi9Gk61OtS6TdZ7nbBktIdgNHaiiIz/psB28DeeF
W6gCMNVkKewmx6WfxiFbR3CgMLHLb6zgC0bAObf796X4TY3/ywJfXb94ZOQjbcbzMaszar2Qzfj7
GSKRMAcSBMn7o6/xJjIXmpEN/GtSx2K/8m+sLDCLruHC0+O9TqERLJwrJW6kY5nm6/kGlXEJ04Hs
lXCGPuzWLYMX0V7K8FPs0oI1FGd3v4AG1CaYCfg0eCNe00oGSkDB+1tkvbVHoWUjAQ5tPmH0ymxk
hYfeMhjv03pP8j0UiaumTXkeEz98JOxWql3pSPkHXBedoIqAdOOVNJfcqib7/Sd7ay/xypnL4jIF
zvyHr8idhnHqOlItU5qbyyfjg5vUq3Ozs5iM2R85SpfLOHrtUgDNeHR47nHfw3QrRBpKpa2qN6Cv
2R8EC1UZQMnlTI/Z9/efk72SJX91keAjM/3IdRyXIbevT52xav45yOdjHzW70YMU0qMMpP1+Hv4N
7fnWy9tdbTQ722p30/klBbg1sK5VWe/S/LvVNbty+LsdaMhmJEfEaI/SRJtNX5gfAsvbwFTQahf0
3S7zPzBLEpJCktBOs4PopxGaCttcEtRb3222PVN3ooFcUcSUA9sko0nTwvm6AwLxLreuslcOc3nI
fVrX4p4ttDPmVsJb6Ufd8abOml06tDsYyD5rFan9s2TmAil07DIPCXRL/5lEppoDN5fYKDuiuaDb
TAO/u1qPPZREvG/rtiRq2h1skns9ZNNGK+iKICmOVkZDuG0RidPRUl0/M8VxL4GD+xmuroZ2vMd0
sPiPV8fNlilOW61YrzqRxHHdfl/0dNrzfTT/DeviBhoOCGNBGtL0NvJQlVT1111NkDWv9Y5jMTCM
lz0lweR6MO/KxemZ3kNVQwR+qdoiGDz2aa0H44EJS62ZUZx/TSTb2B1G8u7O0WN0hq/k9JFY6WAB
LEIZsovniB5QWsbGZhuTv50ciFL52jYG0hOX255tCZxxz4gIBnFcbkfqLRzIJQYOKqjy+5NXrSKn
h9uk3c6Odyinca+vwyK9h3X1c0Bk4HkcC0dRzMOTRzzX0wEDb8lScZFlt3rr2mDsIRSC1dTsjOFj
EU5rh4XCN00U2uzm67RP2BTwxANtFQd3WncUZzHjfeem2FZ7Ota88pSbjx6LGb6ls7OF6mt57IFx
9IFzvk1syIL7J8pA1pewZtZhu4NK6Os0zI8O0TAjEFawDG+twljl1vk+v6a3epkkbKJe91QOT4xz
3LtUhlePYMhkYpC9ZtrrEeDxXI1uBJ5U47w2O2bbCoo6wPj7QCHozi1xHZAEh//QVwftwdUKSCHv
qqDdhXG3swpKE5F552o+VgRPPV+Tj6FHbqdX0jmx0qf5iJuFqF0uBTweEOJzYvr3WvkHyOweYXDd
4J/CkPO1ABMQC70VP+mS4XJReHH0uUUQxtFnW2+Dz14NVWB8oLD1vpuCh6rKftQMRHK74EEimbju
Icm/ZulnV0/O/ug3sF7sJXCMs4CXuoUjsdnBLkA6k6QxU4N1dgwmDSLKohksbf6nJmF16Yxd5Def
IrI9XpHdhjotP72tGE0nfeNPXx2D6vRqbyT0+FwZjRyx6nlVQ/ABociOQfe787Xh6tY7yax9mY55
1O7ObXavlWtHbEjZIjY1fSrK+aMuilu/OGV2a1A/qMfqbmG92hsUiwp/YqARi+Br78YrdwwVXcQg
GB9PNqi3xdxU9k33X+pPEDvDJXbU6egi92N6K73Viwi0eyys9HayLtR51wsY4CinYTiH5RVzequn
vnSPpUdjbuA8mKiGEcmM8nrlIGIMliD9BzMrH9AhHC4iqUVaJFB1oXrM2qLoagNsdd86j/EXDzJ7
6UV7tB71utP4MSjKbQDvogvhOpeesHltkAyRLBHMbRJo3/TOC84PUqilMXbyXiJ8TngyDjinbzLl
Lp7PJphXep+1kHnyFJCvrS5cY+lmac0cUQ9R481pJklprvVZOm33kt17Vr+Zy+mRdAbN598d5j1N
YbPovNF10BDLmvUUepdT1S1P5kyINopJ2wbH8MPFRCvsTLM5eEW7lZ6NMzQdfyHFoCtk+wz0zrud
izaX/pU6godxUVFp4x+u9bD/AIc0pS0EAvFHnfeISpNac72v0cToTN6yZGtUnHkdUT31xgHbkQ1g
3AzMrkfPWDdcif58n9BXX4gzm0CAkFtX0Ruye+0uYxq3fu4dpOYnlKT0N3TSVJfByM2fSyjdaDo6
3riXOmbkLHR/CNXsPehEYKOGUwYlm5CCt1/MCrc0d3dZmexTPyHFj/ZLx2MAee+FCgsmt++6eDxW
yGUzV7vO8w4Ds4Fl1pbHqnK4jtYDKSIv/yH9MOf/makoTRLcI8pnq0c/43KcaMxqNlpAjvwulgBZ
Nev0furGfdv1x4ZPaMeKKRq3+mCWXdj+dsZOc48XZWTWXIlmK/kanXan+ySlIFt+Ls7fvKh9mjsH
0qtPM/ej5Ei04ALYR2JCfe9aLoSOU7pMxiwN/YfznN7LMOuZsmB4rMmDx9EIKWxBnjW9t7g0EkPm
y6yc+XK7XJQLxTxUDcXm/WL2OmpzW/+hxh5qA2s4PicQl5Pz7YrwX6r2zlkWFSBOWTzso0F5w+Fp
NrvPTPN5rCaPOZQ4vJw5E7520KvTcMXcNtc5Ov4eer+Agdu60pWd3fu9f5i9+zHgihr+OYVuwV3X
XvwjgB51CJ2vfccQSo/0JOwhO61ND9kGXBUsp4/Qn+zxcSjiAwqAZCLUmwmkGwZWGullMNxjwetk
JrXtMvIQ3qxh4b3NE7HueBvvsy6ndjh2vIcRt2v5a945y1E3dIBiGdLukSno94WJJ4pizIwevsDw
MFEFhrelfSJ2vsnir1o1vKB7i6fQKVw5KYmPbLk0qyxxNJ/vpcokvvobeT0uV0LifiqDQ8kRXCoT
qsGdpD5BfUvYpE+Kc3aru6gFSjlc0uxWhi2be9gZwQXnF7P8Xg4lroAd3FxG5wDl+LK68Ro9SM3k
KL2l3NO4HeDlM8yHEdjIKs8/rDx68JgBs47T72F7gQEM2mWPegxuYJne25RMO/0nfTtN01G2zEWG
qqFeQ94vyU7n6bPPgGXn+oXpXPte94ut4X0MfBZ9qFzYpBofZRBlgiBPRhDNY+xPR/j1bxqKpBSY
0kO4goLwPpzx0NzpKIUje6+bjke2NfH+JMDl0B+TOmAMyb/qYdrJBZAKj5vLve7NBQORp9PWYm6F
7o5TzLvo/KHG8qCwfVx0nYvOQjeogllfb7xcSPwR63KCB73dMjTtMFjd3oicQzJcbmV+LkNxz3SW
Dey87MB8lHHU4LWcyWFNcVoccb0nIfKWyVyXxruTSEwURS4vZyTEBwYtPLYTfg23sb3k91LrDroo
rNChzGXAZk729KgLr7dqESuJxpUZ8wMTxJJzt3js8A6T+/APTs3gpTw5uNiVc0pF2+Wv5oSK4c8B
vhlH8u9rQVP5c3I9Hb02uNHoMyzVOfumRerJLGKVvuk3mVwVrJKMN3TAG1mqHkdnBBowz9+qITww
r/bQnejSi6wP2cOMOgtGFyJ0KPIjcDlOX95+meX3lXW5TzFK0rzLjiACctpd3z6QI39Q+JQRKMtz
kvMlb6Q4zYD53xTd6NmYn5Ws5GnLhKlN2QRnjBDNGr1jhN6/NHJqsJsHJ8bbwSxdRzhj25lBG8N1
k8BvbQQ981AZQL8KyCf2OdMLgHu8KyQ0tVOtLxA6M7zn1FNzZgSr1qPcJjKYs1aFpNKtOV9FjfVj
aD6cUt7Lt80NbHw0bPdXpibCS1JG1xmGzu5o9JA+djSbwa3cxuFt408EZS4loGa98UifUAxFkig+
6t7LbM/Ij0yE0n449/cybSErk7ZP8nLnXb8zehZSZtUgpcwUHJ4YnAuq1OxyD8fcaMk3TV+siPxW
l+F6hseoBZLyIxLO8VAzgj3svybYiN4gTmvA/Uvna1R5X814eOpayokxuCfOyzfiBP57czdVqIDC
jbK1H47btCiO0FWlnMn4RU+8vLNttMfqRHDmf7/4PfzhcfIX/LN7EgS+5x4uam1GuOQW6Ta5uKwd
itxkhEg6PcrmK5xIIvwwueXt9CUa3K/pjKnwL2tY+x/1NqX3mCbOF2MElI3SY2Tc5FCTrFrz8sPO
KfnAaHaS8JGhaVNKNEAiPB6Tp8a8Yazx2pw/KKKt8bWkduMJhWWOT/CyhSSWmfj3ZeouExnn84eu
uH5XOOJTty2DAVE7tSzZrY9QZ2N6fwZlbXNkddwrgOrzjprNZ2kvaWf99dV0DxnRk7SUNJbeSRc6
wutNMbEyKolLFWNuQbhIjrOgztLoPlvwV8D7/cUcu28Rs76kGa3r8BlqgJVi9tzzD9J+kF4+0FcM
YdI2a09LpDcz914hnIxA5037EWUBozB94Qx/qRNSI/92jPTYdNP3NpadsPezsTMv09MSXXaP5+6x
jJVNZ56U5381lZTADsqRVVDVpckP3WZ5G2kVfLUd85FJeduLazMVq8m3ozXv5P1em+Suq78WF9zS
S/wJHXqwHJs5qQTEtZGcKQn8XsFHd7n8LcdZ/lYXdE8MPypncw+b4rq8Xu6tIL+X/1M0l29lMT/q
RKkU3sfeTtFzeAMLNGH99MXhbdMu3Iz2l7T3H/JwfGpjYw/RLjsab8Og+juZzMdLRfZ06tdN1689
xUqckuxPb1Fgd2a0N+p/OMVqV8Sjw0brlzJKcZL9cOp+78T9ZT0zfEpKPc+DgwIpRV1SYwBrR3ua
vrSRZ3+Zx5jpFZfbJMQfIrmw+FXGnkBwYJ6gsRoTTIsi7uI/sJFmCEX7OUryW0hKaU3td+TdOGxC
eaK2mvBC2+GPj3JctTuSI4EZSdnRglTtq5iBQngB8swZDLv3ZpNxceHXGerIKC3uJ4JsWW7NUfSg
pvIor5kerd46Vs3lVkc6dsxKksCXzFUzchKNZwLcdl63rv+gfEXl+AcvqGgxNhaxle+X4/34He3V
Erq2Mo8nxu+9yOp5EXqZTQkNHEcCwhrnPabJi/kTO3lRwJ1H6YK+anfvJ+LeaGaFAiYkUehTE0rN
+KtU5qjCuqBP0C1ugU8GLk7WWag98+ZENboB6qPuBGTer7H/IA9C47lIpt/uxSmmugQVOKl0LaAN
TBCAMHr1tKqOSHnx3vqrtLbhVx/SbVUmq0VVvZqWT7+mKgKwW0JdVWgkZNk0os9LJU9t7cDeVVxG
MfANgHxIwKdPUK+YRR3U+7vxVgm3b8LrYto2AwgD81V2P6Ck/jpP9bzUaQg+WeoO5icBHRFQhrqJ
MyqSwBfe/2Rx+f0jHUpnIdxDQo6A+n/HFU7T3CdWjgImqX+BA8ujLIJumazLtlCHkiXqaWlm5qql
7ynUpwpeCNgl+uidwl0AKNbFlLkC0CgPfu3j49JjRBGP4DrV3/0RG36re8L/9ZmVJv8FPS1ggT97
TIQXNjmN8a6mJ3mkBlrAXelwKWjVpLhZIAJ4pDBIb/LXLs5FGK7VYaf2APUWXvjDBpe1utzVA8kX
80U/pb5y/7OigsA5eAn6F3MAp5x+dhRdX/4f8OA3Sul9VKvtOFQ+0FT76hSY4Fb1jIwhfe7Q7wVu
SOcAhDs0PlyX1eiBs3jp/7v2NKTTlCNcRIyIMwUAFq8SlmrSqCPU9M/4+PIEr9PmFuWoUDIKfvJe
3Vc3K+N0tFuaU090p9U0M7gvidtveoiIVAlADkH8R2NirIsn9Vriy4mvT66H2y8tFe9LrvL0/3gg
uChti+Yqz/RfXRkb8nDHH4Ofbcjqlg2aBUhWd+P7n2S/eTqRCTbsRgF9Fq/WXk1lUAwlzoEEzMHL
6l13z+DALT1SZRfeCAqOmdZdAkqHKGEBRLoFF3kl3IzqqrYRbgNEYh4AkgMW8v4jWu4buwGdZET3
oBVSrPMK1ehyb7qa5MgWRsmUrNAEqzBzRhbkfaajhunuW3Gl6WsMqca/mMa3yr9dHuS/lKeP/4e5
81iyW8my7K/kDyALWkzKrK9WcW/oYHACCyq4QwMOwAF8fS8Es7tessoyrWc9eLQgHxkCwt3POXvv
9fsGkIH6/S8xqn/89j/fZCbrnz/kx2dS6n/lq/7TP/rPzdP/ev7br6r9293T7vnPv7l8vf/7D/8/
iVz1eSn/46+Rrn/7ncf6O3L17iP/mJT8+Ke01eWf/J+01ejvNvZO9jvLt5nQcwN/p61G0d+xfCMn
J4F1WQNCBp//SFsN/o7ogM3ApEvus6AtKaj/SFs1/47o1baQ9hE+hjoDy+z/S9yq9+fzE+A9JegV
17nnsAMt38Rfl9QAbK8szVZhcBCHqrGnr9jXqF282SYSvW0fzUJ/FZ41P9Se8W4L036BinKEspA/
ZIOrNnq2PYCvDKVNYfwckrG6dgC8VrCwSoGAOXmsA9pEKh+mr52LqTNpErV2wfecVe0G6yVee1c5
2V0SJ9MBUFecBScza+8ne7A+MufVdKev86yhW/XKe2+bVt0kTeuyjeNL2NTu1bcMMtCkf0Sy9oD4
tX2oMb+fyiga77vBZYJdTgboAMBGRCQZ9bsLCW1Pu1bdZp36d3+5+/94D/6awfnf3FHLFeUIw2pu
c/uscLnif9mkcEk3qU6JmmlDH2LV1NeXDJBbkse0pZs6eMhyHRB96Qb7iEn0Fgg1Bpe8H6D6clqp
kk2lBWCszGx2s6OjvZwxT3Faanb1E2E6X7sS9PhESJ+vkn0ytNlzkgeQea3e/+Hb3Tpo2/DDbUFS
5JQSN2UQCc7XYNQBglNK2V+8AmHaNDs1tKSgfh9Ku6auljb0Afn8by7Hn8K+IAoCHiuPQIXFPvXn
DlfjQ5Z1ZjVYybMNTPpvQ1+6O5LFa4YhprlFf2WsnDCoLk6TqfsUUk26KhfiAukHhetOX0LUwxsK
o+aJ8/WK+by7cwfOx2VjjdtyaMxdG7jNOooKcWwcNB0ZI8lbQPM0KW9tSWK5BlRzFzXgEvIq0NsO
3dOKFPjxTnVtQResCTdaOc1dkhUus90Z1fU03ofmfIRvM3u+Jns9nUiTE+SfUGDf15nob5l7s0jg
efEN6ZxlPvwbdc+feRtsubZL5EnEodQJloCIf36QiNvw8raJFipVFd8HK4ksbq8sMzsmZH2uwtg1
HzRxnngZaAKtTNL7r0AteCEI71Sing7FXJxQE5DsP8fu1uR8AxV5CjbRlAc7txv8S5p7/qWY/P7M
/Bph4qBXGQy7DdinGYKrDy5+OXN3Q9KfDFFlO0sO8zFKS00wcxsdwp7cuKgfgo2I6pNJwXt1aLnd
d9lRhRaDX5/emjOk3uZfP1b+si795RSwXBzPDln+Amb5Affvny8OOIDMi+ToHqtIRiuZGd1rkI6Q
cCruhQ4Fg9w+3QFRFXs4ZvWbyrINmIcvkFpYLeLKO3shU8HU+z6SuvGUwVY7u95wGIssOhuIYWiw
jqfKAW+NcuZdW0schk/jUIbFaVyyrqyQYSAB+OklO0m/r059MEVPqfWBFhzQQzHvE2PmLU2dhxA4
wr4NBuettfufTeAED/Ur2fbQRwPhPBNaQyXq7CtoVd/iied/BibBV6mpn1tQbqlZXelDTfdBixkm
7aRA/Gupqzn0+7RxrWvSEaY3iiekQvW/Wc+8Pw5BXGl2KRK5PRRyUBv/1E2YdqiShmke3K6xfo9i
tyb9lndAlqEGE+lMazcbGDwFxrOu029mYdA5a0bmnalyd4DKwo1ReeY1THCzE7qwToZ8hCwJXK5s
03rdNe3GDuV0wl2Bu7tlEje5SQg/u9knohCc3Rt58Tzrl8DHzM9p3nch4HInbLtHv6ieQg7yYZB/
L0GAvySmTjY9aDgJMvpaC3aoLO3LTZ2BFRjMkIln5MdrAAOIL30t96Mfnx3AjncedPeJLtG/C2X+
M503stB7chXDgCM+jkLnj/e4n/uR2Ru0WLOCX2t6pDcYfvpWgsNearvxRLNKHiCduXvwXMM1s4BR
F0j4aLq4mKQovQ7hggMLy2jcJCJ016DTYhLSTTRw2rZXnUEUI7jmvQYasx+jrD5xraILPQaD5Y25
SyzEeWhBY2CcaIgGZU5D8sDNJbD4FoV5cP3Xr+d/X7s8i7rSBHtB0gyypT82QVCKpq0rez7mwJKP
s863SW3qb0rKEZgy8FNhux1+H9BNrkYfuHzE6orDc3k5hFOP29AuneewAqgXklsOZXMvolndhs4/
p9p+rCG3X0WPio3530/TMuW+gG544Ry/gg43bQMhEeZU8gZgc1q1egsHk/Az4QVnUcbdulaFfZl9
njTtKRxKzKrOsvWGZ1jSJZES3bjrQstc/+srw+K91HR/WbrCkASnCNXm4mOwKCoWodJfDghJJ72o
gA65h1iYIL/QJQwe/6c/Jlsy+Pv3EGfQqiHotCtiY28mOYrxcDlFDDW2n/TdnipSMgaz3NdzsMla
Xe+0MZwgRqBKhBXbzgM/LwQ68Czi6zKVqcHCbKrRf6TncScVmfNJ3fwaIJJgRGtmqnWylWOT9pN3
6pOaFPA2/CrzrICfB6KsGBkuW3GIFLPyltH4BPbMPbS6Y34b+Pe6xyPaRWjTVQwib0Il3JATWVqt
D/kzOI1oStc2w4Fz0yZnZ0juYSL35whHxFqU2b2ZyOfIAsII77fcCIBb69m276dE7E3fB0gdM5Cs
61tslcQhxCRa8y1+/t1GBLifEzGtxdhcOxLXV5CLfkYpGlQLSCtSjJ1NBuumtRq5sYBhVRbfa++l
9dbsfmVR4Z+6WGzyqiLfMkeBkxnjXa+7iEGz/QMM6T0Hj1+tF6q16mpvw3lhBSMFPJoa9dosyxqY
kF2dgjmuTnldgrFcVknO1CGYtyi5A3Bdn0rLPkQVNG8RSH10MlFeQMRPm7zz9klVBpfKLvWpsq3H
yq/Huxa72H7KTHrWLflKUf0+A0I+xoVXbF0l6Q4U2hwQpZj9OvET9cAR8sVBbgKgc5o32hHeUwX7
9hDo/GfV6AcnHYtnTxsjl7A9g+aRF5XPH9T26gaAUd3KZr61jrz3pjQ+h1DErnWnQOLmw/yhvPGZ
Tu64m9PGOQRe86Zi2ztnnjtbm8nQztGJigl7Sx+8i9Kp1003Jne516snOzfvgzJt7oKebCER6eZc
ajr8iF6K5zEYp6dS7wIO1Go92FqsHJsZPq4IyVZcRatRucMOTolDGIC39Dh7n3lD1iY8sUIna4E1
aVepzrzCU8fcFkvzukjSC6X0Lurn+Ghwr65tkDebJqPJFwzXtugsHpSFK7P8cFUQPcJWpMGGv5Sm
V1jtAKlRzY8F04Ng6C6Jg0BULd9wWMIwS7mssKKJ2YzD5t5gad8oPfev+EOLVabvnHHSN8+x29dp
2LZNnbxVSjt3TkqFApwd+VUSJvRR8vGDR+1QFIn7q1bzXjDH/cDVA27RJey2j0RGEN98tWUp3jPQ
zzP1xssAox7ZMc6Tzz9Xstqn1WisefKgeS2lz+cvtmaI4RuTuelFYbU0AXL2mmGU/pnwSu88fn4k
a2vTu0iZyeXu55XWAeLxJMm3LfMuQxC272VJt4Pu7D15xRRfbO28s+l4TxSTzckaHNTQvWIbr5kW
RzJoH0hLwDlquPFurE1JuGPvvGS9zskezNRBx7WP8maZ50dhdg341q6GWzzPTvA1qcXwUlW1ooHH
R8Ls1LrqnaemmNubbffZ3tcVcqi5TjaNqM1t347BnV66d02keMvNqrijVTNyLvHRniFJD0+9Vacn
iEnPjL7GowRtti8CN7lLABoih8cbmCaZv/AGkLFPEW4vH+FileLLMnG6bHFjNe9xHz0wM0OxWGXG
R2c169paINXK1levk8PViuP3qqivjjtFjzLp+x0UE5djZ9BclRXOw6q0mhC1QC7oJmbdj95NPAoa
81vjDOW92VsosoRDd6kequugsotpeOPNRFx1ayf5EiO+/v3GN31jbaPp5+eLa8sm/sfnj3jqTpNb
2TtYP0RRRr1397uQUsH8pRsz48HEso9WwnpOesd6XlQ3fe7Kh7x7yuZKv3LrR8qvLyIYbfgybI+j
UbVfOMelcJTb7pRYdvtl7AXC1tx4sXOfQNbcAhsRTsn94Pfvqgu6Q+fVwVo4cniGwZ1cI+G+9MUw
PAs7GJ6daNf2hf80lRnpKhp7cSZeg3AW97CYjVfnGwRS53XK0mQf6MpH2cqZJ+EpfVejqjeRnqKT
ClrzdcIHZoc1Z3Xf+VH9TDyzz1Ypf/fzA0iUs53yJ3zw+0/+p7+SumN4YVo1r/vci89uHl89v9Vf
IIyjETDFN0t7T3lrvllT4j/4I47DIq/UXTHq7Ei+vXmk6nUvmGgfrXIJg1g6EXkQO9e8CD49lTYk
KnITJJqWl3wqum0y9PldXvJTeO0U70plz4Ra8cY7UTx8i6W/KWt//DZGepcNzR6PrP8D3PW3WCFm
hJJrHSZP2gdpAAkepzS8VZwihQBcAe7s+8jfWK7C8CjqrtryUNYIN1V9BmKZYeh2vNdKIIoQOtZb
O1bluaBcXyUJeDHVRj+CxgvSdQynd1fTSt5wd3+4aVTdTHMmSSwqm4PwB85mgXk1KqykMx2gDqLu
UxWrfWHbVzsLu6vv9OIJqiPjgVBBBlUGARgd8KydNWWLutZ8LjJ708WU7aVWi/Y+vowVoHMcP98n
lLoKGN2SbkL8l5m8NcOXkoOJSTUAcswnl6l4DfKse+78+YtZgJ83ck5CqiqvnNoAcFdkWPODSHjx
a5uGKDnLIW5OxsqzGdCZZSevZS02wpye63rAQ1GdczV0J1tGV5ZjqLvzcJ5F0q6LEClDjlIgsdwd
YHHA5AP95qbwNVy2JUxXhluqQ6wjsyU3QxIckrAfNoSSvLmKQsI3i295fuzYNVa0SIpdFCENSqej
zrzXJo/fRz97KSuTV1aqSx9jTscemPb1W8VlXDuj+t4ytHLHN69p7xCs0fbKQIYmKhnR8WHRaeS0
aavia2doF+MYPXnXuhdW3q0l85CYVFQyQpx3u5bsTm6lt1kfcagmftAMATFy//1cMdRZopfCJiKj
ZDfM7K8y60nz5ATS6varlzcMUhD0w4izdw4oblWHy5ugge9Kwl+SGHRzh/pVENZ+8TKHsiQ6OWn/
4QOT4zMzmKyano6Kdwi6/rmo3XPWm6SulQAPsQ17qXkUfiawX+lmzUIE3EC0a6tu7cPkqFfqRya8
2EJJUE5wWKIQyILyJVfkC4sGD7tD9ruo+GWMm5U7+9/rAfTsUEbINmv11lk0uCyrWU02qYmx+6Me
JXDT4Fucxi/+TDpzat65Jc5NGQB2lngPoTxsZPtRpXDDM1a0fSosdB0hw8UIp8jsx9tUDd8qI33R
Q33xBcrmlu8XVieAcIEHpEsY3i2ocAz9IIoS98x4pl6pdoRpHSf7gjMYPYWhWodJNW+KU0BOflrh
LXCHiMbYGKOJQWCb2sV5mGR8hARbkYhKh6+Obsm9ZZ9MOd/7hM/s5zysmX7G49ZTcbvjeI27iZjI
3L21XnRYSMOXMXuTfio2XvWjCukO9vZI8Fh08wv1Qw5VARQkuQ/z3PsUHqeCL530uDmyokl3TGDF
qrAnDml6HhfRlnexmwL5Xt57W8OQYttZxjk26CBpN7gNA7uBW3wd3PJHSu7ruqsp+nwrWM0SdKad
E3Un78HJvvkRX9oxe41rzUpRxRSPbJJIyboAW+TgI7kZgp0yyWGeIdsRHeQGKGvZozld/SROxzzm
lXwSIiBjZB5JQtKcSbKsK/f4WTXdE7Tlvu9uJVDilWP5X1SuX60mLZC38gij8AFGjOMimfWwdg21
vOHZcKjEfSB46FWYHe06/uXZ4+vQgxWKEp642RyeApWvOjr5J56XYiWb8VS0m4FU6U6RxDa4FUoA
N9g1bZZe4iF5btyu3vW+/InCCdiEjmlfTKeqHCdwS+YxLRW6pZZvJ1TztW6bBwAHGgebfp8CY5MV
iMK6an6NnZZrJZsdNgr+dza+Zk17QuZ4Xxn2x6JzSoz2e3uw08zbJvyXkhm9icOg3EaeN6yGGL1J
bZe7tuKiVxU/kt/2xy4g1ALVa1jlX5OewXk3gqEn3O1lzp37toSm6Rn5e6e5dSxz3sYoxm95nz40
mjFsxwJjGegvYglIE0L5mzZiTj4+adqpsa+N/Dtk7jNjwtvscLWC5a5b6fRFCh/FFkpgUyuNFb+z
t4vipNEQHuZXVU+vdieto+FhxQi8rarZ2avhO2OTlV/J8b1TDzl0TJo5FSlvS7M/yt6jRlobp6b9
xqrG8EGjKxgK6z137CcKfbStw3KGruksLNcvLufTBA+cOPDxoZ2iCadf/2QELOF2Nz7EKf98Mk0N
uJM2u05XHiHgRgnMIyuUefcYkYy8yueWVPNOc/qwT3GmXpvOQQXezyfbmjWqpluqs5lWbHgWFtrM
JK1xIqSXvIzqTaGC7uK2j8LmxQTf+ENX6d4kHPCoXCSz2lxswifLbVkANKEE3QicgUbK6+fbEy+u
RtCeG0UxdQqGaff5jTC6LLewtnOUV5bYy6S6JKFJ+Nqy5th42beFpV76VAs2Nqfb94uAhNigzecn
7QvrtR24MRM1PGb7sjl6ZX8L0UmslndBSC7IlGYHmGPEfIQeLCP2l8D5WiCaYCHufnhVfJNJ88W0
wlufFQHsVxRTFRvWqgujG48lXYLWhTncv+Rj9cPx6wr0pXMXmc3jZNMTilHveFz/czrptWeSNmNC
SaVMSEm6ZhgbaNBgvORzt6S0KHG17Kbk/Yk4/ypQzeGww+GTrKJQBdt8/mXNaJly1YGbtoMXZl8w
QpeXbBrkO2tXcqIncZ54xlfQsrf0rbottQ5pukYIs64wfjlGUq2L6kKSSnYcESxZYnZ3uh8Odulh
wCMukwqOIevvL5v4J8rGU+/b95ZAtgMc1cYmi+QKBnjSB/o19c8isjLILk27CgxUfG0+vZpWP2/y
vOqJ/fHuQlHfdMEnlcq7h3aSrGiKfY1D+4mhxmNmOoB+HfwGSSXfObBssr6z9sE0iq03qGJP4C7a
ZvaxEndiZcgPJY1fEb/ZoAlSdugQm9jgexiHJesose64o4v8/ICfpOEgYSyeTHE0wyxZNTHS86Kh
2I208+pE0zuI7eBQWgC7I/KDlBMle7PxHhfS/bZsDDIRCwDWQfwtioFZDGGxnYb4ZS6w+tRja26d
mLCYbpFRD+JkFxVWartgUpe3xr6shh9RkjM4agR43mm6MLaTB87faHra2dtHA46g3J+GlVNU0WHE
LIx5EORDMXdHqLq45QWJyR0RO9M5rAfFcdFDJWy094Ff7yJoy5yLymTrD2ayqqWHW0mP88bRybme
0TUge0wxPiHPnfNcrwZ7RANXmYc59eJ9NkwXr5HVmvpmnYqyOGRJQ0hOtm6NeiXN3rj2NYuaS98W
hTRJSyVfTzspiQ7lcCv0WK8C4i55MkZiiCOcaPG0UcK7OGXv7uzR5zL77Z2b9EDNQcLTlmwXB0dG
kZ3ORK6MNAA8eqqDZbbkMlfNkVlzS3C3N+2ih7mhcTdFDf1TTsbHgmu6QoRYPsZpUT5moW4IiUTi
9fnbz1/6ObzGdnrWZtQ8TXJxhuvnxGzlbgIcj9Rn+ZPUTV7LEBmWUZXNrcOVWAs1nHtnKlaU0nQL
LKwViTkds9YxL4MOYSePwdGdyq/MvJN0x0Jo38meIhp+M+d69zjgV12SvjEW1X5yL4YEM7dyJmLu
lglulw7ZZcRedNF9EZ0yO90hOfSJzqbN3TFSxktY04+KZ3HL0u0kHYJrIbMQOQk4YbiarV2y4u7m
ovFek3Eqbq0tf9KEXU+dl1MIGvrOJ7jYLW9G5jQrKyT6KSEmy8d/1Ru+c1x+AKNU93gcnDcyaVlZ
tf+qizrcfA6Ve9eONqVtWMcZe7WPKLPMEMq2M7u487Pq6+krLTO1DgX5Y7YHuCYL+5c4jOH4uJax
rjstL30ZgKs3OD0YYz3hBW3xOzZo4Vuz2dcydV6aCu9m6Eu8FlN3lU4TbeiorTH2hfscJSxxQ7Z1
K2k6yGR+ZfKq9lEZmRdCyvvtkJfl/nPwKefwCwk2M76hATuAM8HLjqyfc1o2F4707YoTnTyVoR+d
g6x+/Lw+VuyH+9ENmMR/FkOeRoQ9jUP90/XIq0fdbvU5/zPlz07D0oSUmlWDLt3m902ctejI0x4J
bZ6q7tCOvbpNgbsTpqLayJrqqovAONphem3CyiERV/bnTnv6Lmu9Gs/11POthvoEg3eXzhpdQONq
CqpgOs5GpNj/l2egDdVE7Jl1lrPtvEnDNI5dPH9FMH9tmFndTbrKplUGJ3ivIHWvBkFoT6YTxc/r
Neffn0Rldr1P6sDam6l6pXNIVSE401nWS+5m0SFuQoJClNjbdWvS+SVZuM6ZhTHpti6u6kOAyrTS
CiH3uSLKVNmV3Ja2Kk8J47YXO6iPIPtk172GwUBu6OC2B0cZdg9ohOOZE+fq9vkLxeTXEI2sl9zZ
Xue8mE35xfPvP398LcQvYNbTQwRw/q4I6ENkjf9RdilWoWU03adzS2PHqTa5tDxM2Q2m01kxGehY
eupgSL8xv9n5jnZ/0YPeVSVnnDicLpmdlfe5RR1mEnVF5WHSHqcRXXlpuJ+XOIyaU1JTBPmHcg9B
bYlvo23W0NALIlqN4kG2zHx0ZhYP7KYCoV1irj5v1FTN1utyA92wAcpetl9EzNzPKPr6ZZHXMlXl
Ri6Pek/m2d4LJWKTgna3qa9iTjSC89Ixjk0lDkQIOndEht1UW7vbfmimu54DbGep+b7ys6PIRH5r
NBMMKxCccaIqv/jO8EKJ84OpifOiicLYygppI8Y4tJc2NjjTe6bedU9dncCcZZOylrIhrccJv0nr
Pane3ZO97O5iM9c76eP7QbuebFKFosUbaWAaavKfygnvSZI1RD/l4z0MquZY/6z7xLv1npoOs+yx
qZVpdCuiERmlxjGXwFwxUF+/R6n7UcwXR1nOK2Hl0zXyMXd3c0SdJeL3xbrC4qaekjr7nifEo0py
1c5JSd+g7pn6mUN06DK+QKWn9kE3LK9uPufEZ7oh9q8hQWnO/6BZRT7J57WNY3kIxc7kbF+taz2U
W5g83rYUIxpYhoTrBuPknSn9rZeTp925Vfzqz7htl2eCR+X4+wXnPMfKx/zbvhaRZPbBXRQrZAzA
kDyhM3S9KNGmtBRHBnOXuEK0HeZZe0kzWn3uFNIKYEe+L/ymPeaSQbJaou4CioAx7M9uTw1Jvd/t
fS8St9/fekB+akcPh1PC9KXWeKLdAXX/8gMyV/B2SUMHivlFcVfiD/j89JZZhJemnPd+nZ1aqco3
NIBg3ycW0yAUZ5GXJPZxb6yk7g+tn9SchvAXpLW8NhXAeC0b+2A6hnqM/IY0WaZqLJqbIdfTF5ew
kUTVnKlyHW4WyXbSRuUt6LvnSvOqlmFyRW/jb40qNG7/9ZGR8ugayfgC6EagRE+DF7vFYcP+E3D8
eCeC7QO7XPuWl7ECskVApOidQyZDY9uxoG3sz8U378nHXJ7TqmSLmdqY+P+5/2U3Q//gdPSI0GD9
JMf03ffuPlUuRW4VL030nC+TiNnQL5HS9Ah02aH5zYlpqcuO85sb96d8eBeV5b85rrY4qYVYc9L7
Ma2dN8Dy7jp0MpMyFBl2QJ7gNQweMFuLL1QV+tQIatsGQ+angqyHjr3/HA9+rlKRyvckZ1f48brn
2GXEshbJgTdIH0ttQZGKZ/XYEUi9T3pLbNgez6Xp1D+XDwySN9Zepuy9XJYsbBDWLhLLBjaRiNgL
8oeyrCq2szeauJiRRwydcS6XMRu9V/ugp+wHqRlbbU1TsuRnbEtfzgkxpeie9dQ9Efv6wHm4P/m9
+Y9fDGdM/o2e5U+RAENh6A+u7/sOWNHQ8f4QAteFF9Rd4TPkjtm7eyqRyc0wmKPIY/G3nKPZtsau
V2G6xtQot3HOmXLMZk1ANKa5QCgusuu/5l453XO4TEk5cJ4ks/N7w3hPvP6C4oEoNWQx+94NmoNj
jtH292sb4amZVLQrqnx+npb5ZRnWnIbgZ+xLSuq7MjYO/3oMzr74h4KHA4dJwpTjeqbnOpH9ZxQ+
UYwsNzLA/1Z0rygeD3Jxcc203orcbU7umOC7CAcWYOmqw6xD1NvkgPpJC/THI165YNtwG3XOZksh
WKSNYaHn3yyp6GvDDwnMJ0XNwjKEPirFIyvmNfFCt6Ca00015Y8VVQ/3HVlsHthkQJMrqolTxWOF
JRlbdYegmn7fz7LBXvdZc8sXwmxfG6vd2UhgIFnLbM13Ee4nrQ/MStxjZ/cXX+Nl5sC2drSHMWvM
0K3trCp7cnuMK0OMnrzprX1zzRxcmT4P86C7Y08FJYDknCp8Cr6Rf6kEkYCdI7nD6fiQdilh0Ixh
MZBY+55VmbhD8eJTJa+GatgFsDY5xzu43KWLZbxu1/42HZbJqjDFbjD6FBxggY/SC1ZiYA+ANHOI
qSxWUxS+K4N2WFnpb4Uj63XcRAigRHicBgadJqrm2J/Qxsgofo7z/jloeVCrMwToclcklrOmN37q
WsM7DDk3J6OH0SjjJSSSSZPZG2m65mHVG1s/JCBfMiPY9/QNHOJbDdW+NAXYwMTX9Ea/pUwv9q07
fcxS+RtDJsYq0Miau0l8d9q8Pw4OVzbNGTBQBgX71hfN0VScZvyOxpcc/G1gxsa68ePvTTu4GKZo
ZQHVzXg6xFb7zBU61fu7KR14fIT9aDR9vBkRdFKym+u0VvUq9RoCS5ruFz+aGyZvJN3d9WLG8Uw5
yP4lNqAh4220NHgc/z5oDLlzXap/JBrkbozxXVa7u0kx6U1ITl+jLyFNjOi8Isbb2iiGrXLokA+4
98iVILyyveLCTb6KojzPrqw2WAI+kqi+oFi6ZKUrV20jjL1lqGHfbwn2/EkRumEsRkVq9BF535xO
CiNHr0FaBaeEBmFH9T0IMlo/sTp0Pk3p3rgEqZsStIH2cursm0Nn54Rhj8NycuJiHlJn/tF4zWWu
/UMThb/U3LebsUi/ds3RjnlUhpkqOZ/EJW4V4e/mxP6jcAr5H0bq0Us0gFZSrbFxUfV29Xph7Gx1
TWASbMV3G03NSRChVqDjHGbB3/GW/kqI/br3jMc5aA+ZTo+e99P3EnuPYgUj5jyCkXTu8yDyDipn
/UNNh6mje5lrEa8RoKE1lv67UMzJFZBLy6CuDHhmJ2d5iof4lePh0Ri8Vx2RWD43WJ+Z3TDpyXd5
K7aMhfYoMuoDWfbrfK78De0+0u/tNzPl0KFFth8yil1zolI3sGOk+Xym8IASxGB0Z+n9YJCEjzc1
Q6sUNOcs6G65S/xS3/TsUSiPZ9s4jaEFSX0kdhiFTqt+SZkIHB/lYWZnYARP29YYpi/p3NUHT0Q/
M4MhTlOMYkPLjmmtx4DTrBzEE2VxbFzC8CXxx0dy8TAcy19Dzg82xVjvRLMvQloCSmbRVnT8qLQv
XohOXfuDQaQARtM1efdmg3EmNfDrWCpctyin8sFLbpMj8Se2Mxo/7mGYvpJMZG+ziPU26B7qIHgv
tfwq2hbbPEevVWy5D22OGQ2nbbnNUFmKmo4r7vqRsMhZbwG/8m9tM2fcdyIEN1rnfcaiM4FAEOZV
WzbdHT+TV7P32d+r985vMYbH+ZegwDVnePIcxukP2n7xwdM63hcj5tYsJfoy9I2XXhkfJf4lWO0u
+SEJWTAxmsKK16ArihpXW//N1/0N2VxABMbcXMrc2+tg7l6YsHlDNO8nQi4Jinkw8pBjfNxxNxJQ
dZlJ+4rFsksSfeprZzhxwn7JQyOCjJBANjLHBzSiw67O9FGm+bOxpOBGWcIMY4P2fN4g2S63lIek
lpt0a+XIXtdnL1ZdJEw2FrI1X0MNL3PTDYwu4u+hg1JejzGdihnH8s+QAmYlNWl6TosoPyiMh7z1
a5i6DIE0k6qAYxmMNGLvhwZ9FI3kKZ6y/83SeSzXjSRR9IsQAV/A9nnPZ+g3CIqU4E3BFMzXzwF7
FqMITXdL5CNQlXnz3pOLTRDqzVLqVO8y3jheOqfpPUX22WtWUgtBO5C15g0rXKe++f3wNQxzERBZ
QM7c7L3W0+1I8gZZmHq+kZ21cm3C9YM+PKKs1NZjiamk0rpdGpXk3JEe9bFNVg2FDXF/f80x82lX
GinISvDTMKdu0ZX6d2hg3Ognf2v10HvNhAFJMOMKUx+p1m2ujugeiel/mXnvrgvLezKc+mgq7VYU
KO8Yiyn1VbyStgn9VjOe4jTUwewM11wz38uEbW4hfhCGmRMLXpLLCPQwHqqHbdkk1EofnmppVSdS
kOw3Zf1Q7hqncUgxDiaCB94osT4ZE9p9HS4T98RD4nOgKn+V9RrLjX31TXsTL1G2TpYD8xJnD15q
i5ScZIq6GLRo3FXS3LIzeCIyf2/hyaHMhD8wKtoYoav3Cet7qmIZRdp8KwPpyh2emZwyhWoTxjC9
n1C2yIPV+iPHq/vldSF/Li7EmHt9nTgeCYGBc35S2r+mdKD/8SEn87qGScMHJLtky5rMBhHd+NPl
5t0v0VHsUrwEMxzBCDlzHDR/VWjbBpdh5BjPCPVcPnzSOOj7p0qDw6JI83cQjFPdNXmhwq+sZjVR
gfzOzuAInsLYPtVVcxrFQm8rkBUqaYmspQAG02/sri8j9goguRQpSQJzqPPZuBTCrashxS0H5m/s
Z0qhw1s6SUMxcXqy3BwSiKj36GMhYP6yOPQmtDU31/9qYAsbf/A3zKAmdgFz9uWoX4Tsq345i9Kx
YLWTaVjrNug2LSYHwftGbHaZqEFfWCnp7ynT09XoUFY6kgV75nOj9wcjWdEIUPI10tr09fiIob/h
2GiR/0O3WAnNCjhHnYUARLkk/e4jrb8GfYHbyflLAzgPkvpF67bZUiQtD/nARG3+0yMrm5m+1c03
g2PAHrBt7IbGGicAXs5Qp+12TuTq8PRb+darjc8gqwZA79FTEkgQCD4iiB3lA6tlC5jLkd8c9Ii5
sxzhMBleczTG4l/t2vEjydIj6MlbpPFEqnDMjmLqLp1PyL9JjfdWMK632v4lz7VnEDnsKAnnqsDy
bir3fsd7neeeiOizDNdJuKiF9dZGAc7iKdmWLrKIG7k3rCLruGq/mRnzbgTw3Grj32TkFnTXijsU
H3dja0cZTn/AkaKzRmLTjlAgdOzWSylaGCfcIbij6P9Lz7xqplzFdsWIOmrWssjuPni9UhfePkpO
uaX+GSoqN2XKyvKAHQumyp2tE4fZUjd7sUb1j1b8pSfdr7MDP+0rn1i8wqT2Lf36HwUQdIhEsAIW
7Gevozdw2wLSJw2yDCYDKw+u1yxAJ+yRZDZGOHw5tos6YP/ryqg7iM7096jN3WwYQSR3NbUwdDLf
Yn6LXMAtSZABEYx5OfNbPTtWm572ymkNiFq8hGqEnA4gCGiUtgiaBiXDVEcz0nQ0xNhc5HH02WUR
1xW4IieFTu4Z1ZuVSXdRD1QJXm+q5XihkFr7brQPOWrQ1op2aQXahxgS4K1Re+vTnq8w9741QS9U
GeWwp7V+lJjHl63HOQ8Ice1FSFR1TJuc64umSom4js1rP0EUVfTqdhwwTs/b7tC6MKU05a3FwIBu
il5HoxnOuBElHv1kNfFoS6+uD4z47yYMvIfOTGyKK0YT9cCoN9RbnCQ/WYTNtsP5WWT8WZzU6SQ+
MpP1oVWrrmMyPfdBBy5+bLJ9iC2QVrte9BXDFfZKDSdg9drCa7Jl27n2g2UY0EXcn6byh/eeImAx
5dO1t3EXjLGJmlwxuMpb+R44dje730ZuIueGHslpmzodkGoMjmUapauqQoH0+2BtZIG3KIqO1VKa
u2C3TLThCPTXbcVx3Qxuj3NMr6khq2AdeQxfE6xHaXMJO+04kH3ugnk81RAY9qco3ZQjr1rpKuwR
LCpsdFlx19mnvoIGklbNwLaKRDJmCO51lbC6DYdRHisNq2X2kjOV2ya5Wnq6endK7SOX4StmTg7k
iKhCFRy6vKnWjjuQX/btq4sUhgyZfCSiyzeWJ8WhyEtr72B2X9j67AuwCG67+Uzr7aL3HtxO3+vT
KnaMjiEQUR6czj7s0FggHETPOk+dVJSkVQhMYGJIPdTuRjZBAqmDAcwov/NqdI4eTMMF8+h0Cbsd
25HHsUC1n6FI36OydfeFOX9fhRzX/Fv7BNxIXZLUsOXFzlM8JFrcr71kopyyooM3QMxnepff+GlC
VebYWKrMPJmqMU/YMDAmRf5uFIBjpunHjnBYZbqeYNxxkbnmqGEl/G1nUe70Ilj6tf8ybCgrgaA6
RMUc88pxj77NO4QWbDICe9aL2DsnZpvC8cOFa/rWny7eV303czex3L1KMYeV22HmDwfHXhYovXWz
FIA4qrouD2EKO8/D8Tg5t87RH4KV9BmtZTSHpFL6N0cWe238wd/nLZTQgWh4zh+9d4qVrjNhrhu1
iapKnhmULCZJVLEWHivLyrPWRz9e7WuX2qZdZ9h+DGllGT87A1uG/A5AZmjSyqgkXCm9MbZOw77k
oTAu0k4vkTsgcmoV6AfgAZwuxWWMGZbj0Z2tfwZU+aZcBPlfTdPE0ciaH72M5UrXyh/0mSPr4xhV
MDxduq3D+tVF6jSXVDCGNDPMU/ihSnpi982pk7mVpi6cdGBVpb/JwtzcWkG3tYF4KTOD8ibfSy18
mRpWxAyca15BTcHsWJ17F6aF2ciAj8F/iXkdlJW/GWVyVZ0vcVGIeNnmdrVhWpWjf3GXsH3Kt5+9
GdnsYvunPmWU11kmJIZ61ZbMWLOOaDWWwAoDpXWO7P2QDuXTqJENiiPG6G1uQZiVHHomP4S8YLFj
6cSvnvd3aDh5q5IhRB30Kzts3lQscPrMhpGUJAlTXxfZheV0g4YcEhrOeWzY9uETy1qQ2GO6oCWr
sUTed/5U1ZyEb8RzpbuPsmkUWhQaglvJ8JT68d+w1avT1MQHUfifw+iEpACwFYyyOQ3B9Jo2WFCH
XCJZcXgZMzqmBQ0iPT1bIs3iO7HaJxJBuFsMubFb2ewbB6sPZp5R7/c9MxyG7uo4WMGttgCOtCXt
gAuDPZmv89zCkjbY+FvsIcC1GG1aMi5cGjyllG7/vKide+bopNG+EOa1mZ+sRGrpzzYCPJiR4Lvx
nffOS1jWTIx9siJrnSJNLLQg34qmsSGeex0091Qyx26ebSYtEtNgV9LYRY6y4CWWfxJ+kCtzfpGZ
W0YrQhEbr9CDlVfl2XISBhb7lk8uEfSjndfRt1bZpnXLdDklFmvpwP5xKUzjIpPlwXUjexXWKS4m
rckuQ0MV2RYheLeBoXihjxTZZvdaDTBnkqG5UjoLoJlJymyrf6es2hc6HQGFitrVWkawCsoKzpiM
evEctf26l3yEtqXf7ISbW6F/WKfSpWSyicwsgOlgIfrQOuPs1CyNkfM9HjVSLnso53mPYitDKlMr
NIy1ZWHy8zWX0ohNtowmgVRZZkkA9iODmTOgS0O4m4FiwC1hqWMm8Jr4kRfpP60yA/j3PbpB3N46
I/N2DWPTnrMm0cpZHGXLm9e55WpgALdJh/He1GQbQUv1VgUoHRSMp4MBE2lwsyzvuUjJdNAYCaxR
2kdbZtHKKEtqa7zveB8yQiGUzXQC84qdcaeDxvOK6vL7YpYkD1U8kEJtXQGDYtUzvTO9EAkHhyf2
SfbostWuKD7LSrhnMXnwigOmsx0PF68hDiG9iV51ARxQrgXC7rZT6iuzI5xp+ni2c9hRSfD9GQx9
fqgL51Xp3DbmaF9j37g3ifbdjREk/qYyV6XThEd9FsWrMTuTH9FXunVzGMts/QqFCtLzNevV2rHk
vXankJbDwmCpKwZ9Utgz+6lfj2Z4nwMymm/7cO0zXHxihIrrmJsgXtpxQytaxwc5Obj9HD1kZynO
zK7/8JoUaJgc1SkbEbuU0jaJ3yPwhMnaichxqywgbcMRxGcZMrdLFkZFI28lNKm99uyWPm9AGz8k
t8/KcVp8y8MXPy02HZvee2qMWJRTnLJNd8t079yMOfNbd974h5s5a256kt58r/2X1+OCcgXbo9ML
RAF8t5Zx5fPPdmHEo+j0yK7oJ1xV8dOoqNHmG3yjRm1jB0a77Bh6sIrGwWQUMJPtE8xS9hkEKcZ3
+k7NnUtEdn6PUc8hSkXPHcwGSGc3cXNsw8QiBIwYt6p1dmN2Jhv39FzDnusOLtPvaUaF6FiJa8Ir
wtHPHtz/KXaHVTupaelgeNpWbfRhT5bHlNT9EDZ9sCeSD91Jp7XZ5/twLM1bFfrGzUYNdPvoFhu7
2NpWhp9shcq/mnAalu5AvHjIPRLKLVp7+2gk6rdikLiWulhqMjxbmVm+4tn3JwHM4SpCK16hkfzV
+77ns6ZwqA0kbcP5681kuinWX5rX2CYoqpz84gjVsHq3eUfwfxIC0psdQzgbEAVKP8Bs1xZHZeL4
AZmHqZS9e7osfZYmeYCsKCzrjjbMSE9Nwd3t9HLbVoqtS+BE3QjzBB46TFbyidUT76p29M2Q2+f5
f65GE5JvAnz+l9JIflotZAcBAzhl1HDHM/SyHHBTRq+muyk2qOIFIjLuUwanTueRVIuTrVtm1HKj
9RLnI3SzUCf5HQyoY2kkePji12Ae5E6Z8+GK7Ib14ylkFXzDRRtzsLLQLXlT3chlw4RU6QTHUjC1
ZZKFQGiQCeOMJsgjcYUJN/gU8PuWGWUNdyc4oWlcEot6wl/xSoVyCPRSh4KcJqteF+01GeTK9uwv
T+h7bi6uAJmTpmr1n6owf2orx66dcNIbjrw1MWQZFwuArznBxejrqymnamnU8b+mp1oy3FOKeW4Z
Tlm0NpRatGNhrFyCK43Nlp3Ic4+qaroDrtNp1XqWtqgrCTPBYqoAjQoxDdlMifgGXA6WYt397WOb
9cvG+9wGFxHO7G4Y560A7rdt3LB2jawjYaJkUhZ6TvaeW2MBTiC+6w6KjFmrJ9a6hGABTTBq6NQR
qzWEmfPilxh40Pk8lCMWadVsC85y/IZAKT+kkG96B4MgdeAfEPx7pAZyC+Z9pEg1HI2p3hky+0aN
IXw4m2bNKEOD8ZDYYudUWsmHViH4wriDWeTpMBJrSyxF2lusXHNfIHXyfST6ycctYsXzZcw8Q7V1
tGLF3l6xcWgARH2Z3a/U+VBXp4qVKNJkJW0TB8s62malky5Vx4Vdy9Y6VufYMY19VpXXKpCrui3k
ahrQslnV+ZrPOwOz+KH1hQb522RkY7l0LVO0CHCkA0ENnkk/beTQOKugrh+REn96k594n7DYlneD
gOsB/xb14qjeaokOpk20taUa9xSY4WUIsOlR7vMw9KzG42UWTDfWPgG2ugEjGQKED53qLUyS72gU
V0C1BDZHkzvXmSgRc1FvymSkWfr9mvovQALT0pCoTxUmTxKhfONIJrV7Cc34E27yoRtoS/xgAIPq
ZQsHkHqrJDENHhZSJXXUfw9t+xgES3Gj0AALaCjApMW5z/2blgJebvy632dOU64gn03rNgeVBdkb
sYnLZEqgylFUP9C93nrX3uni0wnotJxA1CQ7aaDiABFJtXoMTk6cjGJgnYKXgM/FlvqZfAKkx5dR
NLQ3QBq6YHz2g5gnXZoUKUrg1GZkAJ7RusmCiVRVFVAW6fmweQx75NqDHC1zE/ndqa0Nb9vk+sOb
wyVSZsuSvYCLAKcAk54UwYEmjSjlqmDEyxqA4ieuW05+G5mwyZgPDVK7eU70PhSTM09k7V2rolXl
MbBqBvYzxuZD5ClmQNrwCenuhGCKURLjKdwSGwcTm27JQjsb6Ki7KWpublKnmxH4ymogtk57T5gi
4SfB52W0Xr1O9AIvJiynpeP5LAMw3dkXC7yffayI2P4m5W9BlouI+RuHMubvtTSfwFePrXCYFmbf
XQPljmvFahjqt25flzqUsFweXS/GaSfwyjXQ2Uy2E6G/k3opxxu5EI728oEnZa2LdOepqbxH/l2E
DupL144okH9QtPHasXi1L8AbVoUGO8OiVC7rGGWCTH5kOvRB+dXVJ/aHT4wSGlBqAUtchHoqFdMf
5YYxPEWumRqsMmb7U2AXxRMqKaGIjtVDo+ZSPQLs3Kg6H96KFIe1Nr5PLs97prXvSS+NK1XnyazH
8VsLMOJ18Dl2FfNEIC0OcgVHqZn6w+H3l6jRF85AchS+PkHzOef8+0ubVxbqWZ6tAG04B0RfAyBc
3m/Jn8C7KK/m7D1rnc5/qrP8akQt+nfQjduyKCF5q7Ha06lBHZT8gyGfXn4Dd1VBIijCm98WVowK
WOGmF0QBfP2WlUNyHA5O6Ko7ThJ325v1yS6qcmu3YbzmLUdPwki7bd0U1huh35MuSn5W0djfjcx+
RVwnAukgBoocx1+sEu9mkM7bYjmoMO7hJpI9OV/s/PF2zGyD3S976Y/i3My/VBX2IdGdiaZODM6G
bINzub2PmnMsUodxiEU6pzB7dUDkxI7VzTjt39/O/2DEE9cPmrbWVROcNJaebNIyau+MkNtljZ08
/SV6mJowD7+Wv9iEXNsbhJwaRO1d7Jr1E7O+rZ3nzDFjsppFCi4HUp/jwohUetZiVPWGZVxPLq6D
9jPvhvYuEVA2wehh+g11HI9RybJsAlvlpmf49FxSFP6Hj5FV+nck/XTIq3ja0OSPV2C9w7XxrY3P
VXZq/oMuAU5k7ocldSyg6Uvv6GQqx4060IKW9B14PQ11mGywANQhkJsdka5MqkMmhAZHUNtsO73P
v8zW4hs34zeK5Le41dRGCz3rkUxMHPUUJFQf5dfUGFAnlIQDNHRHPAwFcGut37e11++KWFsOFPKs
j3KObD0pzqVqreuQuj8lLcWGfCUrAgiUnTrFzZDW9uP3Z95h6rNhy53hKd9d7P31MhDTNS0nbSWF
Jbj+38LBI3/nEfQqebbo9OoHEmi6sce62IhGYmZMO3HsdIzunqY9ah9dFcOOegkdtYE0T789eOZb
4pZceGgHF63yY67SfKORM3oLxlpswEZVH2EF9GT+2xIzZHdgprioeqrHsAKimurISKbXkIcX0ya1
7YQ0Qy8eXtbe2gmbbVrExZPCjjvXDw5Scf7p6+wB6qLRe4OfHXi5cQLzqJ8yv99rsaJ9Nfr+rodl
Br+7jFiY3CKQ/j7teH3+/Xrm0DJUzbS7LWu0WGw781cCXnZ0SJGNqdwndH+4Uk7Kbse56P9r5mra
kDP+aiZ8MXVhvfh49BC+A7EpRVhtky7iDJ2dt/mIayaf0h5i08ir3/APlGBJcVjKdmXRT7jzggYb
VG09evFJi1P7YkZRuG4tElDsGvlq5WSy9robKO6mgj+bTKOYn2l/1NSzO9nVyujYNl1KqqP/3oz5
XRiwIc9Qs2xL+kg/xPH0QzI1eiqcqjnavb///d3vL2MEwa9Gj9vKyGZtbRngJS8URaLWswOM2hSX
D0gty9Ort1jY7Iuj2t22gx8tOGXtfe6pGIgLkJNgEHRPlW9cNIIBC4USe5rKcLqhtW1+k/pAS9t1
XgUu87u2PP/+gj2shDf/HDZRCvGHUL8zdURmoaaBMnrS57yOPhbFaxzq+0qye22YqvpsocUyDueF
+f0t8cHuMOJ72UeT1Lj/vZYBioqueqDzzjBc0XHhIpLTHmkRO0oNhslrX2tPJSUzjms92AZROXGe
BP2ugoAIF77Ln3W6Nd3SjSNe+b951CBRB5gjk8hyzlRqf3/PfoK9cqVNkb4ia3ZLU5E/Z3reXeCc
vPLcpbX6tO2s2xpQk7dgMny2BQTGHmN+umRuk79ODYSGcMAVOlUiPQonN7aDIuHhOXl4rx2O+pZy
vxs9Z23MRkzLqH50DaI1wDwmzk4c/8HydAzomBPeMOhUhBZ7lhhAjgZtb/lvrcbo4PdDQ5yDsO6x
f9C1F8prp6/eNz6oeuTDcNnu2av2y0pR8kVfyQ8/opfHcTjAim+5KBg0ZSfLEO0R/96Si8F5JDWP
Z5CNjAsknukhA38yehYCOOqe+kV2/Z426ZBTYoT1W8Aerwxj0FLDpAQMviPrHfIOZ4kycUMF4Vvg
FntfI2WUDeFr37ccu8BYTr0eNE/4uv41hZeCWrhDiHBXVdDaJ5qKdhkGXnccJknJrIxb3Q9/4VHJ
feniGhURZdnUqmpfCO9UmaCcqfYmzpQ5s11H/hcXNN1cl65qYXSHxiC6JtH3Fn2msA2wiubU+RVD
RHPIiNYBI3aEffREC0geOghiZhI9t+CB1jKKH7HRsKEU/PKW7v83DwEyYpfFSP7eWB9U89plnf9g
BAaL3fM+AXj4r9JHxUFMR3rPuGqw5hUMsEv/SbIm7Sl6jdiFsMHnF64iW48eemzr+06fcZzMnEGk
IcxDYHZQjMcgYi+GHt0rQzCQD2gMZsmy0Kvgiki/C7JiRvDD+qLk5B0qeVcV3SDjyuRl6nt5JXmy
sz0fMz60241RWQMhMhi0fv1UhN0/0Ubcilmo1hgQCDm1Mj4ytSzXbZG0X7p5HGSpDoWy+T5Ce/zQ
HAB0CVUs7oHubiaFOghegIUjRnHwfNCq5L3/piKOvuavT4yGd/iNclRx+RbpGNzPeOqaQ9ILcY7m
X5IEYpZy7SuunnQHHRpRcO58i3IK2HfPJS0y8ZO/VBm1GD6LWbUlZuDI9tKaoTqSBuSStWJUf2tf
5kn7rAobVlD0kLOTO27HAa64JndGqe5Y951T6uKqrYJEMqxxPlitET4zNEz2Xdda+GKQjP77EYTF
wOk1U7bqIXnS6gl2AQ5cpBSEmr6Ltx0/x20ZShZucPGcs9o7apg594V8C4xqF1aa/fDQtCmS/GU+
/7fEuHa+a84Efnc8ADj5rNKyPqZl4BxLzThn/cQIvcmsQ4S1mkWXY3TIh+BSbCwx8JXP/x5EnqQ1
si0Fp1hWsmRR+OBfkGl4ahK3TV+F9aJ38Mn++y6abKh2vx+FrF9Szcdc4uTftgada37OaivdaHnY
v4ibiLVm5/tRvSqV8HcaHKlNmGpXwQ2EXtmTky08eiGqwhrgSeXdcj9ibSeWyHNSOe9hBBgymIkq
sUq9fdr2Tx2bIky8r+8I8KxCYHqxgEFgrVndhd1jguqiYrM8+8a2nlqf4pWlhWWtv6SMBjf4pqe1
KgSr12ItIfKgwoUOJvliDyQrPEIR7037PmnTo59peG6u4Mz9FslB7t0y4FJIrk8kGfhYMJ03gI9W
Qve0VUcCZOfbLstPet3aWP6fqXHsW67hnGwrpqjEqTP+77Z/FGg9mKlqhJPfD7jqLP3sJFAm0rA5
5XxWYeBYdwJzN+5IdaF2b/eqqVm/OAUNUMOQ8JQwh0Nm03jpAEp3zWhMfEXxpzZ04hbYK8ejpdWC
tnnYYN1RQ83qAiZx2vWdPdJ6Tf88V5p0Vlb8pDUCB9GIpZjICRMR3Y+OudU399CqFwMjsaXLQHcu
f/hAQqYoRYF/MDSiZ79GjNUakgJVhinS672Q57rUVzB+gK0r3znicV39giPNtge3LqCOtn2SLGWl
ORvYC+ZL12rxUldAZkA8vnXw2aZ6zLA+YCpRkTYbEAfrTVUYPsp4+vR9S24SVrHcs/lOa5kVaY6d
vzsH1SnsxYOcVgZBu3tb+Nc+0btz6sozEIphWYWY27ynqp2Gt5YxwkU4ELt/f2vWGW5bi9lOKsLx
TStilO9WW9lIPs+YA5+yMHlqG+FcLDijXFG+QDZgIznm9GGRsSR250wCtkfPDmM8SwTyhGZsjSCq
d7pJaarZpKqzThsuiVFyNwOPLAjO4DMI6i+z0nYSXjE4ftPaeXA6DOVnB2DsFaG2UJ4GY9YKVb5j
b5P3qc9p/iy8DeEhVT6xueGQWtIhe1L7a2tIao4J3iSWhlSHHJIVYwDr9bfa8Uo7ujLuoZnuSb3+
fhv6QA7vvyxc2L3//pdYibOllTNfAuiAiXltSpY75M8F62i2KTSXz/Tax+LoRyUbyD11N+rcOIY9
7qtxsNKtZH5gTrH1pvfKQnlvBnxmPT0i+ER2rlnh2Wvsz1+DfeTEG98GrQEDiYbTIyXZfcvOF18U
YBxE0dMUYKiTM06EboLRc0uQvPPqr//OCEmWWFOWDmC2r4MTDvBsKS18BoyLK+RZ+BGVydTst1Rb
lwrdnMqpWbe+4nV0tYPd1N9KWhztMjo6FLD4i1xFjJ9ll2WABm7goJRwax4qsK/MFZ95usrLKFz9
kJZEeVgXeGBaZb41fvbhp6J8IZX45tviX9oQp8cUKBYpaw8ZW2M7j43wj0yrhAvJ5mz9bXg7vGaH
ss/6Hds+vsqpIyVUezHAKWck/ju3ljmFHKHoOtrwQYhblhU7IB8fmNpo9Ix+V5b0g3n4FGnFmhBW
+SzD8GkCVPb//36Cybj4RT6Rz0lXyKLeVtc73rAcIo30kvuQaflVcC7vaMsQAFTHfitXEiJl612m
JYDgUC5w7+B6KMtpOmM8tRe+Hqi3mRbL8NM9KFg4T+XIv+awhx7BqbxovnvPrFjiKkyam6HNQ/YQ
NgDObHHTXe9uN8MuBUvyoXOCTKxCiKxAPvuj9SZHUtlOTZM7o6pGqxbb34fYTxCHwMI8UIBff8tH
rkFzWYKp3ZHdw2Saq2wHmXVchnkRsb4Ii0TIimUrrh95jaCkyhJfFJXfMOBK6mQ6bOyw2Np9ta2C
6lMk0z6wya/nepzswnzazfREPNjwSMvqHATbaXbu0ZVQefXeN05XvMWSQo8SUdsXdgBra201/VVP
IdU4Gfs7eEAuHtfUKdWSM/6+r8mxFEn96knv4jva5xJPysVWZMUzM3vvWOpBBnbJkvRuEZG9CNxq
G1j2OjdyAvbGgzjEVYNtO9+c2Mf7+I+FWdfzozej9dNl4zD/KCHkKcmczYhYKyp01kq56jRaeoyt
I4upIXi13fI97ORPUTcjTtPqTWQMl4NM73djFu91SZfSsMxlDNF6xYMuC5sftVxPiIHLJlyPWrAK
RcTaIS9ZFUgYqFblxjUYhmJAkLts7ND6QEqt3bFGshv9o+GNzckIkChn5R/29YPwgnm1XOMDMWWd
MfO9qCj2AJpx5yWseccMEJ2bMuQqck3GKOZF6MzgK+m+O7gmF848ryULwU9MMJRgEyWu6juGfRwU
HUlPV/rOumVXpVDptzG0wVbatVz1OehNp9plGBk1Vf3UiJAbvbYO8HtIGbHLkh28bGJxn1ufdca2
z+aS7OhU1lUNLgizKv6TzcbAvqaACnIGkBWzuY3Xng29Ms5eJXmOcKq2acud0V1kUnywRYCx9RR7
GAa1v1nxN6LxwMzlfgqoVitVUH4OpBxNWXennHsMYsMDxjcYEFY0BRpEXwZC2ZJ1T/fc8d8T1LPl
2HBSBVZ2SSzv3KeRtjKt8M13sccQ9IZE1rjXIUwuQmBXRqlzd5jXrzmgWegRebvEL78EzM7xjb+O
YVy8syi3T0nxHPJAySR7CathLyqptq6iNI+b5taHFptXXLem9rlabdvie4FZQKroPkb+3iMTsAr1
jtexrJ8jA8QdEzIs+t/A3PuVURCmdLNiU5g+finf/ts5BZAwl6l1/a/AoIimxTc1Ru7ZLjEDJFn+
U2fmHxniAm/TxNvXjvwuB2ctbfuWgQyQiipGLcRMzOqxsBP/SP80Lt4Ur4sfjWpo0AYY27XtPA8y
8n6s5sJ8gCEBf+kyPqSTzVuIfTwDpwyYyGGiwU4k3/M63GzUbJPef84vwGZ4cdKa0Um6C2t5KT33
R8GNSiyNOQ0xC/ZyGWTV6zL9KDs/OObxqajksPQ0y8ejJRYM3HVGc3ooTCZklk8WnKmfNY/I+NkC
+rCj6tVrfaYo9GKeIqqctjBRsPZt/TI2MA1rjPmaDk28eskSJmesNmJxLvAeY9oF8TRtcPiEfEnE
XCy8473Sx6XewNrA8/gejCQrOb5ZHlriI6VTzMoPK6X3m+QhckvmYQ3JPn3MHvmMV6CcAj9bVdET
Dr/OZIn2pPh8exbyYcxP6MA/WCYWnVID/4zKrYsXuXOcnJl0obGPrpTVp1N63YYn6UeOcAYqUrhB
uc+DsL8DKaJDmyEKolp4bfEJo59wjpH/TDAkd7xFOzdtPkPNCxaMrb6MhqOqjcUJ9XRbgdfD9oRT
gEjPfgRYBFWEXFFICiRoQ2tjm2zdk1NdXacUayLe+UPP27xkUao8hpLxYq9RTvG9xPvR7d/ahh9Q
RXqtrNgD5IyX/1F3JttxI1uW/ZccF94CzNAOckJ673Qn6ew5wZIoCX1r6L++NsB48UKKSsXKYU0Q
ABiSSCdgzb3n7IMacoeC+80w9YEhvMSc6a6c0b2v561HZTu39ZCzQ4IYcJ6q6aOFpQznguwg1VVs
P9B2tmdIK+a9xpIQTiAzObBQTAREAoz+PHJIo34i8+R+skFj1EjTNZTSRKq6sPYQMIq2YyykEE2v
o+xXdmQ9KUMrVnbnRzd4uIMjioU7D8Ynk0i8ngTrE48+7JoJPl61TkX62Jo1j2di3Gkgpq7KKiLR
L5UrKtD0fA3inPWk2CN1/66xWdb99Nh60tpLH5c2T7o9eGzcQ3QEwY+2cl7oMRVL32eNhJqFDHzN
sqSYYaSzPTMmgPIVqC5TH5HeSNymm1D7apOGACUXIUhUzAHBvOBDs2mz8iDKnnbJkL7ykrwqM0NG
aAHKZQ8DAsXRsGuklVjNHf5mRPIvUguJLI/jDW4aVMgF5gREO3eeRPOegnhE93HFg5Wj3DNuS9Ik
IZns3da3jzV5LZCXvG3fp7eWO1tr1B5MytVQ1Q+xxCtiNaiTSm9i+4bRr1b+LYXcSxrHc1qbjTGv
mF4dOMQdgX1CY/efyvsWOT7sb0+tWs87FiqzaBudYVjatCfDvcN+k9dudFcT9sBtUAkUFTBlptG9
HkQ3wMsbV6MLat2vyFGe9WuFhozZodssYgiBnnP2axd3CMzwwmtpLzT2E+ot8y5Lj6Jx1now0Xyc
X2oTJ0RBj/jGo/Tj+OohS6YvRhzrJ03E1cXJTmac78pIOyUjslbTzbBXQP0+KhfeY07Ntop/lC2z
sJ2N1Pmy6l4yAuAU1OjpgtvbBLGWbQTztkHzZCXEHElHG4y4dXXTJBJWHJoyitlGdUXaF0NMjAJU
CkTn4eSevd6+wmAM+wjhbIDnJcGFB8sjbm9Qf9xqVkBzc670Lrcq52QsZu5SnKaGpW3l65Sf/TiF
DiH0ow0X6lq6HY6SIaGIaVP9OTRGhqw3szeiUC7Ppa6dbIM6Q2jK8b22LLQAOuniMAmCPV5RcxUj
OLwsZ+DI/zhLGuXuiPF+by0RXxxKVFdQjRSrhCi5ZE6ZIiPQiR2CDccy3c3v4X9Vq4FZ9Qlsp3tF
J6h6M/T4K8bS4KMKtqpDGmOJ6Q2TfLwKK5WgZeQNizuSd4O4Uxe3IXkq8yrnwxBvgI6G756B2JWt
YvRUgMmm32vLI10V90bx9PNL17f9RNxuFDKcJblfHihOTocwMSvc++W1abfWhyZYQEpKoJfK4d1m
67UcJlU9WspY0+2ajoCFtWe3GtnbVuV96pjauUzNHfPhD0O55cVnG3ic+sZahciUv1RApd1U2/cL
AcXTNX9fWt1rpoBs9YWhDmGOQCSsY3WBsBZsRSm8Q6+04NRq7AQxa9a31HPXS1nAhU+4t54FckoE
m0H63IbSxdZsqnNEb/DaA6l6bfY07PqgGN+9GHyXL+6WvSObWV7Rzm0fO2z9K2cwyJL1i+7RRep9
pQ3MQ5BmHnIts9ZCK6b1QPBqY2fenUJ3uWPL2axEZ4sngP/F5yVLd1E56QmvmTxFheYDx2/RTiFv
7FdF6Zor1/EjwKgpDE2tVcE6YqdESNYE3YTuZOfnHcHH5UHLRHw7xsDxpA/hIIaqI+xjUDcI6Xzd
o96jeaflbDlEVJ2RSNbd9XKp63awjwXIT0vV9+YwO83QTK9Ubtb3/7mHMgTYAvvbLQx9C0MkZJdO
LwaCcXVE1o5msn7CNvqfLzTzV32DmoWlNz7xff/+E8sXlj+b9A92Ywyn5aIa6D7BrUCiEYc3/zlQ
ZNaOQAL/vFuVGbK4GO17mij/nI2hfw4gcZ8ESuFADNPJbCgyjpK8Y5coDJA0xZne9rGBnrc26Iue
KrQI9IjjYZcHSbS3dD2EE2V012HrhF+1MdhrtlK8zHhPCccxcYrXgCWQYb9hvPsRWfGrOWUxcNje
u/ivVCOYYozYeqa8r/YNasXVcln2MXojJp1Ni9JtLhVNM5dtYl+suoKWZOV69sHSJvZ+ITyqshC7
uujFDYHEBb2r2sBEaeksMdTXcSZdEJTyXPN9v6X6bqlF0Xq9XZ5uZ/xiCq3aigUuQtcF/GDd9Cvg
Xeq2CxO5aUtpmbupLY/pHGUgLDT3Nt3oYy0s7O+lPSvRlUzOxLDGId+4FbTeYeka8E/K6+VFIKsD
ECR/ZTAzzIdsTpHPSvy9oY+3k7mNUZmAODM2bqyx92jT+/6D16FqYIjLr5VHBbwb8vo+8zNCVtAs
WER+8QdmxFEVUQjPDTf8imXT7Ozm3d4kRFrcktb02lpy3IdeFJOEm2RregHlPmr2Q0tzbPlo/yzF
0exE30z9C6+IfG7aG4+ayNppKD9gUMseA2PYhLYu74qWpepYVIBwm9w8q0kydQQu21+CrEnxkvZK
t9GoLFCVXMHGG8qGFXLsOlvldO19nCBUFTF2tmpqUA5ZZervtDG6Xr7r5WDOVdwhxppnecGNhWSe
HZI4LOilAIfGFa2T+KA6dq3+ROk4QcvB4FXvWi/Ao9LRCl8Os5WriuzkvqqVszVURMp3jbqQDEuf
Jq+0L7VBdElAiJ30hn6zVDL0zOSvnmFeqPbGG9CmG9d5srs9ulznkvdNe6KeDtdvUM7blCHez7Ks
OxdsvG4+S13FWOEJr8Y9oFucOgak0g7PQD23luUwHdymxJjjpiREO7n14CHGxbnMBJWhZKYlaT/Y
EeW7IADbACi0uil8qJVDrRuHoaJxDNUFmJek+dFL9x1R+yiL8IHupHddMlmsl0iRPmKpw6e/9AFa
xauc3wIEpbQNA/nJ0fnvKpEWwyYL3VeBJ6C2qOtKwS+rbaLmYuTml943pmPhi/e87BC/WtHMqzLu
epyhFr3YfGMNvrFV03RLdS1mHe7CIgURHIO5gsJpfUlJ9MGtwcFFjq7hpjz0g/ddj+3RWCV5smtT
UUkAIdrGtemi8jDwkzhEaZJUYVxT2CMA03BSTE1OduW6BfY+Ix/XGQiSB9Rt4V2aTZvadSb0ttgk
fVPp5xFK2pU190DtCucYyoEVAJLxnUzt9VTiEkRKd7SjzD1IRFpAd1iZGQSfrMRcErPqcjdOc46X
Ts0HTR3LHZCUw66ccFj2DbKcNc7kDj+nXUsWt1JCvxMmKpAb8KzVg5+0HX2C8r0D87OXIpU7WMWr
qfDRAlH3oYWCi6IVKToYsijoFRKbZbjfIaI8j6XkyXLlPS/JAegX+KnY++6U4ChsVtNnGdnbiY9y
K3MPaKg+FdijyLCoKhqttgNP1l8V+nAbVcgtYZWGmFmLaryrcGYQNdBcvMbEzMdvFhHWKa/cr/b0
NVAu7XIruIbcupe1wkZW2BfPrxB4ZtD+k43ds9pWOolWQ9Y8snJRG69GXc48Ro0RWiPaV3LMyzPh
DMEpwkOVeM43NVoFYq/a2iYZi/g292KwGIjmMWSXmr72wGfuaZs9lE1TbitDI/lar3neWgecZAuP
gkXvVDYPRq9DOE0wGGXIcIX8YTjFF1tqX0y8npscmIUzNGjPRVbd6aOWb/ree5Md2xgY3rteSRQw
hMGVoop3qqEtns/mg7Z1n/zOcK80Q4AlT/IVI25Tsr8cAGYwE/A/DpP5mhIXBDbA/hLrzheLci5e
AfdQTohSoB+eNIMPoommoxOruTmik+ag00OfcP0kNDDcmMJN7bOTDYvwW9qLaRP2uEfiJsTHPbGC
bKbbnIhgY+IHwSals45Ah5oC7WgbPDCmFEc3K3HmYtkjNwzpQVjF11jar8IsgHCWdznWGvPaATV6
isjjaSzU7TVi0NZGVJXa+tanKbmNa9h7cbfzk5A9Y+4em9JEwF5M5pU+wm7WJACWHBMyQrDMtmCG
2neG24yrsJ0NFMWIGh5eMWjAagtL/kO50TsqJRYAkv0IU1jnJU8Ykk8uYXLXyAmdfIsVYswCIGp9
vemU/EKD6jUG39rG5pPmM6fHBqERJQYiMfDjqQ7lDb09xYdlvIRmDfuF/U0yueGT6W769vsgoXS5
kYAbAKFwRfWNYgghpHozAP+e9am6/kAOYtxq46oJSqKI57zavNLfK2+OUCmf7DYCxIO/llGfaW+g
6hp5jb5qYOWxMx1/sNZ/ycfBvepbXaz1JrgFtajstVCtCX3mMrbnsGyhNvrBBikiOgArf58cgRGx
8s4MofQ8Z8SvEXkfaQX6bhyxTvA48cuhdm9AdWXrvW88BECwgNAEdh9xRrquPjlPOnYcDPLRxBDm
uje+91bp4l3v/L3ijURJXWSbRD8FDcIhatDmBgnDzrD9xzywt5aTZSuNxvE6QQru6r6168sSEK3g
r5PahiLWB6C8L2bNXGg358l0PzIdVwfuUtyK7O+dg58SijXHTx8LYod9nKRFRdHQmksDwjKuxgBp
oq6w30z5Dc4GpAe1TuPIrg+WyPOTUXn5tkiEc9XKGP9a2Pm74mUwxu8Lm+l/FeW5/V7M8Zbq13zO
v8Zz/v+X5GnAoPqfkzz3+bci//5rlOf8Z/6I8jSNf+nCcMjftXQiDQWRyn9EeVr/EropdFeSMyOk
KQkm/iPK0/qX7erSI2XPdAyTiE3+kCraJvzv/wLb8C9PxwPj8Xd5whEk/P07ZvSPoMnPhNXge/HH
9V+DJ5d//+dgKV0I8tkMy4EI5hjuHMX48eUS5YH67/8y/k/e0U9qG3KrEFL4W4gc6VZnlDxBjCD9
ZjnLQtjBSpuO8UxLQ/Kt0ambLssVL4rcpajqVgS44Jyr0FlrZGXehbMiVPMGgrekfvYsjY3MZLAh
RrIckKl+SdqQTRHZQq+GZ32N+Vu/gawDjzmHvGmBtxoCVX1rvfaHNBgC2MV8Vbl+n+Rjdy+TQNto
bT2gY2Ww953O26hMDveCzvu1jvf01QrC59ShlzDapAERXqEPx9RmaKulMuCcZcZDk3SXZS2SmD38
PVj/7NxtHc5yc7FGXqXPDIqyTF/QWBTYr+JgY+nImNxZZbHcY8Pzw5PoD70xPLPTCx+W9V9gpNpV
KQO8G3kShmstZgLJEzM8LWcar/zn2X/ufZ4FlryqSobPwWpHIj1oWefxBxVr79WahgJYMbeVCG4m
WIP2IVDgIBIzPRHhriM74GzU5B9ny70xTcALRCAeU+vOg4j7oGZFXu0b3VXQgYBcLtFw1YBFTTJA
WKaPTdA9Q06dO7pF8L6cab2tvf3lDAK607xFs+o4mA+LCLmpNDwmTu6sl3upW9z85eX6fz2v7hzX
/VMQGh17SfC5id1PSDJyf35e9Rq/gOMGZDVFZkSPn9wC2w8Iu0LWUktMZMh1JWbo8inR52bckOF9
K2Cx29lQrIC9Kxp6Qh2b+aycRH3NJ0nRYr50c5OULiseV3rrUgbrVPY1S6L6tXyEGz6+BkNZbfUu
87eRlWinnCrqik/IeOtr2FcpTvrKD/x7nNQze0RFF78VNNZN4qKSjkQ7v0VYRI7q59lyD8ElLbT5
XkBCE6J/s1nZVRXRKaksgD9J/UIMzEtvJf675lQ3+3bwkw+y6tig10F/GtpsPPkptc92srOPyy9f
1rsmW7cFy4i6LK1d7rtqH3tRcOY3BQyynPrH1JhVd3lVf60KuQ2b6E4z0/GtdaztMHnmFzsGQIfa
x7tketJt0DNZu7ZoPxWUWsLUlaPo3CyCyuWA0W6r4vFgLt34xDbcG6AWRACDIkdluooDps+SfuNh
DPFHEJpOt9FMTgnDxhodafnox+/SK8MjARG0OuMPEUf998g0vrd5kr0MEK7h9SL3LpOYLDT8OVe9
UPqOyBt6Xwvi12D7YntdeZ83AsW7kt/IFnJuXdMFekUZolYpfBAJRjrq3X2P0HE/CsM/5D2dZs1E
oJqLSIJcbiC4F9CpbU971Sm1fNWztKM8i0dosM1uZ89K+WnwiIeinEA3lTdhri6wO9IO8/3larlf
oJmcnHTldIQKEtXLuwcr43GRzhdV1tzOBBKf8vnO6XoL7jLfJ/HIaNndeUa3UrpVaXVPCo58EWbJ
7sDNWSfNly6BhH5X5VssmFjSqrLHVdJG3a5tvfhq+dZiEJ3rhp3Oddw4GduycNinh8IiPUOMdfaR
k5FVkh/3WONOZMXkwr3D/oXqcKpvlkNawvuyht7+h3RD82/ZhoYhdIjxnmsa0jTMX6agZmInaXTa
sOkzQ9tlvpscssyDhqv6oxnaP2as9hJs5OfRV2PK9ac+oLBe9v14UIoKDRtuAxbk0InwdhmDU1X9
oAo5C97t/B5EQvjgl35273o0T2Y5hNRMoBCxzR4OYZEbg+RYSoWMZ+JuQZzSChN3Dtk7d41+XGTx
Hu4uGmagpxxpAqfCmo9Mvm2P/kIgb1qqdMFiOfhWmrZ2+3me4of4/Rgofk1HRvzqmqilWR7oFt/C
LzG2Tqs8vOK12EJaGgDfly9J6ZNn37afJ/MdvW+hfVXVcP7z63WkXgB1IMdb4pKbNunAIiOvnBa2
dYnwHGOvonOU9t+bvso+OiN9ErGunsZweK573K4XYxwe6zmWO0HkfG1aytz+/qf7+9Nge4ZJ6rNu
81RYlvHLT9ewv05MX1rboqHlq6kWC40ivItiTfQRrOX8sJZ5Hq9MSKYnWALtydcVbj8WG6hORKPJ
0zLehE3xzRzBa31WBj9L8CgobwCOQKYOZHlZzvKxrS7YDXXaQpzlevPlc83g1BSKIyIarsFLEN8k
4++hyAZ6vbK4h55I+6Q0wZlgOq7zJH5FYkoqbOdfUjpxd4WQT1NYRq9qDMjj5je6ZgMTvUZ9xiYj
ceP17z84l3z3n2dGuvUQJ6UthGfbwvmFBttQtosNAzLZpwwqpzlwxavTwo7Tj7FH4aG0rPbJK8oH
YL/A7NvImxcxjCME5gpy99YNsLxTOIdcL2e112PinMt7Q/s66mb9CGtFPrnBqxZQqc1izcI8W9jX
TpBMG71JX0Gv0KmeLMRMKpsLWP2p8/3VEuSe2KNc7+ewuO2ioO+lIH+wUw+L4F2Pw2NrqvAWJZf9
2eoxVVFdAggki2DoQyECg9qXXttssoFAFJB85iexm+zb0vSSx94EOjzlvjjOzpP7QoRsvlX0SOpz
9IhN9oNgInFtNJS4N+iE5YbhfS6UBMCQ51G0XFzYMdXrrkBRMyU4VxzIh5tYREC/ltpTaggS/ujo
5oj3Dw4FX3b7rKe0wa0vMUKFcPYtYOJU//DWu/PC5qeFjyMs27VNS7JKF3i4fl74GJ2h9zHl0S2a
+OomY0t849jO8HmGvLI+jBaRlH/eIqyH/LIYHVASAHovQijjy+c1mcGP1JX2re1/C+fxyoIiuutF
hNtrvvTittvT/f1iw4A7AdKyT0AoZksbYk3ntNydwLRsRQBDo28cdWt/8z07uV2U4fG8GrTseyAo
yCyDspkNJchfltOspO+NgpygHV3cpNMgvxS+gwRl8r758H6oD6bjI4mnckNHuzuwe9XOXqpp162m
2e9RYK4bAS9qCsdvDt2nqxxa/Sp1DftISXbYgvG9AC2zjyS6zi3spK5pDJj49bE304BPxx15YgbO
s7G+73yPpXztDZ/39OaOjEj1hUYpXlVciq8RiTyoG8viATtMuTZyL7iNisbcgtyoCQR2zMM0Ft4/
jID238Z3h30dczoNaOIAvV+XuGBWAsuh3r01RKvhK8cdZXVkw5o6bIbMsMfjkuXIrFmv9JnMsVxq
U8UmjGkdDLss70r16M27lApbH8W2WdZpDpazqVuWKN0w8TMMzIrgfVqMDRv4hPpTaaPgmpcdNKd/
xDVOV7P0+1uvkP1qiACAzYJIkGLD+I1EDpRUIVl8dhAcxH6ZSJai+nKIe/s1RyO0yeK2xUbrICBz
baD0bT+enc4vcbnpNNqznMe2GJOTbsMmGQZK4B7q500+USYydCceqVugbEvzGq3X9IE92fthJP3d
KGT2pRBBv8AEnouyjNhpIQM3EThvZKy6k6wDb+ckTfQPGGrn72+i5DcEsgf2tueYvw607Lc0QUpe
QiXHECuqveq2QKm8j1vnSzwFxOPOh+U+UghteCYi/bLY+NohCPaD25mrdh5wCl5zhHtgw+ZxLAK0
VVFIffECluqBPiQbA4H1ch99yznykuTghDUIpykwALQI/ZzBjMD+GMwwb76w3Fu+CuBSnNLxUkPf
3eMrf1SENq5ME6t9j9b57GDvZd1XHKxe+BcoLN+WtpW0YdWkQ2/ct7Hx2OcjElnfONjpmKMJItl4
OfQT8qfSEY/J2HlznIq7WdYElnHsgZWu+npAMjs7rEzH0q7dXPM3y2VsWuMeGxrl17zdt7PhqmyJ
nau0OD9XCuF9nRBNoFrYh7+fHb05PPzn4VMSsrJUW6Qzj6I/D591MTD4F0a8zfI2Obezitmr0Tyl
OgaFz/cD9cV7kEv0ufMeovbKj7Z7LOeRAp/q/CYh3Uhkh2OhSdj5YnhjvuoP/hxJjQglWC0Zx46B
hRMEEPJ5ZTR7fyTgQmedMPRT8UKchEIpiZmZD6B8YaP/3telfgt1hYIHAq1NFOnxheQihD150OyX
y+WANwgxbtbd4UZurgvLMzDRTIRFzwdMlsFpW8AndRuwuGmTWrTWUQJVBGVsNKtNLz0z8tZxQI0G
g5M+1Y169oeBmF8k97cVIIKNPWGqsXi8X0Q6awrNYnZQZMTLBkNxrqROoFth7Jer5X4sfSbCBk9e
rjz7znaD9RIjQOHBfOiL/D3Ki2zXo742NgpvBGzJ6TKHjbCkIHpzbp6WUn7xJtbQYWC96l8xCZtf
YB20a4idcJ8rZwDyqF39/mGQ9t8eBhNXmWfopmdRRvt1hBWBoQkazOlWTsjNPPU+dSgrvbjuz3Aq
k+k51fH7e95U3GnUW6/MwSyBGqbhEUmjhHk/VA/ARfWryVbwcyqD7qgDqxNNLdm8mrxK8CeeROHR
HlU4bLZ0UEy10ShpnZfIgVzLq01JjfdaGQRrN24MumwichoCjnxpnCZaYXpi3TUHJUDJPUbe2+8/
A0P/+3qRqY5ZxrAFi09aCD+/EQ797rFvaR+EZj/TC/DwDDK3b0z0tcN8RQ9fx14EqtYMkzlevtEh
OYCq2i1zRzsX+GsX8p6gjVUtXjukn0Dt7YmghDkdSdXzCpFH9WpwccFPEZW1ooC0O8xn9BGm1VL2
yBtaHoxgzhlQ1VU1JxxLt6hvq9QbP8UssvqwVPi6LBWpNJ4IPGBzF1HzN5y6OJsxb1isUp2m67/f
Cc8reuAiiEn1AhnE0v2X0iq3qkR1j/uuhDZryXNL50BeYRa7r3Tv3LcdicvWgA5Aw4oI9MI7gUeY
c75pRrGjHzelU7lnQpfcM/iWPBFf4qraOJUqb9IYGX61lP2GqGX5M88NWYvYULp2MJtnSVczUrJF
ljdKIP5fiiT4d2hC+3BjJTkn5Kn513EdCJpog8ncghHPZVS/8jLEcX05R130pnH24MEA3H+Ikd89
BhklIXTQ05nkO+cwZSxZY5M1nZgKpNLzALYseqwBo/Q/PEpS/O19ck1Hp4oshGs7rE9/fpRiofqh
95NiK9KwBZYogg1J23yCYBsuy6Fuph9ai6c0DyI0yZr+DYkqcxt4bDKyRXaKLUdCdpzDhcNDcHSo
sJ3LVmfw4b1bT7P/WKiu2aim+TIR5n1O4PpXU1LdLKtOevcpgJGm2gGBwzcxVHm4Kpqx2wx9oe1M
h/1W6w7ja5sQWvA53tdQPo2syu/83MjvljNRDKThurg1ija6KSp6zgHi7bflLB5b+RZW08Yc4BtY
88hII0XbDXX0uqx6Qxq6p0q5e5H39WlxbGUNvUbN1RnNUyqK0xD6JC4kr8sXk4pQDrvv4Mtyi8aq
JAXchjDPruzUE6RzCuj6uVjVIUMEGO+6CAQVJYv14kCReZ6BAzRdVLGBCdtAdY81XKmz71SPy9Vy
0IcbQ6uGhyC11VWeGT72Hxq0uSrSh7xvKyTJtbRpYuv3arK6g4+C9RRlPmkGUMBfqmJ4RZvuHib8
V+spGm691nFf2TNmJGLM8ESXomKHf2HFJvpr5NYZ/bBSZ8vLGUQLpHcFggB8Jp+1qlB/1CeJOGHy
tYexRvIcBSgqEH6c5USeWSTneGu6yTicCWYhA7fdLJdUInYUXU5sZZ2vCi9FXBXJPxWY9b/NDa6p
m3Np2bOprujLQuIvDRGCEoOimRDmOhkZD41TKwIp6CE6jXOSmkRmOR+Ws+XeYHoh6ZtXqi8lXVTr
rYNEfK7mK9XJt7qo4mPqxXS+0ZJMMQAUt+6G7aI2qXJDHaG+02aFObmijY0GJ6R2uJoalzzkAEDL
wFnc9jlBFYSvFCr49xl61GNYd9E2z8o140n71rXRuHbqKTqOibqfLFCd4L4nHiXnatkj9LPzezmj
/jldJW52D1CxXZMiA7/LVsULVWRIVBCAMCfmYF5T/QopSPaE2Ms6Omm9nVosd6M/BxKZZXhi8aBW
U9p0OxMM+jpwsyfk+tbX+aRPXPgPfkmsfdnfqqntLuUUlHdxOX1kTYosX29ms5mfEqMAwmwp3Xr6
a0EAyFucynSnjJaCc9avfaoPD8xiaINE5nwbkO52seU+fsqucDkdlUaDu6/xtdpDKY917zx18yLP
GiX6GMNmJVbWXNKDHotIvPiTuY8mZ3gKEfsewAoF61TSZf790Gj98jR5ggfJ0m1LlyZLDt37pSiD
5wFGSibaA9Zmp3nAHtk96IrcUysCn9pOeDDamrRdr2lX8TK0L9edBjhZSfvcSZv/D8HNWsS9e5uo
ZFMjND16Sco0hbJ6hTD4K2KG4jEfhvfRKPzvozag89KHD0fMbILaHe+aMVnzC5A7uKLdA3VW2sfx
lH0o8IFjmL3rMZtH28r140D3hXVActFsX0NppUAyoIT1m4SVK26+7lrTq/QzV7Ae0Sd1CfGF1tyf
R4CzW9Z/sErdjZlKfbVcpmWq3VYvv/9kl0/uLwt6PlnbNUyDwq5DrdCSvyxfrEmWnmniOXYZQVFg
1BbKGydKXwK/e/WKQPuuAON3sWjfPwe4BNV9QBgF5d7Rvv/PmVla96EfvZSLYLpKZbKCrIxW2frh
dpDCrVCo25adMAqPTFvHFXooG7E6M4P+x1nIvSAEFv9psW8HFC2hRXifS+wnnlP/aqmnwkKtABe7
5F92KVxds75ueEcw1RgIpKdi2vp6S/aeJXfQSiX54BywDJg3vgjoURGTukrjkfZeP88qdvqY2flw
U+H9vMhh1E/Cjk+LirDW3VWRIfSviBK4Mhof1msQlmS54BuZXMD89egk9/R/3J0QebhTVtzskE7b
q2VqWQ5ll/6wTLfbs3VA3sIws1sUgUMDP5kf/hkrV3ATEmwBjappN3rQdZsCRuAqsMjLIgPyWR9A
rWSeks9Zou1AElTsQzwCmZwEKC7bRF5Ntj8or/2btp6RcikIid8/KcavQzrAGSrynmEZ0pK647jz
8uUvQ3oPhhBlRwS9awCWn5R2uyGDzmOodJrrBJlkciqk9tR4WnpOWeVfsx8e38MSUWxct/rdmPRb
GjEFLYesvWuh+1xnWhN++DV6DQi0emO4uzGLxrtu8opDXnvvRt2Md3I+4GYxdp/rETrm175qbuIi
y1+Crpk2pYeOl9TbEzI1EyhWk6LSdomjtOtvcVGsPKMsDxF6qnvlAiVml6ft2Oj32/kpHOzCO/sl
q/BilA+mldUX1M/O2RnkLBvyyrdkTCCFEXCx7zC0YGVBGDboKM7TLH0xG9Kfqsn/kRu1xSzEPKAP
tbczXJgipYuJIhu1bLfoqMdxLE9T2t6GoSIbztafXFgOByoP0ef6fL4/jhgUNPOjZnXGMrr5RsHg
rGTjPbgOH6Wq4atXiRTbeGIFcdWXrbeShncbRRTXE3bMX11cjzr8sTd2LQhrJKxiVyN/N0jp8jd1
61+3WMxOUTlN+8/uuhUmhGI25FEjsKmhVYRNBnL0A7Yh42Ylum+FioZ/CF6zfy4mUIT1HClYM9rS
sB2W7r88ULZv0WW2vYHVqImaaFYqlqTrXRlJm6MTq4Fr00S5TuAYjpNX3Ymisp5t3LmJCp4tqxH3
Qwlio5PWc9Fn4qZVhIqX86UQ2TjbaFk7l8m+UF770jPMEG1k/sip+shOA3o6Oj0mP50SJuLQ7aQj
o619399XjZtT2mFhynahuTa/jpVFnTcTd/UM4/jzSs2y0z+vhkq9dUHQ3GWxMnZYT+v1EowoBYvD
xMh+BJgijkOWIxJppH1DNXyifgESmQ1BReezhjeKufjeGnT3unRi+9nUqgIonD18tbKOyAxCmH//
Ui+70/8M/8uvwHQt5C8C1C7ClV8mVvI07LbLpnGTFmgyZ4zKcqAu/ccZFcKNx3sZ5bZj7jr5FPgG
1d9E7y5dSg+317L4W2ZQnWRN/D46brcKCeU45V1EW4+6ySrA18ioDLSw0+IOzOUcJUz3GQ/ZBB/Q
wcWT5AJvmUAzvCzozcR/HmXnnPFAouu1nGe6I845KTwSpjH2zmEd1zgxyHpziR/uWZCDvlsVVWJc
qvkgREcNIDYhf6TuhA49em5o2txTPdQvTY1kctTGGhhG31z//gPlwf1pE+eyRtGlw/DoGAIGAD2G
n0fJtnRREASVtamL29wV0wuS+GuMtrzmS0QnNHNtG5MMDYghUHuFje1Fev5b6A7ytiA84Tlz8WZl
RCvatM1NT1frpZKW6cHWhyj/3Fk2qaJ/3g8bbTO29T6sEd10LgbXQMjkEHV5DyRnSGGWP+CILh/a
rOseJSueqyi3+huCs7vHpGfcq7Ks2iKrJAUnqPJTlCLuNwDR3wHicU/8EPCgiMfeUck1gP3E6bZG
67cqiCh5iKHx3dEj2fDrL661hryvUEbdIzEh8/JZAE/hX9WoZ17HhSn2n5eA868MI2OZ1A7/l7Dz
WpLcyJbtF8EMIqBeU8vS+gXWgg2tNb7+rojsQ3L6ms28gEBmkazKBELs7b78yV2QTig+ToMqvrbL
80iTeBPIOwNnRHM7sH9rL3mNajHpOv8hMlFvl6bPYF1NF7+uTy10c2PVCVfSwkq4I+zCNtTtsoNy
3FheMGzqCjZFkknPbpfaUNiCdO2oNvRkpjHRQmfVvx5JKMPNQ8Xsd6A02MjYDEgaDX4MLJZeh8x/
CPqpPeat+0Pds+r9v6+STOBncwJr3zqheT87VNj7Kp6/gmYED2vM8X07mua93fiIYX232mA3wLTe
Ful+JFjhlSzaHVmaxifM3mAnGr3dj6Grf04RVYieziElgfuRAuvZCTuHZHWmKdTNUBxbs76bZ4d4
Ug9RAm3gByu26097yFKqtGzI1M/GhiAXbg6fmsQ5gj8j6iVfaFzLku2Exw/hav7q2fkTAco4hKw8
/WzHN1WeLv0QTPc0Sj+hrl7ORREffd3Cx+0RSVQLt9rGbKI+DGwLsGFRriHcql8Cz9jnZjX8jzWs
++c8YiO+Q/NgGkjwPCR4f6xh+6rT2AsmwS4vHA87hEGnmb+jFTMq3TEMDg4gyvd6IlRLvl4k9u/X
CzgK26q08Zg79BA8M7SwI9LQyRnsL4kVvbdqAlTv9iIGmJa1J9tylo/JG/eqic4jZq3KDMFZiXfz
7MD4BUc0IyWGSpPLZNcp0C+l6OuvuoejM9XcFSSIFgSDsMwEH/KgbiB7zK7Wf1xB2C1OU8CTRz0j
S8h/gqusaYh11RlqkvIphpi1KUatfArlWdyhUs58d9qo4vGyRN4Knrx9VDsIgo/9g0g1fDYtEckU
Sh/o4vr35Fmc/il05BDU8Ivpj4OshKBbgWjQxsW5MIv6f+zr+IL+HC0NvjvP9hzdoahp6DKp9F9r
SuL7IFwTzbTPh2QKdv5UDZfQwZKZVjMMvGz8KLBTr8fZCO7LDP904Wu7uqq1Zhv5C5CSTHsW1FVW
5ZD6P+3q1LdV8BePNb4LFGn3tEp+TNpIIqEd+N9Iwdmqvd0YT2g3y/Kjb/1ug7z+cY6xGITJ/F19
qSjD3qNGBC+9PaBA9uzy0ONcfYmG4XsJtXtt235OEHnu3+PgafZ+CMh4KCf/Xotbw13hoR5XIHuJ
J5UxgjgnwGRmwR3yuhpSopGdF1ogG9WYSqLwHm7GdkayeZ3lZ04N0sRZGpsndRm1k9gSIo0jT747
Iaw8LTXYSrJm+zVDNPJI8s/YSI31RRPxXyRU28+DTIGvl/KQAQxhBLL0be2X0vsUGcldBedhb1o4
7TG5ajuHTtxBcSKbngDGxsfiqy4ZAqCLVM0zOJZvBU0e0iZ/nxQ1nD+2UTudStCaD5rRt4kz7Jao
I1MTu71LFtD3JQcbMpb1Kw0BE1B67u2muFs+asZfA63/JmVXfXEglG1pnMQnQpH8VzPoDmosGk2K
Rr7tY9m3/UsAhvZcRSgNRFK2r4Pkxlqm3v2FMgwZphX+GDqMDSVbosfKKbJD35Txsc2D8X/Uat3/
1E8yyzPPw9vRbce0bURXf6ybuqZpLU3Xyz2WLv2g+GVz5sabEdjlTl22mWkfHEmf8muzZ56vxboz
i/6+IQbo1PcmSOQx/Wk1dbRVLWYa5CawnkPu62x+Wrw4kza1j0QQgBbCpAgoPi0A01eg1qU9cYHP
V7dZ/eEuTrjvnegaeZZ9XfDwMu215iMNKp9QRc7KWHqcQWXoOp35ZPqL/rHzZSh1prkUzos750gb
yXnqBc3Mru8uIfWiFziw7Way8LI7sp8VZdOd7iSob0v8QdYcfFNUtHEUzS5x3G4PtAashREVh27q
KZENFXWvQt+jB1jbee1s1YpZ0/Rppy4Lz67PMyxs8M7mfYxa+7HtCLCHvHNRBw/H3q6sStR78rU+
1rX/8U3+ofdR36SJdhtxOV1Nmx3Jf45ATTRZeuAE5Z44jgqUg0dFz5K1ilRfNGyPebMueVgAEE8D
0uCxu5Ze/H9n5djsS7zS//f+P2fqJ8PJfrK8zHwbpmqTapH3CSC1WVd9Ruuln4YL+kD7JifJAuOD
jFlIHFrcYEGIz4bUSVaC0VoLhunOSAbtWpYuDWcCp/TB1p8GXYQ7i/Sni1El5WVKeo9bSRsPaW6R
XiMr36oGboSet3eounRH24JG3M3u9JFnCcjLLH3rhh5TVGd8mwpEngCzvCtiVu+ok912wDjbPBQ+
EXwmT9F19uoPOI/RM/7EgbpbnR1EXTCyqGZNtOh8UfLtElxyZpohMiTy6kazdA4a2pHVYlfGYxYG
xXmc0nDbyta1qPctYOGVJor5leHrWJRd8fHfl+X2/zfPuGxx1CaHZqVh/VlAzPMscDRfX2jutnR/
mpzeuazchXH/1Aq3+Q2HXCbkOXrn7eouqY/GZC5Pjg+G3GEp6BeJdsRPT5fLqStx546EarBxNEkx
cjEce+FTjdvgmT7JKMdpNVg3U/bqViWBmGpgD0H7DeNjjbnkPrLcXybNuieaFS+F09qnIhyiQwE8
SBsDrnAAHv84YxevH4tcLhq9BrWZ5M62sPkJYSisfZ7md2qit5Mg5rGBbEopB9VtTSlMN5Ghlufa
dYr7wB7a03//hK3/f+PjSi25bSM99TAkmX9M5U2tg2tpE3fvR254N+k+hOE49N7Uvn7IKntTA1RE
Ik43iiCRUu+mVU+ZIlubZm+sdG+qjkr53GV5ch+y8ppe01HXDq2reS8LhnQLguFHQ1/pWMA8ivyR
5EPZIBDgmcgBz9wNxBe8RzZKNzqGZqyTfAUNYSUQFu7ozGCddXvb3YQAXky96pFGQzkO28ZaA+pP
ttTqKTD7MdlB8pOdGDZ2ZlgZSA7ncjvQptko42fytwX0HzNo60GSxxNLyqozBhs/pGhsUiOlWQRZ
+vKv0xwtD48qNukGaTV9knQb2jAnO4/Z2Z0xvYE8+wmFF5gAS5SpcsOtO5KUQys2RUdNS3IMU/ex
ZecO6JVRQhTBX1pk2EjnppZCVzlv0xKj7K0TMrdJeRgIvNpFYNO2yj2rLgkeF9vEgEfEqFcfVMO4
z2ZnjQaWIFlpUwnsKoVFnSO1ZoOX7QM84/eBA9tBfvBZ68z3+LmfQhdiEB4r8nByvzk3jokfnLS7
T9j2m7Qh9DqcUJgawHLWLp3ia2wi/Y4LvBGqgYkansZM0u3/eFOt4//5t0Z0P068OI/Z1LyxRgvu
RBklYACxqodpYh7KdMBk/K8z0scWpWC+/Q0ZoRo8s7Fx4dfRLwzkKJARtFhbnJq44m/sD7Lb7YsG
EmBv1mV0FF0bPtPKevNvCmW9hpfOPgJX/zd7LlmEUxa8AFLU1xBp6/vbF0nEGTN4NCMMNrJ2jxRy
upZO2+7hP/8+I979GNnFcZisdm9j57+iImr3ljyb5GutNZL0FAw7dTsiujVpndfTuZ1mbhmjvgtT
X9+QHVyhPUKNG47l755tq4f+WRPuTDAqRY9L4tnjIUZPJUL7BTyO/pQHOqCmaSzOmPrTO7pMzSbI
K3efV6QEX6LUH7+osZtbC/b8Pz72xHW+pNMJX0C8bYMCZmu5vJmRbr4mFj5Q37Pv88rsH3HfHtTG
BqPev64Sp+4fGwLP7WQiCHwMXykQtueYJCqiOJiX2gE2kvblaX5xyBX7O2GDgASX67k2v7GYz+ms
BBiXSvGLvHmsp1G6Ip28PKveFNOWhTcSn3JK0tL29qU1bBLWLC+NSysPzRTXOwB0yHPkZcmIs6eR
jvKkW14HWyTPEWFdlyj61ZtoG9RwAvxrZt9rY4PSowEzKsClRE+XrwBCSA1B+o2Oqziq1zuTyOde
18adUgvQ89/kKBHu1FXY08hWaQXQuM19rHnJtWCLAgmxpyRQDva1NNc3u8Ec+DssN/3KrErPoEon
plPST+uepui6rd302VyW7RJ6y+q2EeAOmk5zh58EcFF4UtvwHJN3XI3D4SbeNvNqvVRa+Iw2jnyo
nAQT9cFNvksisdxuagPwcS1spn2BJvyqQdYL5rK4L7sJtFnd6jslv1GHCeDxjvjQXes484W1P1Gt
8m5QuqROxAubnv7elgp5taOo9dDbDo0J8Svoq70Ltf9fOlLWe/f1VLSXYYTxL7KaGEPSpB6gqpLz
WkAEzyQpWZkC+LQusUPs3sh4SWvV/lJdTbaETAZj8NkHn7fGJl5f/ajmSpuwq5UFv+noeYw4emyx
V1OqdDzMr2E9aQDMghkK3nMoYciTXEPpupESmDvYG5ADBvREgPf8Sup3UIcUMe5/n03/NBSyLPUE
UF4hXCF0dhqe7Ij+a2MchKIRXdxo+ywn/Wc2qm99O/aoD8h66Fgo0y+ozK9lel7CUuwMUIR0lWYQ
RPU07qshNCgVkQWZ5v4b/A8UtvbYbpyxNz4TknbdmVyaMQiaczDb/dXDvexLL/6Ukka+MYORRz5n
7zhDbdZmvTtojgUqJI+082j3C/pWIdHNfQraDldI6dbZwwyTWLlC1CEeMEID5qWepTUP8ai7d9ns
Odt4mSg2MMfuheYy81nVUm+dNMS0XU2QM0YQB2n4V+FlxrsHI+CUF66z0rL2NgYadqnv68H2Ngp2
74Q6uREArsM4YAKra+OBnBOW8UnSkGYTNtaGnLPolLba1deQRvQWWChSb+w7neSe1UA26bNrarKp
FlPWnOz0DUzko5mxnqbNiOvLLnPM6215b2sICVu7Tw4liJrHOc+/hrhEEKxkfsbSfyjVWWks7cGL
2c6qS9vRa4qHhD0YWfTeM/3oady9Zpkjrs0VgyKxQ+wFim0nWa0K2DrWZX+6CV1uf8wCyRZIGymF
m54OPLDKL8ol+V51LFud4XWqCeYCK9MkWnta2hR+aAzJMNTcB6UYZYfmQNbkWRmi0fkfSl7aBNyM
/+4i2JDZfN2QeyjY77otC3T/ulmrwhlyP0+jQwjieVfRZiXL1n81Bsd8/fuKtrj1qiMTPLGy244i
6bajmwl4dWJ+mcuHgVDcVZM5w1X9ZJ0jG+taJoPb1K0N5k/8+hAe7BJ7Ug7L0+AxTmdauK0r7mKs
Ni/ZlB/UKjEJwAD3BuTujVUAZ8Mpyg0ROtqTOkvD/veZlxs0scHoYHbYu8b06KTxDwLD20dVhiK1
b1Pgnbij41uBFbdRhlTFF/We7k7dgbVTfbVG0d3hXjVf5ZXdTu6uwDaGaX1etg0z8ds0UUlTkovR
P2fCRgFUZEhFVemZSVS/sA5+xMpbHcZxyCmMOFgRCZymDiT3Gt08JqumNqJD5gbWHdBbj0xDmNcr
EQ7mVv2+A62RdZy8em3DTJgWUMDlfGqTGb3m7jbPJr2RFQiuPtgRtA3bWh7aaTGJhmx3eU9usM6C
TGS5QIeXR1dvhK6tDkRzQQkAobwtHAmAnzz/VHfOVkh5IjxQohbT9EdaZ/m+ZbhYW33bHa3epP5P
XRimN4KCdK6j12wQYl8VS80eifByU7HWCssm8ELqSoQIkxMRrSPKpSE5DLEgYROXwKofBEXkbG5e
MHXvAd8lz60C2rArvlOrE1VxwLd5FtWMw6XvoKTFI4WUyodeIc8IXSKGwDuHbrvsLHSX+4iK2acZ
QgRIiuUV3XNxqXQbbcbA600K+igmbaQDNIRGBPGukutapU8crrq1OvUrULcbn6NMP6KmRCVRpAYk
/Xh4yHu24g4hJge6mA/YEsvj3FHNp5ib3xFo4u9C+LC3Ofm/Tx+m7Ul/178fSbQONKIE8AITib2O
v/0/HsmFTZOwojTYm6xwjr6LgRFxSrTzBxaG6uBN3kIq4d/XQowbpFjfCIj+rvYIRKZld/kUf48j
kJOGJ+iEe2AEKcJ9L0x6B4W2aBfbwmYtWkGzVGlXvRr/N9XYTdf3NsZDb3juWTGryntteQwM3LWl
FqNUoBN7TxvXu21iyGt6UPuanIQhVREL9TrYlvk+nnMa+qSdOjsMA+XKD/VXraA9alXlQS02cFT3
AGi5VMuO0KGQAh7lPgWKdrRwrm1F60ev9LMyLKM24h4cyfyOukF1rDEgcFlm883uqM8Dp8kebaeP
DjaWAqeY2VX+bXMRpvB4mCwEGvI1Fpn9etSEODTo/CoE/0+LlGP/faV+G3nl6LItKTeVf7/3+xdn
rYqWMqItSga2Jsvcc+xulaiXWkX3NNEPWkeeCO6ioQ2vC+WeFW2vCNmmKrp0PcExx4XK+aeoTOfD
XLrTEOTOzz4Sb450//S4MDZmATVVwbtrYN+Z3Qzf+Dc/RvQKRD1mwc7R8OcStpNdQm36VdqB9+jM
4YUdTLqufDt5UodcZ2m6GEMBkJrt/FrPxcWBWbai6ke0E7HHBJwQQFmXbfvosj5F0ydp4iReiI1D
XsJpTmjX2tI9mptsZ29TKAk02zCH26YQW25ohOdo6Lexa49XtdN0reTOQ8xMnaUdjyhd6xeWils7
06x3m5bqObJg11CK/xCjx/yv5Y9tnY8XzRN3N0HY5IhP/ADGA/joYtsDSjgiRIrf3Cw69Ox66RTJ
fzGMEQZ5avRbNO04mVCo5TAYVt9vzzxTEAkEfjcQiuPOr4ZbvNB/0nZTQqgEgn/imXFODOcGZjat
2ArS5u0r8vaEtFLKT1flapoQ5vLPwit+tU7mb/KZxOC5DckX8mc/2LOP126cJtN5v/2PbTIUIMWn
wzrMK+YrBdUqquSUTTiwm7LftEha8Iu7IzaW4pdGvlq6mXPPWN/+A2bZT6t5zqaHtNLelHUm8oLp
YMZDvGWt0OyjNsu2+IpmpFFU5m15S8xBnzxqkLySku9HzzDspKrWT7C1pMXcJV7KhqurgzfiXutj
kYn0MsXhXv2C0DKGdSOm5aCUmoslgqPukLhHPoUlRcNKL6wOTG/wXkoZrFk2x4FkYtgxabNb/Ch+
KXwGXW02+sebBmgcPsumzB9BhtQnOxXxbqzaCIFz6RD1juWKVWH+XvasHWmG+Geq4J83f1fUQZ+w
6MLaToiD0Ui0aD3MKKZHfxJ3yNvFnS0pcOpQmfg6yXTuk/ZM7nl338q6tjp49nAesFBSiqUthdWE
RkjnGXcFC9Z01bmkREd++JfynWUlVVADAePer7XiXbMCZ2sTPLRRKVnqoGfLT3yz9ZmpE+1agCDF
ESzDeb29qKY5ZmWQtIGe79WlW9nuoSjdGXdmJckLotirJUv9dfuIvIm1QK3nlzRDDuyUhOVB4LKw
cBZUCZbSO1RaH3THsg+b1+ZdlRjoAT9jLgu3Fdq4dxEyraW0cWc9Wqvxv2E5ph4HQ0Z8NvHkbNVl
RVNqf5ODZ4YL+GmqmmSbyG5k5PXWa2kC9yNJZhWkY/QCr7fdOmwc9mqemRbDWulu058hXZCnmk+g
pqQApXKh1zt8lzrSyb6rzrc/bJ6teyWnkrvDyDaK21WUdsBOkuWt7Ot9GlYg7+rIRJEtknit1ljq
4MnVVpcb+mm4LQ9dcjfk0ix5hhI0/xRo4HC3d/42QpPQfgoWqZsmi5pLmdg7OhDBHvsP9q4qwKmS
pg7oe82U2mqqhnINGElrLu25v7KU297mljzGOjcG0dOC57wf34Yu+FWjHrwST+i0uwFiovqcyzje
UWB2X8I5TOlzzfRpk165+A4IM/SPDCa8Mrk5YJMddf+mJbd4EzK4Z5JyQjnwGQkn4SGRuHcSfzi7
MpUiS1kbDrT/z5g0jkproVX6u17WzZst7iOXhDNViAu04s1o6lcRIwEuJK0jLdr3wa/TRwbuaYNr
FrhMxPV26PN47Sy6c9Cdst7D33VfYyKrTVJGXnBu2XeNM7zrqKJGi7yiUvbV03j+AfOsPEam2N+o
fZWrE8A2TceRX5GSZgEpIHLOcRV+SVnWkzrUxmKt+9LmP8YAvcqk1mSUDU6zjqvn2b4NVYCgEU6V
vYQ8omSy3CYdV01qE+M9RUd1o2pyLO8R3lym/LEz2/walSyNWqnrquHnXdGKs3FqmnCVZRauG8PQ
2GpLDmwqkFk4xvsILoOui0Nhk7CiK/bV8Hbwu/S76Iv2hLc2Ys7spoOqZ6uDV62qKSXEF5UO0bD4
SOzCre6TrFgrb5zdVu2jGXvL5nbbDdLf3nv1zUkqNHM4lhixMKnKlU6sVYdFS9u9b7HS8ceieBkR
3951sUFrBut0OfCQ556YTz7TgXLJNU5ZXXI3RsRONOC7HnhQNWe72iWWe6GKTCqXtBhBxBXv6ox+
cr7xKwbYoEV5kFXsa1TGGjgNMjC14S/qV9sUdsqbIdpxg2yIKOi8H9dNVvs79Xk7yVAT02YSZy/n
VDoE6MF6oNL4gx71pgYF8feZ3ljG4TZVLZjByTF3XkCpRVeVIqIOiOQ+dNJgrhTkDwT3FD88YyEC
0um/VVki6V5UP+Ikj08uj/BdQj7iJojBN7R0q8ngjXD6BOOD6lGJfqa2Btd0UywRu8mQONjYn8cH
Q4Tx8zQ3/s6deaJGw3iIiBg86gXuZfX4Bbm1J2JPBgdbwx7RPVGJrH1WmbSdTa1T79lkRbsRkRIR
xUI7RWFenjB6sdZqe+sxjH76YYMSoP9Um0h1ETdf9qL/LNk0X1TtffR754LCDGlWbV5vq73F+IXJ
tVolac0CVbYpa/Yxt5GXzl2wNqj4bdXyyidl7xpZxo8aPsqPerkf5879CS5gWkXTbK9v/U7DaKuz
ZGR7tYgfb+IXivk7CAnT5mZQGyaXSDw5Uo1ipbl0m8bcTa9qAeGMJDLmHgEEZX9HlPRYehYO6Qwh
gtM4T7ao39UnhueHOSryqstgJe5T3pW31326XPzO04dpQGRSn1+t1evRdIpXIlPs+7opviOeY+Zw
y/ahD4cvvUUZ6elGuA1a3bg2eo/YbTySk6vt3MB1n+j52wh3s+mHlPBrDAgvTuzkK8IuxntsX+Xa
zmfvyyFhmh7gdvTy8kVPEShbZfrWuAM5oVHIAssRrwGruF3jsPppZL8j9vP+gFqlpiZA/9OINaD2
kpvSsD3ROvOpms2NjebumkrvMp5/uaLFjqouYz/pSeEjcE9kFJziMCFLLjb2wrfc/ZSF1ltfNadp
qJKVPrEbV1I09k3etiwnYuVrwUTRIBrHMBAc+ylFjd4iimfZRZe+dWlnhR3jTGd28h2uxaxdw7x/
91ErnRlh0LDLe1vd/qEJyHGmsnSa5F9gWtl0tuSPqHerMOsfGEVZSDevmPrgtySV/1pN7600tDhE
t93NZZqvsijK72Pb/kvGkdFkJnu2jqz5w/XCzyAiECsKfecxzQs8I9X8wRz050+JWQ+uxJMgChXk
FbI9c++Xv8/KUf/92j9nYRQxOxf9758jM6m6WhFfimUVe7eiBTakbXS3GOx7qryu321jeO9jVI06
k8bVq7v+pDlttgm7tkBKh44TnHX1SGX5IvS8fNc9bsZpYO84zT94tb8qSXBjz6TEus5BzCVil4w/
Zs0WlZRKOZ7HGWuclkYulB0u1ahOBdKAQfia1L539lJ0NNOcv6gnog5wpwZkS678qhLnwsXOrdpd
oU0qeVoBoEfsGG6n3JSGCwBUCdCkx2mgsqjO1GuRfG2Rr6kzuJy7MAoIju8EGyN67DTevPykLjuz
Pg1Jam2cKQTtLCFLaKjATrAN2gVZRBU1nVr8FNEJSzMMAR0lqjcPhDnjftzZtR899xmj022MnkGc
BW40PCtwrVVPX41OByCK+uFZF72zryfHWas34cSN9CNma13Tx1yFEZphNHT0SwYUDrOLPNg077p2
6M9DPxjbpvQJGKkMY9+Lpd1Yjd4+5FlN+7GYBTcyCeWAdrW9CKbsfnBREtie2b7ovgEaNPPRsJvx
o+WO5pkenbUZpMxAyz5E5seftL9HacsF3DPvwgXssEK2m7nun51Mf9PFsB2RU53+scCa0WBspt5o
DouNGqTWSayfOEvi1HrUbPNXIzHIc4OnneGc/oeorctCzl8UC+cbzj/Q/WzIgQhkq77WxV5vA7Yp
SZtsM5zQGzXaq0Nvo+rMAkpJc7e77VuravR+b+BKfTBWhRt/eUx2p0z2Z28TBXi2zSJicAjceNGA
1a10F1JyQA2R/COvk4h2R+kxR6nAbygl/P9tDyrayCOTFvWBtnp9CrGWYx0Np9WSlM0HyrGRnRSs
aBAFqwz9Ik6DKT+PSG3fx0GshJKWsjE6LEnsQZ0n1uZWubZs8NKN1j4oE30infTNEjzB250ujfFN
GT0pZcDl9cPwEJkjvAd5yESDi9Eyi3ti5ap1KtpODi/O7ncpHG0bsS14hEDY2Gd8u8NzR3lprNzh
LQsnmq/xk2p62UZZ7UkAG3e2pARNtKNPiGA39qS5Hz4sld1YCPegz2BYi1w8Bh3fzk3u21nirkw0
FlFyacOovQtIdjgFi6fdszJnepKid/piJv37vMYF6hFnink3/r4IonE7LYFCP3vtfeU12spq4M6m
oc1abNHQw+p5es+TGT8xdb26suFB1cNANgcFB7sCakcJD8FWvidHrHmpHFIBdTIu0HnmL2q9MC4u
4nKuOtsMgXcROWfPE19a04XfAsReiTeav/o4WfEcopKvU7HRzDn4iRHms8vM/pOPECL+6JQPI9FI
aizIIsej1m412ykwpT5bDN+HAkMhWgr2YNIIo8VsN2e3JnfHTNxXDcckNaKY2FfD3BkDu728GbTH
Bub+fsms5Kx5PTUYYkJ2mRWVW2/o3D0bn8sgtdBIduA+oRE/xRZNIe4z0loMpuxSCoDCFDNHZA39
O5rLNqBukI6ufoGukF2Q0VFlkQirWthXA9XVG5JbsdNiDaVd5LD/qmUuwDRalzafDmz0N2VILg6e
kb/+8ySK3Esw4u8haJzdpJF3V7+g9hKGSXyCDv7l8L84Q7vonoIu6O5gZkF6qol9sFgNBrHTniqT
v8+qtPZjcbIDS4vsR+6zko40BrUojPC6AUiaIongGvV+v8izSL6mztRrYYgOX9cqHtrBNwA1y5GK
MFolBbHta60F/IlV99C3WfOUZuVD1BrDFUl9Th+Pp95AZK37CXoBy1secvsdR8QAPzK0n716JMZo
KccvbJD3np8Rtkd0SeYRprZi4/lMySHYeJmvHf0ME8qQBISAT439PKald0fllBKCvZt6Bva5R7va
NNawnhOYCiYtCoYE2rLJYD35FrlTquTAN+5v+whr6egAOQ/MGGofLiAijduFQub4r50RfgjS20Q1
rK0m29Gjan+IjhgJ6cG0e/HZ9Y7/FlUucV3GvPaKSebHUD40oDXdo33ae1l2+2ksD98np5/e/AVi
Kc9NfxU0xW6Nxtn3N2mOpCoup2WtHqPOm5dj4xgEbVfDi81T90zXPVlpdps/sfl1TrmH7qfFNf5l
2u+W9TqGZvqZ1cRwuXNk7tSWmZcrP8k+wdinpCIS1BsHQXx0fipmfUa23sVyl5NGQNWxgZF4b+V+
TKVQI7sRvPhYpYR9odRBO6r/Ii1yfExjHaFHSH2awaY/TE5KUVaeLeosRId+q13Ixskq6js0VPRm
fhVTByHfDssnd3C0oyqcBktbrZnqipObossEWkPhMiz9nfCL5bb19DqzQjvWE1cgV63GXHsEXcjW
WWR46MSnGc0g1TUCD+ue9caqNRO22Axrz5LMoT7K0m95ENPqL8WMa7smwM8fhRtlvQBE2XqNAWKg
sQ9l7T0paWJk0jbC41qReTxGgDvz/qzO0E13h85ewInhN9KjQ8XT/4KMDGWcIO1yNRXEM0uRlyrv
ZEl3CttwwqY2i+OgkxjUjujfcn30SajNw4exizwi0WJ3kwZV9p1otyDTjO+owgamTDQ2Prjte38s
899v6C43pKjPUduD9Lfm8JrqTbWt4i5YqW1tUtDTy6LlBOE7vrJiA2raHtB5lb9Kh8zk/ziZsuaQ
+Bqo/D4HC5hr04NoENbkADE2PjJLYNtMK9ehcfZOEa4Ns1iunVSwNfJgBFZ1bhKC44VXrL0lXPZq
z7G4EcyQwV426jKzvPA59GDa21lzSz+/BV7PsMwomxfI0WRvwkpEe1aX7JWNkzHKsCT5WtI3AuUr
FSycrN35ljaOCGp61GfyaMLkS90elY1Yi4Q4UZxblutsgG8xo9VCR31Fhl+4ye3hKRE4HxUYRB0C
KbRrq947s+nfhTpBGFa7IHWbu9/LlIGb5vRbE5B2ZLhiale1lX+qLHYwNatAGGDKEzqrzig0yo/U
PppYjOT+dhX1OFn8YLmHxMC9ELepBf6zXhjhC4B4YojLjrrfHEUvxAGU+0VWT9S7NLDje5K8LvgU
B8JWWgChhnGsWxhNpbPED1MKGksv0ePNRfIWhaV2F9fpTL5A9gE11X9eaux8c4QYJmcf+WUbKcor
ySnH+7sP2dWfauqwq38qQjX97o0DfJ6sdHdYEyI/vltuBUk4Kt9u2uzagOCPLvysBkOvmE9mlmZf
1EQEU1U0H9kW3Ks7pTJIHCKXYb49w0JWBtwwudQkQF1Gxxv3LJUhn0apcbjluVeadUecGDEAkm8W
m9MOcla/U8/vUBIbkJi2S4AgkJep66ilQDLYMPRUX52J08aUHCyl4HCVcdwfqHWgIcmZcPPxfRnJ
Mqrdu9uCqorwRKgGLfzcZKsTz72qmv6YuNFN5u9hLtlOfaAdWaZEb/L1YWnXJj7c9yr2iq09dAxo
pnZ7r6cljAXDifc2gwUfLM5JGeleOClCq3ZkKxiLB8caxa+ALNAAOMHPOetausqa+4JNx4TwJ+3u
1KqJiKENqSwTxgxV285cY+cTaE67WXuJPZYVpUk1XtmmxOTs4jGuXo1a6y8VPYd1UNrvWhL6T1o4
vWqJLb4XY/vnSV2eSx0e7OK4fxVQF0Sd0KRuWJYlrH9+alPxvRxL68O0k5L22tw9CxNdjOWL/lwE
2qHI8xzxeetgztNQ3vBXA76WGhx5FsrXYvnunz+Xj/6ByfI1YeW1C9wkeKjioN1k9Ri9OgR38Ly3
+mepV5+R/v8IO68dx7Fty34RAXrzSnkbCpPhXojIyEyaTbPpzdf3IJX3VPW5aHShEBAlRYYMzV5r
zTlmafzKHG2D7Am0TFCfrGBOtOzN8JxkhKxayND2g6dT9JXUnA4A6T2rC2sfMZe69QGTULsHdJwn
JjVn0v5mFf5ZViNKNpkMO9bKwUNf5e/G0nzU8RRMY5uvl82kxMgSy3JFd3J4wusMi6Ucku/YSlfN
bOhRFPk+byCml5em97KXMmAsWlvS3pO7Q0mNUH9vC0qliDRzwJH6l67QBJnRejISj3GSWx9lATgA
6UL11AhbblOqGhm+lFr7o3Wb6WuCGufHRR49jFzQr44HRKDq3OmrDsaHri3ilbNo6Kn775zuXEmx
/RjRtxLYKCiz/Kw3EzOlskDwyUovOllGlay70WHpPJiN3yGnvwa1Wz7ebdddmD0v+hymAt5Fxtpp
2aLJ2jyxDLykpXJqi5zIZxqsP7rOFWcNmPxT0VL6gSryIeMzlwijPwHD8QdDEKQBjg4MsZWsdbdW
PsBqlBvmN80JyNhLCpblRPNevVtzYFL9UNu0enFa1O5dPhK0MkvI+47oknn9V8U5OR3zmHbZNPCQ
O2TMrxYaczdTUJZbCTlkvpoXxDwJZJUNISn3cKjlAUFfkllp+j5MXQ/QFP1RbRfueoFyIQInM5k+
x0nrDlASvRerpwxwWlc5L8NzY96Mpyc6FfKUzGf3rsVoWJtGvF02U7etT44VwY+28wvK0uIGans6
2aM3Ez9ogxgg4zZ2Tj1lpafFR5IUaZmtOzdKDtbYHijc7JPWkHCSZ+SOeByhp+VH6lT2/RZff+Er
eaZulCDAgzp1hnYqu/p/bsJGh4mMnGMgjw3ust5dYLI2mygOlJcxqnl1aVD80ooJLEz3q3cc89Vp
w6fRiaaPzAaQWSZN9qSVWGPSTkvOuLo65CJlt1kgYhg6tJMjdQbmc/MCMxohJCWE0WWHoZMNAgM8
yLLnRPmokCrN/E2x9bsYM864QCJzZnPWIMROihM9x5ce0lJkHdMQz5SQxtHjIIFFbnwaxVMf89k1
hvIhvAzfCCvu5YftBNOK8Flvd+8yW2SAV116qAjMI/+seJIgPJ5qL9wsAodq3pKesl6+TUUNsm2V
4W/3lO5xqdONIap2Zd8z57IjhDt1rV7yWGNSneoF+gTK2txOJKxcptdKHxt7LSVamVSsT0OJuj/J
uGsc1n9IcrKnGMTihz4wzYJQox30blI2bnFgxY62aO5fCc9+aMLhsMg3lh+qUvSrTIbxrqmM/d8Z
5oTMBR2ycahq6Je2MXgX0ZGbMmYieLJsj5DztrHeo7j8HPU+/N1oyKlaiXeWHsFGq9oHTmTGvWmM
XbRYS91oVspAy6nTLIVqDJJ7MDLpjWTxmPOlLGGUwyIA+M8mBVSwT1tSpjDk2edodnSX+qD8KLDi
uKD1lCFKXup5lTxv9V6TvOD/PtyvbXnqfHR0Kg9FXHnrxoXaVRFvS6Pf1nxJL2ydzlWtS9A8AKTp
95KQZYkETi1IJLVHClBwBdjEd55OEaA+ptBI8bZul+feI7VS79BXibxaFU3FHKkDnUh3uNWWdjBp
NiJsY0sQBHWra5Kbs8guVyCBr9V8FlczaKZR2d+kNjk1kbjJlmxjY8/19NtEwgiOYh7YVS0NLpKR
HVK17q96+dujMzVzIZZQ4FT95X5ODVNDu3ka6b4m1GEqLv5MqCMaQ8MCriuX8XOIwjHj+uZ9dmb0
sOwFC9nNa8r2XA7n1EE0FKSA6OeOVDycFZ26SKdNfxUoddpFqdmoxAs5douZiJUhzuH8gwEfTczZ
f9qx+zgopw3J+pavLdmETgWUddYNLwLmONKonHpREa8z23cWiGPO2Vbq8BCXTaaR+kGi6NcElXzC
mozOtTf36HgzKddk0F8kfbQ1WjgPN6fjOclGdxW5Xby/sarGGA60d9rBzl/MRz/pJEzPEgZGeNGR
Anok+8fsbkrSD5t/buEY6W8h2LzNKAWxQjL4y1sU0RV1EhzstBjplsJ0ZMXjotoEvGrHFXmoZlvc
qMy7Ky25Dk1YGQF6j9ViW/YNoZFOIAjgarR1qbbZZ4gf1wvppSkmnVu8wM7TlCHkrVw129dT/dzF
CjFrrDpXZjc2n6FVntPZUh2EmHgaV3lPe+Ob7D28L9ltkaPLmXqY9h5wRIgTOama+x7gMO5lKKLj
fEsxuaKEAmHnsrk8sDxl7JoGc1UWkV3NrX8endua93/g/rx2etXw+tInQCYaGAOB40kUHQqaeisr
5qtI+o6ijnq13VtBwQyQnsOefqTnLwZIE502gSvhU6gW/fPfxubAyNlzbtYwtdd/XUK5S5FPeiUw
uYYl65i6fycSkeTX2kMSliEYIrrZ3GZpcT8/5+5kYb6YVnVUbpejPu6LkIxF/E1dV/R7Q3TJeole
STv12aNdVWF7oPfRh/WfYe66mO3NSrvpl+aZvc/a/2/vtRkhr/Zj/VDM/bSO4cmb1WCBmaEqsvRx
28O51tCiCMMyNn3mtmgv4M/1Jvt6TL/2Ys2bdAIoK7Jpg1ds2tmtWu+ruWXXwbb7obvtazMRwRFN
7nff2+OlM+rz8s0yzK22LfOwVaV3lJrLnWqeb7Ra6y9i7oZ79KM57LP4kozdySNi8HeYDSeOcPKW
guYk+NLuejQ0ruvKIYWRcwx8tqp8hRVGKg/tn9cye1xe9yAJZ+mqDKFI+LR8cW4WqlAXgkemuPra
Zjp4TCQWI93jAtGMdCaj2Mo2liecd61BxDT3iVMONRZq2UlJIvmsYE/EEcaMPRcpYP4QgHF+ERAc
17VDfsbyl9WEFrXLHEzx4uHVGFk9i+SJLutvtSecw557xkFKgczaLLmEbt6+lL120HA3weDSXgaS
K47kQVBBzfW8LKP46PYsMpYTS5zaj31HMt39zK7p2MiqtIc+PbPZ0aOWu6TjXT0Hrae/RXpM+hni
L3/hDkLzc9ZVFBPtLVTC6GGOFNbwZ1l1zkvMrAEGh4am241MaHwr0BFfz1feSGmT01QjMBZYCNdW
POS7EdjQY2SCKJmvYcuWzfWr1Sf94gQd+A1nDNeWRadRuOLnbMT446ZMntGW+Z5i3KokcK9mmdUo
8gjDtjyWjW6jxlejZ94cDVb2bbtbWen1T/x9zf0JA9xxincGz//7CYT9MdAezMN/PUnRtiJNm//3
v/I/T1heB5Te8NK40YlyOzn3dIr9Uq2Uj8HUeyQl0Sz3Vqdns0XtOd+fAKjYZEZuHBKJz7ola2h5
vpMwnanLtNgxFG5WQ6GTn+xo3uMwpbtlj4zjqf574YOmduiRvVE6znXiQBY4uTflx6QqtE0RS5yF
AxrMG23tZMYxy+7ATc80ZpevXbGg7ivKbLCb9wKcvD8VyyVQrRyyB5EiAKvm+cagV9codwzsNiZN
b6M7j1oY3Bd35HaNu1xmfzczqLO7Cs7oGAczWUaN0aiQG6jbQ/ehut5b3EbDb2CEBBDTKgX6Cwug
ZDEVj8On0SrGqXZ0MvcsLpKlVriYj+OAahhdaG5l3lunWhdZWtUvrXXe1DTxfngNeQEgTGmTcDA+
iJjJKbnu6mpIAQuUw1QRQufmT5ZnwUYfHHGOECqeMMvjygtc69YKcQbOjIZpmS1UfPbO9KlF5At6
zXlZEtxrPsfmeHawKalN6FvSbF6NdpDHcoaNUQXX12aiyFpGSkZJujrVSwipxRKbdp5FuviFyzmE
19Tkpsud4dIa/EPCIwYlj/F3IrXP0PKn0etyi1I//HuLipvVPxGZFdW7ApzjK0LiOy2F7oQhttHN
+pfeIcH1yiJ/xfu4mkb5qS7hJCiuuwtwwkQpAEpgYYQHuStrhfyV0r0tP2rPvbNDXLK6HjJtOoZD
3mAToDu3LPgdpVeoidyf6qjNTMX5UZtiAUuNsJvpUnrCuO8rE21UpVHMt3gKNqPCbkKBhD3VzdIH
cwDfI5JWfmXNsLZnw2vAgs93zER9Cclv2troiDI3LDA6oqxFU8I7STGmrTzK2W1Wkpy5iIUbDNqH
ZdNiGkgIqQGUf5DPTSyyb4x3uLxYcEBUCqm/qzE+BpZT3U+Eti3jIzjHv5sWeP371SFWFTgXQjyq
Fi9YGSvmVwVLZ9xDOhYC4laVpCCWkksHvuTgmCTwd5czdwF0fS3mUNl5RRd5+rfL+O6yVF1BOX0U
E3xIF6sHPPiLOY45WinWThJTELTrGDNqPlkHSZEFVpMwMXWgM3t/UQFiEzHQGV3+aTWLuhNIu39v
pgUNRoWEhlBG8WceInhQkin6e6vwLlyFukeIkMTygnd8sLxE2/eWzA9NrhvXpS9moiBISiW6CV0q
9Aqmd2/S66dlvV1Yib3iSEMsjFcAQNf/h8VguPp/o3yAj2IlQnChG1DFVNf6v20LNe0AfANKeKht
xdpoQ+m9EGzqbtsKxSEkIe8ldmrvUGk0g5ZHkQ6PaFyCr+VBmMr2Y9mK+28uT6ihnU7AObcWmqz1
ctdEdstY2sb1/jtejqOfKddxeZCBGBg99AS75dF//vryaEMs18Ek0WfVupClpr4lK1SK/ilFIzVo
+fPyo7JFu+bi77CzcF8y0I1NQrnnNFrcn6G3LrJ60mfuvyX1cTqLKnj/59/owauxxqmyEzzD4hmf
ZHKsRDH6y1OGNqEqKsDUtfZzrJfissh2TOQ6h1IVJHosmrZWms+aPZEpSjW/6TJFw3frOac+yvW9
Md8a5vtons2NeeR3uG4OiHsC+whEIcV2Wdu7iMHbqp0psFFL/dAFrtxrlUp2MSmeNG1UDk9EDgj2
lEo/oEWoH0uuUV2XtAeUecOFjDk4IHGSbPt5EzonmXCFglT/y3KC/stNamMd0uynVViNR/rGr6hq
6pPK+P6xmgPoa70+ZupDaBrjJyMXcoxn+CsEs31pI01EdaS91Ur/Y+mTqwbeqa4Y8a2EdDdIjfWL
IDIIFzDm3Tal6mbyU2wqBU6iK71it/h6sqZOuQyA0Bw9hjNzmTGl3rFVVOtT7dDkOGCFWLITkgj1
U9mmWa5sSM11nThxd1WAK7IOInttOvVrbvehn6st8PM8+PctnEX/675/PW82JNdF8zI2ef4jJvY0
7PNmdWcj2XbMxIVI+WKW5aZcTOaTTI+w1sKEDSBAXKgnLCa3w/5OmteSnl25gIOD+oHzIF3Zx6mP
ugvn/vKOHdElLvXUtt8Lx83Wi0QLu9NBUXu+1Hwky3gxPBetsiJMKltJjRKsMNBUGUybZnG4qoRf
CdzcSrr0BRIdCBVA4qeFgVO4wTufb3Ba7jIn0qUi7VC7hGotw8k+HJXD1JUN+4Nu/MgHqRxyRqGr
ZKx+FUJrdKpz6IH4PYIN2eHWwz+3Qsk8rynV7qjONkOrVQRLiNE4om+/y72VcQK8xfJp26WGJH4Z
4fdyn0PQHlGNXzX9O7CPDnG00wagCvbvxMNeO1u9Fr9XEjpkRHBGD13q3Soex9Ny658fauUMB8Vt
7s/45357xQGinPUq0tdNbdE3/Q9bEbaSuu4mgi5ca3SujSfXi/h3EYwhUcXGTycTL2ou32A6Kfkb
wH/50BTFN9HVxZvXJtEhAle1Lse0WGFbd9mpVbmzSremEh3LD0ChKbvJELAwcJs3oef3+2URuBsW
xevFmakGb1CB65dlIx0Q/YbptQ0l3YAOCYkyjFAL4BD+cxgaHcPH5T7RON0euUUJ35fBS48RxDf6
krb3fIQPZfVxd20mWpP5hSQEtaY39+p48eOkyfQD6DADHM8CdcrhOFXleGvnwWgbNe6VNpV/35rv
kmNhrRQPthNKYZRtAbxVkk1M/77PU010OycctScsYX8mulM/xcjyZwwS5XFpeGcRrSydVPT7vpwo
077syhYUSme8UUuvkbePyGzi+qYFwRsSwfZqcd+6ZegiUoE+J2mqnUFOF9oIPl6pq0daVfnLUKvy
IhRI0IlEumPDClKqFxTl0xOB2bN+ouedmIB9NUulu4qEtIjiv4fBcgSkg/0mkCAXy1R1EfQK6noH
fCL2Baa/lqlsm0I6jHZquQUBEa1ZJ/x9K2OOJp2FmRdl06fSdrj5rcZbW6SP7vvUBhAspMVaySFS
z5RY4kTpQI40diIruz/zjSi27zeQJ9xvLA+R5r3WtdKv+m+zI68QOtdwsecfohXOIe2k7gdVVm34
+DBALwlDdetxdtU77DW50xCwLfrD4s/C3fbQov19DMCMgd9kKZ4Mm6a03as3zx5Hkckjqyo4LZ2j
3oiG2lZGiBjLIZJiEVF4ZVAd7zuUGRc3jCTmc+7lzh4iHCfzeVRho4R6zpR9VSr2KodrQRWJXxQ5
u+0ehs479iq5QJV1w4Yj/p4fO62ofSZ5xaHh+GY0y+knqZL4mYtlfQ6m5sPTdA6x5VFL1SHQZLZZ
/qRbRYztfJazq9TdY2l1/OV8t/wI2plJClNjPTjDlzR070GH8/hA814/2Vl5vm/9536vt2jFKkGF
/kXfLp+YKtxoy5qlYmKBwc3TzcQPgtS6NmFubwDrpLuW/smMDhWAVa5FatL/XjaLgst5zhh0eTRz
pwTnuc2c1BK75b0NOAFvwxRtgiEE1zE1aCb0FoIqupHfTr2BHxD87icyAEvNrn/kufGeJpVxiOt4
teyRNgkrh64hYGNxBNpXfL7B43I7bwrzCEaCa40VMbXymr5ioKgAZJR419r2l5mn0cEoLFSnHteU
IU2CU5L7DEcbQVOO/ytnGwO84OXNElTC98DJR2g9Br+ugmZnUT/dJwvtvFkmXrSJOkYfSec+LM9Y
7lrWyE5q/P0FO26nc92jh3xaokxBBMy9ibK6ImSe9iOCi2Wd0YwDoVK93WyWc2CZqdGxourGmalP
L1mhsuhCbFwtID3d0NX9snQodaO6hMGtCxP61IspWOg2XVevkedgNK01/dLyKyV6z0SgnZcOffSh
LjgPl53NytT6AcDBvGIpyH2ZGiGFV+jh5JCHLCqHre5WFkAaQIyaVD4JrA9Awo/t8Q5CzCzkVus8
MN9qjHM028rHRekxbxkDMR6pUVqHyqJVZLsoDazGqtbSSMPNX/w9slnkQAwF8sTedEmqHdxosJ8x
9b4vosbOggE52MAEQi3vD5oSwwsr0w1Zcd5bSZTFYihyiuymMdq/OkH1B8lgudWmqjq0RSZfBjeE
wEvlK0dYr8jc2xuAm3YNyFfiA9JWfBDRNUNqfVvC85qZ9CEni9dk1Xe/EtEOfugk6k+QPOBYWfLe
Osd7ixjJ7GL8hHfVpEhoduQ1064ADNW6rwsu9TGeS7tQu19qmK7qZViUwQkv3Kn+CtrRIYi21J9l
n8JBU6BSWXJS/OWUpy1ls0pXZt0PdLJcJH2rRdXrUJ4u4rzl/gGvwjGPYocLs91sTVG7B8/L7Eeg
LO1shmVZN7wsb235gXkkv8WRd+kU7NKRCZqrEpip4xQVhaMmxiOkNTT+Nu3yoRrpS5LlVAu3AIHf
RN7RGsofOQaGwDezejrONme/EJF46mrGTlajJU9gAFDWzCouc9osi/JIJMWDSvDqcskmUr3Zmbgh
/fui3Iy1g2HUlriMEbteb5KXk8UNRKeFn+TG3mVhfdjzJHBsJNSW0WmOyoBaYkJ2uZhFlaoBsmuI
ZLe4s6JxriGlvgdB8iALw/5FQtnGJogQZoKmML8vAi618W0q2xH6Ft15DrbmEEoa7sutyaJELrEu
7SZP/lx269xL02sZDH6loKaNY088VI4yPQwWWsj7O5ZUFZckbMLnivdvxVK5FipfHwqKnAHTIB/+
6xYQrlVmk+kyF+onO8gx5+Y1Oqcs9FqsfjoujTmPGHZ6cpFm8uAFxusi01X1yN62faZshd55Pwq6
HIVOtEAY93/mG7TJhj+hwFHLfwfmq9WmtEYN/SP+g+X9tEZ4dfXUXGnoQg8m5ISnxqJjiA24vt1D
V+tAzAnPCMmxHAzfjbaSUksQGBKQEHhJcdMrK+Vs4I7bMtfdHwTivdYVK3t0/2735CRixGqqTY/2
3Cle7BlVEe1CrccwFJpA56osJ2/HLX0DisakxeM1Tpq/P6beGK9oWK+TSPLjcj+orr8Pjoifjrn2
VZHnuKxgTWk0Z7PuKl8Ly+si0oUQQA2uG/1TK0gEhcofHsVcJra0g3fEY7Z3v38zuZcw4TX9w965
A3gYdK3apAW9L+qvO0cEq+h11NsviiQBXhRt+9gcSzylz3k7uafI0b87L8/pPdM5nCp0n7pjaOsl
DtoqQfZqFdCbYaq1rWnn5g+qidUyj6YqVA+lNJ50o/3+h/ETVWp5dYijX8Z3veY0fwOAzUqBK+xg
IAvovzzoGCROSkSnD+lZvWrDIF3JiWBkx3StfRcY0blKs1kqpdQHNU6vMcqBO2coo+2zJixw3Nqq
kiEDbKeHRK3Uk1C6bAPR/vWeixFy6tOq5wbgybfV6hqAfKe7elkxblWJMrPVnxs0zAhSpHZrJw24
rRdelr0VM4xLqniNMM4keDi04uRM6sEvgmfdSzVCDo1L9DJ2/j5ouCdKS4BfCQP1MWFm0Cl2uAFZ
1+2MWUQQwN5a30OQgxDKAGu0f/F/ZK6xaK+DXWG7w2FpTrjAJrPAs84qKazQrRWEJLNOrRu8wJdq
oG9baZz1zCTJVAhIQYXql7lCInXectViQevnvf1gip9e2zDHDi3IJ96T18FBdvtkb7MUaPLiOda8
M0TrxwG9xIrWv42Ndnoa6PrZXeGtq6w8wWZm1wiRfmjIepTOHjdGzzWpHQhx78+I+JW1jOmw9hJa
EbP1tIGTULWGR+yUuYaiCYbc023fdr2tFvCKBfqXld5weJtB+9xUyYCLQcPv1zxMuuesnaQSWxVd
YSL0/RhrFlYRprdNi5clZlzcDi6RyPyV8yD4u24GVMudnmmyYlksPThB4Zr4LnOf9q21Eo3yBsXq
UaS5WHeDcBBDSttXw/xXYanYlDGJlpGHw5shaEZ8rR/GBj0YWA5qjri6jsZny2vcnZc1MLR6fUuJ
cexNYzhYlY0IO6d1D5d1pXrGYyT6zG9Avq6icgxXAyAln4P5JZtiphlF/bNoEZiLz1b/BG4KkUBs
9XxYSdM5E1YUrwFek57OcBdLgc4+EhSoQZxPgAx7J1Pf5s9L5aj388iDyqmO1F10WywWZpvMYpFU
08c4OAG/ivr30arSi6m23Ta1wAY5qtx4RfXMhecbtSS0H2R5dv6NuI0kQAa9ARcKDIyoON3qyCzr
063sK3HXfsIeoPUZ/BIlOyYAblbK1H/RNvNlgn6pzpxqO1oTC7WRkM/aCkkQGZ0b3YDvvsnfiti5
lbMJ3uVSZWipvhF6Rcfa6Xp4xerNq5QjmYjKRXbjIaRJwuJZw+k8dm8dhfKqnJyjKrPfluRQ7w1j
rdnmzzaXz3GUA0ZutW02BS/KlMm16c4vysAxFMyMkAFes5nGz7nUViMnekUzQtjTcckHTWNXon+y
dKSrl7rkWpZMIxjCRBMrFpr54HkrB28R2cEpvHNTC7B9V8841eNryymtxkjZNkyJGLAC3VECAw/T
JahHqiEjAFxv/sg7aJluxXhtcFWBXq7WfYfqwgfF+GHBQjnjAIUU5vgklGZ8qQHHrhZ/y4K5vmAa
G8g426RadNSj+tnVazSxLRxKTsdvVY8YKutTLDP0BwIDznNMOh+s5wo4O5fyWG0/jRQAckSLoIut
cG9U3QOKmop1UfyUG0QJunXyjo19i7NnXNlxOSJbn7uI30yOotUUj7wPUoGTSXsfYvPcTtVvVjLd
rnLCR9PueCMOvS8dWV8tSwxbLqrAoMimNWrP9tjk1kl1R0nqTXNsR5qP+hxXPaXRJnXw/uj2uelZ
VA2j8lsrJ/gHo7xZTYeCwm6vLjnYPpFGj6Xq4EvrEmwY/fSradRfDcGofOxZ6GOROIQz6XCasZl9
cxttJYb8AGGiaKEzq+KVEzM6/XZEMEmrI3M3+GxYwRTBp5fV9SHBuOKnYTWxL6fhuhE5rC01phQB
Xd6z1CIx7C2he4GIwmBBa+0SWT04TvqoaPqHYk8B5WD82gqW0FCiyBhKG2ebZASkdKPxA7ZFchJx
srNblyVXraC4VBDe4tkN40lgWCAbQseGp3nWbqrkay6pTZQQKagS/sqiPqGQRUfrHvrMpHdkXtoK
n1Gg5+9Exj+YrZKsbI6NzqjqTSSIGdIlSIdg2smmFmcjfG8CEDnoRVYTyb0riIl+BoJwlg2Sy2Sn
pyI3uRgOSuJbMa/DGaoNpLcHr6nfU0iN60oR4IrY+8UL6oTpx8yCi8rfBkliO1y96VpEdQ9wYPjt
hka8nupbFFlffLKVkMXrNAVnEmFWjtlnG1URXFiaZ6K9nvku26MdBWgLwmngcpN9NZrO59Ttyobe
ehoxeMcbPmiPuJC0R6CzCPiCcVM30Ucu1d4fVOPDtEb0cUHw3oSO3Em0WSvFoN1Xi3RtWJ16KdFz
2abKuQfEHJF/SJxJY8JsQbkDUoYugoL9dq3ERr8awe7v4tjaTyrpXoW7HWfDvNsBaoBjfxIVHiDb
65+Fean6pNt6gfZqSL31M+wwayPQmlU7KlsVADjG3rZDu9DGDyKPgHVgBFesdI1UmUlIeZNmgEIu
rB3mdDVcRWNg96v+TIl4nFIa+V0HorDxBQ7stWXbF7tuHwth7RNtpD9a2O9M5jpasF8a6JqN7NuC
KJmYSY1JddsrL3qiv6sywn+CR6fWMDR6lUesSOC8aFNJFI1LmkPs9ce2YzU+gpnqyrE7O3xuvtH2
H1EgN6OFQ5HCkgGqTiOqCORzEPiBO+rbmN6hLwmHDojKOdt9+hv4z1Oumv2GiYTppyruy742yEux
p3BlGuWT6LtNK+ybS73CCYhvS9SEzGjq2m2K9MKE/kD9Gp7qGnQLtgPdbxLl27amp2zSb72KuIoZ
2WuLsPR4paX6XeTGjdjJ8UJ4+prAry9MU+w7JtwBUgph1L7Gfb3TR8blVsALs5Eb+iFNxEtifYS6
eqrKNt3Y2O79ASA1H8DZxWQwac4qyanlekvlIjhIUDX5VdVKTKDk0PJZcn7lIAKrdnYLjndJZLtv
4aFbO5b7kc/p6BmWas6K7ostgkdHpXOtgSzqDApBxHOkEoc30TIHEwlSiYoGGeqCYNNRrAHfC1dc
T/Ysn5w9Yq5HjkHCuYC1kUgu/jh1/NzGQY55Oq/9flKAUSIABaI23MLyo8z7AmefID97UDt8AxYJ
itG0MmFzbKpQcpy2JO+GSbpOY1j5pN0C6za7CQfDdMlk9pG1UKgsukxZ7T4itay0jzDIKrjkLBJL
XD9x029EB323Z8XjUsknsAcNper2SavBnFIF64/+3egTAHoidi5iqG/l0LrErLevNK+69TSQpcB8
nQSzWgVRprO0D7vQ9cfKNdb03I8CrAJjuTD2DSQCG9qBAqdonG6xO20UBDkbN8hJQXNIFfRkhqVr
YmBZ5gX28iZa6zIDwef1XAm09GdDS44pB3JIWyk+Qz5gTZEvZqxIzu1W6wMaNln7ZDvVtCgljcjY
CPjrwQQ5tO6M95jcGjNj1zcQKrxgUK5He+MokeDMFeLulKwFpPEnzjyXvpvFFY6O5MBEYd3DfUrp
VLIWpy9vNXzzBR9hacwgVqQOaoKNi2swu0/dH/poI5zkRkBMfeh6iRQnKVg0Y+odzJTIJz5waSKk
NZV27UjWanoeM5oaRyzT0+tQ1ufQSbl4jRztnW5/dm54VOi6nxMv/k1ZQ3DeJCUROnxyXms+E8Ty
4kVz+uzPocCpm9tKsjY97+bOdDFabrj70I00Rc6VuUnXMbGHq3oyYr/u9AKQjuJxjOM5ZTWe6mq6
1Yj4XDkuro34Nc1x1FY60qjBRN5RNhnLoyhdDehDgYriIQvNAzLRi2kzbxKUXv6A95hmfQkDjAut
JvWG025ewk1jSZziRTEVNK4gaH3oW/OBWSdGvCKGGYFfGd1idOpvdrrKcdu2aAbowhVY6LrLfLR0
vL0Gvbpak9eshD9gjLwno9gWfK2JThqDHmg7JwJmz6gBwfUgdloTEQnN1MPSWS6Qu7RSO2tcq0F5
pXwAE39SALJRL42uP5F7KmT2y02YUOlp/YsGhntqjV+WghbeCSNtTWftxIIKvqSZX8NkXflknLGk
CYlukyaWiFy7UhSTy6rW2q5n5NUbduy7qPhWHoMfJHic4kN/7J1Tbdo1d3rKNRyiX7aXXQiIZSoX
q49Ki/isUuRFwaBETFvvT2QgrpnA/2wd7GvZyF4agG4q80PNoZB6ME6sgkPY1i/M9Z7z9IlLAcMA
loWeERfHjmE6luqaaIf02VBhQnZt7MP+QFXv9a8pvYui2Lb2HmDrzyAkzFWhqb51Y9MhYONFrycy
4XUOVuZu9DPUW2tDCKhZODQbK3Z+2ND2Vy2679qZvJ2uCQvhvbXm/MXeOB/Iqtv/GvtsT0KKt++b
bpvZsX52YJIrMmRAlE35Kn2ckaTgGD+xhB2dZCK4gDXPxgQX4/fhtYREcOsq5uQwxHVmsZvK9qj0
isY+CCr0J7sIN2OHQnmisJqgwbHPKBriJkJoKQO/mwA8bh0kp56ab6wQo4UNf3tinCHK/I2UxGev
9OyVqTA2HPsqW9kVQPFeQNUx3ebURsrbyHTTFwZtP0OtetbOiHiyrDDmZpJzNOoi29px9GH/H8LO
o7lxLI2y/2XWgwh44C1mQxL0lChvNgilMhMeePDm188BWN3V1RVRvVGIUlZWigIePnPvuT0jKFvo
V4Fsd3YQSa/RjjB9oBTJPFz7gf8iTPejzpt3UjDWupTFLrOiFx8PzLojsnOVW8GnLd1HhAQlcIh6
2Awyk1uEaOcGtO0KGuVFAjygKKHwRaQWbwW2MmSLnP+9727RIiHIq+8Q+3ONqvtkjH2vMXq8K6HR
r6SLRF8wXfWqvA63iU8bju97r6Y+IUozipL8CGCNnJFUaTmJrVa71nyhr5LBoC3l8BIWIctpU77X
IVlJkdOzF2adte/y4VpE/rgCozC8O+VPDlIeshkHVk1n5rhwpwdMejj1wp4gG8S0Zcgut0tSzCkV
x7nbPzdtcyWLxsQx53zgLszSzvWaVL0moZJRD/2spo69OmRCVKW4dKF3rPw4G57AsOG4jSuYJzw+
22hTaE65jqDuXNTw1R1A7k2GZDGM3M/MYKNYs2DP73AmDhOBkclYvzYygQVOf5hk4L9K1TNN3cOk
QzGVpfSWjnhCozccghkxkWTu95AQ3IO3o3mAQ7c2fcSPAVIG0ywocpvgAMLQ09C9jjgfw2hGF2Q2
W578LaXXWGFVXrXzczwb/Q8nmi9a1VKhILRY8XMG2zZGXM6Liccg3oo8niFMq7ptcPUUNuwQJXkQ
pMYYVrIlaUZbG3jf+DuoLGylWxm1UW5EWoBDDlpxYAbTHBGl/sZEeZRt+4UxnrUpbe86XzTuk7ZV
q9xexwH06AHA/MEEjbjCP+TMsoRVJarfuKe+NXgom1wzr+SspUfWBue+tFnYdqXjCQEMk520idVa
8YJ6gjASOKyyRf1bs040mO4h9Js3dKqPlRLCljflFWfUxg4H/RqVpb7SCitfR1n1jR2foZam4gCx
YZGVTbzlYfujZpnWVQW22Tj0SIg3GBf/zuve2VDGB7Daym+BgtQJ7Yeg5Uk0t8FWZQae3WpvUFdZ
yQe+2JAAdbZH9WXqHWjoYEADgIaM8iiBM+W5StuXISqctaqP7zoGWW7M+s5RivQkiPhhTjs95GN0
6izKOmklvyVD1hOCtpUrrIxaUK2PrR+h9QmDwQN2CQiSTQYSBuVO19Jh5droEvU+2xV9v3J045wj
79kOUJFs3cZ/VQYkg+n+aRjkQ6qEJhoJ9bkbWp6jXOkrSxlS1q+sC4NEYm61fpGnfkzbV/BLYuOC
vF838KFcIIxrKH35JjZoodGt8H706lNXl8YWhhAa0HjTqP1x/tutwSq3k3XkuE8YQmUcqR02jRYf
UK6Qi13zsLWabTB0hleWzaer/sbdxjQII8GqHcEHVz0VaxLCFMPwuSrb4VfR1TkkEyLe6rANmIQ6
1cGesLGpTLs3tUERid7I3Iw1Eaj1zCzA+U1LI8ZHAHQUChP8lSk2mRq2wwsC8e+IoSna/matNaTw
8bQAKXf2MyaQcRtAkmBKmFVkFosh+EpR4K31tuJy7qYder+VL/p77pSKp6cMyQbUnoHJrfpc2dla
/YJXH6OBxk1kKuYLTFiDRk19zOPpRzg7de2MAPW44ajWBxAw8zyGzHTYmAq/fyUFG2aFK9zRIUJQ
xmCCrtNR7S+zEeNGOuXR6UmZHpuYJ4+wyUq0h+eeMS5tyLfopLUaRN1trArXG9HdjhDf6KQbGvAH
5jtssQNtBzJ72Fd2Wq98Q+MfbpcO60UuSP4E0ytC5KB0f2c9MwG2E4Ll/CRWAOto34O1IHX9qGrF
iVX2RDnCjeHDDiG/ejhlWumlVlCChgoIBIZDBm2iekI6u5FxfMfUYiI3cZowQNiHDFeYyKZrnASq
J4VxX1qMxgZcoJOu6szehLHSh/ARDcCpgIYMGMlmcii+bKd9qp3ymgp/A6AWZ25cqGuzV5kjU0KE
5Dt7XaF+o40n7E46Eocb77KSh58AbTwmAUyFpwLlGzATqFzFBofyfioqSJVOiCet654Q17I/LFtj
k1JLo3xCGm3UJF808TtWi4x2hPQciMBfcd1WD2a7Myssn2MR4E7X56mJ3hHxyE7AztAnpP0B7V+9
XtuCqZlCldiX8t7I6QbAFTPIduTWdyv0a5VNiFUiHiZj0taMeqOVSOjjSewLY4w6A49WA149c5Xv
zpUgVaOXOJo8JZ81aTVEgSCPXrJRhnvhW6uyougiAzv3fDHA4Fv7xDiuK5vfTiSiZ00DjRwNjDLU
4YE9+sxBpKoP8/alwx10bIOgR2NooUlPEtUbHNLN50w1xMabWZ408ewUQLd29MF9lDcvk2PsNFmW
Z1DrDiNIDDBD9cNSInw/JYQ3Mp/l2uERrmEo8Yo4/exq5UsdxEudEjCu92DX00j6SKDAYggfL7pi
RSc3IypziN+tBPhwAQ0EDtXOmuzwLtDo6zSJ56pziZAJScDrKsZc/bEjVWZLMkm+NnR6Vhysw1qj
Ml25OYbfssk9YxTU1pr50DjYSzTE89usjz7Tyv8oneYhBtpVR4XuOfHrmMy+nIRiaZzCrXTb4L7L
S6J5nbXCjesxU8nXgmpHL9jBqlpyQe66VuvoRVRc1C5uCy+r/X7NOGUXmea2Ctpyo7nKr2zKrqHE
URIZnH26lRxcf2KeLIDyOGptbuWcikiCNgVXYf9CWC/3VdS/WyE6FiNQZ01tToQBZw4aqN/ZrJen
6odzvum1RjnG/rhlGPnLgj25rv3q3h/G8qQlcQKayU0YhO1AMOFbEmq7GlxnJEUdLoZIvT5BWD+E
yZz2Qi2hvyUVeYcIye0Nyz2ssLncGyWa1wr/6mhTPbT8qI3KD2aaaLWN11rkB4hSrxH4AaqukNyW
nB1/YiElEv57PhkfJW/WqmvdeU79kqSutVZJzV3jSLX2VaNd+2m4ywebB1pnabu0/KWCaM/7co+p
VHn0MfzucrP2JvBoq5xI7ijIPCNthiNVwEcwDtaagOHUcxuJZIjfYT4x65IKtBiLF7X9xT/3ZGM5
Az6cbEKhnHhMBNRSMJTl7G8JPpuppfsS7m8VB32FpjNv9Z/N4O71JDimiGVN6CBHXKr3dkV6kxub
8VbXzuFIbermRs2bhKaiT78rXXDxg+hZVRnnPHjSjZOwr0oInIFEmG+qpv3VbqCGdCBi4fy7hTYX
TPa5yAvy7/ovFUkXrpT01Ob+B1bDYD3N8OkpN6+mhjQ0NDFN+87gyZqFFIONH7jFSLCp8ZKkErai
O/iXKek4EbHYu6USsdG9+o2BtlPC9p9imKOkGxF9gaxjAjZoucEbj+NwKH93uGSBRTBCIJRgTbyO
RslTMOXwp8cyYYrR1q29HWyqdN1CM2ULvPABz7Kq6sxrZfvfLmtQJCEd4xM6WVCbclXbYXnADOqg
HmQ70htquTapmyg0w2+3z7pNEAcKp1yNTMscv5JQNruGH6vHJ2Qg4HASkIG4lpih7SK1b3cIPS2U
ngiOB7bYqwjNGrX4OcL04oApRPvC1qxSrD2yIzaxPZVf7+dbecpTJtotosSYHd1zxjIKnzLXLL3v
jgDtQ1tzFbetX6BXbX6obkAvINyPORaVcjPYR10XrIuaw3Lyk6uDXgs2aUN31FF9Ox5ofeiAimN4
fqldONXybQwubawmyYowfGlsipQgVXdctPM9KYQXRd0DOtSOTNcMFOEYv4P3AR9v1PjstN0E/Oug
58kpiYfTiCBG3VUFbbnRmqi+i+TJjrfZAOTYVAHB8Ri0J4PtWNCccSqZh6knHt5Cj824n+HqlOSr
si+3wtFfLRm8xOo6JrtrZ8bGLzPjiSfHfdcMuE36kA0AXBBpaAT6IUkzdb30EN0/5hLhAfTVe8LN
ieZLor1ker6Wjk62ueOurTonws4CnuBbtgMDVmOsYADyznQyO8N8jbmLSXpD39Exhx3qvt77bsdS
ZUDkqPddeTSQfUUjp7peuID4ytdRG3/JtzLs/D28VJqsRHdWeilypOp5fsFMfJwq1fGauSQktUKr
meBOQZpTyCKamvBkokhEhUrbK0ffa4WFKoGAtm3jHDU5vJN+QIwAGmjVdL+dBvc2iVGxW36Zg/6N
LGQLsXtaDVLu3CGz96nus8EdLA+aVwZKzd7ptv+s1ePeb1RzC5w6Y2Rwaac5LgM76krr/EOl6p+K
oPV33XPVRiRUocADmGm9JFk1nejzvgcUmjJKQRKPfXOozQweCv90+kbemdQcvdD+rUfiO27nqBOd
8j7JlDujZKSaW/ln2QS0FWiPt5FsDxhnCWPzE6TBarBlBE7Tcz+02PaBcrkr0QBqCcbfbcnSKhaN
uhnt7mwKyhlL9jjuYiSYmXyphB9uGK18lgWLUvTQDEmtZMJC8QXr8ckG47uJVUIvgK8y6K2fKm4k
KgedSslIs83Q/rJcULZwBfGmrJsiIULAGd/MEpVl03FFGgPjCo35ZxcCJQtg/m262HxJEKSElf7O
juGrqMqKwYniIXQwHdIWVmIEr0fDcqnS/MUGsgOI3fTQUCNPjT6LPPpOCCKeeUJrxKwTYhbm/8NQ
jBvdvuY2CMIwe+hzepdeMcKthuvfKEh1aSX6MMA0J5+Z1DqLWdJU7g5Je7bLbHXXkQuP1JelOaMq
dvccQyYLOxCJ6zKfYRkiTTzKzVUUclOYBXddbPPjiQxBuqGfuobhsZ5yGDfsrSNG+Aw2Kzkr/LeK
Ek33wpgASDXhKeoVL4M0uo2K8GfNlngl4vmIB1MrJkapQQKgQ0WcY5A1cRpYdgBjm4mB+kVLZbvO
hH1siq73clZ1SmJ/ZT1ZwEyz3pWKy0lzuWhQHgIiUil4ACsFuv6tdJo7P6pBKrDDQFtHdIVexnva
3cNQgzHMkWuY1I2boRcf2sgAMSN84uoOUB+L+ZkTyWbrGMqX7hRfQjd+5+aXAeJ8rfcqsvWkerKR
ySgAC3n+tyzFYbBXLHJWDeufXWtXT75Qy0OpqJ7hZ92+Ck6tTJMDGiHGnEplMcF3CY5Q/Z9RMrAn
IAOkUu+IBm53PpkKSGc7fj+8EZbd1tsxa54bIJtbSIjcWr6XZvaXzx0JmsV8nGJ82hQ0B1fXgnVY
u8/O9AMg2w+21fYFeI/fmAHWjPbRjo1sK1HlayEnjJbhRyVJwejuU6ItbYfnX1mt4szVaRdxcNJg
Smaa+rgzI3vnzFFirqzxYlMMJlOTbmOrODJ4figbJ0ZRAWa1VX7JeVNagqbnqcyQ28/Y3qAkcDaK
opwrlO6AjmFBMKY+6EP1qc9208Ixy6cSrGJknSoHqrOl1baHx87cWU1gzewXY60OYf7h+tFDjujw
dxGbIMht647lMuF9NQfSdm7leNj1P5wSjlVYaIdwMA4Jo9VLn5TBZYG/CpebyShjliKODexfQ1FI
gVHgUx3ddz0YSrSWdGoWi402RpldLQr/Khm2eTmnI+Vp+qjVzQa5UHGHbLRZJ6NRepmj5PC09BMw
x3bv2Fb92Abo8YRCyXh7qaZYaDI00X2etJwAirovpK/saqnq5z8/c/30w1ZrtBCzPSvvpuCO2dGd
ykR5lp6imAhEXp2A9o8XYnf3IvTRQDgOdGM4AV7XzLeLPhhv45DHiAnK4Az1wXhz9WSNTzFCfjxb
USRb2hLHCtWQrl8Wl/DNOz7oxt4cY/WSoTpsYWtfcherLQszk9VgSKAM6RtPiX3PUMxAX+Swwkia
Jt+Vsr+v5sDp3kYb6ehuvu0MszpAt5cbBz89Vzy0bvr24n40EYItDP7lG7qN9y/BM3AdshEdvA+/
KLGIGbSQJyBLJoB1+f8QuGRfCMyF369Vxv04Ie+9IULYvOmw/VC4c8niGYui59KJbq8Yc/EDzv9l
zMJGid1o3/rkh/uukm6dWdCxBDOm9csf72+kdIe80bh9iujX4vPExHZ7tYjQF02636WvUYn/eHGc
57Gxog+xPmWovN7+mp4whK/MIAVP06YfMraMlcEj6qlFaoHbxSWvoK3zE0JCb0ydU0rXxOoR/60u
KbXI4jR3RltfUlO13g10I0ld4YNxNDxpYe+cKz0z7lFF0/PCrPTKOECYrQU/KyGdh3wwYw70usPq
BMJm/nqbGFeCvN4wagpvMedbXU+iFjmwtwxvo6IG7o3kI2817V4x0/kRHOj33Lkghhlu7i3ylWbt
e3KeJGk27E15nfmSTnPJLeqs7twwtrvr6rG6Oj7wPkvgzu2YXUauLLwlOQUJPPlPSv9Qxu05GPRP
FavP52QO2toPCYxosVyvFzhVILLMk12V3/Ank6lm9Kv6m7T7j1tUmDrAgkxEOJ2CUpmltFB2oeFr
6LjNY67i1MdeXG/zhKSUm8K/EmK6TlQSESl9P0eDrZ5uOOlLhUAXOXakXow4S448AiPQku5xnB0r
2RIMgp+Ot/4PAscEYdljjWrv2SuO700c78IMsKgSYqIUVcHSdQ73i+1ZKzJRWiiF5W8bxTCODE/V
C2Jdsm1Gab26OjVVNo5nI5pB2ioycuDOnR9f41G6LporZZ718yj0rWA8xIG5Wfg2DGtOqiqak570
YpfkEEGiflCuhcWdrtSoP1nKBRuVRRVDaChtvaruqxF52ABZ88Yl6kq0WBTB0osdksKNzsk3hOa4
MBDd4M4KZXhB8QKFAeDXis2Lv5HAq/dJEX4tLBgH5/+OhgNtQqpkV4tk894Js7tpfrV8KRuNX3lH
tvzIvOnGKMF4/KroBs4rvExHWaX2VhNT9wyShRWzb7fPYnEoNv2MkUJTyLZLN97wfIXbJvSrXTS/
RE0frzQc/7ukn+ZGHXN2YMT3RETH1wWUoZXI6cI5908b024ra3RFtzPO+PdrVDP8xCoBoHJKvOX4
0my9ONgOpitZV+X59tb3lRigbbFumyW6sSLpUljhX1q4vaxlqkc3SXGyJY2bgwqtfy8nipMgcnYE
dxkeaHWV5jBz/gOB1PRde+zrjgznkWpEa829pcW841PbPPvda4cz4/72VowRf2XXsu8JOIuxCfBZ
7Ih1hQV+v9B/qhkBJIGdrI0ezc7taxjdNvwrxa4Y4Ppktaju0WwZnlOUzNEHCpgFzIL+Yc0ZP34a
6rtDx9/EvboqrCb+Kcyfi3nIDqdvYibK10SMudcDfmHZxFJmEW4bg/WhR1V3t9zebeh+WHpWrxth
00ktWH3bj+KDYnGOLHeo4uYPQy3Tx4wi+uqUxVcjXuvA0K6L/R/LyAZponK4Hfp9H40PzNX7zECb
SByFjmNda1AZVFp2B/jTXjNyzL7H9DhG6iwiacbDYmtqctc+Snu6cpaj/wsVVzk0Nl0hTpvpIAIH
8Y6Muieuu/1yibmzDbAoSpO5K5dYqqLFGm/xuW7wQ6Ta9GVU8on45voZfYOFTdSCWzZ/PbqLpWy+
YowJnpLq46EYWdZAAqgO1tzaCzMwALaMNTtATU2ZE/VnyGb5lbL1jw9I4uwVJLyeGYO2m/nYHti4
8XYW0t21j6r7AYfHekqDUR66YEwpYZ9zsqa/XCYSoLr84dwHLhNhCqH94nddzEwVol30b8MqBjG6
XRKOFUQSwLSITVsMJW6jGcjb4+pOYbIcmprJAKL71oNRHMpRqjsEXfZDXpWkv41W+qMIxQy3aR96
0HKrmAiKtUQbdW6IP3jF+LeKu3Z4uz0WrIjHmJ/GMbMWWe+qDLPFQA7In3Cnuutgg9k40mbkjxzp
OFBUtSRNInXxatPVHjps6gSzWU/T/MEHKElhkDvHumP3DGhpvXDybug8EZ+bmMf38mqgByQru8Ki
9TyZ2lkkZfRjDNHwt4i87wzQfNBnOgb58zeSKd5JIzLeVPZ0O3C22T5SlOR1/i+XP7D8l7lAChY2
/QqWXfTYOcplMZ4qtake4oxlplIK4w1mOqpbfBcKrrtNQ08LDH6G5uot0ssokvPevjXvND1Cb0vN
tp9C/dLOniojoc9xolnfOFbdBb+7RUSIsF/zlH5CS88FZ8cjnsvqUabTeTkQnSp1Dn2lZBuXcYBX
tvzbwwr5IDs0n7BTXXmC0LC3pBzpRytyLFVQhMVsHREKp5hFQtLFNd1VX4b5c9mwn0/brDpXRpM/
p+CRvJwLd2sINXvOeQeg89Lzme4nC0briQmn9SRHqv0JvPBCNAxVqrp5JmpOJMQS5whoN7ioQ1R+
5Emd8G/tS2/J69RU9SMv03TTM+y5U3JxXJxFpem/6F2lvg4t9KmJQ9q3/K+wlIj/Zr/hEtpWgB6o
FKPaoiySRG2nZCnlhXwTpvMFQcv8Xb7mptX9toz8WWfX/ZbR129UQ/SXgt77ZKkZUfEzgubm8rsV
b2NoXwMF6lDFrHSWo0/PfuyCC4Fh9COzKrISQ4BFYyq9SA+rb8fVt6pvsWcH9oPVzdxOjZwIieEY
6QCYr0JbUS/sWAr2+5APDD1sPQORABA1abxY80tSchTm28y+UDoER8EEA5+ISTybmUzvWWrpZCdA
GsxE7Jh7W2pnF33kBZ5sVifV7cXylTxhoHj7OXSH5iCx4zklvgNZV/jxZnm5fFAtRTtCJe33cREM
J7yykAMT6KM9JZ4bj+gAWxFtp6X6MNSeijSGgsSu850sBJdlnEwvlZTpmcHfhx/bn8O/bd/OmCR7
Iw9VdAA0nX9+A1diUrPnli0RRhiJUY3Mp3NPjCLdC2z9oXbvb6eukZYozYspvgtqggVs2qq3sgnf
ksb0f1V4p0CrOUdoCBazZdj9mk8MuFll6WsrtN2CYVm+7gj3kE74aNjygEDtYrZ6AeO3pcpc0Ho2
0JyJne4UFV8jp+Xa1P3oSu4FCC5ApLsCcu56bGcF3mS1wc6QwPLoKJ+FwyYbgpcKaN/sHkRj/24N
myrexlaAginvTwuqsuoU6+hOPru7mVzpShOvwtj2mHKZaTE57FTIfcbsxxaZmW/+OT1WzJCV/8yO
dU3HMmzVsVUDqzg28L9CWCpNFkory+yPhNHeMmvG41F0H+DW3+b//sxl9Hr7WsONJMypegmpCEQQ
+2Dbw/yeBQ5axtDKHsYgIz+qyNBl9a5/muikPHMaCAa1E6e6fRG1pHaYoyMi1R2uSldeVbaSp5vP
sUWM66lmaW6YP7UrVQY5FL7+OgDiu++WD2kyUfCi1yozcb98PSEq8GKH4tPl//zkFFqyNTsVB3bh
F6fKNtxtrOXZIybvxyKJXk1L+C/u6ICOnD9jC5Gv+wzSSoPkckPICbA2YJLzh6hGpRlUTnVeXuq+
am8sM/MKn42FMhnBJVT5sHymh9prie3z0qntW6L21l1ndvoLS6W3OWAB3TJgjYw++QbBdFUslKbV
PFQ96MqmZwlm128FppItYV2YhOcPfhqZd7ar8hM7yXPb6u83jKCDJxmtCg7sSE1YHVVgZ/9H3Lfp
/vflQdqw0FSC6YHg239j9LSoBbLIHruD1Zn2nR7PDEJGhkZmhFez1cl8NrXZ1xcmCAgiI5KeMq85
Q6xeitWqG0kGzAZEI5OmpRMsZeyubrVfBjn6dCsy/Mbt/K010Dq2WvmtWbHcUypCMtAV5J8Wprs5
raCiQSFZDW5wxyz1VgRaiHa9Xj7XSTw9Lvkzg5P1a5VIlX08J9HkRL2RJpJth9So4VFC1ZBDADcA
tdYxml9qffro1L17tVnxPv3z/aU5c/jyX24wW9ds18LupBE+qplznvr312OUB/X/+z/a/62oZDPN
FPZB4e5fq3EBjVhtJAsNfCE4tNhjVsIKz0sGacRjeouohTWtwOuf4o1DKEOym5wZnenbgggwtHiY
scoI4IMUOY6h1p5Tw92yYtj0qI61FU9l/8cUuvD0QNsU6iPPDAsIRrrhPu7ZoP2rtFTVHj942bwG
BuJtZxD9N8MWsqTtn5T1CHRoMNYD5uMDKgZuvmbvAoC9l8a/SAeBGKJ91s/yKolLKpjuFvNhQNTB
KpJ5cE8PaRCVwTYm6kwEEX5PQ4x74RYBBFvLPJs63qVRpO9w0ck0YIBy+0y6FrdBM101xsHbKWh4
PCZRep9abPR8ce/HUQAIezDvTR2uldls4nZ6wR3SPDTokx4gir2ONnEzZFYSdlgF6MRrR2BwY02z
a6vBudhq6l6Kqh69xNeS6bXOKslmPPPP6H/PqJ2qh4TkkJVhmtF5DOwziM/wqWp1897J2F6ALFXt
4bIMl8iEFHdTN74ur+hKD77T1xtCNdvXqahPYeuEPwbFZoQqxXQXdS1H1GSdl2mJjajzDDGHR+vy
2mrK5xuvEwJFeacUY7bF7lvec/mPZWkSZhQl3gL9C0X9ozW18MFWlegaoDNf6ZPCODCKAo8qNiTO
q+nOUleSU51nwa4DIfEI4IsuL3SCXUi26j7yWy8ZOn7tivZbGXz/2VH7Z5897dqHPbW3Q7V+I2l+
O/VN/WUCYNoIYU0nRxsk0X/A/aBafFGQ41rTU+3emILvaMouaiO6M3LA/owRYDj4ZCyr1HLnDLPS
7LbGmLla/kwL1dYy6o8y8o9oyooXpzL7Y5RwEfsm2ogbGO2f705b/++bkykiYlzC4VTHtDXN+evN
qXW1I5GM5Ufb74uzLK3oeTARLRtNfdWXvPobiaQYNOe0YH0QjYaX1GozfrnI1dKg9G6m+TZtLSZu
I6umheychXIEvMfqqQbUpNHRnhc7/ZDQkI1h0m2HDCqC3pTDDqGAdugq8Oj6PK1YXjbzy9AMq7Wq
WFia5j1YCNPucfks0LLosZ5VzZoWXqUMyEuTFeUDcpIrmWXMMFNc9kuLWrWduW4jBGJUhQBE7IL/
T2KJsxxIsSNz+CfuO/GUOrLdZ2WGjrxH/xDAPdw0ph7ehXOW9EKXtfNY4ccb+/8Bg7PmQ/Avh6Rj
sBHQXKHruqUjm//r74GDMyOUMMwxZ9bhqjOz116nQjf1I0cPDzjbLYgB1ZMvyXiaV3757DpOhr2B
vE/fyuGg+DHG8nIDoddFLc7kLaNq4JkogUnGIrvHirpZqDbIAj/zNAv3S5KbqSnp4ea81ytLOYyR
uWo0OpIe/us+gC22dXRr+Jy/7tP7rSBdGnsyb34to1LfyQ1mPeFvelwo3/96pfiJs7YJhzhic3RP
U4dOa6kplw9AsLaw7LrTP1/NPDX+9jY6puqolqu5OsK4vz1rYk2t6Nhy1lnNTHXJasv+1grtD9O5
HJgjdAlBruEUz+SvMHm+XbyFidqm6J0nK5qUdTCxcdQaIs3zquNWZrq/WtrBnm0s6Wqkr5dT8Jr1
WrlvW+tHETF034RjyEB0/pqI3B/cV7+1ZStxA5fkNAJIYgvu/GyXzruX5QNhReGFod6qRqj8SMzo
uzk42p3RsSlvwgaTwWyZx2P/bCjKiDs8HC5pg7TQCl3Da3PX32qhdHaNnrk7xi844hP1YWGUqFFB
x6hk7wR9hV6AJm2j1Hi5wb6GT1nCJhSwYOPppiYfhbPNl1EuszIEbs0Fd8urUCRet4yBsY6MbtkX
LauiUbb5nrWeZe5xDYD44q30feUHxMuK0fB4zm21X5VRPiLaSlGFhlTL5+UD0uR4e6t2iPC1dyPi
x5pTsErO+b8/hHS/vI2Rd7ssp1L5MgbytJanZmA7IDyHADQ6D/JoyWtCxzjnY+gq4nbV6h7LQhXX
vPuBYgHf4XwsVD4izqZxEZUp2V1S1mIbSpuQEkuoJyqVA3YI401J6/qo1ugcSNhjTKH43YbzLmBk
HUYPtdsjfkGQdram+OVWfd2KOurj167oKswPjKX/5Cgs+IRaEEFU10+scqbdAkVf/sAw/3n8ymKl
9V1wicgU//Ob4dCeAIHG5+WPWq1w1/98qxh/q2sd1xGqwePIpOmx1PlO+o+qjE1vAulfbQ5CMbu1
7Ui8ssUoNKBfPA1q5KNkd6S75TgexCQe2NNS5drTy7Q3mgmeBgbE5yCMs9UykYDvj68qnR5azj22
Eql5mJlU8349vTpSCzZ+UNbvZlm9ZLlp/Fbjl9af7iMKq+W+UedtwvKZ3U8eUMJ+0yc6GkjNkR9+
8lDiI/rnt8D527PPhdBjaA71PcAf1/wv/CYj8dC0Yn84SK2/iE6zXgse5seqNLp1KQvr1cbVvw0q
gKjO/F08+NHGUsmhWL6rDi57aMQCF+Yc4J8s0M7WqH8uoBzbCBGkpeKjG+APdZj2ULZqYv0n9cct
0dingzJHCLDYSEv7j/simH1tSFnfkkkzPmjj1vMLBoGwB/jEkBbvMfxFPF6IaQw3uy/DCV0oF++X
Bas81OrQY5MaokfNtLPRjS47F51oedTqe7U/oBgOH0wqUqTZ4zz1mYcmdI/hbskYmSrkpN2suQsT
J3tORGSfYUN910abPctwJsPynAARUzeHqfRRcvjG3fJBtSfz9pnluv+jETP+BktlYEyxIujVDX4q
/b8uWLbfepojLzkavVIAk2HD4Cvmp5pF4bo1MrJlQhlsiawXrIsUeVRD9HdqvstLEOac1tN2IZnJ
smgelw9pW//K2DJLpfWbg9b2zq5X2UEJNO23WkuJlVOepe7PaNIOKXUIHFNGydiaSvCS46pqUsDm
7I6izOg3ecaq4p8vUU387RoV2MYN3TJMHUq0rv9X8+TqGIpHTReHDK0B4BDdfuK+K1a0/v2HqOeV
Wjr6d3asrYoefcd6HOaYPA3l1o7ybFA1+YD5croUQ34mViHa1U2gUyr1+toFSnXXVSXgj/nGVUrt
KYqa6E3N0V7gPAPDIJWdMc5CpmlMoxNanXJrsWy4D5jSoJDg25HFwaoETMuMoBpRnzy0SF5ArCvx
wxSO1f8n7DyW4wa2LftFiEACCTctb1n0pDRBiDLw3uPreyFL9yr6dUf3QAgApGiKhTTn7L02zpMm
fbDGxt7Nfv8Nc7a1CRayaYv/boySCKtfvZ6AbtdUesP5UsOetOzhVU8/Cpt1NOIx5FYLmNDwKnyT
rYNnpwJPR9u23CpQ0UhKZGAh9mcCdy/xqDvYKTgL/3tG5yJZU/x7Vs+aPxnZYxMH1YZiMh5aYTyo
cW5w6uZAcPYeFvgvnhhKChCIiF2TM9lNWuTuk74Gm+X9QWJFTCDFZ9p+pDzi7GUuCtVMHfsXdO7O
nu4iDdSF1jmO7nzRvR9eqv9W+M4cVttOh+Kkd5q9DULMaOpMg8d6G3PL3ppGSRRYD41/uQo17ku0
7oRw42lXS4DlG7ZGFWyKmWVKMIy7GB7bTyMrl5mXGrfOWuQ/0gthOSiSraxMkbtq+cnXiQsiPW6D
Fq+6qH6lm9DG4ad9xDiWYvpOc9C1rifOGCGJJu087y2uq3wd1jlMbcNxvwSFhytddpqrGIC3eEyc
ba7epbHMzCt5NfWat2/0c4p/InmQVM/nP6KV1nFsO3TohtfcAgaflWlM6dP9R0ws9qljtOiAq6Tq
dza74i9tqMdL7r9rQ5yxOzGoveas26dg7A5sn6ebJdrtv5aORbbz4CYudn+GMeimcW78KMcmOavs
b3CHh9RM5cqdmY41os9SJN0PrqAaH3R7Yqem878DlOoJOJczIqHoxYmUOF7IEdvVWZtAg/+/H3fr
/1y/eoxwwtalg0TEYW7632dloJZAI9o0PAFL7b21ZSer+xpSJ75m60II3QZT3j827oxBq2sAbrDm
9EwESSCyyz1cvBLTqIMdnNy86/2VrEM7WadWgjQHaAaOZNnlZ3Xd8zCvVS0EY5dA2VViNmRjtJMW
RAcVn16lsbueM5ZEWVeCoUeqow6W/VUS8fdkNQj9zJiCfONWUCCgmR9Hul0o818n4pJWXhFov63q
qrW5eRHsvNcqoaFOg78JDabTFqsk9ty3BGrOyJocvz/WiwZMuhOaP8HmNG82E2tuGfNJLn0h1Ssq
I1kfLDZJnu9h24AK7Tq2eYqByEMX7ypoPe34I86xmxaj/9tLe5SBGhxNaOBUMpfWjLQgQBFOk54J
I1/SFsvw3IaJSXuroHywfMosNMSoJeUd1Y6Ip+yAv8wFd4H1X4F8CUU82J55RBvdfxSt/hsrdv/p
L89SuQhtli7G1NbGxU7icuV0o9yLxIm2uV2OV7oWw7XM3iffCh/dCECoq8PUm61gI1Ejru972jpp
6C3011hatNJzlqi6+5BnUY7cGCoxpJpv6kmBC2qtbZTOjBgNop6+earq9q2U3UhE2N/b9xpmoqOv
Qv8XCPkeWkRO6940bq0hJzKWDYfadeSVZa5LNa1I4HX0tKnBV0v8t2k1e01qRA8mMlzUQ+Z++Po7
9WAkmcrp5a5oIS+nyemowZyzH2OsFWOdwFeTCU4LN+lxpk24imAL4fbuZxwQvbE89uzVV6h9N4rW
pwh+xfBV+LazpjTqntw2xRjEwgYgjXoiaVoyH1XG9D32Jsyi7OZDQ8qrIXhgzEjfyMrqKfN54cvc
gIz3i7esTe8wYLcyyluax68Lz4/kstj76guwPhbrjItdOMNaxLHoN9Dp+24Xp8iX28T5Mut8fMtZ
Wy1EwOiUxaLbV1FsvqF8xQAVVRZCWAdCibUek654JnNWW0TI5tcQWmvPmPRTrGE8ISg+o3+ilccY
ajAyOl5jADHVVeiV9yW83Tw3bAWXzJDl60kRsA4M+qOCnN8n5yyxEXXbc0lEJgV2R+yzUDobWNQx
oiTL+3LhpR0V1LwtwNOGrCndBP3ZsnJDvyofgkrfuQ2jGvLM+qhF/eu9NrD8MDlkJ2IF5grcXvLQ
zRZ42dahfJnnGkOj/ZLWNmC1lP6rZGZbOVoX7rzW6w5yLsWx0FzMAlz9+zQNrevKMor+pCG9fOy9
4EL5GK9UH/4uYAYRLTTg4UbvODZdslazjVfk7rUiJe3BdupHcoRbdpnky6FrelQxoxAlnYOeQIYp
6zH9ApBHu8tmixvHCBo6SHB+waJBNhmFJlyiIo9/lq4Wv9a9w5U2bSskKiChmTG6IFuTzVmfnQ7s
F3YcxpAQauK9sBXH9W/0M3EXTZ8Bz++KWnP00BuobJKMoruABlqQJHIcYv9Q+0aZUVpwzX05Wda6
iYvkQvEQdYdA7qwC6mlsQheamFn6Mi0O6udIB9qbWT9S9LQBFkyNtx2W6Gs7g/zTTqz0dHoQG4gN
zvv9/8axT6ojGolmgci7tVOcqq76lpRee20QEcKQoe6MFvSYLz8ckhtgcLHV0gRuvrSiOwbopd9B
HP7ntvqEwTxohYMx4H41Vi8lEdl2nD1YCxtTHaDBZevar8hlNou9i2DswHuAfNwm2Dud2VKDrX91
MSLRtCtWBu/lZz349q/FyPiEhzFEtd23BV0y7Pxvowl8tHCKfA+jYSD0jIC07ZAW4hTXkbMdZ6N8
pjS2qwuvR3oViJ3qHgZZpe/ZttwjzYpw4eGlDjhR8zaLof1BtPB3MbX9q6EhkpI2zg8XfBSJoTqa
e5C1TR9bO1DW9VYsO1ITWg2SsUhszWQ+3INqpxRF2pI+i1zY2qrGTPg+xpWGjw/9Hmll58jV2YP5
aH0CaNqPVT6R/zqOwz4P63Yz+lX5LQh/6Uuts9WIJ2+nfLpM1NJtclOaXaXX416KfNxNusEKEcTz
YQp6RuCya4+E7IZrRSBV3NF018glC6QJa3oosjgjUH8J/HFXkVpFBCQLBJj35UaPe4mOsjCvYgmE
6W9O3NlHf1kBhU4znulSvnfkA69SbLffnYgqui2DiUDq+a9E2G56/3J/De4bJNvuajgAGvlffinJ
bE6qC3JTSK0Odhq7i/90wkhOanFtUYVmcILQSqjPXtEz7whNE1SDutct72+nix4oB2Vn9bo6xAgv
naDyWx3405EuVkw7vKuO2Afliz1p9bEuKljNPW4g24i+yTgkrqGu/ywn9IlcwG0DzZUUa41Z0Jjv
qQtu9bl0SE2o2MOxnAr3RfyWgmhECMMMIqDKrXy46ZmX6O+wT/duFNi/cKH+mGLw/mPo5QXaT6AH
uW4TW7AkXamzvAo+i0x/Zlyfz1KKbJubbvFdCzFdGK/lXEGnQ4S6AmG0Z8/fH9zCbk+iNyFf2EtC
7ySrC95hb+f6IWt/04UcXQCHs3tfnDUhLBw75rpoHetNYzt+JZcatfeMy68omhKRgHQJqq75wf8/
tRJmzf9zJ+qaruPqiPws3Xas/7E0bXBj9mMe+cf7t0qK5VVCKvrU9ll7IoU63MnGickrT819kGXJ
o2k7vzIpSU1oAP/oM/tOdZml+sMg2+TBKwYdUzybMVXmGpy43AaLV6/Ux69MljhXh6l+KoUz7DMo
E+zviFI10CRthq4NLzbbMnvpkvYiehqRY14T184x3sLaXkQ3svOyF6hqDQS9FTDynsB01q9tHzKO
Nvd1rDAN1MdJZJwac8BfaYbtCY6ste39wtgkFCUOSIajTRQYHQFIWUyIeU0RORyLwz2sp+h7ewUj
uDhgn0vwMyNpzZ0iPIo0KdbqES31rIKPvyFM9z+c4hhnIFHkpPkmJo947Ply2yw9cKPx7HOY4k1z
XAJ4CpGhuVPrvqiRP1xdfrKpMg7DUuEXhbMv23x67pFQC3PGOiAG3KWgmRb1XLyhXp9+hsP8Tp3S
fva18FNUbn1RB99Jm/uZZvjNVg4u7yCGWolEMh5IrXOGrVNJMK255lNKRzuoinQzarCVhyVhH9Ql
6DLp//FzkT/mFV7Hrsyy47RoXFnD1VtbRExUrllce2eojo2RXmetLa6+NtXdBho9xtMqKtf53NvD
po6q/mIYn3eYfdQSM8o+NkuZFhOB6Q6lgww7/9SVyZO6+newzZ5kBWFWxc2dC+LdhbdKTYHOuJXy
1dLmmV6yexXoLZ9nazafDaGdVDO5MfZFa7W3gew/gExdclCNXtXgzVHh3FzzNNkI8+5pqX08skea
zGcv8dMnEwPci4xb6qSE3Hk0RFHL4ps23J5OiWphJ3g4Nk0pxo0WsS+z8xxpOVZlhh6B75WaEg9+
Xgj9pvHuoCDt9C+ATpp9M9TzEVBDoJF4qGr2uUahMPdtgj3lJa5k/piVVOis8WdnaT7KgQWA7WIR
2+tN2T4YefUdpb3xlsv5fqXWp+pjqXwTdO8077Unz/mXHRtnA1HoZ+CZcpM5iJAaJxMPkUCVsMji
cq92Dw5JlCut7u5y1snT9V28UCDUUt+v2UGqyzEyP7O4s55RlV5xCjlv/FmaQ1rp6V6A0scGYa2j
8kE12X2r++0QIfoWD2BOqdczCk/SW3v9YD7kOOGA76Tmd9d2eEZaMAMpi4ppycphzUt3o1iZ0zQc
/iVotGZd7xNY63+DNkbs7vc9dBxCxfaWYBR1cJazzM0axpFVgagQBfVHYAoTnjLgeMCE+dWmGHKv
51fFKR2ZNFVJHxiNv9Et+BFmkmJxKRdUC0WBm5NPb1MXPwb5VH8JWsT5svVs8ua1Eqn74bMHnYpl
x+eQtNj2doFsDrSU27BPUWOdbk/N431ypc5Av33YCKv9VjR0nr4W+GgajPt0Hqtr0eYjXE/OvOUe
6TMO5BncEDqsvH0wOtX13ydrfZzsEX79+/x/n2DZxRerSq09jkT4ZM4S7uFVtzaDP0tA2nuR1NW3
ul1qgnnoHHqwkfj8HO9ketaeRXL2U8aasfJcV3sMQDaeWvy+2zasSIRBMLka2Q6uEdhMD/6Q+jhz
2mmtpJxplB+MGTYDtof6ULTNZ5BY/u/JidYdpdWfyD3dVebTu4IF3+/V4BON5a+paDKWQyuymdvf
hv5FHyH55YcQe1ITyupEBxVlsP8kqyb+ljUfKvzNpKeMZ79ID/iST1Zf4g5V6jqdxkumA+RXrz/I
QpLT/HQ8lNL46dS9efw3QVWx2Ph6Nq3iUdNvRlLEx7pqmgO8JPHoRfxebZczN5kwHJULKq7TJ0oD
iK6LDFFKZXXThc3Kys8q68p8tFLadBTo2wA4xzjWJthxPDDxKK3HQi/KB4qQgLgoC1h6z8GptGvS
NmRcgEhwAI2qLwCeCFvZlDXGMTPsj9RItvc/qDsNLshISgapRkRo21FXMzQ8bjkW7sW9Vp5Cqskb
xQJHx4dbapDGJWGl8Z6iBk87M37JpfccAO7cRCLXn9RZns3605KWqxHYfKqTGaddXQYEKfeo/+7X
WZbHW8cq6/tX/zMW1vDp17TerbTP6lW4JM77cK6oFRMK1/feBfGiuKpoCh0OzMl0xK8gHfAUe9X0
wnun/u1ZPZrqKa0f7tPVEJDIQhBccQSb4G2IM5s+k6Gir9fKvzK8eclJyWegS6amv7Rg93aji0aX
biqVC0GQN2vi726VRk9Y3a+9LYtnOGzjczqb5wib+ht+RtnsBtzhjJHQXRYFs8Pf8oJt0EPTV6Fr
nci/ZmNKRXupXeY03Y7lUH/VugwvMmjyiy9NABKz9F6DFM+Hn0OBMPoI8AGV741jpslpXDw6FXiF
uYSHo8msfB3S7CMyiOLUhuJDi3WEJybLWu1PwrsVWGgt0KW03R4E+ttcJ9FDVU2kvpZJdtQwwz0I
Peo31FyjTwRX24mG/Gswa9PNi8KlFBt9wvTVdjPZLTtzuRSzc+y0Do/9nKHjR+SvPFx4RvelFfWf
oSe17VQY3SlsyvCJLvofC4Gi6yQMVLLMb10Z1TdzJOQiNtyOilY9Hqoy8Q9umAfnuzAyNQFsNq7c
ejFRaaZTL8nXIjd3aYliOdOBSI06dKfWbsuXGPsLaT7jh637p9YwbmozUVe4m2YXHKDqsEvNKZKt
Z1NxRrWwcUj9fMs6Z8QrC7WwDMGYSpvtp7FYE+WUG6uSBFCq5mI7B94f0PHOI7ay4oAXjgKY9Lqb
m5JMCZeFMorTO6fAnBmLBN6xejKK95FXeSR+V+sxje3NsWbX1LT9oyvM4cB+1WcD3Dk3exw9YAjS
X0MhyVgDZWiDCv0T8lC7iMy7Xd0W2oGQVOz7ekcEVUmgqPoN1WXs0WBQu0SqSHU0A0ISJDCkM9rp
WhL1FmRSu3Zyhp1fUpYpzJ/6NLlPZWxE19wOBmSDBF/S63+0q1k/l2ZSAw3ru+p0f34oWdp7n5rk
WxRFO6rx5Teqz0Tw1v68M/1Sf3TiIEMnU7fPkx4DbnMjcVDuAXWvOfSpXzyrG0VS2AcnGl2SOm3v
qsGV28SLa4HxCOOWhrkub1sQRTk6oSrz9cUSUZ/i1qUzv/QW66Qqn6Nev19pFNvuP6SNe1qt521d
pxCDaQR5KsJGICrxiRAbCAyFJPin7W46xfMTdF1vZ7mGe5kKfj0XnPNmJJDrB6PwKuoXuFQ0arey
nrIVYUsQDmvd3YpqyC95w1t7dlkPZKg0KIrbV3UGSe/vWSzoDtc5MuYSBHhaatMD/xuBa5p9C3pT
OwejeaAz4a9jYidfRmSJa7JXvBd1Lxjx0qGdZsmnQ0Zf90oQHXRAh4KhqJ84ED4Dk/0zjlLOAGxs
7JgE38DYmaZmf9fqFAWaLAuksHr21njhDZ/H/MOmw7aWHuCQsB8rpvplgRllNeKrLoIJEPjae0k9
eYRo+lozaz13OUmiy20bouuFXr+x6tuo2RmNYHZNAszonZk+TtWUnOnewAUe3OGbGcZQd5jz/8dn
SJNfLHch2vfZ94VxUIH9/8Jxa4ELEc5VHVqfApj6gG1ZqwHsJY1WLKwknohT15XDE1v0dgWq7tLf
w1zg2G8jf25Ysyf+FUP9WdX6Wgip1zaskcprPHqRFdp79S5T7zd+DYJUAU8MsR0fIsgmR8hS5W2K
sAX5sCs+SUW8Yab8MY5yfCHhp+PrlOIVGt60FfOcXxsGwVOXUoUZ/HdYbUrQ2LcIQyvh3shkvFYZ
KrhJS15pvDJq0nKKPMwXRuaQIzrA5zEpK1Veql0piq7BZyIMQYqX8vUXp7KpzeNOt8YQGBSFpbup
ShveM+zKjz1/6pU22CQ+dFm7DWrLfMybpt1Gy1mw3FNn6h7g8+EWwFCasoUcutRQQBTXT/gGk6O6
pxY2YTXwlzP8hTSEWU8DFv3o9VVAEboxd1ST9Lcuqj+JIYx/4cl/RAcPzMRqjbOKLWu1YR0n7IYi
PDabxrTi0yjdZ2mZ8zvr6nzXkk5wMutB3Czae2tGJ+dnDsYRCEgGD+moHF1tNreLkR/AyiLADeKP
EATYmyOYLqgwf0/0ItglYvYPPr44xJmE6qIBQiHpUTS8iBv0EuwcASIqfzk4MYDuVdxSPA4Jx945
SUT/p/QpL4Lyow7ycHcfxTMjjk6OqVONzdYeOvGN2s4zKDL7ORgymzYmA3rZB+IbwVMxhMeuvuLL
Bq+WUPnXalN7v6pjLUTxaKbiddCT4KMZOnmiHNity9Sx94OHschN0VGw6fwjfG3X1IX1Z+YkXe4s
H0pcpNetNw+XOGLODG0WCJU/iMdKQ21cCDf8ynJQXtqLiV/0yfY797nzpnNiQ/ov6jSFNDJbmzjX
os+5m4HbOG5wIbueHgGQwlUdkr80d3nx6gkawzhvwdwumQYGyuytrj1OZRRdXHIUnupgeJvH4IVN
l9i1dVVcG9acV3X271B3bn5Me3mVUXa8L92obmbvluHcHBr/vxvp7xaW3w8Kug3KXtD6BDkZRRbh
gM6KK8p4Z6NLgYexKE9CsofQtXFc3Q2npR8eypGKAjkE2nfY2+uiJO2n94im6pMhf45lSHQGC709
Xcj+QSvZNOW++6lBsz2oZhR4dftshDNyYdoP/wQeZqs56xlV2d7nHfig6eFuhuN+mZAV3A/QOhk1
/WpA09ktmHKfLDISw313pOiyaA7C1IUwAyD2YRhYsbGyWTo20n5q2RnJyKq+NcvOCEqmc+C5tl4i
sBY4RfbwCZt34VvyCKeREtSyxq0G7B7/vS/i9DcxL6/UEK1hM6vwLQOwRBqXV/IjfuejVe6zzJf7
znDgBv2nCutGOrxfr/qgvAWqWCQfeZaVR8Hag+grHfMiZZSdtmh/PNUna83+N3JwCFUO7XxNvke9
Zz5q+fT3MJY/KRx0t9oo5P12MFjVCndFu7a7lrSrpdJPLJMEsOEX23mEJrpuISAX4/RMhSh8iS3f
vH+QNm+3CQJvoKZb0KwM9B4D0Qhw2FkqdaUTi6tvH9rYzR6ZgpLrmA1ozrgCSeYfy3B+Vy0wpVTV
xia8QnK8N8WWxqO6bevZT0HIKy1IA7l4tjizchRI+0rMj2NoQoXWaJM0PiD71oqrbddK/WJHPU1D
kL7sF40znCX/XC4HdaYOZhAWZzFhCn8JFgPAlCOmcGTqPbMQM/dJhdzmvjdnxWRsLQqRa01v/O+1
re2NIfR/R171gMul3/sp6zSlMwkclEPs3uad0n6xXL/ZqasdRk0UB2sUtKOybrgNNjaNqpiIT9e9
PbsI76YOuByxRjtmR5+++3sPwmB7vq9550n7FYbV+xSXJoOpS4+iZcOsLls5wxYOJ4r9oXYZy55G
QNPN5OQsgid2qXzXQCDwyryvMTfvJ/1/TpYPEd6x0sCvfv+/f14I5++baOuNrscPlH7sX3NtPeFf
7j5k1dWghZPmoqUosprOD7aFneWfoksfhpCHSiL+wU6hjRs6dAWBx7L/TNNDujx1wkvcQ5YhYCNp
I5Rd8RFnfUm2rN0e264ssRJl30rNs6iZ6fW2rZ1yP8h3I0vMj2iIrIuEV0yzlcuYZd0q6MgmK4n2
7JOgP9viJVsu/qpSvXQ/5AHWzIA353PRbcZwiECfGFDfF/uDOnRGGZz8Fn5YtXTXMMK55xyzwqqN
HJZbwTi99M5InNSS+1ZK0Acos2TjPmaLpy3ve0yQRvDIwotwMnZ8Z19rgod2BkTVdIN8puW6t+0a
c5GD0qUKxvqsQsPGcmAjDKxo5SS9+c0DDubCJvoae8webpfnF6+riPQkQ3PV0P2kGsbirDXFDkrb
cJkq4odkGLxGQPl/1o77x8SIv3MHiEBC99PzPIEabXtYPZ1VkG02hfBBab0cR93LnulmF6zsCJBj
8f4/zkJwVPd7sTqj5LnB09UceNjO6v0n+0bDtwzgVV0KvOT0ub7blVf+4Fvsw6Xag3vxFmGLY26z
D3mXmhCSSbqJE+LmB0K/kbW53nVuRfEBKGtFEzt4zbuXYhFPWDRfr/OYWgia0EwE7jPeDThlJXl4
E/tKhACzf1YevMlNNaQd8uTbo3Yi6b25JTLY62240PW5Mot22mS5F0MirItj4eGLvrd7/13HBDSt
QcJ2ezG/tH1UPaq/USiAG923ts2IrM7vT4FtDb+XkyayRnUyBA45KgbSPQM08LnOcuas5Uwd5tmj
HFAGF3Uf/ciRXkJzVXNZAmkNJqvp3lNYsylKsYvrALVw4SK9abrffpOsGJGanxmGoHWkl85TPwVo
NJF8Hc0SfdmQN+Z6SvRgP/RC36Umed+6bn5vRufPUGZ/T6Lc5J1YPwZzkW3Cgr6OKv7a+e/Bav33
HvLrhVTWmD4kNWGwUeaqzp1fCGGRqyzCnLuVW5264y3w9F3pVyxDgfviltaTi6xaRmzS0PoNqIgA
fFXDtt7vkSwuzdD0v5c+IIqnqfO3quxHSMx8zmd9e1faZ52JCKObkSqA+FT9YuTozYu6CnXjLck9
RjhJWMjT0Bv5i196QBRzMT7qpQmukOo+aUs+O1Xpn73loM5aMnkhPYlpOKaqyuZ6/R8Eh0+z60aX
u3DG2CdmsFFchcim9SiTKHh0cgRiwhF0fmMY/UMPzKB1TDg/qh6kRVh7a8sXx3IisnMyPPeKe2FG
uRVSGw2S6MvI2nOflaxLAvr2y7ykYQfZFFR01wbkgfsPqD7gFU9W5bNQ+29091BC/bYDYDKhjcpw
H5s2bcBw6n7XsV4AXesfHN1w9jKR4vzvMNNor1boPzBS97O7JnSI9PLloM7UAf14fPC99KHGWIOE
Mu+xdQ88L36KfG85M9ruLS/Zed5fMrBT/SqCFL2lBq+vlL9BOR08E4JYpAQIaW2+5KBnQDQ3Nm/1
pH7Nze6lc9v5B5uuBZolTGDDXvOgwQDEONe6q7av5AORnV+21sXPM9r+SzHb07p3aUXRuxsAujBD
yjI+u7J0z9NyFS4TaWsGzikL7ScRofkk8ZP+bWWQPNAWMTZ3R2JPiklUosjtNbvy8/7GESmMcFWN
jHFEbOuKlj7cnGaJ16qfGiHoluGy3KpmRE2NodVqeWzHpD/DG+/PzXJQZ+re6Bjci1xqzxAowNMS
E+3Lk2pcKAv47IHD1zSjOcyLLZxXkNWiNKp1N/NisqrpNuo7C7dsr0w4e7VG12GBghGAEftvya7O
1Frec7zknI3N2fDtI1TJ5nqfZAwr3iPw7fAt/9RL/9ccuw4jmvi4D2Pt3NpfJiqhYDa9n91AkJHZ
RSYKKTxVbTKnB+SnR2/22cEQ/LAVer6dQlm/+radHkDWePsAu8OrVZuf6kmh5ftDNoSROX6qX7pq
WU1purmOppJKSq3HoOCAX4URRvpYyHxLItSLR7/nze/Kbk9mojgQDzK9CA8wl290yXf4W7sJO576
+m1G+ExjVeNjqVOtAztsbjVoFd+Wz9Cn+VfuJOkzL5NHHgBZwkYYNW/mNJ5M1H7YTBowmKzfxC5H
PA+Cdngpi0AcMqnnnzazqsocL3TAXTz8x04fxG5il/1sOhGCp9gabn+L2rSpVyjMD+qnCpNMUEBt
J5BUFVbXpTgO52SrFV55jAiTiuMaJ1WI5y/ANlfRnTjZFWXymF4yao9krLSvuRp+900avk+RB8+t
Rm/XzYs8LW2jo9qbx6MBP2nSp3WaTgCS4ohxSCaCCEFdr/YVSXnrYIH9GF1Tn6usKnfmgBRPwc90
DfInzTo2ruQ14IDZjJTbJrMIX0Kp46fj2V27gfWuaf64HVncvTK1/mg0r31KO/3TWlb1DdwTLewb
gl6BuiUl9Y8y834Uy2Iojtp9h1b3Y0CX2S/kNnR64xEFhrmavdQ+mCxx7yv0ZlmmW/20swzfP6aY
wWGX1sO+n/wUqDw6yqpqiY61hif1bZVQCiIDD4bQk30lh/o16mwc58atc7BcY9DHqjY542dZ4OrT
gvQhTWeALBawOTSUxhs+4eSqLqcqi85dFdVrZohga/l6dZoBL67nRX4SGkW8bwPT2AzZkhW8KKvt
lOzMpfAMqKy+WkRU3irpubc8Kqq9mQPvlpLs1JVJNm2jk1NzB9JVFVQ8p6FoAD55B+jRemGqbZ5M
os8UwsWL4+B0/8qjxB9Petr3OHKNH8sJsQ/3E6z18SdZAic7KXbGojOfuyx7Xq4sUMaotZOVDkrr
0WfqJmyiCQ5KGKaWs+oetshyF5O2qv7QQ1v4jzhZ1i46pP19j0BJ3Hko+ld7XhKwlvFUbUJ80dSH
ZEQAM5KZdksHAMu/pVfx51Jmk0Lr621mwyG3Rf4UzEFxjCIPrzHpt9eWXfr9TBRwLWLXFesW8PWt
DoR5uMd7W92u8iwGeYE9pjYbsXHmNHlW93CEt8DMO+MYyCl6pO7ynJm9va58HVYGPiZo2ZLkz9Qa
twk64NvgEUgLNrS/n9XLWeJLJsy2l+9jPT5kdKzfGNq6A8LVeB/n+KDvrz/9gh8kFCw89fLDtkrn
iiEYEvowFx8ZHMk9lZYKBx0iJ38iH4RwGveB/sYKcrH5aESxfFRn8aw9h/lMf2i5b86yODhjZlRf
+lRRPaFHwZ70WTX5Y1meG2DkW13TSFxavEEqQNsqWu1aCxQvtiCokzWnt05ZgCAdAqnYki22KqSl
Pxdgu/g3/MxxkWLEIHy1ZqVHUlg3kizno3lKmTz4/905iGHu+PSS0GsmJIPnJaqFj/vfACQ/Icf/
rTowUjubaWqLtae/EsoCxyjMKXkJrWfVUcIZ04jJIr5vuMUJyPUwjXOCATgrCDh9HN32EA+khilB
Am2NCVCIJPYrqU17jxFcXNWYk9KzaAlEu5CneVRFAlUbaJ0IjYIljknvzfumI8+zXt4zUkrrJIiZ
cxa1uKut4M7Vv1jea2TsAstD3QbaBQbDiyloDrl27xyoWVovk0XC5/0XpZRCcyWf9wYhMlDxZsdd
FZ2mrZzKm9h7Fe2rOYGsXoaR2kBKrJ75O4GiliaJHjRL7ptNPzPLnQtElGr0aH7kYZWvcnJx77Qn
aO3W2rcS1NU2B1O6w+HvYy74Mtg1qyuAPGedL1XAxLa3nhsh38F0vGdLeqibCIYZqxVn0+QaYPao
+gDoq8NbC8et6gQ3Mubxj8gG/1cyachYuwANoU7KqrlOGxcLe0F7wAvdh6kOraPSCMKeq4+jVmxx
In9WFPsey0SbnoPGfyj0pr8y8gbsXRZdC48W0jc/vSqBi92a/pb5FRdKTJIuClYyXpcKtGHRK0LN
RHSWCYexiEfzps4GLZ2OBiaIVe5BJZe98aZPiXFld/SHZml0ub9eTfVK0YlYOnouT5OPDp+unfVr
6zbtn/vrphffZtHZvyQZ0y2zMmUMSjKAZ4atLT0AVUvnid1IdhgdgkvVJc6o3b2FrncMYKUdbdSf
1mKRuxad0VzGAoTaXeY4zEs6pWJPEm+7hvX4J6n08kqKdn0Z2PvfKZKMOh/eiIw4qeNuk2RRtGLk
dk68pi2wlWq8IY/ehlVrPNw7hnaOjYgN0SUkWYx+eyUuRa+N57j8in3rOffN/n8Rdl7LcSPRlv2i
jIA3r+U9i0akyBeELLz3+PpZSOg2+2omel6qCyipVQZIc87ea+MsY/cr/Lx9p8gx1zypXrVSC9uY
pXtacHkewIwTmpF9sSS4c18u7aXB09ZRXeYHTC/1RT7zi7G+BPO5aT7n++P/vBq73nrpuKhEMiyf
yY3VXd5FtEpHiLhGbhSHFk3uradluU2K0n6mfeuvvVpY74k+vBjZoPzW3JemSMRzwlC/bgTN01ZL
3vTUZ/yR+JPAHy6qvIhaI+/WdWyxb/Ac/eYoo7cP4LisjCYzbmaeGhdqluuWDCNtVYKW3y7iZfIK
g/oSjnp1Kf55BjRdObYe+triSZLypoBQFV99qmf9Uz008kC+4nS9trImAnpFlqV7Q+dQT4i7D+cy
QADhCani3KIxjT5+tBKRwY4vh61RKu1r2Yl4a6qBvo/aoHsN4YStAxsfpny1cYdsRaJZfZ2yrH2N
jOY2JIEDnr8ykRK62tqk47+OACVfReIMj40X/1b80Hxd5J/QL3Zqo7HX67ppq/Sp+1qU7UuWjNZF
YS4nCXnnIJ9GuJxAVuqgBrKH6suQhNSocQ8qS6ynXqNMazflgzyqe6U/5D7W8CH9/ikkER6Ni7AK
vidzMj1MARQoikaCyRi+1Tg73/zYhSqlmmC+vKI6ASck+aLyvml4Sp5ilLo443Tne0EodjX03q8g
dvcDQaoSb5mqMd2uKS0vQIzhovnGz9wz8y0OwW7dznVIFP5zzmupb4sIb6VB8t4nGBMJ+rdFvxKO
OZq8InfUnUgI1/Ytln8SMyQfnBlFMZYRzMDBi05dFWp3zVR3f9BC6fQA6R63UGl9Yb0wniT6scDK
V5FQLMfLMC1BGXkt0TCpB6I45buV0mIJ0klqitoTFbE2NlJyUAaxcXs2CZKC5LXxeLJpG67w4aLi
rDcjoYN3y+umtaPh4YmrGF10qSL/MVIQDq3FcKHhvFwu+OXCVrexMqmwGi1o9uyIMDHFabFqsma4
Njba1VCLwi9GOwF4R9z0E4UEkRQkQfaCyB8b7P2mi1MaNPN8U8fiXoZNB2urx/LbBPk8XRQ4yf1m
I5nC5Wg/pGkVv8jzyXw+FcCNMl+1t4kbTqz8u+CIoc540Yv8ue6HENexT2aBYZ8bFM2yExp6OT3U
XF36omkmnhdR9LIJyrlxLqqqt8BWsleHqeb8+QAO4N+H8oUxh19ppugkMw+zfQOL7kfdQVxASTwW
E6rIpepu9ZpLfk1ErQ/Z4GHM3HAdoo5kZswphGpc0vOAvwzzg0ksBGJRObjKYbZ/ts2pYyoMgNwb
pN51ikchY773Z+nkgUoTedVa4BySyKtnDI/+Rc1CogMsrbsuAM5/DuWrGNz/vKqNGRD/LqC/S4hw
qIX+W+sV6a0qDDBmXue/hV4UH7sCZKx8tUsyUFH9eVFTY79QD03ZSrGtb2DdHXkrrs+t28DHmZF+
cMp+TzqCmTaCeE4BGwnBvCL/LHOYTBakvWn9wSlJSqMIRIwOjqPHVp035ZTX5FHPkTYXyeQR5TxS
en6FKshh6YZESB4cyyrFYwy/+6y5XbLJW1DJhkl91RdE7M3nabUlmyJX7LOG6Z0aVlY+svt/0I2w
eAvrYTz1waiszfkwqmnyR3a9MRoLrVOmKYTzzhSzkTcMz7S5cQfR2/DbdtOpnr9PXHcFMyD4jtK3
Rr/ESFKWeXV3DFWBp2uIlVOJiiTZHtQvowKrqViPIQaWLfB2hDn9BkCNcSmy5wDf5nGwfXPll3Ag
0rHNMFDoDre59xISF3FhfAue1ZmxZejZk2G4wclBIX6Sz4hcwKc3PiCOptE8i2nAiwBCYQS8qXZk
PzQFOQ0JH+zFsMqzxIsPDdGOoKzvBUwOVFQkOnF9nosgJV46squLrqaEWEdO/haWg0MEAIs22eUQ
eZeu/bSji6mBdMmisN47gc6nQ26wUmlNg9JgU470mFRUq6TFbTCzyFJl64TNkd2txw9SYCSZyXPy
UD54rrWyX2Nq46Z5hf3w5y4x+zrZEXNJokFrfcsLobBmL4yTS1T1VjSDvlpmJi92khtWtvIcYwrk
zkS5mLI4BmJ9VcLmRAjzj3SeSvS6I/AmrAtiRYavEgnMRv8b+VHmfrnU/yxhKgqGHoEhi/TfsMvs
IOKgW8Wt+eO/XbX/D+cCMFSTAidYHZMt0F8eehRWgrodtZU6e8bVku8/W8RhPU9DdnQPY6V5MkQz
7SBKktCpVBRh2NDKvoHsIPzVS9DdbNpFtg+YuQoc1paGR3utrwN8bvnvYrZfS7WZPL/ozoboUtG8
ORVTzn0+TURlDyzkOorxt57ULDONX/KKqyu1k+EU6Ljw6KE628JmcG7TrnspQn88mRGxavLVpinv
YjBPE375a6lNw4lt1l7uMBycJ7RdMdSjRgwrsRlQHa7lHACKNUTr0K7pMKiHyGVwr7SQMpyez4ZG
Ah5qp967AyE2G8S+t4WhVHoTOnyPJWNp5taK4iQK7ErFsON3/f6/fzF14Rr8Lx6SY2u2TYQE4Qyq
6fzN5phF8+BJVKCxQxeewimunwaMOxYcb1CQVbHL9TogVI4HbSAGb0k78GD6b/s2G0+TjlNDOvQy
jSClpoq0vVGTAOiYdb9LrLR6zwcSpebSu5WGYPiR+V28Vovv8B9gkCe+9dVRH9IA63cPNQ3vO4Js
z+Hxs23DG8/3mu79lHU4hXZrAVv2gbyK+nEa0viA0QI6+WDMUQAFRVXjEFijvfEH94JGxPtF7PFR
7azpQ/e4ErvKGe+5CnQk8Yp7M8WYneT+uqWmvpPHuJSMnVfXxI32GR7lsCROs22iAuF/zJ41zKme
icZ8riNCsCDWhBd5iKDA30+CHNmicC0skkaJbhfD6OANBMoH/nWqFBjek1K8WylhjRNiLUz3U3Rc
aD2Ol5OyqrbhN5Ll6XoyRWc+NSwkVid6L6CAIJ1M+2pu0qf2kO/iljS/z10ogaAUi72YUCpLHe+J
7vgUGLH9Gl0VAcKk3lgFSnMl/OERujuXY2mq/+vVKg+uZmbBSBWVcydqgfFHWM62jtTiTA9Ai5Hs
kJKeGkF2nNhn7fWmdp/KhKTegq3X6/JBkMB/UJNND1OqQtmPUbvlsWFsp4qNcRH3ZzugTiMdrsbc
45AP8nye1OfPU15WXxayU+IQ5JlhxcVqjHZ90d41WPE3NhWqvTPZv6siYbZRx5H1PZHipIS7t45x
fbFsGE25Jy1q/EpeiL1LebqTl64mxmfDGJ3jQjmSkAmgXn8udoVUEwVMzZMza2Uk8ck0HsYowQ4C
AmuljAODE2z3U5PEgPoctX00ere95ngJyLVNpw/5gqLGwUkvjeFua8K+uGVPbSaak2s9bTBXsjva
OWgl01rZVTMmFt+gszNECt1yPhxixLihYe6raLBw0s4XQ2pSBOstAg9BzPnbcPCoqhhmT8fepsDj
vyygpiBYTSxh8c2S35PTG88pr/7ErnuoisNQqOGz9E81zDxr1iXOQV7MaUiQJuKDMwIhfDJBq4PU
c1o68LoPJn+0gBPRHPtSJ96us8YM/YTrvYGZOLaYin8EirH3u+paQN/56ZK5Mt+JHb33lc4E8EWJ
83GrFKMPwdX4Kj2KFV2aE0beD3mk4BY7RGVsknxVicNUNsk+DszodRQlIgLBpVum01lpY/c4os7G
qynixzGE5ThbSmW1xctgPikuPmJAq/LNop2DotXxbw+D1bzPdcV4EIAKai0cvmgKWULSICnfQqhY
BX4f8E1aXIk1Ebj1ziQB9VG+oLegeWQJBlEy6RvdlOzNYhxvpZONN8r8rPrDATRL6w5oELrU2ih2
c0VaXJFm4pOpSrn1KjUUHszKJSWlqV5L7rxXq7esW2v+KvL+Oko51fwARRJh1fyg96NyAXaJl626
RXz+TdT7BGbLuhVR2NmZO2c9J4jJrYRGse5pPpL1fXlErMNGFoVUF3Dn/FrPWLDGYejtO9Gi4pgf
6K5BFovdxjmTbB3C8uqsrHhTwwTHnp/HuyTb11pknkfX+LBmBVM1K5XUqURT0G7yNGpeJrq+a5zG
9UuuQfyb5mfDfE6+6hfF75gd7kM3auUzopu1LLN7bVk+a/C8TWqVQnTOXY5erUL0nqJo+d4qMCmU
crT3R5t0OslAU/DK7tlOfE2tEaFmrySUc4a43EuVUKHV5pmqHCRd1kR0odqr4Ws0/BhO5YOgj71q
Sk9sS6MNj6z8nz7HImVMynM92v8anp4oUf1xsyeuX+9NWyVl2q3YwWv18jUu36D8MsceXaXNbzUJ
d4Cbx6VVHuWdX8OEPi+za+PGyVpy0iqXG5MNzWNjKvqzYsZ7edr21IJ1rQefTffFhZ0EevdJGR7G
BNmlWmX6FxsGjkbWx9UtpmuURMlVLYJuWyNd37TSj1OSLmB42pzMCpoGxM2bbZPkyeioTzVsCY8o
Y0AJwYal//jVQtiGTR7frIvmkxmOTIyUOscWAVZyBPgZXGut/o5qmNk7tPKXqkdA3YNFJxcFrMxo
B9rWIfHscVnL0eW6124obn3jtzsTfdKNprS+yjLlQS5wQ8f0zz5edcIKzJ6g89kXNT8bAoJz5DN5
Drn3n1eH1vbx9yj65vMPy2dDmDqo4TsIyHqAT1kJvjZsbg4ha9WdXKoRJLceMDIQZNcb8ZXQL0GQ
0FYOAXIw0NPBf+jwoXlEt2ulcpUjzDQPM0FqX3MLdhkuVeiQreKcP58NE86RKO9IIyoHEIDK2SnH
fvnbqlaLPyiyJEjLQ2Yb/rUOGK+0ivBKzyQNjXDq8EDD7JeUY4f24D/m4if1bjoTekFfoB6JUpxm
hwIcA2eTx2LfCH8jx77P9+gzh/alWtJE7sSBcDELRRrhHbblTu/VMCyLpNJ3Nq51lebFtsjEg25b
D57rWXvTEhYkeZ98j7zL91FENUYeyochakmNtcf6ahKpNOnJ18gBtOvVDoVHT2lxCSJ6kB8vnmk5
DQ6mI/3xkzwFMX3Vy4UbhKX4itdVbJXa1h5ioYotVrzQiMKbFDXKPmRYtQc/rfephQ2nxfP2zIQD
CR2hDMswsTPmGVaJ9efG0qmyU19+VbjNTwUGiNVy8S39iC7qyQGdhwH5kLoMytpQXJaRwTPPDuKi
xyTp95o/UigZGW2YeYJDVohv8gsO0XftbFHPoGkT+NZ3zci1czHQabEop6yHIlWwao3f5K+HbLd5
qkhO2mCsK5jX2+aqROSuz5+z1xII11Po72r8vfvlHQo9TK7yX3LS6hqUTnSiPxGvCmxTByOy7Utq
nBaPq1ODtkDksgkn7ENM0qugGdwjQ8FMlhlR13kJM5RVvXeVui0zLzsqxAzvjKYfXxM/eiiJ9znQ
CsYkGdrVo4fRTSlr6u7N7A8lAEpir9K8/jaIJDyVGtI3ekzIvenuRnmjPlccyV5vGATqc060ybyH
PiJ7VFnv2sbzGNVPHsKjq+y++uhhGI9CZetrxpNOQ0B7CD1h7pa6gtVQ7FLNbeZF/kuREv6akzHK
9STq43IlltYVDDU7qDH8SN1xnTMnfLA+TfFPqtNZ6HVO7JJLYX1+cFqSp5ZDP1HeHIv+iu6xjlm2
XQj7+41epMhc4kp7z9T0QeIT66TGSTHoP4IiImpzGvNHVYkgEjRwHJ0GVNmEbonRJQXs3JGbWOFI
3TViSi6eWqEBLQIEK6jj/wX1SdhfOY6BMdGGspIna1+zm8snWEvqjXTcpRvvTwpR6m8d4sPBr1O5
znGc5RugudW2K9iIH0pRfFfo2KBOZzCQHsMcpeYG6AqESfJopiJQ/zjm2PCR16B71zj1kJ3ohnnt
MuVezUAdhDP+KTX8XYni6xzq9Dik6FjKklk53pZIhIhNG4YoN1D5AsGr0t0FYTFSywQf549/cp1A
DgsaovbA1kp5SwWRJLmwyaCfrxez1rVDHk4f1J3atadV7qIemC0SLf2BF52rce03IaHfQ5rsHd20
8Q4YJCzPz/qwxaAs+xzDTOugnsBGrBTVlR72q07hrSJ8fbxiil1cIATTG3dJNmn73DgbVGIeXBB6
y6ukg7UnJ6gp+Xrj9Me1TN8hWBlQ+XcSTSZJZYHedXN/8i6PPs9/Hjpjgzt2UvxtQ4dn7grPj1Lg
5Tu6cq6yNZ6adIMcq1gTx/I/L5qFC/CCHvWiCBu7Mt2FHcN6PerjzanWCTvbm3yorYlJMfDxz0aq
1uyXYwj0R48wn2uTl89lI8yzNKdIm4of58+WP84otdS6x/lBSQvjOOYWlPoZQRKE3q4ovPpVnsc3
kIEOMz9KxxSYLsT4Yqca8ZDmU9VM9fFfcKqZWoQqn1WcsFZZ4cRYf7ruOJYGBVVnSoHjkE4HVQIe
TO+hC5wjxCaYCcEI7X2LoBFX990z4vHuTuZwhzVN2VEcrRYVtySuFTOISD6T8kQrMnD2z6+2ZeAd
laIOrK8IjXaDhiF70sv+nGa58zyySHWJlaO2nJ8Varw3L/MuZFyx3RUql14QW+X3nDjqe9Uri7th
lL3a1E9Z5pdVQYD8jB6Uxod/vZR2fbGRJ5VqYros3HYN1yi/ijqJcAVRyi6gi6xYhHmncK4hwnk7
osZ0bkaZMdbVM5x0vgkXxeJUgqoPx2HaBrRXoqLvyGSyjWZvtkfLddMrvXH7mgrzUVRR8RiyqR2q
rPwS9ubz0umj20sS5lD1uxrxxVrqBT+Vg58vfJ6rSwDIeVEcg1ksoro48SwnO0EHaCnAzP+eOQtI
NMeGCTOWT6B1GtDo//xKjq8QUEFC3fybJV433kM2oxc9ah50ECuW1ZcPcszwfKpBttGy4pdWhjGw
9x2G+QcmwBANh6kdqnFUD9OcviIQJSGqiNUngH8JoABTPclzmoFpXCFRSb5ohql7jkfzh2bY1dpG
lnscxxyfUFZxy6iaspWHjl3hWVQyfy0PqYRHDzB6H4JYVVmbQslOe/aag2n+7iCTnKJW8x7lA8Bt
3eSDBfMZp8cAF4bDTe8dHNCqgO6qgT7abZa0FHklJIX3pdKEmezcGXXgWUq0BnMI0WHeDSVtYcAK
MCF6zodx4XSP+UDM3Hzk0cS8L/dFmuIXNyb/WwMb7CbbCEZvfxS19VIt9UUv9cpXcBHUkDXla41K
e/mbXdC4WynOdShfb01nQjg9tyHkIdN5uzcpe5+Jn/EPvtGdAzTLV1mJ1Sstu1jDSP8TXKvluP0O
DTnx9p8Xvxq8ViCzNkE59Bs5H5TQ765hVj0Iy9MvKUbk5VqWl7V8EJB16Rx8pTnVHeTfUbVyQgTf
/laEM0IzkLEzWTm2Gys2omMBlm8fRm75WjIiIADUV3/mPnRHZyku9X3PRi0v3qnaIvaS5yoKQeu2
n7Qt+3uiHnEqHpPLp3iUBOLsMblIOac8W6Rd9jiepJQ0A5jl6Ul48VLni/y+LBVwNQgIey18TbyG
Q/JCJc76iY71EmEH+2Io/maiOExHy/YO+hTqb00JKGjGGUlP3VRm+C/k6JK5vYVlnqWXMRcM5LMy
IJ6wavx9PXj1zchTAuBnH0HohiTQtPR/u4ofcB5XMyd1SFAmdlpeY4GLYNpmfXJW7Lrdu3ZT7eRM
P0/+hZmS1A6XisSUkWm5QxB1svz0jeAurRL9WzFhLvYDYKTy73gV4mIvK07dFG3+GmLlYBtgZsWj
m2xUz64gz4z5Vprm2/pcDeH0FldDDLLPuXlWg5s/4vbtEmjGbg9AO+vQrHpsUVZBL0L2/szC89Xo
m0lMUJpJWm5Wd+Lk0JivPDu4LP8DSmysaX33hZqxcS0astQN/Ow+X9KeWFn8LvqbvJQG6q8H4RPa
w38zr6TxN58wajNaZT0Utcr6Ffjl+jNkqjUnJmS5TBGZ2RzkNSpXQrHhka2NNHDOKRD7pYDMhjs7
9V4crf673E7ew9/YfMem/EI+C51M19K1v0nYrlk4YW/oR0k/jJ86kX8gUES+EHIfdiSx7HQEPitr
VEA4zSBiv6Odz1L/6vcLggn0/LrQmoiCFB77sKoYSDNrPOQul21sJ+lR8Yur1uXdXZ6iFljsVBP/
3IjKSvSJc+86RV1JjqWe2j+tWViq5oNPuly+E2benuyAhRflcu2LZXVodRVji0CzperRgPLtwQ6r
3DNokRpyX8qARObYLrClsYSu7IOk1DRq4iMSVGj4Z+Z0j73iW1cCiVdDHVdDn/wUjhUcIwXQDYvq
9J5nBI20gMyYVHhiDQeq0s6Wv9ycMiGGvcjYrcnyUpAbuEet8ij3tzRTADjRmYiLIX42XZ0BWg+I
OccGtMqCdHzxquaFdlDwXUCaWjVGZnGbARfRUiIDDdsv3uKCkIykmNSdFBzSJsSx0Hur3Ldnqa2o
n4ysK+5jA6KuGsUl69MXPaCza7TxUytcOA/zwFvGdBQiHdqmwf73JOVwTdOQcDeOv5wx/pBvuBeF
vYNF12Nstz9GLzTPDa49uTPWqWvv6V9jZCOgKcxy2qCGE277FPM2ecZbk6LULL5EN2UjtpTdASTf
IhzsPUguxtDcaLdTiq1E6vlSGg3rBRY8VK71BB1iBRErv+Ln/iqJlOUI8RDgTLZ22JDd7FLv9iUu
05V8VZIrDS/bxppIMGZ4DH1CJfVsHtJorzk7JHHTujb6d0uCFeFCKtumd+1t3inGSpbS1X0Qab+k
QStnqfyoQH7OreC9MyuDqjIFj2oIsrOZeD9CwlH0LBY3VeJGEzObIyuJmMszt5jfJuJepToC+enf
7KiHk5Dn+VPT9NW+mxRnnTv8sPBFmyfAxEgG5rZTkrYRPXZkYkQ0I7CIdBrq4Bk/kggJKzXhi6qM
Jnoi6DcboYi1R6H4QaIWit5BLp4O0Y7oAA3xZq2su8bG04R7dU7o2crllpHDtB1Yo7lxOaETxkUm
oYvkz+1VwrsOVk3Eu7CU7CUOGmw5ra7dnWnM1nXnr8hlzj58JyaSOSLsjXrBdPcRYES0JSjl6zNH
gARAVQdPMI1TeTSApR60cvSwcKu/zMFkCtdC6EsZiYjYYp59twQulBukHDruH1657dcxitm5G1RU
dOU9uFimZn9xoZr5jIW3OO7jQ1vZR1sgQvZ7u97FYJbWcvqRDyOVIITt/z0o6srfYyJ9Gjp5qmKZ
sxTR+KtrDBqhtTKrM4+Zbb67heMfpy4Mn1vE3tSYppVpUbeRBUYAhFDhIkc9sM88qYpv3Yis9raF
p0cTKLxE2/HxJyLn7d+zxBGj93e5yurG2DnNR4UAsT3g0BPO8F1oGJ4Nm0lJdyznUliZIBkvC5//
+wMayt9EP1fhnKHaOp+RdIK/ifpKlRMBYekE5iJE3wN1oe7hRcbZc/PpGlKXo/zMB438LmRdrUA8
mVz1KK8gJ8UGUY1ZTpTbqazVx7JHnW90YXKLi/a7POoyI74Jp/+eRd4Lny5/r5X5O2Re5ElcVuOP
vLXf6qgv7j7W+DOZ2qjeMuCWvq6GOysCEpRoDoMn5vapHL4Jcr43YeMrp3LO5qwGTERC2zUdGfdD
Fw/HEAT91u6ip9Er7Iui98t6s1Zt9MB1zQhOAOjDmBKFawIhqB3NPEqySNOw1edWLgEu6/a8/OYW
nLzZlU1hJeqzl6gT4VpjFDkaWpS9qLEZr0G+No+dsPxt1RUdkkBu8hjm3NVkHbSCalHf0sZRXtR8
Qk34zSPa4EluxZQIjGE/qk8z2gF3KnAFWc5FQPSDQIfiGSiVAm7Grp5Bfmu7ikLwuXDc6EDCgnrp
iII+Zar2TIZOdmcrrl8n2hfzsvrqSciTkeViBx6F7NJZO1TRbzwbQQAYhhVH1g/eJdKs6oJ1bXaj
1OKkGQTAh6qZ3iVCIx1Ih4iNIUa4H4Rr3PizKjTIr6lB+yScq/GpGburifYcYVB+hd001natmMRj
1rg7ItmGowaxaRt2NsUELcXB1nYtrjZL98695cUoiPkWBPF610zrlf3yTJnpLJkGFMwFlHtwS7di
xeFmq76Jx2uVOh9uVldXZUrqYWUBG7oux26TnQmI2MhT8kFb/shwFTS7L9IqWoXDfii74RSl4+95
Y3K2p1x5tIb4IH+WLG/NXc5wSNW6h/8d6NpzriAFHRzz+yKnp/WITpnEV6UduoCZGDV9a4hfXhG9
Bk5pvE8xLe449oOjhUPsOqnNqw1H6acowFO0IJpWWr4qWEiEq7oPtolmdb88DWWVM5bfSuw1K+jI
3VslRLkGKkqASul8jHEUns2oDjG18UwLoXyGns0GFZKBbLjJ1puT2z7EuZkEWhZut9cS690MrekQ
yBjtoDVpfKqzSxGUerGia+KviY5MZ3j+jDlWTapiE9uAjr3MAWgnG6u5LCYPjc7qNh3herfQNN4l
SjtvyX3t9dE9Kkrabw1IRdsh75VrSIyktCXIBy3z1G2hhC4e4/SLrNeODenmQ/LdnhCf6dHZnMnc
xdhAFXHbfkXLk4qIVisfdmLpm8lTTPYXeHaKLH03daXBQoaRaKwag/5ye2hNHciuCH9IX2pt42uh
g3BTRJnfaz8mFEO4jDFmCpfeR01YAJjo7PKLZ3nVzowm59TaEZ0Op1e5Uak/4ia8DpSd9kOvTTAt
IpcVll9DsgXzmNbtMaeG8NxX6No0twrao0MyOuyhCJxR9SJDKVTroQsgIskqt3xIRfBehcx8fdzd
UXmBdmoaiGrzM7+lr9+Kxr4FFkIkS+8fZL/Mc7qnPlc6WJIwy9IOhCKGJ/cUJANbXCN2tvzLwUth
axO/JwSRPxX6eKguNZajrBiT72HFiIeHx3zocnQa6hQ/qdSZ194IB0DqGimma8th30dkAE+zANof
p2IlNbbIsqGaJROWLewMa78GF9nj6zgYQ5FcnLY/ZgS3UJSj/0uDZrrcZD+YrEh/vUg3NT+ZNrLF
a+UoxNRmLK/y2rLxM69aI4GjkmZbOMXMP4H/K5lt80pdC5aPMxlXjPX8VSYatACKdT4XLSIH9xYT
hCb3jgWI1P1gUrWqJ5MeSd1/GM66rrL8J7Vcf50OLXilJDUOEWPPIkLTmz55p94QUIzBBs/PQhVv
3nbIB9As1OiJ/ltbbd+v2jxRHpqoiR/wUULUk9bAEQKR3tGpmUfOAvPjyffLd1+B0kym+neZrCEF
z1JaSfQuTh+azLvIK/yN6WfuPkrxtwojbHZCoOdGUxP/f1Yyxv89zzs22dOkzisEo6naHND5r6in
ttCI1AEifhqy4W2UTEngD8YmS9JdQg4EuU2+9WyxrntMim6lzDHisObM575UvoX2oxYN9k6JB4Ua
pWfc0i4aPDTQXnT+7J3JZ04Z4fo1qnDfzzSLOg6z9xI0hERjWGZ0qFviaXulf5mAAVylhgwTinuK
3eFDHgXthyt34maQHWzurCWqWCWDbkYW/PcKiAydv9Z4Lsk5rqs5fHxLMd2/mcZtWREcRArhSaC6
2vbkIG6M8YtdF9GuazsqFqr1OzGjcTHewqq6abqbUKfSs49RrY9RCF1DLuUwQEWPeYDlb3wy7Sdb
DVi6Ny3qkHpUt11G70CN1St1k992DYppTeIgcBSrKs+m7tbbSqu9r65B6oV6SLIg/0qSG6v7PCtP
cRW/ZrWTb+WqytHjFAqCMwFOrqKVH2jDuWOxKTne0QCcNois5jqVQJXR6f8YeAJc2JVP/HjfFgHM
jrhBT2Fq7PXayF8zO6DXj3u6QW7ccnUaDjy1vq/PUWR40BusAVVhQmoeYr19NUBB0EGWnkmr098E
NSIuIOeFL5PdrkLDD0MCclu17V66oLw1ijXr8xzxUDtJuacz8iD3y7Gh7VKRc1P5UUuhH1SlFk3Z
Q61CTZ/tqoNOZpGh2+ZaGhq1mkZnD8PlLEfG0csIHtLbBnKYC7w014IUNyFl8qDR7OfcQBfjnyrV
qPaD2lEyd1KWYcSAFe+TZ5NsiHRklyuud5PP/DjBG2wDg051jBoAbJqjJWLn3pTOzTLT6C0y7YvE
aJSs1vNR/QLwLv4YfD1CuVSQrm0WDZIzNgeohHXbv7AfUtcqVVpKr0I5xX5LAzWeqjsyRRpOoq7f
NL3+2UxGx7QMIRc8UGVbTrTiiVuJ4rnXMN9y4GC3ectDs51f+eePkLfJEqRoAwg48w8obYL9VOi8
H37aZSZgz9f0ZfqDNv+3qnarFzswyf9Nouew6e2VGo7AuL0uvk+EoK7aEe+1k7sQwcpKOQwJemsp
JErDNjjYhFGtF6meFyvsYnuLtguOltRorV0kYQA0nScg0pvFP2X6ZbdNHO8mW+Rq5ZoXR6UL8Y8O
aq51kGuLAsTzf42gJyq709+0zgNoRDd5wziiv6WCoOBw5uIzmuw+oSxdKMjqpqd5lFCWnKUO4M/M
BUaPpLvziIUH/GYswaBpPns4iuIgPchK2G/riN2vJK9NyXhyVWE+mUriPwmlurUqqtGK0AfCjbAF
2WoxrMEVvpSBLc7DTFUJFcf+GEjYdLtjl0XtkxwHMihWa7uarJVppD9RHefo1+fY4aUpQg5dsOoH
9rAmg9sSuu5pffoQJfmZeA1jNxq2vTRLXC9vD5FO8o6ZB0hhvLE8IJMsLwGSma2NnAzkkX6DgIqt
vrTo7uoeVikdVdehB7u/HpUVybvYgImoyFKR0gaYxm01FzZKuLIss/LhskTsKiAinogzUA9Dy+6e
O/6nGcbGWxdoHWWBbrzK7yn4xR4G4chAbU228JBJasSC0Mx3cS9crH74SExqDWgCxh0kCJd6lPU7
1GzzWCMg2EYgjTclxo1DqjjNOcDUtA5gTq+j0dKIamPSZ3lC/J6LFrDI8l/SvyUsOIzzUaH54tAj
eNiHIcgnO7F/Bm38YlC2fWUb/9ALnwJToGrLz6qSErKKRtW6gtL1X2quB0qZwUqoqbaT+GfZGJEP
wJ3f6lI3LjFpF1TjouyKX7/faL5hH1gUd9upE/4C6uv+D2Hntey2sW3RL0IVcnhljjsHbb2gFJFj
o5G+/g40dS1brjp+MAvklhVIsHv1WnOOOYmvjTDt+1pY3ws010c1BaxpStPk4T2OHf8bjNnwwCEh
+49di7bsv3YtW2fU4+m65yCQ/lMbDbOjFnNbz6coSb9PMsZEos/zWgWUWoho13lmfQp9I9yqXinm
Gug+PpEKI4F2F69YUM8cIeKTarGP1YyQMjeuWWBkXxbfh7XISoxFkpTZ97d9EG/DvIFAF99mhL8n
KgCP3+DRHm7wkyDIx50aE1jLrID0xWrrWlOxNXz45A7z7OsSFPCCKvDcTwQ7Tq3kkwCaui37cWdO
c0AnPhZnP+2dt6URpY9J8xG2oLLSivkGy3K/MgY5712RMBeXCVZhq4xZuhOT4BBoGYUcuxvavy96
mklFC6kCjej9guOpDE1udNyCT7+vojwgs8RrYN0w7FYz8dsEXD0vXb5vy5Fp0c38lRrekERyiGcb
w9vymoIbSjafhykxn2qn0U4w+oMt3j4PjjvWbH8wk8/RQO9I1HfpzN2l+g4Rpo3tqMXIa5q8eG7Q
iCy/X+bbX0pfD47qTwwrG3Obb7+psjQaolMfBWR6B3myIRd4PrA0BLsFxHpkRufgr2SPm1zizeao
jLelbP1zyNp9p36QGTkWuHDBw1Umjj31YrVk+iqBVYLGcx9pwtiWkRPekS2BXBIR8ifHYnVdnESj
QfMRLzfIs6XXrPMRbOLlaSzcO+LCEDwKsnDazIABp5fOsZmb+rES2YMKgYrGUkcNelU8MlW10DvB
EQgbaR23mg0kmTg29QMmiWmIIlrB81yNkIUy+0zYib6PrDrfq5wSXsajS9Xfk33UIzI/2PXAcK2Y
uFdbrf8GlbPHbgM0pr+/MQISnyhMUF8WVvujmsYUkYY5nAy+LRNAHPHO9O4OenlUOWPqQTjI6RUJ
Ikr66qg2mMabaD6ZBndU+qSXWn9Rx12wN+Jcee63JpbiyWozUEOkMK3zdAy2ed+Ee5s21SdOG5fE
5DRaGq1zDu2gPnU0ex44EAUrq9CGvYz18WFqYcEkdSX2TbdVPiwxwS3RA2fctJBJFHaNFK1qFVmu
/cyIAhRTpJXvnEvbvXAqXMvgXGivEN6kbbSe3ltnD9Vekw2yJRAdF6c2YadxKiLr6mtdhtnVRjl3
uu3g+Lnmbd8PxLxOsXlUm6+mowK4lRfx8EPVRIltrb18yj87AVjoDsteOhJUWpkJFiLNesOQ6p18
cqpenEK7/KIhTgbaCOjrzpQTC6PyJ2qW5ltqoiryVOGH6R5fmGmWh4aIpCQtQEP7A/sXImpBcOcS
oGCY1UD5uGy3otOhkQ9Fu1M9/LHvnY1lh4RMLPKGqPfYewOo40vHsqkRdgUOXUN1GJ3Twt15y1MW
4AO6wuAKxDA+h3DFbwbKkjhwDVvTVgmGqbBrii2//qgmvV4BDfxRyXFaKm9eN5Gmen1B71La7lYL
J2sVjPmhG1vgwXCwtkpCN+FK2ZqdHx6Tk4K3hTT7NmxdtEGplTZ5pOnf5y4z971i4vZJzB43zmf1
Jgq/fE3E1G3EpHe38YfqNZhlZ64zhDErGhif1R+kwrOiqtu5WlI/Fk32MsxedeNpl1nyojXzB/xI
sVO/WpVoZR0jYvJAnEQEuv42cxjxfYhU6gKeiCP7klhE2Vo+yfhk+kL/AOrgQ9Go6QOCz9y2jsYh
oqkmZEyWvFeF5g1SM/KhH9Wyg4u3A1yQ1acc2cIeQW27dhXoAq3/iCuMWLfb38S1Ia9jWxF7uGUF
Vr2JvC4HyIDb9gZqYi9dC08+MuhlVLzw+6bOCK6D0eCYTl9kUCZX9e01S93aF0gi1Iqn/hKEl6ew
JoMDze70EXvIsPHnSN9lsMjOuVdKvOlS3/VtDVogDrmt8n4g/WKotjhNhgvwaPtSsstu65HAY6X5
jTLzpRIy+FpN7kuV4Y0vHfAuM7KBY+XrkOIwL5oWHQrOENkxN/r4kqcwapSj1xhnoDsDa4Ywxi+/
mBM5Nw7u998PMkyX4Prmrpj9+lhO6atJlfd1pDlpmYxScZXUKwEscxMYLUP+ZdP01f7Zc8jb3jos
ERzE2tK9TawitWvQIttR9xuU8rp+bpzsp5INuUnLaa7GqJQNPwK71r6aMTowv22te+Q4agqVttHy
7QF7U9YtzPyZG6TkkLbyLfeiNriKoRjqVGCoq5sr0Pf0YJO2xgZ8fsLhGIGpqX1SBYpKt6wIFTtX
HEH9BFhY41fOwXP4nsvQehO2/9OOx+K+JoIuMzzzpOoT7zIEvX+hphhPwaCfJo5BpFTkuyp3jOuU
ZIQo5Jg1MB22tf4aYPz7ZOlTB35jeNc4TtJ6GqE7DWO7nfgHDUFmb1ob0Fcz9NtuOfu6cVWdoYfD
O24qd505lbmWRFSsprDhb8G3ak3/gZhvgpo2Sm6h015dzbEoT52Na5AlNd3+764G7rh/1YcOXwLX
ZWblMNIPliTlv/V74px5AzNTss6F4678icUuWbJhC7d/ZlcWJ1niBWxrS+w1G/+Lblf9M9KyXcx0
gwmDXObSgwP4+Y3br7tnKPRs09pwiLYKa8N8yUNmEjB84WjZcXpfMxAP/Wr4ghm6bLLheyoFcY5z
Yx2kXLKY8vQl753kqm4gkB5Q4RL5lUC/6KKXc7fr7bSHNo/ZirQU2EgBCWquTyNj5tyajeHaDcSw
aolBI2yLvlRb4bUKSzPaqadOY5Trdg5e1K11K9JwPFZuOV+b243G+W1H8gzBI0uR5kknXwOQNNGl
5DByxjwzVpiUg5eoNhHs2rZ/u4qX12ZrnNbAMlb9GMHqwUu8U8AQFGk/E5LV9rcOJ1VphzEBb0tW
zvE1inX6Apj80d8bDT2G1tvNHQpL9SfCNFgpGkHZy2bjGzHBZD2eqrhNv9g6QXqpmJF5cjUkjfsh
M5Nmv7LY/MUutojY29QhVQqIrgH5p+PdzuZW9nyDjNiI3UtgJFs4od2j3UUJ5AHR0TTx+l8ywpi5
x55tjhBe1rgdZjFCZxsPI2BNOaXsLn4EfDLOXvFGFa/tuCHBDfsXl8v+GdMXD+K7vurS9zHsOPrm
Osvu0l4g/PnVItpkHeaI5uuILJMu9D9IjRzWpeOJR82YW47moXFq5hSMJ4l73WLpmRcvinqofPQm
fmXijuTeaKdEXqeeN7T1XcjoXnhfTjg9aLu3/6GIcf7dGPRomTrQujh8sBT90TItQo+IUFjPp8CP
9e0AHFa4pf5tubBC83bhpG3xbsv6CwopOJZGf5eb5nyUUW2vbSPOL04ZIt9BDdOwDB5ThO9ry9Ev
vo12VHXAprpmduEGP24VEGv2VsW8IB+LYOtUqC/IxnIc2T6rj0KrEUqZSfvcelQVoH6ATNbT20CD
9mv7/xeZ1r/FjQ5RPe1wtC3vnMI0imze5d4gLuol9aAW64bXSe4QF8aL0X+sRY7/5xQ9MHw38Gy6
/x7nVa7/uRYxLgpzUuXzc9qOv9KYkZpewFKulMzcuUGi82Vplk4NlzGck91otQao0MAE2QqWnu0K
iWa5axPWszYotccYj/K1TbQjgXDhozUP4WM5g1BA50ya+fKaeojoRS9SjFOrTTOzOJfIcfCy24ZE
YNa2lhzLkbuuq+9Vb9Wb0pd5eVZrXsMy4AWcjlJ4pY5J6GxoYoFk+HLxOyu5QF9Qwlx10A0LCHHq
lJjVjv5YTAAOXHQDj31gSHwtdbMvEexjLEzPKHmbu3ms600bBRnyvI6fIfMxAZSopFv14MYo7NIk
xZ62JNmBLd4YuhM/9sszOibpxltAwOVRTcLHmeA86WWvM830psvyYz43+k3/5+v1F+EYJWoU2BOV
1r1ay0i47LLsjgS4dedq6ywGYM7AWlt3VspVZkabVl0tP0WN9dWvYsIBePn2C5ZfatvChmBoNZhv
zJ1hFPJL64l2XeYlgFJcYHuvG4420ZcPDeFsN01AWJSrijM2QQrFHew5+X25mBEZ7zXdLdkpKz5n
8DcYFnHOaLK695GkEwfgXz2LuDvaU3Lrlj/NE8JjMmMnp18ndn8FlUA1UPcdzlH/ODg2+v0lEmjM
rLMzQ33ssbnHJb3kKC6wS22M1Drb+vwDlIjYFFX2cxzjozdo30qzsdc5+Rej432eZVOi9pL+yjWC
bQRWMq+LL3MCVszRN5pZU8C05psp3GPaMN1JsOE4C8ZX+xYZBmXPYjcr3Pi7TDtcyBmc234KTnx1
NTY0OFFWsksaC2/6yO9IhstEo2APBICorxQnhY1JGxpBRByhRLJMoG3VuZLcGf00TLinCYjNNh7w
y25Xu5ygqyZ/HbrgOWFwcMgiJvwgyh2RnnVusqXRT3vXw+RTrCyj2Xdef1dH0W4qEmdh4bbbbHgl
iUHfZLItL+AiuQ+ovPFNcf7MsWOzAoW5MV0WT+EqEyJ64mwdkvHAaWZGwFrUT2FZRLthFhfR4P8b
o8o8Og54+ja4eK0VrPwqtdlumGH6jOJlVo4nrShfXNcElsnpmpOgO6+XYO5I9ls3LccNCScro2CT
xiZxRMjxqaH2Y22dLzUEXsIBD6ThfZ9tmrqz/tk2HsDpZCuTnKue6KXCE4hYpmE/dd53WQbc6ans
Dj6x4Wm7zE29+TkPUowpMcLN3rCPjPVxEEXkpfRVIl/myjlNZUNl4ppXo9S+t4bx4PL7TAQj3euh
vOaFe/ZSvDcguC9Nz/e5o8xfDVrJ+wezoZPdOdASc220mGxY/PegE5zVEqrHvgvSZySy0x993NN8
b/1GXBmYPDuDuZ2D4lGUP3Xm4aGF9KI3P+Ypc7cjYcFNXL4ERIDCVLLEwQ505H/d0g+S8cXX2/eh
jMerkrpNy1UHuGMxLBs1jkLLz803QRY3/bFvSTsFNJ30fFf7s47OTu+f03I4DQl9EUtm3dZY9jG6
cimiQUpGr+9eJwMEaBxW9WM3dG9BOdzlxhidfiMDcXZXZzF360zP67t4WeMH30XGh+qjKu7Kvig3
3Vzs+Qkxb2T0WJ8LC2x7PhMB2G08BJCG2ACM3aC3X/dYLEI+spG3q8B9m0LyX/6b+meTCjdGFzlO
8olgujssSuvQfUtlvuqmmUU751iBPkZ/SJLPtRWgnSSOt7sIsPFx/cO2LjjVOd7e6+5B+IeI5J0e
i26h78YRZE+yyqNPs3T3XnQlWNwOV3nyaZD+uiF8xIZyYAbXIN/6GVFitMhS8uKT06TvivZktOA/
/XBt6BrMsTfSC4J1pL9DovlasvDc+9mTIiBJWRrrxg6hadXaUwDh6RxKOnkhPBYMp+Q0u/nZKBcJ
iXWx8pM++u1mrsbyXI7UU4Nd/IikE2xIEY3vDTgUpfHZGsCDkKM+pFhwzHBYxaBV10RI4i2zMyQm
GL1nzwyf+jBcx35Bniewn1PWf/gOcBbphy+tCIst3Z73ydCZ+ld4BfL+tR+y5ppLDXS075359unH
JAY02y7DjWmu2CR0y9igbTqEgIbPkngXfWYZmWqRH0cXEHvZSJCeI3d6TOxU3FZXd7LvTR1rQwNI
SWbfKvxzWrMNOuMLFIWOaNt0XOVMZHaScJqpPUbZbB+BmnzJgvcurHRw+903zOTM6/s8eFD9nCbG
F+WzD2f9esDAdbZNUR/8Wm8QtI0H183iix56n1SbiX4qcim/MNcWI1SQNn15mLOA8g343TYdzPKp
qGpQkbPQaSnil3FlRFSvhWCEbDsLCm7LNLjyrDsrzaedQNRwe039FJVXtWHe52TXwUqxmQ8XLaAw
CtyyufOUyEHUpCTkIiHKPhHDO8xYmme4LlVe9O1/LQIhD4bRBD4ySXYGAsNgOEbbQAQx2CfQi/Oi
abfrqaWdZ4YICX1EUajhSplOaxNh2ZYqSidhBC+mmq51Qpt2QeHbu2TR1/GRWTdP7SQhTHDemneK
tUluYEwuT4pyS1FEXaJjYjCre2dMcNwn3U3QwfCQY+DytMrwaVogYrcKUGMPYIlapM7CLN3trZfx
H0dfYwkh/js2JjAWUSOSzcD1IUy4fwjZTapgF/dVfu4cDmzUeuPV9zt3k9HBXCObjs+3OZyq3XHb
HQTL/Vvb6R/oZEgMDaZ5N8Bxuw7BsMltlsFe757L2dMOjuOi3WchvUrVfBzi9MMRzkamffkGquJ6
O65a1XcjflLFSzwMzMWIADoHpCmcCSfJVklBHAXpt+FzYRLJWdcmTX4R0M3I5InpGHPqSK8m7DDa
SzfyJbIc60vs1DQNYODjP9RnnL1psSmgqrIuEdlYCzpW6jzBrTxt8E9/G2aoljSn5udRN5JNJdjh
hmJjOU3zrnnLTLfwQA1I23qfq2PcNN5dnvTiYTLJglxO3XmTpuus93l/MKZko6czEJbuZljKTyz4
/p01X0UzYh9fhN+Q54Mrg699VJa4koPmqtrqbd580QZZ3M6lNbvKLiC0kwFM3KxdbMdXGXUwOHtf
kOebyPOUcBAuF/qpbK+1B5ks1ymkoEks6GOm5vFFycd9GWX3nnz1Rkvc3dqiQJa7a4be536ckrPC
9/kMIJ8Kpz92C/VjakQBk3C0n/K8+uXS/N+3n2n867SDMNH0Aj3wbWiOtprc/a3zQij90Ea4XE6D
ih5Iqr6m50mmkqQba8WmuA9KD6aK59/LYuxXVq0l32uH2l163/slFWVsGhcNVzse1bCH1gF33pge
qtbaarAXH395hix8M67+ABfzahHvETF7vDPztLoYQeuisScQ/tZ34yMHKWbNsJ27ZB0tzr8aOQH4
8J7Oh+bOw1qlMxTkJF1URENMGtORWffBzmLEvUi8xMetxTGBpKLqCOpNVLXjVX29TN+hpIsLueXL
QNzyElutX29Nva453pD6LsFvZwXbl9Us+JqN9YcTet1dMsDUMXrj7ea1sWacPF3YssB/NmxtLXxA
1l5njniSM9QevrDPo90PK/VessG065FbneEZLGD14H++vfX8njO1YLpzpiT5NJIVtc86TRzqLHFf
5yG9m3sDOinjyo5tcVUoJke1pMJ4y7HvJimxtPDCxAuXK1OVv4UQ3VhGkl1s5ek2ZTb+9lBZ7JYH
f3kwRgtLgmrY232FOYWe8UahNqSPYwDt/smS/vNtjsF+ykg+bPyNaGKkrzmcqV+BULaZazv1h7hL
DB+/szcYHhtJsm94+cHU2h8tbcAzByF9x9TCX2E1KY/K1ZCP+vXWNGcS+5lQUBwbodPe3ZKsbSLF
gJ/FJAtJAqNuGpJ6wK11240SqhQaRgDl1AOOS6hyy4hUPXUS0m6KNg+Jw8DiJkZDAmAN2kclF1Gv
5Q3ZUV3nfe5A6x+N0bDvQ89oT86EkXp5pneRQ1goV7PpYPpFzrJRT8MQ9PWtKWJCFlj/njzMTd/t
E87Ttz4aX7gHmToupT2Ha0bPtQabCk/SuESQW4gcgPsX+UbBRXUR0er1unqvqtmU3vjRz6qXtNpW
mVX+TUirdLWRNqAeaBv3PMYmTcIxyh408AII4LAVw6bJT7evhej4TjEKFuSvbZCjHP/3suL8a96P
ygeHDa2UQPfZ3P7oodAZ941Kb8XJoqGXgeTgzB6TcbJc+fjL7mammeARDOelaxxzY+eMcOFduy95
F0/7uUqmjbE8ZcZSnqcBArheSZdjTWze511xVf+rl47duiL/z7y/4V6wXhES0cnTgHPuUyOJpKBn
es2XB9sheYeqgOikgJqjHrodmdh4jCNjPM8EY6Fa8vQPNOKInefEuU+H1nhotSGCOl0bHzlKfRQ0
5Nvf7PKh3/Tvg7FMA4gM0DzKVmwl4tmqyuk/9BPWv2oE07F13G460ay2bf5pexjixY5ZT9WJXNiH
NOak5zuG+R4hRYARaaX31ewla6/A9xwXjjiIUbK4LA+qcTLkETmPESeh1pN3vzs2gyvHq1tLNGCy
dY/tYOPdMVwNlFc/ndzCfqq0cb4D4r29bZqxV7RHTm4LKcGf5wcSUIZ9PGvapsUL9Pr7qdLAiBnV
3f++sQz7X5MCtivXDcgFtTCfsG/9sztnRToWBtIBTwaYBNjq1vQ0yewmG4H7M1D0gGsi9Jg7xpze
0o63o8mKTegWqFzr5CPKxMc4VdHX5SKqu2Lb5ma7UWfOsuN8pxVA6orRWmSDCNUUIaMa7JHat3nS
wkKcxy7z702D0Bey37Rt3+ge4Qn0I3QZRE/kytWHxtDnQyeXzMCSXSE3ym1kW9PnxEQSXo6Icyv+
rD2+7fq9lgPVuee7TNEAbMYOI6XIKl7mgbgQnX7rHDjBW6X9UIS12XceKhx6a+ya0TMUrf6W4CWc
dwGKHlXaYB1bMeU7Y3CtQ6Q3yacsp+Wg1fXFWUyI/RTLOzmmn0kbG4+W1fg7sNKAPqvG2wMt7Z4U
hzkYvziG7aAbnx1q/zPRsjPzARPpjkW9LLWnjHDaODH0T6bfdAcdfEQwvaYGk2d+GTcpISMap375
pKVwrakcxo0EN0WTBvn4bSGafaFtZ5fumq5FXyJdmz4xFpMrpzSeKrOJ3rzaf2R4XXwbhxed+ME0
nDkTOy6MGK2M1yqIe+ppDpkoF4NaJvcMb1hI1YNA5HZOXRrFi/Hthh9v9XjewoOcGSo46YM2OR8q
HrsP/OoQxl29xdBR7kfXH9YuI29Gh0sUlCo29OYrCVLOEYh8DeIcCVBYaLuomrK7BIzE366Guc/X
EychtMmQjablgc1P/4+uP6CAP48PgWPohmMZKAB0g/X2n9+HPkGu1U4Zp8OQropqraI2+Ok4lX9v
FWSslqWBfyZo371/5n9jjuAzoHkRJZV49k3SudTVkFNHVzb9NLdvn8Ed/nr996/4fZWBDXXx3aml
prLw+VQZGcnLmZAYi+Gx/evKnu1fr3EG/FLjMjspNc2MjP90K+z0DjS+Pdf7nELn6ntuvSdJ27g6
zYuqvtz8sWyS8MPMu3PHufNHmgvApCTyIlFmbEx/3uSrx9YXnm81qyqvWouhxA1aGGXUGkqDQP9g
4wwyey+6qT6GLtkVNwY96lpOMISm7eO4xKOE22Zfhb55rcyM9oiuwWIKnzTqbLnqwCxcMqtuzkv0
9FCXIxCedPyQU7YdnIpPXUfRM9Wa2NsySG5i6DmzxT7nu7DulAaYM1K8bdvsWSoDyVTg8cqmd22o
x/sG/sCjmTSfQMSg1xgzuY36QTtg1DQ2N+BKNGMPKApjl+tl8qRUTDnjf0g/Oam1mobnkKUSy/uT
OdvhYzX1d8oQ4vpztiX9rwTCiQnp1up2zFhuG63RdlVSWXz/iCAcQveBN6DdKiWUuqqEwUeG8LNd
6HRuGicg+BBsisEkslEgamlJoP0bsXZ0vmBzn8+520myGvSKjFAktaEl4cb5NPSUMbGV/JNR99AB
W8YnXVxSNC6RABq6r0mFkhlAMQ6B0Oh8gftdz1rebBU7duZfv/HH0dkJOAWnGEnoWmUpLpHfmyzU
EdSRd8twamyP8QgAtMzo/KjRlck3hMCN2l+rGks4bHdNl4ADLIyPKQj1nWem1GgWed8zbf5HEO4b
kuIJUDbStWp0MNaor7qW87k3UbqJdedLLoxXJTZzx7JbWx3hL66n1R+Jbve7MsF+qaHwfv7jqizY
qI1Rv/D+PyjVr+QDONF++KLw8amNeMw3ElriC0g+8yd6ar5nr0PDYdXFbTgdaJC9WVb4lHWV84q/
ud3zuzqHJubNBHpmlPNHGcsYKTylb+ngzZ9obh5mbHo0+cNjPw3imvS0er3um/JF16b35qRu/3Tz
oJQD5DMXt/lCsyM/oDhnNfOHGM9slJRXaNjidbFNKdZX0GKwNnHNzQwIK7eLrupv3tDyQTzJFFdx
ztVDGhEsoa7cYYfRU4P7tPyrVCtGPaDNmveWV/9wQYwhbNDd9TSb0bjSta663i45V55KNzGOMcq6
TWxiTz7m3oOD2RnufCcOqlSxKjxxWUzW4/Br2Oimj1qTZGtlLoqZLsBL4K9XF/ZDWtT+038UMv4f
JTK1MUs2I1s9sNFH+3/WdCKJy6SRmolZeznWRjqkQldWMEfzIO7u7AgOkEY9sC066hF70DCDJyMn
BGIRd1nB+9JHJZs8s8ZV0gRAJLomu3hE/9A3W91WMznK6a5q7OHoEpG0Nz1RPTJT57jE0esMslmu
VXnTLYfRDlrtRqJQ2paTmV5rib1ouUUknWnk4Vsnp5mM3/BBuQVaTmUsHRguFtn9dpJYhBymCKs5
cqKjx6zg0Vd8OaeYsXxUjzijzW9VlP2+oMeD4K0CGBCnQXoKEGavvd5w3tK6GxE7l+2uARb75haZ
h5qh9I+TmbhvCyJ6pU3Y7PUm5NTQGc4pC320WLFRvE6h/52RKnMDgTRV9/JuH0Vef62aRWWoVRfX
SZAX5Fa3x/tnvXZpEG+7Nuz2tORR11kWI8GqOgBw/0GFZ+/6guPCBg09WIQhox3bupffD1VuJ6g+
OiJL//mDzpjuRWbnG8v0AI35gIzUCcTUgnCPHhy4h6+TVzHr3Xtj+W/ZQnQNkXtYSZGd8IwbB9I8
bmKodI6blXBj/TkvxAeTXjgNmmN+ovrGoDYmX2nFxzha7OBS+VUB7ah3z8oQKGJipdq0RsBPzKkw
cM6oZqsQNqvK8vTGExEIrYpydhHOyB9MmsMfefZqwJL8LmMq6abrPqB42GiCqaPUQ7hclXYFmmIy
tJ1jACxsJ9y3hu4TSYtR+wnt4rqu2/RBvUSvfwEkiybbosj5Qh9wfOtd+RN1SP4zd9cgL+yfdLw/
zx6+DYQF4CqXZmiy9G1wqXO4FtORWMlDCX8yJm+Rf73p+qQ1xfURtjfbKPXzRv2DEi03oFxX9CSW
T9XP5uY/dAIQov6svEzPcnTEUFiLAp8TyT8rL8T7Iy3ofDglnpWcxorbuJnuomR4jKYUXyeWvxgy
cG+Rrul25fzgplhuilp3dmYgQ4p4bQ9yE4pEmswf6qpK9Ol2Ff/1mvrpSJfwb78uyspvKNSMsxdU
02U0QQ23Wdt8YPqjJHbK6spy4Z+zhEwIWbCERKH2ljvTeLW0jB7I8rSvgvngGiEf/PJUWkOwQRj9
He54sAZHaL52A0kG8Cbag5IaMkPhKR5UomS/58S4wQfXOkQFTVrusZaMD+qBDnq2zpkgYbNFEIRZ
N7gPG7IS+uWqEWybWZa0O/WDwINtUwamQRpIFhERT46ulY7Fi28P0RE8Hlvn8rS07Q8DlOdICSie
QJS3lxAlwEVd+csVUDWP2iUZNKLpxpMpSnnVxjuFAhzIn9kGrpQQVND4G5owAfkV84aI5uyoK++2
GRmsvIverInxdpntwjzHRvLcR6IDORSuUtocjC+s4dnFdrCeRZTefj9FdCjogf/qXxp+aaMqI/CG
1PXsHBNddBcOUAS9IJf7vgTfKgoRbiWAJujR0y+sURzkv14jetVbTVaERhWd+TUU+d8fOqJ8urCr
Tur1tMU/WkJiPcazQGsQFd02WqLfchMUD6E19WkYiH6jonnSC4mSMl/jz2cSFIftWSst5y1AWqYq
zBza7KF0NW0r8X6jdhn07bikvxUu4/h08F80LbG7bbrcQxhR73U/gQrQNmKjPPK/3fLKPG/O3Xwm
HCVyCAi41Zr25Il7o8rful4nAnkGDqYtNDQDxNPWd416Qycj35gc5oha4KezZA7kT8lR47hHNE2f
mRdu4Qd3WJPsO36JvZq5X+Z3J3i91pMXtj8zkSPz7ZDsj4LZnDuITxWBKRs6Ft4dFbwJY3fAGDiJ
TyAp851YWhdWK4qdZeX5zhPZuA9ilIaCxXTldEF5pwV69m6TJLM4vVCijyuitZgRVIl1za1s3thW
2nwwdj2hedB3ZVHYNEPRhLlxIm7CMPVUZ9q8ovpchYngHN0NLV9D6sVhaD5Gl7hDeCHFLhYU2LpW
65s89tgHo+69RVK4bwbUZygZhk+2WCBXqf5FSn3ekKakn6cOQ8FoZVQKSyhoPmDsuTVNp6EoLiaR
HCuU3TPvBXnTIAWCtZWXb1mwxPPof0n0qhCjhdCM52QQILZZFA7KMmlW8zNeabSpETcDVceiYIdv
Fp3Q/ZXHhFGQisKUy5moKAuBsj3wtyq+MRwz8tRaMW5dRRVb4uV+/wC35wiVx7PvObeuhibO7n0d
/oLi+icTcyNP1rjd63Z4N2oQD9IMVn1L/zhE/vVoZ4yWe9d8nZzWXVLCOZfBvF0ZBrSxrUpf48iE
DKNYu7lmvfstcsc41MX5dj4A1d31YXOBpV6tacwkG4fi4LNuuQCQQ/c7OqRLloqdNO2DiQvi7KFT
vbv51nII7DsdKM2vpqrhzmff8tD6K/Zxpc3FihoLnQUpZIfIs9zz0IzFIaBnZPfma+BNJFBlzqMS
JobTuEd3BgvHmU9mXjKk0udnhA31xmoMrBNY0w0m/OVDLj3g/yXoMdPI9Q8o2vBWl1T6RsgdJRbw
HYgW3lZOGLXVIa2Li/o+brjBapYp2kTdCyM1lfzetezrhSH0ayBcju1UUSgTqHypxquVHRdnD8H6
qlm0kxh9/LPlIIsvfDO8jwT4m8aqIKPByY6wI55DHYkG/Phb8LRmA3+d4HIUdEftvKqf2wXOYJGp
ZSV+9YymVK5aR8KxUqK6WGAKMWX8WR1kLbv7NLh8xSrtWWstjSizeqczr3qO0Hw8c9TeSj2L3gOr
7K+NDLBQ0IB7dgcKacz8aOar8Rx5Jt8vD7A0Y655VZXEb7RqZIGK4T1fYuzyJdUuq7DAcxLy1zQo
rA3pGPZGTSS8sO8u4zRe0NHdVa4hv6fIv9RF5Va7Lgg3eWbmD4pileAnAkScPxAVnfw64cuwx5wr
vfir5Wb7EAjKew8DYC9muyDQjY61F9jjOqcLtsmASlwnUu4uOf6vbYFeb4cGRx5Gd6E300AUfOl2
jLBnUJv8MtbNjgMD6bSJmV9VQ3eSbnd2NdtdqcGjeiC9xTsb/nyROu4aPJXGKqkFAQV5D7S0MDb/
R9iZbUeNbF33iTSGulBzm31nO51u4UaDokB93+vpv6mQT1HA/1MXJ48kDAW2FNqx91pzdUhEv+UV
bnqbZ8xWronPTlPgKnua0vE232yf8rRs6Cd44U0pSZ0pasTQroo+sB/fdKhJG6n/LxGSrZLGLBYG
//ywo+bq1l1nVA+mpuS4mpvqkzzSEvvjSF7riZPnNfuZd1r32MEhudMtVI3B/O9WbWzoMBTI1fOr
oxWVzkNIfgZ/mF586hru/tSo8pPe+8P9xzY1hSZcJuQBa3qS40yxH9o+uxap8WGGKkw7vTN6QrCk
xMEMcwunR9bCt+u1ax/TrOghQq0yvEob2SrodE+/Cmwt1eidTOH/LaNwfVXrtxFI3q1kM5PsGO0/
kCYRQ6GwRR202Liarg73NmGC6zKvayg941f4DrPllxGzwryCaRo7MTGPXUvIGRfHsrXjgrLw9UY9
FxXar38iwHwEprqjA//GVUpGoh/67lenoCZzJqPdJGhfiQ6nXzxW5ie5W5+miDF2X+/HyWgOhS/G
hScdJ3R9a5871LaPkB6mjePxJiJYqnwYRMGMaEEET+nnwLNf9Rni8682K1IvFiZoS9ZV5W1KHOWI
3s6zs62CQfVNyepr2UIHhAF85yWhed/OAUKaD1wHsMkOzKB7cXvI5+Fo8sgDQJ09ID22CVF25WFp
dVUzJCOzp7+80YwvIu4+Piw9iS/ymmMM+yGYo9LdcvrqeRiA5DrLOIFejfR05K1x7VN3+//9M6pQ
W7ejIHgiqquVREr65EmwJ7wpCENfsjr6Msap/mU+8FVdQ93VGUeJCK5hSSMluJYWo0HFL4ZjTzCi
EtA2HznI9fpxmVPGApGSZbEUj9B8PyFlvg51UPvgFx4mMwu+N6Pzl66U/UmvqmIlo8ZUP1B2zlj7
a3mapI47s/Lch95kbxnPBbeRVsW97Q37KUndO1lZqkOlQGuysTSZxhdZGOIJSI++U7dYGmdin4Xw
qcVCDDJShCtVeOLerLJ35gjlVcsj9Zno2s0QFXjcPd5IM2bFjY3yjPHAP1rBtANEN55/QTjLa1mZ
6RuvDb7/R+9E/30IBJzaNNTZSUzL79chUMOEm2EZyq9FwYwUrlureaTtgiFMDx4WoXUnY0fzPtT3
sj4nufdEHeCfatOsNsY4io1ZNa+WZjTnrDfOi6OIwu2iZG6G3Mt+kz9T+V0Mci55k/vmodE5ohYm
JCJTvGPbETU/OyCH2fI4zR9g97Y1FKO73OxOWh+GD3mtDFvipcNLWemoxiKLtpQKYQR7bj+30Ahv
HvCsdeq5qx1rEwX0U3KEXmsMGcnrx9G3ZXo879/IUis+i6Aeni2XJxzz3bGOSvEaJqQ+M3x5j4pg
OLYg2ydNvYOs+l12OoAyqnfERn+XjQ521OAuA1+cdYjmEkKIHUtsIhX8Ahted1c1ZU7nzNVQ2ym3
qLZ9hrg+rah5D1VnxZCj8soxCRH6IciCZ+oSr6RqU4o4zdILT1Vn3aI4jo8CE8o2Gg2xc/yqpP8C
zpLpEDRgrR8uYZQ9hk1DPnlWTscpoKFpBsiMUJWi7vPJnxwMAwdd1pxjZ/hC0VtuNJTym7IuDkjL
ob3Oo0zXGrW9mLusLeCknZz9OqlXsIHAT1RGI89cXz7YMQbKcpoeJmYXd347fNYT8gDtVJ1d5fxA
7E9lWpf/kRCmq7/dtYYNvAX6h0nLBxDeL3i+Su8NBO+YR4qiiAgYHs+SdquFBfKXolBPhtXaV8SE
zz60mlRhsCAVNZVBhPYiT2GDYt91bGb6WRg8WMSicfckzzky3pD5A49rzxLMEe1tsGQIn9ea6YdP
FUg/dmpJA2Vycmi6hu6dR6MF+klWP9ljb+7BPBJTEgjaVe0sMKE/4DLeGHeqCmgKQzeTsQ5QtzHl
BsEL0/S2jFmLOUbK0xlAQ3TG69bei4Y4XBm0LI8cJbnhGO73ptdd53ppNE31Juul+azBf3mT9+R8
Rjr23onEfnB4KKWFRG0AyyXUULAjSOXElvbDGxrjTk8n9nWxQh5npLT6BX8mMDGHZXe/jN5E/85z
bx6G8MNNXg1rxgK0U+cmB98mE4dUfNABu1wqs/hb/sU6Yqfu5jMdo9Oqk6oYKwQUQzq3s3exZB59
K3CvZDRjsg9YfOENtJdK07EbqXCD5J8iT2OAO7hkw+k1L8tx12spEC27PvfMK4qVWuljsQpidO7M
UvP0UKvavazZWE2aHXRjqOgRDjCSfpzdsggIctXoDBIVUsf6eEQgpr2ij93JABZB/SZflcsebYgm
uMfjELwlPkEVCBj+CiMigMupT+4jdPyHPtLweUHlvg4pwQzBXKlGvfde16NAJJLaa1w2nfI0uey7
2oZc2wYojz8vNGWjPRnwa3eeZagQ3FX1oBCodVBoJV99V7HI+TacTyjw1cE+/jy084bWoLSDpMht
/67ZTnryev8sKVqgoep7xepfM+KsEjZ157yCyhl7mXMQKaEPjCD8o3xW8ynbWSUsyrQxrrL31xDy
ZeJEuOng8l58Xl6IUEJs20zS9aztLz7DyGVwXOTu+yhc6ls17i9Assy1avsUmxg5M/Inr63Gy57E
0rAmVWa0jHKlzqexPXOz07aCFUaBux2xhMtJtKqrfxdWEP2HAMQxfu01ggwCngDSEJGea2rzr/9L
pcdYHGui0tm8UTye3hhXXuNbZGLNuRdR5ge8sNx7oxr9SxPS6F4w2oH/EoZe+oTIF3/HP9dBxLyo
RhQeCz1Vl/rP5U0NhqVLTzJQBC8xqSgpNAR6TE9mEX+pOVh3k+vsFh9szD7uwkNNgeWSVZdM6a3r
IAOIcYw+9SYcTN+Ac2YMpHrNZ7Uef1xP7MJ4FOjGGfNlrx1ohmPfCLiC82lGW2Wve8N92LnGVclG
41qSaXlwA7R08lo8/0KpoM7X2gL4bAOlo5tCNDtqFx4KLx83Yzwh94ti8z7ICrJJeBqMewIg0G/s
66Sy/+oz7c7Eavm3o6EL+ulgaqflisaBbdBIGJ1Q2fQt/1QaMflFMZsKZDZOyf8oaqzflJimbnFj
6xrkVkZC5i+vB4Pc53pIPWJonLE/QhExz4mfrpcmuDPALS1bxhFq0tzIjIo3DiHVyyltW+XkY5RZ
KS0enKbGTM2GnJMUAuBLitdHqe8WqW47roGavNtmiyCNmYO2cwJQpGZT3ow4vzq8BR91o0qf2jw4
KvEQP2tlflK4KQ/cH+JeJW9l43VB/6KyV1mRzdB/hVXOw2+FT3mbVutAdyacn5F3zk0v3E1FOzwI
EYDcymqWi/loUDLg7RZDkLK3Xpc2hFqeajAfn+osFau6JPzEbBEl2o57dDODRAYaS7K75Kne2+iR
2VHNe6h4nPxrR0MasfNDz7AAVA6PaSVpQRKf4LbEa4sygh/KrE/xnFMy+d2SOwYMqF7iEtvBO+lG
h0o5Z2/2SbfYfNJhQInjGeu2o3hYybJGFjhSLBR7lOYCtElspcmWegWW8ZzrJD98GKSbPrAZtyb9
8jt/uFoSKUbXvQkmXxIEu14JTm4RV3eDqUQ3aMv+zuP+28S618Zr0bTtKk/S6dgpyR6RZv9kz7Fm
Axqfi9Cc5B3Tj45b+jwNaUaDTuWJSBtxl2aNeqvMnDKxMBkrKOGWaDgDq1Ch7u1wGFhQkUrKj0n1
8h2wTX9JWJHX2hhXxtIdr2LGh7IUBn2u7Ux6F2sAWmJX6U24UXLFfBp6cdcPmn4vabs1GGIsX86q
1/r4LkyBsCm9Fd8pJtJuuqzlUDBgGptvUj2XVfY2RIj2H8/U77o5CME2hlhVRSkmyEP9edkEzgX8
Gvn9qezSizZ3CYUx51ph/NvKR6S1CmWn6P7HqR/Hm0CjLDca+5y7DlAqpQu2/5yWvC59SwdSlSIZ
i+zGvgvmD3nE0NRGYM6SwuxcXp5E933WzuKjSeJbYBLxAID+sXBFdJMf5qCDLQvYUclTpYiUuz8v
K9L2+5O9wDSNeZvEO8Nkzv6rEhOveFPruueeCJdztkWmskAM+bdKELRZerX9jFi42qFRY7Q52mxb
EBltcuEM73gN7nkP5N+spr6DsiHeg6IbN2GYBfe2nXYQZ/PyZBjAGGeyqWHowzUiNcmelQlWR78Z
cKm39VUG/yhv0v0iwimA0axMv+/0YyTQT9Rxwi/37TZ3Su1K5bsmcdxfOVV51Fs74ab/X3yiPNK0
ytx0TJvgzZfJQ16l+j4icntFzyahI4lkbeVXvBDNurrIayP5D0fHIDiussfqYVS0b5KEMGqNuZ+0
Vt9qMyLVhZBGVErlbsYigcfW4DRwPNqTJGi8/Pw7szKF0CZUrG52mO3TcoxJezPmVDAS81xCJImq
Cmi3a/Tg5x+2XvbDMdXA2cs7QV4LepImMmEEO2H15uHPP3ZN//1tIniZzNUCqlEomr9UDH0D1z12
8NYu8oKhhS0Cq/Vv2zFtYjMbd6PEmkk00KgwA66qvSQdBJp2qeSM1pr8TceitKfVVZCjoTIbd8OP
U/nsQJT8n85A9XE7DqZNEsA8biUjSjuYCj9JewgfGQ+SXzZbNCze0C33BvkUX7LEtFeJZ+kPtaKA
DCeTaxNiYrylwzy8T/z4WMW9+lxjFZBVK+1RSpQ2Hx4m75k+bbTU7wCAELi4EFJmgScxbzHZwrwq
qpTA6rDwSCOc3yNEVNmrpS2vky4jK2qwFxAngTvuRmgk66kXyQGEMwPJmcGSxl15SuPmu+/r5YMH
qqYVdvtEHDbUDG229c6n3RiOF2BNn5cz8D5PRjC+thM7s4SRwt6c0u7ZTPFOgz0z99Z8GkXAwSqa
q2v5q7pa4brPCD0qemVcaxaZgo1v2MeyGJJ9UPkem4IYxaVhdRDkCBSQdW7rNv0lB9uxnBaNcegq
Es4lSaToQziDglDjNIDrYSFTlLA/hxqCNvH4EEIeZJA7d3M0Lb/1GuGzLKVHWcbS6va3cNzKk824
7M+3pmS9/bQiCfo2NG7ZSKosTr8STA0rpUdoG/0ZismQZ965DUaHucxOOpBUu6sP0GtWhs3PfyUX
k9w8oaSoL7bL1Ir4Y9r4ppHTTnTip0kdc14pefLkD83HUQ49Lney7K4S0ML6qXV3CxtIQ+zUQ29f
e6FdPTalHpzstg4XHVjVOymO4EjZyOYsM5l0NdbxE95q5aC6no+TnapDBiEMET0ChA9PqWGZRx9T
8a54+fP3Sfze5RJCGHOjC+W3sDR37if8q+gvqyZogE2V5zRg/DPpfXNGCqenZ7W3s5WU2Lhe6KOM
53uXRYwbkL6Vk6a9WB6t6+qrY5TcvrDiGLBvltWXd9C18WuLH7iD0G4W1lK3QzP2NwMzdIYzbd6N
L85Jznv8wH8VJhibICbPPSn0/EL+K11/fwx2gefW92qbuyuXjleVL0G+HxwPuQlHPR4fpczTnLLy
wl516xN0sQETGcCCE+obMNoVKlzrk17nWLGa6NXwK6arTmw/NHX7aKEn5Q7uzVtdx/dlQSzo6Kjl
xpoTn8p8NwRde0vMumZkoZeHJGm8LY6q7hw2k3OHc4Y8+Jr2aGFiodVZ0876MNBln8cemuLdRRZy
mWVTHWb9USI/7bKv0H71f4mZq/wjLTOxuu/LnhqCh6wsZdCIPPK8LD4smiujx0BgkIWxAdyEAyyv
t3atW3+bUCWDXeYVzrmYZ/5SW8Wm7JGGJFR2KBDEChGDEZSFepVH0XyUe8V76StzwEt9DOaITWZ1
2dW1BWTfmqEm3CbMDKG2HXg/BltTF99p3zKg74WN/QjtpNskE/sCUpu2ywo4FdqIvDeqH2j5kfoY
kgsd+qzHU6DyC/RPV04szKdYpVgaRm/YSHNaZSpi2xoh0LrcCtaSil5YI//OqT0XSguZe/JQcUiW
eK+p2YFo2ogRYhxqK3PQirXTe/nN9vmBKFEwXEqDv+eoWqAQdG8n5YJpFItVkgSfHS9EA1bOVr0o
/W5DDiYrNQRqWGUJQo1Os3b9AFDNTosE4kr7HBreSJyMR6HuFZa/WiBfyD+tJTqlDIXY5m5gkfCe
NCcSGg8/fsChL6pt5ekd6YAASq15xjsoanmX8aTJSxqY77XrYMyUdXw0uzPL0hUbrSrDvVbo9SYe
PfPYkSV9ClL946hOFAVbrbHMj1jPeSAitaFPxgLUF8GD4qbmUYobZQvT6oJPHnM9tg7tteohYDoT
uzX5fZCnQ9Dvp9E/yl5PKJpgQ0mLwQmMwVPZ9c82om3eaeMhgD8ePIKAIRyGGxpm+BZVjv/E5L64
Vclb5jlP0jjZFYG/0ssof6oJ6Kw17zS4Xn3t1J6whBDJ0lJB4AD9W8upbuWGFL+xcpnHetnf8ZDW
j2YHKbBxynBpSZRayF8xiF+dQX+FubCLFbt5aZ+kE2fwLYeXWQ+vcTbmiLR7R0Y13Ds2WEasQ+qx
8KOc1gAL1OxhqeYPebtG2H/2bomdHv7QiEJVWNh1e40Y+xl5G2M1JrekPtvSsuhZm0V10ltaeGGi
Wz3KD92zjmnL5JnuofbAP4fg7SpCED6lxqV1zWhD1MFBLoBFXranpaNIUDRDLmEBI8Jg/CQB5L2O
KrDM9UeRN9nKxXl1sLnddxH6vjON5+aiMkfeYphRbr2NDiyrh+pZiUL2Rn3d7xiiV+sGgtEmsIxp
X8rkgvm0KYUGw6jdSAi7x/4Sc6B5dkcR7Lyq1/ah7GyMRch+pRovEvgoCnEfKDWUFr0DVQZzQV2n
BrqWpCWNMGeBvIuDcNiEZRBcsDzrVy1pUYXMgU6d110UCnNFGYwv7MA/ywMl9z5namc8asgOVhI6
a2kojstoOPXw8/gWJhHOkJC+odxehRl70kyl82B2dH0IMgPwkqO5t7G9ICeIIlAv1ParRB7880sM
YUVSP7Mva5/L3tS2Qd3XR9+P/Ldcg8HLPwUQXJScvFKHr58ZDqo/8lSyDn9/4cKHgf4oK1jKR+tM
bmxlXhvFuRttjBcyiI33YrHBxhNt5L2Cxxk9T+Rc5k5CBH0IF3I9XgwQoNhzA1hETfnQ4RLe9+2M
Ve+1e6TtRvlX5GTOvSQJF1EvrglBXz16LzW10r2kG5OzGRirpmNtg3I0oL4Wt8XC3Y4kH+GOFk9t
4riryqs/smmGtA9Jiaq9vcDrs0ZMSR9iRj/KDxMIgHyfioRhVo7NRsacy2UWekD90GJC2DrV8FLp
IEiIBn2QHyCSHPBCOhrrf65Fdp3cLXt6ZTaB+3BLukSEKGX/Z1NJMW3g6v3nVyTRjga4fiZA7m5G
/u8zkCQfR6F6nSLfOklxKy48RN6kNSZ8x8jGjJ98+GBrE/jPaenNNm65nCIHzTbJJLSdht/noexe
ZQbmj2xMA0bfinENZMK8fgm6zrxNvJBpaGwov1H/TgL1TTMMHfoOdOcMO6qTp3TdvfzamLTpXWXp
O2Xwy42sai2HNBkNSAk5r935x/UAGdGP62WDUo+nE+EhaT1WBAzHU8p4J//+5nzqjnG8k81lD0EX
EV2PHq38fdZo+efom/xP6amRYdkUwz4nRZWrSaHh+OgU45KErrol6wIaFv2zP9eMmmwS/lRcW66l
MjkWNjEBQvxqB4oywxzNXCRnv27LF1WgUlO12H+VR8RYKcs1eeS76npygi/yyQWtyrpZOebyIKPD
qs8pET0rivPL4sum3x7BB+6BmLCn2Esel9TPgy+OT6kRPukzilauReZ85CKb3DOoZljRTcBvHZ53
GQvcuqpKPEg+bH8grelxaQ6+NEqsU8Bju5vY6bxUo/PVJ6fTyecIulD7NIQjsXTCDu69OhhvWlE/
y+vgwLNt1IUteFzXeWF/gNnD3Y/1MDzhkCof+zq4Sf3eCFf42IbaI22RbiU3HaFZEWFdh8OdXFoW
P/ZSMBvhM56kgz8xypcNRLx72OEjpTxQhd9XtkZPuFfa16x6smb+eKXqFvYN2E28F3cfETwSF9s7
otpbsQbvqozufzQMxwRUrlbW8SZFTmBUAdp+NfWGnRZ7l6UknSvRLuvgOOIdX7l1gXumdI23XA2d
3Zi13a6S0kTfIPNEVzdZGaDazcwKEA8fnTO+CYQF66X+S1T7s223+TV3hvpSZyBb61lGHkYhVCRi
u5SwuRpKr84sQn2dG3Xwl1qRNGeExlsh8hIBjPW5D93iHs2dj+n6qY3U9m7R3QwhBjJ17DRePl3D
3Apsie7Z1N/kGj+YlqmtF8HNn+994xdDBTe+azNcVVGTW2wsfyUZOIDTFMJhAWmkzvB1KjoSzi14
zBpHZtDz87b6jEQ649XRnPglCxKD7XiPIaQKiT6VI74+18SlwPwGgpIaksSUTVEz9ZZHy7X5VzN5
7eevQ3zDoFCJs21KJudKOmCjoogvcd09/Pmfav7W3LHZEuIxw/IH6U/7ta8ZqB1BDYbTnQH628fU
Hqkk0Hmv01pF1onLvcNEwMjWHN/TOagidoxnwWj4ouaDAnrWOdLQj+CazqOt+d0Ql/Z0avv2iSr5
41Lo51eeex5GaCF3ownHDvTz+K51Sk/Hl11zphhXT6OrjCbNugCy7i9lHxfbsapUxBP21SGHogck
/c5ySlJRnH0fnQaBcRY+//kbImY+6E/Lns322cQta7qC1sKvy54mLAYnozmcC6AyNKEqtpUzEt6z
hyMRMspb5Tqf66H/LKu6xokOcZPcZHZtJCrtZBfud7mhNjIRHoeu2sUmeew/wFDyKM0iTCdaE25H
y7bKregM5Oojba+qr9Gd/CNndvRO3TeTa6/ktbElsbfKVHEcykJ/4b7sjBd5ePCziqrIzaGEzKMI
uab67XgM69A4y8XVK0ZSMPHentjQXax5K6lO9ROju+gttYd+SyDafwhsnP/Ht9MmZAbxi024p/pr
89DzKiALMPJPi4rGbFQPyYyGMygm80PaZWHRvYewaK/gDZIN+GTD2lsmHbRR6YFCTE6x85ykeKKj
qBAVnUNqHYsnmGbFU9Y2LOjWm8Jc4lIY8SmvKtNBsUvrJQC6u5E7Ci+bTmR5ZHe+0iIutvUGlBt8
Pb7emwb1Lc6A67f6cJJbqaoTYhPijVFoURbu8B4G9W0IM+8RktzfXYmOkteB2PcZQXJNC0hXHlXz
kSQsCRKXmNNgS5QSGgDQ/HxNXDiZB8UrQQC59TT31QWHjYiSGZzZ2P49/c1z2Xk+k485TNTQANbh
2Xqzs8baaqVKEtx8Co5phMZX+6jf2CjYnjMyfwg3qtTNQh1+ms9kV5UfiX9f+y64IQOothyHZ63m
nJfF9c/PjWb8ZmKxLXrHmoNzUod3+St9CF2r0ysobs98UX5kIZxuXRNQDcbuDrlKvXPSlaxoKpeJ
H1k3b2ZITz/rxre6b74W2E/YYnj3EvlIblm6dfG67xSH9/3Ya9NagjxLXcVSP1eii4zF1NyjMjG/
lnNqS2gPrM/pM1vn/GyThVio3lMyP4DyQxKMvCpxPkQwTaOD2gL0ttM70l1+IHSZMnxUyjjqEDAn
I1XcSCh0AeSM0J/qUgUzpXA2p7UOobbNVPMenWJmoMUXf5ySU0V5jdLLRJjo68cxqSEdIK/46BGp
WR8+yjQZFEtXw+v7fTaIvxpY7dvQaTy4hbNLITQsXCaY8+TT35rGtbXgBwyh93eiFgE8GMZ8RTuO
j9AHliFfrlmn5RXE9LQ+yR4DFAzlPBnqyhOG2W/UjrlgrGjKNktOCWyuW4Aid+2X2X3e5B0pOW5w
RhbHBq8wvLe84GVHNunnSrWtla9P1ZqwCki3GOtO5GUSpjffxvLDy0KwT8I6o9ijdjCKvZIbe63x
EfCrxWMcjvcgyZXXKXXHMyAPElD00H/TFDXa+y06fyIcg1vkFl/yadhJvS7kmmrTYL0eU099xcxL
tiPZO8tdjAeOm0jvYXpWDvlbs53ezwqczJ75Ns0jhCnyxH+wI36PznJVYtcNWmN45m0KhZ/7qXoa
Oq3pkFxQDW7yHI5z+nuB6DLSYMOlpv55aPiXaW0ZP+XkcDOjZMEFOs6AdnDsD2k8Et5uN6Rw5+c2
nKUcDVLoH7xRT6+yO1fHhNFgpsePZ+YniecB14OmynLV80BrzQOwCdg/9p8VInW/yoO8ee5I07iR
9yfWfq5FV0MPBDSjSj9I1cwskYGQVAHdLOpHQKvGf+wcrN+WfFdDXcKUyrb5f+vXJZ+aACtWZSvn
XCNWtGjeCYnu4/UwqQEgCZTJy3lWM/hTWqIyKXf6i9U2r00atFjNQMDJBczHIXRuSjhw8hT8Xbuc
as6eVFcgf6FKxi9+u6tq0CEZ2vn9MZtZBH36GILom9dnyl6J0Mj7fR8eNMUHOKI4mQVrCm8DjQBv
8Z7DGeyu5rVjQlttLeF738JMveVxmr2nedIipYRsR+ygwEpGkk5raF873VQflS6dCTCR8iXRS8j3
vfct5jcGhefSY9HiXaY8STG7UxXAMZ3GXEnziNFwW0xBWu1dQMZ/Xot1/TeRD2140BmUdDoyEIQg
P9+fEWzcvKkU/zKa/PWSqCdCgjzuSzwi6htiVORIkqnSzeZVcRgo0X6Goje3tahamlNpqt/kmXx9
+klB9HWhwnpHCoJT+ojfIXusLMc6RSExiz0MjjTJze8Z3uFCJ9TNM/MvhXKXowBjIjAaF4We1xf8
5wbdHLt97ijhtjhblEvoqNRBhbEtSj381LjJTlZbk6uA+FUKTF1Ka598g1E6SkplM2oIMMXM8JWk
CAml0duEcUvYnMCTOSu6LXyxN4QwZpteOwQGyxrUwyOqpfoRCI+za6JCXcu1exqmQ2qUwWPmt+D9
jOERwbW+UqUpaelWAszluwkcFFHXi53XX4LZzBNNOu99D8W/oyu7UkQlzTn042cP4UdC6Xvr6fZs
NRuTXND2yRHDOrFZbUgJKxpaZbH5qGNC6WrdeOGNuo+HxlyChFOGe0larPE8rxB6FjdbHc0T40TE
rnOD7agZYf2pz3x43GNkOwdQRPVDIRI2kwpb6tgO8CgCuVwlMbZF2l+npIZ8vswfEELt/ZKtn5KV
7qrGr3zQ5p9r5bTHwePNSJ0Qg5+Ermxjxd5HuubdLPaEq4ac0tWSmKXoWbQ3BtehgUY2dAnI/Dra
oCDVHufVNLn61RnOvcI3auiD2bPAF8TObSG64FkZEFnn5gYq5S3hJ3WWShe5j3UD4LVT7eIp0FR/
M9nEFXhpt7PhUH4XlnEk3Tf+4jLEIerOrm+VlR3CGQEdR615SALRPBVDxIjT5FGTdJUm6a+VGIv1
oCq8rclL2hehMx01f1LujawqN20XXq0MmTQSE8bsvKN+rMLZSOmBZ1a9U4023vlq2BJD/r8jx6lu
rl7d1xkCzM5W61vce+2xaytzZ4Lx6a0K71Tm7KVFDLL539YUjw9lpXUvDiJXYSTPojKXlpZSsyxr
BCZtNSScRZrtMtVLTvXcy9U7gJcqdriT9CFkAgNpBR4YopTYSfum/OjgSG8rq9JXP67JI7NqyzOd
1KMGoeEucsZx32SJdV5U+H9ef4zf5MkuqZKIYVxeMvC53F8UA4Vjwc5g03ImUAUcSpOIJ/bAxslI
yXJdkN7zNbvRIEMc66SNl6dZPtINaoxDrJrMbefHvBAC3ZhD7Knt1M05nMkO0mY1iBencPTlStHY
761Xt6dlnFe7F39CBI6zVNliJS+x8002aa/MSySRSLKJILL2kD98XDipmR1GG86C9R9rsTtDN3/a
T6KbEExcCRO3mDhIeMO/Rq/xCMG+mJ18eJYfxwxUjoqv5ih31Jo90ULXmhfYPyarJa0seX3Q0XEX
0dgc0zxDNNs4HZ3Q0jlKt5b0bblBOn2erVyERhXvNkyUA9R+uj0WMbhOKIaHaLTDHbTjASd+EO3k
NT8lWjx2mPXZdg1kS6erlaVPjpe6N4Zfh7otijfGudaZbg3jsiwm0GtqLDB/ac7MWBDXEkz6lrmT
csqqNLvTZ1DY4HwP5hLMlEkF0ZSwi83p7eLBvnahFd3DIVzTRwgws3FJfphNXmxt0WMw/Oea/JIE
4EYUTRjS5utqoa6wjrZ3VgvpSovt4XMcg4qUWbQyldbzaKqoPZfCmG26TrA3ndI3tSbFvPEJ2agE
Mot5RCk/aGnWD5GevrvOoB51MMlHzj7Hhmmrm9D+1tUYNzBo6N1+QJqKkAKEqygr5U4Jy9OfH5Tf
GGRYHgzaq6olaMTTiTF+eVKoC5tGiQP7THq6tV8EsaPSzdZRddoqY0SPow0DuoRWF1+p/nwsnwZD
YxSTz0tz0TWGb5Fqhgd85z5U31J9Rov9HEOm9BSK5nqoUc/Uw06WmbKy5J6LcN6En6uENM8fo2Cb
WB/Cx8JVMLXVppbexo764BjHdvpc5qQ8ManpzxJgA9QOdnpQT9sqVb/mnW8zZREJ8HSCsB05NrMS
BD+8JuCAF7l9rSw6OQkkeAuftrxiDZN91cYSP1Dmnn5cikL1bUytYe1nTItS8hGL+4WKUekXMEkn
YuWOVBs5GSDTv5srCkiEBfrI07ORN6U/JPlDxWTJ7sGq2fpfS+eyFMGndEZeBiZRCPKj1VEuToNF
QrLll9t0Rl7IW3qSjVpD7Z8iC6fSxCpC1Enh02EN9U0joEiWlQVfqY3fg8T7RttK+TISco5xm/na
MH1XfOAh88HIFaXPm/t0bva4c7EvsM+ktVZAEGcfEOdY+ZcuuWq1D0xj40uOiuaSoEY9ZSpd2X8u
iQmzi2EZj12OWhaKeHtf4TK4zywSUFvoJH959+ZUYplw24uUipVm6DyMLHuqCKjJzcjwDpTrzJe0
LwuFtJ3i8ICwBoX+jGyx3RLxm3RA+ZoutlWEuE8Tr8PU9VhXkxSqnW68gWPq/mOTxStjDhr519qJ
SMg1VR4M0I/8z/h17TQYHfg9mo47xPY77H0Ra2dIUlxfFadu/pCnPz7kNQf0wHpMidDyR2ae5EgU
+UnLfChDyJ7+fdFs/fxEjCFIQ3n4r6+X5/KjzMVDK/pxJ/+cH9cn28jIOSRAcv3jV6aq/t9/cfnD
staK8NPClNO5a1FMFctHEwblyW8McN/yIrlm5UlelKeEyIKZB7mMQiE7heOUkQz2v6MB3PhaL5ti
/eOa/BLk8fzXf3z1L7/5l1P5dfLajz/GZxe2r+GY9YpVnpRy/PgYRA3WWjfBWRHycxqEQN7/f5Sd
WXPbSrpl/0rFec9qzEPHrRvR4EyKogZatvyCkG0Z8zzj1/dC0nXkc7oiuvsFgQQhieIAZH7f3mv3
tZ14cjer8Jh5qajy4233txNaERs7xY93HY12XqvlJJOQhXmD3ppXUP2MNPCQWdqdi6Zy5YfOOx8H
mri9Ya6xJJC/cTDq9GJG9aL16C8pFD6vhVw/OXidS3PaZaW9NqOr6cB8yKNLpgGQaeKOfn4Q3SlJ
/078wz7KXTSKdGnRvm8Myz81rZNtp0JgisTtTirC0K5Eg+M1ma6+ndDtspu13po64IocU7+x6SsW
ggoYtyqfN7jB8UpOhek5c/Q64YlKCkTMdF/TckassAQRIzlblZn6XKTtZzcUVAlCzdpolbbWg/Bu
FJW9dgrWgUUd3zXqRMraN+xU0ZawlU1q9N/yNv8K0K304hTWEfbVYXaPpLE8Nm4PfSlA5wR/X+m5
/IzB1zIIo82Sq+UqfeL5fa96TB+vWa4++tbJ6MxiPdU+QvuD+9kymfaGfnVuiv7gu2TBOSsCZmAH
Fe+2qwGigf/E9yJqtSsyNw/r5bV2KJwCS8rX/QCJp1DvSlIdvVHXTrG6EpF4NzAZ6ExI130WfsrT
R21ZN5t7CPB3XfacGEV9BE70TLeNRWPApWw2361qeipSh8DF4MEgWMRWwnhlMw/3AxCSgG5WhkHC
nKJ5rs88m5dVoNIB77KKQwuhRzMchlSnErKko1QABI3+yQjnyitmov9ogGPhi6q7PFBWbg1OiEni
Pra5G/r11xYM/FrJiFvp0MnUKmzZ2d8T1hd64MXI4lBp6VTCvutd8z6p3Qe+lwqfTFuFigWvgWUk
7a4eaFiroowj6/3NzpGtV8VDN5LzFYyQh9L0m+HH1tokyzMDU4yB/pg5xAV3IeEQpEcweam+z/Rc
uMU/+XH0jGp/Q4HlET3piDTxSonth1GqF6N+0xJ3nyQnhWICumLrxbHRWOTVoTMGe5W6Ru7Nmvpi
F8o6C/tmm+nlC5CRb/08z56hQ/oMzOfMukYDKgtc4qu6L7Z630WodSClRw0+Kp3giLrJxlWcRIeo
R0VhR+/ZcDX5WOMIfqVvoG2qKXiuzfEpzrlvVNprHosH0UKiGpRXrBokarWaA6ia5Ei/n15IH688
pZmxmkTFqsk1okVs3FSu8VrkOpkFmb6eiNJKdetIYTBfV2V0Tw2FZVP7CsG39zpaTjFPsZ4ij7jB
91zUP4zR7eDfTM28mtxy2OcQYuwyGGd4e3kJadkvjk4w78Uopt3QpNWR5kB5nPCbpt7H2O2pxBZ9
t5XXJrmR10Z5fZJ7Hw/I66UcQoRSF+UbAbHLJVFeFwPV4ZIor4PyoNzIayFKXHrXcvzbbgzfyM8U
fR9Z7jSxXC36/Cg3oTtYfJRTm1g9w0Xwomb5UV1uOXJPnvP34Z+n3B5dhnIvu/2GliRJCsvZWj79
j38kz8j2W7rQ+VFubveFj4NMg0hHlQ+hHuS/kK/Lx6ly2Bp95GVjEGwAT/Ea6Mtfd3CM3e4Vcu/j
mBzaPAUEPH+eIx++/fTH6V1ufjPQFm3KptOak7XcsQcSHH7typswvImQGgC6jQEq/d6sARrJW1o4
R0Spr1gX+Vz+ia0XgktauMwHwn7KWq6J/Do5Dtrkc0jV0hvJQ/WMhjID5lvjUVXKng462jiNruBa
ttCTogD/SKJQzApcOB41/c6pZjB3CmGcgd16bhZxpZsCLn91W+7rmWs6M4ERB1Mzk24w9augxOji
V4P6hGeQhYEJiYQjeZjpXE3SBBUMx6zqq+IU9b0ZuR7ZZxjKlhWWnNZGWu97BNCA9ljmg5ONsEtp
7APMNECzjulYOxESjg7DaF73QYAHaEjTo24U+UGCXKK2QtsM2Pwg18xZTzYHaqVny5zs4+wE6JOX
8jlL7qgdP6X4bz8F4yokGocCkVd8KgKVxQItIdYE6a9Oh+x5yI085qoFLYTl5ar0hgvOjBpIVqGk
XDKwGgMUCuQU3HHIjvdVCU4gy6z+OTUV/+h2eumJEm3AyonUUxVizh1jPT0bU/zTEBq5RlC3Hrk9
ECmlRM2GVyl54+5ow2f5Juy4WTvzOCGcc7tLOdM2Q1/p6XniXrOuUe5Lw32WI0Vk0fOAik+ObhsU
f7Ap3UfFHtyrk8RvIBesuxhsuzmZ19R1CKNrQGWRHwJ4PMjg7ftiKecxRB6GFzapzZUcUm4GRtnl
kYfUYMtSPiOzTW8f8c1sjb7NiPCCnYtY0HiSv81y6ldgauZZ/qk5tH7UYYhobQofSTHlzS2X5UC+
bAoRAXI10wDMav81GBvzbdmZU9t8G8fma2GV1tvMDsql8ZVsVC/O9A7JXGRdqtj179EU6p6MkjYM
lL3ygWZ5wOj0fVuIY2vZSCRz38JUCUpVGiKkDQKB8WnSlfahiB+GyExeojLMHrQZ//ACCeunXD9M
iogXk7/XzWN/kfwv2xlnKFsIqTTy3R7ksV4r7WNk+S9y1C3gbDUorkXV36tqJB6ZbthP+D+PaIDz
p6hq9uCRIH/0oXbsx+rul6qWQ3buTPshZAYxgv/Dxzd+xrhVQeuchwshdAropLA42Nzhj3He3VVp
EqPKUwgc0oyZDs3sb1Ird5+z5aNqVKaNEdC8uu7cqus2VC1vtnnXfCZt95ZZZQpXkzTkmRDDEDhw
cuQQc2N4P3TQiPF0n0OfZO1KheMVdq2SElelfjaarvEa3xW7oU2dhyLPYDomff026xHz0cIIHjvb
VO6Q4OPsWB4o1eiUdegTbSPP95CIyQMn9jeMKY9pogtOU0x7T6BMvpJywec9Y3k2NOY1b231OoH+
4ZEmc3OgrEW3wpV1UZmS3reJ1V1LV2tXg7CTgzSVuHHno4cnkGsaccxmWh6sNZP8mjRd8hCWje+6
EU4obtDLcbhl4arIrUcyDKzzSLDPzRRd+FXsMRNCPDzX1tmCirYabb56N8rV6JBfshi+upnw34F8
Kxbe47h1kzzZjlybz3JD9fy1tit315AzezskjzdxjjQ16MGuU7xuyU2iMMJ8r/ZgELBotfqvyqy2
e4TLAsy9aNVzNHyWbl48qoemcTDduGG4GhDCnfuxn58a072KRrdeU2ty1xSNg6MShtPnjpYUl0/7
tVWadsfnEXhY0D4Vrks84tiWz5ojiPYq8v7g1LZxvCnGAwh5+xtEywhMGKg2Xes2H3eNmlfnjz1d
6X4/ZqYDvdy2Ua2d2ZCvrpcEYmUthjmZgK4W/rm1kvmiRCAYSH5ALk772CvqLvOWxIz132rUH9Xq
AlXFWs8WW79b4SpYItZvOetm2Z4dfd7KEPY+IEh+iCydGSWB5AiC8mvkJ/2mbn3jjGN9OnAjVvaz
o4t7Gj/mGomWVwzGfKCC0l+dmiCbJknoqi9D3CcJURMO2cKd2l/dhDLnDWrk+tN0e13N2IG0kVqP
ZWNV91WPeFC+3iHpgatM8adzpkfakx82zF15H2KrUlcIRVfWHJp3ZGUNpyJKG4B3hAsZgjwKuDjl
SXcRW8yjA9NOcfAUI8tLFujbPEbVqxVo3YqOTH9QqhTBYZRt0ZlHX/J6qLyhHKt7q5+Cl5Y1TomH
+gtdl+oEEo/iSVdWT0LMb+OcPkk8nOtr5yGfqy9zr4m11bK0SRpm8XHjQMl38++G1Qy7OneGs4Se
yGFkFj/lIbmZkX7ub56XuEHgzRP1H8mgEUWaPkbLQJ+waZn4PORDbsSlMXSdaafkZJkklva9dKLx
rigs83lIMLRn1fOghwzeYwMUi+2n7l2cDFR4QR6Dt6quRtJarCyLM2lBxZOeWUb1zXG68hDg2LQs
Q//pkhOMBnz8Llhp0YF3G9aBxbdWDDFdf6RR0fBOfxOtS1V018kcE+7khn2aZj64JO+swAdW5tHM
kssg4vJQZS+hUmDf7YawWueS/Yk2p4PfwNooNnO4N1qRQHYk9azuEXLY5asTCX2jqOm0t4eyek3c
GoV8WX0ex2HfmDFr3FD7QXE6eXCKqnyonQfng9I/a8ICYG4q3XviJ/41mCPLExAXHmeOnoJO/9aR
07eWMHMiDsSqZpJ0lKzCesbWRRxnUk7hcVhoWVIqPepzdIlVz8zGlBq2mWxCze6vkzNr68bOCPUj
K+gaJSOi6bmdkDjw6FA3xgatA3Mn+rYr4YzFW1sDfFwAVRa+HHLDRuUaw6fBwGI1WD+m5BLkLYYb
4WwtIyo/92nXrsER5gdjGbpx9gYlcrwkSafch5b7GuNDM/SwPgdLs1O2OJdDtlrXJF6BRL3Jq3Th
ggemQnD3kascNpR36LS8odrejsODFcKrni1Lf4DcR9bOkL+qLbD9j+OV7nZratTu6kZL9XPzUTZH
RQDTxNDmV7vq0VQrUFf8wGoPcY9JYUoV/9tU/ASiZX9Z+DKyq6CPfK+wr5lrOUy5S2tGmP8WCptx
l/DGeJo201BT90XEsqKeoe1GVJosVvlcTwOVn8yyzDvu18XnjHvupNTpVYP4vC0rwLdp1k0b1gX6
HRq0iW9zWG8D4DXX2I7otlIqN7VShYVX5lcC1XuSLEJn3wxudq1V0C5CX3inY7utVZF9rnU8c7De
lCeIEcOxKJR+A8U8fRG1OEgLnDnPwR1xSIMn5YKZpt+RAxB5toyLKspycSGmBLWqM+qRDI1NMKIm
Cpe9eTn2sRcMDR2fP8+jxEH5Md7/7YTCImVmHHNC3w311NjYaDQl+88O80J8pdisnCJ0WqtK0V1W
5z2zQN5lXsay6GmsTm84oKOzbADENPE2VT8qWzkcdaq/VtpVBzMejIvccL15U8Bt/XZIpXB3caq1
vpxkj9xvA5xrO1pO2apXETuqumiesPq3T0vwYCyCQ+gKd9UEen208Z+hA6y1e6vOi43llzbC0iBc
Rf5gveKQv1ZuoPx0MRu6ygW3VvLYx279UAj1LJcvf450E4QLbRB7GxgUEjSNZgDiHYJFbRtXWqxO
W97O8Dlx1Qg9t+nJVZFcKZUjKB55hjwmz8gb1ueCdCybsNWDXDOUSnCnsQZ+kGsGTbdKbyxbCHTL
iiOJ+M7Pwp738tG0HuNtRU8CuFva7PIBuS3Fz7n9GlgTXJlaUZngoZNqytralYaBFnYZZmler60l
SVIpW+dskhrj0R/a46LIX4Fahhvehu6uQBt/VtyBqUHvul+N2lkVVuSwFOJmDR5+JMWwLZ7cLKPM
LOg8McFRn7thoSA2fvTDbaK9MUXF1vSZChQRvWeel/7EN01ski6h7zfYiNpgPe5jKkb3HCs2HRjE
jYhiF09jLs52Ul3qoJsPk9rTTXNJW19HoQM0cnm0TX/iUin4FyYIeU5OdINPy4r4ZHowaVRR7+vc
8T6f3XrLd5NFSEsyG5f/7dyX04nuy6+Nrgdo2PNYHxEHmZeIJvkpcEMHWO5wd7O7yWGetHezPq37
KlBXDbPnFQJf3ExGqwFbkLsivQc97nV11N7BLAtHDxN4cZYbJjvFuZnTAYisqawi8ARTaIiL7CRT
2lI35pyEG9ld1lviBKzFAVHPtfHY57DE5lb7FGS68TgtjVX1DZI/orbEPkkElXQhto3dbXstfBLM
sS+yz68Y8VPWYLKeKRveG4n/MijiUT5eLbKAkbPd5ew4JKBj6MyrJc6NIZQXQ8zzPQvTlInZjK3M
6E3QWsbnrjCKvb6A12YrM4e1qvXqMZWzTa3NL2nabJTlCwnXignuCJjD7moaL8sxOEbYyJD6dan/
IzM6+1xbaelFKP7XiK9w6iiV/nKTzUQi2BqhQU45TOQJHTALxXiTkiVZ+a7yiJY3ReoPzm1xOkT5
3B7JRn0NZu2TgCEaFNNXg/LBllZBtpXPRT4DghC8LC1b5BqqfrKL9l1zfbGh917fbDVZOf0ahvXX
RCnzRyU3psegOcmfl5uqGqCcmws/3snctUYaqErgzggM2yGNVzIz6a8iKURidQib4kthBu1l4CvF
TQruJSne6ahendIeHoVZkfDJJHBV2TUCHQ4RnKBeG2KdPWqb8EAgh3ploYhdPTSUB0lJBwiOVmCT
Os0T1qoMnXuV3Znm5Jw7EllIz6mrtyrPVyIA++7QBPW6xoTKmUXaNi9YkUPJo+SlJUBI9R7xYD09
0Ji9mbyyP+1eihv0mxzt/Cqv2gtXmuTHX3YoCKS3I8NC3lKCfk8aAnknlU5Q8lL9YXUF1KESYh+n
fXRX5NVPa/nCyk0HZupkWe1Wkd9XeazVnem+rIkjVwtxUW0j3kisoTWo00NA2ePkm83j7VCf5Icb
S/PW70zz2/q2J2VbM04hwTJfDO5Miz2vDaHSsOAnHIT557YP02o3RmHPAiDKT5IpmdFT6gazwMVT
TZTGhLkn4rbfFGNkrXKR4vKcTTcCmQ+zJabujOs0RTBoG9E3g2jiwhmCV12bAvIplhwNkJj70gSa
JnVvSlI7Bzmspry4bzRWBkuDdM5ItLFbcicl1ObjGELpc6cnj4ZTnKSw+BZc29WoqOxYo/UUn2i5
UsSbwuK+dqbl67NY55R4DLdoLL9HMnEk6cbpIJu32Fase1uM2w/0x5wr3EBD8sNiE+93ggj/1LVR
+zSW0zdHmMNtlCDr3Wagudd+icXGIDDiqJVz6SF6ooOb1P1Rcix8FtancCyfJvjMD7+KnGPF9F6N
SS6uHLRYizVBbiRundoA3h9nPjVRv7+FFpJ1aOKMdot11YgOoDczsyQIXlOQ1BcyoMeXHoEZl4U9
cQ9Ewi9XlrCr3iEu5Sc56tMsvgCI34qn3mnnN9BA2jqdQlBLdRw/9eQ0evKBoklaTy97glWMtme5
1dYbKXj+gEfKoTvrLFBZlW91GxZiZ9b7AXbIa94AmVoodZNQiJV0RX8X9XV633SDx4tCI8GiW2KQ
vn3b+zg2lIiX2snCD2iHT/C4yQmey+AOukdyQrVX7Jo2EA/09TEEEVxyLJWaZA9brIqunL5qduxv
4o7YGLV2o8cwNfYYMxOvRtD3YBWzOGsF9eW80qavWaE9F8qUe45BCIiswFlynqZkLo0UMxf72aju
DMVXv0RJZDM3zoozSws0frgYiEkC6Je5UXt1eps7pRn176gruRMjKjL1Zj0Txn2KKvXX5mNY2V1/
5M4hJuJDsEjiAqreIF98lztOH/y2UyGETqgWqS3BafBV2sVqneNS5lsXONdbxUfvXPzCVAC2Q58o
pLya2eH23TejPLinQAefsy6GDW6S8h5bxFkCoWgjYXHM6osEQgGpF+hjhpdUQyEik5HKIXA3tdC6
200gX4YhhtGtlZ7RGKWvql5jLCiQZrTBfspm/6tjidmbqWyZhmI/BAIZYaKZ+UELiv7SCQeGTJNG
LMixYQVCz0EQUUKVeyIwxleWpEDSlr3cQqOy1JBW0AnA0rg5DH00nisJNrS6Et/bPFSn1hkBqj4C
Uhue3H6ybiicKCxLL+k1FR6ckpxrn+Wj4mZPnVoxOe3dwPcKvUwP0r4RNoQJmfX83Cn1hWIl5UTV
BHhkkLK16WJHPAbaSp6ZdMsHUlMvGRL+w425fPt6Zig7ww6AuURi6kIlVTb1PXeOHdSAzJmU1u3v
CIAMoPkv46wV7SYVLK3GIP/1cBnYV6wE/UEnD+EibdAgNPq5vMDTmzaR8O1DIvy1NBkFlclCZp6p
VHYhtTG+XNK3NFeDu00HFk3S4uZkOk6RRTULtHuVRdyNNG2GumcvDIXUJ55ZM1gwu8x+h3b+UXSj
cSH8MzyIQYVrPnMTbBu+qnPlThtTdONG3gpjNQrPpMAEZ9U0KY80QD070/DQOMVvuk+FFd5LcFFS
YzgirvrKLEpbNUqY3g+T42//016Rar8/WryFRie8G8R0rIboGNKTlVLFApEkfJm5PWtZat/LRSE9
zE+KHqWXNKr5ti6c30ildzl3qXZpIyc6UAjHHAVw8qEIum9OrT0FdpSgdyTuXu7lOJZXJS3u89y3
Z6lsHuyIly+b5puyWRYA5DFN0IKKvldLxBrS6OZEKEjo6VnPxSfG4z+7VrObw3o+GFqQPlAH6FZN
xayknUVCUIVPGUms+qWSZIjWfB7T0f1VwNvL250UCtUsBPdOW0JcWpgkpVH15xszIcUduxrN6Cd/
cdxJsLyjqeVeKXX1MCxRLkZkZSujbhRUilwwPXlQQfcw+cMxa3Fuyb9e1xNMEZ10xHypcaUdlsiy
tegF8azkJkzbHVe/7lCJVty1lWPtkb7ho4zT6ot18wAZ8TPBVZgpuUecqXU0ezNAgg9iieYZpJ6d
iGrruVJAGPRDn2N7z+p9ByodrkDs3zHr7V/gYHhKR+nMzz65BWFHieCnoU5kUMMN65k2BBxe/epE
gfVjRpTOQjD/ZqrGtMqgpxHYNGuewCHK66hXn+UebPb689BzvRSxDqK27pHkLzdbl5+976GhONIS
pDaNeb4psvg0OfARs3adNsj5Qbd5se+qrwPx4lsff/9WnbTNjZpStaEFyUd/0nM6HWNFyJHQhP0F
ltTREmVNcLv+3Ymq4BN4CHvrVIk4dFaUP3S2Vq46It6+24MXlJOx1XXipekXDR6Eu/aL3Bs0jI7t
lN/LqY6ZYCZuqRQRqpZkd60FSsXmV6LfSsmRtGB1FKSLnJRkflI6W2wjI+1eKsW6lLorDuaMyccw
IYRMTki3xsARh7UL7WkVH9IawYVwoGhRfatfO+AmC4OnHjNzK1Dz7uVh1fyPh4fugaA7/zFXimuf
1tFTongt9SlE+oqGggBoyspCADrOInx0+zimdEb4TWV24qVWDbHJmFLu5JCQxnjVd1V/MoN8gZeG
D50Pq43+nvUjRYGRIA57M0Dnr6hFJ5feqdpj3gz6NiYk/PpxrkZoAjfr4s1NNZrN1GpPo16Ez7np
N1vqSto65/Wg30jTx4XBBZOdSB0XQv8GXRpxCO2/7Z7hFMM7NU/z0v+QgTHVrTMyE3tT5/29nDhi
XENIqIYhMntScLj6VfVmzAilofC5ACLciVXjYLvlSRiCIu2C4nQHpz8FE/fMCh3OUd6Ia71u+Pih
tyAsmbmrsL4mZvVUCMf95Bsh8Zv1YO9TLSjpp9H+HM0Ro8g84pyY1O6B0gZi+38DDGfwE4cuhr8r
j5mmCUQoIYAyHKfFxZ7Q54ljakAJcUavYVjeUZAYn8sBVRDCexwVbRq+prlWrjsWeEc3LKwv9oMb
m+kx71gCKZk2PIGKWAlL5P3KZaGr4od5JDaTnpnWEs4M/vmuWTq4mAE1tDJghe0i/imttHIjX2rT
5dRJQWYp1xRwdr9WuiaYPmjHKcnE8be71pL3EpNV45mE0OzpffVXisvtjmk70p5lGC3d4UhzfspR
MMITHo3xvsn0YF2rlr25fesrvaqOWtZ8JcNqXk8Zmqhq0dRWi6bWX9mjaTyYi5pWblrL/FTaVnT6
OJSRoLSgExNdSX7UXNeXrOl8xuzSgKPatGPAcikij9LNzHLbqss3oUwdukT60tdeljrCgtzRNd0r
SCeKjOk8nOUisXH8AHCv6M8SZcF079ejH+fJU4CyDrdT5AOB5UJW0Cv73tGpyzh9N27l3AVYavKY
I4SQo6KEy/yLzg9wchebn8eibemmF9VqnuL6Z1RnD1NJyzsuC5bmdq18boljWc3qaD1PY2riBS6b
ByePZ1SkRJqlWMz2Tphlv25jY6skm2IpsaxLezo3ptUfRztDEGAtJG5zUlHoaIRJcZH4lImp3FIW
57phZs+1T+7FQv9OzTF/1pJpJRqTyeXA7L0lBHpVh7a2kUmQ1Jn11W0ePMz+o1ElhNot1RHNJuEN
aGRw+002eNPbEEt8+9zVycr985D8AXnGx88HYc7l1cUZ6OYEW9Dhz3Z8Xj7FRQbEVh7TiCzbNUsg
OUr08Ik596dqiXmraOFvhhZzoEgJhiWw19PHYW1Cin0TCa+m7y7oFZ/Iv5YctX1R2/oz9DbEPlZi
fS/7+tQYQfhlJBcEsn6cnjBY7XrLGXaWBnNsBgR6i75wlG7bpK74Egb0QSLCjLZWlon2wO2p86Sw
RkpDAr9zQN7or8UwNo+NNRzlM6uamPTgJvGPhaa2nyPB5Ht5xi4aEDqUcb9PhZ0169S7VRTiIwKt
/jnQFZgVrfEoIZwI9kgVHKxl8ZODE7NQC9zKHF0JQoa70V6+xcEyjHpjV1CT2ZgLIa4taFsnIRDM
ZSQ3QJOJgStFsb0tYRBi956TquVn25zWBo0cYmxmbtAVlYBcN9+lz0pPQp0+tPOuDOF0MvXpmyxl
/seipnzEDO17tbZXvOhLs5mvuL5sQOIw8YM7Kg99XAtY3KytTi1B3HF5UFo/AdBOKoQ/xM4uClTl
AOfWv6/4aK8DvRm+4D+G+/7T0AfxAmCjPxpFMq/ksBJZue0MR9vKIRO2coV0w9yj5W480diwpwi0
lmqekBQ4z1TjJf2xo3KYlFeYRyNWCq15UrVaPdv1rmhdFEBKHh7rsTafCd3V9sngtit/Cv27wB5e
ZJRsYkQT2cWBtQ9N7LOraBkbeom/zAkmL58mspPT+uYa+7COZf7w23FDE2fdjEIEXkg0ih7/deYY
Lx8KDboK6b8FHOTWl2g1pLBDnhFVDvY0QurXldvTPEqiBgeLjtvRFZBNrUY5Rn+CxduO+BwcJD9T
mxzUQu2KT0hMu5XLTei2J4+1cXNAH1oijqyoC0GT2M38f0fLoKAeNOm06U1HveI8br2E2LzvGuGA
0vfW2frFLsX4ikpwXonEJuJOy/VVbJB7gcoLZd8SXmSVUC2jwaxPqjKYL83kesbWlTwPI8lSxJFW
tJMVIN0h/CvQzLXbzyGWP6aJXCsm8o6UknioCZZzVMxHeUxuGh8WrY+dRBj1Vs+pgKeqhUE9YZJ3
77cx6UD6+BAG+bRygnA86pPxfYIw89xi/zrS9dQ3gcp6CxZXzFvqRcRv7rh1mlw/CJsheoFerBx3
7ZBtA1Hpu5KFw32WwASwNaR5fRHMOzn8eCAyqZrxRnzHhzIRyzblD3ICKjdlhxJZY0aWEi4np/sE
0AfneuzKU6nqq2BhIA560N0N4LPkyG25DaZxB/dkueMFlX8wIpd2qvwc4smnHIyxRLQExsOEgBr4
scSUe06XU/fSIPzJYYjQvBWZf6wRV0Dpbu5kYflWXR4Ac0ews0jsBa7kJlX0jfbHXZ7Y+QslvXSf
xOQrmSaE85vVpw37fY0QkXuPSrVPd9tqn7Wjf5/a2a9NkyUpgAyF8DMarM226QGeh1H/NNBoWf+n
vaLCxSqiUd3TTC0z8spciCNV/olCxVLnjkK0M0QwOGh52Il1Yj09VXloxoDGb2DZh2mBEKTj8DnU
OqQWy8jOkZZEM1WTZTTa2rvb9dM2iirjDiKncuMJTLb9tbHr8kmvA4KRaFug56feclujV5ntb9W2
7xFUlsI+1qrmyZltaoYHSJQjVEmMbXrR2HtbTZzPjdusJAYiW46ry3HAQwT8GPfyBe91q1mXRDKt
ZT0/tKgI/+p8VFZFQA0vYmX43+pRWL9eZ/nqkuqnb3KlbjHUjz8DR9MuA8Dpg6Mxt5c3ZJ236zas
YsvfYFzRdipVuA1Q3XQnbzFymI4JiFh30ldl7PdfjKGnkFUzcVnASSma2bvAEvZD0yNnqui9vPWd
/sNsDf3JbHT9KHJeHPkDprqs4qNPWZPjhqzT7eBW1SGhZviJxJ5L3Tvzm+12dNtLN74vabteHGsm
hs2kxR3ZfXafA1MfMkv/sewIo7rtTMuRwYjOwBqMHxM7OOZNmqLJa9ip7UqFo3cypfYgCc8oRe3H
majpazyR47L03Cvft+9yCEGevpylZRmV0JJeh/yhKBxb5rd9Ruzi2O863taDlRrhoXWM8owTsqIw
2JePVtam64H63qc+Z+mIBMb/WgBHnICH/2xZnZQojMBrCswjNkItw51PcTBOD51CHl2e9f23pK4v
bqw5n0aR+juDQKJdiurdhHjzCdfqBVN98aj1SvYpAT7YU9D5HNRRcG8BF7oN+/he2v3+x/fxfwbv
IK7SKSD077//i/H3oiSHJQjbvw3/e/de3L9l781/LT/151l//Zn/Xj//r+s/fhb1P87P2+vfz/zL
D/Lrf/359Vv79pfBJqfOPz127/X09N50aSv/CE90OfP/9cF/vMvfcp3K93/98b3o8nb5bUFU5H/8
eujw419/qEuKyP/4/ff/enD5V//1xyH/Eb39H+e/vzXtv/5w7X+C0VAN9DfwxV0iH/74x/C+PGI5
/1RtTF/A53TwQdri/soLSMX/+kM3/2lp4IRczgctZKuwaJqiWx6y/slk2XAgc2Cs1FUUI3/8+3n9
5Q36eMP+wfr1oYjytuEf+SseyzYw7DoG9kxH0WwDvv/iUPvNvTu2PPk6c4qdMkXBNz+pBKRrIdbk
BHfED/bgYxS9EhvfMJiBqha6CTOn8ffby/Xraf3laSw20A8j3O1puKq5UK5hvkEm++vT0LS2qjut
hJlLFNji7h7ILsomZcWLszWn8ns+dW9Dj4wiBVDhl14hjGyVxVX4//tMVAWLpIX0CzTg4u/+G0ka
ZpReEaLqr9U+Nbymh4OmVRWoBep/2zrG41T0Q7QapliBsWPRXscLtJpIdl4zX5yBDNvG/yUO668O
a9v421OytL++ONP/Ju28duTGuXD7RAJEKpC6VaXOuZ1uBNttK+espz9L89+4q3y64HMwwGAAD8wi
xbj3t9eHpsAyW9Lbswhb8NpZ8qkxQ/urHVpTcaYo8WRCCJPmLOkw9TBuZXq8b0wpbdV2yAveM1GW
wyzRXnlLLdRbIi8qLtKycfxwgU6YxMmZfr4HLK39/LNpYR71s2f/hfmCN3WnnNpfAh+42M5mP6+D
EIhf43zCYP4SsUZ85qO/L8P8X8MYPlCfqYl2MQPf9znk/EqisFwO1CvcZWn0e4y5bOVt/p1TXv2/
NGY5kNdg5ynxH1vgjxXnKcmbJcPdehl185zXRrvN01BvB1wQHxpXiDPu63/9oopVJRAY4gFzPKPn
2isAOIXlgefKQ54ZmyoA9UdWbWsgV65cc28b4X2Cb5DfpMH245X9npXzv6H9o/HjudtgllTwnsBg
t4K9vNekdDwk0lH36eN23hMZ1nZsVwmBoYgl2BSPp21U4VORO3hJEtzd2YHi/S4Nite89XleVt+m
xG4uBy8JzqyX47XJewXdmKUd5g/Paedo4wKmP3WwnauDYyzVoSpQ1AnVAuuYp+Hi4y7+rSlbkjlg
ZVimYx01he24aVAA12PPXve/pJFycaWGJ/CJcC9nCvePl+LaLdsjGgo8EQSUPFoRCNxasyc6s61N
e5V2bPKCMlS0hFlBgtcYN0BrEIaaZ2iNx19xbdbR9NGDUIhA5KiLdg61sMmiCb1LOH4n9jvyOsC1
VdVK7UnEZRcuMNwLsj7L/uPBPZ6n/2vZU6wQDxMYeXQOLia/K5u7irgSBU/EeHxDqc8ft3G8zdCG
gDKJI73ncSXQR20U0kKWDcNsZxSlvQ+9ngoKMYH1IjFGLACiCfrVj5v8y5wR7DJYIsBqOj3NZjQX
lo0y8MCZO12Yw9qvJgbUPPftmX1mNQj68whfeyeFw7RhCbrcJ95vomU42FWJwuqwmHig5mCepy+T
O7AOsdFNH/+9X/a6UyvHk8r8j1/2xyYaV/gI1jN0VU2tVH2rKWzJbhOSes1bWs7/DysPfDAOMR65
cqhf67T9ozVEo7VNvXV/6FsE8Ib8Pa6Kp2FIzkyQv30tx+QIYvhIkeijIfTcCD2bTSG2UTjr5euH
TQFRZAxnTqC/zHXCH45SqLtskFHrn//RHTJtBeFSQLplPl/aYQBFhnjnxx/otA2oZABhXId/CWkd
tYETDoVVGiJUO8RpdumR/6UYPfWycxvw6aICkMRmJdh7TSRHR1sGwCQVKUsXB8d6qtxuowhcLOLb
Ep67GZ5+HKW4ndKIcqVwj3s0cBdS45AFW4pb0FV8CZ23dP718aidriFtcyXwXC73tgvm7v2XIdpZ
EDpT1kGNPN3T2RMvVZqUgNdxF0rNTF4vyO/PfKq/NOqwzfO9FEhYduD3jaLpyLhNuvYOjZJfm2QB
5J1Z34ZYVHHv/biDp4Oo2YtMRYO2a/Jd3rc15zk20dPY7AhxEmRpi2+4BGcUP1c/P27ob53iG3Gl
s1zp8U5631ABz4Y6NwuPEHQicCt7P47bT3EZXxXzuAsqHFo/bvDk6PJI4sAx0xSNMBWPDxAlasvM
KME+5P30aDneZpnUpggLHzvHzVRnFx2eVx83ebLG2NBdVzIf+Xba+Y/y/Mc6XukiXdPzdoMgblQ3
YT0rHm55ii7w44ZOvhrwZIdTy2TLENIRRwdXrpYI7yBIX5lBRR9RoXgHmr++XArKwz5u6siMC0TQ
2hZQU24dNnPRk+8/XFzZQ90Hq11jl48/EqdtAMWJyUx9zNot0nLz5C23Y2DHnxuzNuPaz6gtH3fz
MKU7y6jbx7W67y4sYud5oBr+Z4b0eZOVYRY81InhlldpoShHrRZTJZbvshmOZ+6Ep9/lfRes911o
uIsWQw9GA7R9u3WN7GdnE2r8eKD+29jenbf/DZRjeaCcBfe0o6UUzXkYRXouDvi+be1Dt20up625
C66ortmZO3tjbftDfhi304667kvjYPJf7aW9FzvifJtl520//kUnD43/Pp3iHYU+QvKAPvp0nbT5
SVPQ7eAh302y3k9luunzcJNjI8xTHdw2qazROSDLPnNf/fu0IQXIYPBuPXlV2X2cc85A3IM+R+1i
tnRfo0RYB7Ovk9elNhiaHrcFqwDPgMjXvCowIjx0onty3Cq7WDoUlwQWv9YZVddUjxWYWPlj0sBE
95qvOSU9Z37xX9YUpxZXF8XziDva+ud/LN7RytsF+g94zMh6kBnzw62Sx7G3bz7+Kn9th62W6Ar7
u+usG+Uf7cRGq4vGJUhZI7YyvPEQDlXnuyp5/ud2eJVwrVgf8VIeW7JiRrFQfDlVhz6hPCyRX8wp
u6qL9PBxM39ZWyvx02aJKmtdAe+740VJWTWyySCahOj1cDylQDo7s7ZO93KPBxbvD8lR7DJo7xsB
ZCMjjAOmXd9YsExkQeVFEMfbRqH5sBGKfhaxSq5khufcx907/lquuXLEPWFLV9ts7Ou77I+vFVhN
0S5x5lCoSWb3rbVEEF5PSqXtnWkKXE4+bu54NF22W45idnSLch3LWf/8j+Zs1cthqYPxkKb1FTH9
y6Zy9h83cbIyGT+OetCAYK54vomjfWpEsFXBgm2ZGFa4VyV+7ikeJJedE4oABINj3qadR0RNFt0r
aZLsBRe65DAIvYC/8ky/muxyCyF4OABlLjZ6zvR+aBq5H0h5Xg46bvBFo8Tp4999OjQuS5OT3F5X
KKGa90NjeJ1RxAmXZCN5Fe5tavz4+O8/+dJECzybK4pJ8AKIxNFmGWNzuJRllB0M1N7kVvvsJhP4
53pNFP/jY4mOEMBeYyNE2AjtHV3w4gplA3UK/SFGqBfBus7MEhX5dObYO+0RT2fuIdwR2IQJKb8f
MT1Cpa+V1+7irkNzA39zzChhbs40c3zhpzfMCeE6zFgo7MeRnqXjl88GT1oIAC9zLvH5Nt6KPvgO
2vHMavzvTv/nGeuuu5mLe6MWnsX3OupSMmB9pKcB++c9ppd7OCOX9i7btodsm23JiO/qTbxDWfMY
fA0P1pXcdxt8Fbck+PbNIdplj2j4ttGOzM/Fx7PHWqfH//2XsSO+H+zBZKsNinHcceahH9abgKC4
mCN/rtyLHBwA1J1vVYqxyFDjModxa1/exgnYLON5bi6d4gvIOdxRvsfgNGesP8dlAQjYb0T7mg31
rdekTzJBdznGxNtxLolWkenqRbbCo3cf9+bkk/43zARybPRe69x53xlRyryxcdjdRUl4WBbt+Sle
fAbE94Hsuv9xY+uBdzRyjnZwA1mvzZo0y/vGiPFEwka2up+wKUiyJ9AO99aS3wCh2NW1+fZxa4Ik
zmlzymMSrSFCffxsDDu7L2dv5NxosWOCHEAivqNp7ExJG4yq9WXaBM+9YVK4OY1Z6NdpaqOtnqt/
3dEcYljEMHgMEfMhZvm+4+5kgA8L2eC9KFs+IaIYb1XSn0vlnA7v6o/A+5U1oyRn9ftW+sYY4XY0
xQEtknevBRZcbdxEhzjA/6ai19vRk+aZCXSy9Tjc+IDLEKNZN57jrccYEuya8Krb1xWBQndwTAJd
TogM7ibNLEPuP/6op80xjnTTVdIhR3ccHR11F5vZrPIDqjuwf8lr68rva2Dv42bE6VjSzrrN8fgi
eH88VRVey7XKO1DvQ0ExkVsibkmMGYyVa6F6VkPtW4sY8QAERu8Vc/kJYy8SeKimP0FdzTAxaipz
Z5Ci2lmS4ho/MOPPHHf1mQFZ18z7NcUPtdj8LZO00UkQxkoILFD2uaBNh9sGrmZxNtlgFs9QVJIn
F1xteuYUECffwGUFc6e1CCIQ2zzeAI1FYdU3tGrfQ26qgARaPUj3poKqHFc5NxmDwOFucWvrS00Z
4uK32CiX1OInhXlVpQZlYVSQQ98rmln9xGLdqbd5I8z2zA/9y+/kOSuZLqQquVUerbqwKjxjgeWA
xYfzWCQ21aRt+qTHzjo3W052Gve/hzN3FhLEaNzWX/LHZQ56hxuEZW1sqanVm7lU2VqUb7b7si7d
wzxgMt0t8IWiCvXnME/tZzOpQcZKRY38mV6fzNyj33K0yUJTTDujJiNSDtX3WsBX03l96J0Md8BB
oFlVZ545Jw1SG7hGJoQn2NW5WL3vvDF5I/CGPD2MOst8LxWACu17zxkPSCpf5n5Iz+ymJ1N+bZA4
nWuRPT+91mI1bS14p1aE0i8cMz5EbnPQbYtoIzvTtdOznqZ45vMmWWPDJ+/qplw9GIpVf5qFXd3t
JiqnqnEr3Tm1H6xC1eJhwjEkwGgA+DuIyi6zJ8qQRdAAMpsIxvHzVNbZu0C1urmDd6jsfZN7o/vU
E7Lq9lSg2MsDamhbb3Ai6MfnqrDaZasNEXc/YqDD0ScL66XkzRxryl+wtVAlsf15WAL1mKTsvhdm
jhN5zueVbfWGEJY6ihY4eIyT5CDkUu1LJO6LPDPRTj+DwgeC0eGxxq87vjoUFAgYeIQ7u4hqXDsz
Phk4sUymw/1nPvMdTl4ERBdYYR6kXrIbJynGoglU6ZWEtMkUextzyAfKZWV2Zhn/pUOO6a7RbPYn
Nv/1V/yximcExXOo7RIky7IxKQyAD78ZZrmxgDB/fL6cbE1rh5i8mkCzUIRN3jfV120nnGJA4WG4
464ZrOpN1xVU7n6O3/7/mjrqVdQXupqXSG1xJbkAyf+YeV23WdBRnenT6fBpJgFPZ/JaSovjfUCP
rTS0HPpd3Vg+RJP9sIRX3vTaD+cCcKc7jta04HpIcMgXHm/smWFm3ugVPWJwgkvhBPZjCYFUo8bZ
8nEpE5vty49H8b+o9btzdo14kAHmTUoXybQdfTG3q3gyaiQxlBBc1NOU3UVxIKmcbcvplrpJTYVa
GVwEZWuh0mg93xBde2ssEBZ8ibj3Gg9HexMvmNb/67Wan0boe70N8WwmB//+p2Uw63H4IA/jilys
hQc4GgS7Oami+YBqGuaPTQEYqIOsjL0zK/N0IntE0EjNEDcminF8H3NCaVVuXqNwcOuhAMmLzC1r
nfgbFbzyXHDodIZxljs0x22eZ+FJY51QOBUL8jGG047bikpX42aYbGu5sfMWNkDV0+WPP/zpXKNN
ksbrahWE4Y8G18giYEC2WR0G4zaNl41IRyi98XatYUG7cuZTngRySScIm2OBSwQRCvrz/luiBbai
vPbsXUnZzwG4utp0lU7uueflB08Xxf0iwumg8wLJZmwZV4YdQtj5uM9rn47m+nqUa/I3f9MCJHMt
0zZBf2YDPALe3HQuZRRzyJr+uKFjrcPaW1KUSODWJK9zLFHpmphjLqUwG8Wj3+D5YxbQTIG7lZ2z
ncpfg1nt57o5I3X42zRSrBTyU6wa5zj05iViLDVsuUOOUvRnKWE/WVWfpj4O0biFEIM8E+v7yxzi
NCF44llkzE+yvmGRIvBNc6QAPSjvBWi1WV7lUMq2iBCDm376+fGwHndQEZBkb/RQq6wZ+uOTeQ6X
SrUt3r5xYLxGoif2nnwNsWWWS3YmGnK8/mmK+z3BZ89RSCyPm6IeLy9BRbm7LHBBSpVz5axF0lmN
vKm35nNXv+ORRCSCDSB8XDJUBKCOU85D2pGgMq1uV4Vp/4xRkiarUecPmdW6hd/0YZNel7aqzmWg
rdMhJSG2Xj0wDSBTe6x6mOKc0PccaVzKo5t4vmzT58qMfdPwdksGN2ZettPwIPNnF1qPPf4ah3ij
y/lSVg8SRZ3RPspE+c38OerTDcX/m5yN2iuFH8Rg9RPwkWV1gah9kzTyeu4BSIXRPgvhwAEAIOyK
qH08sOj31nwmRHnas9U601zvPMwXrljvd5y2CYQLQjI/ZMF3EM5+n4VbF5YarIEzm9vpxyM9i0bM
8dz1WXb88dw57JqMXP5Bw5B3S8Pvg1+1iVNEwQDGzZnb3Pq7/9zEuJyir0VQut7kJKv9fb/iDvRI
38b9QYcJzEX0TNW0XIdh8SAnxO3V/KCsevvxwjveOGmT7ZuXEMUliEiOX8YkGDTzEv/k0UlfQ6iz
GLClZ0bx5CaiiNTx/uEWvGqXCb2871hIgSOsymA+KJB+S1WnBzseo11sDRDDEuuRi5EiWKhvKDj5
TREuQQoD0jQ2Rr0fGThRLZG4/sd+H/2ko7HW9qLtvgZdx6Asd1O1kKVuUAB83MrJXsNhYyEsgMFt
ctM4jslYXdiPeY5S2QNMlXy19euQndk5T2KGRCb/bON4jnpycmEpgquz5ymP/Jxnx10Ru/ZnPbcV
4NAZIZzjhOG3Gc6zvSkrp1h8SjIjudV97H79uMcnK4Y46XrpXPWjaArE0aeeHYR37up5U3sjCV2z
mF1gvg3QyVSP1vcyoLgLPzAq3T5u92QeH7VrvZ9iZL6SNJKiOTQmMmullru2K84ciif7zlEb62/4
47VFFmnwehX0hwmfp+cIYTrREoTvXViXMHOg+3zcp7+PJQ9IMm+OiwbmqD23yArHIGqYdM5lMDgb
4VbgX4HWlESorId/bU2t+pf1qFCYUur11/zRu4oo06Bkm4Cm88bNgGTeR+X/IPASDimPa2vjzMw9
XRzvGzzaxrPUhMNkNi1IrOxudqxnJ09+pmo5swZPR1EJ6h/YfVBLa+t4Vw1FmQRyKtVWFPp2tOJp
I0xuwcARPw9hPW7hhp3ZW07nCXpNG1kq8d5VEHs0TzA2njObp+CO4Ftp7cPZEtOGAkyrRX1b8ZzV
Q35OCvOXXq7lIcR70IyiBzyaK5OcOqBUWXUIymyDxQMWlJdh9EvqbO+F7ubjqfKXDhIx5GVJTo3d
/Pg1K8tJlmqW2POp5b7MHwQan9YsNghjz7T0lznCRY35r4hr4+Z6NJSYeDX85U51SBZNqW7/RAjn
NQVn8XGHTk5e5IXk0NcrBclC9/iAmrLIruOEfD1X/hdldtM2rdphk3QdpgWimq56aTUUaA2vH7d7
0j3ir+Ra0XSsuQFxPFNUmBdFktn9IYuN58XSt/iT/VKD8+0fm0FlRS3RWj+A1OqkGeZq2YYUCx5Q
sgHpzDPLGe68uZsg30yxhiT2r+1ZCGsc6K9oe9dp+X4r6YOskeNSlIexNjvj1svmNNz3bg2PrMeN
S/z69+Y4YuEVMRUpzDg6c+KqMtqcwsZd1n4Jjd9B8xifC6acfCgChtLhGsgTU6F/OGoiVEltwfBi
HupLR33T3Re8k/6xF+tTixW1RqQkQ3c0aKJqLQWeoTx09q9I3UbVJ3M6F3c5fr3yLRBBW2vWi5ym
eRwvxNUitmdU8wSfh4s6rLbTo1HdmdalO6zMH9snHnVmBf8vqvrntZZYC8peUnyabuGBfNQx7ZSh
jW9etmNw2xbScp0KtbodSgC22DckwXLQsbskd95AVPiyzgo7fGu1F2DNCIJqUGoTJyPKDe1GU+3u
eicVXrpxItPM72MB8+OusYEaycs6ERPo6Eh3Q5bgL9Xl3rXIh3AEFxM5Bti8qesrPIOkKL8bvUyW
b15YNvpbYY9u+HmijMvbCAP2xnNiuklG3fBgjwK6BqsY5wbcBQtMMQu4FTM+PW0xo2mEyqugM6kG
zfFbF4oM9y9pGU7/raiw9oWC0GTz8jV2cpUYO7P0RkqG63n0jJ+NoalZ93sDXyTcKPpiSn+5aenm
mL6mhoGFApkXHLJQRqyQ0g2ycgkvMq6a4BaEidc/DRiaNBvTwOwNNwGD0Hfjm13RAxYu8gxOA0Wq
s+a5YnuddMLDKKmKn/2+NMzoacL1ArOeEFGvoFAfJrGxp65KFuuDMIarin9NKsGRW3hNiGa/AIIJ
q43lzoW8om7XmuMbEg78nI3VI7UMN00RhIu3hWRo22TIgwGSz2UcTH3f3YBxT+DEFtlsQGAYHb1U
10HW3ydh0QN3KSECotR3uq9DZXrVsFkLTLOH2SIHfxHY9SC2S4n25g35kVfc1oynR0VxO2Pz1MVe
2TQ8mbKi0+TIZTEuOLQF1AL4bZ3XYpdUcoRRA+QoEtt6yErjiwsTc+cW8Ne4pJopAKBKCr3Py6Gk
YDfnyhCteE+724dBJ9KnYRqNGi9i3XuXRpK6alMqEKi4K6dB/R1meZ9e5RAZxQHgYZsfsBCNxSOl
2I337AyIkH4lWN7iLgSZY8x+zB5mpRRzz6oMLgO36ZcrUY3F/Jnqa4htXPoXAechXZJVVgRK/keO
onXSiDbSOHhScREEt3LOiw6yZL4wV5XIA/TLxhykr1hMGfMWwIROfsCJSbqLftHRBXQJHMBjzwh/
4Ollzl8JBVuR9gmUZvgIQxKzb7HWieXNZFHjhUKkLoPgN0ngMbsomniaLgoMWPuLscxz8TlzWsAM
iV1Q4egbVucGN6JY5HgZd22512K5S6kpsPeZa2L7IVqg/ttAYt72XAVpPGIsTIH49SCKMb4RJfrs
bzleXgOfcFwaaOqdAafZnwqipvcjRm7tj2kc6+mLK7u8uhcZ28aIpYrs9E4HZeDdNwUYu8fGYCR2
VFpFPazumWgrFLg+6XDUKI1WQucU5vJamVWVbLTRY2k8R60OP0eiffRyd3EOnmdXihCt/Qqrp16g
kooEikARjMY6X7quKy6JyIXwn+EYxFe9OwXm3lFVb1yxB0EdkOTY+tuopK5+00WR0ScbT0GmqTxw
eT8Af7KLwRZ3LXLLAUs1uWjtodIvddJrTSTG6S22CV53UyZuSpLavJDj+pUBr37CXMoXouYmL77X
GY6HQyVbbyQPMLPGAAltju/2uM8wCg2+lHlY85srHQ7ejYcK24v8MAE40fmDN4wogmTMO/Va495l
7C3XaNOLyY5CfdMnS8Gmy5t+2YSjTqwb4EP55RQFWfqpH7pyKuDa6pl7Rd7q8YeccPa9MkYLp7uu
KAxn0wvDcvfjXAXhNo+9OtvlaaIVhoRxkOjMd0d8dH7mi/Diu8QahvKyyupleqh6KuDxEnO0keKW
Xgn5Sl2Ztl7wYbFYxtSKpNcVRibZnQGhFLctr2g7wj+4gAfRbdsMowtNv+prnI/rsL6wpkF11xy+
05yT1s/KbJcxnbq3DNpPgBvE4DVwXYFDGw0JEQ5CNOQqlsy92ebVtUQ6Wb5XdRJ97QlNDj8GaSpz
2CBBTGw/63UE/o2Ea7Z1JhG0mw7U/2NnZEUPQogpdaMsRhSqiJtmv/s5ScNH0WgD0FA/SwIu8HQc
+2UuYlNctGgh4m2o89R6w2G1DV9LIFI2No+cKdbvKIom4zd/RRXhXNIaasJJw13m70azLOlVWvVu
9oQ6MBB3Lv5GwOfBRg7fOyvuzW9Nag2EHaHQB7rD5dEBKMuG0vWYBLWGZ3q3Q8GxyEkiS1dulg4X
pafQtKvwWx6lKUbpRU76t92pObbho8vcDpNdXQG/v1wre5afRiGG8LdZVFhTqL7xwgMk0jWDVAGn
Kj/HtWfqK1v3lO75iYxxHN8gnsmni8TSRtjiGRRkEYBjSgaAufdeRTKqcvhUD3U6m/YPcxpV+ZwN
haO3VsdmTfl3svTqikCuVPumDsex3TSW3WMAw3bH3sAdQ/bThuhU2JYX8xIjv9oECRSaW/5v8hUu
fNJ2lxJpcX5EsCiA0lmNnN7GCud5jvuQwFm1iTo8zB/zEM7AnQoglVGGq3VlfErAxQ/Wxqm09mGh
DP1106i53GqC5y1Wu+E3D/3xK5HeNNoWoTSa7SIb9iavwX8ZjGAWuUOzTxKcffdd0uTZt7rM8RW7
MlLCSmjMCdK13CNKlU8wZrRcymttxBJW6kQci8EVoxuNzJAFpMs+o0xGHpZBN/PXghAN+jErNUPE
eFxsGpbV4M4KPNGExWjpt30/iWYjE69VLPY2qMyNgY1PK6i0MWfIKl0wT+7nMuDbXQXIUM07YbUN
obOxL2FokbrDqy0tupKv05bNiL/rNFXFm5btkBQbLwpR0/ulh419tImQFYhvDQ4DwO0SOaED98eu
Ypr7lWUF9SWJ0Vz+SJJSBh1Us5jp7Jc6KpvB7/JEImWoJM4iI2H74bEyEjVqf3Dyrtn26xnwFGjP
0DdxQYhrW9VKzlduaJrFLxyu0ubeKd0ZWWKNpH6oyTJMufvcp3FK5Iy4pJd9Tt0Bw5s06ZflKR7r
fr5bEtxrX4wmVd5X15nIcdlLbH8NY+mOn5YBPdkub3RivEiyqRBJs6VKXH9okUtvxqbO1Kc6TRr3
E/TGaPlSE07HhiIJCMpOfu4llgEhuZvlz3YeqOsUJbveJpoizEZ80wkM7DcDhsvYLQT6AZdksVvf
eHjHBxfOYC0E7yNzHouDQerefkGw1I/4oC+SS8EFjqyYYshuWpJbAOaToy9EIb3iwoqTcLgXjXSX
De7UTdX6VlI11equKWRx8CYxwgAUtteGK2wYp/o2Nyu9X0JP1by0jFq311XfJeWXaMq78K6a3Dl+
jPHC6He94QmmNTJ47xq1QNjcVm3OLorf6iK4wIyOLF8dFZn9p1hztuX+WlIBRWGp62HfzUmxdQG1
Qfrp2hHD4wW2h3lBPgeTsb03tbmDpD8UEh8q0HP1wn5VJaim/Ya9GfRgzYlywQmYZPeukZveS6fm
PH4qZ7VOwNBu2n0spNTbUbuAsrUTDN/zpsuS+zCi+H2nDS+DFe/ZlBaRPm2dZZ8MFbD9wKt1djeF
c5i8ugulJTc2f+nyMBbc0zZDlBt3SY2FzSE0vba+syfuo44fmaHHt46GcGh+165hTjdV2Snkv3Ot
g1tea5XYEsBJ40ceRqZT7YqCXm7dsmUy8CzgOm1xI2gmSuOVawCa9LmLOXgKWXo0n3PRd0SYAidB
TdDyzDA3TmJH7UaWdoTTgGkhJnUa18Y4NOyW8qlObXhMfllj10od5GBZOBYNTccsF0zPbStFn99U
Q9favxkVCPLbNBVm/gJV2G6us8hZbQVaIAKPdo2+4nJxhqm/qrgMcnbHsQrYNJNOwuCZzCB9oNQ3
zbDTCcrYejDnMud+XeRiKveFTtz4Ki882V6ao1nwQ9osRVIcZ3Wp9oJApXtT5igmkCP2uFHKrReZ
DmS7iJyZ4Zep28aHOCrNcFvbasHnNAsGoD6jKpKNkYtgwZzcyKnic71IE5VuyyHzh9AiN+zLpgcY
7i9GFrN5hkTDc2fLiisM29ehXfCqI7caEdkyynLJxWVT8sEgh7ki4WaUwHsFwc8RlDqPTll64nPb
zEhvHrU1U3KFXbprdVcW1E3obBg18NcSuwKtxSnnxsrdIlz3jNp3uZrF4Rb7Erq9Nbl/dAH5kFzr
XwXAkNHaZZMslitGqTReKD2f5GPQJpN1P2snbn/qxa4jbBkoSb5XDf/kflZVwr2ZCdN43JNLHKL9
UC7aPFjLkAaQf9x5Vt+wPSl4V7ce5Y9PTpXJCBjgMFrtS2hB88Z0sJTDY2FUpgVtqK6XX0XlyppT
II1ZGY1TG2wSExvuS4srYvYUlUk+75oJ21lqxnKq7W7KtUhhxrcPRR6YwmFQltqaMwrfa+BhEg+v
PO71zZjWVfFsm6F2roZqGrJtLPBpov4AVHZ0Ny1W7wATgO7xUlU6by7DejJFsUkxanD3Q2+AcW1V
JKsd891aPhfGWPA6bfUU7IsmLNlw3KrFbCiaTHwz/Ui2Kvjcd130AgZ6wXfS6ribwl4b7Fh+x9l5
SB+NuOyBis+eGZu7SMhBuggmx6Wv/B5Zi1NuZExK/hAv0ZSSOm3nyPkUJnmRYC0gB+clmtugOSQ4
UqmXmide1uxSx7DHLfx7QGpF2w7QOoWkDEKIexcc50s2Eif50c9a75Z6DJebyF0qc9+MXGnu3Tof
vEthz+nvMecmh3A6sMt7rvij95yFBH2uRid0uqtU4d96S14qDA/JPOn4BaW44V0Z3B7UbRm6duZu
dFdIwQMK7+2u3eLMIfp4y/+nleFLTUHsHi8TNX2dTLsdwNMWaYMpYi5C/Rjpssx6rl6lxI8jDb2i
uAZRFTRkmBULOPPDqBLDTtZWbD6ryHWrFxwlluhGdtRJHNxWO2j+qtQNf1sx1xOAI7ksQxBksRZX
scNrbeWmBkvd7prZbcVD3CzlCuPuAZuyvYdIZQufp6cDtXURvZkQOqGG7vc8goygWKghsfuz4Dpn
b1BNRP01aK0CRtaAlcGbnrn67twJoNZNa42aLwprpW1e09xNktcAlE/8nKP/jV/rolaU5sLOM8Ov
S2Wl1s8o71pVsLMUHK9pW+TRNTGFBr9fq18DClj0ANTyY29E2OqjQ+eC61c5SKOfZeZZzhXE7sS4
h/Fu8nAekR1Q0kdOtNf3JVS1HEdK7NIPAUen+UuPWacuA0Oo+Wlo4vaKQjP3FyDuoboiGgHGpFiC
ABJTOeRvhFUU5OB4iCkqNjEfGitFZUaRpOZV7TaW/DnZ7hy8zUE+5l/l7KS2b6uisy/7ZZgwSeDG
YDDlob4sWxOoqPvTTMLa4le6kyPeKrNo0292ZuqZ10zfUieCJyyKAIfIFzr6MQ5ta0eWj93DJX4T
+RmH3PwFkqAKFLoBLAFjn2yw7XEj74tA9r7NS1x+wctMJOu+4/5S3phvSBcO1yImqMALahiqS7dM
xuHNEZ4x30SoxrKveVfW2M+YjQiwhhZ25/2YbTiOz7Udd43tY8hqVjU2aU3V8Nh2IDI4RAU5vbhS
2l6p33Jrpn5u8pIFy5MsbhVFpz0vgxhYhMleg52vmSdtQ2C0J3IO2cF1BZLZPkvxLq1dDyVfXfTO
8GOahyjBwHocugCbz0aPMRzKzHERwAIVjBKQjaLv53RX/R/Szms5biRt07ey0eeYhTcR/8xBORS9
KDpRJwhSouC9x9X/D9iz01UoRGHV0wcd0U1JqUyk+cxrBK9AYl3rdLjRqxzXBTWzTbLXXFklVHV0
tOyrpCDpRkLDIY9AZNvSvqd1javg6nzRedo2Ncfa7KgnpsqiThYzafoFIdlU1EP4RDyeZtWaL7FQ
/z3Bh9EF45GmFwzyHtTtlBuX95oUekaFM2/zJlaeHcbvSviiZO1ayn6qFASplW0M0pvzM5s2xMZh
yW10ivbglwj+jnsQkesZA74Vpk1UMjx7VupiNNMq0raQirhZdQgz3Iq9qW/ODzttjY3DWlA90Ecb
eS1TfNggBa3bJEZpu1RTb2I5QuvPL/EScZ3yqhQU7zd7xIwHHndk0CATIALlOJ6mq5VuL7WSit9H
v2oa68rEQACDEoR3V5qVL3zMk+3CaETZ9PxE0FonFDfVcEW3pqNqV8hpf0WizYEV1AsL7aOZNaQL
TWlSA5Vi0kY/nlMuwAkEqQ2ayNH1va41whaToSxc9QW+aq7odAvwuml3Z1zEwwEni8gtlDYKUt7b
Tq6usnbYCWb/3Ivdb7bhxmGAgI5gSU0WkYw7nhcTjlGG0fTdKCxEAqFRatvWjphjLE3UmC00lIB7
8QcedF5M5HVGdSRdVUFmwigZSSAHLX3LqNTSqTvvgjhV990Ln8oT5Z4+c7FzqDMqVcPKcsIu8MD2
RUL0Fn6WILDF6w1p24hpW1sr8qiwvpb9Xg0Bs/elgCsdyufywJ+R1Hy/q/yz2oH1T1tfqWMRBF0S
koq1USl6+Si0pSv5W0xoQueCvqDovBim0wXpqu1l7DgJgtVM/y4Mkmft3EFIEvRw+zwCngIhttmA
zOqwk2sKUkOdxDLChtJV9ELa52XBzUV+UoT5mnCwLi9NqW/0604NpfJGw6Q8fE9gakLo9wlqCcKF
oqmK9QDZy/0Ov7AlKEkDt7oWoiAWnkLuLyeEcxaE5FskA/ILLSfT2JpG1XnKquzYr3YfC7FLAOg6
YhYjZW9An/BzVgu1PZ1m/1pwdLfdSpkW6Y/wgiFnY4aiVpHtdim+UVmMXqKz9yM1HnYSEc6YrkWe
86XuFCWJro1QLA0MMQaE1F8rFKaVr6JYSmq9adJKifcFSEmkmqvEIqpTwgrFnKpXAdXAUUqz7tWM
jJLSYO33hIiryAk6adOKSuduK6GP9B/w0sUCSrwvKlegAB11I9PG0FZdD6o4RboeY5ub2i/lIVtb
sJyGd4RU0Xw1kX7Utjx2sv/Rmp2JljadDMxDjRA7gCuPtoy0x7u6f9IrzUzcVeN7uv+kY8VNJaSw
lBajhqFVah/f8SygDw1Fvrpv0NGBRupw2Pfn7+JPsNHh/oddBvSa3iO6meqo+nO8/x2Nor4qZOrW
DTLhp+yE0pXVw1kgpvUfBkBTdoBQ7Fc00v29GJgdQh91V15RaNH3oVQvsbvG4U7+OmAW0ePkUjsh
k6pprRhuXkbEdcoOQO11o0VrWaEuIexl1KmFwN+dX4GZEXFBQzGTPBKhgCm+AA132pttmtqWo5i/
MkNMqWAl/V0R+OZjZhBMotjsUShVjEp7Oj/25AE2WXyQwwBgQE6iJjFFacJey+MAopyNbvja1e4J
aVa590Y5O6pfzw81M03Wk/Fg26ApMWU60JqJxqyp3gpC8Rgj0eLBU0mtfl8K8VNSFOi91AuIkckb
9efsjFFYAlGxU1gvToZJRS6W2W7yUSQI9/DeBrVPK2BJT2zy5o4jwZQ0VMhjdO/5mMebuA4w3aBD
q9hWi83rKpTDXKWminr2QigxeQX/HIjSBSJ5YKRPwAG4bwYjbwqrGoW29L4EGSLb2BHU/V6gFBT+
qf97JP97KOM6Oy9mJkMAIT40JgFa7oHUazzPsKs+wVawUApeIwSJh+73IsE/53UwkHK8gEkVGBGy
H3hlUDt91gw3uFQrQaU9UwXkO7GpbLH4XcJIgWs9Pe7Azf6a4OTDoTiguCa8RjuC/FFctdTDlAdZ
62m649PYx+HOGxqvehETzbOuwEgY7aatNL37KgmZq6C7EkhD8qCrbU6xrvdwW3vzq4xCWleg0ncr
Z0IhbQgKE3zwst51L+h1EiUCmfUFFcHysUKo/1kuxAAN6sbWQnIhGtapppYI28Pk5w9zLNePUNhX
tPibgActOYkmZ1HCwRmK4jpT2sbau57k0wkJOUixTaMluDIbt/DesN4z+wtspBPnW9nq7WD7tVDX
t6LQDemrSu/Y2ngODN/vZKBhiWMBfqe3GlYINUQjNXGeikQYqp2nDjUGh7pVmi8UsjHas6BhevFK
lbEntQUP7A1VXlkdpLvCqHKZrg8zw/RUlfr21+gPoDwVahDL+7JMS9lYlQY+ty+ZnHfDu2+Aan61
/C7VLoGpFKjLpUGJZfC6oWzXXvUS3ZxbR0jqzFurUmJBS44aN5RXYm3q3SvdLTnCRtgpw589Zbbi
CQSKN7zgXYdfh124MB9/hHqNvWefGB7aqEEY+NY9CiQx9iFDRLaNbLcq+xH86iFpHwVXSeVbS/Ha
MACPqEmQBFPH85yLWKHH8Uydr0NSDZF/3VuP+S32p5aetPoPzCqRLkTzQJXV7yqUXP+rqgiN8Jpr
ZNpf6HbH4ZZfpEVfDLfHVHEVDbRUn8HlIqnqp4KHF0tkJRImlYqDyPyq1wK8K9q+bxouyjjNnh1Q
9dKjG+cJvUcKmd2XkLOqAxQK/GzreqG7b0U3DSOc3iPDpxAQESIKlaoPlyW9vfauCXOx3bVGbDQr
ObdMxw4lpUWq31NCrf7WNF1nPpihHpsXnm+G1WWeS/x1V7Wlet3XgQdUvQ8/y8znX4q5kIBDSV6B
lqumaOIkJICRapoYMRV2pOtX3lCBDMgT06b72q67FF8JGINrp4ifCvyDV50UfNCn6m4T3VkiaMxf
D3/9Tcbg/SA4b4JcLrokjezCwobJ6vUKV0BpQThqYZDP5PxgEI/6CA0dBZEloCOXsg4nhIqGy31y
fl1n3w5I/Z9CS2iITu467E3xZ29h1lJo2w5tum8DY4eV7MITNfPQg9IcSVA6KkEnzI+IjoxpcEdu
A82oNl5Tp2uxkh9rTU9XUUrfrqxLD9SBa2x/f35ALIC0k3NoyhSKjQdMVOrmiGgsnhPsQNwrWV1I
Quc+1UgpkyjKkvROM/lRscLoEEbaNonoRisaYlmwahQp0Ba+1UxgRhkGGhndE1k+EQ6Ve8j/SUpT
wVI/yq7dJg59SrNchd2zGFZ/Z+HQMjCB7+oipIDjXV6puA5EeZzZRR580bxy42fildQtCUfNLt44
FwidVJqmkb6KlRIe8nFkdy6pz5Do2zyEzv77mwCICMBnDa1SBESO55LKWPvmVq5u28LHHM+/aQCT
ZOTV54cZD/4kTTAPh5GPh+nbMMo9UrytU9OpKl5K/zlR74Xqw8zvlAp+ldIuTGxuRxyOOImQotSJ
rLh3tF2sXkbpV42ysaE/RumvGkvp85Ob+1CHQ00uisLN4iC2Qmjkw7AS+1tVW6h6zN1EOlTbsUwF
L3UKhKeRHA6K2dEPJ/kVgP2rVmh3v6vU8RlUouBNSM4xOoVU91TbldrqmUcpNxDq6l+BPgybjLLP
wseZnRCsU0RekZdCwfN4O6hBYOD4AS4Yj/gGoWRaPT+CAOTCuqqsNPsvR5u8Sl6Sp2iTJplNKiJH
azEVhHWSKEIBVk2LioXRZjfeX3ObcpfErCq7gVB0Sw6wVlAOp3+6KYPvxF4c4HbhLprJ2chsRgo+
okOjvsrxSkYk37Wga5WtFWUTfTKhKnxacDTaoBau3kleKH49v93nPh6pG+EWjwcbcnJltAZhaCjG
3q7GB5cKJl484qPTxWJ9RWhoag/nh5PnFvRwPPl4imBiaiOixmA338Rn+aP8nj+VN+mT8u5/7/be
XXKF/c2tt08ujYtso1x499Fl9r36nt6FD+nL+b/L7NQ/+YysNFz7yUmHPww6JUki29eUOl/VrSi8
FVon2uR5S7t27suOqmswRSzUg6bGJGHsVA2eWfg5huJbomOQChhg14Vgxxo9TRfusLmZIeIwqi4i
vUhX43iRQ8sY1CCPCluUcCilTVn67/RJf/tsIB5OkEPtFj7WiZCLR0+MjZWq2wGpM7Vad420Nj22
jWrHr+c/1enycY8BbqMordBNmEY3OHzFPTbGOU2LKACvF8tILeJxpBvg87FDPj/aaRA3jgYWgcqG
bGLze7x86JsZ2hCjMBj2ePnF0ioS2o3nv7ieu47KHyVyBecHPP1eDGiMjW30puCITM59Ksa+k6P3
aks+qIKergwwBvnvDAIWdhReYCuak4sz0Tot1LJUg9pKqSTF1a1fZ0AC441jtPFCJ2H2g/012LTg
ldC+Lyq11baZ5D1TC/I+JICE73WphL+KEI2x8wt4+mizgAfDTW6xulZSFXMfa2M0UdntxFT27EDM
DGnz340zOVh6CVDYwreQkmFhbsFANZgiKuGSZMXsfhjZULCFkALQxp8fJEVNH6ZZkqWhLYcxgNYR
f4aHMy3sUHj+OxP6a6TxOx6M1HuxUcmlCCKO4nbYu2QrwcKazW4Fqp6UlcfC3ZSZlOV90WYp0sCl
ZDeYowLfXevVQykt3UdzA5ECjfJyHKET5YvE6zIEowBlKXLbb4WWTFL1xpAAJJH70AkVtJfzqzc7
4iiXNRIb8ReZrB4Oq1HsGLwgQqFda+2HW/VrNxO2Izjo/Einz6aCKDaOW6McIenXeAAOvpNfNm4J
vCezEQTyI6yiXO+XSI3nGyaLVQRgUU2+OdDkF1K+pWEnG7H36j5quh6vpijNQa6BpKFSCRtBkh9D
M6Nsn4pLAiZzm/9wqpNFRVqA1jdHg4RMNosX1cyl/n0IC0m5lShRjdZl//E2+/Jn2nK+ysvKIiOC
GBnGIizw8co6XgjBQjOx21VBgK0U4PFIJ2gtIoP/3UCTuwMcfVSLMuIJ9RA+6lGzA6z/dH6I2aXD
9YUgkuY3IrnHc/HNJjNczMfs0svxejRWrQdfRViILmY3xcEok4mo9M5MRcaBiVTTt3EjV+59La0/
aCEGry33wCUkFxxgz89t3OHHSecoi8brqNBuIIqaZBlUw/KWdwo7dQphphduYYYtHLKZ2htjIA2A
yoWO/MI0ShPVlHabniZ2EFDkhzlyC8oKM/AhXJth/oYoRr3Sc/+CptGF4FgXg6Cs29b7G18RkAay
LDCLT8UogqaqYH/Vml03ghxSqDKz7l4DF5e8tT1cn4V9OXeJjWKOwLnZ/TQkJ5umyDo/CKCDufDw
NnHubnpXe6q1AdfzYinSOS0dEAIfDDbZOzkAYY2aMdbCI54e9c9i41cK8FVHaja5gkseHQPQZE8I
hy8c9LnDMWao5DjjKzTlhEPeQQSwgDpVBcDoN2FaSh9R2lUiQsNZ9fs9nVE8WgROQQ2XqHX82xxc
2IQeUYxbe7MVwxcH3Tta4fsWO9DIfImWdApmGjnHg02uzCryKuycORt6XwzrtosuulDcAiO6aaLM
2FVaddFja7uNAgPIYm/9InBRXnOzkNYJBKe1JAzuS6L3P3lBzXXklj2QNPGn6fRfnLz8VQcNXb2G
hqV/PxjZLwOB47UChdoutZ7WjCqjwZ9BraulZK/63Xsnul/l2r9yzWwBeTP3Ecf0iZjIkhBimszU
jxPXK0WjtYuCVqPTa5etF966Vbq0UeeuG5I1Bc0wCMMYzR1/v6iSfB/+r7CpDKl9BSnRXiY6DO7z
l9pppgHyhXgFgBuauCe1ID6D2aExbG38oH6MMIJYlaZ0J/fZvkx8rlFXxtg4Wii5TwFvlIbGUQGn
EEpQHJpGZHmI6hQRBa1hfRU0dqddhN9zeUXXtvU38ejuvnB3z4+Iws6on0UzdVrYAKzvA6EeFd9i
MCWrtlOadyoN5l4VmvKW1Ki2Kzn0vrpm6e+oLia3hloqC3tnqt3/Oe9RNh4uIuYAJzXYTgI/2VWk
xarW5CvRa2+EsvxG6ww8rCVLa366k6NyDwSqWWuK8z6k7b0Dwa9N6msxHV5BwWorg9KIWlIhkJr0
Bn/zDbXYduklGi/d49eOrPqvv+r0E2F8DZJHzCgSCs2mKbWVnu286qLxtFVeXnaZu7IkmqEcw9/v
5jOyhsEG/hqkpPr4+h9cXNAI0xiEZ4bGqvAjTD15G0J+WNiCp8f4eJDJ6VJ9D6C5h3BMX6l7r7PM
laH1r43l/Tx/vmbGGd9z/qGVxsWvHE9GS8OwcQ1U94TC4mmhfQex29PzhWN8+oRSsWPRFPYVcJ5p
c0ktEl+qceO2FT3fpQos897Bc0VDNnJJDmtmRsipIsCFmxD34FSwKYK6OphOgTETUkkl7XoXM9d2
CRN7evuNu4+Z8C8keqfBllKldHpAJdu1m6xz40dQLDzGpzHkOACvMSY39IGnSENPVoW6AGJlB63i
rWoRMW/RcW/oMherIQeqAux5IZeZWzl59Ooi3kcz6/MRPdjYUInT0A0aZUsHmYLYvkYmrc1+f2Mj
DyIiNcmFgVbLJL7xa2ngKcbQpc4k29GbXaP0+xR69/l9Pbt8PEoId6KHdKJfktQmphetVdiy0G9L
tX4EJf/s1/ku7oz3Xqqfzg83u3T0EOhZjPXLaZM20eNhsGIht9VK2qtuf6k4ySaEg3F+mJljNBoL
wEob23EngCxRdqwh8rXQZnX1e8Qxgl2Rqfmzlusx9CjF2p8f7zQYZROSuYPtAYd9UlVEVzqsRBP1
Al52dw08vrwPIINcoDFQ7oVWjK8h+d6nKpwbQa+KhdFnF5XSAd1i8pmTKmOuJiWwLbfaYgj/IrXJ
XZE5W8QM6oVVnd0rY0cBKclR5XU86wf7Hpcxy0MVvrAd8TFzb4UQun8LpVj6ofgLiKn5Kf011Pjz
g6FaJeoCC6kRexQFGS6MANgi/OTc30FvrpasgJcmNo0FqWoJjjFaGIYvtfKtkeMrSwMhGWJSUi7h
B+b2pkrqwi3PBkUG53hqglx2ntWD1vfDJtupXQe5VWmsn2mfUvkW1XzhgpxbShAEeABT8jmN0eq+
6E1xEHPakDdo98EUAcIH++X8Cfh8ACdxBmo+KCzSJuCJnCLZM7wou87vtK0rIymQaNeCpm4BR99T
Kt6jV7cGNbwS8pY4xHwI4EiI8Ce9dCEym5ss1Vukfz6lpqbBts/KNk4iVnYJremuL3Nj1RWZdCV6
lr8QWSlzu4aeKPULlUYCKdrxhzRyKwjgM6U2Ym5F/NBWQdleCd4wCCtXMMLIVrFTlPZaXrTGlUVr
yLA1PfDaK7eJeglCYl/r1zAdyJMd7jHhArEcV15nmU+VoIHBD3UuMEJjL8G6xKLOTePoK4O62o7F
TtJnR05r+YsaDA5eAnEtWrc4nDjqvYIGwQVOts0lWsGp89Fg0Fm8KnBxlOu8QqLolYzS9W96SUwl
UjkRKmTgDrr0hRs57l5TWr7Jl/P7Y+bD4ITBtqA4BjRiGm1ovQzH0SdixpiU1n730Jdo+kZi+eP8
ODPxBvcgmn460Ce2/eR0+SrV7sbpUtuIh3tPKS7VQFkqIM3MhW0+uloDij215UGmM5OSSLM2edCi
uuPhlAjvUsGpzpURTj0/odnBCD0ZipNFRHC8yxzZ8yQz6Qz0nIbgQaxrQpre9wwEkZ2wXJB9lOdG
o/gEhWKko5z4B0MINKNcqiM7UfTWuAtH/cu9Vba5tTeQbtmoetMbe69oYZTHZaHhMNIpepM8SHGV
lz/NLjf0pzCIUU+OMRPqcfks0Bl2pSz50gxecBmjToQJuSslenFVRZYVX7a+2ni7zPRz8SLqEeTZ
dy7AupuIYyKs8WJPwo/fX1Nq7UDi0Is5xWujuuAh7Ed1c9B/hsmb5iKj4/6N74YAGVp7dDQBUk0S
E0gQkl+aWGTlNXINxUAl2F917VKlce6DKXRPcfgAlnuCcBJMFgkZ1Mg2mrb8GiZRuOtaS0LuQbIe
zq/aXO7NESa6IZQfQU6T979JU75j7npEOXg0XukEUsZVLphte23p6ZDeI2ScGi/sjaTcxIS0xbvn
Bq64Q0xbiBa26tzENRLLcZviZzDNlJTKtBpJBF1Tewln0Hcf2lxGMMtYCPbnLpRR2BINdPyU6awe
nz9RqRWM9uCBCWqWXJIOdDdmXlrfzq/tzFvCbQVtASLTWEmZLK0boYGFNzh4q0D/LkYaZMxAhX/t
PwG1eA6QglzYnnPTokyrQRYZ+4LTskAdjzWWrEa4E+fayG334tIHmgFoEOaobBUJfjjTGud8EMPh
V1/7qIMZu6RMbNQPdjjY7XLT20T6sEUJ4rL38pe8s250r0deFqGzKC3Wjd/fyfTNV1AqkEvRdBSo
72jJQkoW14r7o5KtrVhL3salbKenUI8zLd5L1ai3lG7Of5XZRTqYweQMR+NbblX4J1SdLq3K1PgC
SmzhwToNB8kjR4F2EdFFGe3A41Xi+OR5lxqGzXcyokuHUp0grLqq96EyeV3X/ezgO0r352f2iRI8
DtcYVsaQdrwGgQqMZaODjyM4g0CpNoA7sk0uTFvZ4QW8cbf+Tbkb1t0WyZx1sfa2wsZcSDhP1/R4
4Ml5yvCQQZND87ZxpQ97V5GqCyIQ//38/MZVm06PtgteJ1zycIcnEIVB6HwiegqT5lBCfcrFvVwm
72VeokCoKx9tKt2UmvDz/KBzn/Jg0M+q4cGaYhgaWHJEE7cztG6dIC+0ovamr7D//TAc87fjemSS
oTxQfOViAp1z/AX7dkAf2YJqFxl3eTt6WL0JWv83vha4HNhw8KZH24vjQZC+CSscyattSWMTdSbB
ar5XnrhUhZg6ulFQpaNPAUKUP9+y6Xb0EoiR3AL0HVTnq9L53lVMw6qhyYOyCeJwpgq9XkiifajF
V6npXpV0d1KQIJu+854lvdpHDebVSEk8KWhvn/+up0/NCDfgMePEqEDqJxeZLqdItQlmYLsSmo2b
rGrUZu0bRd6v8fQj4T8/3OlbcDzc5EZI8KOJR8NDkIJZem0qfiWgDAKXU+hcfds0htCtU9cfFtCk
M0eGZAOfCN6wEbQ0GbYlW+myrBmhIp6y0WNfuSmNwrtxXKm8jHVZuEDBzLQhpEQLE545NwASsOBA
aRlkx1Q1tfHr1AojdjKAL+tSxZ3cRqxg2CsFlIpEbazd+QWe+55Awi0ycJVxp086+qeF1NKftYvm
W1cj+mXcRsO382PMfUToyAqcQLYOHrPHB8dLezmhWgTOONU9xBRhkAaC9MPDn2+V91GyMsxsYcjT
IhSAfTq9sPJBrpzE7kooNUEBwcluohaTJ428AUXnAFSW7AbXrqM7OHgrVFD8oFrVXUcL+vycT3eQ
gcMeytIaNVEJCbzjOdMJ8sICMSi7wHDvKpDlkn3aPiaoIfi18jSgoEWXSHMWPufp9jkednJHDbEb
+5WTGVtYN+lXj+rbTV6KI5ZXy67kro8XIsL58Uay6Ujng7l/PM1UQc4lySqUfDGxWPEGqVdGV2YP
miDQvUSeZeFZOd2u4/z+M54+yQCrvi0kFAm1rZkh/ljfVvCNpSUjsnGRjh9MBtEQcyAQQZF5ul8R
0c1QowPs5ihWd5HlQrVD9nLpnp/dIZiuE0iTsijT7p2TpyiaCDz+aat23wVfvEPpcFenavjRB96D
4/QUSMVe3pzfmLOTQ6Cbzg1M9xPNc5h0vZVpbWg7RfVKQ/ZX6i8ZtcwNYVB4ouSMRgX8leNN0db5
0OahoG4rt7L2jVqTJdHMts9PZG4rHI4yru9BhOEorT6W2dxdkfaI8VoG1WVP/Nkk6H6eH2l2Pjx5
IDzRcTgRpnDdVCqoLhWI6uQIo7bpt1LxFj7L6R3JbgNYTHeIDOQk9BXNUmpjAc6jhAvDYH6tlIsk
1FdG+GH4f2PhwMEQY3y2rKehWW/1CKg2NX0HgjLX81G++WpUSx46c4t2OMokqFYp9blGVFTb2ovu
Ddl9Qwrwx/nvcnrJU1M4mMjkXXE93RMwWchtxFoJyigd9u1OEq689Kcg6raYoS+dLBkizt144Nq4
IKhak59Otp3R+ihWJUTTUX5vNu9Cn+7NWEQwVrk4P7uZ/U20KXMBoRBCcjr+/GB/qy0gmAYlMpLt
H+SDKi6lxhIZceYOOhpjnOzBGA2adFEghPquSLCjSvsX6IIPiS5+Q95yn2TWHnrVwkf7vNcmtysU
PoIB6mpAs6dgEzPhjcLyqLTBflwYV/FW3apr3R6+YWF8mdvNlb4x1vF1vUOUdm3Y0jbfhTt3xz25
6Wz/Tv26tNCzi4AcEumHBtFmWj1J2gDIKbZZttHXpNK9c5t3whZ7WIi84WUklJeGX4gL8cHMNjJA
hSHVQuMUUPx4fA5WPnBaU0N6BdREZ90hIGf3Uu4jZOm8yXr367d3Ehk14E4DuXowvJMtqzZincpo
v27TqpV2VaWIdq8AMw0VeVi4xmanpYFGHGkvJg3H42lVOjqLigJCPXUz8xJN+OGiliXhQe2tZhcl
krYw3swtQxmdtG8M9E4tffOmz0qhNZttUAZfkNf6ninGy99YPbQemA49+5NyFLGxiJ6ko9sVCl71
td+56AeiHJZcIbESLbE0Z+40HKtxzwCEAFl5WgIhq/D6rGtR5iq/yeZozuyvLesxEK4NVbDF+kHX
ir+xhgdDTlMA3ryi9gNwFrIwtCs/rOp1ZTb351dxbl7sPnrr9CGQ45vcNEPXO2jLVcbW65Kt48aY
0qXP3K/CupLrNz3CuWYoUZsr0nThHv0klkwuHHCYdL7JVyURnOvxnnQFWgRDTv9Uo/Zxm8RZgxJZ
BwTUi9IrPCOi73oexbeJlPfbVO2FXZxIcOkBpKxbkojNEKSYPVVG/nh+SebOCuUK2hgUOk8dilqx
Kt3QtEbnj8bHlT55L4bosUy7F0HvlqLNmdcEzx4OJYVO6vzT+ybpnUFxB8mwe080E8QJeuF7pYs9
nmByhhLM+anNjkb7faySYAk2jW3Ji0ojkoXMzpFaW9ddZKdDdVXW1RKTcG4N6QTBYUJbByz/5NsG
RqB7YUPY5HTffdSKAyCnEeIHeHMsJObjnzTdRaSwYx+NQvEJD2IwZDVPUlXbObGGojwkbRpCwybu
2c5BoqwsL9obobPA+JlbSBpQI8qAO+7EiVAU3DQxYq7uHJJivXJzZ3hwULvCJBkVhd8GGqAEOG4O
ZNFAgk7b1kU1sE/NRt1mcfit671LIR5QMaya375R0QQcAUpjkQOG5HipH7x9LaabKUUcgF0SvERB
R8JX3xZiuT+/CU/3BmETWj0AWrl0KAseD6N7ZYLUCCpIgq8Z26ypqxWy/XurCh/R1Vg6YHOj0e2n
fo3uGhDQ8ecHk3KyKGyJFlN7KDLjysXo4kUqIu095sJ7cuUwW2giT8djv4G7HnuTiAbASJ5kwgJI
sjARnMoOvfbSbJ3bPuwvrbq6zzPp4fcWchyKxIcIgkiFV2mykNRJ3C5QfWcTBPDQBVnOt46HlGUW
N8MKEf73vzEcGCKEOghXTtATcUZTGQUTeHvqz0bLd8CJbb0M17m8hKAd/+KHZ5qJmTR86OGNZwyC
wvE3MzOvLELHgmjZJls1y781Vvp6fjLTA/w5hDHChEY/SIBlx0N0Wla4mpNYGzH1N0lb7iAL/jA6
cXt+mGn6OA6D4yTbQIFeeRKkOJkmIGlGSVLQ0+haAd91I6JnvWmbOgBh3gR2YoHvPj/o3PLxnoxC
ooDyYK0ez41moFMNXqzZQ+kM7VpJDO2H1MvR8+8Oo6kkxdQnwWiKJzFlZFKKpXCobTUr3vCQr4Lo
5/kRTj8SkQG0XlpAMCVOgX9JhqltriLzgRMPfgs54p2hiciwsDs/0MmhhYCOLCq4IMqho5nt8Yrl
VlgqSlBUdqR00m0QCvH1IGred0qF6VaU86WqwsnEaGvJKN6METlv1hQ4iTx9lwgEMrbY9BSRnagz
mr1pDV1wKfmx4P/ma2XQGwEDP9ZImOVJG4ZZePhEDHgs5wY2PhjG7EtPLtZW0UsLFfqTvTcOhXgn
ihwAzwFoHK8kVWPdc/MkRB7Bv2eGW7PMFs7UyccCykQvidee+IwwbTJEWTk0bF2t3jrgqatNCApV
+1AtZJ/uDC2J8bGxPCMxf/PVIskAVcAH48KAuzB9tRr+t+ukSWk7vvEkDPg4NtoDEtG3nVUubPuT
NWQoSObkaoTGvJWTCYoB0lPwAr1trQrqZSt0WLrUvfv0m3seXgBv/QhMAIJ6cp0T4fpJAXDdlszO
j77U6CzncOdDlnejY6s2+obEUhoubJCTrT/SEUZIIRaBM7o6cSiLCDXnxjaIYwOIuq/mH1IdNtbW
gx2hLUSHM6ONzBkQGCMe5ETvRg9xz4rUpqZPdevn1y2kWJSgfzOq/sw/2fLYwlIUOombuqHCjUgN
m61aGr8Q2d+XbnKjSM3CtT6z7y1q39SHAbZQohm3zUEk02IX0tCvrRGQR5+/waK8l7I7JXO1VQTH
629MiqeXbg0ER8rt8vFoZdDHbVpaYCGL6NK18nYlBfnXSIgXNvvJC0nyznlCSZFAGqL+OOuDWXla
W4ho3yIKk/bom5KJeMQWgat/T3r80BYhkePhOYotRtkWVH9B4TPayVXvax2C9DpZZ9RbuzL0N2r0
rkgw9KKtodSb6OP8KZsZboT9c8Sk8QKZfrQuMQ0sxN3Aro2sWIVZsidxMLZOqUB4GrZikb/DEvIW
tv00q6cLDGCCJgYST5y06RWp1KKg0kcwdk4TdlhxGInjrfFaHL6ZRfCtqjv3o0ez/WslCuJLVJdO
8Ccz4P8eyUmW//of/vtHmvWF73rV5D//dfvWVB/5/4y/5z+/5vh3/Mv+SG/f4o9y+ouOfg9/7r/H
3bxVb0f/sU0q7J3u64+i//pR1lH1+ee7H+n4K/9/f/h/Pj7/lMc++/jnHz9SlELHP8310+SPf//o
4uc//8CA5uDLj3/+v384TuCff1y+ZW+nv/7jraz4rar2jzHG5KnicWQfsMfbj8+fyPI/xq4y0QBq
qVRDONNJWlTeP//g90CoHPGNPAKAlSV+U5nW449k8R+f9ATUQRTeWS6DP/7fvL/8udX//BSsw7//
+5AS/okzOTgR9GrQb6NoTYYJ7hVNgeMTmDZam+vZoDziMqEV1h1hcb1j4+ZrX/Kcu8//9/kvNXIQ
oyxbwY61PvI2NQ5MjdoZeyMhDF0JvRHfglrB1Y/aqZXH1t1SdVZRjk/v+HdV6cNAjKaoyEEef35w
W+ALGLoJ6InHCr+LFWYzJN+170vXn/9iq9dVazdIVfK3cNt2GwqNf6FCXzNKWf85moOs6iavH2K/
e45zw98brfZDV2r6erjy3joh3nWdVet4QA3Wl0w061Ummd576MevohVY9w46IoXaRhdygu75QPy7
QeEne0Wl8ibS+mahj/vZTTj4OCQPtBlGB9pxvvxrfOAOJhwkUSlZCe+zJ3dDvSn9RHvoSuvWwyLh
R1NguUGXHAW8svhu5EJ2YWiOuevcSHxOU+HgV0n9EH8tcby2OvW2CQMcMpB51KpEvW3H/xWYICpA
GaRUTKRgKyaSuxcdcdRZGC4HA4+3GM+EL7Uevn3+b/xokKaJ+m0UVVivfq54Dvnhsqi9K4zFvBvB
tUCGyDclRI8uuncRzX0fBPcZ1e3qtqmdZFsFjnWFzFS/kYzUeOqcPHs1XeULiBpvV9ap8iXvc2OD
Z6P/kIu9tm4SW4WBsC/QFr8L9aC8wwS4vIPF95o0Q79rS+/q82ef/xuJ8Ccr6ZK7vkmNrZip4YVr
uuJD5uYrRfhfwr6sSU5c2/oXEcEgplcg57kG1/CiKLttIUCAQEjAr7+LrP6+266+0X6pyKw6x50J
Qtp77TVU4dk2JjzfX1V5a20C2VaJaMIDeJtI9VDEPraT564RQ2/ghFlbtwrkdE2HeQVDVrNT3Rie
Jp32XqRPwsu8wFUnvfwS2zNy/BAlixSXDs/RPzaW/+OBvXMUflsT4N6glwRYs1CScLb8vibAmpdt
yaz56vIQ0bWWx6+9EG5K+zxfx5QX1/vvbFjEXMLHXId+6qve7IOWd6euFNZu6u3d/Z01TljPntPu
TEvCUxH26QyoDfwPeBJceAXoV8J6/E/91r2D//0roJ9bqCdLawz55ZcpZOBOTt8FVn3rIH1HQm5r
fVOW9z5Qyr4XiPSgwjuxgc6nMRTmwYlmdhQRfZWVjTpEGojo2gDzGcjqUrBo+vdqIllFHfJRTgNH
3KPCsAhctxMhBsm1yx9AUjvgn+ff2rEz2wbXdQ0cSL5WzgEBDc0FB3j7EBRTcLCs/E3GbftglbR5
sFguVnWPGDVPsT9UdN7Xkg7d89ImYeSL24hW8MudnKaYo1Ns5U00nKcNl3h2jAuT/7hae9A5/Bhj
C7qHzhP7AbLiPCvClqYDNr8HeOpLpALBj4FYYVNifbf5ymmAEEZVqqZwfIUHEkstt6iTKZTlI9Hd
M6yCkLfZTGJtWTUkMNTTL/dX04hxc9zJj2H+McVNuKWKz+tgavkeliEYrjdUP4iYTX8YAvx7f1sM
uzCzXcxegFiESyXzj/0NHDFkDiMV7gbz5+fKI/UBCZEv7sLOTymB9mZ5W8BUeFvESOEa4VX5iPk4
TVCIDyAE9wkndv6IXKjoEIzxj9Fr8kfYGr/OC5e9h6fKCv45zt70vXoomZ8nmH6uRD70WzkEgB5F
zdcUEc9Hqp12O1DkvwI66beEgq9YMtvaks42B8SFWtvCUSB7IcI0s0dLnENYgmSkNybVlNbwxwjq
g1bWC4cYYLBq/5I3TpWMuvRPCD8e1kSS8cpR3W/VOFo7F93Jxq/so3Klu45KnzyOyH1Y19p/7XEm
bzAXhSQJvOJnKd4nTcrP+8oJUhzDbl31w/AMpdkvd6rUD+KOiWnf4klOHzI0boZTajgCryM7j9DX
aYTHh4sM05eoCRTozp2TLgHTHNbFRiVursXRFhSScDd+g10yO0ClEyctL7zn+1tneTvAEyzK4/jM
iwrjYS8H+7nVzXlyEV/637uc87V1IxjBov8AWQtzdqCAX7aINof4AaKB7mRVUq482kcn16Ln++2G
rP27dIO31kzdTY1mXzRwjRrYYGAbhUJsZURfHLn3bBo+/0H0utRkv3UQ2HUhllj4Jg5EvTAY+33J
QucUQYo3smtRlBrtg1l7MLY8uNNAzk3bDCkvZ7lFS4VjptDDUxsNEDzIODzwXqqj3QEVsWLerJkZ
w43XRztgFuoKUMN/qjo4sIheB4f7W2ux5axm7mdj3cmDokF+bhBPEhUi6ZcD6n5K9Yz9lWNQujb3
YxhqFmS+IRS2zhGPESDRYlMjye6FTT5Adl0kSubx0cfG8MTe4mCmj7DF+FOX/7UDwUWC/zBqXVQt
kKN/dQQZm9H0mFtEFyrKbEaW0VuXF7elFv6FOUfSx4Iltmj8Xb+c4MgVtfdNHI9XYmOCg1KsfOlG
iK+M6aYfTuuugaojebPFIg/U9z7clZUoEtHldOO303T2NGnchOJZydyWIEOs8XPkt2F78OBDtLm/
vf9AGjxE67TzhiXvwlsbf/CfTJsfciPKK/Z5/4n1MHs3xpmQT4KshFCrao+r26c+0lz3HeKPE+id
moNNJ/B0Rnw1zNT+foXEZ7zyXIxnaqFWMH2XJ5FDP1wVU/idssRrkMUWjz7tVv/9vNxL338eqcsV
xxh84YwCV/lXpai9ykGw3+RftC7aTRjO5TGoEEJPWr3vxg5D03mCmkl0x64svo2VmV5p1P2C+TCs
RZyuy1Cwwa7dbo9Rzvtj2QV2wkXZ7aJWO0k5m+kdXjMGIzw5X2QHxXpMJyfBUlzBaIUVSUUa++rM
Elhc4UBbjDvcdpO6NUzf7rWdTRGeGw5NdFLIdUltQ/nZKSz8LvD7B6S0K7jfi3bVK+YlppYBIm0j
BtcJyuGSYyV+eHDi0krnEEWwKKh9ZnaxUhVCXhHM+9jPIXn0BDzPh3Z2MlpMS8DmOCKHVyl3hwL0
VlOIGHDgRUfLDH9iVv1LTAIiP9gzQPwXjmKE8/z3jYEHHdiPE6muJlc+yNdK7TtdrMupzk8VidkJ
xvAlwMlYlqvGjXSWs5Kl0GB3W1KL8TRrdgwd4e0sjri4fPQ/HBhBP+gWahNw9k9SNuoBUip6bNoO
38XalLreAzqb3iNPtonUjfhDrfmv83mBOpFahPYUgwwgCl+Q8Rh+yrw0A71A8lGtOg4+2r31qMr8
gpkAorymPl5XuUYFWceQZRSqXiG2ACx5Fnn7UMfxkYW4HBUykAu7nN+ZeW56r3rjPpLNFSJrUqkD
uhHVTA+TeWC9KA+lR+aNXWPAvKGVF+wDm6PuQXTPtPtca0jjyZNYzTJFYp1oABzpI1ibzgpF0zMb
aRihLexTUjkoMccOPVPc1gglCtlW1qS7BcAVktBy5o0EY/+4In6/NohTeq88qVfBSOwdTACKx2k2
gibRmDeJLvSDRG7hO2IRTi22glO53FPEC2TRTM3Zk1N9zTXyCfHv18iOQK0Co35TrozN8ytnZ1nn
5jh0fZ64SLh6igvTPCqChMk8XJso8lM0Elj5FPrCDLnH02M0MJzMtf2s3Nm+tq2HbNm0H9KgsjHd
0dA9INd18BM1eMMOItIytQJOtmXZsJNd2k8VPu+jx8buD3XrvySYWBUhBo4gyKJshcPrl5UeUzW0
Eu6alyC00PuOEzZoOL6+el67IkiWevZhbJeUHUNqlLD5DndFIYuqLHY4C7t114MNiDyBEUCzna+m
sq6vKAaGs9OYzeg4RdIM7fQup7ZKfYRQyjww0DfhoAgao7P/3jj9Bcn8bePE4GdhRkE/Aq07Jk6/
P7Yi7Cyed8S5IHCCQFrk1e4LggLrDQAEvp0EUqgLOOYpwAJprxzv1oOdAVkLvFWmedghyni6Njk1
6yDsxhSLAiEeCsXSDJh7HVTuuEWQK3rJGRYSU+9th6ojF1408Q2oQvwyKObeWORnAlHYKimm74Ex
/sauWsRCt7Cgqsxrb00y68kU7twczT+MoZC6tZz/irwaEmKJOk1+arCTc7esr62n6ytCwuHoHTUn
nHbt7qZcr1jrodYrByzjJ8fR9h907XdI+MuFBKy68EogosSQ+Eth1Pi4T8Nk1EUIGR9029JT7tRR
GoYtPhjHjuHkET/xsUvv7+CPttHUtKC6BPON22RAqDQiP/ze9h5tq0FkLUngF1GfVGlBebe8smv9
DWFl4x8Wwb9XNOZi6KZDQC3L8CX8grP0BjatBJHMF1ZgFEcQxwqWfNOup6mU57aDxSYk6GtNkbdW
lLNIAjTN5/m7QK3wl9M4iHTrTCbbLkgaFo5tAlgPKZWleW21HR9NZAWIObPNYw9hWQL5vPPdafuV
7qP5D3Xz/ZT5/S4AHFh2bGjKcBO+sryXWGM8nwG52JWJstLn82VeHrDIgQ2U0gQlf1QisnQT+Iwn
BkyGKIFLVVtaj8p2xVMYj2rnM9mu3Z7i+YOSCtnT+dqnOFo/98OCwyLKR2xZQjntfpIojdzqQcei
RocWwrehD6YTRwLLoaS5GybDXPSJE6kH5lZNmle6O8tW+2dtTzzNZzF/YOfb9/fPBkgP/H6t/oqV
SnzSIPJ6iG8o/1bIwqne7bK7xlzAgY1wddCcH+Ci4D3XZfH3/x/RngtaFLnPsbVq0fW/jHBEmgLC
tw1U41tmsct9px+XwGo868kdSELu50cOBH9LIx39/U8hgOSHDhtYquqG/mGc+O+HBRYA6O0XZRzI
S6jaft912tz4DdLx6oszDcWZeRiWUvmznBVIUspEz2FP2Wrq3Ors9fULIhTwlWHpBzpEO71y2bcJ
Kcrg3ORd+VQpub23/JXbzFsyiW9dafwtYuD6C/J5nT8UBWCoftkyQVZFmQMmpAfwGdEtXyBjQNK1
T/K8uMxyRLYPYpDSHnOrrHGRm1047nteyBFO2YW5srH+Pt63KBjsRRnF2QRWM47ICsLewfX6s+0U
PWwQHJqUcatTMMquo5cHUNgy73l553hmM1dCZajv573DgAhZCud/gUc6/VzReRfbZzOSH5UOoocw
FJnvgrtooty+9ZxZWegshYhFrrVjvLSvXPKhXLTAihSJpwQoaq2bk01sj/6Fc/gQx07dHA2LfjkR
ad8wpbdA+BbTKVCxhj9JTI5zrL9jVAwIE8Gx6zZ2rYzAWycdmaLvyiXfkcisL40qU7/TAFcBrD3B
PMv5xAEGRPOdmQndQ9EGD3e4zXcA2BW+omujHZaagSGPrtbFuZQ9X5FBgJ+gTXf+7NvjUYRpERzE
MJMnVwfuM94EDfvhKl5t7wVKjcjczJpqe41zi6wVjhFYvgn3TCLxsUQ1w7BpdlIEG847zUA8nPw6
z4BwgvzNDLZBjKzmrhgeijIUTy7YygldIcRPJDBFbM5w9eyTPKJwl8rhlOJMgFIYpmGpF8LMyFWO
vy9c5abzRKeLjIbUdD5cyTCLSnxt0+NkKpHMQWtfLOk6oOrXoJH38lojZA2534JeZjFGwGpL1P1Y
C9bQO+s5sH7RYtArD83/CZ2A9YdGinxtXbG4MYiBFTWQOaiAvh4FmF4MDcbGQBBNOx1ISZwDACgF
2Sd4Lo1ozyjVLvgbgBFbsSvj7ue7skMONuZkzpqV2t01pfD2ufbcXRFHazeuSuSCF4mjrBXtTIMS
B2G0XsWnHpBUsRE2Qc7CIA92XKLTX175Q93u2xaenb5p0h6K8r1Quj8ikwrpSG5lr0o+1Ukl+3ln
+ay/GQ66D8gkDq4X91IF+PEMgVS8Rig50BMe0STg4/RRGW/rECv6Zb7/dy1199r/5+GDawd0BIZ6
EQj7oAR9ATRLaw6afIj8c6xjfqx8zzpaRLFU0CF4jSKoREOkjO1F/StqXPktl0/oLeRbPHcUSWE8
s+vYrCcPxvp2yO2DT7jYjC4KaYEU1CQg7K0F4vUgmlg94Lv/8rSDbmF5V+U9u5ToRe7/A+zw+ebz
OcGEtEgbOFrvHRGshxBx3s5EwjQfRoEgblatYMLfo+kkbBdJxHqO8gOp4H8ixrhLGfn7pYHdC/gc
gDfuHn1fysx2gmvwVPYSY4f8NWqN+GBh/MOfW2fHkJGyQhzlI2OsxITSe8zhTPJQtE6QTAugyWvL
RxHd2EnY4MZy7A8rLUm5zeei2zVV3V0wPyozV9nxy3/fUjR6//7g8AeB6hllBSIOyJfNvsVzjYec
oTpvHZ5ZMvZeCtCxU3B0IrjnqrcGOE+UAKBJLOK9x07fUPSi4bd26BqU+XOVjQtIiIDP7R0HACOD
YKcygLak7DdBUZNtJdFZ8tJWD1L5PqJVSwqFUhgn3C7IobThLVtJIzYWrVN04RGY0jlaCuBrt7jL
ZWIDKUymAH6eUQ5TJ2XCCd1f218mBOXC/6VUWzEgOtapLJRosVunsOvyrrGhYsUDc+TEm977ljkP
dK7SuI7t4/3H2IZV5hrIfeAS2SSgGiGxK2jHa27w2QxEMwli0OkKs0+TlqoCDEEETYkupuvnsYeJ
IvDomSUNapjPV/n1fqh8/r2aY7mm8bCTc2A/Wz2+pK/E1uZzsA44dW91CBF3X4/sLY/ip7B1dwqt
48XBh7qUhfsrmpzyb0jLQqu7g6IjABCUKSP722DsRNt9+S0A3uOMc7DBhja/9Eys66iGHL81TVba
rEtaitxhcPAgAmaF+BEigT0HKH2WA9rqBlKgYHLO0NsFWeViehQ4uE7k0vT1jQXleBqLmm2DFnBj
wkq6znsR3ZD8E2SL0fKNta5GtjrK0u2U1w+gVZ95x+MdnpcuhR6Nre5QD5+qcA18tUlB5BpPLrri
hGJKW1hBt75DVnFU3+oFKKQU0osFN1Lh1CCw2WkAI81jJsF7wA6Ch2YRpSZ+YaOydMZwh6wZbzer
PkThNMIxTXqTSBFhzc9mJifUfpgieDD2aH12rVU/IYHXHZD97sGJJzP406oRi2kXq/WJIZM4g1jw
8fNdLWY4BPc8sUY/2Anopy+53TMEXy0IBsz0EBD42Ki+ePvvZ/NeZ/2+p8TYuOAl5YEjCW7fF6ZY
2XrUJy2uVE7+KgC6fDNtJ69o2a9NFLbfOmw6KfCT2wCf9EMuDMocXcXVVcchXxuXd9s6584bGR4m
TrqLpBXmFTVztkUTLW6OXfFRXKN+jt4rWmJGEbRIO5m1DYlvPJ5lVE/nwp6nrAHvPutRra4Ci9Vb
jKpnIIZtdRI9/J+pNT72sIBHw0F/iny+lpihHGFMOmSss0FCafVjPaEWGEGd6BEnHde7wa7UQ4eQ
nnXnkDqtuoLs5nhs34o6DzLhtfOQ1PkeG7fjzlCAetrezkr4OygLrZQXMxYI0HmnRg67NWjy0Mn2
4jA9nYYmK1ovvg6OU13/+374X+d5C2MDZuqg3CC1wAHEj630H9MsNXdwe8mZPuVVTJ+Qq3UkMx8v
zHG23B1pCv7g6Cd5sMItKk6hq34h36B/mtWjA6bCZcqRKjbssN3MJyfsmjMHZQTTZIhDenUbxJh+
Ylm8qyFJc+V2JOgrQYAkz27lv088PLTjcz/n/TvGXWyD9jJMgmrKE9p2+SOy6+xUCB+chkk2K3AP
yrPbsb9ijZADmAyYQ41ud/XZh7F8hJfN0kFAtL83k2cORKrzZ61c8Hxa+wttwjUkLTzVwvoGlgia
xt2tc9b/fVnJv47OhemxtLIAVgHS3KHvf1zWrsvrstWUnOTYIw4C9K79BHrAPuhEsS/nT3D1jrCG
hfPyCf823Ozzif7SShWX0ovzU2xEvO2mFkh4O9KMb3TLmptZPrLn0jxreYzyjE3DVgnUAqXpyQWy
vRUZNRzBF/ybVe6bHhv9oItoOubugKN4jvMjLRobgPMwyTepvJ/uvZ8ofRQjXl+1R3D2LEDs2Dz+
+7rAA/fr2Yz2AuQdmCODJ01ANv8Cz2IvqjD97cMLio60knF/sHwDrAq5rhcy23M2D7l8Hh0MJAgv
JNLEc3kR3SBThPCIQz/W7Yup/cNnF5WVCP252V4+PxZx5WWlgEtXDjL5o8/ldKp18Hj/I6sB0UWW
ttMYFiM3V4/xKlbuXwSkHyjjUBkjPrZc96Q9yAV87cPbUEfOwyy7U8+U3s5a+VupcmcXI33qVNeG
rgAfj5u5HNRx9BncfgPnrdBhjS+E00Xn391i7s9WYZnHUkUbp3SD9QgB6HEGwB/DbOmHLfGhGKaq
SW/F1klF7A3dYAfgDsiNDLX30sJi+vObluhen3yQCy7YfJ6stja7ZSfd3uedZHLnFL5QGtcjFkdm
7CaF/TWoQyPX+3l2vscz8/YWdx+5VQWYXLQPsEGiT9ByoaWKe8zlFyA37mFlHVI9Zm7Idl7joxtf
QEy/gd0c0BO5ijli4pWozBZmot0Oza6VTjOAa85o94GifR0Jna/grUhROnjNabbU3z/quMPBzeHC
CA3faoiM/a7KZ0mi8nmq5kfRzcWpcXy5kmpQz1MXHju3duq16ki80kEwJr3TkSvmCuJY98NpWN5V
A/v7h6D9Cv4g9PS/v3KGaCcH5zYWXO3upVrtWuoW2BctQhQDzmxFCE234Atmh03aLtMK8Cbyq+yc
ldurIw0C9hroblrBsnA+xDUbzwiu+f4J6XNIrRJFrOZU9BU/hIiDWLezi6x0jux6jBmTsHO626BK
mZoeSkDP8sJT3KG58jtfJkg6XkY/09a+xSyplqkILCTbtXIjvsmVtc5tC3NDJM6nPTPzHsrjBCTb
KXUMtcBwjfR21PkHrKhOcx4Wh1gEL410J1idxUE6qQmLYIECLBCAEM+7crvae65gXvI8k5UIPXZz
aPgR5XLM4lzM7yARnJ0etpW+FLhBwTCehtHSSagJho/+TKezwzbxkNOfkYdP7NogwX5eCqcJgdKF
Y2Dt48p+snJSn4QC+AN2QoQhyVyf0UbybAR2lk7UfCx+kofu//9gXv5LegjzbcjYXWVsZbqYu7SL
Ar6XqKev3Cq+l04AuK5oQ+TP+dAPASz8LEj5WJMdx/qN8OlXpcOxdWI9ZhHVHJvvAlK73PZTJB/L
LDbwN9IxdfbwPot2FApVusb+UGX2MqXzBhcpYmzu13ZL/1K9S4DfRNFW8f7BzeV8EigbP7cMXGWa
WRrb/yafnOjqyLFaE1vMWY/IsO18n8RUqFm3xCF0nyvvaAhPXLiEPlkdClXuFTdeFzHgziG+OMsP
d+hTJx9M4rfjcGhQt5/4fPu8yKx6DORsbSenSme3aE9h3O21x4ITzB63VAp3b9OmRch2iwETRloH
b+FvfB6AA+rTq+Wp9D7RhmLjMrjcrD9LLMKDy33XorwTW9XDSQfx0da7h01xi2E+ctUthZGUrMC2
Gj259TDnkWEVgYoVeXpTSr35vM5tPRbbqGxnjSSieD7GkFRvc9L0O1rg4RntXUha5KWDG3OkqoDt
1OjQtetJG4+IstfSs8tj3XblkeYeRDoV5opebYkgm4rGOrJqTjCSzKxGV/uCYgAHsgA9wBGSQPfH
4QfpNgCuQoc1mBrsMZRRG1aOGCkYd9o0ja0OQ8lTjQCXrYYl0rbo62ppCUyGQsVJwtx4+7EUxSGY
+Jun3ZvvWs4pXL69lPqdwnczEapuHmTdQ+3QrAtfHqausR8QCT+uUE9NaVVUF7v0UI9fPuf2YFIU
G2d5+pwmiBPENFn7brJABEIGLAoWtmsiAL0yYg3i2H0HNIGKbpCwayX3wx4UPQp2FVUrXkExhzju
p89lJzrxExZP/qMPfmRieRhS+UQn0dRbezBBzXMJwXETTu6Q5ool9yejDgk7WVH+1ML0BBgNcOei
Hb77Xg3PcDwWXkZI8w7WZQvkAnydhiB7QnG72cMiBUg8t/PDkAdjdp94QTlz1t7CDbqXEJidaOiE
pjTgNmal+z5o2zLDvOrZbypzzvOZJP4QtLtPWJ7T4Hrv3ToTPBDB4XLayBK2hinmQfaawW64TT7/
ZZd05jwR0PsaL6B7xNtii7YiwPIKHNKZobgW6IX9PDy60KJ8i2sZrRV4eFiILHfPS6BTZcc3TFO6
1SC9/LFw64OITHm4X+NgchdKqZeGHHPfqGquYevJfQXu7gkU1dSI6TzmAX0Fx65LsJAAsjNKjoNk
l6Ztoy24pO0bfDC8nc6DIqm54UeweygaXU2usByuM6/jzbeOgwZnpnEFwOmlk3JvMGvZxR0yAz7r
WIOWDyQQIAH3Hwi7AOYIYVk20mm+NszWK+bXeGUicAnu37DARkQniGHuN7eoaLf3e0QerJ1gxnh2
KaULWqNHwmDuPrNgEvNJa/bYycSVziYi/U3hZ3Eoil8Ni3/VMP05fRYeTI2vc9mUl8otnnNS7e7N
7Kz8YQ/CQHhyooqnE5LbV0zV8yYu45d7ex3Vhfwb0FocK9OC23HaznN1qnoFCmwuCUZsK0ltnad5
WZQZTJjtTLtVhvQ05+hza193vNqxPrRSWRvc72IUT9rTJBXgAm+VXU9ZVRZyr3R5quKu+kDpSRJB
yu4JZBax8hqRTFGPhmOuN2W3uPvGYdaGRB5htUUPRkTByiXbeSj83b2SsiGYT6Ddh4021OzpEAeW
C7yEIf1IS7Fyc+epBpcBRJGPGAo1lkRiPFQ2xfR+HKf1fW7Vy94kI1bOEbMacT+Qu1bARaaZN7C1
HRJowrH99rC14k77gmcaqZwm/CuvWjuhvtvuG8BKr6Tau9ZonyIehCnzgiEtZ7DUqZS3Css8LeOy
3iFTVx94E6G9wic/9bzMPGKcENwWH7xApKSssWrsI7VksWeMXrkpxoT5vXyFOwuoEQ728jLIXEju
VnfyxlSqYN1ODWJgWhyyHcmDl362/9+EqaidN66G5hq78uwsIL4JB7XKZ9BWIQ+D6YgkL8ZqdRLM
0XwKowgyKRXRdPYtkVArermXWawW8RrfPkfF6nrpveK4n0AtK0wyMSO3bdeUDxbtsg6sgIsH2t4F
rn2HwUW5GoOi9tHeSVHA6tdA8EZk8yzDI1G5mfBpv3bMFGezRfkqKqI+TiyVr2H/PT1UUJhk91fF
8goO8Wj9De5BExkniWcRf1fayuzJ6oELaA42BAUqR2QLApYQaw2i51iUHqgT9ryDzaoCb6A5TD3w
XABn4BxOg/2Xk6M302V5LCt338OX+3InEhhX64MjXUADANHuvze99/crTHzkWlvkucbNO0dl9RMe
0eKHo/pnJI2Ne9Jb2MlRYcDh3tEvrPTpT3/q0whgQjZ2hXNAvk+XBT3oW59Ddihp490A6siDgO9/
og0zG7gRrgtsIzAB6Gc3haISygh/9udzQZz20LjO1cSifNa0oGk4W3bqQodz0oAk92BJBBsTlWz1
iTIhxHPY1FyieGYqf7Mc/xVOYO5Pr50Q4IN9ejKgS9SVJzaqBxAXOVXwhEVJ9qgVPRBzfP9Jo+HI
QKq1UDODdmO7w3xhdHi7EwPKhR3ggPnUFCRFJE1az3Nz1QvWAutmkOQ7trYqeAhXAqDf2FviY443
dod5WAOr5J1aOAcQzsyborPfWNMB90MS5Qn7ibuyijpKHJvLNVz98J/wOniz9Ma91KU1ZbQLwWP1
BkyM/BEcyQDViqLUQ3KfBfZH33QrP5gQA7dc3snr24Of61dd7SBe6lPBJiuzQLk6WGW8MVL7tzJk
qFgxWr2BfYltqM6Ba9i8ulDbzxQUtY8+q4tHH4MASxl+riGVTzgj4lJNw9N9Qtw5vL4UeBf0O4EN
CgNn8952vgIQEqDP9McTPGjtb87AM0fiS5hcDWcJnj3KaPgjfFa7fUXtld8AUiyWy+uGjkhtjRka
AEd6cEVuHRwQ3PcoXWtMDv3om+9NcVKGRbW9U4KnqOOZwdfS3H6vLS5Ryo7TAVzQOu1ED9PgDjlR
aKBXvgnbFHva8GZzFcNaGNVU3VjfcFEUNvXInGJB6qzRo5uRpd8UbYizbImak56fGc/OUwdFxCa4
F6AG1LnPEww0znLrCllfG8c0gIY5uCpVZB8ZKL4cwVEHGMeeP2sHgfQOOZAaTvzymxey9sXvR7ID
z/mhHLAdgodYvnh28SvObfWzMT89FbgrRMKxbbNsQo7gqYVRwjUIMOILJcgrofa9RMRFfLDdGDya
kp5pmOM/7mGRLC2zjId6Z4fLXAE6S5A1mnUwC/2kjLF21gxaMhSgYi1hRpwpHlgHO6IHOMWP2Gj7
SixUcoE+xA1WTZSbjFmiuhTo7rfgLLqrseNHYCvi2QwFLjvxHmCMBqbpwqE0kfer62agl0457ybU
UCgeR1UAbS4C8AvxxLhRALmH9BfPwzkCWmxXeKT9Iud7VuKCICTujPKd7oZlDBJbZXNWTanSBkwN
srMdhhurY29nCExsawe8PtFhF49qOJtC9gNgs1Mqk8oqNhjEmhSFd3sQ/0PYeS03jizr+okQAW9u
CdCTEuVaUt8gWt3TQBW8N09/PoBz9lrTO2LPDQMAZUmiKvN32TjVpkqxt5iJET5pRXTuM0To9ozl
hhXnNXdbLZhmvPIlQyaiZZntFRrjZdbF3UxQ9Ubm12J2T1oOqJ0WabJ1gHRJFUiuWt1ON+7S/SCU
8mrXM0qNJqqPVZJZBxF2MliBHisPzYPuNyWJjCp5/Fszx2FIucsoN4C1Rjfyh7ghDtuE0Jxlcgvn
OL+RB/SIUlA+JXb5q+9BX8jzR8WkTNkGwZTxXrfs0uwx3cmk2Njc67J7dxWhtU92amBWn5baL4BA
MzzkqnPK1ZoYKMPNDkMm2YS8iWr1vrCiv9gSd6o8CK01NsKtx9eyzX/laQcNBLCXVhPUddwhO1VU
eJ1kKN+7UcNNEsLgV619hGSFiV5hHU13s61dablvmHK/ilEbksWv9ztpEvrPcmYZsZT84sWx53e9
0R4KXt1tXxCu0qqoxMrJyXcrfWFK/aVG63TpESsr8Vgk/4KeQtX9QeAx/M1z0O0TEK+CEv6ppE+c
uIQt02Yg78VDYkB8xsG9l7oXpbXmMUspa54yEjAuVTG/xGkyfSjassnJGqnJQmdFZpws3MlGaHT2
aFHUM/nmT20Zq9tmts1tv5gzogo5AOa5Qx/NOA6WNo1EHL9cYpLLRdWXucmO1qk+WOkcoSawESsU
DsOdnLr5ppc3ElqOa1dNNPvem9v4a9DkFzz5Nq+V/qdHvVZk2aktvTqY7FS7zMs6VSfdpu5Kk1u4
mPaMCHgZPOtjdKpzvfRkoWvWR8TZx5AM57PjzvVm/WuNBufP2mu5bUz0XU71YhqNd6rk3L+OqTZv
2wT5PihRMfXf43B8EXPRvxRi8QgWItwYTRWsvN8IJ3o1u/S5KeRn65kjnCKcksxVbTN3tXFsqXAC
+EYvKOO0mzeOZTQ+s1NgBdW/Yclh+GtK68OgdvpXr8WIBfoetMVs5yOk2Kn0LPncVfGpc+PowZ7T
5NnhfQzSDk/7PECGtPhm3qh+K0ToM9aIkPHJse2Pbj78iDxt3FKHUXfou1562l4Ucj4nUdIE2tCD
B2oMzJw9IBG23K+6K3rMK6nc5o5d4FMYU3OPVxhbqJqQvd6ZKZWBVr3ZuT0ca49UKZlpn5ljT4co
sr4YFDM/QIVP94ch9cpNHZXpLtWsVxM70GtXasWrWfk5ioXXxGnnXeouaBJF4KaS3UjEKxCiEzkn
oSCZzll2j51ZKlekD/UWx3/1zD2/mRLbGoK5QB0pmWixMZdV4bHLkgG3oJcBZ1CI9vCfh1Vp1Ofd
STFCphku183ZnA4U2V3sKwnv1Ho+/kzTObuRj5A9hJWI6cLFDyDj+pE6pQqmJtdYbHsGQ6Ncaitq
Mun1CQ3V4loq1O7v84Lx6afWG7xTpGXd42BRzK6Loheeu1bX6ZmpOKZw65TxX12v5nCihvn/eTos
sNFm0M+UaBnZ1rMFdBvPgTKAXnhWpZ/MMtV9WU3JVe2+24p1NZOo3SxaM3+9JaIGWXUdt5CPjSgf
Z3u81phN1mW7bcAdVCMEfllAsdjO8p2mNiPMWqNsZVqBgK1Q3lSA3y2YyPowWcrVnm2/omECYJ0X
YwG3fFuz7g/pY2b14abTbFpQ0YEQIgx7zRGsB5PT9K9q1abXbmi+xrCIXlcsNawcZB25y+gEvJWb
qYRuadSo9SOZmA9aYqXnv8Fhz7mRI9ZekaTdXGe6KdPoiyo3biHrXmCLTuwQVCbI91zMUQsvPHXe
Rk/T6hwuZP6YJ/HuvvI5aTveagWvZNdYOe0jbL5gzvKeP6ve1FhXNquYTugQTkUoTg1IBpqB2tg5
rRVu1C4VD65KI7mLqvFw35tqjemlDXj+dmjjeqOxJp/dYdbOFJDFIQG5YLL9aN3UOEIdECLTcJ3o
R9xIsc3VObo7HfI5Yh7V2pZ0Wen6MBrdWXGnaWPn00eS2cU7NMFwdEonDxSb/6BBgUQRqZmboUvc
BzUT6jYU1jOZKHa9WSE9R4zVhvu7Qjc+JkpA4J/qS26Sq6U2x7hv3S1w1xKCZGFGUBRvh2mSljci
lG7IG/OcE+2DnKI0EHJJoGvMvtNZRK62lwR0b1MgqsPUzuFWms5BaVXtO8rxCRDCE74A8d6FzA/F
Xlc2gZGEFWX1/NEr7m6mon6dstzYZsv6FSuRsS/NrDgldt1fq9Qk0X9Oj62es12loWkFVIHJrspL
601DgVAIe6N1Bhu/XmSvSvbbbXuaoGyooeZE9J6l6YlbPH9WUb7u77VrYrfmudepXmQVdYFLJvd2
pf4ximA1XHSAgwo0ppVGeeyzytjy4Sw29/avqcQ3yATzxWITrBeay2PaTDC5eDS1qGyPtRbLHXmH
8gfC2aIy9O8NGseioARCSoxomxuDgsS4KtZGLNunlfdflcYH1akK57HwVEoGNxyZxQPbTrAJpuRu
3HtuQS/MxKxtTWv+U9Mi4u2s1O9NE2aja1ViljMZsGa5j+tHP0Y0uFEaxpiEI0ACOWvWK66h8uo6
1c9iaKzXQbXT5xwcIXM8GK0se+6gna6jaaAQcAXdsJwEqlk13a2nHWAo3qUbFPDGMQoaqdpV2Lja
qg2YFkxKJAovavyc1XFZFJXScQ8JsNhmXXPnuCyD1GqtfVvUyyzc9rFRGvkePaSrpsg0212bhXAO
fY+4WtC17Cqz/y2zkkBspCgom5b3BuoDz3fW/zaiGN0Xq8dROANaQFF/oDqxf1lJvNf6Y1FoPlFR
5jtZC9YZ4jDzq4x4yTAKF/2Ldp7JPzrLYp5OsfZXoc7ORk1QHrRZE6ziYDXLb7bO/2UwLWrXkJLC
5lVgEl9RvoiePaildzNMPkmRMOL9HRZeoa5O7b+c2upvai53eWFbL7VM/+6zlGmWj2gf6WjCJ6vm
dp/Qvu9jInh2g5y0F7PKgBjVdtwhmsbvi0PzbJrT71UPEeXly0xiFNBnFNhDicEf7WnARmEG9qLI
tEYtaHL5K4Idf0OjUCLfjj/vjNOABzwYrfpTEzBAA3Es9we6RFsoYlsnin52BZ71stCd5/UI3fhD
3SrTOZoo60xNDJvGKUnmx+9zqWU7nebeIGVkwcQqipVjJZ/qctgisESfgeaRPSBy+wvV20HJOqS2
HUNI10Y1nWUALmC/Kp67NW3iGpn6bTJHDgxMFAzZ0dcyVfLjY5I6z14/NeT3VBYdhtL4oVKEPjHJ
WG4ic/oXJ8OfkRjI9BwVX7qBpc5gI/pfkRh2V4eOkmmPQxU6+3gkw28zTQzGyoehgguqP2F0Yc4x
BKO+08vAXE4nS7eDPHHnA1IDxZeOZe66JP0KEzd9aFDZvnlG/lVF5fQvJb7+h+5kmY+LbdkFjmWE
7TIa7Z+6kzi0pWHE+IOGMtG3q7x6iexB7TDqG+Fk9dEec2tvxQO8DuUw7pz+GXbmv85CpcOOoBtv
dpIbj6Ueupd5Ss054M63KdipmEdeLNx4Z2sR7K2q+aEkRUxrZ9xT/yJtYG7cP7sW/ifobhs8xCMF
ZZkW8c//qQMDH7qM1XbRzTU5vPZsi8FPwRnuR+s1bblWM7DtNcGLXFTWBZD7lKST0W4L09jXdVZd
NUFcwkYUfzdAZT7JSwgZftMWxMNOhxbLl8ckiKIpk205egFZcORb6HbOaHI29nu+hTaCKN+/xkz7
rIZLWf7zQpl/NrrnHAE+zsaiW2vwQFxzuV8VMl5K9VzLBRYI8a91lgK3NJvhuVr4Wl0BHlpPe4Rn
AbdY79eeMW4zNFS+lavGWzTIeKv3lF1wy1dELHa3S0vE3qS60SrVlRfAwjlvpdKi/a8AFMfpI7JH
6xBaebHNJvAe5A9eAEzj7LJJjttVWh8Vy6wr8IWNrqQvsSXZnTSlGPy8jMR+rVQZXGMcMCnGvuyL
Q1ypxe/lgEHT5e+YA7lcWQ7WK8tT0XBVh37+C3fDjv2z/goZp7IxI7t5IZU5B6QOk106ZO2vsUnA
HQRGJeS7ykujyenF6M19txxgiiif4il7Drveea7EeGRPEGd10YPf//j/OVXr5GoZc/qSCmPmlbDS
k6vX84da7KyhrD4jzSp3auf20p+FUH23cXuAfi/3s07rX3NVdsgykKotZ/QFFKphie6+6yi4lXJr
1+X8UEeFS0opGlG39iioszC7/ecJxYz7XSY03S42iU7ifBN3t66W4XNIp/JQVlLdMJOw/DQVzfZp
cowgD6XqU6HDtJPheMpNgcB3ORLLtWhOlpCOl1BJSZxWR+d9HNWdHiXiqxeZ6bvdBPK6KFUBXSf4
22YZ5RDHD6LhNRjUaLrGUvdOSkMohEcX+2Nyy43smulT8gt25KqMB0aFy8expbZtBEXmh1kxBUa3
M+sRZShjDitLbss+0j7n1ntz4A6fNRP1O8IbY0O2gPbphPGP0J6MDY4MFuOhku7eKl6XTl0tnfeq
1hmTqDrZbpVRMGidmjJOP9brIte0IENYo9qz+WBEziZJrOjaGiEMUW7N9tGss2ell9Y2Rrjix2w2
D/pKXQ9j+avsrPYwDQYaijZXNjHXTtGYTQC4yfgQ1Y3xXMXTk7l8AFx2y936Hog2spk54yrf0oJQ
CwigGlNtGb3D2Wzn0e5f2lz0L3XnbWUdO6f7/W1FU0vmTvGjs4T4shTR8DNIrPDKGhGLWVnBDIv7
ZRgvTppq37M497ZKVHrHpO/otRPu/B7JE4k6r+sDwp16A12Zn9dTSEVr5w2RHXQToiSnLesHZo89
rU+OBjSbGk/izBYQ34/gdLXncpEyarP+0DfY0fzC1vvAmMpuJ8iQoqmb1WNits4TAoL3kdblPLJE
PK2XZvdbO5baDdUMuiw7Na6gNKf1Kbvtoy2QQrLtuPMvMBPnOR1Rr2H2dG6pbuF7zOLH9cwaZ+dW
VDkJEjrAStzrl35W5Ld8nrYjaeXfo1l0AYinjnNPk5cmrutt6imScAvnUlZW/cuR+WcWOdrbDMcH
wq3Mfr0ae03AIns0lP3QRPbLMGn2KZnA9y1ztHamPk07xcrsLWFI+qlsB+0xLqctI06v3RK/Ew+O
cy3qiBTc9bwy4JgN9L58bF0W+Kzg3rbX/IPIZNxGoRHjsJwqyhg/2G38KmhvGl/v60C4Zv8UI6Z5
zRcpC+i6dYQ2/+nWsr/0SVgC/jQVpfscH0ddUYG4Q+dRd6Y4IIjA/DBrMqP0qvnN8FW/J8b0J/yC
zo1AV+HlQBbmULvHri5gwrQ6/KjVcivUTP8yi5qC1LFwyTlDeKkn1AzUbBpF7FXk/fBj7gXQTCR+
0Ii4W4sM8TfFnnfVPDt4q92BozJk4nzqfMrqFf5u+MissjsmsGA0VnxVPDmPbSAmo76tOJ2jmtfQ
aJvbWoQlnX3953MyRjUsNNv0/+fL//MFy5d7qvjzm/NyukyxlxeP3pShtoMNJY05fcqk++bN1nj7
z0NoJtONNQ42DGQcOaX7rVrF161kcMEKJ+u4Xi6Tad2idbcixNraJKiDdv+VBKYSv7KTutX6SSWc
00yi1Law5u7bHf3EoGR+G1lmdnApFk6rBhvW7Dq+IEmROPTEecaxYsHm2d3PKNM2NA0knGWZ0h6r
SZ7WfmYkLJaOApf7HfNZz7mHacTGGpx4je4J0/wDSxNCrkW3hsYWNgekhP4kyZ40BAyrweBeKq+H
WZJ+q5xMY4ktnzNkLchlVBxrcXeNMVfENmKwPThkurVic/RtT9LuIjLeTar2Yatje8hNabf7PslL
qGiUgqvm0LGr7qQP2tNdfKjErc8ceJdKIihG3PawrP79gCtL8+vaw7JZat5rDlhf+Lm89KwTz2u2
zlALhnCouthOovzLK71sD7wkjkqhuMdJLccLwYppt1kPJ1m9RJpQ9rRa42W9VDvqD5mqxbk3nW1K
5sdN99TstVb0zLesvDmid1+8ZgQl51O3iVMRPfWMwt0mfRs9DYRS3o9U1yGat3F9rwqPM2g8kSd2
/GIvouSm33bD1D+vJywL1lZo44AvwWgg6+f+uejcMfjPUdHVBA9YcEfr0f3ZRPnGi4bhctGOSG9p
PPNKuzTWdL+0Xs8z3bmOCjhco4IMuUN5G4YsPjPnZoLFD5tPi1E7xlRnP9evwChoF4n80GIEfl3n
DY917cprOjMpY/kVanpLqAsf4uVk/Q1RE30nYcXBAQnMvQLe60MmhBGQLZkvN8pJRXPxC7Trd2iI
7pWgqWYPsM7UTOmNT6ZSmkyAbqadqmPBV2X6tLQ9Lx5v9hlPXhmIEX10VlnmRtGQq0oY3t2q6unT
mRauNVCpLto9EZFdYzW58sGOuxOLT6TIPXuTD516Q2J4oSxdHNAJ/X3LgBasu9w2ionEDnCDMGD8
WtQHqH3EjGWhMb6he2h+F176yW9q3kNGbQXRaJsPSTnhiCGK8KDh+tu6UxYFObl1tOdj/x4a2s9h
Es5fVvpyR0fUcH50VH266BWwEGAH8/lCVJp2LQxknFCOeosjbcpz+sm5brb6VFFtOC2VqnaBr0s+
51zUgYV+4aFWzeqEOTfe642sX4iJGDARLEgMVpWdmc3zDth2CJJxxM88m5hUXBE/CddwH+xJHqhT
CFBpusM9S81ZfJ1TYtWsQ6ThSKx6ZymFlp1nVbvNNqvasU3Dx4bR68+tlSRBVWbWJVYMdIRJYW/i
ybZ+eA+zV35h6k6ZlRG6X3cTN58hXuEG2Y5fMr1k486FvbXNgk+lpdK9URyogdFHv4dUvo0DIbIb
cxH1O3kanZZr61msD83j0F2VuHAedDWm1uejvAGGyZOtjE1iHAx+TjOW+qOnzibKWRWU07J7LGhT
As3WxtkJzFY+DY26m6dCe10fWubd5rIOn0SiAfgbFulDod1cBFGJviWL9FiQSRAUiEL2928gu3zf
8RIH0fIdJT7GM3UpH5jlVKHkhNsvvJ3S/0pU2yt9DUjMb6p0OsAY9y8zIZdntnEEC1GlP0ptOFWW
q/ALC+R5aT99r2Pla8Jx9LyMebvUZfv3dbNx79c1r8DXhjsMn75SbW09ld+KTvw1acyp1+W3Fv3l
L7SfOFlZhl8avCg7nXrk7Bncymiupe/01anBk/4xEmeCaKkyH+a87d9aB/iUtfPDklp4MiwEcuup
6owIZvttHJKtBR+T8xK65WOs0TFFZV7xf3AUd3lxRtV4zZy22g62Ur7meQwaUzzX0KQ/HGGfmMCu
Ruw4ANldXv2F9Pp5UeRUlaq9Ow5ukVaq9VPWAE3gQBcEJeFSHdTe3qeJzuulQDGgwJ6a7CUq3TSI
Xa1+mXODwbuRaF6KbPr7aFyuyeXZ9esiy2j3UOjMqKnZR8Nito7c590NggDwzQ7zX/HOUcr6l3TI
/nFmxHfR2GrHGnvmfqRhf51i+7dFaqePajU6j5PmkNM2Jlhb7eY9hu0rptJjCQJ4Zqc9zzOOAtMd
k2cUoKyguvEOpNBsoECFj0ZUHAYrrZ9NPiCbRKb5lxz0jeleQH+Hz5Css31cTbjNFv53zK65o/yo
XeKRNhBV+abJKR52CCSyfWGx2Y1W3+xXl3U+uIKmGnj9rhoV+vSDHtTetIu6CF8scXJNdSU5MvRX
tFDqhNerQDG79TRRCYCh8dWO93Qftf3U09A5r+k+eZnyTkQSQZ+DGl4k2c+sa/ZFJZJHwtKArRmJ
4Bez1vkkW5avHTXztkyd9jBUkfVRZ+FuHB3ztYli55oxWGazXicVpgv0tJWn9bRKXw0trbfC1Zhe
ppfjI23jp2kMbHm2yE4lQ0799XSAJ9kVBqKwJkmMAImMsl3hyyH2Yn+S7rhbZZXRsl+J5WF9oonn
eKs6bcDe6VzxgDtXc3lYj1Ij5P4di2pDb6ieKOWupQQRh3oqzqsuJ0ze7LXg0prhu4cGDXNIEr7N
Q/Ez8Zr2L5Xe2egk4ALzAXy7SeInoGqU0YQnHVqGt27dziqLR3XoQD2ssLta/qqinIk1v1bqKKeN
53rRpSmlb9DCBLUWarvO0qFXlwfZjMQGCP2ynmkk1D3U1EZkTwg6ym/oz8R+RNtxDNXRe25nheEH
y2a4fEWPFWAjSPg7WXOrv8X9D0vOxWuVJgb2faMK5Coor8ycYkSpziuQtqaWJi1jGUdb/Wu9ZFAL
ZBovkGIKok2X17tzcEGoq8QET5GO/sg03pv01crUjp00olcAztjUxJQE+YplFYR2n/sxqv3JUWcs
lEpGvdXmj6X63XZaL2AqbHGsUW98lHOydRH4HplR3hyEMwb14pkppmo4MwW98tfTPEQl0MyajRSl
IyxnUdn3+F8hZSL6EtT3q/DeltI+jvn4vehid4NrxcKlHVrnwpx3zsq29u6IwJa/54TU7TLk6Mqf
ugRpmjTR7pZTXPtqaVv09hYJNiW5QhoBNivf2DVzfQUh+hZ3KH0UW0WW4DjTSyecOzgUCyQMRsMu
tcQGMAFmj89UbnGaG+8gg89iLLMnPcy0l7rp9iVur2Ae0JQ2eVgjnE/CLy3/XaVh9DNbg46tkETG
2TFfWjJwD1lZA90siWNMf5/2nSgG6VMIz7eMJXfrZIj6VpCB1M8lhrgbLuvpmHbHwjaQ2rniVArX
C+pFp6OZTJbXtBiMbxHkmq4QVy+af5SZuvDyskdf7yqo463xgtBAkHDrMQI1I4wYfQHsOVThcbJg
LjoYFB/BoXwmiKzbK0aVnApnqB4ay5DMzIrPFuLphxTj9gnsD4MnA67eoAbPjWI8IrZOryurBY+H
4treCVmnu8ZjlKdhtQDDuIR32gSYkuWgJ7SejMgyYs337Lz7Prrw9eOAwbMocProSH6sziHCBCL4
UmjEvVWkAMX13H5g64Lwyi7aTEjVXtGqhnYeGElTvB/eZIOZrJ+QqmvlVqmq+YJ99WtQoHeULN53
aF3eIohMe2mrrElqD2kSBuMqcVIkvFAku+/rarousAqacj/UpumQGUPzXDbmoSW4eOdh0NsZUzW/
h659yin8/Ltfd8xrytVIzz+7+qVeSoYsMoxdVzv0jKIKhJWqJyuMqiyIa8yofRj/JJQa/ZabotZA
6OOdbXWboTK/YDhaNiY3S519QZ7tdj1NHQUowSva3dyl6i5B0rDKHteHsmpnEtRquTVLq9/f72PX
dfJlDlyJCJtkx/UfW/9FHJ6PsV2ou1GL501sdsV7mVo3I6qTJ1aL+G3K3PtlrIiozRFOTo6ebNZ1
1ktTeZ1di9PWkTclg9e18omOU0YHqwg1dKKMa9qmp0KlX0kQaCIVMLNbmFS/LDzr73HDz3RqhKkF
FInRe/VlVH7ezwSGq/XJnhC2f6MHltCB/3I+058s4TOMXODdthjV9gfj0YoIEQpYx/P8qPB0h03c
EVuFWL6gZlrQOdEJ4hzGUTzf5T3G6OhBm6f2Ocl048AceQtSizmPuVoESt2UB/Z16xu9xmHFS2Wt
YNfVdbwTdtKcujzbr8KJBt8/ZsZs74waXH0Yw3ouHshWHbO97GccQcvp1LPkDowu2q6Wh7Zilqcx
4FEnS2G8KoOO2XmJu16FVW3UmM+KZEEZKvWHqjH+Gm7qIe206dQ1iUdeyOy+39VvhnwmqkA5r9IY
RRHdGWPzIRYqSIb2ZJBSSQyXdiIfTj15SqydsGJ9r+J+v77hSOJ/5Gm2N0jtvmU2epoRJ4ZfJ60V
hE49ImpEOeHkUl7Vpkd+Yjdov3Dqb1yENuQczPsUJ8ipMY0T5J38FBgJ0ErH09WKkK4QG7eVowUj
s+woVe02m1qRfsXddJDa4jcjJLvYWukhHh4h6muGxlskQ8TVtdRIgySOQey8bI43ZmGQBb6YORF0
/WyLiUCfArtUMxWMANTxDUo4/0j/JCOvfc/qKN9odped7AUhRP1HW9O9TLWinZwWE/RYlG8Tht2n
StVN3+mWkCpPO3k1BGSfIOOKirYLJjUJBvyd0b9kcq3zFv7xaYX+YeYy8ZyavYSM/RGhAZhoWAPZ
ic91Z0XHEQRowppgEBzsdM8ljsYXgF7fiFX9TR8GMBOl8guN/KoV/1K7cbv6aNveSR5GS7mtZ+wI
5b9k22p/SAU9ktuIbCU/g7QPqpo/w8PoA9BQSD5kdwzIyGPWZRjNl1Wuc98N0XqjyFxKU83KA61P
1fd/u7v/vLlh/TQLxS3Bv7xq3h/UX5MJvCuulM/9urdGcfXRzXb20zMLf41g1N6JG2MI+F4ptDBY
XVeqKZ//7z9DJ+fyjz/ENMl+IddnGa/GB+NPHtj0JsObbbt48txEPHtj/3aXI7lCCY+I+Oh83Sb8
iMMyN4M5YnVBEHBEZa1+R9oBmg0Xsr5ySQ69qJZT+aDqzBTIoPQ/DNTGW0NKALR4DHCtl+/akL+n
JUuxapNz0ZX6maQviQK8oCNU5YNh2enLLOZpzw3eHMsh627kpnIbCQc6RWNQeexF9QmRoedXU0fK
hkpCidA1Yztnnboz4ikCoFtga2jAxBsE0WkRgVYkumx6XJ6bEn3ycT2a0XYfe7t+nqdBXiAgC9I1
hTh1HeVl3Nu/ojLWb0zU+z7HI9S+6wy7DCNTMM/d5LehuozOsp9FMmq3vGz+StKk+jQIdqG5njeR
mkeXdvETlKXLq1SFr4ZDbNlmjr/yjEEsQNQd4KsW+uNYSLxlKVT0NF8ERMYNAfZ4HNdYsR6odxdl
1g8iIszf1bfM1srbXdfK3w35IhiKd57NVH9w1PiSIR5olSj6Kcmw2FApkjqKXPnz7gZJ61kJ6JDB
WqgcMYEUt+Wsjg5zQvZ3Da6UBlpsCaLyl8zbNjIfFe8LDL+5r+AR3szYyPBgAc1hnl3WvIQ32b/L
xBBi0sLrkUZsv5s9MqR99DtX6zeaoTTPOYwUYiioIFFXpD6FanhyW6FHG/im/lQt8k+srjROGaBn
jdLoUqiMJ45KffILMq1eC3189Soj2eWt+osxwihqOrrZlA3us41Ts+PLlqY8icPgvqFI+qs9srZq
v9KbQKApH0SV7AzHFd2e2bD1/Rndd03FepFp/bQ+03nsnnNbGU8O1gA76ZNLW3cBQKs4eYTuXFKs
A3RFypf1sep5Xan+aJX0l6p2w3EFvEs5d/uJPIopbNBizmIgFtTeDFY5BU0s+me3ZzjEerRegyB1
qbzzfrOqrotR7NuwUR69AT3Tfn0bmzJwM/6ShQNn+J+2qz303HrZ7kLy575Lrdy0DppWx5UDNvjY
CMYOO9pqlvCyd+xPpJkrhrphFCb5Yw1QLAjbC/bwwE6t8Do040XhU/u8snBmJ3SstHW2YzjI5e+1
oSkfR+L3Apf98iCX8q8yo4f7q+8m41ZxUR2KpK5PYsk7yvR+2A7hKAOS3NotMa7ORnhFfLDDmZDq
Ru9OqrD5zXruBLoqHtKhbE9ysWVLCwvCvb6JVC/fUP8vqj8g+oPpDg9FN7+GMYlgApVzKhp5jFrn
dWSgwSapNO7ORZ+zvhEEJmPM0mS4aVHvoCaf34TQmI4yR+RGyodZJ81uEW9H0TD6pkYMrQU9fHEq
ebSdsT65avFhEIFAHZ5VNt5/6RHfpI43dyzDR2b3OnlM2Awje/2h+FHNY/flQrimGxUTFdMQqaVs
25GWr1Vo7gR/wHWyELDEM4CMR0Sqf78/HSWZjlWYO094d6ydkTiuv54qsJFPFuYJ/ER4+tEUPE65
q1wpTf77IUzJN1ILJgpnv4d5sC9rasj6sMY0u25lBKpndf4sU9zE43Y1OYnF6SScaPb7fuzuxE3o
ZtoFpoiSaBzf15dRUUPEvA6fTwfe8xo26d8P5chbds8zdi3sOv+Uf1CloC/tjGyXru56Jy7eW9TN
CLHk75R014f/PGSVKwIoFRvcwt3faTADtuFqqt7fp6Eu8Txbnr1TC8f2leVz36TqbR6L8Ogso1nG
CKnHGHt0DcrYPJXKkPi1qitvitJjF8y7+KKnWnGA6TeDuJO3WdU7fgamILPszJdcjgw7A0tZ1JbI
8qyKvOHF7i9TjcxP1cs2imOcE+xSj0pqmE/MI9jXIk6ukaW/1hiQqLNKX1UJtVx3hViMhq90fI9w
wPhFR6tstp1+tNugN4b4gX5WnCFZa9oqx2/QV5wy02nexjhEQfD/GDuP5Ti2LMv+yrM39yzXoq0y
zSq0QghocuIGEqBrfV1+fS+/waqXmT2ongRDACDg4opz9l47WwqdZI88x/Z9F7vharn1LiX6eEZO
TzGmlpi+111TVvmiuNJAV3apw9Bb231wVeJoyVpWw/nVG5tmGNZm1yoPvSqSdRK200uSUsntyRsA
HNXe/uI/j5q+MDSnPfYJR2HsnWYxpYvJT8XraDgXTWvFspZA8lapznpQj+96hNdJ7zepFzvmTlH7
anF3xjpOR/wDavZNHohiJudxzxBQusxZq61y6hc7BU0vBfGHErLpphZa++xgulqYowlgH6mF2Y07
Abr6Ys9Nhw569bGYeoUOxUwWlQSl+b5cqz7HHhmcgWIDBaCRvjS1kxxisxEXlTg0J2O8v6+/fRqR
Q/whDSIwKUcynthCpwz8ZJ67i25S+z2b8njjM9uXXuPeTKama9uLbwSitpfQwXMT6yj38EuE16BP
eGay0Pd98eUlKVlNuJOSYzdhbpXXU5zMVQnrZjaVtWFnbh1hy9bHhJXnUi6nalOLN3LHVHf6Z+b1
5cb1y2LtVSFMmplQ1/b4I6Mx3jo1+lDpxFD5dkZzFbOknxwr7Np3cWqY1x4WAHo8WpmSKRIQJXG/
EdkZRGvJLsYH7YYQGBeZ015Sq1JPWWSgGYr90731DA05XDqKUq3CKjbQy0FDcJUqeMntBuMijA21
bX4q5nmQDrJAL8yHjiikc9wb3+2pHHZhNny5yDX2TRof6Ck0D63an+XZGV1OqnSa6zanTa09H0EL
3ohYNTMQIQoa17mDM6qDvutoTW0QUyOoRXGYqbgR5THr1E8X8QYYJJj6ztHvpyeZuMBSHHXF7P6B
o3hF57QJWif8EanW2pmq7F3J/V+VwYYkg6y4RUFRfO9/EYV5U9VEeQsTWuRCV1+R8pcgkx1cUXMZ
C2idAyMv3RSiVxbTMHwVna1d8iLK6MunD/fOPswdzCK+h50IA4szdTsJibUihNxxT/FlLB+ySXx2
aZYxUZPE08waHMpTaj3LLIs+38aTgTKCMK8HNgv5CTBCuk4VNrkI3bBCW4G9HnRj2mpxQI9BIbgz
Hi/4htx3KCjZKubYH8oYtp81ImySXInCavtVhPFnIeA8L6UbIDB+FXT9z9PoTfQ7Jw3bIYZ/r2xT
liS6uTEERAWd/AX8U8BwUjfaclSnDeQQdYE12H8DDYZ+EPzx2lcshbyL1lmMsVeeyvRsVh4ZZG4s
aEFXVz8uv5eBfZH1WvYe4wl02t2f2dosnuNCeNvGr47lVPZ7koC0EwGaBsyfrRimn1OaHYemdg+p
7xrnXrWSLbincoubZ9Un5FJI6ABO9XQpyxNdAzonyxB8z9WJLG29ZQCpFh8dhn61dMsT7nxjG9hz
orVTPIxJgd0UGcxTmqmv4FmKBxh3vx+sUaetVq9ISpvtmmYDgrQTbFnFa5eFT7RYsn0pMQWAach+
wKu8x+vcjOGD1J3kQ/HeA35Pgqrb38nVvp2v6L/U26o1NuGs885MZVvZNIH8MLySU+me7vfHIBKQ
JlWFUzfqTgoS8LPje9q6FiZa6LFgrNE7Nz0IKvWgg+16rQFA3Ex5PW5qE/fJ2EwGVW1ix7oxiFet
ElPSC5XQWbhllFLmjl6dVDGwvELJy+E8KPW0+YsQlrm0DZWeWNrfMyORZUHbGCv0hOlWSgx7T/V2
MUERy3rg/59KhxQSxxqoGbZYSGZbQRczcblVsRJ90j61sYHuqgmaHwD+1FSrCpSIefg1BOpSi17a
0iG1y6+Lz77y4l3TKt8Ly26fRRm9OEhgfti6zcKv+GTzYh+kcofKEjEqms9L3GdSjh0F9IMZZeft
il+p1O3gmrioW5gzs3Gn6wOKkFhxzppnoNrH5LTMUmF9jHA5kH2Fr+Wk9FA7Cn1DP5YUDue5zgDf
tMS/faHD6ir3q659UpzrWr9MU3Loh7zbh5T4VogxxncxN6uMasbDVN1F8/0aCuO0yVMrepQj2fyq
ZXXwOLLvOYhwQA7XGdpRPhTYi/nu1l9blWLvZzxj0LZxv/CC+NxHVnAE0IVVzAMa4aKAgljsnCbd
id9GEE50uLppLwTxco4Qj6X+Ix2j4rlRXu9HJLA5AzrCjHPZqnCPEfTqeqnuAmBlEqDYagxJZh+U
127GK3omFdbWKqINu/rgVNQhK6LAQDsA2wRW56yPUIWin0woWwiTGyt5lhqzrjfeVW3Ij8LSQOhU
PZOeiz1YIpnAmOG6AmL+aPVPudINN3po2mPYWuEuTuoXXSjf5XLHwp6wcOrUveoRpeXO/LSrXjmh
8DNXTZaPS4mGyJoEwG4wLL3Jt/uVkU+s9YrhUzeBBg91pm7hdWrrxMzWo+DY3VUdsxlb6ojsMBcb
VEHpkiMguP3GTscq2/pHk/vq5OhRjst1sFYxWQqnLA+YZICR5BNOvJXj2Nle8SdgKulRp9TzKPEU
XtLCrsP8vjQH0JudnUUnOBfWEvAEVx5qu2NbmXPZ1cCM1Ippq6SRefZ0C041dJ0tDf53T/rWsjh7
lJEiHAzQWAbjvE78DZKXhV3G+r6eZfBhFnHWC3HTzKTfCRjfyyAz3wyLfnDSxeIyZyjSSTUWA7ju
a6OxCwpGls5CU141r/4KAxDswWw2UgXy83pKFl2QhMuqC5VPY8ZFJSNLwMojtBwQdhx5Z7lL/W05
Rdm1oUbcPjSQ8BQsDfjU0/Aso80aBJ7LUk+0Ff26mMINrPP7DkLNwu5ocTCRl1C4kD+wHxT7oU3j
dqNPqXdif4CGeBjA61nxDunNyWmt5NWH4rIj009dlKL+rGO1MLG6DRtzMphL9WFYEEO3vm9jK6XZ
dvNkq6s2uSJsjM+VNxIbi0hIdO3BIVXi+32Qc33N2CP7xBnWgCQPp0uRgOUOFY0rAtEX1nhOixuW
AZ6IuWoSN1i9VOqYJeqAJ1IwfJrFk8dolimLhs3gq1I95IAo4DXQVTXDZp/3efiupUBjyiElxDlD
ma+gi3ZHfzmWQ/jiIXW4OLXy0wmR3EXMKgvDssS0KklsOoBB+WUbdXGpUT+R4aRRBL7YrLRfsjSM
doqj/mizrnsGgrKyktS4EVvAK6dvF5jmf3O97lNMaRRvKjf3Wjo6tLoPlqFaHYdIhXXLdLenqxBt
EZzVS1OZ9P0INX6Zdq25C9EQrSIHyo856C6TcAsvY4bY4Q5bqFHnLHW/YeXLdLlwgB7etzIFmp0r
KwxiAQeXT7Dqs3sbWSAvOJbAroZS2dRK4mx9ij4He1a6WZEnYKno5d712vpIVF66CLsWuQy19bPo
kCyTLErXNCjfmrKzN82UVRjgE+sor1ojQZHkt4Ag5H/WJllEdUIrkHyNr4XRv7hdyUzhJGx1sjDI
9qR+LuIsXuZRZr2DjUUr3BbfIYVvumb46qzcPnmj0j3XTUd90MgGZAe2WKtpkKylCaMbZixpnQer
phw2ldZbRxOfOR6LGb0uV4VmMMU3P8+KXdpN5Dfrk/X2P8vVdALrHzuDvoGZWh/kjGGi8Fm4SZ7t
IpFSCSO/6TENFDAWgEqoA5r7fnasq7G7dwbCeVaUFLIVXp8a8vE8JHaddoqo5d1ngQH1Fr7ksDmF
ZsB1Pj8MFUIHSgJI3qNCvZWqf7kXehBufhEj4H34EGU4fGQklSX9wMBZ9SlilMALk2XlWKhLfB87
mks4SmPo9Fi8bPl7F9T38TeXHA3KYzSmmEeD2Ps0E6bAQkU4VcXFKihFcNZVYyMPYox88WLT7/Wb
c+brmzacxMWUncooG7dNMr6B6qrOua4qjymk4MA1+1MOuGdVuRVgZL0znsh4MtaVFtQPAyEjS7fD
TM544vOSAhSHOKAs164Dh7Z15oB60/om28R112J4XYZ1r/3AwluB8ovtk+5CTLRKp1zhwSPbx5/0
tbzq8OCOy0HxfxQkt51BtjyWSV19sx0VLbOtATrvRbOg1MW1nnoDWJTEP9iJCLcRS4kFga3FQ+qQ
biOfTTnp3Rbd0trMT4k//n677YNwoACaLnDiaAcyhS109DzUurAP/viN/qCNP9iy7g/pYNs70NFQ
OZqmrjath3NhkaHvPAUBEOLeoQVPw3t0LLB41hyeS+lDWcK28AG4EKPb9nwtnWLKiqUyPJTgPMCz
lJF6kvoQpba/OxDX0BDMnVLZLw5NdJMNC6iynU5DWQ2AV/rxvbSFQiGEpGH50uuGNZ238GWeidbK
NPliLwrvG0bdJCGcQRgtD2YfLwI3jE/yPSceiaoNs6esBJeSUHivCaI4pSQBXcyOcgiY5OynT7lK
AXL0XbPBzc8eVyAZ6lYqAdizuixdXXXbmZ3+wjzhrhDSXVXDG5cSFyN3KJorsNkXyjW0WA/cpTuc
ySvNlezZ6tlUjw2kn/tLiikXyAVHgSPtYKaQL+mXhBT8RYOqRDjVbYpeRBJPj8N8dzZ21y+1NqR9
7/T1TiiNgOQp9rhQtRcG87c8sX/Rw6AZmEQ/owoY5PwkoKkblYcxHTaemBeCU1cMO9g8b67sz8ZE
ztjRNZ33vfH4oYXjcPqtDnoKBxIE8cqEXGbCe/ByhjEjyQKmCaf+lqoXWQqVb+PugHoe9a+R5ZD8
kSNGBIlI/zJuo/E9H/FHK2DrdgItyEYHlLhJR2iKMyu42ODG7mhU9iQzKvGNCWO6ZVXz3BepCxIi
MrdKE8S72uywp817jqnj6BpCdY4ganA0+H27RD6M36MjCJc4DZNsP310adQ3+DEJUNhmYxSvitmD
qjZuchMovJnq82o84bdXT2wmGOFmPlyisX2/j4IR0O6lkoa1RdFICSCe9z53ouHvRsDZVDqLJwp7
8Y24ZA29JTQdyoT9yjPHAxDx4lQldXnOvXI14Fe4ygd9tpwWkbiEueEc5Vt25zyRvlJtTLSIzqp+
tFRQEU08/CjGoHwW0/e+kMz11tzmSl5txqSFm2KQbCVRVqHR7O7SG5F7VymIiFUvPEa6/8uwRjzR
Y6ZeTDGi2Hajl8KqYR3NzxpTJTAQdN7Z7MAhryiDLgOFCVItMuebgigA2pxpf4NmdmMXuRyTNFiY
tOiOUk4uuM93FhvoJWXM8b0JjX5R9nF8zoKeak+MHC80OPWpmuwzTKRsXB3a1gkFMSJNNoUuTMAL
U8+KbNDXSPWtvZbUZNqaxpE+IkFqLOPWMJ9rctFS73m0c7EA123+NGJ96fVa/X6XhEw6Ipwsrz9k
r0PUvdjYcdZsPc1Bgt0n9smiaueWMJbwsUcvtjEtpWAsHDllZtudMkcBJDtvazrRpAv0XQM7bDY4
IJPildL0/Qbzvb4LgUCt5AAgX/pBlq6knKAlQW8HXY4WsV5t7uzB0lb6VUfsGeN8fbLwcD4hv/YX
VHjrx0ak5RaJZ3UYIzfYIXnAuBwrnP8gN8UCJV+1VR0N1ZRs/IYqEih8oLgeSxsAiFkUS12v1G2p
A1VIRxo9Q96XB1bJrJx1klQMlNDryAfy74SotEJTs04Nom8Efp6ycLlDHpSqrRZS1uPW+clWPO/Z
qQzj0Fk+Gd4OBCHhXQHdFbtcmzTwrU57M/Ocyo21w1yGOXRqCsjyvddRTJlfh+AMkcmdDYkHMoDJ
bj2WjgsV5tkx7dxN5gbeBRyAdzFatlQxBL+lfE8+tNTvj+wbr6BTFqpljE/yWCfd0tBvaYRwgNDM
dHF/VgQZv4j6rQbwfFcnJklEpU4QmvGXfhGhd7UYaHjvZx1IQIijWPWR3a7pV1ZLYz7l8KNgoOsk
uAddAEU9ct2lmHvQalCUa69kXEtiFzVRpRcLUdXv+kQkGM1J8xrmmnG1htRZFKR4bTv2TT7rtATP
uk/Tu4sSRI6VAkMqJP2z9uxgsbz/M7/RBV3yndY2OW8B4H/W2S++qJ0lSigakSPB1aYVPCUg0zhz
WNtoTWb3wMTQDjC+sQRuFQHvbBzwS6hxcCkDn1jETikPaWMdKNH0T15CnEGmkyArK+4Z4tW1CJ10
1yGjg/ndPCZjxR2SpB9G0wq0PamRH8xQMw4VQl9q3bs+9tPnQDjmuUYiSz5a6+3jGKtYlMFkI9JR
3dWzymX+2tQYfn9t7mC0lO9X/ovjsUiXPAGEsixCosC6Jj3tjEbXKepXwKXlBxFl8nU2R2ckU9Bc
6qpuLh0JKqsWkPtKCdv6PObfOmbqJ9TKw9ouffJf5peGmjsXpyu2gVzdhybFSXb4yaG1nBZWADIF
d17D3D9uom4TCRFdY3NSbk1dbLJJ5QptSV0Ihmkf5Fyi0Wx2oyY+LWl50w3y8QK5Ce3dZeDqCyWq
sVHPGtm6deKTIcYXIxmKbY+Ve4N6FC5XMpSPfz1rxmRakYhHgzYFfigvbRgPaLUmIe7LCgdZwVrG
W3UlvN0hsMbdVPTdQ5RO1eLO8mCC3ilNaK7Gee8dtLD/PLNrdmiTFS4u+NOiyvb3q6xAtWRVdveV
iPoHy57oXRe1DmWSMJXQqbyFyPtfXpCYx1IJHEbdvNsUDkLeHPIrWN/c/Ch7cjtoEAinNxNySHp3
k/qg3pMm+ElPcvpA/YbICETVtUq15GFsSdpoo0l/VyBolE3Mzg4qyVbmerVzP0Y+y9wtkKHi4scW
zUUMpG8ERSwHc/Kv8nSSOB1h7qJQJF9SawguPuV5Znpvibc7bDatywiQxhFwI80x9pGR3UorxdaR
D/jgrN4ulvL6kVcS921zkR80ll9APOXqEnGKJ0OqgwM97vcZ4226uwtwoRZ7OxmqLSm+Vt++Dkop
7kxfzx1uwVCV6yAo+n3h296h6E2eVUjJCyqviyYrQ2r9Xf9dPuuL8PczbX4vdsstScvZcHMn7PiB
TWJVMLTFwpQB9h4Us42cYjHdEBJtqniT6uOkQKVDpbGW9SezMxRE5QhRg5n9oKnjl5301DlGPbuW
WfJci6Q+9xq6YTG2OHhn/pgc+7uuejA1pChTnemrDqLeprJYSoUavMYjcD8Stee2Yh3Z6Urqc5rI
jZeWV3wHx26i2B+eYrkdMcvI3Euyu+S8T5bzOdrl2x0MwPo0m+V7KMy13hnXd4+AH1IdqWe/P+Ue
WvTyqXxIMBfP3cvNOAGq9FQRPaNJzRb0De3PSAV1r+jXZrSLJ2eGy6TTQGaC6kNWn6z3xorr7/ej
F8Z5pzzdT6vadtMTq79zF6TxN2sy49UAL/Iy2pP3W08qK0dDq1tE0VPRU0qSQTqL6DIpQR06v0Mn
af9I8xaBQqRGECxn1EFf9OEj7TxlS1FLvS8C5MsEGjSljcFYCaZcFooQrXU1sO/ScrJMlyNH97XW
9QJGWmUv/CCYbiKk2BajlFTTDBO40+YPOCmgnhAd+cOqxhnGlH2nTWKu9YFFg2Lr+aO31WuLiyZu
2q9Q31Z6NVDapgsbdI7+2ISk5JkdKHqP1cSlM+xo5RR9+kh58FzQRVwEk1reBmXqj0VGyUYRc7PL
v1i6kpy6TE2WmVYH11HN9/DuqawLSzkaYLQu2M/GDQyrcsuaV2bZaERtL1zbrl5GixHZ6nAeOAr3
/uDgHbNJxbrqcKdWAtXTG5K7kHrW0HwKcKK9PU+LsIE2bBufENmOzyk9VDZPmnPjvp+2emT6wE/p
ejTBaKw6zWbN4TaPUvabxMIjkRMSUNuWxrGN88dUQmhZq2mnAAvIwnHbah3VMQaiyvg52t9pcfvR
Im94oomlmbnj1fW9YmHoiBANEr6A1cz8i6R069VgEJxOv9hncziY+cJOpgI5+jiqCBNbEj5zE9Er
SPqKVIdTR6f1dv/u0Kb0bKS3vsNzl+dj8KmPyAzi6eL7ccI+glxu4HHWV475Y2PZDSSsynWOdlYA
uZ3pLxYm+mmO101cTT/CjbN28pmqNDbjfUflz6xWvmWV2QoGLM1Sy19N4eRs7/pEV2AtDzQd/t40
YnImOTpVG+siaovbidzvXQzhwlgUoxudJqcHmDW3iazxUExRfOiQGu2bzD6bM8qjEqxt8s7kwsmK
QOy8MD0hDWsf8YA0j90wnrKZV+lbxNYHZWm9FjSx4zLAEKKvCz/QfiU+4NBXMZbTSjooirpPFhY7
UTib4fjqTlelUbuVgBa3jWfSWlsoN8NHuyKRa0brPBfA97J00ZSMB+5MM3MlXycZpvjQ6sn2rwHf
NUWyKQkPvI/18gM5CThDNGvQjP1Y1c7antmpM3Fzr+XH1DXY/IQmiGneRW5mXdHzbeUrmzrh0rcr
ewsTxFqVrqaspK5HZAriHtbix0g4F4rr1t4PvZeAJJajMROW5LO/HuR7zuhr7PDnKdUTY0KL1oqG
TWATGdLmcX+y9R7yvHzaqVb3+/XYjV+uaIl7Kamc2G53aQMLkyoh3ys5q8oHabKcOgK2VX6pLs3x
OjnjL2nZwjVIIoq0csRVae/otzTI50iQKTQKYKRM1RBp6/Bp9AJ13/gJBf9khJxYOGnzrURCpajQ
IfWc2oPc9TlT+ZESrbOhShIsc6upb0kZekduwcdGn7IzXQfuJLMgd0d+2rB23QYIFZZ3CliYhelG
iFNlYpQQ7ji9t0RMQyLyLrWFMUZekpMz9z3rUl3Vk2Wc5UMYYr+2etMnIDMeb1lAom3RF9chyA9y
KO8HjXJmGrw2Yj+2TfMBvwExcTN2VwiD9X5KTW3BsP7z/oskcf1SmO1wlL9m7Ap929ZQY8DqVQAQ
yEBVQMueDMUaF5NeKi9wgL1DjsNymY/fqQUpP/rIx401IcD03QnRiOJeCFuAlUvfdzsaYfTk6U1P
d46eZdbsSkPEnzkFxYWCFvk2mAEbeTJ2do7u5LeEE0dCcDn91NIn+S3gNxqKzFr3lA1znJmlvNTq
VBwawwFG4lvTSjMKmuu6eNI4RF9Ro6+dztc+wARWS9WKspta6fGOaiZItyIeLnnJuFno/fDNo/mu
pf3WpW+7cA19uEGst7Z+1Rt79ALR2Wy6AZgzo1JCODJxq/qp7wNlg2iw3ERd3b3ZtguIORtysgsa
lA5tb56rOlhac3RxhXYKEkj7rY1VdWm/d6gRKZKI4BjMD/JZDfuLr3a6fRMEZ6PRq+9eWeQwHFO8
anMMguzW31NA8PTsHFz+1Bz0aJcRHjYu2t5+KggAuJgIRS0tjZ/nd8ANPNelHwIXQqYQKMBYnbx2
1xVoJ5a15N9mhbVFU288TJSUV8GMnGcDSMT4/Oei+PsckuTVgkOABIcLPLans93Yyi6iUsle3ZuW
5tzhcg3FuRBOx5SusXj0axCBsidVpbG4a9px8WprVXgnq04BGciXxjSth2haW5Sgll4DUYwoWFtf
ZvOuvkQkdBqtlrkv8tHlcEBXalQSW1K6McRrdFEDE8E693MQT16UbIc6FdDMoUGj8AnfK7KHb8U4
VvvQbsh2avOrrFhAcyIfpk+vsrzp+jUpVEr24NsZEgnanAc3xtaKguZLYpr7qEEwIJRqK+ucQYL+
oMJb1zP4qc247DFr7xqpzEmzIrrgNTTnVbCza7vkrsuQE3KpmfXSwv76LW5LwiapaAR58xF5ZkOf
GkFGSPTusoyoJYmZHjpDO8wucFDw0bCWLxv2lYjlkydTnz5jDQ2nbGG6fcRAIn8De3RfI1VlKhv0
N332EmjDMEEaQked+53YKBBqSdDyxCYHZeJ6dnkgysE/T8kZsYh3LnBsLjQr0nZmUzY3qnfJwi8K
oKvzYO9lWP41JOPLKJni9aQ6+l4ruFtjms+vod2/QVM8NQAqX6f57XR+OzCDQ+l0yk1MsXbkLO/L
AtyE2YF5xEy3oH6iESVhxyfCeVqAblyrepWlexuF1KnPnGpP1hBIM+ncVuI13IxPez6Q1YAIrmMo
i7rmR5PU1AbNiO4Y9+NS6jnRMjS73PLfpIbEGAuBNFOjEuSwNM8aFOUxujQ7KfO1Xob0YOKj5PjU
YX/NFVG+5HVHSqRWk0HvK1zZeuteiI1xl4QyAFOiA3uiEoSqJrYzsj4wn8OycR6ptSMB3Tpjq785
qXDgHk7ZCQiYe0Z+hqYeDRnaikhMLQKVIy1Q8UhRf0D6WPKHJOZGUgQjdygoKKPHCSDTr+Ko1LFC
pu2hn0IXNDbOz+ffGvRwXKsjyCedGJVbP1BRl8Al1Y+e8trax00d/YCiv/M7v3oTVf4RNVF2cmb7
XIymA8uLRRYHHkPcbN4nC6th54/GmVyR8ChZE26drLoJL61rJ49901wdDJ1PFYW7m5eai5amEi7w
DppYXVZIP1tt51QWQvl5JDHpIu00svVWzUecIDdteqt/UNXZu98CIKodKHmojU+xrZA9Ms75CfcL
OjNtay4+wmfQmnjn2UjdsfT8QOBbXQKRZm8lmxby93rFpmQlMa+Op+JM1V7qn2bsv8dpAus+jJqT
8PyemJsA9zJhB17eKBCRxvdKaad11MXkY1CfQwxEYXZM4TFHqXZDb+muZ7QLizqMo0O70yWl3CJT
b2nN1V8xvA11D/1TenKrQaenMkuFOyqrK8DBaFvmW6cu+2dWiRDaqfHsDT1qqsVI0/v+Z0Izpi1X
IW314hpLgbyZy9r1X5kQTlo4VG99YA4b4kzj3xhJuJPeTqLmzLY/jL7RAUH1yZiTlExgHPl7ADlh
mXUIKMNo/JKSDWNWesZ6My3Uj8FEVwzgASumPPhidmIoiXIxSis/BG4GQSEcBiwaCeXyMjPqTWdl
xhKgrrsVRJYf5/oG+R4gfAp4RCfgw0d2VdoFzzwSC7p1kQmDp3KA1Mj70bWDekdKw0bvu6MUcZWd
cqHkoq41HVqf2ZCRm9k57dW5oZUoibUicKlhiVrlSI6dH34l/HNoU2NS1X2gi/CbOpJUjukQXE9e
A6lgE0dAFfkZDS7eVanmc32fUFCZ/ofOkDz1noqPMitEm5yQv6mIX2qRknVXR3jlNQXVboaAva58
YHi+DtkptBgUR614u5/kbk4nlReRnzTtRY5FBu38ldSYZoN1cSONOfVn17IgLJveqH4EU1uvsqCw
Z+x2Rr0HpPWUN6/qbPpwYvgRgZMXsJehw9EABd3Fnn2bunVIcRVsnAcMgwKA35tHflegIFg67nj9
QHvy1bLc65Ng49Kar1FWvYCIJsomRTsthz6tsLqlZ3i4hHyK/sP0alR6Qkdk+OV4dHDmttEIYRtF
eN+s3Jj+e9RTrgQqSPfZQa5gzCIFR62/Btf5lNOOB6qHK9UNkM7Fnn0wh9I9jh0ihJb20cKvVfVE
AeZJ/oUTqRvcuIw0aqI1VzOdrtVsJlBjG4b2bDC5T6EOGu1FNw8m5Bhry27WvavRiQWFfXQ4jhvC
yMYnH9UzPmKz/pli5RlVomR1IcDEIX+y/S7HBAkHNxRocdBkPDXDpL+acbgLqrp+oyv+bqII4Aqt
XfpHQ3YN4e6jP3ZPWgNOl+AQE51FDM6uhx0YeAU6k0JZoxnjNnfDekN8TvhUgfDrIHARfFQkRwJI
1v2IJkmEtn63E3WEf+zlws3kMG46Iwl2cyV4YWpNtw1Sw93iU8UQH33w89bSTqcYOHHvt7BEhtZG
1m7N0OfjIbni4ekQFukqxdnxm7MFgKA/3beIWbiQkWVy2cXSKVjUIiu0lQJz5yDPL8IYZKYPgZgA
PeeCm7MFUERqAoELME0pDbpK9+i7+iVSR4eQRt43SJCV508+iPZb2bskSjmRu2I8zq92hWQwg/Cy
mKvUUyWGF9crtYfMtTTSGOl/jsauMAlesOtD2/VvIzjZq5U4v2Sar+HA6WAUFVs1xVDN2ip8wJUO
66e5H8IYiDR9gv7Rwj327IAiiMq1SKLhMULx+RhZSGDRX6p++DWWmlhEYRmf2ZtvpTNDTgdhKuaE
EwOda1k96blFW7CE/Hgf/XrQUAu1AsLS+6GyCsewOKdZHJzkeftfzIRzFPM/W0BNSzMsujcOaSA8
/3dnpYONPswSodyIOYKxpyLJd2ZgZmhQCKNNqW2nqFaBHToaDLlBO/S6T8phF7W7EGjuuhX1zGj2
DqKvvcPs1tiY+fAm0hE0FNKmZYAg5rF1XYq7k8+wUOikVja59UzkMCy0KfZeGnIDluiDjP3/8sf9
u0/Scx3Xw+OKYROHMFp3/vh/Cuj1UqdIIHN55wREGaNl9VscIRUS8wNXJutS12YC4UvZjirkRYzx
R+owGdwbh9rgvADP7I7CxBAF3Htcqg4ZyFZPZQBQBNm1enGmbFae5G//Hz+H/xN8Fdf7SWj+8Z+8
/lmUY00/W/zby39sv4rzR/bV/Of8Xf/zVf/6Pf9YPf3X8x+/ivqPh6fN879/5b98Iz/+93+/+hAf
//JinYtIjLf2qx4fv5o2FfI/4Redv/L/98M/vuRPeR7Lr7//+bNoczH/NIAL+Z+/P9p//v1PzcA4
+x///PN/fzj/qX//81zUIvzjWNRfH//Pd319NGL+AerfbMdEm+Doum3ZuvXnH/2X/EQ3/4Y518Wu
beo2ucxc7vn88/7+p2n8DeOOinyCb3PwOZBZ3ACd5CPD+ZsNGN9RVSQ8lm6Y5p///dv9y2n667T9
Ab1iXj+I5u9/WvNV9U+3lKu7/G4OKABTVy30mv8WfiwGUkSbpiyvmq37e7MIHzsqLI9p5281MbDh
d/Xz0JQTgoMwO+MSPuSFmhz8qvYXGK8dIP77Ycqn/f8l7DyWJEW2rvtEmKFxpkBolTqzaoJliUQL
Rzji6b8V9f+DvnXNbg86J92dSRDg7uecvdfOkVxc+joN5oroCWxjW6q/fpP4cMLqtnrFAscIkn16
E9OqCRy7PbtMhfuWtDjgLB8evayNKe3vTGj2cJhxtxbxW4fxNcAxdMajxscyt8ikE/x9+uuatIcC
CTjlT9rcRD8XUbLUDyWT3IekWx8qOTYAa5oyaNzqYWkJV3fL/inOKD9nBOlhrqU/IQ12mO2N+Uie
TfUvjnXzzk/46976hjAM8IPcY+dP0vk/3mhWJneak0o+9GC1IuKkk2ghXB7h5bqDaDpFJoVilPTn
vB7qjZ731OFMyiMfAKBvT8BMU3GBJEqsiKWe7IXMXIZtu8lN5K1tfsm8wsYUe98VRXr0j6f4/z8n
/3wuDJ7K/7p207eZEMEWtliU/nM1moHZDobfEyVj1aSXjg24DoOZIEXGLe9JPxjZf2n3AOn3zJJI
aLdCotH+tJQDBlIDPCea7G2oUmf/L1f21zp5f2L9+wVZJvWN5/l/cQAYvcZANKV8sOqYcATbAAx1
V11NnGRwxgzIQ2DKlhm9DEMkL0lTz7t4JTHCt2mw/O+L4WX7+zYRkWL4LNd3i7tl33esf3zFrk5v
rkWs+oCqdEZ2LdBLqMHe24v3YjY0bBz0ILVY2t1C2MbALBiZ2LihTO2COO/JhCIxcXSLLDIbOT1K
+TkBE4y6xpNwUp7RcXQHhlYaFkq0+u09N6qsy/eqH2G400voiII6lGQuuYjDD86s/Vaz/tXfRd4I
6CNBl2QntR/IbO/C2IKggRzJKBREmOTN+i6XednA60R4Pydv//veOH/t1oLHh14rX5QDfsCz/9y7
f9ybSWadXXpt9liAEGwwzi7NK7m7xpYo9q0jBz6zPv5c4+rSIesJCHncjUv7OTofHm18n1CWqMUw
Hzj9pWkLgB94ClWQTeNZt/3Xaq0eOcf/tl2tDgrPvMo+efN7In1A8CCk3hom3XhmdsEA9o1AkW9p
bJxkpr0wDbxSFB0rAs6xtDPThjbouNdKzTOyRFQFgzd+rO68oVhAXp/THu69yBvkUcXVFrDeI8bW
F4kJAQlt5huHSotaTG3/8nAZf68flu56LPHcO8MSjmfd34R/3MDeFgVkaks8gi+0hc4BNU26g17Q
264apmpznZ+ogxC8Fh3qLwf/hMJ9GuUE/R568W84+b9wMcLiYGL7hi4gW9zjsO4A/X9cTrM2d8qG
qB6GRrsZ4z3Mgl1gPw7F5x8MA54eL2y81Tya2fCup/FTNfgOgiSjibDnOju6j2GhqjmkH09qtpf9
29pg3S/hnyvu/RIFmAk6/jZOHO+vtWFi/pVkA61JM8dniCOhCeLarBGZ1IQNGVQOvbQ4rOMlKHXk
wqoudoJOXzIkZNSLBNz7QMBOh/wKG05y1bNRC+KetzrT/bfR7LegKT+6HtuGh94WWWt2rQYI3MNs
YjyQ2ne7R/hr8vEwvYImchtyRpj9bmJlNYFRzgT8aABZHGJU/23J/vt9Y0EUgvOED92VY4P1F87H
7giFKowie4g1Zub3eVwWw8mvKLqyhWhIo25AUeUaoC7ryyDQI/ijoJ2mYzYhb4H7Rll935+sloGe
Y1NIpWX+/L9XBeO/niJTx0vCxkKQGqoI/a9jbuIXcUPfJnsguPKhy8dLQSuIUIoSixhpBAEtR6J/
FNyxFUmE1+XflFIT3vf4F8NOqIeLjiVI3C3tvedBe4S9/78v8X4i+8+nyDSE0K37xu37HMv+OhPN
us9FlFr2UHX8wXo2/IMtV+cjbn7hCf296Go99Y62g3eNqjOz8UrYfKTjRIyZrmrnNbe5xqRdjE2t
TQ+p5hh4jXEyaW1od6b2AvD9K1P2l5+rJJSaXZxmBgf/+1NYwv+v9YPPweLhGyzDhs1J5D9fWAxP
i9nPQ/7gDG0SoM0TwYJ1gSG9d70LpZbW1injIAzYuK4MreQ4kVYfSY4ATFfVYah1ZqAV2smJdlAm
XLxWgs0nBmerGUy2i0zyfaAZ6y38GY7d4VpedaJSjX07uH5YW0yy49lNQboU74khGTvHbncQJi+Q
7UPUbc062XSNcZnWxt85bUGTw89+luvwvSmwPaZm9ZozLSMLi3jg1D0uRbceHA2HIo+FivqB7QD5
5Q5tFVlsWjyDKXKZm9naCY9qelk0/bGs70qnOpmvxZpth1WXZ3c0nJBujHdOXnUvTXYeBVkYY5uf
ocb2+UDsOdkR7sARq/OZX1bK2OZ9H9NFahl8TcsYxQUzPrg3NYIU45hZ9TxEteuRsZWcM7JrXohm
4z+dl3bbZ4a8wDrcy9pzPtLjLGw7xHYwXfqi3kA2Ky/OaHzXFfSbpbOxMJoS8uXE6amZ3qiIL3nm
eo85x+ewT2Z8uHO8v0d3Q8vTAzyrCjH6lpm5eUl0D2cKwy/Mlmp+E7W6mTj8khlUzHrrZc26aBrp
DjMt4beEA+O4HisyT/15ixQVJqbAM6S54jvLTL1pYZYxvhj4RAj1W1tCxs4uJSwPlH7N0x/KojQf
6gkSANk77Zty6JOLmqYOgUDS86sH3zPO7nQnsbuckaREGD1k3XM7ykum6Vt6hfOT3/HW67mccZE0
tPttyIz5ws47phim+87+UXgdMERa+Y5fvSuUugcnNfubYM/W73BcaYov8DzesXXodFmJOBYrElb7
joBvvTY5AvSeoxR7TGQnmr5xk/hzifES1Ul5s3BeI5CynI1uZdfYtNxADWN5USir2qbxf4PMJKTK
0n+AGRVEY4MfEE58rTJSPnAd7s0G+/U4N4eeUu8RkN2PKm1IJzQg9B3SGQMGbl0HuWVihwMJNhHg
BQu5nX2D5uwf2nV45g68thqRJP3YY8fz4G87UxOtqnxehp/wCvV9r6MjZT8jd5zXT/nr/GJtVcZv
t/vi99C7P/lku7hEYJBZ9k++1x+QSBdXndAznrxk6vD0OrfRw3DaQz/PLUZg+Vrc+qU/6KYTulJE
RV+KMMfkF6qWjju7p4c0BvSzOBld7zOK4Sg1w2vGVIQ5mVsdUMXiCIedohFQDb8QadeK/3E4pLWk
U0z4OzKAgZxoOMtRjHt6g+MXzRvyp+1YynFn1cKMpm6IdG5VILAPJ4k8+hMD39FudirXql3K2BL4
J13q/rKU8Wdrd+rYGP5Px9KXY2VZGfSyYrdC6d9UGdNYHZN02agF11bao+eHbta2obCy9uBXxc1Z
rUdeyXJLGxWicKU9iEVjEJ4xzNfbY64T71zq8wUUActWNX0505IHM5/KztVv1kdWfduuwyzzXvl9
c4TSrNj4N3A2hMalCU1OZE6mRrqXVPpHM3OBWV4/9y3HBTNDuGHqSEk/HVkyPiq9cqeBpXW9ks/h
1Q9E03kbwiYa8GB2LcICJH9A/LHYEz5C/mqndbgDvY9KZVtdwp7zaFQFqUUaPMyJjanBaVfNY7YI
Qlf07CMZXGSwIyJV+t39MH7qlfeVxdXzij4cDW4RtmlWBt5qF6HhQ+impYup+Fb6tEJrjviBoVef
99ZpY2TtlnHfR7oqgOJ0+clyyU8t7oawm80pzIVzKO7MbUf4gvWq/2AwGZhmAixCLS8UjSIC91lN
PnmnWQKpkbmeQHQYuXB7FBvvVBzxlN66Zj1kA1DRCiV0oFvNhTVTRLQs6lDAWoUe7D5zJPROeStC
g5E+saCAA4pq/vI1xz+gTDrYJrcwxacQ5nr2KHIygKwB0WuavhcNfUsD9CIBotCxuUhtsI6Lo4Jh
hozvurUT0HTc+jRbIxSecRAPPKeTQXyy5f6mRA70Rb9Spus8X5YRLHO3dSeGh3rLKASe0V3V7+9G
039Pk8U4kpEb5UA/cW1lx3g2jXAyORQIhRax8s+EG6JZLrjumXg4rN6YXCo3DomTwrZN2oXFZDvU
0uyrmpG6L+tLUyjMACqGnwIQeJ0l6oVIYH4J4tT6AsB9UUOrQpErNkYNBxiTXcvWsN+WxjEmRScy
xjgGoE2o8X1oODtlFZmejSPI5/tveVY1BR+1oneYrIJbZ0TGoCy8pmTV5WRzosjLAYdQhY96UcOf
4miRp+FgAXCslBPk8hExGPk6lljADDWv5PK8gqmBvAtDYmkLKAEAaLTceYOKeezK1AumoYLWZw9P
MT0lvScsyKwQ44t+SDZDqbNILz5gEgf8AKBJXOJbYcg1NFkwLt1ccRWO+jbDrg+qlaYKirsPp2F/
XGr7Jlb3aaKlkYsaEjSuplAa2tElknCTQ7D0HCsSxMdN3fLDV0dwwnrg4ukLOLf9SLys2kwd5/c6
+0FzPiYari7ID3XIM/WgwHW0S7644SSquBVJpUrcjT27Eb/Z3uUb3sYY8wPHMY0DSX6AxsVIe9qE
pwFn8qRR2wadzFZeaPtxJfrupidfNUtbOOt2s8VhUe6l4pfW+WOit+hx7sf13G8eVo2GtlzcjWau
V8e3+q1O0wHdPEkEXp51Z0Q0LusrWr8dLSYzmHssO86dzDNNAC26UT4lk1kGRbKqEJxWfOkrtR8l
d1sjyfSs2vm7p9xqFzM9CMw2+TBBWXxMHTthP4kf3TAZlKYjo5KY+95yKtx2hUCOuKAA6PRqeLaM
BDsgXk1Ic0oF0kRYYcyu9ai5A+CBNrkZFXF8U62TZGoU+bZ1U5chVPlWTav1lnMoPBrY0XrqgprN
/4qFrdpzBl6PbpZBIcW47LZZG7m60j6ENNaA6IbiOpaG/iDzNqQ+db4PY+3swQjsco3XF1ukH2Ri
fTK1yTvotUFwiXd2V6m/+V6gGUYaFcxxMSUv2qlrlkee3gvFBIUHswpaJ/VTJiS3V8MgOegkSIlh
uyAp2nANMNnundNmINzOHTsnRFiBRHho3a0o3tDlWofE176SFShzWrmhkVJnGOuhaySNUyxrGOHH
+DAn/dfEovI0kRA1mySRrk6cvi1+8T32zkM5GD9hkl4QRZ/6ONZeKJWQKdb1uI9tvX53fB4EP7Xt
xxGgZ2Rjg3HBq9x87XCn/YXL4MlNkzJRMr7crL9LOVd8dR7JiU2xH1c0l0MqxmhI1E6Y5Buu2sSh
o5q2S02omTPwmcxmMmktMfYDy0mLqntGfbbc/CLT0b+u4jg1gwMDhkJ66RQwBOha+A0wdnBQPypU
YiEZE5wdEIwxCSMBACzkDR7esrOB/t+WqXJJaAaMVmq71mvKqNWkxjQ/27kxtSvnihXJZOnsba38
JEx5Ix2XDBxBdG3nm7/N0S43axc/32M6A3cw5NbbY4bTL7qnmMCbQDUGDCiEgukwM7z1hIOnuFSD
9A/Z1GIW4CwPgR+q8AD47DxOdXeETL5F3lw8odAAVzCUX7WbMcwFjPhkE4sZ0PbNQ2VKb5esLZon
G8qy6pOw4Pg1tuj/zdER/F2b5Fk1TCwHVMWIdm5+vMBzwsT9gqpEBgPi3Ks/Y/DqMi4RIwjpNtU9
FQtrcUp/6E89pSskW6m77CSBTwE6ojL6w1jQELHZqXa1rFF/0PYxUsez2XNqSxYfK6zXbONqg59r
v+bCe9ZBUGM4LjdUbcUxaYxdzRD+SdiQ8pKa1GhX30NoA7zlscDVbtdcihSBCseQKBME3+UWIRdG
Mhsk7RnwgWEs4TwyoaUTwxn1vaFvc7q0OIBIp++6tWT3V82RPtjN6llsXHY4Ueru1rTqYCJZ782L
f5qe2Z/g4Z/GNu2jRs3TrnUaKHtToXCyl5vKqYFgYD3a2tAMyJn8ZIfl7FjGoCEfTMTyUx0jiGqz
Y8UINUhrbyGGacYWK+SwzybnuZO12vvryAmzJZ/G6MsbcGQix32oFKhWD1oy3NyeriDl2paT7edk
k1wSQ9CQXXVtqvbzfnBdKpvaoImDyQKJa4AnreG4RWVvsP0ZyVnkMyI0x9paGf5nVMHf444r4UT3
w+OC4BHIX0hlUOkMkFH1HHurb51HP/lYV1zGSYaUglTggyox15szmTQVC2UWc0j2Ja/tgA/HGrha
DDrUdzV8mtZEgd9UIzsFA5D7q6JnYoMS2j1n2ePd+rh3Wz07JMrBsL70DbtA12/TBgLLVBNoRzWA
lrSS1XuBfw0pBJALO00eONPrb+Yk/A35Hi6uJSLNCQE4Iq1mSANBMZWDfZhHyOl0pvzDiPk6cqb3
Nvk1M7Xe2HiPz6kxvfeA1Q/+LJ6G2qnBPQ92aDnyQsBB88j6FtZeoT0Wm7hB4TjH47T3LA5izKaQ
6M/l0UMJfGpADmiFVW/nYfenNCy97kVxYA1zzmCbZvH9qBf2Jzul2tC6II7eJA0kICaGD5yD8CcN
ORjNlJmWW84n5cXuBs3nubYkK3kZF+ee0OY1kfUT+Iwl8nuBlHpqaQT48n12aaK7XoGvVWk7NaB9
STHaPFdD4tz7WTQLY0k7IE/Ha0XC7mqn2U2mEjJCTMGdzpSoLn0axJtTf3QZ9SLqap7QfRDtoch3
zf0OgQTUMtIFabZQeoIlcPf+QFaPGvX+WYiW41npXTR0ekE7J0voWpl5UAWYwG4UT2Ne/J7yBqej
6Szb1R+eFe/XwzTIeDejIQHcUh3IHJrhArfVxitY9afc64FajJQo0kz35XdCz/odGAbOVuhxN31G
ayjNqNaSHrvbRMhBYCdSbkU7jNtZqy0AOs03HCIGz8yUoUxIn8jamD+ww3j9SSXoGlVzG5I2PwGw
h9AnrUMxLACdKK5pmTrxsbOKG63mMzyu9LsmH8m672BHIL13FuM63BFwBEVCCDPMeUvN3UWYMgx8
d9YMRCOWl2LlbYX2Q6bEYhwsu2UzGtbH1B0pVW15ovjIr443TYEy4W17cQsjoSuxuLCTI2yBSpI4
1EREVWxdqY9vzlS3EbrfXZ5Rm80EaYId4EfbdyM9SVg6Dqlipz8/qPPijarr372Yu5Olud0J8DM+
3sY48dyjs2qtV5kTBDwnsEjb8mytE4h5oWt7ogtrMMBeH0k/Q2ibxT/u1NWbV7gy4LtJN00+iF0D
xTjgeHsdKjbV2GK2EmuTery3GxbI6AdTDtuyyejTtARcIMGNWkKO9rU77N0KO5qvBm3rznl5WvCz
R2bOxmSuZGZ0Td/jqD+nrBs7VIl6UKbTdCYnbKulzB/kTFPfG3lIpyX+YP4G7E/l1RbAf3aAv3lz
sfXsENH2UQWNa9MYs3UiuzlMUr2m4h2MM6saSkz3hOhGhCPIwz05b5zdkNwaSrivqo/fk9pH0QxO
guLihw1T6/rnhzUiPp2NZ6fmO7B/J91wLjpLPtoCdW1Ptg/MkvbgZcC4ypQm4QypoMQzVOZoMwf9
fRiEfW0s9mqmTXowgOq/Jx9U4chwcT8PzbvGvwjbKf5iEalO8VhhdC9/mSClL/qUkfW5diWFIl1V
sgWEvfyKCfED/8mHszt9juwB5xjHshA0a7nxCQA6WF71OzN4tlUqy1dzITS4zux6p+bmGYp+Ey2r
TlmwutOpAvM+Xg3X81mpF/+8zLe27r2rpsQU1eaK1GyynxHtQgnGax+5yUDmm7hvMq82tdPipf5H
l5ZzEB//n8I0ay+uDqzXSz3QSNX4WMAmOk4t+kqCF7sV+e9iq0vN//Ts4FaSdze+neJJtExzRkqn
v838gy+NZs19xNHYFgI0z/itYWg9d/fVxdHvGHgMvsgpgSlQIfwZjC6z7tEztoaAVMV+g9MzOdDs
oEtJbizeOfxhDjimbiMYrWziuDwpsJVhEZNaX3YlBCHO9j1L7HFc6jnSV4AGsEsxU2U40hJYxLgf
RnJCuzq0PTcPR8cQYdbNceATXllUeoLHQi+DjLkHcIb4zXfQMXWtivH6q48/Gle7traaGRsfqgHU
uozyJAcVAR2nKrImRkM0zaPZLwildI1jwdBxOzgGzWC3evXjTDuWbdNvunWcI9pS7PS2vexa6cig
hmS0X0j/mO1tu3rOneN6KeALB1rMQyeTTdWaoY3JmlQNALteu5ctSmlFmIQxImuSRXLUe1BJ5dht
pCCruY3Bb3de/eIZoGBt/U9iPS13XSgbYfBMw8tVG8ARR1f6ekQaakRrUo/adiUbXPY/89mDsEQT
PpSr8Q3/IyrxfDqheDb3ts3mqNZyiUpzgYYwm8l2tDwc+jpBcMBJHXKhtyPhghTL/mdXj3nYuST4
TUbxgAvhvaFoiSzX4SvU9Ntq0ElGV5qDIs9eOsI3dXO5gAifgpGMFGrlH3NWsx0vdAY98HwOrkOF
1z9QFsRPlHiucueLjucMFtw93IPy9l7UGWh0V6vYeGPbHQblX1rbI9CIhFqUsO3PvDY+TKW9F4OF
rya/AxKU3Pl28kqXy98I1s8QbQr7N+lEZrFxtTGDKA+RRpsBAzJuCOOG9WW6CwvNzn1LSGWWNR3H
HJJ+BvgvaKyQaReO5IFFMzYu3gIFrEdo+STSdgYP6R/n1HCOashPmi+tq0VDH9juTmtJD4M/5tEB
yj/ttsf3l7oxH268eC2hah60WpxoiIGJgDg5is5U5XvPwrDWLewUwFxV99ufmnHrzXq5IbSY9lAu
fyaITTa+NV79epbHudWpcQAcR8gJ5GaxizfNfpumejg5GpuKLsotNUkd0DILZxFXgUKRSUeLjK9k
pA1Uj3gEnIXodgix4TLamLP6YLYqc4P/dQ18x+hJVx32YvBA5dZkGin5eyxJm55Gl071wu8UMXGw
gEP+QI1ORWttWoOxVIPZTUr8OlZ7zSstI1a1OQxu/bQ6CUIJzpv2OtrQrKCLtr1JZevHv8vK/SwI
4ra1CfUfL2Jal8gOU74rSDnBovE1V/GXjckZlo9HnV1xPBhGk4BfiwIdUCNf7zpFgSPNNdLTXIbD
CNIrl5kfKuICIsJcbqMzPlecUAKTgPUwRUeUlqE+pDIgt/TAs9lvQFBxJ3phbHXb+LXAny1Baooe
gbMVPzeOsOnMccjN1mfIpd8FHhatSR5mMibDzFRHesZMpeGb8QJAIb2bKywWYZIGjK+cOVoGuiSi
OFTUNJw725Qy1KvygFBr2jfmt5ghDfAMaDm1PdGsAFgRJl2CbKi8ttUhNfoeejXE9iYpn/mDSTAv
qtu2tthpbjLyhDV26Dr2E8F8HYdGt93BZZ6CWcFxnfXfcalpkDiqTSJBgE4eVHdew+xCM2eH8W8L
uhk+WO79rK3EjHoDGW3PWPPQWSuDdo2eZe1KEnqLaosI5bqsExW5IZ8lw/jaqea9KHGQtEwpg7Rx
z2ZN+grS7yo2RgDA1o1xVhTP41HznbvD+bUYkz6gPiBNfWiPKVhOu+oZ3W/6+l5zZZ4RNgvaYiJI
gpLWd0Hfz5c93bRpkwxEEGEvPNUtHE6Bb4q0PGknxZ7ErwgjOg12/wb0uQwCiEBJ2Jmt2DazvuAY
/eYYGNv0dCsIlQ9S0TNgyLLsOpD3yNFL1oGZTiKo/yiistHYWrPt74Z0RI68kI5W3sXXhlovlZY8
y7ohDNNIP0A3XzBe0Hc2Q1l3px7XdrDaVRlKsq1w3rCQoN2PUPfvFn2dQj3pGS/M5HvnRXwaXXAn
OO5h+cruOljLC+46tUFXiAGQZqm7NNG8wnFi6eD/QA1gC7ov/bXoiGoyORrzUqzPKdFKNB5JWFhT
SngawS8TSbtWBivcbGEPJkxw3IKl2/DNnZVCyCL9JgBZBFqmwxXHgZVZrlAfGODGIOlug6admFUR
/pGCw08Pk1f4EVJy6CdJg5CFb3/w8U2Pqpqi1Cq+DQzEzo3G9IBB7jNSSMBJyofVDQWNuDEIYlrf
nOl4oI8m4J6ccxLkidcks67axzVJD62YQP5MDxX3Pcw7JpGijgYbZVg+w5xW1gmEOP4AOYW+kz4W
j0kfXzkgg2gU2iM242tbOIEDGk9nBKT682RM1O0DfF0wkHsO8cMGDtfOv/cfeyY84WigDini6tti
D+227eO9yPwL3MY1glXAeVanNtQpKtr1fmvHpQjaaf2w4oEv3Jg2PqmOWACp3GW4mryolqp2WKnI
61b4Rtv9YLBIcJc5K9mRKtwnw3rhOe8Do6+YbRTDyWgmg+rPt6jBeiRwOOjpQJJFZTmIhJx0x4gP
KdRg/aLxyrE2Lr7h9ED/TJO9ckwoMFvLLdl2hjyh2A14ETSc9/F1nDE89Kr/FESYo7MrGHRqdfJR
gpLekY97lIb9ubjWpqtojxVFzSQ7e/N9we+q6AUoxQmcmewZdeENrQ3aOMI4ZhShldU+Zh6CQXXV
i6oNQOMyQ8X04q7MAeykYu/Hw4F0KIwtxP4NnnsoicsvP6E/TcA8GpBUbjQcTIGmGadlgYaZjmwn
NsyHssnLcGwIxGubvYxNukb6F2fpIbBSUPZL0d9aV2cdh2YNV9ipYVaQbHHw+8zne2I4VJUC9Y5e
F9g46EB1Eg8EfyZ2RH2o0/UlMfqZt3lDPPvzuEIs62OxNxyMoF1x9LQmJhYGDdlKCiC90x0Srjko
Wp94Eq1nAugl34o439cccWwV8/wUzBnxG8vAW1gy7aU+ETVP5YzKa/GmdzfHuseAG9+CBHrWEeQa
1NVwBgVVRFbvJCFdo5HlXUeVUemQ07xkD9uQyOne+1oIDF7b5dUsBGoshaA36aJuckKzTqfAtmJ0
WHO0zO2zwh6+NTF0R348426p3QNb46MgSYXNd/xSGvk16LpyocyNb7KU1F4e8zqb26Z3WWQpqgMt
h+JIh/2j0fm6zWE3MEoNC30I54Lxd1YRP9WxM5ZA9UTc5GBHyRtcbBogvYfEtPtjfLpxyE1+Sm3e
9FFfmgfEAeu+SJezpBU8glwN8lRGgz/n9z60gAyGtkrjIAm7eUC6kIc2x96mZpKZrdO67/3MPFmQ
8sZqZGLdiPwAoIBdvS53IHZ7enbD9zJZMbVTy9ScovXYz++4jmJnOPQv0wwkO6j8aefZ5TvY6Swy
OgA9eY9kRVIiUBbnRBYGUrpkYpmWCmqy8jw6KXhIoe7BRER6OJIoS/tI25mmc/a8Uh1l6RMr7urt
pjNoGzocAyN/8tKwGJuM2qWR9cmRlk6uvT9jl6RrKyvfvbGimU95511jtzhrCbaU2BUfUPPJXLG0
9OowX2l9Iz4TK/MonGyEE8W0ymsbfqxsCHI8oZOA/AHtMrh7WmH7QRhePay3gjjc2XWggKpjV+UF
Naz+khc8sM3kMsK+d8KHu1xD3aU3uRd8jQkOC70ft05q/2bkAWirA5nfOMUvZ4iZlhH6UVMo7pie
q0sCODZ34BiR/AbhjD5+497FN5NG9LtBs5Ug+VVjDGJ5ijI/b5GmjZhhejfk1PgEGqkO0yI74xNq
7041ZsFeiQVHs6egz+12r3tJzjn+hSSd2fCOZE/5SDXnmzZwmCUsLZQMgAM1WxttAd2tX5eeF1aI
dDcgl0Fh+tXyqxb8t7xMW2mvG7orAn4Yp4b51SiQKOQU7ZNOEkvXlt9t/PxR9tJDSppzMh8QJDz0
q/io3dgBnm2+ioILyMxf4I+enAJdzJpa9ANF+c2YXyF6mIRH2q8shFc6G04g6QIO7WBj0yqPRp6d
PNWnOFXMe4DV3mv4tlRvviTgoDMmnUHC61sUyxFl3KE3tC0m46NfL28gk8uDdH/SJx1DkPcocM0D
XVzGDVkK5y1lqL4wbc8sx93ponr0GnK1LDIYjBJ6p8/ANtawTtMN4wjgL/TFdHKL0AaioY/7hVPt
coBS92MQ2U/Lz741nrlx0OHgB5/oIesPcPQe7f4sUip/FQ8pOY/apVLru9kVTwwYECbijLRGPgSI
rI9Vt87K62hBVMllpVcm++emmMZNi5B8w4tTd/LdmjoDVlvPrSWKOySY+nPO5g9QE3C8WIlRXgXx
r1JiA/WwPq8mE4Yu/1TLABLCKF507y6R1YwNImq6x8OustZoSvgS0g5KAly0AKga633+uM5nq/QE
f378tnIwM7spv2UKqf78qpd70o1+DJrx4CPG7vlwRPqkBKyTIxOn7/5CdAdUArOlPFU97aKZXrvc
gZWYwtXPEPX7QJhpB39Y89s0om7qMmataTAONMwqfKrzgg415nkPkQRF4Fe90NWb7w3qKuZAZa8I
CACuvzP7+FgldCNK46WxeYOQPaPZaPx048wClv5IzraYvecZ/2zgEeRbecoPW7H+tMwK+YGEO1AQ
N5Zov4EWUQjHW3uxcMtxrp54LzhYjHDKRuvdNTTSZJU8Jzpqk5IdBTOeexxjRHAFenPJlPOBAW5M
yHJKaJri5JaONBL8zH6gG3XOTPviErkTwpVmg0uIRGg1QjxnX+Z8oayQA+KHkOxbJm/jxex1znmy
RIqzMhMjsIlMieakOxwFnDKRocZMFSVS91Amd8dUUn9XkkwdlzNsOPH7Ii7tDXh3HTBxeFQTSgTl
Wz8RvpAp7otPvQTm1zvq3CQYq0j1LOAWJ8xlp/fC6s5Q+giaQfkM44iDQtNcU3+GK7FOHUC3tY3a
siSUDt/iLo3Fy9wCEfOGBTqPp76YNBBobsNm6hvzMCL+T2w0FqXfIS8uB0hGKMb2tipvhGZPNEOx
oNT/x915LFmuXEv2X3oOWiCAgJgCODrzpFY1gWWlgNYaX/8WLjl5NOtBT5tmpFFc3so8ArHDt/vy
HsnMXVK8bjzxq6R7kUJ/wcR2W8hmF5sFW83V2pVdw9ZV9V9dVUYMMPLDIBqpjYcqfHRadzfDa93r
EVB0m1xMtIuN6qcvkKWnDqEhESCaB5PdrPDXdpuQC+08m31K/r8/N1N2H/XtNTXACoAH8Bv11WX1
HZaid7IZ+wLDG0eVOXNbonSpSJz3RkFlI8vLQ1S9RjRJw8Pj0yH/mfTvsrz/JK6f72dWflINbGBt
9ryQbEr8aNmP+04B0tPGIety84Y2qHucm3sJJR2YDw41HpmW534ZuvzEInWwG21npRy/0nq0cvHT
gSr181Zovp71v2U3MQMkzTWvNVYrKam/QXFCRdMZsu/DJBWmwLL8AoiF4raofcNmWcfnr5L8dcQD
t9qNvIRahirEp0Zl4S/ZntBba8ASiVw+dER+fu2ULhjo4E91YV/dheIw0LMfDntfn1DmEXlu8tUM
j8Q06VhIOJjHjLosk+9Hmk4fRFSwBtXTH4aY67Chjef2mMCPQmaNuDMjxkSZzi0gUd803N/VdXKP
ZeNvC2WwGvgVpIPtqp6/WbPMNzBlQ6oT8us88GeMzmFYsYEtMU9y0/3swkTuzUS7NHAEvdo60Co4
7lo8YVVBEZfWXqI4eq9N4p+MfbRgLLdOPGreZKZYhFFKHFkgHBbzzcivGGbJ09jKb2ugBazIKxYx
U/mm4d1CnAnykPtDYoTnCoyv1yoOPhOKwZO0/0aUxAodfdlR8XCqZ6fyOg2PRBWyf4wM7kP05g57
DLGobhTiDBNbdZ3eA8hnd+XKeJcZLrUN2NazErNMy8cVeQtrIZe5Vq54GPRXq46uGBqparUPKiFE
Bk5s9YGq4GV/MjQu46sx1H7bL+keGoRAPuTUF824lw6bk7Qyn63FLs60yEjfmtijMCkm6L/Y0jIU
/qHIcOKx/+02Onc9z0EmajfIEiZQu7RZLGfZL+RbDrdtksh701OA4IjXQNdOYKGjuQe13uxCsa04
Sqv0zI3OEnXDGpCcmjNM0VhFMcM780dHgZ5HNVt9cK/tm9uVBiQPi8MTapY9M9zaX41yQ7it9mcX
f4KWDsA63BpcInamk1vwb7KfzoSCu5a7qOieya2w0Le6s5H092ZnfWfo/ExOdFamtomdSanhWCk6
552swJn+IfpV+kYl8RZdWqt/zQlYYMSbnF1vDiBRnPFWrdqf1XaP9sJ3flpK9KZcP0nV7OUC7mcK
B3aXC/3XSXzGj44trj9XxTR5lELKPVHmY5LPyLctG5FsgVK3cvXqZnef5QNwMtbOZM0IJcMyXcKM
bjhR3y09YrI5AuaIQam7pjgiA0TnVlKnqJbBa0zi9JHzbk+58DWzgObfoCfhcvI6xA0L2ZnnFpY4
wLWjyZO9mybcEuTb+v4HYf+h6rc+axyLEJqRfHLWnUxl8zm303Ot89E1Y+OPk9VebvCwl2HLnm1J
bzO9es8H1yWupT2x5OTSZ6JRk0HZa9SmHCdAkDAo2TpEBp19y5ic1w4VkFvvt25nOLgNxee54wHE
cnQrAfV4w4HyJ3MStAU9srCJgp6cMBvr/IlyrK8EMTzd7oJZxoPDlH8dqEV7DOKtZ+Ol2EXOiWaV
5CUB0bOaPTQhdvt+1yWHaoy+N0Tla6nJWx6kbJ0totRloM2coGOSZi+4pPMg3bQikKfj3oyQvtUy
HnvXpB0lU5/zlLpeM1Ptlpq3jdmxjgjTnLVBUnhJiLwUFux75ByqgEibHRRF+6ronveF3l9Cynsd
c/pb6alH2LQ8OKQxa2YmHCHshRCHhZS88EPSowqd4xh3ce/IlySNP6Nc+7vW2bVa+8DJ4gK6WCMD
JH1cFmAHV+U8rc193bpxIDTWhFWZPzEasek3LEg45jFlQGAXjcpplAV4NhJe0WrehRX2QV0HDZoN
6lrmYBPD5WkMl2cuYxcNSJ9njFzyGnqQgsnlgWqHUe2BXz/G88A2iXJ50XefQuM7TDSLUBQ21QVD
bd5o72aeVEEz1U8tLJBqav/mNr5FK0KcBEOXwUwIqp5vsUAnKfnd6eSK/iaV7SEJ3XbWtHntmoKe
QQA/DAAmwBBvLenTw+HLhxi9NJcIGr27XBpNIU24yUMT218y59M08dbx2TknYgZTp1gDkTaFh9Tv
jIYbay+i1yVLz7FenReeLgbmWV5V8RfXoQfbYQkiGBaEB/JLOyM76NrCO7X9KapJP9w+DBod4IRd
/VBuSxDMHO4xp2LwRXth1ceRNWwc2q3gjJlKLKGL9Xyn+ED7PcwWn0jBTk7c0NzERZjKaHLJ4kc1
K46qzKbud9p+hdEi8im/K70929bYYo3Qxl3ftrelqIc9XsaXucEQJbRPbbBeUnf6Y+Tlk978tdPm
tyVLGyCgndaG9N6g8xbZo/EWheLWjHhWOdW8h9/Cd8SNldc3+SsqmrP9MdbUOD4slCNPLnomt59l
6ei4zjCHB+mIsIOXQHo9n+zesAiPwNnx2XwnwWJv8aC6ifnmpG5QTDo9nNofg/gaKT5uDZqO4GDI
8L0XjPtW5JpeoUeI+tV0m0Fx0lPaNkx2gFbyPX1QWIFMP5J16Fres4JPT5e8YdJ5j5aJ0c8+8Pgg
ythTeJ4xiwyB4+Aq3f5HNw8wi+wtl08ZFAlshEJ8a5xuoDX9YoMy4e3ADsvo6scp5NTJ4EetWHCl
WOyExRPZ1GpO1Ek/jC3smt4Ihu12HHbWsws2Hbl3vHeKjpu/rW6adWRFLCRY5ekrJjGxb+lLZXt4
KiOzxoKGc7bK5Hqyy62yoG8vpWTyjxJWDGzNf+m5uIFdbl6UjK91HronS85ILIl4bPV+uZvQVCbi
pKetTrFThMlosGD7tGy5C1K1YcYKY6ya33WtimPFzadEFQNjg0dPTOKlpZeIKg2eq/H4h9DDPp+q
t5C/8yGxV+g3vLOHWLJawsPlWdEfhKegnngesCeeoZij8fBBvpHpeKXzPIRsKLh558MNNKp9amGH
VYj6s9LLQxb9mHa7bReGP2WOlX4xksx37em40iLMI163MWz+qoZAejZ+SplxX6/ae17G5Cpb2IDY
pxKWNkN/rDhLVhY657CkrYWejvrQzAsVYxVfHStlt2lxG6wmnLqTk5yKPD6O8e00xxGSU4XzjLM2
DhcAzrqFIUu3g64hGmEw65DvUDbh+UDTbkK3Vw/rsuwFk9rZpBh7RESTmfEO5WAHRFN+sDH81Cx0
tCpEjrZrlwKfcGCkYpmbkH1bEiLJ/ERLICeN0LiUQVVudxdt/ufHYgtnHAoT8GiJXy6wVHOlI67f
VdshicY2Ew86W7xYruAaZcS6n6AllxoPLQNFiTqndtlNFncYkasDS/30MqZleLM0y3uOg3nP2pMH
tdvPO+5g2JJq6FO1iL+U6MbLtEhGKxpEYyv5ZLFzBnN1W0bR3h0GmjCbjV2wRceFNaA78emZdf6O
JV3KsdFkZ41pOymnxwiDDPM9jd1l1HSeZjvc9DtgRAMl1RSN/thYzUDXRC7XcOgIMKn7w3bLpBti
vSBaorlLe5906zFOsVNgTnyd+Cd8237f2xwMAhocfhTrFEbOdHIifqdQ8imljefgDqbLu7bdbtNO
3JcsIoiWhq+Sa9tuMvn2I+Jg4Z+jXQb4yavShTg6xl9JUeH8U3JSHZaY64Q+msex4/dyWWoQbxu+
KsPoeEyobmcvXL8dDrklXc0zkKNNeSMRG/HyV3ZveVGerJel2JD3TTMHjQ2nIWvij8Rt4be6+Amh
tzGuacCPOXf2WyuIpuEQ1arqvkjUYV1ihGt7TY5R1r0b2oqwYYffWArK3RpZIRMz7G62998D8TBK
I7Dy5frqHsQ0ME/JmcR3IniKxmjtleJkXkxxWpJNNN+sJqnDLSbLcKVZbih34zQhtOM9hczGTaHP
sWwVEovOoC2nUg4PrSHgGDugdjXoqwEQa0FDGx2yA+v9O1a3xDKwxSWGEZKfUAwxNchVfY4PGw1i
1zAFc3P5R93BgRI5c37AMpudWcqMJKD1+pozEMWFBpyZI1vRx2x0xasYqvaQDt039WueA1ngXHRI
BRwjccBEGz9ZPJ12mn0fbo1tOCu4wBOn4/sXUexrWtgaXLjYEym8Dn1koDmLKWIaz1pFTlXDr+XR
Tr/yMo2wJ6xMv6vADHudWaHqxtGfrtX8Egn9T1t9aiwwo269THOSH2ZHO62rw46nsrHBWu5t62Jl
hVSGB0i2zxubbLcm3TNIYLrPaLP4lKnEBbtFGpfhizsKpzp+JEAXdP/ysaYHKGeL1XdnJyn5U/IE
Vw+DyYHSHe5WgLDn1aADPROzj1UKm/mgm0dS05jzXA3vcwemkJ/mrBucvWok0ONUdfRgvWEv3xKO
S3SfTOm6z/pkYeePkdFq4kd7CHF7TJQ9uPHY3XYSfkinLMWCjaMVN82TLVL9EHU2+/YNfRqmunm/
lX9M4S6hi+JVxOplAU2aiMx90HQqOjJDDbtcFrteUoYj17e1ndcz3Y+8MWpdbzARYTWHQlf0tJYu
ClOtcgzuMHZ6NFWxnqM5wvUwgpJLaW246PDdPbTlq93H/a2iLuFQZNPr0CLZaSKCLRs3XHbbtgqY
e8lwZ+DjFxa0KlLA8qF3GoL225SpMaojeUb1jqBhpurozFSES/UjZhyvqzEvntsywLZLqF1WOBrB
wPdhR/DtU7qUS4axzhbZbc+ppBEKfkz1Hi6Ei0rnVmPnnjHvpIQ8ryR2fLGK9kmnEpil9oF3DfOJ
q58N1zHpgCBl3ESTu6NLNmgtGPpzYcSBoU1rUKDC3BLb9Fiyi0/euu0imnorQYl9U1NebgBAI4XH
CJlNGH17VpqElU2GyYkNjand5HFcPJr1jibTT+VQnbOGjwPE8INc6OBa6mU5yRJ7IP9/MjwutdCw
YLw5T+23qdPoVxSY/2DTPNe6/ShGLG+kDgu/sKziTlQNUPktCbWkvAQhyVqiwfmti+cjYoN3VlJJ
Ln4r+R8Z30C4liBa+wSfX7F40YFq4+omfaMF94KzYz5VZUyaL14zUm0QBIlc1COmHB4mV00nQyks
C0c/ltN0gA/WNHybK8br3sr3SYsGJgwk62xJm7PAUCZKjCiZK79CA9fF2L2quDYOEzgMOGLsepfX
HkxIoHIbj5EwLnNUH2KtTW/wlhieaw4cdW11HPu3WGgYWQ3BVDMf6bjeTp7uG2R5BY31TRiNOrKF
bPZId7vZrF6BJeef+Bbx6DfJyRyKV7fqcFFY9gpCLr9u0aMVDPc97KmjwLG4G8bwg8YC0r6lYwWy
jc/5WMc3LBbdwKKlACDgfOghBnpkrE+x02L+hlTPUl9VrK1K5+wMc3iIto4hOgHGU7n5jgkweEmp
qYOJbdtvw7C42AWbmc5FaEkqK/fHicNzjDUT28XyxyVRbtClcZeg0+5n1GPQazdTaEc4M6yAoXc4
pU7/M1VVsWPeyw94LzZcGrY04ImHllcZe6pIjU+trMf9Py+VlLy9M65SVvXlyY3s4lZEiX3advSa
YFBLDNLqWcoWG/TncDKn8lVlsfuE8fJJyzaXRGUv9GgC0bRq/L9hEh+tUX1g0B75oDjunr6+mSxE
RZP5ZpTkSY47Leoyiq8MRAyOrNtx+5d//h02OMjJGJR22faui+G7KTU/5COic6TcD6xtgSyAAq/L
JboEZHe7R33Uv9aYeZKzg8WEtOI9U2HhR717KRpH3Sea/AUQ4F4GsT6H9Oqex8yBgdnAhHfiAeQE
qQIdZ9tsAPPd3seoDlED6+rixOH7Im6VFRfY9pf7Nl40yhvvgOtOzzByqcwZ+fKIuOfWpNVXGy/z
aXa3KrD1vbbzbAvaqAOLEvrpJIUMWZf4EZ8sUN9skHNqp3dEniNUlsIMZAWFcLKt/ZJz3ggT9SGh
dS6lUHdR+l5GE3/NKEvmITiwQ9XclxTcMPXsZBdrB3uq/mp8N/fhxD1CFW17KiCQTpvSVzGY0n5m
Y6a19ewmm98KzYnPxAEftDphCx41F+jvl3Eksm7PLo8BVlU+p+ivy9ib8Yr8mxAk6Mzaj/lySiwG
pxVGkq+vUXv4J3swrtNOHqVBie8adkCZzXta3TDt6OHqq7EuzpmRvRVulGD951kk+hobrMEWP+EQ
DXQ7BHYlNQoPDLA7eVXse9PMAxLOAy6M0Sop77IJUdjLk93ONnmsHBfY0LClljDON4Jrac76aS15
bDtbkGRgi7kw1+5VN3ojRdqX5VEzKteL4oVpveY2Hy8dEcEUiEVZdL6SdHk6Q3IUFqcOZroTVo0x
wh2fAZWkwQ4aOLsC20ZgbglJ+bFkM0Io1h4fqmi8ULHqFf2AVBfd46/kT6+oIg+X0adWhlRxNB8N
LV14CyGvjA23rLARSEOdor4ciW4Xuz1iSDv609jiTo2XRwJkN2uiFx6SGuV2KD4leYc41e8oUaKw
rPrJpf6NS5BNWDn5Sy4Za0NxcK1M4w+cqKQ3V5ANiqZcQz1R6DP6fJPuiqhECRHzr3BGceKucVes
svCNefpwM1djgazuO+PB1OARVho8JioIMit/D83qkkJa8LGcPGVN9p5In+7skmqeWh01cRPxAt8l
+keyptbOmn6aDo836Ju9FsF/TqlaZs53fEH9t//vqd4qkVbhlJ/i1PnC43rMIntzwLxYhvuGxDsf
OCoRMuBIldm0klNLsQ51Jc5Lqw5kr3HsGmHBArPTERwRtDNLDS9tHFeHNV6sA5rBNc/SBvKG0d61
7LInyUpaOXjuKH9lf8W5rLU0/BiLTqKoQ5Zwo+cSwMJhZmg8DaJ4hO9+YyE20BWwzIGWVod/sCf/
IQHe/xv281/kwf/6j/+/ggjh/fzfQYQ3n1X3vwmE/OX/IRAKkIEbVxKIlOk6wgTJ8x8CoRD/Eq4h
lCLxI1zbgqf0HwKhlP9SQjCgWYYCtik3utd/CIS68S8oUEIHWGnyf7TV/xOB0JLGf4OL4E0awIAU
3BFL2tBq/s//Aks5pUSdwTd5Elb407nmvZ07LH879ga02oVcmoJJZ3CHirgPrVCcilbtNCqkMObh
8uwqcnRVGh7xJq/ChBGAhFsvEZvcHvPWhj0im863U1sRXQbU/jxVDCgLoGZdvC51Y+xmzeC53Rb+
lOYzzW1HK4U6TgX68pQhD53ot4pP2rKE+2xW/jQlHMBM2YS1mF1XDfZq4Y5sVyeDqG+GdTNMvwtu
0mXTvPQznmJJSy83OWBFHfdqtPV9TfL04pRLgNJJV5F00b4YHPx4qXsEqnj0x7YDhVQTJChGXxQt
RILYZuonHhz0gkm90jpMn+QBI1IE7tw8rlYtj1k/nJaWCkvhjunFzcma9qQXMpxLhMBWt3vrllxh
xWi9ruR3kMZ0ljiMj0QldvFkfVQGeiuP1TuR2D9NZj0kGc14inoaeqMREGP7iMOUVeWQE16gduic
NtMz4zaIZLflwdnSVZRmaIV6CDuQY2GX4bPnnXjUZc08nkxUXFmQ09PxqA8kXqJ2pL05z4JCI2Ab
osJ2yNI04f3hxSHJU1EZZyHXspsiq6w9jR0FU06U5b4Z6p5rrWQJnbEKrNh4GWJ8mEhihL4OBbnd
i8nPa+rpYU3DC81ie2ehp3xiIWsYVsD6RgXQlw51BOWDeswjdvoU+DJOAxEuj4n9oFpRee2Q4tta
CRONKeJ2RSraLfGUR6E1njSK4KZh8SlDYlpFNxwGB1e1rnEeb2Q2h3FUZeNDT02KgQpGKMQTJldY
5OxHpIV0JL/DMgh0S/Vj0y0BpP6HIb31QD6WSQTgDo3NN8QKgISEzIHABW6s/Bzqy7HMHG4m/FpR
8oW0/mLZ4006jow5igdzqwFASZrYc3v7W2QWk4019OcyQnKsAWpr9xqmB5w8HH1Zw9lbV1RPWFIR
E1DcYElx7nt5qWCAPpo6V9mKNt7NvPHTxekVyEG4szJxQD0qEm4Ym5/9C5v14tVaZpHRm5/kSpag
0x4onNawcseMRuPNrGfXMdZ/VhYNbdk/xiqV51Hvjpoxc6DBkYGrwrw/URnToJ6hFdhnba4NdHZa
PQHzMmZEZ1m6dmDCCPJLlBG9mMUut9RL1lmP1JekXp5Ht9HKimWZ8s/C6saghVrZdsQkrIYV8DBp
ONuj8nEqsXHkObiftiE7syxkLkplrtfMnm6ZmO0HLjfcthjRPKptAoIF67k1+OgixcENMAIN6PFB
Kj7567ZtpskRskhzzZouPw6JfSw05qTeZQnORaBz5Ucba/jKe5oUurjPEJ9Y6tUDxYdlNnihw1OC
LcCxqFa+HVuXcwFhSR8Xkm+GOpt2/AwGvQXPTZAV0Dy3SerRtJyMWayhdbbUVDm1wuu8XvOuvPTj
hlhc8wdAEg9Mui3u+mTPx+Aj1Du8DnLLzit+RKx0f1O7Ce8QL/vt57jGDOO+SjPMbqtDXg3y62I5
wagA4OFnZk5L+WPzbgC+I3k6qPCoJLGzSu2Jbf9dpphkXGEfJ9KlsXSfyzndZcrCk9ijDQ8LWrR4
HDQuNrPOw3lasx8dMFKiRc9YVp6TjSrP6YXiSPXgbE6HUNvlPd5qBI92r809/pqo/t56QEmv4LoE
0VaWqEJJ/xyyHpwa+7bOrW47H+wGU2i5IPqyHACZa8K8CimmbKkCa+zqqymIVEJUYjmNrabAPh81
FGV1sclwV6irriHa8G1NsKtusU+e6S5+U5u/0hMt+V4bwa6rxF9gZ/YNWjuf8ui81jmNpwtdYjih
2Cp3vuRWTERTneM2Hg61xTCuudfBnKddO67ce7XiSMQi9blpLz70udvJxU43Xwqz+a3yDku4Mp9A
ZX0x7elgLMyXqTWq/WSkJ/iWigQnrTYkkHpl7pUlXmNTMOYnwzv/HdzEXT+5e4ZTrkYDwzIu+gHu
gvbVC0HECCU6sIigovtsNvzmN0VFBuTWuD55LyCwbpvt1DJ/FgjLruY+0yALJG7uTo3TXuKa/+DK
5NcZHyMMO4ir+GhwW/gu/CtvsIv7qZxPQ8flPcxuM6czeQ4ld9WK2NdJwGWxetfgrZx0j2nmXBB1
Pgi7tfFQLl/KTt6slc9MC4aPtPA7XkEFagELmb72N9WKAdNoOQDX26VmW+MkjeVXUco421cfPTsQ
fPd147ODelNUBbtte8TRjcnLfssHjogc+LVXNnQBgPhBF4YAXs10HojV6/ogkqO4cHHi5UAo0Bdn
Z2HxyFyqbR3nGxLQD75HDDwaChvSaTCB/ffdnIO8zbSvjGMpwS69fTb/jFl/Civrl4/AfIrNXzvD
jc2Nk0Vjg3DZjr9j8ScxEDDqdkz9zKIZY3UfZSSNvTSxpIame4SzQUstyKer1ehHkbOvj6l4wnJr
/Rr9vPoZAvBRUo8w6PWpWNDMk/61Lqy3afmD0OoehyzaO726i8EX7vB2EVjqjm3/1qd7GoDMnTHG
ci8L7dWxiUSWtY1BFbFvMBO6XhIW71F8aemJ4c7QUZad51dbiMsq5FOi19AonIH7GffqQJPQgQyX
l3/rUkAiL5zF2uuaiQxTXuNs/RNnPGm0JrujM2BmhEMgrwkZ0VOo3zug0YIEWlQAARTj4IZmKs0h
MBODaiLjqS/JqIfhAPTVFncpm0quhrB5EO68omOYE+YS7spy82yECwEVm2Shbqt9FdKpoMcYWMPC
owb0BchAw2vAxxMJocHDGD07Rk9UMO+/dVMdrXz8aZzuhf8VGoEMgQlAzkxdoB4lR9yw5jfmYOcM
rqwrdRxmnlHMM2qF8Rl10b0z4yTtplLtOyt7TdU0BKtm1L6b2fSULuAxeEeA3jKMZtS0Gln/4W7Q
TiozJ0/qEJ50q9IuxFKIeaOZrPJPYci3Ldjd2SekehOYwPBJxvuozQTFtOG5qd3HXrok/VyNtGmS
ElMSD7SvnhIH/3csHieN65/rdMcOFz9BlZsUHkdqt3fOuGWXcgp1DAyLBG+REkz3MZn5nJG48cPs
WxiT68lGbzxIf4lPLdC5DwmYLmyn/Mwcb/QpuqtAsp3o8j1n3BB5V/QMssvw63TLbaeUBzMxO9US
+6dujbemhkw0Gvou6fQ3bNeZHn0YRd56ZT4AF6nzj4m5o7Tx4afVEVT2pcdlUdodO6oaQoKB7Ecm
VAXUlJPibbVin9UUloovTbVceldqUfqIqhRkoxETeEqmNtU/hy2AyZjJQssC6AVMZeekMIeEk+3q
dmkDfJ67MoOMxwePnMSKm3xwz3kerkdjI4rjWPJbQiN50r2FE3Yu2kBjP5eoxcCFvdRJ30dKnMBO
DdcRijcrAeY4Kgh4LUviqQj1rQGiTdnHqBU/kZHR0doO4d69qwGQjOQZz7kYDglbEpzD88iNAqpH
uvJZWt0vixAkC3PzUCmaFJETLG9wdTwoEs9CCrbNq1yVPc6ifTGzZj53IR8Jl8wXj0D8JBC+Cnnh
6bXDYY/Zr+4vloVy4yRZfuGEfcxLHMwz+04QF/LI5eLeiPRXCjao+sNBErB03PcV7vkeVVytfbdv
QBhEtFV5FHT9mGmV75RuBoqGaS3iC6rIlBRt92Kp4m120ecT7ap3XQvBWPBZL2/aDrJa7grrCAOn
x8PufEFeuFvdKgmg/LgIXLlnis0UKayrTWr/AxaXrYpLWWBnBK3TBXNjN4EJHjMaKO0aypu8Vjhs
zMklYy2RpmyARc2TqIsI90yssy2aUnJb+V0+zTudxOx3hGEm1Hnf8FgeOOt/QiwBtIDjFqdcG2+6
RTmYYKaEk+ZpzccyF9EhmThTx0nuU+5srGuyHa5YqGXVJcYR03YwryqgUWFEJJpppLqGYXRbsAfE
BGhDh8vdWzexkM4NcaCZyhMKw65KxZc90MGzsJRlo4wjVD9HSZoERgYmO5MnkIaf5TxGhO/Xx8ll
CI/zhS6IfvwgInZJhvJtMfjbTalkJS3nU24vb3osj6nlPpkUBON10Mnk6OvP2ptsHy1uEewJrk44
v2EZZ4NNWKNx8zBAcmBo0knNEki+ofd6gh4zkfVprYtpWiy1uv5Z0k0U1wOXkF7vTxLSOSHIwCwO
rWSsAMQWxdO53BYPoUFFOCnzcAee5nWK+p0Ai3glE8OuwwCvElKDzlGVqZ1CNGRJWKIf9z99T2/e
2PCB6ShbS4mCZ4Qvhnq2PREZfxTGwOZuAamA5fXYToPms68HCppOR1WZHVH6qiEYZt+7NWArnV6g
qhXDkZpFoDnviFUERpbhPBemeelK3G3E7Aa/KT6AUkgWZNVrmwgCayuP8FtMeGR3+510w5caJKw/
bQ9GMnZ+thT0/zEsmA1/ZDN7jb3ll6Y9mEBspi7eX4uz1te3IckotD0t95qwb3St/qZ8F3dS7TwY
2/5bM8dTtS2H3eNI5THIygWv/vDaNOqPrJJLbruDr7GrprsEf/P8YfEPTJQZ0SX9W2nIrVjyg8LV
62OBVMdugk9+UFJDA3+JFcSQpHdZGvFUxFnPWdXdxzbY7rgwn+F4E3zcr1XLBYGjlVHlUc8YRrgu
fCfGPQx1suY76laOC94h/Ozurx4RK+KQoHnLjD9qUZ8sbM/e2LRsARM7UI7+k1YVjCRaI0qteHY2
5FbDj3bW86Y8uBNmcTDb1PA9J4bA5DpUY1CkLauzxjpGExkPz3X1HpaeHjg2+WZncfZgNEiUVRon
xNzt6Y1Zz5pYMU3RQhaUS/Ubw8CGjgCNUrU4AzsU9vM//wKoZ/AcaV/GJb80ujq2nQa4MTfqU2rh
Bd8iYT3XIC6AeZBo1ofEdoNfm9OL+8Uun923dp5vnCSnzos2Hj5cb3Dqg9oQHNjV8CEUEL0SYo4n
EE4rsMq+k9RfeswqfqkfLQxmpyQk+tB0duYTTyMTDAOMTCPmYDdCmCofJlazOwS8fR+mBLpKARcr
No823XN+UVDNNq9Hc8KY3TTo3q4W/SZn03HMsx3DpJo5TYWuv3ZxbZ6btsZLnckj8aMXu89TVkAG
86U9fxWt8dc2LTQvi8hfFA37Elyd7zKLGjXX23CJAhC9QarabN8J98YIh+HkVuXrQvTkgHnoxaHn
1apPCxQIvJk1DbgEAFrtToT510zSIY9ktMNtojEnb27uCcpf1B3nGJCX1UR+jFeU/apxWSebzN1u
XcrGr0mylxObIMPA/DBROdu6BJQbOx+gW7Hg6Dr9Urd8y8a42LHFC6euB9Qyo0XY7TUT5St7+0cx
8aZ1MF8PVYePy03fGKFhcqPIuUkyBmIgt6xVzovQuZV16b2kfPmubEg0L2SVOw3bpTa5H4lTDH4N
QfWyjohbSUvrlN4YS2DSPOHVHNGe5nAndbBPem0q3202UZ7hcgjCWbxag6t2E3Vx1DPPf5uqF37n
VNMdTW6WZ1QcLaM6RGlGdbGFxYcXscGfIu8WuNJwGrSdm6vpkgF+99YheaxYHOc11sMy/l3y9UlF
K5PHmNzHTvNsbKVwHeEhfCNLtdeoOdPi4UaS7+fmR0Xd0LQsTwuUhMqB4yLfmvWs9+ptGbQM94lC
gRRme+RC9rhCK/OzHl8Zmd9DnffN1e7+h6PzWm4b2aLoF6EKaORXEsykIi1LekHJkt3IOTT662dh
Xm7VuK4tiQK6T9h7bQ8JN/+6PZbNvrAqcpGzmd4TINvGlzm3ZNl/23b2iGINpqeYEESzyOZIbHam
b/wr5mk6ZVVGvWY7h6X1rqrs/MuiaCySXVPie3DqmQgGd9p3PpMtEeAvxZDDm50nPbLxvokUTFNV
7QUscDLjdXVLEn4eU69STNaWK7ozW1K4G3ilK8f6nVWtcVIYKw7ziDUPf2nBArp9GHJzbzIT2Jbg
c7ZNdaxKXWHwBUTTBaxLpfysJo77/9cqAUcMi95Du/BUqMRgqouPkYMfkYUBV5JDzP2nhWp2xtye
3cp7biiOIqcITyEkpJXZSPCU615GGqMNg8V1QMuXyjszWoJ1FM6vAe1b5iGzXdJN5uHcSqno7DLb
d10BriWDUas13nQ3fXGhwPYq8bBO4RFQlHOAJQEWZQgS17G1iZqLODXQhRJhsZ+/Uqu/ERL5N2yR
geqF8lZDMG4QtiE/4FXhX+a8i9Vrk+rvOSw+krFtMJZR49VZfkY7EdDlFhDQCCaepr7YaGJHPCuG
u1NARYorhO+eCE6KL2rlvYChQotm4jfjwluxfZoL3JpVE3VWck6xVmp32GQITczus2mNa2nMHwhf
wcy1uD8q7LFbIdEbE5nCpTftPEq6EDefwHNVoCJ2wZDu0rhCaFKN1FVjvp0cPjmbm56IQ6aU3odH
rPNOLdCVx8V9sQdITGZg/I5HvEIg0mOb78kHlaK6Q2uax4zgwO0UMKwlwuE3RTbG8wnIXQniMYYr
uo0b+dJh7E6UcGihvjhmvuGsMWkCLwDSm0O0aS4V+SzMZE29L4HOpDZH/EyACdrSCq/lYlEk5x9t
N++KBihPJWe0Wyszm6dfN/ExMbAvJ/hN0MKMeDGJaNN2QN7EfMS2XNExhSFtkFy3pfl19Ucm7fxV
1DyTfl5h55+zazxIgL8GGoqpGKvDHAIRGXPG2JXDYtaLA4J19HMbAz7DiRhvk3g8ZE3BFkJyG5qY
38ph3uv86qTUBB3JhcTcjzerNUEkRsAwmEmjtD+lBA6gPGw36HeZR4rm3UvRFoC39rLxQ3TN7z7O
zmkdsinFUV35L5lhkOSYch7aHDLhiC8jNrAHKA72ZAruUOuH7Tjx2xDK3KeJiFKvPo+dYLZrWOZ1
HPM3B8pFMQMnMVvb2aSeQmbaWNtYAV8Qfh/uC0GdVbPBUEGgHntwsDTUYbdPbJzCaZ3isZs/Amnf
8q6nv/SIPI4fsRO1YAKqo5uBpbWDx3aNhEnlAnUwl4hwcd2jBUTkSQKioV8RUh3ngGuNdxh1sAfA
oP3TVeIX6qvqYNHU4HXtv7GosI7g6Qx87NKdweUcDC2vrzAPQVAuF5B/XyzRKBo8EJOjg4ST322T
iJcZQxMFc3IhV9VA/rBqHHW7zzFxDyWn45pOghzmkVQ3RMKlGe/70OcYFK9eYl2A1bSRzRfc+9mI
sQiT7+K0qAL86Ym80wvMlvzMl9mx8H9tpqfCwtBJ+AO/mUz4eDW1s1nlGxtp1OuBA0MZL5WsnJdA
zs22CaH2O6VxsFmax1POOj+X17rNHzgGzB3iZObd9vhWA/zcZGkO8Ruv+uxOEH4hXLCOxvCioIRn
BsLOebwgBarPCYCOiw9DM3I942tEb3pytMVgLMwPTd1u8c5+Ta7mDCKHisULz1HjfhU2jyJDrour
+1cy8vjEk31Bwi1fIiS+TADi4wgxgBYtdoMCwVb0ghK/k3Sbgy6LN1W5YO6c5W9llZeCPQF0kJAi
I4Th56OdbDxq+OZ3jeI0HVZ1nY2Tfax74p1J6vN18Zb18aOjy29bmw/anZdza4uHbBo/yndQmEij
baZSpZshT5FdtoeBFuznDGNTK9Jbl1kPkxGyKPOyZ08g8MGp+AkzuTyO/hGy9BOmO2Rn9vK3NFri
XH3GL3n+ZIX8jE0PQXexqKQc6UAnzPB2jY3cN8v6a6zLSE0lhCTsbazyy8iuDL0TUy23occENM4O
VpJhBUJuP5sDByBTJnNx86vXk6QKEMx3muewaZ0tUQK/lA0qsqvKFeWJC7syvv05/05hr9/yaQ16
1jhjaJs1QnikzX55El75ZscPssdz2mr5OKHdRd20tAczZ5yaqkntTJv1l7SMGWdi51DCoiKQysj3
6mJZChximLW8UuVpChAvCD85mnweVBEAtQs7hK83frcaFl479tnGtdmQWNlzYfS7OCyXqIvLF4p1
JlYZC+blI6hh5vRg+UJE2Cx+HFx+J/qgL6GTF7z6cjv2KGOS1rw0KfnGcriuhPpaIpefiEMx1nsv
L9KdKzqo7uDQqxCMWoHbQ3kBbsU8WOutTzVKtYNqxiL+MGTpP6qxU5wAuM2wZRgNZxrAVdoC7GpB
QA0eazqxyf9ZgbaZ6d5GDww8Ejh+udsgxqtTyWgcvfk0+K8lfbezwEXzCvsjz/XO95DmGR62kYnj
c+vLjtc59V4kessyKwXU2XJnie43phSxMUJ6tnZgmh7ygZdjEm5Ciz+3+bQTw4RNULh7N6UgQp4c
ydTkH6N9NrLpHpe1C4mJgXCTM39conrOhjvH24UbDmglYJuW6JOqwZ0f5mseBsHUCmAEQjoSTUAM
oedieG8zdTFZ9mF7uDlDmzzDv77XYf2sSSckxIYxcQDYjMnjT8KrBnZ0pn5B7qw5fixEddQTC7+y
5sMK+mYvcaSzS2jvwQInay7NPUgwb5jeJ7Fwwgi8P7XFunFsmKA5VMJgIiqfWeCCvxubRLsMvxLp
3om1onvcpLWLPiBw9kF/dSCF7RwxJnvFwg0VwHC0/mdN9tnvTGH0RJMcIC1AXY2kqTfnFsXihOMw
PPtSL2cSCNjGm1sAdMB++mE/Dih/jDvCXwrWXZGY3NY1bXrNJ1ERflC1PduuDl5OZ7qRd1Yz27O4
c1F117eBhQlz5awjwTJgOMQKBqTEenzNTyKUW5QBMLlu/sBEx65JblVopIdEWiscKdjATa251Nw+
XiONc5OtJKMMJ8Dx5bIdwxkLbSax76Gn3jlCnZ3ZsUBNGlT3IavTrNXGIUX5FnEon4e5VJykjL3H
qkdYQMI9amLkSMFtKvie+77+aOsaZ2XKjse2m4ssWJMM4OpNX29aY/qSQpi7wSMG2p9ukyy/gYyh
97fWvYq1acrkrZYNp5Ax/7jY2wrpMUBAKYIshCdk0mvjxHrQhuZrcsbZE/B/QyPlwCmbd9k3/mF3
Zbz2p/WXRFLj2SUzhrFSjHaEIMpjRmDjVjstYQ8JP4cvPgDZS1zgVORl3I9REzD7dv5Ho+6aDPPv
1LQpr1JkxDZaxyLdWi0ZlJjk862Yhbu3GAsHAfuMsDM/DC9+8gL9oA3ru+r8b1saj+TWITtrmYv6
qf2lbava8+rgrHxT4MKiTmHd9fDPb7mKdtofng1RFUjBE/dUG/HzouLfC8kR0Th3771RQmMXr9Oc
hhGAt73npuTcNd23Pa+iNyRptcOrm+RM6z1QkXLggc15svNl9fPoWh9sXunIdWkVXGW/YIcBctTD
XspqBgKq6p4Zwj9OnrWTKph4oeUTxv/ICiCaIHlXdCbA9apIvrEX/yGTpYZKv/DDFXRLcULERSJ4
w1gXveBTpV/xRDTmPcktK0Wu7+TdNtkhurCmtn2FS7Rru6OUlKCxzVRAEeAgKqhsrgRwMkJ834Fs
Ig8UMj3H06ut3AciJe7Kmf56GVNWn3A3PLXtUxgY78sYvvdtlb66pFmQkRx5S5Gt4SQVFCh73wXL
vyRlsRIaAcwygicmWHuZHx7aQu+kJUiLTnIJEe5NFTz/KPrk3rPUcVyv6dzR70ROsCxZwTVMHuIE
ft3cNellwtgFhp86p1MmGekxM+Vl8f70HNY0PdSTsmd4zwxx7RP5sxoDj+XE716rDEgD492cnEfX
GH/cviJewmz8/Ro5A22x1Rcpkg5wWvrmWvIt7GYEShbtUn/WDDBN1lNIqqhXVqOdRq2rqQkt6Mz1
9KzWBUeWMIFSAq9NlRTHJUDi17Z8BxNdHBqZvMdFPS+5uy1qBV6WVtezRx5uBqFu3/JayN9uYjAK
ox0V3rPnyCePJ2BPRRZZ7ZJwGC4GyEXC+Aoyh0TRX2PEqfvQxnHRJfSq9Y1rJl7VQ4rx569SAvcC
O90esnAdQuekUKTI6gf+WNaduwcZz1bg4rOTjyrFpK7oyuvotCzF1/+xZ/vBFPLPOuUo+OYJM5Vc
UsRQFOpzKmvBz0SiOcjeDXV7XFq/dUtV5BncRuMCpSJE59DAGkJ0cOydita5wesgUXXbXMVnv0Ol
M0jfQGSDUbhicgtQ65EUhmkXY8RM1W70kRMowfQzTYJ9OTbxzsGIF3vGuRbZD88gkFgXJouBeIjC
jVCuQZ2nZHrCTVPvrXSl7dloucPpRwz1LwjwBpkec3oDSVcANlDjKSg0CJ/xWnfqYZ5XbxBYn7Qq
wx2BFhO2T4T1RYKAN5/jFz2tWl3E1olpv/DmYvTDH15O+W7w9XxqevMl9TDTkB7K/CKezrIZjjYO
aIX89tyXEjI4PQidLUNRcrgPpgRxMKfpzXO829w3eABr88H1wpboG+uBDhb4tvZ3vLWaTVV+MQNY
PvhvP6sABGjR/nUrST0ag+N00WSxi0I3zsi1MzHXZgyvg1w6LPFIz2GvO+Em0Yekn7BQ0t5sGvOl
ID1kkzb53hMjVA1dfYelY97Q9D7PYdNsWxU8Yt/+cRd0WLbnfwjndxYbCCUG5ESTxTKlLb6SYO62
Opgp8WYYBUZ9N8xFMD8AGYQUDfdy69xXZiNBYDAKlUKlVZQIKtzHwmqcq7fo9kDxI7B+bDU7RKa2
/Y8tcvdcIKvcZuQnsIxIb3PaovXjQ/O1Ty9uy2Q/QeXk3gGEYNb4FOuF4REWiSe3JaJsFKmLwB+u
SZdiXG+7KEdm78njXPCHqXfvdTwdupwBYzYW03ZImzRyDAO0PKkYB692H6bCdI4IE/I0Zog+5imr
NerC0QUWk43gCzxQfK4e3wzRgPoRR1ixEoeVq6LRRm7EuLsft1ljWBvj1vVkMsRhvWyFhW8qEzAM
dDOjHtfyuxc5s6iFE6BrC9zPBXTbJN/rxKyPmX6JXbJPgjn8m8jycw7pj6eReXvecH64Nd5SupFT
5YZEzsziFTPH7zKwXmsbhBh6hmIjnKAlfye2t+xsLhBsFDbr8O4ovRxEQ7DT+pCQIUxDG3ypgP0y
fHOetlD/SieCeHuH3WwzjVGmso8Me9NQMR4iP4l/p1NA43a2wR7Xt8iOMyU1QtpkzzY/ISfpCl7N
CZmpRu8NOY0+9fHemBeCLzhVNwHwpDPGQDzE1TF1OTma3Ptc0xFkYvZ7e5C//dk6ohr7QxP6pQ0y
Vwwshux2CXRlbA72xN+ZK86pRm/BQTs+kPdA5TYyaW5J+Fns8plxRL9Ds2qwHlwx1VPwvw1sU47T
8lwt5IJ3BB9PdHzA3J/H0UfrlPm/SlxCbIhY0lOW/wJCB77FtL/6nEOXzKXhVKaO3GaMSwq6rwDr
3AHJJW0fpNttD0teukruVY/UXWEuWEDTgOjmDUiM7LGHSsqNZXTXEMkUGB1Yu9hNrIBQTyz0713P
XyHKjtpad83FVA3jPIY+6Bt2GEHtQ6iGj1Z00ETYKG/tDMQlTDqKhAoTS9LgBmRm8NXOjLEpUX3j
wcXVSJs1Tlt3HuqHYSij3J7In8ovAN2Xsvvl9Xhk/TUINcsOQyyxydIF7rkCr7YV2tuqw3KZxv69
r3E5BwjoF+9Jdf7WsfzkBJ02YKoA6N8xv5RJTSKa6gfp3sRnk3wzZkrPJa1NZu3sjicO+X9wssb1
2YonABY2bRhaXsgu9NbbhMlEDPUFFpZ3xxJcARvZ1ElzzmPlXFTQXLhGkH8N6dMUrlNtaHZ2w9CP
8bFxbNc6OqE6h2RBULr+zi1EZRAO8YNoDBorDelCJDP4RXYCzDRRm8H6Z7mo0cKNc2oedMH3NPmC
IBxlXlLAAmzBqj9tNx2SlOUP9lK6mZb3OTOJqpaP2RqhxkCScb1RTlHYdmgcgvyPMVKQaf/sN48A
+XhXeAD8kEPJQjbgDnzRJm6/eiBvkWWTUZZgokPygG67E48qCx4td5kBmY2YOxhv28TDR0ZrnQDa
vQe0sabP7Wo0FphGlpllbgT4eXs7yqyNY6iOZSWFPVzTXR+r7yrG++BOyATSFoFNQ0vfUmt1S9lQ
RccvwiTFEPkSND+oKiWi8MVyDwmueUDTExB54yxF8JXY/XsfUjd5mFEDGakRtCr8PI4bAlcA6UbO
lLw3o9Z7TGSR7QPA6BBIb2gHzO08Uh2Qh5XAGCHwENV65E/eWXv9F0cRkT3WH+IMoDH31Q+rNy5j
LS+9lxY7u0Q1ygSaWWWp70VMoQmeI+V3hILDUSvarxiekU7zlZoYi6Azst4bRxSzpYxAz0FuJISN
OKD3drwPMyFlDUFsO9Yhf73GJW+se/UkMYsCTS3i95o0uQViShnQHjo+O9Ae4ZzUDKKAkyehsy+I
40lsBA7BjKeOTuJMFcf00yq/Go6gfsHza9kBSwd5cIxcnma/YQbY/x3jB5FgPFK2+aJpvqKyrV7Z
f14Cayy3+HIYKOGsjACUH9MR8XLG8UT98BISBwzzR3FzMohgNdOPkCPnxd/NrePAyBxGjKWC7BR0
Ec0gL8STUVm81E4O/eyU0h03oBIRfjHWdfKQNDUXXghT0M7CgRXOxZ9mrl/RyDyzzSgqTstGZK+C
PNTtU1gKtVMuYJDJip+Ve/Kl1eyhwg4ky0dBVV8VgPyNcmaKjzyBL1VplnaBONZkVmwCh+lU93sc
sl9DsUC9YGC27dXyWFHchy4pQa6zvIe1xBREk7HNKSFJHRlOnhGuL+IjBMfmmDjGN4Bf0DIEUuvA
v/J8xhum0Acj7ihYlzW8IoBfi808S/RI3ltbHrL2avdEVXUDaEpPMveZ0OTgsMQo18N5jeOUoPLq
2TXggiLYcDBOYPYbVfobPK3e+8uummJ8Uwt6QlA/PhuJYTz/v5hxMuDxiPxPtdIuxCpGpLxwDooN
sjpsxvVl9hPUCQHNeFjr9Jx4z3XHXp2CYm2dvfvoY/yz6GzoMpGy+iZ3o6jnI9QeF335uedyeMxj
doFWO8oIIqwB9gwkWKX0yTMzcs6Hetr6Xvp7QO6EJAt5nlFS4oW18YfGAVFiD/uvXcpPLy0jTveY
yBSIiY1wDsggcloX4iFVBmXZ/GoKFvIZ60qA72TnFhmW1F3vMe4xQnF0MQwek9wjGcF6dUwU2jYq
K+7Xb6aZy9V9yewjktqc17V1af6sS+IMwbl3q7+FswIN7dWNNi6AToxVaV5UYCnJFYTmMl7R1dZH
ROhH8u2xXYRs8/tJB5u4zah58e26dn5SPg8jOSEZGTYo7trcb7blL4IgqDbmH7FyikzHy29B8Uca
1sfglUSYeyhIXCJholG0r1zXu94QvwC9xicZj+/YSoDH8Rrm1sJqJjePrWBtTLpbLjpUVT4s7a6W
JdXuZukGA5UkHwYWMXvw9KGbEcqF2PQOEphSZ+H8LYNIKcT6QVAxjTZpZpsEQQeqjIcencX6c/yz
bGhVXVXsM2sibnDMGQQ7AwAr4d/EMB0nr7Nu6QwchFwQji2aRD3BzE0ZJhP7hNk5d5OdZs9FNf2h
m3NF6MImnwrn0Ofmp2gEund3Cvch+CEQtgEamiNU7RvvGq5Qb5rXaN+TVWGYTyscPrKtT2HyYTsx
VEzzhqyb2AZr/gyCmI6fkK+kxO9RaH2pUtDV+fKnhmOfa8Y0MEAhL/NEZJMjTujnkDoaXCIZSdhA
rwjp7Z/CeHb2ajR/IMLOl8Y2XohOJhC68raQ5dcHIPLD3N67Gkexlz+z8ecEjAN5HYIevYyOCpe1
T9nIz1YL5+zU9dWcwOXR3e5c5IdRarH+Ysv51+eR1wUBi6itv6uVV8w4o0WQQFQCXihhF7thIZ4v
q19KuEVR04M8q5ojv2MKr3CCyEzNZbmSOHvJszlj0GY3JP3+NSnw8jLX2CYGTzNRBxl+dP2VL0Ls
TZ7ySHUhCi7mrheCAcqIVKQrPxX3rYmiaBF5toOVEAFr4n7XR7JL8P/AeWVf2m8an5Ww15FHO5yV
kWDcIUKHnqCpMP3+GG32Z8g0OND2cWGZFaVMntkwHYsS1k5TcudM1m1Umb0bERrQbNnHYMpfYx9q
JtomOQNIKBznx6A4DNz0SSakA/Izb/hNL5G1gDePPeIR5owZuCwhY7e8agHb0tBi1zkMfON15uCb
Svmd46QDStdYzxlp1hsBT/yxDj/F0D6bbOajuMem4zcPMbRMcNEkhzHKIXbEZ/ZSjWgErB4Vv5kP
7KEXulLBNnn4rMbcPi1IDbo4/1dSgeUs/7dQVrboMd1tU/1ihSVzhVYhdOzNmxEXKiqL3NhsBxfh
0/rtQ6s3V+c5SkPhGiSosLicZ37MqoPdLw3nZZz6x3kxCHTSgEvq4BC4HC6VSD4n+16a891YkBaA
qLvZqBXsoEf03jKJC1T/jpOXIf7inPykgGRip59zNclrT5iMW0wUipZ1gi7woP2FahLsJdOjs2Gj
C1ritmXA6iFXf8k5NbdZ710Jz0CCtWUrR26IQwKStPC6jCXK+HLgXBkmFn30ULpfzhiNPz1DE9ti
TX9TY0Lxxl8dYkZf/SDelFm/kM2wUGPB13fp4sw7g0KglcrHzKURDxKSLhizGnfimRBfoCuu5va1
QtslTSx4TplFdgF71mKLjgDqBFgUG2/M3jVm9aiXgoUM9ToBkyH/qnsDq3Uph/iRTQ4pfKGF0WIm
CTZc/pJ9fXVM/GTD+OjM+YWFg/T/8fjOhyDrPuiaeKpW3UZOF2kMyX1yIO7lWIETI+0ZIjA1I7aM
ssHnMKEWODem5e38wl2LASbJY9cLuqHkJyv4kM25u6tk+hevohKxsGEOZfE+QUGFkDtjGRzocFtQ
vwv+T6oT7zrqmbxN2UXW39Rvu4OVF//IU32otGVhPxxvcdlLMF57J8mgMI3mcYkhY2cGTUuwb+Ai
bP25RQBdMYycZmQ1PAG5mH7Sxns2jT6O6iTcTwxE5pnr2F+ALwGciYbaveTQbrNkBuxMgkc0jOVr
09drShzbbm9iT+CCkIb0TfqTvo8Ih60RBRFv3vOkJTsf3B5kpWDH6g6570Js0NO+6dw1CkCVR5XO
rxB/xCEDoAAsXApo6cZWV/OTnUrisTWTFmTsR6vO3jRfb4OjaL6YebHXuqUzdevw2DWIAnopjsNi
zEBvynzXM1GULeNtpzcfQ2vcDmZG81WhJZ6GZ9/tr2kC0hN2kcWeGEUBK5UmCI8JpfS+wUu0cVgn
tUZIohLEMZodxDFu1b9j0XppRAcUPeTadfoTUBK8JOnKqJflr0k+ktKVsO6h2k/T8V/i871Zc/ku
ef3QHDu/Ean5h8zNrorYUExebDLSikwL2hU5DtYpTc0Ljoc3oZBwQEh8nYTxe2xTyodFqKMKn52Q
RRBmay9ri0PlwUFNEOFsusFFLMuUmdtmzVbwP4qczY49g/bD+wMMHBYqJLCLbph5Jw0/kRoHJhJJ
ebbQuY2M33C/5ztnRKIYtGKTBsxV1WAE+9QaHvGefNbafUETyA7e2Zsq+zRc9VyggL/xNvYL9MpK
AAqpgrfeB8U7MUynKgrvnjvcksLDhIveb7PElrWf7eWJY8e48niu2n60NS1lpVv/TntgS5CEuIFR
J0Z18NXRj2+Ca7Wyy2ncMgzAUeuagAfpiK+pM3osiySAC7J0EFo2T8azQ2nEQiAPNy2OSM5fuUsr
Dh9lJreqDd6qXDw1VUOEoYod5inrPnxUV4M2w4qbC0MApkuTfI5zJgW2om6HbqMp1Ppni8DYI548
wpoztBMtfMYhC/9WQYk9Ibgs2gEpVV87JglcGkog4IR/0DA7SzQ4PNxrbK0RzfCwkR5p3eaBs4oD
UR3SYzPQ7GRSqEOXpXdaUXw7DVVTviVpPnmieiM+xsMfGNo7x8cqsPQ9nmXO2CmPX1N7uCcjIbO9
g55nVis1ia60q559eDvCoEc3IixN6FYLhvs8+DTCJH12RPCm0joqpc7J4jTIu9dw3HwMaBYgjaET
+tf03YLRhzeQsB38ePp74tBBqieRvdv5RcYCiUtd/JQ49cyRe1zpntI6hwMmA1C9NfoDVUHlqMKf
ZWLfaslaRV22bFjHXSU+wsLiww0lVHXbfTJW7kic/SIOVx10XrsM2e2bjQI78hX8Idun9sACtRcB
bfzAv1IVN3dBn8Gd8bfPF5jVC6/onLDjFugDD4R04wgJZlKAnOpe2DSqgW89SKt2b7UynqsJb2Jj
OX+4qD/xAz2BbnW3v3uBAwvpmjrYlU9UFtEqsUkEBeMrKk3nWHocEsyZqVPL+VDUACOpTj8LZZ9c
j/fPD5ioCqe9tUqc6hEvGcLUhZnBY0OELCHtMDNDBd+CQGdjAxXstYfrg5qB3BTy50htXfgl6R42
ok5grbnxH64eTADogpFkMj6xVu4h6dY8RGs2wzJ0EQphkPpWjkcxvscTQmnpi4OaxV2zpIwn/sYc
WwmATGt+WgZz5xZ4VB3tI+7qrPsOv0MWTSlXdpCyXrDIfCquOS8uP/xaLPO+sOAvr2SoF9ugtL/8
urkgyeN5dK0tT0/AaHIi4mAh78Fh1MgGYmr2hiYtJcjodGS57L00d7aKcaRrstMo3OZceIl8DgLS
mrCLnYhbWmEqCcSrLnkIcMFGXojxTMz+QZlFEBk5pFzHgl1m76e5fiZoik65Ex+Djj/NzkGXovHE
TOwXlzz5i9v7ZLnKwIhI5GhSksZLjsyfWDFISXPvlRNxoiFHJwAxnD2d57ygffbPqdduJ0m4p5qL
995tX6aOeCp4CjzCHoJb1tpAF+wtX3An/OUF3iBUQy7vrTX5GMQZmxbLRz5pbysM/VdWADWYWT2U
mFQf5tAHveyw3BnSFwoMxCwGE+eud79iqoxlwdZCDHw5YBCo8ChsLHN4KzMeb7tonkY/Ts+TVE+r
xloBt7FUYe/9zzQc0XNX40NQl8NRAOtVMdbWwsWYa+LF1C7/V5eMDhJRjkOLl3oqsasm3WXU8Rse
6RVoDqjL32aasKBArGto+2+3TqJ6JL4s5Ze3XBhbZubklJGXxyySWcJUEJ2EvFGGLPRn2FwWmheW
HBtV49z0tf3AFvuKGQvuzlSdMJNRy9f2zkpyjuSzwbIrNgcy44buFf3Uv1nYBKItH7h40IWM418D
WwXpj/UeCBtMH0r6zo6/IJlgAkvl2yp2Fb36giK9mfPlPXOX45A6w2NWc3eQUzhAe9ig2mJB0mC8
aBHsU19g7zSxGDZknqf3AX3nhmjZEV41UU/YOBjPetltKIg0LX1tbOFFf8nYPtuis3Ahh09CiBBA
5IhwV0C2y9FoIUNat6bGo65ANcJvZ9OFcFeWFzJDoslp0ZlVHMIJtGdzAGKnWYps4xSbESrVo+8I
JqYSgajgVMrzcR2tU84sy7Zj4meu7pqU0ktT7Mg4/RRokpSABq/2pZ0Z+zFL/rA0bS55CPNV2dDC
dRmZTHx5vlYrZYtP3wwUaZpYcLx+uAkYrEdGh7aVfRc18qK8EQ+5xyS4A3aELRaQMaGbTc/ETACc
Df2Y0NFq5oYNemMvoGlu3AXvkemmrw5CLabyPfuKgUyH1WNDKEe/Hzofx07cR0kArIINx552LWem
Va9U2GZXdIhXJqt8RKRwI7cBLivQ6ciEzUjr+V2qGC7OlP5wpJYmj1XMB8uE+rzuOSMF/mdr5orC
C/d04JvMz6b4Z0ksdKCkbCbd+xDql0aLJ1WHu8WwrbM/xMQmeLazxf+/gST848/qOy49KFuy/dPU
ej1DGUMqcLRu7UdGw3vUJPrqBnQKnLKsnBmp2Cgg3EKXe7d4GzMD53dO9d/lD3PcnGRhgHaGfHoF
uEAZuRSRi/BHVAb3k2V9OcKhQO+Y+JhQTXtlfPlow5za/Jao7/DAziwaQj41u3hwq9lj+MPSsNev
BRwLFoNuQz0iUGaskRsEFeHYzrxfXROoXReP/1joxNGU9WBNRHbBir+jhEBlMua3Nqhe+2QNjMvj
uz8xmusmdjUUXwWb6cIiZKUw6Dr9NDLDEupPJx/mNg3OKPSBVATWCZs1A3Ce37oCKK0XssiqQtwk
wD82vhwFqkWbB1cK49lEtkqY8p8qqNyTjSYHjoR80Mm9A4OX+dyGsUOIWWuiHUjfPIwYW2glUCVY
PLt2FUCht8kzav+lo9uw3zfnK0ztrHTPWeVAgbeI/1hWTMySMLZ5ywLj7tXhr8bS5mEEub9JuPSn
Ye3nAiw2Q1Y/6uSZoe3KYTPyQ3qXiX4ygFBcXawVaIizb7hURE8NVcgZxko3aNQfLvtyk1EKEs8A
ecNJUG4JdVaYq3AYIzFDGQFFr10iwNDoM7tvgA/Q5Ezm67jROB3lnnF/sy3i+j4VyETQpHPfJt7L
6GIsmU0BJy64+tJNUJC0/tkh456gH4ahUDLONtBKhKN8MIQ+7L1kIqyx5b/y5Mlxw33GqCLSAdU4
VdDbvCh8/yHTOsRjuK7Dj7b15WUNyYhL3n+M21BrGOulurwsvj1EbCrQHPQU8wOQhAlFHj44G0Pd
TrpY3NBjzo04W51WR4SozYH1ubcYB5SCDAnD5dWc6zcXC5MZyDfcNewmzKmMYoTJ/OKTj9aorCtV
WOJTuqLSviqDQ8yofynEelufyfp5Zsl1qAVk+bhA3F9XOCHzR99IiaGMWVZbynAOiECmzfwfe2ey
HDmyXulXKbvrRhkcjsllum2mmEcygsExNzAmB8zzjKfvD6mSVHVlkkn73rCSxWQyGIGAu5//nO+w
ZVjmNlhrTADbkDtMH0cX0WfHymL23/ei2zh19jIy0z2znwA7p9r8KXN3KiSZzUGLbD/AuzN3qQr7
7aLkqEBC8dyOWHgSYxopoxxW8A27bWZ0D0HV/BAFv47K/IsEpr/u+La1099IiPMAJjqpY433E0Ai
HzDawlL0agtxjPIeLVSz3wa6dWh4KxY4yCO6BXmeDR/xWpc9kDhyHz3WvqVGkH2a6Co302CFRStY
ZtgVAXbGMG4BmY8VFL7eZijNVajJmlU5WelF8S6psJ4s/VFadOq6YxPABum+krB5Hy2c/TKIaX8U
5Y7WtnI1nVK0iUXQ6G/Kp6rJ88yjY3TeNjbc5wKnliIquOilijZJ6t0BJGCknYmt6fkboyTJ5MXl
sTABcWrtTzywzHxJgLLL4RoJEo3QZBsxUGYZY3Fh7N2VUIjpl5MpW7kkZXeJzrYNumrr+h96ndvr
BiPfUqZr2jYGKppY8liLgh0/A3AwCWTywGSbS8xp7djLdQ50c1mmwQmoHM7iqjrgcTd5WCreWJl1
3zCxbMpndq/rINaOdqGxHZStDyjW3LGF7EnooYFCE76oHLpj1nbbdJBXx+OyCnTOflkbvkE98XgP
hB5SVb53fUvtpGHyshKEHXCKaaU/B5I8OJ0uyfI4MXqYHMRWiH09p+AhD/hzoQBE+d7Rs5tDx/d8
3r+bbHy3yZi/RP3Z5Y52MF1GxEOUU2M+0AjQ2tyJmcrqxkibSE0jwVi4x4lRBw7Pol7kLTm9xOz9
bREcxJAzQvMd7LP022I74hDfE+Kpy9GlBmkVogxaqKl+Qew+UNSC00ewqCqBmYmyWRZdAxN0CPsi
9IncWRyAtYwBZZhhfS7r/VT5L5o313zDOIQfgser8FB41DxbRjjFnq6egjHc+E30WDNyJsqqIFlV
+ZlSSEAqUJM5vUxn2pK6A7o6mloEEoLclt19djGidKJlu54Twli18b5hzi7YOCE9Th/MMVALOYla
xbvX5dxHBfIzV889d99w5/SrQgGL9Q56pw1LgBJHwBw/bUNsoj6u1i4YoKYtzTsaQ0/DmO+1VhyM
rr3O6xBdTxMI4PApqMikGUFT7KRXH5Th720cyKBFMYD3Q6evUgsSLYfdbVnA+vfpm9/RdHbuyNVA
NNIN/FIx+5uaE9+M31txzjhrfvThwIJnQ3PRtU01hAUVhDz4Ti+bk08jYj8NJv7V6EbT2BfvLt4n
Q/0+COoeqKLZFYIiM11yn3f6nRborwNGJ370J6dgIO0d8fywYZrXuPl5tEg/Fyx5KzSEiDjZ8IPw
bjon1iPGfbuiMJla5u+Gnae0cAwo4524ZToeD11L3nNPv8XK/srzmDjEmFjUPtm8kzkL4gTAOISn
q8MbsKXLlp/TtpgkZo9mZ290F0dE49Q/bRtLbBG/gjoEZQJEfdAONDhRdEJOeJ+mwDWy8d5wAIGn
HY5fzJCEiXr9rActgCXfOtq0IQLa4AuEbEsXW6Ief3a99kz0zWdIgZJlgZyZEB+xQHiz+X5Pfj4G
VMg6BAN3zDqwQux2mKWHNv46mBHuqs2ZdzMFstYZb/vCyN40UuP0IlrPONUsCJfBlB8byZ7YNWBj
uRqqIfFZ0PfWy6x5AqfT7zQwYR2sIhaLM1JCuMdHtR8SjggtW0muSFvf0jA1J+uyl3csjichyWlk
GL5gBzjfrk6/96xT9fXAqVOR8YBNy+Kru8kJilu98gt332HoX2bZaBMY4lWhB4wyEwEWqPHeMO8V
+1BcslqlK6zZe+GXX/aveZrTkVibTqQjXd8PV64hxbJXO8+aE+uZBc+lv8c14N+bCMM2lrxwHnj4
tWA2F6j70Q0qspHxZz/YJNlItYfZ+MOIgi+qfE+W2JLu4LQxs8DS6hrXpHZH2/7MVfssgq8+pUAQ
9La9Ls30IRCs+70InvqERA3BYoTsDt+JQQbWKQD4lB2tffmMUql5DXHlLVqPQ23hajnG+/CRSAd0
GZPadHqyuXY5SoCsJdOvClrqECepzSyfGIjDcyUGogXRxc6aZ2oT8Sf7zK8Yd14HLjycw/Fbmwxw
fBy18CwCZqKkv6En49M1L8UA0n8c2f+M5jsB9zMGK17M8RvU0GUMug9d+o+OL/eqQYBPC/ltKY1U
JPPJjAhFG1X3NDxveif8MET73nvDEzkqWiLtq0an1Ird+IaWCqaqkw+XGVJM1b/Jyt+2ZUkdQlNg
ZDc5KUL+kkMINdheT7rYev641BPBG8Bjb2PPUAziBbVlHBJmpRLJymeL5EBQLcsWJAaJRdgfwW2u
yjZVgiwZOt8j09LpPFnGNtYCdoMqQUrQfzi6/MqM5IP+umgj9eFYOq6zskPvk/7FU9eAhyoxMuny
UDfKXgJ313qHcQomfu5anH/D0GVz8uGG7YtmgyZPMgfujUEQhyQY7194LWMRrPUiJoZXi5c6Mw7j
mDIGnot4kwqM10AtpmcErzEBf1acXcxN3rjya/T8nNBbGLqF4cqmuKwvkx3D+yeD0bwN3BzZ5hDh
9t8A0PuqBv+Nvf7SyeKj2WU3oThU1Eq+uPrw6zWIzZDtHCFp7B+wnf1lFouMlOql8dvv0ElfZ3bJ
muDya5qK7YC1QASE4Dv9UNb93WCCPwvaK4AwigHFJjRdfytq9WaFDtYdggFKR7IgNNIvRPDZU9Ji
a9gJ25aD+wTdxxqwDhMCVOVT1FJc1bMVUjpbMIILxLsje5aI5T3T/XvJnZkXTxn9E5UMJztYGRyd
N1qEq2zA3d0pxK6MIY4N7a9FX0l4QmGxbavxOl+ntdlBaWBLnDXhc5VTcBelyNOhrI5VoN0r+xna
U7d0laRbD3MaVSnRtwSMweQJQ5nXrs15LDtp8V43WaQcBqN6kO5HzFRwZGcLNPn0Pja3nWQD2hr1
qRPDKYzHl6imPzAx8UhAnHq0Y9zFlASRi0kMyDXPUQDgEeZwxPGR0aqOu8nrfJ2BOXhjl74GUaxH
7HZV3J1bXTjrQUXfwpmuhevdvBogTUudlqZz5DMm753oKg7JBC8Jnoit8INdliQHi0kwtVkdHZZQ
QQ9Kr3acSsctvY1PbiCu3YjNuXuFov0jMsZrJbJryG2xUPlDMMS7CN/3AgedQPWXNQlJ/jb08bn3
gIwK9PRtOA6XnHIKzxVyWYZmtXKVvrLS+AfELtL2DU8976GBXsueEhT3FGBzVqmOV7TP7jhxs1fq
k0tKaGSR6xx4pLWTUo7wFaoLE+wTc8PQM85EB1/Guj81Zl5spTi6a5Q72jh6gzlFXm65qczomCQl
9lE+Th0LdB1hfnLZSXdTcu8VJNgT8vl65dCX2/rvjrAPRuE8timXdsmeVdgSKJ17skv9Lm+s98kw
bqpu6PiLYiaxZEiSSdN30qRjiqZaqEbz/rNnn1ePXCEy7mj6LalhCLpVEJYp2DhoYZWuP1nVeDc4
jGom87vlBL0dRTDALCJCHOhPdRLuomxDLuGx6fRmW9Xwh+ziaDqyWmHENE0whirpn+Hn03OHF3tB
nXK7T2rHXTo0tkQTucfJdQkOY9THYQGvFORizIgEcWERzD1dFkUWJpI2Kf1to/t3OIPk1gk4MVtJ
eshD8wkC8zCJJzNs4eUTiCYP/CwbatLBPZwmLdPIwz7TODAczDpyt7Y9HXIH77UWZvG9kBo0TaZO
hXbSMaitEWhj0mfZa60jBGmT262yiEY12zBw/qvyXXUc7lJYnXDBlyKp+BUK50cCGG+rl8kTImAN
Rcj6TloXy0iTaQdZeARJ+hRmG//2GKV3UAjOEdXEjx72Z3/keDVHcY5t9OjQnbimlXECGyH4zubd
jSEdIrTdkDWOE/mxA0JWUFIJYUbDSO0xRkhFHpiMpTq3LEwV0EB7NLt1mNJp0Zm0nNT2a5XibgZ+
xZwpdRbkjd5mfz686y+DN87ClNhOyEgwtIWHqgfGtjKzW7Jj6NmtSvc8nqKJWGVlXlXY569jxO6r
NexxNRFy8rJ9JzPGxP2OdqsZocnM1PqEwKLdZ914NtAKl4bePtXdEGx0XXvIe1z2qZ9qPKVHSYcA
syGmJ1lgMRoLb6NIb1HUDQ/QRgFRU5JTHggMkGcSbrAPiwx7vCXAOvr9ndFwws/7gNNniiTfxAI7
qqSHOA4Q0FEowo3uBecJeXsRtz/pL48fneqxJ8TATEuw8sX3tk20vkTeIr3JswdlbtoTc3wI06hZ
U1yD4w3hA+RO8tNyCSM6FA/SCch/9e7mY+RZA8TJN6Ov5jAyFFnEsKXRplt3nvg0MW0laHBvVlHc
26aUayvCnIaCQHOG4i4BFNihowHjm7lnqusuVs5smfdxk6zCVv/icsFVYvJu43XfkA3eMOZckau4
4GYBPtJSGDxgEY3n6M8wund6Sym1VuMmMjEbs8TIfREo4N6TPBk27ZQu+dkogGsmJpz2cCoXGsYA
P8w/Gi4curttBKUqA9g3vvcMHR6HlnsiNosN1iENCC3c8Lz9GGLL2E8ak3CVbukO9A+yFY8INJST
5Gpchp2tFmkCtR1q4HXsoeHxxNiuek9TIKPeOHkX071z9fiFU5O2H3kTOFXg0HWAxQSiIDlWnCEL
pCFi7FVxMVX7Aqs2XIy8HLj/d0HV3Tec4TYk8xDXgnBZaiXJuJC0x1TG3CmSnyFWoXXHCLPvrQ1E
2UNnyEMk8Ajgu5aXkFqvtKQqSENzSCA57iTtr4xEcBHF7UPoxs0lFQYbMWJyhTqAy8wPsiYiBASU
9gUOPE000JQ3MIYClNozF0/FeIqZXVnsoYrgAX5huaraM6J0famd5Er8jYBRGxxFYd8oGuT015b7
gLBNoJxXGKJq40I1dJjPjJMiZCOKHa5r/TZnDto4yNcZGxTbliULtfEx6KqCsmGx24O3YuMl3OQU
8goLw3xlpouxvWhTa75X3RvK148aPNALDsUtmwLIcnn309NYf8e6IIgTjngnzWyJnGohD3mc0TKG
ZVYbuQf4nJW+pCsuPDYoWnTbspAUyFoyfyh90mheKE51DCrKzCJm0xo0INKFp5hTfALtc5M22Nzs
oN7Hfl0QNTLJ+DbJOmqaV1jeq7hufBxk/ks25BmCtP+U6cQXjKD8rvFFzhSfgp8B/tmklEsLW+Jt
wtvKxJObfgwOmewY/KLWR85bGmTBzD+e9qnFXq1I4dKEIAYwHjbkj5tKQwl3uBU2yMwD1Bqqd3ew
a1eVhWk/UtSisma8Imbmd47rPWFEth/7wJo4msdilxBrBs1Lpj8lUNAWNiybqkHL9ZngZnMgKwSn
NxSiWaaFfkaT+7Z985zJhDLx2rhLNXXr/PHo5MBxf00WKstdjp6dnyu95Nx+NWnqPBauiZ87rMBm
FtNdcS1Vq/Pg+mBvz0ZVLQrUjvZbBJ+vsEvP6NEdoNAi3ufQSZkSDA++5j9bkwp2pS2fwxJ6NK7h
HnFR/xl4wTrXPWcfwnzLBumf2pT8MoYJvEozztk4KWPqXyRWRCKA3UOXCJe2i8a4oIsfogiI2NjY
lLk57i3Dt0OTE1uXqp0MVix0GcfhsMLxcE06Kdoo1Z79uIuewiIgDUDNp14/aOFHqbTmgri1zD2x
A6dCjKqV+kpyZ+o64ACh0z7XXprSHVFMj5g0UgTX+AQCn6NDSfxuGqMXg8mn0Y3pujCSbDlHyAed
o2ABCHMLMZoMon2tVGYcdShIEEEN+s68e3LX3rHOx4uWK/uIujBzO6jB0tPm7DnBtGp9hU+sRF2v
g+lJ+QiYIDqroHK3QQZMosICYUC7XJPDQQ9rsPljx8nXRRUNS2VaD8MUXyzpblkLkVMTkwJcIsOU
Z9snsk3a3s0k1AvbY9JEGRcMpvsAe5wn6iOdYCBRVEf2dlfrYJiF/CLkOe0i2rkXaTld7I4FWHjZ
Tmp6fcQS8I57VRKbs5s9JafTCu90v3Gh3hC4jsdVwbK7SvrCYslt70UBwKsv6688gwk+1VYLWgpo
cGm7s0IIqMZOOBGn6VNO9EDJpEPQhHFAQy/ZLRp6dJDTGRNUDHHWS9jSOZS47RFusLxWdAzaDqmw
spBHO6SIMwcswdl9lxvVjBagBMnvW3UZ9H7VaH6xKZRgKhZBpdWJYVIOycPph4ZvzNR6otmH4Ha+
J1VXWwx4m0J/9/OGSjbB4qJ5TKWtINlAA4tOjlSAi1yqeavQJs3mOHd9S5Y05zDgGB4hSbmiVgtr
RRFXe/bJN1z16bZ3Mwa5BTW7Da9N2JBdV2ENvquLH6RbARnv5N7vNdSSuPC3jTMjv3lzJmm5dqxg
Z1FYCdAmrJCZsk/oTIwaov4FOaXcSCvBA5oRDG/dq/JlshOcDjlcquwWwckN3iJWoI2eE08NCLCV
NNPiA5iTyM51spx4G8+xikiD4T0X0Hkmas4QZgPDIfKfGFSRwgQILzs7jS33EXCL3+BcBsC/CLEt
ndDZFDlrd/YjMShkV91SoEQoZOE1FbvPEIBq33pbZRoIPj4YrGYCdBZWFsfHoDyaKbJ65TNhKcLy
4Nazjds9VZMSq2omPxbCIloBtMYJ7wTKGb+a2GmJO63covJOU+s9UQZZ3T5Np65vvs5ZKsLsv8UU
dxsqr9h1pGPhu1vGurBPjd8TGjcEtlkY0nCuprh5zIfYObqlt5umwaZSIDlH7iDXfU61QZ9z2wFJ
hjboMfShA6tfVoH1EI84pYW01aoq63o3GmD96+nBLsprj+GRhB6gwIqu+Sb/QWtcu02Aq6qZ4ZkK
hJCqoVK+mX7CxuZxTaGzNYN1XdQON6gpAUHp11we7d6r0n7tuaO5kWI8I0Zb3AND4yoCyhKDHl04
9m8e/c65cn50YaF4pVhcW7ffDbjJTlIap9ROdnUu4PlCv3EHDkVur5apcr+FK5AQolk24GRB1o+X
f1vTyYwZykVvFPj7qojwrvcR8qiKUrp7L4mfejP5EY1g0DNMPgjY1YshzYtGlIUojXYTJCtJvmOX
jqsd18NqIuHFODNbldxcJwJf+FyYXvqauoSCP0Q4zXfR2VLue0EuZNvlw7hKWn/LXr5elva01jM7
ugZZfnWjgTczOIcT/l3kbDZ0CVNNQuHm1sPa4AkGM1SEPvledK4LuncZiCJayzYn1kThsBjtkWE1
t9/5RIO8sZS28xzKwGcN2tXZYxhASjNI0jSNSbo41WFaSPSWksPw0hKUxDZAv8zsh8+5GbpwLRmB
Jt9B7LRQ9FDm+pXdolbiB7xmukGvatFy8ELFxS7PZCjMZ4UpDPce21p2wql6EPN63jhP1DEGK4Am
dyHmgCFlzDPTAcd4zDZN9lAHJVuFsloXbfApCel3PCEMJm1QB7ReTOC+j17iPPCw4t3UY1iBRpRW
JtpFBNfKNYHhBOJ+N+Ea2ylp9TjYZ5hTwrJvY0TS9fQ9L91T45TY22hRNFt0cX8sS6rG33yBDx9O
KLbkEswG5uiGPYgv1gIVAFFoJO+FaRHUDGUYzIpxrhiMcs/TQDFuVicVBaDVIQlSVs6MIZen30XZ
oJ90sKTSejY9dM7syTIklzPhXLq6pABJ0grQSD27RFukFOz22BotWAi1jcAL0T+robxVOh5tw9iH
DmukMw0vBfbDJbUGb7VpcY2GclV3urcIKvSawD5VzCsN4ssbs+n7XVkgAOkOMVfOfry+kr5khBPT
7r5cXjn8cBOjd4znzEfwKrImhqUD/zfHj8uhE4Y83Ap2qHR3jzqWuRJXxa8PflyDsA3UD6Rk1DWM
YmnnVNuGxplFIF6rIqcYAczcJBn3NODzN9BW5tn5wOKoGza/golIN5VzvzZb1CD0Xou62Zq4FZaW
g0KWNe1H1SDUBGV90i2ium6GLSYaq/XgJg/sGdYk8egp1+wEyWeCvQVfk2BZsu+pLQRrD8HebyCK
eL2/63Dhboq+GymXxnw5sBPQ2WprUbl2YU8CZoJzHPTi2bOcHyZTM8wtIEDK+GlgRhe7JB/7qCDt
m8Rf7AExPpRBsGNN2IwDh8soNj/HZrovjTlzNNCrMUXhK5JKeRh0g6sAf+Uy87TvgppxxY0Lr6Qn
Nt4RiUetE/cVdIfJmcTfT4VrvaWcBIuA0SmpzeBYsLsg/l2s0xAo2tQ2b33GeR63D5OCmSMvFWbw
3AeWCAh9aQWUZBMfTwU+wDZxG+4i5rR0dUIDij6IQhMnwZMvYu+9j9Lh1JvRrvAZs/qdQ0VHV3X7
Ivnq9G7X6tb3TAta2R1vNwy5/IP8L/Zjc/8I4zay7AuHajF2t9VPmH2kWzpZbqIJT3QPASQhbMi+
llZYj/edBuCSPYjWrej0Jn+yymtDW1cFWqChDRt4+DhdvJKmM73/MEbthS1uwiYYC0QQ4+0uyJJu
GyM5JwBfmbRGTA1U/OomKTQ9LBXdmL+Bg1uE3JUWaUoGRYTeDyBZEWDYNmbTTvVLjcspbWxOECA8
GUQ6qxF3lxk1JJzgoBtCe3RbjOyNg/G382k1CsubGbDKp+ljNz+MScVPFLiuocvgMbp0bXUWHi95
MmAzBngJG4non5dX2MMYyK+HxieTMdM5NMYx+HOw8kQ98qWsX4Y8eZ1Y/VrDfIcVxAyPABE2hh0w
FJdfEZU19Iuj49reM9vhXIeuUcfJxajkOnDZV8akoXz2G4TfWu1EuxPAKHWnUTy39XFQNkK7MLBc
4UEXy8Gx+g2C98If0JGCAIyVNW5EauGya9ABbINfaPafF3p5hddAZFWHzhDYc5Cm2UYAJAumoL3o
b+Aktm2ME8wZkm7TBTfDI3FcSmL27lM3AeJq0mRVDdg/s4Jby1RMc98uA1/iRLsac+Bm6onaRUrT
dnY/Hai/ey1hxa5p5Y5XbWgdGH1z34Zit/BC5lYBgfE19Rf5pXLWZcX4F5gV3DrcIy0gnaLQtjrn
78ZlakFbziFNcbcxOnsMs1ehmNTF4hanVXkwZL8tOSkvxhm22Xv+c82En11zpb/kbfqdxu0lzrXg
hRnJph4+dcfOiBDbV1madHZCqPeiFs6n4AdHhMUrjLpGiHtBvw9gcW3sdGeUSb8uUeCq0iZTVCU0
2xTlEkcEt1YqboIWmzjzZmQ3YMOea1BQjbeZm3M2rp0RQG/nOOPm//fIjfvPv/9NWOK/65E7v3+8
57/d/uXhL2Vy8/f8USYn5O/sviQZFCF111Lmv5fJzV8x0Pm4RStTGUL9uUwO9IewXVd3+F58zP9e
JmcYvwtduYarTFc5pq2rv/3ff/4Y/sn/yv9S9vcfn/+WtWAryNPUf/+bklTF5clIE/v8uzmMT6Sl
m6ZpWIYheZDz1z/eH0h68rfF/yk6svG2TYfkZAPVSwMsnf5jHNEoQB5iyLVlxbbBn3VcaJhe8qnK
N2b+Sy/o7gP/0cBc0DKRjm90UgcM15ONmGBJqnqZpXcUti8Gda6lnKkB2zzud3FcH5X/AF5pW0CE
0mTMW4STESsykZ6tNks/YCo1vOotJj4nHg/zPMggJEzc/Eso55wQ0h2Fxv2xPpFoVMomWfUpOrbt
iZhxB8D8riE7M6rl0YK/KSiOUDB40BKHStDHmCoolkLQ8AUhkWDLtjSz8xfLNr4QwEi02YsOG6Zu
ei+ufyySn7KTDJsuUVZsUj39KY3mLSYUQfKVcwrOTApuBOM9jGCkEXzwKT3LMs178lyrYfmni+uP
F/DPL5hh/ecXzHaFAwnTwVpgG//Q/ac1ZtOJNuqOIdMFzX9Pulfh+z9B4HI/GIFQGSOZE49irqLY
Vt5LGJ1i8DHle290w863P1ktahxwen9p5RPVU5g3XgI4WBhEvjWMGf/94xXO/ID+4QqzXUPHCEFt
oVIuV/mfr7Ap6TJM/xbm6v5JM0/ORKEtNAxxR6HDijPYgqYYHl5s/vDxSoVEB5gmLcEyLPFFw7oY
l4NBbxHTz6a/a/QXle6572EbTDF0ILYV2q328rPgjNw277n5VNbISde5+Yjs3ww8TLkceaZS8MUG
7o3mMaIbgfU/Uk9efzKHk2f+KMG3G9lnAToFGkPiv/vJzQK8kZan+Zrwv9I4ZEyAjcZiPNwf2uFJ
YJfT4d77Gg5PjH1a8pqpD9vbJdUd3hFZMb96crAIad2rX+FlJi1gYs7FbuSTm878TTBcGkZ8PnjD
KWhXI1d5w37cA/0LkAvmQLhy+u/cXGXiKQJ8bQOPs8KSwaxNVp/9taut7McwWpnFnYHwmLT1ozJJ
51M9VoA9Ny14eIzJAWmxeTOpYyk20AJJAqSb6LPFA6qe4kEhjcLSZuo49tWFE8xep5Gvwglpoa0n
5XBKumaVaC99eKdrH/hlV36trUwGM2FtrdqZKxJM+NtpqLWw9jEAiaLXpu+2pW7f5/n00MBBHvKd
Q9UIBiIMEysdL3+TdbemHim0oNAjF/DRItb42NsGpKMw8W+1JIeVbi+Yg+IfHXHND0ur2MyKx1Sm
hK2RaDNygxZ0Ew7gRBUFwd///bL2EsZh8fUZvv/z3Kr6AfiXRqug+XXb/Y/PVrd/efztO69+O982
j//4N//yjdSv/lHPunpv3v/yCXbfsBmv7Vc1PnzVxLL/7d4+/83/6Rd/+/r1rzyOxdff//aRtxmy
7sMXc6Lsr2sUK9F/3Y96zjM/T8L3//Qt/7asqd+VYRocdgW8UNtkwfvXjlTX+d0xFW8DmzvUvD7x
Y/7oSLVYuyyM9o7BoUFalkmx6h8dqab43bIdW/IFxxA2hKn/zbLmSmO+rfzptuMoQ80/H1eNLgxT
l/yoP992KiBTCh98eo5yjhNlz842p7VA0AH/JANnhrUUn2ULMyUCE244sbgvFbQoL2MK18hvwonj
WoRCvrXg1UuOeh9ezyXfZGF7H0+Rdsz7DvhQoy26molwDrcvFsOlrg1uEuZIcWKuneJKmWsBU5GG
nrq7n+zwOpoBuXpzwv49MCPUGi254xby4FB9ujYMx9mEXp5fRlVfGyxx7Oam8lTJwnwwQ7RMk04R
ZClQtIXj7boeKd8RREegJWPyrWk6o8N15vvg70nX3QjerrLN8FY67V5znWgLLoQmPlIc5OW0e/JM
6FTgYTOWY5p/nBuRX+cW9kAsa5mKo1TgnDgZgUCzvIPbkznRtHB60LQBRx9eoY4c+x76FFoU5TAX
L27qy68/aYRCJdvtU+CY2SHAVudrRnXpw9zf9BlT4RigDNIGQ0UCItM1S1xri3HxlGXD+5BWza0A
OGnmU7hvygGIA2ZTOKSYk/rwwcdpfSXSD10wfPj1f5jJhpsQDtsClxz2tUMxiPE2Zrq8Ng28jpJk
Kn4wd814BkoT4v3KCkJ1VU6TLz1Lt7bsMtwrZbLZGYo1/WrUhQLcWhesPUtfxOFV4qpYap3mbXFt
eg19f4nmXLUulSezUveYZvMNaHYuF9nb19xMqYrxZ4/O/CllV/Y1LW0SYCLAPKrwUVQFZYYwxNx1
ak3OwjJG8yznD9xkeU2pFF/XU26eBZVayHquvVG9RliufpCtbRPgwETP1l+eA1+PENpznMW6InIy
f3BwqVt2pK8KNYG5UkV85kqghqxlW1diJztj8WzPv/6Ud1jCfVw39KLwhckpL2KitCO0p1vhuCWu
f055uSF2xYD414hL7snyWVNRf5+S7yOiM2nq7NZhjz+fzDVMzpqnx9/UZVvdNeFoLQ2pcuSnjiRa
2YLyU9PJZ5hwJWzQUrSVxhs3a7yN0+uPRjHWWL/xgwozC+87RUOrb1r348jk3NbNOwj0vH1G46C5
5whb8zofycgGbsShFCeFa1SkbLEjuWs508QRsg4q7s1jCp4gzA6FB+QhKjjExnQKc6ESpw9C/0It
CjUKzJVR4HkD6Yn2QyYwWeOwtVcAklPI1124MsyqvcevNu4wnf0M9Cw5BdBZ5p5HLThpO5IT+3EY
1W5MvPiUFlXMG1j/40NNsB1dLXxwreDax32HYZo7ESQQJt8SR3o19sduKpx0b89/ZANT6fbP0Jzg
M/p+f2QC2x/9goxs7FU02lYo0nLfpgQ1W6Ubd4gykla4Hpd4ZuVnFcM/06ygAhnJF4Ye/EpmzHlK
QUKGrdRZ0H2IJVO3z78+jVO73BtJ+VR06N2a5n70eXppA3O4ZwwZPaLjPDam6Zy5QuJHIekDjhKy
Jk1DyZQtsBLapSMPIkQvg1xaL7hjGkSLcFZJdXHsnm5N195Wbr9PRCq3Nr6fgynxjMa9JFdteRSN
DVSI+OD5jh741GMj8u/UDehktGW+FkQYiU+PFU5iRuxyhvmNpNcpfNZJ52H8jyRxGTkyAiHkSDAn
PBWxC6NtSCKi7A0xx9iAHCjq7Ezg4eDnscMOk+7CEi36FCr9h0JE3BoWm2rSkGDZucZAqwbGGZNe
cW7EqusTOifN4Ozyry76GTrGSwjwBudwFahxjVi/Q4Uq1k4O91lwC7KlMQOhBNKJ2+6QC5OXRLOA
u5EbMvOoPuWUaryApljE9NP1k7sLRIlc2pcbnBfxvUu005y4Zya4hDboO/UpSB3Chu0YP5OgJgMa
U3UsBsYraizwk1ONV8kY2QWkZnH69WEwbHdXkTWNmyQ/Aiu+Nj22pUzvrq4h/HTRFrI7NFxj//oh
kJipeazPQCGuUL4voUycQ27DJYsG9QDrPJSF9hjQB0tMoLr++kwNyYcVpbj6TGaroQr0Y2ZnYKS1
ihCFstpVWlmUm6l2347+IWrGhiRGQjlwm8TPGE4ZIbiDdbQa/XnCLPT/WDqv5cpxbIl+ESNIkCCJ
Vx1v5VWSXhhlumhBD7qvv4s190URNTM9pT4G3NiZufKRBeVDqXKstbF8KrLxi9KKcCYbS/EukDpZ
lxeciNxWRfOF6NnutMWDbeSrwqo0DC720P+WLh7vykoHoFN+fq5cO3rBOyh5Ee33iJ5LrPscU34f
RzyCuQiEldsQasY+OrnNUxk59zpv6j3gIjL3lY2TRnvZjQ8tRHbD/q30/vZNi29BLT10IKJYfkXG
LxnFdBOpOsCFcb6E6jH3YtjnGU4Kp+BLovBZvqWkQceBXmY9eV+zILCOgE7tkrAuxNE2XrH4h9lt
1YXXCcq+o6F8OuGB0z+4ELU9DoIxJ1KCevZxQgQM7EMXZOHNxAH+L5t5JEyax1r889aPf+jiLu9e
mr1OhqYSwQT1vLSrvEyO7NCoTB2X1a4i5Rs5yHNsYGm4cBUhUNdQKJBD90jP2DulXPagIr1N3SsU
6l7RR4C1hzxT/wtABwUfon9UGX4v5Q4rAU3wK60/KAv6JWTv7eIWKVi8haypDrMYSpw0w3LB0vIx
hX66j6zioHmAA6dKp69R1C+qb0k2hdAmCCVBDRmavfDIchZZsVy0LW5qUeYQNkqdTRZQxJllrLRl
cy+qcIOVRaecTpPrXIHS+Z+yCY9lAjZYjDI92A7vY0tBL9mo8BorUj7MDysluxxU9Rn5oBEA7rkc
lM/j2FIc4AVcXupG31WOfRlZNQlk8KacKdwJYC9ipjSD8Xl4zmW0xxcB2CpAd2Eg3fitAaGL5Zjo
ZfrgjIitFFggHkqMVXwHiFe3pHPnjgwJdp+Wo7HGjgnn9N7l7GS9iSLxag240wutN4Cmpv3AmJUF
aXFMGow/WFstkqRXm3ju2HHe0zsfb3XWdVt/pDjYtTH5ZfDc/H4oEL0fZmDRB2qBYbJaGWMids4H
er+B0MfVxvYX4A6iqj47NvkNujdItqNsR3l18alv6Q3Z+aT9gFgm4k4mUkHUmLPHJAB8tTJxgAJI
cxzxE93jAvtmyA2D7KVnLsOwYH2EJeOW+oaqgs3XUKKiAn81b/qfFR7m7dK0MWH6hHhs7lo3ERji
MDZKP1n64FKvPyrAf0aKX46GVoFBhpKUbhTfC5D12Y3O3A9DYCddepyihYijMy9PokkkvOR5BfGS
V/BTKBkhKLWHUEcLDVCOc8AWXlwhyuFiTaZtg7mD4ww2XzCoL3otiOo4WOqj5tGdgxer4iYOTlfd
gsGhM2YhaT+zAbbYql0FseQghekx9S4p9N6Bk91hgrPS9B9P5U/fLoeBHjysGTRpJQpbDL0JjzTc
DtcogjbrjMLb0aVgn6OQPYENdv8w5a3eQW1l7hfVju7g5cUdpp/Y/sXGN5nz1hoNmtYz7ltQLiVm
3uQZdGR+Kapa/CANuI/CmtCY7N+bmUgUKu1rGK3csWqYT2mbxbdx6S4YoudzdFaivPD/Nz9bhsDu
DOjjqNVUXuxl/qolMV9YGc2lqXW/X7olP+fTkOygZrI20FhdPOaOG3aIHy0tBDAfuvGPg14q7D9T
g7mvbqszTovy2q0/8IwBUuG+s4mGBiOcTH9gcHEfefkBrWfdzUWbJQsF4nbm6L1Q5X3rnP7d4+D9
mpv4x8Ag+lIH8DSMS82uNQ4/Gk02ohakJLqqxczDTaxd+0j8Pt15wj5NRA2ZZJnnS4Qcv+Iy5sH9
TufiYkSQ7noGAuhByakC5o1vbMVwJOKcL0l1JdFXXUfpJmdht9vYGtT53w+67D94kpQHK53q66JT
50hv9WMyYptKB1XQiDSll7yJFsoJQAz++2MToaNlwziBGrHbcyg6WlDWExLZcsCmdIbgHu56SdQy
p9+VRe90tnVy9m0rvjpDPDxVc/6LIXBFFnbUUEEI59ZnrwuvAKAHHddAr+NTHDj/uem4/OfpT1bY
/dmaeWhE+LMy/NGRp+3n3gBWcCoPa2Dn3f0+Ab/VirvTROY6spEjyfsniFtv77dAkB3Yk0ffJmc5
+7o50mHfEf/0nXfYjombnnRZvGeDA6QuaEA2W+6xSnwIJJb9AtbhWSXAlrVEsQizGNxtwaw7jJTX
Wdq9JJN+N6ZPD52VPIla2xfok97ZgFslHkKGAzxCA0ePCsescYN90wX9JZrJTagWdHbU2AFHAQWQ
bKK1FalXWPwTPdmUJjl4t8/AWl6t1voLrw33LPW3PVZhLzxYy/JErTPxba/k0dqMV3B7y7nFQAMK
ninTbkeMttP//0i1P5672n2fhQ2oGmR+4vQOIcp2QgnX0j73dmmfNYYEfAg0hxgKSnh068ug0rPv
mA8H5+IXwP9gxVOwguwWlMV5A0VqPtcUgRZjb+85JFmbyUtnOcljVyRP7NCWC/HyiXumVdGCvkzY
IRMMJryEvXeJUorP9vR7BL+ygjRC7fMuV211gYrHweAV0NfaatylE5K3i/+hjXO6qO18n9ZrnGiZ
k1Or508OJA7rqfeurWEs0HadXKSjPmbFRXK2OsIUWJlpqRzCC+EmnADUD6wtlSkcW0pMssOA6feh
wvlDrrm52T57zSxlUqZ+gdqdFp/AREUD6w8HTCmlxxulJmLveXEakCdvkJ4jEj49kM9x+qqbNzip
86dMEcix8exLNHus/bV5qcfsPtjjnyUFmOsIW11Gys+IYiEP2DwFcWgwZC8kPHSJX1KlL3Oy/Khs
mxFbBcRCUZpNWjSfSz2HTBSktQIFtj9vo+owzD88ly6zQhJECsldiGRJtuDA9FM5NZhlCVIPBMSe
rHipH0q0zjc9VARtHMa23vub9kWNj2P8u0bQlonYVB4N7aYRQChzHKpZydq2HNcEZvuBHD7uvBQr
Wlj5zR0cadnQvCC0FmdD2OcZU3h4nor4978/gfCxdpHIsPMPVLSFbYDUqbxbl/NR43zrDtrJ2lvj
i6+krl4Kqw9hamXLRnaT3ncD/GnX60EBOrGHaSIizYxreIrWLBXNTId4al4kCOwmUPLeI1te5goj
2ExwLSgIILRlNl65jukNjFRaicLEwiJfTd9aJ5/ph2Vn4CYBKFNyA7WMPhQ2vbSen0L6d7rYO8ah
WS6kpflVhgBHjnuCWdXc/A6SGzYqqiHAol7GYIXayYkKhZKR0Cv5wtps0q//fgRs9DJw98cGvBne
b/o2bZBex76p55s7xeakfPPcZNXvOCLRFBurX2PCy3aYC/s2BAtrlAnNtYab40RPvenU3Y23oeys
Ky1TzW32ybPiKjiJ0Q2ucro3AydwS4kq30EQNUsEm8DuFe2RyRRwZddmx5psJyZyQqnyr5U242Od
g+L0ovy9wKe3bVY6soTdNojxR9Fwg1auXk5s6fzt2HO5CcZx2Kk+2PbrZq9q3X1iuJMMWS+Pqarf
fEIePERljW0U5g6yX3LNwBhO3pR95dT34LEuyw2F1rQqhJH/ptRyCL2G523VHeK4PdSuV720Vqyp
br0Fo/8aD3n/UYUDV2S/kCflLvtQ5H/9xHN3yPGjDtfaSCIneVpc/JnZR9unsWq3TO3FZpRNt4/6
Ed6bqr1bEuIi1iZ4qKYuv6X1+Bn7y5+EkYOEQoe5kV73hpMMAkPi3qDLjg/lSi4fGgtKV9Cnp8kU
56RGnDAS8w0VdmmpjgyQAB3M7FEPSYN9bWs+//mHqcanHmDOfh7nD87a3z1pC1wcsF5SbqK4/gGS
j/pXmMO4hmGIOSiK45eGZDD9oe+2a3lnsGlsiDCoHmq/xlOX2VeBf/tqq+EYAEDam1ricZft0Z+T
l9C2Scw4rWTZQLxSlYbQUfshZExnapUhmXAQLnP4n9/n4Brz7if/g9wjHgPxsNp0nWxvrszVwa19
57SM9hlnb75L0HI2JsdHnJngufa5CHIvrt4y0b/q5sMWhfMbeA+f+DLB4F6Qmh6m4Pfs89t4EXzx
SNUvqWrH0+T1u2jJ2xu1WBtr9G7+4JSPYRz9HEb8CxmLf9Kh7ElwxpcXYDiLX/tn6MY5HzkeeOUk
LFJclO3EpLJFkaz8+12m4vkH9dOYH/Bw6lfURPrbGAizSDyNBZECppYMsxpVx8g5TuYtO6vTe6eu
260JOyxcs9edwXr8bYeYKAsVq7E8LGMwXPAEAgfSl0xk7TlZf0Rq/sIZTdcm4/kFgvludMKeCEA8
nAwteoWn4htIC4fTIcI7ONg5F2XecNoxYP6aFLRQiIUOzoYN+KgeLpDST7MtHaCBPi1XPbrSVFjY
jmn7G6spO8KOPMxsLzY+3MGNNOhUnSQvrztye9PS8xJBhZVwxC6BHg5WBX2DMUfvK+vuOAW2pYlO
2tGuIYP0EGPDnk4xQRdIBlRjWQBvdGF9nuogxZxLRa3wwhzyRvGSFlRC5gsDaBzhpnNcSVcxerZD
d7lVvSa4Hw+doEFkqeBwRhMY1mbsUraE6a4BzIiSB5CgrtZiZ/vkDajWdm9jTsvNxM4cq54b4/Su
8i4750k9sozx7nlNSCUsnGk3Ct87pJb7SwSZ2hPa+UnvGiAA24x7ZXhy4QPaZMjkG7DH8aWIM4/1
BqJJmtKnQcA+p7l90QFbYptA7dQWr7CcIGl5yC9t4lsnwFtnr0Xp10nOB4PUQd8ZAFXH2c+yex+a
52Jorzw41n3mdF7CmAqEwvxwU+jG9BzOW/gALDyNtCAluQ9Dkb3BTujegQl/V7518EcQ1mCROL+k
8zgEWACUY4JrgOsdTJmBXi+tfYMWkTFdnAZgBQ9BQDtKoLFe5mFEaE9+LtTPn8qlJWBckWNamv67
knW+GykZ6chiJYnFYPw3XECL5tQr+bQwNIEVH2RFx1ayXmYwHtCqwe1357cD0Vc/oL5iwCRtpRaw
8TyiDdFu/Q1oVlZAvU206SGHtn3BTi8Pgb7KxzHvcdXF7WMis2POcLbpIr/ftTM6xejle9YJYkt/
zURQrAMkZgDfIr1W3uStW6+ZJAWRYSmvNYF/33Xie4lHebPw1dlFcTXSNgfj0AeXcIxbPG+mW3nj
fnDDX8DoKXhmEQXXvIQ0OkG1q204uKKPz7OLoD3PLc/MgDKJcIAy6/eCmGX7QjF5DBWURq4YJPZB
hj9NFAcHhDdgDx2oD5jhVMzZwcFKmpYymdjfgKViIhm4Yow8lgsuTbgWz0Yp/jkPQ0DkQK6lFosm
sHBjNL5VNyTGR93WUtkezPvgsbNxapDmToiJ06NULgX68nCDpnsz3fo8KqOJ52JPHnFZc1Gdl260
x3mhSNStlQJVZXax2z16fku+mwLoQfOQidk3WcTHuqb4WAQXaDLV/9HF5R9HyTzShbqlIgSzrMnx
oC5VP6B87ARs0aPXiQ9IoMXGZPzLGpwuOIDKPSf98GD5qykmxMiFbb8hS/fUQvg7xkWpd4Xx39wn
qD/Z0zSbLT3h1lPuyN8W9UOOTYfdVNZ/HYt1UqEA9vh+Y9ga4l1M4pKyRH5RJ6HHqxfdLwJkeN8m
GAKx6vOdrTKmQ4sJO46hxjVrp5B7tIn17XNdz8xfB3yvhshUnu/yFTXll8/ZB1VOmAOd4QMWiruz
PO+fbR/FamD3pZJPR49nYkkea9LCgAZhYdDXA4FK9kx+MHTnlNickHy03bX1yW9+ToIeQaoo8NyD
PvNtfjc3LHaUGxMbKXN2cVGLs9IRXJJRo8Jt2IMKD8hGPcS0teZB+MuCuESl0yfS5N+lMctrstyl
wO+Avdx5YPzSG68p0rPEq5s08mPU1rvySTMCa1CYne49X5ObTLPnKi2Co1/9jVaLxryImUAcE5fu
9AkGAdwynmjc34o3lbXDmefEr/VeZDtQwmPh/QEgZB0LN3h0FY2kRS4/ODdtUCYt7Jq43gnMllxy
CYOGSKpZEzTviVdRs+VtiLrrezVFfyKCcptUpe5mSYthu4JMshLCLGVHYq6Wo1OXhwKyNpSfob+k
AZUA7CPDU576aIuptSsAvhx6RucNGbnPJlO/qb8Mny1QyTXjcJM/DdGgLvUQEVzW/jUgjs+Ovfov
MqI5pyEr7gyohavbR/ihE1mseR0nUxbGOviDbf9TVBGWkpl0X5qmD6wCM3ozOL7SLgCOUMfDYehj
4JzR4OPLSitOGeFeh7J50soR+2rizpmRwQBx6lDivoV9wDmKsl4OsIdbUD0PHaQp0uLAS3TRHvso
fx0WVh7zxA0UpOHM1LhEAoYGDv2BudztyhqqQnnkGr+is6MRnzKDCDSoTWAYj7iUEUfgfNwofLah
UvYO9MnJ7prhkmQsIWthcwMpWQIBLGiNj7QKMSHgXrjNgrX/C4yFjnProKuO9uSMSdTR0/DFA4M4
M/qv3dgOEQpyUiErU3oSPlZsKt+vXcZqf99ZNCjFq/rkBDgF3Ar8BIGML2cCN5tkGNYXtm8QSEx+
cEX+4hM/z5TMP3rLOeWE3s8x1U5HJzAwfedpVxHp5HJJDTW8WglEwxBOh23XhbzxEKBQHtrHiP6K
//3L0oJwhyL8GUzs1j2J6GAvw0ZPZjvpEL1Kp0jjFdGmUaW8LdwLz+MYr/XxqdgGbPQ3uAZPPqzM
O7S8u09dxx5ol0OF3ESGl30A7orsPzhb2bmyDDfS4a0u+bs6a3xJI/nXjv9k09g8jRGAzrZwdw0G
kgfPD9xNjWjFWJ/9162CqYWkMBZIXH7isztDA+FFWWtdBx4tXlP7vJ7evW7w4nss9VCCeVnx7BpE
FBZYAgYhF/88YrMxBd2x6/lrYjJLjLTTSLxePtCwTpwuMESJEmNhkR3ekmU8CgNdGvfe+jYbSpnR
ApjM5igMT9K+s+NgoTXzjys3aLZBQ17cw+odtiNmXS8kA7+wZ54ZEhNCJITCnfu0eHeqj5rn2J5f
VWmJnUfxzEOVMx9NE5VpicqKEyiL1YvcPbcNN1eXtcpGh1NxdMf0t+7tYNvQjEvjNP1j3iR+RC6M
yYTauA2OYvWQtR5YjLYYdlmQHRc/i05jZ134Vtp3DNfbIA7CxzIOvw1JID4v5ckvcZjPRKy5p1NR
N8szDcv2oyUfS3saN9UE41XQarXP1bw8+uXcnEj1/+llKqi+gps5sOK9W7yskbHzp3r9kzdxHFvF
K74sVgLW2F3dPEaBYx9Z5l2047OtNgF8rp0FBnabhnb5PDtptbVK9WVSdn9w/+zXaJycTezN7g5d
6pPh0NyRgQk7KLaJXAemq2OYATo4W6B3SFgHhep+e+03mUN0Kk+wqxCjfvTS8Xn03E1uWctvAJSU
Ayd6Z5WmhkhdqWeeCa+hTfP0EFQ8DoDpQ3qHCTOxlxHqcwrHvUMa7rn2cGN3ABv+/Yj14Jzt6Heb
2w4TYS3ObfZJ7p2migFnHzPi39hF/mhpEZFAkAsZuvjC5/jSthpRu0wPHs+2B9/6azGCHGVlul3e
SPbchX5s0ifXtN5BsJmiEcRz/uYoM+yrPAVGPtJbp2/HiwTMVIbytQGjtXc9hmYry3HcInaI/laX
EY/nqmy3A8cLLbxEdPAzSBE+hWsjBFXH1LiR9t8EbRyxDlW7gELXfeAMP2H5lbj9gxtEf4rqXOvO
reexKjmNHQ71jd80X7Jzr0a46bGFb18rKall/fQHERxK1/ovnFJuSMkSPpQ9+hKS0yYthH9xMbXu
hihkuMsp9sms4dhQQLRrhO3dItBWKECu3tiYDJ60+5FoP3owFuBU3KIHuv/gWqBNX5f+2uiB+20Q
mtuc4oZKbGdjN21x9xK2aCSEd9pNnC8vfWnZn21EY1hVdmhek9sBD9XS+6GgOylruRL7XV5hmgIe
zrBsZd3PZl6oU7Di9MiH079OZfab0kwsji3nROSJM0XmDWQOhA2ERO9IOkZB4qFtC1M37MfE64/A
3ssNTji00Ez6TymeACL/5WlKyvGVaYign44/DX07+8DY2VPTr7EO+eS7Uf2pxvm0UJRDPd4U7HOU
3HcbcsnYaYh3XioPs+3nn01QvivNCtjYJZf60HEvCymlrWy8YU8ZZHJa4Kq21Gh++ZrcKuYEXj8L
xbxzF0niwEUx88b3Wnrgh2hs2M1T6D0vaJ/g3Mfi5IXOW1OVHZJtNlGxQhysISFGafHwU86o92Ju
xF11dyronfsMZ5dC5nibdSo4dYRbGose3EibZUPpU0nT7VBcsqKejoDVj2BEvGsqcRKYxKatd/0v
jY9lYQ5jfv0Jv1gs+31fZ7/M0DTPKMN4C5/FsDbRqWwN5MqMuRP7RTJG6ZFydX2jWudaBNzT83VH
MLjOc5wt3qGtY/vaxv1yJX23TeqkuU04wSeGwl3plsiEdZA8uh0CI4WyM5lw7v0s3IJrOf8arOaf
mFc+8lF+kBJnUyvdgxOxVS20+aEiJa+ULtlU6JLWhGdw4J6RvVYkFfkKnEevic9e1MXHiohc2tjh
pws7YxfS7FH2dXLjhXUO7YQkNRY8WabUluzeowUuZ5bT75PEZzxbHRst4jJW6rwFvbtfHJx/lg8v
K5s3uqtOnQwxJAdm3sdKyMvkEfCqeoi1qYi/WdidFZamliqXj75bPuwAuGW5mOXdhkhXtgvwsaxN
b4PDLbG3QfHU9KgAROM74qfLyfVZrMZDRuIx7vUR9bh9bonAqeDJYxTgki32DivMTWU7vI/Gu/Tj
kqCaMrwVTIxxqKw3Po4e5iyWwVrLb6uDDtAtxYc+uDafXUzvKVFCIL69dUtZLuALqOnqkbI/2sMI
QCtBQ45EGZ4KjwyWFYUfwMwSCutUvRFhTpifGwbbjj7mHu/VCrTFDGbWHaAN2M+N6UKWU2y09Dw+
tRi0aNrtzo07NC+1LBhfKAAZ7aY+kDKV/nw0lIP2VGwXFX613HBeCgpnHlVLZBM+rYffKpkeR1JZ
QFbZcP77o5/Guf/gkDUnvn+GcuAc/rd/X5fwtDRX506JN7dhrZGHHQ/IdjqplW0yYgjBhZS9TKyQ
N9ixJhpQU0aEMSe5GUfhsYmB61sEL0Or/FVn4PudaD792xf970dusmtfcDEXZXaYiRtBTnKTey88
NMcsOA1htjcdGQVj06qe2n6E5zvDfcWu/mqyRTGaCvkURrPeZgNpsjQD3ulMEZzLsv22ZRa/Y5tt
5fA1sfX825WHZdY0Qbj4Etw+Zz9l9h4abJEk40+9fBsf9aSq6+zdIa64TWK34lsmWFu0Q3+Wbd9d
jV28zD3TcTIHzlOwFkaCMlHbrkzjbQ3c0U/wfysRJo9EnqQ28y4Gj323BwpmAmv+GQYOEtpyIbZY
EvrXzUNFNgDBcnqYd1WFsaH23DOMFnnskls/+e0Ow80LxlHDIdUueDQoQcoX+weRtwzjHg5/BNLx
OJey29tUK/ONhc+lW32ftIFp69C6YNUEUrVwm8OiRuKPUfMjnUmup47DLA0sape7lf5GOb6yMu1e
M+sRmIp/KWpW/eVs2RiquLKKDqR2v1TPXZdEN1QKWApaqvvswozIUmQp8BjTwTg8SXN8wfe45u2b
Gsv+XmDWkLTO58cpJa4wtveMU+whAA33bQEkxLMRAgQqgPHjXqZeos3VUYxzfAeshrPPl48sdKoj
f51au4vvET2HWEXbz4GJ/dhAQKIfvXe+7eZPUFvgAy392tVhuCJ8f/mt/g67DnRmHu3cCLREQg0C
1FZrPpUgInbtEN4GyLDvQ4LTAW6oXt9HfFYggl2ZnQ34J1xzG5PecrDGN9bv9AnNy436pb+MHQVI
uNFGL3wSxsn3iU8cWBKelytEzqt/9wNn22y8aJNZjXPL2KFMrk2C2ujhOTOZv7Od7g/6s89yOOKf
MYqgTwuQzDPhI4L6IZYhR4F7n2bHv3ZLY9/KnkbWpU/NPquW6Trb9XRlt8qomeUN11IhCCrM/wVW
I54W5ycNd+aplml0ptX8t5MMZPyRdR9yJ1uendKtj8Tbed/WP9IGo46YB/miKNu+VThGigF9qC97
Kgxn3Dz+KfR5ZrplTcl27NDAN/bZMQq9jy5Bkc1zSrbUe52FgAsr/zXHVnqSKHrHJhSfGHv3ipaM
m2jRVnqG2p0tQ4/AFXPhNAj/lf0rDlN01v3E156A/m4u499lx+1rtKdTVPIxpkG52KMPnmSG/OsY
q9kEzlsUBONLF6iRfxzsBP2GLF3aSFx6Nc37SLOCHduQ/m1htacJxT4xmKL6FnDLinx6aAzBcLsX
DzFC94aoOWe6Y8e7IC6/BefPgV+qg7HFKOkrfaObWN8kU5QJiu1A7Hcrx+Jn7Zn6UMUmvZqR8hwT
yFswr/A6oSS1WtS1sUA/gXSdYpKxcFD1Jca8NGQ8U0a3gqkTljNWW6jiph+4xeDkz8d72Mlbwnhx
EX33mxjm1QZgvoN0gNlncEAgsMyHqlH/ghfMqyEoFCZzaeORfMLOUWxzZYEjsODxZnXPNFmmuBrJ
wNuzP0EqA1cRBd+9Tt7jJBHPfcFnsLM41COHq36lu/RHg8l+ybPgV+gwXrM2Zj7PsNATLdvNM0M2
TcXxIWdx/9iCpuRMApKc5+VR1fqHEwMlnGySRT2QVibEVhB5sEV4YumA49Sh2Hwe5hQUZwLjfJbz
rsBg8NSnoThTuAMpS9Q32iwY4Z3475IA1WETRtsro1xnGO78vqDMJwTDSWIJQ+eccE0MyXdbQ7bV
6/thL/IwjnVz5D3G/Ggi6BVcTR5G7CZ7vpvq4Oc8RAmM3+MBT/mi7fI0S1LzAVV4dYVqm/VcyzQ6
0hbx/3HWvIC905vLkn0GUdndKzv8kw/8p+NQM7UVTY9LYSJ2RX5j57Q96WkLv3AQBTTfhEdj1Af5
RbozuwUH7Opoh+j7I9QlXfa+BB+JjkHFBv0XoY8vOMnMG1iZ/rBw7yx9Ob73Oip3KvLSg4VSvCVi
Pe5hsWMrXLLvAVmxRaMtDae/ZSfVwULtUA1V8cLC8opN598dkcPFpKd1yZC11a0nvRFzvwHuxW6H
l7D5obBsA1TqvsO0omzNdu0jVsMvcJ+f2OlRuTPryAI242woQKVHtnPGX1TuKYMxx3X9PsruKZ2m
P0FivpRIolOqyByjL58ddKLYQ7Tr9CO2eB8CSfZLciV5UZDCds1CgzCVMrt//7ZUly6UjoA74O8A
X9pV0VOG90iNzvy0TJa960s0MALeCY9db6eaKnhXgwbvo7/TArYITXk0XniaAEeTvACHhl2Uomey
dQn2cND+y+g623vdUSC43FNN2dnahpw5z77l82qoW9Q0zeug0KDzEt4DJyUlBkP3jD2LOs+usA9F
XO4ds0zvRUYRLCovbsrpUsmge7PsaNwGMAKqmRSgw47OdLT1jVU30MTI9JTrb80u4We8jnM58GHb
0GgyOjhCsQV9VczsvzJD3k/JOX2pcJeZChoC+Hb2xYxjTH8hQniLmqsZdNaIdbWvfApELJ9UjEIN
U1F9jqXP+TQwgga1M25/Jsh48PaAlRChE2BFlx65W/VM2aFPuVAzQySJuIsnxROJAzSFhMdAVEB9
DpfAPGHEY6ood9zZcJmxGzrKEdECeE5+zohFEk+0nrmRnyoqqyCQNwSEpma+RV7xB7QHyzt6R/B9
dd4J3xPIlMEi6Re55Gbc+lxJ/7e1xnU4w6il84DFkJIKJ4MvXFenuelLbqOsFhv3deJ9umFPp301
iul8onTGhiaKp6jYt1H/IyBYewjgg7Y5fbFoC5Qb42pnz0VogB9J1mAb8WcU/gwLRJevik/eutvW
yd3HsdhgIO/OUeo+57N30wU1gw9+V5kzcLSfhfNlg/9+FAUKlwlgEsgFezcPlzUaGVCX4QFOCKbU
uswEP9q/aZh2b3J2rX3UzRQoabfFw25/DvbwGod0QhBtxm1O9JtHScLHLREIrAISN2WHAFVdfVtq
t77Q1w7+PSA9igEknd2LI4oRLUVQyOPzKWsUHqyhdYHWmYodbZK0CHLyy6+IgczlcpwkDTX16k6R
VoDioQA6BvpeZ5E+rzgH37ny/r7TkR0e2ISeRJ+Is+1W7Z0n8N5Z8XttoVKGOr6EJZ+Jh3yJu8dY
w4f3+l9d57WMqZYFenexnk2anltNvCoj3gSnZeXrinC8wLFpWGbdlhmiWRJQpQHUkh566q6TFDrb
JAjJROlMhaUD2ns0LKaYorJT7arl8d8Pws8kXdsRWpXE/1zjxnLOSQaucGLv33tAHPw8C68FdkEC
sD3AL7IIeUxRzKCS4WpPLeCoILk12FPaBNBZa8ghS/eKfrry/kSzHzrWoF3tTbtC86EHGi4pq+nF
yxj4v+e5uTjwPE++dgLcxEF8VhAVLSuYPov1N+VilUdgQFcOUFaPV2FeaWYfCc/UzCdDz9yOqyEO
F8ProVNY4dzlF28E+IcmzYV+4X41LId+4kM8EmcLZ4dDvo+Seu/MWLDTiCCIYKjGq5ShN0pInrZF
Bq8ANkwgNvBfQ2OrU435AEWRyt4UUYKo0FmSZWdlVGArIrbyEK1JJOm2/Wmch/3Y+8EOMwq0TwGe
rhbyV4iB7KHuaFZHQELd8O3yrDvnBa7FMWD17nr8p2XUL7fJaThaV7s4+MQtfvX78n8cnddy28gW
Rb8IVY0MvDJniqJkSX5ByWMbOXQDjfT1s+CHq/LUzJUlEuw+Ye+1kf2QLu+vsF5UR5nZv3SYej+i
hfk5jOCbo0hdKrYz686P03MlwzOY4YTHFs/K4JbvZN0mS+kXb1qWTltjyvnGKMtOk4vgpILySxK5
UVODkHav7A5S5obSqLkTcvOo2WDubNG9TujnbobR77M2QPkn/BRbc9OfuQ+6lTn28y5GIMPc0Gu2
gt89swUSpSE8BajX75Uq32IluiOzjfY2WgJhLUSDelmfsyB3QwmJZ55O7AjqRcsLgSgGcz/n/k+T
PmGNeQszRIPBfAiIKpGeXeAwIg0Dx9/ayhvzOOXp3xinkEXYwCHys21rk4yCGfqi/JRYZEvPl6Fu
4KME+JVMrMZ21zfbuRIIoAm9afWbchP7rKSwz5Xjtpioh3Tb+r5xykkXraI0OJBNgxwkb4utvchN
UL+sZM2ucXLB7cHZ/GbFiHQoQ+wSlEYHVVTdjMa07pazCdC1eyCTsJm69drqBuMBNlDgt9ZWQbZu
GR40O/l9wLkJM82rXkFkvvo9o9yySADVyzZ8KRh62lbz1XNl1RbKLMMeh3tl8OO6nCO7jAuOTSHq
nkuTPVwSvAdmLUOeIqCfeLngOm0XuFvfUDG3466QQf9iCFBsOePXVVWw4W6J3736LXAUK3QIqss5
lLsIsSHPenIZNNcO4iF/G7WEJbm2NZBZEpSHYKxYYhPFV+DJP5HHvpdlxjYAuqgC65MApzw5HHPD
2HRrs2GLH2bdxUAYuCOenZBQ7Z20qv5gmM2280hqhDd2oFnu5A/JXZExzyFBvAN8sqau9NdV6jy1
GzbHLJL5vajpYTLy4pGKvdalX62IhywgYDHyKRP8+G1fY+OcqnpPgOnNyXlW06FKdo1uXquAnMeh
Q4wMvx9sJSRgEj9TdLTW8JpfJ8PGNs/Q9yQNA/K47yCu1emiYLRenDKgqel3WaebB0TpXTG0ej80
WP9ni9OeZtzDT1DWZ9sIoG7UBHGEhfk6uz8a9Bh8XMS+hywY0TxxW6DK7nGg3JOppNot9ENM8Qs9
fH7Cgz+tujZ6zEN/zKyhvTMe7e64y9p7C08AFZK/2w/WRz741TWxGlY0rADqLKq3c1wyAbMAxXSy
bg5V33x1MoRDZFvxvtesHZoWSjSmEZJqTE12gG9tc52KvQibYDXI8CXMxnnfQEKgp9p1AakTYSYf
pc/+GPAx6hIXO5g7sFxpEybvrNH2fe5AM6q8JfCQgJOhNH6ENhIka8bn27UjRG2A0FVchEe7YLfd
uD4gd45ovLtfNjcx+xWFEhI6Ys3Os55LXruIUbYTZ/EB6QZ6DOZ7C6ZVBn67j4KtJBU2KYs7ZSc8
V976PBxQ7yJkoitnAJce+tp4mefuc8LO9h/1/jZkDzUNvVwHxKXzfwJnS8zmlHvj0Wm9cA2x4y2Y
DKxEVtyuBoTaVY5NoLSmG8wwcuoQUISzHg6R5/wsg+pW1w6Jf07h0jVpZz0smT2UYfR/3SbzzMXn
0O3F6ALE92oT0qGElVJQXNF3h3tj6vr3MZ9fpzY2V7alHfK4ii9YVOSP52R2Koj+bUFkNSb+cxEw
DCjhXcX6rYeVvrdQmfIhTNbzDJVvJHKTHRFGPh7oLOmPoBRzo3RBszNL70FZcGiA+B1xG7QMNUHr
mQsfdhlDeeGe1fDViwd7HZTE0g9SQQueNPcXBlBUGvKv4ePo9bwao2pen/usfLFpP9nHkavWGfO1
Qnxj4dakaqMhR/TCnZGfRaE/ZevrrcdmN/Maahz3p8bMuI6OwPHsixGzVY3GdCejP0YOzd0ymU0b
1bPuit9s/D7YEJC6AVqpGV6BlJxl3o7sDJjngvnGYdH9dtuJGI2ODDaP6DzTpEFXcNInljH8hzaN
0YgIOu+cRSdREh8cmg9dJc2xnMrHSB3LAiGg0puMGe0jQW3JHLM+taL3OIezKMBPuYr/ILU44TUb
9NpvPp2u+lXQdq2Sef7rODPW70GTc42gY7Tnt6ROjtAJiciMf04ODH2uPUaaxg1RzVcVzzwwnb3N
YnUkbe0QD+2702BWjBi9B1HC/VxiWhusTantH2MUPYtcnKEj/rQnfTDcagfkApFotums8EPpolkP
Vo5iIY4jjEnpZ0wXt21rhutGzJGbI+O2ymmDMe4twRdG3mbGqNqy31uNgcL3Ov+YmV5xs5eXyzFQ
zbm++4KXr303+/bpox28s9jt3rXDqV36IyqxQK99eusDu4q/Hn0RNSn5fRbZtoiMbLHjdwgQuw4n
KGvuRdeOe2mXL+HEgqnGw50CF4xoq85GaLpbTzOYkGEFfm3d95TusxXHjIARnalMCIwGuC1cchk3
MsGrrGkWRU4da/Ep66IuvdHJpLfcztIbGP3/tKbgiSh616pLs9vodd1BSvdr8uPpkHbZz4pDFGX/
sB8co7jMQ9HsxriuGQ+xO0MehoWUwQpdanebesZIthe9Ivb4tLqxObqIyBmjsXyJ8+pXJjtsxbAC
fGnZu8DJasKhCPVk+093U526sPhhWAXo0trLDp4e/5sade2NdgJ4i/Ulb7VJZBsKAep2dIxls00D
9aczYUXS9W8bk2Ae8KfJOfdYLISYz1cNxTB9FzHunpd8GQRlHANZ9LewIQkvGqmskkWTOlwQZevr
CBiG1YaDSTNGbYLECM2PKliC48EQdXK28R4eVfv339VcD/jPwVB/FbLwTv++BJkAT5wmzSZzXXzr
kY2FtxoeDRvhTnifqT/xt5FTV2IdPGNRH8///pQm6OFs2cewEKr2xUTjslYiRfuRM2HlKPyTEmt+
qmh+JZ6HIwmlA82U9wRRQOlp0adRp+440BYtnOWcfXYpMICQ5fveu+h5vCqLMBbl4x1UTfEVlOFN
GngonVz9qlOqPWjibB0aWBYBigXLxZuf9eU+yaEHRMrCnqkydxskVGZ9licAgKV5juceDkJpOuw9
8ewg313mE/Y+BWd/y3OMuI5LnkiYszSIG/8VKoT3mqFx2OqRlYYdW69RAtCjon+aVw02SKaWZon+
QF6YjbrY/uAl2QS5jg4dvcqzeWtiT+FZyBLka+Gt6av2KFLUNkNIBBt2pTa81mwcD8BbuE1LpiOm
ofiIl8zEDOPEFjdEyjg+fd5Q7lwr4FEUdHVjFFyy5QtJQThaUOXuCuDFx9SUX4TKMtHykDDgMs6H
FMnrzB0Tuv4PB3fmyor4bUZm0Gs1yjcTlMrJNruXLKnl3m/inbT53JMI9OIKAnuBvByGlMQJXKAe
VwrRiR1wiA2LHLLIyXfYCrTqG+Zk+wIZ5XGU7p181OJYYeRaOWlk7FKLRxPiwQ2SyxiTGEdvXq6A
HKz6kU0Ysml9Gwc4U/FMx013QSgKjx6beksM/QMSFBZv55H6RX1nNYNIMrMAOLT+0VTO0ZXerjKG
/NZXdvfoTKQ4DJAp8T0DHW0b7Y1vLFHNPmDj01Vo+yiDepao2nh3sA6e+d3fRxBIg00ob217wXdX
kWmOafzit4RWkE/zkqBFDIi7BjPLaET4/GJl7x3GdjioGFh8nLC6csI/aJnErptQeuaRju6WQAce
CbQwzS+d2d5r7pbpM2lJnTbakBXC8o85A6zTGNL7OCG5OX47X+vJIDUlinM4B6hVtajhP5j/qQIa
rtdkE4oYtahQksUpTiIc+VnFSFjCJIyvsQZjPaHLAZuN9bDGr1YqPIQzByzsux/hFKC/s3p5MCf7
tXUipH1tPB4Ue1urwCkeV/8iS9EsibbYxJkFATFMr+7wnz2Y8QksqH8qEcFmRNUeYuFEwNbC6Zhg
eW2Ip4Rktoik0WCFp39/auvqVfi+t4PLQSKasvtdlJK0awUtTBf7NfSJ5C4RbrErZwFTSKvb1Q0C
OCuvt76I8teyAhTnM3YlAvNnKfrmpY9JNajCIt/HSftfQdV/mJoyRlNHsU/bNuVbP2jeO23+CUxV
P+qoCM+lW70nodUzdhe/s7qNOLvz/JH73HPQnLeoGUd8NejPmD4eIFjbF5Yabq2yPfMmfztoD7hP
Ko9hGGOwHlPe35nIb95YZiojw7oi4MojAUJNnn/CWeOv5EA35CqgHvOETi7qemxSAahtC2YrEUKO
fM00I/yuxcisfkmbUK2pNsqHgXO5rOI3geRuo0qJBQhNKe76ALNjUZ6DrC5fl8YTIBud2GCdqoXB
bCWtesWtdp5ThL74J6N1YLpLYgvQ2dAxN1OybPutbbV42KXZHT1JkcEpH12UQak10wEqV6hnSzbn
zp080k2CMUflhR0sI4nnYrXmafTkheEi1FlbWfijzaOP3+ok3HgzC4nKLJB/ZWy2Z0AS8NPqPz3P
0h2jd7+uJW7I2D+ycNfHfqigAc7Q3eEoXx2zSzhma+PUq+6q6GlWXjdhfXOBBZZQehiYG4QMDvkT
UzfRpyWQcD7CqwIqDcp1HYMU+AwSkb92xC7vShX+nkJ1DptKn+hF8o3RUhuT//Kcs94+OE1GfgNd
XZyzqUbxVO6dBht8kqTOfZn2RMSCV0EEpIXTHudmCZotC29t6EaXSGVfTEvEVYdEM9VBgIYnYNol
+TJMESFAiGOzXu9mu3LOSoRPgiAI3/CbH1raBx87y87VfrOxcAYf2QqaixQ8ZM6Mm8DjU5cVyYcF
TGwDq+e9lmV7QviMKt7qTnF1d9FyWnP2MOAUIyumoO5M/xm6THXpuJ5ehTDE17639frmQCiSPIyh
3Ne+F99Caa/ot3BzsQDejJyma6fxx62VReSjaPwlRpyIi6HOdAUv6Mb0sw9IHCknzmpB/ZIGN6di
JEk5T8A10o81EwDSpMdtxSV0wxXY7MVc/01JalszMGy3Hn2VlN2HQTLipZwhwVZYidfsUuu1OWD1
zaN2T84ZRoDY3phJl58CQPX7SfXv1aKvrYKQUszDATU2JaqCyJ7w+xCMY7GoCoLKodC7sngajz1D
KacdiCqomiece+L7wLK7rhshUA1RHA/GaxQMr6igkkPgVigKTPSyo6LUz+xy39ED3kXTiqMQhYPx
rg6uSZ9Bx9PcSzjbz9L2zPVkI5C0atVsyhFuh5YngtrxPcHj/7ffcplekP9r7q24PzFghBGCiTM2
LTRaHR1jVZNwndY7xmQDS+cggjodZRDVZXWeYMsWmID3nU9WWYx0OQpoJOzWnT8x9dQrthVgLn1y
AJTQOROF//zcErdg5GLqtCt3jSxfe6Hmg1PxK+scM1gVlMTZ2sjvMuIrub1XfmeJbdzrT6q+nuA4
6j9fwAluwc9nPD5l5Xx6efDgDqc8BJDwkhLYCfXxh7CH4BEoufeCAgFunP8uDGDos49IHd+zSgSb
32m4+kZOTIhp3ZxBWns7EdZ7VVx5K4DAR/0fCKgvbhe164hdy2YO/OlsBiN5lTL4E3uMjodKMKIy
zGadqeJbY3M/1Jb/0lIVbujJ6R3mOj3NlF2hqtyzNAeXUJZTBG1zi9+GQEjJE2oyq1xTrt4YWdw8
oBzbiDyXC4olhrZSlhsLv9tZeUtc8ZzF22TOUyLW2aSS7/Romgk7Z1G8lukQ7aupSq4GN+durrI/
5lyGm8ZjlF5q7P+NnV1iD8/6IqRMw+kV+ciWF2UdNhCcAGXwwNf+MymH/DB20b2wSXgYYzf9CBBI
H0pDAHIlMaMaOmNnqHbeM6Z8YZ3kHcQIM1Wha3Lq+lxYjc8eGJ14nXHF5A10bJBUxyhKxVtOnheW
iV8qqrwD1eS0JQIDMa5VOZdl75Po4Oi1kAm0Tz/j9iAp/VRPEMWBvbcOMoAY+XJk2y9ZUxqnhPJ+
Ozj+iMfWzR9RaIOlrGvMr8z1C4+mRIUsZGJUVhdVtvFl7LkSJ5/aGFX/cegw0RCJyfrGZ56fZt9I
lkHWw//2AWpATHhXUe9sUCtv5tbzDpyBP5F1sBAMyBlP8gfBSc2LhcEJX7jRr2PgmoQOAwHN5osD
sVkNzX3OdXi3YvMVKbI+ugThqC68YEdpG/MlQWn6ElXyCUETYLw7/horeFEysL+dquiOKfErmJSY
zGmfA1DlYKI8khIdp7/Mcq863ozWA0Y/JT57RmLkPWSlrFWunHpfU0+lrZmzihajaicGfy2ygp6k
Ml6a1psPbt4DGgtLZp8JGN9mSN6Uo56m4/wKqoKIKI0DxZmZ0mh7bLfCFz+MPuiPRWZ5HNNz+WTW
cLD4zc5WQtZplO8dbQRfeQHUKPV+J1GO/ZbIHnhc0/vY7jw8LiEH7oOKTK4zFMPrhokX0BTzL7GX
4dYZ0IDkEiF6UMb/4WTGjU1YSDUmV5cR/XmaimLvKUBRpZ/kl39fhoE3yGWavurUrkBw+AhMBHW5
cMXFbircN4l4zkiVt4wb/ItasF2IRf0LnPD3xpmiw78FRKk4tkkjLvgWV1MEz1A3zkteRmfYCPPW
dkS/sbOBqUpbAWF0kAl0xgFdYgBajK4+UBtg6z5jmOTuuzP1EHoSQoMB4kwKZy3x1Ac0HTOajvwy
FmgDaHb2SWjfaoRi+9KWDBxZSZ5Rh3DUGbTgkAHMANSHi/F3rIisYqVJDJxkVS4HDMlousoBueWs
UBGo5NMqWQarHjdAm6QnOojwEIRQezvNXL6zcYrWMruMkhmeqlK56QOizyIET2CYlm2YRSBjlnRo
OglJNQgdKvimgwc1EanWx5gxSmakhr7SX9hpCekSfvYZjK04y4EnjNh70kbyXO4qZnMLNlKz47qL
5LVsKbUCq3NWWdtBDqqC99nFO5aPOaKz6g3R67OBq2fRqrLy8sD+8nGQHdsKH602vN6JPAykFJ2P
irDhLNYE97S1+UyS4KN0iCOdY/ud7F7qSPxjGcpYm1J4RTPYdNmFs2363axC1Ib476s1imYXK4YO
WBIguUyHepc0UHQZZjorq8/PHTKMFYbtxasWwIqVzrQ1zBjBgLIf1GmYaqGAxOTmJn/aCvkT3u5h
TOOd0SfMJ1Ey89CN5ESU8bpv2XpxnP6Z5Hhe9pn0Zc+aIXhkBL9oiHdEhipmtSmme0nmvX4mMK4Q
QgMdSgl8JUNgY4YMF/MRZVweM/0V3OmjE4pLGTrdWsmSwalRI4HsvdvM1u8hhINAWFcRulQThnzD
aMAMzU2n1rqf2NQhX95Aw9rAJKnPozaju5cS2ywYj2NcKS44odaTz6xQ+t5HZ0SnGc3sI2RWsQRn
ZDtfig2J4GeYbf16ipvm1Oj8tR6cWztQKY4dqV19E7+NXQzBFDPXm+2SpW2QVqILTQNHv8amtUby
sMh7w875E0W1+zBi4V8wVZjrostvPAozqpkabZaJFdZNyI6XdiO2GK1QcVlZtSFSSWHnQO/mCDPb
5tOvyZLRpfXKY1jZ88WbhPmy1EfM2L+JdpcYJ00COzx4T32BVdd0rGuQNsvaIAXwTdRNPNCfAMO0
HrnGGpbzicBZBHMjBveMqhlj0chzQrP6O+MIJm3B+rKo1XHkQEVIkxsjx/w2dQFjg9A0dmU8D1s3
9wROk/IZDzQhPgqTV7s1bgSVfmdzhW+UlAAmx94+5CO/9XsHsTlT5z3H74dldP6NRCm1x3fKzVPw
cwbj0e7DCbMYh8IwoFuRVXOk1gkAilWI9sisPVDxZ2db6G5dseskDlfsXRUTlUQcJOnvViuK/RDi
L+0haAd1du5R8qSgsl/pBVayczlYAyhjcVrBa0NXAOtiXPcDQJucMOysT+NrgQlWFqcQj8hVOij3
c/2oKyIlvSUHvFPVU6Sp3E9JIg4J4bhpI17ZCfOGDOCnBwXEwCL9qJzA+/hzc5ZaMDN32YdLgphW
mrV8M8sKA9CKKSddCnUHGehowDKuYpPbWG5sn4R0JicRy6YhYiPbhY+wMhmQZyiJQRtiCGSuvq69
Kdxn+JTkIPTBHudvkDvGtrfYiicVe2BBFcqnkKTYUowwCAGJxP5o086w1skbOgZmciHleBxZP/3Z
M3exL/yrA09uoxfylFX9rHvXXKItwXWxsM1nxFWGyK+hK1ap37pvlffpINs5xwkCLFQm1t3w8ocK
ZvM95peMWeqeVb4cRGDYPrhDmI+WBxF6v9qUiM+odK9OZJL0ktT/DNLdXdMOoDAzoo1jAZe3fT2/
uu2rV8HiLhE088bj+ZXkzfyTi6SKd5OANwwRclzWzYTjuQrqkC+JuDV8e925BZcoecexrL7aHrt/
rzRd7AzTwm8g9YE73EDNOXWJHuG5/KIT+NvZOfYnhEQQK0K04r1xyKb/5iYeyRAOvO0w1t9Gr5lG
yUTi089jBE0kV1cWVT1RAuSzyNnfI4F6dppZdRgVL11Yg0Dv0WKjojRYjsyKrNxI3mS6CBmB/mGZ
apnoE6RMWto5jVm4CAvxRVJCcJ9M1D/0ZGhfgCOIethVZeHtxs74GZpAHP2e1S5XcbDyKKX3pju8
FHNYkPYOiX1AhBtqQj9awlyiIQs/Wb3iaXRvho9HrCX8YwhR8E7BJS+huSjz281Hfa+wSSGBC1mz
9MQg5OZL4c3fSSEpnHIyOKYsgT/jY48J7iSek1vt1MZWyPIQYZzYl0GXLRGa7c/xL3zA3WDn4mvC
/7MJJ/s4pahkzFK/21hv10xUFrtYdA19FgiMRIOzWTlvgYH4Rg+ze7RYxuBDLQLKOPakFZkhZaV9
xj6gt5D5twjBHByzFt5vvKsoPuSTdTj5Zirg9SNBzuts7gzdUI8r9HFQYHzB/gt3ygsCgvk8q7Wa
7foc6Pxn7g71AayufWtxNmIDeDfS5CPqAfwUqAjPI5N7hrfEww8Iv/ToELtrTKyhAgt6PfKyNbks
5dooKrGLrQoNGmTIMEGfnBnbwZ7j7zT5loX96ZvWcDL76VCxfgYJ+lfQs10Vo7g0IAgmzZ0NI0Zr
68U2QIEBi0UIdw75AuG9BEugS0HUVnz3evzL52M8Tt5wRzHJAt9E54RZCYBg6yIPiPW5cK1rNFXF
Lp8UMUO4uZ5x5x6nJUx7yt7MpgNXMwWgx/x002VEtrewcwhPw4OiIBgmLmrbxR79z7Q0jg4e9hYl
nBsj52fcwJnqLgE7SB7uqpvtY52k7yJz38K2Ks7CDRgRFgptKENEZFEAjWIDaTQ+1jMWrWZtOM17
VdJ56zTxdspJ3FUfDPG9T8vkDojIW4Uxoc2Zwa4goBPUgMyvXdl/REM37VwB2l80c3lwS/YeUVPj
d4VZN06Ds0YoxoJ0VM3JLERzspcvYDVAIxj8xUH4e+5totSbDEwWhLdaR+sEF7rAuvhw2PrzkhGx
0aX5k3REDijooHNtQwArdPewsumAUqXlleqxKxVEg3n5L0Vlw0qnXYNNF7sCjb43mf3x3+jSWeaX
YVluUiUJTdWhc6LVq3aQNH66JWsG/EE12hUnvaY6If3VvDD2b1aBarOrJtJoWZbww7utesgy7w+e
coE96RsW1wajCEKq0mLhRXsNd82OC95tizEzO8heIS5wLUoY225/Fo5rb3ttJhvovSkzjPitHOuP
xhqK/eQj/Df5YK7ahcOtE/vX5HXZiuleuauc77Fpn4xWERpJsresruUvRS3NrWsq9J7fdcV4udAg
JgUAztdB93qbYYpu3apaMQDq74FrPFPBAVwDWtwM5NWthnwrNad0ArfsxGX4M+4xqQ9XkUTl3Ywb
dW8zOBWW1bO0Td1759rM2GvvlKDko50zf6FYUshidXyHNobxMM2uTY7fvDVxrUOILfcIXUPeq3xc
G+HwnJOQOeLybZT/tzepzWPpa5pC6qu2JYep6eh0zICEoYLiJC/zFwKjKasWx1ysfePCyvMHMdz9
Bsb9vZeuOinkFjhEiaiGnnz2mPmtQ/RmkBbw4g14gG0VqwNqeAjxiyjy358mzVVYAdP/JxkzSkYI
FYcVnxZv380BTFhh5Myec7Ks0FRw17sB+zXvl9FH0y6QbUOtyxMOMxxAMIuBsZjUvk/YsE9Tc0CN
t7c7m+TRFlDK0EyaXoflFOJ4m1N/LTMPw6KqlmElXgy8nXDFfBKMK4HUjzRYefr3pQkTc2v783+1
WzwnCq+bAVQTPRCz9STLf8OjZakEbN3OU5x+sx3T40xvsWeicAvUkYlEcxzDrDqqAGNa1Z9ttxSH
YoCLwiP54i4U9H9fhLKmZvXvj4BlGYK2gg13Hn1CJkQWJ6zDKOHuleylVgNu7E2uGhxxbiz2Vsno
DQJUiNeoTDZOHD9ce7ojHH3EcJH2OEHZDgnw2XGAaGUZ1GVzIMnSRkjRtjwtU1Ndo0q8CJenspow
0yM2apG8lLxokZ0gNLXq1Yzr0QFeMZpe+sQ00JDMo35Rjj3SINuXoXWZekUnK3IiUZPhhwdHI5gJ
OwzdkBGTU296XX07vHQ8UihkfONcOvHNRPq9CayBYJhZ702skCtvyPVZoSM8O8uffFJiVFoaB39R
Wf7TW6qAYzsp8WssKqi917KpGFsmva1pBZssG/Ym5pRbHMZfQgNndqkKSEP9PbT+y/K/3kcVQSYu
q5GI8YtB5TDKF5VNRPZKtlm9lVzGRd1GO5DgEmInFfPSoQEYNLK0jqxjMYp91ixphKF/RgP6X59N
BtElnEcM0ii8a5N/Nz3s9qxLZzgmLoPBrk+XYEnyceeZ6NAUXM/yJWKqtsexcMZqMLIWmINNmTBi
ZaBB4enH65lEsuMUKI9zGcVG7CfmjfIXAb+Ead4MjCLyNH+fIw8jTmtixiSc9sjOHaNRpi+sBoBv
JDDNa+QrMTmVkCHTE3uEYW1KJEMlKgwvu2CDebNsqF95PZHkN0VXUH2fPabA4wxDUM4fbj3sO7Ij
doCdzdVcttWlKsPlvJjeGGeWF5w+3SMx2eT2I/Sc0kCYh44IHVh2ajyue8awWxe9ILIieDFFi8Ir
7U98dLPjYEMEkSUAYz9BFodpnK388uGvaGhkefZiSj4GR8eUZTyzjqDdFALKZ9ABds0LPkB5hRAB
kYCqjqWiFkdvccdYw8SLISrzKFZ1VsHuOCg+wiKmGYvFFfnCGzG+GX0ugB5tKO9t8Kg12mCOeLL8
Yu0q7z6MmsO9QXIcdNdxvvpWEe5sSX9W/Iiybjg5qcX2fUF+Rs4vW3Dt4+P57hgQrf2SvgDZLvzP
yczvaUjoVEe+TTWa9iEnmREwAtyJpI8+xRS8Ojb6Z6bHGEOz6acFwmCrPYdmKGrAoU/FZzdYsG1c
hv7oN8kgRtexykOYVW4FFkaW7rG1kvEKdpaZa8oELIGGtIaDxacTfcRuIjIiM9R0SNy8PgFcw8Eu
WpbOmAV3Tf2bOCXYXynKIg0vfWNFDlNopneiYV6k9BKkxNxlK3tGAn5P8kljB6fJGv7UNb2hE+4c
G0Qmagyiw/GNKhPbRTorQuttlRPF+BlitdpZ83KWhdONxWV/IoOCFK9MnMYBVhGajAN0Agcictwc
29I5+cs/BfiPDtIZb4HHVT16XrUUaUfgZaTM0xuvOoneEN3XbvLTZl7t/aEECUzSZrl8zGQ4V2tJ
nO22IlnhDrgMSIGtcDOx7+Lquo3mwJnART/vSZa5z75GWCYlWnj8MMe25gmTfsN3VwiOivkYmTUd
HYld28Dq/ZVVZDfLIDBTN0h2HbPHXx9WNw+oCoJqmkQApJemT42NSXbtgdiRDzVVTz5Tn9QP5qOl
cNVVfG0S93djUYYumCDPSNv7YIjhGPb6Dd59veomFOqmxNEj/OIgWGkUaQxUOUt2Qkl17fr2B6ts
5Bh4fdh8Rrjpewo9Z9M2vEijTV0be5/kxROcilmC2pniYzKfo6HohhlzPNB15d7Wjdhdm6PQ26hI
fusSd1rvcl+aw5s/JTleGlvvGeDEYM2D7oFIYJuZsicNhPDThPH2fjb6Z+bFp4xGgVIseYutgIst
kZ9egkzSAraRsUwhwk1YiWSdUfq7j6SHhSfi1Tig0ObzN5EdtSmoiG5D91XaEeZKxGbrUoekOTcu
AScw6c04y+ixiCfp4Ffu9Wj96cey302LHjvHAr9NXEFkL7OH3tFo0UuOdz/DR9UluwG6/7qo+dGF
qn9mvlmvSgMHlRQ6XfNGmm9BB4iVyILjrJv+KSZ8RVFRt6s51CCICYRguA/M8sCBPF3m+MFe/Rxr
+3Mmc3U3DmUEI2zbSfKnk6WL6wWBXrXpMYjp7T0y+j+la14FOFnwHjYploHpnQEfMd3kOET9zfUA
ukBNm74v6mvWwU6eXML1Svu/iOH4TfADuQL3Ue3YoL9ipOR5ot4t0eM67csfjJDnDiyWg6EUrRVm
gaDyAxjO1iGu8UxGfhjSLAbnMYXFOrEMIFAd4VjV+MaqMIJhix47xk1GRJewF/UW9FiLXmvTd+Ar
93nQNydw8HkY7yd2KQjbuh8CQwgI33zaiJSqLNI8m6r56Bzxwi9pbBHOw4OyjStx3N8e/L2dkxXx
Ok0jcysMEFCZ2wwbNckDpEXJgEMX+5kSFQkVgWppfKq6gLezX1ggJu0yARKffsuDz97771zGPyyn
pyQ2CEnj0b5oZDv8jvO2HZIvp2lsgJD1Pun6b7vEO2CkNNVlrb+SuR32sXadc1t5u7aTr0aMDGdq
01s8Im8Pfaa2/5N2ZstxI2mWfpW0vB5UAw7AAW/rKrOJfSWDZJCidAOjSAn7vuPp50NUTlemSpY5
Y30TilCQRAQ2d///c76jW28ELH826v5OVekes6K48xvFWe7hIevqb1NE4IMVJCA6uWnRtQN9rVOb
IV6hKqoQpE3PNG72inl2ek57M1jmBVBDiCsLhI+D7HF0G86rNgP7fIQSy04pXIgKzCUCqZ0ZBqQv
5qF20MBBrCsnAgYQ5qdQm5JNklIWTIBgazlO/9ad0V1wqcFeynsziqN9YwPLSg0USsI2EHTNdBkD
TOK2j+trWUp9FTc0kqkaIgPv3PKSu8VrbKC5iPQBCYK0EQeh4oQR+6XzQduUMBM2wOZARM4A4TAx
cCZyVaVdk0LfbJKl9BU3xI7rSM/QtmopYZJwCBHheNkeJDu3b+ileUW2B+uAVYr1bJmAxGdwYh0n
u5g49RTibh21ZzIK0CUSJovq84Q8h2xrxmJcmf2GHh0lgbaYM+PoXxBDgeKW+gtyDy6cuKcKq9tb
6upYAvTuDFTPPDgIRmfiqaK6ixCDlntlRtsa70+hZZ/LJJ2OdexRcsknUI9jvR682p5bp1Bde1ZP
Ro/SM/TvmdY51/q5TKHWKYIO4r7tLz5iTSboerugKALiTicqOVIlXU2Eh61yHswWuEljg2QsPaNH
tXFAqsGMOrbfIJ6eOqYblKeaDU6VHk9c8F3X0+8Y1gb0ONNjntQWpBQBpp2cCyz2sX5HWu9BW0Ul
Ivg4Fq+ep4tlYQ4vcQvEZYyIgxDuR5bXXybQgMvAwiLGSnJp47Ug+zl2AcwOq6SCnKh5A7PMdZr1
EfOD1FxGIascyZhYSKo2lKVmWJAclok9ZBuoWztKBOkGHyWne82KyldEX3fdl3TQ8D3QyF2FLdBy
oiqaIv7s9vzJWJ2zzPoKItm81EPrHtOahUXgkCYviSggXeVStM2zT842Qo7vpvn6SKZ1t/Olc6Fc
6s8FzyPFKfDNsJTGlOSfJiLwpxnQJOE8n7U+M/8n2UMlIZgxnV4UNn5s+wmSmZr2lgNtXowXlrLx
CtGItmzdF4RRBlo9idZuDo2sBkoxMrQ3U/QJwjL1SGv86kbko90ekM+krPfyo1FF0d6Tw6qbR5Ew
Cr93lk7jPKx0uqsV1HTxbNmM0l6YPpSqj6m4sWYJM8QApUIRmHYdzajaJ0K+Bh3rWO2wpfaLApCc
TXgI0ZfAqottK8tlbkXrwOT7CbsKmMq0wRORCopa5CK/HdMw45bqDOPS1eqO5lce7/uSZcuALLhH
xE7CDg7XBDhxVbVXjaAHP+A0d/QYd6HH8GJEZbnx4TMuOzx0msJP5jM1T1qC0PIo/WpnpImXOJVL
IITnmDGE9PIvXUT2hdmiT7MzDyOrUmvaE6A+ddZpALQNa91o67QutDVLrXBd5MYu1If5nggXJCwR
72PRHidgVJTaNnEY0o7VXMbOmI+TDeN72uAhLa3kkJiVtzAqF9EF3EwqquPaKGiAT2p4oZkyIkJi
/2AXKbhnYL0EJCsVUdY1uowEsjEcqi3QpRQ4PNDgPquMHSdKv8lNj9AOOQnMTCUFCd45AS//ysXx
OI7QW2T9NVNNCQ8q5Sp2JzRzsJNpSqwhzegLxCefep+9i84N2wB7BbiNf9/mdr6J8ZZvCxeyG0P4
s4fo7wj0BXmx0XDVIo2KV0HnPFPe34wZUwipQxmCScUSgwlvUjvrFNwbyjTa5xpKJvsLkDkufvsV
IJb4BMj4DGfz3tAx/WaT9jFyrwoVUh52dr8QakrJ0aRuHdKAJrsMUJdO41vnT+k4kFJc4rld30t3
orzsie+jiwmhCMq92dQleKJOW1gqvCslghNFN2fMadTFKRpUYKnZorBXGYWwon9rNMzRTuArHOtm
SMfTe50G3M2FJq4d6WBbeguOTLVHeLfImZyHhLLxklJngOQzPaHb/nBb1Gi0XB7IF7ZJ0Q7thdHi
LGAFnsCXmvA05O+Y2JJL4gGNSkxj1U9VvuxDX5CTds4iba66BpS8G3cijZbOQFRG5P7F9IioTjkd
PmjbYJCpkwYKJNctnzCsaJD2KdUyI892Tc0qy+aaXUwaE17cB4ONgy0k9OFuKKyvWh5Em9RLiVjs
Q7QyWrHADYDaSCE4LNAiUXzTnrnCBibLxspRdwBJjTORGwsZTcZd7JTHNMhIG6vInCIx7awQlKw9
RMYQ1rjBUqJE7U/NPR1MDqm1kr39tSzAvxsGlB8jS0+GHRTnonPjVWo+dxUjDn1nEHRwtLiLjkuh
69VuMkcc6Go8yb6Kd50Z0npLSgdJO0Ql/tUtS99QV974ufosqvhQRSwy27wN1qqF1FCy53tNg5RQ
I9bvybV/LDSLDWg9DS+pbyjJpocQzsGxIJmiiodo6xvc8jVvJPnVNtp1OKHWCSqLzAiKYGlVMu2Y
tTAVUg8Ga+xnEh1r0vqvhlntjbinhzBNO7dFb22zpC9i7pCOb72EgM/yMCcaAPHIlox0BhWc5wyq
br/S8whvla9eSxxrIc5qTWQmQgHSHQtIFDtNUrRzkdvsLCyWNHZsoiMVyWdUCAj1YbmaJ3hoM2vH
0AW3A1z/iH+G1f25KQvnTJW+2GaKK0HXigehs9sE8GXAK7KAjxV+acIZPO7qn+hWEM2I1Y5MHuFu
qcE7JDdpcP36COCmMT2R9bZWfTg9Q8Q5OVxwW6bohDIVqCBA/jj6UTPz9JApqNg4/mEqJPHGJ0LG
Gxu6laQ+vNi9OgU9ei8Mw06UEarYyc9kUomlF+nYQNrZ14rQUHjJeQhttXYCgTi22zdOSSeLvDKX
m8Wa0JdWGbQj+uQUheE3aQssVzI5V+QQrgqc9ktdaNgzi1xn0PZO2BOZRI1GscmDpdszMS1gP+57
ae0afPN5BOsNrW+9KxzHx+DgXywvyLDJwivBKLXU0Ksf20R7j0oaJCWygwUTcfqThv0QpBWgmBDt
psdaWpWnMTeNpVsCpzdzbmzRVJTbohoZvs2hOzuGhQ7e93aRBXTW5hYgIph3QdMDqaPVkFomeLNs
Ch/anrazJGkWbxjQQmYwxA92xZd+FhspDKlx62FQJ+F1Y002AQvZzhCls0oCDQtjD5sOltstIbV3
VIehnoFdM1IcZEVAZrHplggr/fJe5rQAzPIkIlYmvRbjgczaXTY470UMYBoQ+KK1mOujTJq2RgAI
UkF9YeaED2DUva+GhyGSRF3E1M1QQVNyD/R6n1loJzuF85FuJWWcippEW/UoAOzI+IRyMN/0Qntz
q8LeoYMGUko2JbXlnigUCk0I0VL0iBSfGrP9HhfB3hxYiDtAg5gSfUZzpt/ZCFUWVVwTORJndzgy
dmBhJaeIqW9pVWOp8ss7vKMH4oBORupMD6LJDqMLOTMsaW1K6uOcviNVW+mfBxNVpIHefec7zS4d
5Vtq8fmsYdhwadznBWufKRpfo6Hctqg2ixTfQJAOpLUWoPUYMD5r0fSa+Ey9RMkaZ+owqNiBqCkT
JeE6gj5A6yVb+hVF3rgLqIrltjhqQUsiKAuQPIYZVAYqXvoUI4LWuprTezLp5GpgVeh1zD9F1FO5
leNKdAbM5WtleS0gMlJHNUowh6ZJthR4iOEaEk655hrOVsC4tfa60VPC1fMKOeKXJi7oi+XVZkJN
UrdCHX0NDYWRT4cRWQqF7t2UNv2axB0Qpl6z6TyOjzVy1elaSKqXOTyZtf59GLT+GsXGo6GjZvYd
49VuTW/pg09bjRg1GQ4ac2WOmkVvSOJ24hTIyuiToJKlzKBH+LRqjzVzol1pFOfQcnt0eFkMqq+C
+hI9kIQYnGTRtHtzlnqGKJfQ7loHeKLIvj3rPXcib41Fh5Kf2qa1AfBpRAGm8BKEq242j07AIe+g
zJsoTRYcdHgsHmXNXml0JZK5Y+EYO1u9hLCa9nhpug1SEZZ6lGa4OSfforKYu3KgR0CSU5DFaYlj
uFOzuvlZM8wntFnYloYW0zMyWiXLYaWXBtNwKezd2NevjqRmBNZ6UdVDfMXHVFBM7Qe/30s7EvSO
Ibo1eqvRmJ7oDiNdIW3cPVqNcTVzUFW5ohDljdW9VdQbe3DTq2w82OaCpSdTavr1AAW7HJmFM7kU
zdPyxSdSceURGXgXDc2mh2C698chX2i58dhQHX8EzUQ3PoHhALhkm9o9XbgMGytDo3qIdQJMXawd
k0mbZera8tGhcTsMrB+lRGqRki+2dvz8IRE64DnWZLMeBU8Hareor9/HGrbUiLR2RzYig2jiuieR
FyTiBC8TQ8o9CpgP38F+kCkRPfUDuYPSi/fxYF98L4i3vSiZR2d0wTqzaE8WhwhfTHW0cMm4bbtp
KVs/J6a+7vScJW6WX2IYxEdaLC1VwGuPNvGcKI+6QWMHdCzFxm0tZ1d2Ls30UG3GMvhO3pGO/llr
l+3ESp+Z0aeqA5FC7e0S90yo0pa9zAKBzgTTP37SvnPwG65y880DIb0xHZuLQkMyHEaR+UTntVlP
8ZjvNVyOEGNCho0WDn7I2i6WrrYybQ36jkF2kcK0H3Y08LQYFZ7M7bWHKG1j5MS+0ML5LjM6nmFg
HbqJ9pGyfID48VdK6CTXSnVnJExS6DifKSDLlSt71PPvtUlUYaXizcBs3FVbC733c0DfYJ9g5F+E
9ksa19ajIntjUQfC2+Blg11hQ9CRlvWKHHVf6ULfOC5hEQQMcyWRuVFb5aWJkFQIs8ZVaFzTJMmx
tBX8KsRmDlIOpSkF+EvcAxMVAcFbDd160tJ7M3YgG0xz+Xe0wHhHFsRV8ageWi+GUNmGLyTCwp4L
WD6zFDzAdQvWqKyqxyHMX6hBfwqGFjVQxXDap1ddqnmRotEGBgDBBU2lBmQBoTyE/5gEGPRm/eTJ
JNs4JrxZdON090uYQC23mTEJuXgc8g1hRLlMEqf+IFvnnA7JfJBxw7hlgYJKw1zWyPZUlUWALFLf
tw1o6tqaFk380lCNB99Zb0Izbnaa5r1VphstQQMgnLRwaRWoF9Zu/2kkmHFJUVWsA5c6tldc9V5z
PyXjTA2Hycb9njZKgc5kNRLhUnU6XQgRHzUs2JRWtLPVjvaRXqNxjDNtn6mMlO4BaZHnWN9NjG93
tY0HkVMovpqNfTBxHK2C8JwJlkV9BbdVK0my7Fk/4rH6LFI/emEgaJt+XyZKvgJjxSVoB3SkrG9I
MMudX1fefVcln2LWsgpZGUcwwI/A9XUEGo0Eg8i31rcuxMBRA3Cmfmdo7Vs8QQvr7SBhilI355Qw
lHNLuMiSRT/2nYl6e53ZVzcnF2Ei/KxRwWXKZxZLC36hq1l6YoAnKQmaU57FWzF690OcWJ+UE+z6
OXdGEVgzVnD0Khq8vLSppKdWhqABRH9n1sHG7u4TG+aznmEUQvI+a3WR37qhCcN4ayYmNKiCVDzh
gFgqWgHhxUWPWZJFraeStneJgTJKkDcHTMiUjyi3QFsraSsYYV8stIn6zlTFGkXW7lJl4pBGRAwb
LVh/gsh8fhi8ctJTagV7hdu91nFLEqe3Rh5lbFXlf+2JFK0q6ozo5zWvau+mXD1baPrpfqELcKyB
ElDEgt/MiPLU8Rxb47nn5ohmmRQ2In8qwmTKsFkJHYOV23DTYXgcpXIWYVulq1FUxRGRcBoCn7dF
sQMUHL5EwAAjhVGPZpN2zyIH1xkkc5d6F01ldUIJzgLQypFbVxVl9177HGCVWxRUGDZueCWhAI1e
Yz5DwgHb6vQQKUyKD5n9aM6+UKejWofbO6acqspVSaxs4dTFoSnCrUdy0UY5zgN5oslSoyu2pHVB
ycFgHNAHZPga63A/4OIIw3MZGM5ZFuVFLynIyIl5GcB5QtGR9lOHBLhDIOUe0QxHMPGDtTuSsJzT
uAbCoScUhXDiSzy9O8RsqFCGA71/ogtie5rZ9yFqtZI1DMLhztWJGoVJxC6NV+OW5SEU3PnBIbyS
tf38dKzMbFpqlO4j5tM7L++ywzCOkM2D+AqdJz3B7HlEdC4Rb9xYPcCG/SQun1hfeYdUaYgkq88O
sUAQ9GW9iwU2E/BFW6Ax8caZxu8D7d873Sz7PY7X59BBApJLA/EEveoei3YXNpR6gCpTSrLxkuGz
Go/RyKBd+92xK9D2md47TN5+GWcB8kzmJTtqKoAzoZ1jLdhqVtMfc2TZrC88wFoJYpkoAPJD+SlY
Kk+kKz1OiqM1dDHadZrSHGpxb9coNdqiOZDTaf7zIROGeUD6SHP09p+310FOIGIQQ1idG5aBrKP1
YOvAblMmmiM+mZ2FexS1dnjMOy883p6JiGQ70TxHQxQemZDD4BjzBhBwz1qbsWzhUWp7StHTL1sY
2njIJ2rqPXxts3TpNSRbnRVSnJJHjnwJXK60H3KbJCUILItMMgejctjgjOkykoHCS2lk4UUWT1rQ
ZWuLEGdo6/Lcw37Y1TMtSXNiTpLBPQhb0M/g/M5c7UlZcfU4WeQNTkVD7UfYiHK7eCdybVbtJ+1d
lafoagaoW0SfcZvpDbIECA9e0EVJFkYxkR8oAF+UWkRlsJeQHyc8d8DMq3Wmgc4JtbPyZhEI3a56
hn/azCnvnOjrJN1qp89uyGZ0nrSSFrBMg44WtjZLnIaLCzwToLhPUEZCXPzI9eFMCmxO1edE9cjn
PpWstQPzNCZ2fk0VvbAmjt7oKdqYywd5Yf0vLyNVok2n6+thDFwarS2psjMTwtLoZxcAkwr93pxS
lNx2xNLWKGb/5bSMbSmuMhMEadnI+zXuUHeVw22DaQXgKIFepLkvg8b+5NABg9QXrYoMRjw/nLCQ
9sd9WWsf5vxqgoTZW/XRs+bq3Rh/6HrYvHlB9ZbFd25Rl9uBqLtNq813PVsNKAgfoQWnl3mwrvX4
c6cFBGrcJbqCa96OT3lhNTi7w89MyDEWKg19fEX1uuZmo0Hg2smY20oUguIqzOyspNjnWVIfMzSP
wie/WoFAowiQEzqX2DBDIdHVdcToSpLK0O/0hnNzTJmjNOEg6ZLmb749ONdplrCO+mhsppp0VmVR
QaAy+g5kabrGAj6J4Q/PyGyRISN8pkvWrELNhKiWtjCLIud1MGpmL5GzJePYBTP1Qp3GWIG1LWht
oDo1kbEudDgc9IjEFurLYzni6ytFuGf+8qA6PGpRZn4gq8PU3bbxA04PaxZYQasw7G3MKvCutDiu
iKpIyIUQPHqpufeC+6Sb7LvUp1jnzHlUuRGQNxNzQwlzZS0bZMEBNOhPuFpOjeGWW4q6i7wdmsfO
Th9gmzfbmrX+AcF2tHUsDegeK4VY4I9vBtzuEKIhRjLJEypkXJhXuro/7ipLgpqxZx3bIJNTU0Mj
Gr16543QI8q4Q/cuMv8ks4+QZerSbIxyTRdnbgMYlzFzxsWAfnNFEBvlTs9s110QQai0mJmAkUHH
gT28GadvoOaWTmx6a0EfONKAPc7rR9GdCu3i5aZ/zx7SCc57FCh2VpK6wzr3L43XyzutCpJVhAtt
6elpvaOoscXQLjivsHEgG4zubw/GWBNwXlHnT/AmIDgr9p77YChUmnIKCaFAUsFVDKuzQxWAX0I/
uHVzUM3gnnOKtsgkjgV65Alf17GOmuDoux6DAghH7oX9arARaLTDR9uI6kSA35Yizr6oB9i1BLFQ
hwTC5UZY9LtI7g3WfWujxTZQEepSDTIAhuPiFYH7srNHYpaG0vlse0q7hEW0Y8ASj1OmHYGq9I99
LyameFa1NUkiW/kmhBcUY+XWU5wOIBlQLqCfoCVCIaxj7Zva2CtowwoxPVr1iF3O495UiVF+qTgP
ra6Jrn16Ji69OsAeWWgVqAkIKtnBbSDTpFr/5IlxAlUpohPIq1XOJI1elQVPAjJVHkbjg2dxyQbM
BZN4KF8Qf2kMOm53FxSWfc8QATtpfoloi0JOiOSLNtjHGMCJMt3WPtyeiWwa9rV7KMSrww3/3IIu
tPPQfO4VJZhnTxPU1ixvvDe7uWgSvemp1XEzQODWKwt3DLQN7sy0QfYNVe1LnReEeDSOTcoPy2wK
Nv7RVATPDZ39WA1x9r1Fgh+FpPXAbCK2IR0+l+WY3qsQvPCA+aoZsCVlSFqlvBLXu3CSvl2TgOcC
dQcqEDJ6UcvASJyzpLSKcDoyicQRlGMB6JzkvSnUK4E2SAs10nkq4iSCaEEfsSBvMc/ey3AjSIkx
hYu/BgbhpndsVmRln21tpDFwHYFr6QkknmHwzr1pVJvIyineR1VEzAoPEDuWJRg4Y7KOWdNjSCRG
ColZ8FwXsEuUAb4GndWhq90vIoe8x8TDXJgjvvU8rZ7iGc8yDq2+ZFEULxlijqM+eYdghuNEvg3k
YtR2Lah5FtTt3u+Du6IJ8C+YdnmuQ8yNPRlHrEs1BFxKH09RFHh0JJrLmOQOhUycuBrNobNreucJ
4sneaR80ChtA9+7qimNtxDad9q6RXLCGAosyZWebHbAHG/4ARELi6q6HAzimF2GDZNJBz4gJcGBM
NhQ0yvqeZfKytuvw6ogWTqCg+ZcRcR5pCUm7RFpocXJhTE4ucCuWXabXh4zgE1sPGsje9Ap8H79M
mYI1qnTQZJNdvddRqW8C2qpEEYPqgORzslc+S9cjHCyAWCii17UWsTfbB3qX4xFrWHMCSCWYRRJN
pQFCPCcaykzD6kFIzfntJnzOlV2CMxKidzaVjq4D/W12nqjPUF/zKG7r6tIy297eAh5x6pegNvPH
SIXZLnTa+CwDgs7J1NjCbMiPnlpq0mx3RIxtbO8dAYt1IAoYWvzE6HRsQCMeCuoURiP6UzMHK6PT
zjboDYjQAyV+1G8PqfNlwEa3cQrlHW8PU9Br3DpQ6ZQM0KvwK3IOf5/X4avRetHFNocPl44pmknM
heMw18T9QKyHFBRb1qX1WXNY4AEw3caeec10nPsOGqaBJRLMF/R/uHEM0unojaZUwk0w1jYS8yri
7ku4QnK8PeATS45QQ2h5357e/tPyhy+AhWAS3DBKAJWOCuPgUYh9MEniSuYX3vzftx8ImlXu5g75
YnnoUkidwQUwXI8jvbHj2CDFKUJ5TZskP9526e0Z00hWL7fXmVel1NuYILWIRlJUGmPdZcSJ1DRa
Q4xWS3eydm0NxcAHEQn0ddbqJXX3mcLoOxR0olbc5LtB4MIOsM2umr1JwVihVHfcV90T/ZFrh2lx
Mb9xe+1UWJvKmJ2flsVwTGekVVWKkyO1cUcjkYlRZxOkreJdpCPDNsb0eYzVgzfH2Yzk1tHnq89F
VZ0EHLC9V2n1OaYpsyYgLVtSqivvQjIZ7KJI17mRP2gVqhgKNSXEnsp5EywBdkXcX92SJwoFg0Er
9Mw3zNGr4OmICMy5pa7+M3q18GB0QN/ecEdgnhK7By7D4kgeEaANi8MwFQ9FU1c7KAvjILudDZxs
GOx821fAzOfDpXYoqaJjMv/47XfaAdbi8vbUjGPzQFkNdlg2HVDmQn/xO7FzkOGlZkitgkGStUR7
DeMQYFJw7EoGauJcNVAkPBtnPT+ODlrSs/D79hBI8dszvcOe1TnlXBnxDoL2HRBuutqeZXK2MoKj
iOONtC4fwxiWBGknxCXp5niwmg99plIlMkFAR/V+QVTeIWXatgsGJusAA3aEJONDsbLWoLteoQdA
lolNizCfhQobsQ572IEGRUE6zg41LVPm4d2UwbiIUEL+7v9ck1gdVu7EJBe0yVnbAa2hXRckCBG8
NHPP/3pwKiYsE9OXtUySF9n11JoSde6dDknM/Oz2MM4vEepVoVn883+wN6PNwtq3YKH+UOdy21Fn
R++4sVWf763SDDfsH4J5ZLg1swqk7bwlpFsTTjuH/ei49XWaWUIp/XZgcKiXF7ftVJl1aHU7PnJt
k1CIzKYGYI1au9bOiUw/CrMD7D+L9phE+DMtPtv73feqqp9FCbdtKJOv+mDtR3VF2a19mSQVIYK2
nqQaWZ327nst4QeaTdh+imVZoeoL3ScqcGKly/YFkkZ3THoXXq8s64esNB7TlDBTK6wDQDOiW3QB
btZe4mPsVVUeCCOc9pnd1UenjzGrJgk+13xP7ulwNzNuD1LrcTuxsjTHpCJc7HtHwXrnzk4hOG3I
8PNAv+sV6rgmz0wKkVa+UWYGI5G7IHfAJk12c5kgdDzKO81GEOcJJc7R6P1DiDLY+3fiUatgFHsJ
ni1oDiF7r0+TIwsQe0vgPQ0rL/F3mqpBmVTeUsv0z9lr2kff0oxUod6FAdlSw1m0BSJdzLNw34sx
31pD8GCYZg66rjPQ0aCzGNlu2PcuzDFhLXK9UKA2cf7rZYzCrgEcp/ceXpwJXLpM+mtMygq+hidR
jv217LUP6tou9yfe6mZhpEdDfg3Ral9W8XjV3Snc0Xkgp1eaw5UZW0yWe/ru25G3KcsYOiFLmwep
zyb0KtlmOuAUn0YkIysPVZyHqN0jbYsaTH/I5ocWLtNiaLMEzUUwMl+ibaWb1XejN+S6NMjtncJL
UzvlZVRN8XB7AGONDDYb72+v4sznZPf0R6a+uD6A6G1raX/4UdBz80iB8aR9PbOPrraVO+dSjc75
9uz2wLwSh7XhXP71/zr364FU+FMwscQjCLJl/VGi8XHcswizL4SNYW6ZL5iyFRN3FeIMSU5M7gTl
5j3Lo7s8wXYpPBpuZZj0R1HyxCrKw+2Bpgim5LaMANhXEzXI2U1i6Aa7XrTbNPugvTiesBNRhnGN
zjtYYCXpYgVnbjTRuhEWTijUjquixR0Xat/EGNl3gYnECMP6XrAaOuk6BOlW4vQDpB6c84lCnGGV
SKmKgIaxNdjLeH7DHdYsZi6uOwhq1NbTCGBjK/UDE/ps5QZEF2dm/ATeDbSUQHMj6jfFtbQaWqIr
dZM+u3TKGuVY32IiBHplucXB8cKvhSJpijyg/oh2tz92of4xODl1+Gl8jOsMrYzW9ZJCOF2OoiGM
Rcqq2tW6pAfduhYeKoJNxjzIMSxMsjjZ5O+crMCyqNUxkCpqN7ElmJ0yFPlNBdBlLhfeHgLX/O3Z
7WVDCQ1Dgm4usxTEOfNYrGaOne8KbMgr5QMKhp238aT+0aha21O7iVak/m1GF9QBAKI3TWKE9tBS
pJO1+PWX//jHf/3H+/Cf/rf8gkqAgMX6H//F63em1xBVg+aHl//Yfsvv3sjIuv3Wf//UH3/nH6un
/3395Xte/XJ+2lx//Ml5c//9i/z53za/emve/vBinTVhMz6036rx8VvdJs1tI3zQ+Sf/X9/85dvt
r1zH4tvff32HB9bMf80Hv/7rb2/tP/7+qyHt2574546Y//5vb85f9e+/nt+Sj7D7Vv/br3x7q5u/
/+qYf3OkbqDFMW1AfPyp/tvt/8XfpBLUr1nYCce0TPfXX0iGbQJ+5W+GLgmqcnXHMYm3c3iLeIj5
LU3/m6Mbtq6ULWzLNqTUxa//96v/4Rj965j9krXpJQdUVPNd9F9/Kf55KOev5lhs32LzfBThUuyX
kvff3x7hJcw//b/qYAKCOYfkmi5xAflDVnN/zp/gFy07r13rxL/iQ7eTdvO7ffTbB/nDhuc//OOG
ScIzXJ1vKZ3bB/vdhrPYGUr8//qqpXU4BGuEvicbbzA6hoUecoaSQlBQvG7IPELtstAoHRjQV8aB
NWlDiJA6/MUn+tmuMHULDLVus4vnvf77XYEiUEwVVd0VR2cxCZgUiiJdYCIWIOiv11YCPyX3rkN6
+fMti59u2RIWLGZp0rP74SBQ2aoLa2Jf4JMg7PHQpg6QK20txvyNCQIVhu+QCM+Gb519p1tnwjpI
mewosh8L4b869HpGRD56QRNoZbhq9eefT/3kUFnK0U3M3NKkP//HHaOZeK+gbOsr1ykWCDeI9ktD
cQZ4Q3BwdqLAup4wxv35Rn96ZiJ4sKS0Ocl1e/5UvztBSNLonWlmW8XusKxSiqZdt87HS2K95khv
AtUBN9wqbzj+zzYs56P1uw1LhfYX7IW+KkjQmARZITJp7hPnVdohzRE03sVwp1vudaCS++fb/reL
YlYW2a5Bo4abghTOHzctojzpaFBMK4IwifJDbpgjfgNWVefa5n+2qR/OduZPwo0Ala+qxl7kfrgW
eFdYlW1IrviLQ8k97o+XOt+KawaBjuvi3nN+OJJdoZNpEFIXpitPmlm8ozNFEG9y+vNvZBh/vh33
hwPndq2pQnzCq4mFGQuSJaSIXUhGykRUFexVMh6Y//vgIiaa9JZ6+vPt/9tlMn9NYVqW5dg2eMIf
9qhtWcXgVBmXCcgm/FqSFXk+ItlHIZ+V2HHYekqM3Z9v1RA/+9a/2+wPexcrZaKMKOfmcUiMYUFu
3grWAr2aih5Eo2MNRa9hQW4uQjqof3WxzF/qD7fx+UubumlI7g+maf+wzyW1kd6GJYWr6tVH0iyF
uWvGgbRTHPeGRtH94GnZm5t+ieASNrsRMp9r1vgHOuT6yU4z2mPj/9Wt/KeHwnIsJW14J6gs+NS/
v4Q5HYuw4Uyo669dhToqCdaOZtGzq2NShw44hg3dY7GGVnua4p2yWAmaMc7VfJvb6aVz7TPk2tA4
IjH+i+P108/GCG4ygEvT/vG+poLR95Hu6av5SJmf0/xT1qcr+C5b0SJex7FsF1sWiUvNxaMLPmuC
8jjm/UKxy0KNKq5D2thHhWTvzz+Z+NmZJFxL8aHoh6kfh+RWSwbHNRmGRuAoVArWujNuu+nFL2D8
u+0xF+pkm+6Vk/oxH8ezT9QUlCt6miqSKz9FrSYytFbus6CI1WERSk7p/+9YxPlm6sIw8LHbjPc/
HFmqP1OfkbpHlJS2duoG9Ge3adAFVODg5r0EzfNsWn91Qlk/Oc0tJmOGpbu3CdgPJ5SNX34M2TV+
pfb1wHCQek85RfeWHh8xdiehurVfo2906j1+1buu52Mo7yX6q3P7Z6ePdEyh67ZUtqXmT/r7U7u3
PTvvugmRcrUbunobuv6j9Jpj6BrvYfiG1lZju39+avz7YMxul8pkZLIYmhwmnX/Yaqqb2C7wI64M
DcVEvjALj5TBHjRIc/9/SDuv3ciNaF0/EQHmcNvNTlJrNAqTdEPMeGzmnPn0+yv5nLPVbKIJzzHs
gQEDriZZtWqFP3h+j9VhgOh6tw/q5nFl6aVdiUYVSQAQLEexZg/cJZ2kRIozufoUfO/a4b4eX6dI
IDiILpZz6pjhmPUJuNBO/AL0ElfOxWKEtRQL+0QV2x91nhiWCLl6VoC1nY2shUUjNU/Hg6SGz7jM
ndpow2ywAtIvVo+p46XvK29gafNZKuFMViwSZWX2BpIwSIrUZv1pTI/NafyqVskR+A2UyGJnoaHr
2MOjlzHry9otXj/wIjFnyqq1LyHO1jzWW4ZD8YEBBei/2e/QA+hMUcbYVPd85FWDO4OQiubW2VaC
Z1Slz3WSnJ0gPQ+Vv/YOtKW1bWbNCntfU63ZuS8sQBwtYHxYnvaWWRiSCVtN71xVb+9jXC0dwPgG
viqq5e0G5V4FlhUN0spOWDp7FmA84I7EOW2+Fe20YBST8yGiPtj1KS0InEdDP3E1czwo/BIbJgR0
wtvfXyR989dOKajKGsddsXXj8uzJ9JYAG5OplQxnRU6qIglX0aoTtUgvhSuJoSL+f1frcdQpCxWq
EUNc+R8iTBApeD9IGkmoj0oqIle44CFQkmcY7kn2axfsBasUuU9Uorfcb2fVd14l5K61Yu2nLGV0
tmFb6EAYBL15dZppAb1pR5ncQTe3FvChMP1cF+gh1v5zWtSPcj98auPXuM3Ooxedbr93ZWnP2Wx4
lQuHP2Xz8kUoySQNSW5OyFTb0NRoL5v6iRbhlENnVIe/fD2GQQvPKJ3Osi39HKPul9SufP2l0MvR
t6n0NZtqyBa/8sPniOyoHZhDwU8t3cjEfNFp9w4CK3GTwbZJ4FgZWwB/NCjTzcoLEA842wkXS88O
fEW3tR7BDLmN1O1EShvhPRyYLcSlzzrcLXUy7jpUHEIUVqrhFzD718YZ0fnXHqrIeUHqdG1DLJxA
XgXoFYtAIBOPL19GbIPqkPv4/xRIQ4QJSHysKv0h4zN5iv1SA88yHf8OjfhthxPzhO1DreOdiSGk
Z7TIVUIKUPhtHbV9v5qML4RIBhI0UyyEClTTnP2+SIo6vKn5fXXZ03UzQMwmLhsJb+XgH6AsZgeI
qd977eolsbiyzZKaRruJu/Lyzfij5vuor7FZq+DZRE0qbjzGfvV9PJp3llNDumi2/wxV/dftTbKU
NercCHwW3ZINQ589shqEZqgnzEklBEIB7myrACNIRBnopG8H3HolI3oyuL8NGre1b2797rEeQW7q
EUxYUcT/U5T9J0ltfk2d9KwdpnbcRJQFt3/n0i1u0IfjMMPYd/i3yxeEKBgVb+uNvKCNVlXMk5h0
Q7R4Q2XgRwxMflNZLK6Mr32NVrjVbtVhbf8ubF9Dhi1gqwpjE37F5W+Y6gL/N500qkH1GrDjEV/Q
pw4VXA8fKxv5As8Tev3hWvoqvsHsIBvizPDYsq5e3dxKopppYZI0lmCPVGT45J+1ot/BaaWRBEpL
Gw8Cf8LEAo6bt0Xkey13WIiltNRE+ojSCVfL7Mm1Gt1TeJsc0gqXHGz2+hS53hK8V59AcrlXdVjd
CK5UpnbMqDPGIUSKol0J6eriz3DInDVLsxxbn4V0NcecB78oLpQSyUnGNSZWW5FStczaMG6zp/EL
ysGbDpvaOPJ/1hpaKQh3K7h92kr01vr+QcGTHsFYtwjuQA7+ljLo9aoKbXwcYTOUKynH0m0s2r0K
rWKapeo8+TNozmaxJrNdNP8FEv25NowdFNYW2rH520QeXpq+RAyONkMAU1dJDgHqCjEz60hDk9fc
rhyjhTvBUBQwJQ59KoqQ2Z0QGXHYw1iiEsjgDWOlY5vpY4L0AsAuLN0aqfzpty0yn9pD6kzJBm/M
t2AEmZ5QvSb6AxQI+kD1n+xwdpfOAVd0cqXZh+0jGFOG75Oa4cWwUXV0U0M9Pk42zj4SGQsS1BAw
APP4xVOG7i/4yqOPtsTK21nInWg3GMRgh1vAmPeAYvg3YwmUww2QSy219GxrxWcrc15Nr9snL9GE
vAdCQZ86p/gZxfZLVE9nJ9aYtPnfB2Mt5i00ZwyVxj61g0mEnt9GSYv/koO+DYqj1Wcz6uBd2b+D
BkaMDzOHcFPm8l+338DSkho1smhm0y2eL9nUjOtjFemBXqdZbsmMBFkWanOkHOD/wfJQ1z79QpJo
aLrJe7cBpHFKLoNqVTiF1vrYAUtIyADJ2SmDcfSb4FAX1Ol+9eiV0pOveNGm5+3X2LHcfuT3IziP
rhp3oGGgk+Ewzrj8AaWNNHJT8QPqDNBZHPvfhhIPclEtxxI+SPFRN8OnXA+gSkj0BFskmyAlmMrT
8OP2T1m6XxgL2bIpGq5XhxM+g4oAtjS6WYKUh+OWIAyAyTxNNprfx0G2XZpK+9trLrVdYceYCkLk
HL6rekEN1VFKLC7WkPzLmepHpdFP0jbbaKX1j21gIEMehNzfJvGGw8raS9EIebj3cszB6G1Wq+BZ
HjbmhLJjhByA/09v2C95093XYk5rGcdAMo4AALhRdDIxuGFN+YhaOnIKTN01+x4U78oPWtqMpmFY
BqM1jRpxds/5jlllsKZopWMyJHfB8wR7V4frPyTVoxnVjxkmAMWYnjI1Pirh9On2+tcbgDKRSZIY
GpqWZc+SMeQg5aHweR85UBeffTAld4bvvXjIQP0UtEzEqW6vuJBXsaSN5bqiO7Zz9cSJibL8GKkj
iJH6p8ocE6wc0vbmfTVqFGp3BrZ4qo0RrqXd0xU+h+pq7nud3lARcPq4JFX4Q/P5mU0LqPUSAE+6
pyE5kKKc/q1PG1e0yXBHBt9c4yuIBwMNat34GvXJWpF2nVeImgSZAZsRKpfQ7FaEMAaEqKAPQTfu
IJJdq29O//Z146Oo0PQiPU53WfG7xHk2xXcrwEHi9pe47hOoMlkNBAo+PIne7NtnsjVNspMj65Gm
wNp8pjrxU+jgTFOMu5owfHu566OnyiSF3HK02UmnxVb8UJe2ca/AU6M4FI9rD4mLls2hFFrWtCf+
v5bSZ4cKjq4fVHgFuSpgYH3iMinQPwq3stGvBbOlDwnBArcGki3KmdlSuaanRo3IsqsApFDt6ske
rX1XQULOSm4PWiLyVq7h9PnMQiNVUPaMt6gC7u97b7efeuksI7oPakBhb9P5uXzBdBNS8kJgOxlS
Z5lTn6rJfg1s9SF4Lro3CzdYOV7t8S0cJZIn2CGk6JTY8wBS57U1TEkxuHWIPFfHRtL8nZAKK3UQ
4K23xz4WbuC3gu0rF9kWDd0vtx/7OoMglDAcMRlpE0fl2b7KqdKVBr16F/T7AJWGnDGIv/fqt4br
y4bFfnu5hS4P69HUtEiw+VOAPT7uY70uqzArQySbAkyGreDOyr0X1KaK7m9oAEdJ15DYzPaxY79W
ph1utOxZBfNz+1csfGt+BfUID8wobT56serO1PocrRQL3ras+c9J19/j2uAqRbCpSyQvoCUxW3u4
vexCyCBgKraYRJE8zZP5DKn1QYvw6jFoh2jMCcvC2FbQYRCEwT/Q/4OnpC/CHcEbN8E5Xr7qLne8
sXaG3h0xjg8pOK0g2LWm4cbwX7P0Pmdmq5Tx2g11fSerIgMGx8PQiFbi7EwLPRgzjNLeRU5j1w6v
5oCAThQfSNYyoF/IxvjycxbSyAc+ffsFLwRJlbpXth3aDhDCZk/sWKne1Lneu2ZItq0K35pmg3Pz
Vscd6vZSS1vIIAwL7AD12XyuiEuFgxCah0ZthpGIlrgSJwdK3Kmehn2Ue7ugx20rGFYyjsXzY0AL
Zx85POV8KlA5WaTkjoVWJBY5Qhq2RoamRD0rwMeFYUBu/QRc5yaWfwhS5wWZvy806l5vP/xS0AAx
IWIWg4mrJGQq69DXcwQrfeQE4dBvOkN7CO0G6/MOgTRp15hrTZXF960DaRAnVpzZy82M5k45ZCnP
3ZP6+sxmCwNXgPYpwnbJsBhOaihOtSv7aSHZRuiE7qJua7bN1pptKOSatZ5BPIQSJ3VtQPFI1EJ7
U1s3RklW9OZxPvB95wx2E9F+tT799xdtkmGS87HFVIFa+xgt286qzRimiDt63VHeov57Any5zxoE
fO6HXls5u0sBir6iQ2YFtuIqLk6YMjWVDX8GB8BdGaAMGKkPlvwlSGnKMHC5/XALvXbersG7Nbn6
GPqL4/whpzGNwJZbQ+a4DuPBhrld4lNo/qSH244DKvEkOc5Tb6orN/3V7nXEeaVDR5Uum+9QwI/L
4j7F2CoHcVQpCqrN5hZSDLVigwy4gAD1O+Ze//VJ35e0dVvl3aLONXtSo8cFWCtHeAX4c2zUtDpI
+XDv5MmnlBlDYZv4HwjCx4A24DisQWWUq+/K8kRD6nZLDPTnaYaMPU5g9rQHJLnc9mr0o/zkOLD3
Si7jbWGm/2Cx8cuxbeC8hziVvnly/FsHwmtpiUqL0rjHDOwbnJCVC+q9PLso5cXvIvVwwFaCeJu3
L2qcjnriCBge1fkdJNKL1AKTb46wLeCiSZW9HdRmRCixgMQGyVxBFECNHjNYkptvQXLA2T7pkjNs
wid4Z39hwZxucQp+iCztiFotspDcdJA1EEqL9Tstmg6BZ93hwrbjvlyb3yy9ZAcdQzE8ojB3ZhEK
uoDeJ6iTuTXIZAQykECcMBvv94OcuEbRr8Wm5fUs0X0T6dS8DGt0FO/R3kOqC8nKsur34fQzD17E
tFwMSTOlxhJs+JQlr0kI2d92dj3QgapGhWXwXxEG+pqYykqGc90/5YuSO8tkNwKopIow/uFI++FY
W9CNgRHKryXSj85ejdIzv/4+jDeJioa23+71HKUCT3uATzyU7Q51tGytb3pVWIjfgZw9nTGGNFeB
W+qMsWnQqHPx0TsryFAVdfrgefUvgunOK0d3Mrt7xwh/1K39patB2qAuVKYr4VsV2ex8g4NhkG3a
BKA55udea9quVwyB5dSSeztHhzePzsa4L2Q/26iK/6Xt/efQqe4av0CcWHqCgE1HuT0ha7hDJvmT
RAHSYgpkWs5zR9U/yOZz748PuMR5XyqDMUpnr2Q2qqieZz9aYB+4Y3l91+gTA63FQgp5d/QR7qGa
w9kOjS+BHn6r6ppWa4wkmqUx8GNIuzUFiSWCqm7o9Skgp0ebE/q2jddm+mbwH6u8/ZW0Q+gmkrWr
JsQ0vUT67HRcnnTVV+KsuI9nP52+BJ0JDgXQznljwNeKwtYTBoI6Ghxpaf+wFIwaiwejgfnQxD/y
TD0VCC9AykEMXBZ6bF//80+wZOC7AjpAe4IC4/IEjGXsGFaO10+oSF8w9DmNKUyytjqlff+rxjew
jc+9dh4y7JlRN0UaceUHiAUu3wF5GW0CwqlCF3qeIZqdKqE6zoQwHPUXG7TdlJ3R2/8U999sOdnV
Obnq4Op4K99e+PpaZV0OPwmaIjb77I5rAqvW5Y4HD1T9oW6YRAbSOTZ/oT9NIZkKltTKTr1OILg0
BCiLFqxmXsNUkGAsuwypagxr1b8adTij4vike9nnAI82bFPzqX/sDf04mkrw37caa7Mu242gb8zv
VOwjvBFs4OSqvve74e7SZVS1StQYExPUFsDltlVPUPietJ5btGl+Uwz/vP3Kl18AuSkn1eJTzzdb
GcVtb6fO6BYDWm+etSu95Dw2zrPx4AXIJ8TNKccHKH6+va74lPMtxiUHOEaxwGjNp2SjpEgGVPnR
bSuiKGPFRkU62PoJFGB/e6XFJwSLAgCRWof1ZhnwOHhlIos5Mvoe8caqwX9YTvEr0x9xbwRpiqiW
5Np58CPrwh+3176+YElJHDJvkja21xyZ43sI1SNSQblhJO6oMUNvSCuUfzBqoW42V3JvcTNevVOH
2xzUETfn/NhKhupIukOI10E3CTpCScs6rdt7Z/DOYpRHavfQrrVjlg4t8YqePlv4upLTsmhANYBD
G3nI0VjKX5mk/kR5EUjW18JTXPzmUQj8HgzJ0Rwk1x+8XdMDRxs6EqwnVakfIZXASYMR+t9fvkN1
zahJYwL6vi8+JBKxVGetHkOWTxkw9H3ziN7FMSk/GeTPbbvWllp6+aAquOxMmgdkyZdBO+i0MRzw
InOtvMcxQKTpD4WH+qwjHQErCZsPeIz6WrZ0fV1RY1GCMEAAwk5L/3LZgd0syxI7zNSjuylsTgg+
u8M4RMj/CfKHjcuyd9RDpI3KqfwsNzH9/HDlMC8dMRAspEskKeKkzR4+ZUZXolrPSKEKXozU/xsZ
UWUMntIRY19tL2fBLo4QgEGd4a/bH1lZeO90AdHxs+jka1f9zzGiUVNjtOXqYYyYv7/XhgHx7o1c
W3hsaUds23/FifdNYN29NHnLy+bvQW5cs3H4RtM5qCPkKNASGz4Les7Kr7vqZAkQAM0d4As4KlMs
Xn6eHNzRlDnsQQBgxwovoy7+u+OGQ0WxeRws3A9DaaPC3McfaQTd4oQrdeNCBAK9oVEkM2wDkzi7
UuVKrUcTZQm3Rpc9tezfaA6P0rTnnt3Fk7SyERaiOjc3jQ5gnzKI+dluLDtvwOKFaZavm18Mo8Gf
dMCXTnlTI2WtjbW081WgH7IIrzAHZmsFAJz7WmGtRvlcaAHmRdPBV8M7iM8Iq4FuxqlMSyw8bb4A
u7TjtSxpaePBh8MMRoP8B3js8tNGRZinOCHwZkv9iBTD41Dphylhl43YE9bDpybfa8wZbu+ohe+p
siLy1vzF0GP21JBnuaUgf7slTV9vQhi7RaE5Mu6KrhFuwKfbyy08pAqCnk4hzSvwrLODPdh2KASH
BndI60fkNnrjRZP8veP393hUexgODpPzBznZO7WOIQp/X+1Zya+BMZat8DH0H3ASP/uB9Apl96FC
71jB2erZTIBWouSw+YOnhS1Ap5vrwrFn9beZ9V1XBcySNGwppvb7UNxNGSbqvo4hFqpEkCb+LAWl
2w0bBx4H6f48P/H0VkO7n40k/EFjnLvq4LXDvkzRq1N8qrxv7SShrdusfNqFe1uljwTIjPPDnTWL
DL1SNVqR5dwc2N8FmobpIv4Qk/2iTMgpxzFeY8bK+126J1QdwIUtuDQ0OESx++FKVsw0DauhG4We
3Z0n+wfWew0zbasBPawaiHuRvtfC37EWPN3+tItP+2Hl2dMOyAdLhUkgjihAo+mbzYQuL7c1dlwD
hjhYLa40V5YOKnWMTComJrzz8DT4VuqZPSNuo+vporR3Ro4c7YTwksnFpK2k8QuBFwKiDYgAUAWQ
ydk5DVGCCWVLIFpQS80HEHtgOgckz+r2cPtFvm/HWZZJG9CGGWjbfMj5TCgcUHFTYRO5jRwizog3
NVw33KSi6DBUIf4G1YhpJN4bRjKcDWvYmpJ6VxoGDNCqOyroIw/Y3xkFmrzxWKABNv3nIRk5MIhB
0G6ESULlLEZ2hhIjJM3LiFTtjvz7APocB+5sAzd4D1f0D8plPF4FNdoARYwG9OWu7iIkiBIBJ/Ij
fx8a6XmSs7eoz96U6jyYDGYDjIS/TgM13O1vsbSpmTZz91C5qQBlLxdW7bS0MHcmw8WFWLShMYLE
xQIwg1nuQrwwanhWt5dcuhAM3i9QTJ32iDN/1snWe8+Beaoh9qOOQGKKg5Uxhx3fhgGT+3I6ppA1
by+69JyYUDFE0RVavfO+gI+9+4htNYsKhSs7OcZ68YgYuIvT29bGMN7iA99ecjFUCaASXSBTv25h
VWVTeaXB+UVKczvE0BHps0gtzZjhm+Jj6Yq3a2dVbGR7ZemlVww4C9wvfXbqqtlXnbIWqSE8gghT
8cFswKkaYjymbwI0qbvou5DK9YyVicZSAGGGAl8OWQGajfP4iAy1FYUs2hXhnWj8kl2hRKS5fzBi
ZftQqUA9fSctzlOYYWqjNkETG41jsM0gqjL02Hx6LWrtrUT9xVfJQjQYoEiCOLw8IAlW7dEwckAE
VECGN1q0/b2oRPGH2/Ly+Xr+91FbS4OvIVbiET+sq16u6xcpWq0SRYmGcW3+Q8L6dJRt/G4fR3wK
VDSnEmTDoPumj4J/eHvrLp4Wje65DLzqmn3WRJoc2TIN6rJLz+ie7erGOcdRfg7aZ3VisMCk9faK
y4cF8Idgmi3AEjrcoKeu5XbtRlidBeY+UuyjSVE94id9CiztBEN/V3vZm1b8UbpI8xq8gCg7iEqX
Lxv/YVWyuoquIbLBFcovgXko8C2JT6mdIIzcb6IHiKYrpd01jUJ8Y6Y1AIfhOV01ijUp6dogA0FW
aOrG7ih+x8madp6WuVr5IHkSk/VWfcCq4y+DaYUftKchSV0xuRjbDA/f0cOyJXnoh8C1e1wpqZWq
bWHp9UZTvL3erjFxl/YFvCQaq2wLOC+z9xSgSKkmEI9cy5oOBZrPxpS63YSCZpV9NiwMO9aImIsr
MjUUuGpc6uclkg+a3XFaFXuM1t8rk7fLYNM3ZAJG96azeBau0RaWsi465g4fhmE7F8blXqi1ofZQ
piZ2wrzUK9wGaxweR+s1wLXXW90Eiw+IIIsM6gsU4Xy4b+va1Pd6Ty88NO5aTEucKjt3SfmI/nEW
73yzXMnzFp+PE8ZajMbg71w+X9VMjhUmPF/lPFToNqppi2Qvb3J6TKY1kORS9CShRN9EqN5cQfRp
XkdQgdgwQQB/UWlOFXEsMn/WtQoU51HGD9dQ1i7epUXF5hSDbgZI89sBRzKsQduKL2hAS1f956AK
kS2X0aOVdzmC7mmlPknQkG6HsMVl6RbyFRl7EMQuXyy2VmNdByybjuEOS84nCcgLPoTo0RvHLE7e
IJaYqbcSqhcvCqBshBJmLQz5ZtfuhKqgESssG7a4YNa7yP+VTC+KCmMQljrkRaYeXWJtPBMxuuEP
0iqHhErX6dVQ38+eOSuzOMrw7nCLv/rJ2Pe6Tyhw6FGDnYz7bTassfKXXrIDKIRRPaPdq3lzkSa6
2ug4dwrQbYWdIJLE9JIeSlm7S6UvQ2xtcK/7k/ScVpRMVcS+MufZI/ANeNA+sExlbE6RCsUFlHGa
QwFF73mS21OUJG+K/Xc6Jf99hkym/GFpcZw/1LtxWjfS2PGGJ/hA8YiRI8YN6GMSaRMr5mubuPDu
GvIgzT/FEmLBUO9ub+xrABKbi7kHaC+mTMaVYJRtdBhJBhqPL08so90ZXnqi3LbeYsGwILOtvuAu
8VlaZV8vpgU04AX9SEhVzZPKUa8QjIOm5ebWpzhvUTcZvlat/K1EEBJABvq54dbJnQ4FRePbymOL
SD8vUx0w9UwTtSVkUKGQGEw+0I/RQ0Qu+yzYRSL182Xvi1J8Y577iCuCh4Y6Hkwcz99jWMNHqFb2
wMIVQaQW2Kv3Hto8OxlrjOw93F5RtGcKUTOYwWg9wwyudLBQYUZflGsYrIVcniVJicRsDeqk+Ekf
dp3sqGUJdoUEm3xjiL2z02ab5lOU1ceVlyyum9lLpvkJhURMnOQroYXEbx0nxTvSlS2ool5C8T9t
9BozZCRPfKk4qEPpmogbJPjqrqytLa4NTkTMnWjaza760MF6TS8wxcRdd1sK/W+Dqqy56wv572Gw
X53xdx76p8QOnkFLPTVdsffsX7d/xOKbpgkiUFFC42R2vlHrUxCbZoPXSvAdQR0neci7+JMuaf/c
XmhxF4kZLboaOnfj7J5o8FyXBpMYluvo5Eo0ZGUsGTfKGLs1TosmCTCqrwAIby87D9gCBiHSG/5k
zHR1KybI6tveqHbIhcgH0d3wMKKbkm6nY6NRKNFhRLhJJsW6vezVtfjvuhZTeQtZpyuRolQ20GGM
ZNQimnDnC758GGx9/D71EiAU5hpj+SodamD9ISTpAA/ZlR8wjx7iB9i0VriVEZFx5llIJffwIjut
c7Hi2NT5pxwHcHwVcV5BzC56NU8Zrt1KCUIrJqIr8cZOnvBLXXkP86/+/iv4BaA32WBXrbYqxNLS
DhHNKM1+J4ESTrgiKrk+1XV/UkpjX9J5WXny+ZF+XxNiDCrSIK/t+bHqtQgrt8ru3CgO7wRmdTS2
SuzfM0faJvLRjr7wXTaW8l8TsH/XdWhjcYxkuByXQWsaK4aUKm8cDw1Xm/BLb6gYMcmxPO+TEPOz
EaGiVjrcft75CX5fFuYVm9ykifY+XvwQK3uv9DMLxKarVsadkDNss/qxqX8Frbo21hBP8DFYiqVo
RMDsZKXrFosahbmGejmqLxjxOIq3idrigOzCq6Cc5urvvJfvU6Slc7161Pr6HJervdulj/tO/FfY
20SS2UuWmriqtLHH9OY3dsMIDRefK5WsS5Ff1fZFLUysPvQHLfh6+yVfQc7fH50WJfMqPGvph19+
XLapHmYVqGA/9rEtSDd9UjKoS85y82OKnAPjgq2MgKPB/NysOqyL1C31wcqpXopmVIb/71fMojUe
t5iGqFhsCFL9O5uhnBBgFd4bkesDyRCifQI6t/L0i2+d9gSpILn2VfCO4XwX2oAAvoieMUBUoRtW
YQOWmA06tfE9M65NgFw/Dg0rm27hkTUGpHT2mEJc90bkQqr72AC0acjDpmpQxgy3GznTMCR6NaJg
Q+Ky0gsSL3G2y1lR4LiAcAFimyUfk1XHZIRB72J954J9eehbaippN1lY+4Zr4WpxNRSGTIUlmSzN
NnRL8ofRD1MHIYo49Aic6Wh2ZOdS/lo4a+TVxZcJGhQ9MwIjBJzLXdyGuL76PqGxVduTKGHKxt8N
Fg6eiGYIg2DFK7/byX9VY+TwkM6RuNtER5mG0+WySm4zwyslbgEQurFinOpc4cO1K6fjKlt/X0cT
jWegOYglzYZzkaQ01iSbnavH/v6dloGCTmmFd5jHUZiADDOabSVJPLK0cussvllkmnQwAws8I2+M
pryInX+Dv9e+CYGoBNM1OGspDxvb8AjCNUHNhduVCQa3PMIe9O/mc1fJwXMX8F/vCtY7vOS7BusP
sz3BaxLYWeePsgohiUadj1of3KZZOzo1bRmvy7h3G63bGVihCTgYJjafo+Hc6IciUA5C1DPkprfi
lgQLEcr8mJXWSkm8+OQffsfs1Ax2EMb0Av9lTWTZd234Gij+Pmq+DhkWN6tj33mq/r6z3scKBlIP
V33AKKtI1E1OqREN96IP2AEcEFDuGHdq43MuBdsmSA+RDq4UWSqvSr7Eprq2vxfuX+DczJ2FzME1
UK0ret+AK9K5SLUfUOXfeTZWe5m5w+UN02DcOCIsWMmuES4uISK1f5BN8wPgHwHslW3KwcuDTEoL
b6YjnbNgifgSwvEKxXe9lZVvOOCAnes2mb0WPZaOloDSg/4RDbV59EBHXC+zqe1cTWm2oiAMqBjs
w6ixegp4+CHup5Wc6mpELL43AtlAsgzUKckkLx90UstajjpuHcaTn8ecWqw6ljhpSWG/8brXoXqh
nb9N0MJLrBMqfBvZHA5oQuwCy9741YNdoWyfrQF2rjoh7z8LhirZNKhb4GqXP8tOU2CYodG5GSbi
qNWX6mMb4TDcbYoC6ioVjfwmGI1CE+l2CrB04LT/XXnOh5bzSMHtguRWTE0Fyb30/0aoPlDffBp8
UrVavyykHHwARt84RTOVnm+1IFOwMekH6pdQP2r9vdAda3vKp37nNMGzN35D6wXnxjX65NJ9TK9J
F3JJuF3P++86Vug9PjCdG7QguJHUEiCPkJSq8ppnJfb2t9/r4nKmjkITJ1rUSZdf1GujQe2HpqOh
aGw1jJ1zZNcc9cnIkk3RrvXDF1eD8msAJyWVn0OlY79K1RYpTzeNgoPUoEdmqHfoTwEeJvlQnOfb
D7d0csVeBbIr/ph/Q2ssc+wu2DRZx/QZ4q2YZYzNDwgDGBiEW99AXbBY678vnhLA/yJMESSJG5fv
NGrrSjJ6BQtaY+9rrx7CJ8FvJzAoc6UdtxIKeweMDYfaWYEWLCYgBvM7yDbQqq/mDbi0VyjQcT57
mb67oh8jDz04ug1T5J21t6GuXL3Rt1jbrmyjheNJWk6/DAwpotfyLPMhv9G1rEYJEA/CTWxIOwlh
2FouATgom6bW7wQD4PbHXdhLfFOa4JQEQmJbXJkf6k67bEJbLaHZGkq5bYUveRXtguYcS6br6Wt3
38JWAgTNzQu+DIzsPCBnvj7UTWa0biYxhAvAoYv0IjK3QidLOzAs27ZKsvKIi4uia0PBha4KSfrl
I+Izlo44lXTug2U1OxUrvAllI59SvsICJJLK/e/b73RpAzESe59lMJCjk3C5YmV100Bm04EpOnXm
LwH5DbhKtCBHjOs1kl9bqz+A9vqTZaH2MkaBZ3AVbD1f77TB58TIHRGIKbgANXh9ch6ib1Jyz7Bq
I0aPlvmfe/vcaOg9MkBSbLhCV/qmTmQ3UmMTkRS8YIRuduW5at8daB+cxuhs4yTp/Gi68tDEa2SD
pThB3SFk77nl5avYi3K0PWUyn1co14hktosNypJvjpTuYNjDTRuoNF8jUISok66c2KXjQyOFdqil
AvaaIzWlRhtUTOMIxVW8U/Bc4Ya9R0y5wyqqi9dEehY3Ft1XG1qFYErOrzU79p1oCArqExjFhe+4
tg9iG0aUMj1G8W+IHUo4HqZ+ld8sduysmhYTe0vcOIbgG1/uaGPseh+OL2z8XNo5Pm4bk3DSCO+A
NmyY2Qs9byEEKIKUhYrbH+xsMLjgoABf8fyzu4CeBYa+FVZCQIO34sYLexBfJPBG8A2MCZJ7eGBG
/g6y5EobYallpH9cWsTsDwFSzUxeOJBUVwiFBniUOfaPvs03Ro2sclPeDfLJBGVn5/uWDEdr73U4
eyuPry+9fTQYuZOIK9DSLn/D6LRlqespuww5KhOJgFzKDl241xHR1sMQXI8bpHcCYWJG5p1Z2l/a
3DvZ+dqgdimSCiFtVD9oxdOpvPwdCvSvrtDz1k2i7im3ur1N3TjgBOhMWyHfHJaYTkjF2uMvJJHA
6ukEQK+nazcvkAdNi5PMaVqkANU7eRvKLbzff/I6c3UHsxWOPd6XpyleC+MLhRpbnea/IYQLaH1c
Pi7QphicWtu6UWscGw3iBATS0nzxffMYhpuGPf8zNZvtgBFvKq91hJcO+8Xys52Hvzse3Sa2OmNs
3MkF4GhoJA4QPLnaO/3j2HKJtfWmBLX23/cbK4tJkugP4yB7+eBx4VhFX9MwCwEeFBlkTy5KvO+y
cidE0cIYnVZJ2gNa24XFa/+SSk8Szo23f4XYTLOQA3mDqo3shKHPOz/7w8FLwi6cqshr3SH6adv/
BIm5TVMaEqvRRbzHq4VUIZFOF4Yh4uw922Evx440tK7EZxbi8J4X3tUINKkYr4lDZXDMbj/b0mCJ
NijzFLDLnKY5KlvKKpmMJOpcpwh2xmBshLQMDPBjN9qv/fdha+GLmembPoqO5G8vK8svnCgkVzTq
cGoW58qYx47R9k0SDnIsYYRdPfqj85znNQznEnEq9KHtin+RtBETwdXFF6IIABeyBQgOlOXzeqJC
WC2JOxYvu+B7UHcYrUc/hjB7skrnWaCHmzjbdRNGwVL22XMa3NOcs1JZG39SaFcbeFo094Gj487d
PiPatxZuru90enCQTCAjiIruaj+Uvt53lVe7Jp8BGzYLvdK4Dg4efgltgBefbrx0TfbmeXBrTPsF
KyP+219FMn1qfOmrCL+MWFZOw/UmJW0WYkuMiKASzq8AGap3Omhq7Vb5j5Yg0Af9HkUiP31TLVwP
03gtBiwuCHYUnIpoSs4pEv3IHnWUoRbyB6Hyw3rpamMjkI1G9tSpWyFRR/Lh4mBMM4UZMApYYiDc
YXN/bH2gFNyPK7tWvzqoonT43580v34YZ4de39duUeuQgs2NrrbUvsgPlMbGxt8KW9MTpf+zj9GE
+T0KUAQB1IAj53Hll1yfH0DDohnOHcDI7gpQGE9KYTZKhRiGsYmQr66Ldhtl/IoazZUQSZ+8ONVe
uCOI7lfWvk7FxNoaGFdRzPDPZXBussmUmkat3CR7NOTPbXdGkUCx91WokBsgrhacs/BvyVmjiV8f
WxSo6eWQeEJTv2rg+aC/9WRqKtdxoo2FHGmV0x2reP7usRSOQT6lXP+08rTX25BVGddxHTF2uPJW
AwNmKrWeVq4d/uut1qQgXYGF99o+1o6GN20sXJrFLvi/pIMeQQfNqbd2RzgvISL4wU5r1q6nhRBO
e0Cw5gFugbqcQyB1WYKv5vmVK5F8linN5KB/t00aOv9OFD4mYV2sa+Xx8X1KY/1YeTnXB4ICBjQV
rG7C1NVcfmwkY1RDB5IvsK6wgWdxFyFTkr+Jn5Iie4EjKpIzxsajky/yJAHtkrJVnTRRQV/eoAYw
V+znCEwk58YsUXLiqunrUqvcSGasWr9WyU8ErxmwlptGiIL7m4aQ9RLFO935we65/Rqu4zWrExGF
VAQBYo5sUuU28YrYxmrdBFhGYxM10aH6ZGnZJgQqcXuxd9zB1bMiA84FBqQLuNHl8Uvk2C/GMKzZ
+tU7HyPXmUSBXrP98dDgmuUod9JD5dPWqFDTTo6KlZzRUV8LhtfpkQE5UYAUaMox45z9DtsY9Twf
4R++Bf/D2Zntxq0sXfqJCHAeblmsSZI12ZJt3RDb9jbneebT95f6gT4qFlvs88NXhgFnMZmMjFix
Yq1kfpQY6y1QcKgtiM0odgqnIcEicJiPEimMhYZz70v7PqWZ1Xl/NzZFAFOLTeFXgB8JxipuN4sD
YOdGlvhJUHkaiDZUZLe5V6CJZumrHfxrlYlbVBU+0TdZeQ46RPQ7V3XjTdOP63ydLfnwK0Qs+ZAx
Dr3E/TtRfzTd3ZQmMHTf+umZk/m1RlI3f6ptqJ6S4Ul67GV9s3EMV+KjGH2DwIHdCgIY4mP9sPqU
+8rcK1bJRHe9E5CPHuLMRRsti4ydiqYzCd/BV18+3/rVVXWaeCayUyBqYk8+rJpNQZwXrVF6YXRM
R5R2ePlCBEw4+tQMOEpI1tbmRjd/pSgGbgHYYkHRx1rSkuyyl+AnEPts60d1Cn5FiReFN04/uVFd
Ijz2ZypPyfycYDrWKdbGRq99grDBgCK4jxh8XpYn3D9GIGklt68NA4y6ZMTV+E1cAaIenBq6dyU2
J+nbQCN+MpF7FUrmFG2fb/3qLnDWIf0Rha9vgAHSeKTFaf1OpBFNvLbf5dzCzJ3shHqwIImJC1I0
8tCR90o0MuN6Cyh/RxOXHx/zNTSSdG6kK4Go2Elz0xmj2isUHQuvmxICC0Tm/LGMHyyG+U3/ZA2/
i0Ry4WmiRvuaJA2WyPftmyntBs1yq+hbmY4QX7be1MrlTSot/D1g/RKkFnXkqGepZDNC7Tk0Jpr5
TT3OtkKb8420tUYBbeN9rFwEIkEUA4HkKVxFl98CLXRpKJWi8oa+ekicmfaEDLU4ra1f6qT/nmcD
M8f/uaNFjpBxEzU4krfJuJcS6y4rJpIqH9RkULZ+2krC+D7czB5SWlBVXP603G5LORtVHMG1+TgM
uEnyjQrgW4oATIvA1VuGcHp3MLdmya90zBhGEk1QtMOgxwoTusulla6y5lGdK5D91p2/xQUDfCU3
ASjthJybKDxHXcjKxTsHREMc1rhBXy8Mznn5vPGKVvZBwLQiT4DsQP17+WNGZ4JpWZmlNwXjfki/
zs3opop6Y+vTfReA7cE+iqr8zjS2Bkav5qTYB9FxQJ9ZiDRcjR3VxYQlVEt8Vq3UYx4ZRcibFCek
EAMMqAbCNFXGmBaLEU+QdwC6d1YBr2Z81sxkb5JkWmhVd7+kwPSytL+tq8EFPdoKKiv3OhFFzEWR
Ugpd9MsdIr1tVAblSs9h2IUel6s1gxsGMALsx7aT9pOO841UeHJ035v1eZoYmI8AQvEIjekYTbq2
hYCuZJkXv0hcQR+uGDMa0QXHCNwLmeh1wH6wLLHTm9x5M6l+xBiVCHhir/isJ/OtIflUiv/NOWYI
CL4gfC7K7uU5ruU40/yI272tf8zlk9R6Sf8mNPAaIsnYtztxksVbE1TcSkqxxiEPCoExlK0SbO0d
gUqhqMI5xsJ08UnJg58lsRxWXqsn3LrOS03SG6f5fdE94EFzlsfou/glU2/suuhN8GhsP3+3MhAz
l8EmPi4+m8UVwMgsdzGBluGdpZHEZERDOBcJ3zgCwW20y2ymWFLVpw9yRBgO2W/kdM2/velEbokz
zUaVthLngcipzgi9lCFLNKsj/VaGlK9aKAj3uk5L2HArRj2Qut3rieaFm3NSa5cvFwvydMDCOgOQ
oib5cCob3TSlWdPKd8djx/rHCpqdoOwOGEWVtbmzyxSNhbshLA62Up3ZzV1dbwwrrxBMmEEHAoAp
jOn6VWzts7lGg9QpvFJm6D0+hl3sVe40E0qh3zXmt5oJG5oCu8QkLdO7vSAQC40HP8Z0MvpTZt1Z
8dut22bli+VniYkTXE2utXYbepsMngZ8sXl7bq0X0MYbBPbxOeE2dED3QCnaMvLG7qXX1fexJ/o5
7nbQXXtLgnfDoRQMgquJ+RphmlFK6tLDBHWnte1OsrJjc5zq5FTo7b7snkuoNjmuXgmWUhG99i0P
8rU6nZ9Ae5LDgseZtjgo6lyMJPtp6elq79Z5dhKZ2oxJ7VihRcWMmRlJ1KXSIaq7e2G3XDLI8Pm1
txIvgDmZwiRPF/0E8e8fzqpTAHeWeVR6ciGYKN27L/0oNTt12uK4rXyKF0stEg2t6C3fSlnK6b7X
QfBFEG6E/LEzBPs8ICDO3//bZ8PDgc4nnwGUQjCxy2dL1M6aGN0sPAGDiTFQVZEOqIhjrrfxtV3v
olhJxH9GhwXR5nKlqNflrLeM4t2mAnKm6P8x7b2T4q0PaHWld9V1ijlGTpZHRiqTpGi7wssJIqGq
3kwzvH/QeX3YAi9Wujw8lUCQ6G+h0bU06Uz1Uk+bfCq8AW1N8rFmDI62kd6U0NF8Lg3R0KWX7xaW
5H7+5jaXXhxLc4yQnOmGwmua+n2Cdy4A32v4cfI/xqi7jZa6heLsAkLGxtLiGF5eWDw1Ey3Clwz3
LWOxw1VpxEpflQWO41VzaCfgKqtysxE6860VO3vFvh/aY1L39wZm6ILXZEfZKctAG3GS3Li+VkIE
/UxB2+YOg6K+dHKQJfhNAwatHmSNdkRXus3upOjYoUouKkq9lLzUQFZF0KsqjKs320ECrFluB2Cy
YKoxTsDndHm0kyJtbb/z+YjGrw7gdTXxxXKDxMk3PUqhwtIcYjyxJFoN3ZZ6y9ppx/9KXKXiGC5J
OUaoF2WGJrVXJ3zBOikxdSpooivzgW28d/Felw8Ka53ESZDlaecvHjQJnUGFjYmeNeUyp15qbsQ8
U4PxN6iMSCR9FJ9rhWhl7xQqojHeIBNcPa6qwQekDhMTMJSnizAycQUwVAUVJ+mDfcgmC+CAFr5C
AfD5016hYmIlBACwx2BKXltCdGZqdYUWm7nXGPIRa5JHPcDbR92iKFxBQCwj1FJghSjoDC3hEHmk
WTdmLDOO9CrD/ByZ9i5FuaqXnTtBiqnQDtPiLc7jdWEp1gUHQlQUV/Gru31ogjKsGiv3Mkm/MfdF
2dAh7naRKe1DUm8J2F3F0adK4x0yTDdD2N2Swe9DtcOJe6tbfnXviR/D1Dzqn/Av0ee5PFhSyBiZ
KUm5lwePDlNiOcE6yFERd7Ps6f8jxVp7tx/XW1x7fUahEjg+D988I7jp2nyeMCa8yp+OcsJT86la
Tes62f69rhWNsTDaO8leKzaO2XWSxbMDf8OOYH6AU7C48yutKNB3JY4bse4KM5Y8Z3WtjZ+UaS7w
L0tP1pSe5pTRkLJXHqc+vE1l9PKLeEvrdO3jMojpALGce07G5Wuo4zoHjuLmjKlYmzzaCxvbkG+9
L/SNx95Yagn7w32ZdER7C442Lh1NvOtoQAmsO97MB5T1tWhBIVAMkLIscKoccae4qQuwA/ThMsxg
OFhtnv8jTwgi6PnXKKmeCSxY2WqvqdXaO/9HMk0/Mtj9cyjtLDPcwP+vLlDxznFlBSkQ7CR7cWOE
iu8Yc86VJUvGTlCTui7+OXXWn7nAWh2Lp89D2foZo+shkE6hM7JYrwubPO76mEtC5TPvon3ZIsiM
QxuaBvuKi2MoQLk5e47zNe+CfW+iL7RFH72+qHlqBLhAb2D6kW4uro+IARzTN0kbJOlNTFr59aEZ
Z1dEcRuhIRM1JT/L3cC4M0bkFZSvG7twBV8h40bzldEkJIavPUybJCoMbCoLOMjduUSJZGws352L
GBKef6/7Dx1NsNrXvCCcXz9f+xrmhVeJhA1aVSxOO1Sc0Q9FhEobRSp6P/Oa+jeuMUCXZPawJaZg
OKhSf4jFrJDcHVKGlMSEFGAM1Pu9GGXM+w42GN0gPkTQr1NfvWWB6RbDv5//xmsu5vtvRPMO+rQ4
mIseSAJAPeYYAngC4hSqoLLDpCF8EqkBiZf0nTBzFXO7upFgebMVEtbOh4XIrLB8h0XN93G5R+lc
VHbTskdj9II1lCtATmH9Fs/dIWG6QUV8D7HzY+CHR9l+kurs8PkOiM/gIr9hA2gCkUVSqRAEtcsf
0IbJlJSGxQ/Qqh09yScd60QN+6bPl1l90I/rLDZanaJAbsU6YAzlPKDUxFDNQHth8AENk13j4JEd
uU5KkBdwg7J1366+agF90AI18aVeDiFqMB7CsNTps9Deq/ZFuu+0Q4vOX2uTzgEmh9mfwZxdM9ty
El4JxnS6GJGGQcU2L1mIVWvovYGnHnWtcpCH8JQmhteSh+R1soF9rmQV9NeRcxYKmnQVFt8cYteT
SUgirkfyg4DsA5ATKjQ+d6574Iwo31jx/bJeniAbNElQ39AAUhdvdvbnyQorrHTUqtihYwzqmuys
HmEatBVjqK8q0KroM+sKnsWBD3AS3QhKOaxn0eKPdHTN9Y16bSXFZB/+86MW0X/Ww4ICiOPmgyI1
Y7drpm8hn/SIL8w77RS1fKfaWPS6PuVj+rjqYve1pMyMWWxFIeeuYUM4ohyfvyvZj8SfXGZg3Xgu
XbvdkDZeX5dMEo0eEKMrdk+SJwq2wEgOVPJbrhgnkxJUjAvoA6awNCZ8/bW3Q2ZetjglqzGeeRck
FwH/YXQs9tms9c4MJFae6aEHbHCORTb+Cz65tKMwVUwQb4d2Z02o9cgUE7Wya+OzyUjVe9nEHHAf
6icD6kMT9QiwgorTuPg8+Fx5odvivXz4lYv3ouptnOiaJEwP/6GrV8gndVRBCdBTi+BB0ETyDdVr
z+pUuFki0/N83QVjiMyQv/ctSZBXR+lvkd2KMyvmlOd4IztaS9j4iTpqFWDE9IjFh/3hsiwnxh47
I8q9Uti4sZkzbFk7Ub+YmICKcjqCqdKlqSeIQsLrRTCYppEvS+PLo0GUR9JG3fn/2DYhbQnGQL94
sW2ZnuFsZye5Z79gsH3UTdoWUC8HMkqYVOIHik9b1voDZl6yX3kp83+zzHVthkeARVfM6AWVuauN
+8pIfrY2YOUg+3u13fjyxC+5jEEW5k+cfgx/BCywiEFyqVVWYmoRqcYd8LKn68VB1/7oztZoznV8
ZSFErhl3UoQw/OI1VVI+jrjARp6Vysjydp6M414Yo4tZ0zSYd4NvbRzelZMhlPBpHwG18HTL4Usj
Nu2OTgkmPmb2JYK2F6mm14fVMaimyPUt/zUu9Xs76r4mdf7kAIe0+XCSq3AnfZtyBd+frXG+lZAv
gD8sbgBFUJlZDpGoeROOYZLxkyyaeZO8T8rwOM3lq93rT+konUw5OaUhck0I7Siq2yj1P34YfA1U
+Xeguv4ERGdv5dorrwY4AXUOrj14RstObYXkTjFoQ8S8buSG2AV2crZTxue2aj0j2+vS1oKrb0Zw
XClieT1wzy+/2a63xi7u48gjuDDxN7uZjcMmuB+WX2YMmyj2gTjCYw/PqbWMvS7gUdPo/8AgB/gI
tIMSfLGGfivXus7pUB40UICn0yfkWxdBuaOUkFRDCpHNKG/kRv8eK/LvvvreBvm+iNtvUVUd5Ky4
wfk0mIZ/4eP+dFBGwmPhN1LBn8fetU0S5o3CxFEwKpaseJhADYqflJPyzMkM6/tMao4c6NbNMDgO
y51e2tyLSbIzle8vVVycZzWW3Sam2xDa+ZHCcYsYuhLYGH1CXBsABqlLsKDFi6PDMqAfjHxo0Z9T
GY1Zod5Xqd/rBCGXNgn4trMa0miruuF0p/fzD93B/aZQ8r0Ud+eh9h8a/dxo9qtJOV3LkKkljbqa
6Qcwz0SF7bxFwF853vC7GcAWXs0QAxYvte/lUe4Dm99cancdHvd9Nb9Min8zqBDSI+13NVk3Sqb9
dfTwKa3Sk/aEdOdtW+c046c/bVOnu2IaQibdjOPGO145cPw2CE4M8lHMvGcJHy6vqGvbLEEcwet9
5a6I1C/PlazeJ8H4wpDKd81h9Ak1KLzWPHXE6iGOfmb6eZCrf5FO3oLGr5Bp8D0hSYSgLq0z2G2X
7zZFBjOSGmTj5tR5iZrwGYXOV2GQ1jQPVq3dyXGKiD5ifrL/LKhWG1sh/vvFTfR+ruDUQXG9SsBV
I3XkvIxxQpAzD1EiJJHoMKu4bNA8TKK/Fso5UcitqcSHqQqoe5K72m5/dUa4oVWxkhWyE6CIlkHd
QQGyQPwAV5kgaQNka1FNQMf5rrfbc2OGz/GcP8o6EIAT3tshyFs+Sa8b+yD+86t9cOgRCY4rCcSi
rgygUsl0KFDvQx7KwiJeME4bFXeIpDuQiYV4f0z1t8g45pq28RJWPhVY3zr8QmEic9Xdx3IzNqXM
6pkHpqoL0ru5GFwnx7clnvYDg4jNpkX8SnVJBQ+OwDQ9mK6+xBFBuUu5QDneGwENhC5KkuMFiQG0
Gkxu5TDHah0EmsGpPGXSxgOvVNesDkFJJLkWbj6LtKTTM/N/3FwdDF1c2y9rphys3u07xHy7CV+0
zkRqF28KRa7+kTMhFpHT/582IsF12SVwDDzNwZoE22QRWPsmHiUjMwfP9otHqC5PQ9h6sp/vA7u+
UUHfoHlC+DfqjVvmmivFV0/jgnaCoLhQ4l5+9SA4Wi1L9vBOdJptUsyk2JfZlwRUN8CiA0bL3yaM
vqodWanpPLczaqYGzZuw/Tcv1Z0UpLu8USM+hR5/2Pi1SvtfhjbeC1Gtzz+NtdPpYE8oZCaFXNAi
kCtS1c225OBrXFMTER2GKL7pEZRIMVpF19OIk42YeA29sjkfVlzkKdBRtBraBTJaOgRfkLeOVQPz
tw0pXKTj//XzcXdC5ABOY8h4CfuZrSmNUYbQYozbYaHqN4WOf2bmMuN9VEznTicWf77i2vF/Z5bT
0aZYuXIVbuNsHpQW3c6g+aUhhtQnCld7xHhnf5O9KQFpV6o+WGVx2+vFM32zv5//ALGBi2AHjZvW
MKotuCzI4gV8uP9siXluNUdRcy6iG3Kz28CAvGOVp9QqDp8vtXJ6KBJhTjHxBad42enPqryZ0wll
cKuId0JxAYuqfWdKXlJXjzgP1NEWa3ilxmeAFnM2cjdQQnLdy6eT1XEO+5HddZhYSmkJWdU5T+x8
1wdoOqLKrgTGqSh+BUnSkmJIryPSbDucW1xOuDuC9s4lDh6RqQGtdq6f6ca+LoLWDex///vNQbCH
RERAqlcNvjCfuhJll8GzsLbgoJyUXvtSAT0ETXJjgbVnzqYZ5crHRR7JTIOGooB61SAOeieTJJPI
U+rzkZL5rmr1m3JM3MRPD6G+pQS90sTkbUDNEYUXSy4ny0O5xeI370kwtNc8tg652p4HtT1oKEMV
U38fnY3hxcx2RS7vUnytFUl2p4jCmwn0jai7dum9D1aDnAvRz6V/S1vaMnrX6Yg0c4wOdXGfaq9N
kD6N9hlLCtip6r7SraMjtb8wlvnva36yG7JN8x3sXA4SYDhlBIVFhlEo8Y2Q5Zgl/Hrrs95sDUpc
WeWJDu27HjW8LLJva9EkLMc+KhohRWwl+aNTjbe1qe9ru34RYIdk9wfViZ9jJTppY3hWi/5L2QYP
BjesnhyKtPhmNf59wwBaG/8p5XSDZbR2AD/8OHtx50LtDPPcH5DSHaJ9aHcHP4pg1Uow5lHwz+ON
tFJcT8tYZwvDQmSLSbCXc51lUYBTVWjNZFL8zhf1LX3H0PkG+LQWUoE74FwgIsvI0CKjieu0rJoR
yUBQt8nS6cW09EuhYNCe/TxobK20eLnIN4RZ3JItillRMQXmmLgoG0hbGxtbtxa7PzzTsgGcBNQE
Q8lKfcE8Oopig4Ior9ZD5gBZYyZ/Qrn184dbaYPiXCGAKlF+M3e3CN56VtKZTNBuE/wVgeAVarwz
lO4Qq86xYobA/jtO7/qS+QSJhru52pJ5WT0x4CNCihd4c6mLNETkbE6MHJOIwAGU9FHp9ttuUmvf
AYTW/7vM4sR0XZG3eC8zoQ7u3IX/dskrfCgw1EO02UxayXOFtgijpaiTQqhefHN1FoR9a6GXI3oc
goxv0TRKK+kgaV/adqKf6yM68t/roRKHSBrRrlGYp72anXI6NAbGHtWaKOtvdbxqxW52U3erRfmb
FLWeE+Q7qddv1N7+tnGQVrYX6jjxD6IEf5ZZACPwfu1HJo8sRCWYJaBJKUZc+xR3zu4FnaTnuPxb
J+lT4wzfM0vvGNNxh2j8V5KmWxCp11BPfoSqvVH7rLwK0kzQJUGFQ65ffN4fci90rq0qHym4Uxps
uTM92dJdiuxCFRvfsN22Yt9tqn7j7rk+0oI8TUqtIDdBfS0268Oiid+BwsSIUKlOf9CtV5VYP+X/
fd+QZhLTatSFTKyhY3K5ihHLoy/pegfd8bkbnp0W2UH5e6JvdPCu3yzLwITlPIn6dQnzT5IG21dV
Og9GgttItVsWv2nFluOXqtx6pBVQQsCAxBxTlKmQ2i6fqbCVcrDnCpXsKb6X05r8sLsbHR9Rwz+d
BXBWOG4bvaoQNz4/wNdhnoVB7hEHAKpFsexy4VyzqtHvEQTqSt81JWhWs+Pq6SHdhBdX9lMYjDqk
JiyjLHv6vZyrQa8iRlIo53j0IQT+aIonGmN1lm2cw+sbBbMeJFGhB4q235KLWxc53PDZocZOHKZ9
/mgZvtyD5NrdKcoqbLO2lFbWFsR8HIEFkBWoJYuvDYBdbeaEBcfkzQ4eRvNnEHoMKgp/m/j18ze2
dlZUxIl5rPfxK3lBkdOcWcf4yW7RKP7xVvtPTvcna2+S5FDhnookW/fz8wWvQwkHEtSCiM5QCDKc
l0cklFJSb8hQnl79icbnDqkqGa8A/+TnzIWHfxt/I8lZOSli0EB8CJoorMQP+hBGYqNv08wMkGqK
GzrzCJuPgqvkH7X5zDTq50+3kgqgvYAuPyitpZM0Lz69apKcsqyR/lKwUc6d5JibEVLq9cnMKOri
gz+CuBvGfjbs2yzq7scvvf74v/kNDFyT1Qk26zLWtJlsZ2qAjEwYPQ/tXT/6xzCTj1bkHw01c2cn
OcildZCn5LZ26eGoWwSJlTDAyCV9QoFSoUSwOMC6BA5Zx3Hn1XnuVumvtnwNq+eZnubnT7r2asVh
4p6gOqJXdvlqc73WlMqfUZ6q7V3QZOdae1HM5JDlxaFovn6+2EqBAnWRlwqzBfzximbmj3k0GpmG
Qk1t7VRGBQPlafRHd26ezOoxmzUUtn8WNqBE8JPJ43zO9kM+7FX7t8obGE6D81NXo42Iu1Ie8quI
ukgGiRnzZZaUDEbeJZi9eaPxRymGZ8YuDlnwx06sW98Z0RltbmemgCX7dQKJ+3xLVgLVxdqL/R+C
qSmViSCc5qId2R6tvqE//aK05WFk0iNIt9gf6yuiOQo8Q4N4Od/lW3NZdT4tYRxU3ZpuEfW7GxXo
xvZ3RoOFeyFvbPD6irBokfVA+2qZWGu1bvcOg6GeHg5HXvDcveAqe+wRSM6Q1fDHfz/f05X4yJ7+
Z71FAJniuG7MGnmxOSVS9NoOMzkoejM6zPG++BOC7I/5P5+vuXYJACdjsImsj0KKsoiRLUnvzCgs
4V7FT0z7lZXaWfaTnVH/ljTtMJhoJs6QR9TTxsLihFwWuoi4ilRbCFQKHu3lF6ynUP8lVCI9lRRS
hkI0ljKjV3/Tga57idBU2tPwJUSlFi6ZW+jG2rvV3vFEUTVdccbUJm1iYGJWL2PXTF9z5SV0vkNj
bdP7WNs6uyuoEg8LoMhQCYJFsCguHzave9vK1bzz+vLBQQtkoLhvlLdQ26fFORuPfs7DmuFO7X/U
oPhHLbmftPPGjq+dL941uvIIcpIgLnZ8SLRYZrKj86zxsVaVXdREOA8z7/aaqD5WWLonl8+midh1
76a+LH4QEzgKsmOla57srnYDJuSyaePYr10ZSI/R0uC30Xld7E2KH2ngl6QhkfJNVBZJ3NGrVuCr
bkmOr0ZMRt8RDyYVJ/Nf1JVKKAV5TwsTh9ff0V9B00dqO06YzARNp2FXtF4mP4/DRnG3AvHy+skJ
4OuCY6JffPn6nUhtojHgVgz7XVfgb0nwYILopA7n3Lzpfna/DfhrxVGS34AYi+hAnuJ8c+jgyzeh
6W3VdOrqlpOnC5EekrFlD6GOEsPM9YjKJ77Je8VVgkdG7DAS+jb4r416B8nRTTUcUE59+zIPb4F0
6KoffvEFg85Ofiq7p9e+yNxxPJjZUS5bV4vu9WkTF1z9SAGc4ZsgJUtidbltEkNDEjqjnadmt2Pg
IS/dFTPuA+FdmsunyHpUGY1qnF+mMx96ppxT+7ZBms3HIhBR0vJgb7ItxIpXQQuMUmGElYp4WXu0
1Fc64kKkN6K3PGh35ljdjYRrXN0aN4+zsyzfB8pLDU8mNjI3lrKbNE1dc3Y2LuDVdJMjLOpWJE/Q
T77cnCZUzZSShc0JUJwMGk8OBvpwz0mYuXnRuFg1e4aU7Gyuyk6pXe2mDDa+3KskDJQSPWPuYiF4
S9V5+RPwW6cxlE2tZ+s6vAfWzYkYerKT6RBsVNHXzysWQ8wJLIJggdvJ5WJT0DZBhd6Yl4eeBIim
fHeafyv/xplcJd03cNNC18IaWqcVJm9s9vtVf/HeF4trl4urmMsHmJDwpMpNFz19sxJXDHjX3hB+
na0vc7gDst3V7LZ0QIEgkr8M9r5MXS19ku3dfJrUGK/Zn2087KzAtVQKLB/d2mKX/1KTcBfZMROO
yonhjoMaPpbzQ9V+S5ynTk7dTke7uVLdvvgma5mLU8cOE+ddHqY7bS53yvSkZPvA2qf2T72T3YpU
20ADcdDcAKs57AQq1wwPDHwH/R+MrFwjsVB+Qo3H7WJ6h6c2e2hgB31+11xdNewXMVYMnDOJdAVD
4CqQSVHetlhavIhJKKESnE8eXAJa5WhDEOcyc//5mtdtSoaNSSVo1JNDMXGwOCGpJHVxLCEHKBBK
wfYXokswNNwS/iZ4WZG8xYiZTMHP0NgovFael94UT0xvHA1NZ7F0niXO5BT2uziiogVi0l93/kqa
7lo7ehZdskVXEjfV4kBeLLg4kHJeU7hHTuMVZBIRE+Rmix0aI8I5fw8kHC34LLD0FiJ8G9t8FQPF
NqMRKvAesgh5cYk6aZBzj/KspRG5VnCbFaaLMO1OELKFtpys/k3ZfMNMPWVAhU8IT43DvtrKZ1b3
/MPvWJQgtTyWTqHxO/wZWi8mnhpSb+XQ7ycZcSFpxNd09sqNkPfOXVtuPCQQUYA4XJ7LmDc1mlzl
kdl6ffWzbb7WzqlNvvnpbtK/SvbR7v7tSV+pvuI28oxj47t+tVfGQ1IdoWmLATFrC6S6vs15IYAq
gpgLZsRNuQhOTjk7qG0AGo0HpT5Z1smZbs0amYsf5UmaueTdJHAZhQQxz1pPs+9r2Ssi1/5eaHfG
0RoQp9pVf4xh5/jPWnr+/Ly8l6FXO/afn/degXxAYYoaD4M+AvaJQ6+a90Z2wGetfozTXf1QT+hy
HMZqH9t8l3fZnQyHptH5Ym/n4jTn57u8cRPNRc29lfehAgNgd4IA4AxPirURP95ptVc/lFiFbiC0
KuYnL/cxi+PUnxX2UZn0vc2uhYhFMTHzipfinzhg5t4es7MjYwFoKR79yf04qOfU6QpGbeofyN25
2Ju4nf+3jpPjXH5HV2tf9WT6hvSQmH8NmUEF65TSRjW/lFFFD9+LZPtkD8XJSFGlRzGPSgDLA9U5
5H5+gkB0towncoCdpL61/Uwv5Adaik35klT6YyTLB+huCdamUZeeWkn5B9NToW2vCpfC1zjxqsm8
DbuXOP9mmuc4JI0zvujZEe12N5HuQqnad/DeffkxkP922mPEQYbfkWClnYoHqW4KCpPCml/CIjmk
Wn3WUog8CC9zIX1+TMy1sKK8J8lQL0A0FiHUcPxgHAuVK0P8ykPzT3BbPRnDoUQbitvxNu5OM1xf
RunUk2JCa6Mzsx/GnR4g8bJjIqNSb5Rm53SPZ9xP5DhxQwV9q/wPB3xvGIeIpLs+8/VpT8qX9i07
TC2xae9wPf817/w7Sbpnhiced7WODooH2KMaxzK+LdsH3z6gjJY+K/fVwXkMS1jG3Suz6n183NiE
q4xXfMoQvslsBb9x+a3olTQEWqW33tQV+/xHlz/aaCX+Ch6knw1fSWdhqfqPD7I0cqieMvtWqc+K
vtfTUwUXpLu32rNhvobFj9Q5VFHLbNuuaTx9LN2S5nV1lPL9FKi7OgfGaKFwnJ3wQWVUe1Y88plZ
PzAxjUHCa2gcrEZzEcwNvsItMR6s+M8w3ObdfeDsspes/Kk6wy5RqkMV3Bs+dlUJIZBWEIyVB80/
jqj+qUHgFd0fCIx3UbDVbljbKNgZEFGRIgY+WOCMk6wWvq0OZIMMY4HI8UkGe2FC4ObNGxzijUtv
bTnaYOTa9KMomhaVSJJpSixZOdB1OO653IvOPAmLg8T6q8X0xZIt8ruxcr/DdmKsjfYXTclFdu/0
SSgNctp6JcN8U/km5FqE0u3n521rlUXEG/HvqOg8goKERB/duZvHt0mpt5KVq3KTU01mxJwqQMs1
8JCh0ReUqaAqdi8l0/8Osz8zYXQEmlaS8TabvznBQy8G0LnGlYmhpXG4h+Sx12sKuXarY76WKYLn
kiEicsFUy1LR22FENjZyxLOpwgkug2rfSKig5vavNP4R9qpHURn4ilc5ys5vnz7f9GvIDe0Hrhka
E2LqhFh3ec/4JM1mGGtgDkPlitxNsBTFYL7q//UhSaQhsmrQCYr66+crr2RM4D9QyTHeRKBneai6
wcn6OAaotSPSYEQGVfRlEi3fmQynFn8cz+i2OrmrD0uTiS+HtwzQuDhiydRl5FFxw+gQdq7hi5gK
E34hIlcVWocC7uITwH6t3Tjca28Z5ADQnoAqG7R6L/c5sotZxiGAx02+l8afVHKn5kXssxV/k9sH
O2SqS4JDibOalGyBxyu18TtJF2IICgFXDjjmZJgjAD0ixI7vJv1DKlAmFAKN/s2wqq1HXSkHGLsF
YcIh8138+fJRS5Sf7SRmACCGem/V2UmtDoYyYwv9IAbsmgYVRYvpVPRXPz9Sa+9XmPyQeuJaQLd0
kYWnieUMnWPVHkpTO7N/E6rwluCAh68Ek3elHOVNCOVsrCvSgUWydrHuIl3Ai1jtmJikAkdqfqj/
tPqdMhwd4w3rVdef8cxl36NsJ+b4AqwiPl9+JXAKaSv6T8Qz+u2LGqgdlHooQETpQZvndtJP5fDT
H6OthxQndPmQaCFRTOtizmg5CJYnUU4UaYkU+uvUPRsgogkVbBjnXq93B7x/DibyyWr7ILTF8yA4
tKPtmvLz50+7gr1AxOAbondL1Qlyenm8UonBFGVCz88EVoiR59FRlzTq7wXZut08CdCtN9za0d3R
pg4zJG/Yko69jl38BFwixMwHmdGyFW/4RWGltl56YpJKQzRRDAFUGcOQEXkfmhddGd3M6cbo7/VX
fLnqIs3AMbhOIiFPmpbZCQMD5ArQVddP8JTvqjJ/3Njn689YTHlDRgEG53J4x68/lEqKnWRZmDDp
6WMrjymxW9fKrm+Y8EttfBR2dYOLFO7IIenVxtLa1VEj2xQ8FcacaVUsVZCMbmyIVrQLZ+fGRFUr
hniFbkKnZnd5iVqyML+GV6ZzBGMYmUJH3Jy3XJOv06yLH7H8rJIyKsPYCGtPlgOsKFHCjYyTzDiP
iu+6P8P/2vIyvO7MMEeBNA32CYimgGOKL/3Dlld91eaaMlVepRT7JIA0aMperLVnq5L2QvyqFMK8
EjYXhu4WquR1Q/7YpukpxEBS25pTXqnlxeQnKq+cdNHmXIQ18p4hqcOx8nojpB9RuG0fe79S2L05
WmdBA8mQ8jhARtvoD8L5SdyjQi/YxMoO5x8vyx4GaEUdusH2iPaDqUG0fCg6bN5KFyarB070+dF5
F3O/jFL8VLjSSO2j6gjed7mF2WDbkzK1qJ+O8Z4ZPRQ2GFgHeBAC9I7NcKYeuDWSNKrd7YO5c1P5
UfhFROe8+0ef7zuuDLv9NvZYKHY3cYASCKMNAr2pw/DGTHAFVKuzZNdb4VWErasfTjNOsCWoI5aq
5RWOkmpvoZKaJ28+2byJxt2AEDQSrUK4wmyOM8qdA78r7bZy4pVPHezclqn2hFTW8t5EDb8zJa3i
3BHHRBIo5FuS+f9wdl7NjWvnmv4rrn0PD3KYOttVA5JgFpU73KA6qJHTQsavnwdtn/EmqRLH58Iu
t9WtBWClL7zBWJTlWs1QdtCwJcxbz6xvHGnvHeZnI18sMbwIW9q5olpGIxY6aArMgiizcMw8uqXv
7Iy3JwrlTxFmPCoUfuvnx0vmuhE3d09mwCzA/nfUilpTE1IjunKp9VDH5nQAkGfu9F7RJhuZYqJO
Lb1JxnWCeoXxfGP062/P6PiHAZOZodaXJI8uKfLCilVOdcn06mlj3EvT7KcZL+Lk2PobbPXWddl5
Hw97fbidjzpf9n85adIaYqY5KiU9BGa5PdZvbBHFqLdpkSxb6wZs/Z3o93y4i4MNWPCglRovOamh
C1zGHUPEUfCERw+3Q5KXdTbrfwYJ0+y/zLilj1/3/Tn+HbbAYzdBRp2/bxXnEybaMlKv5K51/KwG
npxkyzS1F/C5QyP9bU/bKf5Bpmp8Y/D5Y55vbd7+L4Nf5FhNNMawEycWGN0WBTQF+gqZdnR8etuZ
RJWE03yeZnwDdmmtb8IMzXEsOfPq1vH4ToTMowAHg+MAhEi7LM9aAY7HXTPOctnJAnR4O70UU4c0
Xr7po9lq/TnMao7CWxCp66wbOIeKzjucKXq8l+ax9FoANU4ogk1BtRbT2xQ6bgUoE57QjRLvOyub
1G5Op9E0nOPV85kOrQJx1LhBCwy7ITUSi7HSsSmn61WuKWzukun7jem9Prm5IJEZoi9MsIIM2fmI
ZmkFFRYFBaSCwTOIQyBorofubsAP1xyFawzUwWikh17R2S8fD/7O287YWmpOhMPXkvWZ8JUM0EK+
xOxnU6btMfRdFJZCfKv7Ivo1iLePx3tnKdNSYiJp18OEuuwtZbqaBlpm50uZ6FcekTYKxI0r/PcM
XWwX4ILQXJDRBT14BQ3hSojtHD07SR+8UUMNOjaOYW4cIfV5Y/oJFZQNkt7QW+2XWZzVzOynaKip
TRbfHb37WSXBROvJ1Jd+Yi4DB3cw+y6wky+JgRBBO3lj6Dz7ffe9xRhmUVfxxjA64dpIMi7B4XhR
LAUIb6gPXfjj4693LZCg0RGca08EeghBXpIHNYyqoZAh0SYBKpqabBP6wZOoop3Zd3uRnsa+c20F
1eAhO8wMmPlQhKayrs1mX5JfWGp942tf+5XMjwS8nX2JtislxfPVG6PFDTAP1boxYLlSuk4HIu0x
d7WeWxh1NEhf6DnQxYpzIP6FOwsmZqO6DuSbtm7v3IVnz3KR2vl6qIYKrCM0PIhzBwK2IvxSo2pg
hunB9Jt9wKkY4QxvBzfhOO+t7Jmxwg7mvwH2nX8HwlakBtKoWDbIg41Z4Ol57/UY8ZTSZu4Yz05K
+pciMIhytd9HdD6U3iQHtyZkDnkulz8NPaCUCrUm07i4K4sBDu80jjnIKEiMxp4WJ6XzBGUr47eK
Wml27mTK1BOwEEG0aBg2N1bpe0/AWaajZjhjKS7Bw8GUKtNQFwjlySeLXF5B82kWzx/RokXeY+Fj
s2AMwSq1grW6MfB7+PgB3rksOFlg+s30cpCT81T9JThRMj0ytMRgN4Y0jzU49XhfxuQKTVzeGOrd
5U+iiWrjrAx6JQoYSnHeWn2WYxFkIuPVrVTnUJY01oiz6WTMGU2tN4tGjuiEpe5g3IO9dXv123/6
ypRwgK/o6Dz/plmev3IvpLJBVSlf+qq8texw7SDGrtUBt9iN9XVdu0AQl8rJrFkBrfSyBjqVcmw1
MfwZX5fddLTvoJQdHetn6u9r1CllLb7vu+w/B8wwKte/oWDjg/bgxR3JdU27rVHQqrPhFuvDegqr
PU2kTNq1WbRzcrHInW4d59nKb6KjJhnbqO1vvPo7xy+rCQj+LAUDnesyvy6SwMq7CaqkNCjLNv8Z
18aWdAjvc8nLDUEnkd0+PtpKutWmZIXck6TI69aeEAKbNkWUffp41t8Jx+Avs8Pg6tFAAj9wPu05
mt9SLqMe4tTtjiBjiSYOnET9d0W6FjgmIZZmGSiEjfL647GvNxlDzxaNs3AIN9HFWRuNorDKSQUm
wfLuFaIU596qQqTaovuPR3pvxbG54HeivoMH2nzc/GU716UW4HRJaywK6y16CJ9ya/yFZfKyrTvJ
bSw7WvVTcauH+/63/cuw2vmwdOpCOZk1IMHDVFQpyl2mJne9LRLgB2LZOfXBl4N9b+sst8H7+J2v
ZbM4uGinEIHOGP2rdD421Fg1BHptZbOtmnKbjcV3gPue5Oc/wm7cGCzy+Jio4RcFRzYKe3tRiMNk
Ku7opuXXtsgeP36i60hxpsrbc+iBUA73/fnniNNaKGPESR4OYqeMe6dFHijFDYXSdCcXXDHGjbP1
3Xn/y4jzz/8y70VfG2ZVAsRRqzvUYZ8lK32VxI/eB2KdxsdAEPlY/6Md9e9BL6t27Qjaq5h4zdpc
RtDho2xcjwnN3zFYS1a56KLIa+LwaDvBjdd9f8pZ6NyZNEu5vs7ft0sSw/K7EPxPOqzNAtpF3Ryq
DJRJZOPzY+6SLPdSVSzqssCU1HYta1xq5SuYjZ+419+RtTxphXHj6P2tyXkeT8zKyGxzmoscwZcb
3TaGxJd8OHaDIR2CqAvdBHSqb94HpVMuyrzO11MEVKRA3Z7wL6qcbeUfBFwvRw2Wkwg+RYGJvblf
NKSvxUs9tSZuTukWta+fUywtRrU+QSH6eLm+czH/FnSmVTeTAXBhOP+adpXoGMnTq3eASA/2S9m6
jb0OwN1aGc2d/ns5NHeWgmbjPsHcMqZBm4bO9xtPcZ3bnT/Fxb0VJk0BFZX8CubWivlyP9cPvgFW
OYFWhbasFU2rWE/v5CC+dYK8d0DPlQp4uHQ00HM+/wCJNdhpVWAFULl1IdZpYPxq5ZEGZVCcgjbd
9prj9bK9koOaosXwyZcdL1Q2Uv2iaFDY8hvnx7vn6Xx1Yjw9S3pfVoMHJa8B6aNkK1LgdgyWJsCc
1SxcVwGnl1M+p8K571s7pOkS/qfsubk0hgoBUig2Vq6XOeGoR44ZtoSEgTyuhS1Lrl7Wu8loPCep
7zS7CG/ECu8dl2gRKJSRZ9vMS9k4Ve4tTdgava1BO2HU5RVm++QbxhHPwI00jo91kG8/XmxzhnG5
Uf865MWNDF5Es0aq/Oirsvfi0GuVbBHk1golEw/Voxuf9J2i3FxuhE89G/Q6pDznC4zG91DWjkIV
PjC2iHq7EwK+cqfsQwJ70GNimdSFizvML4HFcTKmgNDC/la6r18nfUi202GAPstKv+orNtrYZyrO
JUsDzctUa9eWFB+7AhB1b0abVCMJbDPisvS1baJNXIZfRq39RDkV/0i6f6Gk/KhkiuUR7TBf6NUy
qVLg7/b0aqWVZ2mNja9A9Dk2Pg8qSKKy9bqx/5xrA3zkzAYLqo+H0gKIZtXhc5rGGiilnI7PIA5x
rK/TrF9oZboxSuMeVePB/XjSr9WsYODMBX9uZm6NKxE5HzfAvh/SOQEJvx6jyXq142xt1g4S6LLd
upYPvM0ev8Rds1eCfpO06qpTg20dphO4b71exI9lkyECQ1TlK9Vik/XBRh76G/Hi9YEMfEGeKTFM
FLN0eb350VSqUqLEy1Eb17VcoyqVPE6hdkpzAf1Yrj/n3yWlWoVZ8isYq++mFnwbsVqaolvmHld7
c34SlBG4FoiZCWLPF26Uto1ulzyJ1TvLSrTbRlNP6CK7clstqinZ1b5/4xa92pvzkLA7udbJYriT
zodUfT/sutyKlz7cD/IBvxBe1jVeYscb07n1rd97QRAqM5kUWUPA9uejxao95VEnx8tE+ZrRAB2q
hq7jq9Ocum99c6OkN98jZ8cOr4a6CxcNQ83YmPPBOqSqq6hC5VhTX/UpwCaucaWiXn28zq+vj3kY
WhwodvFWWMKeD1MbvWJg/ZUsR6veJU0DkhPIEzwdLe0ec7zVYhVK0pQca0V5ujH21VXK2HQEeUFO
clLQi9hXhI1cZSMQ1FDD+Tge97Ga7IbU+hzlyskwsqMNdYVsaD8W9kKaseJacqyG7kSWugktnw5n
2N7aT+8+FP0+yqiYZBCdnX8QtcsCIdVhskzjdBfVdyNgCrlDjbS1V7EPH2tqt7lfHUbdcR2pd1OH
Sug43KfyBLlkLEGuWTdEa67bJPOHAuHHEidZ4749fyarztLQlCQcqOV6FZviIKnD2tboCoTm/QTz
1PLlBXk8uv3THgWqWxXA67VIXRnFM2iYFLS5DM/Hz0vFIFUs4+VAg7mYypXk3xu9fGMtXn95OAMz
C59gBr6ldjHKMDpGqQ70suXytS0fS5ssdDpiiOPdWHdXVxtlDXAMnMKAZoDmXKw7WUh6iCphhNVh
4Qq6zJn0KnrftbEigfLerKz7xg9vjHp9eDDoLI5scKfPTlbn37BQutgoZCta5iYg8bqeVTBdWco2
KIPtM91yZf9GrDR/r/MThBFh1oAMhWR/VUMbcy2SiyDiPK6m7dy8ldTyQfUnLzOjY9b5N67Md44S
wE7EHSQ07OcrBnyNlmFhpH4M7H1OSVCaN+U9Hmn3VW+tRrZQ41QrRxcBGAnj9caczlvg8mXRUp1F
8Od21qVJ2IT6ZJsIM0Z/0F9mgNZ1Xz7JCd3rajqEtgqEufZ0bdpHauJOVQuSsk1u7NOrzJp1NasN
wO9hbV3RleWoy4Nc5hnCsXIFF95ot092at5Zkb3C7ed74gwPibgRML43KuQ5MpEZP8vg5wsrFfxA
FtyBUI/g20xuNaifMIN7akJ7WYbyfZZNr53/6+MP/u6oBgESbrb2tUln0apayJkRL+v8l+GLVZQP
r4o6PMSZjd/v8Igd8l14k37xziSDieVo4L66poyFYFAN2+cDt8L2lNRZDt30apOIZhITq7cvVvz9
49e8RkJwQc0qtoCuTLg8l9dB6CSE3RUgHmq3u6R1jug6x/O9g7KDvtWa7nmU63UPxSdIfnUyMYgS
9g+5+B/cAeipK7y8SZuWJ7pIC5CyzMImhiOYoemky8ODmMyfZpEcJa1/CDsZK2P9jsX+Mijxt8G5
ZdL1zh3E+OaMpKdMS2304nRW7Zq4qCe6m5JyYRjTwig2SN94nVv5/roscZxEXtjEHQyk662jZX65
i91NLDT7hdIQu24HZI4TC+izRF5EKX0yPJTJwcEEMjLToxJoJyWyvUwNl01rrdiXR9mvXXQ4PCm8
qagxn9NXj0KqzbIn9b2yCzIko7TCYiTelscNmoN5GW4oO92piA0Lrd4mrQwsz16FeXUICud1Akxc
ki1+vC6v6eKsSwuwJbsAnW3usfNdX4eoxwfhrPc9iZWWjvfY5C1LNBFnr94kGjd1Nj0lvvlFq2xQ
xV3lCXNf2gutCpZ6gc2G/MNI5a+6mqPUb2iLhF/RTtONs+l3k/3yaxGcw0GerRq4/c4fc6yiDO02
P1yalXOqIuMhyvr7WjXvumC4C0EtJr0agGYPl0auyBh1Gtja0whxC0f8sGsZVEqxJ3jE57OsT51U
3vVR+Rhn+TF3ag9XndU4MNsnp/EfJaV401vfcscx2ysmEiw2yNcs1J9N7tyV1CZ3uVpRqKKFZkfO
LUu9dy54+rTo2dMyAM59+aoKddXSbLAimHGgRQ+sOKhWBp5WQkDlj9wG0PHHi+CdC55rFs4JanAO
zJOLOCbAMSDPbTLytngbi+TB5GSqRPxINnHfT9aNOsh1m2ZectCq8TaCPIuK1/lcpnqfJFBmMd4I
tIcurb9ZzrBspnZTaB1C/TDQ4lZfN1A0AizsijF/HhoV9kKlwFBGGjVhZQq8Mj7+CO9cRFTNeZqZ
BUPkcfERosIvYtvCDiRRJNbP1yQrd1ImVm2F+lcnVj7kQXGLhPXu9oMlgQQgFZI5+z7/FqoUpmLA
JmdZR/1OKv1fCF8Du8w+d5kpmPXxa6tNrjqYO2FnXuMPiyY0VxleC0HTbub/aIkO57lSzRlSSG+T
jnGB85W0/PjzaPOTXO5AiqWUcHjYax2HPm/qkMJhtOzGO9nq7216007si4U/KvJeS79SwXyxq6Y+
NpUPi1I4L6OFIKYwYN+0DjTVQEJHNimXlvM8TG24ClvJB9gS8XdkmEeFBU880uBZSejM5/YsdIkH
Q+Jr2c6ZYuiRzfTTykZvzNVNUX36+P3e23UOtIJZbhig/SXTuIoSoaCNzB7g3UKuhqWRTJ/0LHtN
2mIP05vLsje9jwd9L9SlN/jvUS8qAdi3V1pdDNESajvmWvcIz+9A6vlDuegddDlwdrTKG2fpe3fg
X8e8WHKxNMWoTyEaMcrpMUokKjjBjQB23sFXa8WgjDKHsUQ8F5cKevJ1ZQe8loLGSqAqX4smW9h+
/ug34tYF9s7hNfdY0QBAOw+B2Yux8lq0iTSSU06jOIzh8DD60l70eQKLN7VXUznd22ple5WQv+mB
c9JQfdEMN0kTry2GjaOVjxrmJPhJqdoK442H0KqiRVU43Uou1LWoi1ex69BSiJe4RWl6eOMFzhfe
zGLRkBtHVoyiydyyvzh3inwcx6ohiYy4aJ4i6QlnKDjuyoLQYWHH1o19bJzHHdfjzefgX9p2Xe4b
5WD7lF+zGgrq9AKC+tAHJeVSUGWqVAHinPbyFOWu4wP2zovu0SwhlvuQyiPcqgI5eOzk8EEjk0fq
dh0HL307Lgf0Zma1/hjPtDYEthWGgGrGJW5t1tStfK3b2yX+ETG48UkF6mQ/BcOn0RKfzCH8Et81
jbxspX4dBemXXm/uMrNRlkWN+oUpd89dr/vYkZPz1bn41gLVbwX2k5m5y0h7u5qn7dpbqoX61dwg
hU1UhNEgADyu44ubakIGBO62Ey2d3PHKKvSsqF8CyEfAaJFbJz7Uapg6mM9iX4bKIdT0u+cGXEPb
l6dexlQ8t9oXQx5x4s0ehgBTdZLzKiaZDDWor+ZTGYynGLPQSLi6h2PzolWomNEXGIdfI7d+Ju1D
KT+Gjdgrfn7UMBEbR2eP985SqeRlXVrrqth2SNPD8tv0o+KN6mbQxhsVgPP9zJqZHZ5n/iD5OEiO
y7qNPsR660ismWACbBkgQTc+ZPJPu/358Xl4US3/50D0V393BWedpovzUMN0qktUSg1TDQljpyvW
IsTnxsprr5SjR2c8jKp9avD8ELbzZErJVwfy8dfBvpO6ZZqlGDBou8q3NbfQEC/pFSB2tywYLirl
//2QBEsck8gzXBaLq6TRzWlISM/Bbctx88msq6cspWw3oBes+5ARzNTV27sRAUhgvnni+XJ550vV
DWD/RfTwryeZ/VgRxgFZdHnOikLNANXnc/LsExr1xywXT5MkPlVxf+yL6aC21m4InJ1kl/ddXz0a
inrS1GIxak+gFFy1Vz0sPbaZXR5jXT2oQ7hTFLhAH0/rxTX3r+d0fttIUNAAJXJ+5phGKln0e0m7
xmOk7xT7uxC7ytq2xlsLKImwPuyePx7ztzPWv++g6zEvMgatDKShnceUc6LZqLzLC2Pt/EiLwpOl
7gg+GUetUs33KUd6lFZggcq7cHqclOMAmEBN8bjxFS8p4A1HR4F6Ta3/MhIVncPhHrrGx4/7u650
8bhU1wiu0GSmPHBZdwILFuSFz1RW1XAv6ZVX0+s1yqdeL98y2diXjn6n58HWgj0wjpo7Uzggd621
3t5mrXZsm6/p9Fr0Aq0B604blU9YxbSjulC6dtfpDYpa6p7YnyyigXzfog2U0In8KhfGF1Vr7+Uk
WJhBttAGB3JGsLaDcaMK806PUnciLK+kZWF/Ef2iliC1KtLKaPFGSMqdMabL+c+g2ldK9irZEq7T
ykrtqRcGniZK5LzapYLcGUChtVYnD7IQj1VbPczssqm3vqhTdx/04ZdgTJ+KGNEErf/qdLeyjqt7
D/Lz3GDGdWu2ZrxsMdt64ovRZD1U/YQd+sGRFhOw175dadUhggpdTPdxhkDFs1wgopP/8wj9Xz+G
/x28Fff/nMr6H//Fn38U5SiiIGwu/viP9Vtx9y17q/9r/lf/72+d/5t/LJ/+z/PffhXib8cn7/ny
b579Q379v4Zffmu+nf1hlTdRMz60b2J8fKvbtPk9CA86/83/3x/+7e33b3key7c///hRtHkz/7Yg
KvI//vWj7c8//wBj9pelPv/+f/1wftU//7h7K7+lV3//7Vvd/PmHbf8dOTECbnTQKcb9LqD3b79/
Iv+daiMlCXqns8ztH3/LC9GEf/6hyX+fNfXoC5rIzyBfTPhSF+38I9X8+wx6BLgOpESZJWH/+O+3
Ppuef0/X3/I2uy/Qhqr5xeBhL6JYFbymxgk/l71pmlwyUWu98ukgR2IjNJIyGC7rfJo14idwhDYl
0T5qDjOZp4yVbhOY2anwlUdDIMJiTP33RKkbN++zZr742c2NusaTNHQryulubraHIDZnkkR0yu3O
8DB9/aXDCdzJ2jYVuu8N0auvNlBgte6QynqxmGK8IKPOr6izhJ2rTfaPNoT+qgBiWepjZK9Lyd7A
VliIqvs81ZWOH6v1Q4wqUuCmcmoDUbuZrKPk3gttpTTyS2PEkQvh74Be5GOYQPHto/YUx+FbOCif
Ml0Yy7xvjpqx1ZSfU540a7T8jhaOOMiGans1hEsW9XXh9Z3XOCfKeLQjaBDoaoyQfCWhmCLyr103
HqJWLNTeGV+VolwVdfq5iKtPijT88sckW5Whdq9J1roMab+qgCWPumT8DFWcBYPIWTrSCFqTn7lD
ONMUwzRbZ1NZoiUor3Uhj8Ap/C9+NW5mcYBFneoBCmANIDEneIgVh5pVWCzksNXcps2rfaNE3wEK
nPIpSpZyMfoLW/ePujaKRdC291LRK57e7Ag3u33UhyQRbXmSx/KYjFmxDxMre65NYOQDFFYxjgo8
QqLTpq5fHUiTgdAUNBXkAopdsDQJCeQwqxDngTWZ0Vhzi2wetjUf68kcdmZLc39wkm5DJJtyEU5b
bLzveuVYTnWwKLr0cxz5i25AnSVpDCptxmNkmuVan1qQ+lrk4X4ojvyq1qOMHHi1quLUZk2LQCZE
zKb0mX4K14AurxSl+0Jr5VgjxODG6GGPQT15jSJAQ5f6KrMGQflX1At7kr4aNvnBCOrCKKP8kNbR
ix5kFXwbrIIULFKpTUs7qzpNfVDt6j69S2OLi1J0DxQ2F9Ocvg6Dtuig/63SuhWnqh0erDGVt9IY
FStzijW31IET5Yn1uVO0wtWa6J7OxCmVY7FvNe0QxUCk63pw3FxQk5IsAmkykMpHM1IPfoHYFbsy
RbyVF5I9H8yag3hOiETawinVaTE2Jynq30J7qHet5BxsUayCUhfPlkAkQnWGQ1XEL31O2DNgLIXB
fblMKIF3VCF39lQfHCUOIFGFJwFebZW1g+z2TpOzxAAMK/nnIIx+qJHf3EFAXBN+52s/tO/NdsQ0
zhi+R6YTrLNeVVzN/JZnLUr8HfJYUKgk+OTQXwaBhBePd7C73hO5dS/FZeqVXfiriqWd4uPRMIUy
0mdJ47u6GcWeHlQx5SnEeqVY3YdZeCqsalxaWomIUtcjBlY1jqcCSe3tRDnYSrFudH/wHGnqNw1U
lMqChjmESr2xbE/CVXFhRj4Sg41O2atHwNHuy8GtJ2vy6BZVyxERDT2S+72qZurCDrQXHYnHpejv
JdsqtyWNukU+WG+Y8tVAL8kJO1qvg4Q05ChCFAPqUfWytN42gs1dAlYEHhqdSrrDqxQXVQrMaLqR
XbqW+T3OiUo7qbPdui9fpWYztGxaA4/MxdSqwMNEfSSokd+UOCTJbz7TUI62cbONgqpyfT8ztpVS
927H/oiZwySPjeXQgPPC09OVEzXzqBPzeigYOaESHkfJtED++15fZJ9NMDpeNcRPhpU7kGGajgyi
2I/1OMPQFr4mJQe0ee7zRv3M7nlNaNM89OjNKSMZqm/u7aL1X8fMesmR6WzyeBMNqrFMberh7bBW
w2raaT2uDEmG4L48iFfTwHDJH9ojYJu9yuc/WKu+xCrHqSivNdnRSYjLksHQPdUR+P51zkoPbBTW
WurtUB7LrRSLkxqG5ABZEJOtv1YZipxOKNSl0jSth6ap/KIr8VdWn6X14k7QTn2og8wtaqp3quiD
Z1+uFkZVZci0AzjKuzhY4SbLtcFJiVVY+VpG1tKqjWSlGJ29yEc98DiwjLBPCUB14YbztSPp0Jum
kM5NnMSnIZn7O/03ILsIhCboRWVJsKqazKP1doyoCx/hAy2kyMjQ8lBCUjcUB1iAh76PxkUnSWso
pc9jH7+kmYN/q21QmuVGQEt20WTITzopooBKaQMSG6O95SMjoJQAzMzWadym0jUI6tLWR3J6n1pO
uggFbMEYRYW8MRR3StLXuiDV7mAGlF17rwSNtLaBOlFm2hJBolQjly5P9oBaAdSFlstAfxxkSO+d
Mz0P+d6pwvYOe4tDa6/NJEiOvrNTgTE+OGVagFCu6CIjU7qY/5enBtkTCmcKqGwnXpYEohYBZ69/
jadmFzmwwsOGzZchcV7hdkwU73WxZB+ibTdW9oq9RBrplxXeEFLC4auv5dRSj2LkPNCiqd6ITFmo
Y21RNIH6YdTqCX784CZhG69HdZLxaQ45vkaWXNIhdHeX4OvFjhm3kl7shRLr23G+gPoQn3elVVay
GTULkIXGsk/srVKwg5qiGihcqPiRdQYcfzm+q3OtXjUJprCKXpdub6aIhtQgSdRy0YYQm5wq1VeA
H1ukJIaln7XoNQqyKsMpX8yJIzqX8x53Bt86qjVgmKJPHrW4eumDCLQZBO11OSYIi5ZF5yptBd7c
eYyN0dxVhSFjUxt8BTFzivz6DScff5OKZC79GYg5VLBQpWo9ciajopYZ3hghQS0c+gcxNL1NagSe
EafWejJ7FAUM3OVYnwurkX6WdX/U6xof4ES8RrJGvuDca2n4mBs7oQNARHBXlodhEUaZTY3C6g6x
YGEqcn+c62NFhNRgWk2Uv9EJm+zyB1IMIPKnyT7YZmcvE6xtF13SorLCLtCa6m2McmeN/FYFJHXX
oKE2+NibRIHm0JoUbtY3xXbIB9jUI4GODTgH90PLC7rOHTrkMuhrgn4y+L8rbjfx2tJJ2uKm85AG
GUet2uXegHP3Yhho7eMxuQwyShiWk6+iUELEB98GtTTyVYr/oavrNi2xyFlV1Rc/UBH7n1C509Xy
R4E+YjA49h4jQGnBHUMsHDEoBXo5Sb+rahyvxmaro5ybjimLZWwWHYY+rqMQCnVi7iJKEdqDk7wB
eC0hILtIZQ5eJFxfOcg25WAXd0alzbVbRPZqAJ71SE0iq8p6aeZFiSrMizUii9hXCosjtVK3txdx
FAhQk/gmtmgbuo7aruQ2ZIIjGalc30H5tujNLY2uwu0NbOtNFU3cRJFXulo/Kp04RYNZfVOi0q3C
ndMgL5ekCGvGeejvOYm6RRAQUgKeE0m/I2/Y953ovayJ3prIYH5MgvKGIo0rJYm5CoRyQqjO33eK
XW7teNwEwzYl1PIcf4oQuTffmljO2C97KQyktchAwUql+uDHanYsTKqoIE3877ntZgmZfuiOjkCo
XE+eA5G5yqQFS8XuvVCtVnkq40+Z2V/SRlM2rW8Ga8NyvufshG0laGUoamxi02ta21xXX+W+ydxU
jNEKQoNw1TpQ9v78hDnGwqMow1NY+V5XU1rTC0U+TM4c9uQRvVXkGWlKL7JUC/GfSK1FkrAOWygp
bjGLfElFITgMWozhO+POLvtk1XEKrbNIe4hRSNtKkbOgNj9uuJlSkHwr9MqTxaQ58QFe4oEb1acS
z3pSdamHpStvUN9L10GY/1BCboWs/tUV5ddQX8Qm112mpfpWabIvaRdAVHAoNAhwV/5cvNAD46mC
68ZtS3UYxarsJPOGTzGyrWX6xeoIX3m9B8mK03WuTF/8JBFbKVe+RXpaeHGTfw0S8CBJGO+ScDPK
Wr9Jp8DwMuQj1/iat2Ea7tGvRTImEl6iN8k6GdS3Xre3RWhOCw0CFEet/SOOlMRt9LY8dgMM34pK
m6V/I3wyvLho+qUw/fQB0I+/HJHSTZDKEAOsIUmiUW3Y2D+O+0hq/UXbobZrMl3rLPWTE7IsyGBr
w68mzB70tEznevHXKBk2U5A+iin9VUy5spr6yFg6I6FaWD40Ir0f0AcYIh9phpEgoZysRTYRdrWd
dW+U2vegF8+2Uh0tpGW3QcBdnJrWs6p1E2ov8WOXhp/tSUvpjUmvViQ5z9VaT8ErlqZvkpVyrsYi
3OUyoSn6Qzs1ClDKnIzK68wluF8UYxHJnDL9yVLGetPHoI2s1JBAwUbIl9pZvGmtDX4vgdtnprku
dES+Cwl5BbtMxR1eCttQ7gkuIb87Whwu4irZSVpEYSqe1gbli5VNJtlG1VLPwfylirP1K0PZKr6+
b+Vc3nUWa1fLDiK/L8CuuxEl3mPawyLSZSwK+3AHeazedlH1OjlO4f5f8s5ky20kS9Ov0i+AbMzD
liA4k06f5HJtcCS5hNlgZpjx9PUxK7tOZfWq172JOCciFJKTgNm9/xgG7V8ppxRFJkGZi7fs4VDA
wpeg3BdLPWzCoTg+5BXH3j+tq6AZr2NoDkPwLWCN5eb1jORFZB47d9kZYX6ZgUOuzgLjHqVjioFK
t/d5FnvHfFAAS+0fyhprdtdV1i4PvlyY02ebrZns1UWcbLs1k3TENcBdfdbDHGx6uyNkFO1MrQZw
wcJON0u5foQ5V4zBTsfaHOOGDGOUQdVHW5jlJjNDn5m+NONulk4se3dGTugF1Ovaf+eqdnbGkJ0q
KhXjoQy5qyLs9VWEk61Me7L43eJAEzN5nRnhnXWkWRHXlMGpCI1DPudcFjSb0mC3kosqVGymRpcI
KX5UgUNc6pyGRK0ioujl4u+W8N2Zs6OU/LKhDbNb50/M3rnpovdzd/k3la+EButNDYTwo57ZFYPp
yzDtCQ8DV4NvC3G19KDO6Vg9psnirKZlpT+iTvdrz5TKfVdy+5o3c3HWJKtbOraQWWwHf7O2nj5T
0Ebs0pqeFzk5zz6z/znM+Y8w4FTu1CdWVbFQ52wNNjUEj1teTDK4hK2oLkSjozhup3iCUd1lK1EG
meufM6eoD9ydPyvkvkdV/ugnaezSScSDnnjU5I/V9wWbpXusgqD9FkGV9v2Ogor1IcShZ7zPt5ZZ
fyhZvI8OxePmanyu58jLLv56crv2fSxR4gSN/kxJOvb86Wfjqf5S9opIOj8sd3UHdsSwzqjpwCp3
P0j/yHYYslaiJot+51X5O0PNcXQmue3ahvikjR+1K3wnHqPOIrA2XWS3gbX0EiEKa2uN62nujJoo
XOkntfNeWU2+ndzgQxfTeBSFuudkxoZWcdQNGhwO6QJahMoA2eoYyD19snu1WQPVncLwWnS6OIYN
3YOGW4njPNETZXCkr2TzxGVZ3tqVerelslijw7q85dFCostQXoK1yeNHbSkm8/UK2P+nc8pv9uiH
26KWzrbKYI2qvN+YwVi9qpQgtzCDPRSF4eybdPpRuEGsFqASySZ3TId606TF04ws8kVF7a+O8yZ9
TBdNpw6ZVX8P55rtd6blUxaMxbZLO1CaVdNZK/mDt7zdDsX64RA1sc2Ra8AupA5Rj4u3cWfmeruS
lxKlxA7ueV/o0Di60So33TDOnIXru3BDmp7omPLHzn/uBxuOULOckPwHMVt5SHwtvhE/XBKpQnsj
lt9LN9fPeWQ9R7W4dG4abkRqOYc224up+tXktX0R6Xyno+XsV/5+0qmdFCrldTx41ricnMH6s04a
9QWdgYyXDWGZpn9M2wYLhE8AGmaVs5DucazA8nuWxt6rm7gbSh2X7nhImyA72IStxlNJ8Ek9hNsp
NdbDvISQKXXJt1xOJ+EK7zg0c5igMCZJkDfXzE0aL4fT5Iv7EKUhS37VX4kGtoWmP2zsbsHYPHnR
yofrIgwJJarmjjLwU9RFjE7zUic8aG2s+wJSuDpEIo8u40iWlCJhCEj1OTdBWifX8A9/lnEa925K
ge8kopiJcj2kZdTH1IedPKaUrYTF2KRO++YGtaBnualvKq+SuZvO0venWzHB6E46V1vmm8xlVF7C
J0N5Kk69+TzJST37/ZP0Zt795rcwevs+dPOxIn/pNOUux1bzLCrPZrPyfzZhTtSHOZNVH5GUPAas
sE1hZee1eYaGRfwIZueD0bHdUGEflI/JwZvVphJttMdMlGOEqnZO6QHA5cQrB3XexGWwD2lqv/Yi
QL1rvUxydRJvHr4ZY+teiJx4LcdAJgsYPAGw0ks8lU2x0u+Vi3GUiPTFr63LaHBtyM5Rh/lX7+hm
p0wC1LQa5LNJurib5p/G5AQHRB9ErFnTafFpQQQSLZ4oUt4MdXsfSbSyqiY7prmITvuMZtynsOyS
oCrzV69gnoGjlZ0PZ12bH243l/vSfQplZQMFHlvbb/duBjlVcvX0vC9b1TlZLO2fSL+Ne70Gh0Vp
I04tszypKKBTp3eMTSdnlBmjxuksJ/xu7KYnThIcsFDw7N2P9nLbZwkwJVIBFtg8MpMBnH4gGiwp
s8CO+7VgVzMx/815sDekFW0dty0SUDoMkQ2glrJe60rOT3ytajPVBPGsc3PVE0PcuoTBS7Oyn9JV
66xWesYP8t1ZXO9ASed9SCNuvFeZF+FvHDRXVY72sQtrZtTpeR3D5tDMmvzsdtVA89mPVHUkUmDk
Tce1JjCLIC1kwiyuKfmyhu3Ije6Fvw9K56UKun3trvOlGvGpmtY+zz1zh4rtxdTMG+XUdZu6U3+d
anhLB80M1UcKJqEByuZIbIggwCa861viyOVijrHTWdtRnsxcLUf5i5982odSEmyFSWYRtM4RT1In
hTd/ALVveAKBrfH6x1ZRT7uamvY0zJvE4PHaNP36PQ3BIgtaW1gNRRyMgHTNkMlDbv/UwGKHBoaW
85wQcE6zk8x9eRcRMQmGojgQuChb2ntEARrPQQne7qT0fFp0OaZiWhNJqEYyjdkat05GPFC+tsdw
COfNZJL7n/XtZayNS9dmFnuCVx4C7VrbUjXP1ZrSj8D4tSscY3rqTWs8t4X9RP3um3R8vRcugYi+
YOf0O0Jzpq3tPgIExSXIBUUrw2zv+9Q7o4YgDzZtftF8oc5r9mBrUk/BCUT7TKzzbnS4vVrLyM6R
zm+N7hy23Pp9tqfq5mIdwMNwfxTrnaAdvttNceFWIY6mYhty5+hP4ct5j8s8uqjorxaR3JMPyhsZ
qfIyD+NxFb51+edfvLBtD4pisQa2f9OOq7fz0qkE1VQy6VwjP2KEjUNBFpsTfrZz7h2zZrl6qmXM
CyocSMsaJXmvTn1T3CWdKWQC/jD1d5KmfCoF3RiAWSQEKPfb1rAPCBFtLBjmbm0i91R44wgkPhhI
/IJhmzFJa1Ccp7KpJRlDrdxncM8VlFed2tu+08FFVtFfyxSnVSxTjLHr51wpSWxc9+XJju65SEfH
gdHPN/P+5uCiGguw5MJ3foxh7u7q6JEiLciOyYam3PVNVido+sKtqTp1osfOifFLn9s1O9SZSZR6
EbzOOn+WUXmKhnA8Tn5rviIi/d4Wy5iEWt04phCiG/ktyIff9mi+dE7ePA2wZAQr/eJ7/RNWc3d0
vMLl+e4/PafUvBZByDT485/QbZ6DcoRSKbp1LF5XEUpq4vv1aBZC7Cx/+ut1zjeISPMgQbXcIsX9
Xs4Bs9SvMgeH97L0zwAACh2oF0edmpyyJ6R8W+TsKYEu1DI7fFc8hBRuEL5NpHQ+HKYuuzcZVslq
oCZCFehQ0M5SrTYHL2kHhNkE5HJOhrM1ci22BFSpk1NdpjbD2+jrnllpNzf5q1nnV0DO+SD9nKj0
djwRK/BqkseLWdgyN0CZ0ZmWLyCPtNsZ4/A7xCj9kE0wQtS47HLulGW12/3QEGsj0hylAmN9Uj9C
LcdM3oq9zpd7PgRXEhnTA2GnVjj3bAX05rTHoLfG2Jzs8rBImr6RFBSm8cQjPmyWwPN3VdGjgV6c
gy3VuG8skSfrMju7dTVfuwc7BhPQ9tiDSNS6WrVfbKUC+llNF/pl9X7qDdQs4PDQ30un/eZzCdzs
RzZomhO0z6lNJnnPC+pZf1sAsdmnlmJVpnFQznwTqePSxGisAFess8uwmXRG08Y6vhhooszZvkSu
hGS0AdDDBbyudfxECm98idrmx+AiJMb4u23LdQUlCdd4lcFb1U0uNIx1GPWq47kKP/IekWHVh9HF
qoZfrgLbCr0CtB2b3CHzhBOHnf1Vc51tTIqqa1ZolmuKd6YO73KXFyYaRmrlIswdwfTYwlaRKNw8
QOb70DPXBBCMjTPSL8SzG0k6EKftLVBC7bAyZXRF8dT73bfG0wjdp9eAp3wr3QxURr/mUd8f6nl4
SceYH8RhgF7+5p6yt35UIqm0GIIBPTazOaS3qU5jPdsvJR8fTVGK6vZHv4cign9Rd0tbe6q89Wz9
7baUZzwXmgWps19ayRPT58FBmpAJZTawYA5BvHoT0Mfa/bUbAKc+KI6p1VE0lhMubzJDtY2+KYTI
kGnY4da0vbSR8BHt65dKHMzp0Woijk5EAJjtr+dR5c9rOf51DeNrqsWb2VnA7bV8Nkr11j5Ycd9T
Il4N79rU71qiwfZ08FdN+cVs5vVAUsQamtWum7nJzfAaEuBWVsOnwYKzAX790KNN+mW9fbS0rZBq
lV1/hrmi8qQZf1hTcHZaSmkiPGWO6I5aPjgwrH3bnmZOfM5xa6vfUrLzpY2fnrEdkIsGJ7W4l6Gm
YM0vuCtsYoUkBHy/XMBOkXyHN0bva0D938apulOTolnCn7ijSY4I6+qY1XjpRwCCOU0p+cr6Sz/q
OIyab84QYfNaRgCG4kOLnpeU/2GO2HGJwlPnQi7aU95thjk6j2vzm+iKTTYqL5ElVAu06K4cxr0j
6h90ynwZPK1kTdJ7nNrgsojALVJnN1HHVyOjSG0Co/tljXMZ8/AERBBUdVJnekr8noDUCnACCBOA
wtcHk4gwryIUkHS8TDp/WscdtwS2ngPm1NhAAAcRPIWbof9oBG65PDde2J3RONBDuyELM250xgy0
aoOiw6/FunUUkIIuOvcacRx1bmFKWVd5L4z1pavWSzZ7L46dCiSe+RN45xvAz86NymGfIlavwnvY
pc/aqrPdmtnf6jC4jY7zxpfDPNIuXw6PbWIG2SWf+qemrI9G1OwIy/eT9W9PPd5WpmrPnL/FGvEx
uAFCAFc9Tz2pRbkV+6lpcBvYIp5snnCxem/O9GVS/W0VAtzwW99nH8YAEARAZcEE4gnqUTojcr76
VXpuO5PhqUrZ3wFrMlJ4RMqTUjAs7AO0qLGp7Rqq2/80c+cQREW+X6fV3hD3wuhOEFvayve2Ez/l
lF9LTSwwMt3x4KRQqgQIOT+bqP49OGn7HKbPa05et7l0//pL4/XoBewa+8LsHtNK/Qon99NKG3cn
6wqwnh5UjncUEV11Gj2mTxPh9rGV0tynQ4aYLHLVBZsSa3ZjXMay9y+9JyXVdWbs1JW5y7qFk9Zw
WKvo0zGXpkHpVFGELKoPKtKPWRq+hFOJLaGn4y4IWV5kNI90U/lNsrYGCTO9hooqo+/grGRO4PCw
yioJ6s7b5qbFO770H7DsHWKTZQ/MYQPcYwHNwG0aVbNRyn7GiGEnblge+0lBpDvhj7IQNV8+tQ5j
/s+QZeugUQGf0+BTjvpsq9Hd5t4YnAdxbTr47DKYNmIOu8OKtYBXV3ObmhuzDbyt9sZoV/Ws/32V
/kHO9n2IeH9a9iD4Nd5A+gWKxJBZEBsIoGnTy87CXF9Sj8nKCH50blFuVrv2L8owCqrAyADKpf6W
8jVa67LezHR+Ksl62CKQrTiXW0zn1ZNbiIqEcXtnFWW7GwV6HSp+ApKExsKnvLS7pvn0p9b93eEP
EkzhhyvFM3JdknOs6ssehj++RpfcXnjbfQRK+gP07FJIC1ra/j3U86vDIUxBmd7IGpWQSTImqyXb
7aAriHTz5khgo1bog80CvlTLU1YMlBGgfUbekZlBYqfmiZzhhqii+ivnOEfDnycobyAWW0iwoaDi
ZEGuxi3W3zmzSNzs943Sb7I3n/0Rnpn8JCcepH/2J/+DINnvYfCO+pv4P6Q/pfxrWdeICqI6axlY
Gv5REz5nFsY4s7d21rzPwuGlDwwkX5tzz5G+GRr3il++3xShlXR1YDBMsEKonWB6Grmget86uiVK
J/+X9odsv3gpEkwCZM20/+4agDY6/V4P3dHT+mw04R/fNL6UNXy6EWyZbUcCD4U8cb3M62xxG5hv
uSu+PZ4mMYVU8M0FSnKD+39x3+ZCssSHV2vJH43rBmc0OVTx1GRPE0J0ayAgCyBwZ0L/0XV8Yv1G
5cDngn0denGPmX3fG6RAul2J/Lqo0JyoeWEpDOo4sNynR8dno6tLiqTMh7fTdlbvZUQRUyU+CXH0
2tyJW9hQAgR8flYoYLvW2y4gD160UFq5TwB6q69dSo9kw+dTFtUbtPHP3m3YcsV4hynYYrnfRU0/
bBgBfJWfcU6hTaE2KC+qP/4s98Gg6o0aYTK6lyGoz1leO+jSgVuR36GOGSB22t9Vupxdj8FaBPhp
0tX8pY1xZxjRZjCeLLEM8RDVhym7lE59MT3jhc/9xVvV2QrbJ0F1fe7aSdgN+wGBkldLFNWPji4n
PA1WHFQ63eEZQkutqHWOxgJe7cF3rjU/4kD0dlC750nUlzwomDqXdj8SlbcZFeK1yZc7lCWxaFBB
GECU1Hv6bw1xKDHb0qY15LrJbL3AdHK3pWYXPIWU3e88rCFrwEVpsgMFtf2NesB1S2UIGITVQ9Yi
FcokY3dFqv/qNn1sqsE59vgyx+kxFuTJuORM23ou303KaxP1YHLzKUrIMhB/hsH9XIqHL7lr8iRa
xbsjx/rmgk+fihzDP6k0cHHrlRHhNeO/OdQlGoa3VFflOTNg8pqBY9J5mEf4DS9BUbB2lcO1D8Vz
xbxv5EyNuezCJCiLm2Go6vC4f9QCU+ZOqwFNF47PqovmQx2Od+Wol9rU/fciUPCKjbUc9FSl1Hdb
5ABFSPAM5wN13EI8THvPItM4yqFjT7SkOiLqPIAA95cqMH9mmrzgHC994gR4jz1Vrrdo6tJT6Rvt
bh1M892yl59hJbsXX1RfkqktyR5H5CKq37DNr4SrAAjO1o0kfbhoXLJodOpjM/01mmbYU0UbASH7
ZIYteWwtfAHNCKHlGeq98jdhyhuFxQghH9ukg05oo+r0qqS1CzPLOeJ5MM/pPPIFzcazsCdCcIN6
PGlRe6jE2hd3Wro91dXfDNEHwKcn4k7FzRNKbyOm8zFT+lVqXgsdDH/1hCEhYC8hjKM81w9/rEqb
mgOzPnTosGJLUE9n5WJvdCqMGzAxWZlH5dYrZVmEuOS0LBxQ0S01ei4nohXDsjkkWP2zkwz8T0Ur
zfelN/XOdNe3UBtgv81qXIKo+Z3NzVtppe2LhMeSPI7P9vLiN7MZN1adPnWtwV4Fhn4uI9uOeX0f
Ge2WQx2jus9oBKBoiqtvdNcQKWkyzdiCcuny4qDGANB5Hg0fjYaurWSUEjmUglhw8gLhFudwI4SI
q3ANNmlAuZgu2p0LS3IqzbtAAA5yiEydGO+qvbgBmnZRoS3KqbudWBqLEXstEG+6EzkFHIzKwDDh
22yg3coEX6hOhD/zDpdZdkQtvctlfTWHaBsMco21LNwtcyqUlreTTnNVy/jh6/Xs9OYGmU61tbDl
c9/5iUECPhqEakMBB8ZW+MOYT/y1DpxPJAPs74b/KFPuIRuo3Ygigp+yb5g+zViGfBREPH63nZXS
2cW8hh2oQ28EJ770D71aD5EQHtmxewrrYtwO43oYJCFbguMTznSP2h2ftvPU+n8hdI5VP3Lhca6X
yv1ew1ccC9vFXGUhpKt+mXolzdFBZ6pmD9GW4MbL9DldUxn7TZqx36zRmUKF4RQMXUwCJ8B21omd
M6J0SjXlwMjlXNWcPHv+KAr8nFP7+POWdrS3HjqN2e5R13EC7wJv/J2mHtRux7XRe1nsmk2wrX1W
jMYdVRJkFAzI6lBFRXAo2yqKRd1iiJV2fpXRnzly+j1J0no7hO2yQwAYNfPGS5c2CfIVNVxaNTd+
DkymS80Ci3IDhWK/Io2Vz4VHvSOyLk5iyk4W7T8bloFcJUs1AbE19qxoutl2/8xLTwlumL9h6tx5
yrugpIMIqm8S4m4DHcOP5Ecnga6B+cZHfbCOr3KAny6H6feAGR1GtJ4C6P/x3RzWP6lwD6YGEBiN
7E/ZTvDKrF4jDTyIWextE3XBhtloPrf+pvoziNHfF5KpoGShxz6cRFn1pCqy9h0vMXJGZTtID05G
FRWn9XUOwtNoJ3mW/4zCEsLBsF3kShMoSrlCwTKVoWOy3QlV0udMCOSpHBlKVzVmh8X37oyuLuPE
EI+ye9dFyqHt4/MYSvdul4Oz1eXok47gh69Nyd3e1DM4gGIPN41ufFckt12kIH7UMnjhCGN+HfVQ
JNXyu290HasRMY6mSrbLPAC8JmSiN5ZjpMtdOYXyUtndV22Nb0Hgsmt3VbSFI0msAJt/u2JU4QFK
nNmHYkYPlmiSWWoeuxoLE8GgdNR0brXVlQ/h07JVSJrD4WKHZDKjMYYrLHfzQgsd14DPasAhma4A
jXnwPKLAXCbuX+25cjfOY1wErYJOnRI6nvehyfDLLLBxS9pvg2H6ZFA/9PzWAWDjHiizfTyIRkyV
OuIssx6vHbof7uVQIidWdJG0mhD7iTItYBuQddeLNh1J3NpbTpTRoHqC4l4W1z9OKPvxPIKAT9Vx
GE6L03+H7gi2ulkYwnKBDtIpjguCpmq0EWtX9KkUE6t8GKi3hoieU7/4Mu7Mjreuag9EB72DA+5M
dJEQzvLesjPWuX0zW58EKs07Y1iIGvoAUuah62gAhXYtik8TH8bGyRo3pixsExBafyGy46kqyno7
ht9GA8cBbmaS4yJ1sKa8vKD1DyLQDyqk1b536lPqLeXRqzoC8AJ5aZsv0IA0diq1xNVi7NElDCcr
Da9pvaQ3A6kgLH3cR1enGW6uDfiMeOru5sPdQElzsEGyAjtYEZRVRtK3rncZJq7shk7oxBvrS+kW
xtUJtL1hr4SuzsdTjbIEA0Iz3Zz2ZWnqaJNlY34dJq87zwsD8iKb6aMpJitpoYeSmZTodojKzRzI
v+OjRqYQ3vta0htTR6QSeFn/ko8uTlofCidngGzHFHHSa4mPEUY2AF7t0M4+KNYgvCAsSCFvl3eJ
3Lor2VDN4hCYc3cwGuvulP0l6npokbTdkHL7ZETmc63lczmbr8VDH0tbzne69oYCJLCthh+m5DQa
UKRnukVOPwXvw2ztVtcAmA2xczjTdyCR8mzZqfHiNc6rVimAnurRHMpevQz+No24GvDFQ3tRkTwo
ZPc9Il8oowennW87HSGWog65Tj9L2V46p3/YQoYyGfX3CE0FQlnr3kX5uJUkTm5MpNt7UmaGfe0w
ky5Gx8laQmPnfZi9zI54H8HrEXaUT3ZU3+u0JrdKn/tCLMki59tYMyOOGo2pEbDWeYzIK6x9nEo7
YJzCGSNR3PQVSW4IyhtY6BiE6MWy7fd6mt+5g7o92OtIYdypYj1rXQa88Tp3SLbKBg0dcuzxMM4/
+iZa42Ltj/7Qo4rwhi88cghIc/3cFWlSz9nNGkgVsVscEUC5n2XxY5asPmXaGayx3q0OhoutUw/i
It/TRlGANmdcXs3IcsUxPoHVnGRb+MfQY9rX77B+h3G0eZ+gG432l1U5iUbElriT08Y/BwqahehP
U8PtMZFAYgaUSHS9GpKwmMqXYqxBxEKiR7opTLTOL43j+CcvqNOtN9jgXDPjgj02x9UcL2Pv1qfa
91jygglU0Uf3qgRa5SFXHrMLeG8mHzHRlTibjfSIqJ4YSVJw77yenhiDeVd7cXQNwnLCxt8b/Rgc
HpYjZNMgeRMbcWGveG397mbYHhfz8qUiUCOh5gM8IKof7DsxpuI/jvVNdWNP5sNQ3qLxFU2LRLZM
j2Ph2PCzcj57JEK4NQoiAwCwYOjaUOX44XTpj8Dwv3pT5kkoHGc7qnbnRejZg0dD32SuAP76zSRf
Cf3SuhMYZY+lylxOMH2K6tS5OPk3EKI+G9+6IXhZvD6/NpF3D5EViEhYKN/gvP3prkwIdTEJPO68
wI5YAnY255seu3RHlHrSal3tPUfw3ThzeHab+mmkQIGRPf0xs9Oji1+YQPkTkZsp4sU4q3K5Z6TS
I6GiahrpXrFvW8NCZVAEwNnl04PNOpB4FsWtmY9JZU4nwn+QoTdnKI092R4ryFv7qsOiRisfbAr3
OIDFbMMy+wwMo9v4k35vdap2shwgmcxE0JEDs2g7W9fgo23G9tO2ZLolBbpDqeg7WJMvvpp4PfkA
xsp8YVr/aC2WwIINzDLxd+djyVeF3GlJLVb/bD64LmDw/BCCVsFNKJUnxJp+okViM6iANUV2baWJ
Tp4lMB8mYJbC/5nX+F+CQqk46lHhZ8Bx3JkLwS5D2z/87uUdvB8E16u2dlEd5Qzvq9HQvHfD/Fer
UexV6G89DDS+9MKDQk8AUiFznqlQ7Uo1c9irvj7ULkC20yLiscIb4Lhzl3jXZE+ClNQ0m9kSSaoM
kIBV8ChuL0xAmFJRcmLeitD8qbQcjmP220Hqdsqoeoy1lWOEVRYG5flvl5Vt3IxOtVNks+5dTLkH
AU7xCy4xe9ElywkHbi6g6yNO231AhkxcojmZg6Z4k0osp9bju8jUa4jdZe+P/cl4k37TJgXNG1vD
MNBrhDhRMx69qfgc6uZGHkX8+DtKJ4mCRxjnhcYhzLTcM3Pns5iuT8gqyx3DkX4ZkMjjcSEsbc/o
xvA6sWfX6x5o7DOMwOMhOk0mP+sU6J4thOEXaSAxDZMwkwm6xqzfrJp+b4xOXVJrgdjORxNHHBSh
S/Pj64K934aOjDDyOkMsevIAFgjwZfT7e2gW59VgUC/SOWFNRANJHsyGIZUdS07TqQvDz8yK9EnM
yGT870pKg4/fanc5GVSbpTgWuDVjma0OcYoXiRXgguZtG6rMOtoC8jcwiZUhQZRuPxwQm2xdQO6X
/CW39UWZuA9drz/1qsOzYzLyryZJ7NGa+Gk5XPLMsg711L8ZUzDHTSmcDfLLzxBLZWJlvrmxnDI8
eyRhpmBJB2esrhyjPsBA7h3C1WOKi6oplg+d3ph68PTVqemx4EAkebGvCwJwInEouwJevfpVeEUS
krJ8dq0CB0XwMRAIEOArwWKWfcKMjUA/3sUyqmaPThY4f8J3RxDavEbLFq1rz61Lz5NfZsV1cltC
I0BzEOX7S2ykf/KKqrV/mnL/5Q/+N//rfxmP//+wJz+aEP73/zEC/1/25PtP/fP3n/p/Hbv6p/jq
/s2o/PiV/2lUpor2HwE52q4fUcNlW49etf80KluWhYeZ9DQMQcyQjuv+l1XZCv6BCxmBD/8ipH/7
4S/+l1XZ8v5BEVJgYkc0Cen2/l+MysH/CGYKfbYfdNP+o/4h5I/2P8IVtJomKzeW7tSvdyc9sRx8
udYE2w0pvQlU9D5ikCwgvbIVf1Zpib9EUSG3tsRRV/qrhW7aZLN8E1b6bfbfM6qJciX2dS3eWeW3
LXH4Obh9bEosYwXMiiI8ERYHVi+15i3dkseSrm82LqJ1oAbQxmTyHjjGOURLxWwmOKT7/IID5dpj
Pal+ZgErbST2LI+30ev2clK/weq/L1LueoIMxn7fcxoSqXGdw+U+hZbYQOy/RV9SuH/cqT2QY0vv
R3+Ezro1Iu/jJa0pRjN9tIDRsyv0rzykTbMen42x34RUQmcV3knYwv/2sPzrrfk3l/i/J8RQKBUQ
1UaghRmRKGjbj6//v6fp5CjXLVchTSSgI07T9Tbj6ixm9+SH4gbZI7CWdZvF+FpnRJRpgUgS10hc
1Gmzy+EBOGSRCPGoiGPbhgcTDKBn1zUrZmHyIPm/v2fEKPhL9k1nC0y+8SfIG2zB9Ghxu2RUBXxp
U3Hb+B4+LouCVnt6dwImBX79sF1ZLJlzm/+g7syW40a2LPtFuIYZ8NeY5wjOwwtMoiTMk2Ny4Ot7
gWnVlWJlp6we++HSRIk3GYEA3P2cs/faf9EMfoMZ/Pa+ZxDLf+Mq/nrf3MEwPVzTEf7X9516Wo3w
OugPhuivbA5+4P2aGKCviwab00RnvzKQVcZ2kmEt48TKtXlvDU0wHTQpeB0yQ5pz7Dzb9r4eg53e
zDWKtRwYBCxqTh4rzgov9UB4fKPlGpNe7hy2HEbEBDlFGYm12huRtn8AcplfPP8gIjziOsEMwhwF
wff1YUqTAqOa0uuDb0yXNI1uvakfalRgvS8eS/xGiyjcVqZ4HJDm1z1Jl9mcQ0dOAcVzZ7pHOw1/
IC25hOm7FToIYnp/Z6behrLzoIloE6CULMM/BTB9IcF48+t2IR/40NJhixqfJKO/UZ2IzivLTgvl
oZYf0YRMr6dNYA4vfZYsDYrjatAHtAfhMhF7p0eGHhDw4KrnOBcXihRvMY04x+psvHiYknIbin4Y
PlrmHyhr5hda1+frNMCukvzlA6P+moiEk8i0HQX9pQzMZ+WdtSq/8318LEFHhaQV9TPF9mvl02Mn
qyJdWIX48G310I8uj4loVq2wlpbTvepednaqENdm/17l06X0QXnTMpzqg6E3P/rI/hZA2g796vu/
P/IzH+vvdz5XGvmWZSIsZ8Hl1v39iZ8wnGrehFLOLaObNTWonbTHJCoeTh3kH7Jgjrkp/0CHsb4+
bp+/FOwFxFpBdPTXdJ9YZpWYvKA6NPRiLS3b6FV9n+rFj5gHJHbtYeFgup8JecOCKG1IAUZ+107E
W8Qv1Dw/JpN0vwaKoeJ2nbvASHsvkdxNRbRJev05S4fvZtbvGRo/5pp/J53vgoZf4ab3ep6tzfZP
5DvrHy+j5bF4sLi56Ld+v4xZSVHL4lAfwE6suuTBm6yDxVjSSqxdUGfvjd4+NiSvGMVwb6NTiML4
zck49iLQqLmlw7tUiK3v1gdFYy3g/KzRQ60Hd6XTrR2h6g7w0wq9VcuyGaJl/RSGeoZwPUaIkgFK
jJA9NNxDRsyzi/6JBvei97EmCat0keL/9PDU/vutY/zD6uIZDsxwOIqubkIo+W238ForMgerqA/S
Sefoh+qi2Rbiu+zSfHgc7AJe7kLEE0afvDzlrXYqSEeMwiDlJCp++rHz8O+v6B9vLA4OOJzojxBV
8eVuDhM/y9vUrqkK7F8Zh2drjG9mnlP9+o+h/cuni23uU9QkVWKuMrqlkfVCS3bhTe5qGw3dogZH
SvA2rzhY2RVXO3ygfUu/a693HlNr7zGR06EDo9LU6hfy63Th0PP79/dh/04o+1z/PMuZ0fIzX9nS
v1xZv3Sll/oC7Sej8krIF1ozgpzUJwhQFV3hTC2yJP9RiDHezt6aKAvIXIhjLndDxyYOCmylXr4F
q3StSu9na5BYJsRUbplobpXFDWi6TLDa7ljZ7ikEgilyHBte856itVqGY0Xje/jReXPrMXAobVrk
AUGMl9qkYVDJW+3WiPbMtlg3U0s3LNIvigDzWEtx4uGJ2yVFfCz8mz1Of8AxAiX7h0XLZfFlUk4Q
Ceic3288bnL8KGDiDvaUnxqJe0mzdGYvaEJTm0Q67kYjoowvPCTeRTejzUXw0HbA1doK38mYfLfC
8pcfKDRgiXYBFjwsydEjMRGU4DKPik2H6WytCq/H02jfV6ofFu04XTU5EF0Uf8i+9VdWCU8CrfJ2
VMYV9ShorbZ/HuzC3trNcMgyvV0SPwSgKrlpMYpLq44YhxfMlEN0XxP4Rp3JqDQGWpNN9YCgRW5R
0D5HJXJPr2RUbSfDKkkcc9n7lM8jEY9t+p4hIiFbiiDkJGqOdker1vHRVznfPt+wannrqY2WsKiH
N6fpmzVTisfaHNd6xUkj9pjQMyPDNEdzmNMxM8HASldaQr614cRo50OwYmEY6LQjfGMVDK/5mMfb
SndPCMueYsRPW7K5NtUMBgjwXTPpzTYWJKoYd80qTgtGhy3tZA+/UJE8TrYbXZghnx00P1vTzp9G
pA3rOiIvderF0s2CQ+fq4zLHusIEc0qMP1BCzX9YoNENUE8QHsRJz/pSVnSWULZEOHYgwP2Y908y
wWKnp1evPoM4oHc3rm35g4pobVKFL/PgktFjafq3AvjPMgrfXKwg/vBq9TjvOs/dMBYFZG/sddu9
TuHImo19uGzPcX6nxQbthT8tCs7/3DV93YK5LmB9G2CNvywKcBTjCNS6PKBEuxWdWDhRKNFZ5tqi
zpkTNCXztYRuWYWTiJl0swHPU3LOZAJuBONTZDk3uAs+PTEbQIa3SZIAkzYiPIiENOZsUNC3/hdt
TywRPd1dGqzziKRjioBVNDKSnTZ7raPavi+nwV8RVBKDN/Nekc3RKhrUD2fQmd7Rz5PQ4Vn6xwMJ
ofPTx2iUI/1WRc0Bi+hDPPnnJKmOlRxOwh9X46hWpunc/rCMzh/q74cbjhj0Y2eOKp+8+LJOYK7X
W9mL8pDye8LpfSoIL4mie2XWb2hxmQXjj1xhkDs70xwe1aJbrTv3THvtW5uqnwiEDioV2sIM2hqq
0mts0PLjuV7meUz9FaDNN5/zVF/4EaY/yjl06lRuZh/vhM/5rS1/+n63HSaeitKqUdp15VVOHetT
wcNWiPC9zLqznnWrLHa3Tn8OMeX/4Sr8w30zM9Fdm7oe18DXQ+qEtjkwwZccisB+jI1JLStRxszw
N2EiwccWjPgYPaGiA0Sdvqu+vCZmnCN+Ga+G2+7DwcRBzSiE8TTmbn81+cjP/eJDSrreshXfc4z1
G7Z3FUbbyre/IcV+74rkvq3cey58FX/rBE3N/BWL7H4aH6uK4SIV6A93qn82894UIEzo6vJPJ5T5
kfhyA1jgqF2dlofhQqn6faOwG22ajRDZYbIlKy86/pCpJ703BLnRiAA/VHaI0j540NFA1F56TDJq
f0e1W2PQcc34GUYFtoRBIAQfLLwxKYaEf/+A/sc5iu4uL87TLRvUG0KXLw/26CMMl5YaDl5YnAWR
86pjt9Un++gZH6VO0KwOCTUUCAqtH6nvoNKxXmVannvgOovcR3/776/I/XrL8Ir8z0gDygKa7F83
2L4JGzXZBtOezrnMYajdZF3ihkZfEC0r2sBEMpIhYMl4mxooffWB9SOtxF3mtgDbgu7EoQX8ixvd
D4310Q+4YX46dvNm2Q6RPAGkCmSIMnIOat5vGCG1a2s6J5Pb720r/FkDLkF4zvymEM5Vzpq/t7Sd
3nqXCFSrvU/Li8jqfIl9Gclxba3n//V6AREuNNNVCFU/U/Z5BC7uouErTOuCq+0F3hAEnG0WMJKe
+mhagESOZrHaO1rDaJEDwRkt68A07nVou7fPi/q/6km+xGlc/fwRf/tKQvyNoPj/HTPRpU/0/25K
XvNvvyMW5x//qxPpiP8QF+Fzk/moIH1Tt/6rE+mY/5nXKrqNtPM/G4v/txM5kxHpUtG8JHEDNaDL
/+m/OpHuf1yqccxCBlRM0s/E/6YXaetfNhB6md4cmsMqPtutbOfLqUE2wEKYMTkr5oIawpAMJlhA
GR6FxaEjXAZLiE6CqlEz9SJfZt2ClaOsUVdMsGyeWk3Yjmb/kFptfeuKYUu40S4nLfx+ktAJfS+6
IB3Kj1qc6SuzR9FGE/5uyGR3lzRn3X4rNFf/XiI4WlRujfIWH3rYjvcTpuW7AFvYQo8FLK3eSZaB
cPb0TGoeBwXw2uxeKkiBcdl056kWawIB292EfK5v/B43jvkzRNl6Dgtog3iT19oYznIzP/4WATnP
W/OAcqy/oG5qgauAjWByop8RUiJ0x59Ogk4/qzBxX8R2DJY4Gg5mmj1Sd1FDtam2xCNN+KaYtGU1
WddAKwm60Ia1ss0d86cPVQJoCGV6VkwYnsaIHVAV2Y2J1Xdabj9gYyCFCz7sEey605L0XLnziNVX
+6iobq0uWLsphls/vk/GBg3AvWTUSWCxc9fF46flm4RYlzqNohlVRKfo+M56wtaysYR2Lxl9ScaG
Vw0/4dIJC3OJeQ+zT4PXsyinlZe+jbMlgHPeSvhttG/aH9VoGNvArbqVVdm/usrm5CvnGIDBPwhj
hhUmwGG7KTcX6jVwGMsl8gQI6ei6IETgam6m2c/D3jljYdC/WWUAhwMtHmUHhmwfrNeoEJ0rUFtT
Hd80r+zXmnDhD6b1sQnxZYaJ+Q67Lt8E3ATbVrhbezTC00jvYKG5oALsVhwdH5FPUHuPkOOXLMkG
mr7DWFDX9LU4o2rrEXjik9AGRs7VpkjTdarcu5CDIe3lGMYXrI4D1DWucj/cCMyCc5PSmzVowPGR
CiQGCDVRTFUNRrOgsXz8w9G9dKt+i8pbW9BYetN5hq88Q7s2Fv2pyeOjYA+8mzX7Plq4pUxScRio
iyDLcJRStdgFunk01azNDppHP0kaCtV5fGnJlR/7d+hDrZuX5wnqIPG9K6vwZFnGR6ypuTqdmFy2
LXhMS9SnXneDZWRH9ioLlNyNWbQTeGu5seKFM6zZGtK1ppfnqKw2lnyJbQtnhz5sUclq1IxDvxvL
adqCufooYxjnVusfxqrgvJRb/jzivJDh+AxaJz70HZFHA5Ruu9WSV4c4xwyZxtbVNl0Hb9jKyrdB
qyrqRcfcNC6qWcfhfusMNLaqDYC3YWXD5uDSvQqI5i2kutUNbgWhtuUweszc4BS23kmrSnvBLmw9
+Q0oFKitAQI+HEXtWaY1VXqEchlhCghR3d8r866UqJTmmMiFNtbBNq2silvQkxvFb2M8L/Zeqdm4
9dEg6LzUFg8L7quMFhRRJ5eyObVRueF1PrW9dW0hmFm48JatpEnVe5W5wj+66XKU+xg5SMt57CT2
boYbUFYy9VN5lFGsWmca/8dYYQOc0p6AyCyy1/6gP4Ykv/GDaEFdewPcCH5WLO/jgb+VvfyFL+SX
icNOkjyIxErT6NY4N0GdiT9r2g4EAOHzE8+04PXDNFzI1hi3fYEkMqlajAIWtmgvKE4JYUQc94Ap
dG2zVa2HoqkM1pzJLKI4Mly3g2DK3Zk01IwJBaVVTrsQ5b6LzHUbpk9an+X7DMHhMrPNch95zjUq
LXSfXWHdpyi4gXW9FR3Ww+q9txhYixBeZDC2/rZosQYZ0LCZKoHFt1KVrJOh22udDkIDWRYO1+xY
2MM6NsoBcWZ7qbBzbCAuYcob/Pw8QwDOearyE5C3haU5G+YhsPvRnCwFAI9k9K2L7VfWrch3uO7C
bS39d00H8FFN/DZEeO6Dk8cPQVj2Z++585H5NI754ESau8lNCOZ64pqrkjH0MlFL7JOYWDOMNz5O
y51ZTvmhCaV/TGvvZz3LxX0/9Y7w87+50Z8Q8Gzdfz+w0xJ2TOJaiRTzXDIdfU4Kfx9AEeWR2YUW
wuhDXIJmGQ6+k9pAWkK3RsIDTrvRAfz6IcbxqvHwkTS/6lENfFwa9K4k2xG6gJaNZX7x17fSLFfw
ozKvjB+Hel3lMlklXoIQYeyjP3SmvvYfOb/b1PuUWDRDbbrb89v729widKJ8wuXKuEfxDMXIntzC
Zh5O0ALpfuLOL9ufoxPtPS975fyAGtGab48UDVidfRfp9FYNV4KA3SVKCPAFRXDO85A8dg2VHd7n
gc4kW1WFobKvFo4VvbVRfGTbXyIHWvs0i+zkzsYm8IeO/Tzc/fvnMr8xZsOcgQxrBkZ+Dpr+9sY4
qXVWZpbEbOjGzgiy7xZa9agptNVQRuEqyBJ/2eAHLR0eHSvDuAp3ae3Ycb4xrPG+M3NjlXnxumYG
sSJ3R98VmTqHtONWjYXQQotqjkJTtCvAzxITFa18VQLZobbQWlKcs6ABola2uGYNgf8Ux3emOS7A
ivCF5SDDtMC9q/+KJRzWTtmITyP+s92Yb7tEBRs0N48pClQGlHRsrT/mjtFg/nqFfN9zPV/QnrHB
gH/Otf92haSdp5OD+nXpO5q/rIL80kfQFatUCm2VFj42JHbI3V/fS/vDlXQB0gz8lhbUJf4JlZW7
iAg1NOmauilZjzR5GJzKQa/kqQy0x2mssWxAFeaxdx+nRPIMIPI/MvJe6cbIbAR8Ui2jd9ZeA4Rn
km5Lun7vJfC9Se8PVWUiw8bPe7WUUV4jjLrxC5lH6OukrlORz3SCtIRcVIXyqQ6b9pKZuVxNeRKs
kl5AtSYCZaM1TOQMoHSLovB0YA6Q7roUELceavekXxvHNvT8G84M85iJ8c4rXYRYn3+H+Uq03k1n
STugvnrks8y6PTaVDebgat+XiXuE6dSsMlojSxVoLeedqjvWU3VycRfsGi0IT21OA3PyR3q79dQc
Yn3s6MikzKt8KzRZNXTr5Fj9TSLx3YVFiD5MLlMvsC5hBAlFr5CBVkUVXuvMWxk28S2ZozSERuiI
ZRTgAdTQ33YFYRd1PW6M1muwPSbujlTeg9lr6V2uuU+aY8Y7V2XJiU2XPnCZHj6/ExLxsi+mdP/5
MfXiGjdNCwhGiGVt6cF9bxGjUcqi3xQhRMEigxGAeSNYpgweTqJPBvYK77vZ9phBR4bKJWsBBrXy
Y+xxWKtwUjsjnmoACMN9jbn3lGFVr10aSmPitluq20NFCAz2sTRlqo4qMUCWuMomrd57CYQ2x+6K
x1JT+PtEJ+5wU+wTMTVXqHvNNQd3voIW5qzzwjmyezvbcp6jATDZM5bs9riFwcYjNDfG4LEvtAce
WZLlIJ+vsJXqm2jUun1cMXaaUmQVCalpJ8NJocGYw3OerPNGAwI8lKhWMVkWoUMwTmWoa+qX36q2
H340TaM9gAvlZNN48dkYJl52LU5NMqHWUkZ61w8FSTJEN0CmcfDGNvk+7ug5cSS4rxMTP3UUQEoO
MnvhjlF5ABoz4vEv5n4Goa9mhlEY2JzZVdyLIdIxXz6I2REeupZ8pMXzXmk0HzisR3ss44jXfW7m
VtX8p2Zug2tAJhaGLenHOyMn/rZ4FnFqcoLsA/LMgrNyHB0YegQgHT5Nu0Oo/Ca5Mue//k44uCsQ
Pu7dovFAIfRwR1Z6X41HzRjHY1Tqb+BgdJjVR5lW3r1nFdFjYFovyDWbsxhpJQYIcQF+emW6qpFe
7NzCOqkiUmfOAOr8+Se/SyHKZ+lbRGc63uQsfegVsjNnB/uiOmJoxlhHqq830xkR/V1k22sksvYl
y1N/I4kQx/nSvmZt434YRvtQMpd/TkGnILdprn/9pN+mgHZDAe/h3bcT/RvavmJNLqV+SLAlP8TF
8F7EafIe6drKyvUtdhd5l6u8ucPVLc66GLch6rp9VoEMrTq9vMj5C/4ncSqwFZSZd+KnhwvCD/lg
5Km2KXQFO9XLKpSB5MpPma+fclFhyu/admUgT1slE8hW2prGphuFSnelEQ+bFIrNug+T9JLgx97Z
jI/3udVpJ1Lry01APtJ9O8AdzkxPvARt8MPTZfXutbgPw/7m0zG8L/04vnlV+8tyR/PVwJGARoRj
xwAS+JUmK01EL3zsYjFdYsF46fPHikCEa3jC+d7JWbSD0cSXVAj7nKkKleo43FBeDTe23uEme4WG
2Y6H/ec/pKbd7ptaf8UMCTcLcTv0NdaTWfvNMM7yx4sLQffihLSXuX19WKiGxeo//2U//7McJXMZ
f9TXbKT20YFVgseSozNRmPoxceNxO03mrSMRch2DHlo4PLuHzy9jF1MU1KYqD3/98fNvP7+XRgUy
R3gfBBrqy7HMHBio9nA1ew74WlwuXNaYY2rh8VKKpl6MO02jAboORX/sshDQCwb1QMbg77N2GZl4
EszaDNnMgB850ju3IzHXTZ4fpRk457E0043MskpfmLI1QOq57VPSFwfdKroVZNVpFgEk17w1mkuT
HT+/6eAFH50uPhh5XdyixoGYxuGdMzfnai9F4iIRbbgEq50JDf012DE1D5/C1hzyfOvBoX4r7G+q
CvorOG1Go2N4FoMfnovRh/Re1vcJBKxjNH9xaqT3vp8fgGC7z0bBxMNwraMrohX2wnCnGmhmlRZ8
IMYvtrab19sB19PRAOoQd9VJOEC18YkcxrK20bRXyKSEcQ2kWb+LgI2784L8oa1SRmpxRikzuNRD
I6EMzKgnY++O47MEIlGXQ/kA+Lx4GAHLU0V6x8/v8kEMUK9HFzJpgiO+cD17J1puiq67yPkLI7J6
oxsZvNb5289/cGR0dWtE9rC3cKnNX0TDOmkyFTl364y2zpM/eMZjIx58peE8q5MSDiDLHm1i2H1A
8DaV3+58xHoBvJLvxF2scwyNeSq6RRZ7bIV1dutwgj1xU0ZremHyghGo3stkhiKCWltA+0geDM+P
DhBx4Hy1BKsNlJ07pGqwEDL93pMFBvq+HY+fXwhPizeQMrxdVp9DlJBPsglBRIeQspqRg6HV6P0R
4DKTv7qASibR+LmBP+xFARAnHMNyG9TdsCGy4N1EQrzA9gvlgqaFqwd3kJTdc83OsvFnymsduc7R
6feKXuezr6VrM3TkO4Is3AucRu0qmOHK2YnOUpN2+SomY+TsOPATEDx3tNLM7lvqNdjwCXLWLqGu
NsCippeOwAz8vQbFfIZHRZfnOvLYWnpYScmg17g9NCSGmDiuY2MQf6P3r4MSuwmGPUYOOkrjVEHx
x3vgWF30YE0QMFUS06Lh8HlnIG2zGpHcod6P9jjC6Ug47lqkp7gsPT525Pi9NYXfzB5okRYTj6cP
w5m40+7S+ASCecqgxiyBKEbKRDygmScHcd5mkhXRFolu3lVsA/uCZ1aVJEPoKsqex8kxD14iczD3
lP4RkRlQRQg8LCJj2A8mdt6m68TBcGrgjdXFbszgViQyIPpGq0+FUGcbmnvUBOFHCNK395v2e4ns
g+5l5T2ZiitKBorcsKUacEFTuXHpjV10OTToMAd/04N5QwCdafAbo+Hb2N2noVpZenwb2sbeyGFg
zw82OIASYj10xtNtH1x08kC2wtOwiyFcXk6uHd1a7oNd4BXGDoZVdXN8jAIjptF3XTSHTNhqmYbM
L/BkP9tVNrzaLSwBgS3uNjE6Wadhv4e1XZw4dFq7ptKbY5zKft8mxggQVRXMSkt3r7t5eMxzHWYb
o67jEITNzodmtM4Y2+JpNsIVx+Dim+NRFKWFerItOUAVlh44aq/4lui3pkIjMNUSYaej8vveddH+
q2BY6TmHxOWIEWxRODxfvojcgz4mDYuKr0hjHR/mvnQetMU3c5TjelabUKwhwavL9l7r5qNo1exy
AtGXRRQbb5xA5YLEAPBKWXQyZ+oy+3y2larx75jU7q0y2ikcjJeUUcyIffChqTUov2Kot0D5cXNz
c/1qJ228G8pfE8yR17Iw7rhE7wFL/7vGg7AYXGm/2CqOoSmSkRxNp74xracyELukNddA+eI3w2BH
nKAwPKvZmYM9gBJnauE6ZJZYE80V7GLP/kCjhjdLm+SBUpsMBSe6ZlaD4t2U2mpiN5syp3oNdBqi
OjyZPKy+64FevCaJmidLAXkFcgyBk+q0+qa+AxHCSqsVxGxUrRiX9PteOcf4j24itgwctlUyZC9N
bdyczt+jqxhvn1/QM08He1Cgrif/9PllrBgmV2xYqMRAENkBzTlA8aYjxTUkDdrH8Lj1/YIdbTqM
gSuOo2ofc4DJd66RlDst0LBK0tdeAbGYtiCTm1Va+8TRymBa+lbbHCOEhg3ebJC/Q3OtKpDwZMF0
oztBkR29S4fLdZUoG1ti0U5HPxycm4wSpgA0utgLdHlykVbyedDlBkKxarJ+fFe1vGL+bbdDOBRr
0wNbE7qFeUw7IznljneMwbdCUXSL01AZyYHQP3NXkdu3LjokB3ri11fDQtumwL+/SROarDfmDi29
itCmYs5psoLquwb8eBIbHRHtPf4m7QlvXqzepOeplxKU4iHvoHlUg/fTrpP48IkZN1Uz7Vt7r1oU
cnQwxIMdKn2NjvYz25XgEaMXT5OMllkzxY8RTSLTcIYN4P3+iIERB3BPa9ZlRQdWlJfbyMn9Z7eK
KbXgiK/ygcTzITIpfCbO64nbZCvbhw0X6CFCaUMRNeKnd2VOepMu/AW+I7Vu4upFFQIxzYgiHcxp
uSpNo721RSW3HsvjUSZOsgUJbkIsyY7RGCY3okji2wRQI0O6Ba4Ui3gE/dKzQxfhijIOUw8XS3en
aaebiu4BQry2dqfXYuCtO2B+nsME/wju2q3jcn9EQWxCwcRgC4oPWgpdn0cr64yPXr/Xit469JWO
VZnsxkM+f4Epv9GtMV3qeFuPQ+ehJvHMgiuCeTIDdUqnZ8iPgcRQSlQ7jjOCC5pNHY/eiSwTqruq
uSN44660kuRW1/7O8WIgyWlzxUHvr3J0aYx8zOQSGk1yoZ87HFQM39nPkMEbOmMr+HrjMpkce29O
NKYD11KP9Zg3VzMwzhVNGeAhDCGSntgroKvTHj9SefRMDNRmsrYMXT40xigeOkvj/UYzlT6jVBGF
f8hS0zskWqmvwtJO7LneUFsfCbweeNHBIQCLFA972qJfbUEYWfqKibT1HE1iIF27bLfZdB+mkXVf
xiUUTyHdregzhDdiBMnZh/u412Cl4a89qpyJUcqutQb+NFxCkqnWsFKworpOf+lteq64rqy9O8n6
7JcoWRkRPeRlMj7klfei4jw8NxrEfN+y6zWtCnXDat1Uxg1ZmXH7/NOEVRWXJ+bq//4H2IkkBPUu
w53555xRN25lqJqTAgfqZdxH0g9hmgRC3kUIny4k2W+qYZR3ncU40bYZtPUOs33HM4d7bXToHOXE
Inbcas8Eatw1nsILUWGr0zuIEN7AftEOlNlBymglTcqLrSXQClVaPBAXCQPZCbVXNUxvRkbSlVky
SJqc4oWDP9ikcunWk/dR1CW5XbLJQDFY4QFPikuZKqKnMS8+GHrKH7Pifagq9zWyRbSm961OnEdR
S95SE3o1UmfrTWlavuqHLDlO7LLPMsmwI1TOPT0EOrd2eFGhE78Ult8eW1gLyyy29Etrm2opGm0j
kPJ9ayrikMykLbepZ1/HwYo5GTqMgaq2/XAM9IN63Lxl3Rzh0NY9YnWCJazBzJ/SpAaVZPFIFYnI
nmzFRDUdDVjOTpU/KZRDo5HGq8Ju7W2cVcUzmWeoeB0wtnWRlM+Uqogv22Y6ho4u91MFfaesWrIq
7aJawT9EIjxED+k0tSsFwQVzRhbcC03Y94yD7dSi7NC2bisksKRsOQXWB6nRHJA1JDId4Dmu0C5u
+zvVwImrnGYH42WZMrBjgIvVOwkHmFDIaO26IytEs97b8lfT+uduojeI1A67KLbMlEVl0jH2M9JF
MuLY3yMNEOqeWPUXK0DcTSzTh23nzWoAUWtXEnRW+NCn+R4KwrDqFKJX3wnf8khlkCBaYtIMkl7r
E2PiqxvaWJJt96NIH8IJ3Hc42mtlUR+oFPQg0X/dMlAFpDhiV6yS/pPH6M8X+6wLnwCzvGkm0Qnk
bVPNcBIea/3ZCM1r1/uvRfOc6y5lQapFy0hDNTz/RBHT6mPnZRw/SyTzeGU4wDyVQMM+VMWyJUKI
RS9fKBjZiyKfmQeMAvK4/WkLUH+ZvRToqOHBDTbtfhbjxFoRych4YFqlzrhz9PRgp2uC89Il1Y67
CkV2bSSSzQmoA10q7Iyjj+SuMm8+1ycLhsemwAXkhsZP0o6XTuBvbIPfE3TQqcI2PjmxN/Ml2QcS
1Fc55kwG6lBI2gdPQitzXpgyMw/19WfHqy8ujSo/6Ka1zBBITexcpkGV1naxtRlU/itwsh14uGHl
EPkkWQonDwqSNwKGNWvIYdZ3/A9u+mxLBqZD46ptRmYxh25G7oNLStOk7ls9ZUjdZu/tBL9ET9Xa
JbVuETbG0Zi8c4NBaR3lOPZlU8othF44AI6EKJPDBRJx8Y7feZGod4iI3bIW9RMYGvpGidbx1njV
PWjlBRBJd+2PMSSzxHm2SlTIRr52CwCFRtGeMuyhqyK2QcT38RISgb8ScjFVxMd4gzXC0L4zirzd
5Jb3o86jn04+oBpGc9FKCqQmRuqp3E0TeYesoO+tSCaDWoYom9v2rODKrEyeX2aufHRR+GJbGjFk
bvWLFvXRJGOIeSHcBD1/DFqdAKSUpCMWJmJy1JrkKUnOJhl4QfA9lhwALYk2lzCKd1jvD3hlkOvp
6cWJ1RxMhr8y0ilYHfUOqHxdlliVdJRjSNzEa+wUR2gaGx1MBbZrJpu5l68se3KXlm5dgsK7Mxqk
GkUHkbLHJ1803LyVKpecCHPGV/YxgCpS6eGaudyb0p2rI32SkAqsx2VNG8BB9ZiYIy6XauFKjRxf
EANQiFBsmdEBCLlBUxsiW6pxZAo6q1tLQz3TPIg3BZZwTDnr1oag2V/+D3dn0t02sm7Zv1Kr5sgV
CPSDmrCnRFGtLdsTLMkpo+8i0P/62qDuSzld92ZWvprVxJmkSBAEgUDE952zT6ypB1XNjNHPRmHn
QWE18ohuN7MfKA7t2rON6BDX3TEFqbwyi2jhJJxHA2IU6gsQMOM6tBkGkYQh4AOau2qAHMEsQJJp
UI4AKfXkDfPvzaA++6yP24hmfBvShLFZn62QHuunSrbRIUIhDJhB1GvbhXfCku2TFRjf7I4VLP3z
aEf0wJXmiioTKlV0ern9YXDVioaFjaybqEysrbDnllRd0A7msWCKCFWCSk1rEe9Buh3KuJqGskbW
AjWFDKZDItrvtsIWJnVn70ZPPRuTUa+QMiuaNwHrgHDuDobomA6WO+3Z9/lwpDzHkc7B1gNOqIhL
87dzFp8TK35OOusHadle3KEkH4ObuWTg9fwW/8OSA1JYej1pRDGJF+xF15RbQhn40TzUDKCtmmpm
kMBdvmqpnRpW18BOwTFfc13nLQDbzrR+ZJrkyMR8TfwRZ6Y3T5tny1bdreFbJrK76cvszY+El3jn
cfnHbvv0RJAFy68FZkye96FfVC9pksaHqKPFBO2R3jLyI6rmjyMiFwTqEDPrhsPnxIB/oY607NBJ
WJlc23Gy4n5Mc6Ni0eXHqJRh7G+qKqRIg6hVeUuA2JQW65DWzUjQDXhXfiQ7qpJrKXbmDGS8RngI
hCrF5O1w7NsWPW4VY/sn1XZYjBBFfuX03Bl7ikhrFY33pjse06lD5iMHRgonum/8+HOhvQDYxQiZ
jdK8v9yOxh7xaxQRZitZXXX9Yyr7H02Tu1vbuLcqwF6u0RCLNnEek2cR0WgbnPKUATTGwa5n6Kb5
DqGPS093nUxTSzoFFCBQuifNNIzc7mxXgfBdWQWGMxBWgCqcjNts6m9Seutrc1liFEi3wpTSVe7/
kGNt74q+u0Gm3REEk115IkXWm3KDi53yd/cgsq9KCxc7TI3RMqdJkBUPmvMKBU6JHsCBXzqmx9AT
+b6JJFk2D0OPVDgb5uHkEujE6eVQ8QLcJKPI2U+52BPNhTMrwI9nxAmth/aQARi7GuN2m7pqOlhK
7eduLAk0I4nEK8Ytkza0FRWD/uhHVOjmmZsZ6/PWECMxsACjc8fZAE00oUuNO5pbA10mkRC8k4L2
IJ+hh/AUhSlKMwnUI8j2I8hfJyjgYVBF33ZEbBkdkKnGkAavzmZwBQ4/iEduJx3unJF1cLh2E+PW
RmXamRO3Kgqqsjg7nyM34546jOJYkAzbFIRSaZeumnRi6FA1fZalJ+akN5XHxEGgI4nKnOSw2XjL
l/EmEihLCDfFPwsOEczDfThwB4KviUEjhR/kTtehlQQ3vjU8ZRWJIIKwMAiq+fOMa/LQppDkvR+G
oFpGl6ulrLNNreYW/sT90GOKNOekWsfQQIrGXpWS/NJEVmBv2zfP8WuINlXG1Kb6UVCZ3zaOmULY
mX+3enQx+P5fPSd8i/wCkIjVfJ768NkbUwADTfbDDLZ9hn1/KJFr1f1bA9etoXS67oN0WhmOfe23
010/Tpuickn6mqJb6LoseyuRbArbePUYIBbA95PTDBTSalmsK3p2K6/lpHOSBOKz1xyGyvxqZOa4
bigF17HgNG6T4cytoSHljUVHsx5Yq6wlzo0dGYIPhZ9lj3E7RjdtFDZrO2uNry535VVE8/MWQZC6
s3uiDhKPUmgpg+iWexvyRZ+Kmc9rnqLBPjX+EH6dNROS3B6Lo2kb5hfo55ifZFtH34Yik3DkkeZc
HkYWjBPpJs/jlBGoRqNvY+tZ3kQmKVVE/j3IxMwfCRc2ToOEhn7ZJ0sS+DmQBHM7TEZ+bdXgkEIf
fQg5FltmL0CMwcWsmcGoU5kmtzkVhHOiCkwlvvcVZOW8DcaIdK68yr76/a4V1Yug+nw/5srfwySR
u2DQsGQQkAR2l990JS6npd/WiXA/UOu7uTxyRP/+1JwIhyYUvbjLU/q/XnV5dHmevvz7Gz+eojK4
pxPq/rSt5VWCotHN5VWS5OFjAOFxBaBjn4k0uJlYEHNymjReJXj3HAmaY6iCGWem7vMgYwlkiOsg
0NtqwsuZF05PCSsbqCAT6W1+G4Ml7Ars2v1YCf5BFZpVuf/TUwvLcxi9duNMc7z5+E6dI/dd5Hnv
u3Z5fnnK8wbvhiClngk+Ozksr/jp2PCKMqctdPk+l+ddWpeXpz42/ccb45ArsvSFue6O4XK409jd
MZYk58v7veVwRyxFmGPTAL585QFNJjgkZr9sN4McdxPEYRev7f96+L5vJt3Ry18v+3DZthCoApdj
+v4Kar37Znn4/v7lr5eHH19mecW4tFrf3xCl/fvDj02GtATCkGTOJPebteoKtU9co72vI39rGF17
vjwSURAdCxMNykSLewASGnN9BCoRd0X9VChAU4hPih2Tx3RzeZgtz1GJAQ8rHeBWy8Pc0eqeciGz
aycO11rOZDY7cw01L2PxeXlNHZjNfeNiKvGB3rFw5C3vGxQJsaeKwv7HtjoZsOoRObPbZfuXz+Sa
iPa6wCR+ee7yDwujnJqMsTDUed3lH9Ia633WguK8fMblc0P873vbx6NwecnlD9VQjPsQRvdPz2XQ
TvdkZGfry9suL55wZ+xZwdC3+uMz/DkO982IdAlqZssvrKrkEPbY3C7vu2w/NaziUPo+iP8/3jcY
lTrknW3/9JwVqP4QhjYOzOUQXV5sgf85zKkGvvDHcXIktFiGPfhNy/Yuf/Brj4aZh5Hx471NSufH
o9/y02e0ShTHYVkW/7QvZtgca6tnGvjHZ1zMGqUkGuTjM8y5F0dy1pDpXX7XDL3FkQk1HYQ/vpel
uvAoC03c5R/PUd1Kr9Ct0vm+HKN2RLSho/DHx6aFzAkWdtTbx7u4wKarcgi+fzxl04a/Ym75+rGf
CM1BHM/Wt4+nrLGOr+e4/fqx+XpQBUzK8PljWyWNluuOssDHU2rKx2vDrT5dtnU5jpSF5LWww8eP
zevQ866JFHz42PwcA9FHQf/+k13eCGeqPFmBvvvYfNRofSpUdfuxrTLrx1PqVmeLUWTNpJhVOop8
LuWn3MyNJxMEkhEsN7h6Mp5ERaxtBmULSRB/rDKSbFrSu4+Xv4ZMtbauwkx0+WuNCHyv8qDH6Mx7
bc81r7hfuYy3vHdug+wMl/z58se+8dMHkyVAZ7bQJiMoiHbR68fLS2XT3SVtUN5eXkp/BnubHsX1
5Y+5tKEEVxbMreVT4oQqFd2/6H0fSqsc6UITHnz5q4KrcU3Ngs7wsg9JUpW3QSnuLo8CFygwleLV
+z7g4t6Izsge5LJdp5ieVThimV0eDfXgrqo0lFeXdyqwURA4Umd/+WufRxyCPlDby19NVB5HN7Yx
xS4fSr1sOs01esPLQ4v16d1QuO9b8uUCCCaU5XIYaL8fZvD+7/tXhukP3NHZzeVDUmLaweCa7vGy
mUYSxxyw4ttfHoaRrRCI09a9PBR1Xl4xOaLp8K/fbb4hfe7l8iiNmwGEXwP2i692eQraZIvogJne
bK0a10g2HS3bb4ihbl1Z0eQtWL7CeCIOvIRK7ChJDHkRHy2p3NOUEzRpcJFc0aFf6No6uobH4T7Z
UUqilAPqcKw69+nyf0ZbmZvLw8vrLu+4PGzHSt+aLY1RM3afGiGGp6akzM+Dy8a8ID9VnuvfXl6N
DwX2oXC6a7IQ2fQcwr4wJ2d/ecNIx5FqpESbt7zfrN3pSmHNed8cpDfvbJjRw2VLhiGQGiD8Xbbj
9O3fKJBN8auQ0zJtz7alcPAlYUz6lSEQtJEyppyO8GQh9Zn8zvk8piczeuk7xWkfutfKa02CsES1
H7YkKQ14W5Gaty6BGTLWhLin3ne/Ve0p0pW8K0QBxtwkG9n3EK7XdkvcdYDMZhibZ4/4G0Jz81us
vN7GnzqEHT0oVj+7Cv0u+OZ0frg1pG8RC1zFAFCnz36m/Jc2hY85YJO6Nbg3b0IrJ1HDzYutAGhH
enhBH2+c7Ktx+BHEqbERRtVjWFWUnrAD7wYgdrRGgc4R6JodCYuAm+HNJ99LkCekvbMdze528shi
Ca2a6HSCLoo0dnb2DGJ0NpZLWkRXTFQT8ogddbaIa7ufy5C2BSu2sgvlvtG02Q2Kwqe8jPRW9IM6
Urrxj11B0t3EOLRcUsHWqAAKQKgmx7JFZS8hzyg7A0sJtXQXm4SL+oZybmj2agBppEO5DvmtJDxw
0/akPDRoTNeIuIznAMWWJtl+l5dSbEAK1ugA7RptQygNzJVXZVOkv+PDevvnzr79W3V+Kd70/1/G
vgDD7H829t29ZIlufzH3LW95N/d5EMMsAA2LJlpIy7bwtb5jxlzxm+9ZKOWhEv1h67O832DRSJTT
Jr4/y3Kw8P/L1iet33DHMo9DGe5Jx/Hdf2Tr+7NSm4vCEb5LPicfZKOf+cVjYKk689yqolkQGsSz
RitwwZufjsPdu8P4Z6AUSqz/80NM05Q2HBIpFowHf/9JDm5YOHworjj0PIfpRpKV06y9NlX5IZ68
ptknXVZZV6onMmHp7ZnqMDoRRcuRdfV4VRpNCK+I1gki604jzfTAX7UvY7BgbWpaMECw9TAmdF07
VT4SN9H5J+2nkK8BCSr32nGcKbyDtRiMn2MnSHxC0qSDKXHWo6aZT5yeJtcOkU5wgzjHXOb0FXXs
DbqWxbGgdc41i0DNOgigwf5TzF+NJRI9S+z1nCsgK5MZ5ODB8BvoY5zK8CWB1ga4fMy8QwNbogRS
L3TylSjrVD6OoySbeOUbhQwetT3ODhV5Hcjkm07QRm8G1DfDWqM0UDiiJG2924QwSO86GsKeWWaN
TdS5hRMftJ8L4cn594nyEAmLaIa9W9w3FFRkMlrE40auf/RCZ56PlPSnimq4pleymbECEhKL28wr
gcSbjdFtC6GkeCiLbuxvI5cxEA+DWdA6WHcFx+toZQ5gaBrfkThFVC/Mu7It4vRsjmVpX9ekTLpX
gZ2CFlrXXmXrbLnjBjShZJS4SOlGx4isZ6h52jUJUOSnwD8TR0Q6ttHcRd8XgX5DAoYASgJGoKN+
9EnqBsntipC5LGg2QZ4RFUETx+3MzxFJhQLIZBdwelHewKC6lW4bqjtN61tuK0qncouatQcCOXjY
1WzwjKzSxhEoozV7o14lbkCxyE3RDWnFRGcbN7JjNq6HEhUtkT2IFufcZqzvs3Hd0cWAlhe0QFUK
CcPO7AXh4UPSW3oDsXRErlEv2d8eM8mnwYgz9ckvZ+0iduzRgdYipfM/YB7SGzMZWWoEKBcN/Iaa
GmvfazBGNYD4liTcIoe3PJiaFoKFxPmmcMeUHNViptWDbHL6QmgrVR14fi3Bu27cThsVOFO1S/ze
EFvV1u38zQiYRR78MYkIgLN7hRRtcEh6t+tuVJ9GREFLqWo2vL1259Ff+SmEq6Nl5/l0a1sdOTBN
H/oOog2NcKZ20jA5hSwi7pEjeM0WxG1mQsKuNKzjOrffWvp1Ar7YQMaw78/0wkYLmzCVxxcbxC5a
+iDRNvzlDrEAZAgmZcSqpYTwRtXoH/Ff9P5jT0lyXHDYxYAohVnagUynwT14aUepk9PFbG5oWxce
1w+4t7WNOuatnrv8k5Jm/xqVfvNAF30edmlpDOEVuFeo5YylEsNQz5T2MKEbiZ/7PgGusooLt/C2
9ahAMPRz9KisynhuEzCqa/RIksgUSxSEUPRNrV1Nh88ADrMyalG4nyxBECYxrAjqbkekShByEHmS
jhgWc4Zfw/TQV8YY8Ah5KwpTf09hCeAes3KNGt90jO/Coel8XTZ68k+CohZd2CCd6SZGZji84Ppm
KPEh2097dOOEF2HrAykSZcDsDoBjGo6UJIW22PXdpItPYa/Q1wjdmurKCWpFYpJoGX+Zyk4lyzUz
DMVBghGjYSBDqDZb311ykcpmIpZb5XCOn7vYs+MDokvDpr015i1BpICH72udxKCBUq/E9KrNONxS
GB6guxrpMB2tlCHhMAyhQkmvwqnbltSRCtpxBYm2PteFsTUVALl1hSI82xeJR86ZaZUG2gCaLu6O
QjY3nzCMzOnU01SpHvzGaPXWqr3AvSX80uv3DP91s3cpPotzoxdy6tRW07B1iBVFZlRWnR6RMrbx
uMsxEfY4Sgh5PUeOi0iA3FAT8HZbTi1oSWJq1qikGaVgd5loXJPWR0WsHSxowF/nwnikCOPAgfc6
4hKlzHMS9VCWVVzwQ97sm8o2cR0oEdI8gMg3rTyzn46eSNAlu3RLBH3AEYu8TFoPE1blmeJA9qNq
9nEjqqcw0+1Ea7kQjX1Vagfbt7aRn6+KaoyeIG0KPPWAlq4rO2c26Cvdo1pBSoxsbqqoI4STC1l5
DlWj6Ueg8F35rYNx001rZe5oQRb9JnJr4zz2MyqALBstJso24Ot138Z1dSfsXGMQTIyFuFyi/bsJ
8Jx0m8xTIwJE5aRwURRn8dHXFvL1DK9U/RSnJLs8or9AIBV3c0pf1e4B3CJV/FpboR8C+499bPRD
N5sbXtY+m1JX5Zp7lkIY6KG8bnYNyXyBFIyYiInkloWB2T5nXdK7BGBURsGcFzbpwQHcD1Yr7hPv
znFBg9y0QUoEV88NYSatImC0rnu/Ho+1lFgDpdXW8etETnJPvNYAZIWCeUbDyG3JOKZXrZuufw1p
TBanaJqxTqoRVPqankn0daSdTQWAq80667RKSnrNJAusTA+10TX4vtwl0GYYkg39K4KvIlZNlBhL
s3eLFXHdtFuSKDZoO7NJ+VYHWqlDXzN6HWATVONWYX1GooDZxUOmaBXzBo3wsjSBcGafXBdh+n1n
xL0k78+Crd3hT+13HYRSe6OFXb7CcuwoblGvSbG+VmUGikgsoTThRPoYArCiPVm4YKNDz6g14qWH
Ts4dpM6Tc54nQf0mbMfO9joI7PZrJcvJ2WR1TZ/A7sYZa63IG3xrTmURVS7qbmsZELyMIi6ejbhM
97E/WmrXsZQZEXxFiqvTzsxmZ5Cphn0B2bu+Up6QTxUjkPcUWvMYPcx12w3riK3kTyWsH+D7RqFI
vYNOd0tDcmyvTOkiz+wlmrxHOPLheJ7qtpLPnOJt/DzJGjUKIgr8dLJxx3CFdjS59aDF4CxzaoaB
GQ3Gd8mUGd90Q0L42pVlHx7JcZb9p3jIpKKz7qLHz9rMiW9ilEjqmhSKlNjpIZXjRvfgy0EQdmN7
L5tEF99yvwJgJLnenDurGcv5DosEwgYRFyJ4hakylk/kfxPJRy7KBCjUiLm60Yu2cbe1y9Fqi1Wv
zLL8StmnqO6gc9vJVqWkD32np+kGv0tcFjFVARkhH9wAICuktwVWhoS3IBIDBUejwPt+d9BvLimC
qafXAmELZn7X6AcI05ZO7OaxIRrOyhcLIqlRV8x7lHowqyjMrXNHlIAJGYsyXEYgBO2IdtwwNR4E
33iwwVjB9prPtPfNEKJpmHLZoKdvD7UZOv7K7h2KvziMHdNHaeJy/9ooz7pL+hKb09yStPPZIwrc
rxdVC+NN4yFn3YQ1K+HfdRyM3Y85jLsUDVdp94cuy9D+T9Fc0qYFj1GYD049ztNzlSaFeqIaM+cb
Iyxj7vxGZLzEaLnH7RJuxBenKjlvrb62SX/tin4WJ1TcJIqMcaPBYYaZbHASzdgtU2dsys0MLWVJ
LOus4DZQWdDuyqAR+RbKTuRt4lrPzZdeBrgBkzFsrqD54hVWSSFLfgt6tzTLs76a1o0sFIkeURF+
MScK8UBKhX4TuZEu+Iq5tDaE0kZqN00GikOWMsRe1SaSnhuwQnRpQwK24q3NqEneC5jxBL15H9X5
mtjjTdxF9sYxOZY5RoAtkLuFUFYm5H6442KmzFkgAmb2QfDe09Ab0DANHZI0ksqivrQeZ5EqJDOB
YNZoN02FzNsZgInnoVeh7zdMI9zAO4iM12E2DZt7trbVBo6+yplSdKK4svwctbs9TkRNSIlr7+AW
DtYq7reYTnob/+VYTSOa6bY0cFQgdPmdvsACL0Eyk6RbBWfIf6wDkBAa8RCWH5wMpt51Q9GqT+TL
i+rIstgQYoNbvK1XMrD7BPKIbvRuiLIwuSsSGqQ3rFIluSdoNHZunZnW1UjvmTMljCmZbUGN0mMx
aVZhHEC6j9wnUuHXRPaAd4eiVl8YrD33NDSIZhCAz/ssFEjSkYfBEvEwC6ewf63IeSDNnrsEJLuG
+08SRu28SUhO54MMOp9PMdrV/BXxxJC9WAwxRrFXrWs1FQ3qNNm4mMpI4WqBSm7ioCKPJ43zOLjK
4Y4MWwPap/0S1bIVh6p3kmqbSUlpkeKaRu/GoiW4sRsWZVKHM4lGGBxCzodykbWIJf8AOd4XLmAW
XzjGNW1o6Phf0QO+pE2fsThyNXJEP+Nj6yLScof7wnI33jz2n+0JrsEKLgNENqJx5mRlV4JIWXNs
S/LOCprFnm49c+VjB/bWtTS7ZovTXJQPg2mRO5IwntApHhlXVoWrXPUjQm6artren6MtRTiyTcIE
cNcxHhFQnFjKwAF3Zd69UmqAHapNWTXclmVI/kHjFw3pdIJLRssSPV5uCWh8jceJS1iY64c7D3RA
tYFngT1Bi6C2MUZBWtn+dQniF8f+UuWgABHAITA5wYKLo/+nAkQxmdoegNLyDaqtjT6PpkH+MOfW
03/jcyimCID/EnzDwur86XO6GBsp1ExrO3X6pmfeekaPQ8ETLd7Nf+eTLH7aQACc/ZVBMFTtpCyB
L7mzyZVw0XyMn4bMX/+/fcovzMAukjIdMqSkmbixw8/o4jAW/Q2Xbqkw/YSle/9tAFX5ns+Bg0z4
52PWugCb8rLFbIuWqwsNcvH+DuH21x/xXuX+6WdxkBymrZA2UiKCaIns8wfnb7h1/+YjLADdaL75
PSwAXn/+FvB4QJ27pGQRVXEo4aGWmb/56x/DXAB9vxwpCwQXTAXKda4llrP8p69Rx0Pkjj1ZcEGr
mZ8hAKivCqzbL52Lx4wVZHvyqshbpymMLF/NcEfxtvwNPPTfXEp/2olfTgmg3mPeJTWG+PB5yAlh
/Q784m++6HKwfvmiNqxK0+Z6pS65VFF//qJdbhYm1F57OwU2tJbwzoiSe+XO5xaRHqsSfDXfkvhT
UJ8KbIQJIXGOd4f0Fflfd4JneG7Lb10wr6AI/vWe/bsd86QnHNcl/AFK+Z93jJVsUpgG2ege85uX
udLxs525zReVxfOaSpK7TvRYnf0ps55EYbvuP78eWWT48KVZqErP+uVaCXrCwTrt2mADkk1cJXdj
ddfq/vzX3/LfnMs/f4q9lHN/Os+QPllYOWOHtcxwDm3vkczhf/wRlIGlI1yHiT1l7l++SIlI37I7
BhY4ZVuDBEXopH9zRcpL7fqn08im1Lxg8YjJAnZpU97+8/dI85gZTOMM+7itjOYw2m51Q4aE715R
csm6k4Ghg9qng7QNbWRufBYTt5BnphAZrT94weK+g79zDidB2HVM7ul0S9UDbyTy18khai/yoyeo
DEO4BZxmUFzzkKiu7Q4E5BYlsy8X8eVMG3pSbtDdhfES8wSmxEi2nR4oc5LXZFDHcrs6iyjtzOqU
gk/KHipsTyxcndywviJoJ9gwCBL612DVYekII4Az48azbT8ArVAQb7LMKbelMKEaAPkgd7CrHTu9
SQFY2N8GEqY+l4PZV9fcn4NiX1JpGZ7LEW7TOm+6oMbg4ypsDOGUVlcUwOf6paGugSUvzBmWrTCD
4+Jl8TRd6QxZP6E1ZqevSCTHxrSqlQaBJmdW1SjIC28KOG3mcnjCoh4Pv1Ov64NTRNU0PoBSK7HD
0SjQOy8uAeCw+uxKBIx+Fu7SnCrUk2gyyGmAfyZvIyO8u0ReuY31aDgNHf+xyPJMbfiN4vm5VZnT
HayGlRq9M5IcHwozsZIrS3P1HJRT1ta6DQlb/NxXfaEpYOgJ+24xTvWtIg/vEyQWuL0Dwaj8egFx
RltZl9l4k5Rm9KWZKy/Ypk2JJDiIJD1yfD92cmiB5/xIcJxiGFJV6d62svPnnQbjU+wKeGAJ1qnB
Hpweq7QTerexFRaSGE7HuJsTqugbe2pGxI+KqSUwlojoQdiPc3KTdZqQrRy+IBqtaUoJW3TY//tB
xWPy6FaD+cmgRlrtofN25r4JMfueLYtyFI1IkgrWTsX8eBt0fpBdmXNgN89qiKPFRcDqcusEIImu
SH7Nw10Mg7f9QpHR/2SiLfw6+ybB3v5o+vbZfq+mNVB0XRz2nUHRmzq1e5dl5DjsmTFSinOKRhoL
Zc6phvuOSfd0clB2UMETbhNB/G4T51SxsCRYrXKlR918ybBzclPV28lsBhzFkz92RDY6rAMUyxP7
gNAiS/YD1a34xKxdR/u0JvRiF+Q5wZRQ+6hDBrlHmCmBcQGg3fda5TAL+7m41DC9Sz2TEspYbMZJ
iWGbUTFyH9As6/yc4cQyrhN36KS5ti8FUmFkXnnLjcggJMdngN31uWxxYzd1G76Ejojggl9qr7ns
J7VjeV3N0HpTXDurWgd19Dib05weLZPQT+FxNm7SkH7fUYYJGtoERiTlb6EM71vyXh3mt7KnkweY
RbEANKW/nexQ1rc9FszotbEDhJSrIpWpcUuTS/bfIq8YiGmsHPehGDrxzca1hzDXqID9uLaKcg5o
FQ17B7wAfhtZGnVyj3+4Ht/vzf8I3Hp+6du35i+bu/+pA7x8zveqXtT+cUtI1b8+d8lu+tODbdli
S7nv3tT08Ka7vP055en/9o//A5c/W3ma6rf/9T+/Vx2xzWwtQifzcxbU0lr9z21dMkFRd/36+vee
rmX/5gpqtsz4ArQu0mRL7z1dS/62IFlZcbj81yHi+qOzSz4UiUIBpWaTC55W8B+dXbbnkKdJmdV0
TZMFhPlPOrs0WH8hti73VyYLbIe5CgWxX1nKfRILyjQp2Rnb2FVPNPxARQ0aPA09zEyKbegOn1Dq
UFvHZ1ATdlcllFODcBHLx+mXUcsvZUooshOQL4i+6Cyr7JVu6au9CLCS1joZKbQC59Ur6y3wlDP0
5p0qAyrtzaPEOTQ68uCn7d1gUO6bbXRuXg3cwVjQSsbWb4THucpeeVL5G4dFZ9I25jrWeN2CSlxT
xhjT8m5wicqe4wLbTK0Q3QuYfE6vN3bMW0UOfT0r6MxwbVkrFKUERegnJSbkXhHeg5xlx6pVwVMB
7GPFD2ZsG0WN1kd6NbCRkI+N8Ug4Tf8VINST2zhXFNWAMqZwp9gkWsdgbZoesMIw3NsxT/ErgqiI
+vvER1coiHhfO7Zi+A3mh8uuTQOcDBFi20i6BuAHJNdB6U1qxlCjSc3yew6g2STeuoEiNsFqxEr2
I/VUtF/MNssXSzFso9w3nr2eQjuCmxaCxnDt5n6xqTz7UWgJMZpKZx53jLmqXjs+R1GzLECPRqwC
TePGgSfTSD7ZMaM3ZzTD1WX/fTWcxlqXRFQkr5fjIhaIYI1refDZ86JHoQzSawz5yZqRdE9hY1OQ
VCTNL/R8SAym5X7ovC8uR5LRjFU1noi+sVYpNrado/s16cpNCSCL4l/dc8x9crxGZin1LI8dpuXt
WNeEjUUAXgjZ3jC58DccEYizpv9gd9G2VzXuOyefyXI+Y4Ii/3z5JeiW0IVjjg3SSH0B08aUJ7LU
SkqgRhbWRuFbT5PtwRPtvWutMGH3uToqEF97bQfeiibpAzknJVr2rFqN5cNcWNjJ2ffaA1MC0O5b
ZBBsiwtibzQl8O1BWRvfjIlZp2B6OZdZx55FMa+JlojXBiqkjYMpmbNv5jeb1JsCB+sb7tkXR4pN
M3Z4Q+JGyVeVmVvvF0EbiutoxERo19ZqlA5XgcslaClALLZBtBb7gmHs3rPn+zJkSQmQTK66GZ95
2mniv5Yid47npXFIwYh2ID5W6Bk/D1WwL5p2s1yr5LmdC9e6M4jiXB4nHkmydDlPZtftYY5Qdkz5
EUJyjoBivWYJ5r92uA4L91im4ROBlk+0WR6xBKCe8o6zZgcX5W9u+7gQTYtz2J2JKaJBAgShWlFR
Himo8YXymEEkPOZe/hJlHFoyNl7F7D5BC8LKsrBKywprZddjQFHHKUZO6bsmjjt2J2IJ183MrPF3
xvjj1uVy5bbO3loso/lyreNhsy256vMABWKwXPsPhAfhR89dGvE8EZVc1lWgrZVqxzPgATKydLdg
aUvKj+kP5UhSxJv8hyAjzy6KEbw/IK3LaEQM8iesQU9apCBuK/FGxt0D8h7JOxkpi0RrOnWcs2WL
6f5rG3EZh036atIAWqH1IUNiaK4pBoFWddGLM6YimXgzHO9LsXz92gQTnU7poem6txLn8Vpn0XMJ
8P4yOnYZ1+ty8lgeo4xWXCrLb0c9H0YmcN88q2gsJMFDn7iMcYnxPJjOF8fK2z1qCetqIv3b8Bna
SmfemB4Cca81aOKYxeexSmj9tBLwGGE1ZqSfrc7CxLjY6wh8Za3RpTiv8Kxhh6fJMo/nTIUnS3+p
Gr+jyWiER8sJrtToQHl6P9391g1odGJp8kiHaIr6Li+zYJ8YExMw172SkgGO/uP7qMZV1a9Z+CRw
6FEVPiWuCRg0GtU6Fg1qwvg1ikgdqOh2wpN+wjj2nJOnN/J1UHUswdH7jhnRWjbRJ5nae34jICyS
P6eJe5669Pcap1Hn2XdW1x0uPyfBo/W+x3qD2Mm+0oW/ExBcZTzXh+W2MJf8ak09+lziOXVzVOBR
nr6+D+rLRZ2thIiN7eX2GSzH9TIqMqacpf6MzfG8DAZAppeRkj277Dq6CiutMUMXFBvNHGYQi0X6
zYb5OBj993kC6WD65O9g89OoIEYM0l0MOXp0unbr29ljQ66KqRA8WpzugtkuZwIne8A1S0oA65sX
q0u2A+uR9bQMBWAsoHjAzrSCpyXhCbMR8meoAoPi5t2Z8Stt14QFQsV9gswfXjL08evl0rLD4dkl
hzVK4lsh7pYXp4vWgeiV/83eeSzHjUVp+lUmeo8KuAuz6Fmk90x6ihuEKErw3uPp57tQ1bREVUvR
y4mYRbFEMpMJ4LpjflMvss7a1754MHpMsCEvhpJA/mYksbEQJT+i+MR6NPhWyb6iOclM6uyH+e+2
LcjMOE3uoWqquXqHNjx0VZhCSBZwUahKQOQuu0UZiX2hinrhCeti9dqXcizWg86L5WXaCEIQbl9j
Bjgb0mNqWJ8ssjlQmN6DC3m3qgkClRyJWOdB3v5UOBcKKA9abO8trT7VQbXq5LE2XxQNSMabE4mg
jt5Mey9vd4DOuehUbk5gCm93yMxaEeSj8BEcFFfqcKDNF1Q57VrQT0sAsuo2FzHfY59zow6+U16C
PbZbZcjsciYEk06Zbnym0cmtyC9N3G/M3Lq3EJ9Y2sb4hXLWIjWlC5LzGbwSrsgobKyl/6y83ZTt
b8vJBxB+5UsjlqFw0XEeDQZUfSgQglyivkYntdMfezv4nBhslDT6GKNIPxh2sTSGdD0Pk3wgiiPJ
2UF3waSGPUlRiXzkaoubg4fyGwTj4I04pFtWmK1Vufc+ZTyW0K3gNeDYZ4YGYoX5CyIFNN3lQWZE
yTnAXnsevLYyPKi56OFXXMX8rBNBpX+gUy6HZswJYVS1WueTnyzTjqOoJOmkgNcc52uZJhlaqeYb
vaJ5hDyTa5Fn2HwdRYiwVaCKNYE1S0ned6cWh8mt9rRZdyIzYVAb8gEV2Q0Esu+vG/DXw0++b9Yj
in44hOSn0TAdIk3+ttLqT2qOjkjoHVu/L5aVSd3QRze14Oow7yGMkfNyvuN05FzDMPgQUmhhsfF3
zdB/t6fuPC9uQ07sEg3jHJ9WBHzQl7UIQqNvlhzfAcDh1pYL5vu/xop+favuUqhfS0xW6lXhn9l5
b+a/FcvPqhFOWs1DChfiyQzc3XwfThA9uF5zMx/moe09aFWLPjLhCd3BdF4FtdK7Szqrq74x8yWy
Mthjy72pIAhax5r3oMT5PQ6gJ69Vvs0faNbuyaGMOs1LFGFO+Gr6MijzN7h4aztEcACMOyrpX+Oq
fcEXDTWKzoBfGU+btOZi0xgDVFF9oeWFxITcHeZZTwth1yXOpqdPtuzSSQEhB7yONxAw8wCjdg+o
7s0wh4Y+Is9sfuH80G35iIpAGOukxXyBpo08+ZmfRG5j8eLrYtvGxUQNgP7fSGiuxPEWmrq/tWQg
5bKXmMj4LOsm/Wz4z47KD+UeKre9olAgquCXUGacvmPyFoE6IDbOVthl5SA7CTTLsQGsCj1dhHSl
8N+NJRs2dplFrosSnwV9Y9cmyWmqSnHEJG/ZFKm5F9UEyQBFdKODq4uwZHUIzHHXqRDaHadA8opV
61HbWJlhdUC2bR0X9MnCsUEVUI+ZFeOlcXx240nOUDlz57TMwpYJiYzvCytyWWJ+T90nz9HLT6J8
pSWq+30UtKJ78FvIZyznWuZBvh9mBOYogxeo0QoKFDrty4UPn1n+el6vk5fdp052Va2x2hf53qRi
RKJmP4TEMHKLRPvjoFVH+U9E8ijZpgxibl2jGjxNyW43yvwu7cRe7lxalDy7ebPr8JjMR7Gc57KD
7Hyi4zVQAuwJvXctYGKag0/gyTsabAmJ/OTpMsq8Y8j5FKTzeubLKr06Ho9jXsPzbtA41Nyr3H80
MyxoJ7jLeJA0QCnBeSYCbblAhPGqzv0zlh3OlpzWWaigWRZ91N94OclCWfowF8wogDJQObsC5FGo
6wva/bQ6J3b9wfc+F6B+0akBJ5ho+qFMclTDVPEN9cBDM0zLsGfWh5T/VhW8H6VzV/8EuvKW7Gp6
9NA0RqOb90We3BJajU9iMJTvcXEwMqfn0awQCEZvJjsmg78WARl6617aAGlxcrQqYbzlFm4TF4oG
2QL5j0iEb/L/vk0k3qug+NBET3Jmsjfae6FZD63mXKwRG2c5vYOAmFhBr5gSJdHU2Ta9x3mpeC1L
AyWuJwVWI0Z6bzgeEMnyl10yVzkwpgyEAhnYgzzcyKVFaI0kYoVSCS1BJUL0ApOU6/9dZEn9lA/Z
59pBdztBKZSQIHIHl4K4dTS4VCWQygkd0X6vs5fo+BKinTAtGpNCeEHMP2elumftZYxGypIsuiBd
y/VL2/od2GHDqlWPdGHRDNXtO/qU1/kAly8BZ0yg0Yv4EHnkHLKq0RcDX9xbu4Y3NIVvLamD3AnK
gtzdQGDfyhJp3PEcguCWnznf4Pe3Ui7B7wHAnW4sMvM+s/SLfIU+5AhzBeZGszMfkrlOTcBhXble
gqZYdOn6W1emxPK1nMnTpnPsPQISLucrL8tyc1w4XFUQFSToMs6QgefwSUzt6/z3PTZAoGwLKCZD
VyIaWfKovucTgQ4q1vbXqjf2AI+GG9PcOlUHkIb5GvTsalXpECVrVKunaq/3IVLvSM5ip3ixEq6b
itEpD5RTnh+ajlSzMpCviUhWl3OWbVvqo0B4TgYK8klPsYHHld7fTfLcnbOTfOHo0kESja+RU3FO
gGtjjCjd3M5xslWzqSfW1KwtIs5QwfwqPOF3lm0zl2GU/9FosSkyVcyMOfstx3Gn+HhSuCwYRWNd
GYpVgMrEyNyXonFyDY3g+dZZNB5FNtwIO1PBHvnlblTlFJdKDkzclKQ7K+7Khmg64sk6TolGZxAv
gNTtK6O6c4ZmK29DJm6pJWNPkC/LObmXRZHSlaqHxftkc8DNE38unMyp2w8FxX/hR3zwZdMFLSoQ
/FQLVVAxri7bcT+02/ow0MwhQDipyrVzZ5rfdAfNkcWQml+kvoBA8nD+wP9RDfe/K9D+WJ/93/+v
eW+hPfjDo5dF5b9LwJKN9J//gby2/7nIq68/lnPn93yv58KA+Ut1dZuaKUazDmXdf+q5mmr8RY2T
eipIS1W1qcz+r4xoNfjP/9D+Mm2HF7uW5tCwdtT/qudqf+GCbVAukl8tXcch458y9t/Tggo4D9z/
mv/LNDGlM9iPbXE8FQAX8OGuAwFR0Br/eaKkMSd3WCkZForTxUNjtCMuR4F43Mr6Wm7H+E5W+FxZ
FasSOW+UZp3i3smnI8jcFbqfZGliV8oDALWa3EC2BV4iqV1DNUFB69LccMZmWx/EvZUn3zIqrQgk
iyUqYysFW1SOamsT2Vi/dJYkNJqYaCXrAo+ahQ+8NyptoqVEbDEfhYSGFK7go8IUE2Hgc9W00fr4
rkQSuJ/sfVrdx3AHCH1e59QZWS4KK1oJ7k/s3NTZ19Ubsl+XUWHBFyqgaL9bZf6XyAKkHYPN6238
ocIClnjsbwSyd415Vzn6reGBZs/ELkpwZrfblbxUeTFlCcLco44sGlYZaj2OWJbQbhweJHx8xFBx
BnA26OYhm2luu8y8FWidslfeZ1BAFp7frhCLQ+wku8q/pUBPhErz2hXWrlQ/O3a6zjRZsdOA6XVn
a3xryhTFgGSdDS0CW+gFIptmP47Ylhl3jdKsnJTEvrlrsMoZLbJLe4+67TIPBK3qO0N4B2yaSg2V
rMB7QCiM1BDLqYXSmQn1MmchBuT3XLw0ShN+O6PrtNfGj7a5Z+5Sjx5U6q+mih2UtF9KnzQvIbXq
sMxOQdTho90Xn+r2LVffYp4U2vEnNe5WSDSqLqSMFIU9405eOb3vpUbwDe9waSrmTkT5tWuy6zje
yR/JoZFvHDsTY2Rzq9XJWl6MYoAyqzm9S//disSt69Uv8vWd4p9LU3mRnU9RNucg47VRSWWLMZ1U
j91aXzQKJRk6xUT1yZqLtHRzN/bY32ggLNS7pL3L8juCcQp41mYcICLwZjVnHtgoeD24IaVCVd9a
A2CYODjKdaKb7arX7I3dWhtwp8u+Lrc2goK22MsZ0yoQQdDdQSEJrPKCnWAjPYWGSOfs4nt3b1Xv
8uOrTGwVPVtqXQJjC60gSshyvuOXgSU5n1ExwzLo/Fir2+YSXsBi6u58aoFpLHb5kF4bjTJG1J3L
Nns1JzybPWvXDlQrwuAI4X9l2kc3auc5EZf+BrmFZW4PTzTI13J+jGlylpYuzHh4MlRPgRRX3tZw
kItPGHkqwbmdo+GXKwdVSbYpVepMWBurSU/z2W00w5mNC64agl4eCi8O95rZF3DRWyFzUe7S9bx1
i+2BHDU5omHjrUvd2PYyfmbzKGtlPerdWa6YAv0nOQ4udrA23n0dtgJsGjLWSTBVgkF2cimfITOA
b6e5MzTWtr9oWRytLucPbs1Odt/BqWkzd1Wp7RkcPA4BypfUZb6DNVrmxCesfQluzQDVyLnDt5gx
LeP2zkBod8oDlN1xivIvY9yhRZSiTgifyMT1j8196Uw0SkPLRkp2tHrMkUjvWhqlbUxYjU/wq9cW
ML1TcYrqHTvzO8ZiCJrbxsly4Qmk+bhN8zxZtR5yKi4E+Iz3uJUPsd4OLFgQZHt6gq4PYu3M0moD
TkQ2h5Ml0XiwARR5iXpnWFYEiUt3zIEr+4XELC8VLSsJeIsbXZaP4G/s9LJ/6yZjT4HFWsyv9bSQ
aNYPHyD6Xglwgq2Ko+gGxsm51l0IexoRGYJUK9GDHvBD/ZxrFQUc6luACBBjpCbTurVY9NKVvKM2
mrE3ofVGal6n+NegJLIqbHudFnBQbHCiC/A/ZJrc5HydjTgA40StDRtoOyknJOesbNl32TcrSyV9
UD8nWh/uFJD1PmhVw0mzlRFQ5q0Fong4vEH6aQ+OVRQbF3d5ylDk8ErorsIq+AT4dUsrO9yA2/+G
eSptFkNXaIgpVA4o4KdW/wbFyti0fjbQ/sN/p+4CHg07MMpVX7SpwXhi8p/HjjPNr1Mq2Jm+Dp0M
izbBpwEnLkpzVQTmLgdXjevdJo8TlDKQozNivA69lyLx13k6nFQEIW1M9jT1SGC4V6CM/RBy/Msx
Pp/SP6CSvp/iOmBYvLHIk+am7Q/hnhIK1/TNHr6RYm/Gki2XHcRGON5mN5ky/TYZs4UNjQ35PM+m
/osE6x8uQfxbJGEIE5AqrFwVj7GfIwkjpaiZQLrdAlDfYhZyKGRu3RbOBtMlUhJKgpxfifc5Lt7l
OQpLdjNFJhqelX6OjeizKbQnqIK3mPBR9g2Gpz65LZDxWQiB2qpR43vp5l/1LZadyUJoxg1yUCu5
QbNssa+50mcEZdUt0sm+hK25lR8C3GGJDCTOtZgcAFGBLakv5KboT8qh4yCgaE5PkIfFg4KctgbU
S7M0u0dD+gE51bQol+pzkzh72XkZmPdo0+8zAFmjv7e77LVnV7JqJnjH+9noCt3aTI29B+pzLDr/
GIHjqjCtCkNr5yR4aPG9HaMH4XwONW0RsQdGKJKTzlsYLGg93VOy7C4BWN+R/r/Bf9tqU0ZrK71a
kbXstbteBl0cB7KELf+Gie+35yWn3tFQO6QE58Q4+5nLOVTQlENlHAALk1v3F7pYmwQtNoBqdCN3
Q2UNaH65lwwHzIrmeR0n33oVyW+DDM/cSe5KPmyJJPZ4l43nJvUW0CXLBUzLlTvaD33D1HKib6FP
1wq809L33C10sycZSKHEx6PBqTPhNA7TtS+wBORWKqKDNlkDXFvLJyWI/2zzgM3AyrayNwxJTk2d
fcrFBHHhLZ/ERXHExkfG9fczVsIBP64ZS8NLzqLLRugrcZk/rBlcYGpUsEY0JsDiYYNMfbZD4xBS
8ZrLkfWR33/eR+jgvEhtlTNUkJKRYX1AoELU7lpk6vOtlSP7HiIND6UPrDrN3/gVpOGtCZdiAQyN
gtpWHn5ZrGxxssGmy7j9/bVIPMovN2+rDn4ZJl6+Jnz/n27erX0TK1or3w4dIioy3CASHePi2jdi
Obb+ppTeRw5RgnVQwvskUA5TjCxk8wQP4BTpggPNWYrktgbtmDt7N38fM2LeftOjqDrPyuBLJYyt
1SvrpIi3Xn8oEvtSgmAaNPPiKdXBMZ4b0FnVYO3LRuBO4xhnH1Fglp2i2xuLoKrmbNBHcymrNGiv
bGvWydQvAT7SQcpYMv6ROWIM5X3hHmTw7HtYr3ILMtr+/SPD2fjXR+YKjIkYO0IZCb/5cb5kQGUC
6q35VoZ1dCSOiMHven9YmGiNdMUz07qnpGGgX8pC9NBEA0cA8W8givRYjdUbC9120/WA/qRcv1Cv
d3Jfbn1QKwRnPXKPg7PsonRbv5TmsGrHaj0E06WHtl/A6JEfHCv2RQdhqTjmluLu6g83+W+LAiAR
ySX0IIOWxc832bu+GpstBwmDIDMOJE62FuqfeSOTHbY3LIAT+v4RqVmbpevATY+6eHNikpTgDfHn
7Bppzar37hDXPCVE0PHAUmdyzUNY3MkhkxlUEtdrJ90X+PGAqNigkkdnDoMXsZe/DQaOseJPQzgT
GD4ueZeGLjxEFzSN9gEhbBQKhX4xMOuj5A21czGae0eo6xDY5sIPrH1uegfiWfjYb3L/Y2614qsR
a4hUkhdEbOkQjj08HHTUuzojOZVMULlp54OcmPaxKNPN74dk3hZ+vWjqOQJYo6o6lCN+nHdGUhoW
TjtcNPu+TPEG6KT0D5Z9au7ktjVm0HBhycGLhWoE3iQ+GVq2lg1kw2YTTS4wAveKCU81emlDFmCL
tOBNNbyFjx5qjiEPeyLTikwOoPquReZYrn6Zy/dxcPaq4Cnn1KTdvuioKA3Z2mpY1BYJ6GTsQG1C
BSWlCwTcM3vTMEl9iMFZjpBcXr/I1fj7J6LLSOKXJ2IbpgrMgG1m/v0POzfFPy820iTfyqcg0wEZ
luuMAsBwOkBvSoP8JigkErKeCliFNneSLWVGKm9RxSw4epS7lROA0uisJY39P2wWutwMfr1EyzEN
wyEscz6sI1EU4AY1LrEYrDkd4VRY8sRlWihz0IKnKHOgcUhAZ2ff4zRyTkMch+G1ZAjncoBgG+TE
VkZqiLLnSXoILPP3j3Oe9T9fq6lSArJhYwoIIOqHwG3iyXXexKow0GxrsFOoUe1gRO2KRIvDvvfH
nY7SX2hvNUdZI4e3MLz2LLfYuLmYfbzC4ukPh/O/HJZcFKML3pZrAwj586zvsV1Uxkow64m5uPGl
fHIpkD0wzthMpWuZbzNb5caJmFh+BR58VHrrT5yCX+faz9fxYdfHMG1IS42DMkZjdALtbSJA6KcU
YZw7xrMXGjJoX2QESQF/IcMdORGpAe/q27iDyQyGJXbNpZxvbdiuquk1j09pjcIF8gPDmbl8sOu3
oUf8eTwU1ptcSw4G4ghDbEvUDMcawleF8jhLUN5sx5TGIfO1Fe3TPBH+fwlX19no/3s47kPwOUw+
Z+8/VXDlW/6p4Iq/mIYGzBjb1SWJ5Z8Krmv/ZZhkWxZ62yq7s/zN3xVcXf2LuUv1ndKqbbB3M3/r
vJXFXf4aUxrPDBuyio3gkvk/quB+3Gks8MCGawLIVQ3D/sXQWS3awp0GpdkFSgJKIex9NnO0ez26
8RiddJfGLe8GLYtuMIlqDzYY4QW8evAZk2c9wUM9+3FxyONCfR0a5M2hCW1C0QX7XpGOLaIOd2rb
PTZhqJ3axlRPzliRNABZm9DjIX5skUdV3PI1vkcZrXvQm1TtYIpJx3B9cHZVT4NZumZGOq6HuHMf
jECvb6ZkhDxaRfdx1YhNGJv+LtT+RK3SP8ZsUuZKhQaoASrSOT4/HPgiLgJkiQNpeByFp9Zqh3NW
LIZGVXB662Q3XOsOZheNtFmzbYN+EmEbu0qMzDEnSd9u3KqBqFvG5sKM3PEee7hoI/rGQaRY3mcU
EZc50rGwqqtkC99fQeUfzMfoD4DePKW/z3zsXsf5XzU2xD/M1Ov3XfpHHaxfNm/SCJ1zUNIEddVw
TJmV/3AWIr/cIsYtk7SJL7bVFUg1BLui8BScQcJnmBfFJwy2jrkC594SU0exNSjWlVdOK4Vo9Swc
1GiVDrHDrLf0Y+j6335/jb+Mgi0EwHMQsoKZD6Xqw2EYu+6oZ3B6qQygKTfZABPqoa1vcj/pTgV0
JOL/5sZC5/yMfCqmIroW3CE68bkyMncDqBJ2DeHcopQvdcfgit2c+9jFiFlVqOOAtEjWUUyZ100o
fkFaGq8NDjX7nOohSTMAUGVycKtw202E/fkfcinjA4USiTVhwhJ32AYAxjMcPw8BnHJHjLpKCTfK
VUSHo9qASoNjcFWFyX3dIica2b4fLTSlusuQcLio2STOIlXVZaZBibPx3d1zwiK3P3TvY6RhyTm6
YPj0tLjoWFQtbCgsd0pSb4bcio8aDACKD0h2xeQe57HD1Jl6SR5vBpr4RzR3s6sfknP8fhw1OU4/
Bgq2BYESOyhVg2qgkcr+fKN+aQo9d+KOFifVHX+i3moE91EVhfdtrk1oxffkfx5Z2NDuvHJ8cWov
fG8n+6bVy/R5UgtqIU4BvkfxjGPkdcohCOmU//4ydZm7frhModPKsqmEkcl8XBKamxmWWZTt1vC1
fl0ggil9BTq8NONyM+8BVqDTgA4Sk7mmRM1rgCtFX7HkI6Ubrv7gvPlBGB6+L/FszIDLFWvSCYqI
5ZhcFOHXty0drjLtp3tNd4elHvrhZt4Hajwb/xCh/RJN2rLXRxTkyqQMBJW84x8WuU7fGIWNrNu2
NZx7EaojescBxbXJSr9MRxwOgBBNfn2D8zakrbJDXzlLhzPKyPdVuxmPjWtU1GLU9LZJMIiYXN9C
WXk6FJVTEVFV4t4uwnL/+4EwPsZO8rJpYULANlFicD9WBHsRVHobqO02o5N3UQyCHl/pTp6wXYys
qd0qTls9AvU76KhL36L2/lQNGWJgInvzFK1cRa7inVADCtGlHIvXnFYIrkELUyj9OTfxly4zHBIs
RgN+ZbERKZE14mdP+lilX5KOMgC+sJrSao8atLu1Bw3k97eo/TrXOMAt1gLdWvQXPx4wY5hOxTS2
1RZdFo4D3GHDyHh00zN1dO2Od9XrEbvmaznW2X6uizdusYhG37nllEbuKXP6c5Zoj4Pxp5NB5oU/
LwOmv26gxQjv2RTqh20py+3J7A212nLYm/s+TeK9jwLgIdBb+IsZFlU45uwNxcx3/ojFr2UUL0Nl
AxIYEm+ZOGG5VhejOxSffv/MjI8Ri20JIima4RBXbRyMP4T2viQ5tU3UbIdez7dIINa39ZCJBVqR
ApYkRhugKaeeWmOua+Mup2cOgBOqgW3f5pi2HWHtTQDD3OmzrcUriHXuasw80gQxVie1dKpToYOX
C9I8W7ddah3VWL+MgTFcI1fP9vD221WkgKnM7MR+N3EWw77H06cB2Cn26r+/XYfJ8HEkXNuFKmVI
0Vu67B8nSdDT5zCcvEPwQ1m1/Wq0x0OY0ylCjMs9ZFBYOjHcB0WLCFhr2QvPHp8QU/NRAErRTY5R
E6L4K5XJTcT7ABSCey90pPwbNcORCCybXkYpXInxSdekJxs4IM3nYOlLZ4O9Fb2pVM22qmxwlCGI
zTCw8QfOw/u0b9R9VfhfTRp2ix5zCGDvNpuJTo2D1MzedFDfVzVEERQxMdxo0zs67NFSV2VD04Uz
EHblc4CMr1EmqyFQ0HjkpAYbujaSoln2ZvYu8uI1sttdrruYf0097f/ghF5XsPYqgLdeUSoLSLvi
ZA+CziE6ziDN0P+N0jLaKA12TWEQ4pRFXcjGmGTjhv416PhokdbvbqPceNlEhRtkaWK+W7ifrtwB
cx8sQ7tU2YV2b96I6arhUIrNXL0J6niEDQg5gXq6sXUC7TooB/8O0bibvmqAN1EZasfQ24d6eqQV
inXqgGJK51Ioyl04aTqIZNRu82k1WR0q9l4hJ1u4raoBiSFoa/Bt9GMGoLrOLWIdHzZwFEinOBQT
O9oxPLRQXXbEapkSPYZ1R7WfomDrQsFwBLerYT1l4BmQYaa4DKrPXqWhrkMdPQvtYmNkjF6kngnm
KLEoj6pw3xpMRtr8K5o8pMc6kIdhLFdIseCPiVdMjvDewizcL8kgYeZQvyqOLaqWTLm4znfI7z06
NpalXt5Cuq4UeqJC/TYY9ZNaVDroqQoXLal2p/clyk1xsHBEpO5zFk4wZk+R1A8rzGOHSLUa2DtO
3yuyWbA9Wrr84HE/B717sGKDwucJO+i6Nlc0INHX9vNirftMYdDSZztz6Cv2+sYc5aTHy1Hx21e9
Ru/cMjoME+OJjGRD6Ul65FrZgvVaLyvsBKMIzyYs13GweKhNrHs1gN0o7xifII2jyUzHTwswufKD
2xEXxSWFEBPoWv6KbNQq79BQCmp/2KHnrq81lBcwQqyoSA7PSCqaQ/0FJ0ZaUKJ6LtmMQDa+hmZz
AqGLCnSYPZaa/5p39lM1TntSsTUl5HRT5BlqOs2+zIs3P6Y2nQ7ts5+otHUaZwd+EvvBsjUXAonm
0lVigNYKfsGxLPKmDboTNlPdqNDGcZE9rImcG8QWU8ycFq3nXQKu4DAMRy2cwMJYqNX7bUDz12/o
X0I8nzTYiEA6U6fpdmPD5cPvx8CTZbkDQaeGxSXK7Wxb6+wPrTW9OMigPljpUwSfdKWh/0dXlm6U
+5Ip4bMwcTEGuobtfEFmVFtfiEiHzdSCwsyza6N4aP707nhna8muLHLxZIYDlf6p3oa5Dy0v0ezP
6VlFxO+tTWFptfVkH0JC5RM1ygMiYMpS6dFja5Az22uVWu8yT1GvZa2PyzpTxQOA6w2Rrrps/aai
aUDMElfWgyY3IvYN5d4MwSPTnbDf1YAWuRWBtxtuvSqMVlY/BIfYKKwXgRStqSMNFura0THzaen2
hvXSYVq0DKI4P3laZz61ol+MHGEbrQmLrY9S2a7A2GLth4X2CbX0k9JGwUM5BvbJaPDKHHxb/aSW
oDJhBpaXaMJ7pvacHdbRxo1j46YsDT7HwumOjlI/11kDMKaaXooy1oBxmOqdHZTmcuhr8ALeEWC8
fgn0vr5RhDpuEKB6JE2Agyif3qiNn116brgkmsPVzQZB8h4+TfKgTiRClUO+/2Qr0RrwZ/Klt20F
zEB4isdYZUMY44Po6TG16Kfe1g5VbcZuESD9s0YaTNnHnvZWiPSQodXx0Iv0PKcYSLUZKLBOMWyO
bmV5VXHolLY6wUitTqCRgHmS9+rm3cj2e1/XnbFOB2NVxPlK5MAH4thOYdHU0W0VV2vwZPEGGUdr
3ZuO8gCNzAhU/TF3kC638mE/KgANMJB3n5s+vOOcb74qmr3ri9o7hiYdY1tPqW2Q2dIHtYzzZAS4
NGtDvtPbpDrgh8ITTyDntaZnXSesdHYdYswYNcMo7IM4fYgd7ckpAJ2LUAMuO9rD1TEpuvq5S1Vb
oeRYpTbCHvgbjDU7w0IFMAPY134mbT4lsCcXSFIUt02W5Qd3NOONm5nqtuF0Q1hxXLZ6mn0eax3D
WMLPg0u485Apyt38c6eeZiKuvioDv8UOy6tvTHiYN32YgLQKA3MRuBODj2PcCXe+LRyu5qrr4JnI
nsCjeBXkZ/mzknjgoIbGszMZ/TIpciks4TuXRH6Z/wU0IjbMH35QTQoYGdMG8zSFDjakBSZ9OXTt
EtnS718mF1UHFgnGkvIXmh4rtIGTYQ0QfDwx38eTblZlCxMSyFDY+Mf5Zw3L//tv/+tb5ByQV+6L
s+Ju/LrWruhZatdqNLRr0RjRgtC52UexqWK+2VfEAsiERogczVF0GmmkDgUydznRwSUW5b2NMDHw
lBqQcWhDmkzCgtJO7y9LfOCWSj7kN30Qos426OGtm0sea5oGWzy+IBNq1W2hcCbNMe3gohss6zY2
/pPnulHOyPUVuGKp53jKzIUeMxERYY3Wve2pWx68YdHvRHq0bNcdvquvNrrgMGdT+0E3cZ/uRtwD
hwLAISSiRwgy7dhlV818rPK6vjWFmC5REK2IEOmqDwouz2p0/v4dKJ4Myk702KQtm4ViGcxzR7f2
SsOx34FhRiNO+IeAXoURjOWRVZMkyJxhFRAWVYUgZ14e5y/zrzEz49uqrA9+gZ8bqrwBMughDSoY
YUEcfsm9ymiX1BKuqB8/9/QWjn0U2cQ0uL8EvXNT5hlxtyXuPRThaJInwaoveHS66xuPulMtYn/0
7xHxQjpv+r4TgTsfrh69gk1mm/6ZKDlbk5BBGe4s/VGlS5MpNDwsFxdp2zAksr80viAwtyrIkO6y
yAFTkRHiosjdQLgO9Jh5FtOPEnp0h/IK9N6hIYdxK51MbtC/W1Bpg/3YWzShbQTKj0lm9OeqfZzm
9KFWENe1jDa4h/7BrqGg8Zgq2PjN242Xh1+Jf6mVtZq1zaPyPi/c6uRMQpILSClpQRw8tE2WUWJE
iJ30JHjxSANunMhWehQ392rdPJpVM13zRv1qauW3rjXim7ELJfzS9C5O72ITUrvBTQuacN0VhnrI
3Ty510z91Y9wkDeRm9hZnXHf9EHwgst1v0ID/Q5Qrb4aii6/iBRZyfmzS82oDpACkc5U8XW3h759
zuKbHJfPg5GY0FdVPGR6D5nzAqdsKkp82/np4/e3Gxk+evGAFRny9O168F0DgAlk36CKxnWCdO85
rMN3ql3o5MjvaEVO63DIEAhX1B5eckqc3iQu2o6DskElx1ilWdvcRV56p2qtdWrK5lhriErCutBw
mjCXFma4L5n1LlRv2oJ1AwMjovAaON2wNJp1rbTBtRMQ4OIwPFdmp0FKbrsHjWtYjDAD8af0nAvF
m78raGXqAsY2rHdTOslaCUFfW9D3rDgtLrcYww53qAbtLXk+RIYV//3k1LQPT72FTDRS7hb8AzVY
TvmegdGfJwvHaeTi0q1oMvPSNEjVBBllFXmgdm6aeQsm6kOHiss+E0Bhi7IvnsxkuNYp8DFs76KT
H6NlPJmQn+K9mWlgGWJ1F4fDAqGr/rFTovpcSYdBeNM1quSJtwtR0L6rs2zjdIGLdUy+tJsgOM9f
0Fi6fi8n2Fq3QcZdBuosPhGoN3jV+VuM59L9WIrPEa187gs6TEeVbam1UKkClRLhOQ479dBSddzX
pfuuNNDF2pcKA+1PIEOTnQiQR7cx8k7KUdxMQ+StBbpTe7Sa7onpk3NiJigg2OppHn9kPb7p/bmw
G/1J6sFfkFyUStEJdGPKy0RxBkoezQIRpfKTrYXjDhKWuY4apD4R1+4PwhzERh8CVE0r3dv4bPIr
V/q4EXeAyap7sZ+/nafn/DNtUsy9AXQFGJE37D1DmWC+xjVxx9A9A1bnmQzuS5Fuhj5rDmDeACj0
hfGYs6b/D1vnsSSn0m7RJyIi8TCtoqBsez8hWlILSFzizdPfhc4/vBOFdEyru4rK/Mzea//3x5bY
F/QpxeM04dzq4ql4+f9+x0zl1Ybcffl3B5uDpx994K+XmZfdyNLHRK9vdqLEPsnnBHeynz6re3Mr
viCVoz9pCSFYqE4va0mzlyCcvAENepWmZj7MfgzymqZ8JwwU7rXmWq+zVuGgzUbrdao7te/K7H+/
+/dvb/+dzUWDRxcUAhthaZbn/+bHuSI70ahW4gmANLOFBOsaKsumBNlusmUk87wZ8uxQIGlC61yW
4jBFZNeT9gTY8Qo/R79Wonyf0Gofzd5wb6Xq3NvY5+sJwuzNTc0Rdja8LoSSw2+Lu4KRHa3wzUAv
P4j6DsJSEhpWBhM7b+q7f//MGFrvnEM86BaAaHJpPkuWT3yc+oTNUF2GbFNE8G/wuuq0IJW5hdpk
alN8NtWD7eW0DCNdiKJt3neWqV+Zw3ZPtldD3Cunc9F27DCAbKAmTu7ATM2es9zFw/S/XzKIVcG/
OTn1hHUT9vLzb05era2MZhRFPhX388xZFZRdLiMBsxWS//JVKVHB6eWE20Qvj1U/kXjFQj+gFPDO
dOKydOr3Gpb5Xd5oP6JssbrlnrgtdtYexxrwyJKyPZmFW4aJhJVBaHPBw9GxUcF0H5STmewmzA1H
jRXXHWauAS+qA3thE+3iCYZRJUWakRfury9+YT42+aPfdX/yciFiZLu68tEaz3W1tJC9UBjNtIdy
UeKMLyK9VU6sb3oU86jgC5IZACR6nNz6WuA6Pfy3j4AdzGm9rv59EdtttKSjvWsYuN6tLEs8y5mR
yNbqKAfN/bDGnxEe4Uvlpfer3hgRUYp5iLB5DQnM4JrEny0Rdm9DSw3t7mbygnRGlsCmTKm4mFLe
UAPQDcZkevkEcOFYYKiThJcVel+dBWN3/JHUColbu+FkygdoLB73IAlI+jTCi2uM5YtEo11HNHDe
1/arbOfssJpVAC2BbPF07G4gx7U6+cX4ABnM2F8ny2VeaMejfBjIBJ/iHjsuouLA6/y7usmqg7cd
N1qvFYEgfjRQPI89ArKR0q3mAzlu32o+j8//rfCMNKgqB9egB1F+JWaCY4jlU2nURkSLuhwmRru7
TmkH3h7jlbfzh1wm+7maiogyVD9braCtN7MBNbmMT0A8uO7+vVpiWqdri5g+t43l+V/VKcg4S4OV
5LUyR3BHJBNJ1m4un9gh45snFIT0KB0m0vZAxFX19e8FnNbaulY9Ut5Jl9WZcWd3+O/6XTOyZXJ/
flIu+rKybEZiq7cptCGLU9aMTnzJ0zrIdbfOef67k4Q4dWPv8VbVfc4edP6Fq7V7Al1hXckneUq9
BDN4O7ZRv3WyNpjQc7l6f8ftTytjSGzthIogIkzPfsw7Dwgd/3xHSoAo/sQ6c7g11efz/O9t+rfy
++/RifFzcsm31u7fl2oN3P4pkVzHxDKXL2w1fjD7fb23jFl89o6G2j8h1mpMh3syd846ILh3PWad
IPPqOa7Np3FK20ggqQ9hqJvvJFZfYABRe2iwmuL1bEyF3M/DNF0sc9LeYqu6d8q4eBwdsYBCap1d
R3rvxYLax7xDtu/53xxCHBcim7Y6l7+aNCZJMSFwJKlLguC2yeu/3oIRFIbsYjhMHiCiXaUBAFLG
e+3QLE660zwB7pfHokxeIEVmISEi9hkfZo01ih+rq5zztBCo8+93FUlmJzwReAK235EJRMJBt8aH
QjD/avKlfZpLWexj3tpoFACXGet0HDzcP7RsJUuSacmK14ws+k2/g5lSKda/XcYoLVm789Q7y9Uf
poTPbCWmNz+J9RPY3IHp5ncWi/UJ/Ed7gkcPKIcjaFdXhcCuQg/lgGffvPh2hEX+9d+O1bSzh39X
0L9fppy/qS/VDbLPga2keU1Wh5TojgntVA204MzK75oeabJTaaHxr/cHh+/XsqCLoV3xUBKEret6
16wjma0g8yUmy+IefXDLRKf64lU077Uxd3boYwuaGul8ahZBv5r00+uK8P8wFThPt0Pe5IkIt8gN
FxnCfz3fMKbFcZiLHy/DMMAwV2NoIL2wgdaICQRhMqSf6Q3uZQUREi+EMgOtduX/fpfoSN1Qtx+g
wsznUmrrQXEZffl0nhC/x18yNz4JW/ZAapt/cROIUMm0uwpFG8Us6q4sZP/IEF7by2QGE0pqE0q1
c0asHNl2FmXVUr4rK4Uj7nnj3hu26b7rp0Fm6ee6aJ1D3mLa90NXwvBg3rmxy2nurNaQV2sibbm9
rObwxiH37Uot33MNMboR6RGz35NHfBU7Bqas1Yhi29H7vX1MrZYB5yR8ciAINbVn/ENOluCaA3qv
mzSiaZJ8snQmJ9sH4F6a3xoOWzD68SnfBhrmxLTQTIrfq1WddSsPPFJuEIUOmMcBL+40wjuMwkOf
SBTFpUV3UqdHUY06bkOHxorF+s5yId2MaeT6HUYR/rRD134/a4tBbDk7iJJqDrml5AxXCdAzu5WY
YnQGbtlyaFT8A/OAFHuBXWDGt4tP7pjrLdnqRZpdKrGAWEhTtgLz82TC6gS2f9aR0sZki8/KMwIb
nocGPk6blB007KY8+ER54fM1M9J56GI4nPKEJpLh7eIvgdN3xZHH9hugY743NDKH+z+66ICR2VnY
d51LRueujdkoUAS2e4jOB8CrwMl0ZlK5m4eLiDCqEdQlUBETbwWpLGOyIokKL5OWfD9SoXi609P8
p1gIFh3ZjsyZUR3clgSLlL0VT/yu1ZrIJo29098yJuuraPb2MDDGzdcnspmpuQzvlT4BPv6KlYXI
ERIoS9DYCJohrHWvLioJ4c/a3QRMNktjj1ir0sQA05yz3N0vFpEnRvaLpvcr7rI2Gs3vUuNGEtK5
kk8H1qBwyP3l/6PtGg/kiaF5WeT7iIuejMKZRU51av2yeGtYLOxE63+0DGmifol/2eDbLTtjyI3f
Zpe1+nxcreSqbPv3vHRs+rI+8sn9Dbj49WNhqGxXMuqvAAibSvTk1hihAeWfH0RHQYf2KfVdYHKJ
eus6FSZJf9dBrD2tJ1F4b2Vm4ygpi2FHbpYGwIq6KaGG8+3iSNf9Z0mr40L0ZsB69mqr8t101sti
LJ8M4mo9faj8dA5gbRVRsuRvcTn80rNxCTS3+5ZW+mpug3MMgHHoESFXE3uGT6Mswkzo50bPPuUc
L5G5rGzqeOlB8XdRqY23ET4COy2oyD/bZ2XgQvRiDTeAmX9wZMZECUjwQWMWKca1q97/TQqX1VDX
nNJx+Z4y9dMnU77X/J69nIdCe+hRnhqJRnZl5d8IyTPD1cvY4M0SEyEHmlMukZxQmY+Z9TKidYIX
N4AhUp8CkX6/4oOg63yXbaugrrRPVumfvDGRz0ulAqDln00MJa8WRO5aNRCn8a9Th7DG4Fzo7PZn
24bJIWuJj674FAslkSfNMM4PCmbFLdGrZwcKL8UQBvyiWoOYxkWv42dbIzQqTriolinfDHbbLCYt
X5uW2Dyv1r806UXJVM27rsgujkzjo2msJ9+qvr2k0XemyaavTqx+6ydciMaEIQPFioyifKJ/rw59
EVN8LbTnM5OckJeHhadrJ9hNrIALqo/0vvzNx5vgQgJYvLEfgCVgESRM495y5+JEQNjnqTeS7xlJ
CX0wEjdtgwzWAgsyhruVrDS92UYrLKj2bvyNxJdE2A7SxWqXv4EUuUBExEcP/YpAZnWoC427i0Va
qm3Qhyo/WrN7NZjiBF0mP43cyc9pBflCnFKzIDNO5h3Tsj+DQUzHPCk8cZ3LosxQoNtwNfn9fG4N
g7qpG7vjKJiHD2ZoJmzAmBZZNKgZrrX8VZzHwtQjIylPQ5U3h46N0W5tNX/fo4dhkVRNFPbyPlWY
4RKTgynLR/TI23aOuSQe7Ok5Zq0UAHyOVuC4KGSfZptbVFlGlAvQLJsTFz+XNCwGtyC1IDDvEBvj
cwDcIEl1qSBYlU1zn7QwfjrmSIESpIaJzRVaTu21k5CnS8Ar0YhI82CaA4/BtDj30r/XW+uvwJOO
XdTmlRkyPjowu5aqeSk781Tj8MEpwU9Nu3m3+biF1R1zt/5je/KrEln1OaeEW9A07woAEOcqWZZD
J0cNJwv9BoGsr2h9BuaeVUA2X3Pwp4mpALPjxnchnWqvXCRk5OkjjrWeDqbtjqpW2uPUsoDxciFY
tGUz2nPvM5sNLWiS+VBrbIbdpgncRn5Nad9gAc8YgAulR31qfRV6tTdi+DOchxvsjtuOQayDbqde
F21Hbo+MEp+dJKvLqW2j1AAnGY98H1R2d0rDprGSRTAZOOf9BDO7LsvfDoPIrsE83KzWsncZVs9D
9tZia0g9Y92T8/XZSlgjrRlHPl3kykicFTaGJAJvmb6ZP5jZD95MgqYiizE013TfaB6j2EE9JKg9
95Z/lxWTuKbAkA+MARA0+HbUuHF/5IE5raMWtFnbXYTdeIe+nyPRN0fiHf1LoZU3RxXm/QI+Y+UK
ZGzcPTBnO/HdD/t0jY2wG+uD1NI6JMj+Z9C7wzh6VzOfgIECXAlyLdb3sSWvyNce5eCT/pHp0ZiM
G0Jfmedu+SJKbrysiXfz+dbFmCfHtgCFREIJUSaM7MoFi+pkq2vf19A57PnoghwMihRZdtN/gUiG
JEe/aboFmxGfLJukNM5ZUsDZbkbCYpJHy8M70brOBWNqGvaqvU4sFQ8zoqsdr/u+nnEgrgNmUy2f
/kgjmFKNiU7W7si3HK6TDR3OF19sRMkMIptgB9Yl7KRqdqZfLKdSsGdKhAzXRj7Mhg8kFoCqLVvn
mPgjYw3xqy7MkVE907m1YMtqjCjxzFLtxs5/61ZeiKyVv6qO+YSOwDDXqsDRaiNcGgJdunLarz6h
95tQZl2Six9j2k41ibskKXl/3eUwTGByMEKF/iiuviwonrvsR8T6Q64JLTJr9tWppPCz+pgWZ3Mn
NuJ99ikHrIVHlaygDqw26kVKvpbVLTGS8Wlt0OBkGoJCHuAuJVNKDi2Hrlq4YMG/a5DhjxM3IMZz
bpXW0T+tKj1xq8fHBgSOnVP6K1ph/BTqBbX0tV59fe9RDQLJpLTBrcN6ZJd65oI9TEv2OZu6QDP+
JCr/9gxirnoUbOjrmRAtNEqjJNM0XqHHE1cUdnT9JDqKNzUJQA5+dk0G/N/gh9pgBq+9WwSoX0fN
A+yE11Xp81P1woTujXyjGzjxpKfuj+3HPsUP59BNW4vBDYpVHrnGt4eFm5Oyu0hyNlN3ECB3mPrj
Gy51oWPCM15beOBsVyUlJiwvhMn8uAXwNK1Gn2xjfCs/DK18SbJlTxKZdrLT3+iH3qnpEUwdVGVf
rU37ZmVW8ajDRkB36sbvxli1kSoW4ACT2nVWjyyszD4XZ3R2W1jFudbmx8Sm9XDgEuDaTwOmUJAo
8z0ganHoabuCDRyPO78mm2T+XnQ9zHyzQA65AqCyyF21Bv5YxeQhIg7eE2IGlp9OQ06Tv+OKPFKU
Ur6K7qko4ouWlJ+Fuhd9/6kxh8MAt/a0B5jiCttgwEIzam5lTc15G3V63YeFm52T3odG1uIHKd2e
AqP1WFPMDJinDtmSUzOV5zmQSZcd2Oc1R6P75a3GCCKekMxbUy/oPnWVHkoX+SBL221JZp7JoYcl
IeG+uTFNi8Ia2rnw2M2OkPDGIbKSpG3NsT8NNrYAXTFdz/oyw234EGbZH/pxvldLmcPcmUlXiQva
C8fiARm9Q5pxjWQmBnqVvhhcstt1w8TUfqp4lI7NxAPJWPTDqXMrNOPJOUq7fmpTa2KGBL/aAcMw
2k//+L7rkJZH7tAwMaqgFsu9rPJQs6f6NjvjFTizuLdr6jqaE/LSDCY4K6SJeHDTbfDFBli54zHN
+gVqQG/sq97qaTrGm1kypx/bdx0IHtUNs6704qOj3jXLBBlggYmhY9GuXC4ENkZrrxGLliaHtuvf
e8sJ7M77lRn+Z5kgJ3Glf4oRwu/TgsADitGj3WZq72e4W/WKkLnR/DWs/iVfe4h780K3qRXnpPxg
umbeTKLthQMxv8LWRymgRyan6c3um5vt32ttrM69Yf21m5ecqvXYYiviBsTaXMXMgQZnCRvD7k6k
CYBSLM+ZJwI38dAxEe7I/B7UlZxdaJKdCHUtuQ7V8MfCYrPLvvMazx1H0BTYSn8zvCzEzkliNCF8
Mm56VoqwPXRt5jqsOm5c7FGFX/RBdbKXnLhkyR6r4aNHhQGkEIE7wit/ReWVfsOBQ41sTO2uUQOG
V7aaK+K+rDERgFneuu8hwmk6ulB7nJfdMFdusP0jpMxHX/wocx1PCXl+ge7MECNkceR+m69Qx36x
TyEOsjauqfW7I4h7l2xfz1iSgfcMrAN08j1BH/uV8MW9INCd1q/clETmQ+kNKBIQlLB7GT/jpE0v
U2+rQz+nbIgEjwACDqZ7cj92jfM5F/yHXYlgoflcssU/2Ne2L4wwNk0DEE6yr2Pt78gGZU+ODWco
sXLncco/xMw+q6XsJO1vvc9z6w/J1nooBobNTZoe894sdzAxfmZJ/eKphZM1nvb9Ur6iZ4Ct1jm/
IB9/ZZP+Zsek5fpC2dvnnLgSqQVeRZpjP0V6KnDO8fdzFSXHdBs9pwbnPFEUZSAGit6soBo1sIC6
SVZG5rQgKZkMPq7V0yKx3/qVFtAhcuo33bXrG/7rbP6t21SaU0Jeio+6mbrvEyFpsydClCOOF18U
GrX/zHqeE7CmXFdTHwpTaGFmmAxiICFm+scwQswhTw2flwm9fYDFlq/aF6l0zc5viH3+90sbA1zm
0u8P6Md4y8iKtDOcPhirefSUOo5TCWC90G2kh+wQFGNt2xl/EIwTFauvJi2Ny8PkomlR7dHup+lo
omnZKirYvM6VmozDitGGO5A6KIh9c1gTNj4MRw9yHdN45jrGqQM2tqs7StKpWkKjc6aQoV4OIy1w
9bINq0kyFtLJC4RYvUNWwv6BAbthPg+LYit3LDPvDQWhBgSOmfJdv230iQDNKHD6jbfKl5BWG8b6
rTXNoNoO70qa6CigyPKxECTz+TG3QakT91H2QbfJJVuN67fGzIyI+qsepuZgtW0S1JLkFJfP3ZTG
V1Gq70qv3V3KvmcLrdzBueJN0hjHnqZUv689y48amR0qWsy94tMmJhEJe80JsnSfhKFWNMdrZCp9
K9m4QC1BBt2Q/jH1pj2ACn0dAL4zJw6ZwpEoUqqztIu3bKjvSLlJA7SWr7awg7Fc/Cd0DTQ8kzyB
k1dhTiIgEw6Mq21NBEHrUFN4uL0eHfD9EzBzk67YTMewKuu/splNBjOzi8TzS8GhKWJeoKbVTJ5P
k/KppAbDpOUCxBzouVI8TdWL7I8NW3Gi6eI3n8QywgJQAw5uYOcx0zyiwfe6SYZdVrnubusAA0sv
bvoqXtmFjpHR9qi2Eiuai9EIZM+iecRfyx6RAhBze1bVFBUO0i5nPcysuPblkJC2Mi9Bow1ORM7F
NwvpfDGOkgxKWFz+g1/wG20F69cm+RV9J7sdqQJnHaiM2+NcUcUa2M4XW3tuVacORA49aK16h47D
OTobeVDX8quM01dUdzB51uKo4vh3Bx8RbfluTj1+MiwTO8Rl2chjVxTDpTDKFMqA/kpe018fmK0/
e96uLAiD7Gs9qLg7LNO4LiV5tyN3lJdIXNaZ8nfKd7+0voeUkDxr6dRfDejP3ZAZj8nIMNjSl5vm
LVYIdndi+DWceEI7bO9uQUzD4h4IpCqSxo0U5+KBQGqCDcXnMBGubBP8us+r+ZqKfIgMfHRjmx6k
O8SoGrlgVPPYduvTahDf3nTd0TAdepKlZz2W2k/gPjBBxRT4k2kxGKxHNhK1OVI1zubB9gruTqbF
fhMf1Zy7F4HEcy1UVLfDx8LEDDwxMaDOtWts44D4GeQtt+lxwTeCXVqPUgE00Ha77vnHXUX7zGKF
hDTg7eA41sDV9KPh9mwRs7sBYdel0e3XrkU32VF+B6V39bse2D3WknNH42iXfhYgw73I1s5PA3uj
zZijDrFlOAd9GuKIVihArABZa3KZOkHjikwu4i5hWVyv0mW56R1ygKqwdpicm535dx1sjwRMBDGK
Ql/mYHtzlTwsWTWHRKcyfvN7j07HCAvL6Q7CJjpodh+nxEqZC2v5OePC5XTQwhxPSminnzk6c82v
ng0f7U+cmMWxG7zHujICy6aRU/7QhL2c3kWhaIj66g8BE+iMwMUiik6PVIf0XViLBlc7VnwvUTpp
1KyIfE6Wx/5izJ/iDNaV7Fvu+753rhO4t9njgpe9W7Jf1JEi5S0h3BrCckZ1q4sUSSFiqwuG9GDe
79hGhGLhc296iF1do8ivRVmGMvdN1GnwIuoO5wet/XeXUNwjjuirsT5V3nC0mhgz8VIFU20PeyQp
zCulWqLGZxY+aIliJk040TT4D7UC+4CXgqPcPloLIzKCQsCQr4t5QR/6rAmD+JLcfKRsuLBAJuWo
td/r0l2RhXmvhYGqVnNWOglGvPMwjOdk0D/GsnwtHC7HFuhX63gJiQbQaUXHt1PbjIesbPxJmyHB
bz3dY+qwLwWmgqBRzRJ4NmpMj/1dKFosZ2sK61nxyJPBYH+vMu4ueO+PjastFNf6AzIqxqX5sh7L
wfkRpvHk+7xDANNJNYYjqHWXArY8RfR94U6/HWT4SDnNSzMOaGF5a1o3M6MVp9iuL7TpQExjtKz5
Q2zZT70LOaoQc33gp0KA1hAwjDSfAVK1gaYU29i0pWVlKxRvKNguXV+LFtDVmPjMi9M1aEXZY0Q1
6P+dTevkO0gpl4eBjKjLvMb3uW+E0PIdpgKVcUlr53Edpj3ahCmiT8hCfwNKG7ANzHEBkILOFe3G
OxXU+OC7yAYUh2uuI4Qno3t96WNs65wsb9NoQunB5Y9aTQREPNkHFetHMaGl97X+IZG/84KWzBmP
UqWnNB/lKyL0m7KZ4zeyPmCJNKKhXepTN8BgotHw9nXLg0r2jve89k5IRgAt11idGVUbD1QnHhvK
8climIu9c53eM8e4wjumuq1idRnLWz2byVVaZaRE7J6yOEXCDygI6VYgKd+5Gc03HqUUn3PyNoFS
UZk5B1Wq8tPUivEg+RrTT1Kw40tyqOauokjN/Sll7TCIXfMI1fuOD6q4bzw+nPa4ZpfCf+xE84wR
mm6p5Rzp8juPrS5zoGS5kEv8vLSdcYc05uQyNc168ZcS4rYQxMyZp1ske8QQ7JdEx+nR9mewjRhB
JnA4Bjs039X3g5frxzm1GeXoqfPiefFrUmHMXvv5I2fCHPLQs6HvRaCJ+rgQehb3erNX3MRE8Gn7
AStxnZxENnUX3IaPlc3MxM3FeqpShLGddD9rSkxz1B7nhbxlCoKwrPU4SiSfbatbEZ6kfHJSFSDZ
bPZYov5SFvhBZ/svLYp52iP/zTOqhK81wMVtPmKjYijYm+TeoItY1uY0dG4ezEhgmfzOewdkBfl9
bJgqSu0+97RQQxLfJtiwrPppUamDlEEBYiZ3lSY9u2Dz2VsBiSUeQ2yqxKWEjVkbGFTJU2ZUPJB3
v3aIhBHK7dN6/OU5o0adwDjUVM07j/NXN36yEbC+1+HBbK0S5YxtXJTx7eb6EmJiYvcEephhYhtQ
Kvx2CVYmFSf9M6JzQItCg1Al4tnT1REhDA2US/KA4IYcAWL5g/0B0gyictmc5rz+o3JwzEzwLprt
hb1bPFpd3T10w81CzhWws34sWwaGv6elXa7FDAxuR4IpYSMxbL4MYAsbuvQBrhE0lDGpz+CkphGM
eoZqzbFsvlT2NLM4ZY/DknqWY79VRuwRoBKSF/PtkMT6oE30ZWtu8L8W9Ex2OMA3S12lH5y0+LU0
eUS6OS+e1kANSkFbt3T0XWzmYdKO93gseewonlf228nSvSMmeHDKLt3ZNjKThvbxbCXIrarVQwo+
YgbMJu2Ef/S9Xu4GVccPpaUPWw7Hd2wUCKyzrzp2HjHtcADNeIfouJe9qQizcav1hVVqcs5IgVy0
DGqMbaAZ/ZU5dh4V1cBjzJYh9G2QrogjXpr8ezNHbSp6U0Xb1inpi9843U9Fv1VE5QA2A3OQk4EX
LFMeuUmZ16Jxr93YmydgDLu4G9V+Hbo0xLR2J50ax5tXGXtrgU9dJXZU9P0DuqXAU3XId6mHpgdL
kJo9XPT5J0HuAUswE5cdLxDzIulAAuryo4z7AUG6jz8POzbe8YsL4uXgKMVcxfpUTt/sfUUIijmU
EaVBsjctTQ8WgwSZbKxDSzVoMfJ6fJ4bwmuKJCw6ZsPoLX/VGWsRv1fLERdZx4omfbLMcj3pRFXs
soS7cOGC249mdg9WAo4/6+9Rexa5kC+d9q0hPd446Td/cqFIzq5JOGZBL1RP8V4MA2i4mr+gXEgK
8sg2yNeFxQbr3H1F0szJNgauobk5cyriRAgyOc5gIcrnNntePRYuRsn6Yu3ZMvr+pUpKDdYTXEld
aE+MstLQFMOrmVPd45a6WV2h3Tt/GJqmYTVyuefTkYUJu54K0BDru5TdBFxxPgmmX39o8slcDR6i
u9a7yWxgVHYywQj7DCkiy+ApRFBomzPGOfBrO4qDH6gG+3iTUbhEmaZFxmVa6ue0cz5AFbFlLseD
u1gjnTpVMnawJPdutsamTkgvCWy5eaIJdQhq91sTS31OCMYaWvfZz5c6sFT/HRf6ecsBO3gaCSKj
fDE8aaMVIjNH810yuJr4pV2y2yrLu3bFw9JNJW8vMpmqr7RzOaCC5wH/CyapuxB2+Vp6qR3BxPgy
EGgEmr7icy/XMB4Fr2jz7Ros52ppIasV3sgoh103SPUParucPh5UjFTadVt8Gyb6E6Z498plQeE6
69nuGH2bC0s9S76xGKMFWsfpyoz9btCcNyY0RcgCnbpdf3WnH4Wi1CnKs0eY7G6gq48GkdwlydFe
enx6uggK1js7nGGIGwoNgRjM+DQv+IEQiq30RDQY/AhmmC5wwx2mtidMu3Qk/toebLd/Y62YhTmR
cPpCairgnbQg9aXp+4hT5BkEmuckx96aX+mpgqUgsDI2LE4sW//b5+6VLdqd2S6vtlGISK9ZmmAR
5IkHFFpZ5NLGfAr3PrpsQuj3VrrW5G3R/9uWKY4dg+OxSZh2WAog1SyeoVZ8O+NyV9TudcERTfLt
zlAep05GwJC0z+6QfOvIic5uwWmoKQK21uLez1XUSyoXMTIjRiD04khSoZKGuQnxLRDruBMI7FEH
/2Dpl8GqVdQYw9W0zPes0G+EoU7jclWNeliHcTm1LcCwVR7iNQXBvMgHuKfJoTCKu3QAd1iAnoJI
ebXhGjOxY0GvaehyF0SjupF+deibG9AqSOrp8dkE3bJ1fBhmi3yXekSnC8VqtU3OpHnuDlSA/Owr
wt5sZl7s10+ALVieVo8o9R97qX/JNyn4r0WyPrqZ+5o78xLNqjnCbyjPYgXh4qOrDlwhzwou6qj8
KMfXhUUWN65BbtDaE7pEU5czzINxZnjPhrs+LqScjbAhIEWON6IgDz6+egdBK0EeD4Z010B6rGtj
J8VcnTMu1wSJZu3b5ltuQOHsmDnwCWisl9wi6ifriHZL8+V90Odrj69nMO0E3bmB1IILfMyYt9Vg
xL01PwELCDgD+XjO8lSDsGQT0x9cjcaSJJ1jl8q/CESsgDKb7OIOj3Qj3hocyanZXrQKiydiOIon
mbzBimKi3A2IEsff3fIIWjayWWcP7IFz4TA+qZyDTHMGN8AsctihQ52C4iqDrWzFA/uaGuO6a99M
YyZMVb+vesPYdXqy7FSDVdbfxDwjqibGTq+/nZkfQ6wNP9jS4khqiOLjoDfSP5mHcyjFGsx8jmdB
0YmKzv9MLS+JVh0FXA1vKh0eJytGkzKA8lnOBlPHHsFX7K1Rp/oPWTCezYb8wy7bvyJ5cL2JfqAn
+tlQoZ7bQUGe0M7PnceuG1/zWX+3QdrvpragfcsuDWIJLYs/PDf5qezGDvnonfF4XgYXQWLrv9Zx
VhxTpi6gw7ZFfewzb0M1a9wLY/pdZXiHGWOWjfZez1yHImb8jdARf36G6l2HApSsuGh5aUxPpofG
BySWuZeRSxm9rr712rmLzqV9X9bfKVmBkvhq6mbVsylF8cE1DB/fwR8Bx/R7pYulE4uvTev+aWEv
BZaYL5PtZGGbyt+VJ34YXH1JvzixLU6JAkfdoOZbHGa19bdOUJ6zfmedGj9x9ypUvaphzIgEqK0i
q7ZvJX7T3jbOHMi73HG6Pf05C2KMX1rCisQ36JPdAzl7h4ptm7U1z2uOy7ZntE9mbtRNn3lWodFc
k8hDcL9Plj5s2Q8H21tgNsZrYvwfR+ex3DiyBdEvQgS82ZKgFSnKttTaICS1hIKvgimYr5+DWb55
3S1DsnDrZuZJ/Trk3adbpd/4kPY6b29pI6LVjHz0I3YG0vlN+pQ9YOqcwil5Xt+lufIf9PwLoAGb
WB9dF2bhGeasmrgHKt2/TQbJdWBj4JJtnnockuXEZ8UrWMyrckfC95EivjoGClRsqJX/E+TigewA
NhpixzVWn1e3HUAxs30O/HxiLUvqnWZ41krzvI1IrSAiZS8qxFyJWjFwgISbzrbZJvhsD5bS3tW6
IiDMbngzFrqODRw0LMEx41niNbOgADO6UzA4+rupyuaTLX5YpvxZfP9fV/NnbdZphHS3CfZMdBRw
CfNlCPIfjLUftc0qZwIVWw/Fv4Un29YU0Y12brHzFbnUjKIdklibVAtx4x+/haMPDTopt2PJdcyx
+AnSLM7KnbEGODVLE1XPG8/tflQuzsuQ1ZgzHrOAOwAUzI8k8V/dRzcyV5LlV0DO9LBkAHtcNzrl
JaWOfgaothKE+ZUWhOt9216vOBtmP9YgVvK7ICLvpeFDw3SrC8zcSL5pDJsxBXDWIYEpgIaLmbAD
KNzNnJXauLYzSNhlgeNb2/dwCAD9Zt7b0COoR8b6SMS3MRC/4k3X3NFSnh3LB98jeJ5IqodsqLlw
5UdpeYgFDF/OxBI9cziMKxCScdIwzQ76EMzNsXRmi464jRTFScMkrmXKz1RPgEKiAYRylMYj/ujJ
LP4pxYXYVo3B8evtA/sJI4F3Z4nhPhjNK/+HQr/rWiwoqYEMbN4SYP8yr2YGaV3GC7D8nuYfePG8
wtU7BB1WY92XFbYuJY2aZQHuADUMd43H9Wrk43OgY+I+RB08ZmYeVz3P52qm/obB2wWV7v/IxHy2
jPKz4bBGH7OeR2JSG8eHeJ00zaeS7ntUH2UL5iwbxirOvekD0gnQnx5vyJzguQEQdZ2rdfdX0BJh
LVV75y0BPAl0pMx8D4Lx2EXzvkwxxXDzPFqpzB/dXH/mNfFiJxE/yZI/N7njoro6p7Yye/bhGhsX
VuyNWR3sMWkeDO87sMrvsHeu2jFis2JOokHQ2Fr2csAXGpzHJ+7b11EWtGjUs4grI4GWm1ZULnAL
sAKeFAo64F6iyQV6OFe2ScWkENkO7/urNUJ36Bz/5Ohh3UWfZ5YytaMuw6Dc+wh/b0HaexfQcyvR
zJa0vrNIUHFMJ2cVXdhpRo3MjoVd3VqHb77qupCLcPfJG5A8RbkH1vbtee3MrozLa28Xp0aya1eg
bwvWsJGv/6mGp1HBBQyFjuCfPgezdWU5jv46Z4igbUN8iAa83iUNnC7lS2nne+xFr5Xm3lFoTV6a
nvldRWepIPSMqBOkJ8fO3mbzlK3qeitMb7NmbjYyS5FvjNLc5Irba9jhaDWwRwKXo0XYmq4uxz9u
tOkzE+nFYkNSOOHW6DD5KK6EQOCzZOvbZRDTs3SnxLlyx/QgB1IusyPXV5riH5jRd3MH79uyZ8oe
akK93uBvpDOZW7JR91Qi6w1bA3kuxms1N2+mb5hnLLb3QHfAv3ny2e/y5jSauFTZRRE2mv+IAOEU
A+q4GzK3pVs5qTAtQPPMpwLfGL5qPKp3UepFx8xrTqLJkpjALg15Q/Y3M3ExO6khUHG9x7lHlkka
eS6VeljotYot/t1N7wFTDhn5A4mBLyuMO68ocVqpP4P69GvvNpDs2w8daPAs7M4umAb8YdnFXXpQ
Uo7t7OagurFhoidRmXjVWHfEEl/4cQAgwCUMeWDpdoI63i21cRT4pd84BA5h2MoDF2PchhVJptrX
e7dr+SCT0SR/ITaRveScvMYrkThOtFSMNPxl0y6IvsoeigQmyjtHkcn0kpQVdm0dqrXLsUruuT3m
+ySoJg7ZZlPaa0ClSQ5wx+7QpnsKK6a/dt6QyjqLflDxzPuS4J3a+g6l2FXWf9LJ/GPWtdhz6HG9
nOeXvKXzwqkoVyliXiEe8656tBL3vLTmte2ZP6OGfjGK+pjTHb4pojnmwlJr9dJOEkFD+5AmLGe8
OmQnOIq7dc7wc7oWJanVAlSu4f8tWCCwlDKxuud31CvACzajmwRihINCPRreJA5O8RxMmtsPq9Qd
/ogHW2qIIr76aJf+aQReiH434Txc5p2eTX5e5+qHXPCdIZcYSNgPWP3VmcKGoxFeUGsedZU1rwOk
+12ml+XKk/RtDAe91/6YEaUp77yRsMbMB3sR4tAUIXQWmymFxwsWJ9c9LGMzbEODf1wUxa1sMNgl
JccPJsFJklYJPXc+zxYtjal8nY2qwOoVXbIAl+QU7mkSsi5zKP4aLY5W1+THIRLXsJxh6uajFVbV
H47V56Brnc3MS0nDbJEv8iC4kqC+MS7y1wqofkuUs9jMdlOCIzSYnHuno4kzyLAtBE4f50uFb5AB
KKlCfPgJbxGWrK0K4HJHf+GacX+NaC2bZr5COQ9/zBBdDcplEbspWk/3UARw2wKBpsnybt+1yZrE
4NMDc/A8UU259QScnWVWwTlMyZQ14WVa4ZjaQ7schf8U1j2Ix1IxFSfNizcOEuM59O+WWX6KnHCj
rfEU+d/ki4izQ2eKgyz6w1J8zYuOONJa0iPKFcdJhywcyu7Rzgh6hNHyZa0WZaXaiPdTR5lEBs4M
1R8iiysuTWo9qD8c5SVTV2Zxuj2y7W1uU2Ax3bFHsnhAJewWOJF985DNfPDonLUAQ6nxLpxxbdt9
SwSVUbJ2/XMyfHVGNF5mK5TIwb+MPgj3lKvuO+mfQskvZpYEhQa7+NMK+1KGBivfNSFntudZvACt
S+/xT/O5Icc7CUIJmNvxPKnaAkrB/+w7sP+p5gOaKm1fdRMCgqM/qCH5ws2R1ti2sE8gnPZpTZYU
rMM9R2x0kmGQsUkpyckwM238gkWuzpoB/0zBtSUMXrpKBJuWqhesI1fbX9ABjHQHFTuHaNAB7+AI
65Lht5PhtEty/zU0MFaU2Gb54jPvPQ8aDjAl4+B3y3MCu5DGcybJ8j7D8BYzBVQYObgAe435HWJx
6ifjU5u4KsOxVTFRR4Zb6xN2lNr4jX31a0LRsl7DFOjjojSYgBN5QlfoCo+ZPF81pPKPXy4V92o+
GHJmDzSxzsAIx/NouaSKjmDpNQF7kztdd9hsmwUnfaq+jApKTjhO3/BI/7GTxhTluNuQzvftAiDz
PMP/iBbzQRKDz8zm3bIUR/qyV27wrzAwrGLdaqAUjmzDcQDYzVqB2Z+HauCsTJS9wRWz6OxfOSXg
iXXyFToR/4HUtjvQI8oC+srZVN0QgONeuoCbivoeXwP3CeTINCRZt/BL61rmGwMz8T5Jhq1cbJ+c
aJ1sxwkOlmmlz/5M0aCz5nHasDOIk7LSoZUEqw6Y0I0CuWQV1PIR30f4TbiRw3HriM+yW112i8JA
n+0ojvaPQddfk6TwdpnJTFyo/sk3FCPFzBk8ug+Ah+gPEz9hmL/JaO9NI9yKTRCAgSr+tWbznIu+
ZFVQ/uRjN22MxLz3vZy8vnfm7XmIGvthaLrPnhXHXH8UKFHTVOz6pr/XWr+saHzyBBdmh4c6Hd8L
vKHDYLIL9G+htk+zvU6sKrimNBWMKntewzhNyWXZoGydNaqPwVNuw3p49x0CO5VR/Z0mi21GEH7b
hopx0lEvnJ5T3DeGKveiUHFlLvhZSM1ZrXERdj9tKRt4tvSXGvmIZeKAGvtedMZjgUPQZgvtNq+Q
90+YIpkjqSWZG+eMFB2PWdpQlOMFFODW597CBMRF2qgWblhQ+QTl8PuyKuKURSyXYzoajMogFBjd
3NA8e2b0z5pM/PrLm7FKH3PrLievD+5Zhx+SgSWBpZgBgpJlBJanQ28MfLkIIpapqvJIdI+xYKjU
UTvLj6X204AqgSTH3Q35y57qUxWk6jCnsuQGTUjRypnbPMvcrpeFsVsoorfK9hgGOwruaAsSlhVP
BS3PTvcYzB0YVvRBPlhKPqXwr1x4Jw2bO97iTEpOg78QUxcbLTfmbbNfJjEcmcjmuO+2YTusLqJT
UDTlCUB+Sl6h07Hp9sG2WsjjLPY5DMKdvwKXQxeWS64vRuJdncGe4J4+O8UQXRo3elYD8xZ1LM9U
G11szfhbWLz02qqBk7b236nBeJwm/T6dUnqr8VJhN5loW5LzY2mytQoi+IZU58RuVdCpY0Vx5K4t
oDidZbPcB6U8B7Xxmrjq2oca2wtxHtaOm3poqA5xO85zxYql9XmpHDt6LOiq9LSf7qzUWO+9P0Oq
L6nZjneDOUGAitiqfUesqmJApCnFOHvP9S8w57u9lBhszQlNyJrFe+3ZJAwWm1zTrPYyWX4G0MOI
Xz0dTX2NsaMrXyqUdB511bC3PTq9WmHtAydbK5ftOU4ke5GIuOK6zp6ikYinS/kcmnPvqR9WCp8t
6/xrEGQ7hMNvrES/hYKmWTXRwet+6mb40/lzsZu79glWD8FgKak/IgCrrtCmHjibuOp43MWH8Tio
9i7rGZplqreEw17qDocPJQ+5GO/KBbTOjEpDugEdBJUUgiWd94t1EZpMQOl5P93i4zKp8hnHn4+s
htnGBzvFfGu+UFYhwMCly76la+UQGrjNEUtZ0HbfjJNmPK4CdNAClCjKvyw2gSXyH8Qo2MgywaTe
iu4buktCU/NGfySCc5KUtryGJUWuZUCqkKJ7sa9g7dg+315vvQ+CIZVI8CYKI8oWzLOtiT6mHPI+
oZgThpF7mGtAH9OSujxmgWisxb2RqYuxKGMfSoxjYT7GNuYDcjDhVkr3zU9ADfHFHfOV9J8++PWe
RQ0KH1wApPOvTJNmdMMs21geBuoRb1BddJdysJv9WLrnvqY/jqoWCEYmWtLGMVqT5h40j9KmQM3i
nK+XYbmMaXceEAevNDVuUibTrZnBbzV7YCveTDaYBExDyfLAfMDd5q2b9BgXXQ4onJg4CMAM+XHJ
T2q2D7lgT91wr9+mhjvHXezolHHSSD88TDljhc5HhCMu+BZ1h1GcuAgy4VKWB1fyDqGmi3gSO0A+
LIextw9lK0hgVcXMsoKHXpaQ+dTWsWLJvYcuRpQQR7wBx0GN3ZNs51PoG9BYiu4gZlg45Hsia8TS
NvlXQ0RvEfc1KMgUuPm9+9Kgyi8FVkzfILOVtSP5Bbw5q80x6KDf5AsrHzHLNy7Ye7/PXnVEVpt9
Ck0LE+eqsk822i35J/56nnHMDZUn0NIxkeEOGKKWgFiZcMryKdDLRLDNC/Qhs5/FVMujm1uvZWiz
CfLBQU21f80o24IF5zs07ZVx4eOm7LXDx5oPQDaAN7Q6HNBtfuosFpzaRDZnV4lxlN8QtixydAUG
iEW3W7fIV2qW/ky8+UgX2xst6D7gEijrOkkuzRCRPXOJzuX2IWkrJo2AbU1U4BqYwP/gYape8tph
G2X1DMr2MerK7qAJvUNlfnfKUV8777saGZfJZecYcIPSfpyQNHHNBs+1ctSRX8auzNx92fBZwKw5
7VsrhQPG689N7Mm08BRVS32Yk+kzL+eA28dfK+VN6y3jB8aL6ywkaNWle6A26dVNUQmIBv0b7IR9
AaGwpmVj0EdAx+oQcpCWqKE5XZxzGIeYKfboFa+dO38EtOjgm+qfutJCIbaFtwlTKuqB8B4SU8xb
odlq1KObbpIsf8v5fqjUAmABPuJJs8nEoMovQdD84Ct4tyisNHMEF2VfalwXO7GMLtrYKujWCwZn
Rr1OPAxjc6si4+rZarX6s0VscCuUabDjR13RntbFn9p2Jx33p+d2jmcUmL0IQk4b8OlxJFjZJGq8
+Qlt0klfIZfTLokiBFzeojrdykNuAjgTpe9xJ8Nh2cnlWGSfzdQlnIkcYyF/2MRVgS0pfYaihYjr
IoCaQfCTF2lwZFijV54zxw8jjG4UnnNt2lgULY84jg68vMDSJ8Q37E2rUajc2PmSHwnEBiyk26d8
Qg8Q9FFusgJzSkAZh+tO9z7ReTxMhJiqZNqrtHzmvFwOeTeRrBjWMk1hrwaksz9i0m0rbgVJUeex
sAB7K1MzBWBGQsFx+PIS9qyXIB6IZbipOpXI98OyM+28WNPW4M97XG+EOqo2cjcRjAVcmWVDDtPm
pw13AIreVZG8TnkY4FcWWMec+jhaM/a51qlibXXnojFuw+RzZ6pKdYTVvbFYG8USlP1GHrMVemv7
mM4sC96LZG1TB1x7ei2Q+WuCb60PUiRLYxMSp/Rblj+BPKPSHIrU9w+YfNHuvOjapc4xM/znPlI2
63ievZ7GTZs4qL6hKJ4i335i5U2gJwcf4GQNBw++SMymTZ48CAZAMumqe0wkR65sbL0RaakuUzg/
G2v4a5i0zVw9sLQ2zMM8wI01cM4QyDoZPla1trL2od8lsZXyp7n8yZUMQgUcd+/rUoVxZy6HIaJG
lSnuUeYGBJmagJOTI/orVnLJbTaz5oWLdFhxJVfFBE8NT5A7J82ZrSAbOxjssT9XtGPVH75JO0rp
z0CM2rPnRD6XB1nu1ZRB5l6Ge1N7fxG1ngh459smUoJsF78Tu/zIw6Y/tQRgsiL9p2fCzzww96XF
0VWJ8KRnipDzDpt2A2Jvm+RUHC+/Rc121mPzv1HGCQ0fLbNOvkwFLGrIQbiY/pND08FWan2l7jui
STxpKQ+NzQCPa0PP5o7eT7wqBaYs9ZK0XM0CKXgOmEgavgcVIH9J7P6E4nqzADZjLG2QgAl7oYXk
t3oMYDuLGdLFnHAtQ7rpPSthbsu/cIimF7xJQgGmLzsfQY64PsSlw5BnBMX9D4tA7066+bKurI+M
mtGm89saOpfxJ01nappRbU/sQGO5pspNbAabMQAJbY4/QEPFLsTrMmbO/eRnVycnAQlwdENxfctY
modEGuwIn6izk6nHrXfKqY/35mvVgRjmpPwHT/2P6y90CWsyfla7XGoJJFl4Lk6DwH03sIzsAlH8
hgEWIeBuimreM9uBDiqpBRPCSU+pL1t0O95ADmvK1Gex6kq2ZpQVjlny4ECOawvy3Qj+1F141aXx
PMDPoXOOCiCD5qpbaBobOH6DnF04Z0VXavnZl25sEm8iIb6TRfWc2uRLyhH7b5D92H23n4HSs9U+
d3WOc6Ol2KOoi7+ViwDRO/eckuMOO/HL0o/fdmbt/RAbs+sAK1i85F422jl2Fe8bEfbvrQk+TVKL
sRIJCg5rjDIKEkhIQBlhkeyh9AyYZDg2jDnZ0jX7nEwjmF+LPUPYdoAvh5ulWYe2NcQ+r+i/HAUD
yZXPPfmPzVJZ2Iu5xgFlwDRlPEQ4cLdtCxM5L+uzC6Si4kRnZG+wKfO8ddJfznvc7u1QPwA8jQen
eiE8s61sYzoHuoG9J1Z8VWFtwGATmuNb0goEqQ57ViQCnGLkQfAlq1mnOMhlHjzJkOhDPTy6IyuN
qGCVYo20+ZVFwWU7RwOyoPNR2uq2xrEKrTeJFZwmXSiG5PDAUUWCD0fVVmh+JDmj2b8vK3wDygd/
ext8gupRmSdvLKnAqoLvm6FUlJi5Ck0sBQfbJm/ZSLA2eHUpA3FSDYZ3IIRq0MSH341VcgsfhL/k
w5rcKcP4xo9774nle1RcQvGs2nGBK5jqPx8Ttryro+AXbxaPI7cedqH7pyP4Eova+2qKBOu0Z+6T
lrBJx0Fma/NaFclzMakvL5BE1boNAuJr692DSMY3Lvn4EJ6+6QL2aG9l0X6QZ7chj4ogtRUzPIms
UvfBjHvC1MlN1waemjK/s3LwfmX4kC0S10soHnN+WPag86FezVDcM6FSOhkPIcdfDR1HJcI81k36
ks4NLb3uGyv0hnbGoVnYHoQ8Hhtn2WaSsB4kgddqHvvDGNEU0Gq2Yy5b49hLio+JXNDWzdlbacKO
QbAiU0VG1hlExNbFM3Hv9oR9aEj20KlvZJQKFmkMB6RHh1r9m3rZMZAjbfjXqeF5PCbZRz/1yJv6
ZHDVHDr3b6h/e7aGiH/UJnJYB9kst+4a9RIO7B8trVthGV9wuTciIuYH3v1jJDm5rNCLfoG47XnH
dBjveKC5elRxZ89wD4UkeTnjIuwb2ke49GGpzJa7hetlv3TbgO0RHXtn22l/yBW8eHgXhrn4loG9
/mVOJxEmBaiL6FoM9sxC2NlqlXx0DgFdLiK/Q0pdkBE6D8ojp9FYmI6CbmWkKKiqEizEUj0Hld+f
PBhjm/Q98fgTVCfizg6blyQjgkfV9x5x8+ahKjhgM3wJESew8z/gI7gL3jowbrGbuLHAp8EeENaL
00AESo8B/8+GoJyHAYDtwuD+sBrUqC4ENv7NhXqgtJkVZWrdqkIS5BoLKuHFtXKqu9EkUdu1CjOR
uq8rBj0wSHupe6D++G5UFpksR+ZL14gvg91aRUQWJ/BdYb9ItwJQh9FIS4IPKJObNE3+VjOlbdi5
L6kUt4RvNMHQYbQTZm/Ka3Ke/4JYaYyPcgtSTscVvSQ4qfNHfyVAeJhjCyAvpcuhMlAYybhh3eA1
vIE6R2hK+6+ap0C/SMolzWs3tj8LF/jcH9d6YBXxovg/0Zz/i3ISUcTl4SdFrJG95Ktxuvs5MvdY
L88arGtU6fclnzIoxDznrL3th1RZ9wSV+zlwNg6l06AGWggp00Nrymsja371bcu+t3rCGwAcRjGq
iuRQ8D7cTfn4QJznQQlOyLa1DAoYPBL09CYQIQ1MzMzss1BzeF+y8KYinZruXvQuFwAkQP9guGsI
TWfvTEO3umRryWPtJRnC11xO5k6ac7IjT0FZU3jWmXlylz/WPJzKKBRcVJhJTJsN7LKZLfYqooQh
5ONQBLH/wAjz6GUTG92AS8k8njoAe5NqgeoHd7Zl3zICANm8oved9qWa+6s06i+2x492f1dF5Wui
2nNSRujwrHogueElfhupKs8M59irad8rpIve3i8tzQ98Gxg0r23l/9I+yIRJ/j/Lxs9F6ms0YHfp
3V3pLC81/At3xjxmWhAePG9X2wV7IPEdGdNbAmTetAy+mMdFDc+3XT9NnG1z8Ujw48T2cqyaWDar
RkNrcyeyqzH0XDESXDGoWsa8z7vlPJTeK7/x15yd72TQUivhq22dKv/jY+qA0sL5Eci/E0WZMY9f
aFWLCy+3n956th4QQrm/5gumSvKQKuym2CCyOEYnv+tinLtxlYJ/q/mYmhPu7YWYigd0FYl9/ebM
ltDqEF1VEmzThZW/m7LiDMm85WH47k/BRxKlTK3Z+FOX9Zc1hFOcp9nNVH8n2AeUh2yrLjwWXeVs
PRtLtPbeA00NroIi59KSY9XuHeiXGLXhLdJt3NoZwsdx9Jf9nIyvSdU8ZPl01ARt/N5r8H/Jd1KO
uF+dd/BS18ZMv0lwrueud0CGZKJFHcCW1MYIoU4zfciFz6PZXU2UH95n/IlRoKkE6ed6nUKy82CA
EY1ccALMHFaW8REpILCjDeVhaBrycqrl2ebvsrLdmbipOBNPXQjmAgOQEMZTlcN2x1d+zquFAaWw
3gxj/Pv/L1wjVOPHwuJaQN9wc3QCez0uWhw8NmsosoKI+q8tRVo1gbjAPGbD7wKNJc2bZ1eVMPc2
+UhqcxKwdt2AtdvIETCQoeYkjo1xubSiZzdDltgR+SnXqH7rKz1W2UcxiVfNBWsjewJIw73ov22o
ScRvKG3Mmz+Wq49mSAbBxSJiIpLGw2gDMFPybFf109DkdGMHx1SPW2dyeHarZ5drPDfy0N5XpvmV
YKrChevQZDr1ew8V86qc6YJjCY+w8kYW0NVj08DiJk2KicE1dkBIkNLJ8EhcWkrND8lQEXct06vo
x/0cAYGRkfFq5AimgesiVeFzzamknOfT0sqbC3iSKW7Y+y7Oif83HGNf/TXdZCeEc+8lWMnY613R
er6GiA/A2Lx3qE3VMARQgKIcbr0F3KCcX5C08rD7k3oalH6Q/glXIah14GBSvIdh8CHI/AOBxGmj
nXknkoGswf90ORdL6HRSqf+Yi7mgBHDreNFP2vGBaVSbbcPQ/TZaT9OKI18Lri7bDq21ANboDFdh
h1RqtLi/HSe/97t925KVmYLkWYKTYYfMBUok/6hWwwR+x62YnhV726rpiPx0VRWUu0w8jmVbxkY9
vdUvnU+xO1eFboBoITvzjiMbpnJTwf6jTAJZpvg0yvqx9n11DPKnoKkfR5NiheXg5e7VncKvMQRn
N7kE/N0PSohZBc68oz0HvyBv2HqqX0qL+lKrBdZSUAlgChXL3npVXoUMKyFP0JVz9gyUT1GD8cU3
jH/HepHKGu98H1EfkuIcOxVDGx9vjAlN5pwdylrZsuq/epCnEKcvRFjqZVB6opMNn2CxF9AmYJE3
lmawqkz31+759UDstC4YQjd1NN+1M+4YKEn+JvecI7yii+2Mn9ivmDdF+yPnl2jK2eazzMJc0f/6
RQomu9FI0M89W52tMEV3h03EVPY/z5hOeLTRBKdOYWGTPwqD5OqGpcua20PJnTzg+8AgbyGUVGu/
Hzv58P9Vs7hiz1fHbLFe7G5K95pUpt3eOJZx1gumxfZLoKbHHY+zXc/2e0sy76NbiFyR5ozcNDrq
kOGUDGuiJ70th+TiOzAShpDjgns59AhxKEvYyxRd5RyH+LLK5Fe4vCWwHG7miZ1mOqKPJQUrar89
F23rAWECHjPbxvPct/faU8aBh/ljPmc7EXg3Q7V6ZxnGx6LLO2i+7x6DNulKFXBdD65wZNfSLSh6
8uCG43V0PNJIVXeXjMMlCnFMdm1HBoIo6aZETl9Gc09XATNFaX/NIuXBgfEJ6wbl6kwW27oeplNQ
O9dG0feDsnrkFShMroqulZ97ZHVcM3juLPCLYZ/Z8ZIdA18fODHLjQpagozAmTIz+Q1k1W9sxLSD
ZXB3amfr6JkB4JbOILDtssJyVeDfm8tdNGB5F3MWOw7ECN5VfA08TUxIJlFOfGPMv3/r3PqRjl3e
Vc5Iz4zItw7b/E3jE71GKzvPprEcmPooXzElkWtsPW7QYn7OXbZ/IJGwZSM4WMtl4plB4dJA4nbb
Gll1xQaJoQjFCxgCKw2eMxS2bLuw96mNr88qpEUh8nve4d74KUz7pe/JRTltuZriVzblzSGLfg5s
Bn7TG5FkwnEhs9c/mOM0sZYJuhgC/m83T/sm5W7oNO4JoeumA/uZN74FTNgiIV1Vz3BBvhrLPECG
YLFUBdNu4EG66fIwOxINRR/o76HxMIyaMO5Icd1C42aaCXzQ2boMS/rldOV9J8cc2xhFnQjb27lA
2gBd+u3imHCN49BRcETGhdVy/tAPvL2WVnTbzIvuMpNLvxzXOi/f/XXM6dXP0Oe5nmCZbk8GAd2N
XzbmQYbiTs/liVjEtrON7n5K9L5lC8wgSpfxwOmQlph1aqbTplNsa+vEZStAMNmdmjcoo/rQUTmF
noW0mBoYDFoZxk7d3kgLvHShwUwyIqfmruh2jXggTok2YOLzNxzNqy6B9vKWxg+2ocMLB5LrvQ+m
dx8sN03Cjh4PlceDeLKDFRzF9pvZRe9cBEI6aSy4BfCtvUHdkrJaeKBNJ8IiDU5Bw9gud4XBqiAp
xm3eAz/oS29G4zW+MZVTXOd/CBA2O3e1CPouDvUK2SDz+vIUQv2jfQJJdIYFuTVK+TRA9oIDQhNb
3tX8eZ7hRMwYdLQfvOUO2I966ty9TsSN3cmzpwJnOx9MFb5mmOS2Gkwl5aMKWzOxBWYDHD6jCmIz
KuHfALxPlIPFAQ9EG3XgywkkyGkkzuWXYg8EkBaNFdJqGByNwIqjysp3pkUGuGzuy27EfRsEH2zU
bbKgBXOP29csn5GIvCYESwRRZ/QuTjeIY45vbSOw0YqZSBwdWAVRdfXk2wDq6Le0coJWsg4uUlqk
dyJ2BhFKxlhUj3ZIqq3x9GeDa3bNIt3N4/Ia9vbjsCgYGcm+78LuQGfg76zT2zhrDuzhHRn90Rp7
0G1ev01mpz6ENoW+0I0h4PPZjdL8rPE/jYRpE9E+NWP0hpMWJqMW7lZu0ewCFsNQaWBXYMpp9D+y
BCzGUO/9iI48TFIu7wNjy1BX8M9F0R6dli4w4sazD7eTzIIbwvUMEPWjJ1dhyRectBjFPUTWxfi1
Q/XpBAzUWdJivnSOlt29ap5RsXb7mxYJSzSW/2M3EuhtLZJp6Q+JcZxG2WfvwGvh2QjvJ+1fGPP/
oWgdPJWfp258ULR1QSkrvlHo+G24P0FZ3ao+UChByyfewnRvcEsHbJZnWRxBFH30EpS7Nj2W4fTP
s9Lx4Jrizcr47QrjjykVfG4v2i4a/lgL8WzjKEPv/ajmokjid7M6OJWXfXdm/1gbDmXMRN97n1UP
jqsAr2hAsKSJiMP79oc2kru2492VonliwXPeB6J6aQlf0ylwzSh0w03Gughn7fSMLwii7iHipo38
1y28NDzwOmR2OUc8dTDmo7ecf7nz/THWCLUy/i7F9MSRQyVaglQzO+Q1J3Y4Nl+8xBbjpwmTSah+
fN/4j73z6pEcybL0Xynk87KGpJlRDKYaWNcqlIeOFyJUUmvNX78fI6t7KqsLPduPC+xLIjMjwsOd
wnjt3nO+88qjE7Kp+V5Nqt80huSuMIMtctOnjAZCaiDJyrQWVgZrXKngk6r2XjYT/BDGnJ7/bHj1
XSfZstmsDBijkXaHyWddJiDrOVBVDBiMHf99BQnGc8KX+xy6+cK1UdohTXiuQquFzxCum3Ru+gxA
oHwr3Rfyuiy4uarB2WaAUmkQNfRGI5YDPIGMY+70sDwqt7FXrUvZUKb+xhKpv7Qd71UWXDJkRn23
GNxzWtIDdbFw4baaPTs6DC9sZ3i2c0lcQ06o6NVL9LNgptqMnYQWD8tUTHvfQcHapb27SUB9jfMu
qKQPZ6vixbJ7Iu9sjxXC87bdhO0YwSM1Lw8X6M/0NaYJiX0QXGaRna7oscBWNEgxHGT8RCATZ2Zk
HFy0w1WjM4dXDs9HIrPvDY9x08hzZIH/9bshiXZRISZx/AHLYFvZ463lD9ugRVwwTg6TqZuATeiG
nDcEFDJ6NXUGRlMRPk8zU4/OHxcpDII0jE/Kbumsc6tkKBlTp9szqLqteoL0ZJdfR3aJ+jO/dAUi
WoZfOKb1D481rDdA3UxWjHjXIayLJOJTXBdct+GuBdpzSN+xkDyLFhtsZM8jAmaCIBgnb8MSaIWX
hIPsK5MmLs14mql59zRz3Rn0L1gS7mxw1BQPNOh8SojYY8zRFdasmnA36Oqu2Phty9S6ThKABh5X
WT95oNIlZr0Obd/XhtchxpxhLy0njS6h2b6lQ7AviwZKZ+HuKqsf1vATZ5AijRwmKJzqLlsSlfXe
JibULDoEoMPM57gTEsXHSxgb08apcVGVzXMeVu/u/AQKxCQAx07HMnlJmFGR0cWz0aYzvEYJdYXR
dhDtCuUukI+SdBlTfvjCQJvhJJeefyRyhpCqaWIib9bbCHa+waswFlF7gy7nBqD6pwj3VYI+w4xp
heumgkvS9AejOY9cnPTceLPRwuaeZrtup3SaJnYmQX2NXP1oTTC4W9PA8UBtGWKhoMNtvuVsvLhp
2ob+Teqf6oyw5KRWODzSFFiehnzYToebQsAWSaQE4NJQbvk4f0uKIti/QFvngSzyyYC1ZAmwJcIk
xklDfysizp1m98i8wtPgBtamH951geFdi+b2p6AwdC2NubpiLRplcl+I/rmaBhTSzrh0gh4Z1UAM
e4LWBA0gpSPGQNh3ISkZg0KyVDenLA799Whmj1jGVxbSmmX7iOb9MYMAAv9vCFatXx1Hi2EN5C/w
h2ULjpuhM9c6s/bSxisALROXTIJ4AbTHdrLh2nTzzoltoe5BwnZceu5tBP03tuUur8Y1+tVkOQ5m
umK14ldXCHNzbESNLHYVTRtKUy4qmGV9Fa7TvjgrKDhG7F8HQf4alTF1W1W8Q8iapKvWSo8esFBP
J8xmq8RkB0KEMhwV4hrGCElLqxqx1DW67TIn4rPwnyryNq8G9OWmpZ3rqvvAJz5tmPU1q0ZeEtad
rvrRf6Un8qDcj6mDtdp7iON8XXZEnuA9GDzt2tYZzhkUUkI097penXsVsN+bvWSm1z3Pi4ZMoQSO
gX2bRNGV5afvWqB/TIAXFyJmoMU4qbGZqXut2dKLezQ6GmUJmGAv7O9NjPiroRx3ZVJ+JKDM1pnI
z3aVvLROqGiaxjALydpaxSp7qgdhASyr3xRNXRR0Ps9HKi1F98DJHg07qFeOhYepQ+o9jvcEiA2U
UPE+GF4N1uEw627w/T0hDTx4c0++MvNXL+WWqKT10KmBx5PmEJDJjiRS9sGvH81ZET7mgw2Okj7T
PGZj9NksgZNEpxhJtz5lj5kLvZGS5C01y0OUMdQ1PYZWDudI1x1zya1I9iyXKUm9qR5dxqS20Pmk
2dLhW1I5KHt22f0UZkjFQbpIEZ6FSxuuNpLXIRgvhzqNFmTOsXed7Nm4Fa+9BpeqiJExlRZrYu7X
GxlZHwQVZdsAS9yYNrvRgfI61jhF6PPj/bgLBfTFLn+XKVyw3MCRUaIDs1t9RQQEpIusu1WwRphD
Omevb55qOvdgcGyEgUtVhDabDq5EBP/hsmz0dI1M3Rsad0HL9HtBiGecdQVxJNzZFNbNomOiDadc
cLTC94yqEKl8zqtX1a62gacyTNSj7NWsSZ7oyPcItY86gapDh2RtWIzi8qLDQphDEbKxW9Z9/66g
6H39ow8UOtEKKNyQKfqm5AL4sriWqFeAMaMDDYtTLtjyxyNPM2/qHgljXFudgce1LFH58tZiQOtb
6nGG9cm2yND2a8J5Q9K1impaTMJmO0LDaYAXgEWJSSHbDmZQYnojs3KJTgsqh1s9VGCSzbr+nBqm
+/MblQVOND8uXhQlwmqSrLNa5q3dXFxUNdN7VPqao9PSxsVs2HAeY3p7Cbp9CHGo0+c3rEtnl4Pj
x/5g8NNxcR0zok/MQ+A1D+P8m32jTNem0uyV3a2gECw6c7rNsfRAr2MuykVxSEFrjVjE12VonAP2
EBiS90rAN8Mx6+L/EVuhSPHxi0+LnePC6nkPkY0DSxXHZMRbaPcrY+CpTBWOqsRNlnohH3rk8bQI
+yunYm5SXTaD/4LHE0KcFO8d+ShTBr7JSxWqlqF9BASzhinGA5cmnubVYmsSM+lVM1WR0bTus6/U
ygLtqMS+6pnekc4WztQeTGSm+YwzGB7z7Opp6SJ3rZf6bHHwnOyKABp6veQ5JDHpkt0cvBPiBN0g
7V/YE1tb6iKNh486lWJp6rJggI+S2/NzBpURXVoGiWKj+eZ3V4w7+k0QBNpAbphZ4suGn+MySFRA
b2knGJB88SPUMnygLxSeym7bZ8bdJDr0Tc1wq3Jr1XqJ2LqVm/L0hds2ANbzM5yiVgE5RcUHPRuS
paKglazoq5Bm5tadrixNkRvOlh0kOaBR7AOLgUQfECmcZTekGJYye6QbMV6CChoW1fRS5X2xwTpZ
0bOdO8jzmUqTR7dH3O8184QSrw5eu0EuMUl9h73LzjgS62pgtpPnz8LJ955OiDDPk5Xf8O58Aifo
maEb8CGrwF2lHQ/aCCUku0+knFvXOJBwB4+DACLY8JFYTnq10iHaLZoQh6vJMgCV5llIr1t29J1V
y7E37OYxdxIdiDelS2XSCDCnN0Jor8ZoKld6KyBEM+7UypFFeviOVuktyEra3kNAHAQNqqbknbqE
jxF0RBTSUmKUGwZ/X5byHEfk09LLJIwLJxcqDYXrOyC7qsqmV3A0amP0hKPI/rPQ+2LnoyLK9Qnu
jCz3NJkyrnVMohmiIjRF1VvNHGthTG62YU3vNHR1wm8u0AxBJGLSxsw5HMkfTfrmyF8u6FKhQoN8
zbPnsijWVYz7P5CtBGbBQxsQKTKf1KdgO5YODTGZ4zDwylRjvDaLjRKDs033PkSwu3DngQTxRHci
+960mWJaTTpRQJQfWkDI4MMam+W0sSuXqSt4KihJ1rIdJjwV3ElLYq76dSjYqrg8xXhC2dvSu+/p
jIoWREh4L1qnZhArb03EXqIL1m2GoIeu7GNSZrfsS1DDchTIlhpGe2ZdbL58axFRJ2MB4wBbAzrZ
1jiFAfpoNbCWF4p62KLrTq21GSafK9O1r1PDWJPKS7sN2/1SM2nh6sb9lOqbyEqLXSoENKtOLZqC
zHXmtOPCb45E7aL1Cx/bkJ3F5H1mZk390CwFfr8TzZdHa0b5G/hyFlOTv9Mhfcu7WUFqgrsmIjDF
C7BBwN0maMDD2e/WDQzs2Y7jcKoXY8KEi/mE03N/+mwHkNqTwg2mAN8P80FjtlpNsUarKgqvkgim
solDeWmze2C71mcw2GvjXPbmRyq5A510JANnCstrYSX2Tp8whFkFDnKjVs3RcUV5jUXurEU4Z62c
eVUWeUxoCXBoS4jn6ciiM7LiWCNDZazd97TS+1UXd8629V3AdF74SvzVQ9U57Z0/Ma5oHPPK9PLu
rmnjmNsLBS8Kxj07we6Ryd6xbbSGTpcV3kZIdM1k7DiWPdy3yWGSUAGMLE1zizt5eCHCtlgnNS0S
QnifvTk6rbdbuVdAA7hoocFiczzGVlRfqbGm2djNBosJkMJBt6IXY2qjjyrSL12yox6zcfpwByZK
a6XYjdnoG+59q5ubXs3ZdQZwiUkIE7XoimottEatMg+QK7Fd4oAtoThPjBNsm0mv4QRvXtxRbIFt
OPPBXucMW9fUvT1zKUZSESG2jE6jU4769xSM43PeTSQflI2zH7PItQ6aODpzWOLXH4b0n+qvUDbs
uEhdrca/CE1oZf1IQR5MPjMTVyogdbZGJ1NvJ8ZsT0bv1DhhgB54KW0dFOk0bAxyOb2C2WYU5utA
penW6frPjm7CTpuEf2FoYEUqiY04KcERz/8Vm5q2BXF5WxJGfKyGND5migY1EtGEO/HGc6qdZ0z4
OFq5lQaxUSrPD15JRNVowd3SJKxGUyfC0C41ecMCqG5M23SXfhiaG2JYYwDxabWW1thdJpnbXUbA
NwG5edT2/RwkGIi54vg6NVQYxZZLyd60qPf30iDytqwtX9B7hA3sJbl3LOC2YMJjr/8VoZz5EPAy
fm5DWmNx6Y2gnCf8JsvYbuZvSVBmW8zRsYaGK/KRwrfMYlQu4aT+OOiTKcfjl0ZG2HZ86RIEosZg
3BWNtvtKAq0yUrdjs8NnbUdsM93golcW6Pf5b1JOwNPiJsNVN4KfNqAikaPxEAdBsyqF7h+N3pof
SAngXdskDsAO8VWTjLozkhmxMIcQijnHk1MjTgEnYKtg8tCzVzZP6PiJB1O0HyxtutHhQu5CqaEU
ornpGw4b1ApB7ggNkflOlN2NyvXv0nM5P9Bqk7gsrFLt46QwrdnE0lvto+EPpWAPuTHmzFSff+LJ
4Er0zSA+1jXiyDlg04dntkqrSO51QKpwNBCKNxReB9GkCFW02i+vZTw+NDLzDs2PazedvSnzS8U4
+naFK299Kx4uZEgCnTVfuchWotOoIu0yGaoHpNHjdZTW4YXtxEwnxBi+9UxYFmGBbgcRYL7rwro6
ZlDscBrwumMHMjbFVtJTpgKKFmA1aP1ReETB5se9Dx0FpL2BDonOcMSypjM29buLH28RqpO3/oqN
NEy/WESIBTZ+jhAIpP9Hmpjj4wg7Qi8G/Lcuepgav8jF14VYqQpxkDTSHXdzh8pziPbMoWgmWRNY
F9lijcyzDy1qWOX1QN79998yP0a0Mh81bgiSyvwZfGLmza6vyw87ENY6JZ5pafApXSwEJ561GWmk
VbmcMEDugsp3Dsp4Z4gxXIyiSI8peCyRq/oqMM3br3ME5GZ2XdN5ILUiP026ru5iCwFbUBjPnZ03
q0RnGxkiAZTNkSsix5xpe/voPuoquSZBgvMlIwLPEREuTD1Td0NDzJ+ENIto3aMV1YCbClJzaeGK
viJsgaYI5FVHlIcK2ulV2lJ9OG55g0nlTKFuXeeW3dyXbEGDtFhNRsW8WTGhg6NanZSjJyfCocAX
jRukyYA/h7G8tUgzLbXiLXTd8anULZ1RS0/ahd2uw9qn0Z8M8VGJkgaMrKMb2y0vzc5114bu5Tf0
P/EGEEu78uv5aLgTvkjdB+fNbneJOKq/wEeq4XkgpxiPcnCueuem6sjqKur+DBnQ2rNlR5wV98Vj
Onz3gmktYZUMeC9ufc9Vt5Z02LCo6AX4lb6MNLbAflNeOgb2eylhPsnmBOlVu8pYM+fQKWb6kQn0
RhrZySs8BLUQNS5hherXPsZpCv9JLMBmdd6G6KFL2h3sSIzSLgC0v/eZCPZDhVmpsPAqdj7ZTRZ+
bvajcPB02x9fcJRQ2gbVNndgwXWVvTbHKn3vE6i2IK+MC2FkJMoM5SNWPwCQEYxBXyHPj2jJ3oL4
IAJAS6MPZgfbcQgOVVNY9yXq2mUDbeu6j9ubWZ26jru+gPKEXd/OcxI1U/g1X7dFb8bhyRsn/dRr
+sC4hphAYP1cNJ10z+FKw3sEkt2JL+lVES9ZqfCkgoTcRgfiYDWSSJgIye6jt4+5pIbGf58eGpot
BzEipgnudNpkIJGtajmVfbm3lV1tswLircpkzkKJugyk9JZZodpNseOslU8wEwayi9ZgcxMFBss8
5sHIiSBFdxAVU3MgCJaGQA/oL8i6qwFlIwhVpDJhlNGcly65rCzqiBe1S4GxR4l4CTf7IiaQe5cQ
A4KwKAeioZ861ott0/Q6PM/pSuh5z22IbjNkWLpGw8zN1EMC6IcJhIprL8uKIN6aROL1YOLfsnCb
RVp1bccg5R0kuCCIITU07S5A1w5W8VyBl4C30q96IBonNFzuLuY5SsYcoSVo1Um/DPF78EQNoYn2
JwdKKcDwJF6ljLBkUhGGY6b0RCCu0sIJSLIt7J1JAmk+VBS1qcNWqPPuWyddO543P528N61Kpxml
RbOsrddTqc6VcP2tablq4Rbm1s5qe9ck+nNmygfqiJTStXCWk4NA0DUh9QpuDZwpAGS7eJdyMWaR
b1yEA4kuI2p9hmkOgk79yNqWsy9DXpRp4WvKE0rV6KIcg7K+q9OtxUW5jtrG2OZJjj4mfGYOFi5Y
1PEoYbiEPH3bptpLOK9/Yy2uOxZxGqvl1RhbF8HIQF8P9GklOv1B0K1aok6ftV92DGnxhPJ4eODt
MBVErZOTfDHC7iRdSV7b2QhtwTqwq2ECI3nRAeLHbI6hU4RgEFeP3OA5WPmBjPcJS26G88ZOte+5
BrfQUCUQkD5p1jkYgKFBCSrChNySzj8MXfhcUKgjjoZogJnhfihyuPMTgYHx9H0wUpu4Sn4tT6cN
PAtvhWj3Qjexks2ID+LDgn2o93gKp01u92zbGTstdTkwwivtuSOzlF5UHV1ynwcTY6Ojl+dSiAsK
3py7pvqoaNfbiaKrhhKpsDSs1HybUoFDsnVq7yfDQd5aPsncu2qM/sPrMZHWtfXisnGLHXXkjDZb
T8Y7YxDIv+3xARAWkaFxf6VlXbkPG8Iru3la2aQG/VoUwRWN4EaRthF1uA/Algfs9ut7o8mdNdzm
nPhXyi7LKE6O4wTbTunEqTIegRuDFlYwoKhFTJezSFds6ImWmF+0KYeHQWhskhNDcgiqnNg5QsjJ
3Kyk2E1ZgWMmj7YiaT4aEFlL3z+n1tCchlAWK8Y4J5lnJED0DIw069jF0Lq76SpNkfhXxngoGLtu
3bh+GE3z8PVG4gnODPEMixsKF/3Cy4x0JRUhj6SBskwswgRzPy1ZcsDr7saOOcqaU0GiRBOQlt0N
ZvxkhT37QEzRgwEMYiE6cOe4SAlRHPXbSIzPNRfxqpl9K3aEkNGhIYbEMH4uW2qjOUZFxRK1f3Az
5nr/bEUIXrL3SNEF7GKIW/aEUdnS97HWPZAg9mCNPC/DCwcANiDwAi7XSE4bK/H89H1iEkBfeNZs
TyGgbz07NmX0XttQxkZjI3vsGlJzH1oyynYFixrieUYhJYKNoA1uoql9kxVNLdL8khUu4edM2ZjE
UuPaGvV7S0OGykaKjk+evCB2tNbEA6qq3WdUB4sypyGUm/SuPBBujlIIoB2a6vAcgbZFNG+jeTq8
07zqvcZJ4o/qlcR5iCn11/FzlIEyOyw3rsB5VvNZ46KkIWWD/2Lu8nWT5VV5wwwFjseUkizB+3ED
fZ9l6JpVOh7oxXpnn95RY4WfhWQP4Xb+XQErh+hy9iAy1xH7EfT67Zf/+Nt//cf78J/+Z36d443J
s/pv/8W/3/NirADsNX/659+2n/nla/pZf/3UP77r55/52+r2f9/98j2vfrm43dz9+TvnX/ePH+Tl
f//1q9fm9ad/rLOG3KSb9rMaz591mzRfv4Q3On/n/+0Xf/n8ehW0BZ+/fXvP26yZX80P8+zb71/a
f/z2zTDF15H4cSDm1//9i/NH/e3b4bOqP8d/+oHP17r57Ztm/qobthCuKyWVmLRt9e2X/vP3L5lK
ui6n39JNUwjH/fZLBso8+O2bdH81LYNHgov0yXTwvX/7pc7b379kWKapHEM6gAJQbX77+0f/6Rz9
9zn7JWvT6zzMmvq3b863X4ofZ3L+ZEra0nV0x3GlsF2Tt8fvKd5fz1Aq+WbjfyETapTbR1yy2aeR
XIWKB17LZUc6O084STvgD4fm99//P/0+QwpoCsKWQljy598HSc6ISoRSNMJPk/mBK2fqWIk+hvTY
qf5/+GWG/RefzmD6bLuGwVZa/um32TTHNEPndh/ReCTTg7/TYE3DUZx9kp31Wc791Lnhclt7izTL
D0mGnUw/s8Hd2ixM//qzw+b58/tRbFJMRzrKNGydHNefP71JR27UIsmmyZpuK/3kN0yVMshsVQAE
ColI9q5qSP+UWGN9otRbMb3deXp/XTUZKhzvIp7eQs1sqZ6d/Vyh26M4hGB4GbDelMq6FLTe2Nte
gUl+G/2MGIBqlqIcaYOwiyFcpnpAprwzuru6/c6cDRIDzj8CpfIM4SM1urC1hf4pACPZJpKh7k0w
ywpwhCOgJ6QoCYO1Xz+0AEY9hEkCzfCM+ZNAo+BDaF238ln6iXVdJM7ebAmYxFlKWhRcRuZs7BUm
MtOZbWcAw5hSE1CGjoifHPV2xXoZURJH2OeTHDXRgN/PIgOHJp4XMQIRHxZLdKGYjCMsTkcibNp2
FWFpB+i2INmMalNbm3woV6HEGj7mjmgOiaQl64Xiiw7f/KAJrtr6yqLETpirhDU++fAKDT0QCWNZ
kyAx8nRHhMmposcXsbWgDYroDlqIKplCoWChZxoQSRa7H+HUsP1BMYOJAWwUdrf5+Pn5VdO8hMTk
fOFL+VWCDJ0GNEjb86TE3B1RZTkj8juOuBM/hOyYHH1jQjDQnJfCQVzKndfkD3xmL77uAaF2PFAp
JU3/Uw77YXxI5n4sH11j6M7Tf+ki3ya5i0YfzT6kKaGPyImjRyAdLplT2DO8gqCfeu7S1Iq1v6UG
wvCKw+RlVB+Fk6xyBxbRqK99TsX8FiTDqz6EV+Yxop+VMiauJLYv7J1WxgzESbAKyk3hY48CH+Yg
qwTzfZPycSF+LibPX6N4AYZuzrA4QA8jQrWPZDrlGMnCk9ud45LG2qKyia2IJ4YXYhWGJR36q4Lc
BgvYVpZ9dEgp8KNCstUWkzOjNq6EdmnmL4qzl3GecO2tpvpBm14MbNBdxpUImsnwPw1OO7nZTXRb
M6CIOC81FgxLcDppZ2nMtueIj6SEY8Rubf5aX4GL4Pvm8xAy7etQV4r2XGdXGnek5Z25JDxmDC0b
m8FEyykM2FFAUkmlETCF58vENrhRBi44Al0m8pqzsFojUD7mxDCU084tvJ3Cp89wbcUkYuFwoHX3
PH9CI/oMOMs14cpp4AFq1Yht8YnsIDmpYaOiZi32RjK2L7hnK5PPQ32i4OTUKBVILYILyq0Qfc4x
KGm91XqNqo3Au+7TYFOJLZATqwPgCLn4PC4bDmWJ7C2FLIzlcZHpCvojR4IeSW4Xlw1Dbt2rkJ8m
p1I5DEp1WP3TfaER0sYmJG+xAlTDPUreVRrLi4ZpW2ny0jS6kWvhN1oarr4yiYUgksLl/c5f1Y1i
XXDjV/Yzg0PKtYw5Bh4/8zOe8FsnLyFKzKoYVkJQt5YPBnM/EJJgJz7ywkWjyLP/4DDjmJ9Nw3Bj
y1uD0wXQcxOA7M57HMTNkuoXfzyjiIRrirMU1ADRym1ERxFONLJbC+ICI3WuS9dPl7y/1opvAt/Z
6/RY53WxS0lQ4/KCR8iACi1Ni6Oi4Fq0md9gu7XKz7jiNMuzZ75E8WtAtnSRkxqWOW/U0gfVWZcT
jtaCBW/eR2b1S9IQJvGU5GAQ2IrO1+58o3If6MJFp4DFmLc0P52MnNXOREtmiJWaA4uteFdxDWvR
A87xumZWwkBs9uUg2bAJ4vKGB3YNFTdRyFpqpp/jjPCw9xFvVvbtstYxdLOOk4dFVcsKxlyqHBj4
eWsoaus8hvYJhC4iRZQQOj4Uj0Xa8yZCTQD+S628IjFoA+cAbRBjc8i8OBdsfeNgYaQvtakSuGmg
jnFREgVlJQckMDGDuvoJ5RBtWRR9uBcGm5OCQQxd087MwHHzXsP0kxHmtgfYOXJS4EYvUvuck8Pe
mueKPREXKbwiRARqVRAP0fvreQ2KOcd9M+0a39qbfbLLTFBCNf13NMfzAygLmEBx5silWVjYb1kT
gSy4MWAA9vxNWDG5GXa6JtYDFLmxcp8L1Ax6I09t6iHejedL29/+/wJ5nMtIW9gKKonj2sqhnFT0
8P9QGf1TwXzXZm+/7OvkNfuo/1g2/+XL/CijlfpVmCalsi4tApD+XkLz34a0dR1rASWVoqz8RwVt
Wr+ajmlgYzKUMm0x136/V9Dzl4Rj8EKGBfXSogj9dypo86ei7sebprxUhuIwQLtms/DHEjqoCpSe
I5iTwj00yCHUgqGdfccIaLgidIK8tRftiKj6fbqm5XtJ85g9YSaXpDQDwOKCH+7qT9pN2Vuza46G
jax2wV2x5zq0U0bli34bHpzr4La+kGvYKhvnBJvtOdj4J7LFT8FD+jQRqLlQZ+u5IFz96Fk7+2Ey
tsWBXmD7YOGkWliPdOIt8uyRW7HdXdp3rDndfQQrj3ikZx6VfXACxv6H8/oX1f7XTukP+4u/PKN/
PDhVMOlukGqoHvRrT1zlb95wlZi3FTVFLZ9MVlDmCkv/y0r6kbrPlfaR9+94jjCuSXrqDXOu9gHm
TKdfO3p+NPKdq2GqPon8Mh6wkR4UURkuDjCHYTDz+fKq4r73sltiVsgeM8jE/D6kCk04cNMJ5hJt
H62dtibaSg2CKqPajaGfq4FdHgKcln5Vd5PKS3TTLE6vg3tsWEtdjFUaCy3abYoYdKSTtbrEiL9w
vVvLnaGX6DYaY6HHNJ/HnWY9MREiN/A9cQ6l+K4VRE6xJCn01P50pKhn9vNI3pIvzlJgfdZgRwjE
oPFjJ2668shf7PbNDOhcUIxdWOO+ee8FDnGeOBgjO3Wru/h6YpqvDNXyWSlIryqzX6v4YWBurG5d
wujMiwkdg73VxkOir1N44hCRI2gRYEifgoBIrIqBc/TjpP9bfYDL1675LP8f2NuzEPzhkv6LpaqK
088srJvXn1oCXz/2Y2myrF8tR5ouKyB//rQ6mb9KafCfBquNw0adJejv+3vzV9tV8/bbUYKVw2LR
+H11EvOaZoAwRYQ9r0269e+sTn/aciKfkYZj2QzSeSmGn+JPG/yyx3qgMy9dj5VlreqRxvBk0jRG
bKBdeVG2MbzhAouahlhRg/U4FP7JqHDTJmi0mTdq9ChBGdgVQAG9w0+cmkGJ7y/4QNCg7f5wcP9i
vTB/bkf8eLeuyfG0eJToND9+XksLZyKCIOrdNZBAZ6tl0lm5tbm1KgOaammSN5H6zzQKSPQ1CQYY
mG2cDPp7lqeAGtRE5ZqOxRhF76mYxvAeHr651so0OhltSPhiT2KryzgIFgzIAIRywwp/b7rrcvc6
gpcGFyD1L/71h5L/9KFA3vCA0HVhmAbBdH86BbGjj05bEATYt8CcjK95WN4nL/6gkm00iuoUIShE
20iFVpihhJowePSu/fBxMMC5h6JDul7UZr+HaYh1hSBG6cWvkZiAhvupeQkL11sWGSJkplvZzjGR
iOnO6F5bofbIALI9RARBYcQbjgp0B/BmeoJg7tmpdlidjV6aO13BeRzy7oh1Hx11RgVvTIO707HP
ulG8tkND3VXwRhBllAOqfBufIToTe2wveXST0izz1b8+cory8E8PV8vG+smNonjAWrrx54drwYTZ
QHJVb+DtSVgRATjylPGUz9S11mN71wW5f5n2tbEW0J1uvQpFCqh158nMxHPS5+NnpOCAdAmJnZpq
T451rCtln4yUQKRZeNYbtCKkj79Cd2AkG3CBbIyofj0ZS2hPMoYLKrJwO7U1M6gFepEHtmgJY7co
2pYzWMDFCgS8P9yokYz6uPUPugEDXvREwrTDWqTuuOLjIYknz5IrrHgOidtJLPKCepwLic38MqBd
73uFDbeA/1NtwTYH20BUH4DMYcfI+mvNzotNlyk6CEjkDy6uOsth6JbFWEKasn8YIfiGahzWUCJm
0gzspDaZjl1iYvcuLUw2yXdC1WNgY4m5Umow0Rb5NQC4+TpqWpxp6tMKQDdlpU89ERCXDOtJMaz1
S5IGy7NeIOw0QkRvschnK2q4hGEbbJDGsTdEVmBZqj63Qf9SigJzi8MxZIJlAx1gRKWF+QaSKq0a
B+JuhxA0r9WRUv07BscbhXI+d3PGao7cmjpBbRn3sDNZez+zz1ODZ16yBK8FEuYVoM96acZgkqWa
CF6akPG1malvMjKPUuX1pz4w2D+V7cGr6gPX+mbqyLzSyN4DnJEvs46Nt1Pq5BTn9hwIl28BKt+q
sSyxeCZQXuI7N8JTkjTLutCjJSl66NhMY0dfnBYVh6eiE1DHmVg3Yfnso90CnO2thUUHrtfnuXmU
S+YfQArjymajGmpqXyj3gMMOoZEd3pgxNWJhjIQhN1p3GTOaHyvs5GSRg4smQGjd6epWOdQbPr6w
cRgFmxu/WCqb1J8x63esyvBEJLNYb9gZ0sKYF3bnKqfaJNKCbW1YnUiNqxt8WmRVUGyprt8Gdm8t
KOK1A7lOBwGSAnLhKSTVeHYen+ua3BcGVtmmScP9NBiIU12xTcWcZFCPcjG5mjVzbeC5YqFdBuks
Nxg0Z+227YtHC/Tg+rV+IEov2iXIR327sS8y3X8mFGjYlU0YXU55in0uAZZks83yiN1agBwpLyG9
Up/BlWFdrhAQDh5OESa/G7PE8srMJYwJNEIPITb4nbZ2GLU8Epxkk/L6yCyBR6H2XlcoyCjHvX3u
+Pkxwp16iAs036FsT2UBeK3Sq10T+Ui1qyTf+Zg1qAZDMNgYDZDMlfYdOpzHohLOZQ82AL+ajbh+
7j9BkkRRGWKnch0uD0Mrw73p5+9TMA2YjtGntL1z22IY3QErQxEspqOZPZQ2jOakESCuSgsSGJ0y
pug0QByeGoxyNX83itlBVITXZpeqJWqjjcTYDfYE60ES+IAHrYvUwCiUixeoovdaOCTrKgiSXVjy
FiNFsy3tonBZCOcpafXmFJfehRafQjhq27ZL/K0/xthjjPH4f4g6jyW3kXaJPhEi4M22SQL0ZBt2
S9og5AbeFgoF1NPfQy3uv2HMtDQaiqbqM5kn8R8V2zR3vHgyVmPTGDjiew/6ASjRTYP6JJxG3PBW
HWDAgZmmI4YzGQjUuPVRpHTsYpOgwrmUGadWhvPWC6zv7AGZuHXFHgCSG7O8fXQLnshhAstIyE8M
+/g3qw6Eq0/NZ2OUsEKCFYN08ZMxdviyAAXZh01HHDXPx3TL6Y45zT2aI8pGTneFMXU9U2+NsdU/
0yEN8Z9tsrXNe7FfWVvuWyh/IIifitIO15rblgPR1gRnOOQjXNuAzNUIZ5wMSK1f5ghlEL/BLoT1
aeAi6iJJhcSO9NIv039kBnBS5aSHW3jek77q+o35hP0ye6iPvBnpi6GaHgVhtSuL9OHPqTrQhj7l
pZjUl2zEf6T1VhgkiZbz2gI85kHkzpmUKIyyWilCD1zzCDuM1Wj227eslExx4OwzM/VUq/GUaikJ
ATP8bRHYBIyN+rWrF+sOdvdXoH3SyoDpHrOBADWjyJy4RHLwrfAYR4buBfSdd18cp7vRJ7PUiZDX
szLsXueRjnD1Kn1bOLSvyH2wTGTVekYj1W8F1oXIuJNhzMrfXs5izcKLjNxvk8yWvaf4Izuk////
sJK5ADPGj3OXdzq1rHoTSfe/NTLcD+vJG8ISAQp11O6HDvAC6RGEqVEp/zAtfAamNZuvqvRefW/s
YXgIohVsLz0NTO8dxSXhsalP1vZUNBg1QGE2u9qK2IS4Xr7zDD6XIgyWZKn4mixYHq9hOKxH18dG
RXmI3yMEfWj9zhzwI9mafXp2214GC4dYOWXb2SQTcyTCMHXbU3kwDb5JVbTkG1xXv0Vn4NAaxA85
JIXwnUu4er/N2iBVSdbDkx0/HP/907+HuSAJhWPw4XkhIIVm9M2dDW9yNs1yX8Gngv5Z7JcyjBBh
epzwYV5Q2w3VzoFz+hVm06sCI/rVWPYjQow66ig/1j3hU0R0fkZu+t1TDToYChScpv7x30OT10D6
cvhAhV6DnQR2AEUbOFE55d3XPIi/oTFlt7ac0SVER6gXaBRyCXZybpzTU8fRUxTNKQsbilDciE/i
sQK8kOVWi0qmCeMc3lTNvK8dysvkMq8QEpUp5JyBOWKfn2dyITrpPQYazGBR1Ukhs2K4TWiLYeBb
h7B6jvydntfwtDwfmmghW5coSPDTWXMRYj1QRKSnWbNGyZ/fS8GPJ92Ku2MYX1St63lq9LkU3U/T
1X08KibBBIiftA/fr7HwtmuF8XnJiu95gTeqLPKVhL8y2LjUSy8TpEn8Xryr+YhIPfCG+zKBNrCI
8Nt5xGgZc3TGHlqBOECKVlgA9I2nfNCAguM+57R2imfalCPeQsi3BYeZ9SR1N3ged12JghAfQr8L
8Mlt7AJHtxohbz4nzIb2XmwgEjvKvg9Cfw+jzJo9q18UjwOyqaD+7qFBo7pXvyqIstuqI6MzbDXB
wRB2SFf/DxlZuRfOjL5hXv8smMURSuKESSsfGqCZHSWd5aUdocilVDWb2c1ZngXdKV0LcQ2wDyVr
wZChq+vwFChUdi78rJaw4ZeAHJiNQtdiIzR9mVZjSoIgi5u1Ge5+anRx7c3NtYW8kKisbc9L3TcH
QxTTkSPMSCw/SlqNmgD5d7bPps56sRfJaqK98xLiUx4mag5tvtPpqGMD3t4JSTHx8AY3dVrdBLsK
IkU2kyvUZqXvWTz7UlZhcSltPoGLg0GpVI8ur+nrLMAaYbj014i0gjkMfi5m5r7qYvzuirhGwPb4
Qf5Vhtay+wxYvF/tAP/jOrn9aWmz34BmjR02BVxOwUC+Nt+nbQ7YI6WQOqw1lC3yw7masIv/mcJX
jecot0rv0gfksqN8HlGX96MW93zI9pZZ/ZJNVcUq8PiuDuMmYDfrsFbYpKN3iQIzR9FmA2NafA6A
RSEudrycW4nAQsVmLhJFeAl7978qU7joInmbxIBwDy980j4xeq3/ymyzfhXutel5b5ZZ1WjV1IOT
cWazvqNb9f5tkAIFRNaawyKZ9q4Vm8JbDsqZxr2ZoR9d58QNWjr8HJlbOU6XVUnz2AjV8qU15aZO
7ZsfEtI7lDProsj+YwLDJsePMWZYzcsunLExw5WqWcpQjRB9g13YXZuzrMj661de1Gi8qgWPaUUK
71avxJBhAnlOZjkfFDi/7jCUjB7zHu2+QEfW71SEh6UHS3hU+ZMeirS4j8Y6abP8HmYhUmLhRxtM
6MjOXftUTkrGrJw4o5bRualsSnTpfQlP1o81de7FxDKOm5K43CJRpkHLEBC9SI3FMcekNSrpyKLm
kBsE9Xmy+YFN/VvEO+ENv9YuvHjdkG5tMsE3vbhnoFM3Ni/vFg9ZePagBLxg5G1j5TruhbAL9/JP
/S81jBG7w2zTRwGiNF3swC61J7PpvjIjzchwM5gD12q4/3tI0ROM3ES3Z5HULNa5hHOq6cQR+RrD
RWh5IgOCeCAUwcwgVm/9S6OKl3aZbrglrEc3lA9lNvhjSECB4DJ5p8p0b5NrTPelkd2nZq9HwPWa
u+GHVIV1ikaHFs/tAFgZ1q+FZsddZ/19Unm4q3vzq4M8GYdhF14dGkmiFNoIWIPcBb0V/Cmn5j80
+vnDMlb64tXhMK2fTew8WAAYLeikklRQt/AAJ6NsHJZk4p4g3JnDG8jDKQhn5FVThMsPO9SLmNEu
l1mT76aMBAN3Gcwz35zTECBZmkPY9kQMIX/uSS2aKshWjUbHOBeAPHvFMfwEs7r1z3QLbAJgyTTK
cwkFssnxNBZLdAjxkp8sEgvIFdYhI1KbRQ9xWB+OKWSSIg+rqWaQwrXpvoaTucWljBLPsZ2YtBn/
o4L/sC+z+u8UWt8yRkZfOIVxfakng2yVIrZRve4hcEMk88IvNc9RrBT3zFqsSd6l07tL8NoLYKF5
J0rUcNzc2FNFut4WkpYWGQwHORFiEjgdBNqIVsBN83LLdiv95qj0xrtC9uRgIkxYAl4vz48IZO6+
rfqed930AZYsusK6OYYNy7jSWx5BD6R5sYt9CJbZX2qiYgoXlZlS72rWy6nJAYnkSP0I/lAF2R55
WIE+hWy9lz6paNr7gfnb/6pnouNQ6tI+tosGnamiC0KBv6YYWYNZ+g1rgnHvLfm5lqyFB+JoMTfE
7hrl+6BByZeRcn7wCZ6IoNa/r0M1x6idcbNzRpBA6z2c0ViebBz21xGZL2vnml+5P4w7iEOneRbk
AkLgZ5wRp3qwAa2Dl5l8rztkrFEL9Cl318gYDZjGTywoztuq+hsMdJbM8DfjgsLAeBJucItmQhSf
gauORIWQaqXZznrsGQkZ7383oU1KfN9rZgtwWiYPqsDSkJVSMvb7cOeAuUZNxlEEY3aLu7iCIEIi
DpAfRPGWAQEqHe3PstIPLabgRqzOZ6ow1+TC/MWFYmwzt27hMVjZQ6PGQmTX46qsMsL/DA9jUiFx
Yk9zeGgqXz9MgF2sRJng+epqpWv31mTmQZZJK8LogSzfeDe4oxs582/K8N5mlt/uykqH/etjGp4B
Lg0cMkvr8kumDkKhIsRYxLMnQ5ujeAjW4fDvVx3T/JPr0Lj++8U1OPsEgxH3F14l3GxiYryzaWTL
54xh6KJW8ylj0eoTVkR17OGFMeXjX5fBhzFMlMBu+qLFW7+QVq8bZKRYObgmKFzN/UBy6DuS8fzN
stTl3+9yIOYdBy6PrZKF/gJ/t26FUPXh338knO6jNgKPI6VRHyGRIv9+VySH8FTN3jMQ0N3LVDuf
Klx+tUgo8rnvP10lPnEg0T4H0UbBZYYdovd9q0qAVZOza4HY2V7P4qOwka/0w2MJpjSJcIZTRlHV
9pIvs8uQpLARlBgM/XKDoLi5hPVlmsvW9FN7F7TWTBwppQJ44ArgL2ylNcz36I0AaQY309umS2Hf
tYk+ZFoB0nr2FJFBNeHqynygVqiPPQJIXJK/wap597FFwkTQ9Yw8244nDzlRGBEXIXWnN6F0j53A
1SsCYfK7lhlZAjweJKE67vlM21Xow4OBcNitHDVFYJ0mDdhsrKprHw6XJvA/IdxkyTynFZX3aOyk
f57gaG4E+r/tZKA98szCua+jDYbMC6nz3WI7OW2w9wcKGnusLtKmFKD/6e/1Kn5otMIbgH2PvKU8
rHhLwVVG1paarT502tEEISjkgt0Z1Pv33M0gcgvzhwz4aGPgcLbTiFt9gZ2K5VTf1qdmjEnsHDuM
medRGnEmoOuWrOqqo6We9JcRC7qf/zUm/485gLcYpU6BCzg/9Zi+VtJv8H52hzLNMNjJEahPZp6c
nOx1AwRQN/vlvtfkQaGx34B6ZHsnRfo64vDdxhFZIjFDn1d7OQhlNUk/+ai6ikse+opALvQvmayy
E4QUGqKCVFGNcULYI8WD9bPp0Sq5sj5NFDRbOxIAY0t03mHONq50uG1TfCB9z4LX0PqjlLmzk2P2
yRzk1cvHbr/W6d9AsJZdmMiFfNK5OxE2NY0BgL5rjFia4CeKurpWLmq7To9kCwA6pFu/dlX2Y+rz
76JWKID4lFFhMiz1by0bmg0VM5qSNhRnOKtXrDNJNykss8yDWo9IBTlkJJ75xfRR2MY9nL5DQ3RO
FcFU0wyuZM5L56Q1PVsLIRSHbhNPqf/NRmyPY5S8Be3PpNjbGKt6b5l2bTjse8P7yaBTYeC3tl1v
P31sxNcsIzKLcaoQmaE/zuqeDC8Kz5zxz25dE5YWwM0191TXWkenomRYEE9tOHGI28x1XE7reKqF
TT6qGLPNuDYmaCsxHeqKQqAbSVEwp+04+GAOfOtshGWJ7YLuni3YsdakVdjAbgrPsONsst9nOM4o
ZyA/VPBZPK/Cr/8kUXRMml4WAZURejc7ImJP6oYIHlioFm4966MLEY4y575NuVpeSiPgaEH/xEjc
ObnT8pdp1dUgOju2ojDpGckWPgg2xxw3/SoQ3vchQbcas0ZQ/4qC4JFZVp9kkf4xUZgx0fKaMo0t
61HaFrk7LWisKmoh3DCQgzpZgHog8ITPUYpVHcp3yI7bnJjRdqkR7VUbjDGdx4b9lpOmW4anXGik
jT45o2fV9eFLjYlgAzcdXxncn4EnSszUpS7487BbFEeDtq90DpApjyX6zdDgW09YDnKrNPsGT83b
LQ5h9m6wULhYy97RYYyrFMarnvhUG/XTEnPtUxDBalyOkDABwTvbkVP1RDTIgm+npqTm+pi3QBD2
kzs2+3712QYgmOYmQ7SJ52Y6yxaQaaR47ZhH2MHcH9WoZtAB1auyqulICODNi6IqKdDBndJSr0cm
lINTt6fA0O3B48Ss4U3H8CkeZBQ+0ZHGZ80gEYkxrHFYASbdTvjptDWaujXfG87NY+Jw6CwaBxjW
xQcxl8gn01sE6vcaqeZtakLvHvRwh3m2P3qOh50Klu4wj+8LtpZHn8k77nTxAsVljBvPjm1Zmbv8
+SOvlMzXuIq4zKMsSN/+1UBWyzuUpupd8kLx6ZhfsaezrWC7cOyewXtFX78tk7+iFYtOIG59Wjfa
IK+3floBoeqtNTUJb9XRstCQZc4UY6gSYD3YDpq+88tiVEucMzl+ht+lB/JLN/6oaZhtH21AFdoH
pxrveH7O/szSZullf/AHn0Gwg6+/mAgUqimPX5Dh/G2oXNRcqd0YURGqR5hiYQLRbV8kFiC0kMyB
hrUsyDgJfhhOGlyNmb+52T7xBmR74B+4+Q3yvzCgmlCVZ1wMlX/N0j27KsJrasExXtDCDE8OM8S2
cT+6zV+M09fM6b5PVQFAvmWu3AXecUhRdo6j8zNsobApiJUOUR2kHGwdNfzOxyFRLgAF5HkMODmG
N4MqLrPonG3Ujhft67vjmkg/pybaNdjirLYdHoGMdjKVvz0PJW0QSLAmgjWEnKRzXD3n4pl+QwKJ
Stqhpnat63QXEJNgGuR/eqD2S/B5WaXf2SFxGRI9cFob7tTFV++YcMITY2q1m8lwgsNxKMaVHGou
3hOcNoqAEN+mxyaHXg0/pssaiJ0UBvLgbEdPlGbdvC9uF+zm5ttsW+ZNtYBvW9hjSwrBSLr42rIV
82KLAdVCD9iQuA6Qpg+TEuzbVqdGH1sOl33WdutukM+QU8LA37XL1K5w8Xbn07kPJCnNJTNYHV7t
Bq+XgcqJySU3iRasf0tSHTwYF3Hame9R6B/HtCn3MkOwk0qwN4u+iWamTDMr6pAFz+/I5qrrvCMz
KAZ0YteycifturHb8CAKBrT9Mu8ry79mEbkDBB5m2yytMYop805yoXrpJ5tjlibRKzpKIy8H7z8C
15Ta/dsMyIH98MOYGfraVvd7mqMrsnkqCITO0cq6MlJIS+eOIT3koaRxjY/RyQncUX0sFuZcBgFM
RdMzkK/9p7ayYpbRGVuItCrx3as/Eg0a+ugAIsxuL/7HMIoaDX1lxf3MfMZQKD/xcK4nOxyommAW
Fs36PRoEvrlwW6+OJM1mvKbwXjcqaP+6gS6PvkXLQ8VgMfMXB8NgWMs3eExKK/zwFJyy6IhzxH8f
iLFZffL1Ag8Mn17w3pG5UUyRzxObk4VdGegdvFizNt54/p9mWHwaVfk9Z1z0Evp4s0jJTjxpkmSf
Mo6sWVdGXrU38vxt9ttxMyxBxg7Qa47+4qGqGIw9GiXpAuyf9bpXVPCEsBsv0+x2B8ic+3Xthz2L
pfbU+uAFh4DB6Nq/sq1IMCtvgp7skClkpeJGShAgMP+sOieIQfMhyipssenp5/fuWm7qQgfbGgzm
4LhhgtMIQBFuqIYo1HGu2xjeKYVKrWBBoTm2PVHsDaN8B4aEo7Tuq70MMUgMsnyQJhl9DAHuFL/r
E3SxGclJlrOR7AaTKK0yEnA4AkpKuXHCmls7D1Bbzgvo8Z9oRbJXathvSkfZW+5kPpAeJPgKOiUG
AmPnhbHlXXKDaY6LRXFnN9bRMEAzOB6ETa8UFw87Ne07etQ8DO/TbDzPuHYgEduMPbuaNjLTPihi
hro4jVevkVtp+3JnSoLIBJsRxGP5uMk1c2VssvUpLfyHMOBr1rwEdg2lM0RF9CKctER0wNwU0DJj
ebZ3aNw7Ji+fDo0GB+Shk08oRl21+3EBDmAsAPDmHtF55U4l82WXLTuGpIenlh/oXZcLwZbzrvs7
FM0uei6I/R4TM7PoAAKgUyemIE3D10IkWufroUQFfrdcyv92wTIb0EUe8oAUi6Ec/wvQzWtEOHvK
zO7E53QYqBlHMsRjqchOsRaIfJ31IVhOJjJrPyBEvCG0eqUUeyko27dSSLFNpWS2/9tfUpsysO+o
gZpfBrKfcQlEzLoBbi5+XMHiE9KAm28XNipdaJ7LXIh9W+trtCBlXzoGi1QqPzHxLYdVhd+6ysp3
YTkTUYnIEBLqLV/6/tBk3Z3cwnE/R/csq5ezmid7v3KSuS5rGs8xz7USchvONEMTBtMI7OeB8fKA
5UaqPd669wwwPLroqN0qPzUvdbufq6C8MKL3dqY/krs0ZuuhioKDN095HLoePKrIl/fomfbnufpW
ZtyATI0bGDFQNFFqEKw5bdc2/a+ARxbbU8Ms0/ykaqMgHE0Mh6P8U0gVJcov882Y2gfuVKy/LfdH
Vvu7oDOIopzzmRpfEzsftG/BgY3HcHGFPonQ8Y9QdMbGPREggwrIvXNokIFaTHhBjW4nLGSUDbX6
KcPcDpSS4q0xj4abMn4HmDRkGOmrLoLoHNgnq8fKw9qdN0CtP2wvCafFPnUampum4XCMfDesXb53
7P7eO4pIvyYIdoAAV/SucEakj6o1MFTcEEbzUkDFuGiBQGos5iOa+GAT9ogtoyYNLlJwqTfVwrSJ
C2GBg7ifYWT6v5nT/nIyx+Nnz0+UTQmZj9YVZ42zIQK24fWLM6VBjwXPkrzxQeapEvmQBfSxt9Fx
YBWBEPlG4EKOaB1/P7i3dxX6n9LPwAmiUGPU4sp47NHbej6HvUPefVEO3yIr5T1U/o5QeY/V8NNm
W/qbpmJvLdcgNi1I79VzKi3anhIxEKQ0F3q8Ykodr43f/Wcv+ZzkRB9wHpbzdqKwKjo9nGuRmm++
Ze/dSv3mMuSzVaY/wxRq3moyKcnrhQkWO31/I2Aq4Mni/+TP1SUyUNwv2QLewzAOso34OInwl/Ke
c0Zhy1gImlIV3cmvFm4kk8UQ57YlhWEZiZ6UK12c/hqD7AfE+7/uTNBx4+SxtQBMKqEebx0ak1Np
rB9ak+iF+5uwADz73fT8P3GabYrSP0sHVNHzpt2k2iWkET9LRaSTlMVtGsRBk2Ox5xoj4LIgfs1d
6tgv0+kgJcE5EvdRZSfuJOcXcpxYEI+7SbEJj/zqnvvwsXPLftMeQdx9CJS5iPw/DeLrDeTwb4au
jVNK9Fo2FhTQ1nP8U5ovg0Gk7yAB9CHfea8IOkFSxas1GHpXVs5ZFPlpZa66reFUoQSYwAS3mDKC
pfibrs8E3Kwpd2Mb7RfBdDYAj8zqGi5GAdiNwxwsc802xTBp8zpfH/qyYdkxdNuh8q1t2z0T/TTJ
Cza+3U1k9x8FUfDsPuklM+xY5LE6zDFsN0E+QgCNydKFL0MyT638yN1bxrVQTOVyVMz4jrQb8cAA
8BT4aO9KM6MosfhSl1GwC+zhR85LA2AWHbhg/uTW5TUISAeZzVQlZlrcqeRu7ejjcrfZwjdZdveG
+dQF9XzBrTTehMgJ1Sj9RA0oKOgq5k+ieDlzZTpc3byL3R6ZIYP77zablxfJ/OS0/vsRJE6cGY+u
Lfjq2v671TpG0rH+yFz4tF3v3AF7HDIanBd/WsVOWX/CFrhQKCQuJopXbvcR8Fl5UJN9gCrtbFLH
CrajZmFTzdZX5vXVOwXxK7lDoMWs7iDsEpVFTjRrEqwG13KNvh0fPg1pmIgZgI+xopgIOxV7w+95
BVVaifCyMPeGAAFmiRrtY7UjYsNn4KC0MN3VR+HEuqcizs1Ydktb3irA5RvLRrvj4ppCVVH+yfoZ
Sg8wLC6wpOuG+WmOMtCjbrrp4tY6fNq0QPho1E304kw3aqffMeG2ZPTHz1eBScD/7HXmngG5JhGT
7CADlcj+4Vwyhd34Iux3M6FXoPb4rDRtkyy+eDhB2O6kNt+MqDGThtVVxsVY9cB/2hDCQ1igjECl
5l0mWq59OQIMCECk4UwLfzN+ZdRX3YB91J8upehLC2IMgv1HOQ3vWCZ3meqc/aovZpFZh0LP3zCo
uyeP3Yy1MIIci/IwOdPHyjIxIUQGZj/p86FZxqu7EP3nzPvMc82bhxn3yLL+V2Clcd2HSGIEpDep
2q+p7U8RWY602kjrdUUXoYujTXhpUkB74IAqEgeA4KrXetekuLdWMm3Y+9WPqoiCS71gcRwoeQNC
uzCOIl8lXdXd6YzMtUo5OSnN64LTFex154DpjzwL5cHzgbQegHcmpFEjKomx7HlbYLjmp4gA8JNZ
R+elKpakA6J5Uqqf9ksmk2kgxV6HGCaLwT4PomG3iJ9u58r+B081fH717VmGpNLX27BSLpHy3K9Z
Z39N3Fzg9hzzpGrjvwDeX+yTjR2jM/uvRzlzUjrrT0RVIKHtmnh9KkT6ogsOsKD+9w3XNiobxiUG
o4s2BWNf9oN1sntuFUtWB+Wi601182cdTLaQY3FZrT+l2bEdX6L7jADk9L+HdSlfw1BmCa+yf4ig
WAyUqLyL3WdVTZheDa84sWQoTrOf28D/gRF2tfvkMpX/9Q620DnFe7Y6DonHrtgZCiQDgZRcnO5w
NDNUnXNZA8kP3GWjLXgKJH1iRqzGbTdyrgQsH6fI9nZ4J+ddChRSIi46WCI7Dny2dvOQG6xHA3Xm
ELsTwDLsbSJENrDjCemwqKAyp2VeuabfJ6/7oywGH7lVlHFqmoA2SUExqiwu5PRulphHlcvIucEO
OSzgxEoUORtHICLug+oUmi36T4rGzhf/iTn7PUjHwKtpv1k0OcS998chX+Gi9mhh5PCD5w8IesiZ
/ZT6AenpKQ7NmESWkGxcfzj0doOErhD91ljJRwsmu78qloLMI8jW62ZuxLLtAEEzUo5bZ+5/DZhu
Ssv4GTSB97cMEbJnhbklYjk4gLPpDsSI+9sSl8c4yuWtAsglnHeLvJnz+o+4mBP54fd+81uyqGoh
rJrL8tcm0AIMC+ClG7NWxssOKTEuu4x4jMiidprmi7XAeBlG680g1vKlTTv/yy0IbKpXRMGzaZzX
0Xq+cNCRJMvyrRWIIRnrto+bujziX30zgE9dyai5kbNm3YdNANfpaK4M6fsBJ92YN4p5KMBjJ5pA
+5nw4Rj/40vMcPdHq1VcFM0Qfx/yLovOScaWFqJmQ2Kn+VZ4ln+xpufmrAVavCKYIoWPKof0bU5v
9OWdFf30Jv9O8rN/QDJwtsMq37PCTjLLAQnZLOmL+YTfawshsG8JFbd5SLTTQhY1k6aKSLixuWRp
+Toqt4kN3XRHQ7ATkGm3bEo1kphIjAY2Vbve12LFzuMaBUsFGioGwz8XW9knA/BkHznpu5vz4UTd
yWjbuQ6TkR9Cq0Q8DynVZdCnGbfvGy1bJgPFNSzw3nhrtL7lHpoGpPS3oYq+DdGArsEeM45L0B+m
WipsolW2s4pbWdTqanrVjzDv/EeujPw6t+ZviF8vztI4n5AD7S0v/AbPa5VUrYzOqU+ohm8tDbU1
5HGm9khlPWfaMaKMEp5wAJ+cX8WxYnJxsLTsy/YJnWcNIX1+y5h5xnZeXW8/YY3lu+d2m1mUJjLs
MD+PLkwYJoBNsupyq/0xxRuF0CSovoX+OzrWhd7+MZrrTYSW2s8Mc0clilMYBMbR3TLHyLZOT/aj
J7LzkGqbjQeDdyvLtobJmMDJBLKkBQFZhJk+VU16dBWpdGG0rpuMsxPWExGq1Fp8AQ2Gw/TxLLoG
59L3T7htNhhbb6q+nNQaEr4isDzzKji78/voMpRv91WJIFuAO9o62RgiwsA1ChFy2fhg/c4NORfC
1uJYB1B7yufDugZJPnosIrRDJC8mLINPyDmyl4fmy3PoHAD4S9it23SuyaDKBz8JPZ43rrezqDp5
zHlVAHd9gg8nl9Adv1K7tGPMC9NmbozlPowcxxLN+LGlDEVso7iOGe3SYbn4joM2Nkqq8G4dya+b
SJ81WkzxqPILiN4E5oXbqq+LNw1j92ojwyiwQzKTUFCuagzqVm5co8jQx7yy3wjJ3USzs9z+PQTP
f1IBHMao3QnOZ76TFKroA6NYdOiBs4VElmAKPpuxUDdvdUd4hSDP0TLZw5j/6CvU0Pk8AKhR1MUL
Z+WLbcjsh7aiAypTwsnrkHjd2XfOgz3u5hAWGWAB51ck062Tzs0OncOR3f7ziOnqeOmCMjbT7BZM
avyERzjjCq5Z8Xx3UKwjzVNENUGT2sjR8YH+2Xc8IcW+dRWVaRF2R8GKDFTvow7N/KPqwwupN3xA
ev97oOqWkWnBDF3l2XZhpX1yMdoXFsJ8q2aCZNt0YMIgp211AdjP6FqlXL9anidw79q5ps243nsc
92zxT6vHQJ+mCFi5tqo7ZQ4sgwbWHueH3mEUe6TtmF8V419EFvM785yCDJzOR4rowv6axoeZowjI
FZQjD632FStPgty7vyAkiSe2flJ/1WMpr0UYNg9mpCP7RVGcS923j8yFfEUmNgWV6x3sWiyMZ9MH
QVSMBnASsfznsM3HJq4j0W2z3ndPYgVOxNE57zxndGN3yAA7wWn6mPhJ6UfHhVXxNqDZ2romQsvU
1oynx/wT8u+ntFzzfQyIf35GdQ+yrW+5FX1r6NkAU6s3MSKxZ87tAcIEcOJP3zlYh62jpwkVTUk2
m8w/8fswiu0jkjBG6bxZBnBxa/WMHbjO16rF+9+kxP6K2Siv2Xiccqr5IWOLphfWSiFXUcJVRPr5
kqqLX6fsUNiG5RZ360h0G5DO9fuUoZOQ60myJd86Jv4IYU5Yq7xMfQ8Y8AodtCdrFva5nqDipgiM
dhYBXVuF6PPsTikYLSgE+03FnYMXvfTeMvSOcbti8nTgGOSNNi8FGruNpYkE42xDDDOH+QHnBjqF
LEu6wMLFMxNTAoGNV8PxNI0l6xKXGPDURFY8Fp4XzyJsLoVHaJlF3lpGJFITab5ZyrqZ+VwcG/zw
cUvseN+hObErtk5a/m4zxFK1Xj68riARAL1opGBndNrvP7hPT5IXbU/Sfdi/ZCWcLBrAbV/wN6U5
me7/Hix3APqpEREYiyA2uJT+Lh0H55Q5PW/N8n/snUdz41yapf/L7FFxgQu7pfekKJIyG4QsvPf4
9f1A1R1d3dEzE7Ofjb7MrCwpRRHXnPec5yjoySEncFHrwWvWROq8ww5C1mdr5929CePqWIXFulXd
ZueB6eNE6mChGHLvHLjVO7wPZTdihTjCDNhxeo+vyfQBB9YCFFL0nnMIHdkredraT6Qxd9dBw1a5
quDmHsxTWqsPcE2cn9VhG7QM8wcK0ZdBhGqfaQVPR59r5yynf7LtNlUf5KcMgZkkbK5vRwfifknX
VxlTLtrp2ATaoH/EYG+3VW8nmwB/5hNIfyJEVEFrMSFfqg21RxGd4UyDPWzxvdAbdRqpOz7TItg8
dXR1c4MB7uH3OAbrQgRriHSEr8z+xeiqZz4ZVqng2RfiJRhobbNx0l0UgplUQxgsX2m6VREGuKYp
J99126emGdunPHvNuJhsTIqxQJ4Nww5MzC/nUBoqYV2u44TcU+lbw4IUXDgPetc+JHGg7Gm5CA5+
EhxTd+Dmq9jeU6v23pNnS1xMY92dOycg2vfHny5GC1qsfDIyyUEa97Jgmcds4Q+ATu1qCRz+lme+
wVMBaseUu0Y2+arTqI/RGMBd/j5EOteYhvvqzBy63RAb2S1twuhJgdY95HSa2AU1DXzIlkPn2U9u
zCPluvlBN9C0HNHTAsHR+yRaoT8al2LTnIo+y6J/RqXLAvtsu/aMaLhgMENnJARJl2kIg2dCOobC
3JgwMWbVNAu03PQp1yQQdfcPUSc0CO8dxSEG30yJHXBVeyAuYjfP9jkyGRNVFfK1bmnHNFtFpX0y
p5N3xGpSc4v4oPpxnw/JyPlSRfkYGTFi7ZwnJLse9AIEWmbfzelcxCk1JRup9UueXG0be5aJmdN5
A+ipn4EAmlhcmcYqcOo2zCnobiSVsRbUPe2tYgTX2CjHcCh1Snu3AUYHuijlcBo0+6MaVLnTEMq3
0YCJrAMMiiOEiGqgJN2ZaXR7TkcdHuWoqGsRdMnRd8W7JL1I9i8yWV1kdwzLlVXkxl5Gg30hFbDO
KDuj55F6mxhrBs5/oW0jbrL7VmVSVwXBuDGroFk3lnpiWU3fC2EdNTE256or4IcQypw1Ay1whakn
i8T2HOrKSQv6db4vc67Srdn0KJf9t5vV1GZrMDJFQTYVCfAlWEQasouHRXRhA77aAyaDU+9yx5Up
V6uMMOvYZP5aj70Xwqt8hwp015TOIJGM4wXs7zh3dSneg8HdoK+1H0lsGDiwimWOx5AH3eRpcJt8
Hi2KTGEYOBBokBi9w6HiDxvjxczCjTNki77qbm3rDCdNravL0Nj3ZkjRxIuE1qk8NXZmBB/K5Lax
1UuqDFwQKUdcd3wls8NQUBn6itGsvwliIQh0cTEwBlFd+4lyiRT8hQnhWXIMnPWjn3HVAAGZoYTp
suHk1tXVQYtKIJLUUtHk14Dx0Zh7pcklz09hE/12nmLt+tg86lqzKIJQ3ru4DZZl81F5yMtaWtDu
qtqn1g0zkmtutdYnb69K2spi/2GgSPFLrYOYQsmDQ6BxTqIuRJ/FXC/eKddCeefOfIYPJs4QypoZ
t+sXB5340yNQOytMJX+WdkVVT9NNPo70IRkP04819mdbE0ujNzCMxiOWGK02z5P1ZELgPtdd9Nu0
mn/I66anbnL6ZW0rPjjKjHEW5xLsBdATrbreBQRZjt70oZLNk2Fg+2j0kqYquz1m9ihOPlD+7ThM
doV2zuVxvGqRER4xRJOuVKg0HEr7qZQovLCp23lv8DfNdHAOXlbfHRRq+KRElyLnUGRIE7RhhKI2
T1ZLc5kJ4JMeYIWgcCEgTKu0dpqR8/T3wWtJzFH/kgTZq9Fq2apLdHfLqqE8qX4PSzULlc8aYqpK
RXCqMIzucm3LdcR+oqAbvAZxKzM1tTc1aWlhzxp9A8Pp1tJSdPB991rY4y3SdPdZE1lCQ3pPLRLp
rKVVNfVT2+OqttlnwfhfWjLsHimELUkbvBgYeirmdLrge+wSUF9uGN3RsdWlaYTl1D1RgfUV0Je4
UM7q2r1E9NJukcqA5FBFscYlt4rMsjqLstSf9Pre+2GZzcAkv5u+w1PsBeG9CdjYtBDup2XDyi6l
iKB0CXURGtpr7DSXQVfCa9yW0dVT4vc0MvQ1ktxZ0hcami/MJCsSNRQf2dhYbzybYsGrqK6o1YSg
pLfavWFx3LCQGDeT68i0jK48WTJjmNoXsuqphf7K4dY9ZgaUKlMiQg6q8F850G2xEjfPPtb5lRXH
1Uk2xkdpucoxSdv+DLWawJjTmjvgjkhgVsbKIkr3XXHOhD+ezTSnc5d0rqFV7WkMC+WBoxTHH1o0
chBlUn2aL6hkZElmtwhcg8i7PwaPkDtQ7NNvgheu2GpVnpwCmN56ktOWI+TBc9G2s1RL9uBfDiPJ
+YvuSASf8Grbq4oQzJuDFauQ6o8zWjYEtuaA6hEfc1VhlsuHmdRccRJQdU5mYeAP1Qsc6FzCVJNi
9RyFpi6AMGvl6O0IReSHVqE9ADtETX2h4lz+Pog20XBBb4ks62QSDxU8FV4A3ydHgjFuQGU7Yg0F
1YwDhattcsorZ9MOMjka5HtXXRmZGxEMjwFvzroyYm9ZcCvloMp6ngdUaZEpu5Ax3zS5pVOAjsA8
6gzLAo37mJrozlqt0HYiflLLtgFVO1jjgbOHszZ4FnexAimP1XAVuuq94U61VVotueW2tbbydkC4
ZVCcd5m1K3WJFVROwmZanaDGU53Z0KpMNmBdgqICtFdZoAh+x1Y1tlLFgdLlYsLHatQH00Vmz6qO
qrRMcm0UhcXcidPy2vWopxoLuAVDb/afVBL6BdMqSan1zrakuUn0DvcKXGScN/VcLSmhTDKmiYZ9
9srurEV+tWUKlF0pKV+zhoKpDWR+pvZ3oOWtIDWjYW/MqRq4tR5NIPg154yO/BUpe+0gY3huGe8t
brIEGg29fh4yg2rYhIoD5p32qYzU4pqZ5rORNv4lFPQP9MI8p0XLX7AZpKSTdEmJBlw0I0uuVZh8
DTiB2UP0cFM2LSo0nhO8IuVJKYpXcm9yk8s8OqEanG1KhFAtSLsIs6tvda37Sz8Q/sLXlGJP60W5
L0MUAAY5ayWKlZ0dNMrOnD4UTs5JboqIYwk/jGasHlzESRqvaSJxpzpZSwJRjJSTUbfuif8N6q4+
t4N+XMeuLU+jFRUbB69ppfX1/u+Dyr1wP0Y4VETOw03X84qcUsyGg80oZzJxpLTJPHYtvTe2jfJZ
2LXJcXvMNkaGAyNOm/pahxUB6S7J1rDqRMzwElyJGY0ng4EkEdP6plUB73hF5lNmqr4leKLxHw0M
8VVn6bW6y5DaoA6R0WCxyqjZRBw35LbXhguwYzp4fHYMNbPobjdxtdNJ/DxmSnwI1e7huWq5jml/
WaeqcReMZQ9WUP77B236bak0mxGy8SajvRq6zxR6VHz0RTtNzxXjf3AJ86Qa7HfHbtZZfmlteklC
vpdZlucvwlA3LuWcbcnQD9XHmRPMY7KpAKl0PO87NigxbZirWgnNw26CNoRigojskLW2bilyOzBl
vtdBh+c24CJRIbsEJaU/upaDsquDl1rTNtxr5n3k/o585nldpdGCy/ny76+gUmHOLJKf6FGM7ivQ
/oIZTt6wgVwjaTdHpWACSNCmo03ToGZwCrT2+S3sksfAcJPblE2VqQLkE3pST9J8ZqfYZAfN3Lie
vSoU92vyo+lRdEgT983OvLM5xXSUHqKxTv4yM52XQB1plxLkl4aBkul+fGua4jBgCd8GKEbItfEy
9nnceob+s5Y3zSlAKkjZrPCmzKvafyUEeJZa8cZJmoOOx0myWNa1sdEC85160ntTmkeEvV3V5YsQ
/Zaz4HooUbGEpf76Nn0CTfaWMmVB0ZhwD8rNtfJrL7SN2+YKN1a3WcdUpzILNZYt0yTspHeoez5r
K4F5+dBdFWZ7d0OvRUK0vm0A6VvP0PJZnnTc9fOAnCT2w6WemvyKTtPK0t+b9snqzA/ZooWUhddS
Ve9TmtQRYgsGCvb0gxo1yDnGNVHjbR1NgzcUEKc/wKP8bEeeqDElYVim2aZDBJgZhYZL5bWi/i6O
4nbZGcSvVXfLE+pRLBB8aSCC9D5/GSgCXxu6zsHKt+6qz8mrt72z9JRz1402lZN0FSfaR2h1bz7a
NVciVgF2kd1g6y9By+AdLwZfYFLbSjSjVeYOX2lvy63FCGdh6rADKfzmrN+3lw6ResXSfTbjBut5
lItdG1HLThfSKzx1MRNhwPmQtuZFEzJCMpi5kvZTr1GU/zhmyFQgdS6qafkMtDnVRFxVQhFkzyOI
/Fm1HMjYPnFhZEDF3PVNBUqwkH3jztNRPJiJehsmuNEyGr1FEDfxpMzxlgoSrtCF0cBEsA9xT1y9
LSnzpcEI2rb6ntcU33CC9rycFwf1m7mPigyf2pDdfCbgQfOieLA22R0oEeB6O4IsaSz9kqRQFNX4
G62HULE5/Eq/+iA0yHbAn3K/ZowFR3J02nPoc/ib/oAiQqydOtYolwcr/rtGt7hd4BH8JEHyasBE
IHWy5104j4SDUVbjqFbigMqGex/FzwPSQMEwpiloqeNapQXeizYgDpUxkWFJS0G9jYrsGaDGM3CF
uYc5tRMYnnBFvrCpM79AkBh+RSMP8CPu+gSgZWU1sJf+fQo/564dpPE1xD4/8N9CYQJD6PrXN8rd
AHbKlt4Np/dtkO0vpXJrpqXcwLOJt0Y8M4kqRkOU6eYw0mFVUhUQuNzrqOnWgFzORiqMiyszFrr7
zMqfpa9qMbwHI8ZhTVpvmqrsY11Z+Wm37Qv3LS80QCeQKUMnuWhki2fQPX6AIbxodbhObJXg/vBp
cs7kaKpt9TZZRyYDpkTttflY03yuyM8w1j6UpvvOA/3KaZgba3GzucwjprWsoIq9kUbzTtH4XpbR
qTIokY4N5a2rrK0jPXuuGQb5Gi+4kUjimpVD0knjVeWpH3y+xvnhvvcD3OYqkdvR65dOMS3RoQf1
13fukAEu7Mr0pYlT4Vksm/YqtnlSwTEg3D9Df4L8oS8sN9rHinE3VeXbzdP3RstOIKOQ/VRoR9GO
Pg6GIMZnmqU36b8TKNhjIL27uf7t+u2L7iurOKnJfFYnD4kdEXTLhXVbStC+vSZghVj9W+Savz6w
Ai685Wbswg3ytlj4PsjBUa33Ru889HpKOHPRzEpgGIA4udfbKexnGyuzc+ax/oZHTIpF79ZtZ5/t
00h1xNRPLGc+T/DcHrnpI4/NbJoXZ9P1VLfii9GXm2akPYET4+zv0/qhthWywKttglrEJ/k95k9t
klmAYYrfrB++smDrxGoJo5fAs2tVxwbAC0wxbz54FtfndKfbz3UJeVbUxWRb/SVqfOaoc3VDiMK5
Jt5qmLdRtuqTlFYw9xXqBp6EZhnaA4KPz1y/XDeqteoDi+umwDnL+Tvdhnm9TzKFrH1NK6G3Hw2B
M0ReFODcRXrgwgWnA0HMfy3LN8UdFzh5l4I7WWia55LwmmvH2zKyD3rcLkLmhrnGrH+4azUriCOz
1+qhdM3JFMxZQpMsjxXvGXD5c7tskekYk+SZts1sdiVqlCiTsOM3OmeexoTpQEFLXFMgGBihT2EC
tXujdkel/KTPu5z3092aTsTJ1IhOUJEGACSCucm5+HjVZ1Hi07ln+rdU9WcyByER1muF2aw9xLCp
3F1hwV7JCWjaFbl5kzrFrkl2qp58hAnLeh0vR03cjFI/IgxkqkujSgFSAh/+NcDGxKuUCmUDgOhB
3gg6tmN/jO1GLUNYzXrqz0qG4rRcjh/hks0rmvmdfP6ORLezejAn4fDmCXmCNVPTDAgGomNKqAuy
Xz2JOUjlNSbFXGUp/4M4zDODkH0sNrFRv8u0vAdl+Ekpy1RnEjL9C54pOeIwVf26lvMhRpz3pbUQ
cX1nbnBxkvxchtmLFZwgty3CLOK/8avEk/zA+HUuLeK/mXWqRf2ckxypS5dlMHz3czqRLX8fB6Dc
1Oga8ZZpGm4vel09U4IIXTy/G35Hl725JFN466VFlrw9azrBVq+WV449nxpwlaQueLCH5zxclNLH
9Na/E6D0iA6vizh9H5OknAd48OZWWm5DkAFF3NJhNjrPnJnu6GTsL3LqX7K487riudYH8mTqrcJo
4yrjl+FHlygZ17Bp3p1QvWsqRDAUILPiSuXASppJ0T4NI9cko38rNYP3Ruy+dk+ho98Kx/iWmLlm
QStZXymlKuSXaZzpuN5KL/0SHvbMripLLmfDDvM+IZkMjXxIOScLh+LUAJB1g9KhaNqPbfTAz9DX
IHz2H8Kf56J9QybBIGjr3xnEda98Yp26GYl6rA0eRCu9NT30U7d9INW8q4PYVSqtd6jcM91Es8w4
KFbBryETDlV+/NTaCQeW6Qkq5ZtHRXWAysiJBGR7/+FrxsZpActkmgcdGrSJ4F8YKWfY4u+DAj5C
KMW7qxxaiRvN1cD7WUF+ThgfmLXySn66BRrBKxZTjzZaZspdgHeypel7VdB4nARfBAQ4EypfjMKf
6rVmV++975BOcq457xaFDWYUHpGIEs8x7pzGil9UBMmOHl84YJhLvdY7O311MekxKft8awn7TUss
NCunvfnSXGjacDBhQDG20h6VyUtfwhbITXqYWUNZ861ZBzgHrYdH0hPjEn2YoQWBfhAjITESjWF3
dUcA+VCM+qMsCO9L8TliIhuL/LdROGp3Iy5xRh+QtZEG6PcDEhHks6BPpm7urzA1vilpPAoWk37o
TiXXad40yqUIjbmk6Ag0c34kADkv23xPNmSnN8W9K/pPzyhWTUi+zh6xNdRTh3jNgd9gNpvoqC04
Ba5x2h4RjK9BTHjZ9OIZDaa0s0D1G2uPv4bT1Et+y8ImIigxVXK5mMrUvCR9FXhLMYeTuRRRc4jb
eF3WKkdfiuEFkfU5MirwQHVepOj+SWlzIJX5p2Gk62IUcsYFhJ94VG47BzpcgRmbUUY+J27yFcFs
6gArzQZ0XzAkXGlqq/1SrXVTSQ5pivMbY6+ZuRkPhrDgCzU/Tp7wXIbKOeyoCU9tHmEQCzPRfPsC
k0gbZB9M+yC5UMdbEeyi/oww01T6l0wFmD4JdXqxsQY13+rkQ0fHUUCJRNch5dsgyE0hAevwYLe/
vsbfo32NNyOF331X99RZ+fmMDnTiFLG59+NPr8BDM07LxPSVe4iy+ag8dz5xUXc0vmv3125Zm0YM
HuTFiXmVjcEMkIiip3c7DBK3PiJtmfRkrvNEfitVjArZLxV8aDNZZq9ONgDk/jNujmIWUjbHJ/af
3Ka4YqjvecH5Uh3eJNT2qKZ1gZ/2pyvz0+jaH471YKbwVmcOzwB8LyTwjn642MeqKciih3Aug5Mx
Ti50Qacs+XPNs5jebETLsEq3cQ0aSoOOz29wfrgJ9eIZ42iatoMlniHo0ntKnz7V1Lu6NNDNCm4K
hZ9ssRCEs9Sfug8H7yljSfDN7qrk1UOz2SD73sLS8SIVB7PR0gy9Z7fo8Q4nzkFhZyL5s9Oy4QGi
btVxqk9DMA8AKXWjuRcjX1od2keN80MYHTEPtTapBkveekzqdQvmoU1fc4VyLO4ykq6KekOCmydV
y/f4Nz59gxRn0rjw0DhNtXX8HvvW0bR+8rA/NE7yW/TySkz8tWnaWxQVF4+eIDyO61HZtArWITi3
D4AzlzJIbgOVUTDTiPYNvCkG4wEb3nDrR5j7J7j9wNfXhFILz7yY+GqJ+OiIJon+k464WKP2hq3k
R5gQA+3APtkN9WYG+UPiLLnDoJHJJolWRcPlS5+fqoT7cAyeNAtvYP4qfd6amRGS3qzBJDn+TMO4
NSNZHnBc6WH08yNATpmJioYkN36QVx68m8K/vtacK1isEP8601HPXuR4RfFVL5qB5WCwa2brDcO6
7wB4ixW2K6HxQNIJfMqz7JwaPoSHZqcPW1iAOMGB55HR5AxtPSrbfuu16JnMEe5Bo9lamnmxQ4Y+
+MiAPnXOZ8Cy0xo1nnt4AmD70g9Lr99b6r5SPz7UVn8cO+dEBchGFR0ANPnEi7mPYM+gpNWvkV/c
zLi+eNG2kjfk3jNHhC/NoVidRC77iKsfovjXHLmN+NW7YbvZLOed4RQUYTCopTDwCvbhbDTZB/3W
sxLb4syV5VrVeUyMNKS5RCVrHkvjWBmSJclEg9eqLUDDCPWodzELksRtJUBBzwo2ZXYncPJSZmE6
JZj2usZPoaphDyUh1YcGcByjLvNFK4M1hpqrlppHJyeAUHTruKzmQ0QSBotMI5oXCJQPVzXOYdnN
SJDtGVQc+p5SOduNfrCOUqu9dDIbKcPammBOA7xFg59fiMS+Yx88GEQZKyruRCOeC3tY61McKdyI
XkJZp7yXlguSQbNo4qbwJQObS309HgQMJCgQF6oJ7Ci798Q1OaFs6E3Y9qTGIdoeUPffooINr2pY
q+xrQI0njWV7m9OMJVMdZ1wEBLVS5gx7ipmUowI70NyZfUBUCMOtSxS/S4znvuw/MbfsDY0QQg0C
HMwUtTR5cHJYoQazlKhbEouIv4gjLKg0oqUc7mDYdWQxBXb3+TitVDCDWfWsW2wF9XyQrIW9me2y
zv4VmLBYs9maRIiLexAwYyrDgANOURyQEVMCTSolYj9qLkOz1gfx8MbkXJn//WnWscua7t4rydUA
VniVg0NmrWaamJM6VaZoLSZBEq9m9KqJauvgyRnM+KN02EirIvkdB/WBPAQG4LOL7FPUpTv6K59g
I6y7+ObH1F8X0yAZaojqUq0b3nkJKY0Y9FtjsYjHvtwGtnKqh9dOxC8ysa8Y+w666j3APq1CLzuF
af2ReAx2lLZ5V13Shy6V9LaJerD18+GgulD7GklhSqk86XH3Hgh3lbXTQKyUxcINcAi3WE0C5JBA
ciLwA/uryTZmWuOXqK50FJ9MZzVZl0elwZVev8jJb9Up6mvUjJtMc5dlEryJTL/ZifJpaPpPmIqL
mRVPdT5Rq5ifVuraMwd7yZxupWjWiiPuerSpfqm56fo+rbp2UBE1r3bBnzSUz/1I/5L8VO2x+9RV
++qn6sU1jVNv+pcy+s4q7wz6aUTH4xEddf0VK2HnYV/AxNRBNehmRet5qx6I2zyP10PiLJCqVrnd
sx0UCOHEUximl7fYNVkrYEuBKyb5I8Jz0zX3kswRF7vqkrbNMuXoPtTnLiQe2xcUuMdLaG3BnCZ2
Sj86QAF5/WLinCY5DiSlxzgGW1IiQxzUnr6QMFHWTKd8tBDlUovqG0PIfOAuUKXxzkntlWl5z6E+
3CiyjW9Rkx0CT6wS6X3AC521tr117beyqaiUZsZJ+3U0Vyz3EcJpymPxm08cDJkwGTWa4tlR94RX
3lKT/T5JP/XRYXPIfGpGOlgQINI6EyeNx0W7v2QX6CtHf1SfQI68lJU4ObV+aaI3V0n2XlXv+yxD
N2TaHKj9U8iOZJpsmTXD7mHER86N+E6B/SZO+6+IMQpdAtPC4ErUmORKuxEhXBH99l2+Ma1iE7kc
bYX74tThsa3cfcJ4XQmRRhDQNKl/Ob5yGYgs0ZF45NHlGC3vAWmE0KAbIgx/ra5DT/1kaPEjaki/
yfRyoGCzRBqXVGEJaaLiEVDjGbOlgc4iol72v9mGff0F7sxLACF1aNR1W7VIxcOyNdAizCuGmV2s
/VS+vzWScu+o4ZNkwtpDddTd/pL25MK4NRnoqnM9B4SUZSx9VUZFMG8kaSdfBbwSkFccqmK/XBll
VYMKIZ8LT/Igw69Gse706Xw0ujz6XTv9DD4KQqEZsKsOh4NqUuJSg+bEXVaggcbZvqIezApBAnqi
/DUs5WUkvBLn/aoHOwTo4hmh4Qo2+Q1QtSiSQx2pL4GHaqko8tXxT3CHX7rSPGt1cwfUlM1iU8CJ
dHeW1pjrxpw4bDbvfKcv40safOcVuWHgUMMhUMOQPLG/SqPYhZlRkGkX8jc1CkJhQ792Squ8Y4f7
aVy86wqBrkPe1qusyLL30BqZsf+wHzDlK3QM5iYlzunYdnuF6dCKw3oFqyAPEA6jiHO7Ed7GlgB4
3MFBo5KZ6QE17smn33jKJmxbptqWxT0IhFAWJbfedotNL6f6IHyXolTLk4pSPvdAY3Ltb0uqkMsA
zFGcNNrSlZtQ523jqNgCeMPu/j4kVMT+81dq7cTLzMU4VapduWM3KHadx5mz5p8yF045zruEp50T
Y28RVcJK3hcLXfGVvTZ9wNvg7iv2wrkcInOOJa3Zl33U7v9+hb4Jpk4bSTX1MVsMFW47/V0HVrOv
8knh87RwWBFM+VA1liHhKCuHEmwyF1ax99q82LtxTJD+P39fQCda2D50oErtL+ZgXPwAEHjcHuwm
Oneq+yJA7WDnptoL5pzhV5Cds9GayWidVWQfxpCeK21koTKxZYkQg5VKLwb8oe9O8Q5h0L9JKn8B
/1rRfGgopFXG+mxAMScng0vIwauFZFX7ZxfSjyGjaI/ASLjZxLQY93KexZG7Ek5xiHrx4nn+B1lZ
lNhSPBrNeVg1sChqtPFgxViHiOpqIn1JQDoydCYoqTmT19tXj2H16QKYWDhlQLdeY/7k+g6vpNjg
xKUVVQOZCs/MjsxPQ7H6eYYtcRYWv+RpxLJL5FNqj88CSmqgwnlq4KCk6lyv9W2khtViCPUliPVu
binGahjrgrgHD60+Kt9Y6j5541QcXbIVnpFmU/u0IhWtimTUTsf2HHabxewxlVRWsZVwsvvEA/8M
Zf61k1AXoVu9mwlEmaG5kbvGoN0JqFMpG2HsYJDCfKv3XNVCFfs8o0fko2DLCPCrKpqLXTNCkl3f
zJe1ae8FVgQf7CqkkKdCz5i/EOcNifxCNn/LK57biV0TVIDq+Cc5qYaUlIortmbKEMutJr1PCNzx
wlSQQEf8P+TL3b3bOwuTkPbq7+eqCorALDs+qHn6nEUjssIOZgY95zmMktr/9h0xoUGVTYFPf5Tl
ylW4icIQxfGqIa+yF+jDcMjtRcVspqRqHBX9pBdHxTUsEvLqoWDzJFfE2Ya454JWQwaEFj3drnfr
q76dqZa7E0b/ALxIPXCFSBg4j7Qyb3nXvamxewfYEi81JVv7NS/f2HAGlD2Qb9RchCrG0z6KiOI2
76X3Y49QDVUnfCmq1FqYPVbbjpPhLGhM2FSgjxg5bcmtosz52lssdU4w0KojncJq2A8LpSxfY8E3
lxMabt7iaAADGu79LEcrqGrqnbtwobZiVWsFh8hkzInSecc8Iz6izSx4dsvOcToOqsoCbbNeWPlP
CAeQmzaBkzzhtUS1D1xK2RDOuayxLRZFsGmQRuaCdAVBRI/wEa1iyNdHOugvZnoPffBzY79yWwxn
UZwTZOdVWLDBJwsBHwf/Xruq6w5PaQxjKKcwN/eiZVd4e2BI5i4qKPd2XsKu5foL1hcTULTFxndT
MTLNu2DVh8xWIyLbsH82YUzQSyfnkZkMU4SbrHQtDBfWKIcZ+GwkVVzB28z3D7Ye7kk9P1cJjHRI
CvChBfc3K2YyF1gMX/EMUYU1S53sDfvmlN13FxzQvnKn/rLzBoGxSCE+9XtGgpRpTtKPbembUMu2
HbksMJ3M4dHFayba0xSAhZssDFYGMlQ0BgG+ZtQH9MpXKiwuvTOu2lqsEEyocTAcEhhVWqIFHJUh
hQGDqfIN+wXFhmpwl80bke5qM04neGxQ67CH8+jH0LbQgJbAhaOd5oxfVhaKVdin41xPuCrpuDLa
WTVIb2VXF8A5TKfDWJ9nHDUWCm4ZDs0JKBhsEw7VKXOMTtWqx8g7i1JK4XAneCe0PSxZlkdtgpNh
7vYgG8qpaCkYw62l+PdqzPRjHAqyn0LuMaixfibmOiFnsuwLih/0iQHSI7Ith+ZPvLCBMopooXrD
p+JH7duQbcoqhczGWFZOZcvUlKYbJRr6KbfyUCGfzcNUH/bQ79V9lqbvAyPevdkYX2FY4Iil8Gnf
Wriuvc1oZdW80TSSpLbrrR3ZFPAP2FTZ9eQiFzrDmaCh8jpV06kfJz3moZagiCYYQaffml2oLsza
fPpf/79FeSqJAx3090r8b1qUH8FPnX4k/9oH9/f/+GfJkiqcf/AmNBzboK9X16aao3+2KKtCoy8J
B6ptqnS66dQl/UfJkib/IW3bloLeI0eaxlTjDAp7KlG2/8Ff1Iz/l2alqbXnP5uTLds0VI3PaqkW
IFaNX/K//2tzciuhIpuFs42oFgRBmTwXRnjF4HdP0Gv+L0Vq/NP+h69mWnQ4SSK2pvhvzcGSuwEa
cOdsLdV71hq63b0QKlJsbmU5HIjM3MYuPTC4vWe6+uhLhszDnu6OzeiNK7vcpEa181nPQj1dOUN6
nnwOkePP+3rFFjvO8xKcLffTj3/5Gf4PhU7/tfD4318kC/Ae0V4Dr434ry9SUhTQIxP+2dTBfHVV
ftGqihmf3Jo1PcKpduktDi8dKvL/+ev+feL/9tOhE1Dwvvg3ys5jOW5k26JfhIjMBBJmWt4XPSVN
EKQMvPf4+rdKPZGoG1K8ieKqbzeJQgGZec7Ze23bMy08Jb//YtNALNUUCNtEO2wYoQONakYW0+lt
wLJSo85F35K0OzIR0uU/fvefH9q2yXlyLFdIk6f2w4euCgeqV2V1ByYcKGw09sXSLodtls/fqtBT
J3csxkPvA5fzk/BLPY7BYwlV4GBX6Te/8gqG9HQQI8CEByK31DNVKGi+4G3KzOT094tV/+tieaBo
N/CCeI53i9D+5TE2pilvMYr2h7wnH6BnzPmQpu0PhjbSzohtqDJ9YN5vHXj+IKcaDs4IY1vDwlmV
YeygGmGKCT8+cDjqiuypzgrmfXOKWR3vwg3Yl+Tt3u6H8kGiCUXwx4ZCiVGAX946KsOM2+qnmhzo
h398stsL+PsjYNuWCW6ChUEJS334GrBtVXM8OS1ts9LYZCpABgOBw7vh17EWA+Xrgw3Rp7dJebqt
4rl/ionN2ZqxARG1xnPqwzBU0r8T2Yisw6n3eeJXT7lPqsE4B9O51kOHWwUreueTw/3365d/vvIs
eK7NM0SeplAfw8t95KNOZav2YGblsqvM8JEGarKs+EZ2FnmD9twlF5pkPUA4D1lxN4DJjms4I5Fv
k+Rbcza7/UG4w7/ertvb8+HWOqYpecpNx0MAycr+60MDsAsCfKH6m1gU6mdBFk6OR15BX0jxO2QN
csYycDtmt/I4zu2tDEq7i5+30z8uRX8IV+OpdRUZOa5gMGE7fM+/X0poVYmrLdDTblo0e2gKexf4
+ipMe+QYFoleltKQ4LysvzO7Bu8S6VaJZf2oTSr7uChOk4lveAjh81Ztp7ZVK6sv3hXKf/KFfJdb
C5LvN4d3d+laZPdVod/K0Z13AcCHgdyaB1Ez2Y/K/K7I8vwQWmGPCC+ipcC5F6YDkeqx76yiPm1P
7ZiA10zHApjPSJJl7tVPo1PkxHZp/9JqX25CLVC3JAbK2irPzlUZ3lIufVo/oSWaBVqPB6Ja7C2O
xOlYdPM+LBrrlZiEYWOLQuwliWRUsX2Y/eNOqz83PLZSYWvGZYgu2fJ+v9Pwu0wvUV1zqLIye+Ia
xp0rA3+TD9n3MO/rMwoT6iZPzd9KGo/9MC8Urr01rJjp4I/GjS6ukjVPNFbMIt91YZU+Iw8gGzka
zqYj88f2h7bC8sX2/Nc0y9NTfYPRFljKXv7+bqnbA/r7A+yaUtjs3Yo1Qru3p+rXVS92CjuxcVwH
3dTQ9erS7SCC5KkzqvoQ1Q3ppI3mr4NhP0Qh+tcxvxdek2/7sO6OluzzHYpIuqjT/DqYqPingXoH
F/sPL+ybM2YAAjlj578A4f9ORP9jN/0fi7VrWp4UjPbY1Eja/f2yrU6Ti1i2NHN64Eiu9KExuvQf
hsgHozrf5JkkxZE2ZGbMkOvhiPmnA9hrBJ9RGS2ot9uXjgZYY4/I3ESUv+Q8OfhNHNQLPTpHnz7x
lnVTf+orn+UDI3kY2MZOytLeJy0h5mmuCA9D/3cnA7xPf/9evNua/PF70ax4UnFe0N7HYw4Ool73
nlsdbD02W2gr4waqHXk7zvjutCj4PCdEp9+26HLg5TZ1eNVV7C4E4SZ7TfCrNbAKjqRL7uBghBf7
bAo0QZHBiKbS24ku/ybSVbTtksFYdq7jb5kqhFvkIZtcmM02a4iyjwSmoaIkoqNoHtrWgSqXjFeG
3wwemoxBAybdosbs53RlvmF97VeSm7lGU9ecvTYdV2Sh99cIhU7emu57pZubVbiHtwJ15jjBWVxa
ZtzcDT7bo4l7sUjiJ3vE/j1q4e7SoXui3xERyieKHWHh5r5IgVbmRVDuLYHMKQqF+ymH7b+QtBzN
aIyeJl2gtS1CYMfBYxG4ejViDFzRuDi3MmmO1YANzpzJza1wK66lDJ7SyCEcdjTjTWYU+pbyRlYS
2hQSJfTj5INTwEWwnHi67oSb0IaoyTvyYUBWoZ88/P2r/3kq+vjV29Tegs9LjLL8sJCXkxgaZubF
oRvTfjubGXzYtmZI45n6qHqfANCmB7DuZGzjIoKrNSpGIUzfBwJvjtbEyCbtkfwUkNS7WwS7WXMM
yRrSx7txGabEspGYUz3BxT1lJcIsM6aD6QevhuEZmART/+yFOT748ZOQdGoAs5E/40XTiTFHtCER
Jj35rAEMvOvs1XOHmi5P9133RJ8Qfg5sVtr6VGdNue296LHNA/2kCjoHgRN3wF3K7GQmEGGKKYYd
MA9PfoARK2bY8zIbzIIl8E1SDqON0mhIZqC8+0yNIK0bQsX+frOt//Ge8X4pFj7btKX9cSEJuhG/
bJ8jZI4rTjwA0S9VlsE96MwB3G6lVnbT60U/6WGVm1WFIcLTO+aPA2waf1P1VnNpW5Q0IVB9WeMZ
I/TBJUzZRN/X8h7GURQzXOrvEzu5OoNTPDcTEmozKZ97h8iqAPnJ4Jo+fUhh7xF9gdEemgEI/VRD
5Fqm34fE6+9Vx1ySy9tPCMEXA5eyzlz6fX+/HfLPo6KnbuWCyWnLRRh62/p+2Q6SNBpYcLLyYAbF
LdTOiZLVbQfNhaPfTI/W5hwxH0PctjTLAeNgRs+LcJECvwGGpqLo/rEQ/jyc/vY28OCSGSwU8iqk
ws6Hld6boxYusaf3NOJWlc7WqkY3P875CYfJsuBeQ94/WKN1JHyQig5mDOftcDIOZghNjsgSD3CU
jT6s6Nw12VbbyA42f79tH0sHDqWcuWzLwT4kXednzfrLXYvnhkHWOOh9Y5nlCWrZUs1IAQwL4kGJ
RGBZWOnXoIsuABf8f5xG5K0u+fUG3X45lZ0FxUhLaf3cKn/55W5TFvR2FG5gKPPWQtQkkZkuMQa6
Th6zDH8x7vZHC5oOPkg72FaI7q5z8J30kD1G8OFzzihoYWJgKLoue+hbmvD/79vjuIJv0JGWxbt2
e+h+uULS6uamoGG8nwj3RPO1YRyy9WzjG4mu2563KMKY1hT5Pyo6+fFsw5PDI6xvRZ1Fp+Tnnfvl
99K5GkZAhnofqjQ7hG53UqqF8JqnWyf20qMhwpbGN/RpBwWSrvu7krbK//fDS5NxG0HWJn0Z7sCH
A5aVurBRQTLsrWjeFpP1PUhisGwDRkgdSbFWwaUhmOoxBITw99v+x4PBwyAdjkhKObR4PtYm1tyY
AvLAuI+ZfGxQ154CbQ748mtnUekAIg1+wX+sp+q2Of32NNJ50oC4NX0oyzYt9ft37StwaCJsmj3W
tm1t5DQW4g5yMhbv9Wib5Gnq8IE4VmNLSfID0/l0Sp30qbJd9PJIWtARfsFRZpxNiXCX94XptWin
R9/V73BEcUgmExSWJAHwzmJ1aJQ9/OMz/Pdg/PohwKjdlkCTZpbtSY6Zv3+IYsClPHh+vUsz434q
nRfTgiM52US6TTjD2fWHCMsT+TUuQLMrvY+MMw6uxirIHczn+RuWJrFRUXvxY4IFwFRd0jbcE1fM
hEa41SWQ/FGG74wB0jPBDRUzx/48Qqm8q1L8kBomYzyp/OSFXr8F+IPlqi/R4aRwSzvtPQVk9RrO
1wb7lBBpeG6wnhykzl+H0qOzPdWgvQJ5bhRngMF2xxdC3Y4RkTQCHc6yjpt85/uZua4LZ3yugsfO
CWj0B2IZoItbNokUD2lG2lyL4QdlO+p6YC3WVrb4irouvqsw1m88qpcV+3xwKogv4UtGPcikeWX1
rVonTEIIXHhwS4AJhheEO6T5jIoCnW7TztLHns74euimPccFXsGooJMecoSYy+lWE2F0gzBATHQD
9h1WlU98QSROAWl3+MadZltyOlyq0D11Riwu5Oi9Tp3mKjCSnRHT56sx0f4ynu9jc/TPP7lCZRTJ
syIIkfOk3LX8dzfU3jKruv4uMsPXWdVvE86anZdW8UE2hLOGkUUVE1/lMNSXVKO2yxSgmhz6zd9f
149VpSsdx1UOVaXiofujErOZ2udTgdTAFTMeu2hcprl97XHP0zP4Zw378T29/TYPs7zkD82+9eGQ
qWXZoYwtwWNyzuCTfmLwMH9GTBJEau/nZCEkHXGCxDLJzZRZKyGts1+aywR+6WuelxmRDKpeplMI
277FeOlLLAo3BnhWpkjmKlQVaWTWS6tx7kKr0P+4Wx+7HS4dF88xJd0XRd/jYw1Or20qmjSAod9r
MKVVFx10bGTgMFIAwXjsMcwh/JUQwP5Re/555/jNnjC1SWvzfzQ1A97LIE77HZmohxGqqhVW/zhP
yD+fBc+mlcNntDn9cCD7fQEiZ1f1xC51Ozt24V+N6Q5KUo6Cu4qXkEzmjWns58IkSoDMAGZhIttl
ueXd6QnlFzb+7r4mNZdVJFiQXfDp7w/q/7j1dEltqQWqTmU5H1bHvi2zkMzFmwg6/OwYLfmaBhPl
HKpnb3YXSKn9qhlRB/391/5xNuV2cNt5bF3HNjlkfThGlHIO7Rq8B7ErEEl6E2/wPDiE8rRrT8Oq
rccJuWEG+xFA3oTZfjYHb5fFrkJaHPyrKfnHY6AkExgSKZSlLJvDze9fkR5JZHYc0OtBrFEtEvEw
0lC4Yy/HdRbm+faa1jBZszpF4GihRzdhhRkS5UZajeEjd9D+xyvxx1EZHTaljKC4utUz2rodU385
79SWPaEaTbtdEKCzQiAfbYKwe8B3v4OlBNKCxN9t7W4AyKGATjeQB/t7pgCkkJmYKMiXa2+iKLg6
9NiAH2yI3emWkYDP/vev8uN5mdeV8pbgltsjLkzrw72LizArpzirdjDUr9L+UZZscuktyb7FRdBU
697ySGG03/7+ax2i5rgFv+3snIUksdfcHuoJ92OTVDktiLXJLncB1KZV4SFS1qTqHJ3bH1Ydc2TB
Fhl2jHFTxw4u1OIBnIh0zXsK0KeNvfWE/SVBPnDfeiRqzYMx7+rJKO98BIMnN9NHBNQGNpUaiZPb
6YsbjpwyBTtomJe7Ka/MdYrMY9dOabMxKFMioU5+Fbf4ijpnow1PM0d2v0dQNo8+JetCw/AlYsiK
LirxCNh1lxACyZW2jO0Q4/fE55uf3InM+i7+1g7Q8OA6nPKiUNv/uuVCoZKLH4YxE8gjQ/zkgBhX
pqc/5yMIGU9CecVX0KMtRwWxsImiuptGsMbkMQffOvBsNW5jqNRfWgtfXDD29WMTp+nSutViU2az
Pomy+dTQ8m4qU+/1DRubVzq81xlT8rHGHP7zrwFAv/sqhIPkIW9bt1WDvJ822I4+unkgRRLAsmOc
56ibr4VVq2NUuzSLJk3gapsWK177/mp43b09Zf0zWiX7jmSDQxda7bGlI4n+KRMPMsOSCZXEPQSj
QfREfgcqWp9zjg0gmaEXD0DTVT4zpceo1qcB0VZTvIvoHS854QQHzrDlvY3gwXXb9yI0p09BQhit
D1V6yYCqgcCRO/fJhOGWq/qRZeqHLDrj6AljfCzBdNU8lOcIiRuYf99blfuydfwvEysKX7nodzkZ
UJtGAdP0Un+4M715Sy6uhYbYRoXhFiQiWNb0SQeuu0RW7x/KrImA5ETAPu2bZk4jKAhC2l5D0nOp
cTStu3xmNu9xxLdLg0gfqe/GGIwW+BN9NDpItJYCFBGNlMxGET6XNsMcmIfZwnL73c+v2qQlHc5V
/AapaFjYMERc0WL6uP0B5WpJjKN/ULI5ovvQx7kT6XpIUxw1VH8010CvzNLd6AoqTLvrZye4i+k/
LYxS4Cz2kBwF5tlUeBgq7YXntujv4yoQu3AYN2bgmM902BayJRITiZo45IzWNCup4Tqf8ISWj34y
x0s/Mvs1hrJpTXPK48zswnCffGLwwqxl0ZjqDSptSbETbeKpEPdAB7wrDjcgvoV8HzpUSreyo5yw
yZRghDaTMabXro4l5ByM4CBmqdR6ixFHksfbTsz5Fs+i/CymL0n7rpA5f7FrMazAsDRn3LhLXQ/V
lttvXxsdu0vDKsy7tBjfk75l9txk3tYeB7TXqO++0YtfQPuYtv5UoQ2+OYU6yxK7KQCTHo9Uw2bh
N9Achhm+0jONp+4qmjQ86Kw016EoxaopCaLwHVIIwP3Nx9BM8BlXJjuN24BGofdxJoUXBZiudrVy
v9DalvcsbrTp3Krb9GKyH/PqTQTTuM/xfW3Drd8r+xFtnHdoQG30Sl7GrG4f8zkGqKDQqreRXR7m
PK8/MRlYFoG9mil4DmQbI8sdBrh0GPTqpiOOfrL4o0W30sRduxOkj96Z5X3nAZTIarovYfEUQj0c
0qE4hYlxb3iTtYWi/vxznyxIFd1bR9cm2rUxnYmJjmcvst6rQAkBJO9Un2xk6u29WTUP9OWXQAW7
DX4DCX7Zv5Lud/Agzu4Lh8aLqLAy9xbgMBMYPd1o2Rx6mfQrO0AbNgXyfp776oLohU6dcUPJYG7e
Rl0IM4/GDVm6L3YYNacSHjJG/r55GBT5VV2ivlVe/J3sOSII4eZchag3vRuLF0UQaSEAc6RmG67Y
pJ8AS+rtMLX2ys7wHAbzrA8DNBrMT2u0bM1Z9lZwtWZBEzTsNYBnhZKuz3LC/2aopjl0rUsOBp6f
25UrhdYHN9fAB09YWkzDlNuoDIPDgGUQY/lPPlWAi9ovCQT17Z0XOvlLP3GlsZitNTGlkN7FIS6D
b0bqAVEVkbsXtecxjcqeS1GGz9JJ9mPEaHWMm+bIVmmv4NDcc0ucMznT1aHM5VfRR3hV/Wm4uUJm
B8aFXz4xEk6QA7bgCtsETEHukGTP4WNBgFJxQ/2aW7euynOQVvC1/dvwJjL6ZVvE/QUCo38MQ0Hz
figeY11cEeYFl59/E1PobCoI3VM1bkIzS+9IKUYp61bHaJY/Ws42D67VY0kZuR+l3QIbaXykpwMG
HcHZlBAgsRTBoNaYXMF7Zt4VQWZ6LfOAWB9rgIhplNYaDMhB9cOhE71eyYQIsimkFHQa/VT0pMXL
fhp3sUk6q2zI0K3G2mAdt5uLBzDl2PdkC/b90TKL9slxdX2KjOkQmt2dGTJa596gLK+C9F7mzXNd
kXaNVpFVqPFJkVGj+QrlQaytAZrpxPxhZ6gKCoyPJZ9wefJZZL/qh+pzmwbZ1e+d7jypChc7eepG
PX5hiLJq83g4lbl3amyeFR9CBal4wUo4ItsMZP2uUieDUOR371XrvoSSkp0C+00PofswglGB+0AU
XVT2d1IkPNb9Q5qoCxsZfU1fxPcSg8IijSOyW7tIbnyaBIsGzd82itQDJGwJEE+8wLAND5EACOGm
DdrKvJPmtZDGA2YB59yg4JiF7C9WcddZKjokiBNI9WKXrUoQQHV5NSrX3iUw9qi2rAfmYBAyGNJs
omQetuNsfHXZoXaeRr2SIXE5e4NE7iyIabH19Bhgt9xriCsJRxVAlx0mJdyvvCtH5V/ysDBPbhli
aEkIQpPTdJyg3zDswnQUhZpcuCaPaLSncnPDqG61Hr8XdmXdtUXhbzqpSDpCLd4yfl7q0ETN2VfD
Z8pVZjH8rgXn0u5zpRhCOmrJpJvnobFWJcDCjWF6MWxP2LtF8IP92zklptluSeLAcvvst5xHMZ4a
S6OlJVq67R7yQ3x0NUERYdafaOgl6ymapw1D2WlttSFsb+JxSYTykTyT47Q16ta6V571ErKNkYrz
w5lXgYT6mmTTxqSZtUQwO5/o3yRr5U5PZBJjRs3adlfMDMzjsn6h/1Z9t+Z422t+Pkyp/N3IRLU0
MK0s+QF44lEPigJUbybGdaV8fe4noc/01V4kaVBcu+9jJ8o9c5XXbnT0frhG7Z8rV3KVonhrPJtU
iqpI1oz6owPK93MHlXhdSlkdQVHSpC1+2MlEp8cfSP0ou4kCFzmoWzKLKOJuV6lO7mMy/rZ58sWK
SD+aJo44beA9DXC3T35j/2iFf4+RBYvymYAN8TC1ONzmfmTxL3jIlds/Iq/uH7vyIUM3TQoHETda
G8PZ9+0n1ah65ZIfu6hs3rswyzY9dqwd4/R0LUnYoJUWxUek3P4h8vSEXXYcVz4mvAV9+myF+jM7
WfGKtQJnQ6MOY5dlZG9U4iChWXf61Ew4epGtoCrlR5Z+syGeQG9I04HtnIxfAo68RHyxAnYt7uxC
AH2bR33SLoHCt/Q00V66vGovsxiOVkdquZ0W07XL+x92kzCnmwnIsKx3aA2MRik+RNfTnrRheVJ9
3sFn9cEo8sNiDxOVZWMUThjCkntEMLxj+Cw/fENK5tNdnB5nCF5ryVd1ada+Z8O8rUvkJXn07qlS
XH+CcmRj7EX5o/Dy+KnmzTpQK9GGEPNw7gwv3NY93tfO6p5AX6g1gZo0iSw3PuTGgBWCqoTpo0Ui
zVS8eVnjXiGrBwt3TrO95U7jY4uN95G9VYK3bvQBQIJzCito42kDSNoVg4fFy++Pcdc8IQ5y74k3
0RtWrHJPw/U7ocjtW9cPqw49MYVwOWzCqLXxrFnOwp7Kq6+CpVGp6dVw1J3bIOmIiBPalI0i48bw
p6NNmezn8Tea3P57mnZnq+S8rss2uM8ZDC+MIjC2DJk5zibTtHZD+p1WVd1brFMlSKhVWcbJoesl
aAFwPJKk2ZUthu+lF1B1uvK5kLRsXDrSe/o90507ED2mCJ1cEDDYnkZpMKbGUHWubTPbFiSBAc2D
JWtnsljVrWru0ZctMQptp9iMHibs5YbTqT3xCdGmiOJdRmn3NPYkrfR58962vgXcbC5XJlUXGbMF
kvt2WjnEXfp1b90MFPR2Bzs5Vq2/N3DNhbGEvRD50ZFheHTMrWAXeXXPQWPCzOY0/aGiqY6euFav
8xAyfJjr6zy4/iI1bJr+HteYus4XoZExO+0QrP0bmK3geXX8TD6MU13eUj/uRsasncdKl/riYBjO
J9oSpBTAl+qUYR/HEv6Rm+Jp66W1NmYx7nEjFJusxb7M8e+G5GFlwV/8auEZ8CZfbxunuvYWBa8Y
xhD9fhOebOcVbT7EfCLd7pQdYtlJku6MRbPnXhHEOJE0OyrXeiG0YuumOnyroFivAEPM0E2rL6WK
0+chYS3UJR4cC3bdurRGaBEqIilwohtZupNx5ajpHJC1PkxZNCF3QBIW1eAZiaQm6LmvFOdhB7sq
WIa8sfI1gLN8TfbghVezX7gaz1mcDOWrwBWwrLKbtF4HO6uJNEMKt1s1mXOOAr78XLuYkDHPgIGG
s0KzeQmKP8dztSBjb9pQ+/i7n6uiaVIvC1Lf5yKKVuE4TUskmpSJRvOlltPJDAj6qPK7DALG0ve8
ZhsMzaWuK3kvR3yZSZyb5w7n0MKZqJMGxiZbNmNcAk30nTNPvgqMktxfutrwMwtWTi1XXtQ3i3QG
vCbG8uVn9zCjBzC1wzvf30pF/g/LaB5EfgtjB8lxUCXlMXq0VT4B6EFYS25ZG2xTpyVD2UGHjsN4
izecrbjux83kmezzBHkspZ331yyLXLrDuPu7AmWI4dVHO4iOkoJzzppxUbigBfJBMKZqQPj18xRv
UIu8lxmCFDVcFeBWGgujXOPFzhgUjP7SqaZLrY30MjnZhDJgVquO5KW1jwWd0o1zSFFA5bztEiaI
AYOkpwkZ26YZDGdtOCWboyLMTWeBwkcYHqeil0xiMWT2jNx541fDEHcPFXOOxo7y7dh46pXAXreZ
L3R6sp1Zjsfbuk4GEdkxuXRR0mEqs6m2/AANYqMCpAwWgGUaUQ5AniNCl6eU+hG/nVhzouCRpQo/
RZZXLWSdT3tAirehYJhuQuy8R5Bj7kPsgT9zR05leWhvywBtbgsrFqomtRI7NZA5+pp+7eGMhfJ5
X9m3lGMibvyhXg5FVCyL0N+xn75F/Q1sF2sMdDXWNIdC6lM8WwgUhQ3B85iQPnUh+eUF6k554tWm
bTJGn8G24jHM+73OUpSEMCQqlCHGLcKPbQiHUv6Om65+RAtlIZyFKm6n+IEad8tkKADHoU4SK9/S
LggCNKsMtUnLMtPXC6cnhAXmRrWpk/nOEQMoEKk570T92gDZvkk08JM+6x/KhuBH5mYjtHb/i6pS
47noCJLM4X52+S3vddTOSy00qiuogbBjMvdlyFkd0EXBpr79v76HYcXm8TymCM8BiFkXNRjhHZkp
HmKRrY+4HlYC4Ptl45rkr5Sc0I2YNHLANRYKt1OcavtkcCzURn9IefUPoyaewIjieUVCJEEa7WSD
GciPxYBBkbieh2q2f9hEQx7igUIgblNAQxV6yyAsus/zO1i4ryU26Pch9793Pb2dwWkIS4FBg7sM
uwyhaXWT8Vb1ob/iSI6coQ+ypYH1bRf2ToEiTKo9cFlrMUprWbdGt080YB7bhdlVg+dcCDvg6U4M
45jlKljYZhc+NoBbQVq65EiV6oGIzW713//SzmM2+OfUpgjTWOwX0rJfQW0RhUmSamKm/QaKBpT2
zF5NOpi5exzwySXoNsRAc/CP8uJ8wxhC493AanUfW8ayzAxb+Y2LWxr5lG66uux3jRD0jlxRHXjx
jQcQ3d8cXRtvPSEddEELF+FOwZPqx5ckZGE38yL5XA5JsCLVIj6S7ytePf+zHdojRUZK3iPOpPve
oHAAA5NvtbuoUSCeeBSstUlIwy6gkSXL2n0aLW+8NlX7vSgQX4d+7D8EVb7ioCq+E6T72FIJ3vaL
8WxnlQ08XY6b5sZAj1GZrmvp3JYti6jrW5WDeu9H0tICMAJUi2rwpv1kEV/DYRHCwuA9AjJj/tbW
nCsnFJujhNsfglZYMn71dlXatGdMoatWBaeuY2EkK+uZD0fUhF8eNCXs1SO1KqjTTxLH+5EPteiI
9BgIAnoBga1WUdLnJyzA8AG3qrA/Z0DEUOSFxUOlbuWJBOEcAAXKnDLetQFa2KJ4C0C1P/fSBV/S
tcyWEyPdGVHIhMS3jWXQBE9+564ybULWhgkHg3+TctJkDQWakSbvVQycKI3Cace3+co/sfYtrWrh
5DN9C/KD8kQsPccNt7YTwWId/HENk/gePiUEo4KshNSf5H1N1/qSWuRSjZrnpKlbsbTTXJ84VBUP
zRC/eXnKA1ZXwJiRve7Q/kCHIO41oLGwAbzrnJr2k/BTUj+T0FlzfeFRYU+zJ66GG/si2BBtnxzQ
CfPxmhenO9oKIZJrEDIaJvV4tOy0OkGACzfJlEdPZUedGzex85UYkgWzvHlvj7BlVOe+e1474xzz
k02TwIGQ1GKXXjWke6oyvlOh89kt2fB1MjtPSeaw4/YgnjHiOHMKrJxjEWGvVrPCqZs5+fAmIv3F
GefoUTggw9vKC9c//7mEcgRv1HzqJRIi1+s2mPXN/RQN+UPm4Sm3hjT8Wtf1tcTE+xLYlA7KAAPp
DKoD9Ob++PkvkAn0glx+A2nNeSSNjtwdq3OvOervXZeX3n4gMv6cIhRdw1AfnwID8BIJT8FXUXfr
bKjMby2r4qDF2hgF4JshTGj4avOrpfmSGzXAPDP4PFx5cDcRobI1i1J+2wA4LLY6GoITvDyiNdAo
7Iu5eaebH34eOIysU6em3Vow4pjTmg4ioKNYqLfQC8UqAb1yNNpG3XOoh58V+KQ35Mkm6FjA0hZu
fVYU3tYwiLVQsxk85pz9aIBI/XWIPMa1tvoUuEBsPYts9CycvUvmAOmJs09mWU4vU9nfUry77s1q
zUcBE+GbRnAPJhSEl8/i4vQuMJQYD3dWNGcCayyym8OzT7I6wPgApX0GopVnIf0i3OZ9pk0/lF18
XzItxkVPoJFKWv1GhZCVwbsLWHKdDJlJt29WZz9r7sNOPkaxlb4WUdkcHD3xit7+OrgGT0gvmq0q
QbTH3l0xC3EvnDtTVuK/vzhxLjfSHdpVno7yyUpauZ41KNC8zbdxIuvnbrYeJxJZKFbd7miY38qm
tWgVdd6BG1VARovlOhUyx/boNdeyrm8DRkd91f2G4rpZ9KUdnQqP5Vu31V3U1/XFsFPiu3sDBz25
UARlN2fLbzmG9ckuv1FlA3y2lK9OcTtdgScqgq2joxackk3EVaPaDbxTBhuV7d+VZV7tfDlE6GCN
ZhkXgXcA6hgeRoZvuF5Z4MtsCtEBVxyjQ4zEetjG1M3PyHZW3VByWmeStS11a34eKzZVZlv7hjQY
yA7DCOHVJy9bhBrvpWum584d4rVU5blJS9BPaTstgU71z3SxM8zKtXih6WNTOObmCxW6DnN+RJtZ
25/RF8EY2isZGebWu6UM9qBYyCOkjzTOqvuMotuOy+HNcSkohVOkhzD1q8cxzN5EV4xnYiuIaOo1
UcwtwkkCm6anOOJgK4kWAq1hzXjloNShWuz2g885VSrX2JDWbF0pyvSVVABn55KnwdFWbpPZatcF
KkKL0s2rXbHjFGysxcTBxEwCsXby/tmMKmtXxLdTt+97T46B8mk03mB3D3zbpngZYghv7rwawezv
rbRsrsztxgX6HkBFiXuU2o/PBpd1cOR4gMsx71KRhXhqpuGhjt+gLdh7jtm8fwSt0Ta6BElbnrOa
7CVBTufp/zg6jyVJkS2IfhFmiEDENoFUlaV1b7ASPWgRQKC+fk72ps1ev56Z6qqEuHHd/bhjTRZ8
f9M9rpbC8TnaLlQAit6tfAartNoxhamCUWGAA0X11n5Y1Hak8fubhUV142rRhaguZtQ3xr1aR3kD
/dI5/4thgBvgMKglRaWUuQVY4cjXQOXHzv1UbTYurkDd/zOhV4n7jAIr0XqT6p79JsWM+OIil9pu
MGXbwbQw0v9j80jrKU3q+QLMxuWCLQEU5/ZMWsgBD6XqurjFaXcIgO8V6JrnaszNHPwTRQKAkmX+
2BP+e12RPTrFs9ZXqHoYACgO3kx/J4gukH1W1qEAJf2+dMZxdBWilNOcyaP9tnKlkS+I3IDG4mHR
4Kg79oyt1NBgWCCWi7NeBkd5oQ+fhR6b+nMoS64Xe8UUdqPAxew13KFxdLqPYRsBXE/3Zlt4XOeZ
sb1+nbnWFHSbjbZzNxTbfW507uNiyerkb+4Llq1Hcyr7o3SsW69zvOfpCmHvTPWpk96KR+KuZ8qE
uXeMCaoXXH+SaCWIkqT4z6UXNa88/YYx8H7juLmu59WLaBtNYN/3bq8t4aeMD8TRGorkzsBLG3q0
yUiFgEBIxwPVJUn8lUjwhCCbuHN/KPsuQX2VRWSTVNr39LYgFmQsO9OhvOlFyzFoea8SRZAFjhHV
dJNdauSTqC9capP/UN6lviG2BcSo6bVx7KWP+IsTayAr4jlbcePX/d0UoPS0lTfss3SQDPcE1P79
MiGWbsuQUJjA44vBCBcTK6xT1Sr3FhTmboMms761Tunj/2eHKaBVZhk9vb1K0XKvj9SQ0ENqKUlR
81oFd4XZ5bvgIMja0wRIC3GwIYaMm7sAT3ZJ0nXoqsPgrC/0IoUzoZn3Tq36Vun+OV+zh1F5wwMr
4A5D+oRI5aX2a5BAoJWccfPIB7ZERq0cq4tbRKNNjs+OtMeX0SXjGOQeiN5hAuIGQyFIy3d7mKtX
RWRr1xnzfFIOlwljeTX7xnl17YH64Cm4zHzUzdR0HrumZGZX43Cq+XvhViwdlUYiW1yAtyDjEo+G
oZ7XF9Ra0h/0QS93y0AIzZP5fZ0Gy1O/vsmuh7RRebziJKDpYV2SF5bHz0FZ96ct2VAWhP05kKGo
Vtd6Nt0Uw6VXQ8CAnXDjZr4bloGEDVyt1nmqaj5eQflaTzwXgl0BmHtnDRcyxZh6aUCgw2c+QEB4
dcVwkGuXYNSy5aW0hpLOCXfdS6rGthaO9VquT8ZUFn+MBNwr1sXhBnjO7ci2EfTuJMubdK6rm6ZW
6Sn1xnJXP7WD777Uxl2Ayers5gbE7rZb5hCKIMUwnrqRtZ/f2ry6kbUAawrKfDCJbkTlDARlr7Ve
05klX2/16FDLc2KmDmSTW7Da+nPdemaPYHWPBVPrJZs1ZocGnhAvEwgIida3nMSAbjsKpcNyEcWh
QcXb0+LSnDyyD8Ta6jP6T3vTBs/TzEJB3xT2sp7TBHpuTq0YUVOCfu0VTNixX7lfJ/jnZWqrNxYK
TAh+fqKR4mpb/l6BaX5D7qD0zdk+SJN3J1ME1g39U4AS1zW5hgv7++DWma1vw6C4KscEcwazbd7h
M9jboEnXzbAP2HQQ9jU+RWe2x7h03MeJd+Q+88SfK9/u39s916YDBoKW1yuuRzVdf0pNIjcw4e90
ulwANgZPfk/LA0J3jkCWNJHoOVnrvpaPhKagAibmdEjav4q93gPjFlWACf2COUkzCmUOXSeAwVWJ
3I8Jvb9lC1Eb0vVH4bj145Li0qVe9BFoa6Q8TcmfCK3J41lrcpJmjccrufqCOJXoynoSBj1yS+Bv
z47tv2G5PXBXWR/0tUjVFoEX8iJdz7qif4U6yYJKrznYdULVIZPOnWJI+/aL7O9Igjb0YLrFdGjJ
+3+/qEWebCljjyDgTEs3ePAuPVhLMt1bUDWuulD/2Ka3Q7IZjxImwble+r8LlrS4LRJJ+oLqos2/
9iN01Umn41fKKBU5fF9RTpJrJbcMhwoxoipZHo1SnRmVRH0lXQcvRlU6O3nl/g0bHBPjGixLY71y
HVgzMimj9VoW9QtcbupmF4QQP+lu1dhJmiOZ2dNkvcNoXTGCinPiLr9F8tiPUNvZRv6RQxIXubpT
1+FzlO8T0A9Scv0Saq/+HMeHbaYvRHGF6Dv2geWU45SDTIgAhW9iacO06X/pPUEWnga49gMbfs/i
mtnQgoGe2d57WxfjOug5tED+I9jt0irTMd/OGQmPzZK/PBdsTG7qoRL3rDMhKP8WmhuOqf0pTE3j
k5VwcbBS3rSVOz8nzvAuPHrlWKDFCTEOjpXihcRJXE/tzBZ5o7K0BomX6pd58Jq4Gq5vGcEzQ8H8
rvD1icVPH/IhIEqfb7xfxlcGLG8ndY27iDTXXmJ8cht21aK+EvTqiSUwyktOr4TPZ8/gA7h38Rxg
ebkVo8YFQTVimkOIzFtUzqbMTuvg/zYlNSVze6/US72ODZpKS5/ccmMu1sXmEyTLPh43GZY5JdRN
W5nYT8TdNhY0gU0JyX6wy/VGwiwAwT6dpmV7YmacIrn+wMbXUT423zpo6P+wcmaEIu8OPitvpG4Z
00/vAYpRX/XE7EnEh8h9HV+/gVQw2SAkR2wKKRVhuRfltCZjasd7t50qobPL0mo3mrd3M7NPng3s
ZLMKePIRXSUsJ/2BbKX1PAaMIw2+0rEKQrzc/jlr64zrGU7OhpLRnVtQ2D1bQh/tscFiYvw10b9o
tCgG9gQqzLhNA7OzsqNvVm+Wbp/NHippb9MbWdkU7c5tM+yrto5Goek1w7ni8Z9qN6xrFS1ZlTMH
YUWOjLec3wJ+bW7HtHmcodZFeun+LvW0hT4bjp3VsJkgTizpf+lYfFHylD+ms/m4UeV+Mq6wl4Hq
64y8NqNN8CwD+GDyc05tM0RzYyPlZY9Duh7wwG6clunPVGKk6Vc63eTBnnkFKlWdhd04uzqxbgni
/LmGBNM0PbMUovHV9oIdRVdPukQ2qIBjc7M+D84N7Yx1rBUtPqBVgT4v2X3VDAvTov6uiVUALQ2y
I6bz1OfKMXrisVPJE2Q4gvyBxyjmeuah3igwYudEiybBO09Y0Ta3JZDtEtOTA8hmAWi92HcNSxP0
MnEykuzPElT/icahIpkMWFNh+2el3Ectd0dTFgSzveXc9XujBAgCGBoL86oo0/Iw+FoY2ptlufOr
Igb6n8fZNAELzKv/siDxw3zUv34pJoZ7Bv56Mmma9bOwH1JU6QqmCBQICn5oCM8pzog2jS6R/zdP
NJVnE+MdGVKW6en4Azwr8gdt7rpe889bKpy8Lh5M55MxmBXmDGXSTs3/TEuW2IghUc7uQ7fSsi6n
7b4ChktdYPAhUklu0FK/rs1arWhnREtVH1KbhPdM5D+qafHbeRNtFiusK0ml4lD/8KRR3EPhaqhM
A77T+BcVG7U9SBdwocOnl9MHRj3EB5DOR+yyt9mEKJ0twosFsOndiBQa8yRefw6AGGCLWcu1dD47
Td31NEq639H5Ygtw25bJxn4ioAHRf1XUdeycdn1Uah1Q5/e9NjMsEgueMyoK82W8T0r91tA+Cpmi
jiq4MnRa/XU79CFKtnyTAGXQ3/lB8mm4wYUKvpHWYn68FMBfhjQHa471MCb166CxeexmpRl2QClH
2avYBnAN09neGPC5aP+nRKfOPp82XiFUJfZNcVkFZ0RGGWyo5fJGV+xv3eU0+KZLrCm3p8jW+awZ
MuK00u+Qzz0YWJCkevs/GwZ+tKR+GvvJjevjLPzw3PaTfIHaV/nyLam5m9oK0+wEhL4yKJIfJLek
oePg98tdyXzEj3hpYlRevo72UOZQPDYZK+y3BKnJnYJVLI0Gqy4Cw0UM3yTcBRuhY+rKjyGjnpxl
PRMd9bc7p/tsVTEf6snnNXSlFi/bDlwIkoKJJiJH/kKFOIz5bEbmghV3MUnLSIs+DXVnmaSm5cLr
lpFSOnCB+3Gm322wD2YRPI5F8LoOIw4BkT+lMx962/WxTRm/Xdce2dkixRY0vBRo0+bEsrTfbrba
+poKlBVR1nvnGtssm1ZGFEscvXNLFB0FNajRxJQK/hKiumXBeRDXIIRwUhk7uXXwdUHZt/3KDdcJ
KyoINta1dQIwnu/ace7d0BaQ1RYbV4qxUpfN6w5IvEa+DPhma5NbdENCfBw2BGEHq+qT5uYTXe3b
kEtn0F1jue5zLv0Y2qpTBwolrNBLb5WXXZF9PUjaxGIBMEWN4s4YLBa8WYfet4x72rx69OdZ3KN5
zKXVm1d3axnXZcCMBBuVGyWND9Vw7/AxJnAdtsv17W1dqzqyFBMwIZbQMB8tD2o31i4w0BNeBekj
W2/JfyY4jZns4z6vqVbQ9AQn/UxmKTCrPdg4ZubbHugDhUeNw1Br84Km+DWzhpPOTfMoTV6aCa/g
nR45cDMlfmVRVNHa8h6WSt4MvoeHNjeuVKTnBDltTdubRQK+xhD2QyV6Ertl8oY5TYRKYeFYR4CD
qYBnMxLfyretAqyZ19GgvlZZ01hm1z++b/MeriFE2+YtJMagL2mercvLZNGmM2p3PkITxQ9Mu/Sy
OLcIVK8SUlpctMVvs2Qfc7P5F8+mQ8LYsDSolvw4AXMhlquX4D9pquFcMurH7QCiOmdnicZZWPva
REAmUGiGOu8BAuZkYQerOvA9C3YaCHGb3I95GyW2cdzkcKwkoqtlJ9/rv98VUkSbDRcBn0erX5h1
AKqP+ZNtsQOrgRs6qXNuy452MNzcC/OXNY0ueAMjrI0RynON1b1BZBTWg58ya2XBwNNp0ozQtMGL
mPGC8z7L+6AKh7zuY1/RRVomDM61jjJAkyzwQeJOy/SymDo/KHFn9QZA1YEDYOnKkwDqECVoqacR
Mimyf3cs+sILx2a5TOzzwlxUapcQLLhWFA0EYUdcMBbQR9+OvWDAIbAMJTLiTT9vEEBz9TdfzaMV
uAH7psctWAHzLYn5AFcY91v3UC7UjWkO9qpRZ5mTr05yn729hUW/1rEGf7TDq0wAABhpv9FqIAiI
6Umg/uOd2gEHwdvCj3mszgDdt7Di44rrN6PmQ43U0G9kZsxBYisfb0BNGx/AGvtN3AVNsAAJV9gV
bQjiDlXKjBI4r4J6vdE9N/lhOfGNFwklj6ZLbM1tcoQ3cKKjn38Yc38/FqI7AoXncX2uaH+MqTPt
oBmxzu/W7OCMcgOdSazICtrfcu08nGz7KS/faKePWETPsZ/ZDw1WuLM27JO1AjQcXe9jE7aOZxPF
Vw/FlwnCGZM3qpFdiS/f59ghIpsigQQPw/i2bRu3fD4LLZoWK8UjkbzdWNcf1PM+4Mp6wav1aI2q
Zlr9Z0Qrg3iZUP3JZ74Vo/2EkwkUy0RyRlWQssZ0oNCTAgr49byeRj1BBvzZchZ2nb1ysQ3qsJOQ
RI10va9XvBSZDXsLFkc8UsQNqfSU08mI7a1sQjcQj7U1vNZS3Gd2DxF79fWBJsQl+6IpBEpgvYgD
L/LTUg9l+BkIYZw4CMnodqV/XD0ZsYY6pJsjDxm4lhBnFhDwB6u/UoNzXEIT1N9d7a3bXUORI/qs
661ZZCjd3DbaiWu7eUm9H4eV0LlfrgXHSrFH5GLqdOoe4gg2uOZeyOyvEj1GGe4Es0smp2ufif6c
xdAdh0lRg0ieIs62+U9KOmP1FwzK6/AsNQUfoH8h3ygfk1h5WL3gCFnuxcKTG4nafel97Jg1kpQ2
QJwEVF8pj5WNZ2PPWmDFO7y9ezX/wcK3x70LArzNIIQ+bGj/zJ3ObX2gXzaNdJW/1/7IWZGVE3J5
wMU3AUmyOolzoODyMfPLF5NzINxYmtRlVtMAseIgZA5Y6RncCWthlGk478orE3To6Zm3OY4bCJqN
bO4oXX+zBekHt20jJMZt59j0W40u5sZNBjFNmHSkIas8s1jl2cMnGeSPpjHfoKL7PD/ZtqsfmrQy
HwI+op0vr1h9dVvCYDsNzT075betU5fCaH9G4Ys4sbenUdTPbPiokqpkeijERrS95bqL4TVO/OS5
9WMHgsaOApMPRoOXpMW8STyYgFF/DuquBQf/yKG4cp7hi+qbW2kx7wwVS1plg9Rs3e2R7NMRokEb
+aQhM7/Vd9wrtUOF6KnjSW4gTUVrbR660etooONJgdTJ4Zt8zUxrXAc+B6QH7ujKx8IJialTQQFK
peKALS4SoemIJse+ubN2qcpl1DIdXdTFq8ydUFXy7EybeiohNRugA8zGnD+x5Hc0qodI0/Jtg8he
UIc4LkriReJCTm3kWwnho7aoVMkd2iauL2k3KcVeL9eO2a3Z59N9kJJ3hsxwtnlqVFXBRw18PP2p
iAawcHvfMqqQcrgwdRhwcS9gZR+QklbzZ8hZhfQjq2+s94mDgJkty7GZpX23Lr0+FW76mzTdGxAe
YNJkvdmZcNcor7VN2xa50uPTaW6k7bAlbqJ3DmbePQeyfldNa8REBaqdO/VsBSwL1jOwGLO8VRN9
XfU/QwcY5m69rVib8W6XO29OHmo0ZKcyV4pkuCzNEFEBgQVGJJMaEmlnXuC81OFk2/wWjYWmB208
q4GcmBo3Pz/1trfk/djIkrLUAAnOZm2JF1ispkMqp//I+mrdGQ6HxrC4ZdxGpaLBcsipQsyEXqg3
2V+fjctSywdZTicLD3tsaXnEkUHxx0RhSE5XgMyLqLUFpZwzQ4HZhe0wcpNLCISlNr4myeTljAsF
65zOYROwALmWsiCVAB6bqRS9E7xlW9NgptrZmqYEd7a7sGkMb7cVjOxYkFr6lauTkfKUtofkehuG
uAQJ3Q3eptRj5ZXQzCz26LggbpuzysYn8m32w4hVtixGvat0cwEuC4yIOgaakGDTZPlhK3IzStaq
RHcyYsvYzq3mgTLLgO1ylgw7n7ZFL/EfcmitWLtwEuFjIbcPsofWXwcnapPHtMstIxf7GfEDvHPm
xK3fQoJifiwXbJJd9T5WzCV2P+Kl9YaDQ/e8ZjjhaLXTuJm9nQmIG6dy+VmStWTotg46aagqT1jM
+P641yXpOye57tRmRfdoG3wsuP96M79f2ZlNjJfRtnAfkQKJMbdK7lV8FvIH4ByPSHbdD0bddDeo
IYXO7F5G7bCt8Zzn1LwSXDIHl2/BoFOZhxaNkSWcj/dpXLm94MCQDjXNxjPbrJpdk/+GPcII17y6
CJNXwJCZa6gTqkjUXFCH2Jb7MmPEzvsXz1HbaaqmKcSNfKhN8ih1/TULFD18cbGryEH6qwSa77lY
a9BrW3yHb3TcnDfVFPerl3/WLj8w4W2R4gIM+LFjXjcv9FJdOdiYFUyNDUPjzgjaV9Mji8XOXZw6
Oly50mRHQfvmrenLXelv/a2ebguNNaUYkGDSYIWW6TwYwsxOXTs+cnzBbReMSrbm2XZwy07uJxRi
Ix7rOQwyjA5Cfi+UJ4UO5Fb2sVw4aILYCT4NMckIym/sJWcZ0GWxO264B97VClEbeMRZpVihNTYh
UBB/ypQcadnxjkUmWiE/HsYux6vWN3cdAwiuVeL/oLNDp2jtsBa07XDSNFVwHrouZ47mmfGQNTHU
PCwlRRUZbpqNejhLVz5Qmu7W77pHsooMIAGTPYCNYZwe0nX4oOI4tHLuzyUt3O320DwFKhD3ABQM
bDS8DEycfRu1T3xC8QqaM9FIRHz+nteIKn44Q3fv2rK+HX+bzjSg75wg7/b00bY8D7ybLA8qFjWR
X5b6AgqTnMxk/mnX5g52ApTu9cGvBpB4Vf1WUK2zmySwcnxsO+7pWYgrX+wnZlIlm8eg1zkb86w7
T8sby2N2GIUZsygyds7CRcuU1+VQtzK7NcDh2XaEjtM+981mh0u1EXzU6pysdHHPa35Ju9w9VZux
d0iG0NZm/GzpPxsEYGaSCZSSMDXS30fUlHDCkNOLlGxsR/GWWe1801ZJGfF++62a3dTKs9TrtIP4
QiPxrdXC4e5IzvHEK5DogUQqZF1eGiJilyR2iMNPbtl5vNnPOqkDOpLlEE3i6Bri2DiQG/284Qny
e0xKI8k5gldMiI6mCsm74Fxj09HjweomfHZ1wGvlH9+r0F2IuWqPW+QuRRa8TCZX9I5mCwfdTQ7y
pAv7xS+72DdAW/tZnV8sy/hi8GBNocR42XT9gm7CGoKptTJZkKtOQrTjrAOR8Vbq4Uux9tqGOdtJ
ahXRVvr369vK09huoOx2ca/Vq21RSiRHvhw4XgebwXjfDpQhcZW4hfOkDpD0i0jn+g4/hUsBZlGG
M8DZtlnTWAkKRpPVZaXssfzfthTNs47oRvnNl/lmy4aAZzl0c7RG3Q8JpbbFHTuu+rwSbA4K52Mw
m/ZSWe7eslDuShpsOe9hW+E272vaToT/Xq0v6FDq6CxUmKtnrIXc/Nm7mNQtraMqOHXqn6Zpjiph
bB2IBjZJX7IhyAHMV9Z9sSwCFY9obWmj57HBfpia3x4MJGQOnk8cxz9LTjETql/VTfflHuq8S/S/
yCJfMFUswg/NVb7WsL32dqZ6vPj0oM7GlS4acDFKshBYcY4tGuh+bZqUM9I+3pjefZ1hDR7W3g9V
Of9gJexRUoNLKdUTVzeNj+DUT/N8k6oVbZe125Im36ZdjCwVVj6XXKsXDlpaq/5jnUr8baRajQRB
i4LRPrRV04ZjufyHxEjH05r+LbAjGS4SoqWmADFywsdH3ftGVlSYIy/X9bvOqUvdNkJ/yfrEzYNc
NzIk67o/6GFIfot5a4uEuAYbcNWeRtxY11qGQ9akp2VWrPgINEI4IcVyhImQ87/5GVQAGvcW9yo+
ZuYfXInigF1+3a3dubS6T2wxVMUmWTxpjloP0wbv4e0IKYq43rpAtUeE1RAtbq1xOgrbv/XwhO2o
vyI7aSGVK3qSs8mGf7o0//U1c3PLskxiUdqBIc5CP+DQnhdrOC51ECmr+srR2zskA6Y7DmwbnPEh
kfO2B9664IFlrb0jvVCHrk+ID7816ZS2PF6XjLIuqYEtrTWe2YQZW/pAyP7DY8NzMm3z1XS7mEoE
ltjktnzS5tFVHD8YifXpV9+b8Mpbi1bUKJ1/fQauqHrlBgirF0vLTuQ2F2Z3yUKYOicr5x7L6PM3
WNFpaj7lVI4kHCtiPs6j3xzTVlMHNHQRFa5VaBsV5wasl3hxRpsiB4rrerf5m4oxOHeVdWPXmLEG
l6Va7hzFE7wzOm4q48depsgxDTaOi/WMefYHWNR43OCADz6lhfiKma8G3bBr1yixVZdRLGR+zYgY
S8DurJC6xEssDoRIh4h8ZkLqgia2vPxTD6gPZRXw422Nbzw5bBWvv9VtXBCdKX2vDBZ1qjNwwct2
46+8HpeOUB/RypSgBn+0N7R3P0/ncsDo7NvtfGQBSF0PJSSmxZWpZrI75iWw7vx6o+rcIU69R3rd
8nOzIvxfJbLqlxXgQHLGRPBgUUrwM+bTDEBja/CVe6wue64qKpnOKz4Yjp6QL6RwWCEY+JInfLXT
kr+L1mI3qPk6PANcQdE8Ggm6WjZkFFZOHS+JiSIHVctng70Iw9YV9K4uvVjqA2BHVGrLjVMq3b1R
pvQxY7yn3v6QapzMa+BfMI1fsDJm+D+Nn4JFytEdl3vXYP+VeMPJrAYMSUwxGYAE9j/zB8/adqCE
krN9vgfRhjOlWu0Djv9X9e7zisI+vtGc1IkjITo37pfWP8iZI8RCxeeYJUEAXjJi3Mf/3u3B8oFq
eZxdxeRMyDZ+Az7FVX0FwgI8lGsVB554vEaOg7n6njQ4U+9qauRj0Tqupo6T2zHhX5Z1rR1NKVmN
8igJaJADacF6r8K7wl8onrLxHU1KCK5QPidNuiENQQKu1IxclQHCxdFpjy0lmmmP2HnBHHncMuox
ISd7oTmhzYsKQlhVPTuy2/CFr096y+p9st1ZY/eX/jLs6kN66nGfGeI6QttQWmUXjkX5VWkH6dqs
ziZ0iNiaJx50ukTAU4u9qejd2eYP5Ldw6zMZLS6/bMBvG0HsPPFKWlunzOFyOILv906EEP9WfktH
NukvnpEX2XofJuWMneZoKfwsjdxZ8zpMh6PsxRDrbnC5jPSP8zwQnnUWmxszfbZcpHjrGEA+CeTu
top/WwD8hsqa9KanC3rXDM0vHxbm0tL6LmzsNa36cqQ4Z9kYMSHpcCRNfKXr1DuyHQy9HeYc/mAV
VquIKODY9mlBhRZCBqm1co4qk46dSoUATyN3OfQyI3XvDB8EyL6a3DiLVCO0a7znZD50y20Xqcfv
M2B8PkqKHNNntdZdtKrqjeqQNcpYIgkG/dBKjBS0NgR/REJ/JhflGKQiQYPQ++IA+jGCkI0xN15d
HTYYFngiQavO3UeirJPvtR3XX8HMO+iD6a4z9A/vXowmyyye1xT7kOkkQFRZuxL0Hr9gsVL5adEm
mvrXyRyimgrquDHIHp0T3fFGDMrvQPXNzjfqKRIDTaK5DZWNGkvCT1aM65pZp2KgzK9+m346EJT4
ziyPo3tczJvuCm1dcRGPc24e3G0bo3Yjg0iH6IBTxZ13NtASRnwMrcFGMCfgdX4sLN2gmf0UXFrS
ij/ekT7aebVrHO2uS45DWsSaWCBnUP4AJqM+zkF3UyRQOhsGZO61vPuRbm3vRYo8uaRoJdI361AN
4ELybl1383gFWLkMPfYyBycazyxyBpi3r4gAIz/7XvYz+Ey1Vtf8ziZmzlmYX7qmHYx1ekinTX6y
8DeUa/BgBcFPyYwCJfEFrAWOhT4XIayki1B62PN2vxJDi4LEwA5PDt9lZ3oFRri61U3hTI/DWEdi
Hts7drtTKNJkix0nu8/Swzp5EVrYV6WwqNZll3EwIBrxmrJ2yAD0JReTxp03f+KPcA5N115f0v7T
tqDXbH1305tsY9Ugqqg1Ea0D6okp02D7k4YsZMiAk+y/9JovLDWKezIDuCrKVUYVCeMKfzOwkSXd
9wqjYr8E7JzJfuAByw6ygp2Xcz/PBcJCW42nnk5VsrjOVyl1HzVz8ZrwJYTVbDQhY97rqFl3rvn6
GEyCyH6fhPVaP1R6Wh9F6pLa4cQOTYfVaE4LQ+/NvPWc+tEJ5LD3UvxnDl90O853iOagRoR17brr
/BiPzqt3TbCvBltx0yCkKYovkFzfjbSPvsjfjdQENTc7Z8sK/ijIUOBPuiMX88PQdsHZ8o2OteJq
hSPxe76tp1Z7b3lJP+NimRAIZxRO1VWPVHy4kVBwwAsXXX4bYwUkpasCFEAabXYTvmMCip8t+klE
4oPeqJVlfW2/8n+7YHjBc5it9zWxng8H8La2Bxjd89YDt8RXkYOeoBjzBjcV+iyLgXC0CMSl2hMh
BKLnVo7viSWefSctwBkjCrRgAijB4sAnJQeWC7P6OLd/ki79rx4JiebbE4g7ynwyJvC5SmI50Og1
ljbmE1BD+Gh/2EVjyawyMrWlMe3gQq+hs9ZD5N87CcaWYKU7wyZ5yc9mS5aodcz0OKfi6A/owZt+
a3FcseDAIpNot4zcDfS/pskSJ3gfkSXws0AcVenf+QUHKZavDPmJDj+2SEwxJbWHPSXyqMLey1Sp
mNRpYGF0Q+ONajgJoVCMhjlCF7MHjdYNUcuAC2Bi2TsbfRPNDN1ny5tsDyQEqbGroynnPjMR2rzN
a5YdLpgELCnueZLDL2tzio5KNktt+eKumzowTItL6d73jqxD03N417mJijr4KEZuvxTjIsmULyN2
EMIMmdG+pDPyQzCDWmtIQBHa+xqsnIoibIx5YgAH799XLwV8HXDTabNfagzuJ8m2prS9x6AWJq2Z
zY9r6/6YdWyIKvxe8DcyxTorHyaf4sDt0I/YtfRmW6HP+h3YDTHja9creyQ8PV2zHAXX2wSMiGiA
r+WV+lsH3Z2Tmn+2gLOyccubJIWS6tos6JPsX5TzbrSE4itd2TPic18NcZv26W2QFHVkafob9L82
6Im7++pxn+fQOhcKILTsj8ZkTefMTvAN/Guem5+6rZ9PtuZdTNlpOC8+H63WeRqwyKCJEMEInuqM
vinKDoDW2VRR0zpKjx3h5GUmJtv1yx1p4Es5UOJbd/pE9wTQL3EpHA87IGI2ayw5/fZXG8464eKk
bnkPsflhCiZ4B86yLw3sSirrwmA2Vp6A7FdDs2pr95SURRLrPAv2M7d9BEtuFkG+xJK5nYYuMMX3
tdH9Si9fd0PqG8hopO8rI4Ceg4KNxsTug4xPmMBXIxjBogwsZTyuHxAcuFComoBkbb2L4lSPPkWn
rjxqhiFSAssfgcXBy8FvARhAcF/2QVd8k+m6a72VP3/9Ber0pYACy+rKK6Lakzccv60GKNCMV/NF
vnC3TD9yEJshZV7qUEGFDP3uFV7XElpckWObLXnPSxe8972EDAi3iG9mhacLnvaug5YQYRXMYlFm
ETHiZk9/x4PgMwghEANP8N4AZXeXDm15xtlFkmxSiPEufSOzbwheUchROUNWQ5yfLTNEnQDSVpOB
RrEDJmD0b6s2bZ6V8dHDq5lp8znYJJ/IlcV+844D3AtXMDm1dW7H4u9ibT1iU/pWGf9zdF5LkiJZ
EP0izIBAvqbWWapLvWA1JYBAB4H8+j3sPqzZ7oxVd2VCCL/ux9NXw+Lc5EfNfLYYF69oCvR3YdWF
O6Nqf+beuat0fPGb0QBsl3yUS3loo+aV5/QVB5GZx9DETBTAWaO4MPyvrjlxNcB8V43kdM9aZB17
VQMHoSmEmKBJYMxYlQvlo2vG92Jsq61rAdthDdoNOWanOX0F9M95yiSMlUr4CuZMXzs4PKJH6xxW
GioSyfh0+POl2DHfKzc4ieW2xIaDUso2WabPYxe+B4Hx3hTNg0ez2caVLS15Tv9bO/pFkVIIMvs5
wZm8GT3nobc7PG9VyvWibCUFE/wvEcjtgFbDeKk9KBh660KQDs/jHPyWil9YY6uVzpYzSe3Zm5iX
z1QAdUeeIPrbShBfHGb7id8p7XEAJnn14zyrFJMKkMto9e1CyWXY1G6cEKKVl3CmDe1tVSZ3zDGP
/YJBM8APrixE57UIcvGU4/CfWYY3eoZeVvcGl1JFQLYMsFeZg8fYfTzHJhekSMt3Cl4ZYpkUFAmE
HO1MO6aEwYaN5Nko5L2Qi8srK7F7xu80AT5xWeKFtcv8iI/yMWtwnJLHW/OY5mhC2t5MacF3s+2r
vqQGxfyKG+yuLbYARDXjzl/k26jnbw+egfSDhzEYP7AcMopiNmUNtst1Fo2tVhhosHYzaU7sez1u
uhoXh7YklwSECa+7WO6iWkVtRxBBuzRvR/EqUuZHtIi1ZVTdjJRrX4fR8tBpP0d4LONV0zFgwwHm
uEN7NLgzkg6K+btgGW3xB/Ulb7dJ0pkYrL3w9nIC1utq8kZuRMy2A7vg51DeW3U/JbLsGtPna2Ot
wOBxWojY6mclSf91V7eo/ktsm2XJ6L8CcwlSVlqTELo6ZlefYdvvGsHR1QzzD5UyqnTpiNcYsPap
HVwSOhpxv3aMkOgaxOB0InAyM+eajf0cLo8K9aSWWnBzklRgrfv31jNfaLsAc4aggGYX4CQrR6ri
M5JhZEDWRRVPu+khchMcLgkJogmRFi6NQcYsmAmLFlfU66iIGZx3D25dUNwdc8lzlM9b5oKoBuSx
ofL+aigX/wQT9+ZYWg50Msnpko3+4Ja86aAmrxOX49pwFrAGeTE0a+Ol5ypdY2llCEKqnEVyjfiD
nXw6OTCHZ94PTUYW9HtA60r9KaY42GYjxp4kSd5Ia/DduSSDUma8g6qSnVv08baVFwoznZ2Ximc/
kfOKr9mxX9JG/csBnCJwskuOpQ/Yk3gesAM6WV0zXkFs1usW4BX2bv0OBbByjZlkNOq330Ck68Xe
DlpKiub6wx6mLzsp4CcNNesqzZthPfymHSNbArY/Odd1uC08IaYeDyrIHsXYvAjdJI80+wCfpmSW
kiCeq3SrIiXX1G2YGPmyH+GzWauQVwtn/DYBMLgtZboOUz6zIjxzKNcv5EQ3eZ29UGmPDsIjGsn+
hQMF3wouMn+ZfTlpyaU0cnaauQ3jZe5fsc3cMAlRq9XycKgjxA5UFQ+Ya0JO2gNQ0WnOi/Gi+/jW
UxArLpoBaqmsmSSJGXjcMjRqbPOjIpLHJjjygL7ozqN+A4IYprKVO1lUuOFh8uaXDOATrWPHuPd/
+Hc42OOx93hOqfasVvM0IdxhAF8Xbren0PVYN8Zv7Ql3z1aivWExin9WLNpctvxtXLSIcq3rAbqp
Hx1b3WWebiXTmbWLR39Z3E80tvC0XvIlKRJa09mePB6bvMNbMxqPfGJfmXdoo8HhCe+o544xGiJ+
R37/YTbp0cfQ2ETFUxgWjKnjjobkR4cjNCOMXhK2xtHYjd13hlulEyAH5jLEwuUnhy4QUMhFcexD
iVfYwiAxnA3Ch7sC6ZoZHB+4gZdiBXBJYojtxy3we+JIEB73VM0T4uvTe2xjE4Rs1mX1q2a3OFLM
gGw5r+aa5rWg5T6XBHKmTTP79krjOwFhQ+EWJBhhJ0uL7D8V9w7Sdv0Y0Qm/dtv7PLkZ8HNn1Zu6
XCcuixVyIbaRfYA9jujIYjsqjRk3hokHjyUOTQicLKBIQy9XXbLSu3AOPmKB/zPtENKrFrwCduiI
LEX24FgLnLJzV4Y9/Q5AF1ZciB46eRyZPzC8tz8X3vJ29uQjeCc84dK6NY2dXnt4y2GUY66MFcEw
V5ZbdkjNTBfOmv2Z9t1HLXAruAP+h9m8ibn4TtuI8ET+WgqcP3lF6Q3WhnXAoZ7hj94aL5XHaq98
ZVA5RGFjRjKTncjZqKo6p/HwC3VD7qcif624OMqAVz4Xo7WBrKtXfpedyfQPyHMCWcM4Zg6/IzNa
q2QyRFUCWuDQUkEEN9L94jyWrjpj6pgR0szCb/5VVQwi45Dg42w96cafjo5nfHmeKzaxmQJPqMsK
nkR37iTpKPw6gBYFx5yCxwYvxbapcCehHt89Q3hEXtrXnDvuirO/ucU4eiPlFl/CPnuwhfssCmMP
m1ghtGJRGBqqt1pwzHRJbI0IOEGPDZCSK8o+JI0IyuBqm4E7RqR8iBgpVmjZhUPBLUVd59HvYfly
Z4lCvj/RD2+2MvIdJd3Nxk2ss7CfFeS6lS39aOf0NgYxLe6tWdHtgjVRJnrlhqDFbK12lOoZG65S
2DJCFMbMeTIsj1tAzbc92zuI6SlTkYlAMja8bJFxG6rfGgP2iOlhjgj9KVtHjLQxjH0nGXs2EdBy
Xw7OP+3+Z08MZqQy4WjmeCZqQpucR4oYvZFWgW5lVetBZ/Gawd6OksiCwGFwd2T+qiNu0PEiqQ7R
vTW8uykoWi9RPEP9EaVVSuJ8vs+GbHdKGkhLQTDeyxz1YOQhicQc0s0O9rCoLRbMMdpgInaoWUaF
qpzmNvrGv9o0zEuUeoK4QYUyaW8sxoq6x0U7B6Fex33w4o8p1lwAIEEH6dZW/lOEe3NVIvttVP8U
TIHaU4n5kMGqL+LyzZfdR+pv/dQtIALV7z5CF6GWZuUtKLGMEiqqFi0o3MnS876d3Rb6ZY/FJF3k
a5/rSL+D7Mzkx514CN1yG4NZtmwPlybtq7t5fvRczNKzQ2kB5Mlp3YeYqWcJEU+ny1V88OMNiJUL
tpqUMJqBBNkMX0M6EiHILjZulZUEyr4z9QxRxBsOkwiILmpYHZXT7SzAoshS5HaQ/LjBkhcyj342
lxjXS3tbK7SuFnRKDLTLTWDlEA77NympOTvJbaDZiTLEzdXMBORcaRCP+Ok6e6RX2O2+U/8rHm3n
LqiOjtv0yQkxROU2O3TVO8fGccU2ooe+C/p0T6a4xMNl4vjee6XGBCKIElWZvwm7x65O32eEMwIQ
PnI6GcqpXRyo9mfeVBNFguOuw+JPNKLLEA878i7pvCl8glw118W4ReiZfVyR1PX5sId1p0CDxr8M
aEtUDyaDU0u2o+vmD2MKL7P6TDu6mrDTBk762VjJCd4YOQCEjZXKbVq8ibTA0GyytZnBBRww6bAO
HG2uAtRjTAwLbU6xAjlPjXTCo98Age2Lg59hVB5clZ0yZGhsi/WKalfiBNZ3ET1jQCW3RMhMPVVl
3OymvN5Piys1aPxhPWbFb5tOr8bwXMfYu/uYP5UlhICgxPdrNVASyfkNtT4nPbMq9i1vHfY+ayiH
G+DlnYQW2Cj8BKSId6SGn4yUV67z+eTsEpdxaHEiJ47nb+zFTK8WrduDtaQDfqPCdc9tWVabwBjo
iQDfS4Mb18SSqdbQnCZ7rLeitf9UtoyoFy4io26aSxKeyZrLxQpx1mdFWfkDdnWlwaH1cfxJwg1f
k8QhXczlhirFHOD5OsjwZowRl5q8vkH3zq+xNbsY/iboeSIxjrKd34IASWAi9E6deLQW9bziNpmC
R6LeqgKkbTFlWnOO3A3I+UBMN22WtDsRLZbawNRrI0L0wFTd77yyeyxahzc9wNEpb2QNfXrTvUu3
IGxKaW+yoe+Ps2/81QHBNzEhCfg2Ae1qMZEJeXdZDv8vvHmjwTUOYtNiEskxmBX1jrq8pZze26Lh
Nrdcenvo8bhl47hZeywyQc0IBlpjtSHRBiNFu2/1fBpN+20kTOEtZLKOk/A6T0jpNqQ5UiOBjwkX
nIjxTrX8dNvI4PwEzUvXpw9OPMt3DCnPo18mf1m9oZuTOrT0SUasnSDwhnMUEK/zOAd1AfS42m0u
PrNrcFRZs+7cvV2RU3LLlqxNUA133ErmGh7n+F/Ptup2ITO7or/ZoVGvPRt9sZH2u2/ZOQkvDAyV
5Ewv5sXO0whmL6rokNkZJFd1kp6ToOjW0RB+ZCnhJLQhql6b5GjlLP1KPszWbK+Al/2buyzcBGna
s3YyCc1x+eDjeCtbbF1WqggEW/zebvck0R04VNxcj2QlbCe9LZptTefZtuKqMLStdZ5Z12s/77D5
ZHLdx+bRFqhjBYMuUmwYgoH6r325nQb/KVUuFz0PJhBUXo6q0Wo0Skac03iK2NUc0RIHwFy15bE8
WlH+DSrzgWUUAyo9hZnBcbzFcut8VajmU2GJfW1krza566Myw0vK2w+MBoGbGSJO3+aG8289Q1hY
M4XcVcDFmLjZHNsM97+u6L+hLvAxaWY/vi3/oWwc6gXkzuTNOc2W9VqMbM5eIrcUiDNyO7lF9Bvg
7EVxMtRG59Oh8uOLF7nw/PvEOdQl/PGIvkBq5HZ9Eqptj/eJ/sp4M6LMgkyLQIfrVd362TqJEKDc
yhmOY/1k0gKzCjS+FSdi6upzucEiuZrdjPS8M3w0wmTe5xl8Cv7bYPgWO2N+bsYRpSp8MxtG/Ibk
S7P6Zp8YHv8+612sWXmJmhgIJWDmjfpoiGxmTO8f5rw8+7ZP82fcrZQVcVFa/stR+eIHdVA7yHJu
C0CzNSFywK3QhnOWmFMw/r8Cs8LBrkxG9P7Ohxm3i8GKQOakKXCONGY5rU9e1HgUK6iN6IgyJMIU
myJ68QoNBw8DBu1bkOMLiAH+gFOzMIqXrAWwkmLSJsX+a6dgRRtF2DuEtlaZ9VE5CXdP7m0mE/VV
ocO/EZgFE4bhEGx90+T6TY4zi34GhSpRNfNThKsTWK6623sAVehohfMSNpQHqaF9wM+hWDmX3sci
uftxgUl1imh2HDaIhHcclAeyp/VBw2p0DPRrCNM/GkIDLiiPqMdHVji7QGBiyvwQhEeFJNy4n5nq
Xv3EfPC7rtrkbXgok1Pk9EeZ2RUCaPBYDghhJuJtZALJsrZ2YYAB4Kzlip6dJOQcP4eYSGQFsJF7
lFr4zjks8J6qRXJmjzYgvx4rFwK+REsNOTYUADDjahuQO3QIuzlsOIV6rYJEkFf8cBYeYFABo7b6
xD1Pcjh5YeauR6t6j+bDkAbdwXeprOR2tmuy8KFJUADYWSHt99T3dmG7rmrH4GelBy8fTuruFfHJ
isUn4Ux/1SbGu8D6Z6Gd80VqLnuLzbHWvwbC5YvDtMmHF78NVegB3sU2nFV4bALD8/C6ATkX7utg
x0jCA/MXXwTDwem7U7lE3fsC5OXO7GfGHnA4taWPMXnzleWhJLX6RTgMa7kAL1w/DSYcLGMaWOJS
+5a7cTtzl9KvsekidGi4Eyi245tW1Y3uV/QeDRMBVfe3wcKP9BKTzvTCZzuxD6Hhvvk5s7SE7KFX
ZRiX3PrNskjaIM/F+TRsB4sIf5TYT8WI8GJI+TXQwMqp+mokfH1ldJpl/D01tbMSZoJ5QWJOzxkX
m0tjgDD3sD/abZiH1yHzSQlBSFjz5V/dXlS3MKbMqGR+htmTfddbRrDVmc2UATSU6xK4ggJoQfCJ
yfIM/UmGaLYSE3rE9tIWBNg1nvJBk8g28ET1Xf+bwh7bUx4tmbnDvlbNTzYwUTDzuy0GCb0mISpc
F/E9w8vUS+/A0fM4O2TmaicSG8uBM6k1nst+NzR+syGiT9tqYRFZcIszK7TXifIDl9tN4I1eQ0td
NDw6YRCIN85Q3t05+G4FToHRA2DetAGJv/LS025Ajqll6hrFdz3iiBzUWyybf9D6L1HMRhhG3ik0
XdClVU44RP06WCjZFYyDM+t2p9PIhg4y/+Hc40RAPJllUBAdn15xVj0ggGBsGquWBGX6qOL6ieJO
WEYezoGOI13OQwM7t9gmhU0+qkBnb6U6TIwQxoCcUDKedFv/G4qOYx3nLcSyBTUC1nNF46WH4wbP
VEbWd+8t/OfQ+87kjGrrdsv/22/SOvZR5Ns98CTugqE6JkCrSy6U5Fx2wzT+Qm7sFTGlABa7NUMn
csuRTuCQ3teGzsx+bm++7qgJ7gn4LSJdjTSct8xBbLE4C+36jTA+sZaYzreexuOc1zoDK4YpARsZ
fFgcbAoAI0zVXKtNHcA3D3Aym9JnLEmEYeUy39I1p5JMWl/RJGMOWTFKNrN2iGuYXyNXWaQov2Vt
byD2FTthDmTwCUwr8PpL1DXa4alFbeswsTiEZ6pDwfmXDHm8I+n1UeSdubGpzeNiLj/IBTSOeCuJ
iGxjw3xI2/kqjA5kGAXbRy6Jq8Kk7nvu/lJpZXtpqHzthcOpLNLsiIHvLp3+MoYdX1K0zOlbeQp8
7L/WsjAu3VarMPuJaxhIycjQ2AmfUN7yjcP0HxeCA9cKrG/qqyVcetfYjYLFzFp1BwAuRE/NpyTg
LxMyTiez9uiHnBEagAVLWO9Q1+ETBPeXaGSS3YmDluMXbjkO0f4xBtaaC/stmO1P/B2aRl+u95Vx
tiyANo6DmWRMmGjhuP6QlvFqFSXRjxmeBKqduQsy/57UdKRGFblGLNSvjHOw1o84SAwVP/iO+LKL
cdxvatfbdSaPn+h8fsE5v+gSA2zPr1Iq5i2DDYOowh5dB+2/Sbe/ScvYO9c/Puk9MvrxC/+U2TsG
dwANTOErsuM2kRTY0Ml3CU6qWzT51kCZyiICcSU+/HnpT2ahZVS8bK0Y34lN8oKmrn13Ctwpbckj
HHbiWaTi6JXQOBHK4W+OJHltb2IygUN5ACsb9igXGLuNFXjEcUXg6x4DkyB92n3igrkNXFXspPVA
7hbrRFn9WrhDuGWE1uHJ4gnumGZb9US+z3wW8XwulLwZDhNj4aXtWi38isV9a+fJ2evr57lfzH9+
RTNlwadeVvbOI3SKYL5r9JvMDzkJ31U4c75tB3FnMIPjNeT1zz5DV7wxtn0tqmCZMB9NsAC5PWBL
1SMN37H3ZwlkQL46Qmu8eGE8xTc3xtYWqeDQWZo3M7bFzgyfMj3pdVgieqfEwdfK+ZCq/+OoAsVT
0Y2zMJioTIoVbHA8ZYAh9FHP/WegK9SGcbo2Ge0OOSfD3kD/m8Y038BQhr6FpNp50W8ZBD9OFvI+
o39NwRawwq8Y+YeG1ZtnpTfWQIHiyAwWWiCuCeH9Kr87QQD6yzoZ0aniv5mgnzF7HCxiwUNbviUD
djEgobCTo/yDYXPJrTn34OIAF/fAsc7y6LARwtxoNF4EDC8a78Acv2NWI+1hdyFzrPitTKdvm/dj
FyZDzO4nTiZvTGQceVfeTQoxnXQY14VMqPQpnQ3gh2uNGZ/94Uh27KFezkhaYHSNGdQZ0VDSovnk
hsZvjurCY65IRml/rTV0XUvNXxm3R7BGPOSU2LgN5WDQhFjkzGhbnpgx013gUlKR+++CGDdOxvhU
z/R2+ZUo9sMUXGZ0x5VpaDhrHNrBPnYHizzxZQGaYslAHYtTjiPzbAAesfKjV2NjHJlJtPwmmASS
zzxV6qR98eFDptg4Iu82hliciX7bbqYQypwcjk6f5GtapZLyqzIFyjPJbNTQB8084VEkrFU4Kxal
+WD6P54vb7bpWvANiPj4Ub5ciclMmdV96mwIUTbMW3L4V9rbCOumQXaKWvuIPWnGNDc+8KZPyJDZ
dYJ6FCN4xODJlte22sbYyFbYm5h8kN+RkAO2qtQ8r4OLXpKy4Y5NzxYwMySaeUYGtoQtrQnheooF
jtWOrbHxzZM9ctR26XrL3OGlp0cPTQCbOPOnf6RED0WQkddKhnKnbIsBs1pyh236YSE39LRZnsir
bmQcfXpQnmFlVM9NA9AqnE1EqrT8l1eCPEankI25JUY1rSPjYD6HI9cEdz5lCWefvgKXYcVYh+KX
YAY529nVuAmbLl91E/fs2kaVKI3PWM0mXWi12o4T642BNNkJ+PFN2vLSKu/SzH++rXjunIRuqMnU
AF/5c57HQAYbycNA7tZbj+P4DVJkzwDzwv6KsG9HG5XWPwmLpJPgDB6MYJunVHb4CpI9BoKjnWK/
czQFCYXYW2Tz1+DdHwqDYb0lx1WKT3iVF/Nbp3g6kn6Ct1p0ZDNJebWSQaztK+JE/nDQKVcYS3jj
ml65q9J4KwPs/dQQX4Td+0/9GDCgEglWIdK2NnAD9u/oNhXjs065CuSFVZKTTaLHrHqvzP6loKDw
7nUByS9bzSe2hmbgbw+kirqB7AmdAn8S0UVszMW1aKz2YJNSkijdO6KaCeME6Nn9WB+IsPG+scYw
x4WD66fJxZ4XvzS9Yhi2xj2VP1ASW2zCBo0paLn+V+gX8CbleGoI8bIUc6srioGJL/qRWeSE49wu
eZgQHIGlepuBay3XnugUN8k56wRhnkZvtExqWjkWi9GIvcBdjiWTHGssUbT2Eo3lUsqsvLI4SqOH
ZLvUHltA6pQUGx01MTOgMcQLJAofEKnq+coIvuoNIcoYZqi2nvNZwFP16RHzkyd7eDDbSjPqpoSE
eLZMCPFhB5bse/qI86hlnArBMluMPs8heJnIbf4Zcri4It5TBXVMo8nh9CRJJOXMbdKBLr+aImxY
YKvZbFP2x8o4Fd14syogqRO5h8qjOazvg42v3Z058yBRnujj5sbk4xGwJZJmeHF9ChTeWHeujvlp
zur5wZFPru5R7AKgTEE+vgkneRgHyg8Krz9mAf2/SHTzCj20WcUqfS0ixry+4V2xm+ptlHlM1IO5
AY4Yb2mJAwjMEWdS03OtrD1b3w9ht/+yAOdQM0PZdyzudGV+o4VdroWDsFLJExE5cIkwo0mk5BfQ
aHs3DtUJN9zVd90GmoXeJ3RPsyNGGGRyHGGAfn9SvQW39GNbScmFC2U00M3Oml5av3wXVnBPK6o0
wB7eUqt8k4F6JmB+yYaEvi/JAXBZ8qSD/y7zm3MUOn/aMdSuK0a6eMy1Q4BrjXmOtnOMDlvQEsWa
RZts7lahOfZKcBApzHDXpP5pOUweSRecG0oRsP1iZG9UcJQgdAzy/riL8o2XpeM1l+0ZifjYIP9v
KodLNhEHe9UW7p7u72EbBIR0OsUlUyXn+WvEgnZA32d350pfokmMNpaPohO4XchMNAGiEU58SP1w
i4bsIAFCHJZyk7VABRx0QhbKa6mkaHvSpM5wNROrfeLUX3HVzF+8ln5GTbTKrNV0gbZFw3jfP+NV
xG3l4Cng8SdAXJj/ApO4U83GiqOXGUDNPaNUNhdWC3hV17ofA38848XujncC07B37l1+rj8bJDk9
+yG3q2uBrrkaG/uPng7KDkKO2HUGqTdiRejCS1ssltH4o0atYxLnYy5fMpQ5yTF2pWFTTwgAicBA
DmALVlqKSzMc+ewBFAe1eSJo/l/aTs8F2Nqxmf7rRv+C/fg85TQM8p+V60lEodh/iBJ1i1quMoUy
zx0yPFfBxQFjTyRc+wdgEbSvLCVyLRM2n7wV3hUwXhMk0FULgjDwun/sZqd+4rE17J+UE5zt188t
qg/WE/XUxc2+UtyJy7jaWNjLQ5m0Zz0KDA0iK48uSRjGUmJfoI50SpjHmDNZFZw10iKXfAvONseb
fuTA05Fs3MyB+zik+3BOvzPO2kwYsPeJ+p8Kz5V8dYoh2XgDsro3QnCxK2mu4p49pjQa1I5Z/Rfb
w72o74wCf/zOuIlU/VUucE81QCmLaSKmhJ0DKs9+AgNoWxvDNs1pWxsTfXJh865aKCccfpoPf6y+
DdP/a2cyAEVucEa3B5Lo4ZucY+g6OMrRley1sNEkavPHNFPKAyaBh5u6zaNbBR9B1v6W6U8dVC/c
hT9y7X56orqXLGGBWAA03ODGzr8YTpOsezG99WbxN+uzEcpVV1jvIQE2elgfY3Jti47yOgOfXZUc
tTYxRUxpVJxstpl1LeZsXcx0jhm57uBwz5vOjF4iZvpJbJ+QQ99zPGVYXjJCRen0lEPsaalKLka+
Z4M+KTf7lNai0dRPIxZXjJb+sxGaP63dc0KcjZfG1xx1Jiw8aZt+VXlC04DYRSVZo9DO90HVmA+x
ExuX/5czhf5nEUzta2Zh4K0tQBCCzALHEGaOMZeXoonOht3e8pp5G7rNiPyKTfAhG/Qf+TpWDIwQ
ZNaq65jnjy09p1tMBowWLDrxpI0PU1if6aini1X9GQ1cL2fm0EuxE3m4Sh7mzu1wpWMLdOYIa7Df
/D+ZAZAo6P6NIBuvjeNj5qyXa0fHSA13YBYcaaXgVYF7M471d6QpKq/iwKPWI8Qewxq7J9f/GSjr
O4os4PdjhrLrRtTX0HzuxgrCRBHRHlSTYp3Kz2GYnYsoOnpWHZUSN/XkYeypwqERL74MVnetJa5P
CGy4zBUpxdj7yZoQ69NY2WcNprxSHjceuyKwGDTGBogEczRq/q6u66ljQNU2k5PkzeW2MY3J/C/J
LS7Qwr642zGu1Mke/P0QUOUcDeSzpzr8pGigqbltCA7i0H3Y66mp0DtLwHrMS84HVoWfvRAcMAp1
C1zjERmZvaKMrzgTqQzpsA5lofENwYmZMzM9m3iH6eKe6UgPv+fTd0RpkiumYYfh+tlIi+PYz5zR
BmAjoxQvvmMeWfSs3cS+s+8t+OzlVmNOOweddW04vLdp8B6GiJI6ba+tq/A+oWtLZtlrN5P0cVkp
11PndfHrg3tlelT2pyB4hH0nHl/zMWgOWuQXk6wUjJ3sCHsx25t44WapqRHpvF9TW91O4zBH+YUQ
irYfrcc4/hoj+eHXvGK6nn6AS8SrGGsG7A1F6AL1vYGBg/8yDRQOtil/aNn67NT5dAKeuTS5FU3w
RXDxeebtcbr8NbU1en30Mhbjym7ppkko+kK13OO2MxcWWrknedWr8UQHR9y8DyFu3SaI3wrqD4iB
EiqNyQNwEYEiiPNfwj8xchlvpdS30HYIXGTLidDErqcE8yt3qrk/F8wweWIj5V+HWAd0hdaMonqb
W1ygWaoNkmvqiWQUH6gGFuNX1Q3+abDCcFPk9DG1c46emOhtueBYnyFT57shdaudxeH+CFm6r9Yj
QNIHcAUspnP9aPVI4AZwso7Wva3MDbVHXuMu8AsI9YZT9BUd+clSj1ncFIewD1cNngkGDrA/itF9
p2kzq/zP3DQJ63JT59P6GctsWrcEENaTFRFGSAhszBq8rY07Jwcis55NlW/l/IjJh3FzibRn9Wcr
vxUdzUOpWR0Y7H7KAadDibNxTW6ZGatjE0JLmWtIjes/Ib+4SV77qIPZKtVFBi45PiRknzx9NOMs
mS1lwcFu30Q58oEte0ROgXDbYHO17Hn4GQAJzdn4gZ+6viWBZSDgmMU24iLhV/21ZU62127NV9nb
GxA370YUqbcwL9cLo4/P0u12DSzRExVJB/oO5CEfBO62EDRlLF8ny+Ra5FgfImbMV02Ny3iFegG/
rQ7xqfHc/rMwMlCtKa1k3li9teb8DjXTWNmZd9EyhtWSVL9uX38T/Ux2Q2C+YqsgrNYeTNa3le0M
6yYxDgDrEi6cJhxhPpum2ZWl/m/uxiNMRAPDI6xDPbq8EEQxxjy++ngTqYHrb5n7EPX8yCRj8Or2
2COaxn8TM4akukKbjxipryzRXHUxU9EQW4h7S7IGzgs+ISaNXq4vYWLdKho+uSID5VED1VlG4t5j
6sjyHEdd7ljq0FvgDkTDKq2A0a+x0TEQjJ0ryhD8GYWg1hc/jEnOPsetwWe2SLNRiEdc9Lsk6D8d
NdrwU0swdw4ld5IbBrHP6l6M+nNEAT5h28by41rRSuEl2YOHSR7MGvEKOjk5pin4NLDHVRQZnwcy
bVTuoV4DeNpFlmjhAJM1SAQjjJz5iFOHepNz6SM3V78U7efSaHVs3BSpZTLOuEVhOXX7YSj/WUzJ
VyZg0nVqqA+7m672LB4Me7ikTbuRyXS0pfMZ8LHuSyP7wvuaXp0yOwstKJwrsM/VsEdVAROFCNGB
QMDNMI+R7G4OZ3VbILx2gpRGkYmvwviiC+gguCJYgLyEsP4NJi/kLBeXP094HD7H3ByRetgBwmbA
dcSg0sGJdZN4Fz3nDZM4+rYV3zp84/BLGVCLusZV6aLgDDmRkGHh8DjqyxDVL96iiOLh9q0G8rDy
R1xACZ8VY+x7h3HCcrLpWva0jPbCxheNUgxsSO/jyH6mJv3RdOiKaR/MGKpeSJbJRyFl1Wq2JVBt
V/zn5iZHFCokcaHjnCASvEd3+VRh8ODmhF+Lcf4bZu85FhhdDVCTXA8Q/mnKxcIIHgCj5Aitgnx0
7c1XGPAGlCbiAYT0ECrGZhd21TmWnsDswc6TJC48vsoguWYZyYbENzdQql/W80IVZYpLcDoBu+D8
l5ko2Nyt33PlEfUx6w8LcQH/xlxsR48WdNN5nNKuPTqBcZ9n89l3m7/R8q6pxcg08Ex/VwU97d4y
fu2nST6mc3PuQEHq3JdL+KHfdbKPzx6o5fXQIj0GWEPv6YRRLI18pmWSymBHtv9j70yW48a2LPsr
Mo0LkcBFe9MynlmR3jd0Z09xAiNFCX3fY1S/Ub9XX1ILDOVL0RlG1qtZmdUgZEFRpLujubjnnL3X
nigg/aLUhbi39SlFuhs0ENpUGlWH5ANLAXIJMkm1Pr/QHCS2EC24LQMlquZQ/h36fcCaSY8SJdDL
8Jb9rz+zkXPOAlndJ71m49hms5Ti4JzXubXAdgdsaXSZuaa3LK3+Lg/ZOSZeIzaUO+wlISi5Bjmn
tr3TRu2QKu1DUo1rLyHQa2o7xAG6LhuKGjtbADvrQWQPtAfYrbZyNgAxWLV6I/YeyUGM8ctr3dQv
lBDUFBmkPyx6M/A2oYviFOOGSI/c1eG8NAm5t/HhwGnZxx2hGR6Dk979lkfkqxhD9RxF3U0esrkf
HPmzsNuD3vHY0BXn+5Bq6f5C2o28z0k7EYIger1i9B84S1KQsmU3DqDGXSAeg8j3GjHuPOS9ZB2U
XnPscnWva4M7Yy7ESurTEOqr/IKWrLXzaXGc143Rbpkq3EHEUWiIuGhVreZBtNkKAHd00OMyuGhC
+tuJojzEsZau2KKsQrCZWxq1yNR88vqiMQ8vEbUdQ0e0R2Z97aVlNcYsGG3APEW6IEZH7Ah+x+jW
/cxzp10ahYO3n8clltCnUFjqXom9jq2VhjRfDEdMnfS8JAZuOl9noWM8sv2QzNi0kpJTsM/MQvuy
K/FpDBA728q0F+WUTZap34uakaws2SagyeyWPqmPWIuORI7Q5gnpotSOPhxc1Yk3OQ7BaPSzHS6m
S4mwZcemiH6trZrfmlF95mGfwAhtd4WoZ5bj2FemlzhYhpOCQB+9nKbIPvyu4GhFuXEb1giZh65C
kcCdnijQaAq7eWgyEd22OlugRATfiI6h9RlF6Z5kxBB8JUBW4RcQ0GEsHFVsMkWhIEroI7Bjvl8c
/RHNiExEuCcloN2MXJlt6B9z3TYv2mCMj7lwR9ou/cr1s/hYT3/VBiJYQDr2zq1R4yFnYIpnP4cT
Y/rSjpV6p/hVvTMZL7I2Tl/rbP1SS8TrsTeiLZrhiMo3JPghtAQGopoaYHDXPsEr2yxJra0jMjAC
r//7+ofIHZjhZO51eWfsNHdwN1PQUd/FDFJ1enG6oWuwf2KF2nX6XwulCe5k+qEkuFswwaSP8gt3
isI0xYiZTzUxXIrgrpOOWA9+ky79egR8zFJOh8JtDioh71haY4YK5I4cyvTg1b11iFTbPNjt8Ahi
T19n0bWPRdFR4pfKyvsftMvPhPTTO91Fg8xsFHa2CA4dJfSGkJkReyw+hByz8KWlJJdUts9uDjvU
HIVYVEHMxeL2B6DoTwBH5UPJkVAafLgYhugv2t/88QZITH3hN+Ibvh99pVblCh5mtnlNO+c56V5I
s+DOBFHBoPv865d/+8d/fO//3fsxEWWg2qZf0iY5ZgHC7D+/Ol+/5H/97frlz6+24wg6GJQQUpow
MVXV4Pvfn64CkuP//Kr9N4OVYfCVpl3BIbXPM9svV6Ml6OPWAZAIT79yzSDnLg/D3ccvbKrvXtnQ
eH0IrMLQNKlO7+y3V3a8gfmMxjZAz5ES2cibePKNG9tsZ/R1XLSg9GxlpLvbamAxHEW4ckJUoC5C
wUhvYVhM6Niou1TGrHuyUtTyFoqmhLkJA4+9FfsPmkG2FzngtzFstzOKjew2TgLvgq0S6C5oUSHs
T6Bt+bLT8wPgUKgZpF/Mu6lsrLjqli6hv2SGW9k9T8tl5gfZNb5K66qW1sosF9xvVNqAL+kck9FT
u6q1SRlmLNwqosgIUdI7sMv2Hx86TZweOl0VyIQMVZcO0eyGfHvotLD2u1DN8lWA3+o8dhoszuDg
JvHvPBvLelVR5TKHINHQNDt155VEHXNdacQvVNknV5A2vdqbS0i3qUYs1jNqEljP1tt3E6iUM1lD
HjC0Gaa5gikeK5VYeZFyF/KIYr9F2qQyRiNY+RjsVMghZpOCIAHyIZqai7TqqM4zQhuLxt7D4aV0
y9XqVqsb9693+29vLvjq9Qb4nuUDTHq/PvnyH8sf2cUTkuH/mH7qn//q7c/8Y3b932++/MzKL/vr
xc3pv3zzg/z6Xy8/e6qf3nwxT9EQDJfNj3K4+lE1cf2fd+b0L/9Pv/nlx+tvuRnyH39+/Y70pJ5+
mxdk6ddf35puZc02LP2362h6hV/fnj7sn1+3TfpUYcT7sq7ip/Tlb372x1NV84sM6w+T21FauMAM
ygft65fux1/fMf/QpVR1YUph20wDvn5JwcH6f341jD9Mzda5Evi+Lbgavn6psub1W/ofFr9EQ9bF
M4H7RXz9z6Pwa3366/z8/XplypMVSwqpS0uVugFT1GZMxtv7fd0oMgxCihaWt2YbXunlGl/3Qy1S
Z+l7Ns3KMP5umeGzIvuKuFoCCowAg3JEpgETyvKMh022VH1yvJnGGqG8Bj9pnRnKsAxIfd6kyCM1
Qn1Wwuzx1TrjPE4NOg7dcF0X6QRraZ/MWD7yMlBOJBRvWsOpAuUrGgt1Jpnie36xE1WyNpgnn1nF
eGfAk5mDlGRgpxXrhllGU9bNCjoUEwFt+J4kMC2Hqr7Vyoi8kKqiRV3bi7hKGUgJ9ug6vkrWtF1q
NZcKCKxRgZ0Rp5HkPT9GU/vUAwI0OCF+Gy16mv7LrXTbpdC4Qr1CY1Jw5xM8cI4THHGJd5G0/Nvk
dSDemPl5qPozJ75PKQ6Xia2SAVglO4JrsJuUUG465Oz8IpODW1wFYXaTSgISwCeMGUORqihmKuI7
xINqJJ/S8TvO1ceiyhhGM/RXJtNJy2/JobutbCd+1gb90hm/eVW47FsfuYG7ITjlGbUPj10wqNJV
7wyfikepkoWTjd+KcXwOyDEAEHPdSGRuqjPF38EPbPxkZvUMiVsle7RHAUyhjPdtVvOmXeOlZEWn
kHGgRuTQmqk9LvXJrFcVBl5vVJmuE/0UjrtpaEueq0ivEnRLjNuzFyUpsllgRs+GblBsuvi//Oza
s9s9Ec+0Z4AjnTnsAxJD2aZlVkEvCZ8xo4Ip7J54seeA6gz9mraKc29lo3W3WwvmAnDptLoEY6jP
hZEbSxVURtmZIa1sxPpaF7Trkjwdw0M9GJD9loyjRi66joU+Dn8ScXZHieA75dEaaOqrRnaESH4H
9oaRQkgzbhzuBTlHswTYI9490IqmhRDWd4JlK3vCznCYYg8+5sWjWvMXVZw+9sJ5RF64TwCUmWry
XSlhS5YP9HjA3/H9qjXnDuSmbiivwQhu3bGm7E75ab8WL157Ndw1bM7P9Vb5rgVaBriovGpjjQuq
3uO/maztzmrM4SdoyhaxZmh2d4lnTKNM66Zh9KBYGDSrMn5UBEkKaYUNx+ymkAea752iqPNK9YAH
muV5WHcvphWPi1Qx7gLDHYESTaOFAq5Kj7GiBJvGMPrCrvQVOjs6NwGqOauMXlQuO6NgZJe0wXnh
yfHcy4/NqKDvgpZgKcOd6K+ADEmQeOFP11A20cAVaSrmNbYsKWlOsGKejeXwkKjZEfcPY1zxLQac
tWCzQchg7K86YTz3AyIqi+SSVevRG+fMaJti1LWdG7OHye+0HsjAiJz4TO3tQ6eIy6BBtNPr1Z5d
moKlyKtmRc4kUOQSj4/gTHo6kyxpeNXSxDhNFxHfqT2oa8U0Yj7neU3Xd1OaNuHqXf4YRpihrbQb
VtgQtr2G4c2oSlwIIV3hsXnIO4wOOKBno9QJ2wjY9GJLmyaHvkfEmV3NECVAPaNImeU9F4DLic/o
nNjqLfn01xUHKCyqh1RNjoExXJCjOk/hXjgWWgDXjXdNNmHwRfKMOZKIDxSRiXsvRfvCRh06oqFD
jEa9ChJLPSsE0x38KFmKzgpxzZnqOyyccfBspx4xtMoGD/B1YnXfFBhfsh/PtKG+pbS5rNPoRWTm
jWZrl27mvYzqZYYrF3HLhMZ1imNUknmT26SHUByBmmwWA1ARIxHXmQqFJhP0mhq9WVVZh600HYcF
xrqG1IVdGg/KmV269KJKJpGhCLKNunAjBZLjmKwUrcEkZ65qaI+T+OG6xIN7riQEKgk6ngEyFO1y
MCLcqeCW2uZAtqOCB1qdO0H608wtzjKPJD4lta1gsJlB2jk3lfBZD9Sdoadr3eY+cROFVS9kgCOT
bq/0ycGpUG9buTojsi5b4dU4FGN7FUx6r5jMIfxn/bls3IcG2Rkzloh/OIZLPwdDAPPGC/hbCcVn
5kD9RewiKZYH49oazRrtSjzMIys59kW4G9HznPXmdP07pUM/irGch/HvDDr5PjBqbQfUpZk6Ol6M
kn3kQBZtlyy/sSJgrk+xVUQcPOB/3jzB9o3ANt6VONayiA5gR1EwuWrqWYIMKHoGYvVCG4JJqYpz
qNKrg8JNlfrFg9tTcbPodVT7o2mtdeMS0hh2OeiBbhU+9jJgFBE766Im5tAu84kSReIddYv6YzDd
YGJIQRlSgp+uYywZceOlzneazfgxH5Hlhut5DvIIh2V3ZrNv0KOyXePfMaBr0TJMr2IWo2UkeLT4
Vw3aPqAQvPnpCSSweeEUGO9iHwcAeGU0AOpeTaAqiN4muBSSAeoVFeF0f8dobembggqy8l+gfOzb
tjv6EwRNSwyUpDwgW84ANBYo3oY3EAfC6msULo1vRNw4vQgIm1fAps/x2adL8GbmzM2/pVZ9x5PB
P9NF+YCs41mNssfoxlFhMdmuesmRQlUU1dDXk2BV5hzwyLLwe/Ck0vkxI2J/EBkZYiUCg4iJJjs2
sb9lKvJDJ2Dk50byLgsARoKGUZn5m8XGyN37WkED3fbIjByVuqI36q0e1Oa8aG7NeChgu8l4Zqa8
/clTaQGcQFCCyMsgDQhUYgsBzMaJqCn6Wg1u8gwBLWQlNFUrDMo7yhoEeCLOp7XYx8LN/eaNkLrO
6SRyOsmOLLSOQs/+rpKOCh8HB6lUup3iDDQtoPHxKLV+mkbzV+n1L5UP90EU5D9egqfTquBNNfH/
Wv2ga5bGVvqfvYN39QMCoSc8U7/Kh+r3+uHXz/6qHzTrDwmh3ZamxgNRMykFftUPmvaHRY+BTpNu
ccpVKslf9QPfMWzDgK5mm4ItvsW3ftUP9h8waYQhTcdRNWFJU/9X6geNmuhttUqZxNuibDYNy6Y/
9rZ8iO1W1lVWpeu+qHycAx2p3B7U4KQqHt0me2wGNZvpiU+wYK+rl3UfbFPTWdd9Lg4es7O/6tE3
5ejv/RftpJyhaLawMghJaWSqpv7aJvmtDVI5Nq81DKBJauBSXttpC4S7NCPzlkTQKF6ldiMWbY6l
JG2YvPWdhiNkdMUCAwA3TagQgVka1haGYoJuOYTUhCLlKKJAmf12vn/VYr+/19O3Ki3y6TlrjuNg
B0Nn8fbQtV4XIksBjxAbkKT0wr8GY57NfZQllZ1Zsxzi+zxB8vN/8bqcLhpUjmZylZw0GHq/VIUA
0r52QpwdxOBdRnW5JEQZsjOb5EWkMVax0cKeffx5xXQt/NbZoAhmxKJZUpWaymeWJx84ZBPpqp0r
1krhV9MeZly2SlvN8V+oWwxyzPKkw6hAban2xn1jEeYAGcCa+xm++BjT1XngK7DKqCCIx923KXm8
tI23qojENsLXFU3B210d/fqjjoz1J5/h5KS9fgbJDkg3hEnJrJ4cvMQpFZrbmVwXwaif6SGPSsZe
DHIkG5JKZLu6M7ZN3OwqJXuuDMlAYEA4nDOa5LFkYHOlG7bDcicnSu4uKjHEwwGp52NcPqYeVWEX
sR0P3EMeavGtLqNLDY/IVRkbw3Z0sNDSSJt//KFOb5q/PhRXBApVOgHo1d5eiY7Z2SGJGQ4x3Hm8
l1VIQpm8RUgjccMc8Jhi/WqmbnJdQokNqOJ9bOCALsVcK4iPlk79rIzdroa6Evu2cmQJaj+5ejT7
/dXDWxQ22coaTVbn5MhHFoJMOObuWnLMiwJTZdiEx1KV0SPB1FeI5uoF459HL2GOFju+x6zG9/bN
1PAnu4YNjmmZMBG74ICG7ezlk2M49UlOLm60F7qg/QsLBczQ22NIu7ilnyrkmgrtfihJJ7ZT8B0x
zgTNN5BPiJ9xgn/IG7PkrtedbMpcHZYfv4u/uTppJam2benM9d4dowTEnt0DM6WQ6RsqQIa7LNot
GzZtXBm+Ou4MnLSQNYiB/viVp6P/9uObKlmT9J8tgfXodDHDHlVlYdF7mwYs2hrp07ggYWWnSlJY
aa3effxqr7/u5OXo0PHEoVtr2Kwrb492BM0KbY+pkK3itcvONuvr0vTZ4rdpSfsEYGDqJ96yHoWy
LfxObty6+KTj/jefmOeMSt9OU23H1KfV7rcnTYjkOXMQD69pf4u53SIeJUJOm0c21AoSC64//sgn
bWHuUS5+0xKG4C6Q764vFbWHHNrBXAtl3Dn4DQxTBlu9qbe90sfYLBu4ob5bbm1sBv/yS1uMhPRp
eXA0+7WF+NsnxXTSd5gdjXUDBRpLhKx5bDItsMaOUZ9Km19H4o47576KK/HJ4vQ3h3naX2jT8/z1
Cnt7mNsG6mMRRAAw3UbMAzoyGDQrY5N62oAK0bE/+bDvbyEczaTVSIttGC3Rk9NK4JdR50pmrjsy
Q3auagLBzGCkFgDZSbq5MgmLtNSmWHx8jP/2ZQ1VGohgcBycXtBdFWNHTHtzXQ+YGfMB4IVpXUAM
S3dVs6hEh25EDzYfv+jr7uzkNqLnq03tZHJS9NNruCmJc8dy5qxRQxtYMkJiaD0EpTnxdGjBwIVa
vlHcYU0971Vr3fQlmyUP4Sw9ZQYyuQbWucysTy51zXy/mNAvtzkahpQ4oE/WUuavRqMkjbXWvLg6
pphzjk4TmrMxKuNNZCfW7vWPWN5HxqMcXQKxeqALqo3XOR97smsIdhciK7efHK+T3e50E0rLpE/O
kI0n5enu0qNlVOq8nXWT69GVxUjU77JFzh4NxA48K8uY4P92km2Jmm/nlePqa5uoRNzt+VGPjh+/
HeP9M8fiGtVMnoc6d6Z6cpzKEbiBmQ0dOHEH95JRXuoky+zswlwVRELsiOJaO6m4jSDh771MT1em
0opNgLoTizs+VjMBv6J7prpuIFEswybdJiTZXUhyxbDS5ptRmuUWsi25rVltLtG8y4NL2v2iampM
szsYFtUekjwFeAKeXe0HsXDxEM+LQgfFinb1wTOKdVJI+7q07BvLmPQrQo2XA5uJo8Ec/uNjcjo+
4xRZtuQeMgQeCOPdJhM6aqUU0kdfE4QjoJQIRjqcTLZy9P5cMhVRn2tntg0Ty8+xxzaTzkENwBKM
Y0dIQiNlsMRVq5hedZlGLr27pplD4vB3pOJ88tScSsKTxyZrjOawnxEGc+NpzvP7Q8Rn2sJMo67X
rq1fCBM1YzRp6kCb6xcJW/KtiENx08fFtUWz5MyXakCj5rN38f6yZhXQeR9CULZKcfIu0Fq0Vp4U
/RonWQbYLch3Zmlg6Xdgcce2vvVQ1e+itpIXEY3PA3jqZgk6fyasDHUseJdP9jHvH3aM3wxqOFYm
1B6nh6X28z7uM0NfQ5TZ+Sw9s8CqAUzg2UmIkjlDkR6egyJjoxfT5vzkEppum7erIhW1Lk1KM12o
8vS2Iu7To44d9LVQK5bGULaryhQqtutUOfcCZKKjS1Rhm9i3PIS9ddaVl57uJKtUfPJWxPtNL5YA
aB4871VrqtbeXh8CIGNbpwlKwJ7efO312YUIxmCXuSCJcKH2D12howBuxS53gRdlldFfdM0+socL
0u4m4XdH2xz0kDy0vQdZ1MCEX1kYFBufCZMx+LtGc35ONKDr2gauL5KKGHb6U36d3MWUc588z5lP
nh5dCBcqyxb1L5ebPj0Jf9tNYJPqRJf0w5p27MgMgPFM1Ut5ZVgg4U3MAgunzaGSAm1Z+U63kF5u
4x2O1M1UGgAwbJRF0Qv1oNraAkLBsqGgt9Ft0GYokJA329Yzswu3BAr0L18YbO6Z03I+LErZ0xIk
MEsbUmiurSsxxPtBN80LoQic9EGGnprRxiKpJBwwoz+qA6x++u6ere5p4Yubj9/Kaznx9hrFemRa
cmrk6DQ6Ti6MeAh4j5oGPg6mI2FC13VTaMu0dPw1DF6FzdLSxiNrg82pzOjGlU66cCw0yyp53EpF
yO0YsIlxmB2tIbTRvVYc9+BDeSgbK72odPmAdLa+GZ/bTBYkeQCtT0vzCWyj/pRO4LQgKrcECKNH
qmam2paXIPvsuNgFMtm2TNHWyOfdy8FssgsytOavxJ2ElJ1NoYf5J+vF37QWJBKO6ZrSLEg+p+VH
aal9a3YRAbxV85IQ9rgmagBghJNlD3HjXOAY9K6G1wUeLinBshoRvmzulUVsc2dDfcyvpB/k517X
pPMKJyOhVOxuikiUK1ssGKr4O9Kkp19pRGvEG8mqCpCDfnxa9WmlPTmtU/PKZt/pQPQzT24OUrPC
ocBftymgEZ3TeY2RzI7MChPrMa8FsMbG1vb/9Qcht/bWN3FQR8U9lGcXJ6w2XKQAzPYa/RJw0kzL
RJVd1kO3UlOifeI+2YHb93pF7jQ1/F7QZ9qyFFvXff/EmsugArrtclBhNjZdvhZm7m4zp3oCDdEu
iJ6g39KJ548/+HS5nnxui+29KlRTE+xWTp5AYVwAy3Zdd61EpXVd9LZOACC4+I9f5e8uEyoZDrDO
ysNrndw1ngWAws5Vf1MmhxZP6Cb0EKe6FTQSzX6RAhXaWa44uzYM9Y3jY2HqOuIuYkvU27LP9Llf
kwtBhaTte6felYNRH3oz8jcV0C5UwZq75xK18LODcm9Kq70LrOLqkw/xfs8gkYXQwbMFWwbq7bcL
6MgDMLYhP61rQ0f+3Qdko3rusO1IrqKpSYDZlBvexSauXmTn3IwFYKAUqW6BQHupCCY4wunuiVwx
b0jdKBTjEsMU4chZfhhrzzykNSXBx+/6/Z5e0qm2VO5NnumWZZ9c2VD32l4xq2iTxEwgO/lgZcO3
xCuJZ6tGjDil6swybKqXXq+vjMgG0KbUVwhplaWjZLisDB9N0+g+fvy+9BPdHM1I9lgSCcxrSxyC
zNujmQgzc7EppZvKg2ONNYUY+jSqLlCkEInekhkkEsIx/KJYlQ3xSUPh7pO08PdxACAFjYm9MaMI
iyUb4LlXJc4u4MHjA+Y+m7rKwGSiFepH2Bt+AB6xieONU7WXQZ1fi7Qr7kEn3hZhwvh8AhCrql19
cuQngdHbe0tqEManhj/bTJVd1dtP6OZNFmd9564dOgVz0gAonxxWF8XDEsZ41l4milWvTaqVTaXW
3wTxlpjBQ7C+TuSth9AIF3YGBRnZOj1MDBKBjK4VIfDZS/up8JKFXavqXAtkw0x0+vSe5cxSTLdz
hXHfxopvIyusDi3e2NjurGWWWsX5x+fxdBDBWWTKyVbRABOq06c4WUEIwu1CQy1g0kwgFGR1d40I
CQruSstdwCwbQB8OXOOGMTykaJXPRQICw8cPDiAPu2keK8onq/nfvSeuLSgOky5UvmuKtVQO6hDW
9AQdRZu1ZNChEzcxTyadgXMsWnT5jRgu4jo2r9FvGAA/oCfUZO3s8EDon6x+71oMkj0kAyQgoEgL
TWvaa/628XJCbJRqIZT1UGAyNOpvSKUxSNrtg2z1bmMqUPocL199fGJe1ZNvlnaqMXpH9P01QVV/
2jHHl0PUhSX8DXg0+IPJTI9T88HrMuMcrMQFeJGOlF7y0+wG5C0W/EBDeiHwvIlQXfVhx2i46MxN
6EwMXjKbky5Y96m/RjfXzVIepRsaZi/KMLozhCnuedq15s6FpRS31XVZyfLGT0ig43XiZUz+xgzB
CNFKtSqvW0y6ZzJT6S+ABfb9RNtugCzo6xpOkmzM/sLFJgIeYvLTKT/jMlb2Ae3/s8oFC+6NVCih
P7afXMvGu/4H2zr6DJwkTpZJh/PtmSq1pLC6fizXRg6yvozr4NiTjVyVFbDxkktkmhWj/yYXL9lF
mhk8VwMT7UZCX5MYUVegI8RVplpL1+7Mu5albwUGGA4+0miG0mCwrEl0TjA2sHDiheb2zyxxwnvR
6A+KnzLN88dumWYg1kOM0yGRG3emIOit6ANvUaeavdIgKY2EPtwRIascQ3s7aMU+wyZ7Vdo43422
W3tRXT0hYodCFFv2JwfpXWXEnWVS6Tsqq5p8t1NSs67B3yPaNVZ6cRjwKC7rjoTUmBF4y5pHjlXW
f1K7vG8uTNcvW0xNaIZt0vZ9e2ICYkxIS8TqVCjAO5UsHIlRD8pbD3T3gObryhcN+6dsBE2N0nvT
BJD1w9HZZEn00FU2uy4veExsY8WqpMyi0kv3ae7dDEyVPtkST+rRk2WfbFPeIvpO1aQvf7JNiPsc
x1BdD+sWWOC8okaYK3ls7wNSoNAWx+na1cqFEuBw4jwecg1SDMHc9r2RV9kSiGq8gHlk3csB2gbt
3nrvJhEYqgpNu50G/pUOlEFrU/vw+lVnFd5eQcL311ey9q+8mqlLU/gDnJ4uWhoxea6RWSIb9QFV
b3M5+Rj8/tFLLQUbEQEIjRkEz+FtZcl7pW68NQT0Afh08usPrci0v07p/1cgfLV5BsKD/G21fqdB
2D/FT8PTl21TBvH/+h//s4qmr66CF+/H73KEf/6i/xI0M/k0OfbTHUhr/p+CBMP8w+Gio3U7yZnR
JfxTkGBMqmWV6R2DeTTG5qSt/i9BM/vCSX7ssDF3pGP8K4KE084RWgfi1tgdE2vAg0c92c4Nkhax
SNXyFiDrEp/HNjGYpFfWLMM3zg8vogT/RTYcfjtux78eZ7/P8rV3a/b0wpKanPrPmBQWJ0vD9PQr
aoBdtyjsOp8IPPRoQAcXfeHj5QZYC7SPUWAyVzoErwqpcinqp8JDmBtwhyJZ68qzRDfPWayXaI0x
UlYbo7eIXE4ew3GYU53SYGqvwOLPAXXPerc+b1Tqld6f2+TMd9mzBmdlSFLCTs3LJI5usvzZp4Vn
FcnOABtfJdZNOLT7Vit2QHWXqo5Crc8g101BD/BevJiJtsW+oHy0gyseTDdqTTqVXpAJQXow6UXh
zjfypVrFFxM/fjCCp9ZH2iYy7XvR6Ie2dG68JJ57Zf4t8KiZKiB5/MNxstoRpJom91Z7TFT/3k+x
bkYZq6bBU7u/agmig2yeT9wy54IC5yYH+yVJkppeEPHWuu0IWq6Ubh2VzqGTLRoFwMqzqs7W2Clm
imsgN96hFjzHwbhomPUCwd6EAjmYsIx5H8hzZt/Ebbnfk7yzzwAvgAYf12mXrlIlfFFTm1RPWz26
cXUQMtZnoHofpOvO8Xw9xuc9gllQcLQA9Li/U3tlIcZ2bvfa7SQbzsh+yzUMVdAiSVGyLszEITRt
Fyj1JkV0rhHCbrNHPAsKDPK3yL3WeW4RuYqCzFHmVobAwb1Ag45Kk3rzsxGedmpymURAQrVVMP8A
XyxU/28fXUVVAFQiQfKWivYcrSrJsDQOqoUsCHoJzEuji35a/Vy3ugN5mTet5W19Gc+NEsM6lMeg
bWfoO2dpBMcYOX1QKJvMGEAFVg8exyOuOc4ZYcGKuRJuPUP9SVTbD59EejMAxZiIy1DaZ4bIcalK
tqCwqJMsvmB+2lQd8DmT/31+3af5XGChtYurbjOYPkeumenE7jRevy3S9Jx9Phugmqh0biawH9Cm
WvKIahQ/AshvcwWkDfixbqJe0+fE48IjKI4xqKA4NpeRz5Xox482dOwoNndF1bXnSVov6JSsOiQ/
kDuSs0nQ2Az5t9gE09RGFwyEVnVJiOAYriSazkTYuzDuD57eH/KiuJaeO4tjZetqwXFsD/iaVroU
t23pLTQU6YObHG1u4d43LmgoLWyjx034HQnXzEqSo5eHs9JP8f6Tj6e581yDOxsnjG6aDXfDzh/d
zwZ/f3s5aLqctGOoFija3l4ObVSWSdpZ1S0Cipvckjehyi4Qd+aQz4emfBi1+CVrWcq0/hD05jyv
w33dwTstySxuKR8ImTP7A92qZYnANXDkHKzAIqeGFrnY54C1ujQ/ssu5MYaGyEN7l4/YNXQOPzmd
xCFcK1q/LYtibfbm0sAJkPTpejDb89ru5lA9liwac5fVu3JZmuDnp9zhoT1sXf8xcg65lS3BqG/A
kkJ4C5/Fguz2bQMeoe+bB5gbsyLt7kqmtXmj8/76eRYkc2vKCwPrK4dsqXssrr13PqgIwghzLWoi
VPvpdOTHtk1X4QBdOYKVklu7VI241bN1RrpOnVd7T28PyRSghdwzQSYOOg7+hXbu+MeQbPhECgJe
MUHUGkG27AGRz8yyTF74DFOt9gBkDJjJC9NroOfgHQEyq873UvBRBEJ5MIpNla+0XtmXHiAAvB8g
Mde5zqPLVT6bIp72HKeVQZssRTwv6TkKntq/14WhbSUWrsTq1vLiFdHOTc1y5ZnQzSa2I8wAhbAD
nTDkzlwpIeeiqpYMqI65LeGS5ctagfPYc1ynK6jP5sKM1jl9HbslLWTTK+OFUWL+5/7Kx4mIXS5K
w1i5DJxtaay08r71LnOspFQ095WTsunTbws3+D7dYILFwOMRRivt3B0kCoR8bev3pZSf1Oqn5cR0
EKAH27QOmBxabELeHAQjFoVtRWN9mwrjdloPdV65E80MiTuOdTf8pBh/J2d6fUHDZNCEctLE6/X2
BVul1JW8Y79gZDCokmxhn9kzvQY+523rwrylctsOFLJlCXWFZ0If3UOKXliNeaG1BKzYwNs/3sNM
27M3FQOl5vTJ6aJrpkoTZdpb/dYg0M3Is/Wu7W47kHpjWKwVKc4CFp/RMlZFau1aB2tIzp4qNpYl
RUwoCNBLr7uacGKT4Qe34shbrZX70rbPQyeYOwpJZu68BpToeS+sAnMf8lWGFL1P02OII4HZwIzg
vTVkjz3O96MDt7jOnDnDlnuDYPC2IG4gELdGWPJkPgdjO0UANvdJE14kptz4SAPLWN+VhYWdzHtJ
kmLJAGjmDM1ejdEMmOeh6TwB7bkRVn+owonBaJHP3eDtRK0zEE1deMDxZQrYuk+dleMOdyhn4X4i
CPcSbC78Iwg8PG2EclPh3u91f5vHmDM+PgGnFZs+yXuY5vxv7s5ryW7lTLOvMi+AE/DmFm778oas
G0SxyIIHEi5hnn4W1KcjWuqeidBtX+iEFBJFchd2In/zrcXQUWPWp/1LC0toCeG6jM8fMdSxn82D
gQb4H7/Fv1Xu3PIvElTt9/i/auF6z1zz0f2XT/y/lTsved32ypXw5Z9/qm/+81f+Xd/ozl+0qxg8
u7RM2SagcP574Vo3/1J1+nnG/jP6j1Tm3wvXivsXIwX68tae2d07A1RFfxc4ivcXSQUViAO1ONMH
m7Pg34hsssrwT99TNnUcm4SwSRGlM2jSjH+p7Be++uwoddUlHev57DV4Voq9gnZy5akBOK9Vq3x3
kMH4Y6ey3r+TPtulPjHPKjaze9iKTwsulVgLgveZ4oXzLP7sM++g6Qg6ukY2hP10NrgeYUiNnbKo
L4rr7T0Nne8gb3JnTi/NmD3z5YVhnA9awNrCylzoCXegfc/iwq85A93RY1QUIlatismcg7BqIKdB
nyrVI6WlMYzJZM6zk6CXFeWgQdBSsbKYqOQNoPK+yu3YySI/gHo/rRqxcDTn4crpRLMeJ7mq9i7b
B6iP5LLdBoUJ9oZZTa2qJ2UiEzRlax9aZreHkRAWAUeK50mly0pb5qgggyf2AsSpQ8FkFvnbBFNf
E657GD3rsphI7JZ0aeAu9sTb+WR8q6uIU8l3UZWfCp/kCWLNaazIRdVZPJlwbNn/GSN31D7dVeki
3FrllyCCw+ZO8mit5n2aqO1N1Zs85uMKFilhmcmMS6handwqA0VBCjHR8/LCSX0cqL1xRbW03eAB
YsLELNyWmgoXzgH/qkDGm8vuZlbyVenbLl405Dqq9d5xY4pGN3lhhLREhfz5X740/0Ot6/xPDyBf
Nips9v0NSzP/pchuKWY2Sc7/oiRFF09kdY9CAl3Jtx7xTCW387pBeFPFGCQUSxfL7d6UUXKg5d7r
ljGJ1CGbQH6dfLXvIG2bI+GVLU1JdaZf2ji/sJtvAFruYQIiYcskMndmG4/Y2L9zAbdYFG4ZDXQi
WCOvievBa97aPntX7ofFDrdCai+rRu9Lr7NDNboKpSssT0V9XqvxuHK35nFXH1XFfq1mVT8oC4qq
rBB4qraaPSgaBL6xy7LpF//IGkdn+W4LnV2OA3gDosvW7QmfjsjwZs8+vuTs2CwJIG0YFsc1S8eQ
2+8cOsqHxYM66EyDugKZCwAOIj76VD5ufYchbsRTxc1aUXUKUZu/s50Y75PiWJcOJQtXTZHtJYxf
QKGr6a2g4WHFGpBU4KYtPKvC9TWIRA8IcxhjEBole8x+oj0F0DzxfdEg3DGpE3vcM7ZkU6Wpt1IF
09X+Wmi5HWl3wu1gMwQlhXlIS13u+SozNBWtJGxsvZELftrURX9EPHvQOEbgFTcC2rVN/A/no28s
VFAbXZ+XtMpR8mqj6bP+Cphmxpnbtt/bkOjMzsz5XpEE6zTkRI7WrQ9GJfvTZFpxNix/lj4DzzN0
l6qotktKKsFHyTDEBYZLaDn8g97fn1YHv0LFdhPTMFyBjKhPk50/gzon6W1obKM2zmL5bUY3XGUe
GniLPhN1WvNTX1kfiZHftH5aLq69Pas9T89upztvvXJ0vdlh3l63pwUufaAK3TxKmt+wWXuCYWry
qwROskxz9UOHj+ttSh7OmaY8Aq9XQvoifQ0LdbD3JxbcPrCKmso+7vddjFV/wzdvIJxUqWyKq8uv
Pqc2z569jNfCM5aghZ+2B9Fj8ljFiyEYfat264Zp9wzPq76bS9M6aMsKZhRO5COS3ySkNXNvp70b
SU0XsWgZcRke0JsUR1tkFmRQiwUwl+MVR5PZXtxo7lVRpHE/wzPeCl0njI9NZzTy65yaZWh1temn
OppBd+MospwRD6lSb6cSrxRptu60lfZyTU3IKWlOsFvxuuaZHcMsgPWVk8dFclBW6hImo6mfNaeu
3/I5jzurAxA1TOI0M0KAaawqZ811PxxDgzU4kMlch7mL7AVRNZl0k+huG469Iw96aZhXT9SMIyfr
mqYgQkXKF99dc/KDsItpuOVHS0MvuRIduc6Wee7RARKS08crPC3eESDkaeAUSTz1kB9tlPOsAbrm
E8+UEVcK4rx5SNVDCnlywYrxPCXuB7ktFFI5nAFQO8QGF3KOpl0fC9Fpl2r/h5dtcTvr9h4vqPy9
I9U5Zn1BWPraOI0EUqMhZ6/6aKwzlKR2U1zULlRsNDfW0D9apRsbTtOf+Li/uhK8fCFU5yhZ/EX9
ygFTsdfuN9Owq4vR0JVF0p5yYzADOeWgmcr06Joco9ICfVpudCzEsO/u1uPR1cqr2RTrgS3M74np
orktM/UcxO121GDWjgTgt3G+t7Qu8ur9jUZ0lpGJ9KKKyFg46akkMyXOVektuMX50eRkmCI+Yb7G
3vQpPHkDOrVFMP+32EV3y+bik4OMwe/Md/ajq1uSVXVsTukv9kgdHz7ZVWvkvjdifK6AAu6MJ3dq
ymuidLFjpHyRh+EkJGIh6tTy1BTwuN7ZIAVh5o3WI5RlMI0r7Z1hI9iOeeKZ42a9uLkT2y1+KGeo
PwRkrlOudo+jNxsoP4tw4uXcb8N7ZZoPtVNs4aYhwJMkU7ssW18r3eXkMdebKjOGrsAhTwAWXuBA
QfmqoehLwFo+4eqNwVtxY0HzIzFpcRbL4jvu/EPV37rSOtjapgYKMp1A15mb6bpEToW9PSthvnYF
w8Et4xWx6QtPRmX4TExsNHFMgY0MoWqqpDdJYHviC8jymRIhJuvxLmLHVnt5kOz8hNLaaHbq3nOp
k8ipWSmLs1KLOLGTc6H+HHEPB4pVdmHC8P3SlbwL8paivTOITo2GG9leX/gzg5ygRJsBH9WQiG61
3xNFbzAQcQinYZtiUaZ0XNqsZmi+yqA3XDLzww+kfdeyXU5sk4lAtgpviInro8PA0UjLmzI7TzOQ
tsuUOTXg+Qw+QZHcT+wqFTzYwnICMNhjjD7gMJvIOUZ+xqECYImkMU6SNCd/mzaTDS5J8nxC9Zxa
aP/87H5ygQHqwXWWP8ccmlJ/54WI9aCmJtcdrpJKTZLFYKOeI+6nW032ebSNl0y3lKh36jP9aBq9
Zv/DdhFdFiV0S2zUHOPFIcnIS2MnK4PNYFFmptmz4JnPOehOjlBe1xJ5XGPbMPnG9j7BxXQTrNf5
RZPheM61SDZlSfBhp+0cjYZRtM1AX+/aK1637uQkk/D1ncDkydQkHOxM6NfEdKGuVsJe455XJmMb
qMzGj0riDYchJZi+qGN+mcxK7OmghZdFSojRsHTushPtxWmZDuri6oFFKNFvgcsdls6Ec6aRREcF
CcSw7eSVXg+T84lM3DyZbOjTTtbIQpHRXuYngzG6PnPD7Y27mdPAN9bEvA0OtxdrP5Js2fahnXtP
rVasR11/8Dr8SdY46BxZ5rOwyBJ38tBw28R2xL0H8hAI0Xs21m4kYV4TqM7q1ASq8achvVbB6GdL
8Fldu5s1AMAdVocWnFUGq9lPpLDtY+PyM7fVeTqIPo8wmEFeJdfSoZY573pzi/1EX8hKxryArnYx
bjtD6sLK0m2Rk3tvedD3Ne1BbZTfymbebGbWNLJtNOHTRFFI22BmY9zv6TedSol/POOmt6X6c5OA
FgPVytdHQyJRpvDNq+R301gzy2/YCBKUXdgoRxvkfZo9KvmnYbaoozPntzbrxxEug1ZuV7EjMNth
+AEM4KTWJe4o9Gu4rpcwTUnKYPk0ZjZ2UzgLIV0ADRYBPvWyWc6pK5czlM1zuSgG58DmAbTOvatJ
AiVt9VPfgeGU23ClP5HGSy2esm09g8auYbFhC9e5NWebR9W0wLg3gdXmgHQaQw50IFF+SSAqLraV
qwEBOByKV0dfKXrq3KLtkcZUZXcmMg9eIWwOxNUqmgjfqAxSeygu8MPZBLqeiqY7L6P3TNH5qulr
EYhI6dBNI3eCtb1zU5P13IJxCACa2JGjjYdE5dJdpAQeC3N3XiNaWWY9P8BHPRvDAnWFxWUweV3K
WlTeDiAsJJ9C2yFogVzHDCT7Xc9VEytE0uOuVr5qi/3l7Jh3GqfoYJ8A9L8hSy59E3ZQn+RRKepP
5tmRpXnwVNBNr9MeKrWcjxJpSK13ONNn5Qtt7Klqy2+4IkNoqNsftTAurC6ZKTSALmvoN2nAzExG
aiX/het4nMDmFPz/q6h/2YOmiidKRaPAIFBFBfXfJpWbiny9tzoJZbR4Llz28Kww3+E7loDt0E8f
pTRQTXQcZUP6nHErTE1152SOQbNfAsibrZoLjHytXb8PDMS+eUYtvFAepYLXyb/fOfpfSfra26D/
75h+sP35yv7P0x8x/aryr39qG/Hr/u4YuYy92Qmn/UP/jqgUjdP/7Bj9ta9hs61J64c7rclU+O+O
kaX9xVoG0Er6rTaL6/sE5j8n4u5f7P54exuWX0Ys99/qFxmq9S/NbSJlPGz88VhDQ3dNeOmfG7sb
AlnXLNyGp1sirdDnQBsbiFYDEK1RuETdChHbtSpDRS0eW+iuGI4DNZdbJAyetWw36+HQXgPDNcG1
mpo/rsmbrtXlacSvJkg7jgpM/C3LAbWOT4WK3N1Smx8lyqr5ix1w7cw045FfcFHr4uQA2KGdstaA
LXTaWE137Ew8n63Li0Bhzgux76Wn76JpLHSRWKUYh3bpqp8YO3axSojbxo7yDLDhpJUIOztLAm9u
XO4kOWPozHpq6CKlumh4xbhcvXfl7orDeWPZlNaFvHfgHPpLkZ8bmuG018unbUpxnzv1pSp7uvH2
kB2YF82xk2BBmAVaQrFnc9D9mpBHLF5Rk1FRhFTgtFfPS0KVWIovCB/BoS0VHyHGj7SkiLOcs+1a
33q3TedJVO+J1v62vRn53JB9D0P9YxS6fpjXzQ5AGs1l44WpXt/DVuCuank3j1O9kFCBk5GCstH9
SnXaqLI8VnohF3nr7B06bfsFgf0dIteGfnqI8Sqxzrmy8IlJeU3nH33FFpgZl82frKC5zG6PoMVi
hNlAdt0AiROy/QcBoQlZEToloHLzfWBeN9PrQMHRtcsHL6XVsz951Cxfct1Z+7661IsXUODAh2NW
Eo28jKe0QbCToMLA9gWjhlj4mBrovcd47uuP0ugRNjxiEXvOQTKg2tWpGavm1+Q6uQ968gntNcnC
dmAmVAu/92itNVvFsBoSdENbNAL4uoBzKSR7Q8N9XWBoHGVeh07OX3rxHi2icb6EOhRiiDgm3l1e
rK/9oB8V3qKBxzsbyT1mHg3+EZ+wJPaG5qm203CuTe8w0xJMLfQcXZ6KqGp5Kk3lT2vTbtHP/Ti/
p7pt+J4kKK9vH3a+ndVhRVFDZSTG9FfTZNdNYZQ1zespS8gnKlmnAsHG/sIdNSjMDeCR4NMu5XJn
5sxAu+WGcw4TKi4gx5qDWQjNdw15y+zhezPSu8Qyj7Mbg5dOToYeNKmTH9elJTxTiB8M1kzU5LTK
Rr7ltWEy1EQfDiXHQiWiQsPdXNg6VXpubYosw/wAbQxPjQIM0DHA9KHLjx3/UkvJJSBlwW0svOtE
07OjY8XlTDks9Jnok+pvkEavTFiuk4Q7vrig9VY6ZbTAo3blZCg3e4kbaamwkLpqBzO9K86kBeCb
EYT3l3QWNyChQdpBC3VKJAlDY0HPr1ziPzkHQN2NfOEBlkW65lSRlSkFRbFyxA1E2zi/KGmSx9vv
ysr6kzEwesp5nPqyvKVpMUZ4b/lMVptU5qbdEnN8XHF6+Bm1AHmhbMlEsAnvCl+riXJHmIFytZda
uUvpbKhCuxXFdB70aTgOVXm2EY3Sx6wTDBk1AD3jOZlN45jnLyNnXsTCuzh1Wvlz3pKIPJzqrwv9
93VynyVBpAMIgJTVOSw3itHs48RGMNCfzvk8yKNlZYD2kB+HenNoUrJ+GlVgsDlkFHurOqvrDPmo
r7BTO+s9Vnuu+RUZZLWOpbmwU6k33M7n4+7ldBBlNrmaHKYWTcSyUaU29CsT92QsDuWqgrFuMFFg
VWmGCBT6l08SrPQTYMmbxyZuZb00Tg+mv3a/pCoorLzxGSVDHhF+GwW4oP2H4rjwvF2z+iqM9XVJ
5ifNyfHMpq121ZVk4y8+LmfzrkeNmZjag7C8O8NYvoy8GBCazGqUaYXyAiCd2/xLvzoDIK9UwmYZ
mRRb5YUY2x14kvZgGqR46tqKpPTKy4qPz58W6uba7mu/H5DQeQvnFMOEV9tCTZdqInLKXok6Ynis
q5JXNhEVhM5LO9C84iugBJw6oeI6033R2nfJxjRz0iacefJRz3okgLjH9d68lgXOOcdCy7gqPxCN
4jOeOXmp2jff06vf097V3LaOuzydMq8AdePgFbIHnbfeiJHWFOOpa73cz5AXwE1y1tDkn7Fgpd4f
Z1tBNOFiwYLMVxR4CvWaZPmGGnNCTGc7BFP07JhmhntUBnHfLwkYRaN7cqXmBQNdxMI2ZVCUWxE6
ZE9qLv4DPnTRJ685Z+JUIqwpZoa3IyfaMmkM4K2K5bHk6MzzR04VR06NbsBQ86VQ6XysOdzEjLm+
Q3eT0StuviZHs1QS7PYLbqQBGumD423f6jB/Iq1FM4qRXavTJ2aU94oLD5El+BOxXzcSnfNJn3r1
XclPca3ERTNQSLayPE7excvT7aDIS1FZdx2YrUPuwtY2slNtyo9C+V48VFYmPq8lx3c5tNqzTTAB
Fjq182CxTQslMjXdt1ZpS79FWCGnLDlqdvbkCAyLE5sYwP1xkDOXhsFVhbNJcYw+przm23q09XR+
doT1wqQAjaHErOoUCbu4C+f4sDlUlWt/NFcu06NG3sEFXN3Ty7xwMh+0Zh7hvA31hS2B+R4DENM0
awsZRFifueNEdjE5dLeIq2gFM4dm+tRH5VzhaKJ+dlm8G5aIfe4u3GxF+KYg69sY3Ura0WqhgjTo
poY8rJdaPyICQRE1F02U8E9Mjh/LriWasM/y+oPsL4u5Ogk1J3raDNdd+qm18FloIqEI2AybKE/C
6jpvH0IHWQD7jogTrVdoR6cN8yaui/ak4Kj0zXa4yXxoQjzjTWzky9HZZnldNQjPmAQ4Xed0CDLR
30ASJ7FIrMm3pPspjLw6aiVQNWryKZwrNhfXKQnL1e0uG18BNfW8E7A4IuTqSmASzA8mBrOz6NyA
JwtU8iGByCj484zkeM7rIbSwwXDKjjLGX6CCszSseMnUJ68av80lre6EZ8CHnpaDXJwyXvq621+q
qOvHK2o1M2YXmhFIwf5fn63KTbDFMmxd8d5L9IRZa3aRstVDgLC680fuh7jZ1vumUWHD1Notdbx7
bvhRuZXVCexrAcV1ASuZse2eFUvM3hunnYdgvGCB/z9+i3oyQwfCvJ8vNiL3UTOf2r29jtvraCcz
XVOn4tLhUNGataRYe8WWrrCYiomSRWhdztWTueNY0iZj22uFl7m45nD05pXOAp0pT84z3YLZi+1t
e7ZX0t9aV5VHofBtVerkItptBgTbpeey+00e2wsgGqZnq1mvrdVahwbpaqtt8swi/XCGTXdnTvMV
DnFzG1q7fNgRuE7DVsZmbLHa8f4vGDkE4x7wZ7y47Jv+HZPX5ZPqYrt5M74m4lLlxmoQlijaTqyM
ERvEFCye1KR0IbL3p8q2i0ttVW3I/lY3XaxcYw/WEWnAemV3T+qJ3ap6ZFqYDxdUMNhLGVjxBC99
rMIV9ckKWjHNGj6TPlpZDA0h837yB1WOdPLRVw7NeVP1P5VWuJHXMBkxxTpcChMhqmbYTSSsXDkk
2vQ1zLuYWkNgIyv3SMsP+V/ZkTubzf46YtbTCXD7LTjjqO+U+6Ifi7tthVrGFsk0O+eybP8Qhly2
+n3e3WxuM17rAdHrwizJJxHAaij3rLZQ3sQABXfACRKUi3uQWeeGC7u6fmv0GNhX2sPJsWHoE8yz
+tHmI+EAackYb1aALQrMad22ESnvg9l7RpAqHMPS5ra0LzTiF9OqNo9GNl+9Kk9pInN6aOvRMr0e
E03qOwPjuB6TX9/bcY5TL6pb+hYr8PuxWrYYV9S4OiLUh7z2J2W4LzbqmFYpGH3M2h+aJb4iuz/c
Rytwybv7M6f7ahJGtStak0l3lIwDGIzkgGOTGftqQo1AAkR0g296za9c87KwY8DmV/o2HlsF3jjK
RkHbGXe22atGqI/F+lndI+1ASSaQJyaQ5idOJ1/BlaQhhnIFE6Q15YtXwJXwG8BCxG3cX5XJJtRs
rY+JcO5FukwMPOe3pIfVQELh1RsE4fB6dUN2+MaQTFYRtWBjzBUcVbP4Jd01Gqcp5Bd/pScm+5GD
QPTPTvOwUpcZimcHg2DoK2aISfm23a/MrQ+L7XFOzyVDCsSkTiafCaYHBkALfEU2s9Zx+XI64kgj
Q7i1b8zzhFadtY2LuiYvNWPXvYi8TDQ1mdBBXBXfpqIfWyDuca+1IOUVAJw1+1GD1DCbcanutPZD
6E5E0S4gztM7L5PkstYGIe+lvMOJ0FInfpuvJnfEcBat6c+zYsElJdFvpLekLFY6yUOkHZjVIvFp
itcpW5g+Z47pdz13T9g2wf4nWDbLDbqG5H2lbmw2r95hqcCUDvwAIvx5wdSBOygXm4UHhhXSVQKW
iyd+P/NP8rOQbzP+Bx/ePNLhsqvxQJlBU7BM2SYw+MyNwVrn/PSkEhharfDDTN6EWv6qLO5N2176
Z3/yin+fznPEVOJxG3mzO6yPX1Am36cmoDVnGc4qb1aDVq2S5gT37PpxhQaGipIvFkLkfuw+0cp9
9IhCrS455CwhGrhS2XecgixzUcjK9YuI1LeC1EewSM89XfKmgSuh24PgSotQZnB2Y2bJWmmq8If6
RZulCoaxcwNcEm8uep0NzHEwpNujLGAelel8L9vCOHkNZWiuSlzxswgFedqwdejnJp4gcukcDLt9
wGSe+AhsUWck+II1URwmF3+P3XPHckq0eWRL/cqtVeCbHq5kK4TtzY4qGN/IS4r7RTUPJQ4pJpbN
UWY0JGCWvKQb0kug3GbtfXqd8rN3yoXTqPwtLcVG75PfIChQRejDNSnFS6K4R9gMd8Mo5BFHhOnL
eYxYCj9o+XSwhvTTMTsUg2b5Y2HcHxvm8rMjNAisVF6UTXwOokkDiZGWEYJSXHree3XVvo6Z9jv1
uM4bqYY6PEO6nSqCv57VvmSChi6JMLbsFLoj+VwFbDxhU1tFx/dPjuHST22s1BYy2VKNTB2LgVXR
Q8lbeweQD1uwNfr70pv3VoGU0+3Ew+rAd9X7z2a3TbuQZ/hjSHxpds8NtvCl5n6WdqUfXWOKKAMP
qjWR+FuJOwK5CqsWs5gzPiyuN3FtBU9bcMCOBT1pyurAHHbyIwkBadewWmv1IEnzhrbTfZcl1QcN
KIDQagxGuWl0gy8mnf155KjTnAT3+1AfcKTESup1/mBhtNPEcB64syIyZHW5TItDx6gwgVV5tCdE
mFMMeHuOlMRYg3bf+d6EggN5v9rnzU8dQKVjDai6UgZP9O0CBTsnFxfSIo0ZefmssaxpG2fyfn6T
oF8apTw1LBCdVhX3HFu9beDodPIzk10ZDlzMn9PZVR7REsvQ1ldCkjIEBlFk/GG2anleSvtXrzK4
sQr0OK4Ol7cafqYbYk2DPHmT/gZOi0kNo9G20V2nS0Mb7ltXLSNOLXXwndlj34YA3j9E9XJo3ywY
XsHC9jatpKfZpXnDjBpmBj8wc8BbWzN94IHV5AG/ZdSnuRX9438BugD0dTr7eqoBxidBqpCvh7Kf
M3tLomzuof5pCQqwhS+QSOxXQrd2IHnnc9sexJlL/63bWmRS5vBE1Hx6rSaFRDA2t6ieRDC1zvhi
aBFCFKRPQ4f2tp0uudfz/lWpNid1AHatu/f2WPRwSNKPnpWVuejfnLL8YtHgDuVBIORnVeVlOFUl
owsD/LDX3HGj4ASx5QLNe3odG0vzV6ukVjE/stIqo7kp7lxzrGMr2cOUrfWrU/Rfycb3n5g0sbzW
CirtJyTVsmtPMi2qsB+WkMlCEloc0ChfLSANdfqQTKtzZy31odGyg9NqBreNjn0cekTE8h5Gs0Aa
2Rc1f0tJxGeOZcWmFjwbXLj6eKCyHu26fAN+wVBB5oz+aMa4WbYQ99lIoJrY+TCvR/Ym88OK2SVY
uv0VamaRgE+K2Dw52trd4PIecwuVgY7OdoViFu8ctGFZWOltY0vJcvXsMk+DGy8NNsd1W76XXLms
Sjqf6nKJK2R+kc74Sh0SwyfRM2LVRvS8EV1NeS4eltUJsG0NJE/zxC8L8WxPXuLnFDkn7h20U9Sv
smNsQn4zi51O0Igw8L9JNwtNm/4MSxPBOnKW69gLwq2zD10l6vMADDV3lJBYbhZoGd3rnnM+rrCr
kwYeg9FaQ4MtFR/k1nLQ3D4cmaKBiqjeJy078gY74nXjZrW8Q3ZEk5bOalBMBrWb2V5GsLNZx62O
GIYWV5bNzkZNYSWLB/YnOVj5P+Z35gWBzz52aHeZE5JbablsQEOPn/J5O5Qp9yCWnXLMVv6ubAx7
MrCsLA3vRdnXN8AFtNxZx3dAxnmLXV6odh+FqSzBuDUfTQfpB5Lo2yzHPwZD+H2dsqwy9hrG5k7x
kttcUIBV5ZUevBZ1QDp83vaf7czSjTZxESvqWGCNJpoxvE+l/B5M7HDpWN4VdH3i0es/rBYnGdte
x6YWDskywdoQreRA71kGwRTG8vbsAXEjP92RmVAS0sfVQF/JpaEQgLQM+pGfVrEu37NSLjB3VUSr
8sxL4k5vzDlOckbPHtSVTKlEOGu0t2CtneFLFmhwijhjphZK4ipQ5cUD/e1njYl5bOyc4dLCfOV4
Sx4S6aZzVrVnZ63lK9XIMTXcLcz1FJS6U3yPPPtpuT6RS+JaqxbfPCIi0AfAOVoyx5w/BFopWBiB
YBAEAxkorN/hwbQxFM7V0YXg4me0yEJ2P/dtHdQXGDHyIPe0BxalGMru/4kw0IeqtNfMFY8AXRb4
4JOClEP5vdkNCyu8LFNUAzgKGRHOdbzo4uZKKhWntY6QwqCC6X1gAjmIVuvSsvR5V1lMHtqKlNYz
xHca7O7MQgC6EzReuh3jXMhDtR6VuC5XdLFOOh7cRA/TbM6P5qaXYUqLwVeBPKr9Wt1S+el0TBib
fIkzvbjw7WsjJppK0BeS1NRj2ZZjoHTLp44uyfe69MDaA5sHRhar+ab4C8urfs73sk5twH0FLfNc
WEd7ICi3Px5ULFi7R6/jeWxqFmPr8lbAC/A1NkBQQe6kec+LV/qDbS+5pRREkT29RuAAM/egtFVg
baUGoXm8CcOQB0Sf97mWvFicUXhkeHTN9MvICvojKttlsk30g6NUrJdSx2g6VwZ1KZ5GdprRy+OH
yReymTW/6VGxyQXUrjuF3Wies1zVo2lI+erTUBobj0t6xiYZNpbfdMr1oCOoNtjscKKEo1e16SeD
wt7W1g8xyDmGrFgfenStBlB17gNTACOFRegWFzxYhic+4R7/su4ESuEgoPW0qNXap7ljuYwq7CPV
c/BNbCPm5RKO0Fzxer1RW9zAFd7zwuOOiAktTVfXd1NPA0u4QKXaHTRuGumzwTqwnn9V5mz6WokY
Rd2M+0SO+EHdkSdU0lRnI+UOR3xCL2aowMRsY32hLwHmrCrZLTGW7VGvjOcKrN8eVhknhJ2sJpxK
b/7Q7fTdE90SZf275pWklarU5ojlV+vikY2A93yixVYRbAtXx73D9XwkE0yZwV2eSbbDmhXTQxa3
vUCMw3M1sCrLridx/pH1Kz2b8kidvSdLd45oYYXPJq9BqBRgRbJLKVk547ihWslcyqzCBdqdulRp
jdJvyH+6p+yXaqZ0ZbYcHQ3aD19MbEyo1spQRP/FPl8xN04kS56RGQUu2hyP3a1MHJlexu3WvJqr
ZN94kbHQq3ctl93lJAkH+jv5JYVqFdpb78TuVUMJP4x0l7aBIaU98XApysBlIIlshZfINrM2K6cU
GAkrxuqQg2Zj5LHoxls93hsWo0+SUGmBFL6tIMgw7gkqnQWrEXEsx8EufOcEqwvvASRFpdYv3sgI
i13X6cKOXx0n3WoESt58qDqJqc0dz7nG6KkdXH5z0UPfIBvtLuOLtqIk6Fjg9zMxpFwLlZW+lH7g
IPGVfjbuNklXkEocmOM6oXqlPRM2KQOnmmKDPlXjE90S0MlI9YIST+ez4IaOxJwom1zjmWdxtuvP
Ije/OrtraLvzdcsc+8MV2gBNY3B9eNGB7HhUesF8Cj8tBnLHcqmRyjaUCp6VgkESF3fx7GRLh958
fqA/f3VS/Qbm6jJYReq3SUIfNLOyQ+/hTRH5R6aIW9n+2qZD2ckmrnvnnc3IO3Wb+oNulh9bZnzz
N9cCMHLPaUPtlxjyaWWoiWLGg/JBng+quNU4Pwzml3ibH6tlurIRP+PAnJ+atbgq/5e981hyHEmz
7quMzR45gMMBBxb/hiQIkhEMLXMDC5EBrTWe/j8oNVk13T1W27HepHVXWoYgQfdP3Hsu9FnV9Gg8
++YitYsjIcvqiG6IRtitJkhA5rO+cjCsptqW63W1zm0LgiA2haoV8cvTvLURBG/zSFxFiLi3cU8w
aSTtyjfQ5G0M8tNjDcNDnIb0W02EcxzRl+3uk7IQF3ZDNmtlEC1NXF3h4DPszSHd2dp0lkTaIggF
gzPqwXMrezoo3XyOCaaVlU7lsSTXmRnQb6FUv+IL4CGvugtSrG6gz36Wc8EkQLA0Y1H4POs1ucu9
SQZFjVXRqbKPbmlP45wFu3YCstJpxBqNFCWuSh91VYtjEdwXMRz91PqBQ6s8SRE/L9kmHw6pUbbb
0Rg31sxea+Tio0xruIK0Org2uxT/K9RzoPfyZSil4dlGy+yWQ2NwPzuIIiNIEjpH66PpsJbE0fJS
RRjI0VnRaUSOojFI7M1i6rehXvdQPrEcp0HBKKkhhHix67ekhElnZw/rBcdQnOD5mNQ2n0Nhh51C
da+FrF1P9Yw8E4EhPxrvzSae8Q0Tv0JuLSM5FA5VjG4r+2iLYW9Ejevj02H+nzt+a5PyJQoSOzRJ
gW7gQM009J65fV1Fxa3s+2dJGAfHSD36koRPgq4EkbQBlZDUztARcMTwaewwDDRldLRjRR0erA5E
pl/NYgFpM/Jd2BSoOInlIGd9PIo2fyp6ZgupK57TLPvSEDRVS/+EH+plJNQLxzodVFvP55Yiq0xr
D7U9LZVOjTEVs8PIAPt7qjPBPyZz/1Fg+dnVn9ZIyWM1dJp2I66MOr9ItKo8AMD8qFR32bktGEAV
6vgASIsZZrqo2JVssXCfeX2n7zn2+uOgBddog5/IzNpavfbSBC4AeVQqW6vtPoo8fjEJn/ZTXAOB
LFdGHUPVow1Ecavnfb6DW6S25EXsTAVcBPzfhpHqqREhepAyQyyHmhz+blflvYdYC78DDYRLAtE0
APoLyKbY5sdexzbI5c6gZkfqucEXHBvPYLzUx8ewW4ztJBHEQ4f7Ujl3ubkYvIU56a54IcYcI4tL
/DJjzdZjy4yxKgE2IPgESorZqc0A5jgfCvnpZLGdIzI18lI6fc/U2cX3YV9fGLgkUnqoDaAdlm6W
fqECXE2hQUNi8nsM+A+aieqiFelFZ9MS2ASbbg3IBKPSVnsMGdZ11r2QnFHvheR1lm6+5rpW/U7p
y1taofstoiJjhUy7Z9ua2tmgDJiTrBWnU++XZlMUAI84XfdDnbEmT2ncK1cuB2F9VBZKXU7W1MuZ
SHm2FUpf69Pn1tSDbRpHBQiF6qYvBu4dDh9PrJJhWfQZ+UQJBu+gOlL3zJsqGyG2kXRgVmguTRTj
m+y90RRim9Bhnsk2mOmxYOlgVU9iQt8DcnErOZn4/XHZpHZ6X0wOvrKxHNlI4Z+Pimn0CZZ7FeAa
q+e5YwzkgmnlU1Hif+nE5US06oLIjmlHgfpRDwnxW4/nkAvcK+1mh2HoPq0LuZvQE7AkpCZzSL8O
bOylbnTdtdCnglb3mhadbBm1zdZOI3dXoAvaJQviFkMBCVt/LPI5jU1pdMR9RQ5OkJBJuVTBvc3K
sioVuSLJ8JyvjjNjYsLQ3I1yJK0niih3iu5LVfU1KUOKydbSM1JcDkmTo/NTSXipE/QuQnIFJ2aW
uVEcEYPbJ1szroxJPMUNVhaRB/tZGz54Z33paqA3mvV1C3fN0L8FGZOJwetdbTekkmRwRS45sU6I
Y6+KNeBOW3OoWMlnm5nrEvMgUcqbDqmP5/byhdXOHZqBYl/3xv0YPDBpQ6XrfhqEcJ3tSDvqs6nd
80YfUq16wt/0uQzKEz20DUE3KWrW7nWHmAj5V+5B8IssHj3p8DryZFAcNeN+mszL1mThjiVKbsqF
bDIZaX5tNtgE+/SGbL6zViXUn6Xi8bM/9ZbFZukWuDqH4FynXles7VRf06PIx9qd7TU4K14/hPTp
HmnQDO/0qNgJFFMboyrW7QvOwsD41DgbkWMUz+WSeYVkw7BMqHZyh32sRRMcLZ8Dzi0rzxHIGfzo
zaJfJvXqYTcfuyCs93gMz6nT/qg5hcn0JZA9ioEQh712G8TRV7LYfpYqZ8293CfQU9e8QFirnHTi
zibSrGNdo7XlFZwOdyNGZT6MJpNHG5JgIC7zGnZeULdvxgBL3HKIjx4wlVR4HqbcTvbZoBLCDfYR
dHiN32yL5iYkxs4QO6mwZ0qLkao7UdmW5swuTxj0oW4b7pZJ9T77uGjIqr1id4Wm3f2Ov+ozMdXT
iKjKcEucG5TN9ueCjHY3CHRzoAiSKrOPVlk9mmHwgVBkuhiWxPXwuX5oprxHLngKKrTR8UK012Ap
qNuS4gdnw5aHjuOEM8YST5aM001XJRHjeNFuFzZr0jDzexwmn8xTNV+T5jnDOrLhJv2cS3wQC6No
lDpDz0BqgtNJmoMW9u+4s0qfUfOZ/Hc8erKKGIe2me/0E+4eM8t8USIKS1E2xush1DiYj3Qk/Aet
pCithrseGCOWMAbZtQGUocibrUNW2AlTwAVEl4A1fEr5hNSQ9ZbfrrIMHTBDzhALqRyf7zJbyO4M
26NTatqmGpcHE1haSBRezKeHTzLmrTkZ1pOQkSKhyZ/jq4VXcTtHQeZpRqD8nqdqoygvgIdsk6sZ
2e82dJh5FwK1t2Eh5KdkvFUpZ/7IdQtSiZIxmWe/aekbraF7dMdooqIBhu2s/qGQWSGacm2XxeBR
Mj4nTQOZGAL0HUGW+iayQwNRTy82SC+PzNJC+AzxdSBDDE3s0lzBt8rH0KR3c7eBwva0nLN6eJkE
65ICNdgGEYexyfpspGZPkRznnIpYRjZR4X5YEiFhWizXebbAyKzGDuYbYn+7fNUHBCD6gt9FlaSi
h90Wd0Cy7Sg4GNq6u7yWxaWt84IIvu6OztrOAO0wy9pme327xHZ0qOzqA+w7nUkXuJvERjnVKY5X
t5VXrC73UTkxcihRjuSBuVxFAH4QBtTnNFkeVVMe64QEm7y9H4bkKqESsKcxBuBi4akkZSAOKV8w
WQysKAnVrLrnXImrMW4i1lh2utVFdubFb7a5jmTScQO/6ABQFK4BfC7sNjThRDbRufF5PE3xs7G6
gYi3PRaK7PhgwFBXktBWWmNLj6Qu4qF5DDDhbZrokCqGcflUHojbBRY1o+A2AwdAFHt/nuzYU6UL
ULN237MVRzIxJayF2DC6f7SGqOSIJ5RPLOVLBFZxy8r6WNa0/AUDY6lijHPj9DyjAziyxbEN9lM9
bxAwYIIizYdqfg7waSOAQDvAnNWYULpZXe1r+AvYaUaXY/waODA3qplpBJKyRHPvgOaH0apn6Hnu
CEFpj2HJ6BQYKOPVGTRQpy0eTt2V9BNjoc1zMq0UEaTTmXjpm0q3B2TtIkXPQuEwyf4iCdie1BX9
tJpSDxVteCHoYU+OUT8Aq4p8s29RV0XKq+SqNUHaj/UdfB7AGiKlcB2azIQWtrppiCKYJfB6U3an
WusdJmThvs4KRRs5ljyswQ87te9oGajpsZ0ZnEwAKe+yBfEdAiSKvKAoNnlxxMtxm7uPDPJY5886
CxiuDy2wBBEYbPzYetQo8eWPRkQfzYhyFlnExh6ZMKdd328nk8F6m3yGGhtnZbEeQu+wGfnPzDtH
0nks8X02RloG+Sz19CuDogQZEAZN3zcQ85AwEIoantDD3i+mRhPOq201SJknvJdNODOIMmjISuBc
US7zQ4AbgIsCvNGIBQtMJr9XonnK1lhhNrZvx2S4qkzs9dFoNrNtsf8el1PVwWY0YmQfzZIh/cVw
gzjpKEh0v9TnzJu4pHS980zVL3cUv8ud2zKVaiBTsjNJkL/N/YbEK9JOmXuEwdjvhTWep94M8H5k
fAEN7FVR0uEyrZ12Wkt72ffDMXaq95wsDcQxBQgCF50ZFj/mGci5GzSToVZ6uQOKetISkr9e3B7L
LwZ9uvXoeazQprZ59mrY2OWq9CmTaEuKdH6HB3nRlZkfLt254XozUcXO0+RzHR6DoKdY6r9nik1j
EODJggyLo3CiN4lt97FLwtuhmNlqtkxf+sz+7Cn5t8KM2GM73+txQHmYV6z0GGCOKNarJiEottB3
vdTu0jjZk+VwCb14LxkvBA5MszDPUz/vxjNH5UQDhSdRoMdmR8OB2kYH1Iw7NwFNlGh0g3FiMSAg
flgDazK3CJpr6eDjD+8WGVc7PD7ujlv+ZdJUdFlo7r4WTXdsUnO9iNaVR4Pk1vrsRo3IyypB3J2O
OlAu8QznK+XpRQNrBjTLcXsjemFjQpxHXNB0zZlAOtW3H6IfzwTPuojyEB6kQp1EvEbQkG6+SSlX
6QtA7YN1IKv0PGYZI4leSVzqtEP1GD5r0IrMhNXNGMnXqeVDqymdC4qYzNRoplO3lF9BYgaHAAIb
vlfNBMHAJWzaRnaRWHPpDQCjKrBuIToxWH3DiU/8Le4d1gY5507Ndi2qNKaMAIEhAShOaQxiM6gC
n1Eq3a3M1A9HEvEHPRtkVcsfNbYy2tjouRvliTPjGnQe7DzR/ZBZ/D2IJ7VvBnkKAIqGEEC2kS2R
zNLlML5nagWLzz2OeYw1HdnuzhwQd003bsTTmBZM7GYXD4CusCXiGV82JNMxHmM4uE1sJLpFMNyG
dQpQAlf4TvSx48+4p6S1bIfK4ZbM0Qy0ElG0EehnK0AY1jPOYNWShSzhm8h30yl6zmY0qjJZf6Nf
lqkZUryYlnYiQJAMXXWPLdLYVFV6N5PQhRWr46UJ10jwlhnUcIqtHjEXan0IcQ7b0XWW6s2TwZJD
3nVtc5xNlL4OCCp6Aj3xAlK7D7MWfWd6ssshq4Sle0qSpN4aiUFtgSGAHWx4tIax3MpVL3Se2u4N
Q9cdtEP9mKOKXtbdSRmRNcNp3W5VRMXKvJpZxpweqc3uqxLTctjcEz0LSUprvUiuAmg29HNKrwqa
gGAim45lUljsqvjK1oJol7jRh3AMVl9+ZsIUZtzkgaD7QZIj2d9OxJAxe9NhfuOGo5WKZ9KAQ3tn
FNgNTNGKKwFZMcBOi5OuuKwlG+jSzP18UXdtn/qTcIdNUC5PqsM37AzpV+xSyxcGp5S7SnyEeCBG
PTxmod+E2057CgyUD4EIxGYsM/0UxGxdMi6lueYtWdMK/TLTItoF9mq6uM4NivCMwoIBeU+FoTNJ
kcZxClTNU1qjRRxOiPZCbzHzeFdVWNdxSZCGyEAuXp4E9DyVM7pwkAsadu+1lN3gJtWliq38Kivl
C9UZZxRF4IlqabyNUkTyVTAdWDuuSfJD5tMze4ikP9sqM3yNhWG4UIRH8SOKyYIPrUXjS2CAjoSU
RmkBq1TMp0hZ/iBEuKlyJso8L196yMHg1OZdghqF7vgzGrl6zAKJDLx2mv+y+mg1nSvNDLLdEtjw
7Ix+ozlMrGduhqCP+92irfo1Ayc0+m1c/Z9aYR4bV3ljitVE4BAuO8y5wq59NWiv8DbaTb8cyaht
N+06JsGrdGhFQQ69yopNkADFtCNjF2pxe0mstCcEGiS9iEAt6Hi2U8mCZcXiUKaHnfUyZrHtLe7X
VLbWWaBx1Ru0HGmUGz70ty566vPoVHPvhpNDUrO2vNuquI/wKFbreD3vcUySNz8EwLLq9gl/B1PS
cg/D+HtFVsSv+L6/RXH6P+nFg2wEEg373D835O3g4pX/8V//8fCW/gCZn7/97Mn749//ZswzjW8O
Dkvi8uCyukgx/zDmrX8DqlboALdMF2brH8Y8U32DiKgs3HfskwA24dn7zZi3/pXJjwgGAfUpXGX7
74Gc/sRxUg5aI+mINVVPCWRXzl8wOkQPLSXi/PI2zL8S+ThRyDVpuwOuy5FeeCUnS4ldRWUUeKwA
iqD5X6B3Br//z8S3//ETrNEBPxHfoqBLTbfhJ6irALjlasVZx6rJbjzPRwtsqVPfxv333Ga0Yhvw
aj7/vqn0/yaOjI5cpyPlsfrnj/LFG6CpOP35Af7vf/brE6ycbwrbpr4GDpk4Qf/bWsrfSMvW+U+O
won6m6vUFL88oeSPwvIDK7gC0X5/eI1vBNqsJtTfHuy/xVk29BVo/BPXX/LQwlcyQIgKCRP9r09v
S6SQEXCm+8Zo05mQ0njBlcjSSC/6y7z5ZO4sPCHj1QMz3BYmkUN5bD82XJvgY+wvyHrJvkywYaWN
xUagXl77xr5qQaVfz+5834IhOiTjVb5M5r4NYBgZGf21gV+7HaBzmGPlp9Z9aqHf66bSPYwC/sRg
chtFpvZZQwHA9kjxb2jZTTJDBxmn5GBk9Q/X1pDAjj/yqX0yBxYarLj3Y0ENHiOvPBSgByrwgMJZ
O7iaQjzMEJhUCocTe+CQKbAeIX7KXU+urOBsHE91ZADL1BF+JGJdIsdcZ8uSXQVZnyNBptTsEzA/
tK/QmVlqhEZ8l5h9/X0IMwChaKjU5PbXYpZItFNqKT0Bg5G2lH96DfCCdGTYUUu7myKktrGMg7sE
k9JummemWwxzCXyCbxCHF2EVGjepHtyWJaK4TlWnbkAK3KHM3DYRUAp2ag9s25tTVlv7IkViGquT
w7V2sIkhruM52MeyHvy0dJHHFvOtrkgvcWSI2KiEf/vvEwCu2Of/+8/fPsr/EsB+86ZlsfYRxW9a
2/b/4CDgX/92ELjf1lxzsOvcGwLw2x9XmXK/QTxXwAc5CLgALf7N76eB+c0gHpcQCZuMBO4tjqPf
TwPxTTo21gCTqClpyL93lfHJ/8tpYODIpm2w+WoA4UCv//kmqfuUcXJXg0eu2AjNKdusjLmyvqB+
CGy9+xBWeFKoRzYkS0RXmZafm5qZGT+5e5mzTecPFjqRq51JncoeSMjeDJ3uYibhA2fNX7ND7rQK
ce9YeK0prlW2a2eKOgtyNW1yd4SdV9/iZnk3mb3H/bGOVpAt9XacV/C5rKXeCdhNjHYSfy7Ck6an
BRCRCmdNTz8lU2e6a7qSmOsS3XEmEUeBdXYWjSGk7PlS3fIKY9omNgPteBzOfj4v+EIiuIZd2B8C
tPL72FnnHIz3L3NndOFtbbt0Gbc1nOSx7BEAxUB/jCqL9uXg0M3hCZzRzfmxkghq0vFH4ggoFldw
dvjbcgZLUO1k0vmJCOx7PDm0Oq3cxzNnBGYgQBc9nbBt6z9iQitOpOtFXjDHB2Hryy6ifGcfdi/1
rr2ehtTamHEw0zeDvqlrcSGKYacbRnCDps2baWMnDD/7pHBXYTiW6wiFjRsayq99O3svrY4Qh5i9
YeEkH4y6Ed01g9raOEFPv/zRlPqL2yxImfpGImIt8dI2McswTV5OUXsGEBft4tB9SBv3ZCHTP5VY
oBNokMS898AfXXbZ2sGeanWH2KUF2dcX58B8SpdJ+r3u7jnPnzJAevtlGr67AfrTsQ1hGC0I3wqr
2Ntm82W6tX07N2m9sQzcAqWh7WLYaEjFBx8JzLmJovIYmCyBrZDzsCm1JxPSHSCbecD/KBtsIDWa
nHXghqkUXV6uHzW9BOqSE2+cgQzFF95ftHku8OaqTwaL4YPWvWOlUI2N5SQfnkpZ3jNF+WE41UuS
juY5ljD+SaIb28Y6skUF9Yfab+FTUdPEBXYOhIhdCeDvIr+cVU2QGAa1Cl7TZghZjDBPC88NMMm2
IggH9hPzo1WiEWMPYwdO02udMIFctAuCSiO0DYyizR5abvzg9BhiijJHUjeLlB7dupm6dsYoTAfk
Gm10gTLHdtNPrY5sL+mYwsF6unNVUDJhryOQb52178FvR/r849/n/5/Of1gc/7wCvH8rwn9w6vNv
/jj1CcZY2wTX0g0XefDvDQzl3y/wECT1rmXpauXN/n7qG1SGkooMpghIErmexb+f+kBHSAUBNmGT
CMYN9fcaGHftUH6uAYmMNnR+MkuYjkHr9pdTHxk+W6A5DkAWqFtVB6dKwT01y1n4S0QKumvCj2S+
0TajjVa4up6albPAGm5Xz8VZGMJzJlvhrRtPiWE+pgvWESCGRKkrHTFTI9+6uuqvqG5CIgh2uQ0D
abCMaJfl50kH6DO4iHDx9B3GxOoOmtOxEDWDaC/Tj8kJ1dkcVIrS8z2YAlT0zug13XRVG138nOkf
BMvWzGti5WdLcM1c/bWIWSmUSGazYLB2aRrVfLAU7FEgrFEsmFGvqptBr0+xg8wcAZSxJw0TMxM5
Z0agXWkhqYt6dmfGWrbvXRagMQx6Lz9neTC8T8NTUyFtnQ0Iu0trI/cccTWIABEEplD0pDG3XbHK
ggQry0LOtl9Yyak3wE06gfPDjTvDaxiiL5HwO6N7sMrYgBGRnlGLNN5YEyQnTXC8MdgWtPfbtKJg
xa90DM2WjXUGWug9QG8E9YKJfT7iMIwYvgkSi9qqP0AGeBZy/HRSDdENEUZ+PvAlVb7oHNjjqUiM
fRi5A7J/AzVT9FZzj6CzjK2dkPVlbbfZRV+VRPXmy4B3lW8EJvE7A7DygBebUzWs7pIZvbxOWGE2
cP52WrSLury+CXIO0AaW67aaZvNAFlHhu6i46iEhFQROAnIkGKEONoLliwrkoWQ6WvH2MuxJ1+RV
JqGOvNT7NvWmRN2K0eWWQp4Nm8DdFpVJgyK/q6gyKeML25+BNzjdxE9opnjjPh0r9sbS+sD2l5xE
2DGyrHCRNKzovCJl+UgA/bXEanGB/yZHEXMy2UNqtXguogzBbtPAL7bZGwBSv1i04i1m9suvhh0i
0thuyijaO5pCsTL0LxLuG2YfPKcW3JS4OASivjNDXF6TZEny70P2T4csvek/P2Qv36ouesv+wTnL
P/v1nHX0b8KyXV3aOialX0/TXwlOVNeutTKaIBsJxTiIEvr3c1bnCJakIzEetwBOrrz2389Z/ZvF
+WoT3uwqFktwn/4O8fuXMIA/nbPEP4MPtynucWnzhf9cXScAMiFJVZo/VkHIgnwy9goMDitHL6yH
8hQP2kU11iVr3Bs3hE+HalZLIi8snZsQq/fBqaYnQ+uf3AnjrRmkP5DLJFvAev4yBl8dpFzRgtyt
B+w4jZRnzmmkRWE4sJZAJJi7GZEkrSb9RX2y4uy3WUKD2oXD45J3C7SiSce9aKpDn47uJjMqUKi4
nVvjYjCRCQwhw+jBHu91nJHXsGdObTBfISC7wJMOyoE1OQqg2MPaX13hHMxRaddXDXKxpELmUYec
w8D5tmHJZGEIcOkX6THP7WiXCuNJZdGjpShobIAjImJZ2EA/3vcZzFVnoRzLLuK4YrCVy2DrVmjM
4mYxDki0w1Mftbeo5b8HlRN4jdEha1o4RtAn4WfdIIb+PmcJVuYEYng8o8jtm4dWy8f9iJB6j0xz
b9Y5QNxkRNiDAS0siccsMSwYkLaKSgIbKgjDlJWBFUvl/jjk/W4wFdsiQmT2LUA/ismgJwdx2Fo5
xXWdU1AikB+AoyboIiiYjebQW2fl6HI3IzkrKv2mrEYN4WD/VIyWi1kWGk03VDRDpKiJnnQcYu2/
NCs+ytaATVHn9U5RTF7r8lDW5ldE9FJBx/Xvbj7+7aD5l3Xc5i1q3uLiT0fMH0WcxTkhCFDmpBCg
B38q4vgb2m9HcsI4DqfMygj87XAR9jdqKzII+MwbBHmvR8Jvh4uwwMNZtk3dx5907ubfOVx+qdF+
OlvM9UwzmHIzHRC20n+ZEf80A2aYpptpDyLNGLthY+XFTYa+3y6vwoAeY7BsmORsXGF0xbSPw57I
+ST5SBrLr8PiOSMvIGLtmevFMclydm4NfeuAFssYzu3oYLK6n4Z67evYM07qqsa/nIX594wEHk6a
3ZrmKYu9kTKkC63bomhpWtqzEMFNTiKBppl+r/KDsnoke8MLii90B9pM/ECxQZL7JTNCzEJru2BN
69v22TYghlm65f90ZfwD6D0j1Z8r3V9fJW4GRi/AlAA3/vkEdmMCEQOI77hV09tiAqe5cHAFmtz8
6+9j/qWk/uUbiXUkwwBX4PrjMfp5JD9MVkYASdzstOS1oTMes5toNcJwSI5bFH07Tn/W/F8djeGM
TDWux6uyQSNUzx3tb/YaBu8Bb4a2EAyPS6vRnqOWCCoTLLR8L10A/UCyQqKOwXaycbsdqv/lVzDW
rcFfnyi53paOwQtNYsaff4WGWyRvS7PelaJELrmdDfeuX8Irmcofua3tU9d5SB10m3YC1T25+Nev
oPyH314pg0N0bZGMv7xVI4FGjkKCv6sJpApk8qXc91iUHzbq9tpAo4NKF6thIyOeZwysbl4A+3PA
GyzGak+mCE3ECfMD+5fFSF6RD0AVQ5jdWjiPcGsFSAJlGz9XfEaEXLaZyba48UmxoBQeru3m7ATN
ISKrdooQXcC6hwRNmx71BNpiU70GuXacIyAnjdHm3r/+9ZmP/c+X3+VEWY8Ni0ZP/eX377uyZ4Eb
ExiA+y41aVPSAaNv0o9cNUN05ySubzDRJwH5mOBn4ErEp5LpEa5ZGMGWCXcBuBFUoLfMqs+1nj4t
s3FPVqlvu9kxL6uzm1wHM+ZmVAK3zWCjCEfGnU7G4wLJt0hDn60/pvX8UKAuWcUKweRed8J5SkR2
EEzcnIpVLRKNZmN0MIqGax2PPyJFbCSTTG70JrvsYaxv7GGodrNx7IzmyQqtM06ay0rT9e1q0Mhj
l1svlmc5uLfxnTs7TIFigfRelT7WygLMSsmkDl+wG3iFZjyjXqOCOlCOv0xYBdGRNF6AHo5khTs9
xj2y3PdIF/FE3IxwgrVYeKuoy+pcRvOQMwFlIgqpyBOJDmB8LyDL7QTarLy+HFIC7oIzB+eeuubY
8V2bPPIKAACz6es5FL3RcK/7gBdHoSlwts6DRGi6yOa6a7KdkhjGbWBCeKHh35wktL2m0V4jq7uc
w/relbDSpbhtHOcq7oH4gAuai+HVYDKG/fkcz/VBGcUD8AXsMtPX0PKmBvarcKqHAmcm9RVPKCVF
r1EbVF49GF5Is0u6xWlqtX2kuc9Fll9ZY7cFh3ERFfoF98W+0bud2/FzDcQwpvP1HIPtI6QBFiTz
WhnCQ0zVS7NcThV65FNkqOMCZ8EpF4AZbY2v2rlKgD/OUfLqtuYFUgvUCsOOJ8RHee41wY0I4W9O
+SVMYoT81oFsgfMSaAWKvmJLZjnWoXl8Jk7C9Gw9vWY5sU0i3KrZKmRPkaOrLLhZyujCJeDPSYCI
a6lnRsgYO55pVMzVCAaJ/81ew8+t+wGfmers/ajdTbj/mru5ialT9afatI4BNKusDUDA4acJqlPT
vxgBH2gaeQKyhel6cHLq3ThElmeKUxdFzEMD9wZb9D7UGKWN4hZG2vdJ/VCRc73kyRf24IwC0UUf
Ur6nWUl2OlkKiI/HWC98OCEbQmr2lsQnNpz6+kkhOsbi2EXbvEKKDlXxxmzsw9xi4a3dm2kBf2Sa
iCITjO7uXmjujbFw0DRFexL0xHroXFayPZsNIq96vm3FeMzS9lHxuIU2DoC4Wq6qxbxrVwi7Mzjh
xhLNoU6Ie9by12xWD6zKMl9T/AgB0Dv8u2SQ6jHULre5KAv9pXMzubNCiBNup1w8wPwo6y2sKSaR
5YgwA2F/Oa6s1kJPNnIkkKNBgb1th7LAFNLuc1WUXqOz2w5jd4CYEpz0VGyExZw1dKzzmt9lEMOY
FLx/6/wSa3vG9RcgJTnx3X8JJ6vogaqqWQ9yxkoO5rBKd47ZaB1SANF63+2VqHDMF8gJiTk4xnbm
0c0IribLuozIWylseWcs8VM5mo8tiLR6Gi8DHRGKFuevKrRSWOUZVvzYSwg2sryRPIKUaXJbk5Es
8RoAPFthFu1HJ0HaKvNJdxMvRoPeVNlVEnenGRafi1kxMZCIWPZlikA0HgEliKaE5MJcm/LGaQgr
mEq/cO0jmmRc+ZWJUQOKH/tJk8xaWJ2ANnPnKNRLSEaSsSqnwZVsXHanZCWf3AjN/JA82AtAjBG/
fujpYYLBA+VtHcvbqFgIDydpQN4L1ETG7JzGuD8npL6Q+Yigql93VQ8DY+SYzBQ+1Hs8K7eKOq+q
+ueiloc1BLHL0cTJOyUZuKBX0Mwp9go6i31Wth8gdSsfTLWPKx67lo2Cj0WtYx9LBEOFVXHd8Gmx
mf61ybtKXszEuuoJak0com4N4Q/2KnPVqHkGPKycayMz99YicrPf2SQ4miXpriEZGW43XuYSsFPc
NuilFMsjrOCzfeyi8r56ZqvyVBa8SREgfqs8GOExhlRnm09Fzqf/mRX1oYoCL8GrlZvzdZV4rYah
1cZcJkomSmksHxeVvxAlfKiD8uAGGoPK5XWWR7vn1wuoeO3IosjqTjaTKYdIyXQoL4I1/sXqvMp+
cZ370gQGBvRj0N871lmlJrcmyieoEvuZ5XVeBCcN3cWaANnrFoy856Ltdkb97lrlq2k6V01Q3ZsT
UboavrhRuweG7/smH3eMBHTsDe8T8hGOP7XveQvWV1iPeoJhSn807D11x6XZlwcSB7xkDLxyeIhU
9gwZDsMGlaLdWFdpnzys+aMEFPLcX8Uk+Bic3FLBKmksfJnQfHmHQjN/Xf+/tRSXE3BVpHloXkX8
I2vFLZ6rG2G5G0kopnDJ5GiKV7nK5db4QLYwvTwa5uQxgeGy5MNqLeeEoEfojRmy0wwjNHrpFs1h
9BnZ5TEpzcexDy/WY4wsEij+zo0W23cmdtpSWKixABUY0duoae9lb+EjA9u+Hg0ANw+OwIXOiwzq
ihY7Ge+YlPrFMxX3dmmL+1lmXjYdYUd+ZpMFVcC4D5eB25go07C7I/14X018BOvsslRn3oc3tj9o
+eVjOfNqRCDaeTFFN27b/8/emSzHjaRb+lXK7h5lDsds1rcXjHkkg7O0gZES5Zjn+envByq7UmJm
SV3btl5kJBVBBiIwONz//5zvlNU+a77MhQRuDgz9MAzNhZV/i0NxDRJ1h29pzdjA2FivYCIoypP1
8JhHWIVbeRlFvbZATyTY9ntzVTfpkxbcYjvGbRMQSzqswsLdgjF+pdu58vsBV3igsTPhXdV+cwWY
jnMawS1qN0ch5zcRxOsEyl+VGqwCFIMEhjkRFcdMkdHkiS1icYbXuHqp3fBbjLFK6Mk6Mp1HJkqo
FhO6oy5UCGnCVopu25w7nd26J3JhuIbb6UudaqQl4lDSMuj+CqdLb4YAFmjBprF5ivJgFRSdS5s0
Xbj6wEVQmc9q1F6y0nht0hDJ+aBrO8dILwOQiFw8uHJa5LbzOXT4IWowBY0GgXGVCvayQAgV4Cwu
gyljbsI9RmEskqAdgQww4rZjB3JKp6BabeJ2arZ93Sx+M5P+OI826Z2j8XKJyHUMpDY/L2Ng7EWG
quoK/kr8NkcES0VQbaMOcyr3rzc1L+p+WjGxKVcnEIAlvytAuv28KX9UTFmQ/S7r6pVbAJZfe+nl
BXk2yULh8vj11ihz/rw1SwgkbiwRXIoHtvywxAycwZ2KpiuX3mCuqb/BSgUAJARZnlgz5cZU/m9W
z3N98qfv92GL8yf6ocaAtknIUNHqQHOC20nuEacex1isJcLbX385+Zfl3/u2KGRQPKFn9jHFNMiD
3B0GtpXr+vXoTMMSeP9KVjeg4jhT7cccKLqeG+u4woueuaeWdn5XbnR3eOgeCmVvtFCsxjGGzNtu
lIxW0BB+c7wpGv91fzAZmKvDRIrPMrEf9wdOJvq2ZAouvfZJQyrv2/I3u+EvZ9S8F2jyUSLiP+SP
P2+hFXQjiiBnj4fTjTRw0ekuiqP7fvoS3v16j//tpqhYzItO4YJY/XlTmoJbLcu2BHW5zrNN74Pf
0R+Tii4MeuNfb+svZZj5a/25LfPD2pYKGumAfVPiCq82AS31SYzbLjJ+s/f+bjOoQhHP2JI2+9xc
/fH44Op2oIC+116bBUd2TR4N9LbkN5v5m9OAypsnGWfooTLQ/LyZGPxyQtepBGQNk41WF7fe1a93
2EeJ51yq0mkE0zbAhoam9cOlp3djRhYKJwIxEy+V360oCi8L5tead6VpyRYmEMpskouKZFU5/Q2B
e5+DXv9d4Djlyo9nPB/DJtKck8Sx5IevKjzI5Ao6LYv54FSmCTkMsD/8i+YhMDOalxSXXjuKfUTs
uGwOHijX2dH5653xNwMf2iTDMKmpvlc7f97fUrOdRtJqXHqBfj+NxrnXhm1MaIT3DWZn7J9/vTnj
b4a9n7b3Yd/XqWMEZOTR4W102Hwto236lcrLmqnIkoPyWQ+tx7EOT72VQuTNdyTVb+ZBOXfGLfVN
zXHwBQ53gJGWGolqbjBsgw4jipTrXo1bOxErp+nvrG7cjpX+kOhYbWF5dloQY3yAGxxmlzTxn5wx
nyNvVvpQ/ucjO90tw7Ml/hxq3B+O68zedwpEleR0mldMFHED4j0GgfG7u/HfXis/bGje1z/cQlxD
aX1vsyEHi1tvg4dkwvPr4/WXwtmsZLBwGOsucgb3vTT7wyb8bsxBbLokgbJMxGp19gNsGQrdGrCF
RJ+eU+NhTNTv6pV/c2XYhI7TJeTaMD5eoDmghS4f8PXJ5qs5POmYRn79tf5uz/24gQ/js6VXwhis
7xsooIWTXPHrDXzIg3Xex5gftmB/GJVdvhS1U7aAzvAAuGgJIhIQoFZAt5X50VbTvUK9FMSaIqYK
rItzNH1q2tpr6VtnMzNBDIrxvh5HuKMLZOf1UD83lrjWAx3L4sbNx8uvP7Luyr/Z7SiYBTvdQitj
fxjiZWHVtmYGfGZiBnWwD5iLpmOPdROSs3E1AqZbZZNJNUpnmSaMBy3PsbIhE8Z5A0Ai2XamvUZv
faStt8ikdfaLapORl2wEt03c3VZ1fjTD6Mtk54Sa9KTGBM6pkgLK+XA3suQcvWIzX82F19+gsLmG
zXJWRHuQshGWFeUm4PwTUrVejtsiEbdNxe+bhIp4ZIy12efBtM5erR2nkTJURaEQSjcT9szwNn6f
Q+GZVqz+wDwka8slQDHPIFbkO2uYVlJhfdQGXEtgIzVvM3rixjLyYyfF/TwiT3y0JrbOWLtPqemc
dDNCrmk9Qtl9TBlHGmxlV2U8btWVbjoEaIhrEoNOhgayIik2JQI9xdu0plyXOvA/Tb9uck6EWixL
pzhyPt76gXkG1r1Atri0HFYyefUZx/i9m3kbd3Q3uhWdmiZaCV6vxFeD2Dqri3FRsdZtLghEZnk0
gAGdbmq8Kp3qpUqnVWsna48vP5nezoyHbZOONw3hMJ51wJL3uUuGS+QbZ633n0czfPJV/s0b/GeH
9S18IurHrT1ht876Fxeaz1BjJsZ/RigatrFVX2k3MqWeBI11UWiIvacAvRFe6EWf1G9GRRurZJLA
pYAsFcxDHLlHimRfJ7d4appsm8U5OqBwiSDlujXDh95uPgvCs9/ftMn5bAWhbSlcq3jZ0C/LQhZ2
sVbC6BiDL16rNrX1eSSHoG/tJQyJgWIIGDC7jvdBm3fbtMXSNfaPtlG+ufF4yRNX+36t/3/rkYHF
gpntv5eR3DX/OL1UzdtPXd4//uq7ikSzjX9i+8CsMauw5ynOdw3J/DyTH2BThHQix9NdJgJ/9Hl1
95+CyZ/tmSYt4NlU9K8+7/ySoGHs0QikLSj+sxgw/uSnEc+ykHvPbiMkJEzSTfPjetYP/NDFv2BQ
mXsNzXRRUdMeQEs9W+6DS9dW6p+oHs0K5lVd2ZSAADvhC/aChKuCEGvIbkV3I/07Eueu/OQtVRKG
N/XpGfRPmmD4LQehEGRUzmLUDT71BxiiFDfmTptLbVVZQEvrYaOnDxXjT5Si7BhxzVkzkhlzryi3
Ie/+UjnTuhNv47DzoAziAYV3f4nVNYEHGeKNRE0IzIFHFA9RB3uMiZKEYBvg0QihGTrFsKWaB4kG
gQp89bHEnciIDU8hZlnNG4chv90sBd4/hztSRa0rdUgFq5568ZQEb1jvrzwoES4toUbiYe2ILvHV
Qzfe1v4t6c2LkcL9okJOUQ3Wa9jpjzWdslUNPfHqiz4R7pM3TbeJQPAEusft0Neg2OnDwRv0dkUM
EHAV8UkIA6c7PJUrDv6Vr+SFdcLBBGBQFG9l+mC3Nxa8QsrqWwtHtEeQeFjG+wkjVtQArNAfOzIh
AAuSKZLbrw1patDm6HkRs2HfexHN/A6kF/1O9VTbt700F/OTjnjDu0ihvVpMdBdEwBcNezKBbWK7
NQJcufVEb8Rtrsp042n+tiILpWzeRgiNXkPGdLSCMryNjOQ4DAjo9tUAcafm5AB2qvWvVExwrpdX
Jozbzqan9FRQvzPDPe7eJYjrK3gAVzJ9ywB+x5TuLC/ejw14n+CqhngmCcBsOzSWKK9Taw9ZDg82
PyIM1XqMcLQMkSKsyqZblclFdy0m1zDH9VPdlttJBAvkPmsvfxin15A9URbLpLppB8Lphxsj4Kg5
I83OHt/9kwj3Jli4QKNcmAF3ito5Z4pEsRDRpb0eA6QI+GRkP7EWeZu8dEG1fLHaZS1FbBIy4d0r
4zbLn6LyLSzNoxtZ7P36KczeGvX2Ptb8R+Pu/6tOOaZm/37Y3bxML/+4a6qw+EldI/ij76OuYf6T
Ggd2fIxthmCVy/z3+7jLK4y1qABmQ4ojGZP/Nexi/7SQVFsYP3XdZhr457DLS7OxjchGFsxkMKIv
+E+0e/LDyley6Eaxx0fgf4z0H7V7TVBY6CBUuyipqxFkauegIH1vKTsDpH/kM7oWgNJ1Uq+DmeQD
twbgeIX4f4Q5G8CjLouMBAhEE+bGgJgSOf3rNIDLLmpv+uxPZX9ty3BlAGXhqqbtg9Mbj/zRKonc
sz6Vds4FOSX3SarOReqT2BJgw6kbizp3UuyUe6dN4tGwtHVeFjcBOb1BSUZSB9dMEgNuAkaaPXRk
TkzGGVxGQF80At5ZDVtcKKBjev2z3ULHK9Wu7YiH9mmhKybFPkQuLPYD8fCFvYQ3oq4hPx1rsjV4
yuAtUmtYmoiSuaTzr22MtjtmTJtjaf10YevFCyiYNalAwMBldNJ8+qKlSL3DAGwO+uAeZO5TWwHJ
rTET0QyNqugzRQ3ZABqerJOdx8FyrMnwbQByeS7wvmEglpoaVbpMrXpNXghk/uGsgASYLNG74gi/
A4I4PRN74fTVq2FoG3wp21Zad3qCuUYwdX6wvX7aQoIgfHZyvXEPQVhXoGvddoL+PsGulxVBAhVU
tLZsGdBrskGm/Lp3ulbS/va1TRiZAJBKa7h0Q6df2ZMN2es/HzPOL/C8y/81jzNf8oJGtgqa99P5
z389hXFYvH0NXz7+1k9/VP/v95fVW758aV5++scqa1DJXdq3arx9q9vk+wb++M3/2xf/8fb+Lvdj
8fbf//Ulb7NmfjcV5j/Nt94vn38/WOyIfPhpmJivtu/DBHMwQ6f6hOsBoCciPK7T78OEaf6TuRXF
UgxsJkYG+efszPCw37JKRIZHeVNIg7HlTxUeLi50QZ6wbOof/5nE910T9VOFfIZRMOIIj0rdbPP7
ubwxDVYeWyyUl9kUXvIGdFc8KFY+E7Mv327eWsOD/Fy1JyuAf+wO3PMnQ0Ksdp1qVXT9qa7rI72u
DGYaOO3IwUvX2FcFJQ8SebSjadM6zSaUFvihXkVX3RN2eOw0pmgIzrwl6BKydqok/H4OcjpxfG++
f4N/ZG16g1Sgqf/7v2a3/M+FPya8c2/DcZjPMA7Pw+MPRZVEVF4cp5AZPXMGkYJ/u25giqyaZA62
s/p227QsuShRTweLZs9J5cN4NZJj82jSoBqQL++pg4F61oE5jUFAsI6VcMPwmdOxwFk4Id3iHh3Y
BjduurQCb1pLgwgjRn6xEErCwPL9nYthd1fZs2gkXWbaUN3Uh6CZ7H4xDe0ybF3jKukAFBLtCgTN
d/voN3tC/8uewG2pG6bUablQV3bm+fkPe6IhSz5v2esArGBMh3benowc63QLgmffGHG/jg1gKW40
VNcAWnaZfUhbjszkTieR2saqLQwcBkSSrUMcDytRhBDna8P5TRnsrwI6DEWUST2DD0wF/KOXsytH
JwDdqi897wQi9IvukzOS20xrMXJu9NZeWxZ7n7lzuGllwVMHKy7PfURPWMqRjwfoKhmxqbS1D+C2
H/ako+0DuwkOo5dupZF5uwbcVgfF8DrsrE91QjfQ6rJ7p+vPQ0ZjHvppUX31Om+VED14SDoNpsjs
tg6ccGMHXrsDpFeiCjFQjLlKW9hu8pvy7d90kujE2YKbNxpZZJ8fCmdh5SC/1ak/0O89B51y7s0h
OuJwwgBStntZP5Yui4y2sou1UhP7YVJ0LS3a0JoRnKH8Yycck13pXg2Fuq/cfjx5RiOJA7kVkfN9
hvhvrzR9LrX+NISwskPHy2SIUj7zF4a+H88vq9FT8ge43u1AVsus8XPStSgkTYJcwTJuSBPyDSKT
cu06cFWwkR33LKsC+A7wOT1HnvUsg0w7uApI8A9Ttr8ZBeTHWRAlQpTKNFENibCVoLgP4xsoxIZc
BQrEg6OZq6FIH7sCISq0Jm3liejG7vpjFgXplsABMLVRR0j0YD7EfLQT8/iGSgeRC0PnuasaCDF6
hmhtyzQ/15KchXBqn9wpKUkccssDonq0B8RDtoSHUVCh62CS94n8VD8QlwD4OKtP7ElvNRW6uzG9
DnwjKcWHOZ/PK4+mJnB7Qa7eZUP+jP7nNmmH/KyPxJUx1B2gW4H0nNrwQtfrm97Z8sEW9s517a2p
DPNAtAy5MZDtNcbGRZwp0sW867SNhwswuGLXF4QgFrgFsoghto8/JWmTXzAhAaseajSJhXvbpNCn
Ray/9E2oLam9sR4hTnZNysw3xKgeK54cTGcciG1BCOTW78Klyupkr6E5BaLmhc92ERtXg6etHWId
Zz2VJCHMuaRE4K5AApV45DrguC6RWgSlXSlVdHd1h1Ar2rVV3uyCMW02NuGwresNF72JASmrCoGC
i2JtgMANtogCX1BLyPqGear1iIDpWYf3/lMLM8toW+cG1+whIUJVT8N6Vw6BxMkWcUWPmwkT2jrW
pl0+dAgwHUR37XDTQagSTp0cQ81vnsCIlivUa/65XY9jm65TMci1qwBnNi56PzSkwIGImiMrWppH
KukIblVNzAz65r7Vwn3feXMOpzSWFufQi7KcjVObAmM2xGicW6jiLEAxWwP3GodFNE9WKLegoN1n
gMxI3pTxYFlYayet+iyjQSxRxhM+22rp3k3i6zRwS2w0syqxUsX6LvBJ9bA0nxHak4dGN/ptiOFa
lpE4li1yUFnfSbM1PqkQZ6EkopWYED6DWyV7Pdcokdp89NSe2a5T5t7ZIQLTXkPK2jdusKcWYJ5J
3OFOpdodRr2dD9f12Uf4SjtbJ2m3ix1KDll3V3jZtClkoy2Q6pOM4oKVreNIXM/1K4i+oPSs9tJz
Fh0hdMtL3mXWaSpR0kR4i2QvHjHsZyd83MDc5J1m5SaVE/0iSmldNxkVzjJ+lf5XuyBpDEq1ican
aTdBgwUn0Y1xU/Yg7b1e5ltf1Pbe6BVhiVmMvs2Xvxti/tr3t9F1Y2WAamDS+/5Q0I+tIkddZjpL
yk2c81Xon3O7uYXOcZUlg36PXBxVZOvua4+SR+VmZKun41ME6gtuP5miRSmNFQko1mqOoagj4Jph
AvcNWnxYYFsNBtI6fjMuzrOfH8dslqaegMpC9vK82HzvrPwwJ8jGSfihbvvLSh5HXzi3ZtpgK4jN
HUDbaZ+7q5xCHxQ3Y7gAJTm5TndJApwA0yAEAUdA7bX8xnTG6N6BonclJsbHwhuP9RRced10J5wG
bU421r+7OX6828yfnFaZhC4hUPp/nNeRNxyoeQKx1FXrLdpK7VIrkis/kLfs4IH69px+VCG8rqee
gNusDjmJdH9ZNv16DEcHWGgN9RY2HUm7jjpEo3wYjLFdTdA8N004PoYYRzYaIcVbTZL+MHYmSQdp
ufr1MWB//+UoIPDR5+roXECgFvDh5mQaRmWKQOUrbFQW6uh+KfPKBF9dxvceYcllNHX3BP4iqpy0
x4BFxtYq6/vMIj9iUKyOgxobrW8V+96XOwBgbxEFp5yF7S52LXXsMyJ+wb1jqUuxvdotydForUG9
9nM4ZslAKVq1NIhsjfSqPQuF1josJQi48NwCnrmuyH3phtK8aqYu3ZOXddfY3Qk0abAsgK4uu4Dr
Xvcfc4OVre5mSHujfD/0JIs35E54g9HecqLXN64vFjp83jnJKj6xb7lVpmF59EMA7VX5Sbnk3SUq
c07t9BL5FrqzvpQ1GVauvyfBuPOFxp/I0Nxzahj7HspnB4Nhb0KSpav3fx48N/UoLUCmnp/SW1xv
OEbmSXm0rwW3rqEuAKEWhrEyAdgadbRFblWThgnzTgsT1M2k4STIcfdTWL/2o2GjPXXsfdxqmyRv
q4XVtsFOTMMOgIE8OJ35UHAP39ZBc+zyMKchteNqAenoC5v8C0JXUWoC7hgTQESwLq1A748yuBj5
4B7CIVlEqZ2dWoKkT1qdZqdiOnhFEJzGMh+I1GNiZ1dfM1aEGxh55qn0iJ+Abl1jlszNcMWcB6Jf
WYNvdbuTV6S0xIxi2hDjSD5f7LxG41ScCtE9jKYW3cZWt8+GBNc1mWpLI9eHE1ola6uP4+euCqxb
zfzS0ms0vUm7jL1IHlTvHuBl+1d+RkRI3slu5ckaZmfz3v+bXKRbhOVwll/8AfFj1pfgNclmX82Z
kftgIGDVCThb/fqLXhkv6Gg+xcY2CNNux04NbjW0xoeqxCKRsyozTOsoUu1rXQqk4UNhbSpq/uhr
yaQrtWJlBfLVrkdKHdGEcQGBuM5vQUVNNiVSw+1YQHIeVLDrHOPA29eryDuRpIXUO2DaoZfeedBF
tzWLRK6matNpEidKFJKNEXUPTQcqss02llmR2aqbBIr0pA/quE0Ca4M6dFdQl7oyzbTcN3F+HGRZ
s5AMjHWr2qcIpuvgzTkSRgbVyIgASlXGMjKjzwxDyK2y9J60FXvj5fZdTLDIokgqZ9V2eXvh0gBf
oBBel0BYIvuQo7s/qG6c7+T4MKMWan8mHnw3hVwVmM2ht3xjYcGuhuSyjpty2PZB8ORPESGL7cid
SDmQI+1wzTkGqdRE+UE+y1C1RKaU08Wftk6F5tKywvgouoLIOjDkxB3EM59TbdVQ3hPeGq9V41/V
bpDRImCi2PpRypcMh70noPyHJqrYKneiHSmyjKyXjnDuvd4jqIz64nPVtIdslF8oXZO/lfTljZNM
HbdrQywINhtPDGGk07cETwW22bJW4yELzG9xY33pWA0ukK18lgbVd5Y8gttj+BK7oHyRa3J1sOxl
W3JNlR7Yd9c/gxQ38blEDJlwysM56cqYg9gJI8ZSr82eeCKrv+ZJNp0j4JJnXSXtFsSlD2zLX/nu
gtwvo8mDrd5RAUG3ZDz4DhG2YW0COfZmnDMNKToxdVISAFejmqhqERJj2X9zfEnUSE2RLdMkecC0
o4ls0TdjASU5TMmYIRWIFSk5yoa1ldpU3WhNaaynboiWceiT+5d75z5ll0dDcpGzHF6p9JFBSF4c
We8mcv/MPE2vWyZcyzHLCelpVHb02yY92mM85zSWEf4ki1tyZ6frySFYuumXZWEW99gg7Psoaq+1
nvIqs4J9LHAd2Fk6nIBCN8eyMeFf1Ld+OJW7qqEy4UH1ZCGdBQjR5LRv0nzRtmO/Kys6DrYmb4M7
0ZV3gNgKaL16vLSy7sFCzntbFPWLaJTxyOd9rsbwIdVNkpqcVlw5GUuQxPcJe468cJmYEAm6yUyx
FY3+HsQYfvC8ELdg38VtknVHQrJeUp3JHJr0EbfTXpZSHYpCA9c9/ySLqluUKahrj+jyo0tq0PH9
p9k7xFu5O+aUL1RFtbWv4dXkRI+j4zgOn9KqGDekxZLKJukELIJFEqIYN1RRXRN72a6sHitjnLTi
5KWmOJUtGAU/CYmt0F2SKUfcewwmiPL5YnvwpBqBi5OzsLaVqoudYcg7qy2tE7MTtTX79nUEH39S
h1oYE6T4uEpO3JiTUzf6yS4YuOihKh2mKe8PKna9HZijXVP7l74mBKBW9fVETb0Uqtw0ieUf27r7
42GYEv/4/lzcUG7GVAdKKdasVRTH4EJEx+AT+2vqT+WN9IwKcw9hKVr0SD4kBfNOMHsmpGHRQqI9
j8lrotpL2FeUX+Sgk7U9zn+flTesz4xV3euEBeBw3ESp70DndQm98XFCDJWFLH7AKo4gPMUTUHUn
WxbPHRFYtFsrf+UNI6HRxahtKIe157oeTw7s5VNr+YeQ3MNjNL4WfqfvcmPqrgRuf4ZiTR159zub
scjJ/PSksmhYoUIoAKIw2puY9VYKEO2xDh6gdU3Xul51N3PKilB4Fiyfhl9Rl6cK14QaE3OTgiOg
G103LIkneeX2e8OezHNtmZ+xz0enoNX13UT7ZOZgch8bDNitJsTA0iLJOKgJleq9MD9LV9tmqMW/
xIoqpmitW5BL8dZM3S+VwkCMWuSW4lu/tTuAXJ5h0OoUenhqTGCAWaW9OF1374eV+gozz6RKY4Z2
+dy0Kde1X8pNajJdDa1hZtioeGMBQd+RsmCP43ibD32wYBUHSKaIpzOenYEsEuDKg6Vsctdq+RUe
ix374Sduq5Q9yxTML5ltaWA8RcyJ7nwrue6hL8vZU+o4HH1nTMZ7czTf9GBkROrlt6ntzEMKFtAh
6Avs1dYpGHdD0TvbYfgqbWdahBmx5cBo601LlJJmuFuPVEo7d8KtNwKznfREnbLroqq/ac6+ikb0
/vj6lKLRZBjZLe2paDsOfbqsgWT5PsnKGjavbV2Ase5JAAnabuXX1trj5LnTKxKzTDOZNnaXE1rV
KBIhuOVdZ7I9A13Bh0BU3k7P/IVJuOGGiMlbxZl+xfBuk4JZm1DJsVtFlb/uos48Udd8FpDfcAlE
4xfTytcsvlFAZVD2mTUEb/Cfnzwu0cQNnjvHJvVGcUXqc75sgvRs0Lv2Ug8eC22Sc+5TD0z1NIes
YavS9w2zcJhph2S01dcWtUKeB/o3p7IvplWqTxGT7IXp9B02pOk5kzakjaHwCFBGADUSC4hNEsMC
hQR0QCjm3yr0YGbN6iTqjL0Y6oemtZvnibEYeE2Xo+eKIuYKqbNL8S6cJr7YSpIVqNkNHjKjF0du
RtWup2Sx0wlqPKqY9VGHoZH0proiep4iTVWG7m3oBvpishCKxlpNXyupohfT9m+rAo9Xi73vzsS+
ldcU+TBtHT1g+gR50NsLVdd/weDwRbNIpusKD6995uJRy4hzUXNCkmlH1sXMgbf7Xj6dyS0xNnER
mwfbLm6hVcfkUksahKrsjwTCJvg/wwoHq1ZxAVrdLes6yu+TzJaFS9HJavBHF3P+Ui285Nl0CQ4R
qtE/W6b1KTJbHNjKOJHSoL4lrFu8cS096qQYrR9z8J4RFZCdHU8oUYakXQIs0L+5RnjI5Zy54in/
pLXWvZMn1kvQdFgWw2FguUI5bwwxqHUeN30zVpSN4rEmD4XCld76wx36226pacK5NB75pRGR6jdC
hQlRJKN+1upwNmYHI2uRMJ8pStGWHCPtEAkWELRYoMUHdraPQyV2vcN0Tx/NVRIQkIF4W2AVHev1
4OB2cRry7U3qUBH2taVTOyP9lkYs0zAfiH+a4e7NHLJdFMhmrCah9DM+MjdkQmzc675PrHurpqNg
rrPIyaEFN5T5xxAv1zCl+pWQDYyVySXtL42iN0aXbDl68bhICA/diTB/6xMYpK6qXDJTSp9AE89c
1H4dMItJrztXbzZORKuD5AiGtQh1/hgYm6Y1hmXtec3ZUuRiUptploWP+dNusy8eX2et/NIg54B4
Lj9zvFU+OAOg63NLDeiSkjKMvvGm1xkjVKjwoFoQoOTkABA3xJHQKcTWcQn/QZqfqwIAK2nid93Q
Wsc/H1htjpBQDAJa//VC7fRMGJ0alUczmEdWbn88OPNPHSwp1tJCrotSiaO46ZVvHEGEm8f3n94f
HDKDuR7q/iignjrkf8pZ19S7JRdMKkrj+P5QulQStcnfo6O5C/ms5BLKp9yaJZJlbsgjKIM/HmyI
+Duw/ftpzhwj7TpGSYmvNwY30QrNwMnuEZbjueWulag53x+CxHskE2AtCptkLadwj+8PqkvDdaej
LAZKXx2Enh9swha2TRlOR+ljqK4yvbsKOXhwc0HYDM61D9f8EE5q7q+/P5INRCUZgsFakq50zBqL
LGuTNWhu53vJBbhn8UpYR+0ybGuskzLR7NwkcC8yDyjjad3NFAJc59tev/8r6Mr+xs6Y4VP4Ldfv
z+GFGBZtxLHXRs07M7QVZ4Q6hZ+AtXXj0j978/Mcfoz21EOxpqXLUZn2Ca6+fRJ9RYi8nZnOLqLl
SIr60SJi+DpjlfbgOT3in3G8oXiSPqRG/hKMunN6fy1yuEvqulUf3l/0STtDLETkbMIMcl/Clb/y
XCWuEw95EFkKJzuU0/X7Q1L2rLUrGiAJ7SqWGvya3TdQhmPgk7XzqapEe91HWnv9/lMr03VdJxlt
Eoo/zAT7iPAdajMK8cimMTP3ImLXufi2/mCMA3IwrnOpNcUZqBK51oEe7Ya+yPZOPoHZHWwmdJmP
G5FkhKVoE0yAmbirh1InOSMlaJfF7a6AnredCkIGM0OnT8Z05VlvtIvTWf03gX6ChrT4otFCgkbv
qvsaeua6y+zqKLEIH6jj1gvVV3d56VifNO/aIlSe64+Fl1GasOCkDs87yi18oKBK6vyrz8S64fJT
HfKxzO4i2Bdzk5EpDSnpYqlJp1zH4/hVo5y0dpJ8uE7C5I2bRrVoyQEHLDoEh+8PpQPRj5jx4AA8
wq/elVpJSxwJhLW2A/8yZfWqsuRCxGN0Hrqv9SiqEz1QuZWDt3ILK8XOW6mnmNRHSAmIj9vBVE92
UuyJmc5vwWfIe4mk7P23hinwNo3dPjgiFwvHmfYJhueNPtIMJMV8R42eAOrx4Ol9f6KXm5xj5Ipl
W4nrXBvnr8Z82S4p1OC9hkdBrINLnoGhX1KK/ZfYxaCs/Lbdvz/3/YUyOSgyLvnQ2bNdQXAD0bqb
BBwFOyYRqLuOWpmtarO6QxJxjGYff+3FT9pAHygL6V1baajWQTPsU0Cd5IQZr+nUPNooI5E9cIcg
iScTu6CmVqVQvcnSYEKR5WsKjKSgq5oMXF3sTYiiOuWLHRTZ3r9NzbBeZMq7LbL+oWFcpu+R25tg
YKVdSLBbaCe5ky+DnLBDUgXfqj56rqMiICml2pcIeYhYOFPRPZtm7i+pAmJ3zqPXQoeUF7o2CGhO
BbNq5Rxb8WgNYbjWKgESNKM1hMWHQFzjPcteEupCrJCZRODu/PTsC+ZRwVdCeelehMysiU5Z4qI0
rii+EpOib2UXfXKIDnO5ikmOqna4o5+HlmCOTBFbXFldeFVQ5VwnEImo3tUnYsy/6UXDCqcD6OXq
wVUUYAQv0vpTRi4YlAJSQ72znxmf9FidrHLszpEFktvfecOgfTVqdyYOLe1udF5tVS0iPSAw2vSb
nW1lr0HgaJjUWbUI+mjFtDackRmHl+ULJpCExjMBIjY5j67NmhMALdNTH0Tpfd+Fb3Vf3nlUCF/+
h6zzWG4cWLLoF1UEvNnSe1ISZTcImRZswRQ8vn4O9N7ELGbDENkdLTYJVGVl3ntuMsGrrFwH2IrV
8q2zIUxWGF+ZQMo1E4du5fR2dRk5u40a+8ygufR6Pade1amF9LWx9C1shOQoRlvf2pLUvnAq9GNW
RMmWFt+wbqLpQYJ7WU+VuuSVrA/MFOhkukwGCxSLXvHS2FDFc86ci6mftpjfv/RQYfOHzgMHZuur
EHhFQDSYM4yrNmCSKecel7dPCTeEUTYgC86BErB0GYs6QpI76MW1co8hEdtPQV6BPGxPyJTTi6/a
bT7RLoKZOUlLXo3yhux9h6uxWmS4zDjrfmgSblPtvtIeeu1tQT/D/LFyZLxmux8c8e6g9SBhxZ+J
kOx0hbUymLdF0v1uRIqleYhOMcRgt9NPKnTeVdeJs4hMdreRZLLCRoock7XYfcctchFUNUtbT5dF
Zp40Znx2Xwf0m8fNlMSIyzIC4Du39ReKo5jXAW1onJdGkl0HVSrqmoRc1Pg30tWPGLSSd8JOk5Ec
T8OtdZmld7q+KqR9DceE9DmDd5JO+2CUG2xdnzJO2HTQcsEdbfdF2+xUMphrreAja2DJm2Zz6HFI
Qo8Z3hzpRws6OuSsuJhjIKWQrYdji/7HE9zTF/xHSzV275buUwlAbTHQ7TXWS2zVl1r0ycIP1ZdX
2DBcAuOhI82JK6gYnJC0Q7bfzCXIqtfCR6M3HgsOnwzDJC6BoHkGzHIWXQZ8KSDj23jKouxXM2O8
NcM1shOiudmcQjdx9r1ZnAVwgcUUMotsi09uBjp/mwTYVeD6u7DzDhjBtrN5rhlpSCctsttyNDZu
jdZN5OPFnFXMtOfEIpXqA6XJI42wuLAupUcBnaGftaz3VjMQz7KyGLHzUk5Dvw4Ar/b0gRcc/VoK
5wjokp6c7D46urk7bTV4D8vU7OtdXrrfie8+2BVj1swJgfOB4AQegyIqfm3t7qM1y/ckza/Ez+1q
jTkuUZ/3MkADPZueQ39rY/HhrEjm56Th++gCwN9pqD80AkiqVZSw+588YXYQPjXoWiWCzFbTf1v4
iYP7UDihTfmBc4mOKmByUB7aom6J68htdQp1FJ1hwKUTZA4QoKJ8MjiPJLUOS8VBN9+HKULjOn5R
A5+UaX1iA9HXmkae2jC2AEPTDiIg+y7MM7gxzlucki1Kf2yL/QM8xaCdpATwt/AXHZGLJKYT8k3+
IXLKukdV6oRH25OPhI9v6R9TAZYo4207+ldWFrQmaU+wDf0nd0Oi0jHAgAmJ1jx0bKcojdCA49Yf
YtzZdBvc1LozOoK3GE8rMyQkxA/816xaR15O3nEVHqsQA06gvj0BI6lt+oAxZL+pS/RarczlKuI1
vOUdQDJ3ajicjps48i52/iwjHfqPEOcJXJIIiE6cc+SkLKFuO0O8C6JqZycperZAZ19Ctd6XgBCc
4CSGEtus/S/tw3ZFV2bdN+RhesQIrV3KD1qGRh6TY0Yk0RC0aFc7bVNyA61G2f8CaEQW0+NbSMdz
o7fvsKQ0D2SL3bwJbFe0XIplH1aMfENtZ0XGexSCSWNfp7eULR1LDKuQjg7LlM+9W+fuyvCTVx8o
76IO/8GC+KAdX55tB5qGpzrAd+FW41PAoIDc3xTgqSKi9YwseK4YwxS1c59i/yWt0wsCqmpRd92L
ARHHd7SOHLHk3kN6dwwDkkOHmiW1k+fKQhQzcohRmJWXc080A643VK+KxFs/WtO5JSBuZh8D5xv4
zwWZUczNiw1v/+A4IFF8zkVs2KpE90DQLFFmR6sy5ZKUiCfE7fIUEeWm5/m0xP1J5vQcpKcPwbEy
fUmAMEHDQstWQZV89dPeQC4yQ+UfgxzlitAWSZ3iB6frix4jv8EMfM9pFxQzDE1ZMFly4yFObQZB
06rsgiPEJ51+ZUWh0lTtDbfCtzYlexg7t1Sn82Yj74B8yscXlsFaWAMDBzIZyXBMQCf1dxIQ6IXi
ijPZjTmsv5lT/ZQnaB2ZGhSmc6kI5VjIUtsnnTMuHdpdmDBqTiaJgt0fFBvW6HoZ2emXPYkfS0YK
j3JTbTrpkhXNjGhKOPjr0EztBvoQ3DSGKceqqc+aATQVfURY2A+eNWhYrH/JDIepLjgr+6nzpeiq
oUilrGJ6kQS1tsuiIyq4fwH5MOiqjXolnC/NMc6GXhkbZEvAQ3O/RXBTvRYd5jSVOtk+gF1lIZlu
o/CVEeZL2tNnIxroMxu0Vx3lUgmHbcMhxVwKZsBWBRMDwVl6nLO6Yt+MrgBF+sXkQIL7+15DrblO
2K6XjH9JQLAk30A8vA9zp3cMftL5WK8n4uziuEDWbM9EFZIG61zQaqGlP7lgcGpnxRhkpo3pC53K
s4ijt1TJa+/2pzgOVu5o3xp9TssjYcBpCkJ367A6esNYcfaYuKH/73nUldVxgNm1Kfvy3tvqs6fo
2mh2Y5ItSbf/WLy5deoedC0MVwaZBksrH0kQTcr22NXuf39yHQGEwMmGpSq4tkC8BUfYysGRtsuQ
UY4gKCBkScoQVj6JBUu7HHCOKFEdEtOoDt2sOoUvQytKMzHC2JV+aGuPfIX5p7+H3B04BEAXFOZO
QnRB1Q2kpFeR2jaN+RjJsxGa83hMV5eqAAE7muFy9IJqlxapvI+jdcgIq0+7LnqLWwYWYf4lJllu
aqVHj7I/ax1xtjH07/sk5hDyvIxZl3QoYzUO8mLq+iMUP21ZVRYBOJ1sztW/1CUiBv1v8VF1DQND
oZ26IM3W2hhzqbnqOfPHYVvY1ROO1l84WNOmSDNmbmG8SXRalkldjKeKlu+uiH+wQGe30SM9sUMJ
PUuVnG1LAVtG01mNOLbMpn0elHMNhPMaRJcwtN4Y4nPSsMZXrp2Tof8L9ew9TcWDaj1Kjvo8JP1G
OCxmLlxKTf16Sdrw7ruVkRXMWtiqWs8diIEWwbwTwveOUb8RbN87n3HfXTrLJNW3+OyE+2wlFItN
eGqZJzsKv66VcdMiMmJeB1vL8uQ3C9SyKYbfsiDZ0C5HFxb60pH6XDSZYmET4igGPV8TvhHoyYMj
1RGi236Q/2D9HPL2cUI1nBfQE3MOt5m2jWvzIHLvFTPva7nr1PCL55Kie87BRP7SpdULmV5UBfat
sNCs5pFBh5OaAqkA3sIvr+fczDb/a0YBPWAsaqX57JfGc9Ak58qFwxf7N8ZU3zmh5MFs6WjLKwSk
Y2lEZ8gmr1lg/7guuYx9uavd6DdPJoXESj42gbkWOdOHrETlKfPhmyHbri4CjGSYwPKGMFLuCzxX
6pbow0M2aRe+xITuUHMUQh679D1orFuX05+o6tdGMx9sLCMFrebpBkvzwHeADNC6DFa/KQuUaJPP
fi/zr4KCvgOPFehHp62eKDk9fBo0lvjEftNcAnQLXioSMJfZ/HHUbf0ivPfe8yiXESqY4WcsQfkk
1cl28js+D+3uiJiRHaBIk3lkMyOgHcqv+ofI7ZvqqTdTKbbGkBrEt5/ISiHzZZjNgpzMGWTZLPTN
aziosxbr00I1vJyH2ToaqsOQRC/12FyL4b3o2nWa17eaDBeciu1zoyVXdCUb6Td8hAFXvp2puxcV
W6PiSqrQ3SMTqTaT9FdVRognsx/V4VcxUZNZ2tivhrByl5yK8Z2/1T5nRtYY0sSxvtTpDzbqG7KW
SyPNG6qBRy+fvhLHR2PkfGcYhKTyAF63B2gjuzjS5a61qoXmDWQtcxQMTXeTT9yxse2tcwNOj8Y1
7Qw0naqHNNdujmH986X40gvrXsv4vcS7mLXTbhD6m9W4Feet5lUT7dG1qoPrb4xsuhRB/ejmzXmO
wYq978RkRUxTB+FJryPfzn5iCUm1QPgJcIH8Fb35yEr/wRDhv5I2Cxy5/mSTpNz8urEMOGLm8Kza
jzwcwCfmzSckrIsLuNDWw5eoHE5J4jwOWvbajm+JJy4MwRCIwCTPR+vumYwurCZ5NrDcK21amlX+
wcxzN2R3Cv6t46qHrM8PQ8qh3h6+bPRuo/6C2va39unsTE72iY1yaWroTJ30LbZYSZj/kS2dwX1r
gAVao98s63Z6i1RD+RZATS/ksjZR9tmGFMTTv/d0vxAhcMPOr7qmErCMN0qogvqduWoxkmZraom+
8NhfdJtBatl7vyMd18lMhqV04XJN7j3zCPXUEhmt9GnOCO2JEIooAVtvjpdOe/aWkCBTy3yZHGWu
A4eEL+JNAysYkY6xhDjGuKx87YiQ/muQ9lM/U4L8gMEugZkqcg6WOeGoDDQCamuB1zL1CW8l8gdQ
zw8bwjGhBPEfG9BwMOdYGMy6fNfG7pSR3ywSuXcjF7KdtnLT4lk3Nmls3KaxQ745nSp219qgEG68
nZXjTiWBU3ArwlE4NX0MbWtfTcNW49hKRv1JlwMyrg4GaP8RJ/nNSREC+BA6G2cfFN615DZceysf
8Pw40GFPRH2yS3HoOF4hFLxqMn4xivo15VeSUr4fCFs3iOuJHH/fttbZm/rHnsOqAwNhNdlI1ajs
Ng2IAr42xRC8xTQPWm0N8ey1Lp7TkKlnSQOXjlz/qAh52CRmnKJbq/et67SLxjYX0rTPMZhNetPJ
CPeMhAdBc4/AmwIvK5Ysjr64Ra9S2Y+Ta9+CCpKiH20aA/GBH9UfKC7vtf6vzM2TXXA+aKOZ6liF
35OvX73qHnq7OFc3jzXNTtUbaW4w78CRgtd5iFBdtd2wYy51IVjj7CqcBaiAsI1/lF36SSIMB2un
5OKjzx16zpdroPoGJUVlaFo3i8CrDrvXohnjp8bz3gv3JS/tLw+GFz00l/jlai/G+kBc6rNPNRYY
+gXVM0NGrHAj4JikIOWjvjpCXbtxjk0pVpU+YwpDD5t1fCbUgs3H8B9Dx3lpx/CO+DzIXvR6einm
S3iOXO4Gwq6Q3SxNj28h+h0HRMu9EUoWrJwP6dlw/YRGVfhg1zHRRLw3XRirfA5nqnzGGyP0oYIN
yadx4EOK1R1up9Hx/7lpdy8IJTEkzOjYwqk9ULXTCroxoqdjiBMSMUF08Yv+xTUWhe++KEXoXh5T
bqXDoiuKe9VZzBWcl17QHNYE17q/jchczkhJ6NrunrsOCm/zsfPlL/fxaVS/g+Od+yb7mAJMVHkb
7GKbsI/WN76EUR6jiJTdSW92xIqagPaKZOl2+VvbdRA0ok2qyXeqJQJ+04bQ34ieQ9G8KOSMa9tm
c7HdU5GQUzjkdJfmQKXuxTbLQyL0A2rJk6gG3J9J+JQSziz8lVKv4+DeQNVEi7CqX2Knf2Q1W4Rj
cHPHnvxrspgX45TuHWgiYuQbMPLwMWm0Ly3Wjmm49j1+NW0XIgMCCSBzOKFDZ8QpF7ZXZyu9a5pV
tzNDF2X/vFCRQnF1pmgXJpdcT6iKY+3VElm0MnSGpCYrVAtAHH2ceA/cFy3wPoVZXlBFfWUNazg2
rgG0ZK44qaH9An3YVjN/8UGIAkNPR4ck5CuKEqIRpiB7cyMspjQI12GTXStp/uQDS9WYouEIjOEe
IVTyxsGkXrAZzms5Y5C+RtUsiMcOfsVk/wzRfCicxNPot7s+Lj41lBB0svia4uxrAK44THEI0CUi
ortvaBBk3rYPuTRjg/6bEze/Zjfem3Lk3eedw1KQPvbklVGA0gBz259w/nt1JDDIE/uFsojTCmzE
VTOVl9KvoIO2irjH4jPWEGPr7Y/XUrPpE7q6DnFLkzGXqblxnUn9cyvqZzfa8/5YalL3V7bcjyX5
7LL5nhoYtVOqqsXQAN3MhLOK+vKbud5S5RZ6QT+rmbapPQpLxjzMIcAt5VvdLL9y5WnAf/H+IRUw
e/4bAEiGJf3GdY0pCLBJttXT9lTYlGRYn9NFJPM3JHx8F5AZTOtaVx6NSGJoc7ZRe2I18Ph/TsHc
D6YgSLLmrMvpUeYoWwHm0oumqM0o8iQfCsMmuNs+fYa28bd4IzZ9MH2ht3qO/OZgxurI2HQJCOuc
YN5axPDhGEE+mEoWi6YZL5rvLSLbO3eB+5NM9PUG+TqhHQgULJUmRv5Hd54hOLiXTiBg0qryVwOC
gHbxC3XqKnSaz6aUn4FRPxuMakWabMqO/a5BgMcZf1qndoZocJgRl3XlLspm7iQwrbHHf42jqGyk
8eLGNdtyo51Y3leD392NHrGjmVLZimrPvByGeX3DBXZ13LIGYhDUSxwS2w6iqhMfU8WcQ4O4u+S8
eqzc6Eg67OMY+VdaLh/tVkzGg1+Jb7r3P5WMvw0t20LrOI4du43mQpyQ7E+VykHM13SM3Ea85Vl6
YIYLU7WyuWFov0oDdWXx4QyMH6Og+iCqj/kWzsVm1kkEt2hgRWhKa6ei7rMVzswpqD/ZMqSnvTsG
PXtXZLQPkgcflS1XkfjXjbiE+uGYWVyUNeyMKJoONvt4pzUvhrRfOEKBjZ2Zu9O5bew7N/ND4T+P
mfHTV+xYWda804iBbPHpoyFYaGR1Idic/gWsW3yPnHrZtbi9FIuyBSfEYLhKeiLUcT56fTabWWH+
TYULq/dKR+u7Txn3mKh7Ww9qNMWM0I17fyOZ4a3LmDoRR/FOiuzG0rqHIOQTQ2xBE1VbmwBQyf7W
n0fNAiaENilKb0JM3wDWn6tJv7cW3qhAe6rmZYLEHSYCBUWfXz77k/+kss6ja9A/e4ymknrAPUqT
damy/CMBHC4I8xJy+KjN6IiobTTGp7ypDqZOy77qviJO/abF2qTL7jqa7nGMjbubOeSQM1LnNwgL
XWZTP3WYkvjU8n2lp4+S+YQHubxhKSRi/iMa3N+sQjPTqSevti8dEwqzkdebqtz7WCVvdA8uk6lW
XnxhuPsayPKKL+xW+9Wzjb1VC9NjULifyJ9+E4599Rg+IalZOj2jBscMv/CLPA8UGaj9UELWFNWQ
DYcVqqzTILoPI5MsX3p3SEm71QOCeqJuQ4ZpTceeAkLr3nG4njOtP/yLe/MpyxBdpus2nj7r+Uq2
LCoIQzE6Q9pNzsPnaJTjbD+Aukmwo3lLNDK7suwxqLglSx0EzWQhqTHO8zo8kdwlaHPYMv0Mg/SA
ZXuhcfBaFGXIV+Xqu7ENDolHCzGMjyLbYjaLaFBjcHCie2r4/cJvQRNU462zXSb0M/XZte1xMVga
pCrHoi8G9yRO5VeqtGetDr/jNACCb0tjYUz9T26aCBvCh6xN3vsGh0LoZ2KR2dpe4vTUau6guMBo
BSnu2Fn1epw8NC9GfUnvaH3fpHJp8Ef9c6ABQst2YdEiKfBOvocLdJzwgTnXSVmo1vr1hNm7899a
7bWoQc6L4CArJMT2obTN22hrp7gOj0Pc4HaAFlA2x5hLpp1WAxDvHudYo7uYiKHfhtHM7NkPU7vW
rGoZVN5bU2eXDuxVKVe+HN9b9P3ArXGdeu41TNtfX8GUigwkoP2T20iEpVxpBHHiLi52grmrkTiM
9TNdLQpMjW73PVb5L0hRlOwBx+XsR0uhVFD01Ut/Ih3Toyqr69nH7QNbkHTt3ew2K/D9gWme0Kmm
fKgPrLH+sogrlkqTSRci6x5EvtVvk5CTblZqP1XuXjPWaCGtnC9r1mNWEFid6qMXdQeWx33BS3DU
I1KpEPIy2c9iUInVzkfmtvASFOs1oQhp567EEBdcOQ1ySyBqWvju9BWeg+rDxh8mou7VGPWftO2e
4T2g9X1nVHh3KaFHw8bknByQlGx1ZjWSebko8w9XFz9S2M9ekB7rCPw9oyd06RC6yXqtuJANb4Oe
a+v3Gremu/aj+FZazrODVGE22cMXH4nXHAZGRMMj5Nl/Vuv/sx+JZv7U82wTtKVaFX3yaofxnTBw
fR60e8uhRkRoi/fGZsexVHqR3nC07PajQAPba8T7+VAfFsqs7gmDcj/QHxOr+enG6bNS+hc+mlWu
D7jgHRyEdkcElWXsxxr3RJj0X22lHaSMt3QdX/Vc+4d6vMZond4w1VDvM7PWHfe9sVpk0QEEZJqp
uQ0H3f+1GbK5z46DvQgGCRKXunqE02Z3LT2PzAK65J3SwVn7+LqXdlUiWR+gMVlQskkhHRZp1V7K
2iFTpP71NHVPx+BpcpCm2eowmN0vzbC5gZQ8igJdd5o86i1AAxFw+NJzkOFdsUWYuB9d65kYNqbE
/W+up789oyBNvQ4aDqzI6882oY12Vzyh6X8qRLOf2Sj8ExzqSqAD/gtizbahZ8k8ZUF79taEyZMl
OmoX+y3XokcN58aCJYHMC1xQuJSlziLcy39tPlGrmS3rHb6GsAeQ4nV2tZDAPfFgMqoJURcNgjqK
FwYR/7So6xZTV34283sNGaL8vZowzHWNW9R3xcrnaK6JrFqwhK5SU71mCAWWrEaoawE0NxlaSBI0
yEZWQM71FFb/+OE0YoVsmG83RKnljs5JM+bWKZHsdDWZM1Uml1dtCnSFKfA+Qwt3bjG+4KAJlujk
GSi862FXH8pfnLPhQ73Ko4CZ4mDkT0TJkElL7W3bU7QHaOfdoipZpLX8N/aVjk9ZbY2io/NN2Y+Q
0FOroas11uHozdVqi1MMiJhKgpgXkbiEPQ2sxJXozrTqOlqIT4Q/ACbMNHNvFT0NWyipFviXLRdJ
t8ac1K0mz3odVHowA5fA29RiAOb277nxacgMSbbWeUTViaseisuQzbpsy3q2GGYwmzDodsv8Vbre
mkbcN7dxyEg52IeVvbdT0a6Vqr/a9M2qjJ1l0XJNLQGnr3XO7kALyG2Cz8ofTr7iUJ2P10zP9mq0
H6OhPvotVg9kElTY+yD1UiQdHltOh+rAoVnddA/KtT40pCTW4DNudN12rcNLXYDEIKRzmPhlsTHs
hfqZBmI/gXvczUA/94n+4ldw+AUy2We3ZE6VVp29tqUgtMZst0Y/b0mFvmvt/FGl4i7od7pOj+dc
ZO+NqZ60aPqNo6JeqEgi8A/39YSWKDIOcrSIP3af28H8sENrxyBoHXbBe5+qL/I43ttgumqhIO1h
qTSXTjndERWyOWRqMhcRstQl7uL1aFjM2ZO423dtdcrp/EbjSOUF0pYxwrQuHf81sdiWhRjkGlUA
Rqvwqgz33U7TU101T0oE39JxNk5p71LISeTXR2ikmHyXA0ePuYO8rLitOpm+ZFRmpo6WxdZJa1ZM
4ggF5DbBK3oO48c2CpqHqfF5R5n35j2pMfnXzszNniyUpTkVa0466aobHVILK/e31xsuen2XxOHr
319xsEvQ/WV99io0JcGkL+ueSyEBWRdL+85oq659OkQpGc1mRygaWA5izHVuuMr/pn0Buw75IhII
NU+ApoRYh7+3u7N8+WoSf75QDtPRIqAR1mwNkXgfouwoL4urn+dX1GDDcuxGmvzSZY3Uqlbsapr3
5qgVJy9W/33Q56eFbjM2n/CJBDq3nm8StUpPwi5PqkUUWwyy3nQcc065jbAnbEniQPuWnv8eKPrC
Jc00fzsxLrzSi7kYmcInUnsL5M9087uo32GsQalBt3GbTh60J4WSN9UrHZNokS0lK+7q7zWSoZOy
sU+cKF+UVxXL0om6g0Fq0dHmZj9OltPt8Pn/59nfS38P2vw3/u+v/b3mz0GstoJe4SUBDIr5AZTx
tFYg/9nX//c1+r/hbEQKoa39/9ewmCRLJUnXdQObLOywRew0Esnazk4+vaMdx8yHP/n740rv7WOk
QU4QpvCWcVDXF7YztfZd4mTEGNeXvwfm44O+qPMehYBJ5GaPTXjbZHT8Og4SdGtTg/rVyO2jZfak
7iIQRr6/p9BDIz8/aJaE1qMhl5qfiVoE+7SL8W7PT0124rbj7SVtHPWc/iK4OFiE6dlM4dmlE3sm
lf2/P7XzT39PA+lZKx+y6BIkngy3LZMV3FOWma91FdGz+nsedp21ZQNFVEE+TGIU3qG1x1tlurNu
RjTWunbZkP/zvFQbKrVkmYV4S/VJS7WtbfALwnCmN4gpJJmHtmM7Od48evKo2Dj2H5P5QTID3JtA
r+iMtQRjFryFIJUMRKyYVLHY0rt94sm1l4NtAQ5TXtxUa08x7+/RmBiUVS7JUf95qlR58c3yOLvb
slw3LsoJ3JtD7hF9r1WvM7FJQhocdg23PDL6+goTh0yKGS4IA6gmpJeHIQing6Xl56L01alH7rEt
c/ej8zJMWJE1qdN/fvQdc2O5YXgcSz++NFP/RMGS4Uji2d9LSTz99yffa8B0e+R1GWqbJJV5xbNv
Xv9+qqsKfZKBpbiiRaZnmXuM9crdRG3WbyLNNV4rmwYU4uj6nMxPx24tbRW/NrGmLhRD+eLv5XzQ
0q0vs3zTdLm4OP3wXUQNzDjRads0deXd6tJmz3aPjG1+KjJyjImhY1P2hp3VOvlz3ApSfuJv2jwc
9kA4PLveO5Nr9+nvjxFG73orl/iEQdb2Zq1vqJm1UoyfymAYqmnVdAjynt3fL/nAmukT5aBF8agb
V49TIvCUBN9o502feYTnpGmgJ8ZTeulKV1t6fkRMTjIxZlM9K3Dgh8cpyxmI0u/oEhZKr4zSvSsa
+4mmmbY3cUctejOyn8b5wUFVL4b8aTKiV7o+ySa1inSHQ4VobBE5J7IjkMR7HN7/nhqGmo+u/AGc
qxBhRxpv7FLNItDwV48Kuf97ZiYto3Mb02dbIBjOMCcyuouK9ZBNj57lFXsSY+TRjBTSQilRDU0+
wUHtPayN5mJSzF30Oo83rdIBNI9qjUnc3Ls5GjU3NGO0IgGLyci5Suag9Eli1H3avoV7wOXiHAJ9
cA9mZ55rqbd73VWQa7DPXm5/P8ZjBF9mfhG/c3sezCs6n3BXzo0/nX+vWku92LSggM9aM6ibi2Vg
NaZ4ZGlqLUzZ9O+oduWuI3UB2TFPOfmeCdmznkZ6X4cusjZ2ZntLHHvFZwqnCfWx80PHDbVNXep3
qhFzE+fetOA2ZHGzUFmnUz9+pBpDEDogj5Be7dPf6zlHShDJdnEInbB+iKHElHkeMMLQ1cNfHJZv
9gxmyszkm9ajLy0js0Ya5x7AxSFmnnkDfoWvqglXMGAhzqYGfUkCdk6acDGG2Fm5Bmbbo4G2tUNG
luSOBWBTh2lz1CxKr7+HBgXt0fFSbll4DA6V1dkZzqE1jae/JyA9FcsnqQo2IfWbcf6n//59O5yM
o29+5bYF5PXvpZ7OA5VlwJE21Q++OfTXsgFxpVmYmg0mJKM70sMrvd+OvTMSnr+UYA0yzYOzz72T
BT4hYLQpl6jWw2UQVtDILGYhCt+uyV4gh1DuTORhoZUMXPr+Jw7rz8pCeYgwk6a39g+HhVxkw0CW
cFF+f5MMynI+0lDMLI9hYGQsnbF47AfwDGN8rqPyN5QG6sTBemcsCSYWW3L1z+mDD2N4SIl4WUj6
OxB+B/6QjR40xWsrmXtlab6f0oySKLFeBsopFD5fo6TZijn9aoi5BmJXU5pguarTGz7GW+7S2Jpy
B75H8SAb1PKjyWqmhflPZshH36TK7Rlej93di/Wc01n1rAfOT1kdpAr+SWpmV+YfbBAfIyLWwv7O
Hf9TIG1bjL57C7q96dNQ14ZTPgV7u0ZpLodntCSvfeu+x1pwzhwi8jrsBPFZT/zHqY4fuqzasEEz
9Km0bz9E3KbfWFWdlLVUwbpbeIa6OVrwVPlnYJu3koEbCna5cnMPqrCfPmEAWaEd3zUpx1M7oqvt
Jk/a3NUY0s5Ghp28ZSPQzib8ciSdrayn2DJhFHg+TcwCZ9CqMbDMa8ZHaZMz5ZdHK4Upkw90J5Lg
MWyaRz8Rq7ZQBKSpT6Aqh56EyEbrd2FTvIpqejfalKZ4Pdxtzd8WoPhYFq7K4s4kjuOJs8y1s+Xd
l/oFmSY+rmldmHLD0ObqTQezUTvySzkb10h1g3PMJMDOxdpV+W2qupulg1qYkiPNqQvO9pXuoFXF
+K/C58J8G7NtVpmrcFRHvQweQqNEdpC89EZ0HPlme+bbsELJSPNYk5CYFLr+Qt7hdcr0pwCdDTK/
7Llwomvc5nQrNPQXPYPrGFHrop38fwPlVjqKmzbm/yqafywTp5B4qGnubuX5Kmknchym8TO3GW40
YbOye0wXZXoPkwT4c/fjTj7NBm2tkBoI0dygHO6gUSEnZ5Lgm7TMU5OsC1frz0WSqL20wkvsF//D
0XksN45kUfSLEAFvtiTojSjKUNIGoVKV4G0ikQC+vg96NTMdPTIUkPnMvediaRrMr5rbf1UPjr8a
0GnXevtSPDFLZfeCz2I2v3TFg6LnSPJ4EP/2mBryud+2+E8ZD5BPmnvEcSs2fnG9GnSmT70keWsS
wc5W8Xasmq+6TUduLv8RR+KG0vepcceHPc2vdCpF4z8BVPxrBsYdztUfr8TWhe/BzSgcG2f6jaNo
zXH8pMXdtYCvKN+nbjiksrmmanqTQwxffnqUpfHVO0RqZDwlhFOsdEc926Wij1TDlkeBuEMkpy6x
5YH2ZXqw+Az6wwwHRWjpEED64c1ypMVuG7175sCkg5QUxhn9ToM22mCszpSYUZkRO8hqr66Dqi9u
CXJlgfWayeBVBaiEYHng6knwrgwDsz6T4Dpdmm+VzizQa83QC5ikR5W4cL1evagzjibuiV0D7GSt
ouZs6GxR7nVMA65a9mp2cRGWcc8psoeAsSIJGOgleaYy8iInjreVqjjeCuoaGcfPWHl/vcb962eY
DFmQph1SsUxr/jLdNS8xzg6/M0hBYfE3VO1Z89VLh78O62Xq9NXaI9Y2ZHkD2y3y9p7RPrQJ9LOx
MMiBm0rkZwxutQqCNqcwEbqk9iU5r0b31szFS15YzFPoFzDbJCqsTQpWneUEPm/5Mvhb1rvprvXF
xL5abFrMG/Nk70QdH4o+/2kXuvg42oxonZcEd+pxpMGLIk2FqWi/rCJ7uM62qvwP8r7Q+mTHYkz+
FdYSTGMybF4mIB0lSwpXItJ+Zvp/Lk7m9Mpm31Ia+aZ0y7PORKfM/Wjbf8Dy+hSi/Wcq195IhGPe
nAHTYWG7ymbguIbd7bu0/KNG49aY3ac3cr/HSX6x4/7T63pCcR1C4DIQ3J03bi0HAXyq5mqXdOO2
jfr0Whew01IZtGu2oXD2rJcJ33SMYoBguG8fMRtrzAniugrOFbJ0zHL7JK+A7AQsiv+fDehKrDNf
PxcKwEUSgXxkW77BCYVcclrEl2EfYCCA06wzQnN8hJtMT0sKL9am6H5Lh5uM9jRqJowfGma2qMjX
pQWqACIObwLngjJqAR89lJ7Pn7jSrE3eo02r4DryYpw88EpWUHwjg0tQGFr3LLOtdTJ7F71wlyFX
/zpBesMeyfdqnQc+r5XltbCHAjSGWWV8k6LErjH/LD3OvR4TdDJPh///R5cmCPW5VdBGIeRj7kNE
Os5sP/9SUXEUWXGyU44DRnL9qpmHAvYGkiTyLdasyvZpKz6RSpJmttD3tRaAVvEh/GlNvMo/V+c9
EQXRgEjDII/cW6+K1/ny9WeZHFk6M7E0dtHiWRpha60TLCkrQ86fUvtNB/vfCGqmrHF7O/I0aqwb
505zmRapXRHMZ5BEqMxKlJIEpFzA2ZHW0agD3al74NvD1kHf2dnjm4/RDCXgLclUcByyftwDON3n
XZ4fJfOgJm21m+IONbvCvvpuvit0Z8mf6v4UzLIjF8F4YUYPzIAcl9CW162GK0qyunnxLXD2Rgqz
cPm82TvVGx65Yos/azoXY//TypgXYNDtjZEi7E6NsjvnBW8Lk1/UAnb2oTkGu/fG3446O58ZcwPI
jnnYR74YnyLjnwFyloeJtYQWaO85NI6TiIYn8hurs90rDUrHhLk8j1g5I7FNyAtbA6wnF05E7pPm
AIe/Zno34ciV+ylx5xDhwMUaI+BQLibcIKugTE0ByU+dW+xrr/hb5c4zu6b5LSqKImxE9CESDy+W
16hdoxV+aHaCfUu3z+WIBNqplxUmBjBi7k1GdxjT85UvInvnzvg9ksAFLWgH7HaWOOwp05mezx62
pAlX0GQNn2mDUZ4hRfEOGWhF6kAEFcwprPemkcUuVZidRqh2DLTAHo1euRSqxDj6Xr5HrK2Hk9S9
sBxaOPcs65ukQqxC9YhO47s0J/1ueM1qzh6aWfMRAbMUmf5VzHPL0UDrbtVz2I3iiJpyxX3CjobW
H0t4dfKgXxmTnA9tWzIgn8qWUPY6QFXBlSG9/MAG4kFCnqSdE/HNmTY6xqGJbccevle8C/DJ5VRL
mPmfDIpkll7FFLb69NG1eIgs8SfVpfPsLiKqZowLmlxqmcLTm/WE9YFd8cSoQznHCJNhCAuV+vZN
CYujAZYykhnYCgM9DRoO6zyAXbzj9kNzd8kdU36BG3oqC23PBlj7DDoVbHRY4vBHcdgTdnm0TG5n
vESPxgh+bFDha6gfW7cDPJz2/T+ukHVsEodkOIieumQkh6GDi2gXbtgoyvLWh5FrDs+pyVDIib/i
WUYhcOUR+2505qy/xYlmnVxakLAArxRG0/RPzflXYUp5igLjYtqOEfYTbIQ6cruXuLNRDQHcJTGP
gE74mnM8/E31+GUE4BUoV218xPjY1sTGU6naGhO6grHdBhlE0bRz9mPdwsdElCFGPndMPcx23yKL
zM+2jbNdTphvJfSPQUR+2MSK0yVz7mQ+OXuGY6+9Q503SB+WfdDKdeIP//rCHbfYUvhUHQLoRu/g
Ba06lkP8R4pUX6tDViDcKL0/jiVO7SD3qZ78YuY/glKIQkSYzLwL8M9d1m3ciOvNCbzi2dZVBpCz
XJtS/2zlrN9BvO4C5CND8GN1XPmqyhGhu8+97SYvqKwA/OL468WbI4JTYouvVJCOgbtXKIIZeeJq
jlx8NKKwp0VEWIRTi28mw25EjtGLtURppJl966DPuqWnH5CjFmtR5UEY5fWjm2YbMZH13TDh6wv6
eXw6jxml4B4M5avTZx6va3PSu4ZWshWwj/OXhLr62iKgKgrtr6klL7aj7WTWPDit7knam+EQl7e0
H66+tZhWG+ennhm9W6K/FtXfsm0vzhc/ZMwAYGWZpgqdILVOGh8Oz6VXbDQM7mHWcRUPLMEw+HgV
Ggf0D2tWjslmFhTJSHnfUMadCtP7h8592FS2zb/YRUxQ4qRb27X9iLB8s6F6L3VoMfmo+HomyJi6
wYZVt8mwDh4+txz3Lz74kUR31cKjmPWVNbXpUfVpfEokAqic+i0yNW3P1lK7g9mntuMCyxzX3Hcz
uZLEaqxjbR63M9ZU+hG3fkownqxdK/E2FranVTrRjxLUi7azMkHGpJiyeuQIB8tuv6jw5rWvN+Mh
qQpMPqWilrcIlrX96D5OJY2TnVFmQEX68GuGVgaLdQmgY2eVLRVHcJrhzMgMOGTevOaVNmCfuzom
FqYvfEZfIplOSjTZrR6z38xo/7S2v5Nk2jOeRNKmBhZtSjMmGF42QcTpU89C4RU8iH9sGgNZ3PzR
GBLCVQSPfR5JgZDf7QzuhSHEBUnkR+Ripu9YZeflxaJpWAWKmVkFyqRP0u9eZ8nJkh/okw5rJK65
TNBwuZKEU2OpBpIexbylnUq3S3ZArO4W7tVNF42/oiFZN2Ehpc+tE+Z+d+17DZCK1twpMVmAEGk/
5voP2gREWnG/EF1g6uDGFTWtKIla8aepSvp1iHErLGmeNJ4ihkxO6v9twMzQM7AljFtScCaz3fbI
ejeT0ci9qZTDbkh8uYy19p1zoEuZdnYRGR9D5u2meF/FbftJm+WttaaInlKPMJoW70CpZZCVaq+9
aZNZ7Tg3ePUcDPSx+5s2frbxGGCsBp/5hSqp4yatDnYyEGByjIwJjaSbKdxXzqI9afS0+ZmH1U+k
AKOcA4BoljgU/ZuZWo7ZETsvKyALTfflrpYIn7mWOLc1fTubDYegmz7TnSqUVh1jvvrJHYiHx2f2
ZHTFI+XmP7icAVvI1LhM2dGAG8vMQ1lazZYNzSOue6hQ8WC9OiP7Q5n0dE61hRspcl6FM05H4Mw/
41SrAxHHl1rsoir+TGX2HDfi1cGJm0Gtzcbs6Fj+ZzLHH3iGMcg6Gd9Oda++M6jF47hSLroIv8Uy
J9AhDjF1T1dIG34jKOjUQDmIYy9E9o9pfQLSh/OW5mnSsy3GsQvoll1iGVpoxumfItCuPQyRCniT
GSVeCJgZtp1PxkaH+84X/q633OYmKnFmf4Mx3hloHDrEB8uKPppBozHgI9ZsKS0dQojMKAXTP0/b
xrCurYV90Etencl/J3U9YIcguHl0fxeVw6XTdyTmSZjVPLDxPOWbOaJC6YwCYEwQYHTzEQwZ7k9c
R++Vm19yne1tXcMycHrC4+apWWmhm3m3jLEj1nBMaU5Uhaw5O14rwA49ytU0kmcHg0of0TmIwtvB
BOfaLsd6Yyfo8Gc7v44Ct1UeGPt5cQNyioNp/YEW5YAzQBc5aeV7z981MoEN2Li1CGerdciQKHNC
yxSkJvXwDZm+wAfUjmY2op1N2343Fe07ajW2hgaZQ8xFm6PhS5yqrn9IOVVpkirMBrOsqPnvZTnB
GHHLLBwr3d9ky/XleEmzLyL6WcKRKI66TaWrhdA2IV+qTpHdV7fCN4/6YnPIO65/J0CTc4gR+OEw
Pjm6z5yg7SZmjeZyj8gzjOo1Jm099EVDs+kmz34Jh9gy5mKNEC8kQqM6k/herFhUV/S/3qdsk7AL
Fk5pEqzFZKSnoXzhEOEoiOHhoN3ClbTYcwKfkV8Rb5dbxAdRpWVAaHvCC1eNJU91QuPAPBxfanxD
HLW3yh9M1U1cdFuTDOlu6m+VMFosifmhr3zcxZUTGp6bsjzkxpNp98iabVYSI5UGtFdaAOyHzfLa
V4yo81YzlzknQ40ZOOdomd12YMe1Sjx2AZbT7I1Aq7cTg1uqqQh1y5ATCKXyQ1LajDz8ID2boBIS
FYVWki7aRpbHShokJmYvg5fwg7tz/4n7KQBbuItFmoSzfOKaCY6xZu9tUiBW7sPPqzc9Ew+FTwBK
1nsSGxsMem9F4ZJzGIE2qgbvWOZ1s9cYtfo2bxqVYcwqF/dDWW3dEuasz/+5mS26vQg2lBOPwTad
coPxsGUAJZpA9LiTvOEwyg5TXYKmdRwIq3jW89r9rAL9t2kr9tYpQcHlcof498BJQQh4ZO94TfqT
zc+Cig0q01dd2DSbtnp3rCwN/RaRSjT6kMOb5Ge0zQfpQvSrfbmNFm5NFSZ4wla2FX/l9YS/2mic
7WSSfszDlIe6WOA4fXuw00c6HyaWmZ30XiBnuxs9g6PV1ZkHItCl3GKmP1RBvMv8Bh1AxIAgw1DP
7VMZW+Z5PETwb1K/Y1TIeWkVmn43dfVXywIT6EtsAcpgGWtHObTP9GBP6nWqfX2HssNke1W+8YTA
VR6Eiwy7qqlkFNuWZKUPhnYhwq261mPjoSx2Tm7V3THyYa7XaT4m69wZ2Z/M5VKthNauSfuZOVNU
FXapvHsBDXpC5u9T74m3vEHOJ/KvyaF4xSR2ruyvJroZaf3JaLU6GqX7z/NKEBusAil+eR7bYcPW
mTwGrw1dPi599vy1b9BxFP5I8aDQ7yEXsUoGawUKnEXgzvqr1a4obO0VBoKDr0foLABchIUUcCaj
2t6UU3VlvI5OqHf/6rFzxRRhnNPGuFQTvu8sbqMwsS6tmlmGIBzY6jwYnVrm4daL0LG4CFB+wTSL
4xwc+8ZSB0OqP0qVJulK/XsWN2FFui7yZGPa4dMzUBUaI44lGEGuyAwEmY4IuQQftVu+m24Vk+9g
PCtzPDsd3o9ILX/iaII9NVEGogcTFv2YO3hfhUMGE4fqWHn5xjeKZ22aLoMXwEt5tPGA8DVqc7z3
HrKL5dh5MaVBsZNherHMdF+I9tRriX9gUYgmEIWe7+84Bt4BHW60DkHeIDve+8TYGS0DPxv409Hn
+W/SIdrE7nhLtPwLGym+L9X+iURPGcLZsG/y7D2PM8nPzimXEt4zQy0hf0rgWhxxggE3v4zxcOg8
xw0/u0zPD07tVDhp0GHrKD+N4Bkt3mvVSjCvOdrvJjSoiIhKRNhJ7Y6yhwN3dDumj7zzkT6vYgsi
Jm5V8HfGNOznuD2b2CnIK+VmF4nrbFqvvaDJWWsezsnCYWmEh5xtR4AAiVnon1IrgjNan5/ZSs9j
63w3Ke1t4ARlaEoQMjIde2xCxVsTLcMexJHMbAG65CcDkzIErvmTo0OCqNQozttmNzBuM3okN31G
7hY/4DvCr3nLLvKg2vEcx9La1QHsLlhke0qIa6fdMVS+Dvgu3qymh+Ec8PQ5EYnyiTatGx4mRk0s
+1Hm1J516dlqBEZSHmxB7KQP/8QfvJiWy3m1UXWh60O/x+mJg3dx2QdFf+LlZU6ZJv/gObISkRok
SyvbUl8+kci+JSut4l2Bk6IkahiPj8XyzC0ccH/fdf7z3I2f+DBfZvY29LSo5qH7aH4zXmubLFc5
qDBQDO/j3Pnt/fwepP9Iq/+eRTa8RM1eIfAK7cZg6+CJO3O6T7xKpyln2D762qGyrxxYw05j/UE1
xq4DIdwWGu+4+b8PwHZVB+23Bm9hC0HllDZe8qSxCSb4Ax1Sab83sfMPtSmdpOk/JiPbzjHYmg4u
x0Eox35m1VUzOPtBHAbRPULv29lXHR7oNNS/DDGmY2JVYPijOqMuAKCo+pfRtZtNS6jE3hm1OXRT
SE2RhYfBrgzo2UY3bJKOTFFFrU+W56aXmhVODk4CGy6Gx5gg9ttjMs+3LOm0Q2+cAwkrWfnlS+2h
Y+owP7Z+/KRSIjRT14NLjFGzzBD2Sic7B7UenYkEeWKwxiDVgvHlBGqDL+Uxaso6jMRCXVK+wJoo
vfc8coIzZmLRMBSaqqhG3uSzuGlHD1GX/Dt5HV4YFGaRzO5B4r82cG9Wo6IwiShMy25aGx5Ginm0
furY3BUzQ+y6M3eqsp+6kiOxpIkc5yXJN4ZJNJN0EmTFr1twGTvelSK7DpUr3xsmItAJQjsmXnpK
IMX1ogabDCV41Yngorn6xp1Nj3XTzBWpR/8iop/vBbw8ENYfrp0bG+CjeG006FKwBUFBVR4g9Sx4
0hKJl11sCAYjITNDGpvVtGFGlDEYYb+4DuyeLUlZhZGmGaGptxtZGMN5gHrDU2JsUkBLaGExijX9
tY80quweoL3UKNrKoQoNkb0PVPvroPQxU8ZOjzd5fqmVRfsUtQSWtPIeV/Jk1R7xIWz2YdOFfs5y
iw9slaiS+69qHzTry1gh+IzNYq8w3NPLfFvlmG1gfZbw5pjVJ+W3TyZhU7B0ReI8UNylwBIjOKgD
2ngWcpxxa1FTE+s+gGPEJf1Wi5jr0PYLgCzODxs8V5jzySWZz2qaYFe4Fdm0NjSsKmY5Bnj8I20D
uct/0gBIPWa9195DHYiT+GwOVFcz8wfd2oPVMiibGxyqtvOVlLDf5/mc5DNYeXAnQuHKnb3xTHb0
AWR7sp+sGY2dDgtd6d1SjvqcC/FZ04B+qIkFU4mzcS1R6aTsK9Ym9KZV5mEkS8aSt5tcHTjwSMRr
Nl+064gU8RVmE7VSlksckJXaeUX3M6oCOT12X5CrDiwD+eLlgML1OkZjnbz1ZvuTQLwIK5dYU4O6
d1AQDtjvaqvZLza5UjiW+4DgyfpRx9izCcdM8Fpaeiji4Lcb47sok0frCX8zzNWlq4MPNxLxOmYw
KxqBj0zxzBlmXewaB58YNNQ8lJ2+KabiMjFJXaO458YPWKoiIFWQandda0O6C9R7LZtPIi/aU27K
aRNktzzVLmUBjmaqmvzQDqW/RtdDBVnz3yKzyd+CXDzb6IuR/nDzjgszHjPYLUWYup1py5k1TSgK
yjjshrQ9MBWPKm1bGkQK0/EwUIU9tx6M9ofd+XJoGLTvwlgm8lA90vwY+9mR1A/JP7nZ/FTrukuv
aoBpkLMe9Jx+P8ssuSjp/ca26XNn2r/sBcAIJRFI4mCDl4qeqtOCTUKAETm0K45K+p9Og/HTmudZ
x4diFX+Gacl52AyDFkKxeWqWdQeK5Bfscs/jmF2GxDzAxlh7QXmzy46aF/Wq0Zrf2phtlfSXWuC1
r/CB6Vub004QnZSOak9s1JMmXOjdhRPa4IHXbEj31ZyzcqM1juVDpQmsW+eo9/yqubaVxStO8o2W
2LsKHESJ0AFO6VEwXGdadcxcsSds4VD5cb+BLunmr+OQnju/fp1j/+Yp70EW0DtUQfoaeSyyTTY1
0E9YFpIJQe1sH30/uhZm+wye/qRPzWEYxZ+cprBHm0aN+QOV0N7VevfiFsxlTSxG1Xn595afsC+T
s/Ag+eOpyfX0r4cSLvHIG6V4L1dB/iVdvpGYPtrGegWMioYDSoS0ptcR15Ngzi5zSpRqfncCgwDk
pF1NFdG8Y7GvjOkFheGzHsRvpBJch/kjt9qzb1RPQvvsrODsuuVdL6pfyzRIjBp4jQuykU9wrTYu
u+NMJTfNm05ugyPO1sMMdTU6vOdxjj5ArfQ4aVOZ//8pFgvyzBGE97inDpO7nm/zBD6q2b2aI8zC
Lt3zqVwi/PMV5gmteqCHCDlSnqBVg2K8Q4XbV5062jjooxrjEglAZjD8yb32sPwcKJsuARaIkXwQ
ZGqA9usP4lwZlbX7pKh/Rotlvl8jjOrBSuDam1jvzvWlLOsDAVPgvpMnv2YA5mIFrZT/Cqz1efSt
zWCk0MhxF+uw7lT8UyR01ra59mznFAcuwAiufYcfVuRODmYBNYKmN/egJPmOv5AT9E+Wiwg596rn
cjbPyOUSN3spYu2sbNckT7BgjJ3dypblNUSWa5AWt9E0ISjhSzcm/APJsU0Za/MnSnp+vUEaAHfV
S2Hiam0y+3VBQihrPGn/OBVOievfFK8URpCcXi2ABw9OqLF8fE++CodKXblovrxRO5ZNdZmZbaVz
giKm/5xL60owNZ/LiVjwq1EFN2Gqn4FmqZqHkwK10OMs8hdrt7y7HYNeJ2bkO6xdZFCVzVMSj6iS
wpYOqtElcXXNmznMN9sjOs1JtwKzR9I3h/q1sIpXFYv9bBvv0j5YZfObL2XFRMwsQ1NWnkHAail3
DgmaBeE/RdV4SawJBIF9jYxSXzaOa0pzFp4NxMZljs5CHLcvlXY6aYAVmnHdMsdeWVVUsYLsGQag
Is1N+NT6oc1Qcc6HZo5wJhTJuhVsAMqoWJvt51wwO6uC3D30auCU5NU6jMNkHJcixKrTz775lnJA
H+YjdAbyQi2t/xDF8eWk6FNYgea5TYIftWfi6Xu5eBvLqL079R1G87XOyNutp1unFefSKe8xCtI+
Cy0rY7MaD3dgs05n7RoJRNh0LpNlsE73HqltHgd/uI1O9QzX4itCgoYaZUUcx46edA/DnKxjxqXE
Cq50G9MMe7CMZgR1iUvkS0x5snw732s+McpXgXXoZmPnTfVt0tpXO7Aui6wVb0NwaPxgBQ5n8kEC
6uJH2s5LrKmL5W88fqHOEm9dxVzSHtajFLeha1jjlGiHTFJKDeNRGO2+R1EsxTOrsxB30JfZcy9H
VfTbLPO1sQSKX89UprSXlfXMoH+luuraF8Yt1aqDxosxDf3F1tJzxIsHXY0eAcFFYd5LYurRbW6h
m2zTzrjkBspraCoV54lXBuz865+EBSSj/giaJ41vcmo0571RFijcbg8l6ULPjDRr7fd8HJHCdEKm
RsCEdvkQssHaF4DKJ5YttL5rRI/c5AZkL7QQfAa5QlDHj+ZbJxVgIO3SGaO6x4zI/dJI9sLS3WWf
iOCRMeJnR17IloDPma3ZMnx+i/n99Gzcqcx74th9MR3j4EPqMkw3BJ+HGjF0JouzFjtGbl2ItjuU
A/hSPb101b3W/V9fCjr/MV8biU4RRd3qFnJHTsuUmTe/m8496SsHhm/EqibdM2FCGKi7vNrl6VvG
SnCTBIO5FnaxtfLF4WF29c5xLcou1lJD0HkryQppPQfthx832HlIMQsdo364GcvqJkPkxJRUvTel
e69H7QkiXp7TVuRgCVfdNIIs/WDgcRkCRZQRX0jIf6YJb6Itef8Z2AgPaI0m7wTRamtIltzshqfW
UDkj7zBPT7nq9U2jdbh8pPnoZ/NJN0BOULw0xFPLdmUouoVaQm4XQr4kxvw9NaR26QOmgjKifh7L
6/KfGWAuVaPP08stFiOuBk06yFWEvzaZROu+9Ss8ugB+OQ38Ae+pYwXOZki1jySHe+bYyclkw1B0
Z1IwEZEUz9J1XJ7fGcrxrKsDgiX+DmZKXoyccfHaBevr/NtoMbggewW8kHo2Vp9ouJumuOujJdck
knpQuLeWGP4xtr6TiKXNk3Ux5YviCQkbS2Ni3yPtthiDJ1O6wrgXH6eaMVXs/VEgV1dpCx/ebOGP
e8LBTQ5mtk7Hk6zd7MEUbTfY/VvndScA32ptW3QgRIwbLD4J+6gz/zvBy7Ry5LxIaesYwFp3K0rs
zYTtAl8Fkm9WbN0h16/0h9c4X71nfNK3gobNs/boy1tBAO7KbdrbmCfNthH1sxUsfFQfcmtpBJ++
NfxdaKvPunPQiWqjDmSySvrAPxPX2CXqyyvMoTfUaPeqnWm/3eh3AhKfzQ34uIZecsz+kuqFd5Cg
U/T91K7qY456wDu0bC2MqqXf20VNUO1AsCId7L1zat/GfvFGSuhVTexvLYMusO0gqkIQIGDB6NZj
ltbnMh2OUYpYQLGsWXVYqHBpdeax50+7ISeJpWYCgiGLH14LWdd0YVdDj4J7GkYBwlxK+Noofx0j
/de7Ubzz7QoMkhzuwsmnI6kKv4qvtM56Up6FnV3imWPA1pmCu+SXcC/EX2XNLcZg+86+pVqLTPyN
6wL9sOb+mJlWI2cTV+Idna1quXk70ZB4kt9S+pR9T7Ox7vrY3miYkLa4r0seKPcoDC+Hw57fsT2c
BU0E203ryq4tPuIFhWac/jqa7a78L18zxWGp1fE7gjluvc1A3Xps8eCvxgypX8Xs+qankPkLpFds
KO7yf+Gc1HeGgOdmHaOZ9jQGs7i3UOifzcJ4VbjKmMvgUe1bjhJfaiQglPbGmfStPkRqkwg+uJL6
UTjVBpGmJAIgpnccugOJEvTP9V/memvIMd+id+OwT4uaIpJNGFbmYjux0UhKC6xOV37xhx83oB+e
mjnISHyNMJ1jEYyRoqAXRChuQZjD50aMGOc3pdCtFdHOg4sKJv+NEGdjl5ZrpzCelQFPsW/UFnYB
7B1URxtuce76cvZXjsaZl7r5rdcvY5ssrEoTQuDasevXwO0q4uE8sYMUlkPRGfEfcyDTnFbu2jQ4
bGwj31rFUD0L+Z3TtKxl0nUbr8WZXbusiSylvSPuP1rW6OxtE218lf+QuJB8o6w7cQAtJXisY/4m
1iCWLGeY6rJnRR6HmggUt2O4qKD5VWFilU+AZEDsVIzpI5eVmuum0yaT4xrdYoierT0nDQcQ4eNf
TuG++UN1JuKzeTcd+Y6NjGdV+dlFr0pCEdnGy8k2Q4Zp1Up6UEZS232y2Avu7B7ltWzJGZ+epoy8
7iy3Yzjripkf2iFc/cEkYIsj3mO0f7aksLZV/M3Va4UDY4QPvSg/bL0mj0CVezshOWoy3WJT5uZX
2/b4voMN5rfhnOyspGfLkJgfbi8epc2GOJ7KS6MBtpJDbbLEwSWfmpm50w0jCbUm39YTr8P/ljxS
k/XsL/mP5lrlwbDxmuisV0S6TL2hvY8eixlDNv05PzSsotdl491kZ7+WMBynezJwZQnNZx2smvaA
fWsjpZvvR83exYYOJshmY4uq2XEK2Buj88TXe44xNNDxvoF0+dMuGVwE1zNS6H1UV+70ghgdFkMc
ce1OYLIKnzsuf00G/5kBeF/291awybHn8SPTJxT91NZeTwQY7foTh/QrZIHnqAiaTVXw8EzTc95g
CRdjeQNS9EhL4orgiArcdau49LjWTThGERoFd0DdN9tP9MTn0a63ja99xkGQrc28gHrSj9B+XBpX
t7k0ZUPWFbzvftGzt3b+iaPg39JtoLPaeQgvU+lfK/Qnq3FMyc/oLoXp//GN8bfQP7xSsPtQWzdg
hjhcVFVxJQ7gCyTYJOZVR6lQL454NuIRsU2xSP27ATUVEYxldHUgaKfWBN4/uSFTYb745aXWW0ej
wBxEe6mWENq0fEOBdmPify6c9qkbzn3OyEhlxQG0lt3ufSW2JLxdl+lFyyZxknejdS6l4OyOSA5D
6znX9WX5gm00homnES7aPTPmPLeVi9cXM4Ts9dM8xBsUU+9dYPym7h371UeqcYg3EBGpGs2XQfcf
CM/Y/TQpjIAIdtuAvhDRE5zuYn723BP2sVdDD/7IErajZV+AN1wya8Z88hVMOEeIIAw8/VtPsu/W
Mrd2Fb1FCQLYGsIuJeRz5jR/CHFCfdT0/1A9vWidHwr0ElPb3RqCsFomaOhu/mPsvJYb19Is/Son
8np2NYANYAMdXRUxoncSSfm8QUhKJbz3ePr5wHOmqqvnZm4YoihLgsBv1voWC9a8/WlO6WkY7ftq
5ufEGvgefEnhN/T72Y0wD6ui7LNp62vqOheMIP7dEkXbF9M0jsQ0+QbLny6j8MvhTzLqOYhnQBnf
u+zyh18xji6ureU1nZItLIg7o8qOSFV2qN9gvRnL1sU37LYzroTjs9HiaEm8FKiHrNiRs3ElDI0I
+z4XF5aygC3sVx/olhtNS1CrjzAgnvFbHVnvs3wbn4qxZWQhFrVAimlrr5qOeUKLp5+i+kbjtxjD
dmvqycvIOMz7qfsMGTOLnsc3IoaAIO1su+KqYFbvVQCbrAk577Sbbq4zB/uoquTBCBhOKS5hek0G
5M9Rc85ZlH47sfXV5lhdIyTsWXTogq7awFj66lsmaQlRpFbgkwZgPftp8apC1n6Fy74/Na95bX2n
cfyM4uItK3dOE7/mOH9Yv2ofWVksks57QjvnEIw5fedFfZ8UyPnH3P8NS3fbuSb8FKAUlTM9y8Ym
PeIp4YpxR7uRo8FkeMqw3+FwLiudjUZ3GZB+Wk18xR3YLscweO4zB4/mhFZg/K6hZaWZAU5ZhFvf
MB7qbsb5INIO6EY6qvY7pJEbOwme85iSuki95yA2vyWsZd3xNg4ov1ZDC212WIfisD27BtACnuwh
d1uCMnScIJX75vrZO6ivMCpWI8FgiJpegwClxfyzAijFLnV07nACiUx7WPQDq8vQ9U6W/8s12DJZ
N5idPWxHOCMrAAbkDRkzPcPV78pX0PKPrYVgTwfxnzKVbpAH4QIoecOxrvEQCRYa/V6WcgbxaUtD
OoRZ1UXjkb+C6j4OCW28ClGvC66TWE7JgM/lo+kHzykqlSTk3ZY2Truo3JrlGt/px0+0HzrmLUQP
bURRZJoIRvXSf+MNch3a+CStxORQ4BlIbPcqkKGHGr6roMoPKo/XAtJuZ/IeBBF3HybNKq1npaUF
MC6IeN6pnrWG6QQw12s1L1N0U607Ff+EbLxwAn6j9OCYTNO46izIem3EKtWvPjICORdkB/5ulbvR
I+N9jI03My+fyzhYdvyDC9ljZkqiDZSLIxJlHUlT+B4wbuNv63nOhLEzfPaCkeYe6SqvQ9AijRAZ
NCbrefD3VhS+Zyr7Vlrw1STjXq+LB1/1j8uyntVjVLQ4yXhuMg99f1sjxmmQXgCfuusV/sBaAl1z
vRDtVbDlYo4nTBSXFOw7IVDWnV6YAcsJrpWASEcbA6uSXAH6hnGF/cJ55YXR09n3Wci6Lgr+iIOt
6+ttmpXP7lAvQgWS1Chnx5JLXeIKKDNS3kf+NsjVq3DT97BLFZNR/tWeZ5e1vF4iMGx18abFVOwN
EEMz+3arGVvBFZ6L3HNWjhgU0QKramuLla4LEODZqQ9bRe5CyLAAtE6gDa9TZryqobxEjBZL0hW0
yGbYUhb6nbDmvGu54KrxVsSE2dojupcEjZch9d8IbWiW4KuZ7ArJUDcOHTLOLmL0OeZvITkwKO/P
tm/hH6v8K6wLDA1sgtxe7ccCWUnY05redWF9zn3xGYwaKxb9rKzp7FrxQdgrM08foiI6DXX80PUa
2IxsXcCKGuV4bXTQII3zOUUI4ILQ38d99VBZ9NhVMh1NHzJD2+ePvgYcz1j5uf1r8tselBs2yUDR
g9WwraAZoDe5wgI7dan92zWN+zgzXwy/e3F6cURYuUJ+tRJF8WSxLDfM/qkzIXgx4k2K5kyzhYCt
bz96tTP79DJq/VUT/pbtNJdMjtqSyxEZsq3BKzZywIcmq7FDPLHjdVE4syqNRcr8bnqqo3Kn5RWa
p25r5HtO9Fe3o+CvapYJbXUsouKhnDFaYQjFv4YBnRPHgT8reTZc53cTWT+rUDy5+WccIPk1k6uf
d+cg9LbeIC/M+dfpMC1R8qws2S6Deubk1lR15Bgk33oVfoNH8CFNWj/ZvG5MY1ox6n4qCNQ2D06R
ng1cQnc9ZCSrwwxZ5eOStEG0w913INzZqWW/FY46eCpbO8gSEWHuEyvf9PRNAQr9oS4uUTE+lGkO
caEPuIwsPNbppfBZd3A0T6eYgb/tRm8BEe13aa2tJhxyHD8NGEvWLlfe8eWdZYDitMx9mo8XaatD
HzPVa4hBqCfnyRzN+0S3nyJb2ziB+Uw0y2ckTUxE3QuLJgo1EyJgJ6wtZfXGaMpryz8/FJw6TUe7
t+nijGa2PLunCkoKvKWUlD8Rv7UAVBqJSJe3VlqkJ9USO6EUPfjEYsY9o/JF69aUnKHE89iZT2Ue
PHsRC1ZVSLARvFBDt2MchTpYXTSCnJ5R9GCaqEwwv+gZIccw/vAaFnpJ+aiCZhNkyLo4tRVLK2y/
J4jmWzHUL0EujUXRIeixSjh4bSQ2dhQ+TRX0wHZyyGayp03dew+G8qsdmXLbMkuY3ntJumajeo1G
TFQDmyuicSJ5qBBZGEWvf5q57tyZRbDztMZbskI0+bNFuSm7jRRmtAyTMngygzZ4QKV9ut1zQB88
pmemzUdpTdZJFr/7bvCf7Fo1YIrIvrjdbTyc1jUYIk5fif+kGlwcmSJkEZi9FrpkGZviEcGmRgdh
Nfuor7lb1uOmCoALN9O77bfl3vznjcs5bTWmkAGF++alyHf+9djtS7G+ohbr5rxomBJ/fas/hnzy
X/dvD7cBeJsBZn2Ew4DZcFXsLcvhhsUfkd/qxasyrmqiAPmMUq4A9zLDn+eva7yGRiFBulEaQ76/
3TgEju0GknXnmQlD1ABizJ5ctmqPw/6vmz8/B9wYHUm/vX3+9qk/v+N2n2ogWYI85gkZHOz5//2h
28+VIVq6KQeuTzUymFRxPdvRxyQCr1SR+qLr8hdD9LXKM7IURsPZaoAQ4HW6LGMf2q5Cal7i2eto
yxadO3Sgk7DB2E11hCKDFCthwex81TReh8qIikOCtn8B0xhU+aMaeUezt4y48s3TYGqPCKIW0yVz
x6Q5WjaZuKSOPy69wEX8R37AUrVo7qM6r9ct09YrsRhfohj3su9jRCdMqVyC0w4hsSrHNHBZNQux
QikbHXoySw9NVCCZ45tD8viYN5LxMtlr3t8VjjDOq+X4So5htxznQdPIWnETYkjbBG2N5XPiPOkz
jKkhwRUTDZHBzg0NLPFF+sHoGC5os9NQIzouQT+6KXr2s4Wyy5WvZgloK0MIUWgOlQ/tJ7ay9VgY
SPBm7ioah3GXtEO/ZESD8sLFvDGE6WNY485pCkZQeq2SZclJ50hFbXLEVEZp3IOGxRCll2+x0ouj
IoXh6IxEEgp6Cp9koTNiPf1+YM+qrFG91SXTMut1AO97poYSGxdNHR1x7pyyzKbhr2GYzoHPZKiZ
9ToeWGw7Uvfvhyb4Bb+QLaQ5bDkuyfULWfYkTaOdwX25qwIXM2YqDagMw4ylbUTZk3irMz0MMD2i
boLbxSsSEpPEU7CqzcBZWDPNoxrJRu0tddCazt4I4mX3hal7B9dXzrrsrWTPMmQL0iM8RNJIl05F
1rfbOz7JB2ywxgghGJJ+ytvEdj4ixBpjc+QFOxauXryQN0SHEuTRriZYQugph8oMerFTVh8oKbzC
So4wB9Ej9aOOsQ1rjBVP2dahjHizjY+UfXNHXNi1EpX9VHvFcqzz4NrWwnpSCg1gQwRVqmkPVGXN
s++JO61YaTFzkyFkC52bgY/pBhtAxRSHurCu0M6AZvV0O98GupWeRZE/y18w9cVJz6U73TWx5MPQ
fLPpKkdG+pZkKUcoTtHdycK2j4OL8NpwY7XR+gSEnFk46E0HsQiNOEOWwKbDy+t4nVYsna3Jp2DT
nOhqy1uSSfQ7VSapzg7YA/p1Ik30wXr08onrkUx1hAPcnTBsb4Jgzg0imfyxNRPjPKludXswasJX
ji3/CMf2Pcwm60OxmeewtiM2s4xEE52AOY+V6oXJ9SfjFd5ZRDCfej/yn0k5yBZ2Xajd7S4LaoGh
yrRXI9dkWo+c3DUnHg+l0987U04oLeeuO3xG48+AQp1zxnjtjOgVmT4vjTOMb30B9tEmGMvwCbh1
LMQv+DmqpLh4Xa4deqmdmBd0h1hE3eH2EVtwzmTIo4swks81uTjPkf2aUiPFkyGpsYgYpXT9lXQs
mUN0G/exsnIicUqLYD2pdlVPG1d548I0kuzx9lMiOHq3e6IgFkzQDq1ED4RH4Lt6vH2U1Xny50dC
CHOpFCL60crt9WijEJUOWzPwrgmX4qx/UfTpbtBfhJ9Gv2bR4kgOxiuebEwXUtt2em6cunkdPOZT
yulEEMJuTTniBwQzuDKeTJjGgKV0/V0MdH8ANC1SMgyXQY77Yld6dWnN4LXK7fIgLJgswQxmmaL4
z08VRmUte0p4cA6ojZemGvXD7caSY3Ywu43j99QBPhp7N2vLB7Rx/Vb4xAn3wigWRGLJ58wY+cjX
wjMT6JblEhAVJtmYgPTnIFCMwhOVrPWIFZE1RNqqD3AOBcylV51A5WAlDYTzKShnzwG78ezYu030
5DldcGgrLErV/OopRfPctLRvEtnNYkhMuG/YSL8wD3gLOvby4HbJfAG+eEESnzSr563RqAgzXWVu
ZT2jh2t71aZIJ3qRIbizu1Oqau2SzFHks/240+ynnISzO9Exs4pJO7VECNGWdsF3p/rBwKmzzS1e
i5ABUuqHF8007E1FUMdOdva9aYrhbEe7MBzOqpqMtzalQvSbulu0JYDUxHR98CwkXJtoOtaax37e
t7pkGxaW9qJJfFtsUaZDOZjapiZDg2AdS1uTUKqxhtSE4H8XOgUDNiUH8O0lKqtkZTkxKU1UijAo
W+9Qpy1cctdgkOW7QbnGfYih2vWKTUCN/+r2zTpWsn3UHSJDiwE77+3TSKuJLZYMCc0yea36MdpM
Weqvy2jibRcRF8T+4SL6ZPjKaufPD/z//pnMNu7TzusubTNHO3g4QPDQfXbdYKPpRbByl87Fz0z+
WlVZNmxRXk7bshvE2W+47ldpMX4inF3kE8ocdOi/m1pU92Yq91aYmafBYTfYkca0KLFHLPu8hAVH
KNkGG/awrDQA5CH7cxymKJdNcDF1xbpPk7aEBpM4ey8R5cpkQP2RUz70bvEpgB3TTs5zJ5tJrcOM
9sluBpMUI8bA0UzQyouKcWf2gUVlnRKOtVfSnBBvQJhbsFQmRLFLNfxfTbP1WwJV53tdEBGeWuWM
BGa765BU/dpTHXKeoqyOeojn1HKOLZ5b2LwSfjhb76kLyXVNe7mcdIJ0O7HGTmJg2XCmBbQPBD9z
XtzUsQRAi7h08rT95Ybjr7EV6VvuMLPJhC+vVOmSU2IsTvPMmZGut84cU6wyTzAhoYGyK7/7bK1+
M84qrL7D1VXK/sAGRTulusaNleun291RSZxHuo+YcoqOjceao8urR6vG0Toypb/d0yb0WmksKIot
jxEdYhGNTQLRtmm8L5ogWhTSfvLsErEnFgL8bjCcb3fhWAQrNmPA2dgi1ST94JgXBcDeak4c5Gxg
xmo3GJ63gVufzME0PVlk2hM01RldEFfgMEW9LlwcFUZRBisvAvI2gG464j1N19RRhRx2wKKIouZF
WHid7rCypYSgtr5zLQ9dHsldy76zsp0xFdnSskvnJ2JxiDa1/aSMssFUo+EVcq1o2/FTUT9swyFq
vz1DgvhzTOOI6+p16MvuYGQWAs1Jilc0/3O2O5Isho/+2wCU19A4jqRvFxdk/o+AEvw300vLrT44
1KRzdF3NpR1IYKDxNARb4iLLa8Ae7poR57KuTS9Y3j53u8HgwrpFM5N9NH+Jj5BgZ+oOM3+Gc+Xs
XqZjDx4NRBDog3BTU3OXB79mG0L7SgvMFhQVit8825D2T5GJ3aov3UPpA3L3spRTosG4IJvSaZmY
tTy3mTUytcTWwrvE4WKn+ybN6fAqQdqvFLPRswEs4hwrRnlYRu/M3nR+UZU1r52WGzT/oX2y22Gp
WUAEhqiQr5xKGUTyT9x7vWhf0DaO/tyN9v5H0DisWQ2K0iqsxc6SOL0GH0zGiKRkFYkmOY7MvJe9
IjencBle9Oxq1g25xmuonOrsY4fkr2VdR3FRWlkKgsDRD6qfiM5N24oEcyDQ7AJQ4XYooCt0yOvI
wKPsjZMG4YHnzc1UuG5QFH+GRuCfmnH8rWcqOZkV3SxqoLXloN6J8mh89GrUxGJML7Il0HpM1Q4H
H+fgSnUaZxwGv0GPsi+SDMx6GCt2KMW684f8nsXDtGMa9AiYqDkDQ5AAZNgtTK355lIKvntifAi8
GPROg72p7ttm5zYKskI3jkv6M4KTW5Vt9UkWG/rnJ0I4W6DGWcoOWYc+A7kov7/9KphoMLJVINe3
wtNw28+oxT9BiZscmpKup6nL8M0w00Mru+KiPAbLNb7bbYmcSStHeXZrriYqlQd2NQxYbMCYTdB/
aWr0tugcPmSWDifcACQOp8baTwgYLaT2Ipre38aed4oH9ptkrN4Xv1LISx677KukOCInXZwDawXp
N/5uQR+1EaaSuoeFOaqqfpBusGuCpecQBngXatFGNA4pcoTV+DlWJ7OlULKaynnxWzJEWXvWG2uC
RT729pGVUroSpIBuet1a0R0+K1Plj8XQ5ys8rtluSObJCKv4keLBkAmu8ghYS++n1tYphw72hTBX
WEnoR3tPnuhsybqCc7dIXGK0wcxvRVjASmz18dRX9maqyvHc6nsguuisGeIYLXGiSYmWK09GXDxz
YwIlhglVNTwNQY/IKTCDdVU168nsiH7TqJBtLZ5dzvl4P29ZMk0+G7O0s+hYFQZA8iGFnAszZNiI
sgbHuqgPVYXMtU4yZzmNvb6lPGGA74QPVVBxitJmK2+Mz0VVbggCGDGkYlZ7HCqieDJJYlpY1yvd
1cMliHRGEaBeluUYq9WQBcNJ5jHYCDJmuJZY6uLG7inNKZONoiA0e0Ihmg3DhiV4dJReXyN6mKX6
4E9eJVw0ozCSk2rqBN0Y+6hSJWpfWw4GgUnu3dC8NsA5Trcbpdz4ACrcPAy0pm1LA2GiZlzYLvx5
DdnNUsvx0zSpw1uR8KJUFcfCDqvHimOum3U/eSWQOcBvWnJVjVYJdpAPrmxdmq/7rKNtazDKNFnU
o+lI1viO9FX/9IuweXnvtS91zIholZt18A4z8l0H4LAAtRSu+jLInuQEUsWIjGkz2iTaFU55GPXm
s/Pwv+U1F8x0vjE5dYgu5sURJHD4WoClNrbrDStZEAVuqr2EqlEnVr7OyVZJumjSzl3CJ6yONCHV
UcjUWQU2YWNkHWXXwWV1onEVseazat7h+rj9zNuNWRg/2QEXhI5w6gVyTRBGckiiSSBYpzXth9A+
kIOznpAWrHxR98uqrXnTddpwwLwKlaTYiN6OT5mxJrbopZLpC1VP+KTlyrlTOYbsHmVc60qm61Mb
Xtw+MDZWaPSHMc33mLmhm5e6wgeYTGjrJJW17ky7KBq8ExTRd7+TA4Slpt4xAlGvgTGeCNCYRaAT
ElE9O5Z4IKicpsvtpjBbm9l1cN/0ZnjJ8WOzXTqHY5uepbVMfVvuZOv/7EaZnm43iJywJJAphgcc
dTyxO8M6i+iisVimW7vxXngW4yNVEkhYSpS7HBluP5XZfZzkwyaAdLSY9CI4h6Y27eyKo66zLzpH
90uELHgB6YYdGj6ddZxhaSgHwMpm2oB8d1J+He6lDXoU8x7LItpish790TyEPnpUIx9YLyIzfig/
cwaBp6omXt2WAJBiS/qbQunNrh1Is+ApZZIeNyu30R5bnGxr6Q39RpJ4uS6y6i1VaYATtEIjGUT3
VlNSV8Z3nhn7935vvmikEK30QTC+GvTyHm1QvA/GTaxLY2dmTGTRTlSbLOyMVW7HXxxj6d5kTswM
+dkTBMO2A65erZs4O5rx3pxQR9eBtBfkwCHRUGW0weFq7Q3NiFYgPtIlADeD5aU7vskqeob42O2G
QczciB6bJ86FFvDLyUqmt8GMC2qasV56KiUG0wFggPa9xC7bHpjb6ZdJWe6+r4qr3xHxaoyDvXF9
54SLpj+KQdQ7gnowzUlPQMzm5Fk4nb9FTxIvSjzbIhf9Ja3LZyOE0JVgrV8rySVgNBBD4y3BZqmD
pMgiuR+7uIDwpg0vTefedVyulw1FzWrgmnoWZlEuisBlsauqbxxZ/dWzR5QMYVhMD/XQrtuJiilL
TDpDXBUN8Vorw1HvNvLYBwxlpB21qzaCZsL8Zw9eVN2pqqvWIVZovwjqPcKKyQ13PWTSO02cILwf
0p5qzOhziIbmm/AwjSLymiOZInjFSFkWaAG0S+mmcx6iVz+EVcJ4N84h5fSEn3S5cyUdhdAhdt+w
NQxEaLZyj4Sys8ljF4EwTgbHCTVuNd5nWaRfJCtPCAzJUSflR5ZCP1pl/gZcNNz4bb5BAkaQaqef
Sq3mKQJHesHL92DVD60PGL9uYNiPdffg2w+pjQB2iExcGh7UE1SRzUrMcbpgacRBZ5qUp8fbSc1t
2kNfTuB85wqhzObsBfq1LdiTxyYd06Nyf4F5jA63O0NbkEClmWttgOpKD3gIOZ53oVWrXZLKr87D
LVY6+qq10UNHrB8WvSOCDTVreULz694lKar9OQo3qPQGCRcABJ0Byy5LkWT0aTTdhYMM34RJmSQi
jnD8Gdm1y/wlpbT4MrVFNmXuPgGr/OesTriZu7On7mSA6ELYDFkXFRKvU8FGa8beTEZjf1ZQy4xW
HocZ/iRjeSm7/qddMlnIA9NfMQpG7SIZOkS7vCV1oJgrNzLUFywNp6XTldkyRQCNNWHpRQKWUjAE
a9FzBKcE1rd9tmB52GNDdxFt1jsVjeEqw3kbRceUyd2F3iMAcKLyFRIFrmxsY4i8H91jnxekKTaz
UC9u9oM2pQfNRXl3uz4Tlb3plZRMLCourmE8bJqugMw49v1OOSwEak8VqMzs7I0rx1Gyz2b7lxy0
+aIu2WYvbEWmcmh08oCqiBVRjApAJBaqmcqwdgzmznpUtfeyETizksKnVSODEvtzvXLthhzTFKp2
YHTYicQyZvy2z9Mc7NmzmvwN+K7y3LRNyEg2vQ60VRD+CC8uY6boXhavx7TADhs0I/qtEkZq5OX+
ou3i12aImQZWwONCAJVJzuomwU3GjBZ3W5+izmNitPMr6ruQHhSjPFtJgEEPrugu7J/zXegET76P
Grv2PMZ+pbnrvBAs1si8QiRpjk0paIBNlQfUwzo0dP3sGIWzb1E6rrvEkcsyyqJVQ4L7HjEJtoqu
MYFikqXQWuhJhmC6Z0gYnXu2p4NBLzX4wPaA6Tzk2dDuuvn60Qzd3ikqBuyeg37Y0UgKmV9CJ5rs
LfFK6ynxm4OeftxKmF49TT0waWNIN2T6bFt7VGvVZ3LDEh75t5f+igpgvaPmPgLogGSn8l1Bcaer
EWvChEOfFUrN+Zj8RS+bgfjbIXSIk8KNvwYrHqzM0kWLjWBnaeu5++BT+R7N0F9XnREce8glGCZH
iwbBBUg7D7yVSzfU64l3Et3O1mi3Wzy+S5QK42E8DkHhnrXxm/fHiAejODkqsA+MF3GgWYSaNkAl
Vqz8MF0xgPYBsLS7qGL1f5sj+gWLmjpr3yVaYdsbslNgEMfx542uhuXQoBearPE+rdx2Z7uOfvJd
7SPtcWeYrMYhUTWKVyb3dnoFIsxgOfFQ0IlzvWVoq2N5B2BDyPWt3KICa3aRjaDF8YlkDn3WOCxG
mp1gq3MnQkLr4G6jN1M0yPNlWqrXtizGo2EPF0OQ5oo2vlqosjDvWbya962EC07CK5MP+CybeiLc
x0768pzNFKMpvaJ7G463cxumOkuq8O7HH//xj//6j6/hP/3vHOIDe52s/sd/cf8rJ2ci9IPmf9z9
x+Y7v/9Iv+vbd/3zq/79e/6xfPzfT3/8zqs/To/rp//5lfOv++c38uP/+vXLj+bj3+6sMpip46X9
rsbrd4129/ZL+EPnr/z/ffCP79tPeRqL77//+MrbjIb8+k0WRvbjr4d2v/7+A7PE7Zn484mYf/5f
D87/6t9/7Orq4zv5f77hG0X1339I62+2Y0r0iDpeNbZ7zo8/+u/bI+bfDFuZumYoRxqa1OWPP3B4
NwHfJP+Gz9JxlbT5BlPZ9o8/6rydHzLcv5mubpua5mquaUhH/vi///i/vUL/esX+yCho85Cy+O8/
lMZ/Uvz5Ss7/mTKUhtReubplGko6rqXz+NfHNcx8vlz/X4Q+IQpiTrEQul1g7C279ikYhXEVPsYT
T2gddhldOvlC79mirKqxU8fOL2FsD0aDu9AsyCuT/dCgMSIEdIzB+5qFNnw6MhTbVuqcHUMoajIB
zLmMIo9JW0lhy3THjXYGVeZeK3RyB5vRdJkKeXnxbup9hh9gKGrKDlI1eGNN3m9tRIm16iino00O
YxXTDj2vWBYRUUIwF5WzxA6tIzwnXgd+eHYumOgvAbCCB4iQSNpoJXc8O9GHRM/+kc4boZXshH9o
3NjcT0RA7GMD6gUin5R6XXZo0tZj743v4GAgmnosNFalPXSfA1d8AhS7rEq3VmfBZiEJ0fbWBCWg
0ZYR1h+Eyn0uf7ukOKfLQLdDmHIB3PAjtHSSgPwp5RRELBb85wCyEJT1EbrmOnWKsGEP0/jpwp4s
kWwCwn+tXdeIivpiGqOV7mvTSSMIask/0199FHuEY9r1l2Pp6ME9mN15NVRbdmgJrasezClO+BAd
nAcLdxijhQz6jOoKSKNhuzGtG1iXKRgMpO06Ro8sCzpvGbqN+0Jgi/aQIO4idxsvcY4frZkpBL3x
S8Qj3MiKROK7stSxaDaFs6wKXAYtUcTYHrq2ei/iTup3msWScJHEsXHN4kgDy58bew7WjKPKlEsj
gYDtUAI/s5yyNhOuB25JsKey4GR5rAJGhaEtfUQZft2su3HYUobDBwxueM0npi3fyAB+N6l4gOkE
2CzxwYXSmd7pI/1xJOxrPQVX+HGQUlPvlUPyG4XKsWzyaNO5ILkiU3wmKRsgw8D/F9jIF6oIdkbO
GAzzGUP3qVpJZqDQrEK1lT0DXJdldeunHfJ1hR1FB5Gp1a1znYZWbMoyije1lpYXJLTqIUPDxuuA
BZYYBx+VO+Ss/oSA37iwcg2ZyxcMNhrtaDN5eSyc5pqlJnnBsIYv2N27oy3t7xpPASFRrY+5xmiO
qDGKw5iEXESCbmBUkDJeKFKMicLguXWaOcDOtb7ivOArYkXsseSKKyPkBX7rv2YhLl60/r+cHNhi
lMh+yTkMX5kZf3pD8Spheq/hUh/Z9aB2rswMewnQ6zZ70rIxRoVvMGCycb7Hg2nvooH+XO80a5/7
CqQlo5U727UMTCNkQMkOYU+JWo67RHqqzlhbqbrX6uHZQ6UQKZ77JCKkntAHT/Blwq0+ajuwl9Sa
x3m8bNPPEusynZ2M2NmMbcZdn6j42ttEReOrfvVN62poRb4OuOKuHbsiJnmA2hxbBAE6QyhZMmOn
0lwmJUlmMFjNvPcuTXYJdviFpXRxZ4X2ZxpbHxmb0CWzRvTRE1UOMfbao+WAnIaW8mJ5c8ieTkI0
PrNka9DqLosYj+5E0tFdX0fiGCWBP5vf5EabzxEF/RmVoksoF0oxXCpDeNJQGFOIe8WV2B4cn4QF
rAEm6byrS7FwsaCsA9nQCYT2g1FaDHn7sXrtmnx4yKOwpumO32CB9XACcO06HNbxSjeGn1Bzq7Ve
M8UpnDCgBZGctRwKMKpcn7TfjvnZXY0PH8d8TCJylKN0jYqyXFF/tHehr95To2O1nUzIxj1bLTkD
lofeyxm2G9nEdQhdchql8YmsXUiXGUHEvGIZnr5OX6ZRCM+JEEDMSbN84+ZXEiPwJVWTdFoaLP3K
EjxgNpn2qfXD9LcSbXaw7Nr9pRPhyZHGqgUJHsgy8ihPTUpWsZDZYzTO8byqvTdaeIBMpdVViAps
bW4SnadSfRHk5nvRgmgRRQCMkwgQ3gmtXLpl5O8yil1MbDbMUzCi2Ljr3F4hqVQIh42vcIQzncwg
FDRc7Touk1nJaz9SXzLLMbSBhOnmgfcmR45iWNC02icZkz5SVb8x1j2QjrQcVzRdjx5mLofmiFn/
VlgPbfIwaRDm7j33NLkUtzgSK4LHPwm5Xybku0RfZBOg+rHg/OR6/aC7al2avwvjI5/u2+K1zWF+
W6Wzxh0QLoxmE9uKSrtuAJrlyypR2yJun4u2PkEkdQh2wrvknpzqcQCx0bfHyX2sqEnLl5FBd3WR
5GXw2vv5Y9r6q4nwc6b895qp41/josqeNkJugpAO4gVi/MDSFsQWlPY+8J96fCFHy0bsTvZyvvIG
pryiUcAsm9+Qt377VvbMVAJxL87gOhcn39Mutnvpii+GQBqVo5Vg3Qd31TVfjj6XYv+HvfNYchvr
su4ToQK4wIWZ0oHepKFSmiBSDt57PH0vUFUllbq/jqhZxx//hJFJ0CUT5p5z9l4bJw26TQJ74KfE
pyTr5u9EwekJtBXO367M6A9hLMrqgwiflZhE037Yxjrz5rFENHeQ0ezUYDaCHr723+c0FoFaCOD6
pYW7S7qtK53Pfjke1TDdGBViw2x++fnY1nGNdpzFUzFtfJmiadM/JdhpAos0eBY2rf5k9nhqs7OD
p4m/S2nKa6raZ5HfnCnfSr1zhfZVyD5c1gU3I4SMGsCyRpDEgBRXh6NtFktEUc3GrgwX1cS2GFDo
MQJRWyKWAfju1J7TD9qRjWJ5+Pq0e2Z983riA74M2b4i53JkOrAoLOd9Ltx6excxHFc/yJaUIDTQ
XfxUF642eOscL5GmvYy4t8PCDUNrXRc7pvOyvbQRY+TwjBxqMWLUD3ODXIR7U547Rg0NvGIdSVt/
Ztp80mrtE4U12L5PhqotzURgqig/+LbC+RTsjiWMBfcB6LRZFyrJK/DClSryo9YVOyV6zu2PBglM
Hictb1k7kXOK/IEBeRBg3J0OfYr/F0lmcC/0I6rBhakZyxmY2jLIo7U8ddtAeRaG2GJIWxHdXmh7
4q/Q7uS4c33cr/Y5DI3LpNXraYjZxbIXEr/2WV/f5DgH5qI+Hw3/6GspJVCMVCxU10QPXNBHHwbL
ehZNdGU99WLrXIhsL3mt2uSpL5Rnqw6P9WRQ82Yb3U+Rg+SRfFEAYnAeU/31YNrPmYjujTBDVx05
RjSWqktV56tvnHVshXyawturFd0U4bVbPw6vKQYbUynWITUniu1xzoP9SgOUsbWBrwnoC3PvlMxc
W7HWQgtZOVWj0a7QrM48XMRMY0+Q4DJUVOsmM5Pqn2I91AknAXQCQgJG56ipFctL8qbwrMMrxOy9
xGtu3OpGrfbERDUrX6/Ezom0TnmhmSnFhrDpD0qpTSX9RijoAKt7cp0DC8abU7XfFNCaRPM6sIbg
/6d2cwV1lnUc6rk5gZBzerJysrR/HmxYYhgqPU311llvpP7WT5OAS8lYMaB2jZB892Xh6FNPdyV3
iIJzPAuNeNof+t6327XlOUpwTwO6rWRiVNLGRytaBGvLGv+lWJHyo2ClTpL2hUvyeLZyp4/WCiVU
vPz3Nez5vWu+lb/Xpb+Wpf+xzP2/WLwKikfK+P9QvFIJfH3/Z7U7P+HP4pViUzUk5aFJg8QyJVv+
Ll6RerJzqqY9F6jzlp/Fq4GYSKecNFR9rmx/LV41W9pYUaRumoKi+N8Ur5qweJffqldOQJpN+SqE
I2zT+Wf1GtsNiw+9bZYodEyahOmA+LUBJeXE5Weucfg6vHdYAczh6NgeEkmuTQ6YcfF4gBFUb4zj
o5c8J/aartKwYbc136qBpnwsis+G3silgbro5CjOeM5NMh4ez5R1io6/HT8kXZ+6Bn3srTNlBaYv
jcU6723IHnO+YrVXIpocuEFQvTIclRIA2nliQnoZg5KzKB4F1rjMcEO7sG6VzhBrpDhd1VSy76Pa
IYLOtVfOnh2dLs/C4s0TBvPJpuL4KM02cu2I4y02svitJGTy8TxsQdHaoNuz1xzGb7njPbXz65no
dZZRP7UnNekYR3msgHtlMMdFFgtxyrqI1CEt/OKlPvLBx4YfPwa1ODWI8ZZjjcjBgZj/11Mez5tv
aEUikMhboKo8+Mfrzfc/XqAmjJgIRzJ/57t+PP/n43rTj5iUzZf4v1/u8dPjuY+fGhtvpAQAs5F5
Ebu61atbJB1PdltarwN7wSWb+Rm1zm9p3JxtK35/bNMof05TlH9/bPMJJDzZzKkWj40q+fNHYKYY
AOfXqWU3dx3nUnT+FV9Bd8jFwH9J7yAPwHvaTyUxsnDtvZWtZfk9xzHFcCFpNiyB83tnDsYKZHC8
fWwNesb/WQRuyJwfHEDGJYJIzWYiVH73Uu/dMwb1/HiqrY0H38iL22Mb7CxIHRGwmX4wZ8ZYfx5y
mzO2J4fzYEzaRnFCFXoRKLhACwRzumjaeL7Qz0OEHjD1NUn3cCLbRfOsM+Eq3WYgDu8Mtb/deMao
nIcULBoL1uCSI/rZ8JDo4kVqSdhfllxSvyk2Q0RuLAImoKVJVlzylIGYF43VxcMlsBmMrLkMlYE2
EmzLZXDgiHmR119AEoR0MTxap4yNeTdFvVAPYzU0ff2S2zBdPCWQvBsugoGIhEvaw5RmBEkHOOis
NetJ75KLubcc5QG5bbGkm62EV5CGxjr1RXwdZs41cT7plRwRjYT0vrjOZQivYkPQEOO0Tkulvg4l
IDjeDTdSIuiJa7K/pj5Da8+gjhkCZpUMCbRrDkiF12t13g0s2ZCn8pp6KKoGeCsQMBD8KXXjXHM+
Fu9mK1cvAus3RFpwGzziLFOziW7EU6a825DcMAYmvF6Tk8QSwIcUUj8rfdVcLNoru9pOPj1+E7mA
rjbf31llsOvD6etv908cdtuYKcnitw29kmZbvSP1++eLPB7S6JRWJkP83zcEXQDdQ4fU83iG8fd7
g8AJ3E6D6fjbS8loEJuioSrmDyOh+PH6YxdVpGUK+K7zB/95Qz/D3xidgujunxt039Pg2LXaLxse
75Snc0uloMHy8xmPDU6iBussQnjx2wYWcChlJtn+vkGLY+wwSIF/bPj5h7C8TldEZAaIq/m4PzeU
BLcstY4k3t82pDYZPMGIGfG3DZlRtyi2W2X9eJWfXyDpyyDU6YVsfr7847lWjciDy6H2+wb6hkQC
0Khisv/XLvB4RhzgkqgzhL1MyPAMp+Fepz39ykllJWHDfUi1ydu2CgjZHh45Q0EW4KqvwxUPlTPi
NdJ5jFk5X/XqETcj5Q+hOp4q6o+VA7hwsswvZlnV8A/wW0fojqowRwxhxuZWbYgC8q26f0kN54tp
ecYXFWWaY2jOTtNrGDaVlbhVSUAORsvy1fK7mz4a+efKHgi1hGR+7SNkyqRsf0j9TMA/ZYCs+Nnt
cVPZbX5u4RM/fjP1kGNKKiQdWWVyiaOpcbuSiIOIhK8L2VE0i7RpjhK2mJPO9z1uHg9u6gBbjUTd
EYdTeasTVqYIB6vcn53GdI5i33bIWGLb48aiOFTTKrzEcJp/3IzO1BM4zgxfK9dTmaPLw+d21FBp
K+UQ34Sw45saeeGlnNjT/76rVZIYJMVOCfBuP+4OKh4OrdjF94Bgfn7k40H6ELxWRd0cft6FnnoG
l1b57vHyj4f1UYeSq8D3+PM+yqYaZHCgr3++QyN6EzhuUK5+vp6Y/J7WY4Sz+++37cuUERLEw8XP
1zODfERjIp8JhMYBpykka5gO+MHM+2C1FbgaW4zrsPDH17qV5qaEbl968Ntocr9avRzdwvAwVSmb
sasTguMdbWPUDsoi7DZ3SWN6zcgJ3WCnxPc+EdmqViVlem5+qkc/u89izmWpjTqJXfzK9ZO6osL3
MQww6Gu7+kCNS3EVsfBx5msjYsZtU82+3fm3dHhWowIj/tR8mkTqHX2aWkbWC6ymXb0F0jBdwla9
J5CA7oZRG8ip5m6b1473ACDKFqgz8lN/+gCxqr+QV2ysdSWN3AGW612jy4q9OoCjgaXgnnoof0Rf
hkdQc8sSiO1d6XNXURxE0WGbvibdu6wScS81GV39wXyekEeQyIknIWg9cSha2J+xU+v3rsgUN2wq
ZL8aGR69VC+FHzXrqKvZ16MhXKuBabrw6KelZhfAQgk7uJsEPSy0rq5Pj1/Bap1Koca3uhje6bI4
5z46Rjb/mI6y+amQcvP4u5N0Gs9Tk38dCZN5aVGlxOlo71mc5MvH39lrhUbLTSNbIism2ON8Lkut
HNfOK9DQBkigx40YOpKCLEe9a3H65pc6ZwDkQnedGUeiYT5uBmDiWdX1m6oliAn7+11HrXMO2+Hb
4++2h67cO1EHSHveWAKWMkmQWdVJHmxoDxv3MilwiNQBIcXzr7YnYY3FujhZReDfLJxxZUl9HRce
vV2lI8EIQrAeWXeoJSxnRu2L1wvz3vep7TpFsTHjSiwZYtl3/nMVk+hh3DSpZ92DhmOoK1Pm460C
zKo0n7tqOkWpvKGgU578oTxZKh3AIimCU9aH6gGTC0oAzzw4dMd3anppsonAGsdP97raPyNTXggZ
GSffMtOLvEWR35xsoPdYTzfQi4xnc+YBdLG+L7jyhEZbuZMZ4nTJV2ijzB3nb3lIYKofHj89bnJj
kDs7qte+qkg3bMkkB95Lf8jYDzFouyoAh6j0I+S4HPLOWHrklJEmbtt0VdIq4G2eEXvIowfOa09w
s2vaMAugbYGubDwJi55AHd2mdQruy2Iw/clBnI6WmciDUOYbjbbbU6Sal7hw3toyC1+yIcfPH8TP
hYMtqAwC0vOU4GoUxPaxOmyXzhgeqml6MQR2/qHPNhVd+F0XQdqvBEbGjC77iuhYHenoeKti7GId
wTCZmGw3UMQnv0dcUVoqOTaZ+Ngj8HXzEUefNTXngN6CkpvpR06Eu7J4IqtrzKBsMYA6EP8BJMs2
cHDldC6matd6xDvY/pkInmkT1fb3wgMOHjGcLKsS3hGeAmLPxNrzSNh4jQPgsHJAw8yg5PM0gw7j
5uRY2TMmsvcma+Sm8uzvva5vc9OC0ImB39OStW84hCpqX+V4aizjZkujXHul9d7jMRximJVKZhqr
UtrvVRnvxeikG78c3Fwv1YNXlQetNlaAAzMw1aAqQJUhHRWYiPylJN4B+w1jkWphjvUdShZdPJa6
mo8AQjLGN/oI8LMJPn0onUsS1VhmK5MQJpu5XwWAygYaC9N0U7YtTL7ECF2hktbXAqtSJLthrsbO
DjTITlQj3czIKZbHYmS6qlrlgYEP0sLezR0oocRXRKekm75GyPRLBlElas3c4ioZ4JaIO3EtRHoh
v0zDUQgKJxn0Q1FN+yKGBu1RPCOOqFbkwG+aKPwqI2zCcQ9MYyLnh4yfhWoJvqDI43OX2KeyyUIN
U7g6UYfiRUdaScgWOVx2WZ0njAwLZY03dRPXEbzKGNdEvHMwJ5JyIp44026TERSM30LMIl5kTbo5
oIB2endwjUHNKdcA8xxASeH57JXsTonUWFeqTKNrzU3ClrO4+sFuo2kpDOsJt9izJEo2Ncpr58Qf
hiASa8h0Z6NtlIUXMWSQhTioeQ6UVO7jBCl3J3LsulnOseh3fIgBptpUbyL+PCDY+GTwqxOumYRu
cc6rzFnkWOAWJLcScptkjLP9wCQefluohr/A26Tunn3bb0/ji1Ua6GnTOT/IAoqCOTNb+BD3Fb35
IPzok+ZkMbkzycXoGHhKPuMyI74UqbyvQOeaZZKosdecyYkRocQjuQUSsg8Ey8lWRFCoLkhzcyGL
b0EHh7llVMlRYyRMKkgvrOk8kyUeuspo3IRXuTFkkN3UTXQYp0m7l/0AHaDyYRqz9gk1lgtDqX0q
BQmCjWX2G70vmPRDDl8aEmJVkBO6JBVOtUhhAdAmkgUn3irfHnQgwm7jj/15os+9K+Pu1c+UdkOh
MfeaI9eMvfiT1Bjk+fwNesEa0hphC4AtpzgD43j0TeeVyoZdkTPrLXOWEHEi5qpAYkguIbQ0PKT1
R6UZJto8sMfqigFGXlf73h5pE8mO05EuDrn1lHllcSJP85kRAgI8swTWLBKyTXIbZgAAonaUL3Kk
K+A1scRD5XwhRoAE0UBLgA+CcdIR49myPCSMlo4OmInYhlqtEHFt1Z222DYyC74DKikKH58rTrlX
xC01k8wk26vGlpOyfgqqI1pTY43dhf+8nXWHKdNPLXyyrSiRA1oSqO4+UC8qWVrvKWHaJA55rIlV
48RrqRnm6YAJmFY2NCgEX5XS8T8xPHbAYGwTrqY1Unx/vIwJU+NcuZOXJbdoFufgc2QMnV4R8zk1
uCArdKhhNaxMwzk7mTB3Tkf+wpQfc/0rHk4DrVxskUbB3ij90t4DEjs2XZedCBI8xIRE7OPQQnBk
i9cuca4SPPYL3syF1ALr0EWKvizUzDxJTAhQa0BH0U/ZwrwwYELEI7BbLzz68nsYq/1bGzeVCxdT
W3aMMIv0i5JKdYvpvaKxUAH2NzPVbX3kdxzzJWSq7n3q++kJmh0Mp8bEGt3ny8LO0dhDT8Saqm89
QkO2g8esxIn9T6ViFWSPsrhJErlEVx/wHyd5CXeHSwxMTLZP+QKCrdp5TGqradR2OXMTjtGiRWis
fwr0Sr3YJSE1DhGwpu2rFxCJeG68QfkcAeZ4suxQroKhwYVBq5tsXICzuELFXTPEa2/FGWl8THZg
VkuX4/Vb2XIoT2F5LWmSnTwSHpgXozVNhK+gByZ6IigM8NgB4wPObSOG9oJkdiO4WjDA3QKp+MIf
fIAtgwg2Ld9apBJ6irHP7StDudhtyI0K/GBed/OfnVZ6W5FUaCc+agIc5qHtsQZA2rth3Ewew3hu
/CaAEf6tiCt7PcRpuE6KLtk0Kkt+bXj38J1DHbPIFTY8MHeO9obq71DXBCaW1WCuFMZWbah6Sw3R
NcjF5Kra0zA3AKlW0dcvQIy8985OFA64MqRq3tymo/fzTuMh9wpliVyJyS/AMs1mAkux5VRqvPJz
CYRRe4Gnmlk55HIPlYKB2bySJkAbfEs+hXcOyKF2eC3d+hqRz17wpSwmb3o3UmdDJNMr07p7N5re
DhwHEl4ddWHQFLMdmpPD/BMrmD9/8hAQLdUM6tqPDTRmQEHMj3ncxDLJD07lLYOfG375Ucz4saoU
7ebHU2y//PG8x6+P9xswxLlGZ779fM//6XNEuXOs6qmmAfuPz/fzsTLDSAK12l+O89sUJnm1f37S
v99WqDQ6faxDjz/g77up1sz1v5+0/L+pFtSZUvzngQupbe9h8w+14PyEHwMXw/4DraBF6B+DFYYa
uvHXwMUw/5AS+wKnf8PEPGUg1Ptr4KL+gcjaQRZoiVkyqP8ycLH/kMIwVbCZQkUPa1j/ZuAiTfnP
eQtyRMkboQESqmHy6X5XCxZZ6ZeNwPBRtuq2LDJGDGNN+E/IdW/w+n2fM8NYopjv90FNrjMICQ7o
KUzFobZ9V2URtc0QGe59b+xmBVi3//krWboc0nqUzgZmzh0Bcq19Mj/6x+9earpJQHtTYbWzz6YS
LUHVZO0efDCy2be4I9SHrEZsQtPCGh3tKSPzFzSJv7AhFa0dYbw4YLyX8QT5Lo/9NTw51qU2SWxg
IgAlcRFaT7HHPLWM0HdVeMS1NvkmSZTcp35rL7sXNYWlGpd66foBHWWFZANdyVZ6mH818Zxu0mJi
/evX4wyWSG8ybU4qXYrKd5Lb44Ohc78PvqUSXciEvVL3XSYtYGYVlnby6RYk2JsuK1XcTxXJo7WK
K9VXUROg+CBfVtIN46wngC8EaZnv/JmqJEfBxV4lYTLF/DLEyouiGW4f5yctrf07dO3uHJfGKiC6
FSd2d5TNHAakwCNj8WBdG59zJe0LN82HXZux5sScnRyCisLcj6vETVrPODalvkql3+3NrL/WNVGH
am13SxExIQ5mrEEe7CI09E+iAXCjY/zntEVV0PbjWSSRtbJismMsX49v0xF6hL1IlTzcQOJ7zhvX
wWZ/tKYTSS/6NmVgtXDqcdrT4k5wznQnf06wmbasvTA3pYXLEvFpTL/gJuFr0ZDiKKWcNoJANMpR
WqD2VC2SrvlIYGW8JYGAxFVoDSSjouer6BY3tEFXDLk2kdOfqoZsokbF4JUThNc4S9ts3RqxykoM
LKJ9NAJBhHiJ5EguhDritrCcvWVELZfUGlYUr2wTL8xoiTck6/bGY4XZdjjmbRZ3qzgY7ZU51R/9
PHfrHhlZPjWEKgMAZgdL73ERp7AMC7rFj7+E5Q+Vga2sWca3axVZKh4nikaIXg0EwIWWsKjvfJih
Ed1oYJLbeKCxV+rqRmNFCEFXuyhEjjdphcNFyg8jXSVYEUDA8rI66KEUqwnLNj5WCD/AjRwCqEkE
zgaP1d6IRYAlWbBxCvuYVTDgw5wKocvlsDY0qlsoDCeNg9oFkHLNbI0pT45KRx+1wWXvUuh4MJgY
Cnpivk2PzXeKI6HxL11gmFfZ0E8O4tym8CsvGZrSG8pCbQ7a6txSpb8yRZWytzFQu5Xlf+vMdo9h
Q8PGLzqMAsW0iA0MYbA+HjcF0HbDqqezrU0W/KUWsl9qbjsU2c+I6zbMryNXWpk4JFZ2p9lMTi+1
uw8X6DKIVVDsJKpDStKGwFZf35md0rEb0apVHEhLQW6T9YiZeotMlynbpMbsk4Qd9W2irlnEhm6c
fAk1KE6RabBa70fQi0314lm0xzjyiNCy5xzQeT9oIt/f+PRgnLgZ100HDk9raVhL8d51qGdRkyTu
ZLE6w3K/GNLSOHY2TnjjQU0w+TiiBFyiJurVY2xzAnv3VAii3TDERcuApFyqfqPkRAWnAR9FTa3J
wskkK8/OaPyB4lBkDH8ZxNiIx68p4cWQOoGYtl22ox1B+7ZQMk26tfEKKKwtPMq6I2i6z+E/6kkF
tieHJBJK59uYl8/04oab70Rroav62SdZds+C47seTv2NDv9wq5Is3HFRwyI230fN+hXdh7ZnN3Fc
kCUBmk+7u0EabneFmX0kPaDeqwomt6RiOGAlcP/LktTHNouVcmu25l6QUOhacPr3EB6afa9hRfrl
Zi4fQq96spiObwBg+0tHY87UFFpx5U/ZlAHnHUwnSBu74jxNQi5lEvbsQ4O2rkwwYmhztkhmJLwi
WoBxhDWrEaQYI45mL5TBsh8UhbQOW340IIaETcdZlab0tu4TYy/rnkG5/aU0GtIN+jhlQGFDHFTx
0UiMmgeNyFZogAllnFOu6K+9VgPJpeDB5Kcq3nXCFu90jao1RwqGHaV7xaoZn7zZJR5NQLKRjytY
QAL/CYojEHPPkW4h7EOXZPJD1NYnuJHR11YX79IqotcYPyX+Ei0kQGkKl1ZlqrcJ4PuiUFtnl5mN
WzR6ck7R+mPtmqDzEnGMeBPtsN+Y29GptT1aurrtkTCqA6G1dIM6TmBvNNfPAe0gVOzGc5x35rJj
ZgiWUBi7vFYbF18eFlzRvBIdT5SJgS1fIe8WWsnXoaOGNpW8hGYxEH3si2zXW5W1tMgPozLTUPFJ
y82HSnKtscTO8g1lk0mRXVTfOjSNA2FGqeIXnoi4uJS3ikPKoft9jKifIOnPLmgztkm1sUziZ+df
R5WzR0Jk5no00/rILgUn9fHj40ZzyNhRB8f1VKNZsqIqQPKGvdiw/qqPXs9aPTNwVBOZ0hwjrHpH
X+++5XjVNo+7UPS3xxhQyRb808GfdKOhiJ3aY8fnAyjA6gRT5tFQySUBpNdtCoArBMOVYM3Vx62R
DRFqjuHmJIBqtcYCOdYRk6lmOx86wid0+GcHvJLIcijihWWCyA+bQ1BiTw3Rsu909rBllE0gsTtw
jTMpckD9fvcyTmNBOOKHSFMC6jo4zbYiuhOThmvBfz6tCn9XKlN8jrGZFpUwXFs9qnyBx4Zsz1UW
JnMmO1wgtSZTo4mmdpWZg4pPEDH2VORX1TO4oGaadkhJKhvNBgZHb90GBy9p4Ckc3tdQ67R1kEgL
XYE/rcMMZg+rFWVlwTfb/7KsRmM8u5F+9bYY6n9brJqsVmfLjUQ5ZIjfFqtqzME8JXzMoiaeszWx
EinpDSxfz3UrP1YcQDPlA3/zWK4sEXcEEFqC3Adl3KSJ985J4UuOG+so/GaLoM1f2w2iu84a9rwr
USxd8RYE9SdlzNRlPKbxscdi6SRNuo8s1j2GCT2nwXgID2PrhUG7dnqlg2y3CHzVWUJcBYRR+aue
4fpyst6mlNQigLvDD1/WD0HX//BFaPK/L9tNW0WJZegO1AN9LhB+NfmgZ5J+2AA6EWbeHDtWeq6e
m+pqYCRsFB5XUxn2Sxkr9kKxyd/sTXrGhiiY+ZUcz2minJGjlODu9PDS+CgGWWRslVRVPgZmtRZk
Hi2VKvJc6DD9NYxB3xtt60ah/qnPI2PrKxwIsZa/P1YwUudKmOkVTOcB0roVmdkuMDIHD3T0nYWY
dcbCclfVNjmCiv8uTT1zczsU+xwWSKzrbtfhIPd1aONlnH8M+3pLVtFLW88wq7DNzloZfLC6pFwZ
IWriPBi7y6i2rkn02AFjBaGPOpFYU2OE19p5h2yy9gJct+QX35BgFlsPHOyyiT0Es9C907yVG63P
7XXBdzQDUTJE3i78X9A/4FtsOzrCKugWJTT4rT4WJgBQuuPjhK5BSJLz/A1N2GaNi3EB7DFYhlbl
2jprCSemFYd5aWtGZrUA8fAZMnW9MLsUHlRKnq5GlvZQ6oxLLbRZuYGSXBJ6i7YSGbga7cOW2QYV
yT4Sr1lF+qOZk3npTeVzOUbSRfTmrUHUwMmGxL0ZcwKvva680isYV1Ucf/Dm75Zm5ZzJGeJhZyaw
rIjHWCDEqp4za/hQKsXnApwgIZ+OS9PjrZKck3wDELApjZdEiV4Nj8/cJ8pnxThHDp4izQqeMNDk
BHrT9Yz8SAceQcCBjIMTDhV/4YUfrdEyXjI9Wra6Lw5+8hGFHDoBAQJEqxgLsuqNLfU5Hr+luNkX
hlfF9zFKT//7OWKWKf4qIKSgtS3NJt9baAaqxUfB+4v9LTGLWO+InFwRYAElyOOrUq3gqunWajSC
F5FCwk19e1p0HrsDq4SOXnVoT1QLeWUfZDfdFbVZTLVlILKGkoVy6KlIwE4LUjCl3Mm51RwPO69N
ZjTUmgs4KWa6/0Lo/UGZryjWROc0EfW4n4fjIk8/OoN8TxpWgU5nw4aFul2JYWEK89iMAmBvg+s6
GcpFX7Ag1iRyR/AFrJLUrxqngEUkyIZMTEwmDVIwO6u4zJA70eI8wkturD0hLpFfNf/f/tmMD/un
jqz0Pzd0jt8+v2e/GUbnZ/wpoTX/MIXg9Gvi2URF+1c/B1+opupzS4e60HQcIX72c4w/TEeY6I9A
1NPWmTf96f7EGMpaGV2z0HWuaNKy/00/R5PaLJD9cen8Yf/kTVj8EBamMtLnZ9ypv14ZKOJJ1m1j
bYkmcB8EOtA/zDZApE4E1IDXxUWWKN7FCiWdkAjdFTKf+Bt1ofOVYo6sHtPXDkGb1RuWqMNR1cxV
7Q1IB1Tq5NKwiaXA82MRfd2sUAJB9jYrKPojIYnZ7BMSiqqxjPC+I5inuzw7iWKFQZGWfwp83sNT
nyYxMSikQ7vU2+Q7F3tnjSSKrnAzokAfFWeb6/G5Hfxd3yL0abrwDU3w3hH51naaTQICh6srCcp2
Gt1yTRZ7i2OGmXVSJbe4Ncmv1adX7DoFjaNoWBV23O547XplKz5QxCg7WTkXZQ0n97VrzZJMF4Jc
zZZZ1JQkAxfy6QtjesTqsU7xauM+MB3t4Aky4hY5o/NL7FjFfZwChE2GTJ5r3Uci6Bcla4F+gmKn
fFInhrGmmh1CrkSropcvaghvRgsaQfbpYH+oAwIbghTzNx0Mb277FNdScb6Jqnyzyoz3MLJkLjdP
UmtOcFcKTggG09+elFx18G/sUN9ss/OIKbXXKvQteMXJtEyhRbPoADboxf16aJXPfVbcRKC8jCrU
BwcTIl2BZFoFffoNTdKXAXPrCsZdt6CLfGvK7thjGxzU4DUquShEzKzDInIWJQX/gsYc66A+iFmE
Ns/QV0iD0MT3ulAkgJliWicJuVbUzvbOEuqXzgCtohDh45TQUHHyPfVxSNy5F9XYMpJklxrGly6c
hpegzF4CCxwYcVPRtk2nz3lGzyBnhhQl4etIH2YRF3KEWDGV5M0iTPZF/24jgKLB56cn3QMhUTfm
u5aFnL+9Krw2MorW4Hny0wjEFiu9Tylhd+RKOPJrNhbKMVUHb2E5ir2msUQMlmJl+GZks8q1iU4B
Y7Jd6KsIEepj7I+7XlUVl/7sR5Xu4gsZ1awpUb4sgH6O6jqzBPBGZ8JtRFJncsa3Jk9t3mcrlQnr
si5teaMTN9C7gCmRN9A/Ei8KN1IDFxHllr30o1DigW6Lfa0xKzEpk92qxbnXo9nDg1LrbjXKdEVA
0Is5s5ySwaaoJK1aCW3joFMIrYaOYa9jFu3elgQ7RmX8hjg3WgeSJoiO68i3tAsR3WS1OvGyRz+2
sGkPLGvfI/XGhko76d/aGkUhjnW4cBL1UDrp6dIS8Hago7ESIIqQJFQGd5MlwLvKbh0q9EZgpIWA
XBxYmJX4lswZRVm4alQruUqZDstJxM1zXqYEDOrljJjmdRzVY2LHjLnAlVWO6JptkeJe7AkLM0ST
ftRLkiQUnXg/DKVPJd6YfZxjvS40J1lKiUVMz8wnasFPBDt8abvsgLYA0XOCIUgLl+CP3tqQdWCg
M0hpN6SdXApnmFVw4DQM4p3K0epWWWpeCeF7rwNv5RQgbRjc6sJ+BTLJ/LIviOUIwRr1lX2zgH4D
j0UJouAQCnBSbDvQ2ssUARZlHPhYWfL4dshe4BS9tr2hwGWNjYUSM9Fv+vEmCiwwqazqbTTPBXsw
VbDIxvws8J6mTUEZXZNJiuwKIz6xace6aT8MdR1iuByjrdC1l2rK3obBop/Sti3fhYLbVY3WaWXe
47Lf2z08vBhA2mCqL9HUv9XBHLtdYsA0AEaDphLAuppgGQcYhqHDYLfPiq9FoUEOirRzk5NqLkbW
IGp8j6pmJ0X4hGHjtfgv7s5jSXIky7K/Mj+AEQAKoti0SBun7ubEnG0gzgKcc3z9HETVTEeYV7tL
9XIWKZkpEpkgplDy3r3n2s5DU9n9osooPZCsYFznA3iVDLnFirw+VJOIZzkzCW+nyfJJqtlj2VrX
jdU5i0St3rw0O2OkPmgRG/wmfJM9NrbEVTC9TSdYVyqHgc8GidGhbjK8cRmI+LYmlb2O6zOJYwN+
6k6gXuDkhyYNPzInnaxkvmzqlzRzYzBf4Y1HCrRQ8CLiHmBfNVAnhqKHU7E2VmFn3uHapkGoFK89
i9Es7rtjlth348CwrMLuXHcADvzA5MHgkNLzTPN15jUBFmRamUWbbnNyp5eUkvljpvOYY5pH/oGm
qtWIRy4GYwcl6t4aE1J/UR+BLIS1Y4VXIsK7D6tuafi8r0B9KXv1SQtK+A0KpNbIOMuiehtYotzG
2Yw06UbV5C2Wj05tvhL8gwutMQVnmHwf5hqDN342enxVauqui8HLN0VR3+itYy6c1r6tIpo6Lra0
bpgyCcLPXkafeWecYi//hHZo0WhVd0wZya2J5iFqUn8JT+3olUI/a3gSNnXQ67jslYBDd4NfoVsV
fboMINBEBSTiHjgxlNZFFuGoGCx52wO2muMBi+ieqjdt6N2HZn5PcM5O8YIVjB6KJfYJm8Wmb/2X
EA7arPK7G83y8C3696mNXtA05Mmg8DRrqq5ddli9K9WdZZW/HCvCWbMRAbsVJahFjF9RrKazMUmO
UZquYTI/5aBTYF/UyOrCHlAAWYeugm+chXdpJmSFDO5WdiS6xXE0M8xondDZyShbGpq5LdXHmhOc
R75h5lMDzOrrAdzTdDgqSRmFUe4n0DOyW4teCWlLd7YJw1CtwIXWBZT6YGQ3YWRtg3uSdNDB2Roc
wa3GoJ4+bgY9uBnBJgyc0pvm3iofBwSf+jBX+xONE4rMHzG7eAF8jPLasXPjV4I1Tk2NqN63N6nJ
YQ9cQD0mMw01RcK6jROc/ZU7+21FAZmgeDOsinsKezT25h5ERY16RYTksjERERnlXI/9JR3hxaAd
wu5ot68J55ee0l2fnjIcKmXySHQutf59R1lbKeD0wkvCZJ97qF4SOSPzbNZy8p28rj5ZQQ7xcUr1
lqGMj4d84dS/ZHYniR/Qe5AZQL0LVFOxcT8kfczCCN1TdMRKhPxIEszYru68rQziZYkewI6eR11H
b1TNHeMm5iDWwuij+ZdPHRoMLk1irvlcVjbgi3YyUirhqo7lwkw+1RiMtoJi/dgVE2OO4r++wi+y
GJFRmMUeNqwXnem5TlqqAwL5rT480Hshz+HGy5JZ1J0GuLzmBmTwTOYjdPpk3uRyDTnoNjJH3M+3
FX7MqIP9NXiLrDgoVCVzXoMqp2ZKRiX2Q+Kuz7JoP2ItGFV/nWkl4qzAXjkxs1EqntvqCayZQBLX
J/0ilm8ZHi5A8gsltucNrR7GEeQSVsbs2UxJ51PyM03CRUPkKIkoUzNgbWU3nrJ3E3tVcQ5szYoj
YLLpI23JcrG0i3eNgCefwkbjvxFzKxviATQ2/tQBUnJ8uwEekTDn0sauPSxzto4qyRp+EOFPeJTD
G9UP6B2kDLFgtaBD49xeEieL2pi5OCSJGuLIwAk1Dr2DAaWs6OmtVsg24lifqeG706v4ikNEVs1R
qMY4y7hXjNFpOK+MitNzSI7xm0L4J6d0RHLgKfF3j8EvC5nzwHsqE4J4ivcscKAaknusaXMb8HbM
r9qlD/idqEsHs5r/s5WLO6vPn3qW1AYKRMHMJ8t0HauMaG3aE7N8NncpqyRNpJlWsE2p9S1twk1S
Nju9/dWmD370oOoP9fDsKOmN4XR7xy9oNeKb9ZN3G3L5jAr1zBxeA7uduSQdObK6oZyGxf1hcIx1
K8OjjwDV64JdoLhruk7vOImeajziQ03kdReRfwWLLPNePaqunIbWjNxZgW2czTSxYETwGied7Fzf
mCzbb8FU4J6am9AgfODMlZT3qkrKZV7PLQzKBNDMo+YpyEpGMwKYvHvmjDnLBpJGwz3hJLOMkMWK
oTVAG5fiHVXdTFcLXvYmda5Dn08ztq8pki+snP4TMiRuMWPOBcAAn+uQ9yoEBn0x2aryRK7a0X8h
Kwm4XfLpZ7fNWG7CYlpT6nUS3/rAuDrACcBlVg4gYZMqbG+3c+rdiAU+J4MErHg5usshv4+RPA/D
0QvjZZzgguEoNma7yuuWlvYeEaDhWdF6qmCTiYuji+KevQZQNBvS8t4BKdr1/owAijpRTzbW+FAQ
OJDNkF8AMwtgCRyC5HogyzQi3wL0wbY0eG/uC9bAHluPGvWLaCjfSiOm4V8g8HVJ1euXIZu5rLNW
vchfsvoWX82zXgIeIVDYjxeNUjxqo7YTwBrU4dBMtmmadxarSyHvYb4sRPdSF+48gPVVJubSV3+p
fX+ws+yGpEvytSjT1DhA4/EUwbrPB2tTjPldjZBNTK95FL+0QIhjOgDMU41h6bU0BcxxmNuNvaxj
a4mddWUV6bjtPe9Xb6dnZbQO8UiqpYeTlBqk9auMvV3RTECA2F5zHr2liYwfntZbNbe1ZGUlSLLK
yvwwKV7PaqV9cTNnw1EVwX19qHLzeSh/SYDpKs11jit73VLuROk/gcs50mXgCOJdmZF540zMnpGD
DVrCDBCrgsy1UTwAGMrZAVZYtNWBNfU8yHbZ+JItq075Dx2Bnd5XUl2Gis0U0Nq0RP1ubUJa8zP9
RDBBvSrsYJm08bLOkPy7HPXgtFDsdDec3E5x65BF23SPqgNhTyp76DV7L2+uBtrtQGdQ9zIcelNf
JqI6cwh7E6H5CHxvlxXWliLFB0Tp1VAS60JnPdUV8KeEQzXuk2MWO/7nsKmBxzQstuRpp3W+yKpm
YYp8T5rigoCPo+USlzxwjuJQF8p5TI164SisQGRjn3vhspQ4KxBwOfYqK5riGF0+WgjRHPkKwU4G
cI9qsVhNG22kbG0CBCQ+WSq/dAyhpFW7o0N7A3TjnZK8tETx2KHJ0e6NRWRm1Vi+AvCtpbFikzcP
ItJxLAJFBQp0VbnVO1r79mcrVbZpHZkr/g7133wqHtDQp3dPFwDVc5FhzVV/2Yk7lYlnptMvksJF
RGuZczeyXxG6LgOX2Eu/BEZFtjboTCIJ/Mc2F8dRVJTgPf6ObMGGeOVn8yhGd6L5EFftp056m9Ef
3Ova4mxZ+clcY7+r6Nm72TB/APOZJAECNNcA4gbWSnND/tXa6D/ymKDbzOZoDIOmxvDkmTSyy2VT
+vR0OP2or3Yz8Y301642141Ws0efnqyYC0e7BiHwUVCewFkFfPvR759JvLpNcnddkhQ5zxzvzoW8
bxGxgG0HhKFp3BqVdVKIAUgMeiFHrdfnKcKWhRbmHwjbNxzWHdUCp/4rEa/TPkTRMVe7dU2ywTlh
ltLMVRKuioSufJbeDrVy7QQGp4b2FIRnz/VWmseGrqUz06+rNtg541kUL471qPq3vXcH7KQZbw2k
nJDiH2KdiUbctvEtjAzfuBfVpzQfgZCZpcKO78lmyTCtKziVfQNPl3qWc4a8aPvZxh0etXwdTnBI
TCvXXCPMBPV1dxeM6VKAEyuik/SUjZsddA1BTY1FoZ7n6cNI9chyN7Ei9yqrR064Lfr9WQ7nM+rj
pVTWWl4vBBoooxpXVRjCbHRmVtYsKsWfEeWzKlJ3B9YdBe/BRiWCN4r0325GptL1SCRV/WY0v6RR
zGscap1qJbNSSlJttbecJRPc3Ey3J/mM+Wh78sFVEmxAFLfHk5fuME8ue/U5tRLa5pP10UfHg6db
JqR/6tUVh5O7IjXXTvog9Y7q1FIVy8q8z1FNR1sfIEzBQmBSCNT1hcs6QBlFBitDLrUsh8qh8mqu
LWzK4TMxKOy884Uf31dps5dEfubVexEQ9Fa785KCkTYsO+s1i6hxwAarCBX1mHTyMKZEGG8L4OYc
/LR55IwoCIA4IdABVenPe7dkhoS8t4i7hETJaIk0G13GXnf9VRjEi04uUzrwDQrUsGcTSLMpzKCw
p4HHMSQgcnI7Fv4a9yI7eFYqcNGKit7doNEf5MTkhMbjqKmLKRIhjsJDhNrdMYO9M5YrsAVUYZ/0
4j60aX6jLjAjZ9YlmCzqp7hhiygPqlBnulyo9gYKtOGoxNhZ2PX0hSMTYPQgoBomz2Jj05jwbkry
OXFs+0CGRQYZTDqrykXoFQ3XsWtOsm0E33iqLPdZreXGBpEzbRtRm4zhKyAmD/QavhIE0+hZcMr5
o7cYk3dVZ4akdTkZYJp4WUCXHfUbPXwKvLODNISm1N7g61baYJOy1S8q5Qb52Q3VIqIwB+ZS2aG+
UFX+KdM6ItS0VCxSP97gp0cRQoMQNAqMd728FcJ81UpKXKlJ+S1VXiKrr7agyc5Iv3H2mBKSbBQ+
FHq0hY/KtNtua3gpdjQeJRjnso4YWX39YajMprWI7g27If2VpwoG1d6mhL28ykFN53ZCOrpQEG1V
PdKwujR0clT9fucH6kflWqsEE26db3yLBdEwA3CyuCDcMqe1D6TfDy33UChGQ8E+WEWglxBy9je9
oY1beLy3IJmZuF8zP67nTVg+GYVyxkmBncaWx2hiXw2UvJEiAy+N6lt77FCZVVCywomXBRKfoGel
Nz5pXHBCxqC5bS1q3G7gPdsTa8ueKsoyg6WRANwpom0Wq+hkYiLS8gMZWrS5J1QXB2wACkaWLUAF
INUPU5vYeJBeRodUs7MpZv1uyPwTDfrPFvgFivTiX//j/y+qi67SSfrve1J3r81H8L/+s3x9C17/
lBr//s/+0ZgyAZNOnSdpmKbUfkuD/4vtAhVDs1WkExMcdGoa/V+psf6/NVOgJHb+i2b6z9aUZqFC
tinysiBKTRj2vyU1FheSBWCkAkYMpDPNMgwVyszfjakRvH5kIJmf6475YrmsfC0g0CkjAQvPaFgb
vPU+OYAjagE/8I8m8IyZV+mwP0qdzIBR+fA6RdmEZDQsoR3tUUBi0iHvd/Do+4O5AsPoGK+qPjKU
Va8iPhHesAqhz+nsZFGkA6kvYaQeUaapODzbtwh4CxGHWr9suBrFeB+fB0CJP36of6HW+C1L+bMl
Nz25acHtAg0LRUdeyFaycoyzIsUoaECk4kw9BTeNSn4abC9fIdLxVk4aa9uUQm+SMLsA3bCWNknu
7G76cqV7r2mlxtt8gGzJZAmxpmvLA34fOS88ZzgFFrJpcyj339/39INc3DbaEmTmJh+/pRso1//s
JMYRzoIogLpZGMNRoLbbpUFCJXuk6hS52tYycNmNMUi076/7BWDLUNNs4KAmHVN6mZMK6I8Ofh2S
no7hMZuPgHNWnYtoIpLdSrNFcww7WMjm8vsLXkgGGJmGLUxVhepr8SVcXjDS/Ky1iTqcF3mYbVtl
oRc3vtY0M0zy6Q8vdQINX7xV00Dtj6VRtxwL3tLfTwf8KyQnS3KCd3t/pyZDdkyr4QY8nz4zosw6
6SldlzbK1LOB2FhNaZbUrYVWjcy4UCNmMoHDpwgKfTmh7F2SBz+M16+/O4F5wuRH0G2TVvLFHdKP
dUnGoMZQswfcWkph7S3SPAzi2uY0faJV5hVXmSvD6+9/hi+ta/hSqkGfwJKmhulBXly4ndSLDhYE
yhUzXIfk0ZG6VosmubeJjPVFY5w0+ezlinHnaM6ja0tjZo5NOa+NLL4tBrb9iVlEq9//2rRqfCuo
D3jVP4hi/7366utPKG3VYtJ0HAtvhnXxYVBBdPymSli5R3J1nSLJDnwZ5KXTR1KdfAAb66gIRen/
JusgFin8CHVclpUW7bW0c+iTuNpt/ZmbGUndtVx9/x71SwmAbUxGDiQACGHMaVD/PcQig2OMqUG5
8EjH0lGorfU4d2C3+/qygitFJmmQrT23jumcqp9Z0Hr3rpqcU2UIV1anVVeIwaqrzAiRNxYlnT+n
pjKYNv2WGDr0NKRfr+vSJH2PVAF4WasCUO67XVAP8pLIXhmROgBubIp9hRvj+6ebINp/f0AMEdQV
NoPEVG1Wk7+fDpVb7liDkXDcwLfZ33WKV31EbrfwgEt71CG8SKs+G32mY3Z/CczkARiych8O1eH7
O/ktsvtrgpz0Rehv0Js71Ggu5w2dvXcSaIAuo551w3F2Y606ZE6r90ybPuIGpFhmRvC7YiIudVLy
4/D26qV1GENS/HzcwC7Uy1Po2Gvya8VTV3f4eOP2yhjDlWGNHRVq4S/8tMKODVfk1Ltpsao8JVmS
Q64mgi25tHpsjuEA9xnRYakRcRgb+g8v/fejXD4qyxdhzw6OJF1eDPkBz4qOozsBqUtzHIk44TEO
GkjLG/dG5Sp3hAd91k5hbODMr7IA+ndnay0qQDS6sucApdLB2JZIiw25HXTNvTIoOAwQQm7RuPx0
vxaCmstBYk3AOl2bNhzsX/4eJIGL5Z5FI8FAPd5kTh7uSK661ZD7z6Igd6/aNvIWRUIEKOYTioqR
u28DnRj3dBzXKsk08CKeycp2VghR+7kItNdSBP6d5prFCjHjis25vakGASNltBQK1AXMndjIj1UW
WbPYsJDYeOV1bof2vkH6ta/CPt8mdeQ/ZkIFvNHyC/Y2ZPI6kuM+hP0D0dcDVVD65QoxRHfvGT3+
cEPmB2ugvteLiu6x74fbMBjGedq6yUpL/HLt69ZDm7VoK6v2nXA5aLt+btIclR+5qgR3vuzQJoAL
SHn0O0mUXTZhL1JJIKMIfhgp2pdtHqBA7GQmSDpNsHxcrN5VauImCCj6UNsxtgn+L0N9Cdi0ZEnb
vrVwoOibdcnea2lIsCtiUzSIazXnRJ4En3GimLeZIsT2+2/1ctYQOgYZlVlbQ4bFjTkXs8ZQWQ1p
v1SoopHSZj91QxqhYo5FWzuXIRFIHBcl9XNzM47DkcZTmXTjZxsgQAqa9u3727lYYqe7YT/FlkPX
HF7U5d3kTlj7ekNPLck1uRo4LfHKqBGWq5AonCFS0DFY+Q/yaW169X98xGz9EYezKpgoFVXBDuTv
j8KkyUaeBv5Xy9W8G3ds+yWeLbrYjifOQmlfs04PN/gI2m2RelQP+APfP7c2bXW/3MJ0Azr0SYnn
5e9bsBKPkermwTx41SghRkOu3nc2Vi+N4tChz9OlZvnmorU9MjahxrYD5cnv7+FigPIWhCFtKJOG
abAnv1w/KtMmymPIvblQug8X7RONtuYjRof1wz7hYhmeLoRM3THwV5psqIyLL4GCpZbrJfUBj6P9
EEUPuLHnKeFwWBybOb4otjXVu2jdq3/7AS1LwxsquPqkNvz7HXdqR0ygThGupza1+P2EULCpUk/P
+sOl/sUzSgfNAz/ptI3WLq4FS9wMK2H5gIG8YY60pz+ZnUnMsfeoJu2TgbHlWOA83HiArGfsLOVV
piPAQpQ+vDQ60grhx2++nifbThMYj+imOAcrD8qjUfWEIbuevSmyrlliRnEO8KvWThk4CF4CcRPF
NTx+I9xlhrryJEisji3g4CUEBZebOi0knrBO7AKC2K6Amy9zoWzsGqQCnxs1sAq4PWizaNJgwAXG
KRbVOdyziPSxKGlOlNGGeV9EzU0hmIp14jfnNDvGpesV8VM1ecPkb1WVjN4lO6krM7YI7cnj8Ydf
9GLDyUhCymwZWGRUJKeWdTGS0rqVeVhRDgpGWDnw9W+w/FBVlg8JqJOlg3Dp3/5IDEYsG1yD39T+
MoaCMfbJdmQToxXt2W66c5s0Z5V//n78fB0+BmWFaTenaZYmLx8sDEIDT1pJCW2CFQrNuPesAqam
hOZN29QgHkKpoLUESJa+v/KXGZhXKm3HtJHs2rzZi4ELXcyWbQRXPkf7B0gPKUNA5iAQoH4eOLq6
6xqL5rT8aQK82L1OPyWaYYGdRDo6R9aL646DFUclhl0y1XVj7tu5R6RPHm8iJU/2JEwTZmE77RyX
W4gHoqDZUVI1R1kZT6Vebdn71en7N6H9i1fBmsgiJCUDzL7cK7V4pshHrrx5WaXJrsijRVHKEsse
2LMRRQ+p5+o2Vov46Pspgdg26V2jV9DDzDLYVmS1rryR7HmcQQNhODswZSPqgaDdfH+j+rTJ/Hvx
MMgY1CdCMbYXTup/T2yJjgu4UIRH79+K9k3SljNPdv2nQkdhEOoV1A5orXXkzf1IBbxPY3nD9FfM
x9B9X/q+68zpI+qL1G32RFRn88EGcR6MNqc0xdI3I/QWNvQNf9RyyHZvvB92IV+/Y16zalroxB2H
R7nYRSdJnDeOXSizohzO2thugwq0d23VZ/6zZB4aP8wbX5c6i9QnzkkGpwfKeBeDTQtpxbVk/8yi
EcEjX7Hkr//JV4wUXkfnSK1Aqvrl71LnGRg0s/HmoGApOHvN4zCwberyMj1W3rKxaYR4eLaB0GGb
/X5Q/ItHpGhAT4Lxy4NeDt6uJhBaaJTVWGV20yMmarD7+RG//nKMOcNmnqISRibZxZsEBBlUdWEo
eDs8savLDdI4WtbuKRFo5kO//vh3HwsbAeetqTLLblpeDHXTV4ISQYIDBRSOmJKT7QeAmvLCj1Pw
tPH9+6NiApbSAkUD9/rLlWo7QW8TSvBdIk3voAD+YzsImfTa9ztj9f1z/YuryamaaIG9MKm5Xez/
Etzpg1uhudbNoTs1ULwrSmx+TxRGLKv2h8Ghf51tqQFpmi7Y7zKzGdPo+aOUyBExIGKzdmchuUGI
PJlYXXpBVj7p3FKjvCmtTFu5KT4zJPXxVR/Eb/iTr6zKLQ+VnlE1sNNrO9RYbO38ve3EQa2TDZ1k
/yhIhe/jgfZ9Wlm3WY1E8Pt39XVx5I6p5WNoYptqTk6TP2/eHarUtQeTd1WTJaIqyPSSYCRMowN6
pfpBslA9GAL4525jy/5xq/6v3h1mEk4qVCvNL5OHKCAh+S6TFYIvd20P6vvvTVtqeSDHHSIYFY9o
i1K/UyOycSGv88Ub0Vve1OJkVNjsvn8bX0YONWG4uMBShPrbK/P324iSEGuFhcZQZM0VLyNYQFmi
9GHvbR+lzPcX+7IkcjgxSENlRmOMIjf9+2J4ZsvW4GqzuhxPFBNQwZkPeUL0bnSHitec5YP86YVf
tgkEhRXJy4bLNG2J2Bv8fdEmD1uF5ps7GyrTeM66HMpEQoCnkw3dMlE7RPEjFRjZJP67Tp+9Aj0w
96XzVNRlfijAPeyDlKQQeiFwZG9kMnNIjF3lvW8dk74IZ+OY/9Qj+Hqg46bpKzEF/x6ql4ecvhGV
tLwCAao/qSaNDndwUm+EyFQy3gp/gTaPnOKwMdnxQO0Ud5FWhj9U4r4sAtyEo0sh2aoaHEcuZks1
DCVnBMGW3k38I+rVGwnYbdY7MvxhD3LZxZp+JC6Gy4VBqIovG2OXM30WFhmxrg2w0+ZXjwncIDYK
6AAyAML3MM6I4LaOus/Wr6agSENiXGj9PZKpY4XdmjJPRCbZWPczIynqjT9lgOcalkl+qBNTiw0W
pJkEQ0hSW2d40RSa5lWFQDMF2k7CHZz43FV3JSUqw0/VWVNH6Z0/UqzinAbSPmz05fffg/Zl68Ww
pGMhORHQvoDo9vfYHOqxhObWTWMTAT17efyhSbvoOfteYxjb9jkxfV6U4i/WKEhywPXBiIgrKFqg
l4fglNfOD05PJGJc9K+li5uajg0O3Rum+MsPBsFgl2JtYeyVWb1NcxgZ0nqRjTGuS4mZl2LeFeVv
b9UFFhRKz9cO+Yo9bHNCQn9jCOfa9IAegblFuRsgamS+fQrSKrqKye9sQ/eRZjgs0D7r7oSq1Qsz
FCmxb5zBYst5i4ZBv6Ga4uvsGwMzbDcJiXQzRe02+RC7T0Hn6W+M2g6haQtXt74zCqe57RXltR4x
BREca9DqAD6Rs9mH8Uj8uklqYMJ+6Qr1FrLNlg4Hi3O+CFonvx50+yMtNHWPgW+et4OzU0bXWJqu
Yc5kkol10HL8RWB2tpVjbNfJFnKnv+job1Gzr54Bm8VXahTom9B2j7lfHxPfxq4f4pWYuk6LNKey
jJ7iSFzyjBKKPIi8DXe1VK+Juyk/Fl3R7UfHGnfEBzr7JPfXRhUWM8VUH9pOeYKmEdy0kH5RuXu/
7PjQhtm4iyOH9K0kg4UqrYh0AtQ9Yyh7dNsEUJgilFvVzB+7BDhu0mcpy0jr7WQLBRuN07CwRFke
NK05+zGldYVVfqNkpGxXQzSc/Qqsy9DoN3BePwvQEnfo6budnit8XgKlSaMb3s438R+EToQYVWjK
MqRaccILhSIlzT6A32bbrKiAH1GAukKgdhAF0VQ2QUbkpBhH8uvIiB+mxLuYJIw4Vu6T9MkqyQaw
QlscZZ4QYGebq6gNoawI1z04uXU1agJcgFBWmMHkvNKwS9QD4eWhjO7DMhs2TSQ/mzq0tkYL6iWi
iNHT4Zs1adgdQo+IulGY1x2MSCxbTfHiDYuorYd9Cxld8VF0hgE+GKzJ1qbyOQupbetvdQGpIaPy
RW3YFWu0Me9KEfj3JG0wUvsg2+eFW0D8zNtrEeBi9gIEhrUz7gGBynnaSO1a2OGzcIZ+ZbtluC/j
YdFCpEcRFRUPaXn2C9adsAgsAskG+M9eMwVTIsWWwEhnzhhDZI+rFxMs97UTWb8s089u6oooLfIl
qqmdl//WHgYkmkXjo2Ht7aZ1D2mtVUdf6+/sDGd81WT2Vowq1B97uBulUi0hVoEI1t2jO0iC3fzy
RfGdeJfkBfzg4iiCPc2G9qS1XnuCkiRRP+o+0izH3whTi04q+kB8OKh2v58cv+xMyAUmdkXTaZly
QrhcAmHBVH3Y2A4Ra2LraezXC7/QloGqo2aMf1yCvpayud50LrAnAzLN+el+/tjUut2Y40tmU1sJ
anxOgzCnbNmhCKvcgJu1l4gCinnK4n/V15gYi4jxaAYPrYnFM1VS9CX/T4dy+sd8+yeV48vRiNth
j4pABNM9rc+L25E2CRQak+ksMiv0rLjL4InE216HRwMpNdvakfr0/SUvt2dMthQcNZ0ZaCoeXTY4
s7KLS9s1kRnmCSgl13CwyLdix9bDWLswmHOiQcagP39/2csfmsuyK6RtT9dxou9d7ApDqQSjWXPZ
kQQGSOVM+NN+XFI1v4W2/f3FvlTruZqj6g4NZnYbtDsvrubGgd5UPr6nNm0ATmrMKoFGkJ/aJMMi
lUj5x77W4GiwC9YFpUlFg4j3/U1c/rbTPQiLav0kxqBgdlGwMMqocUnO/eeyH0WmvxTQSg1fUxaa
wU6gjcqfytdftpS/L8rgtix2K5ToLgZUEGY1IT1sKVsFy6pLpmuThd1SZm23ZMnFbxetCMgQFF+9
5I1YvF1Kfvrd909+2ccS013Q2mXoUnD6ei7GLuHlpmx4dGsMl4M9hSpwMkFxU9I2L7GNOUp51WVt
cohTma7CoQuOvosNkBX/rku7ZjU2mrnIJHbI/8G98XMAK2cgUhC+2O8GQeDKIQM4/fvMXuayOZH0
tizK5j6T8qiSV7U30LpXONXOASC7qtyO9JP8XFEelVBDxqwo3c33d3V5XJ1e2KSIMCTjhd7KxXjF
NqKFSlG6M8oMPu5FdAajqQ5nyIoAkGyEp0GPo05a16QLiR/m4Mv96XRx9uRUZ4ypunZZV4jCvMF6
0iizpqP1nCWcztDhGz+8eMP6rdX6c8/JT6wimONROW4gjrr4IqoS9hyiZC6UCqaeMN9ltnNrkU6F
VNRV1U8RYZ+I0yE8OiL99OMQ15KnP1Mfeyfa7NWpmivOltbKHsaF7rtPAuLIplLVbdm53lFHb5u6
rbiCl1f64y8vRrVPDb5YOSCi1wFnzwUUIzSYftahj0/trSdVdHJm1m1tUz07iv7JEZrtq+s7i8jR
sg0IwHDm6etmNIgsTAyYN7DkqNDquN7H4krj+HbkZ521mfeB5afaVMlnqAMPF1DX5rQw3wGyhWvs
L4vacCFDprhT6+6XkubtrrCNJzcgGNFoSJmwhudaHT3ynds1OG3qsyjvhOVNbONilVGPPOBB2Wdx
tWvRQe1r330uM4RFfkGWFm7Zq8YEpZM85apBTnz+RNCPsy1DAzmFEihrGrVXzJbLuCryZS7JdDZj
8jwpKEEZjeZq4G7Qs2/aYoxXkB2qGYHJeA1QzpHRKZc1Y+gKzzdSantbt51cocUCZGQVd71q3AeB
pc43Tqcj1VO0myAf7tPGWdWjPGi9nQEYNcQa0PqbVXi3VSk+rFHipXaqK73Kz30ItjAYnI2eXJlB
jkSDHuPY2vB3JrM46SJzNMCsHnDjJu+LNq9Dh/L/COu9cSQ7FW3tIoFMEnp3cSe25tHvHnwTg6nP
SRbVn+WjYmRvbOXqwgZGBTSfVPJEROtxxDTnGyih7QL5tUo9D0cdG0fNwyZXuXcxMcnoAspg3QYI
D4QxLMx8MifXLgRB0lwSPS6Bfpk92blxuK6b5LVOwqepEo9n3oOt7yXLSrfPidaJdhb2inMofO8X
B4uUiJ/suW2HYA57J1sKr3h2MvcRb0CyRqk6HyCOEh1p+VcNMTBF96wj8z5U/rgotaGEtcNPZFo3
tiSkeWw3bCS6GXsJU0OSDwP1VyUmUVfoI19nQBY9nOgWB97MMjlUQERc6ukUvWdjmVezZma2eJGT
uOw3QZqSFTV2wAUyiAEpqURBtbYRSSzqQHskRANjpN0e9dYmmjmNdyjOSMUS4VUyaBsiWlO8P300
H808xmPT73QTLFtkFHeDpa6nQsEMF2TVC4TPHMzmfIb3MQfFjnomhE2ybdubMsNh0LGJz/hsg1rY
c9cnMU0YRwObEg8T8JIXrpqS5zDUu4DDHBx6MrGoBNVNDis/P+ceapFSQ3Zt+mfUOfTlgl6Zvxkd
riQlBW+rB6m5cWuwXqFKLq2pfOp2dAbhNZ7ASS1lGfm3Q9qf7Lz6dFOru4s946VjHos5uT55abdq
6+5DIeVibWKbDTIAi/+HsfNachQJ1+0TEYE3tyXvpbJddUNUT8/gE2+f/ixSPV09vU/s2DeEIA0J
kiDzN+uLYgt1eeSpgef2xRJAEWkZTpqAjmTW3RIlEBpLkkP+JhHQIVSJhOnE18dlG753JUmSdh4X
C1yoWqyCXq1sZWNPA1lOVphd63AMV+GMOwlVHQUEv7o5Y/utHIu/wjYMtmC+u4eq07LTrD2XqPmm
s8hlTxWzfHa6ZDtomEdw8SJ+4qjNguAal8SGVt1r7cXGf7gY0VzZkUiC/hR31JzozuzJfHAzgyD3
LlbJ3VO+VQVYpaEw/F0STmhoATfGmv8aI/C+1GuQCZ2N+6TLnzSICBDnMnxJwlhoXYoWqgUQAnla
gjCdLFqr/gEhSmddOaww87Z+0Krhua7bTaCTw4lVZDFgbeA9jKhHp751KbE39dBax8lOrCNwA7KA
AW7sx8zcku/QfEdB5Yza6lYHOPSd1/kxrF0fcSYW+VnsvlkZyTxMzVQfICIsGX+Zj7azT8byOUor
Qa4wqLSoMshOxqT9nkxRQPa4SdQSSLcjWrikt2jeoQsniwQttdsFGOwXZKtWfMnAc9Nmnla7PQhX
SDELq0ab2Zg3pVmUeyf1yOZXR6A0plM8VmSrjEYUgE5mE1QokIwBxMQh8c4V2SER0yX9n9Rv/Yuv
e5gcwuAg9zJiAi4Thi2CJkFl2qFS3HjK9qesCzAqs2eiVu3WCD4p60p3Dq5huNsoqiFQlEXwlqU8
MU3IclvXicM3T+QdGS1qdALmGLzlAryrCIonUsDHp4AgTD3rfgCtL7YGWWJHKAHcinnT23V/9Dov
ask+HbKHSJj5+qskCIPhXkceu1dMp3ja4GN4/e2Y7Efuy74V2WPTVOcxb4btH93Iyn8cg8JJyn6W
7gUYsHwy8x2TjOYgN54Ym4PW5VrxAHSM7VeR/CQccW2nuNgCDAtZ6/UZfIysqbRVjUoPBgLdK5Yj
qI6j3NzLXaP7J2sbH5gcBf2vUi0lLakK1HKToNGSqIX4KyQvlfg5q7mBe0j2vC3EWtOE96YhgxRr
pvhLQRcasTaC7jJifRDjsMu1G3j6m1GO+2zuww9roKSVb94cT7hIWcftGs5y/1YrEC3mPqD9Nw/I
5vi30SvMnVF/oNdq+s+91lv7tOQP60Oz3TvoWn5zav7bQH5fy5G3i9nAGJXHw4iE0xFllq3cNUrl
ZojAvNlIFdzKgACKuTXRIRGMjYzFOpylb0oDAqjzT1lZDo/x5JanOiwf+9IIn5BfDp6SIcIBGHvR
DnWf8ImQlvEkECyp1CzJF74fIbgVp+TTzpWhXlinpGsJbWNPdkKMaLKo0s5gftLdhNGqL/o/gGTy
vwPHJnktrMSTnakCNSUHesocLVq0drCs7Kr4mLoMEVKoHWMWvGDgyd5sGLMEvDaorkVMubpMM1ep
MgSvJPd+l92GIzIeAWnrVplNi9ZyyGUe9Hw3xLq7yR0zeYwc9Ft6Ixc/bH0vu4/h1D442WQ9WV3t
rUu9a8A0utqZ9z8W6CFV302v3sv+ecTeaqJk3lRf9XmXd9Wp8lR0T2GKrcMob5BwiO5X6Ln9AoBg
8X3yOoiEiDFefaYpWy1RxDZJKn4wZQk6uPDqZ+BjJ8VHUT4umCv6lRAvcQvkJfJsIkpjVbz4Dqq1
oqnVjSxVBjUmkS4KEGSnckbewMY0ZoG7edcRpooGDSgD2XbQ0JMbKr5qMjuzl97gbe9H47ssbEif
uQZatpctMbR0T5J3P/cjD1UuKKrBf5K1p7bddo4X32RPpqG/ZoibnWVZidgNFCpyOmS7uEe2DSU4
/34BkaPVyzoew+19ECUw4nAwkG2dz5RGdbVBn8b9eQEV6YVt6mnAkhgx4HtMLL5BnOdc2Uii4VTE
1Y/cFibxuUYLwDVm6hs2gTiiZJPdN3hQsiMxmOUDBF7yS77qQHEEJCSr348q+S2uivogm3z1IGsw
5cyObqxzgnuxkivrPkk+f+vw/lE2/K3XMiPoTsFPs5Ql5uBx1v/R3TzKbgB7E9cmik+c7Os65O5v
jSMjqBAf4PubW32Vfg1UFsjN17WItLUXDlbzefr8s/v7YL5qf5X02oTGpZpv6yY8R7Fe7gIRGCcH
GS04Iza6yYjHMhVBHGsDvjeE3In+jdZUp9qrh2rTMOXZKH1MJrRTIvj21RpmcLGo60ysfiuRxa1u
bACmaft7FyUSETtdI5UWWeoRPBWnlvXUmr9BTU7FIu7bebb/a2SyjjIF715V8ToYEwJcuzQFTUwE
z31X8VsDoUyrW3RqeSa4bzhmsC1vxewXZ0J9IYCbSfpYQomasDDAIBXHlOjkm6wG4uIm2iQ8olWF
WlVZ2o9unoKslru1HzwDs4PQPjeQXcZx9SLMdjjcu0TB9NUJsbPL3uQmEBAzBjX72YfRd+9TP4b3
GvdhJfZHoNlIEsmzeHH1PWgLY3/vssqCH35ejT93y6H9m/lX87Mybkqw7EnJ3PXXZXoFAmaNg4/j
56BSiFsTNubd16j6hlR9Fevv7l5nCFnNkmin7uSQZEWsAvmDYkf97j4wTRnJr3Wy6mcb7Fn1g9W6
sIPmc8uNYuG8L1mQ3I/JGwXwjZUP9u/tV99p2mFCmFxze++7MzomvaJDL1uf8DC2GtyPimgiwtHn
78oi45R1X0+WkNyPDTyKUCWye5/3b7BBuK+HnfezT1bQykNNYPzma3wGa9GF3cf25n4e26pg3k+9
tvkaW+sg3jNTSTf3sfUpM/4sQQ2zlOcm4a9aRFZV/NbvECTtotfrdHMfX6JjkSBLNdyw7vt5b3CM
8r4aE7R75BdtKyj4uk1h/dyvwwG6wtBpTAnne1DDuiKMtx/W9z5bCLpQBMZm/TXWQPWDZUYk5frn
2AD2Lkfwv2t5zbpGMkmjXtsGlk/Gy3nTmHNW9sEIm3AXAfi6TZXVnFHTQliVvW5EuWrsiGxvk8g/
6VW/se2qD5EeNbyT+d9d1vwbL3KqWzJk9W208Iaq3rjBjQt4Su7ONe7t+39L77tJZ7knK1M3smk2
t5eHAr6Jry7loYhDs+rSqvBSbWmrXXXzMNWeWJYCCOTssr7InOhsCPBjc1/+vuotTBGGbq5Zbbin
xtLv/Q7KUN/iEoWquV95dtleHvIj87ez/2oo28haXeA4p7nW16Fs7v5Xw/vx3gxxVwXtMikQvAJj
d3MRabnVVueeNejZX4eQXFIRQ//0nBlv0vc3fDr9LQ+U6TwozSq3crilqXiRl63lGGEKaCIKyZ7I
hLjppqzUhn658/MVWjzcHrIpEzs5Wnd07VOj+r9dk9aO9ikvvX+/lTK/1/j5Jc27qq/8dqs6xNzx
nCo/v9V+rjHvyjvnB9U/vtmmp65k/trX8QdOa309ppW7gW5t31o1R+RwbaRg4P0hiHZIkUyrOHOd
97jKTtmkG+c8BtbNc/ToIsG+mAYbcqILtgZhczhChXobRiU9DCghk2ZEcqCVNMo7gLtqwTxeOZLF
kj6Nbv4YalC6rXrST2kL7xC9mXhf6Hb0FhrewmiK4ENPZhIOUaiI2bKLhqlVL3SMYt8yc8h2ap3g
5Hd7/50QsSMhC/lz7wJaiiPTWOS6F1xiBwes1aH0kg9TdQ2dvLsgx/BzTG2ADzJqhuAk3CR5wjDx
aIRAuaN4wEA0QBftot56dbU0Xaq6OV27IBOboUniXZtl0xLq/3BMyZ0CRTV/lPusKX9+MvT0rbEB
u3wdkp+iqpzX7XML2cyoIWe5oQe3SvaFt3o4/tZGHkzSpDwSIPZ1/N6N3P9qIXfLckZMDCoLCnmq
rzbyfPezAEYXmzjVIXT8e7o/a3/1rSsFxs4u3X9domxWejEX/3UpmSN4QiIdvfzttvxxellbaZ16
lzju9qvtz4ufb9/XkGRxWTlPxaS4m98G+FXl3s6ZamiG5oAOpOxh3tyryy5+G8M0uoe+3/925Nd3
9+egiwGONulk/ure6a879dXn/Ryi0Ah7GYcf/+NyfjWRPYiosnd58lp10TWFbv8OrodZoFo21yzO
sm03juPORhHvDOieGaptOq+oPX9v2rH7hwvM7dr8O4xgS6gskV+ivBcr1qjqSUR1uS98LLyDazZE
XQGlafS8/5jq4FCXUf+PHcabOPPNTwMRowURM80j6ikeIRFtfPDMwjxOBtqwbVlNz6gII+3XGs2P
BldfN588DMNXN+zCbx5m7GWsjO0FqXd3K4hX3WIG6C6yQFZh0fPyc8RzlqdZ/0CakhwLyx+fp2g0
V2MUmEd5Yji83toa+vZRDksOsLERGJrPGY/xoWzs7kPB4bkwm6a5yUvEOVLu5WXbUyJWXdIZLxlO
iQeHyKO/NbS+xqj7Z75v7nwDkVEwlgCx+jP5J3CrABpuc1NrrvLm1x6s/3wIrve7hFS4XSbRXwqq
eA+Z7nRPldGU6JYL71AHtndwcFSsO0f0T21FsjTokOgvzYUvO494/l7xGeB14L1Iakda7itS5+6b
sUD7GGoPBNiyj3fqWK1UtI3PQouC3eQRSzJBfkEgoB9eXbUuli36Xm6oaZesAjOZVDxjRTLxEvV9
sludqlkoPtC1jDUSlPlknwCjs7ynQfOqzzSPp1VdWc/hxOQoMb3gpPVRSQQpb1HRmeN2RlGvnc5R
9jYP7D0vrA8C5wnfUdzw3KFYf4yFAsezgqU/duJ9csr3KGbp36C97IDV3xC0mO4SQNg4ffX6ZLlJ
/xiZxV61iR+a4qBcxY45nCwdPNlQeYhX1apB8rxvnEqAHadoKFe8E6MlQj8q0lyJ9grJdT9oBoRV
+uF/kEDqH2f+dLkhJXt6FCUujZh0udM+T/xnfZiIQDTQyWwEy9E2rV5Vq/K4OaJ+8ICbuRE57m6H
zrfRJC9dEAcvM381yMbiqRiav5QusxCg9+qTCNWaF61RrNog75bVmD817lheSBQa14GhtBvT21Tk
Twf4hLC+vtvI4ryJoQRLoyv9GWE3kLvIqi8YmLLp6sZGggSWd912wQeiYUcNQennXBg1qg/o0xnz
BmMSap8gzkxyUE8G5LQTyjbYY42TPEIc2A/hoE/XzYfUXvytgdeB8pSFB6Fb+dbjvp4qZj5rQ+mS
W9pdGy9TFm3NTFKrSHN0fDF8wykVxc67HQzVX1NZvoyl073o4BGVogQWS6zPqS2G+FSOQAm1iPSj
1J1IQ3Ci5E3VmQb0PmZcvThmbaUcLUsBVGsXA/OBZ1dgjTNhSLwl5IOvEJMrEd1RpkcIYxG5GeAn
yZIv0fRYknJnbXNEIt6qJLpBWlZvoSAH3SR81vLzcVEZcbwbyumEm5iIBj2CTdj0yvhgYwg9IX5F
OpUS73V17P/CdOw+DJEWv4U6YUN54nyvtQBrRKmn8PZ0YvEd3dzaNcDUwMq0C08JZdmWvrZ0OjW8
Ej5lex2ilaruJrcetU5H9yEq2/73EuZ6mZRkhFmzNJ7dGFcXNOkW7neD8VQXty6Cf2yGP8pRJGfh
xfZyQtWeYBsz2aClXC3kLSqKAG+iHuTrbL5ZDThYnAk+wOwOv3xe8PTFnr9ORTM9kgu5gKLrvZMl
Dla2xFk2TX4GgIi5PJFJBkrY2S3IvOIdqabyIUyAgvObEUejKmH9mfkeIZV4NKojdm9oVbq3jonq
34VKjKhJMoFzBHUPi6q5krTn7vQc2qOFdK2RFekb86lp2cMLZlnrPDpj+Jaw6P3w4wqhki4ojsZ/
jmMJ/ZY2ub9TC2gKS9F112CsxF4gPnMyy7xeqo2SrXuXGWENa2EJfLvZJ7El9r4zR4sH1dVu7aMS
GMjgqMF4tMbUOLTji87f9+KVGFQL4Tn7UuTRhTz2VaUbgP77lWZl2Xs5ON5myguxNubdpphu3YSJ
chJjvtWMut4CN0y3kxv4NwUDdT6pbwryc89yk47P9sSUEAE051BEsfFCvASP3QQrW5lxT4b10JX5
skRFcouYy7gkYTVH/GpYtswM905fGEecTS5aL2Cmjob/EBm9/8ZPJ9iMgfFKwgsvHJFlRwIcsLcV
SG5UWWGu0zYwr0ZLCK5mQy828uGgV3p/KAalP9Rh8h7k9rcCD1Brm8RW4rN71FU3foyxW/JzvqJ3
a++mogj3pQ1FNNEU+xG/DbMBm0zZbqrQmdaLJ92fpkvfYfoZlfcExwApFYYbFPjglOYxj63FZMfF
GmUjDZSyO21qL5jWSaFC6zdY3vTG9N0gwHBhmpNzQUtIWVaixFUtxDerLuobz338m2/lfO+KOTBU
1QpuVabr911F13YdDmOpjSUKj2efVV2r0CWmEafL1UjUCyGEhWhWzRiGz7N6wi0zJvQtNf+RN8dT
M1mIM0SO+qj4z6oDUS5M9eFsBWBjjfLCWGdlThEftKqBnZWigtW3xOnAXXUXCvxJTLPnNBTOe1Tw
gy+q8lj4IieC9RTjqiXy0eqehzh67tpyTtys3kfrbYwt84McQG1Fok2zt/yiJoQavmBZuNme0E5j
hVBT8BATq7uOecqvSltxDnIzxIJksOg1CvVFZvfVZSqhb4ylrl/9+sKULtvUbg4JDIWDR0IXnxHw
7N8NrYEsjdlhJ3eZfJjZ2C7BmijXydDWrdWIb2POEs0IrGRXbrjGaTelvrvCNG09CDvHwhAIHRqe
q53sPEwwsON0MTOtOGiNgVoojs5PCGvbtuycleP6AdQtIscU6PD7IdWjpeXV0coKfGirwsQQpWFm
FOhz86369rIhBmlveQ10s1TdNeitrWsgD6faKOJHa0Dx2EHJ/OJGPKy1tl+A8i0+REFsTQIukPS4
7pmbSS5smGU7svITFI4U8+jjXiPlXEHEPjY05GzqdM0LGUdLEH0S0O0/OzYy9QRKHjCwh2cX/yke
X7d4qDyh3OIi9vHDQ2McE0BLQz/gA3Kq/Jyj+j5a5kGGrwZte0CgiGt358ebE4oXTNfnwGuR0ShS
Yp71hFB5kWT44Pq1aiTjpgX8/wFzLEHOfqFkIlhPYR8fzLwnErRp1v33cjDDELhCdVadIvwc+FMz
qwtQ6QunYySQ63MGoAYJoCe9ttRzkR6Upm62wmGWD+yS2F7VWlROCSgk1kjGNnVoiVZe7pMwT7ax
1TyiZx8856XWnf1Uy58jbKXYrhwks2wzh7quqHveo+IBxHOyhYgJDEMfuoOi12S+5ThyFTz2ZWGe
E79cq81EMH8AGSSOIYPUseVt+pJXJa/BggeWi8yhq/ignQfCF5raJo2YZ+e6rD4I2Jxek7aAuNg2
+qeZOd/TKLkEiT/iWvrsdZjUjs9MwQ2reqWhZv8YOzjubQw+DxbR79vOFJjvlHRfgyHp3WQ8WL0W
rwbf7g8xpuB17kWfbtHlpyxOYPPj7dUMkK690il7oNbIAti+EA92YFo4o0Z70RJtsuwbp77UVVEt
6xnwFraIt5KYGWMOMDowvcS22K4f8rr11B9uh4XbFvbV17HamDP6RAV4tUobxbuO3i6up+EpQTRq
q03EDvfFaCyCumqXFYkYl7CLPvPaMHddAyfD9Lr+IReoZHRVZWxygpXyMbSOPoF3D0FltqcyB8qe
RcN0qHzf4NE8mts+NJqrn8DUTUIkcdFPYHI1P53SWace/VvfXjAJ9ZZjiM9q0uzqyc/Ss9KLALNK
Okev4jrTVJYHyGBeRiaBT35qrXo1c5/tAQEmPUWFDYmVh5GZyg6GWLLS4sl7Hz2B2ge56o5ijydi
NmAvV1b4EGtucCVj81J0mn4xJ9VdxLxUSTmY/kbs/jY4znjsVJ+vA4WUFUTaHOwscvYEUuX+tMmK
K7mrezCl244Q42+Njs96IopzXSlmcuCL1pcjAx/V4Xvs5c21UXOQsmV25ptnNg5c7QMHEMJo0fgZ
mi1R3sUpUYP4RHKteWv11oHE7RLrVaUIWlXvBo/edx18qt0i1E5ocdnnMzRcTz6wxTH4qjyTsO2v
dO/V773iu4W4L/OOdlyn9tgzjUtgg87v6aSDWUpSdYeWQ4eDqtWAWJmRsdchFT5aGPVOhDx+dK1X
vjIbIT868oKr0oSsMrSpWVkDUQulcLNDuSfk2njxIg1FlxwHh0aehpOYj4TBNS7qvBqUhdbYoTGQ
GiuAJDYBCCbxc2a7Jy223Q99yBpg/iTAXTElUeeu4V4t81meepqLFQ9F66/dBEfPhjf/2quSfu8z
R/lt83WsygnFSu3WWSZx0+97PK5weWytxw9hE7jSVGt7FtbW+gwZRdu39/A+lGU8KyeOUkNxVlOM
NXQVS/tqzjqL4KS2yqy8OCHBKAjwD3I0GTWCqJYqMo3urNeYz8qN7azhqNWoObazrmM+KzyGwUg1
qHNHTz2WFSqQKXKQ1awLKaRCJKDtvq6vRA52J1RwuBezniSqoz5Emzmhd1abNByHbCT0J5NZidKU
mpSzOmVUEhCVQdo7BCXalcasYukjZ1kjaxnO+paa2Cmz3qUulS9nDcwUMUxrVsUsZ61M0uHQypQf
5QYNqW5tzXqaOE/TYzG7p4v2SJ4bM41iluOU+ynBJemsy1mS0UnBrNgZIt1ZRRW7+azpKbXYNM+q
yY2LoVvPG7krN0TYF0tFRRVUQx5U99AJnWYFUbkJ6p5PIbrOD9msLTrNKqOSZSQA1i2cWYM0kZqk
8qCfoVFaI1aakZJ4irxk3BkJ0Y9GAcLtIe4H6+RkSFuhhn7NiVYqLNbYTakaB4AOxkF+alJfrNFf
+EfueU5m/jw+V/uz7q9jOlMgFLLm/cRTD77bInYoNNJ3/mjCS/V/6aYKGXysIXZ5b/x/Pb0cvuza
a8j/ipRk98d55e4fx2QDYc1TEFlilra3TIMRfPyvUcqC367u/9fPV7dJVSwG3YA98KuDP7qSdX87
p5uCEex70u+LUVxQ7Ta+m0qMLoWZljcrD1iPZfa4spIx/dB8BSdhZXxHTVFfQD2Mz0Rq9azZK2Uh
m+rhD2LVwcgKka9CoiEPLC/Va59gp5IVwsY7JEHjvbamA7NED82t4nrJs+8VH7IC89TggT9l+pSP
as1d7Kf10JTKG6b2rayhYRdA1C20LlPgKMx9CS6fMif57uRL23dJNYvIGBW2ZhyTOPfPBdGe99EF
YUag7xS+YyeK167Wh3s/7MWjcAwsBfOll1nzPMHffTEzM9mixWJsrKxwX7SovcoKbg2qJYyq4dZ4
/rA3x8zghW877xMTT3lv9HaYFgpZwOckr8tTqDBDlE3j5JmHT/EZWCJZNWXXHtoYE2CtgAy/X1ji
7QMVkz3rK5ZxmEa3E+7sp0hE32UFQy3/BnrePGlYonYo7Bnridn+m5Pwc5u/l6wKiINzHOUyg4cO
oi8JfWaN+emzNporBADblymQ2qOVVMYZnltzvzUAEZYDka/vZcgLbKo1sXf4S90INWG+OzdtvfBJ
KUT9QqZesA1z1dk0VjO9DJV/k31j0MRUHRUWrOK83itDjlbGMI3vvh8uZY3eIbavSbrhHJjEhcMA
Q3RBEMKrR+O3zgM5DtLtm08gzdrLK20b8vp6GZvkTKyg9+nMGDPOoZ9TBHIIVSm7BUpD3qfi6Hsj
srtX4RL+Vtt5selRrftGfP9KVigLcoZNfi3HyObehHlmEDc2up+JJV6ZV8XPVoudwnMHonX6Sfuw
m4ssJ0w7XAVqEx9qeN+Pmd/gFZcNIz95IAHSvRkhP3K1z1gLzAV68ZLqbfvhRGayttyu36VDVT4P
afgiyxE/ARAfNfZFRJNybDQsZdCovM8W/r0W+M5bbttonWV6SNCuor36nrKTFVx7GKC45e6JPBTn
rEYl4bjzfeGLgTc9tS9Y5KytExoG8+Y6e8+Yc8qWXtC0y3booqNVDu7RdZUnhCzOoqiyp0wo6VM5
CUhEHsQtuUu2qX9o9OKH3LtvbJZlcTl1h3urJIz2gQfhUdU7K0eV2b8Jn9lVMfcZKXW1TaIYEnNl
/DyFqxBCpRRM9uYa2OgJ/NeNZil7l8dM/7HNq+hRtjFrgV5CYk4rWcEhA+bWRn99DdkSW2SLfPz9
5XDgcdG85RXPh0GkTz0BBY+kBGGfz5q3ohmjQyyw3svdDK2olVbaxCvOpX7ObDTNualIVdRvrXh0
kyZ7VZzQvtS28i577loiZfEmT0vZhuCWYlkjxLWTbZJGe8mUsr3WFmggltPz06t5I7m5OIlK9ETw
cSISNtBIL81gzSOjeUs1FBCKXGWGPp+3tKxNEOf5U+mP3WOLBVo2QgshOASZ2fK4o5HT+NMKvLnG
z4NGQTcrITbE6cnSyrzETV689qZmXEp/+pCVhhYLOohRFZlb2oSwc5cNusH3sfu2eGnIVb9aVVO9
wK58kLV0Oxe8qFlpRJ9Rr0/4vf/dkM+qnqa2nk5W5BSIknMdslQWfNWTn0bB/73tUZz9Kki1gTAO
ud+OhC6ncRJufjt4/1gq2OOKVN99NZw5DJi/onMC8+kYzCNKRq/FvDkPqe7y6JC14yrJNLJrvpqF
WZ1ttQI5pV8jv/eELdRakTfHdO6PJqgzABSOx+beDdmS2oObYFATGqzEAFdCNi9Rhe6vfS2v3zEN
Q/SaiqWpZ+rR9sbwhAnHZvJt+mc0zwgAH5GcgEX3AW0poFHlb7WhHd/MPF5iN3VeBj3YG3mRowrR
IKjRJtNDZQXNRW78vmouvSnCTdUSlf9HQZLo2lqpLeXPgtwlWyZmTAvZAsN7c5FdmXWuEPCUYxKc
zyGPyU8aeNaVL0ym6f8tCPG8rCAOwQ36b4EXx+RpxHFGxvZ/uipHwttC12+XX93LKqJSEUzoHVyL
82XJY3IzhX66tAhzWf1REHeFt8gLtL/+KFCqEjUkWE6rr17kJ6x2PHvg6q3/KFAHEjxK3y3/LNAa
4n60qmTtOF+H3MizkXALwVPTuPdzwddN9FPydJrCbu4FXy3A3rOiq+Zwof92RQAa5pKa+KOvyvJT
PSdgG5Mx/VnQV/0Px47C3R8N0HVkbWi19+MogRvnwAoJiOMBcCOWN115ypDe+ojE7NRu4lvva2LF
zzi8efGUrzwWcFeR68XKrxvv2jcKXjCWMlesetWqR+j56nVBg4RMa1xFlrSr1C21ax9G3cqbdZBS
1gWrXrP6a4BNlLOF3bUv+felpVJfewTCqeeWCFcYKmfriyuRsBr9mdm11wJjRSZYcu0nvL19oESc
LbEozWEl6IWNPpDjX5QAY6FnJt6FbHd31TemfcHN4c1nsy4CcxHXFhjkhSsK9RT1EnRpCD3HHy8B
9P21F/s9KXZDvE5JtLv0FW9k/kXNxevg9nvxWF1EhovAT6FJ9H2dr/tYiEsaNMW6T0XK2VTSzZQh
vojaqdZpOYYXsl3rtYek8Dkty3aNnLx3pkq3xmzsnPt06tdpoFnnPnaGtRcQqxJkyKEHSC+cg6ZS
174XYd42J22NRsRA3qSrr3sv7fmEH97ovQjbDDYb7OmvYBIIAwoHPL4if9VLoZ79yfmUZQ5B0sfU
5ZE9zlXB0oR7pEvQ7J13tdaLt5j3EDGdmwI2q9d962RrWTq4KHgr2MY25LNr+zCtpgUUZHO2nnYH
dfDsF9bKJEDVGdz4eRdHEUIQvTrdd1mqziltXnry2tJ5EWX6j6VO1knWTcrok1VpfZZlsdO8NkUc
XmSZoRSPU1ioWy2Pkk2TOmJdFETkEwNl8yQPayiJtmehLAP/7CFv7Widaji9fq9giGqZ5EZ3ICrn
3+qREvIR4tbOVdyz7EdugnGqACf4uDiHstMXst79ZPctSQd/4RVwN7J6Ls/Na5dsKqVElrkv2lME
yGKR9VH22VvuYwGI8zmPEK4oUnRGk/l4OYVLN7Hjb6gzKhiwBHl1Xua8a+1jiDrIp66ZzqoHa7NT
AKG/2AFYxbmdbUwxWUu1IA3Bt28qFGGy1WgwFmgTd4pRXVIyEs4TwJik69BHMVXvYDl9ezWZdpAa
phffg3i6Fa6dv+RO0m2thvAxVYTjm4fgx71Cp1WLYpzGc06u5YlsGmsxVKL4LkYocaLD39MbA6xq
D+s43P3nXs2/yZb5rERYFG1/C0QKVSApeZ64qf9ZR/dzF9Ayln2KTlw38cIrqlmmM2yKE36v8iQ/
JZj1j2hf/3H4vvuraliyprNFQubdfCxQdPqYP0W/PtX1RLxO7mGO4HiqVail/VHP4lqwQiubr+P3
8/waTV3q7doYiamJeoUO7sVyGHIzV/Qrn9Qs8p9+K/zVgTymQXNZKkan3K/qz7HkkzEebIAo98qP
tVAv46x/ps6bVEOtDP21IwK5f+OkRdbNMnFslQ12ohTxFYN4gcBNgR6xKlkChVxh18IgqDbBo4EI
K6jekVWeEgaP8lgBIm0Zg3fEP6e+gEoZepZhs5CRFpwGz/hhsYa44lzUt+2ERJ7lTP6TbpU7Bejl
JiOeggCjqFOQJeyXBUmUSzhSL4PmJ6iUir+8zHP36hQOZxHpxi7vp1tFRICaakfiSjAHFTbxfVaU
92TIImOVB6m6bFitINlVLJMKLudk5P22RU+mV+D2h0k33oKmXgaTPvw/xs5st3Emy9avUvjvWYfz
AHQVcDTPsmVZTucN4XRmch4jgtPT90f/1YWuOg30uSGslNO2JJKxY++1vvWE3wtws+PeosQgl9Qh
/pA8C4RtDdPFXBX7JGnkmuxag9spSIOUoI5tqKl0a4VNtXbNPFsrQgA3vq4NL32njRdQmmdN0VCX
49jfDOs5yYv3QdnxVQuC+qHkgCK4TG5fj5J4q/2Ox9Z+EsY4PE/+mD8Zza8UOuG5zeN7PzpkCWki
upaSJNMsCoz3qBsOxTDLzgjS3psaGlO7icTKi9CY67y8NU2ARaz7A+FAHCQdjguu1ks8ONW7VzkP
RASLmhrdTIVzFVSTKG09/6CRbLhmAjbuprC2vxnutAGg+WgGFI50wZOQKjLMTEynSbUn3thds9Ye
YqaIRywlVYVpp/PXNXaUBWmZJMUaQGHpSdq7zGdpiKkF2LS3E6gI/GR5g2dOWu8x1KCV7dBArZt5
hI1cAr8bU57aBx7lYAn9RCN/tgySvDx1D2w3u6SxJw9DSXeoKrILa+vWz7T4UgdOetO1+rWy0vzU
JNdmeIk9cutxEQNaFYfBwRggq+g32BTw3jMV3ehJZ0p7uznp/qaM0vpbYab6Pu2ujAujcx7zuiTz
u0fGburoT2T1QpXEW+rrWCxbiyDyoWhWZSbEc0H/c0eKXY3/H9+aUsRR2woFrWBNDvtEPwlBpjuS
wYHgrXwDKYJ81Sj6ZRf5LyOYDKDkmrsM0hWAwPxUjF64Ihh62HdN6CwbZGJrPBDe+gs+VdBvwKhz
a+chdEH3vrCr6LmRksi4qrvN/5IrLj3dUe/EWWVncl4nEpqURmqQ872vDf2U17WNl2uhxchL6qIG
txlRsXu1w0+JNZ+7oFEtDFyNV4vhsp6M1Q8/6t1FB2XgUPviEWhZdRESEZGoQhzIbVGsepPWjaWx
hx666GZ4XnHwYo9oOZcMe+Za/j4spdpC91yIefrd9j53D7dND1o/+ccQ8dIylNC4qTLUro3JVI2S
ZgD7Q9tjxIz7oefNY/KHDhd7YAGYKfuLGQcbgxucqU27rM+9dy/RLiJJu4QIVFILO+PgMee8c/5X
yxKYEYPaKN8llupPpV7mu2j+CvNSzuy3z/daVBCVzHxkiXa5P2l9fXX0TO7DSvUAzixvN7Rs5nMh
Gvzuaf9UwUfCd6DKZWcn6ZXpDGgMJBGIoPiN9kSdqGf9dKjCKFiy6QfhyngqxCawJSA9okIwM/o/
2bgUkAdeY7aGthL10Zrdfgl0/9Ng0kjy/Nw/2DBLiL8uSC4f/M+qK0+SOvls6S3xbjO3qJTvfdzs
jaoBmEced4ZOcnSC7vpnnayuisX4KWqksSqILlkF7WStMxmIfaTXcpOL5B2Ldn/r6lNNPNU7QkBj
ZzpUuA66iO84vWY/octe0fNps5nmjRgad4kgQm6psN8MpgO3Jva+FQJLPbWKZN9PdtWYEZSMpsW5
hzmKc0Pob4Y+asfexkFvEuGH51R7uC0naZfZ7RKt5Zs21s7DS8x3x0P8qQezlkSzVg66nm1nxc5L
M4v3w4BEPA+DFqPUi9Lsy9AX5ilwNYK0O8EMeDTPI7pvNza/A8HKNoUK1T7se7nkbSh2ep9B+a3L
eOcZeoJDobNObe5wKNIbuLX43AJYfCnEcfBEdzdaslSJJVky+cGYPNnXr0NQNCdfmsFxcJN0g4Ub
qv2UNE8aG4iVhz9u73nsP/3qt1alP1WXEI0Qmj9AxYXP7iVlUm5r0nn5OiSyeCPv4mSS5YEPEhWY
bMX0vTGKu9RVsh4S09uDCJakUifR1vjCxxf+c8lXe2tsyoOvd+nNNpCAx5ZvvSed/slWwP/R9tll
8AnJBLb9OyLXdgOS1F7NQTm3QSt+6i5adTGrWfK+/CnaeNwWfXunZ6ujtorPOpbsPYUxoZdzT5KF
2diDZ8RFF4hXu42djVNzbcQZeiBLd8xH6FpnuBfaD82D1CdJcEdJhLqTwFzCkiXjXEIRT1JLrU3h
imnV+MLEz0mEgzm2xadACQLgLPhWp4Oznl2ufsvEcdDIqLZ7Z/iRDD9bZci9p9Jmjyd6Z8VB9mab
NXYNQBdklzcbOSsxujhI12iFoEEo82BmbX4+OK4Qa5MRKUIsllI9iy5tSXwft429kRk+EtyQHLX5
Uuoj+1WMPVa+2cZBFxGWG7uDWmjXQsX+wc1StYrGsHnJnHSXt6H57KeDWMUOhS2l8lOCC/IwClcw
4kMfhJA1O3f6sFTsN7C8XDQY6d8qyyImMy+zW5ckQOdktPZot+0ULqxVQJbwkPkv+eRUl8AM1l8c
Up8e8N0oe6RtWfgUI31Vqk3WKs8PCf3pbLSid4cEQmZL37K28Q6RBYVrquiShp3eHam8nUVeOtat
qQYCeZtBHHwZ9TuQ33JR0nNcmElSPIxOhgdDJ5SyT2vsUGX/CROITX/wWxkdjcW82Qr+zLWjiBOH
68DQzhf+W91erCSrzrFprZndEaYcNuViiIJp03smKYludMSfn279CGhAlhh0Ge2xfRrIBFmNHQJk
P1H0a7va3eWpaaxp8OQrS9OCHaE40LqRxyHU8lboocsnUfgHmSi63KKLd5qpARIRab7v5x1erOt3
H6njesYsvnTq4HjBwfat6Fm6qn5YJEWCy0JpmG5GTXPfC9u7xXj6svi7h7pw2cKl2AxjPUt6TTzA
ZGKldYukzC8R9Ii+X2Flzs5B+dHGZfOaWl27rb7Ct+dDbAvjp6PtMitf8PY4FhWrVm6m+eJloRtW
qY0E5uta/nrYVa29BjN3RK2cvwu3XTFecl7i2jtMAXwhqdVESGukVzYRHhJNDcVbR7e261vnl/CS
VY4TaaV1oqaA1oFBjh7u8P6/fzHnCyLP3JJLIPBVcch7Ek5LmvoY1vxpXpWd/ddXJfxQJ6L9kHrx
izVrXpncaisUlChoGuPu9v2RzUtwzezkxmmm1jIM2ucSCuRkKny0aeid2CLYpBQXKRG5tdgFqmr2
JPj8RAid3DybAZxtmg4fi0xu7H79iyCFnNDmlRfMbJFE5htpaDp+MZoXXsFnbUlkcTVz9wQ1WuiL
ZhdrxemjS9fJrLzQBO+rbDNjFcX4gutWP6RJqz7HYzva/T5U8A+nzjKOGWCMbdSGL/Ys8O0hJB9R
7y87U1WnMZyI33Wdl2TUhqvtjPt6JBMtEggiyPg2z8CgWiKING/PUEUmQfiRRma0tlh1gf21xpPD
UHfhRar/IcL0mhMeuK05g5c5CKurbO4uBv9NHdVio3QbQXzvzIn1+j3+St9gt+KvQKnOlEY3POLk
0VZ95OnvzMNoaAXVw1JNvu0z7SzNKVuX+JLe07xas3MdP6OG9OApGptnwk4h0AxOug0qIAFD7GWP
UKnh4LWUKQULr2lCzZTcZIvec76ZPQ09xf38xHDNPA8D8eotCuwJecijkyMIwBqTUkESz8ooLLXP
XKRvwMY9PmN4Q3EnX5XoPyiq+ytgN29FH8DfMtBam1LLbqBigpcsjOlmRGXxSQ/Qunwd4MeqE1Bz
hGosBsCR6q3AXoNYKNd2ky6RhkU2Lm9UKmvAhT06a/7NIf9bUUXT1AshguXeQ+tsbZMqme0YcDah
QFM7H0LNA43b6USEB4N6UYRntCPdDhqec5FlnL0+fZN2SxtjNOTaI21zwe6BbKLKto6UI86CILXm
GORptNc8n93M4Bhc1J3D/DpoZPItrVqqNPJJl8Iyx01qBhJ0R0L2jx+dvw69Vn4TJPSszaRt4T/W
41ukcZeo7PpsB0N2dbLQ2pgy8s6+ZDGj+JlOdi2rtYIOhBLQH1Z9Gcav7Cq/VdIs12FROsu+beqH
IOxwFbDoLmppvk8iTK6hPSVXV0XDrh/bj2TWSpdpLE61RfZ81KO6iap0Pv2Q8RRC63djOeFNG6oL
2Y7pTksRmUQdPMsmNtxV03P1juLZcl7UiL3FDBrnmZU+Xw0qsXeYacg6oQlqd+UTI6Dx2RXkoPgu
srLM9Z7A0qxyJbVbaRhrTeTVOeUWbujxnuoSqRyLztr2B/PoaLBd8J8sv6TKep1rezvhTfUdasbU
NYfnOalndCIIVS1y0NgI46PULWhGVsFq703ZSbXlXiouqAkB5yabkVZhNGyIm8TsZo0o3vsPS6+9
l7boikVh9XiCWcLesTTE6Kje0WR9RhlORMPG7VHiHTuXUFVXmsP1VhkIAZx6aNdVYL3yhg6LoqmI
Wuo+kLKEUN4S7zpbqw6oeV6bwZr4Qwl0LDyHkTXhRJdgxPyGWSC4TEMlWL9n/KqsSZvKYDcxJx6f
ECDsqzn6S5kFKvBZFc2AbClibDO1HRk/2FexglXqHXPIz0iilm6ylpLWZg9RpO2t0fVwT2vvMpR9
Dw0GUK2GJ2JhUzYcCwx/iSFQDUTDmRyT8AblezMGg/azP6p4fHK4hT2AW8NFS7O11UXNXYv78Mmq
phfGF+m6ozd8ScftUMVkzQZJ/1zohfOuTWNNciWa30wv203ZteoE4thdDUQrb4M7URbBVXeifJGH
DA1YfZahYUSQ0srFqLjr9GbXrExUBQdBdcW9Jx9vVseMVdcKUM+hibTRm5x7U1OURFPATV4brcWQ
OsMKNZm1VbqqnrzQ/BzyfvyWmsnez/IOpVk6kmncXKBUxmAkXXYcX+rMyUYZDk4Tcg9Dza5JfiWx
zL5lWhpucIXqQA+Dalk5rYAV12Hgo2GEC6p0biwa0RO+oa1dsuEYDPUehx32rO4doTk7pEr7YQMp
WAVhWG0cE79L4nwnpNLbG77uLJRh6y8tzRrAM8MMmWtbIIZN+V2rcD8ROyK3kFR/tnabvFk9PWql
3io1U89SxPypiNWbbwz+tqyA71SFRtB9DZRWaj4ZIbg2torfeSvjZ24DjJ0DsdWNarqKxr4LCpWK
j/k7bZhjX3krjzD3o+bQRzISuoL9oL99Qb3bGJbCZInPcHCro5ZU7io3tOg4TKa+sLUo3Qim/9c+
k+Bku2a+rfqfM6Lfq+vgl/C9xZR/5s0QzxDm+KXouDUH7YiRY87hVi+eVwG1HTvI3PNtlo01DaVG
vfe1Lp8iK/k9me6qGB6xR3+w8GL5nDtY/NWE+1ZK0ERGrrYNmalrYp+9dR1m9P/8wr8VY1Gv2g6F
U6WycgNYglmN1uCYmLqrE6TGzh2zga138OqqhlmCcraZPpiHepre8M5i0wYgc4ys5qGxKiwLHyVF
5Y/aNRW+fRC+MS3hR6+yzKW3o3XOshL2I0sKxBtp1bBNefhgdH5o0jx3rf8U1c1XPZocBtvYKW+I
jl8Hy2uRLwX1qXRa+2KZya+hb1qQ48MsshmY0dT2sYrd+unrYNCttUytvnghkiWC2zdQ88Jzq+nN
NowxKbi1rT2FKH22DH4UiL+VKWP1LmW+DFq1kNrD00f3JUim7F4mByubPmQUW6zdFr3oJnkqmrha
YysRT5nXf4uUlWykptQScdN0pdY6Nm3rrQqcTxPioKcxtoanPvwxOEphY2EZMix0ReyEQRJXvMt9
U2+++i1J2TLtm+d+WsqtE+dMsjQi4AatmxbnWIUCdlU6HRPXvRYgNbCdFEyUc7X/qo45Pc6ZtOSx
tCQcRvxSbKIqWtki+XQH191VM5RvxFhkqfpHQQd51crG4K6k1csMuk07JVsNLwQlnLNtSGbGqNM7
p9KiHel6RbnxUrc/2f2mdqgyWt0EkjOm67zNwyW9Wu8WxBm6CcZJSNnpX+kjAco5EYcEXhVsiUr9
qKXlrnfxVjnWGYSQAZjOS48w09jPDf67rvGKs8HdTIjyN2yus5NJI7w3uQgxLITriFf8rBiBLpPN
ZLU+17x07n3rvg1mAF4gZyUpJmz6ERmfEBreI5e/JGcTsHclyC0q6g1uynDXOe0Fn3j5ko+g+swO
70hZjT8oznFmBM05SxpOWEIlmfGIF1HF9gcjCDAxCBSgvyS/cF+EWGX0GA7YrBlSYXCHBoZLjDKk
0c3iRyLbK4zW+neMzNhsw+gZDXa6KrJ6bbaa/ChpJy/ZiqVPIvSI82r8J7N5mYIBk4jw7Fvj1T8g
IW4bzQl3lZF/+AUeMQ1J3S16UTPWW4SxOjWwJfcIeO0Nlnwkb1pF8ahs8CsI3YiiePQl/q2xU7MG
Ty8XQQYCXLTZzzy2fiRWYp3iBBS9J1i3vTZsdr4bTys/ENkmMBh2UP2DBrLo9tjlazcLiDxfGHtK
Lvj2oXko+7H5JHn3pwWD6b30Gm+B/bRa5mHYbtNWJOdwyvDmYYno7NhbF9BQYF6pxTxQXtq6GzA2
7YOTEwukI8jvRaAt9bg1MSG2wwbolkl6qDUgXwRmR/SI8xR3WrtN6Oos2AFI28FP4Psdou6mJaBY
Ji0NFUDXptL4vNgH+CoSh5au0UI1MIoW4VFUSXCohIyOXwcHXsiWmV18rruSuaccg+OY1MHRmL8S
akIT1xrlhtu5uaiHtwlMwKFDo8eiaUX3vEKzrBdEa6KjH26Qr/F52C31TKb8nV9l4xFesb0yjYK6
WUMPY6d2fpL+8BkJ3DNhYOOaZSA/SU6QHOU9w59AijUZaBP+IBe+T2JfUczEGDayNRaOowoGtPuF
8SSGIN27I4p1xGjxJXO0nO6OdzSbYGTM6FYr3xq8jZLctVoKgaXWctM0TWUdbKrXRuOqLwXsgsiz
LSaU4rupimMqrOjFSRGwKS/X1qOMGfmHxrhJcseBqI3PlAoWtCdBjXR0jGSdlmrp+FSA3GXkLWMv
tY+78BX5N2dmXXp4CfWfU+8RKcZY1dFhgEx6CzqqaBhWpNWw5SX9slrvVPeSpTYyfgkJJDDNy2Gn
iyUTKM6bxDTA7uC40r33LCq1I8yrfRdhqBgaLmsGR926K6L5Wpy3ozEfngIo6Lf2xhXxL1uXUMyq
ETUCLqH/Jfjh/8Vwk51pMWu3TdfxoF3+K/981Ee4Ek4JmXm+F/WioHEd20CwA9ALo/yTLPx//iXu
Wfz9P3j8STZtSwyE/LeHf9/+qi4fxS/xH/P/+ud3/ev/+fvq5f/e//K7av9yftnc//07/+U/8uP/
8etXH/LjXx7AW03k+Kx+tePtl1C5/Pol0a9q/s7/3yf/8uvrp9zH+tff/visVCnnnxYlVfnHP57a
//zbH6ZJnsY/Qe/zz//Hk/NL/dsfL7wVkOD//FH//P5fH0L+7Q/b/KvlO7qNQdcydcuYo4l6TpO/
/WE5f/UMQuPBwjqwoPWAD6esWhnzlPdXsMmG5YEgM23TmIHmgrVwfoqfB8eai9gHwGuTsfLHf73u
fwDo//xEeB/+ByA9yZO8kv+eDGLSMJ7D4/kjgHh7nv9vgOzCTUWqYwwAuHutp8baN4x3FEU0i12r
07tCq8ZmBHNWLXDN5tELPJxnGjVnpDUUJa6lndJJkqDTka8hW/+RGvZIr2FoNwwX/QenINEVqtmg
H/G3hMx5D+rGzy5L/Uus9d6DSGbiMEV/zzKMle6QbktVXbVJRM+ijDGUJwFYXzN2HvZUq72bqXT1
9VDvVbxpRIF6OlNXimXrURsTp3hhY1NLXesxFvqv1KnGy9eTmgxWWC5xF5Bhx+YmFXeP342SwnhU
GHGuzlB986PWeBS6XR9HLyGMdD74jT4X0hPmB+aqXEfm9GjVTDnWABWws9IfOlX50k+Y0NKZWbi6
2d7RKvx0pmC8DKEaGcK5SO1i56aZ0/QayVPlWcHF96aPeZ71TMQGVhHZP2oFpSBhWA6l5uvhmOET
VRMW/djbtq6ZrDt9klsZVnKt+ByuVhg/3PnvAseB62Z+3UHLFU6rwTpWtZ7Bg4YU1pv+S2Nk2RNm
SfPhBB+GAyGvpeC9AWDculiYHrlhLMNgSk6h1ybkgfT6ox7BgNW2Py6/XidlQro1BQw+kcn+Chf1
DdaMjvt46ndR6o+PJtfZsMYm5MD5dY+2+egTZ7qW5B/tItMwua3ry67rw1OV9d99koZfVfBSW3r1
cCIrutGk3H09gvmM+MUNIhJN1Zsco/JB68M/1U4BeHWS5cPtPOugx2z3afEhcXL87zq2/hXbIxLH
OpE/BmqvLfUgxr++KB7VzKRykgxsb+/kj5CM1DRjQXOiaetNfDBNOlvkySepI28zpnJ8nQDIr60A
saIu3S2SrPHVslS0GU2j+vM7/Jk3qLnuU6A7CEb1Yni1g4LmHfXJunCd/tUewSyC4LdWXw8LJHfY
5xOBWpueae046jVtCElKvBzY7lh0rzVl8yGHNfDnQzeoXm19ZpXrlb7A4ydfAWR7p1FplBBykq+g
weqLmcn3r0dTVW412tgn+iWEPUrxmluD+dwUwJbRIby2wulXMjVn0eLnFwlS1OwyRPBS1OnCxV34
UpZxAZRyOARFPD39+SgVHwYS9/PMg5Aqey01Qd4b/azj10MoWbDFUt/djSlI5ZrZ8LrXYlgq/bTo
DC95lWHGqVaCayzaKn11BwKRAtrPy69nzcIUJ3ZQL17nwOTixIion6+eTC+TVnGaZMPwglzlz6eC
QT7THN6oPKCnm4ib1ZqE17cBnEdLXr4e1X1kLVSua4cizZPnKg62RlI1bIi5VDwnDe9uqY0bTN8M
01Uf3gNaI/uC2d7SJJjpOXKxT2Yu+iQbLCFh0f49xNP/XPN7NTDpdwbC/t023iu4jk/mRAeREIO7
6yUvKK7MC/pW9z6mXBFxOwyHrycl5paVDDirpEuqbuI49zpvcd1NihYCzzE6yu8U7eklMruXbn70
9U9yrNcSDuuzMTUZeIC8WVqhlyEvMbP7mOQeeoBgmzKrBaZedPecPzLJeO0e905/cslmU3N/q9Dx
Zcbq3ssAznHh9ydXtC9FkzdY60tn5XF33bJjxG6Q1A5d+Y4Q9rJ7bsv0nsjwW1uaapl0dBOr1H4d
9e+10zfbYGDjquLAfs26m+WH013LevsVz7/XTf5d1Xbz3CMr9+L1SFPi1XZN59UETQd8vOshzvcp
KHBRp9ohjofiLPNSLDtdP8SkA73aTB8WdRMUv5MbMFfJDBSBYV+1WyyJ6aEPdNpQ8yHOmQynfZ8u
B8cpqKiTEkkJX3k+E6LayQ5GPDZHhtzN8esrg/v0n1+pOjL3ulHDeOY7/Mbt9+aU4D3JM9rU/QoZ
T3zwsy47ZVVyVl4/7UtlByDRQ8gkiX7oVR+fbPtdx1WoVV4BGzIVUFO8V9UbsxJ2zqMvn4s8NJa9
ltgrML8Uj/OBfgYxJX6yrBnswr+M2FQK0e9bO0q3DYmgrykx0JGXl/vCydutI8U1RTL2lumMyWiX
AImW43DoGHEs4qa0akSimjw68wHhqDzao8M/fj1u5pemddPWcUhqiiAD7YquwglRDeligA14qSJQ
7MqUv/pmEaR99hbiyr50sCEWudGrtyTRS27mslgD9FNvqt6AkenYczcYmxNGHGaaXruCWKs20Zcy
YvqvhVWNK3mw8f7lsQNge0zOU+snDO2x4pVFdf/6pzQlX8ExiVKqws5GivFfB79roXjUBhDrKWl3
ptnQmPJc/YpUrlzgolokuP8/EhfmfRCQcaRx+76VVfwr7czpw5Jzzzdsx22EXnXRpB0BZPivFqyu
xdlij41gqIbjqQ/XjH3MOWEhAMF30kIjSPALKSTLDJcWRunlZ0r7TWACNVKkBZgL08oqmFjmKwy4
nhuuYCKg59WqCzwA7RUGzJKb/9RH+rem95YkY+gfNKYQ7/XdcBwszz0FWXwE/5gvu7gJXjN1y/gs
FyRBq9d+Sjt8TQP+4DSiHRv2izGL++9Cl48UMy7dd+3ntPHdydrUjbThsou3vg0D7mRuTGcI3yp4
ivG9qvB0t6UcT34V4P3pVbOshWivFXpjbPDpLqkMPKXICp9cwUIq8xFrkuzBWbZO/2bIg4qnTwLA
/A/HcHkdYq0HXfExcaNYloUzXqXZu/sks5qtQVrqCxjubqHXifXJJaWy6KMjgxbZIwSM0XI84OE/
ckRzY5/tAmiMIHTkMu/V2Z1I/5uiO2QEkhsnovtCQs7QLdSLHhzfWtMZM9V9naxpRcmViZg+Chx9
UTWhuZ3UEi3RQmlOetJAykDBro6Rm/xAF1luTHZ8SxdZx8IIhFiI0Nmntiy2heiBxNCR1HLBcw1i
aUk5lOffzHy45baZPwvYdh5DC6kgXLlNsRlr7beL9mDpdPnNNq3vuYh+R8QpjW53lMp9c1vmJCIv
evBDxXVsbd6l/CrsdqMl6kSSQ5mhaTHN4WWMvU8aCv1Cq8eIqVd+9ifRHZg8ka1Gt3GpTf5b3zn6
1c2XfWPYG93pnQ3NWCq1qU3wUkzA8jDMxWNe72yZHenUovRqY53tcUYvp8vxQYyrIqQU6BI848Mw
bnz6e8tB5fW+t9D3CPMDpTv1mLTamSAIJCvyUSmwbWQzbabUGDGthfnw9RV7fWvhplgdOngXixSx
2cWimXMhkDC7iNDuV7rfWYQBtKCwGfKGkWC2a7dUImP45LVjf+QWsumGcKNpEZETLqIBm9SkciS7
o0lTdIF9/8ZKYKwapcNGoBOwiemSMDSz09Ofh7J+qzOr2DDPrQ5Igf5x+HqILsBkv+tFq9TJqsNQ
FIwy7NwvD1G4G43JXltN2i4GsmwW2kSEEbDpiw1fopimgmmwrm+q3lh1I0Fpg/45oY5d0pX5xrgc
dBzqnlsrL8PQdgu0w2qddKT+1QgPVdHvdNc59Rnpdg4JIJemcBXDnMhc+0hdVtwroB1pRn4CMtCC
FyDA7jzEU86wv7J3UU1mQzsGMSg3nZ87seRiWLePWZjcGX+Fe6+QK588SWbZjD5T0RvciZJDEJHM
PaTa2YwxHoXcIqvJPIWylgwVrfxghwcaBs3ZFAVpvlXnL1zp6Gt7IA+lAm8/JfZnXBjmQkNpdAhH
tJzOR01G4CHI+gvRCs3Ny8TRcY4h/dY1ShREQJprkxmSsdjIco8TPFyEHRkSQ9ySUuCa+2FEpqhx
ouJ1YusadZvRqtuN7EzeY2HMWmGWTdseiZMISX5IWzZ2iOrBYk7zkFoWnKE2i5au5N6eemIX/CUF
SHvswgBknWijJ4LAUE8G9p77urmwdDmHQCRLabrZky+GAz+X5Xcqb0kZZ2ejm3rqsliw/LMixDoM
NT1EpuiUFnJLz9vguyE6aGLAMTZOtLLMSC26qTp7nVFeG5AvG8fQmmWem4do8hBlTubK8jp1SiLv
U1mdcZzAw687/I6LuDDZaBXtqwxwVLghqXRjGUD/oA93YG0iPjAcHo6A1GtNNfTDfCzR4dQVjAyK
aYuq2jHuWYwaGtPfu+tk2ChbZ2ckJvlmaNfWumciY6hNomCgxh+tZL76R83DbtiwX5zCc9INzlH5
hBqElAVmSsaB1ELQewKlVV21K0MquQ5DZSwRy4YXbIDf6Lgmu5G5J13ZmeTnkpFijFLu/KS7ZAVh
HX6JJhl9DfExsb0Y8mlYJqSp7ym49OIKFARD93wIB7AkXqV3KCjY+8Y0S5Y1BJq1nEL2YH3fcRbF
B6PO3XNYBNMWVeEPf8q++arL9hqEIdSWk9oic3euehC/J1qYoIvnnDRjC1m0YUBezbpLEphE49Ai
P30dtKbHKGyFW621V3Ah5CGqCrEkhSZcYhUyDgRYaLgbnItUJpqf0grlIUh2ns3uh3xGOgq+3S0D
Jjdjq+J9XMoL24Fy7/L+n+0J4yuLfbnM6ECvDDq+CD3LWwEUqmBhXgdDNOyRMnBuM8p0UJYtcVbF
O27zDaOggSEt8UdpXXtPLK4Xq7FPsCbVXlkIrJPW/9EBJKn9kK1LrCXMnIul3gzZzdWGTeJmLZpZ
70yJOCHOhkWZaBXsBmutAhnTUhkPfoCUjXWRcFcIZ6uqW8eW3aCmUf4yyPCOUMBs7QZHAmepzJv4
gsj8Aro42zVjtflP9s6kOW4ky9Z/peytH9LgGB2LXjQCMTI4k6LIDYyUKMyDYwZ+/fuQWd0lUdmS
1Vu3lVlalikzEREA3K/fe853nDGijJyMIcDmX3LQ5o0Q3oicK273vTtspTHZR0VRtGlL69u4rpmS
ZBJR00H3UGY7SbWjfMfonixUw0Z0zzEqvV9UsxlNtiVm8T0HFno2uOpL+hi10T0W42z4Lie3fRcT
Nj7Co5bp+hFS8gnqyJ+YP+8G4sWI6qAjkUyz2lRgprfWaGMcvk0TR1zbtXVvSMO5yHT5MoHxIAuo
HHZGHKuLRa8uRdY6N7k+e2fMLEeFaq7n4BuhlhrrKTvNdXMGY1AfsD+hFCfO2we8kA8LU/4qipHc
sVfI+3DOnI2TURlqY1zuYBpkzBvweZJnd79kcb3VZo5q/PgpyR+E2WaEjNlzHV8Ikwy8NK1vXH6V
G4QHLYEaDB3odLNSSvJo42a8gnnIIl6nRAgP+hnhpo79aJu05ByJDgCZtJlJxTj9SXoBiR4P0SW6
4J2YXIUsjAOSXOYDucf1IUIN2ndecxVBkfI7S/aY3ECCtQVjQM87uT3aGYAgtw3hQTdtP13mTm5s
dEHDOowYU9NDuFSm8zzHxitcGoPqyMGNFo3fZCXGrTnU71KbgmExrQsFws2wcVNGNL1qy0VIWbkb
Qo53rZ43p2EenkjrEUh57S8i7fcm+FV8SclzMaGBK4DrEarV+REAlyu3jEAvEWi2zDzchntLyf+A
oOxtiIGwjGKKbvuxuqMddlAiroOpLrTtZGmvTUKh2fBGKTtNePRjeQ8+tD4A7CTlvtCcC7Cl3sZe
XHdTpKEWaG1yZSvt65TM8qqayn/+5c7psuXgNE62mddRtRXV4ra1buAXt2tUmdpmblpcdcS2kFMQ
pUdTWjflkG3jziIBLHLo47Txo2bkR4Y+Z/KOjk79GdXlK8uO2MxNG1Spe9NUVvc6N0GouvwTwCXP
TxhelzA9SzEHjCcfyyp8JwCbY0y+mwRZyQiuH4tuqYnyGeWuQ2lo4S41MmA5JpbKXQ86r9mmnaF9
7sotJrpkL730oU2mXWEm+r3oGU6BLGMgqLff0sr4NJBvdqwFyUHs31HjRQeFHQCPeXXIQnefRBCm
dBcmmDKzdmfXnDBwGpx5jpBK0dfybDCVpVvt5/a+Yna40ftWZybLyjo6VEzS6x9rY+78YYxeIMCP
Bw06oKaB+LFXXJhjvCxwcQBNi4LBxYi3I/U1A8R+OuA2iZbxIu4oN1Wfb9tiIO1WwZyOFGDtrhOs
nSZiKdDh2mTvojR+BIVN6FfI1qSxmEM0zEiAHZnl1fVGr4ccBkH+7jrlPfKrmWvM+vo5faNw8V0O
JGJx+ms9V/PnYnwuopbJ6MCC6h2FYd063nippfMFLdH+6C0baSSPy5rIiVIQJOjSh4xr6UE5uQs/
xbUI/S7Kk5otuJbL6udxmXT3glqA/CN/7L1zvZTOU6HdqSX8tGbi7fW8+xx5jMka4ntgSCybxRDR
fjJorOLVR96MvjD9snD82rSGfo3Gzh/Bq9ECTsMQ53ehYx5qMKWbRv8eSWenVaiJNds42K5+r6Qq
d5HHXNOsX9ravku1Upw04d2r0nofNZb6ohtIMk29wOgXbSslh1TJv40d6z1dJSbmeI5j+FZhLpOd
aOaTAy32WPVQnXHSA6DU9qNeMinmud8MifiMqajaJg6iHhuCozAjTpIuiwQekzmiYCvGIiY9KTcI
hEa7GcNVZ6b7te/s3m8aCHBN1/mu6p6t3oHgaCBj6xJeugqPRkxBQFgEwom5UZezXlObkuTDxt9v
6sUM73G/3sZC1Cd045nfkhBXigOJPA4AybDbuKJ6KmMivmn4f8nC6UonL2SDuww+FNPurmjKA9mS
KdoMVDAx8gAv5Bwf5zddkTMqdIrT4tYnYqS8I4uRzmkaIGDUGDvDadhlmCU3jDGEKZejYx28fPLR
plI6zogXjWzZugPqorBZzszLN5HZFE/7dAKe52QIGUcGyG5pXjYEWAP4kH5bsqI2nuqhwblPk0UL
ibou2tO+vNcLYzg6TeVc0UVATmUMzdbRRsR/eXibxXCb40ue8sSPWxbgAo4gXVrRUwqRKBiZ6VYN
9t2g8sbPRArsilLTT7XsACiuuifCwwjwWBobUZnnMB9EsGhDtA0Nspii5nVMPRPaWHzVq/IiQXRx
22vyvVM2us7B/dIk3co2C0kflWoGX7GbbPCpsz0vu9yuCUGUtel3ZK4hsMVm1PJPtn+yKcpScqW7
vCTjscgyXuu6IiCUGMsywpht0KL09bbf1xKVg27U7sbw2lfLbT5NBn+OMgZCmwkCM46GANhjGujz
3G55G+O9R6KctN3XMiyY9nu1fTGazVMcOo8QvLytS/N8Y5FUuOSjDIa2Og5O5CFDJAw+uW5L1MXt
MsVX5exeVTP3cQbT45bQ/fDtUEmV+z4mRUbjYO7rXjvs4fJsgJRk5B0hQgQ3SSI2N207FUCi+OXR
3SQVnSgjv4m1u9jz3iuiPs61UbEQzvNZU237KfmatjOvWIluzXGQGHCS4hddunpjLE55sOZM3SdA
8BB7b7IIovtcof8tm84GZAdTPaYBqGhX0T2w1QX9GNrMuu4DLMMpHAGDG5cCdFkFQzuToAjBaIKZ
VFtoLdGFPAyYyk94OlEq6228w8DF4b2azcOE52CXhma9x0nn+U3FnrDKF7yxXPy+CbGFIVE7I4bZ
CpzcJHk64a6/r8fmnn6zztwqi0+edI5t6kwwBvXLPqPRACXsRho3wuSQrSIF1H6VuXR9gddjQa/T
N31xcCaaOHOpnAOdhfcobuodm85uWqrlCn4OEW6jJHdG5Ah2JU0Xq5yCyAb1b2xj6aIJjiJUdLFO
NdNxwOqyqbqA5P7FSnBHSRpDZuSUOzCtOCzy/o56sTmi43xBU3Tjlpr2iCPUuBoNYMldBtkMBNE2
skz7pHq/xi9+X1ajs4equsMFYfutJs37fOW90c/ewAh+mqcGf7BmFoFq9HeYCGtV0/s9j4grDXcr
zK2NAsEv6SRceQly41ko2vYMWqvawp45Ch58c9da4CKtzph8RG73zF6eklegizOCB9c50MKle2k1
nyuAeNCVvHNldvFFVBcMxcIZkXRYMzBz1WbGCL/pluEcIi/sdLBcIeMe/CGB2efP0TovU0l46wJ5
uCx1j+M/3CpsGsurNsRBmozmVqMxxNFwOLhZb+7cMUKqCwc9kdLvB+OOnsAcmKEUgKNtZg/ziToT
S2HEQ2UW81fcODQ54vHcUdRJc7xUNqltGIRSKBXJXWRlJlmW6s5u3XJrZtPs12n3FBN2oooWMmWC
gDeuGFXHiu/TuvW5M0llpCcDVxIJbJ51e3swusssK9pdFmKwLisGyQY9UwNGWTXWpO98LWvruWrm
M7N7+hNOeVGzNvnUoA0vdgWdtEEx6qbfiJUnR60y7uZpWfBzdmebS22mdFHwxML2MK6tvR4kFgfa
Z9KNKF6HnCa60YKVyQLgR9nGbUcaTsOjyDET54n0dU6FcH2zxJccHsrooCeQi4qm1XkSeKPGUWE3
csJDaVdnrPuAZxLnBMny0HTDWpyigkGfnfpW6aaBmk3kN15bBXYtHocwTC+Sgb5PtZzzBDxqQnI3
kbUlQi0gcGGf+Fo3L/vB1litYr/IacBK6o7ceW5MGttRjEG8jbwzImGdtFoGHfPkAMcJkbd6zoWF
SszvQlxolMTE+OFZchaQxeiGa7qq+rdco5TFwIwpLULMo6PLsZKjJl1sxtz5pWkB49ckmru8o8yO
GUAsfCvkEgFGK4JY7abfSL0ECxXpvoOxB6+62qfwHwevLW8yViXNZshocMyKrEugPcXJI3G7IyRh
w+bkHpShrkg6qA/YFH0ZVeFpqxsu5shSJ2Wg0e8Y1o1I59PnhoJyY5SUGpwiYtofi/RNFQ68tuQ6
lUzb0TtaHFgEQNPBfZt0dbDGinnoEiu6r4vOk+4ZjNLZcIspfMjEheUpB0J+cjWq6m4kJGWPa9O3
ZB4FgjWWWiy8wfEH3yLHWE8IkM6Q8Eq1K4fBA26ReRTEQKIDI7qK8zgK8jrCrrwYwznn//r5nD80
tWE8EDW6t0SFWc2uX7zGH72SjDnOhPTNQVR5NJ6GBIglM9prQ2oL5jJupO1GcEhMD3g5T0bG07Cf
TA1PbeQeXEXUTuIsD0Wr+i397OtJd4Le4qO5fSEDggMe8fGAWXahvDeuuaXbdqy6NDoncWns6NfH
wbTUl3WnfY5rdlgkoZsyyWjlWy2ZBUZvkQy7PBaFSnea1B7FGrQYK/u1pxDEj+w92JnF6750F4Ne
Io7XmtOI7xOPSUZBXwelwIAF7OMYYS/wzYEKpvPUGT4LRJjp1MbucjfM02Ykh/maxgUIk6FdG+ZX
NLAeFkmFjfH4aZ6p64SK9CMTo0sFV5Yxvb0HJjCzp4BmSiCMbWtCCsmmexkETQ1ZeCQZj+0lfp9m
i4P7kx4OFX3s0MduX8JP4LALzT0LWpU+ZDpsEXpT3fXk8pJSu0utJpCiuOmfSowNSWfah6mvX2Js
Rds4QuLnle1pHhGkpuSi/Kn6Izd43eIK52Qxtia1csoB1uZzxJnAeTI7Qgc0Y5g3NpJLChAMeIWx
i5YZnK+NaNxOtT5QbkIrKZZHAgzYiyNaNZoiSk+HP9/TIU1k+jm1TASvGaE6xjT57jgLzlUkypd2
fIPuObwhXRyr8AEfQvgmbDQCwJNJOKYJxyKyspBIK5VZLTe5JfSdltcX0imPiPnml1SjYxW9Fauv
Y1T6tZuO8a50JMYRCObkKfWUCXqqqCRiNEi4XA/gyuhQSu3Z8VxIPCxw+uIgdXTMyu9pvuVIgc/M
9A+Gh+Gqp5Lzh3Ys+TPwsYk97zo1Q7f39C/ISj9FNkd6La4g65WE+5QGTSRmvZREC9h6glsnkX/D
Ugr3oq3vJ3fCuaWj+8B8+NSrGuy9XB4srYlo5bVos7P7msRSFyfrDCxdc2dvw/YQ+oYExts49jui
sG8mB8kRJauYwktBY/vcpf3jooPvjWBIS5GZZ7fpzTMWFUJRrGIfOcRPV6J6bMTaSCrucxE9LFaJ
ua+2GEKo7B4M51NsAUQo4DMdmyEV+9kgWoop7T5dB0VD6sXrII0VPNG8zxqnAUrKA+1p/VtPIM6y
qD7QATItca8C+pifqhZvTNPn0LDvCi/i9LktCz0l/htaIOSZcmM3dsBCcTGGi37Bo8VQ0Ct2SmWn
2pavpGtbwQgBkhZ/SdQlBEebVgrN+FtPXlrC+gpQ7EXzRE6TcVs6IEIH0zyA5/rWlh2zr2x+lW55
X2TdJW3VXVWoN2tyGDiKkTS1Rw8Ph5k7xtYgHXlTN2qPRpx8+ZDDZyu/TWxzCLCjqy5UQb00x9DB
BUBpbG0IHPMlrO+LZOZIOmzq+s4KW8ACTvEceeOOTYsif3CgeNfmPi+N5xqN/lbDfLMBLfNSGIvc
9yQHllTTfgVlv0lHEmkEaGoN4NymT1OxUSTrHMeRhAgjmX21LA92nl2EHS9ZFUH2gJdxU8eMPKtV
I6fi7L4gnQfiaZk8pLX3OdGdaxrPw51K7Gq3WDD8ZOteOsximA3zSLn9FcvKvMERbG/IlZE3tlwG
zNXZ3gs7/dSXqOlj694qmtVQxwxsjMhomFV4MRaVwQpEDKeK9S9jlk6MVS2cytEu7rHSagtJZ27a
AiOh/YsP27748y8ZuUx//V034U8Mo4qTa3KAno3FlqdMDJl5sjXjaDeldU+ptsNqfNRi1V1694io
imth47rhSEFTfbwn9aHgLL00V38qNP9XqyoQmP7PUtX/LPHt5/kPatX13/hLrKo5xh+eYZkOOQyG
LoQrvP9Sq2qO+YfFccGQKFYt+kKm+G+5qpB/2FQJKEmFzt/wZ/8tV+WPhK07YKLRrGKjNeW/JVfl
k30nVqVR4mD4BnMgpWshd1t1sfWXV6Z1Ufsf/0f8X9DSuhXDQA5CHbmjULsKKeFCIeMZd/qlHb1G
mrk3OGHBxCJt/V6jkT7CJdO6jOaBtrXIlHDHFy/JD6DvfIziGTE4oLpzWVwPifuXIPoHPfQ/yr64
qZKy4xO4P31cpnIgknCGwciGA/Hjx9X0QSlc7FYwOV8H+RwJoMkM1UC8LFHmf3cf/0bK+/fXQk/s
oDa2XOuDjlerPDICGe0FSXKsU6CRFa4jkIUoNW39+Otr8RR8uA2oj6Em6oZpggmW62367jZMHWpI
fOtWUM3VtkvDTUHit3fEuuFr6VM5U//ABv31NX+Usq+3HokyX2u9MFf8qFPWYabJOI0Y4E1fAVmh
eyNO63GKb359mZ9/Ri7iCJeHGa30T09YDN1UpYzt8PifPRUw0fHNmXnvudB/e8d+lF6vX2m9lm1g
BteFzr7+4884L31eKKqVwKxrn+tl9k1avXjU5NiLzk5yZWaPHaCmzHowRlKtLgoXhQqnvbZ5c5sn
iTW8svZt99aNDxiiLdIXFHoe+dbSAdVB4jXlRbHcmIgvE6MIZrqdZBU4+KOWYHpVZEhFp7z4Zju0
todig7U4tSmIImDN7qanlaq131xa1h0mx7XElYASYzjvw/hWFhfa8DhsQ/cRAsWeoC9mK6BmHww6
d0MTBbP2RbyPq/sWkxbT/6HX9ylWK7t9A330m2dDsMB8eCBtF72Ra/Fjska468Pz3QOp+mx07VZY
gUiN+06Fh7a0dwQW+fAPdlgeD2aIJmx6pY2O1Xk8VA1T3t76zccwfn5G+RgsnFIQJMyd/fgOxl7N
9gczz64edKfdJAWzlyqmlcHQbqjvZFx9idnhM7kxgY2hPag+h60Hvcn6ZrUtzhI5ferxJFHtc7yI
74ppfhm94mbBfu2m0U6X/SlhIEyE8q8f+7//Bb/76Kzu3/+CqC6XrsWJHsQohyWs6irk1IbTrd1F
NlMew7yM3DuR9UAmLA6h46Hrgl9/hp9XlR9/vfV1+e4mmkqjGQmlJ2gmsMGOou/1qtPJsnScQEl/
rDWNHPjy316juappAjvHn8yN+/Do5AOxIk07WMHAycTHTZP7RfFEvAcpJQm1W1Fc//pr/ryHcUFH
YsaRgoXGW3+G777mrEe6shPF18yizTR/0jmkacVw+vVV/m4d+9dVpP7hUYxHCxBCgt7BpvkGvCz5
UoXXhXl20t98nb+7kGOaXAvLiu7KD1/HmR2oPDlfJ5WPhegZWXOm6D3mXG+4MHe//larX6niQFqV
q63mrxWTfVTXKUUMT9gfLtZ5xZj3Q8WhofkypjSYkk+/voCpryXELy7hfPjhFC6B1sz4PpnD6BpT
hzX3zNnjXdgTbYCsGOLpPq7jnaQZkcbzDlAC57Zy1fUhX2EATwsAIVOVhvjtHc6qE24GCG6iBywh
D2k6348ojTCWnElwOcFm88Ea9xCMZVofe7En+vjB7Vjiq+pliZnOZOlDnn2bSv2Y4Voh8z3tN8zb
dn1U7I2IMD+chS2nx7qlj02zt45tgIrvFYyUmmrdkJtxwUL76nTkvKlkQ+z5peXqRxegLUfzqyIU
SADCrRrbbbzKKo2MU197a8g5ELQ2ra4FUfASWRHicXene9lBT9NzVxabNGVQil4Xos9OT+Wubr2t
yfkfRysxLCWzBIYCeX+qZuR+BR9bTYesiE9L0Z9CLpHm7XVHploDCQDjr1cUhwVCUATIziCNbEVk
xvqnSj9ZsHxi8x2ejJ+Q1+iN8qATh2jPKphbvnrMjVITVgj3cjKHO21hvE00oIu1qA+3ZYVaepnO
oG6PTZMfEz09k1ZCbBP//QJMDROKuL6odYOOqtzzHG+mokGkh75jlNeL5x4aB7p06+wxYW+lB3zQ
Hu4MZmFYIHxc0QyVtpe9WVwr6R3wZQeQAVay7k4jzQmteZAhSu17MoCm5pFcGFoVD3Z3J5KHbLh2
4+u50rcjgvFik0/X7XzPhIbm8pUn+XqUISTkuF/wJrKlLxyqxaE0IgSJl+EIbAeUgB4/Du5zyLCj
vaqs+3VOOmPNcLyvmUWTRevPpMig1tkOqbVxp5e6QGGCPEHP8pMU9/iLg5qeIS03UCSWs7G1a2Kv
wLhswuRmva7rhJtWjUe7yC9rrSEJAaiImI66Sp5NLdrYI21Xr3mfw+hgOAjg3EOp8xb0xj7Wsm9d
5dxNbXxjDy8JXWhi5x7oLaH11crk4DAMb2jLhyaTlWQ/n40Wj/fC+NSON32B8jKZd2XpHNrB2El6
DiE2bQemuYnRXY36BdxJ/LPTIecH8GL7lJbps+W8cavOSZ3exBUPq2h2Iv7K4MXvTPrmReG3eb7N
rJmQnPJukGpPKNVbOkWnseoRr3abtAIWFqO6YzqSZ40fCSbJlYeuBHJB0ZwM1cAUAHhedYchpmVk
RuSnSX1ngUdnT7lu4y1T3Qcyvm5IvFXL56WDWMyw0w6fbBszd9zxE8tTlVtgZhkD0K6SakKVvyPQ
b5cnp6r/mjI8+vUaJ9Yl7Kcljs2H451tuJ71YRXVXaKUJoUhe1Akmyzi3CC0RT+xIUXRB5x6UGzA
mE0elLz79aX/rkBy/nXljwXSYKa6UBnM6bm2gC8Q2GXfRZEWFIyWfn2lv9tlv7/Sh3rGNaqoW3Ku
VOUKKGWMkHiAWhD//2xI332hDzULRhYLYS/cwEi9htOFJ3+zH/3dD8btcCxqFIui8sOBV4t6x6rp
hyDzua5pjcLPCk+J+k3l5fzdJu7auukJNlbOqh82PRrJ1QjY1Qp0HEyOhk0E1ErOeyKs7qVnYp0C
9XJxK/XtFMz06trJZUI67mck355NAkoitlidDm7Zk1pGPqP2BdXigUTh3ehtcVCcsHYFsDnh/RD5
nOpbQ0n4IUaQl/EugSXS28/z0JwH0D4I4VAXLrDXyOzLS44QTHKARYbz1vMeouRWx7dEWNjF4OJr
GLvdZNm7hloV3qBWP7WcpqLsrUyNE9PFXnLyacmTGXtIk1dROAWL9OgG6P4QO3496Du6tH9VX//b
XTIMSrL/ub30WCbd+9d//Gfz+vaPbZE0r917+6Mxmn/9r16T7fxhuvQOXFYhF3e6Y/5Xq8kWf1CQ
C7zPFod+Q65nlX8aow3nD0pMSdYybSqpWw5L1z+N0YbxB2Uo7Yj1IV4XNePf6TStPbDv1kgX67VE
GOpQatLtAgH74cV28E3XbqqBKkhTpBKWukyV2RGBY9+aFllJTEnk2gj1p6F4yixmD2KU7V3URQg6
hm6g7FK3UNeiw3e/581fq/T3LSWxLlz/Wrz/+mAWzTa+Ii01jOP8+XfHh8LwGM6EHgNbVrWNk9jD
QTjwJEW+QEMWd5otn3SwPHXaxGfTzu7AVVoXv/4Q6wbx02fgN2H7sDzP0D98BkUOQe6gGQzKAmVv
R8YgfEJdS4b92CRvC5LqI0JdcMNGmR3//UvbWNZtyzQtDvsfWk990zrWSG5sUKoComxP2jLU43k/
0ycZlvli6CsNq3p/60Is/83X/nBIXn97HLw012xkCXBWP/bYGuKJWjc1akbKmyGd1fPkrbEmdrRz
wN3uBBmeRHtjFWn5iCwtIQOqZOi3pDwEFNu/28fXZ/DH2+DpjmFybJXrC/HxNriLaWbjPNTBSEvi
gEPnyq7T+eipVlwmZbXPZUfQNyJPH4k0pmFmXF4Lea7G2vLv3hW6nDqnQJrG0uJ49uNDOYRZNlLR
tEHeCnfjIHX266JhjB5bHIDIHlu6NV/b7B8NJ/z3OoN/3hXQn3SG+R80BZfl4vs3onK9YUYRA7LO
mjUU+ubb6LT60Yt0FO8Fxdyvv+uPe+Wfl3N4BphE2bYweBR/vFwYGbIu9ZgAZNCGHPWqdod//ktv
6J8Ypp4hR6vfnOXF+vN9uNGOK7kownjX1I0PBVs8jIiLp4G8SnMG/E57dNMAz/VTs7wOW5n4kZnd
DY6ZkZViIOBhiIXDYF9oGv61OtsYGlTpX/8KH3pdf/4MUtoEfUnuOB/qQ8mQV7FZLywygUdjc9/1
WnsxKoO/FKlF8GjKSbeewOJFLFIqu2Viax4z5qmCoh3SF4gjjxXzpoZRu4GPse70mn5B8ww/u8aQ
vk0tfZeDSTkMd2luL5U/uqXYOn3bBzb/+K+/jrk+JD/8xGsLlokCPQZWfobCP97VhrQDR6muCRBR
MP53IVHGTnYyeyYGpU2yUyOm18KYzKc4Xl4IuNfKItn3Mo+PRLUdchxKhHNAULBnkiNE8SoVCutu
ZU5avXutHIJIQFp4J8FuQwfVJhVAtz95uD4PRq5DWa56GrZalKBNVtEWZ4O8hMxob5us2v76y1o/
bW7wJ+hvmyt0hC609+HL9vMs8FkRxqsWcjrqiDMlwYdMEEv8JRX2p5dp/buFWAW7yJaLt8ZOmtME
9aJYsXBTidqspQ17mktWPGDnD6ZhFhdZeWqiz8akxN5b4juVDaiTXIE0O0b2XhkP2qz3V7jJ612+
KqFIrEWMwaQ2JkZxJ2DjQrJjHh4TpbeLS06Us023GiUIPisXvh40jfQRffHXJcFLmFXVZ/yAV0W+
/K6T+2MTiIfb0U0ddAkzB8NmnvLhHWfkTzASIZTBMre4lSZ33v75bUAUEllsYR3tVt6fxNrzm/fK
/Gl54dImVjobuotY//rjg2jlXWS5TtMFjEERes3xu73o1wDmi4s61C7Hcoi3nYycfbZ0E4ZruMmM
vyGitI7cRKBrg87OvT2yC5SLtWNtK+CaF3ZcC78goO4qillHDKPgbF7IQ+EoECoUdZ2cnatZjI+O
jbs4VQz/NU0b6JzUeKpUZhExWBxHqF4XNW2RtVNd7Ep0pgHqSOs3D6j4aWdzqO0E3Jx1T2Fj+3Ds
cdj3EkcSrwZma7hM+3vhEiOSWMraYUtj5Oc5nu/aA6gK2be7MgFW3iJG27EJZsGv3xbx8x1ZO46e
ZTDhtFzeyh/vCEBEyARE2AbpJAhISPI78qDUDXLj9qlYK7wFueJG9lhl60p7h3aZHe04ehmA9PoJ
wox8zCH2Qh3xObDI32y9P54Q10cV0rKgIKFS5Xn9aYjkWgmqQbzr0KqPuHXYHwQPaYavEcUboeS/
/jXkzwslPwSzlrUGMi1Kjx9/DezQ1ZSFLMI4Eq4Rihw9wIu3Ua/1t6WeJZuYsCY0/gmgCZmQCVyi
QRmYFgajAKZuok6z4z47DNL9lJA4UBQLBEBTqEugwx2A2VgzEDqVEN6qvgHYbJt76rrPJXA31LYp
08wRoj9yA+00L7hqbDmuW1B0ORLDXtZxf2VbYO15hEg3w3cXWtkns7LOjYVmt+im8Ho0nLuuyafj
IBrnOC4xbURUwY/FBJ/AbhkXYx6z2MiSM6zW5BlQKLsgMnNRRMfJ9Gof46LaWzN+XkhkvkqM9NAu
ev3s4ojy4mi+ERMxFUNd3lt6s53gnO3NjL/rRImI0njkJD0G8M37e7Z9zJupPtw7FlrCsglBr7oY
W+E+FMfYtPFtes0tW9cW5GN9sbgm7WWZTL+5rcbPb5xFW8rk3GQKKoyPK16BZmQZ4w7tT5NpOwdj
cjBMBulVGr6+jG4jsydkS17dEsVoNz7YfFLuwb62i2ZgxBOoZg0C59MkhqOHqmkXZlV509lW/MUE
fEIAGPrUNQRuGrz9r5/JP7sgP27e1jr5sxyLApSKbP1y352JLGbGIhHJGMwxYr81GasmEKLrLP0s
ECb6AMqbo7TbrwgbE5+4GvHYFm8mkRek6mXAFPDabPuOcegk1Daqa3HMC1ST4ELs7Tyr7NjMenFI
468Q1rVzK3FhOFOP/27JGxj1k7GHUNT+ZhU0/uZVY4joekh61/POR/lATqixwxFypLmUXgslm7OE
WwGjF++P+3WSAolPbh4leMHHKEax62bvFSr5a9AtR6zhOk9zhtvAWqmOI2aIBKbCipLE2PXi9cQI
44p9U0b8u5macNF1fKynWL1XrBh72Dqu+dB/K1RoySFkNyKdJT1i9oCCIFMd3b7KA7RL9qdpQvTq
SLgTEzr2jY0bdlPGVrLVQPi1QDQ4AfqO1l4twp42SOefQYM1ByHTK9npdG5Gz+OkR8fcUSNYhT68
h1PccFbX3tIKCIwVIsbCZHsNEp4RyET6YTffROurTbSfn+hZzV0kZDWZ3yMHSo7WgrT1tpbKvjHq
XgOAw6cBmKwFbcGXdvhu5d7bguRug3D0a4IhdReO5rCdPfVNjm0GuSOi3Au799So1ogSVBhrZh5a
+MktGFAMuEeMKr81l/aaSciwrcp1eOQdEU6AmgcphPLlYA/lkyzy2c8cyaQlnB8Kr/Uu3V6/IKVv
k/bTTHr9LPkZSzw1aI5nSx+DWKd/b4ke1XXyLdJUBmbFtoNq5Fcc88uwjR/yZUiYY6XnFsdZ4NSd
2BZzspmYZB8rRGF+/owhobzqowelFFZknOEQe68Hb7F9ywAx4DQsPV0WIomc1ILI0SMntDU9v5DV
M6BnRd+4QU6DK9TJoGLj/9unc54dsJxtIB7hymhPZeUmO2N2YGKY884wlQhsEfJRG/srUlBudtad
XGEVQSfWNDIFf2iM1iiOat7yIjI1EKLcpHq7Lxe8rTmx89lg1qfB6A+LnVI3I3WwI6c5OMzTGgtO
cGfFQMdsZ5uQAYgTwhvPoyiYtjywg1i7ULr5fiGTvdUhbZRrzOpoYo8uqjv+O1dyqUHPtjx1Int2
D4ldfi1SUlulnrZ+bmUnb3D6rVGO4HhHCwiF9q1IlsBuIzI5CtPPaFzhL5VBZVM26mEdIUWi01kr
9CV6MmW7DqdGbaizGQHkTOe5O+AwC0X0/9g7ryW5lSzL/lCjDFq8hpYZESlJvsCSTCa0cgh34Otn
Ie7UkMXqrmvz3i9hyWRkCAgX5+y9tosVoNioEP/CrOpfK6c8qYjVG4bjbY7fwZTJ2htEuZTiMbCU
u87M4VMbCTprhqON2Bh6p4/yoIE3PUi05u70Xog03Ll59lo6ya2wzXEdh6LHXzLt8VvdhK7ZuCUS
gvtMCErBjGHihNoQc7Z9OGDFC1Bs+nW6rpJurU9VtUO2a0Xk61YpQlcC0ajUpu7OGlMsQ5qFvamt
tnacEpobQ+fJ3HqJy5cde+mRoqLixWQxPLWdyk5EA0GPK9dEufC3FR7N3KUxT6DIUxaJFJM9avj5
RcqxiXcCbvMqqOW0CzKNW97Qtq0lMqKWOu9BzA9WZD6Ng/7Fi0I0FNLsL8WiLKGgNKNhkhpmfM/b
cqkP7metYxXra3DrxciYa/fNolfZDmm/xLo0sYLBy8rImxyIz1ga2NrWqRdsJ3zSS1IV8AHTHVoO
nt8t9DLY+yo4+zEL08GjbWp9Emf5hnSaaTJY11UEcyWnCcVKCVC1ZHYybyXELYFxIC7bflcoN19Y
hilWQuAfDIb6rSeEe8MVNC3csPmB1zlnD8Cd18aLwK33SUwgiMtt0oB+Zyjl+AW9sYe4EaECDzSi
wbDSDhPcESTFS7cDxTJrSxO0aO1kIdsJD+BfEMy0KMPZpr0rJ3iRtYbFqXZqbsHSXEaFQYNv6J83
VZxiOiaWAqZTYdEO706N271qpfnhFe0z6nJo44m/bqqmWRBoAGrMxPMB/7da4tFVS+UfRg1uNllx
ZhGRKOPQ402wRvqzYmdouiXoYLzZAQWFsqWoZk8xdwzJm0E4Id6bpbHYBIeIm6k5AjKkZSaGV623
SKPVWIrmAYfA6nt8UEUKXEAsO6M3VyOEqYVkpB4i45XM2IXUsxbHMq584AeksYzeRdbVVzxOawjt
gP6cI9sj3GS1AiqPrawfcnbHTvnmVLW2NOvglkrnIVU0TkOrXBGtPS0tG9tGzBTRtPWR/ImvrT+w
Lpkl0yaIwdhR3xIYslkWkD6aqICQ1uyBQa/cmi0RVlP4TbR+tnJbDC9h90N4eKNAj+HywAqXY1Jq
MngGWqdzqxbPUwp1ssz4quS8Hyu3/nQsDQFS9BZNzixhM/AiJm656ibjHA41g3isOlrzdKf1iSQe
gG+JRunOgSKXZSDbB/jzSZj+NPvwo3Zp1UHHtcYAFOIEoQBnzKiDOiYaYOlJ2jBKOWQzB/0J53dG
kjh3sDdd3c57bcOcaAgWb2shwM00M3QuENkAzkDjmObdi4woBmTqGzBqzErlt6igLgC8H6NI1OER
bKG8RcXAotjzHcYb76wJ4+g0xLPJKZQssKuHtMuRPGfWijb/Yy/dYdE6EhEHJrihdQnOEdzXTvZa
FTers77XYXX2cYDAZECTORK+7YVEGgF505x8p1TxSa/e2iB56fGSAiSqUZLqfjWtG4/k+rJ8ANH6
OjYJw+KbKzi6WfekVEKOeVESmlN8aakVcP0jUwQpcArwKa8sI7eXduhvaMItPWjCfgorQ1n9szdB
l6vNaz1SzOuzGZiIHVTg4lhofn5JO14YyA0kz2xN+NUh69ROceEYcFnb1FrVOaolbQK+Upr6siTW
Y2kFP3P29crDJFvgfBhMotQ1nyHHEc3ClIjzlQqcpY5UIAAiD52Ek1rW2oWx+FSUyYKIB2sBHB9f
txPm5Hq/mkH4ZfSci2r01/kZmala3Ji6t4wD/atjJCyrDwNfwVOlgGDhEBThVNtKjv3S6NxhBZZa
0Ud31tE8Hwn5hOH9hxORHWL2KenMzH/Gk9cqk1nTgCdSkWrXTgFyEnCVYiz3ZBY9YWx9VWjkvJzU
LpykP3BCyEXi9G/hIei1febY31WCfwaQwUgKrbF1SQ1UDhj+kH7/EnXbubY/uUi+EbguFnFqdoss
kpvRtjXce+CsbZLPG2dOTkE3mPTqZhOQGc4aABuT26THwYop8YeHwVHDK8j0wbwTtC9e2bJnLUxx
lroKdpKGo2ml/vH+0Pn+S4tjbXv/V4uGiEEionJTw4ty41Q/tBEJBUYGqEpG2YH6z3RgcJ6pZlET
bRp6AIvRJVW1m9pnujPaqUxAUkUjpeBuXgqCdolMA+A9ESAkE+3M3nH2yjXDpWenDHye+4xbEB2K
jw8/DYhTcNWlWejSkSeooCxzoi+shj7h6CR7t6CBa8WEDSWtOUBHwi44RqNP4qOJWaBROWnrQXAO
O+9r4sfcp+xj16lFKkclrOnB0YYte8lwVQwsfuLSKfAzwF3VGKnwWBQHAEvrVIZiU5hS26CBibTk
PfAz70h8F+EXjfezi4R/xDY0W/RqZ5fOJPuJBSBxhkvknVhxyJZZlWZiHwDpexst9Z7CPh9O/qvC
uXV2i+SpdUYX8QXxJ5EBzITZ9BsCKGzZ3c5ODetqkav5EBr5ym/qZOkVSLtEgbhKcktNhPCmUG/O
xFOV50Cw+W5cQlcGv3tIjUpuK1uuyb8AtjRi7x3gT2ay39sZ75bRH12YEZigqsMajdbX39YzqYot
Q7SriFerXBfjA8uoTJMUVL3UvZZWc0HhDhVq0MQm8iQQpN6IwLzfQDT8BPDinXpAec/wJmAGeehi
wGBswTXqJ9kmrKgjfq/riE7LCrtizJR8NKOU5Ghw36LI21tXhCeaes+QRhUi2E4+i3aOJJfy3c3j
ow5Yq6xs/7st5vxonE5RmPlvY+dg9YVr7wHO2RVjHBKIsyvjaYB66ftr8G7G0otjNK9hdTSaqQRH
lUN1J5jlZJJSM5iHfsT6SJRGvLPYRS1R81RbxQDvRGW4HErxzcBli+21eDErNjrZIJHMW8fATRoy
ptOvqQEqrHVhgGTk/SwKGYfLMcdDl3b1Outzkwy/xF4TTrjHPwarrU+Z+mQNuX34Grb50U+ZirqM
2U/H7VYCtlrkevOZoXpua9AgGjfzGmHXyBJW7mPS8uBWjNGrzj4hM+TK0veF0owd3J4RNO34YIZQ
jydNz/fBfDF3FWXTqGj920CFEr0UzQOryJwbPdieOYRYbLISLq0A8RnUbr+PTJNtnOl4MHYetKof
dlRYoVSOdbfOVdBh8MqSvWzY8YdxdCDSKafhygxiNNq48vDmL4txsg5c8jdbusa+tewMjz3ZGVqM
IJviUf/hgFU1DbzLeGxYYsRIvQfGqceUFfHGjRWZamXkHGWE89ZzJ51uUhJf3dqCoN+H7qOH13BJ
8iZhehaSPlevazLsPLTkQmxJmjLWskxnUxfbQLRQGV8tMZ4bdMQ1ER3Usdt6TQSwfCwLDPus+w91
U4FOHKLgm8XWA0Taex5ENzzWuLLdvN8lddZ9Bdy6EH4wvFXVpa2K7lD0wmO9ZHTP7D3XxeQD9XWi
C8rUYKm7rnZqMPhyE7IcGgLzPA4VgY9DfaK2ZV9j74ggBRYN2OHbVI3eOu+QsDCBv+CvnYfL7KS5
gjqt0qulmJxz0zjWqq3BSmD9B2vDe21I8rF2xKlp7QdFC3GyVXLQ28El0cStlmkzh7nMfNhx8G34
Jo68VWN69vsyXzcDJnCVES0zaUy0RLR6J1phZI9aSN9MjHLXaWqf+pGdUhKWbGST9EiLwwORJjSa
TJxNuyR2UGSPHL/4BukxXHnm1G9yc7LPvdI/Uo+2C4m1OrFVQUJaUJpgHO/faxjalEP0EUqdg3B7
DJ+KQf1gyVzjRDeCjQR6EqyJYtojgvZWo2ln5xSi8Jn4WvhzQwZzOh+cg20JjL2V26ybomkXRMts
ekebw5ez4gc5A+cmUsUWfpq3LSO4ylHMEEDIWbE09ZSVBUiPddBnhDmDkLgQ3seSvG73nkPIxujG
pzHuWCmI0nrR4hQaXOysNIDHCzmM/rubsPT2y+Ladm42Vx1SIoLIg4/ogK5MZdiXHIcaCxq3WBPt
lj5Iq3ow4S6gPQpBhiRZSiK2ODSB3a/7Oqc3Gs/bY0flO17WpebqWVuf2XRNNlJPZIV87Gy2Oy0J
gKcxKn6gSAHhR+z0uAqlCQY4tkmLG9PvVUWZp79jM10PkSSHnEFG2lgcR7O4lhOe/azI8t2IXiHr
e+IrR9/aBUndbEoTOBj0bgh0xIQzPt7VSabauaXxWDW+95IlEDSsIWQvMdaXvHHcQ08y02my3quI
qLRqzOmSDb6zgVIdLDFpEZEyGDsNRNCuLm1xZbWlo9WlgAPeXiztUkckwTLllEWmWpLkyG04EPQB
O4depT10jKTwHLTKucH1AblaTGJVmFm3iwfII35vQTxFmLbvGAGPjWYSeh03zkpnhtmiO/zOvlxw
pmN343cq39Q9rSQbfy6pZUsE1iRk5v1za3r4LaPB+TJSQ9wEwfQCE6g7ekZHZFCeEd/oDGoGgjMV
W9ypVK93TcUl0vZWdCECifUp6/QNLBLappWVf+2a6UOQtrEwNMYlE2z7dcTkeE0mYEQyTZ+DZI8N
VX8EU9Htcocoo9HpBwoRvVwHqNuvgdk9hiJn+lJDsg40pjTEcYzXqrG3AytAUmOvk/qmOvPFzNSw
io36e+r12dmbINGwjw61iYBhgEqpKtMHxGXFHDhA/btI4XcoHSTPWDQXL5olo/1s8wyl2hhS25YU
30+NRcbQ/afKHkmLQ2wUhVNxdqEUwszFF0kcdcj2c85lFdTp0eYlSOHClTXfA52Dx7x8a/xsGSRE
jsa+U+6ntrGwDqOYT1i3LR0dqqcVlNdypFAPbIfvyEXOTJ7s+wQDflDJTaXeqIafRD/Ky9TGpKUl
ptj4gihytw800HKM5gkCvKOAe3CqCgsntmNQczPGtYOBjE1iFlEGjVDD2gXRYWMRLnxyW9eVE3+v
I4k6l1qGpQWwlJwy+zpoYDTd0v3I8nFLYAmNkTLeD37IAlv4kOc0do5+91yx7FZpH6/dBlaaOfot
nGJYGX6WoHUONeNqJe5t9P3kNBlpyyUMNjokXWfmp2BKBwDtBpfG6XBd1XW1d8aUcohpK0rpPdAs
jNBgGhibaq8Rjzo68WGOQLcH4oE5+W4bpLexhaAiRZq+aAgs3Mn6wO/RrmkPQVJoQej5U8xWk37F
KoFgsyGGpHmFz12lkTwMeD62QFoebea85xhNR98P5jpI2KLomQG4UCd+vDZJNJ4Iku2ltSNlKj6R
K+4utHK0rkNCA3TAbQBJWtvU0tRoBbOF8Wy+ojkSOhhOrK7ILLQey+FFaV18SvvuxWWv/KI1NUso
Y5J7lxBJjd9tOhNusCDJik7OB5vqfAErM0bbZM/8mLfSck9FZiuqbzLaAIujxTfo0bHM8FxR6Nl2
2MiXVaL6bTMF2jZoyWvvrOdKd6gikJB0yPOMIp7hxcdh6hICcwxSO4YYC3drvwl2gUNIzFkO07aQ
HWERjT1dbBixoYBY2nojKgM1XIkl6jZun7CzlkN+HJSdH1XcXPQkKBFL2+phav1uB33jMcusbZyT
YGTkJP0kpYIoazXwHuZmLeF1xo5Y7HBFqcbd1DoID6RT3X5I4tegdDLyLAKdqyOBWz722mVUyEsl
ERY3VravNjEFZkYNqMDDsEHSdO0jNra8fMRtE+MDaU1tLyYESBrpxudSW3UdgGf13o2FttX9ztnj
VihYdbjuSsFwWgyFtA+wIv2tY2jv2OUzAoEdedUG2W1TP0uPVd5eAWBwVSogbzThD+xSo8tkSjxl
fX5k9Uh8ZxCVN5M609Bck8T94iahpHJjU8MvYRY4QbgvY/3rIFkj5DbQP8/mXFp24OzIkB9XZPJ2
l6akUmVXRGf3LBqo9BaocSKAl3CCsHunA8gB/qopcMLAp8L6k+XkByfditBCyiSgNuZNb5ySHio0
nLoVSlDOEY1eiHHKm/qDeRz8KN5T70rxnVsGjBzCJEFSI7wjibT6kF3JPJWaPVm/xgV3cnicRPze
srvbdo4/MyOAmQ1ENqxalAm033Vx7Xz3vSLEZecHRAw6LBrXg8he5TxRaBOFZVag4UPsPIXeuffj
4DA49LFjdzrfH+b6zyatneZQ+vYtavRgrxqZ7oPO2itqf7C5bL8+3B/IFmnAYUhjUen2sKVFcW37
cfjUWYvQOkl+dAJaQe+V8sk14LyKyA2OcPmDIzLShiWbNzyF9LrpbmTJD4fDIJpEfpYquoogq77q
gv5qaRvdVcowp/aQTvtYEQqKDchaIQrwXqtS+z6NCe9JL8f3HOo91Fd7OiEvDhHb0KFa/UzmI1zV
EPe+1XXdLZywj9aUYr4lY0oSFZ+4deMtmzb73ZR+vLSV7B+HLIHbVfTk4CURsOAE+oMJDerZhtG5
KG27/RA07+5/blnhC3uK+ItvASNk0T1gM7O9HQAKf5dw81zu/3F/ShTHr/39PTHAaCScfFDlhjnb
iOkZLrW99u3aZsPNG1v+ABmK2/3x/rHuH9CJ0+39KI0tZEGzkt+8wuiW0re72/0rFknbHO5fO65k
uZ7IPXiJkjSjLN7aPwUe8PnN5+MWzAdwtHtr5TS5ekARNe7zFPeRqzcdhhcOfuYBSpvPa5m9spUH
ah9HClDN/EAZ68QAA5KJLb86qfnBG9VHUbOYjsW8D7g/8f4fv/7k/hMmx3BNDAIysfm17i/w12vd
n/3rBf/6b2aLafSPv17p/tNv73F/mgXeHJJSi/Dj/rHuv7x/zPtPfz29mjRKEMJ7+vViv57y59dJ
PX8X9l67/28/1fyF//oL6pgExCHNo0n0z0NRE6rDEZiP0v3t7y+RtUN+MLR6/cfvf/uAv33q3Pxm
lUG5/fNj/fZsC/jqum5san//emZ+e86vbzprlvKsYckxn7Zfv//j03gxkDD8R+3619f57WD/+rvW
BX2Ewuft16/uP/15PjsULqv/Sm03t0stYok8DvHhDottaMMx+K8Lr0qebflYDF61aumP7zJBVaTT
ZrPh/M94Ahk5KrmT7WfVeiyQKZgvCBZwTg4770Vh6M0lb4fpEMUUWasBqvhdYfG/foYA3cL/bGfY
ip8/f/z83cAwP/8v/4IZ/IMxYhbgmx5ICsdGNvZXsJsR4GwwERCa9Ow935sl/P/Xv2Ab/0ANC8QA
n81MMrBR+v4z2M3+hwdEA3iGZzmskx33/8e/cNdX/CaJQQjNh0Kiz9Rt6eAM/hCt2RZlEBtVA+LL
EW6cO60mxxKPNg6/kEgNtDgKOHEIntsYiaqiN2Us27F8xojZ0g8oCbJUebeOrPjSGBh/yGmMCQFS
wLBrc6XXbzjbvL9RVv8p+7t/aA6my7iO5ODflNwlOlhhgMxcFpaFA62QF6uccOHSe7Ojny1l4XUd
UZWxfMJ0fMC0FfjInR33u9/O8vWvw/SfTBb3D+IjA8ZfwPEz/xQUWQQ7sgoMwTZmBACBzKTc7Ohi
M3U69lnbBnXmfgYSso4WRN2a5F+d5tf0+Z8/xh/SvvunIFocPRPaLNcz/ziHYRzKNgqTiK3A2CxE
U5N3qZ0FKlhIXZG9/M/vZnh/yMxJOdRxzyDZgXLnonP8QxZMKY9Sr4lGpaXA+UAJkrRMG3qjuIgZ
oIKsEJnNFLnPqY5puY/G71R1wtPU4gAZDY67qx8KojrYb/V4Lo9hbJ5RpMARyIkZcrEOrIn10XcZ
O0fyd9qPCnNxTfTD3phhxC5Nz9kwuRAqeRx0spcF6pOjqoNXvVcamb1NtCNhwl92aZo86RSgLLNw
j0ltAHprHyLs5nJoekSgWbIx0G3CpD6LaiiOlSBZ64mReIQR7a390vLXrR+HJ6Syr11PozA3iqtD
xdEqSBMrE0neTEL+RAwqFBFq5KzbcPjsm0rRIn9MufauDQtzGZvROQTltEX7MRtI2b8lMxHci586
OMp8rskhTirMDhoJwfUkzynyyrMYh31IE3eP2mWnaT2BLh5hIXmOdF+KduuG4/RQ2DQosyYLtrlu
PXRSEVxoJHSWMqI6Fr2miBIVxM+XYlgYTsm+zNQ9UDMRluLqOYfa6tvx1rGbb5Mw0eJ4zltoqlWQ
t/m3muB0fBputGLDUNLXmbfWER5mynbDZoIJvch6dG864l684uOxo1xw8KJowsiSliQl1leaicm2
q+z2ENT9TvnjSCUItJjldS/K1cJjIMKHsNLiDXER+oG9pIS45xQP7kwrBslvHto3ox7717oHABpD
Z7XqYHzqvBI0RkWATxwIHxO2eK6koz+ooTaPlWYeyYxJt8QIyW3WBgQ99yElIB3NAOCFeEs1l3Jj
orHvKdlOaVH0BaLuyPs7n2EAaAEzjbbw/GoutseLAd7oigQRcbsrLanDfUFE9ToafnPQLZLrDa0I
6BMPM8a/Cv5Od/mHlep+z/mBadBJ9k2UqX9IF6vSMws8ylCFcVDaebondAvdjk1nYwAP7KBWs/x5
/+B9S1AXL/SiCsnhMm8AYZf9VMhnCRojHYLkGj7XiUlSiQ6Qn4dK6MNRsDdaN896i2DX8jW2QcGk
76j0n/1yTIgC2fzNIPKHZpHvgxbV9bCsuvZsx/lDvq7rox0jhYuWQyPKFUKe4Kw9eiPN4r6x+2XX
DhBbE2evSZrN/nCSHklKWhCyJP6nC/N/xC/Z//5hUEbrBAjos6uDY/WvutC8rfLEUA1HjTCVJSib
aqE6v9hjG6sv41ywsilgsJXnIbb9WXHHkrLTHNAwERVbfUllZUORpCaGSRDFTGDiWljc19I/xWlv
/Kgt+PEgt4JrRLYxBddlKG1vXQ1VdaIdSiYDcT1SA4k7NG79JGSjoU1izSaS1HppQd8BRdc/Patl
s2jJ8M2MCnutlTHirjqk8FK3X4upElfb5xD+3bn694uP0wUyCpiWiXHyz5PF9awoU8VMc9SZNqlu
7kMvb09ap9EEMjyox6EdbYig0V+E7/xIlJ/9DPD1VX4lmRfugmqMyWHTjPuJdUNeDMm2bsr8Yrs0
Jwwkcs/J6L1pxlg+iE5TjzWF9o0VTk/RhE6BzIxdTcmZ20uVj03IO/pO56MwNsYnXPM9EYnjzxr4
yEWT0iOWopQPVhxs7v/Kwu7dCYrxLDrApGPsMv7MR5Wah7FAu3Ap6SGcnB5JpEn+/FqPwH1KP6Sc
0cTuUy7VXNcY16ZE+QO623+34vpW2tb0M6I9mcpiMaH2uilZXAQrlp2uAHhTlRvZAMpkn+qRXDbC
t3eN29fcaoBxJh00Iv10d2kogJ2FbvDgt8maoVnf6IP9WUHMIE3bCxBUmiX5jC2acRiAVLLJfUqC
3L+F6CsXgQzq74a2i1XfXeu8Cq8RhlScDxj8ZpWBWyfirDE/kt9j7ANhN2e6puaqNYS1RPELx1bT
wQsUaGQ9f00LpN/U8+ExVBysSXjqN21hmi9db9+00nafgilt6HD2i0ZjdG56h4u8MZ6ftBS+BFEZ
ziMKqrkbWFZUYQ1aWN3s027TRw0B8lMoJ0jgPlnTyD0Efi+L1N0wJ5LSoSQEFuqMo9e/mTZjuBUZ
L3Fy1D38Yh65fEdz/imRrfc3blF/Hj5/XwbjVzbAAHgQ6LCRGPYsU/5NGZ67sh0bjbpz6jjPMYLB
timLE9DdeoemIltFMRkeGf5yY1a4aXrEmZrFtlNg/pS6TeOyJzCmS51TKqb66MY1k2WRsAJ2nRrJ
HP2nA1L9pykcpjfL7x9xcek3JKPajWLElbjg4otF4MBOly3zbYigI+lyqp6SHDBKnlRYE3c9wnl6
vD/As6fEXrQXj6aQamuSd/zBP+U96S0DqoUliwsGtOnDGhWG1yQHXRHjuyyLLtq049e2NwVRWQg1
FWuQjYxAqLZIb70sqV/HVJ8WEvQudTV/3yhNHg1hymOQ+q9eyuTiEpO8L32jOGdARTcYbbkYZ7wz
HSYHXRxutFTJfB9Fob1uxr7/NsDl1PXCekX3Zu0NdPZ//d7p213SGu5LVLj1Ie6G/u9Wq38ujjmz
gODY3swuFLwof0yc2dAX2MqNgM26tZEJAcFuT2yUQsqXT0W8DmNJBlPklXOYpnlFwJ8tKxnae08s
bJRVW7ssgTePiCPrwDSf/vPYyv5vvrT+5dKzbFx2QKXQwf83g6ulRBCHHoOrJLK5G2z/VGpmfigz
fSNYJrFmmwy5lFYRblM4U+T5RG9dWiYMv9NL45GVXFbW4f4gYmUdSmbKVaOPl4wkL4ySMDqpCy/9
EIkyLda1KsP4hQSwZJsEVXGa8oieUZ7jXaH15Pusi4O6yehZoYYrALfH1WXsi/qYmI62KCKT9oRX
2ssISH86WoK4uCDb1gHoMnix6dKcu7JNuifFWxxDs0J62Ukmt9lJlsatvb//6/4gnIiWV88CLmQ0
RcTnG5hBc/2ZfmtIuISNui/IwMVPCawo6uCnlJ7tqQ+BbPdmUdCThsVvqv5g2JW5ckpGtd4t37Ss
+UbGKb4MWdeH3oDKF+toV5QzWDeTxTPVYz14K5X/I/ES9ZFA93FzDcum5ahjnZHsCo/IenPJimZZ
idp/NNubcHQyuiRYFin1/KX0vlN4B2TRrjtMZ49NyrWeBRTOXcQQR1czUwAc1Ydj1NlWq+gj2LTr
6Rfk5qIO+YO+LQxChllGu0UNzBb7/UpvDAjzPuGHaedcgJ9sE9fSj0McG8f7T3r1hqVYHOvaTTYV
JcKtbVoaR6P3dwTD12SSIQjsRGQiYhdgnEiOegrd/lyxeYrKBPpUl+4JpxlmMs8AphfNlRYnyRmF
OSp+rzOYSYrPASqkUSvBah+8sFZRxledlx310aKbmE8maP60Obcka1Jh97xzXhjkVJXd0W7IRWXy
zBeIm97bCuwRl/3wltX2Dy3sb5VWv8bo5dd9ISDpdqG7lKlvHHFamXRe+am2IZZPhd69aQ9BiHOS
UyDXWkQSqNm1b3GqnNPIggWqfGM+2sClVaUCyEgka4xdeUzzYDVWWX1sNUEG50j+89kqEGFppfg5
+V53li10lLasc5IWCMNE5PsDc1dGqv1HEjXfoqNFEu127NVMO1f2Q9XE5jYBvoYXYsJ9tUl0X11Z
5bC7W5LasyZS1Hli/V9eWEWsrHK8We1YffdC8MB6OyFBTvX4BMJ6Wt3/w3SvtldtVOxaN0MYwUrD
J7qMk9peI2rtdriQSknAc1WKi1ZFwSYPOx9tN+zsEMH9IS8TtWoFEJYGIe4uEtOwbKCnPBlhTPek
mSxiHwZIXf5EN4dADiIzJbl2ZY7hYRSlsc0jh1w0gmxWtiOdpS3wvxCruejGYfo5Rfmy0Um5DknT
PE5mTtsTOvPaBZjALeBLWFwPlJOMh/s/CPiyF1aZoBxyDO9hSDJnL+P0RHOhvEoWyQ+ZEoSXioBc
L8LtVr5Z6DtAh+NRxwJ26Dt30eqVuyvqiIYN8X+HQYCgn7rR2GsmihmJpHZXxy0mJRUR82aiUwlD
rkybYF/WLN2tjCzyZpAMM2T3O71uPHhLdEGtomw2RO8iAXYBcI87djg+7giyH+ti/BKrzDuzK0Lb
HW2dpGi3qGiar/QONWQbpfkydIV1VP/vIZdUk7q8h1Gj5xe6ic6jlZbdxbbKV4SExbvL+LLQ6E+S
RANRT9BLPGJo2heBr525Sqon2wAWxyKdgRatIobh0CQAL+8C0qK9b+guTRbOI3TxrKsIencuU4aJ
pYmGkpS1gtQeK5vOrhnxDi4Ly8lvnWMdM8uTkqjpXn9QJFbHjZXskEh+3s9B7VCdCDjHuPaK6NaH
xS5j26I8/4tea4QHCZzkSpqks2XjsY1moif5XtQtMXPz0OVJsMhy0rN0GQW7pIRhj8GbmE7p2Q90
bD/G3PUefNqPe+5Tqu2chb1d95Jdtqce/ZEEe6tUrzIYiQ03imYv0fN8QSVFuKv/mApW9CqtrTe/
rJ7ytmdcsK03K+U0E86JVBc2YUSg1WBK/bVsPFTVEDpbx0tYcatr12rOc2RFD2jtQuJ2jOYlDiYS
YWI0BK1ubiZPVA/G/OBkCrlY/QZU33wLJ3Fm24Oez5iOBX3ObUWq9iYb7B921ZXvetVfPGZkFEjs
++3UAlPqIpzpguGU5CnBNn3lrrsylSeLWjrAh+zGXNDgx0DOZIZq6wWFhuV6eK6AXayz2uj2Hi35
V/a3RNkY4smOjDNRSeHNtUS8GKmabTyjro9MG/VR5a2zmQIyh2MZ70fHuaufzuRRxasJDPipQFOI
kyQatwRC/yzb+JRDxkQ1TfEzzJvu2MvsDbmcYBBWeXoiCoggTNXR751+WMlgfUmKbIV4vdo49AmW
JSS1WxjVIcsirDMpx245tpiA+tlbQqxptIMqY5y7sXc3aFJqmjfp0S/ol0dBAgZqjrxOMv/Aqkvu
kfgzQNWAPAI/eQ+dsTuAbQYllnYXXaTeg6kPxXpQY0jzfUBc4DRMS/VrnZA0gRLmpgTxoWUw4rnr
NB/lDiEvrdYfAyURfXSBu62MxLrlrrYnfZOirwAqqYW0HrumeRrnadp1tGOq3uLI898zq3sxk6Zm
f4how+V+yUnFO469aM84aGhIV+OmTTp/Ewihn6gzEvvaevoDWnyqW9BtiXwYr5MNA9FpolWZlz5y
xrw8dIXhLLsqxmgYx/21gzVy0Kza4Ez8H6LOrDdSZV2ivwiJeXituajRs9svyG67mUlIIBl+/Vl4
X+lK55TavXtwV0GSGV/ECnPfS1u+WvUnFQjWU6t6KilE4D7gRcAh42Ex64DOG3ZOFFjOPmPnoFsz
ItK+pCJ4GLcslcM8oCdUiDYVRXVuZNw7j+yOVQxkWSYMgAFz51XhzhriYmOf/ah7TkEknDEX48nO
HUEGoM3B+ZZpaLFy/61tSBSwcFcMVodQT4bs5LbTrs/b5kyMNL7/mgFa+4Fr0HxHrKkZ3rGfiALt
HliTdrPrR8+qwroK9L1rzivabKtt3ZcUbOn07VZJ+cHh8EiQVmG9AXAZ93MdAkL4LkiGnKx2LA/0
L1HBNU/ZjdIskoOsA5fEiMcnz6e0xwfIr4u62HByyU66dKK1TEWxQyEh2UQNwtWe+IR0088OY5WM
l7L6HihHo7lHW2ga2Jp1Y3ZXndFpPOrIY1HJO946jfofel4CUq8FZMSRc6qTlMUVmWF8c/80s1e/
+Ugu1zl3gZX14WDQTLTVWkvt2xGLthW4P25tiGshAi4H+RiTnzr9/4vXptGhY4HK/IT13UBJq/X+
haFbdRa21NaiHIJDZFTf+VLcUJRVcc795qNUM1GcRFNXq1N/ACzkeAjwMHUCxOXgWdb998XX/BC6
gM95LDdvzfghJ828krAJbpid/o6mMe+8IY/YO1JykTh2aHFdreu6v2pG1a5KbuOHXPf8I33aXxqV
QAen1f4RgJ/uUZl/ky2CtKdB8hBCykNfmT0ddnigg6kun3UpaS0MdHVuoEasirF392Xjl2cfC8BF
M5JxlYzBfO0cbcISouxLpwH0NLMJ8xYIBiHcszdX2UOpm5tM/vhGMjl8T1HJwy6O7yj8Yk/MTtvz
+LVOmdJtpk7VRwIQcEOD4K++0WyQYaIDKQOMY3Zeb7Ihv1Piwvdj5j0Ou657VAbIy+XNHIbEDR1P
uxvwMG48zygUYmTakfr6m8CAz9JZbMdy4ub1pbz3i5Moke5lIm07Wbbx7o9GR3jIUGGuOmtHz5MD
QBXkyw6LClE0xg/3UWTmAkslafBN1jTdVUHbrPUeM2PelSIESZ/86U8yzuZr0pCLnUfKFRtilbr3
z5ya4GYHs1jnyyzc8fzxbFFxabiTOLhW5z4KtC3idN+dPTtXo136ywmIZmbQrTj98izxEvcTJ+xE
CDNiSPQnFYaOk3xhTBVGQjDElfffl2X4Ehlld7ZbEZxcxzpTq9veatsWN0WBEvgETmlPfVPPr858
nAqyukREASM6sRkudsmwXX6EER54uPTG7TyV+z4rGnJ2bv3fS0LBcNbRStMo6TMFJHgrDVCBs8Jq
U6h7Pbq0QrVk+Eiifqatl78Hw+scV6AEXSoqYhcJoS/iGpurFYVxvhS2kmta9S7SeupG1bdl3yxa
9l5kQ+DNJN3wkGYV2My2UZsKW/0WqKp1zLD6bBqqVzibVMWubXRCsq3xlC8aDCUBfxJR5BsabtOd
19FyGFQ91ypPhyYbrXPTZN22t2eFh0Z+aPhOII381m5OLQWBo57vf78cHC1jMY0ohlaNf6L09zn2
6L7oYjKMfWPicXDlcBYULgSixrteypc6VxkTS7jVmPjlDq8it4GZU86TlvFjZg7tLfDc4jbdRpX7
FCN63mlKyh8v6/19qzV/yyL91yYR55Q8xy0X0Nm3bPw3DRzfcRTDRaAsAEzV2R/awg65q002Mrp1
C2ySllnNeZXzW7DJ08R6pLmPPUVdOc+EKz5J7G8nF5dhrxfFPvLKeGtiOtv8bqH8Lvk2aS8+eGXW
buLJrnbOXAZPYIEBCNfytcFGdOeDvXnEUgmASXVpRg6Ev/+R4U7gEUWLR0d/s6fmqWjc9K3MYtpd
Mz/MIt0P2zwot8M0kvt3HUUVNlVjfZv8VW2uX4cCo2iWlSgWgXmWs2bcmKAlYaYgjWd9Or1bBoeg
OR2csKu9CtWaPhlM1SF/JUXN2ayeZYUt0pGBtbdpb7sVydweMrcvaSYt1Sm1qDZKAfm/d0CaAzt5
7OAPnxG/6SPzRu8bLjdhHEEFUNpnWDKm+qLmKt1R7Kits9Lx7spS/p2W2ix0a369NmELJLnS3GxR
r5SvvIUBEB09rquL1vzLsuiUuJm584LOeYggH2EXy5biakpQfl/aDn+v5yfHgbboh5mqzGr5PQz1
Qz7h94Rp4mEeEQAcpWfTqh/n9YCquMom1TCKB6KpnELcBuTC3yEWMku9qsmwnQlustpr6BYFvZBz
hm6X1226DrBiPcVJr55kOZJrgejO3OnVlFRC0idkrQ3HdDc0RZXPjeZSDybbtzqDS0LFOJVrxlYN
0vkhJOfnffqDmqwggRbukzYDw67inBN9p3iQdCdSHgZpifJhrKMfL/IxIdpO+TjRMpqWOJ5pfFoF
PTYCFwMXS36dYOucy4euGpJN1fMHE9y2VlOERqkvL75Fr2WsAvfoYmZemWbUvlexwabA/2CokNzG
rMj2bTPXW9IjxNZ7j/6vhQXtNybY0MJ4xOI8v5Vdyf6bwrczHXNsaly92EvswGyDpAu2VyMZ25XJ
IdOmF2OW+L4ZC8YbPOg8QXrHPgVQ1al0jCd2OQGs88pPaSFmj52o7kkzo4s1VfXZWV7GvK7YChb2
i9F407vPjYfAMVf3seJAIRpz+kiz7HtpmbL4I1aBlfZnmWjyUqTV2aBTJ2wmnxdd/NMNCUkm4KlI
H7ndd82lc+YtAh8FRW1i7L3IcU4uRv4tTAvMaFG9j4Q+PERayqmkqI9mJvsr1pD+6npaf0WYAFIw
2MVlDDIOr3E3Pk+BeNSU/Synwb67gYFNH0aFSbr0rSHYvxeyXs+dlUJ4jrNz1umcQaj2Vcl4TVul
n8qEJzL7sY9BU97Z0TyaUX39D++A8RRQvdgHw6XouJFtY0huSU3urwd61lR6eWmC8tAzSYe4IU8S
gflfvgjyie+TgzVfxvEbpfPLo8R6b2hzTBudWYorE1RxRbPnvQo4biGMDRWbMcZZkmKrJt9lhmHu
dUdbGEnTkqKypvc6tVeqCyLc11cVjwSIZaEusfXZDk35N5rsGWDiDPvaeMi7wqGynjh+rLvHxjf2
VqToJ1wm1xJfDNlVpi1DSXSC5kPv1pkqC32Ox8sFLbn93zunnHdt1HJMcoqrdAfmiU3+qS/m9AYv
1w5oS8798NH1wnkZ43yXNIZz0jy0I97YrbOImDhEnuti8O4Zfp+15vKeeKjAJ2wPaoXAtoQiB3rh
q8LdFhDzjvVkorPGPopkw+NNiPvvV2Io/rZV224WT9N2cmb/LeGXgloZJftLu6GTkLyT1mrGJdC8
8Y0/Kse76+sk76MGw3OSoj7ZEtkgNxfwVhwbe95dBzCcWZ1kJeEC9NCYDLgk60TTZoq1BqAjUcWl
Y4x0ZXYr0lPlX1dp+NYr27nYZfGemExlAnAKnD4bu6QUHUGlqbz+YpZKXQTlv2HaTweImoQgkrkj
iz/J7cBEd1XmwtoWlhMfl3evDioXqYS3sCM3pGlj/gyMvnuLPPuBHl9U3N8bZXlJu4lHQTy4IXsY
QuhC/NDEFq8sKYgh+mRXSGP+DZhIglyfxWEc/L8l1RyrIen9d78RLl0dWh56rUVHH50tTlEZ18rI
qM20K3pq8pzVf7RxxTRUcgU8Hi69VoxvFplsnrhbGX9E/TBdW/w4Kwwx9omKo79+htXXYcQBLgqH
ckRiKHYBMJUBoSzfJq/pTewX6ear1dtvXoZh0v8lZ5bYyamnAo/VnAvIMldjqfI7cD/tYaij/NJQ
yqxZHjvcUWrsEF1jwwG/uYxpJc/IG7uyMqzXrpTPvp7qjy49XheG0BGWn7Tcukite5LV4mDqfPqG
kbjPFmMXRqvzXXcm5xkbP5t88rMCC9oTH+CroWz9FUposgKCFgfC+a4kxc2pTKzrXAThlAcRJhRf
vFo4jlddTGUAD9h2DcYmolpGX/eR/82WTnt2cCHtYr/F759VrF4eNY/MiUqCe1XCFeFh9Bj7W276
2rOR0dfKPagPbPbL0t9J1+ISG5z2TZ/faTEK9U4VF2vsoodGj7t7KoGDeLn2EMTxl1kmSegmU3Sj
Kua1pLgz1DP0sFU9YRUAIXPRK1r27CEBCBR40b5bUiJBxmQ35p9DhfhwpOOHnxrUm2b2ryrN9HOC
PPOc5vk2HhVeflbgd+lVwTWKUv25KLBDB30znn6/pC0OPJAs833qVQ9UQdBxRdEAZvKEJr2BsO2i
y/6+FDZEl9Ryt3wwGZHwtrTpN00TYqRVBoeb3HtPFWWBYra3BUWccYTy01uCx3jT4JV3Wk4qi+Yc
tN6q9xVH8ViA6yrb6swAjg2yDpvIyAYBLCc4tJkzPQ5mcsA1Y287aIl/ZqWYwU3GJlIQcfJUDfsk
K8BwYJi/x7ruHNWIIJXZQXzh+9i3HEoBj4jycYArts41PTgUHSIUgx1inHVz6tijAHHamEUmzi1A
aHrtEV4YwE73Fk10ZRrTcx7n5hO7m63DVnQebHku6PbcezlT/cnWsscGDu65ZeGnCOnoAnW+lmmf
AwQw30vctCS2J8Si4eP3i6AZ3uYRvrOyjNPvi2Z3mMcabPSMpi7CT4s/JLRfo7y690V0ooK1fzBG
RFCwTHVGxj8qk3Y1ETrgcpMJBbe2qQ5ZAKqFRwYTXE0LwmJqU/qTs5Wo3PI1HiipNOueGCp7hMvg
au8VGK9UWOk3YC/SJ+2HYyUWpSLOP4EoceakZFPqGkevlv/PnzQuG20kvTW6eKeMIpXESGz3EbuT
wejIHEN3xMrU9c18bGwS+s0onSfOQu6mVdOwC8RL4IviUacL52mWjs/2a25gLfrNk54DYs11gqgx
TYXVMKiztWyuU5OjTLy8pPx8DJRuHy1WhNZt4v0w4rp3FouCLxBVXe8xd7P2NsUK+EvDrxd0yK76
zI9WU1fHZFIjJxwnOZ8SbN8IKaRvOt54NjJYFjzZMZQUbZjMCNGmx4Mn88XbPOfBlmxkc+rTFCrC
wnuTuuccqrrBH0HUm/0E22AZRi4nLgCRxdVqPhTUjbPbex+N7SZPzrJhkK7PlrU3gS4MebApazTE
Bshm+PvidHmxoVVKbn5/h4q4GAW5g9HcYODxKDQR8bmNy2DDg+e9MaZmT+iRIx4AmrCPl912/oam
WFxBVsy82bWzSqdEXHvhmRfN+0/GLgISm25hXSKr0x5MXW+4GjL3SAJXy9alQ6O7vXCTKq9+wMR+
ZCw0f2lVzjmIlrFbZTnpOZ5nc9MwqAfv0o1Ic7b+iJ0Oijlnop3X/6DaT2E21IoEaj3tHfon+15i
Srezi6F52SnRprvVGvO273X3oJV+/6fXgYcNKTscK96kMigOesX2KMPCc2fqP5+bUr9YSRrvS1Av
GCWN/p74FLksE2g1plloeCjmjfdklUrfy3JiOs25+KzFBsuYiUHUFoIVsANol0Oq+ZBkioLcfC41
w/sExH0Ccsx1XfeAtZvmT9ljoqL2fC25MMLO7MriwKa2W8+lB0kD+OAW1jVZcn+I0fkl+1xtPBPD
GXeCk0dYq7plttDk69Gou30PRIysPoUdXc45T8uRNtreuOMCTWlc6KKDyp0XSI/WWxI0yMkTnR28
Rz+doFhsJHMZ65RFO867nbXDwRRYWLkTWDb1qV5HUUVNminElSTnhQpXygkn7+n30eFz9l4nhAIM
zlKhVZnIfc3E4Bb/9SEj8r8pkWCvk208G3HXH3+/iqT5lrHUn+PBRolr4vz9vx9N7rMxSvMe+HgV
p67L93PsRY/+0OxVEpAMsurkG7gMf1s3hkxlyOaXTXVnze7XamLubbXVvl9mVEkFHc0rsarxWfVp
pI6e35975uavhmEl5yC3dCiPjB6b0mKa72EvtOl4OQRgRiizbrd0KMEFQMFHiqq/JCHS0IlscW+M
8FfeBIArzklnM/EWzmsUWK+5QaVxa+IBanhf5+rsLfgUNQr9Vi1Qwzr33FPhpKGXcSf2tHGfiiKF
hJ3rBdjlhjaoLI3+wEPDKZlO7Ibndo87Qt+P/DN3gTsTK6R/nHyn8VgNtnkvGhm9ZPUjeyJnW9cJ
RgwrS69s6bt9O4x0zS9fErH2Dx0A0L0xzcYTyxNVTJj0AiOZN71va1u/z+BL8GlNUTF/NTO4RXZe
1dVqm4X3Q3P1bBrasc9jjpS9U90jng6bFPDitY27m+wVYmZGfNpzu7vnTePe7NKahm8z3srRjKDB
RNb598UxK/uc6rHcgz/7zMc+Ooy1xcGVE9NejUb25sQt5uAUIfD3ywaCWQAxI9PU029K39eNN9J/
wzqPPVg4y3Y8pS/7AyAQGy2ZH1Xml3cvGv8wfI/CEo4DGDPjRLiINDL8nAcbIbZ22bgHQXsdC6wY
ReGV+wLLEugr2a08j+KdYHlJy1LfRlLr8HrM0aWrL27GmHeI+yPlzHz1+1JLdr4y44btvOYeIM8U
C0lWwD2/RvCobMMbyOVb/c6cHAiDjWE+TsVsrSOPs6KoArWaK9340GPxQvy0vxlm9NetypGubQzP
hlg4mX39bOfeOdK75vb7VV+DM1MafUiD7U/hbLorrzOhp7hLB1yKz21nzxPd2ctLEXfvMh6SUA0p
hjdzmvexl+BndVq4jz6ciXXfjVQLu2b6SAY3e4y6+TRY9ckbypeuUui1aOh0jDJ504oq2llMMcOB
DA+KkD5ITjuArurpqQpm/2lmOLqyOXMfsTH4T0z2rEPaUQss4xoMqW+djdlUT9aMu8Cu3J+5I+6v
Uk1julywcuV0SNayK161AsAR5pb+iykTIJpuNVVjwTSRPVg+Vcnl90e/LyKa4wsnlRdFJmJX0cCl
AyfkzyP/nOuPPhAVepNise+yJP7p8/yJDkP30QeHzXK3TO+yWp0qjCPgcwH2LF/9/nwRefpG5PC7
UvxNjwlnzIMmGyjoTnWJzYwRPg0vj+MEOEzrnfoZKNmwjjK731eVGSAresNjxLsCWMk4x8kwPCpu
P3fOL1VTgcYwFU8Y4FKeqn88r9yAmhg3bOr8M/ocJj09th9yd44OM7W3+7lj+N0P1yTuhr2ymm41
04Z1EynWvradFZ53/zzwEV5M103Dtptj5rcTsCV8l7saPsk6jmoS1CVDix1Dse+omRTFa35C6LFo
Tkj6zFQ6TSDNZeOu97phhb+kP9vLSxub+tYasU9G0t6VSkBaEn7He4C2ZYAsNIAhCsnKYIPnsQuH
xquouRZG9IwPob5ZAyudLVFRhmR8l52vwt8ri/n8sUz4hmFo1JfKtQosMssPOa4BjdO9oNplrcXl
XafvLhfrYSrz6FJ6mrmvBJ/x75+CWE5w9qk5CZt+3M5ATFpbYrQOv1/PARPxwWbSPuga655dT695
Zz/TGeyEsZoYacGeuTgm8mqrMEM37A7Kyt2Ta3ZWRktPGQGQtUcxWeWHgwPNgeF/3scQoqtpBe3h
MeCJiBkYsN2eIQQSQn7Mq+QxH8tbTODCp3Wl6bhvYaqWONWAOO51Gtny2bvmpBkWsIuSb+2IkHBm
LH8fde2rxF2RlTpHO+WcjfY9ZyAD8o15VnfEwqECK3SV3y9elVWainUNZrT01DvenFASIS6Sm6Ew
Y00fNgJvBfaisLW1r05wjwb3PW057GPiplyS9GVY98G1m/sDvGs+9+6Hf+Imte2rH1GAfky6d2F8
WJ15ZwTIgpNsDfTLqYpPgfgD34WAE5oJEIEoaTbeEJbpEPZZjjLxFV1m0HP1vDMMVpui5ZiOPwtR
WEavDm5aJpHTAv42tk38JPYee7SZ40cziRXWKk7ew1qh/6vZe2qbr9bCYywjZAF/VQX9vlV/HTmF
3pHygj04Zfbg8S6b8fCN+kqnGV4zg7v/PTj+Op9RyV7m9EU3/pBeOLTkOoNjpEdrnXQ7Nrl1Ojxw
Zvf6OfTtv9VnSX5Y1JceGlA+lOtyCv3uI7c6Cpkos+Xj5zG9lVn7V5dnHS+A+zhR5+HZHey1Drzn
02wu0XTOqphULcbVnVNfYq1cV9q87waNHWu5XnYNo9sDjnVXS136iEds1qd10jHZLpCAe1xvei22
U+PBSKc7moNGyvLf5fnJSc11TstdLXdFUlGF+xYZJpMg3Jsth/gly77EzrkX4vWcpMcimPe4HiFq
gaSxkDUJaEOOQpqtn1OjQvmABJVn0ZFJrm+0F6BZPm2D8A8JxVMbifLp4rUbqSIkCR24H0yqzxaJ
CUuZ8Qpd7FNXoDNnm2MIzbXkxN3MXbucU1ZaSjleav3EEZgTgnnGuKMTYK1ZB7dnQ+go/8UcxXGq
83upmVs/S8n5cYcNPPLzH6CRW6xQV5S3nZmaHMu0lXTMYW0d++lrSrEuBkAFqvhiNO3noGf7PI1f
Jp1JS3yJ525fkFCRrPgOZNRi6bDnXBmr9pj3OM7TeAeiHbtw9sflmTbOP7jEnnU/ORW99Sj7cYO/
57NSPFjE+Az0ybzyaWxn8ysZVoxR+AeRmldDf8Wrs0lH++53AE1Tcs3OuHO5Z/tcu/J8EDuKyIxK
E8daalsxYVLFFjBY2aap8h1WFqiOTvEAghrMHOksymw5gSPpEhKakrAWxiaI4Fv5HNC6dj1F4mlc
EKqDWJX4dbIIoCMCXR5fGgAwDd42NwHzUWRhO2ZrpUgkBiIIcReWIysWJvGQdMReZwCB4jm/xszS
Ga+cSghpK3bg/1IRO3wL1geERT6P8ZKm8ZnS3bBNgoMHCD935gcbN7nnDlz1LJFVEO+ZZB7qMjkK
HjD2cGCqF5Iz2UFIwoA1vTI0JhzYOQe3BiOmhfxPcz/rAv7VsK8a825s2B2A8SzXY0x/YwyU0UnI
EEfYrpz7WHpY6AreMmiHlnPBYyhXGB2f0CtirdjKlL29MaI3dUsLsBcWVvlcw8tAk8DJwkJeMZjX
SIk2gNZi/lT2Y29p7K76GTN5y2bD1FbzzMVV2IxgEDhb8pOzXjxFhfEOuHWfMsrS6ZvTZwVCz/su
dG3jj39G51PI6muYAavRpATlirUFRG8cTTtVDpte007cgjdGnOu0/kEswpVG60hD/1L6Ns0a0O1E
7Xop/ubWR67SlalsxkH1LU19iP1tcMKBurPN+AN1Yx1bkFFzp1PrHM6Nyhqx6XrIFz56XcNKzGWb
VjsjQPpWAcwtua0r+RUg0h7ULM8w2/ZeX60LYaLyMnxp8eA0k7byTQpVk+piCdw5mr/1InmonGo7
tObGMsuvgRUI7/e+pSRHWeRrbY1OsfTIWpwbzfsUcXLjpGDX2VkDOxowpoYwdI9Fczay6kVW6k5Z
7XL7n1PDgWSob6QpdtpobOZqRNPyrqWn/xS2t8+zp1ixd44S5BpzNUc5LZTBKVewZyzzNc8l3CYM
0eMNF6Lf+P8GPdh7I+PT1t8DCN8bqoStzrOgF0yV8hGwtWPcbW6ixqiPs6j+Sb5j7P4QduKnuBz+
1SMcU+hHWHayL9LKYkNQB1mxMkMrDh5nA+Nqki480k1kNdzE3mq2oyPYQaIi7kZYFia/jmm09qf3
ClZFxgO9w0YYXJsvVQi1vSxRYL6ahywqXt00ZTvF+mWke8Pqwqgu2YkiAJQ5ePIEi7TLOq3h3fLE
EdTjXzuxznPTUqV7XWD/fgLzyC+eA8vbOH1+rPJmn+naWYDPzDKJqJpHOyFZn6zcDVl8H7yAagSO
eDF9GyhbP5wFwwkSdq35r0qXn3gFc8HcItrpkfYvN9pzXcutQyU5SMoHuoQ3zkxpqTXudJuegaS+
tr6GiuHrYdABw5++HROmSvRvAofpqwJMR3DJ026fds5u8JqbmwRPNS0x8NThPqHzR+B8/EejNg/g
f4pVoUqcCxSLliaoO+9Fnwhxi2vpInqUxHKhcBRadjYJkAz0BpPofhw1QKP1uO0DbpqAThMGAhQW
z8afwabnVwz2rUmthP+esJOItllZHQvRcwaqQZaZzHj2RnuK+9rdqpQNbcmkbWPE1wSFstVmvl14
/ZBroxp4Zs54AyyvnafYcLDe1l8dfkiUtK1D1oCIlenMu9qhNTWSzc4Z9KPjRMuhDvAns/k489Zm
8eVyeu/zaFPXQVibLykw2IjQqYyrbVN6bwn7z4o7SPJEqftXYKEkEvSj1NIdxUS7wNF3bSvJMRSM
pdXNreLHEQdN74lDrnlQVVn3+xQnLy3ozbCW6MKmTjtOXn10Dt3tppb9kyA9fKhRYKNx5V10R65E
jqKViLBTj4WfPrZef4ppxECa5+QzjlisEvKQqksveh8/2Ta+Fp7nfQtIzi38nyJjG2Kgkq3KIEfF
xLNhZ/q/0atfYPil217W07HFrrKZ5fA5KD7lmfkX8zUPX1lPyuIRmlQ49QAm4ZvHCTukqKuB58QU
m2twKBguYCC02IQmjKTJXqwYLiYXzxOncm4ohW6+oT0tFQnilmvpAwAchyS39RrjRuirJl81Jnar
Cdm3MqJV3nbx2tc5Lw/8AGfPt7DFU4lrezUw0YtH7egn9MpaTc1xBOBREvCNTAVniZSxt+21S6L7
nyv9K00H//BeCeKjBvCCsWD1mtaRbp6MDhOD0N/7IH6JZPWuj/5TAdbHUBi3uF5GjQWqI46/GSds
WsK5ZYVHI4LIRjLZ1dnHtrgW9UI7dtDpO7GKZf6Nlzxev7bIX4vn65s6RW8N2DFgJ7RJDZI6MBlx
78Aaa6SVAhgsG1zeHDwTk/roGh9L0a1dHw6i3xLdKYAfEjRiym8gZ07aFou0vTKMgawSpdIuflNT
WAOZLVB6jeRnJWXfJR53LcnBn2bzRqdLSCtid+sEwTF2u3817gY0EjZA9hhnIaO40Rx2Na0JeJIV
G91BvrvFi6c0XFITru6S59GQ1B10bt1aa6pn4uq/BXGuYRiU04qq1KmG3JJagOs7dl9YOHKWHnjH
k848K5vGLRnObLVtdHMfVKAz0VXddcKoY5PTLWVRH7CMkq0ZxBkT4T8jKvgec/x7wV9WL9+DGc93
Z+Ck7AzZD1CWJYqh+j21OgWRo7bKPirkF8jrR5hQ9nqanU99kkdLl7ffQVyKya6eHQMzMjP89AO4
aUXvI1D3cjBeJzldSuliBnTpGZrcLNnQqiMVkHuzcqgI0rovgTc/sr/d8URJyksexbff38HEuFiN
2omOnVC45Sctko/NNJ1FtiD2kOrS2Gft0harg4FnJ5X+uwaouGV6tkJNuDW686/u8z8sc4eeJiGM
G2yxIudEzsVDk4V8bA3voxlPaLbGs0fYh/8MO9k07Jd+9LCQ0dyySgybrZvmHoQYIccvdHBEuzUI
uL807jwvet3KNegFSRnW9p38bganBtredMcCx1TqWCffmB7M6lkfu5kiiWbbCv+vHnHWLYI7NN23
wgMzJoldrDUENtWVodcT3SEtvzSWGu8uHoNBVxDaa+82KaLuqn9sVA2RIKDlgIwfM1YauIhCppIb
u0YvadB5u6w82iJiazC9aRVQ7GKk6l3qycWJxLITKTaRESGV4Pwr9epHTVD8KDH8J9yv2jRASjqw
tyQIKM/e0bZKCM84tHn2UqTMdxnqfOSYnXEKYOrVLQ0TWcJTwLO+psJDlwW/LPAkBFoZh8XNcxlq
9kAwKyuDBByHqcAAgkEkoJwDUFmMOUtX+VVY1QPDJ5B0FnX2GddA3bprNTJYdDTboUhtA7IwAhPu
rUt0fFpz2OtZQ/+ZiR+dKh5w6AgPglTwagEsMj4hXT+FonSa08TAwre0Ya0Z7bjWYmBYhkEQuX/1
mB9sBm4xxTqQ11axQ3XhIO7wWK9Ak2Vm81YHbN6siM4ewkX7qJg+S8d5YW5Oekj9ZR8yrucvySyY
U08jwWkHX7r+oyeKabk+W7tIoyRDb/zDUCQUjFdEbxqbo3ojPv3Kfe3ILsPuUAdrYmeB7ZMSjdm6
9TZurfLZk+22eEgd4neNzRJjJCUL47PIkj8q7V8D+0G1PDHd8j3PY/whCpRa4GRsp6oSwkeLIYle
JcbTd4/6Wba3zb6cs7emM0ItRWdHVyYzznheevq5a+AaEuu51cv/FeUg5lg6q4pkfJ8wEdarT8fl
/J5ZSbsN6FdJpxy7h4sw8z/CzmM3cmXd0u/ScwIRZNANepLeZyrlNSEkVYneez79/aiD7j53N3Du
RFuqXShJmSTjN2t9C6rIrSUoBv/UVTLQjSM6mkLFD7iWg6C/9I69KpvkSM7dfkQEoBGyMOCt7N32
3ATOwRPlHnbcUrPVzWz8tfQTEGXZqyvKHMl+v5fkdjFU3Ub9p97gheny2bN9DtrZXEIo7RJm2WqS
jjtPFhYlBFX4be1HmIbnTGcZUnUfPCX7ddrG98yz0DkqREouLWznvQfkIDMgw8Tb2CbXrh4tisDZ
WaW6xRks0FZTbxXPvmb87h3t3WzHfd89FKl2HgrcHZH1GKTaV4ymTDOfO50BhCG/PUwCvdVtbI91
vIf6ehiYeJYVm9kKfwM1hDE8h1I8Rc50AtZ6x091CjAmgsDiGnEi3upiana1S4qAQFGsRTSqWaF2
vU0ui8btXnOoD7TdPZyRHg9ROxaC05ipuhWqO66Wrzgx77GDwhY7fg8VM9lnidJXIYrFZRl+WyGb
eX9qCRcbmhcrr6/CzREUWfmbzKdXAIlNat0JFrngu9AMrhU7HbgPxnuZGXj0Q/+Pkhn23UDO3D9r
CxAIy5LUHmXCAhlADCPT+o22B1UZgYIUHP5KeMm+ycMWBZXHWqm6iFQ+h3X7Nv+XCvdFK1tmSkzP
TOvRcvNN28oX7FprDzjpYHQfWUZifGHEG1tDQ9KDRdejbNHlZPqmyQ/c9kuV5jzyPIJzMlqM39/B
T7Fq5g15eMYyqQEmDue+44zy5teZJunRh+Wsmu7q9OLcGNF+9Ac6j/SromAQg3HzdLSvTbOuAiqV
WPY+Y05nWqCZXxklZydDsjzsn7Q0/zZ4Z/HWm543McPCUM6h9ajC5kosMCCb+Zp2zI7Mpqw9NCJj
P5CrpanT4Bhi55QPYQNk3UjFXxYQB7fKdhrSG8eP7lZYflNvMEaafuabvKbwSsSbUVEgjR2u6Syk
u0q++s4/94787qIwJrwPynPc0iciFCjr7UDLReHUr6HQMLAGKwl2kFVT9iVbSi6PFCy72bQNwyw5
nUi0ZpKRH/PqLZxku8QAhc4mCp5KWPharb7nn1EQLeOG3idJLXuIQt+2TrTVQDMy6JW2GFOJVYY0
wdQgKDdwlm3qD4uuAGw6UbvyII7/OPY6NGFC8HYpb3irlXXgDb3gut0D5c8ISPMoraDxdoZYcYtv
UXQfpgmghz+P5VRNqnNmbCbmXMRw8MYHCQ2xrz5q1SwNsKjEbLSA8m33bM6XtA1Luq2I5E3i8+A4
rJlJDE7JQss0TAhGr2eLxjTp3cjUiKsfiZsMV61Ohiq7Mxhi28o2NrVWsDpRJOZAjHhDvcAgMGvf
DDv5GUxMDxJ/8LKpuhUm73GDnGogTM05dohn2dGddGs46ZGHn9cguzxgdtyJ3kLPwPuT6F646Kzm
mjBj73DXFC3aNy2DcEKAGxt3R5xETLg3TxVgKYVz8jpwObFgvFb02BwI7shzJD62cBduybuQ9aCy
qhYdol7QuwyjBhOSlmPova9KDSnJZV+htMh3ysDJDmZqrieXzYcqp5aBKTo3RY+9lH5VY0W3/T3Z
0VXvrt3C7TdGfszMGkSHfvbr+GYG1afud96SoJNx5X/gIlcLT5mLSjMREPToHnoDv2YqwK1Qojh2
8uWn2kPe8igCaXtH0pYWDcjw9Arles5FUhns9yVzOQvYWXgh4u3Wt5CbIrNk1KWe4sQR2zbsnU0t
phmtQXsFG/a5tZW+6HPSA21WzEdjdkGYmrXPyeM7tKlw5gCbSzAV5pbgNxxapJuAVvI2BfM+Ysb2
WBtokEgjWJFFCiepasKtiZBYiDY/1uXHGM/OhI76wC34Tlqq7Yc6PPpDG1HZ+T2jk48pF1+dSyh1
q/F35LgDl6Kvy4aiTgX2gyNJThWTni3jaHZjD0AbRlxPQ4e6nGHnoFvhMrX8vxEL1oWT47j2mesJ
d7iYLstsgy2Hy9+NrfrTG2jcSoS2lFipZ/+Vzhsrfn64F/gw2lIIItu0VG1TI6vxVqZEwqj0w6q9
F3S4WHj9aRvSoG/HBHK4Gzio3IoK9V5wNVz0B21DZ1U4aCZmwOadyZW+buvxb5MBDAvYPQumvbys
ybIrnB6ucHkyS23gR4t+0LodyizbhXFpLBI8G9A/OXfrYQ1CEQU9oJCFXoQ/IsWnUWbPxmgeqLbp
xVWZr73pEnm6tm208VDnAuFWPL74UFcWQ3zo2pkhG9B0aXVxR1eKrA2XWcmFCGKof65wQnFCdJQt
M2CBuhpvI0m9erz3dRovzXR5uWlFMzw5ATSXgFUq4nBKqiwT65YMSdwE3s5VOir85LVHsI93RL5a
7I8VfAPXD7UVGeCKLLeAbaxC5aIGuhTV9gvdoymq+5WJF8AerD3M6xNTobNEp11Mtr+8WR2A7CaN
PxtvPOgiOFpGsEkF+3yjfsjxtHmGcypn6w/fXHbzFIG5m9nOcleLAALHZKgkKhDMnIhGzKOyHA4J
44TuGnR1vSDc7kaO4LwyPJBUUqEFw9YTxHIVSesNW/2XEzY/lIfvbhh94SdYmpgUw5C1Rch6rBtJ
yM3EH5vfben5yaFtEftlU4G5nlGb0PEYpagW7RaqjYnps0f+ARngVqI6XTbTchacrX7/byjlN0M1
slWdi9+wAat8FuxpxS9Rk6lnwdaaRH+w/BA3FoLMaT6cMtvnsSSf0Y5+iVyPVn5o7K0q+nR8ETGA
e0+SaifL7AThfS206glB2VZRJ3ZDfS4NYzXF0yvk01dVlauQ7hEvK7057TY65uGxSrD3ZkMEEC46
pAwRuQ36D9sPth6uAV0xVGp7bLd5oIg5ANPepWSphviMFrQNro9Z13okdslamPYKT6hY1KQA0I0E
UGGqR33q8VFNwIkgvjM16W91vQU0OfHXk33exY9xlj4rHXGiNr+AvYGinfMXRkHGozf8TIClL2o0
nTgtycjIkoem0V88Ajods7xNstAWrX4qYsEFrNcYo3J8EGzvrZ5/UormZbS+9a4lBKSxn+oiQJCT
sG9Rrgalwjh63HMecEGPmWpbt6cuC69FPnCs+uO5GVaiTh4h9wX8asm97ttD2XhHhkUoF15ISac8
wGtjhvaL2X8UU3g1rPyoqfKpyLKT7mPhLtqNRprvUvbQm2y7+1RG+wHbh94vYhRTae56dJgWaU44
sW1sbrUYWJRT1ML1sOdtmlY6N6oI7vEmwMcLPL8rr5PSm6UfiZcKHa1rSvLqggbSCNVxCM/eGs4T
te9C+1AJhR7MafLh8kUSDEj7ubOtwqQOG7z3yAFYKB+MHm44PraMujUFa/6eKWbxUQgFy++428KR
OTgX97xiK4kFRR/Lbo/pXO3do5zHdDacSlgZh9K1H7Dq/MiyODfO+A2OBp+3/RTVrOdY56CObY2d
HaCzVmMUYlKxPyFsPUcdKcXN/G6aklCzqgSQXcfsVHgAkOxAy5NXPS4eu3jCnf3Rtn6zL0KUOB6U
PsBy0zry1pBRnTUGT28BI2hXF9HZpATfSAeu/RiQd8VEaWrokcggJA0h4faPQFQtgOANK3AUzEA2
ju9dBo3UATtm9mzLtyrHA62zmgw+4rq+UgaTJRNRIyWhc9B7Vnic3ByN1lY302crQhfYRzegMiuE
EbfXLNMkvWuBN66Yo41s+jAfh6LbdG+xAF2uN0a8iKoy3fjj9IHi+SnNCO9yOv07dVghgkTlXZe8
MH1OUeFY264A1tSrYJ171QsgGHRtuPbA3jcguZloct9tp6zkHvCjZtFxdGECYz4MDJ5w+W9sqmvF
2Eu62c7FcpQbAmnA+Emox7KxMnIFZgttYxQEFkwrMsbRJAT6c6RCypbYf2NY9ckNu9UGVa7x+hKz
p+1zwy73SnavrRVFuyGocAZY5QqVzdHvHdLGG0T6DXFLhoxyBNOME7GsL8bYwMed6aS0Oq+lOlkB
G2nZJkw9Su3RaROMdhHlQ3Gox/HmFAmhki5ovi54wLA3T5C9p6nauJP8MYsex4XJu5ZOxbbSqqPd
Oq96dvVrLqE+Z/pUCe4NlC6HvHPOie0s0i4jrLRDZ5KWPCI0s+MZR14VWXVnLQk3Yz7zunVujbJ+
sEds1ybHEFE0CN4XwrC3vfOc+DEMTQdZRVOITx1BUxgXVBZ+/1O29sqZMUq+6J8dvT33fb20O76L
6frJQtozlN468VRl7FUZ3cJy8LhUsnzDeULdr3cPHQkwwBXzdeH5r0Ob3F09PCLGOk4RVReZ5Qup
k2VeQeVa2lwzSEYZMvrnsSBlrooYoaR68t11BjZoPACsti0fLSYwAL0ZH+3JspdueamK4KF3UlyB
9UuJ12uJaYrrOo8XJEYxxnSbD9g1H9q4LpE/L/BSWT3hBKLiwdjYRBKMNnrvl4i8MtdyT1ThJz+K
dxMZ48sqwc+SAJbSNSbl+Iu8A8hcTmyPuuL3n5HJ6xjLJ1wJ1OxWfp58/adlZ7EMxvSD2QYgpv4y
VkZLeY/HJuzLF88xjqjyLPJYFoTs8Cqk8g70G9ErA48+PsKHgxnHMJuKszkFDAQXoSIGi52nbY5H
fORks8SYChKpIc+LoPr4r0FeO2QeHPqkx+9UvrIQvI6V9oXmja4EVZL72uFMD1z3jszqs6/tb2IP
oN+pP/57SFjFQhuZu5VijlPTIeYNW6uL3yTaU3CMXAe2DkZ4qL9CDngE4+HRSnpnjU7cW8Jr0nep
RjgBeZZ7z19F0WtccmWGuvvkWwUlVbM1a87XQmf1JFX7p8ucl5IMAoSV5CsS9rRJOvSgMfaMtq6/
XNb0WqtWtSof2m74y0LkLADEAPLZabJgxUGAj1uWO1Mf7lFcZZw0NAFqtI+ipIBswQ3jZRvuLNQ0
ujBcYmh2SgQuiUkqvJW/Z1T/g1tyto64wUmKCXCqOBaBSIx1OWS0YptAgC8C5kiqcc51IraYbaMF
4MJkncs2PFQss3s6qp3wi0erTAzqcoITmE6oVR9yWjtjtNI7vV6UgvEgAsMVP/s9y3KUglVxN5L8
4vkea2RAOxGs8oWXaCvGsPVKxoQ1eF+ujTIrKgAiAyYNKILzcxG7wCnIjUPYYl3ymKcKV3FBEZbh
MR2rYDPlJ9MtPoaix1IoqNYnme+Zj7KvdaDhumyGyQvS12PMQzVu/D9Wiz7bg823cNNbW1r0mz7a
Qrz3rKVN4gkHIqu8JL4LzQG4URqzVV5bDHeuMR4WOh0M9124rJPmo+s4YvOYg4nEKwa7jUHAa2F/
lbY6h5Z5qUp+TV+zyq3eiW+M0/NTpoupJiGQANvNhnDVdEwUAZtRIEp1IOXixQT7yFZZ59dMuN40
9NgLz7CW9LC7VPR/efJD1PAfpHRBDZG70tEu+lMSH3yNnbbPxAsXTTTRfPUTNz8AIjTArTyzldnx
kMgxfiwMn+01OpuCUtgrr0NWaxvLt4kSgzm4EbVVnxvYwYsWKdVGRu02Dx1/NTRtvEoHCGZ+eelT
960JZbBCE16HpruWZt7ADHSmVYV0P8EyuK+N5ZwWPdu8nkJXxesoE6vM5FX3NIEKJy5RWjvSZVQ+
eKgPpnqdM0RzM9gLFFsaBA+beSJTL1Q/1VNCx3/kcNkEZvKoQUDeSjHbdqZWe6hND3adDJk2YdVS
xZPBQOsYlgLTNyFZ67isccFFVr9rba6F0M4ruj71RU5gt3YMVdAMxsFaBaymhRedWPzlTv9AAe+u
Dd/8U2WEEmadjz8kkHc9UOOuqbkNMKZANW5b5PCqQGGXTPQ3jg9RrrpmsmA73DNd8CjuWM0dCifV
LhzuxZIwXJhpc2/njVdFZgpJfolxoB4o1mYDXlhHhGan4VOnGGAggzdXgGzkym98IqZlx2pVgioj
KYbSimw9Jkx23WSvSBWJkQuhRHWBQvjXBGhfxmndB+8DUvNDLAH+Um8T/0iOuOdO0xH9NVOMOKHj
cI3PwMjl0lTje5iQ+crcaVgHYsTaMuZHiygaWQXbjMiYZ8s3PQJdCFKz2iB5xiHHhsOI/S2K+PY0
OCAqkCZ60bopYCgB9KCPaDD2sKCtbgTiTYtC6sa2xOK8JyHTW5UsC5+dctp0tn7RpiT94cm0gauj
PqOhgpSblf3Zy+LvsGoZHQX8bV3PGWjrA7se1zf+9SVyH5KBGwiDwKnOqdTie1LelF+Nb37pvLnG
ez38lEBIT/8imsblG359DZ/vk5ICrTin8akrg3QP95WRcpw768ImdkgxbkVyEELD9vLyRbfTBz/o
5LLi31rKotSuvx/Q0Sf7IIY+hv12gTzcemZ1VKzhY1Vn1t8M6UqTS4F81gxe76mblHnT8SEDm4rf
RDR9aPVknewoQU6YyGGJ49c4/X6YIjtCKptvMk89jnWytKGvoDMrp9d6ok/sMzt70hg3WKXTfro3
hNrVdz0XjCZBqzxLphEwVAymq/f+9ra8evgmHtre3YPWHS+VB/Yqq98oyBDod5b+rFW2t/v9Mjb0
cgu6l+dhO6m9kBwyugGgnUq9sTeRWZe733hZMzbPYozLPTnSw7nzkmiZNW1xysYePJty96iG0K1i
b3lv4qML09Ge2wJ21dHCVIIsMAf8p81xwMiQKryXRraLYOoszNLojmiPTZ5u2Xtdgq4BSNJe5KQe
XGVqZz/DBJcPQ3yWdT/DGH3JzsERJJJ54BEM7y3woKDEcSJWRdQVqzSkR64Dx38qvIGY1zr7HAVC
+c7BlKQT234R0KgPTE079l+Bc8QtgeA1UpSKGDs+Dc2+qSgtH5JiepKWBbWg5bTGwyA5uCpyXE3I
nJtcR3YzaAFSuwF2SK4zhmiNhHovsjeIqvJr5Ebd1tUiyGcOI3K3TN1rO/MLWZlgX81RNrkNcfEg
xO65amr0cg6KzGIoV3FloDNDvk5EHn+REyyG8O+rbxJ904uhe8ml/7+fES/q7ik6/vXnhpFM+8zi
EWnnQ3JMUizdhkjq156ZZiyb6I/Ldrhrlr+JTDFImDWP9RkuU5EwaSEvAYOb3HPED+u+bGBze1MI
fCNQW9dqt6NVMSwESzNGwbCn9eFuZDDAyY+IbeaN9sB0ngl0TcXAmjwN9FfHQ1Aasr2m+wyXVZ02
N0wrxZ67XiCGeSq9Jr+pumDgNHOC/ehp8G2b7xQCN875ZQo3fxAVsFFlDmhN84K/U6OLAEm71uii
zik5mEt3YNaqDI99dk+62GyTGsJLFNf8/zwAFt+GydIbhnFj1/SUPQgZX4sOEQfN0XQ/y2AA0N2Y
4ZPHlFAhQWFb1WcrryWQDs+7KXOe6dbgbVxoS8yLZHaFAL4OKtFuBpHYZzzA4dKQEz63OIXtCgOi
ZADEp7Fl/Q385IgDcdzZRtq/OANUqmJUI8jjqX8xTe0dNCyMu7EjcK+qq5VDP/A85uNMmGte3V5q
6xJR89aJvfQVAaUVK+SMYiDX26zMRRnBZomVi8NEd3eFazyYs91FT/Js6xNft6hdQmwrlhFYEkYY
Gb2/jvijY1eDOIxG+I1Rp40n22OLI71xxU7IP+gl6/U+afaNUUab37cnHr5TYwhuekjsZu7VFz0h
Vp4RmngkT8peaVWc34L+7NtI0kCglfg+4DmNFKU7Nvf+dBpVkW17TUcqPry4GJ8es5Y1io83eTco
Jim2Fg8rBviYBnvvWg8xoW+Z5qK/c0A39MTytr6J7qrV0ge96o8DimfakYydIDFeiuNoCJ99+HH3
Ea0SWGX9k7pIe5YhP58tq30khLYdVEIEaEw7440fZbECkynZkP8fA6iwuMxMxznWwezNLPRHYSNn
mep6B+AJ72hrWduBIf3ecFEeoh2To9fj+0Vv5AKR3o3+9OziOd8Ka7CPzA26TRVTfxfYMhLHcJcm
uROTqsOzpbI3r4uNR3OMsZhpOF09V09PpVNkp2HYTEWwNjsAvM1Vf6YtrJPTZBnD1tc6dw4mc3Gh
Zw0khn64mR5RssKyYPXRIiOKXFVezbNlbmMrBFkPPeYN5B9jxoYqW+l+iYAUKVAwcK6Zrr42BaMG
jy01kpoxv8Sl/oi+Pt7+mp6KDLWOcplZzX7frrHrawCKK9d1hmmYmQJjrLYdwRgYbeXsKmWV2Uw2
SnzFJZATTY5Oq9ia+JnZqlq3mey5sWTHi9swA3BdZlCaEUQcPcVBtybzBFfFprku2UXPbiSrja9Z
Htm7YWQiPrWUnyqp9lD4KiCkFQMMlMhiZ1vzNC1FLdSVnclOO87X/cxY0GnGlpYt3cPvl6iY9hW8
yQfTJKnKTsvunJGUfWIAuUTk6fmieR07czz7RTm/ap44Yc9JNqWeo35welJmGyQwWsbyRo1Bj6OY
dxinb7dNgrY74pJYA/UJXvIcgkzqw8xpQ8N/0QfthwuRH3SWSfh+0p/AconNyGzvwUPyCN5olC8E
Be3LUWy9AQV3ldjx4xBee5GD/E5s5JlMMctTanWEQdslXUMNBg7EPgRPsIh36SX+md31Y+1zWenx
MJ6YqfT7hEIHsaLBHGPmTdHwbBzT4EnUg3mdlOFv3DaJlw1KXnDNbfoiWhMZdN9sjMpkrCSr4YA1
XNuwsb56s6mLUZ2xYV3688tYast6RwzmTphB/OqQ6qAN03gmyaqVmo8vZAg2PNxOYTFjp8uBn48u
KW+9ZzDz9h1esVn47mMvOMJSvdDvnTVeC2B0HFFMs9scKpnjbgSpI6tOYLssa66JKAecVzWfemXn
V81odlPAy9VNX74AKWg5+PK70SCyrfW31XyTB+Ocy8cUYqcgBt9SZw/w9Tiyp7qQIQq+edTUAZzY
PSmoh7Se1tLsGIcncdM/Za4BOin8nGpRvyKoROfZAmBLbZw+uYVSLByOObZjBC9Js+0aRgpq2PB7
GedfNg0+Yo9jFyV+Zit8dzIkEnL+LFS8eYw5LIImnxsVZkfBMGSFpCT9oP5/ZaB0IjBy34wKDp9Z
InjrmNTyqPVjyAYLR5viwwDF47HNapsrPWEoi966IdE+YXBzKZOq4ngYXVg3kJ/9QTWXtnD0y6BA
enskq5NrqxWPAQ/1qa3YQJjgqBqGtAuLSJG7VY84VsjGfcDF2sIUlxghIi/9JMPilHqfPZPu3G2g
l9h+RorPrI4JA5S4/THSTL4BXa4zf0D6m0CJ6CwMIHwJVoQ4lWlSW9QvUECT/PNfz9P5odr4+bDP
eCIvyhDem4k7ct3ajvWIewNKhBG+pKZmspwwdool3soalX8Y3SgCfuhcWiPOT+QxIzZBiMKUtgSs
M0tZ3PyvF7vm1pg6Z+V0NRBVSYxMmJZPGdN6SP+GPOED6pEHE037+0EqD/P26LBItrLuVHgjozKW
nu9Twc6qaqVxkQXyKFw172NrivcRGd3SRsObVAVc3+j3QIzMbY+w75YENtlCTl+/gRd8Ccco+lRO
sLWqeDsrnu4OPAOSc5CFQ319/P1qmt2RQ5g//X4FgxpofP1cVFW/qKq6pJXOUvaUBdvGICuf2ijj
YWzjFwuYyTzYjcWScEZMae5cM/mJPKcqCDdUUDFqutRBm1UcO9XpzxXTZcXk9OTOeZh9FItzmVjO
EjUFadBjHbPMT+InMxC3NnTUXwJ+VjSymD8fXEsbP6OW8SpjnQ2iG/y45eCxl60qXoT5Q4Yk4jgg
3MdSVSEP16vj72fgLikSwgF4LX9OHEhuvFtQ7X5Q7mlK/8G8880C1LtxbHkHL3C8cyabVwB6YiZF
eeehDxoWu7m5BosWXYEZ2Pupr5/G+SsHIcDCVXW3FTNqScTTH8aA+Yupj7NTIrB2kR3Gr0kBygjQ
SXlRTfAM5JLmU4PYPmjKfnPG+JmyGjsXspRQCe1hlIKlQYRmMXUVPwb7AA/CWqrV3tEhivUe9N2X
OYuaQ1WZaBljAXqODyQPClZWs0QI6fTacBuYyxOrCluvzZ1JsOdzlWjhapyEufvl7WtREa1SBO67
JCKWaRzKvQdxk82hyw2UpuYOn4g8/TYQsmG/FBMND/9/qiyOaTtZNKOITkZnDvcRfIhocDTWKVgq
ETYPMZnJu8iJoq3wJJLDIf/MTESiI8SOByc0X3uWgQs5mOp9GJNV3IRQT7xcHkrd6FZkGpnvg8wQ
pPXtgxyleem4DlhpON08cGs3mDn8q1uP/jmyuqVgF3j9/ZA69P9W5DLy7LS/se0SC5bJ9gFqXblq
HHnlCjxRqI4XUcZM90iQ+RIsukXCnC6OoT/+lqZZYwN/IHJFm2BZaUI/oCNJZ/o/k/50fLfb6n9I
EzGJ9PtvkQ6Ix2xLSBIdTJOP9pw39G9pIlafdUkbV9Ssnmx2Y5F2xIVzGbRDc+9E0ty11mu3Wujs
ffIr4bPv7Drp9mGWxUfW6Q/J3OiFfiBZiPG2/b8vc5F3NPDFn6w42OTTfxZ96a5Ma7SOqorda+qw
+4RbbO6HjO1+4xYxRhA/Pv9+JlqX4js0uUWNsjtoU0R7kUUnl97vToH5XXGobsO8dVcQLoAYyvbJ
Q18P/Cpzbp4NUyyAsrhMtecYPWXK01vL6t5bOurYNKHx3KFBW+ts8yRPiHMWFcYqGSJn9Z8zM/6Z
6KEMZUhbKqpNBfVDEJv4769uX01eEJnADKANOjtTtQfXlT8MBDRsHzga//N30/8ZDsW3sw1B1CD1
seU44h/hUC3WYRoIYtAy/CTf8OsXphM333mJhSmEfH8fezfYBqr5KBoEyKYB83Ls1lVZ+K9sJXzn
NrHWPRSlNPahSr6LOEGj4CfuPjJJ2NHd0nwopiGeK43Df/7ZrfmlyJPRz7P9n//9v2xdGbbtmLYF
BUY3bGH9I2Wrj9LeZjXQLd1GnnpenAOdc0AU242iGPBO4hp097xfhrbhtTOguhavY56355Ed3hRx
yKUk0C5TyAU4CiptoyxTrunKPUQutzER5rtnleWqINBoXSYBLjjVxXsFks8PhnBrB+WPqNmFmIiE
l32j6cvU05ig1pw9uaUmBgkkkkVlfdSmwiXernZRZBknpdvei2VU6yS3NmHK7NdgQLOmity4vdcz
cMVn2ZZznVxAcS6wvNIjCHOT1sJjbRKdlTQ3ehCIc6iPxaYn1HVV5fg1hZsQllB2GPMl1vn//Iqj
zP7/XnJGyGzEHVMZQsh/BmrGEtSRNDB6GJa8GHxg9OS7jEracDPg0sOZSonawsK76kDidqIZqU+w
JqWZU6MEzFZMnsq7TZrW1itKdo0Jq8GupCetSx58xTB2twa0OWoQBJd+Mr1WdjQtMmIEVm3GggVs
rnWgtG3OTNqcJ3J3mTCjJrUADmOezq9t02R7s6rCLcpC97mui0dwVe13gn5SZzgWX+opkm+ooEMM
l2XypSOi00GrdOY8RfBq7TyOjBmcQD/WXcqueg7Ic3GarSXc4RsWwKve+MaCsQttde2JeyRNeR3Q
XBTVKnBqWIO5OAJehuSq+9rBmQrt0BmjDxWHcWLfO6y+NMc9WForSHoPe9wE6bwgI69rHdbGtIL4
UN3x3lWrCYOE4QkJyjxtLkmjo4IJCecFNZMl+U0X9SlwwuJZtp68N5W1ZNzn7DsDvRCmCwLPnfDZ
KLVyr+tBwgTvwDxn2JKZQ/0TGP0OUoha9z7rCVcTBec+JkCfZ8ZjaAxIKUSgyB7gM+RJ7ZWT2FnQ
ROw0x8mO4NSa43++wtQ/o6qUZRhKSosHn3BNpc9hbf92uBSGIVsE5xCkU/EEm1j+NnzrGq4XDQaO
3bavdgYgXIyBBB7GIG0XDS3aOmpLb9kavn3JNfMcwqwLx/TNnxCCO9MnKI1xzgoK7XQ3YF8/jY22
gpnDHoJgmKwR3nUgmSQVqj1p4ashPfeGw95oS5cXTMxWeUhagQr1jzoCWGEfoOK8aSY0785xGb5A
imd97Afr//x6mPMz7L894yxjDskl4lAAXnfEP9JPBXk90IdRK7olEFBfueNB6zs8SsrWlr3fv7kS
mYoXtD2WVfB2BlrCC1LZowW7+WTzUu9K2fbMzbvXIPFHNHZCXZDwRitBgBUYQv1vg38AEiVgjGFl
BrzNZj0WT511EIb1gqFDwzLPyRMK+RytGGXKDRgwDdTrzZvAKkVJ8RAJbnZN4lYrAzv5xKQIVSom
XqGM7bsfvmOUs/ae64ZYcmV0iVVwGITKfiLZOiuNldf/EKL7++z/5+tmGDrPKuHavGz/KFJoVCPp
eXGOBYWdPM+nGgezn3+U9ZyANbcAZp96+0SKo85z/kyjdcg/ewDvMeqZyFlaUEuYQzrZMzfs3zx6
jyhi9cB8QU6hL/tuk7UZFIVGOgtmpnhibc9dFrajrxzSgg5Wj5OmFuPEC2Z6iEewNbvtu1nV6LBz
cpvGjiwzyQ9IIf0RWnMUBcaxJKSVqBoecyCP1qPssPF3gKk8Jgds54x064auvvWkMy+hrK88MtqT
1JOVodgI/hdn57UbObJF2S8iQBNkkK+ZyfRWXvVCVDt67/n1s5jdmLklFSRgcM9NSNWF7jTMYMQ5
e6+tqlb2wpHjqsRacfUMDbZadsQ4VD+0XXguOLovv74+tY/5XuxTWOZ1zVFRVgE4mTeL//N9jRE6
qqL3i6VQw+44dDLcVTF+6SZ2DlkZYp8TQcrsGrQoIN5D7o/9sW3kzySPYLmHsrppSRUuvTxm3ohd
AnJ3b21RD3+b8/i7Z0pA2rxhBRLL5urXZ8qMgHEHVlFcAsEA/CagLRUsUyfSnjxZ/OyZjRzbMpIu
vQ3DxY27q4ihuTiT+mhlVuvmfZfQzol+YDxlmtOmTIpLz/hm+/dpc837aes6659tmKqwPqx/XopV
zWvqfBlOIJVUk1CgWOosUzVZmgFOiGWR4uP65lOcd3m/flvotJm6zX6T/2v6h1WmyBpRjfAy+G+V
G2/KA86lND8gobSC8BwYsmKtd0kBiwUQXDaN+k4M5js0K3CvtaLTu8C0+c2T+rz0CZhWjmPyjIQq
xYftXRflVaWPgDUiq9m1smxPMdD8nU9zyB2JFdkGWjvsiiRqkL+KXT+2z988g0+bY4vbkWNppqkb
tk2k66+XTNOoMDLpTy6TCMujA/kaW5sH0YP/lEBStcmFSesz7nY0ULhtBsMr581tZxH3QrqY8c2X
zZw/hg8fk8N1odqWlI5myw9fNrtFEaMnIXkqQXsKrK7cZHEb4dNK5HtSAcZHCrNTszA90QZ9gl2o
vYKBhV4eCfMUK5PcA3J9tdIu2XGG0WhFxMHaIlXGYlh+gM0QMM9zIACbtda6jRZ616F70cygjzlr
G8aODR+sOwahpvfQmJnyj12emloEL8S3vU36AL5iTrDhAKbAVI6S49C3b8Xc4rw/OBLsS2qZpFzD
M3yo7Npxoym4JnQOzgYxWotMHcK3yUDyqNRtf7i33O8PStj8LezU2/ZG7R+/+Zw/f+ksjS0N91mO
Q5yCPlz+ZmyEOJsQKvhZn81Zk64xGPWLjShoB9B9WuHA7hZ6WTjHnLRzbxzSR30eK9tBRpPkjTNE
ILwSkJutnew2/uPr52d8/npammXrNswtw5bc1n69DpWsgGQ1cSQocRecbJnfJrVu3WAo4ccOLQOJ
JvNXVWj/RdeqXdtzsHdfV0hE5uChoTA712rZm9hp511yfzbds32/P0CjRvE7qvn2/muTv4QgEw0d
+T7R3f6Db79XqcH9aIA+B3vN2YUFnbpUTOFZqvLA5sQ+0z385lLXPh2DLcvQNZuAVI1jnv1xH2hx
XFLpQ4QMs9I9C0R0sbzSOfWQnKPriC9r6/k5yea1d4aGtSNGqT4Y818btOknBt43LC2caYfk9s1n
8XmDyo5MlZaFWlLg5P+QpQqCAWoB7vNlyzThpCi1AzQdHbJBug3fTt1VAjEc+UpOOweg1aqk5dlk
72oKK4jwkuIYTON0bHvVOKOmyYBihmJZWbY4gTIyT/PYnk6Y9NYZO/0064AaTcOPqO0m18ICShsl
NB+GWmJdBUq8AgcCO0aS/dUwcfv6tf7m5m6ZpsEOyjANMuM+pouWlRA1U5ZwKXVrSQQejepGR5em
S+WCzHs9tJXzEJTQPtE5HoZACQDKvMWpsWrDoj4Ss2ac+6HBG5EidEHAQjqrFtqXr5+m/vkjkTo9
ADZjkmfLbu/Xr0caIFjiqpzj4zGSsHdgP16NzcvkMadKydPwx1y/MWDRbkmUcvDP45VkUVpUsffI
5ogeUZ5D8bdjk54WjBsxTrsWEi1oYx5MDmQ0cQXqDYf4la+f/D3a/Nc1nS80px2DdV1nN/Vh7VFC
hSDwekT8Ttca1CyS8LYdnhpHiiMGp78wHIF3QdCYVETnceLXTllYEtId4er8+rkYn790HAiY73K3
Eyr39I9vZCxiRxMN8KbqlCKVXuSJM770PvoHxzR7IN9YHJU82de2llw635YHuK0vqufQY41C/RiX
tnlzWg2IiPT/Apij7KysmvOmg8nVtQSYXNke73lz6sR3KNetdxi2x7TjQBfILnxLWpWMOwOKSFya
wzFNrXcgsvLUFhXMWXSCa5UcxLWf1IyI/j9ePndWrnl7tjCoH/Ze+M7ipKzSZFnp9t/TZMoTUcXe
lgOzBt1FKPAQnWJdAYC4ObkuSBYdulfNYqritWa4yYuAiX5VzEng6Cm7wH5UzJGBvPlOnFNyAggb
LWslBCk1/9qHudyHsdE+WBryxklN5TG1zWpbJagh/VovpAt73eVoHwjtpyTzoh/Vo0BLniPWFd90
AuXn/TFb4/m0ed/Os+359Vs08nQCmPDZ0msBR07FJS6l/4aNKjkaKQh9m7vbxjMhZfHRDUu9yN/A
MDUndcrRmNQJCVcBeQrNEIVvTlejBzKTUzC3y5LRwUMAqttUsCnGBEFiBQm3vNjhIBpvgokYts99
jlisLog405cssi4pJAD8PUNHHesTrZVqzi3DibAyZSHPteIXe8IzfLBRrfooUly5wFuHtd+bLLqN
nZ190dDjABWgkr6h1L7xgr/pnajxp87wSIzBp7Yo87pGG6lVt1AWxdZGbde39ex+q58MNZa7GLLZ
Wm9jcz9CTJB5YLwXhmdtrLglu2VMU85iAcNIJoNuFMT1zkxnDK5LZP3k8gYGYD6cDhdLb704od1B
f9CmR00pxAovv7X5+hL+3VJoSW7edI4Nmu5i3kn8z3GsHWMCGHUV1i4RlWbhWbesq/5SMwx9GYKb
TWxe00kvNnU0xNhCiTAQg36DpGY82wzo2qzaY1n1HgbY+RCanWtCUNEht5Hr9Tiw7r/RcJwWXz/v
3+xwJN5Qx8Yha+jy084WzCZm/BYqogH4uMKHYAzlsh1r343VAiwjH8U2A1y503JzFwRQHuqaaU4N
jHapKpZzmH+V8+cYd97fnt0j5WhGEr0qnYxzzH7LaGwRNOnkMXRqIzeegU+MUQZ7Pq72BjPrQfPt
+MoMuJ8jZgfsAfoPI0wmphS1ua8EzpWvX7T5qZk6b+NVoXJ31Tny3fvb//NhMToaUxGC+XRUwrF7
2A2HkETgRTf6rVsTFbhjfBadbI/Wid0Ht6ETWHQr+cBkR13dI2aKOfEUUk8IOx6eOnGp0dLuSW0O
ObMdMgeNQt5ga16Cew5dS83j02Ri4WzwKUpXj6to1w/aHyLQa/pHfk2E0hIKAHnvwbYeUkYg4PD2
XMvlruy6EqWprDfj6JG3UKk6OxIIOk7AjtJSA6K67O7mmMuCVMQ3o9sik1FfFXpJdNvwbyHqbL+5
3u93xw93T1uHZWkLU2d/bHw4EZldDbHGzrKlFYUGdxCSFVQthZsb1ME1zGga9rQCgLb38HeUuH1E
9BORA99lD1M76YvRL8ato3ThrdexLWmogzmbxFjnqkjSBCJ/YT2Su7wWeZ8fdD1GKtB10bNdVdFa
tZ3p0HVASZxSyzX4ZVqwzn2Gz/djDEZOx+29TIcV7NgrzcPgfW8vV6XIt6glf95/6yPdIeDUK5ep
nDM3KlXbEvCAf2tuHPlQub77sv1mv+RI+qvCsQygtPqHRSJy0DkyE4dgQPAOmtznNm9wZuiIE+6/
ZnmxNUO/vZZOz6qu2KargM/dWUVquRat+G3WgWtL4Oz/wKYsKhVvdg78I9klsrfOvhn3F3860DGG
TMAEnl5ufu3D0cdLUrl5BCgNgf+w8ydyWyJVIvExvnmR2uezO5tz3WY6ZEphi49nus6zrKyIDfQd
hZg2QZz0Oyu03kYzf+fi+Pf7IcX4EObdsBLAgg6+5Q17T0Kgwc89fbOX/jxos2BAO5gZ2KliC/zY
kByUvAxZnzgDKMmG3VT+qEVBeBET9vg6QGgVGdVWDKN6CNLyvTCNU8eq8Ka0w9Gb2re2HY+VNQju
yo5YmV1JZKsuEDzQOGRsOZKfS+B53f8NUcj+8c1CNV8Qv37LbM1iY8AbaVocez7sUS2C7PBMjnjs
W5jdKLPsNWD4h7HsAeMGSXAeSU4+ZyQ2//tg+lUP9rQolwNYKJwJRJsGIBXkRTeM6pVX2u1LRGEw
jfg1NEzMhpMDKPLQ+AL4PjHdayvK5NMEHrYAjveoJqTcDJ5Sni1Fe6+8xnxoCJRZlE6VXJybiRT5
lZ18vrZ0XcPBMjWruuHrjqiZtFY/xcviPJFB0J/DPBs3ifJaJl2+86G8L2OjtthbFe2yyOwGpKhi
3WJSdf2wIZyecfs3i5b1eZvNEE3O7ybXg8QN+utNejCtqhiQjaELBjkMgmNGmyp7+h/KVYCxcNVA
imWUCaDsFQ4plrX6cM8qqSGFbrwRT24rBU5QtQy2YwTqfW5GKFMTXo3pmijgpBWtC1mLrP9yMcPE
So+p2R3IxKr/jcpENsxWSyFpMGcvffh/D6OR9cSA3lpGAQsjTfv3JmJSV0o8KU0f2s9NxFkUC8+7
DKE0kTH3k1EL/QejSx7KHsw0+RsY2xENRSD5DjDFy2WCDGmjGA5ArM536APbpwHdfhTLxlWr1nBj
3cZyXQTZmmOkfoL0zarA7q0OmSqO5eMEfpbIW2AO36wUxm9WCgbJuoV4yqDT93HEYiuZh5aD5dCe
TZWjEeFQa/XubIRD53Zy1G9ojyARuK2Faw4UTNH25UEpCHlQ+LhANWnT1htxm0wxcOSmJzpNaq4u
BlCc5MviOXbUI//ddBVURb3ORz24SSghZjVFl1pnKUTZ7D8S9ABFElV0nUuYERNUVDCp3/W6PvcQ
5x6Syf9skwXy4w4xbghDTPE1oDh2kptl139EqS3fy1k/EsSO3KdFOLs94x2XGWRLpN77ym7rvTQW
Q92isTbagHScVrpfrzLW59sSd3GHJ8ddCWqq+eEAQt8ejhG5U8uyjzZBh9OrbpThwSRC+aB0MPYg
/z3c/8iXBVTR0CLfKKnZWYT+SSksjWzvxLiovn4ZwCEQsxJeNVv8UyCtgn2cWOuYAd5CY7a9qLh5
7ctCQqKNvFMZN9rCmBTn0qlafhow6i+DKZ1+0lTdk1iXvOi9om4bAv0Wnp3+JKx3uBnzg4ytH9A+
AyI2+pdYDf5Ek5pdTNIAiDxkNJR4KxK8SEUqarSUmf1ckeKwJ/+gcgNLy7dZ31VoSm3/lIeNt0hq
dZMU+Xx+btsfTELDM5SxXRFZSNj8i6L53xz5aTN8WtsdzZKm4J1A1GN9vPr5EvbcowH31GPVbXFA
cR6rglE5VfCk/FA/2bGTHVOMADYhJK6YlHEnhxysugh7c6FymNXFte16gM5laWyHaYVJDCpd1llr
jSi/v4xS+8mCPbCLxxwyFT4aTbvSYSS1xWMfr5wJzNCgtsZzZuF4ClpH/cvoye4G8r90WpWGgYXI
SWMCsLRmI0EKUm1jNyJ1Ex13QNGV2qYuU6znw1A81Lx99ANxN/lwRMjf2GqTx7g4nohozASEqAa6
/JGx+5wb099qZK74HyTODdWrV0br/Fk67OaiohK33mMmXBpH1Qfjt2i7+RsRQhSKA6AoU6iOnEaR
PXld7p1ysoYQzv5hpbEF8to0HxwsikyOJ1jf4zY3W5XOKxHEjHHh1bToS07J7OcAHCgXZHvT2m0j
Z5Mzp0X0ac6mGX0Z2pHARqvC84IthcuwCt0azuOVMVC/TomZ2scwdFPUchBLebACFfSvyjxaqxtm
VFjcX+w2exsbTzth2A0ZXtbtJmUVX1r0ES/kvaLRzHX+ZZW+N2Hps3g1EbDyKJltSshbAPXAcZzi
VZho2b6dYmiZtVquu2I0NwMWiI1ItfCsZ+WWi805GvNDOEe0D4JLwUiycR9WZveUKVtLxVcwgMh8
YkLyh2zpeYl227bsePr/+1Cr2tvXy8tvNmCOzv/M+a6rour/sOtV40qP6s7iWJkaJ9LHYYU0iSSG
ZSA5tSYMy4za4QWx3RNZskCTRzQ8Sln+k7PPugmCZlZTDWXLNLPn0Df2iDKKPwC4EMWLhdb0Xhod
fvt86hKF+GbHcJ+//boBYx7CMJDmnOB8LD8898gbZptAUS9TZrBrW+GiKapZJMNOYdVGLN0aW4k5
qLh7iLphZNNeB9jaMgc9lIWThBtQS/7hKiOQhZm/TDA8IrsP558Uv1dYebRkqxd6ciqzAZZ5J5E5
DSMj7PTh6w9C+83W3JG0lNmac/z9PFZDdWtqdGP5JIJwPNnGqO28gCEw3oJgOTh2tqsyUd1otqjQ
QOAQYo7ddShWzumo7VsnljejK6PzwNxwSUzIxKwpDmz2KgSvzqygyvnZxs1DEHTTGU349GQlHK9s
izho/s0XNQqMA9krxiGGAbVoEPlh4eFXyyv+BmuSHay0tNxACdvNFOT/SCzY10o9VyrExbLIMEcN
/tEb9fQaTRUrPKIopLCYAmxN/4MD83pSFOvdHF76Nhu2Zlnba0OxIsgQ3SZTo3ob6jFJfn3tNgIQ
DlPN9EIcpIHpTUITxY0Hh6qnxQq9qdwCuWld3a5RgiNc3NWBjgcR7UGOHJSEqLC7ZpNtwLb3FXaO
WroySkd7lCu17cZHbf657LIGBUh+LNIp4S6JDISAznhP9En2OJTAAYi7Qk+mpHOAhXCJJ+les9nQ
xADiEKMjd50KClCuCM6y+V8Bg+gzIVvjMcGzv0zDbAaUO5U7Ecu3orWoH2j8XSc86BtkRANGCI1U
JGMafkKLX3S9iThgDBQyMHomGkrQggmU0bOogXp+fbV9VqtKtAmcAaWqc+S17Y9fnbDMk1KHDiX0
qtv1GXyKwXgtYaKvkjjzyw32xH4zOmWy1WQ8Mr7pkjdtRl01OubJfKADHINIWOQmgOg+69OfMdpH
FfXSn35lHhKEh/8oNuSeqAB9hVuKRfFQF/5ICPCALJZ1dgVYoN3WefhsYmB/R9w1LBjNmWfyvPWb
GRdXmZ7hi0x7ldExSpD5x6Bspr1IPAuui0qLyoxI7qppyjv0XzegoIpNlloEb1vlwMqbqJe6rCdC
ejznh2HOzszJBHFPFsjERb+3e8/Y59i4soVKWtM3mzfnUy+Lt5mmAlM7RCbzIPXXM00A/ixqJTfs
vM2f6Rena0V2tWvS9aLJkvVHrSEBMc+7t1atOibVw3S8PwR5gCUruHX6ddCvdTU/ttW186+qdqEc
gqq0S38uxb72L1I7O9rZx3R5rS2YESxiAUQCE45aOeMD9s7GCn4qgQK/CQiOazZV9Q8Gw4OXOth4
gtiiva6IK3/7Z1e2SKezol9FJVOsuSztwQgeRTOXfi9pPsbpE9WNT2H65Cv/1VQ9e95TLZ6H6rkU
z1nyQuXiOR1fqCh5qRS8DZDIXjPlhYKosVCqtOuJSIJh6EB6uDlBviHKyvmRpqgbMba9WSIJ1lhz
mqf227aPrn46d0oOGQhmUcvqOrqKD80yzdRpQsRo2zULgeSeVHC8dBAl+/QwOHuDN0kceGxAU4dH
D3MZOVP1sVaOpHOZB+IGq+JUT3MNzsnKzvTYKWGfvezcZUgNL7aNkehCTRhFnUvhXMr8WrGtnq7D
vabpantzFeXN8/gY4PHdGn7Wbj5zCTfhPXmy4LhAdUuf6iYVOz32jwreKsjLVrnzCxlc/DxGA29q
m1zfKTTk9uoMu9sr3V6SOu/BSuSanysgnMTZe8mBspNDjJKbkAhxsErCxY++dyzUuQzCKbKTlp1A
YY2QrDBUJmcKmK6enFvrXG964+DEl9I6j91FxpfCuvTdJSNw0rrEyZUKk2vUX3M5V9BfU3mN5bVJ
b5Q13Kr0Joa5yLdrdFcfbolzU4eblT9Ezq3ROv3gENcRtwY91lmCympDOJ4Ndj9Woo5YJJMFSar+
BqJLfNMVFBl+W/UbHBbklT6Y2YNxLy17oDwJuezBljeuMpR+mEmFvIn4lvRzqfF/lZnXfysxr05I
ysxV3h+D5mKEV6W+CINEsAuOxzS8xM05Di9hc6b8htPxuRWnpj3xWLSnOp4LQw4CKqs/inslMMmc
A+1BKq4OYXUIwgND4qzf99k+6fcO0UDRN7LwzyoZ9FCoBjSafxwlnY/+hNSHHVYFAlmnHuSPQR7b
bteovTtg4ngcx7Y6e7XDy0nMRyboxJDNmr+qb1uCJwTB8PRUNBQXh/sf3R8IADJOwjiEo+mQAi+R
i0O9IMGum26BY9dnpW3XpYZIOxhhIyaQYwCI5OOPoK6Wlhbbr1HFAINvZri+G5HmP5cpKPqxsa0t
h97w37+vsrEOrHrvo7xcx4CLF0IW3eX+kGHTu4Sd8DeNXluLMX+b2GmeK6NMrhjA8MDEf1qiTF7b
oa52dfqN8OHz/nkesqMRswzUzAZzmg8rfE3mL2LvfGlO5lMURw6CoWktZhxa2HN0VUewMFNV4n/K
zkHW1ZzhyTkZSeEa0uFRt8xn2zTjG3a30OSAa8StK4rWhHUM12sAUHxBl0dqcf7NvUmb17Vfds88
c8TgGioSBh6fjrg2neC8TQcoP23Qbpqp4i5Z6c8J9hVXCGwccVpYVzJagCc7/ouJGh0MB71N2aUN
jZ6OwN85Vlvq+LiauNqXc5LA1/sU/fMNlBEQbRkAD7gM7I/DoEhOIycKYEfNCEI4tzC4mL7tb1sV
bg5cGnkeW7pw7JHdXs0i0CX5uIxntjRsEoWkwjezTKtNr7UC2kxH3kKfHiMHdbo+eu+Aay5NPn03
f/ks0+GtpXGGbpBJAjroD4oBZkv+VFdGuozUysOLBj7QNslFqI2E+D14m0sGr/3ObA5ZDc3NKseN
WQp0oKkcj5mtbCtE/FhuWmKWe+6LX7+pnwUsPD02JgIJNQrqT0OACTs0AZNw24LWK56BfxOt1VcR
LQOvd0VtIEfm6HfyLCINMYmd9Y7JYlTrjBft8YcatsAePXp6ubAY74LK2DqmTbdz0L854X1uQvJM
nVl1wW37LsL88O1KSb0aKviewTgvsSUKZKdGmSdjs8KZJqpkYcspXVdaoyNHI0AKTxUe/g4W6aTP
6zcyhXn4pK2aosP3FhDJWjmjPGlCn8cwNgiRtkOhEKSa6qbIcs5+SuB2rJoj9B1lwSHLfqGFw4ha
87RHS0TGqhsZc+lK6BCFYWZrGXBE+eYj+s11byD5R27IwFpwKvz1hatpQecUHd2SPnZ3aPPIJuqy
ofGqLtLQ+DNCLLzGloy/p3NNj1drJ+Czvn4S1m9WCINFjR0QKqLPQqcEGZedaOkM1AjWqk5oDYT6
bWNWc2pK4e9he9KS5ohJ35BsPyyha5Q00TNZEH8GxA3/BWliXxM/cqxVuJM9J1w6wlBP9Ub8kZO5
ckPUV17mxsmCL5J6GHzkSmOV9o9gtVF4NyvWz8ItBG2voB6PuJmLs+O3BCmmeNvHuV3SFC2ZElCS
4wTnQ1Di24DXvLPtRr0aieE8KWURLQyE77ikI+9JSgYvteHku/s/FWoTua23iJoM0Zb0SE/EGL5l
bYy2PnkiK28w5GUKlKOvFuWLxC6jpYE6J8zQowu1B7Qxp16FtDiqablFSOI8WKU1Is8lse7rDwTD
x+c122RWAxOCzocUH9vU0GjbloZTAfoMMcrkOydboP+7/1SI9mYZbFvnSjrkgTsyBqmhmatNdlOz
65zt4Gy5dpq1TqR4M1dvbBxvMxpzsXeCmUpeA8cW7DQFaXsaKg64C9ptpOFM1tv7UBz+LdU/GMbe
vFdMyF23R5VIhd7O0OYytR2hPGODzW07q2u1LeU1W7/d2h7NYULhN4OxmQxCmDZWvRH1htDGXG5I
UJyQwnCQD7f4Xc1hG/6ZdQAfSVHaUU2w88zdNOyqcG+bIEj3VrkX5b6b9hwPU3uumGoPQXIISVdq
D71/TIwDhVD23yqno1HMlU/HdDpK6CzkgkIlSU8UeJIIGt43H6H++RN0WHMQDhoWC7D2UbSaa1Nj
N4yMl9XMmPZk8gMHVEgX2V9lle2aRsWJzyhf2y4roM9NNRnTubMJjEx3iySB+zk42mLtViBOr7R3
wl1gBXKjYhy4ps74rAkGKqavwTWnFxmc26QMzkVCrtTX1+J9Y/Nh+2AjNWULwQo9D0J/XaGyOiqK
EZwu0tN6uDhQbM6ltg+Qz+FxwxoWMRO60fLHhZfb/9SdsY5buO2BF8ZHDLT5PrISAsf8JnyMvL9E
UKYnGsPp6f6TkiTjwdclOxIv3lt5+K5gQnq0CDRbBbJRH6bRNFYl4TLbkq3RrThiw8wW6DBfMf2V
1zyX5XWsnXIbhLS2ZdKXV98XN3WESS6cOfrUbi0S6Oo/o6iYLk2oqFeUHMFCOoV4x5GXrIosQfaU
cjCcwmmwVzRxxKLhxcIMA7UYi63Mmmcd/u4JQ7k8RbKRsG6EtU4rByAFSkrAgebPyMItq+OVWBnE
qi/uEhQNf/KC3kNzI1v9H5LBnWuUVkgv5657jncQD21mopaHel13erYVt0QluBsPaaZsyPytl1YT
S+CKTg1rAlxEHerGGjcnALYOE3JsdPlVS5WXZrLSP0O7+BPZMhg03eMt+W4PrH6almCWZX7PPdO0
8Wfc1Zz/I9mBBKaINNXIECJMUN34ETl8W43VsNyiHKnDXUMUEjSjcGePc3njrpA73Ph2tMczPtT7
qd5n3r7W9pDly+zQ9Yc64/iNqXOVRMepP2BZpgqi2qJjpx/teq7SP036kSrKU+vPVaG8v1dXsirP
Nd7LmGn5J+md9Puj45H9dEqLM/QwxVlocFyKc6ScqLo4hxrCynNfnAvlRFX3apQT1XEGtUhIcmv+
zr167USN5BIGJ1SoIjhZwcmo5sdEHL37I8MaytEA5FSFdZMEjr+PMlKXpVPnt5QEM1K0x+iRrFJ9
AVFQv05m8VoYAMkOGU3Z4tj6R6c4Sn6YjiZqaefI6qXYR+deenpS7zX089LV9XM1PQfPuWrrNMRn
vl9zypF1Sq1TE5+jHv4mscinLD6H1sm34MPMdUODaZsn615KdJ6DO/ul1p108zR1p+Feo3kyJHuP
U5v8V4M8UmVyIlCikUe03jpy73yuID+O3oHqvUOizeVVB7s6yJBkXbAOe4PTL4fee6X5fiK9QNnF
GKeNndnuSG4KXxHcUPe99Hbi5oFdsd0WoE7ZdhgbYWzQX329vv2mH89FrXG/ltg3OHx81NoP6tSZ
kd5yJLWkssJ/vqNDqx4j8rXuFQBoIHEOx9lsJpyLqBw/nWvwNpNHvsEmNzZBPxducQXDeLiJQcKp
c1nNusrWY7k2iPBdWcZaGGuQYv9WncBOIrwa0NqGOHlpbcpwa6I/KrZkKmdQKk2EaNswQF06V1D8
V2gBKQTxjbmzgj2GwkxEzrqfFGi4eglkI9N2VKHtQHfHzS5sdr6zDcga5uUgL4Zf02wLbTuyNUi2
vbehRm+TcIs2Nj4vJJ/LCzaw7ahaXZvNmrAWcH4hCddryuSF8LKMNf6/f6utN9TETZ1XNGkMV+ze
eQKmHdjfHr7YmX7aJHEOx+MoODZK5J4fhCSlZnVCIUmPPBta6csR6Aqh4PBN/RWoCsooVz7iVG0V
9kxlV+Qn+CylPiBQt03dHkJ27Y6pS6OW0oQ71K4h5jLvJdlhCjdW3PReORnDENnuRXxXy9qguBI0
uAJoyiXij6pMtzE5T7idOdfArw1BCnRg3J45DSpwCNccuzM3QI8IP4/IXqKZjRXFgYMa6v+qC1cU
ODpHLHVnWaoMo6BZLzUgWPfyQdP7czHYUoqVHa8ada7qXoVCvOHKi92MMN0Yr95cU+n2dILoNxCl
0bsE89CNo0bbha5b8IfgkW23vpfGICdECePOQg7bpWglUeG9fPYw2lzGvYg9RwbZgM5yAbES8Ujp
kduh5oncMXIdInOdVY52a1ylYgVOxhjRKK2SfBUSQBitIo8tA4HCyxRk0BxPs4S4n4z4nJf4xb2t
TRoGiYx8rv5qSlaiXME7R3ocAa3XVpCYoOXqAO7kSvguETPUdC/GTGPtZi8xAvqahodLHi8DRGN0
OfklfIIjb5Hrm4QCzYVZf/br85HxcZtzlffKJrc24a+7renWzVzNRPipC05Wu9fI2BCLcug29ioM
XfhCvjGXRkzisOprZm+rJlt1Ge6QFeoWcLm2QGLJBnF+nIVs4/yYSQQdRDOvHM4dMRmpq6ibq1ZX
Jelw5ly5wj/islzJ2KVGPtB+fuwp3a16t70/DnyOOs8EVCXPai52nhR9uJAPnW6c7UKLoiL+Jkww
UuPDtaW5QnMd6WqdK+HVda6qsYPCjuv2xVztvabItZ0VbEy03JlYJWIlxhUR7U2zqkiyZv/G58qn
62GXW2o72ji4olt16XTftDnuWsZfd6iGcNAwWSYm8XlJ+HWHWoxFksIBRm7n6diRhRo8YnIPHr3K
cLu+T7eENQQo52zVxUHD9qTWjDdF3nz0JJ7H7isxphtTznxjq8muRwO4iTufbSpINDT2weX/PSQY
O5ZSvjnyLW7f0pZ/zdvkv5Xtm+a/GfcizAyO6x3l+qokr5Z4aadXo3qxxVyeeJH87D1Twfjs7JPg
Fo3PdfKcjM/QeKV4ouqaCchT4D9F/pM9PeJmNLNHeS9bPgT9XFH/YIhbHT+Y4pYbxPxAbC7ylPDo
0LIf41Eh8yP3/o6sMHsmwHFbIUS8orVB49U20TLBkP3w9a30N61nFGToARxcvIIm3od2mNrVEEK9
uXWXyYso8KTdH8aE4Jw8QbOU9yi1h1F/UQuLaNDG1A5lGb1XDgs0aTXGqmeHpGowMmvip4jIiaO3
EYLNyv4/jJ3XctxYtm1/paLf0RfenDjdETcNgHR0SSe9IGSoDe/9198BSNWnJJ4o3YhVCDJZpMhM
JLD3WnOOSdTaIY0Q3IBlr1VNcY0AWHtcLDGIRSbfd+nMUsxJTpkxyvfrQw2fbizgmcTThg5TEZuA
FglpmmVH9nUaR2PTsp1Pg/iZqHjjRPrZXw+RssuXVPq5Uja9OrAOJaoXx4c41q1kP9odAbBpX3MN
Af+2g4/rG02ZPdXI1H9zglvv+zMMf7Als3ZB/sB88ecTfDTVIJHrmRO8srnPLWrTwmqmA8ml1Ogc
MuUwO6xPlmLd8r0E+GIH09ZSLF0o1i1BuhxZt1C6vetuWLxI/Y+VC3LGyHJZuVA6AT/ryoXFS5ws
6xfWLeH4Y93SBy7rlnat7+sWli4FO/nI70ZfK5dFC5UafkyVB7EuXQLxY9GyGPlAyUb55AJNBDtl
hef1UEgoeYN91aETtCfptoNodvn7s9R6vzPXaIouakecXg5+n5+fzYSM8BbGZUm4FyyVlN7wuUGD
fJ7sux5pI8y+cnqN6hkFstV7glQZENT2fFoPXZ0yz4mTYVsBmvNrOxowPCGYa1JV/9SqyraEXrrT
56LzLGZVTG9xZfJ++BqmC9/rPw+tj9d1HWwLCND79QskLn4b1YlUlDhyGycnPKAjqMQmefuU87Jh
sp6wHLw6kKW3WTw+OyL+UjRGvJ/jKbh2g0oUSDQzNjEG+yjA1TBLN+96FS1PEsv5k5pL+qnrl2Dh
Os+fZDStF/uL2dDoKyon+Uj48qegm7IvYxucewYKTzUSiRUdUuaI0yRntnwnUtErt+qT0qjVvdPk
9TdDruRNoiN1SAyg6ygFm33ZZuXj3790YKDeL/nQziAelnkF2YL+8trJdEullmb2dlDUkr66TsfP
Uotb3B1dsZ+ZZTi7ymTtt2cpX9f7cq1sJBR2j9uaqtEXXKIKG6Q7D+6Ihkxbqh9cx3HtBGeTZzku
0WR6gtTY02rPnpZKTS9eawj9bi3JYIXsU0zMyAkfBt8ofG2tZvBRN+IMnQu/GPyx8HuCxIflGA1+
W/hi8HXhlyggC9yjflrwVvEg5AxrhYanjp5STsA4wVIBfEew36S3Br9e7WmQWWvPmTy19jLTMyYv
Mb1orT7027Xq0LeLpcrQ7wcfO0s70A/AXKgWPs7ocvCnYikaKylG6WKpmP+FP0L4Uu9rwnd6XxE+
/LIRFZ/we7F8IAyPCvSlZjSNlQdOx4B+vyuw48deGntw+6nEJpl6qYlEptwdOncI3S5kL/Gb+dZ7
1gn9UZN7v2w6lqI6vyLD0tRK875SIU636MnlLCENIc7aq8IgLgev6xNzYF9NK5ZQEM3RlWEJkRhD
lPkGGtljXKEjSlQyeGoa0R9BHZ4aEyJL2BLfNlmzchuKDw7hSPAtp5ty6tsz7R1xCWduR2XhhK/y
MPAChaRrVq3SbgMFXl8vg64A32ne2mjIj1XT0hdz+uRJ2OmX5b+eTtqWcZh1i2qa3KqcHXMnOzBv
e/2oGiUZwDSWykxuTrL5SdFi+5S2NnkfggvBHE7k30xC+yAM6SuuifYzI9+7IZO+hLExPxQJ36t3
ZXIHQVb6neH4/cwCIITD7YhBM9qidZjzly6QRc5LancyT2di9n5nTOGxRTAG0zC6GmB05XByq9qZ
XwoRlXR5IFSQCd2jcY8SgpjQSFWaqfnInabnImyACRugvnojYCUf9hcjkYjJa7XgN+2r915jGMCs
FGWd/T64/lWY95ffO+TFLLG6oLTTLRiBk9C3Y8bYVtKq6gjvEEjNGB/iyOwf0KQ5nlI80Q/U74mz
lH4D6HnvVER/7qBCV3FFcVv/lSSmJOOsJ0MiAWvEWJKGZXExy+gLwgbbNVItJ+0b3G7ktJUfp0Sy
QjLPvGjCWJJC0l6G67G2hJJ3Cckx1rwBPasCd2vMQ2waEVuv2fnQpvq9XTvlb7w8LOfeXYVB5XEV
lnUov+q7lnAr8rTJR01shzmQq60AFIoCVpp2tlwpGE47KKLFoukYdJWWD4dOY98ZmuRGr18oDCSI
UQYXg4xEV+kt8zj3WgUXrHB2cZ7lIGgFDYbFl6ctB5RxzW0XzV8JZDHcqrHakzbQ9V8/6pThtRia
1jNbwqsKM35B6zsduoLk9LJEYQuE8lQVfXBq9R6SSRAPrkmANjOL1IFRS79us36Yy1lzlC0X7Xdm
X4vCGQtPlJK8ZxhjEOZUGmeSl3NmvAm9kAZW9frYNMXlDt9TuJsXnvJYmNhFGOrt7bBWbmI7gDA7
mcQ2hVp4V8EO34q6J1IEmfjd+linFs4tPmOp+fOBmJ4BWgqLZA+7JRCXvW5gc6VV+Dt3He16ELcc
zDLZsKQlnmYe93FslfdyRrS0LJMEGRcNd7auuamxpp9CTanuALCT4TeSyJ46ktu2SufrQdE+Khqx
hn1hYxMy3qKcXko6w66vo2T0B0e2NlhRtV0+9bSwDKUHZEoYgKYtLOHWE1pbEGIBCN9KiWrlInYc
UR0ZYtavWaCxH4+Z16UmboREIrNwwV8S20fkX6eqQEId1iZmE7+aw2DtRpUmcoc8Af4pt8nEkh8b
uxZ3uSapz7rzSTfM7CkDrC2iQPMTvQmPA+yu4/oRnfgfH5VZ5XD17avv5h4rg05RtaV9KMt52OcN
XsdWbfsTIInu1EGwOWXQ1Qm5mR2PTJQNAMP4Y4opxu2ddjrMCasrUHYv2AYvWRhjDg56jZFoE8BL
0qfkSNyJDDYajDOp0vVn2WGC20z2zRTFqI2yvL2xWZCsn1VTNu/sCj6WmUot00ZFx0RjtArSTL3f
hDWKdAnASiumR0tGEoJR7q51sOSa5kyykdkUjOfZPhVsP3utGI7wBocjO94fH6ndOBxzh5OYvSs3
XP7a+74t53u7U75IeqMf0YhP998fTxtc/oVzXj9bH5/oN9lRSx6LPiMoY7/bOul0F+HrOSoq9/HJ
xNHBne3esSzY7QrqAaFVwTERPZmTszwTxZCCGt5Ey6PR+mhI4lCqID1brekW8Q7ehICXKQzImO+H
pp/dXBKw2AqjQWHGNBHfHfJgTQpgLtEwlrm0MeAdybQue2v0wP3dVn3WXByZbVAxyL7TDvw96ssc
6DxxptouvHPrWFWH9ZNO/gaFwzjIU6crvtCX5f+gkKGeTh+qKcyepFy43Mjt1xp/X1VGwyGTGL6z
o4xF5Zxwd8X9Zn1ohoBwXg9d9LEabFDTld6HuxWHPiyU/IZhZr5Ekg0k7jhd+eNgL5/aDlE9VaIP
XjfO1amtiq/dgo7lzMz3Demae3OxGQ21Ta5OVt2u+HLmOqrXR5WORobQcCGB3zbRkW8YMyqIiqDD
26EmDi1KiQ1zqPJOJvs6Suv+hpX0mwUF8aHSyEmH1tmcE8LNjqAargwpGghlFq7eHPZY3EiQhTU2
xllo5p7DP+jPKgFyOrF0FyePIxpzynKey9q0QWMmGFwpdCk1gXez6uZTQmLacSbGkOHohJAyZpKx
fLQe0Iqzqp20mU6Z9WJLUe6TiGpcbKk2Lnquase86J9spZ1PkmHhGGYTt8UwNZ+sNUnTngvC0E31
ucyyl8pERR+2akL7NGALVuroYsfwpBVNfZTbvtjqkHp2wPBIU20Del6tTQQMMResXQoZplUk51hp
tAqNWVXtuzYlDr7Dm1YaAncK1LwWsj/CdWBMdCusXTFORy0jdS4gT+imL/viRtITcWMxOVe2pLV3
s1TuQ7pObuA0aGaHvjzEFvNQbECWH0LF3PS64pAeW/84dASWbdCdQOo35u1oi3q5U4StX2TZF315
L8SGA+WxKHOfaOPmVhgZAdmsLJighAhVRPzZGvU3DCn6h143O+ImpvC5ig5Byasx2dbEUC2dvx+k
LKilrZHZW4v3wEGIMiYft1xirBPAfnNRn0BuBrOR3iBw74ydruWcFFtjEyfjJycKQ7I2m/BO0EB3
Isk4lsYQPKAsOSsNfGBF6g0XZNR4My5E/Wmax53dER5tz/IhsCqA8fY4bKVEz114WdVusoqJHm6g
XZI4OyhZN9Hc7N8cic2YXsZwgBepCCqYB0UTzB1jPTgyKP+qQQ/ajzFGpaQj0U3RRXQFXs8wabFt
5GETXNEPfZaT2PpsiBz6sSCDuXcIKFziWXS7t88qCNNdNZIbN4byx7J1iq9NrRNDb4WvadB3+8DE
8pka2lZFqsILTIJHlkm4m/5zKAnTO8WlIdOoj829IbQvs6mXV33UtYOiESdWkI7iYc21T10kWZzU
6sOooOstIgupMBYln/Wm2CRNPPm/2S2/n9aSpCpb8CRU9svvRCTEaZl22xEvFaI5uwlr1ecplXcy
EE07KhiMdCcNBOGW7yUC1sEHAV0oJ5cWIoMyXao4/ki6a7eteudaNOpHGWP7b9bBq3rg596tw0IY
4J+pafRkftX9zRBgAgsd3ZZVMg1+Kb0xjZyTLUBhzt7tadTj8DQAFfNNzvr+pKrkWaIGcoyxuYXm
t59oF2y1nr38jJN4H9LL3SUpEYARMUgQKcNsVyoPYvTIfpGB6rPoz7KCHKdo1HmnxF+BuQGJ0IYN
VMxoL7f6V9sJ4M32Sx+/ihljqCqK9QGASWqew0TBWYT0Y1dZIY36ctoiYZ/9GSsHTYao8AD0xJ5t
YlabGtXDMTHtldJTIwZgVpi/hk7K7NjgDIQeDgBsbzbVkxKMX9Jykn2kAtpRD4CzD1MOjneA1oDj
7vr3Z4ap/bqAt+mfYL7GzW7SWdR/mZwpeQrfPbHybTkq+iPpm7P2LXKM7BprxFZZeZRcyki664ov
rNaS83pQFXafxIkrvjnY/V3VfkvGHBdSY1zGUSE/CU9oQIe7noz04AzqzlryksD8YH3Dr2AVkbxL
tZaopBlkM0jX1UEkVOUDMWryI+1ZVuFYjT9P3V1o8+5TUjKRZujy1zgj0YWGGYKCtP2GE2Rwm75U
9uUUqjdZQ/yOJn9nS2iVzTp04KaYWVH0COnUK4rp2mTJuZX64hiq0fhM8Pce14v1lA3JB8mQ7qJG
9I+rJ68PvpF12fymRaEoxvsnHNOBZelALdE5vxtR2EIXElGIW6Xew722tKWctSJY3IxT66Wy2p10
t5dcWXdHyZ0yb5ZcjSDSlkzEpSzW24mfQepHCLCfbS9JfJhJWeLj5aVUJJq1T5OOwO6wwdLja5Zv
z2ivfTM+WJYvWCRZfhAfJMunQtuPkkNs+9wHx11qczP2c9sviXOWaW76neyzrOLEpKwGwqrvND5e
IanxLcfrUt9xPGktVfXCwOv7pfA9dWv1oUc5s6uaLmppqmldIFaTcFvmn4Df9n01kRc6yg4k1PYp
FEl2nptyV/RetVZeeBS87IqfZbrNejShpc5umXTjJowMomVtvfk6+RaRcX//TkHX8u6Vo8mBN54r
KQ1jRf+FilVoYpLE5ACdrC66fNHAHMpLWdUFTYlTXQJ5UZOADBPKBUFJslbZb5rGzYCV1eSeX8r6
UqEdSY+I2sJLW1/6+jIhIwkvY73oSSSY6OEl1M9dd44Re+L57c4TH6dLpYAkuYcTATWdYI5N5Y+S
S6A9J6SAVNwvUkBqyo7f1YDc3U3GAqsgcGCslR4QAiqkpC+CwCZbqst8BIFSsKgB2wGCl1dahN56
ucX1ypcjP618e/TN0Z+NpYbwMJZM8g7qeJDXcqqjZRwsjtXRqI6ljTsWJegxQY23VtydKPr9KWP5
s9SeenFuxdksl6rFGSJgOZ/ztWz7DG/IXO7OS43ZRbXPPXKW7NJmlzq7VGhZsksxXPLskgz7iCSY
4RINlzQjXeISouUjWLK/2P1FSi8Oi0pgwbwZIv3ccBc/F+nwaGtnJcSxca67s9CXY0sKPR+nSykW
v/ZZs07DdDJ4pqcT7ixEo/2fSkhkkBR6SMSQyCAJL0YPKYIDSsjvYsiBXQvZaX+KIec/lZB/FUP+
RwnZDJ6W/hBDooTM4FGtSsiEhmT1HyXkdzEkSkiFKLzyhxjS/N/EkPV8xLOMEpKSSCTRFj0kSkhE
RfGqh0RRVImfxJAzYiP7bKwVzSDeLop9pjqe9smTPzc86zzlEJay1Tyuhrg5//49tlKKfloDIH62
aMg5tOcQvP4KngNznrUw4cptlYUJUUKWes0zJ9yEY2mdiHCJb1BfV/smCUuuPSMJiyqm5W4JeQd+
pd8iBdcIiCwJMtJogZGfNsJ6GtPb3GH+DulEuDQWDc64InUbw3Rup5A8rLYQNXYXrsjCId8a17N+
sqQRHQIZlxeHRnWZBOjHZtG7sgQUSO6LYmdmUvg8Ww5EQrygv1kOMYh6f7kxmfOpjDfAgaG25et/
6VGi66uruG0IOul332tinGHucrGfWdm/Cpbd9T4Y91K9b7DST2ial7IS11mL3usAy3xi+ewGusuE
zZJcuj1UABOAaMCcFocX5V7eebDFqEnxahrniqeuFTve2HkpVkLFyx3P5mazVu14RucJ9qCOB8oq
Ub1M9dgiLvr5vZ3jd/EAHFCi8MLQYykUhx726zT0KtOdufZDRJjdqF0KLb+yViVcFs5C3qdYjmmj
y/sCb+9aAWNVGxriUhnxhM1SLLUpMrcNieYRG47lCGibItaVKpw9bGrYU33sthS9PtJnS7eM3UeQ
AaTPaewtVFdx3CkB2uUNidcl3lh7/VptTWPBq2tvmJbqJq9Zj3g3FMOLa282vGzyRsNLpuWD6M8S
E+YOgts8rVpKqbwp9ubKA+dBASrubZdqbcLW3ElxB4bYnVsUrta5WrgU/KzK2lOxsg+pch90e6lY
Kn4hIbZ10I8tVZNF3O4I1IbY0FQ7pd8xraZmcymI41RQ72PAf8T+Tnsi06g+2I9rtTUESRf0xli7
ju6SBiLpbmgshZdGCIaeXph7kfBiTpa1qs7Lcw9wQrdWnXv4DweWtIo3dZ6jeGPuSYo3cxqont55
5Ibaa00qs8aNlXuUs5ZERjf/BGfIWrmJas0tTZLwXGTnN7FwB1YImRu3Lu2YEtqluY/MfcJZ0i0V
rYURyLJ3HCWm2Cin2EVORA8vNfY7XV4qJV7c3NUQJ9ci3yuq95G2l4Y9SROps+9il2piZr5LVYMr
qWReuo7qqo5rqa7suCMnieP2nCecErXXcW5wtpCxxuXBA5JP+hBXyqL2dMOrpx9VTh4FamkwvJTT
hxNnWipcS2I3UnnO6KlkileezBAt9qbK6zlHYizmXmcTwOFypbUx1tmu2WE0c/MCEiOpJ0vJoQsf
k5K6PSoFUe4dtqucJvFSxKygmqakZil22L+5Yr9T3qEDxwinW1ykNLYQvwgS4ikbpXrCxQcS9mgB
GTmXoSBnXR4JSzB3Zlsl5/XhiKny949QYI7NBr/Lw6wW3dZuWNEbg3iumiq49Cr5kSmpsq/6YkJv
zYgOvCHp21Cy0GTYeX0YeaknzYIwmk4Pca2f5lGEN2uqlRF2gqbALofFdGxESE+2ae2NYUof7ETt
7jonzq9autDc599NpN8DZGzFWuDZzMMYiLBK/PmC7dSBSGPJIsdbDSMA8gq3WC0YPNMwn6Lls/Uh
FdYllCkq0Y9heOr7Y6Ef7Wwp4msj9dAv0cAHqz2Y6VKW4+edL1Sf+UUCo89YyiJ5ODxYDL7LQ2ke
XI2VWETa/FL2fDTn42wf6doO6Ynq0lPfnWRtKUecq+psiXNRLdU556w6N85SaX6JxkucXxpIyqUr
xkswXCRzqSS9idYSdIP6myC5sZM6JNzckmCPjSpIWHoiO1h3UnkKxEmES6X6seuPQ3+0sqOTseU6
dHiS4ZNGOy092O2B/aHpEJexVAH7pFqK9odtLGXy54UHaVyqMA9KdMzMQ0Zjf60xPRG63fMH2seh
Oyksbjo6VkuVeIcrOqJnfT7L1TEG1nPOckA+ZyocL1SUX6Qlp/Y3u4T/RZdgwzGDnMQdm0HPOyy2
MuVDUKakz9MaQrzXSwmLlEy/DYNB2vVFqV3HRiowt0JXYAn0bCI3nu1ovgtAcj4URIhogmDzVC0b
j4ZbC4ISLucAaX8/4iy97YR6zA2reaTt1z42EpcurWlvzDnnihWhw8VK6hfWXLzYVerGnf7W1tFz
YTriETZjTfbI0mIJWroN0VuR9f3nHJnfZELuGLFILXAGWqKiUj4naXMwdC5q7aBWdyUQvu3c1xI+
nirbRNKY7xJDrx95m5qsu4fnwmqfCJBgKqXSWqVjiM8xrEzgbFp7Mxt5uY3y2fhkB8VNqD2DznCW
RM/uWKXiXrUHy7NU9oRdrhl3UyYNu1qJXpK8ti54KFEs1zh8SwmZglWcJugNeAIG+bkO1SPob5N8
wAwo01Rg7CtD86Mq4RYSk3Y7yb1y6kJ5vFsPcUVQYUmDaG/rAYEWCejBrs5P4TTJ16ZSXnh+huPU
Z8wJIwMJeqOcER1cR3OSoUY0YGNNW98oXLpQodWLArXLjtoAyEJ0UX2tv/UT8F8bDNDdepAmERy1
bTxU87YL9PlEX0l/Kc0TK2D9tWiD8jgZo40eUkQfmYS8yGWW3rTheAuSs+SSOsh7lZYIKfBQJOS+
vrfp1N2LgMZTkFQAScKgC7fcJVUyn9ShyG+ywCwwPmBlLPXCfMWT9KZIWv5lLKYjoT0CTLNxcWzM
CH9/M/hfdsi0XhaGqww+TsU++PMVsLV6ycyMhtgEMan3UYu8JJgxltsAPF9zWfkyz3C9Sik28OdI
8jVm8ZiCQd4TbiFhK3C8yA4FwLJ7SskQMxKC3tNIOf3PoV0+xSTNsBvnu6cF0TUtFOujkmAKLiRS
rNuhc+6ZIrwNpX0RxpOTPgfTs5U+x+IlXKtqXzQTYPVSzUB0tpcVr0nxKscfpviDprz244d2rXr8
wN0s5SI5NMWN1Rf1tTGcu79/3oCcv1vrs8xHKYnnGSAi1O2fn7ihIi7XmLBd9rJ0W5th707ybHq9
oQwfbNitZGLDV056BcbomAJosGgdKv2xi+/q0obHUxMhrujFHpIyVLJWgRc0AXEPo/CzZjfiroyF
uhVos26bziLFMYfxXMswFA3DOpuqNn4wBs2EuqNuyornI7SQWBMe2T4IS/rogI5hxcHONVazlnBV
4y3AJbudTdimEuFJidLc6GbLbUorWVcWteYbQaY81FlwndtYe+nUyc+kXP6i2J9t2QJTbM8TGdcc
2qKazllqWmSrq9khVsjrmpLoCRlu+OSI+zbKUnZY5HirSbw1xzq/dTo0xDkBq9ve7MBUGOZwkaMx
OzOc3upq9ka05/jYZFHlGQm3RsYsha/bkrhTeB9uoCwip9KxaIOXPWldOX8p9OJj30KcpBvessoL
6bR1TePVi7d4F/bltpOQeW7jNCfeDR58V04fzWgo0PzTSBsRQ6M/Xdcg68FU1HiTDEgLf3eq/Hqm
gHHAc4VFhXY+6ZNLe/Evu0J+eFcOTt1tdXOs/CmQnvV++BbOQDAJte8uCAkKIva8xDGHbdmhZ/j7
X+A9/YBJAms9fgVOVu51v2xLBTmTjQLmYatFAZJ+YRxbq8Jv1zYBIA6U+rlBDzwuWZZWXLlsa9hF
HXtkiEjVblDFridMG2mGvbe7D1mLPTBFpKGzzB7EF7iYGVzMqXzo5sz/+9/8XfuOX5pLksXyDKGS
9as4LETI2Cs4/7csUlF4mUCEoizYdLZssMXWvjLkny5Sh7F6/Xf/z5fxv8Rbcfe9fdH8+7/5/EtR
TnUkwvaXT//tvRU3n7K35r+X7/rP//Xz9/x7d/2/j398K+o/Llf38df/86dv5Mf/+Od3n9pPP32y
z9uone67NxCQb02Xtus/wi+6/J//v1/84239KY9T+favf3yBcd0uP01AhP3Hjy8tuZM8j395BZaf
/+OLy5/6r3+8vDXtH5tPefLue94+Ne2//qEZ/2Sd7KiIN7ES0t9gNDHwPXxF/yeqItmQTcNRLIcc
mn/8kRd1G/Il9Z/cWuClGSYXSlbOfFNTdOuXlH/yzmAuhYceiOnypT//9p9epP950f4gv/yugMnV
/OsfhvHrNdkkspZ/HYY8eTgWUrGf32lhZDVBnQKqH2Ni3dOU/hn6tg1pCWLrzCaac7nUOg+JVo0s
h3XKscOYtFHCPD8WhiQVG7UIxhuJBWG0kVAViaM253G9MzK53yjFlN3Vk9RtUj1BfRa135jNQRYN
A8TsZjvcMNEw9s4U0LgylJZOE0nbnqKn9XNUL6FUMxDGcZsI0OMQIoNwq8Jl2DiGee2y6I2Q8nDT
Z+ZX2ZHtLZjrDpw5eJe+KT+AwMV9KCxcUuDikAjbL8Hcfg3l4VOSTEeDrLaxIaYMxtRUCG+S1QcL
h22siGvYLrZSBiud5SJP3oTzAJ9L8duOkX84P3Gdf1QrFRoP6b7gIglF2ykhKPbCBM/XXoZ5fjGr
8CiG6NzX6pnsJMZtYY1wAohVlbevoZq91KJGAGa1H4Um3WVp9Yrb/sLQ/1iH2Wssxa9l2x5jIbuE
uR1KBLJZ65xlaIYqnZdON0Hhd8zOWwvIoVL2z/3Mmkc4rZ9HgMGsyLpU/YQxxf5AsP1NM+OQ15Fw
Agu5Jw77Kist24bmxnb4ndIoA7trk0puSye0mbhzQ3kvIU3P1GxLWCqRD/LoYkvxU93clnTU1Jx8
lYqooXz+HKv2I4PNnRVXT30SXBI7DDfRmPLbmehiJ9wbmvGa5ONBJzGUFoLqzXWDekCAXkSEDiGP
vAtt/Bbk1bBrnObWwEqrzclhDFMvaZvrIEecf/ge1Ok09clFJguxFtknx5x9ZUKoYUz31mRfVIfU
RwMWsiw9aEU6I1yK34JavA7JeO5q6yUahXbQnJxJf1mJrTQjviNY8KAW4gXlZrqRokID5Kp+I8j9
NRzSI4pSTF/Og6jRfrSmCrpNPkh24GzKofySFco9s86DEhC7DV756uicbWqW+oAyP6G/fDTZz6kS
PmqisLkXg4nto44w0njMsFsPRx3H1tyF56pWPglRgeaYhOdo8WNdxocxUdji9d/KBhlUVmYnszGu
RVKC60VSFOQnx4KSNVovUl48SLmTb1vIqo2JwLCy3oi9HjdG53ywpJBeunGdzaTbyFB7UhgUXVE/
Sxm6pj64yiwPOjSDG51Yd07k5FOWR5c6EUBtNaxrkmJj9jbCB+7KN2ZdEZbZmF+5Hd6hVELbFrBt
V8PXSAYV1mlnKesnbP3MWyNz09tDuxWOdBqr6M6RtG6TqP0xj/tsM9dFvSur+bauKz+n15qV3UsU
xwdmhy8MxR+NpJr2Iqhb+jwy1DBiQPcwRksGEnHKhaPud4oTkQnsNDeJJKn0DMmsryzpWxMGDz1+
NyMjDoKrzAsrTtIdpP5hhMW06Ub5o52IYW+T+3ae5+TYGDIujEh+JoUOIuscdEcjg9CkZlgK+7qT
y4066hjy7GQiASGMrdsWNMZ9EknFLivC2z7Ctgvz2jo3UX0zI5re6FmqvRG3cM14hmgA8g5l8+KT
xuPHUTkCc8HFVpsWSbotMkVpMkCE6Gq1IeTRC6HlbCNd+jy3xoAvPow9KQJcWpVvo2Rd+3mOtpPJ
4pkdMx5mmRUHYYI75H2fRgSWLQ58NVXfVMV41HtogLHGJjxD9J6qt1UiDSxoyTaNJZ3FePWNSGJp
1zILDkKt2utJdx87AlW2kAkBagqTuAW72vdMFjZNMvZbOyW6SkIEbg3ZowbKec8+uX5QUkMHOtKM
B8OEQgpYiVMqw5DopHiDDRaMal7fJPB0K9u5OgWRN5lCKyaykLlpg3nXasmtKTOrVxtN28SEFsR2
fwUe/GxV5CGKWVxSS/nAPvxGVwKv1VASwzSZ+uHraCGklBwwpklzkkZBNjJaougUFNjPE2tId2is
ol1YQkeXDWwdUA98vR0Tf4jN4CLVitjZyCZpsXPG2nUKy0CJBeNWuT70pCCc6ODlW2UJMdZDetsZ
9DBvSrsRkwnb03oY+kursXWpzRvJ6cJjnwC7ZasMZ56lLJg7I7AX5DEn3PTNqa10K8mLLr6LNZL5
ZPKS0YFvgozBS8xUHfRPLw6aPDCpKawXEeuFGwwVFljLvuMCijMZ8YXcBntTM1FnmBsRVK9NyRRn
Sdbhqbg6aeBbrAeVqf4AozHYKFCvtkbNM6Il8bOWZwh9aHpUcrsEvjRPVWw1m8KKx12vgzsfNONQ
TYkfAGmoUr5BZVPappprOfletLwHZf0+mPLNqE9urOFkrZA0Lu5IBarpWH1DHrxLy95v2WuxmCbC
oN9YnKY6spfG4JyWtRHuPlwPZGNfUsEboO+fk2B8VXvpJTbDmyBObohOEbRuDF+gR9JbtDu2OX7V
6uq20qy7/8fceSw5rmRb9otQDTgcagpqGYqhcgJLEQmtNb7+LSCrO/NGld1rb9YTWpBEgCAI4X7O
3mtPtbPTlfSxLhuXcfvGqtQP35y+wJ365jV8uzxMyR8VJqfwmL5ojdE9Tuh+ehl+c1K+0JBmw8ag
xbbyw/bS57q3Ms1Yves9NWcoE0JMoFGv130SrcoQoo9e2Paa4E7zwDzX/OZD+P8SacGE7k0VQFtj
8ZwXSPPCTn/z0qjZ2TXliFT1uWhqkot82hgDg6sYUUSW+RioJe2NkIwHzos42Bl6/yXP42ObksWW
eNa/Zzj/q/H69WvXfJSfx+B/Gbu/hnFYfPwIv35e6v/Hkfospvo//3c0/B8j9feP9OOvI/t5+V+j
dEP+C27NXM6mqGkxvqam82uULsW/KOkycjfIJjTQVjEb+PcoXXP+pc5sTRu9mUn6yKz1+vcoXeO/
cObMNn3A9hQ8tP/NKF2ba+p/NIznmYNjINUQ9E+lCiLpr4N029EJaTB7yzVHEC1Kjn3NYmy+UxQt
vPghllDy6EcYo670RgJ5jE5s/thV/544/DlR+AxoWjYBQBPkcRTKhq5+mid4wDt+bYJdh/uuVEy4
ArQvy86KH3WtgvtLIQ6GfnMMk6zFSF9cuc1SAfeanKEijvPIsw+OSkBliErn77fu06T3PzaOH+LP
ckGZ5agao85ynSzp3Kn2k6NjVfE2R+O3LqKuWdFWaR8mp/8Ha9BiofnrL4OUbw50IlZHgzz8qRbo
CwKcpBM5btilsStqL7wzQ3pnZhirrmz6e8SyCJCH8WqWaGeI7BwVI3zNUo+hYD15q7/fEWIujHze
HkarCPJID0Xo9ml7PNjTQdr1juvHZXnKiuhx9H2AEdksoVUEVAYGL6fJ909xiYG4TAVdBgtZaqn+
NAjueE3KyK1VtV+pgzHffvxgxa1tNwmJ1tAwVLeyLP2QWkq81vOIipCl6/cSIMzffxHt07yUn3Q+
pyhhsHsd3fzMutCswu6SMXFcPvPW2xm2+zjsDpiCKQGPePMcjeSurjZb1FwoF4nV8lPzH3F1s5X+
8/60yWJnjsz02Pjsv1TYAZ0dOI7reM2pUXP9XnjqCredtU9049roREgOUXLwYhsHa7r1COhaZb72
j+nI/2VD5uk+lyGEo1AMP7XdErPqU5NMPNIMzKfaKQj28mZOQhHUW8VhytXBgWuT8XWKqPtJ1LU0
4X3g6FruPP39b7O0+P66UySFBIvrmmmg7vt8OWqVRq17BB0M4znnS3zaOQQ6t+Buf5dZhGkR1fOa
hZW+zYgHptsdqdus0j5ivVdW9YRXpx+0EQSWn+56E5pEGbMySzH1b1NBjz/6h7Pis0+fgwnDpCB5
TRdcSsVnlmlbmFnUN7ZNaiVWAZ/L3Enqxl0/AdCTZT/QK+zeCr0pTuSOFafu3mmorE6lcjDg8D/4
A4qYlsrrfRGaiEIEyIcxzVEOy+5x8WyNAUKenqlMmDT0vaPAcqNeC9fWlNj3pV9fu2igWkkg+aZw
7OKC/jR0iwqkH/VC68RM8YyncTzbCTN3r0+RejZgSNWp/2iVivlEqp0HxdfcSLbMCwQUlZ4pVGmI
e1lhQy8N82SX/Qdep+zIzozuEmYlc/B9TYhTz9h9KJN/2Kufw9iIMZ1vBhYHoy3niuOnu1KbaHAF
zNZ0HYbIjhaj6SsKsSWjGn16LwF9pAVZsHSK2OWdAn6uP6uVsM5d5NtnnBTPmSNgOZO0RwK26dq1
qqDl0JgheN0Ale9ato6yC6PJAgLEXIrqS5bmys9Gv3lap659Kq5bskteGqd6bzvF4EIRnVRKK2iW
BpQU/tbrwOYJI60PE6T88IdR2fmzMVTT1ld8bElkbzD/ppEa1S9/f5Zo803nL2cJgEnwuVIQomVT
+JvP6D9q2Ao+jT6dO4OyN+4CIviudcOuaDMGmU5n67exmr47ZOauwcCxE5sAdY8um5MsrYe8kFDW
YlM//P1WfW7fzz8asbPcwTWwCo75OXC+EK1VdT3uvk5WwZ3VYR/3yRtosbufkVADv0nDeDsV73GY
qF+rrslQGulbf9T8i1nl77grsmOncUAb8VWxRxuiaDqsSv5chRYoHFURKtPCyj5bEvMQ3eNTXw8n
u6CrK/oOAy8xU4ln61fHCweQF5ZYEw5nbxTSIJyumh7KvnpONdfwQ6LMjeof3Jz/eWdhD5jY9mhd
k4JD/fOvv4uKf79smUlw2KY/otDJcQXR89BDu9pFoWfCdHDkXWgS5NfD0UMo2qBABojwD4OW/3KA
cE3i5OEuzb3a+pxQErJ/iNRJ+CmCkzrImDBlOAyGgxK2sw2MTDbwqmzADVIWTM1ULAGB/nMyRuMG
TVE9WIH4h1NaMOn8j6PW4oAlZNEkQEGIz9lvnpF0lIdSgNPEUz3YEl9BUVOKC8WE5c6xKDhgcakS
0hLB0Pi70qqKXdg2xpquVLobmp5ZsdW9GUGlI6OMza3en6iIWFUiV8UcDc8YcEtdJr9rSKh/kLJR
zmFfrM22oHiXtNdkggUW4RctAuWBJiFZeU77YIVQH0YKX48hXgdCIHGtt+QzTUoePE+Rsh9Lcosy
uCLrLEmatSZxE3vFD92T+cq2SNzL2txY23bUnSO/o+wJRyAyPJVCTm++Tb18HGUb/STlqwi+jrWc
MRFhuGJPUxQ16NuWQXYbYSkZhOIdYyW+yGk0CZXiXEoi0tYJPazoN6dMrpEIK44ifn3f1qWWrx+k
KiAUAvnGqDFiOKU5tCorvb5U1pvArbP1y6pyYy+59lHVHUqnmNbm6FDalxS8DdBJtQLVuSzVliKB
QA+o19Gp10koST7aIC1hcJDEDW34Jaf7F/jDY2M73RthG8zGw6s/FFApTbBuhO6+4OOhBAZY/1DG
2hPWrQ3FBnqKFaJsylZQyKo1IZWpG+eyOOLOdcc6ynBk5tGm126aJ6N7wkvI0zLxxvmtZp6tmqyJ
MKxLV3emaDUQa+rqtfHDru16PZ+LbtXZ3wpvkNRj1noH2qsZ04CCu1JvkpTkQDNv1g3b7pk9+05L
Yuxn+7zLvuf2QJMSfJhM+shto5LI0jELgeqP4QMd/gYDWbfTU0/ubb3IX1QnhantDcYRrvnBN7P0
nkselO9B7Q95V9UgZoW2haAZbEO1Vy+d6X80EaoPpyHDg/Jf95iGRfsY1S2u0iBpSGkSbhgoHW5n
WV1hNgpJAub8YE1ApFvb+ZE7kbJyRgC8nlcj4WuS+wqn0UeZeZcZ6UBefJ3dYYja92hA3rHrvED2
IC0p9F7iTAvPAdMnzEmKS6kkeEfq8UyvKrph/3U4fA6O3ssdA8T22KtedrZCEAuFbmQnDF7vdqrP
/2sF31qKWH1zVhwDm1XfodHq5HcxBDliX1mdbeBgU1GE51Kgk1P8mKyR6qBHjTxEaowkqhf2ZjId
MsAHzk9b5K7n2fDYKDzTESJ6wZuU2xiRXss8mWwvFf7aEjliiemBapZxCqrhaKgV5oXG0G4+DbCT
ihuEAndK0lBRnoj/7bZ9E4S447X2iJ5CP0RZf2v8Ib/6FQJVE2+py1UCpyZ9YNd0ILONgwbdtAwU
vr90BxvwbaEP5sahFOwuW6bHCQPSGB7Y2JTiWJn9Y22VwTpVAE0I346uckj2YWWPR0eMwJUK5JJD
a+Pqc37AbtYPiT7SOlE12JGgkQFBI17tfOck2haVZB4SfD7ZXygbKXvGdxZYInBwuBEFE3J2DYGe
uiv8BOYcOIGV2hv4pjIbdXVVrGhthA9j2AqiRx6m0HyNGnQcHCHhkzUfNRpZ4CWqG9Ooihu+qOYU
od/yhuZZDajOW0b5jv3Vf46pW2keCatcnJd8PMZZzWzzG9A6+zqlv5IH5iFqANletZG+jrDXL0vM
W1LawbEkwAI+tL1rW5torwStchVDY2NUJa7LgwpPzFXmliCEinpFP41WCqNijvRpRuIgbjwPRXst
NAZ7Vcg1csGQxVZ+1SsE1RRZ8FYG9jntIszqbXg19I/CiGr8Az2CZQK43sM+3sSNbn8TisxWah0X
Z5yj+2YkcRY8ZXniPFcJjKj7Q4/OxppbJPihtlihnccxphmTEyQZGFn3TethZzpPdlV2PzH3yGQO
hJk6b1dCI9k1Gp9rVsF9EjXOkxm0Jpo6+1zE1beqzXW4aLsCacF5yAoHCoHfcLErLgkFaxCsH4TV
e4dcR/qUkjXxSHnzmwhAtvYqN73WV7+GqSZfag/FFQZLXLlB2a0bbt7nydDSTYFS4BQNrbPK7PG+
aIi1smQVH3wkLq4p2+wUogvd6H2Iyb5O8osnxxpGjvkjSYmlHUQSu07QId4eHcK/TDV5FE644T6b
gHeVYFsLO7qMCPf7Lh4u+L23RslpgCG+cD0c91ulkhvG78YJL7BwU05H5Cf6F2Ir8idq/nRLQ5vi
p0CeJT16u1MWtCdDMbeZEyHKLbT7oiZ0K59PP/gy1ipr6++j7X+ZZh9CBdHWuuVpo6xz+6koYm09
zNeRHhmP7edP9hAb66xEUNcSgTqFX80ynA6AmQbyLu0HW4/GzZhN6lM83bWYyfZDkUdb046xJ6to
+pusxCNB3fUWkJgL3X/dqoZ1MDjSXQU6wnYIYpxHAphG67dITvtoWGVdNiEWC7g2EgOyKvSp3dYi
rB9J19sXybYy9exHYkRf0qhfCQ6Cx1pvo7VKrGxUh86JuJHvXLI+/FKGkMPKeAfw4JUGvbfFLGij
Gi/Rg1ZzQm7i3RpFvSEBqgySa1ukvGectQntz3CTm3Wx08Nu2plljEXBaHOYkJhni0kcuKn5a04E
dMR9MLpFhraEwVXGRdlIf7YtNW2kHNhVoCgZjeKsOOIG+AOFuOEjo92IfcpPb2HFFKwLYm+TS0aq
3GOGjVoQ61gnTXkXO1qzLhTPWqGw7LCZReWrFThfKtFUbjVZxdVQfXuNmI5Re+ejN8Z37YZjDxE0
sFJiMuHJTU5jESOYHf2GH0jqHb5RFP9ccYptk2uSxuQHh7hBOOwY7KUVVWi2awgIdE7LQB/fqooZ
zhBk5aUyatgYonok2u7g98TlyBRRZKxx+jjmsM4DEIARTetVNIkau5+iuVND3olvWuIenGkIkfBG
Xh2DhyR8DOO9LPziLu8wc2d0IFepOfirgpLOe1TSoiVFkbY9xKrl+qT0DE9qDwrpkGUMbmryMpYH
q4NNqtrmqmHIutIUI6VhJA1CQJRqAHiJEs3K4XhqinzpEw4MUaN+nlou25X+A5Vr4kaJMzzlSj88
0fzeBRMUjyjCNDGFNoOq2r5YxOWUcemCZIXhdenj9FB7vrWr5sktUeT2UREpmCWJ4WqoGAYJOlEl
wAqV69cDuZwPeSuqtW5xbxZWOz06Q+txpSmqdVMM0cXQWxqq9Ly3KaWIo+2NpJCTbqd0Ir0zY9oy
6hCW7yiAVpEKVkUweNhKpQ2fUWhEq7zQaAnRNIN3IOyH8Ug9WcfD7jtQjy1ma/YX3PPdEznB1iYQ
OcbEyXhXHH4FNEdImXz9jQbIQ2iKcWNMWTeTCpSnMrFzd0xHcRjN/Bm6hHeMQjdGHmK6hVYFiAEs
Y4eCE1ch3PtEGOpFGzq5M1v5A0GnddHnh57K7q5QwVBGe29GLyiGf5JOIo7DxADHhcoBp9QoPDeb
hplTaFvc3kvlTq1hgiihqgE5adZhEXR38f97SBtvpH+cFxSdjlpQRXd/PCR0bCO0w26pdqU7NKoH
26uqL1mj1ZdAX406P4upmM+J1tonraljYNDlF+h24n7+w4bkuM4wbbqOngU3coeLg6ME5NJMDkEj
tg6nvSM8zh4CrpCWxObB0bouq1iSyDULMPQHc8TAnsVQaIfScB4oDbxI7qDw70g5wdOLQxmRcL6q
AuohnkVsiZoIxiA0tzi8Q/NLOcNvdDQsWhu9dc0ozmUkjIOHtza1QyKYS8jzefjDibzgxVsTn2Ah
iKDpjkswgWnBjgyf/cgEZirra6vT1Otmckc50qK2w0d2PmogW7V3HETFvSTOjht1fF2eDarhY4sG
8uZR592HORMKkDKQbKGB4/fSy25P5o1q61+jYqA1qPu0uIF0wOsdXL2tCb+Yc5vqCdcIFVYYuJ5N
0B5Rka7qs3sMxDqm52F2HrKfxA0Nx3Cmv6jAGqzWkNd2xsAkCvGrwE8Gaj4OfejJzFeM1zs66qiO
Mru7I9YmvVNqI1nVrd0TPGDtMsKf7qoB6BdmcPNe6RWqcFmKDNDJ7jyO4NY02otiRN2lcEZxQh+A
CTSHH+w32X6y7e5cYYGdBB3/qqu0y1CQmI3fZtDVLUEfqJKagSGV0/or6lHRycliD9+z8ZKaudtb
EXRdf6yZxSBg5soZAcCloNrVfrtT+vBr0ar5tYLuq2ZNec8g70i8tHHHQDl/6CUOf4dcWztQn5lQ
rSPT8A79oEakotk0HTUQR8M4GWtzkkwpKsNZSyXP9gMV91WqFcGa4aN/1jqaxFWJwaIKGf6l+MyB
AHfpmYuEvfGmKHMrbk5bXVTlE6J301VaI/+G9gPLLdIpPc914sC9DbMC/bvgsHCl7/mvY/6Rd7gj
UguDhtcq+T1DNd0NnSg4UveqaDxnyVZToRqOsQkOVmjKXSCL3Zj+VLvZi49O4EHkkIqaMKghdSTm
Q0K8eacQ0jDYDeCHkrpBKfMZRjQDjUiqcqeBUUDXVPb8tfsnYlWIFGDNJdRqbZDmdZnwBNQPj0pY
7AdT/6JZfnPQgxRPUcfcT5Zz27sxHhLTwH+hRW+2ouYgA5OGewEwDgQQDOqabLrYXsopYtbYF8ui
4TbSgjMO0/QR6Yx3rwwfat6at3F+cJqT72vO0/LEF/6jSofsCqbTvNUGdVEBG+i4PLUaggNHFZvd
8rTViOONJzxxy8qQ0WI+zuuOsDBWW1imfWc7s8nXNG/LP6A3q+jt/HoiGu/aDnl9tyw9WlSXyavx
T782o801jA8pZsl5Xctfhh8BO5tX9mu5+T/8sgdsn4ie4kFlnrkgBQdihc+odOFOOnFKSQ+XyEj1
fVXB/qPmZH0hvjUiGx11R4vdamUX51RLlJtejMqtAVUZB2X/sLw0eMrXIu6my/KMOkqw0ookOy5P
gWcYjJVgQy5PPRuvPAyXWU/C2kIsXVw9gHYZ83pbkcUXTqafy5uqnUJBQNWwvLe85Khz1WO6LU+G
1DxS8y7vfy1d1DFkxBEB97xmK6C2DYGkOixP0w6Dap/4uBvnDyodbvp1kHfr5d0i8rhFFb3pLu/W
3gDxIx1fly+rtUr8mBgNpHbiMlcyiqh9lNXT8p9ept5HFADulmcm8x9GLt50WtbjEeyxyvVsgI3A
JsW0nbZgXlE7zduAfoE3hPQ4mXlXQIw4+bna/toGJkHZnV62v74cTMj6KUDyufznr+XHft2XdvS4
vBQq4lVtnPi6vBfgQHY5KrXj8iY4s25ddikB9suuqVSNgDdApMu7Ldy8A79f92s7EtlNZy2P4l+f
5cM8uRe99uvXTEtPvREeMgpRXiMz1zd5LMTl94OSMrf1BNPNyWrOn15fng56VOynxHsL5mnwsvyn
xWoFlLztGcxRStMa0eux4O9lPCU7l21nHpbXl7X8fnMYQu3ogTj5/ZI9z7R/P61JPt3YTM3RwMxr
/72CZX2VoJBXVPhql3/5Y5lEj0AkjKvl9d/bFPetDUm6tYPdJIGR/P6k38uYEBMP6kR9Uq1hsprD
FXx0eiZAxmA+2Tbp2V4eksisudvw1oKcUEJTriJ6iavfyyx/LQ/LIsvCv58uf6FevpqBQSFz5lYs
L33+OHP5JF2P5KFqDQy9f92E36v+YxMjs9TXGCCQYy7b/d8++ve2L6uUY/BVhKGCY3T+gOVDf697
WeT3R3eZX58m53555fdSf2zBH9+iJ+5r46VMFP5Y9R/va1hVNn4cyRUEqB8M1mAwqFD66oIxZhhS
jwu8BmjfILWVkgNYX97NGS2tA2LICfFm4UbBtO4nudwsC8cTM5RyHpQD5c6eTbS0hywP8tWysN4b
0blMffhd87vgyLpr3qgvy79G/Rg9KGEDB4X3xjzxnrruefm/5WEAj9zFefe0POvj5Bj0nXb/a01T
9y67Jroua2ocKB5aHcmZDM6qdO5bwBvhWM1bDHYZ3H1KCRIpTPqM94D0BzLjt8u73ILVXdqa2q8v
UGpjd1A8rmnLu13oIDqYy/VpV14Gs69vHkm+9IKV8SEY9AyOSw2IpTaJNhuAhzH4yr8NzM0V6pYf
xqh8JIVVP/c9jnFFVMBB9KS6qGXnrSlqmK9eoT8si0pAaFGvT+8mtQcYVSPibj9rjtqU4Gn2UuOp
84fKtaMh/wjbY94a6Q9TyS10uU386DCQ35n0FQ6p0cdk7KHnKtpy/KpBJFjWr3Xe18JP/BfL7+QG
+6JPZm5kn009oDrdVulrqDi3ZfUUI8H4OfkXoiWJraCfdkeAqH804ybbVYqXPmEgIh94/obe92ge
q01F86AXGaDH1IiJv0jjfFWP9R2jFEl+z+Q/hYlj7z0bHTwljShfTQS65rGk7lMo/lMXauEBdqPn
LgvTUQieEGY+ZtpYXlJCEB8rQC4kXBIQmGRvmQLqM6f7uEeCkb6VSvswSoZSFfGPxLE7D8vLpqz9
PTJOsVme9j79u7Lqg6tvC+W5IyJweV3orXUsRh97mpkZjIV73bvJ+stE7tTBGmsPmbHWzJLT7HuD
fdYyk/518KJ2iwDdPrSVJx+UgMFLphbZd1lSovUd8TpAltpmZuofE3+YHvwYxN+yDhGiqtYyBych
UYXcZOIjvPzmIVTlSLOMdSR0N2rcYLvBKQjyqA27WLdD6m1jr/5paYnwn2qVcq8oEliUqpHTuYIt
iq00uzeiojn9fuDG0pwQPlIBW15UmM78+08qh/khZwQtphTezdQg+xH92eucsHWHopwfzbo/B3Rk
ACg2w75tquuyzPLAZJvw3PlhWUykmsjWlqq/pFM0wZXgv5Y3fq3q9/PlX6IMQWhgIiT/8/N+r7Kp
s2Kvpx2uh4nOrDU+qZlfPJFpv42ZmrwibA0vHgRCQhij4NVQIRxliRNsmpLQ8yisBziHOnAkYZ1i
DZ6wQsFgWuXqVDx4ATU9vekv5fxsgIl7UDOy3RqpmoCko8A/KcK5T73Wu6PR/9PQyjiEIG5dyYg3
sIaL2A3nCsHykEGdN5WueGwaXG924oTbCoH+cbSaMnGroE9Xsd13eCCk43YW1caRYrHbBxP+P5OG
WVS2BlzhmgDiDqDp6PdnSLzIdCZowlpiqu9RhfK8Jyx1HSWMhJOxvBWwPTGj995a46RaCYRTMlX2
ovNekxgnghN13gsqCih+jfmtNyMghaTdhl79jTLHvqOXecSdhAetA7viDsxR12U0vqom3ka/VQ+F
yl09yftVA0pCVMOtgLGYDWStFCopQ5p3kp1PBMkIE3Ui79IVXdLSqgx1TH8pFZSahgYWUhOljV7L
mDE5MSNx8JI1SX5KAmzmmkl9uhs48axcees75otOChaTKxjqKebncyGLHFS/x0xTAS/KIOaKlooQ
5Np4KGzXttRm1Wal6o5aDnG7o9+tyPLWG7EK0lPNMbpsgV6mFwV3phu2gb+vxuK7PbZvvvSqB51J
04YL30fDQJIsmSC9tyawhABLlZ2I1HZXtqiTMYRPaj5P/d/xV4xrfQyGdVwm1kEUzUdFJFBWtN1h
yI+dleBWHQianEp6w7iq8xXyzWqFKajaoMPb0nt0UKU1P3pspEFXRW++47lBp31pw7Z/0ofiY8y7
+1pI/9FXk82UyvHem8Jnx1A+8N8123R0rrjX5b6iQbjSe1Gun7FXKivNZppB7e9ZN9JtghjONe30
uYUmow85l1bq2QF71B6bo6NmzsHS1xQvwjfdEBshL06geJuggdKX9YRI9VyOyjy+i2KuTdH4JPnZ
Y2qyisxvVAjUVQXJdk21Cg0JxihT3UWyfNIwQCJK7o+qgYYGVm+8ylIb12Ci7qnUXPsWdzHuy6MI
yHiTaJa1iLibQjCz8CkSqp5Z7TT7So3bWMmph/GTpWtRRwOXcjzacc5hFlQ+x1sqXRWjvGHknE6O
zSix8KhbKQayQdPz1zHJAYVp/URsX7hV7NoFOtOJU24vlS+JlA8j6n1u+DSvIZKkTVefC6t5F9V+
jLlLjBj9XYvvqcss3dm59yr88j3mSNtEI8psRSvfp6LO3KYzPxZUaCPhhS4P9A+fEesnm8gHEYdo
AYld9Fa36depAbw/FgalPpFUm8xoySSm70Qn3twgooKO0qKkQt28i4ucYhp8TKnDWPIDhtRUej2X
iRbhAZxyikwwQJEygEgqpCVjwgul6lZkHdEnPeUqcEkUkOAluX7/ot0NioTLZ5BEz4VyBBckmcay
unBVKAp71BIaXgmNJMxB0ofRDCTjswnZqlXIjapPoFix0VIi1Udnn5ArJWKGfDhGuoxma6qqP4zS
fxxs+1sWS303IOHbFLZ5rjJ7W4b9zVC0B68HKDij21W6AvLGAPqpgUjC+V4QRaAah1yEu9qR6jVH
WjMFQbSv0aC5bcs0oC2nhOKMhQ3F3hudRe13bEiKNR9K7rYuQ19APFJs4r66Gr3lET5tByvTyJ1D
PRZvpSo/nPStMyrCB8xrIqFLK3qJlifw3jkua9BtNdYZEkR0xkecG9uQsEa39HzEfdSfEDntAFL5
57rq33srO4lKkHpnyTcvK7pjqjY/ky65DBQw3EBT10GSRjuhmMAZOSg7m+qeLX6EXVaT4uD/MEMW
sxTnYsj8OqSlvZEeRqBScNgLnSAn8DzVQAZCTKLufqoQ7tdWr2yLTP3IhvGZM7EHD4i9R/Mz69D0
1OnjkHM3LD3yu2DD4h/Py63vRVjXs/5nJ45Wm+hXIfhT9S91Mh0iP5/27WS9dSoXNnUwt8QBXYcu
/ory+Hvqi/cwIevH07OPNBuji9XGAdFjw4eASFiGX31FeSTJBJK0uWZwGm9qrRluqROC9U6dXUtP
3FCg9XNBv9VV0KA5Ccp1ZiSWC+1bP7e6+EECDNheO6+fq4phmRmZ3yZftcmaLE5xZnFoZr3gyknP
0fum66e6V8UlGoniTNNa0C7G4dzoQXRT6HR4Ma4Hb0ivWi5M6tZzn7A1Rm4KP616qydXZH7hSeQF
FjrdZ/zZz9ZCZLhmKsCmBDQmjRpPjSe8ix7SzQnJmyuLCaKdQU1mivpNzNB26vWzzzDiasUiIdjO
vBTQoelJz+yKdiDQroaO0AY6zPAYTrWkyZg78if4tF2ZxDrpbIY42YHkmtzkdyMe7AwFLT7KvD7o
fuIwB9ONE6jPkgHp60aPmJiqJVyzSqseYmf4EuRonA0Z6nslUtEeWiNyhVp5KjRvrWSJsSolJcNJ
WK+909PxbZprHicNjiR8k8Ic7zopmntlGpmLJAzTNcOgY6Umq5ziyDmX43Df0yS50qCUQZ68ZBjF
N0Q1vVfAM91AaMYq6vJwV6aaQuKMwRUz0s84TT4mDVcQV+MCT9+0wtVTrIF8WoQXmV9arDdMEVXM
52qTr2UXjfdGhaOkDG1AO1Ge064naai0D6rDLKvxc7Fqm1AeJB4der/hKayBiMRM46QH9Y+IiMpV
uIEca6ejy6/196ZdDfdZH3xE05CvVR9zjcxUYglQm1YBhEsj9p/1QPwUfXQDldG5huw9d5DFnRXb
+d3U1JQvyLZ+ylUbplxCSNucSqCipN+UpVaudXb5QUnacXbhlYzrop1UlXKnpNl39VVnCHTNEdWj
Zm801BBO4vrUuw9BSK9alOF4qWwScSIy2tLMBtTmNwH2WvQW6EyTS0VKmw8PTjjj3aC3Ho3z2tvZ
SfrT6uw7arvFa5wyvZhqJ4VOk6FQGi3wTXURMb3iIiqHibY11xJndgZNVnouqB+vB0hAqwZZwCkM
1fci/hiqZNh08XcsstN3KdOTI7qt0mXau93ExxELZ2+X2g1Ma3+JO3Sv+ol06+CpgrytJLF/yvHn
rWvd5y5vJM5en8Sj0oXxI+qdQFBs8La+MWR3GE1G2vN9cCrR3WTt2mropev2LceoNSgpPCRp/Zi6
Pjv7UeEjEZuHFHX0PWk7+9rn070k9TGyheZyPQBU0A20SIg+qiyaDnU3Eoja6v5rLBlXFsg9WGxi
cDJJUDieru5aY2j3laxOfT44FCa/V1Uan7Sul+zljuqBp6aA4MZxbcE9PEwZQYeG4pf0lxPsqn1P
q2VUYVZDUpJKffWti6zr4jE3EzeuCI/2DQN4IRzPCC/1fQAi2B3pYBxiXwNEn2j1rtZicjickLiS
klQKjYS74zhnC5E+oGOpvcXz9EOm4V2P+nWTNOHwP+ydyZLcSJJtf6V/wFIAGMbNE3kAfI4IjzmC
sYEEySTmeTAAX98HTHa97HzS1ZKbXpT0olIki8mg0x2upqZ677m05DkM2gkreFfDx2MYn13Y6iNc
E6MMRlQv+05l0/2EN/MsW0RHVv/U0bl8sKC0Q9eazLB3p+d1SpLT0NUP3qiWO5wtFCU0fMdEz4Iy
yuzrNA9XVx/7p6Ul5aGdmlupCzy2tTyvG6VxxuTjp6vR3VRquNaJ5lex551rw8t8N67Sm0hX6jQb
3rwDIAkZmXM7zdlbZrnBGsidu50Y2L7jkl12yOm+tTPU0hhTJoP5zg2QxwGIs6OzAo8VTTZhqtL6
trbGfBw8rX9ERohpYsLRrdgjEZ6ydrl4GrTY21nwQxE56bt1QZGw2oV+M2jrt5i2m80oy5dyQ0t3
aT8+lQ3PLsCYvDLHp5//sO3GCfJ9o3vw2Mq2PxcDhdcWGyW9uZtqE66XPESIt3zQ8mTHGkQ89Fnt
53Z+RXlEwJaDGHg0zfb+5z/sfuUmqSQCBH4lGJftYi1Hwz6XMg/LUe/2Bd5fYhr1KlDAKnfjqPN+
SfmQZSyF/EUUejAHGACtI/eOgTX8nniPwwTI7TJs/1jyUgZp7sa7DnDPQ2tfZyNPw8HMBcJffXyJ
rLbaSXqnnYVmMWtl/GJq5uxzn9NeOqd+HOANLumqv06chG2X9WD71uTQl4bx8vNfYySB9CH5HNjC
jL/QCRG50ZLnYVrYRIV9D6c+0AQ3s6hg81LlU/0sRFHuJ8sjHGh+rVQXf09DUPFq39ZZdKn7/h1B
fTANcIknrSZKOuEa2en3AxkzV2JwM4tVesp49E4tPSAHR9UHkcnXSQzf+lWlh4GlUcqM82ylXwcV
8fbNSHEUmeXlwph0QA/goJrhcmk7kK7tMWQqJkJ8nzgV62XLuRubMOlZ+eCQOGiCg78nWO0AVd/w
49hDKzAuDqDsa4TRbjs+6z0PyNesSCQIglkc8KpHPrUMhF0R6SdvxcOyZdZg4vcjBipPduY6wTSN
xgnqVXlDgHzhe3FqHPuC/B/JZfvew3W9b/VKBM5MBzM0HVol8pXnPEUkUuSmP8qxAW1D5E281v+N
UnqzCv5Z3U+kEvw7WyP4Ubc10zH/4sfJeHhV62GotqRBCLZREFNmZscMhyltVetXg/Z9EqN3KURx
6AeZkpem3lInuSTmaUI5fJGZEimX6RFXR0b8mNma8329GMltlOtWCFWExG8nZkCXkMieJiuykcHY
Wzpo+zK6RpWHPC3Rw5+/bzGrDyj77jnrtQ+7Su+HLNUvLFd+L411A1caCbEMCeY4rX8FCACvwqi8
Gy9ec3ALJJh0g+a7lewh9bHsymKuiCORJqpFUrVm8WNbmuCWMRRA26KjaYuRdVTbjJcS62+bVdqx
iVckm1bBFG0S7//ctvBXX9v2dsNQIYLLRisNROovb3dK028KvUYqBRwjmGrjs8RqE0QpHco0ZmVQ
jKaGxxqhgyncMnCHlGU+VMSwIwP7knreHaSBFKKpIU807VgpVZUFQ8ONy3SalJ16RYZ52TuHdo4e
snKNwyV/6OtYJf5/83fB/PnXZ8cGm7eFFGCcMf+/OKkqbmU1IKUJfupj82p4LS1EmgSUxrdA9ExE
1zBef34j3KW4EB5SgzQu9TvDfG+3RVAJ5WfvrWNzMQgXG1gp3/78R1oCU13TWwzG8mZJZ4zkRnQd
3I5v6CbF7aLWOyLhtg/rhKyQ+5Jzq5PvEy4JEyl99IbHCcdQv3JWN8v8dULETcsXoxBcyMlWAOjq
ytIeELrtVWN9QoWa37kAz26OdjHJrlhB8JNjRUtDRv7qPu7S0NPkh7ca4B5HrhVpqmv7IjaIFqUu
+svsrT7FYTr9FM4V21FgZvCtKtALYcT3BsHt6iHO0EHIkJrRb8FY5Y9VD2IFWC62kf7KMcUvnb8x
qXL++ITVUGDTd7r6bmzn524xs9M0meneKJgVO8Uw38cN7Wqca5isJ/OzRq6hu40hweD0xnsDycQ1
V18busE3XLP50jfCnzszfWT21O0VKZMBskHnLNo0rEFwYSXA44A28DQyuvJHjWZytLLhAyAMjkvu
qf131hIu/IXy0tp0NMOgqmBZUOx7GnALOCY7NYDvHpbha2OV2bnaqPIMU28KU7/kUg9qZWRHAyeG
78706uNaWPs8pgQlfHERrXxMJW3A9oAXErEBlZVsGcMIM9QMvoPzyceOIhmJr/eV6X3lL9iE5tLC
V0XosWvdzqB1LyOMjfKV+8HvzCO7c2NAVG77xt4Buvo2pfQAZp9re9jiaLBQGHMvKN6p//Mj3JTD
pJXPi2Op977rTpxuGQoBMPkU/AAoVlsIXmizM8hjuHjMobuBKUU93Tll3j7Fk5c0BN5a/X0xsgTq
8u7w8xWXWD5u3CwLOp6lbZoVPWjWlN2kwnrytlwaKS1Yk1NbHuxk/v7zytUWZE8PAlnP9DLz0/Y/
v/4JNy7pEcpsWevMTwIjoc0jTlaMJLUogrRHRhy3N+zeuChpTLq75O0nHW3KeF6ieTl1sw3vE0zk
u9GKTQF4I5JuvO/TSL9NAEOzP3tGiZc8OTNc3tpE56oEhkHVwanUsuahIHMee09SOfKFo/ybdiHf
YfmYFK2h3EpR3vXNl4UF7aVavPRuxsGRVvLRBW6I48pKGAKCNUl1r7jMzCbyaI0uRiE+Iw9K6c9a
9bcoAf+SVC8TeCPe6P+aFnCoi8/q346//+Sc/Znt9et3/oPu5WIvwN2nGyDXvM1O94vuZf1mk16s
e5L/8yeo6x/cACl/w8JrM/PkRfxCgv0H3cv4jeAFzMamzb1/i2D4W9wAc/Oy/cmDiIV682UalCiI
lZb1M0n8Tx5E1OajghbH8FXQGlYL7qhIY3JpK3VI045QmMnzl8K8x93DFaCx77CX4BaNjRBD7cvc
9C/4vRSuC0y7i+URdmy+2bn9GbW05oQuHgczPfZmeZI67C0yBu9Gu238VoiBn8L8vpgyNKpEXKah
rXvOsJOlN3/CFSr3qTTUHRSh6hJXevnaywowkJt67+actHeridTJEz86N99P3VLs084igL6YlzZc
5Yz8zBmJxe0VFKFGE2TEo3ziVHFV9SKZxUVot++MJWYZxMYeAHYW6e/uikZoYM28s0XmI09TXVA1
2E98ty5n1uvFLYbEfGd1eITgcIynSbgPlcdwE/m9FuRyfelHdjG6JfIHMWFA8hvdas7T7KQPsjHO
uSRqCqkkxHWCZ5Gn9lP6XnDY81cbYKtpRz3q5bFRiK4JqbLujIL3N4mdL+nSPFWjelBlLrkqp4rP
q7/vEO9+6RBvFBwq9cDwlpDGb71EvFdKBzRSNXenxIT7iWoKxF/f87nkfbfXjPmD+ffIHl899zF5
JrxTAg0jCXMuCxI6dHOUIS6rfVx19/acvwsDv8gQW2wfoCytWmHHPkrr90jlWIryUQ/KwrzWVY53
MpoOrhQ0LX0BAnvs9TBZjXxvaFFDwwLaECH7GNQeEKk6Hc0g1kxiltqePccQY4dViEwJUPUZysvD
3y9a/2JoE12zKQoejSQV609QxN3/HAfx10ugwvzXRfP/fh3/7XbsP/9cL//f7/uFWrF+w5+xcTWZ
VtlANvlL/VEyLX5Fp80nadWzpWs7/Fm/UCuG9Ruxm4YO6UTqmmVudfZXyeSXCKuxLc9zALSblvxb
qBXrL705fBdHkxYvQ4c54QJ+oaL+qWKC6xitPE0l6/ziYk8NIiYcA5gLFCbC0i4Oa+ehr18OS9GF
tbPgPHEIISFHhW9YlQ+AoL5Wo3uC6YWcljyKorj2tvMc1+ktC7xj7KxXvYvv0h6zfvN1ROe8LG+Z
FZ+1qnshue+G+//j2hhXyyaJoZIPA7LeejizWn31dPfiDCaxg75elk8qaw8qih4a1QcK3mhCyIUr
1qfZM3qYhfXjnx+n+z/Ojb8wPf/yr//nX+x7BUjmnzzN1fe66/7Tw8x//8dTrP/muJp0GWJuzike
4n88xfpvpoGznkS0rSEgqVH+4ymGJWRbLuc+v+SAGzL4cb+eYn4J4oS2/SDs6cACrL938G+P6Z8P
fg14KEgaSQI0jl/D/AsRx/AqMeAyY/okbuYiqm+rCOUj0wwTJ6uDYp9hL7492vIVsbzfd0V9svqz
w9T5IVrFgQU8GOTeAAGJEpbA7ruoxZ7XuczIG3aEHh3owk01hiTjbvsljaBUD1qoYyoXOxAQB1kq
dkOWke64OBEBbK23aUYWYryS8EBTUgXZPH0rte5DTt1Xb73LWosp1fIAWH46OLIsSKxAN+umx07h
9dPM/GhkdxFiODKhGQPVFjmlQmu+g1D/ECAlK9vcYwOn4e6+tbW6UbDFnOxBwza/p6F/mMYhDqO2
u5DsJphL1Wc1ZEFj6+PdqqBEsl5o6y0ZMmbt1yBIwYBq3+YtYSKGI4JOKKQVxtAEBtrzA2+7Cu0B
XQqu9h1pxYclrb7mwhUHU0zlcXaXx6L6rmG5upFswFStup2nCIXQbXFhaX6Iipei0bS7GDL+vtQX
1L8Wix7t+8ymNFjNOOzmeATuREBxgtUnV8MFR/EFedaxc2Zs8PFY7Qqz3Q0RI1dsIgHLy3iXOvI1
dZ+7noRx1nIsPq3y4BC73aZa/YhD4F5/0dPuR5SLt0oBIWkz0lqcZR6DPrV+jBGNYbbgbPKECrJx
Bg5nsNQCoHf0aqM4ZiszK0cnDb5sWDlMbvUHo+F/rx0bA+KfFJyxJ6XgPxWc7Tf8qjjObzpfas5H
1pcaGCB+5Y9z04NdZoGesuFlb3CwDUL169w0QZTpDlcdkBe6o7sOvKj/qDj2b9xbNBO2EW4zjVPv
71QcbtR/uWtooHU8/gwYO57lUXmoe38+ObM4HRJ3nbOAJPPS17Sq3DeYMFZRghOMyvkyz9nOtd6M
WQuwXS3kFghU5/MFYDVeHNs+MlhvDw4sGyCeMmQY/SHLxDyYTRrIwq3O7kh9cXqafEfHCJA25F+t
bOni6Bpr9iOTazeE9Pg6WsWzxkJrSAyGIwndvhqQyCm4ZHHMcEbBdfBk+jCZ5cO8MoWGCATHJAW8
EavPiFUkSrAKw+KUf7iiwUmp2iy4uFA778tSByC/TdTw/qHQadjzdJV1mPMXEQ1d0OIDMOrxjXAX
/JWT94PrHusbGx8J6+nKHDAoVjrQXRstSuSdrBSTInNkrEBNxh3L9DDZOkNynDVkK+yGEjZyfhe/
9LsG3s6jIjK78q7wHrp9s41jvYRugBKQIJTbNKKPhbbc2lATZ6t8LasWmnKcY8ybeLOGd5PR004g
NbfgLCMmK1KfvG1mZdh9086GFaE9zZTq0FmIPMp/bu6ir7oNJ8bt1I3VwP0Q0m3DQRvHULDAIpy2
ZgSJLAtjYRRYyia0Sa348Cq7xxWysjNN6pMxIMMrsEliGK+OWL/DzHPWEEIQePvNyj+U0cFcCuVr
MssDwtCx87jLAwMlkp7kegN8QQ/L4TujoyawBvFDrjEetHk7vXIkWd0CadSWtQEYAcxSNWQs7QnC
TdPMDtj1ZGHEsBy6yhx0EZWy6wA2AxhYd3I+t1mESnoy1pOXai+yZLWap+7oRzV5dti++IQ8jAPD
gvbQjtfD1PcC25p37Ax+EsMnYxXT3lwyLl/JqR44Gd2pH3wnY3OC8grBLfe2OxjRz3PkPYIPe3QS
PLUIj3Lb5e8z5RPqEfJvTN+bHBB+gr2Ls0DixJMLhKHy9pIpfS1ZFPSg0X1HVPg5BxyGWyOalRVw
D+kmO9fOf49YeJ/0GBsdJlVzx9yciMMUFcEA1HtgYYclHONlN5BdLM3uXpOz2ityByC1gkydXe+j
xJUScF7qL7A83hKnX4j1SPUdXlDScHbIxDo/k8gzZgby+whg92npyVZBFh0wRpbnNjWmIDcmm2kV
j6dvGEzU4eTmqvC+JKnogzGDEZrX4tEzwfEyZkD+0eX1ni8Od/I2Cye5+V+zjhcEHqXUZs+f19iH
NKQTi+USQG4pTmwkYDNtSZKx7aqc/nnBtTgawwNsA/eg4zQa9KJncYkDzQA5utjTUdpZflwB92cl
OUa6h3ENDe19rUQZqEhtK76Om3aK6V2LSLZkTca4kowYYRT9TkOW1JA+EPYkyR+MXM77liRsdyNo
R83jvDIztLX8JePjC21wSodOSx8QzLG5GuLKB1UBXrjmd9j5XZybxzl2Cr8Z0VMJFwVHUrn1Lpok
1q6RqNAckQvdy8G2mMosDsiy1sUL1KbS2lVR/t4X+mfi0S1lsvxepGYVVkPiMMhOFR+FMELpnTMP
koYRRXqQ2d05ce2YfAftunQtPAMsWFrCmiN3IjKQ3zoJqawDwdwYyXdpJ5epRQiANN0JShQglkVM
hBNnz4ZAothQGnyGQUMACuyODRS0cqLh3WFWYeXl6dFOs1dzw6nS0iAtpVf0lzz7jCBtn40lMPR8
PyLxvAOCQPJvJC71hGKDUngyev2azXuPbV84ix6mWOdBeBwmHPVlgj7XkBgbZBB5URdWcv4cN0xJ
ZDiMGGB5t8l6ZrGfBr2WPM5gHpCNxyzYkyBiXpNnzaUCQRhMqQiRxW761qoN63YTkTaqAkk1Guc5
6i6aK9jyU6Rdlwn60GT3Vqtopyq3C4oU8kgxJGc7SUirqjIma1K/jZxG+r3pvOm1I1A8Jw7ftZb2
uylPqyWCtN6Nnc6gvc3JoR702zJrJOKhic1NubGY3VC4VR4sun3oUAG4ApemFvVukGoZEO6if4Ue
wozKN4sCz7bWVqdpyA+YA4b9sBB9tQxpaGQmuMcqDkdpPdZT+0NrEwB1Q4r4A7LF5rH0Sw/T3yy+
ol8nYQ+BIx7pg97Q7OHT50Hyxvts/PlkFWeuzWdDqwkb75arqDg2DSu7oqL024UEHLGi5oisJzXc
uHk2ngfUnSFmrpLV/rwbBvSqa4Mcy8M+vfG/WfQCwHCKjvWClAeDgVqIQDLbgzjUhw8ZzwtSBCc+
eSSc+bUsr3wdXGAM8sdgFltSif4FU4UKJYCnuG8e0m7dIQmZUKxnhHQs6kDjc8gB6of4fEEcrJzc
FrstCv17mpptmE8o/WRqlezg4dVHGR7ULClPzaol7NxDWpEhaKPMRZAN+L/5osb5hB/5qNdkAG/5
Bj0+4tAZ5RiOK860IWt8VdQvmt5V+7TiKUjS9DEB4nNexNSyu2WWH7GCL2MQRGlDxjrG7M7dpSCw
Hwzle2Jed2Yd38eEYgZWHerl+GI2hBTKBCgOdB9p9Ri9IZ6SicBkYlt67M3G5CqQz+hgrBuuni90
WbnI3pYIaIniEwBgeW40uMiJjitesz6lVcy+G42faFILv3JvZpe0Y+SqR9U6py51WSENuyhtP6fE
YGaIRdfpE0Js9LcFvMvOmiDhVLl7Qg/l7PIZcTqJTBiG8LCj1KpSasAmLeisgaj3xUU4bIKggJ6O
N87Ajr3MqC2IVykH3QgnFO3UwRDzUnxE176flH2PesYNhpTNIqPKQ5ugL+aTMEj+QmfIzqab9WJH
foAbsNxOT2Jy9hxK2LVZCR4jx33V3ly7gFWrlHv07BItU8vQONVurJiNZ0oUXxfp4z4ri2inouUL
PQzo0xidY5Olbys9EFPTwk+iKiO4jRee9hXNY/XDmKanOFZqj7j0hYEr7k/M6H4+3afZQPyVMfPh
aAqmWOnuZE5CxWYBvl0UOtmijK2dqSfLzcoDthjQCeMUCZ6y2t6HaK+hixq1m3LO7KPUyxjEVHZB
w5D4NrBY/DwNK78SXetagGJD1B0IYU6Hwt4AX6VxNM06Ccust8OJ8sAlQty2/TIGCgK4bUR4Jbia
s4qT3iO2+cAc8R2w4H0dKpzi2quG7fs8OyTzVdkeTYhg6YqgEjLmaQaE7s96zt3bts56D1t0qZtn
bGHzBe2FRx8pIrw8QCRGanDIHb5qHO0gbO/Vi9V3cOw3Jjd+7Co6KhyvZGNZcICsiOEyIBt+a7sr
G+5GJ0akvwqEZFUJ2OUQ8eFc+6i/xgJ3+tyW+aEP07gHZDZ2v8eNe9PVzejbzAeQMH+WcBqI7o6e
jAQtorcAEdNs4rwjy886600TqeSsxeHD+ASdtw6KbF1pNhCgR8VxtYq3uooE3WlERANyU3I1p4MX
zxi/6+mK5MXloYW+ikQQwpfvrpRa2bcmQnZQrAhn2Mx6iNWispyPrpkue+IISXHqEJs5l0RROSLB
4a/HvXEuNOx0eRoM9GQMPsmaM2eqY9ZtOSeUR+VJaGCJxZ/jdN9yMwXSsq7qCs7UT20Iahm/VKq4
PTKHb8ifvSwai5k+FzKMbEktsWv4lkxMsuY8MkY5KW88CqPpgs4xqXuonfwEhXhPg7zjm5KBeUne
wS7ZpVvt4ZvjSq66H4iKesw6c35y3MrbmfNm54ETQVTY4g9dTkQFpQ9DCXUZrlzB1KKsShRbuVnt
Jmd516YSkRMWG2esWeYnZCFk63Nc9a7vKWT56ZKdh+1d8JL0rKcRdiOzBmdV7VUr8YtZz6XhLmFU
8nqRer+Z2fA1R1UPCeuI9FxhciLJnj67axGPVyKh1pipbzGuACljWOgRj6OMwOeYRrW38DavQxMd
DaXRytW8B6b7arSw56rIPjtsjfwWTQL17mlJVUWYLAnFiyfvc/FjrIYPnCkoFHnoHKq5bCQL7Eu7
zMvBLW+KGv/MnAw3vJ31xSVFtsSVjrDa/BTckJH+uicni819r8yrUcaPQL/BonXkFfbq0/VWtM3z
IU/nNSi6GsVFumkJajrwqm4UV60iaCX9YKpxZs19KfFNMeNpF8khsX4UkzgCPwSdMOrnEa1vzpj4
NOVudICxgXMvehEYiXYDmEFf3E453KOq04DxOXKHRQ9OlWwfe1ofIneba5Jg/1JGcqxthyO4Gytf
+yJLm1cjIRROKZ9y4li/z2rhz0Wv7lu6IjVHOUvoKWQadkNMdbkkw2lCtRjAM3ncQiEuFtfauB+n
fUWWaFRW62mOs++dZsBfU8a0m7HZ+/oi3tl4X4tspJR2JkdRzk+bkArHw0NH3g9mSPMmr+07dGfj
lZSiMNI1ETQUjMB9phpiZUlwOEC7oP3MO7FDStrsmOmiflUv0ZxVYd9XdlDZHZe3rrOJ5OBWnE1a
fulsy9wZ4/x9Sbr6YANHIzkgv4Bb2xtTPN33dPjXdnrWY3CdeobxngeKeJKsZ681fxsd906Y+n3f
mb51t47DfJYi4mONa/3GcAB+LVgypdBe3KH+JjtWfklLTRkpZ9F0FNqa7jqLtEVyJ323dL/VTkdX
ULyIdaDe9OMrbUyOwJDOwUpcuCrbUBBIJy622dkOePeksmoNAetcxxpAV6qhfzblJ04Cn+3r0Uqa
Y2bqwke3u+8KPtRyJcbJWa6jJeAULeAWwaKcpVaTnFCxx6txQVyM+LCuJjerEszUApDmKBgez0bV
nGOzag4z5gaUhwiHOtRxB/o2KC0ecq0ej1ktMQ7r+Rdd2g2ZNCQ3Z+kzVj15jAf5ZGBAi/USAY6c
y91QEMtClTiKuT8nWoPEYr5x5lLcxbeZ0/ByIH1Bu/Ju0jlhG9w5UB3PK7ohvujDA6Qx/XZY8GK4
XBzjFMwls4LbFhcZMmobkbeFef57nETpPs4uaO+wsbkCzqrIQqk7xc60VLartg8Fl4kFq9HdijU9
vAv8iva7zpGQNkGimlut6S5ysK9Z3eqBljtv+YJzMWMdwEFJSnns4Q+HjaXv1JzsKjquPcHrNMXy
xrTdG5kZr95CJ7UwsunGLReptbkdZN4Nd5FTzyewt0V8JN+PUwoMDwvwlqsEU2NDmh+NHe90Ac14
hDRHxpbmW11Ky815h4IJN6FGU1LMUVi0xAxrqntH0w+OYE6zI+lfhRZHp9lF0m8ehRfdxnb/oxfD
rakVOt81xfWNkTcegbtimW6ttD0VaMdLtVV9cwXou6EEWPW/xykfcRpFSzApsLGOVp2yRVwK2/sc
i/F2xc4ctPOMa5KXDNsrYdwJpLx7K091JJDlCff3vGa0nJLxbHLRw2zK0KU08XY1+Kg9Uu0ay5su
vQ4+J6uzs6sDRER5FQdtbxy53r+M6x33xWPPlB+Naso5PjkPdjpvu/gyJL24JAK8vSoa4GDR6IQd
fTZ2VgzXNhHdHoIHUoCEv1rEYY66B19DpUNTdRjIFYz4c2MOkzRHsg47tXrIJI8TgSkYvYd9IrSH
uiLW19sIllXkfpnILNqPnHHRApiSS2IfViSwrKBiLirJ9xELJn/17E+LIFY5frhjcqyq8cXmGkKn
lp6zWj85JfTqlXW5V6qQbbvwFUd8rttNoMua26H8XnKR4m6SrsM78yIwGdqyw3Z25uUhPKpXiM8u
t+L5q7soIkg1ewdtiPkozxIXLT8SBejcicqbYDy1yasSwiJQwsqvPK9eWLqH+qc2RIzGoSedDHXx
j4X9hz+K4nsZpW+j1pKY5Fo/hIkwjvHbnOnvuZfTRK5R5/eiz/zZQ9iM59Th6hlBHxuHSwl+0i9T
CNED6bJTezclrQe7p1J710auUead4xccsNoYk3eU549OPBPXi5Ueiz13pqaZrhrdMYoDCE9FF0C/
hoZLpAv9oAZnSTcfRye+Vi43uaa1Jn/SiXXKEi2CXxTRj5vhFBPs0rjaZ8buBZEijyTcu57ceVMz
nh1BKoICcs81psCUW9FvucYFdU1JZJNrs2BJcGalF2vyHgpAiWfTU9/ye6OoqndJU2Unj5JxVNh0
WhS2Sfk0Dt6O/j4/jUv0aioqAxqek6jyJYgRqfiehp2wj5t1V/V5wnH2FuvZg+2NU6hct96TVHBS
CfNmDrryMgFaYMpXc2oBx4ks72Nc+W/W8ZvW9q+4maOzgNrIbA/TDV9PO/mOVvFpEutXNCBlaOPq
ncrkPCavrX2jyUgjnV1EaO9Haldv3Wrej7kgkz4WiCPZHNYF6VG1w2YsHnj2XBUgDxfBOGMm4qG6
cRi1iowy5zgFST1ZvjJVqVALoSGJgPD5ZXfiWwzQQrhfeDndgQ8/xOh4qCMadYkfwTH1k8zt7x6e
qKTXfE3ozP4w9zKVsFg/KXVBqjL6UndhqGZlqLU8zXndfFuJv/RTY7CCVHFw6sv3PF5hrrfyUY+J
iCA6+kdb0k0qg5yvFPocnAiQe2t70Emm9fMVKXDsWvzErNrNlnhOVkmIdn4ZIAXQ4nnfl1juAFEV
h1bhemmjGZcGRcBJNPVQdB3Z1Rk6nLI2313GC3fe4kB0wzrARGfcEeqV64wGe2tqz+XYhv2A/WWp
q4cyV18g/33YzOjFK55pFnDq0GeiOvaYzdb0HhV/SqWK7rIoe4lLxqhFlISSF8EM/D0e7ZDt7len
Xb7ExFL4ZR695PbrNACDSbV02hVWelMO6UM/kvGFDppppFfdAuMkjk7OweBSjWny+LYq42vX/E4W
GNOVgV1BqZH1OE3hiDE6G9HvG4pExwjwfoKYdzXA8ZeAInpp5kEM8o3Rhf7QoIJvmdeXJpYjHVl6
nR0GsQI41x6TLtrPUf3Wm1YRTmOuYTqJw1nXj3Hdxadt/9pWisOhsqCWdmx8hkpdSLYQz0AqyrC0
Csmnc2bG/FzwKnGR4Q/GpgFosv8oZ4v7g+PBDsWTokr9rMBSXxYVnTlOqQzbIhahR44ZO9SW7m1C
snvuPNpb0rAeRGU/WHl+iqrt80XNQvGbyYks1sCF8xAaeIzmNLnNpXg0SnRMEeUkwPiO/wBj82g9
uE9zrY/bdO3TFTr3lOXDypZLSdEhjvKAU460Gi/m/X9Sm2JulfeFro6Nwe2fTlSO5iFndFPnyEJr
u73rEyTV8e9b/VnbH4RB70gEQYgluZAydzlZencxOLN06V0BBX21xfqstK7c2FL7mf9ZvRXverAF
/oQVjPKQlwexTPXTUGHTI5NhCuP4rkiOqkDChl+QaWP5o3CXPGCecAOlIfK5aRY3pFfjOh6OblNq
V2d1v8CecHcxZtIg7wlUyzg/DKYpTzDAwpXJ2kEumJJ45wWOf0TduXdavCvsWxUmmT3uzZpgVoBj
gvoSH1sGvz5WMiYDl75jtzzRq8/Z6jLIXO4hcgdqYx4RO/CyRprz6FbmY2fFMTSW4b5lSA4HRKz+
WPYVAc/rnVcmDoN154uB1Pe2q/VDZyW3VSUrv0TsC9s4+6IIim+tA4UlDrUCal2JQdzSlufOmeQb
UHwGu/j9wp43ox+1o62Sp6jVoJt11tVp4t1aG9BYzfF+7keI1GDih77NwQgRzxZ/YeKP8amOmCGy
axjz+Wtitj9AAmn+2EPqitSbi+DQbeTvbjXtPbfi9bd6jLwYzEpWQHxfsxO7Jv1mnYcvGBRvc1XK
HUiUj9WNblZH0aiI5mpkJUgzXWfiydYOo17AfG3ZqLlYoOr52vcMamDbHLBNTf/O3pk0Scqs2fmv
yLTnGqMDC22CIMacMyuH2mA5VDGD4+BMv74fbrdJt1smmWmvTS+u2deVGUngr7/nnOfEdUG/JyvT
l7kJswc584qZOdFPLLVN08T5z0L3qcPADGlm7+FmjdYSVN0/BViidRpKzb7PlBcDxMB4/uAGLMBp
gCWHFrqxIhrPUb/Jq85pggSJ6vQLMvPnguRh6foPUNqzsVAoihPbQ+I4gqabdrXDTCWrd+PsdF0a
l9r39mug2d+OFatmntcRtevr2RaufzVKZjlcnJemwgQBCnMH2XybjTCPTsG8nwxGyonjjUx19jAW
OZ6StAUNq298ncZeputHWeNFdGb+2xTh16lolPaC7NZfxFNF+UrcDlg15SCdmB4GZr6BvaRl/KVO
4DM0F/sk6JHLqjZkfVd2N249jlypXAhMg2A1s9Goa2geXTauO0fY305njHFeLfbRSFsqXH1yUvAY
kffISla1FcShpZnY+n6KWSHHo5LD3tzNFT+lFCi069SNZ8crP0Pmd6sG82ARF5xZytMT+zl6YovL
YU3P2+LNZrVOgx9x8SDJyZ7VlIqk5vdCTkIWlt73ymmPjNs3nUdTllkBvPCK9rbmUzxviejBo+lQ
hfwmnFXG3ki2dULNOxAwSAb490SgYK9BPXZdQlo8CM55kLzgbH7zcNFbSrICtot79DPIA2n9NHjm
Xa14m6h5uvDOV/tgJOvEuvaTfjPvRrjNbetm9zV/UxzuqkBKTt+7ge4/svg7HO5n10vv6iVgmW70
N1wv83OesgLRpvcxWTzBShP9T8oB1G71yXfH39uaI2WynEf8BT9u29k8q809aRUic0mc27a6NHrl
Gy5uwgwsqTAaHAa/0wn6Ye4gESR58d3kyo6DLufFNIFaAdf/jE+D5sYw4zHTsuf7DekHpfTsVe6Z
lAxBiXA+FtUTcsVbONjrPiNeQS93StqR7eO+s/DXZobNZadhWZvVbR3BN9/Ejs1qS4Jp56gSDEMe
mAde+iesYzd2P/ePdZb9CR/pbwnT8aXJuV+YZfGb7wLti37+bOR5QguaCI+z92h4pAI8nlHHqoKd
udUZI/1B/gFV088sQ1PUA/qAQ24PbYXC3otHxhBraix41eX7AsqQD57xjBzSgaHavxeh/Y6WCAzU
Mm+oL3gi6UKFjKaAFOgCyRUivqwYl5uRAD6XVtkhMCbOQxh2p2A2PlTIe0KhWkV2A56Ai8QjXuP8
IZ8Y9koLt1POVynKs7/5tP4eEpwkU+D8FnatbwTh3V2eNp+jXr14nRWq0YpTgo1If544JGc+Xixm
32uIcQw6ISkR6e1QKKlvkM57yJPRu9VrpriI5uHUgQT2+zjNKXaFD2W40IpLH1jnJLgdQPc80IM7
0y+RfjjtWQesKvriAlkTpxQrY5mB9lpwgRrdT2MyigFvoQDDLWTcji0rvWxeDolocDsbHQddltzY
nF3rWMY+SaidiTRdtTK7Bkwxodsncam4OyeLFXEtmpm6ljT2Z9oyCy6eficOQfVRlr55rjqnOOpS
PqvEQN5upiQyKasoJXfPjJ3ZroMWSXp8eXEKCxJd91NXm3Gv/VapfmkyJlkmnRbEEdMJsX4Pyrf5
3Aum7J4w2Ji37HBV5aKG4FEta/Z5pufVl0C0NPbOaODVYPxaSUkfuknE81IJNPisjfGnsOTYUfz3
09egbPVINmdisJIdRPSyVu2+G1i7i4QOWCNQA0rlVqAmxdGeUdU9EqpweenRNrGU5ESpNfj0ogfM
ltknjkJvhHKsRLl3XWil3iMAwOmkVMmR09ApbQyrS1KoWY9Ed6F7EfchcJauByvEJKcM4mo0jrCf
lydCf9/zjMlNGEu4IYKZe3Wq4sxDEl8a41KaIS2CATYbp9qcES6bx6zgcg3o6jsklwR1YhTshjAU
keVhn+weLCwLu95a+sOwaY9ltncTlwnYr3k+A8YNirtlihMhca23qUyGncSPcKCXuop8bwH/Xv4Z
hDXBrHM3fe8rWXkm53Z9bJF4AJp71u1cLo/hgAdyvGZzdWUExkCQi6c8dP6MdNGhY1kXe7g0ayGj
ghKA/br5EIa647q+wY6Dxv/B0DMfmgRiHVXnhjYugSxLQgeDe+j0eVB9cBlsVsbOuI4IdCGQ7Ix2
lN5K7xc7yc5dreNFMRXNGeON5itZGOz/a0LUts++YTMOyk0gT6W/W1ky9TXlu323fIUthByrWm6N
bSipJsBojfG9klaLfZqE+a25KiHwc6s07vgTdFdIWi5PWpjx2cO2hqlAW+po8U5uIBr0XfKZr1FB
uP92QijbhyPibFkvX2kyv43+MMZ2WJ8yKXXcFiNRPtvUsT3P9i6rHH0MB2huKHn4H9tH5WYz+zuw
tt4G/682z8iIUUcWvk3ylNfUDBZKGYdxEX2MOkQnsdO/ZZwG+yApUDmBXz7Wt220GK589lYWwFDr
2HOwX555CkofORwV08kx0Q6TeE9rVM5KKjwAKxFij0sN8CGBLY1yjVl/hig3VC6VC0+nqs9hylzV
w4khHTZEdJBToGez034Kk75/bjtiO8ZNtmY39BmtscRPBiB/CWrvqA39l51VF6+JZBvsMGiXhX0o
luSnVnSYqHD6VZLBG10cH0CrdqNcGV0C1POiXPjjlFwhsuzdFtRy+TBNEoriPQjrx8GzeQKbdbh2
BqH48dWqEhJAJoN1MPOIkwj1yANSpXSk64FxDM/rrgfcww4/eOqFokQ0vxYltSGaszV2cdewCfR5
Tx1ofDmpQoW3IYQ+Q+CtylL5OA0Sgcpi08NNgQ1LWzyEibEcLOQ+mshQBR1USIP2pLgzJO18NOft
zRBCqyQ1g2+CRB6oaRXD8CieiqJkwnWtW1sYB/oRQiDtRRoTMj+MGP2OuW8/jvmk2GBoFijZcrV4
AVltdy31epsqp44WXfkXL/Mkakf1hGMWcES3fuYEKI9Zk8UmxNRsnrw7PIZu00zRVJnPkw6nG3TU
M77KAaZ40UX0XyNjFSvscMPdjrox8nnxLQZzdTJMcT+AbaMmLm0ZH3BUbDJlMW7cWUwn3K/8muwV
hHvW0yCEAMqUWDKznJ5j/zWZerkzEkpfPKOllKeisCP9u2i/hJRAaWxhwXGAksoHC+grsaffuLS+
DUN9uh0fsklAHBqJQtVx2k8T09fsZk5spxJnoPend0raxwG2REZSPfZJkx8VD1HJec8m373157+t
yxKVkddiLWegpLbdclAFYf1ZUP+9ZiEdcN1l9Ob2PqlykIABf/yiPVVL/bSM47EMiRxNxdfs9hZn
VP4COewSMK9GvDfGvSPGS+dlrzmlDteyuDMJ/WK4pCizspKDXQgiYcgq9BGSjp/MkamtJ/uKyeG3
V897FFzwdu3mIHdYLCcCu5woIyz2bLskndPCpXetEvKX3XF/b2rvWSt98lPgUpgzkWOdKYxL+sEj
rdWFjBv4guZuTAQeT64Qx8zw4952wsgq+RsEVmbTwzrx3RfOpTAfVc5fEwmaHZGkGCIT/bWzDWxv
/JCQs6aVnlZ0ORmWPY4IVF229umhAOqDmEtZgVjKq+b0G13MdMmgHZ4Du+DuA+pkNvnfVrywJiPk
3oNksW+Hz3Gy7kKPHX8GddQWYxqPgtWeOzVU2rvpr6adYgEqImnlEWQ7/iFt1njoZGwEq3VTNDC8
xTzGKuC/An7L1c+x72gz38tgK6gZnA/RVRcPDzDWr+/FNI2YkPjRbOiBkAxvvji46bETwzOr2+bN
ttgj47Lsg7Q/96V+xux4sIGpY24SbzwBfZSV60+Yzw9+qn86n3aFyjSz8+xfJe/dWy5nBtgfc/JP
uGRM5oPptpA+T33GLdFGqLNcUm51Xb9NubjwW6CUB7SaaC6A+VDeBNTmMBOMe1STe8NGX7Pc/KYP
EFsCzXK8aogWFl/FOkasRt0jSAym88LqdlB7mWXkfpV+eM4nFp9zyHnfZCHOUe4ZkWIjtO/dbo6r
7bKgi4JRFS1JqLmPW4U9maApO/K2eqQ6kvFl6SCnSqrtPbB9wcLrw5wvg3M3Sq7e+DY2Ucv/LFXL
DLbiV0Dk5S5dm1+wKbXRZHvTgHwhw/yTBelEL9cTXJbY62E3DWsW7NiYnVLLdWJDc4y7SYrPT0DR
M8NrsGQeZLHgwZf27UK9clRAFbhZDVr4vNukWkFASLjUhGCx0nKvxs6gY5lmlz5zNEyw5VcVEHgY
mdE4cIkkHsbNKpH7AN0H/grZeJnYex+dpPO4VJKl6CU67SDaG3txQRF2fRmT1J7T+WPMKQFojfHo
Wdi9jYUIhTGNh4EzveA2dqQ1u44x14K9rZPbTWb12z4S2EXWlbF73o6z1mj0i9zUSKJku8kq1J7x
79Hj/N6brKCRHvJrArzxrsG1d3JGDH1e9QU4hpFUzJAnQoppSVqy3HJ9uMDesO5dyu9m5OO9Ys4J
gWAYanysww2WiLG6gLZYjvoPZRYlvTqBfcns6TVccYcAJd0PDUFPQvyYYEqsTHy/90HJoQG+wmqd
P1hp12Mzzxhm/M/CYkRgX92cUR8x0blUHIrNFUQ58R378agqJxgMMJow+PpvgoYYtR4duqjfrUL2
2/uGgOxiRmZi3fTtYu0GgJi7sht4Cuq+YrPl3OYtv0eAkNFUe8NE+FyXXoK9YyrUifmaz7O/66AE
79K5OZPx5Kbq2e5htPm25DK9rYK+OkyW+5LkOFwpmaYMy7WvbNdhSA22w24BYgFjM/NlfyfTGqUl
8RNOfDikxdUNxHOqzLhZxd1CpSs71U6jaWt4X4E44f3gl6tteaBBydrTOHpkcAbw2lU/tJlUNqVa
w+weXM/FXrvO8zFoTlMQEioOtb8jVAFD0rdOAGDNo1MMLwKeWsWO/yTxKoIn1aCRGrQJ5nJeEN0+
zMz+uljaPvmddyk86PwQJBuwmXQlZmhR5OyokhqHZ29eJMShZDg4EGwIZRNOAgB07MfxDQ/WKeUC
t/YNr4hFsbe19miblvFdNqI7d3b6WuWNeqRXevDGfm+wRY5sGI6nPAg/qZumkdIYOQSsur/0iRMv
DfrkiNXiMNig6OjQ4PF9bLwSdEYmKIZcwkM7NSCXNAoy2sJ3ErKL/CcMTwnR3TLOYoWAvgRgqSSi
VaDOhFw2BhHQmLu6+wGrdYci8134T+5Y/x6Gyj56aYOSbzxq/oJ7bJ+00JW05/Bdt0Vwyitutn5f
RSGNIHEa1i7HZoJzpD7nDh4y5Z/rZJR3uh4lcRAjO6ZkojJ++kMo4GgldfXEIVbFUkB1SuVZrPKS
+clumIt3ZVsTpp2Ao6xbUOZZ7e7mwhR7uxpeAXxhkvGR6nwxH1pUk1ZjIpOe/Wi5LRGE8dVG9H7T
eKb8UN86CxLqNkizehdverMHrOo8h/rGHYknu45tn9Ar6p3qzSlOTLSXyeGEE90H94wfs5Ly3Pk4
ZU37V9IgQuf1XGJBWfehJr3F8NjHHCJMBC4A9aBeRdSH7XKaUuyDs4mtmAvkDSwVlz6H2rg4DWUw
rhc+N4aqIwkZpGwtfqTpB8MzhjAdW0vA0pSVEEiQg73YpFvK6To53oM0yH/5LHcX+4XqJv7Nfrbu
/IHJ0Ceww1SlGkyPA+alzeJD+fuDwnkc2RXfJcHGA844a09sl2kx/R5KxbvUwcGFz3dnILUljuE+
FLKzYZLBWi0ThxdV00OR1m/K+y6zjPVFOhvgQD4haW17i+4oy/4G4I665ObMGitd6HNKvyyzvEna
jGy9XX3VgeTxMfRZ9HN5RCGi7Sqs6Ows2dWsFFgD3qDnlAIIzgaLV0Et7A8NwI1KA3zUEB15l/xu
sxUpjaQB7j0Mt8O6ZLi0KTGi0agQ0AXZ+B/oSr2q9Zd2CJQYSaZYRd9NQ1AfSHrcWVThHHQT/Ckm
nR0Dm2v0umKDyeywgh6irmJC+kKAH2CE/BhLA+TdlPneY2HINne1916l8o2gsOzzOblfHEeekIY8
1b8yLdkn3oHQCwPM9RzPjuoB4lsSeKCouKvncZZiydTW+mLrLW/kbICwyZZRm4/fLLG8uKLlsLKq
LS+gPtG/Tdz8n9UKpJ088jkYV1C8Oatdrcuv1UiwkxjZhzc/mplrn1l+E4vhsOVIufKEyXuWp6/C
Ee+2bd/nQfeR1135XNIhQRm7bR37ElHUeksnIlhJzjUpCQ62zNwoz0OoNwX+8XBB9Uj6ab7l4pBx
bc1zcesnZgB0uga1nlN84nFwJ1597tgy7Nu0OJWYxOep56ku/Sb22FPuhzXMTtzPGqKg23YMAypW
seEOiCFQAnPBixaAj6gTBzKmQ+NCAK8xYt/JAnbsbb7wRrWrBJ9uM7FBBu8/kBqZj/224gjXoaay
2vH23E94qiobY59LMLXR+IBnv6dI0aCKT3pfonJFbDQ5i5UMkawLyV9ZnjmcG6O5zUs256Xrclfs
PC6jM+g5SpoRhtefRDkWl8oejTY0j9ZQ3bsgwxEFTXW7Tpc0W1ZOUrI+oBTqrD+6yfb9CJQFfAMo
+4okXht2enVmckuNpdvDtLRYkyiX1M6xhwAOd7AvIq+odeRK1smO1dylCSxxr8Qnpf2bFnI0GDFE
XND+6EzdEQIQSbCQhhU7VOF5mpYDuibfpnmsYk8WfwMDPyIc1/LGWzvg4zyqU+7fD8p/62xfxp3o
8oNOt5tdz4NTFMVrkpKNEnP+zJnC/4J7f9CGJHTj1PHcZGwzBWV80ovsHlaYc2+xYIq24M9Uy/qk
tp2SSw1kF6w4Euofj4fUC6pq34D52s33y2JVDynFuU1iYyizir2d5w++OXncZ8LfvVHRaJLRgmTT
xmfqV0uoh7ky+0vqkxhITflNGWu3KxL/mVbG0yrKIjYnOEHhGlYxBULENFJOdTfAnruY3o/J6T1N
bAqWjuPFNWs+MWPja1tpfev/uJ48qEHMUYUEc2QcbyHTgeU6r22oL4mLyRBy/Ja1wMhrmjdhhxTL
Ja7jpdEeWEvCTAqzC4hvSmA7pAlua6zVNVVtnTd/OEFFlqhjr5q1uNgHSm1PsKS3PsLw0hg/poFt
NQUdevHLsXmaLI5q3THOlx75gnB80E4Io3+pOsJlv2tE1xdzPavKf6ydzIDaK6LCmM5Fwp/YDlvK
23HJkYVB7cfqeBqAznF0jcyKc7vcpCN6YBPOJlFFEzEfqmRnaqLdadddLaM4IKxyXvVDy5TYZKcw
aQ5ZWZ9YiQw3FersyV6S77QQEX4pRFVn/gFuJiilm7DmOrjFxby52xWuetNPmwNks7vWXz1EsXGk
DLJK91WFagNClF+0M29ta75lAP+VqvxBSly3JluqaOj8LUeSsT7W7QM9WrfuEOAKEE2Bi8E/2u1z
XQBeXkhWC6xihLiYoWZsDbMKM3BOCxNq2nks7F0/AqRy4pDq/p0J+P9TyzZwg/9zann3p0pzXf8r
82P7D/49tSz+QcA4EDCIYGkIqAb/kVm2/+G5riXgJ9hbbJYkzv/MLHvWPzwQH9hUvcAxNz7S/8os
h/9AUPSBJ5i27QozdP9fMsvEov+VkWCaoS9Czw09Cu8FGej/wkgwSSNUNN2ziK/oH8YlcFfSIQmn
6yVx2ktYuM9ehaWon73zv3w+/8HR+G8cJQ9Ys4f+f/x3h9/gf/+XhRXY7hbA5kLyn6PSOZlZhGFW
wPnkTmDIypfCKF48Tglr/SsdVkz1cONVqEmty87OeTPH5VO76/2cMkaEl/oCtor2Omu8hM704DvT
/bV/CHR6G/R32kaW7aYzgFeGD6LTWy87ebIHtLuP//svwhv5v36IkFJcrGlQMD12RsBY//OvopeU
5tgEij68piWyrOLQsOOOtFjfilFZOPzCL0DttNf7Y0jecj0DfDKAvjk4lIYvysZ3Lt9Rim/hU0d+
lZJ7IdRYjKyhexaG46BhbCbS4v8vPs/QyG+Ndau/kcEp20K5MvE/04Ra4L62MIxW19wRf9IQSmw/
F8jOJI09FfZ7h/aRQzBXDMVD6OH7nH6PYUZCq4i59nxytuHxVaVPJ5h9Y/hUKDV/nXeveZxM6mhA
ZuSZCjn6PIxO2MQZC/iBh0Enkaty7os+7YPhX6YjprvMuOpkemh5G63aLV5Rkct7t9D3uv+iR5Rm
vMoiMdlXVcS8k+4c/zlgCsW/DMtOhn/5up27ak2PTQo3q+zCt3BUHxScFCys8ofpCWNsVPc1OH2J
0LIG3aU39RT1UPNJo0UDU8+ODoPrRtXEl8WAVNZTdV/0DU6A0dkNDdZBkzAqj31y4n7A368ow0uu
JpBcc8MCJSVay3JASWSLED/podLsSNzSPeo1YChNRnzlBKn4MM5eqUm6dvmNJj91CpEO71Kb7j8j
T5ajW0N+8hwWCZJzBhTzEpesYRp7TWD4rgcjYzvfCYugRlG9L3rK9hLMD2FgWJBdt77I/MvraCsO
nfQ5pM+Ug48BB8LmQ5lNEK+Q3FWaRKoGBe5BEU/T7M5WzpHyLXZ8LD9aEG17JcznXA+QENUYnFfJ
cuNwIPhc3Fi1gXk0IIKfZuHVUf7KZxTgekJHIfUsT8wIeheIxI+X0DuYLnaIFpUvIu2ivKif1pdm
JjuGivMYVu0NYiMe4eBjSY3ficfKhQbEmOpzAlvecpLeX4mVdO9t96sR0nULT9pVFCb48miA1zaN
0oFoyAYFDZMfYKge9Dyf8d0VB9fJ7nqZAkHOz14CInidCcVQ/iDrLQJNNJRcz/K3GzbR2LJ2i4la
4t8DgHmfWdXt+plgzx5r3QJON2GSHH0mc81N2pqvi4H+2ciBHhs6daG/YDBIO3G71MzE/tKm6P2a
0mPXviTLejMaNAHmTW4dlGkTb1nGU5qY9HXP48NMNIbu+MCzLoHSH2UAGzntZ1Q9WoZyK1/p4ak+
vd51iaDh16nrGxeeYbT45nsKYZ1gGx76qT+77cj1bfPs240dT0773lr+Pc0QfTR7QQchhmeqrjJ8
ObP33ZSa/oGOnLTpNx+V6exdcV0Hf0Mm4IQjzRMiP0fLYE77Iuhu/DbHAD0b1okTCu8oHvmmV5QE
1WS1u6o6JME64fwDYI8lkxa1DmsfU6vXEtdqdbAjV73uqErpd9u3o5ypUEksZ4QsB2WcKLOA/CLW
HVhs5h+FwqHN5dpTgaQdnDxiaZ5B+V78Jvm7pszJs2v9VMRi4axhgR4zjzB9ruBmjuropE51mMVg
YMke+fi4Aq8JVAOuT3iZ2SHWlF87ITstLtIJFvz8OW1JiTikZ5NGyagzpgdqI1kMLM+9UTtnNS6x
0/QxTwagy8QOWDSUkRm4w1nic5jamTYU6bwsMhn2PR3Jbhh8lRaeeFFY4m1L0QDbrMzf0uBqpuhS
Phb1wAK61/dYl78cJ/lIFL4bc8tRph49pbNIVORe3Gp9c4aGzXFh+vvMePTy8YtVvP0ElOuTSRLs
TPIrd/kD136AhmUAPpZKHPC7/1KGQFofGzLIgK4nOORM64+mS2Sjfrd9d90HYTYh8VBMu5m9qavh
r9L6A7SHjCTVWr5PKwB4RfJ19a3HcmnfPL9lFQ/d6Bg256W9qmHEbJy51+6XJXm4sFZPVvhaOwF/
26X9nPMt20uXI4ggKlv4dzD/0VE01AEBJGD6kRX8kroG/A3Zdy8ywQbXetUVmeukwOVizZ11SLzi
KNduiUpHXlTgcf005ydSk8zEZEjmkulDDcupapPTWMkPJWguka1xo67NmiQHK+NePZHc9Ivub+9U
993CNSUl9uEj+AHYrp+6tj7jvv/Ao++c6BQCFwokRUP1P5SB8XeCtljw1thNbNibcU3OtYTiipC8
4olgQu5ttnXQBsEF0LKxJu2lSyQZbdMmcaY/AMJ8aBLyUZAxoFMbcqbcDPNoidPE7ZDPHPgYYQ/0
pB1/t3U7n8M5e7QxqRxhHt0spPVjcwXYEEwXRb1U5tOHpIs5ohLlbTbZN9AZT3/9lNCrTFq6hCwz
sik0pxlQiKqRhkiOZobzlW8N7G16Vb7GxcxZHLxwVEaYm6K8Gs/NZsPoiWhbdRHQOOuyaFlIeTR0
z6eKmp4+cFh0tZFLBc6j2xNrENol799DN0F5zw54zI0ITCZfzn65gDQAML6Fp2HAVbHTPnjzOBMC
s5qDI7pxV3TJU+AbX0MWQr5c6KtIAv+9n/3nZiGpVdf4Wmfc1+Mr8xq/i1zQ5LaSHVIC9kRZ4dr1
+zoY4V2l6blr58d2qFF46vZXtkmlw/Jd2v56rhTnPWcboONxuc1nEDlqKslqZGd6Ot6t0v+0ipt2
NAcqUfrfqWk9qJn3Sulnd2vbJwCt1nnz+HynuSwvfOYRKDk+D/oy7uwaHF0PioE94CFzaZoCXP2X
PTdGfKqG9pTCpKRGOSyCCSLxyOI16otsuB3To20f9TLddYFWz/nMqhRW8K62tsHFLrvTRDadUJ47
Uy6Eo8yTzLjZcgvDomU3TRaaHQ0bkxfE0mdDyYD1jHyVLaAM3mU7MxtefR3gWUq8r8nHCCr7A0bx
+3r0o2kevi1/TuKUjjGdZnhNWI5HTtn89mYQEjqn7mOik4U9ET4kc5RPHYFYgTYeqzJPuEB/BhoX
Gm6EcreezZSoD54xgGWbsTiYyifPm2I5L6xS7Pxu+2GQKI9Zjw3TM19Hz76H9vKmhmA5daQkHoCP
MMqsQRAXHFiMLo59mMA/U6KWXoEJbVUMnGOm85y3wXrtG+iaS9b/6h30Pgx/p7Ac82O1ZOXJJNPn
pHCzpT4kE7CPI/mecA8CGv+FClPsCuX7PJXiWbGkIHy99zxjOshZec+uRWI4nwv7ljfJc4HEit2e
uIuW0xmijjgwbL/1lakPiuqWeLa6F9aI8qTlXNyKugWJnqzZ1Q5/WkCNRGo1eKcJIQ9WsSZAoZ1Y
8dPseligigmDi4jZg27L4L0RwIt8y0FbdRp3D8j+xyad8WtJ/vajAE/TItzClGe1MfDlXVM0R09T
mtFTeCGavavSgjLQ/jwNldy/MPFaLxzXZ3vMedTQX27WDfnfeOuLdh3jzRcCDJrbv7tuDQO+CNn9
CK1OfGQUXZVC7dnTX7Mi4SrlRUYZupGcazxtBtbAsPloJP4Uc34bsiK8I1LlxBb/WhKmX6EmLLUk
3TeCUHhqnFVhfU9wB9byD8yC4aEqww5jsrg1SvuR825973o2uit7U09u+4owpPM6FSIS6Dc1AOrj
DBjhaoUL3ysz62OWJKcmmScC/hapJytg7mu3JFL3aU7Owg0PwCQudWYgZ3q2Zv8WjD0BQw9jRqoD
rJ4pXlmjFdzHECMMJ2o5mvzpSGH7SjseyzIE4jR3nlfdr7eeni6FZf9GoKSoC8tRZ6b+jtxvR2Yk
dE8de+/Nf0zuG5aPsUJzAI7yvWzLT1kQ9W4pZnJwOePwGzTzfIF/N7tyyauM9LYeincv8TxKwfKT
vVmOMnPzxhoMdf/8P2JxoQ95OAmSCfbwZIqHcescHMDMsnY9uD17UTF/uEO/xH66cGvOT6HZ/qqW
YVsBDcEVz3PJJQQu02K9m1wcqPhEfkf8fVGIFwflbrrjEsIhh9eri81zCvuLNE56SdO5iyz+nVaV
HHMFZ8FkMiYFhUkUqFXdnWcmv8hKiqelVb+ICl/ogsc2mNln37hJm2q9Tqv4NiqOHSoO+525VThW
kK94y9OwN4INyOvlx9hiS6ojqqXXPLyMkwovKYVhDp6kg4SYhddZvVEkeE/UhjmMGROY/o4sSX0l
RYf4yJDXrGzkC2zyBTnPGPb5UXZJx8WRNfdkE0NMwgeY5fbOyrHMa1teXQ0jR/a5eezN9UMn2d92
YUpuJwDvwT8b4xgVWtVTlTPON9LEJAzquovGfqL6CtNaVM24yR1X3mGmlnua4kYYP7PFQLnqaxn4
49EwbXlmbQ3jwAfn4KX0jeWN8W7OGUA3Y7QOo+Oo84AfMxrzEkkQxwD+By5sriACWOgii+WqBKDB
UcXgtxio/6kWWvKY8jYW/Em1wEPQmRCXy9Hx45GbiRrYqloLUBPiqXceamtPRt/mO8lCEb9/mhcH
chLQOOjjrAmfoHWpOyMMXpyOUhgfVSpFdsa9U7GlH93wzVryb3c1yxPm9gP4mVdsqMh9353sOLAN
jM0cg3yFUWtIGT8YwH1OAUh/7sQN2VS4AQBU4E/RojdYIsapjzuF9yZ2viOBdxo+c5Cww3fJH97W
GRPf+II86t8z4hHN0Ve9sLAe7DYKK+IO5eI8iKD5HEI/i0YPbdOFHfpcjufJxOFg5DgZKBqHZn83
mNm7N6D09ba1LaVP05BtlczVjdv5Pw7ZOoicTB5eh0qhLG/BY2de8Bic5xH7l5GN5l05CmcLiVeH
NqfwQfQhXn7qqbxcYlnCcBc1rHqHNiTiLXW6R6/F1liYWFGYGPJckpdq9EeNc4mDCC7ks8WRJbrs
oZyn5zGbqOLjzM4UTcG+MG/blHgByVYHXn5k+ymCivVOrI6NSIcezQXPPY0evjAehh1+geJo0O7e
+I2BxKKxdBT5nSwGemQz+A6W1V9W3xDXhBYfXqT4xqo/acYNzwW7YKnOwQX9b+ydR5LsSJtdt0Lj
HG0ODdCaHIQWGZmRWkxgKSEcgEMLXz0P6m9aNydcASdlpV++CMD9E/eeS6salFmKxtjhE6qaQ+9T
SlJAN4eAxIAsKO9kPXE9SPZ2CSwn0sdyZT3WJohAZWV/bmQ8mROy/H/eOTyMBq9qi8z8iA6SPDcP
4VZK4vCprrPb5p+0is49CC1BLpjsNHtziJ9RnY6norZCcHEKXnjM4hWZpPUwVOYhqZV7rtEhwsVy
HjI0bUe3wCpd2Bmlf94/sR2Mn6qp2/PvNPXYX4PGcI98WBL1LQI/3en2/M+/pOjpMd4C3IlsE5Lo
UBW3bdnuBxNhrdI49cyx3cRD0e8qA+CcH4RX+DLtJsokaaKd/+Q3YXjuO38jYBFfrcIkA9KReydu
XnqEsNd//SFyXroKNwtWAmFhGApsB0mABHwCBONOW4oLxMqHXT6Ye0Vo7gpNQHKMhvoXEyG6d7IJ
zdBtl4Sohyz1k5UAjbVOgumJ5RjjpHlruaa/rcP0QvlibwNDvVU2Lz+qPdhHqm3uJjYSM74eHU40
3k691q317o3dxU2wFoYeCyltco3LtFkt9Y46MxCxVlnl0iT7m1rkzS30SmgQiKpkfSW79k/1ybM7
tSNrnT4Fq0YyDja9Xtd638TioS3PGZGS68h3fiSxhvDRMMOml1gw01MLO0EYE5mt7Xwol6CdxqGI
wXEl1CfcEAerFPMWXxzcGZHh3BIgrDqgdDPEBRpWvUOaJYAaVSn2BD6hYjR3pmHae8zF3Tr2UFUX
rHw0c8Kc/dLayVMS6RR316B8kyo6BQs9sH4pOwgiTjlxTohD2JNuV5CWXeS0r0jeS2QI83ulQEsk
RYOJ1UJIJeYv/kmFg5YkGr9OthaLqpWheEXSov8yZsqEvoSXoosnK0X0Mi0uTb/GnT+2trmFNdSu
DDIJtiHGvHn6ZM7Pi0dtUjV43kOreXCH+tsx3WWm6rCmKr1jM9ffLaVvY1XDuZnEITfI3vMIWtqm
9dpFUHqAAQJ9zkiKc1qQYY1oFhut9VNWnyW/7K3vYcQhCpCNqo/cQ2qaL2Ye1zzOTgw4xS5CYM7h
jOSBYKqxVduzORGfmDJJsnDETz2vscPD0wARQVjJ7ME2xWcDUyHPpcfhHz3ovGTKJVLokS4LzKq/
C+1Ir0D58Gv16TXR88XNcgL0RpK2rMxH8tetPLewX4IJHmgIIJw8Bu89s5egyz76GCcTl1ZlWutk
5jREP5sVw5IQMsFoXj7kpsCUhrZtnVZDf0+aGqwc5ZyqYok7zILgwrbxUE01+JyKiSTJIimYg6FB
tEqvkGfVobNL3Aey2AJNDVeehwzDy+DziAyxTopGC4O7ikwck9xFIM7RmBY2TqgMBVdd3+CAoKbH
IjCp5zlJipOv+aCZw29qXHaxx3rVdI2HoCN63i79tTcF5FZn3SKB6vYYMvqbBA1Nlil4O3VNcO0w
sZaPblJWJGt/XI06xTKZvRSK3m9qgZt66bgvMAa4AQOZ+GCncXqP9vRh8PEj0XeeQi8Yzl6176bp
a0Shs/ay+TKolt4R5f/BdsyDGJ0Pj9lYnrgcYLF8QGpAHYWNiwMIL3M+wgfL+Xmr1tQ0JfETzmD8
Ql/JxKkABuLOj8d4HcCWkDn8bCcl3m35IjUuTk+CWZHJMxImhbjbv61hMK0pJLPCvVFlxx6+3WdW
Uu4xvL1WRbjRDmne0obvkec39i5NldhhIhNwfuRlJKJwxAh3VCp9y3PTP3okpeUF9nwMUmevR9Vi
cuhk9Z3f5Y912jqnVst72CH5PeEVt0YjcGq732bd32ZZeW2JnjRgdbZJuEvjghLWgZYj9aVKZsJZ
yx8c8gCLXNwOi2mrEYhfcgNsjDQXnlsFCsUHV+cSjLMtEQytWkbQ6zkO5ZqK0e+QvBV8VGPbxrs0
6r97s4A+b3EKhOGOWB6LG51dduIN11G34cq30TlJg0U587pNOPFsqYzxENK/ZeyKjJPkECwHoB74
rtg4GwV84LlJz8rEyt/zYnTBbWnb32lHHLGBlp1RDIgZ16sO1cL1831qbuV5iMtxmjCPxwqZWRSD
YAXNlUKu6JWQckKgGXZUIMtq+t0Q9cPKcS5eTQsIxoxyFxUwqKWEfUOENW8gSwT5p3MTUghmeXqp
SjQ5ShVf6ZjWOy6611ApCDpjQw41RJf1MCD0imEC1wBLVqbk6wnFl4uaqhk9vGm3RBQfpBbljUj5
WI2kf2hs1PUhN1PjvIqURpatN6dA6fw1nt4bS4w1zz7DJlKo6UzYPAHzOJqaBrUY1co1M1x9Dn7O
mmm67/TlJojnR598kD6qOe7a9GHWeKNY8C2ydW1vhaMOPuOAMiT7SPEsr0OfjTxgwtcSPiZFJF/f
YmBzTXM914fGQPMqRyRmoCcYkZhmsRMkqFVNfzdXzW1VTQkOKv2OS+/PbsMXCLObCvnU1vRpDiy4
mjouajDww2s4mi89MVDsfGAvpM1dS2tWdt3rLFkkzrqJ17BPHtN4emKEdPB6/2iy5FhbEYbmwol4
GQcLxYH1SCb1s+xdAxbtT5CY7Waek3EvXXEl5pcTjbDJnS1eTF3Mp8nQ29AdNmXGQ+0ibCUwG84D
ujoGnMYpNpoP0wfqk+I8WsPS21LxUGM6Q7/r/Nm8BOt4R+cEo5kwPuD36lYX3ZuuzPnYC3EkJnqE
2yLeo9Subnr+huXzNcz03PAb61WNOx0yCCLz0ZRbx8q+CL8qie20ww3eQ2+2LtL15xOxgEedQccP
/NblWWK+6aVzula18TGDM0n4H53SaDuLLuf2SO5g8OBXlb63d/3xy/PH4TyBmugcu2ceEveUF8mz
Ic1kGxFnaaZ/DTGdd07pHDArUMJP8a0hB9YtymJOu3izffEkM05Fh0F4gf2Au7Dd9cF0F3fsRaKo
b5CH49BJFS+YPfJBp8ztVn0lN9ypzIcWrreRYvoy8QDU6J5nFQTnjjkP1wuxxXKbVNnLMOnbSqNF
r2T8RoZAeIfCCvOCy3oxzrJLv1DMGFlT+QhrS7LXU0auTNZYep2SvlmmyUM6UOtbwsDFiIZuQlyV
SrjIFHtfkYPpcYn3Y8b3rDI0ojYf+mKU/Cs9/zpHtHAx8upVR2dPGmqyTiKvw2ASoGry0v0o4a4g
9Lqv0KJFIe3GpLzuqJuMua+6AZ9mrEf2bys3r+RuhglBQgn4Sw89kRPAm5ipLrKYFyZZYLhNY39Z
df08mstsgQxovBgTD1ThnXRRbRCXn/Sc2QcWC9cEDLGMS3q7bGIIHOeLXnWwDm6o4LymZxG3B6FQ
f0NrTDdVfYOFvdnaPuO4kUBsPQf7pqnOZtfBMJmYYzYdbog0f2SgJX29dQWCJJmIjTKwdpYAvfwu
gj7nJnvPn64hCUqhLBPkkkvOEnBmkQW7LpcJBfahmOYHVnk9VOb+flAs4rr02Q28L6GoNbzJRBHn
ZQxCkVBVeSQJa8rwz1+iwjYONRBrtjkoG4YeG47Rlg88x19pEP/1/W2o+B1kCSmiOKB54CM8xzR0
q7JW5wrJ1AXpK8mEjQAG4DY/fo6Gt0PU0Hc2X2ygHjSFa9BdrX5ItrocXwURK5tmgCxsy3E1XRoi
KRBRjS9DTTQC8sh7OFuEaifND0F5Tzn520HO7EXO3hs4v4Rlar7V7lzs5wraX5hTMxSSDT9Y6Zec
NOAjIZwuGiOFpTe2dhGrdoyc9YnRPJMS7nbAVF2+jzNkXCgCuRtd++hPyPPByQAszcxbsJl34dtO
Wmx88qiPtlPK5tSXvPd0VPO6DlHnd237EhT9r8j4gaAOQXHtpo/GmB8LBlCQCfvoFc8PoxuTkswI
HnAakxwnnBPCPQ3li70300G5a2ysSGlVvt2TDE/FNZjs0ubpRajRXmsSwdwJR3NUYa9vjOehRazt
YLjFb+s3GA+rh27q7nDofdbLrf2PmuT/66cW2dP/Qz+l2jL9/G+f5Q9xc43+jdWQlp//l5yK//4/
QiDCf/MsREtB4PjohoKQBJnxt+3+53833X9DFWWjZnIESDlnEer8nxAI998s32UVJ1y063gzvf8U
VKHDIjyJIAjHD4WwCWP6X//+Pf2P+Ff9h47pXwFA//nX/1XXZJkOP9l/VTZZpu+aAfosZEECJ6a7
hET8l/gk35rzCaIbcFTQG/fwY6K0r+6R3j2DTcA5VdZvMbOdXe310bHK89NMLO4DrFr7AqF1qVO5
g9qWkcPEbrNXFolJkrRhXdC+9+K7SxQmgNlubsKZ7AOMOIc6dLOHBg7OKg/pu8MiFnf/TDdBmicI
Ph/GiTVOaoP5Jw/iji0NyINAvfie/G5CjGnol/D13pkEIz8Cb/qC/IkdZJb2UebXtJXDIzGwbGuT
ilS8stkZcTK8OB0CJVdNBYvvkrSosbpOhMeQlYuaOcPzegNgA6EPDTVOheHRS/wczXrKybjI04Og
P9az55+auVl2D/B7IDCUsyzP6DbmO9wdvyQZU59P0DkaM4aeAl2dX9Ft77p+nNaEU0dHh0RuNqqf
LuQYJeNXXY3Da1JgKYo8uhX51wygYnRebAKHyi/QHINFjFoIsjNpVKh+5rijDEd00rcM14AJYtAv
mN9fU7BlcorFcyGORLh3LBwWELLNpRgo5yqZYmKA6fcBLsx1aiXxutByJmG1YR9ZxGtaBm+btemz
wy+9MoLwqQhbYLxY1Daeee8phEuFCKEDBvXBN3V3dGh3MbrIjaXkj0qjcSt8mYMjo+QdZ9B5+RAB
gji0CZZJGZPrbiyjitLPI8Sd8730swQxFq74qIRIgGSdOo6IGq6UgBnbApcogrY9WfF4thCJoTiL
VkX7jcAO7TjQCraJ/bCmO8yQ0cP09oqZTPOMrHFPt842x+hIo5EhQKpq+ZyZD2Y9jDdm1TBUmNNN
MTDGqUfxZExQ8+O4Cre+LqtNiaF8OwyKmDC80bGSh3aqrDsIoeh/XS5SGxNk0CIIqRaxtOUzqqV/
jHa2nWcHQhbkyqjSmYWN2x4TWC92Bo1aUXAzY/WRLGSMdoYQGXid1PoucWqij7u/cqoo7w30ECQj
LuHpk7ltg6q8ydB93SgsCLtyoB83exlczWja8mL3J8+jcY8E96mPS8hX5SfLJKBNKLnOCTslKpHq
igxpvN11UegcvYRFadi2DFB65gM9G4M1PhasjFXdnoOivfhQUKraZnOJ/k7F/WcyYy8LJNM5f0A6
TaOlQV6UIRNno8ITVrNa5y/kXYFtUwtsXdWSjzLV41PejcauG63XBFbfsdF4GFmheowPoKjYk/sc
FLXY5O0U7MdEBGAVQ3kMTP0axvOnM0BkNGBvrBDmfMCe5rRpb+fYP861/KVK6TZFQi56jBN4qOsv
4m/j8zRey07oK2M+9ub2tnLx4PgVhrKscQqGBdk9mPDsE17KSZMisbOLujq6ImA8ah+rtqpenN73
aFAWNEXuqgMauescT2IbgXYmrfKmsNSifPeN+yAv3xsbtYIf6R+30A9OWBZfZpn/emi37SGtHwg8
aVHply9uUqqTEZds6iJ0UnkJ9UBYMVGxxUdgs8XINzLQj1UCR2Duq4tLiVd6Q4QdG2OlpN0BpFCS
U8n+aKX7hf1E08HZXdKB+TcolsBvRLa/mY3OXudg7alsIEossvaJ2t6LQG7VdnsPlkNu08bE/m2/
sKyad6kLPQFTFwSFUR3zN7sx6pMXmVQ0JqILjZR81f9NPWusBqoc+rzlTMigXICrgDLR6Z+xvi3l
uOH/RuGPLI1Z9Yv0fSgMfMv4mMSwk90NRfBFFWF3mIMBl2+GE8eIafwbRBJ1et/ETrjFtQntoj9g
9PqbI5piN92ISJcHmshD0ciDbIIfZ0rTTRx1b9YItNv0HrPQfKiWWDBTrKKm3CQeNv8Z4TjuP56O
Jn3wQGNVo3OwKmiBdclKrVHYn92keRL2RDQFoSRIAcGvMisEOTSOh8RkVoayhFmXOnG3rS1EVX0T
vokSVSnjpAhYwCaaEVfMNXYlu6ce9ZP3aA5BBVv0IYwiWEoBlU34tk3zM0gqjCuLFx3lHdqMaF8K
CvCg8G6zlja26O1D2KUPmFgnmhl75hiUuyMvaLXLdXoyhGCv0OSHHMctFqBsY8Q8vvU+njiMzVen
h/tbNlDtDWq+Fh8a6tpz6dRkudSdsRnt4rttEH6yB3ZXokjiXR/SIYkqkesKeQnaVGrdHlXKKE1o
C3Q0oFXr61AxY8oBexbT+JWMU4TmEAYHbrdrRWFxRjR6HUmNG0DZbIC56mOc6d8E3Ock5A/kTAjt
OdM0jYlwIHQcqNn0Whn2rq31Y+YaQJaDAh0kUoUJS01u9ajCgAqWZbuRXfTp6/riBhGTX7iWW8+I
bh1ILivPQGDEDPXVcPzjJNzulL8HqfPjoTq4aORmbIAw6ILXt2T7nqkQ9TJp16BHufHSurofBDkf
JoAy6L1CMyVojlODaNL1EPIWOERWledDy0BmBj10gQ20J8PrqJCGUwTjF1CG3o9Fus2DQ07G4wlE
JY3E/G25zVsfakJj/H4+1pHxK5zkGk32TVbj4WoDiyLEOhFiXRxN3taNKbr2ZtxmDSbzcPIwnkXg
eioG9MR3vdAk7pq2oTEr+myr8oxNVNkdJBF2+LShIGgxLqwwjYdcRTdZZgtqBX4mVZfoqesXPglE
LoQ3ydH5JraWjbOdv5RjUB2ITUxWVuGiTZyV3OSu/QvunztV0GT35XyYxPhpiuAwhJACmw5ge006
FTvJx0bUJ98bccfa2ITINGO7W76RJHG1RUUEIWISvK4vEFAZHiZCP9blog3p34q2AxtjIsLsIwXz
k2d6FXUlBD20sJtpqBC1dvIZgI3cGBVC+4C1KQaWP7hu1qots4GYrBj8yzpibwTgoJX7obFoHNMK
9/487w13oTV1y7AGW2gWcCh1hQuFdbL2KdkejWu/dlnfncbePg8NYGLEguXKXeLYZ+bg+ThgX2Mb
KVr1IRCzzonIdrXZ/C56x50nfkcknixekEQ30rZOBZ1ltTi8Rs0+nRuw2UWg5/Pl3w5Bu4Zza+zQ
6Tm6eI8oyMBvr+tI1OAE4I9bE/l8JvkQRYl6yWdosomIJ2VfwcKJec+X68gvP0ms27qoP2wdHOxw
uuAj+5EDooVSwqnEK4YycHpqeO3cyviqXfehbYZslZXeU5BM+a43TeB3bsqIQHQ/0aB+UIAydzM5
AJu2fnbqojnN2qTUs3FKr9zuTTpuulfECwXB9Ora2WN004pyOCDjvjO09ScDEewNH3IWkkxGsPeB
J0Aq5AL9S3TrNYQTojxXk88CJ4oviRFswiYAyTXkRzGB+3As91KOg3Mhqxp2ZHZFkoSnnIGal1xQ
frLJmIuvMPaD7aCnLUPMv77bxC3wLGIDlPYYdlIg5cyu1oqtMR2Fe22YTtkU3MkYzIiVYtB/AeBK
Q9+X0kMGYOw8qbcTpyij8JmpKGLcOjM/IGs6KRscv6txYcX3MZ40xi94g7t7t2V4Y4ff+dBu81p/
jZ28q4VxhEZwm5ZockcQ1xsXgh+J0T+BveCndfilExZ1g3uKG9D/QKvxTsjkRbb63qj1hU1HwsLC
SHc47wUjfgC3OMXh79/FlJWKu4UBWT8wtPMKgg3EPO7mTD8jH74AleD3H7GiKfe2qtSK5QcOLsUL
5ZOXFESfMT9egpkuo7Z39GCu/JR/mKb2fkifyrDzd2MYHUl2Wx60iLm3/hgi2qa6/MTf8AWH5Ml3
GDIwvllRC6Uc7QlfZiE+OCXvZ1UHDA6ZbhCiSRyH5x5FF3z0fpueRPRRZvZ0zjuc2cPAxhF39Jc7
M/nh4KZ+jzYu0gmqxJCIGYd50whJniAayARcpYOT9ADssr9OTzegFMf9LPcjmmEMDouAIksfBPf8
lpDwE8xiWktGugZQuo3LpHYMWK03LJD4jav1ZM6fubkEXBX60Rnk2ZQAEIqq3cAKANTTZMnGZDpX
IcUnDojcrGzmAo1t4j+Ux8a+fx4LtCwBXPsCKQGkdN/bRk9YdW+rtDXPjkekUZbdxRO3aOYHD9PQ
7gubWV1a3ZY+ZxQZQGosHm3uzWAuIsYzPAacE7fjzAysUSXgDRKkOEHd2wh+HoJJMLK9zdFmD1nO
GFa/SNlek7n7sic2QHrwn5RO6nNshc+g8UgSJV5oU0csfyqD33hHSyzCYt9GqYdjp592qEBVVhNw
MDMhHgPWyByHt7PPZjgYX7X09KNipa3B/1xm2LkOs8pmmrFjosIeWyz0tYHbp7XdPRZLgphaZqym
E6S4WLEajg2hYT5mjc0QIlPCmPsLvsV5QYddngqdcfNcGm1My6hzZHK2MPX/KV4bYjFYnxGY09yn
UINTgHUHHY97om/cvfB5z7vAPHdllG/wfzQra3b/WOAkfXdLwgmKIRvMJ9fMpprzbocZGBhyv8lI
RwtKk9xC1V2KCRpl6fbHWaTFoRL4w2e6LTj7uISenQ47sZYBKGWEdDBbjBuWAfHKYuO7XsIDugzb
ha7ZgffUo4seR5JZZMfvEbhZpFtER2tYpPjnflgoYbgV4SYzuFpL4GQssFL040whhTn9mGnyOgZ0
JzBa5ab04TfzToPwSvSX3XAB9dTH69FxPqw5LHYJYxt66PKK9XKhcBN4EITVm4Hcva9pt/L+mFUW
sJ7AQ6pJ6b9rsE6W0HJYwLJoaqzdcuSHsjnkQm66jlWgY5Z/UYwvmC9v5w4Ee2bFFgpcTW+HXbsw
5j+FjKz2wAbnatzHMlL4t+JmHVjZh5/Zyz1XfYKHhgwFKCGcqyO42IGDFxonK6+jWbO0rureIcnC
RApiJZek6LYssOeMBzNR/kfp+M1aOa16Gj12h4NFU6IKoGRTrtKtj3SdK6ol6gFunCaKSoy0QvzU
BOlJLEJSLX/mwAAKyvnc069wxfardDqHelGWLyj83A8fBw4uS8LXQvXOyqe5+Nw9q5rwGdHY92ZB
91xPaFN6H2gIymy0UgAy8liw13wioJdWYULurqP6zZuYVHSL4oI9LMt0J7qddPXTe2A2hhEaR4me
zkvbGz4F9FDGDSI57qcp5Z71nzxye8FnY9kexHdEGMJK8d+UOADgysnvGjfInqaYCrlh9ZXBbRyM
V7bJ2M7kfPFNDtk2zE+VO70MMHPCPEPxboG3ngz7tW/uhyWijZMu2bTlxBMe8ITNiPY4vt/4mYkq
TkkdyYiBW3VddBNEvjrq2dtUcsgwtwc7ZcxAHVjt7PT0NRHXiEiV+rSskXZAYcDhvPZSqJPpJNHc
+Eji4VtxR6I7qjsrvhuGb89jDlEOPG+xHnakYVq4i5bCLvnwo6ljmjESxFB5O0uQtNFNfw46cvzJ
VHS2SPYIOJ9iJIsHjH2SaE9tdPtkxADY2aibfdc9dawZt60J/qqo76tGiHPk+oy1AszDcZmuoxFv
TR9J54RF+6RtE40so7eBD5lrja/RRJITsvndVZWOj7EXwCtSbF2o2KvNDQZH8NKxQji+JLiYKAjA
FZHjphN3G5Cwhoqz4XLw9U5N5V+gv8VgTVuZt/IhDoet437XRj3uu4wmwMNZuOpQL218qH5yiJ4C
u4FfGKXvdpI8FCHqVY+snWNWsLqdWIKnGp1DV1fR2vZ3URNRG/M5AMcl0aTFwRiROZKHjFoWOxaD
0hU/EaZ9isfYAio+wadorPwTKTtu8ao5CoM2FNcqutIkZZmeh5+zybNk5S/m7EKZ0MgiRn7KzAxf
acEovgvi8patRG9zATKqshLRbIRsq4008huJD8GPamslBuPFtMDQGCZArRbprj3fjGHyU5vecFv2
v/1I/FHlZY92FxWs6y3cCKzX0hGzYK74OjqOS6Tgj5l3l0v89vBN5jXViOsCmBiTYpMk42cMSKTu
6CHsNHjGvEGcg8bZkzj5mxj5HZdF9dmClDTd4TEYWhb44Qm1xwA0iU15IRg2ulj0y6GJtn3+AGHW
2eoKazuJKbeFTtKd4f+jprgGddPtBq98T2P/J0U1nWoQ4lOHqidFbVpimVj5Q+HRUbR3TH7pnsZW
rEqqrHmR7EWdZzOtAVHf91Dy+ILmooRHK8Y/jzskpIny4gJQt7effYaKzoDSwA+WkSG/WJx01cEv
yp3BE7IJbJaIHYk6dsnFywUMk6yJn/I5fgt4evDNzh9dbb/y3PKBFAvaSrN/dCaGb7N5KiNkmX3Y
vvUUdT7TpTVwHzyp5ecEE3lDJNUKEs67iJORs21aoGHiw45eJPqhRsevSEAohh/oQIlr6ekzW5wD
JSBkm7oaX15+hxOEkTkp7Zs5ZFfVIb1IKYCCuSVE0HNNYKtE9dJbfbYAAOEzMAvp6fZ0PaDqdN9U
XL4il+eGoKAMsgTYUGy/WwbFB+U0C+Vhfm9q4xagyJ2y6g1uTjIQgltaHLZby3MadmhYyd1YDYIy
rAKzpMI/cpmwonRmv/WL/jg6KWIARHmZAQl3Tux4Qz7eTV/FpAda7jdwFLTxRK64M2QolKtybQn3
O5VPwhKL8IKCYULrVFm0KFFpWMiDWD3H4+mfP2SewrTE6w/whzl0mv7mywSmtiSgkTZCOvhqVPyP
s4V9MjH9iX3Gns4Im6VHsLSyOB8nkOwD4rECZeQGS16Eq1YxkCJ4dwoRiHQKchZsyaIez2HqQ1Xg
rN8UpfXmz/Zj15XI+hEqeAAZVqoPQ3wbr7Nr5PvRw5wx2qAfQv/sKvtbdtaEhKYKOByrc819voKr
/JT642M0M/ApHIyJQ3wSzkAPJwCF1KxPgZ/8iay+Mo3k9zBQ2yJ35N6iliiD6XtqfEbQ5GnGGX4D
hLhfNRQbaJSu3ETuXShdiD6QLvFkhddkyB5T1E0bun1yg+XVlvE9xuM9e6UKyHEM/i3kYVyTC0eA
YaH6TdhtaqBtfPhsLhf0I1ArHLLBDskAOhdYz+vYYmbcDdEpKA10c3WKvy8wxIbRfJ3iYgaTEqyQ
M6JQ8gaBu63yD50X3lvkQiA60Lw/pvEShrzlmtNM+3xZFSCZtSkwu8XNDZkGxJtpSvhCE8bhty86
mx5io/pJs7BZA8YkQoG9VYWAFrdI+uiVySMSE0Kw5COBV9ZqBOcNDmbvD85vr0DXSt5sqUBAFQWQ
Kmu+NZBLrZxm+MEdv+3wtQGHaj4T+9WYRL00np+eV5zR5L6aLbpchj2fiHCtlWGhLgioXMeDnBB3
Mw78rVBSWpUBU4ReBwkpEjzwKkUcpsQWgjGT2D2xDu7whePPHsv3DCIVCCzxt4wOHAamq+w+dhel
HGuEtRHQj0buHqPSpygyzACdfIjqaVO78r2ldiozthiuXRAtToXMGsXH0s+RU3bBz1So6kp+B+6T
KPuONAZ1WjZO9OlXqYnJZdV9RjkLPnx+VHb4pwun33ktHxqQqXgb286tWXdPbvQgqGJWc8eT2jEZ
AXTar4Z0+CsWkxKyIpaIHiz6hE1PRd45Y/9k23r8s3jGFmsCd1HpR73oT1GnrLiGGZnXZGYU0fsc
htnar4McUmdcbtRdHiLGSsihgEeD3xsjGKqI4CvI9cEhomNdcW+gmSaPCMGMIkyNcC/IbFHryp2O
2QQJSSb2rM8EYkKist0HL4+uFONEeoX5jW4+4Lo764l0Gm/ElJmmyGM6uM0bf2rOZgUoS9s/go0y
U8DIwNQencZgiQMxkMGNxOAywbwXDrec1UJaabS791DmUFgUMzxi9WiI7DNO4rsASjW8Gu5JM0MI
3fjxJTXXplM+K5BwxMQVf4XNnyQV/9TKaMNFfnFjvoy+4kubhxGG7fDbhctLMXKhisy4+F322XlX
vloEXR2JrkYjsVbY5A0a+Sur8Ou/3h+CwDb0HjV6zFVTlz85BkrWTiMhSb79PE3cUUM0ocExdzDI
UZu3lEWtvM/CvyZOf+XsgvlMrKsNYGnG52j0/iPhse+qIFiQegv4VtkfqS36ZSARAOlHNq9gO1Sw
UkPqni7hUw5LRhnx0iQbnyqL79DFN7Cxcg6oBVOUYf/m5uopr6zb1PPuWsS/MuOjnXNAUjyFHGDL
l8UmFOFZ9S4q4202HRt+2QAcenGloVSm0EYXPILU0kZzInn2nNQx8RLV8lwHeD9FYlxG7OtCh+8p
iWS4AQOUT01KdKt9OyKqG/JccBHbckuy4CYZDC6fkDSmkss/rOZznQlmT+6jxgazNSqWaznfuzmJ
j1G1GSWxPWGX5Wkw6+nIsoAID+cdzDtLr2DA70UDN1bJRml+b2TlLTnexUPhzgMzWIpN/ylKunPX
8iaprgu20hCfYoKSITAm76KczxmLPVpk9Zi0JLFnnFhVzWVUmtGpF/Fnl/N3eIZzbX/RNNPML3Q5
DwPP1HlMrviT1HO/rQgyQdZywoNbt1Ayhb/5+DSg4PnndWVrTdiNX2JsaIvHkBWqBzVFee59lyCO
lr5MdugsDyzojZ0WeFgGJudMoPC2hni1WlZgkKLwuC8ROo7aGSNuj2jmpUeUs9dIx2nGfbjBWLt2
LUimKFHyGL674FnWqZ281poIebqzdTMOSKnC/L4iw3rur6rklAfe+1xE0z3Uxh8ho8e0q6+BpQRd
EOsNxQ+ftogW0Ztu8YXGa8enRZZG/OnZAJxUan6bKjXWGodUhp7Rh269Qm8NMxbh6uSA2IsD58XD
mLlyvVhuQwHNvWsJ/Kyj4bufvLVg77Arg/l1Guit0b7X7NC4JemmMnv/v9k7jyW5lSzb/kvPUQY4
9KAnEYHQKZmZTHICY1JAa8Ahvv4tB8vayKz7SOt5T8qsrmJEAHAcsffa6Zg8hL0PJWzci9aFDW/p
CEHTJxdZUIL/X0BtZ1JxXGR6h7r8sScFC70XgjTyoubwvvOpsQXeq4nqdmcnd0Iyki+s+LJI/yZp
/asrw7ul9i5ly+swm0g5glefiE+1VzJKwe6SleLCOyxoC+t77tvuptb7cWt8yj2NOW6Mm2g2Pg3J
gsvHf/EaqrqF2Y/eIbATM09xTNPolo8ewPaDnTlHA0EtJCkwCjY9cylqGsY8WXAb4vecNz3Wgr1f
SLzJnXnL6OqtZS+1s+z0w4JSHKkoI4lhcT8bEmNqfWeAWaVfYB+q9RxG5Hs3Z2GYzcHJcW2m/Sep
v4z09xima3T1PIzW4nwxa3ksfW3mB83vp1E45xhPDGqWiaeTSi0VmPcM6FWGIe4NlMZIfrc2tynP
AdW+u5w1gDDbIYbA4fLIjFgjjy06MQaW/dZpqKfJ4vnA3vq1jci5yJGUHB1EwOgIrppWXbsCoVra
zRFLoGIbD7z11ZmLTY7DN3GearQLVUyKZo+tfRf542vbgiZPMnrHrnkjxa8l8gvat+tDtyO0JOgL
dvFwTOkwTBilCwGxlXjWPeDCfqXTkHsy3vXGvunmcZvYx9zkxGtisLlWC11bLvodWlVivNV6M54e
06g+1wtDs2a2tmWkfy6HmGqshGxZNsreSs1pVdqXbhk4WQGDIJng7wPaJ4VtOnW+9TFNmeCbGr6W
CZMnYV+fuFeek7yDD08y316nf7B8FLlWQ5LObCHZGwdqddzumIUdbO8TgVSYF7OCpFvXxFgA2IYU
YB7H0uMJ0BrgNllOi59jWpQ/klGVu2RfMknCxhwiYypTwJSYKBkF1stxdjkMTXDBzkhyW+paLjxk
FVrXouCZXpD5GrtYTzix++L/xHX9fPr23//lANf6/4vrdt/L4kub/aqmU//Cv9V0COMsAU+MtsI2
kcj9j5rO+5fuCp1AVsvzhe16hvk/ajrb/ZdrC9/1hQs2DIkbf6urhj7+7/+yrX/ZticMqGa+47hQ
hf43ajrvd7SW4/vgcWzfsh2Dz+HjqP9dS0eQXmhZ1qQD017mc1P1L2MKxaNzbagNjMUwZi9fJP7j
PWE8Z7pRsIvGUxl17rFlN9/nTnju9equ4xW8nUd3W450vvAH5d6iXBzY1+A8oYydBpbhSR2TgZai
CSuYE0cYzo9Do8r/5lDKt9g3cQNn3hnr6xj0lV4EYfTRdMplz/ukQTKSBLKe2c1hoDXLF3aR0G1g
MnhNH8CiLKlWq0tGKPim6xyxox3AogRw5Jy1BUE8rTezuHNh6PrOQZ+a8GwbZcsTiJGN0IFzO4Uz
1d8gvw8hZwZCqQ2n62vmDd7Fmm/9xDSuBDDf+gZbEhJFUZlwMASS9AKl2b/PlvvSfxFZQlQg6ZbI
cLG4JHV/mBemsFoafhejCamYKB3EAhCtpq7AO7HlTRHes9sE/5Rhce3F/S93433FEKUqf5VMWkoQ
+fMvq5vX1XXmZablmDp8PJBV7jt+mtYhAJwXotUG3oJAD8F2IEnsLbAkOUEx8ODT2572LhicSxEj
J3Awps44jY+2Dl54UlwbJGIXY26IOZQOS7vQQ0Y+m5/TMnxtzIJwOpjhlDZipjANH4e6YnTu9Q/G
Qi3pFwxS+yy9OjoTSKl8LrX2uY8HjtfQvneIkdqyDXdusJlhk/L3ITqmCoJR4pJq5ZC2+ucfxNXf
/SBoV/klkLE6rmvaCFl/v+t72ORarucNymmlnc8AndvazLpw1N48+pGNZsrvXqi26QgdtzPEte2c
zBLxnocbDcQ83BxwvT1937xoYluQg+m5lX8YcRLT2tAUE6i39DGEijKaUY5gyvXYFOCQ1XlPM25A
2HC1LYT8HhSkCm+e+h+r6FCxWExQi0zi0HE/LmMFTX8cIlxRTGiFNRfkYBAHpp5JTBvtaXQanQU9
2QGMdRhOuQfWYj1jmqU7mGQlDWlxv7h0uQnylr1FBSmWfNxbjXXFM5QdOl6m4Iybb5j42w8xFSmk
nnlLHTpdGw2f0qi3wC4nNGjos6MpDz85sgUj00D/+POFEeq4+fVOVRfG8B0E4p5n+rh8fr8wlgYV
tolpGheXUfPoJoTXAAgBf3asC9QtfdGRezvl8aU2CUEbLF5wmJhcO/YPUazTfPjMdjBSHKo8uoHQ
em4MLby3KtoiCI2EjC3c2owJWu7qtg/+/PGN309TV1cfXwjTs13HZQ+gq/vuF2WycOrQWHBsEcjA
1RHgoVhCkmE+4SjD4QIno2Gfc1pvJRrz6ZbRflqZ/hGhL+dbWNxj6Ja7TmanOSVKiYw/Anr7/uTo
8vTnz2qrh/73nxoCpoBviZzaA3f5TkWdAt/BXSFr4uBGnn40Wt5gUMtUyDX13H0ZbUNuow5rrkAW
jbr76IrmU1hj3jDSiuarOS9SX0Bc4xnN0LJS23NSa6CoPDHjtwc1iWYNhS9GqGaDQzrGHJ0WuwZI
GnszgsuhgtWf8rCWh8SBbuiQTlwxWMS8UUlsfgd9ZhY6IkUHQAVNiEzPg5Rv/Vx8BhnnMCmsHw11
kBomOcN4ELZpRuCimY83uh33V/I4XxyEKlTgBE5quBFRVd9oUh8OhsdCqKnJz/3zr2rwNn//qxL5
46C40ak7jfd3gLfYywA/s9/OEx8srAGipws6HHJeMeOQ19LF51BVsZu8oDQ0sxm/orl8Jnliu35W
z+QhZTZwWXyN3sfe/eUD/sNlNz1mT+roE76lio5fb9HEwhFkzW63XT9bQzPJmYV4msTkQKOr0Sxk
bLK2JIlybD1jBZRA8n/2fVhGZKSQ/9P6T65Xfs+L5FPNOudvD5F6xt/dmK4pGBaZvqfwpUr+/8tD
JEfUv3mSj9se3S8tUvZjzJJ4myUTYPaHzCSR1+lbAtFK5niw87K9HWa18gFFB1P7DgNqDtzJjtHL
z3+5vOL9m9TQebSVzcG0gMf61rsH3PGSsCvGcCA8o7nhU/Yc714X6BJpMs8Z1dIYNPCIMBfpr4nV
mqiLUgh4oZK3akZzrHGBoVsjNUhwg8+5a5Ju6vh7h6TleLhIk6WNsJeXv1z19zBYPrcnbBPbKZ8d
6sX7Fx7Yny5srWGLeV3bxp2Pk98VN6NKSxyanMlILeQOD2F9NP3hx9Y2yXD582cQ/3DneRZ3HGIG
3CCm8+66whqtcJa3vFOrp8lG5uGCiNvXg/EExx0K4IDjfLilF2qvDXy42rP3I5+baSI7aiEmiXW2
zpFkxq9u3pPN45L2q27GyscJ17jdxbDojNPxkqv3X2+qrtMyyX/4yzfBsPL+DqVc9ixuUH5RInrU
N/3lDqX5H/sy5w7FW3WKS/Kfo7LzD2iwb8eh+kq1eXJozA5Nz7SVLu2QzST5tLYgAVj9dZlhYbci
+55AgFcCxuttGXO2VYP9TeNI3LSqqhb1SNSCWkF7ed/tUsYqCGhJjGDtvjUkiC/NguVZf+3pHxjX
lbCeQvdrWzEq7yoOxdyzrroWs9/v75AAEfyiCpQ8gogAsGy7VCnrnJQQMr3wiWJfnsK5ix5i4taC
fuqsXVvV3wcLznbSdbskoxEnSfNpPQIcZOV5N2Yn14sJs57ByGGbNDcJwUwbOOcjK6h62Rfj8hL6
HuxOjNqmRTzirF7rec2+PgTeJbXqgRHssnfBEjIUcbewGJg1hfbnUprGY2JAFeyi8FBZTXoTJbzk
c5urmoZSY2lpNwetv1kvdjshyMHnyYLAbHFTAt81Labuf76FrX+48IJHyRQmxxMN27vDk58+TUXr
sJdSa2WW5dXVaPyLRnt1Lb5HMnpsyKu/BQ7xZo9WfBaTWoizlDVNuWes0we4eTahdJZTqS9PTLKZ
77u4uXt+t0SED7YBK1HdLIXOZcz4BpRE466Z9W+GzIiETNE5WS1vFpW4RmhlhwplwTbqwBYKScBd
1CtT1m6zIRRkX/kCeXNIRnINAOsvv8Y/VDsO3CJDcLII1zLdd7+G35PfjS2937YZ2quhc4vANptb
dO8whfgO0xgjMx2jL8JTsCoT/IMzucnWRRrpId0N6sl+RSIEVUHVb0lBhDarAq1K3L+89ex/qHYc
Tm5QZBC/DcPx3h0+OV/ACieEyUs/zLupm5vteuP4Hmwax7a+xFZ0R7jF0fDa7JKiDh5x2kKqXXg2
gCrnpMH+fJtbCdworfjW5ce1i4MrRA2+3Dgyaw9lhseh11BJWe78ddIsHA/wBwNkydG+syBKhY27
M7Lnyu65PJruIEuKPqyPIBbd+DDqy7fIpgWr/E6ptMjzKK07LWHZniE82TlL4HT9kS9AiI8/fXG8
vj7MmLxYbsdnEEmHiIbhkKYR8iNsEmHO8L0AKVOQAo2O2cn7jeiSjKJMQ3bjjQ+6SR6HzZsKIe94
Qt0Mf1ZdPT2qGU8rjEOUWW/uUA9s78TdCEiEMMG9Gc0shPLkSrXeHrTRw+2fn3oDQ4JT+MeWAJxb
1CtU+3Bv2vItFflwToiekl4ILRmbE1phnd04p/e2kqF9Jq/sAwG25Gw4+XjoIoHY3YOyRgmFRBZ6
sMjeYqTmCK/VPZ6vJCLtc1Gm1kUzc2gNktKgy6BOkeDHorX8gd142mU1/OLZ7B7jjtJqTNMvWp59
FVS3egsxq8mTeU+0B2stSZIkS4WPFOHPY9Y120kw+LQToAvzaDxLMfdQONXSEbPHznT7YwQw5hzD
PmwSg+F2j5nH6TG4ASl+0i26/sgCHoPc+2fpVJJidSCqsY3U/lf1l0SCd3viqXwbl7smmc8lxOMJ
bHFxXVFhQBIpOF01CXk2r6xX2Tb+Qfi8ENZqESqeHvQ9Eg6A6MBcDEAeM2MH6qN9O/HwZ33dB4xn
N+R7uvv1ll+PFq3UNFIjyvtFHd5uaD3gY/D2S0ce4oCFAD1I2uyHNLwYIxViQ5Rlp+FrkBoTD1+9
kADV9UFuwyc3WuuwPsGtQLNlwFqZgcBMHBvIod+qmE9gqk+sPEG9k3yLFr64kTF08vT62KiP2VnO
o56Tn1BMTYBEhlFmW70NuYXOgsU68YqcZT628Y56tLRJsHJ0D+5Hx2UzWgx1EcK7HR70fdqUV1+m
+qmRGb/BELMgVY8SGXzP1I4gOpH+39VT93VwmLDXxuqv0k4zywEr5jEYOK3Y8zqXuRyajWn35rOY
xDVlC7JrCz50wuV8JHyiumsK89DAnsrQyTxCwGzu0+kr45orPSBNJyzFXWYvXcCeEs6ivdh7Rz5E
M+EzfPGcrXP2Wlilf/CWBiwaCeKINzrqBPSi6ULwMkuZfZw47m49SXG9L3sTTEkvennR4uau7JBv
aCkucOIwMkmKsznfrYMtl0hZCLvwg0JSya8Is8h864y3OWHIoEGsCkhHijYpdK3Nel012cdXDccB
NypXB8UU5LUUGS5bY8Yhvgc2r9LMmz6Kn9xEaAdMVHtjonFAf6ZsoB1/3gzBDckCQNTJpgFkkML8
BCrLer+QT8OjQua7jUEC1xd5JFHNxUbAguLb+vkd4Ub5h4W44A5EwpBEN8A67kthQ5sj/hz0EY+/
XY0Ci8fy4C7Lt2EWjO7VP8BESgvM6bFmj3kIQ6SdokOLYMY86IAMUSybC1IGC5d6shtoY/edegpH
A6y8NAFkOfE3a8b7r/PW27qye6MI5M6s+Cct7QKrbV8bbQgcvz0PS+2e/bphaqMa/dUclIqxw03I
Us0qoge3btnxAc0gblbbR368t/tuOerAffGfckJDKtLZWW+bziPqZOCySDQVO9hC1xn8d4Ayzj+g
tOW8z/X2itnhgzkYOLrMrdG0H9bJDx5tScnEC7iYARhLv701PUaUOnF0atZTcApqekJOWSX4tcX8
eSlItOtLj/9Jwkd/Yu0Lnv0Y1csnHXDiuWcTtXX0CHZOAzjQ0LrvXuk+EpEeOMbIO9pj55U67FjC
ofiYOMnnLicSW/2QVefdWCLn+6u3R7IYp0gY+xl0EBpZHuj1CPg5+bDuSlyVl96NasxXvUCvzBNd
cg5oIyC0Llb/zxiIq9eLr+skqGwrOLIuJxmJ8umBYfu810RuvHVt2h+mhdktz/h62K2HYy2dp6z2
4PRm8m4tT/AKQbfNzdc8Lm+qxngErc67IeNSGHaB0BBlLHYVtpYMaNYTw+IYUWis9pQQMbq2vVGp
bXP6u31npNHWrryvWKnCT3oWPxWSzq2nG9F7brj1JGlgugaISOkGi9AKrAb8aFMwT2uIiCbE+cDj
PuwK1r3Qhcg4M/mOgytfkLFhgVWn7c8LrB7X9cyUot3rteGSo8sP2utA4HGj7OMe8amac6yHMy5C
3j/GY9j6ydZx+z5oaKAIUKICAJpYtfKcEqSDUmAp8V12l8kDlVHq2ef1R16LeV21HRNgEd680+d+
YOfHV1k7kmk27zoMfgeyHpB69xO6MKEfPY2OXE9RTom4YZpb81SlKlpHc+gQ6o5TzvQUH4t1c1qe
NQ7nTWSmWHhzF10EkxHEd2yz8uom95v9jLPumnvVFe+rey96A2MqE3zbOuYI0XfrT8mEBfFINxeB
QxDrKDAF44Tcuy31mEfBpdLpk5/DZdmDLSP9ovpLXWmovvn3WQVlJVMKw2aJgndZzQt+6QQzAqjB
GWINIYxYPNWO8cqgjTksl2dwYm0bwcPejpGvB0AH2oC0zk9aitAw8bAkj7aP4TzS/tbs/+d022He
z27IYOSgPt7vHyruzHDwJeEfktHv1lDuMJNmaR8lIxIaZtI7mNQvo4cmrnOTIOWlu/9zo/QPcxJ0
0+R+MC5hJooZ7/ePgPDettPCQggnadJT4qgmIiOs3HoY5znIFwBd6+5kPQ84JybW+y99zX26SIQb
otd+DJ57WkLtFFnDS+/T3pXL5J3Rnp/b0Ukf3WV4/fOHNv5zuMOHthiK+Q6f21M7vF8v5oA+H0EV
x2lUEXlXOGMgvBnmDaXYQTPGQwjm4lrq1Te6OoCDNn3gwJoDlqW2/ctH+c8xooMDmPmXywyRidO7
1goT7Dhb8zigIVT63JknbMjItim9kv18ASOtq3VceJgsQi0sjjz57bXV62sxJDeJO2Q3HgCzAIr8
FnV6sS9S6aFXnx7//DnXIfG7+x+ygiFs3+Qqu+JdW1UlPZLVBIIbLPTkgA0gCtqqKbZd3v1szEXY
qYCYD1qUMslx9Go3Qilgwht2e72th8Po1hq0K91gGcERDvGYM3OiWhxAqQpvGdC8MB1wFufnqdc1
SMZCe3zsGw4Mq7a+Ns6lbqm5k8jrg/X0bTy7V17gn5MT9OqBKfKYnDZevqz4t9ZAnLJfcQxl+P/M
0nvCmQZECDsTm8NwOJiJfXbznVvRRi/RK6J+sgrR457HxQR2HAPAXXjv+7IIulQLnKx9Wd/s0O0H
hHj0+LhHd1obUV5gM5KIntedTG0MJMmHxD1POVHXdFLrX8bcXdLrH/58cf7pcPIgteDIt9nymr4a
tP5yOIXDmJALzcVZd3oVatDteoSbY0r9TG26RN3diAe5eAMRcTEGjqmxocfBtfVZpMn9Xz6Puhne
3SwcSQatNhtx3Xrfg7NrKzKGqmzRpsXewYTTkNBnp4VGZZ9KrF6tKNk1D/1xSDxglu33bm4pOSFe
4dO8GS00HE3s1X85xP9h6cRU1GSqw2OvEsTePfeNi5gFXsDIehQChzaTjRdV1qYaSPZk0qVM9yb0
TkoO3aqxrfvZF68iGD3q8uIQRjjIMdU+V63Xq/+C3Hsf2ejSJbXM3JKZCMnOz9wLFORLUVNI/OVX
dY3/HKy6JjGjpoUqQDCOUS+pX66zgy++1DyB7asCQ0cT7/O63kVjjlMGBsyVfgU/ieezUPH7t0SH
kGLjabp90aUx3LrJZz3MEtweNmaHqD8Kw0jveqIR1qrM1K1py8oG3haTPb0P1i1Pqqef9YUwCn2O
TgNuqMBu+lMCmz5Yt/34H+y+roP1wW7bG+B41JXVZZ1b1MYucRbCGQXOgIFoZFVy/SzztAXMWs1A
XXWl6cDgkcMVGHABawPUJLDCgawxDDCAfk5ja/yoQuycRYUCyLHl97UkR/SDnGgA8Ivj7L4EcPuz
fKnHIVMJH4/SX+7WmWqJfXVRfPJ4mK6sHqk/VYOReKBNRRc99oiL1DytdfVbwNMgbdUodP1ZLOI9
6G6b9DqJ7DSmwxgMAF+DcdY2bS1uRVIdMZfu/MQq9mlvfPIr8alwkRlLN2r+fRqktBU4g4IBFDkH
tB54LmhHnf53t/4A68uTAJ77iUqKFARmjq0GYpmgoY9daxzHpL+BsEpsBjpZl9r5ip8e6KX/kGL+
kRamvpqORUcgWNcoe9deP3dY6YJBB/8Y31F9GVed5XUB4n3P7BfafkY5SV5Utxv95Jws4kolXjC0
Jc0S9k4CWmgD5nw8ojroPq6fE7vEZTJ5HRKWW+819bj4EXpmH37oNprGJFgnZaLR2mAY4TcvPnZZ
14bDYdf9Z7uxo51h5xNC36nZOVOL2LtFyUzeBAMww/0sid/cVR3ujSpKAt32iRxVKt0hFPsRTs4u
wb4PDj7iEEcwUHe3CYrwFC5CFT/rbhtecl7UVSHPoBhplzoW2WUGs5I84wdB47CNChQbYqET8GSq
AE9q7o7xsxkhYjSIVqHxStawuNtxuNyi+BOnBO/9hwXGZG0exWjpj8KMug8w/fZNT6+/GMzp1AiU
GPp6g71lIcjbZP6WWLIgNmMADtCSK4C39Rr5y3ERKREOYXZlsNIGcY+40IWSbTszzE1AfWstb0sN
aQYI0G0NtAYwgg5CUTUW2gBRZgBxUEhOnMnvjJPTUmYl2FcRUmMLAoyDy3B9IkHro28RbFOypmG5
yxvJ0+wPMwYVicpRFjyQ9JVs++uYtB4MDfo4Zsf1HlhLe7V2Kf0aB29tEsxKghpCaZSha5MPuBne
W1YHKvl36/qmwQwuB0qlfoxoohAgh2r+t6DCQ9HI/U7CMco5HnrdK1+BLGGbVcMY8JSgIlCv04Uf
MyullVJVgoCQlUvd571+P+YYV3sBvTEhjy0zq4gPZe2VkVoWRKmwKSHASO04eqXvYbyLPtMnMq7n
k+POPlViGG9dMky6ugM2eOZn6zZjhPc/GaCILWn4wPjDQM5iHNC1kINsxEd7SflQNcg9TbVnwiFi
q5El5MyE+sVTmeWSMgFPp89kFk9YnPa87RYNer2+X8ve8J53fr1b//2qKjmxbUy6Or5ucyVzJpd1
BlDV3nxJ2rcOYd/VJsDPUtWRXXIs+7i5ifwxrQP+l7PpsyAqy/t1PLqOXNKiIjF26osjaBbk8hNU
GfBE69aPuQV7CSfN99RQ/gYgLC7eH+h1Mfu4xMF35RweU4bVxM4SbcbwaNslcRGsv/+Q6chUCvHk
21p31ZJ6CTQTGFBYeh+dOuNu7MgokjEOKl66TC2wB60vj7WPbNSKalzobyGlPFemxJnWVu5BT3CT
d6oJiOdbe7bKczS5T2kTfbUXB2xtr8Z+AnkrAKvUZL3BS9FF0ILOHZ4Yg/SJOth7ynRXXRAGGX6D
v2NTYbQ615n+lhd497Muds/LQJcGSLHYjWqeWofDY5b7mJaZiu7itKO3xzemm1AtWNZgu8ajjwf0
7IikZnrvKVUPTFfR3xmFgcOyCpWCuj1SWLYni/iYD1XByFeNSWtDONvSDO/MmSMF170VOEl8G3pB
klEkZJ7AlGLHP994MfCCE3mTXW0xXc8gYUVjwtuaGCSHXKx7cAmhez9n3/qkhcw5O9M94IJHUvYg
1E4LqUesesCQYgZSHXyGD4O05vq2qT9Fji6P630nQ+aElfxW5lN8jIU0L47fYRVXWraak1yMuEkQ
r/MCTpqK4f1Gx1OdkAjTJ4wsXILf1jLSX8UAxvgymgLanHou16O7Z1ux9SXuOp/uTc3ca2chykjP
TtJibQHdipBAZWlsRMsfEidfQPZxpUhFWi8HmX/bTjeBWCZEyc+vaR75XNCogke/4Cc1z27dcx7O
5bd1pzpq8xNEoee0oDxZ387EGMIyd1LK/aZqMFd0EYnp2TOsccAhA0EPOrvkG+Kab8YS62wp9bM1
Fs1p9vP6xADNDcxa5LQwvDTNubv4OILXB9WR5Y/ZEVC/1CTNGKiZihhlBHreGfUBKWImY4g8bB8G
/4csde6JiAplnvzXJhS33czJmvr4oCEtRJtREfhbLy9avEuMLVjRPFi5/5phAjqL6nmdja/v8PVr
1VgvtsLWIaUsJlwNcvG2hdbZ+PbJOF4rKDlN9QkWPx5wB3SL0SGS1ProPmSVfiBw0zliniMSgEg5
ziRL1zif562joUvGmf2Zaywvi3swzGoMvEmOGNeMYElRQKao6uEuV7cyNz5qQFPOWNuQL1FBbNbL
FpO1dOwjmr+Gd5yaQoWwzCqvdzdui9PfAGHYZf2hVWOxkayhBrLucb1v4EYyb1ITzxGA9y6h3d8S
eT+GvBDW0qFBsXddzzScJ0kAxgBPhmM4h/a4PmX+XYu8C+QLaCU4qJ9c95kgJ+frNE7kf/rYF/Dw
Ooxj165xbYXWwXhd9gi6Rw7NFqgBuNLvtnC8zYR0CxGcRvKnkom689vsNgzeKwZ3aLjN7QRB7UBO
Eg5bnSmHbVjtDhfgKS15Dy1+uWkdJrrrwlAHG763TTRtQ+VfdNsA10K38xSX6MTKCkumJ+WrHGQW
uC7zGgvY9t36pQmehsNNZsE0h58QT8SBpc6QdWxdYZ+YTMHquNVe4vXGr+qj7YovMQ+WmkOC9wTJ
MVfH3GPDuj6HCAi/VLH2NSnhb3UFI8xazcmHIiFuZoyPmTm4WE/6vZjuGgcF8Pqcay2PMLPGYjNl
7WOjkwKxHuPVnDXB8mo51VtVNP6W8AfuCTUoxB131yQuUDhp6ASviIN4iVjxXpWSI010QkIIMGTy
6hXxA/s7kBAVbKtK5ve0hxNBfsgj1H9t3Y4klX9vCjCK69NQdBq+RNPAv2phDgzL7z0T6L7yjGPJ
FJxYdudpxFIs8sw+WFb15GjVOWEUuYNUkGM3ZfAGSP/kcJTEgGX2XgGfH7/6ZkCMtV9vDb+tvrmJ
jA//vorM+fXxOV2KZJupTQLSVC6DVj9l1Y8ug7xTKxHDZMw/Bvi7p8nmRe7q4zeIawmm1Zw3DKs2
DIb1B2NKb7M+4eDVPD7Iwpf0IkblDph+XEoEEXJfqTooy4e7qZyn46QWFOtYY/1ta6zYGxt0XUpg
RqcqmtGw35SPxzXQbCnB2Vo5EQFAw8ZJWmdev1//fcyBl95rACir6jZy5RuJuF9+Dpo7xBmuDUEi
JaOdjXXCAZe1qKHj4riePST3QguERyZ09MEuxsxWDN/XR9KE0O86hKHX0GE27YCtvAYm06Hpo7WL
oDJPZ1pslAicGgdwhIGEElz0dffR9Knw7UE8z1T+9Gve13VUjEww2zii3FvsGDVbsVxDjtv1hDAH
79owkTlzJkvYzelp/XxZjD3D0yQwhyqs0FmC3l4LjbnPkCQvYBnc8GktMRNVO6zFaM127oIChWHf
5xR2j6cRyqTKjC5BRlpH3RlsD8zWbeOa8Lrmj3pdVXuYpy/j4Hon2Y7f1pbQceu7EBboxu688OzH
GJ3IY2BHjj1TRWyHzAaCKvEX5nlqRc0t4yn1Eqi6x7ygpUmJG2Wl2J5A6b/iT623ApITewEQPw7L
2VWsmsCthSQW1Ebv7dblSVIH+YQCrxs76o4uXqPVVP4BKwy1ImjVr5YvsLaoNS7R6KFUKLHTpn11
ajEtDR4kHC8EyRB3Em2EaGsEWXBopOjukrz6CsuTadio7WAXdqehHzCrACB1WsPcQ0r74IZRR9uP
RmJyyPBFYAC7i0umhx+EUUu4dP4zIWH4bbET88iNl6r8oVn8C9o4HRxE1JdEEGCB9rxmstnwujpa
fGZSqzg0jQQMpjui4iq9zfofhlbHSCCZcC4hoNthUeP9aTMyHJIRg2BLddsN0TO2fnaA3rDsyxSi
VWKODHckUcqpmb6uz8iSJRgdNeN5LZRqbfgKXl6ePHkUM0NTrVc9SZmmxyYrPqxl02LDQWu1/sEf
OUdCVfUD7b6FAnY3DvSHIsaSz6bg0epTksa9L3lSlQcNSvs1OvjkqQxYcKUJt4zctUYDTuBX4FHT
SmuP3N3XKkK1bNq4KFO3d2/0mkdsdqqwDRZuoaAi/xXZ1+KR5zxpwbLAGGkGygdQDjSSXv3QSagZ
xLkCes9FerF7LnSbPSUhKYBdgxxLiysMQ8ry3zPjEgSpnL2hwHY+oyxK24XHQG2jUzwO18iWx2xo
p1PG4VchqQTmw88sRU812zpfZwKLucfY3XUtqUM2Xy9YTPm01o1VXXxgBQ+bYwFkaoYQSyVhQPlo
PVlWUn8k2REMao5jf5nlfpaTPGsaCP6GUKr92r7UYuZycmzv2gyXnlvmoerJDf4g1ABYHZDOMjc/
yAiLnkP+rDc0CIsqKBSkaicHu8WaAoOsUWvBUWkWyJFJd0YRw72AsHRp/dQMBmuy1MzC33jMfF5s
zK0o4+PH1G6vea0PN8QGopbkZMrBoh5S0GF3BCd9sSUORgZT1o3t8veLNL53F6ODXMHbNBtFd80p
HyJP5aws3zoSakovxGvPHbHXs8bYce+KQHNT5xLX07lF8xbKXALpF9eKidqxB2dHy5t8dxpi01Id
82+zVPMhXiDr6vTl/WmerWYnnDI5aFlz35gVf8U19mMIUsf08EITkeUHkZwBk9rdHu7frsqzt1HJ
io20t04+e7l5np8y/Oo7G73qmSRhjvEb02iz/eiNNvmQPp0AsD3ilktmamU13mmdDDB8YNRvR+Kt
cPbvejw42JnswFw0stqYIkxkRHN4kfPaY+6m4x930uB9ZcTcxDCmUtrL/mG0WqZ9bTtyNXxYa1k5
7IvE4ZXXjfhL/falbsH4sUgLRLh4R5u+a3Zz+yMLhCL7mIODeF0aOJDri1FAJ21mFxSLwG1HNhv6
hWE69CbyK0NjLs/I86hpTQZZt/y8eoZQGwTDTM6TMWjAmyfGUBY68gOBRVcIIa8h292HQg0+vaJ9
do0HO7eiQCzwgeG4Lh90gIcou68ZZf1NHPbFc98gmnJt7ZJnenQshsV6WspLBLB767Vtcsr73P7A
2zfeJTkR3I50v0xaHz9Ij6OALT0JvnGf3I8GzmjExTkhX0cr5jDOMgCfKUMe9isyvJS++ZVw+2wf
yTK9SJ2VSCyrdjtOt5E/GJfMVcYB9TCnTAedKT54baw94TFGk2Pyxy99fj9XwAZFWV0j2bUH4L5k
VZuFPNRMbjdTZPPcCVJZ4PdQIy8q0jgrQEHGPRKv+FElebDGHW/SQUfkCLbycUQu5KYnuEjJlRC3
dKc7LMc59a80UmUwV9oRAGhMVPyib5RvYGdIS9uPXTKScpROBE70xWnKigNu4A5Z/6iznMAS76HP
SIjGuNZmHQYZmNoPsz05aOgHFzVXf2Ra8f8oO6/lurE0S79KRd2jBmbDdXRXxPB4y0MnirpByDDh
vcfTz7c3Mzo7lTWlmYtUyhxSFA+A/Zu1vkXGgFF5R7vs3tw2857z1tVhQtvz3oNTRRbCMp8Gxzln
mmPdzwyN8AQH5w4jN6d/b1xoS4ZP4xCdwzjzbgVRHTGDubkq/fMwksORB7HOws0hXC6ljpNDcoTc
IPb6yId83aTuUf3glPXWBCGyzwhoONbCJA4xZcdFJm4MYIE8vAFs7prvQQDIHTc7ctlsB46ch0kb
nrmCrL16sxbLg5kbxhzedZsfLM0dz0UVPbYLroCR62FbgDx7SjOcP9rkDvt8odwMZyhUDjTbm5dw
QzcpXE0a1ocA9tdJXTuDqL805oRmLcRR3nT6j9bX0O7q7MjZLzrb3DWIYQvt8ep1yXQldX5YK72J
E/bYrLkGemFqNw94wWrR/YUkqAhRexA8kXutf67Y1/gpqhOCb43r0kS3sXbCw4D3jN2d1E7wpUcC
8pnXk1roxYsjL41DGyftjeHRczfznhBqYj7CmJln8+uCUuBeydn6por3dQMPCBgY/B9E7eSYPSVI
6J9aodOZjEayW5yOZ+NCqVTAcDgjB41OhN2vmNKRKKp75gvBEvYmrKd9OPgzOtRmPZVBtS1DsOYp
Gsh7ps4go/X0yFx8M8YU5b0ZbL04hwzSacFlcvVD50P3a+xGuw16vO2r5jszYgs1Ozk35PdcnFJ7
ykoH9mpSXmZsxQ+AURgh9hd3CJZLXgyQJap63Ng9CoLF436ohX5yi9Q8Mg4gLZZ+7xbC+h/bIDsT
SZmf1c/KgsazyaJ0V4D83bpK7DASqAtXvjUuMC+Ni5k/94hCTont5OehsdAQFhMvsGToZRSFC5gN
g2c3/cCZlnrLdpelqVPpO58RxkmrG5oB1B37oaEWT2BxEREz3RImdJ0ID3PVBRtn+W6zObv2qdYd
itAE0tGIs4EmYBvh6vThsFf6ktxng2uiTs7hOJCweIVkIIG6tbty+wBklG4LbkF3OvcHY/TaR8qA
7hGK8JpYQX3J+qcJ9MajFs4HhBUOmzjEsG2ZuxcsJBEQHy/di6oi9zMey+2ohVLLNcEVs4n5o8FI
77mqsTsAiRoDu9jnzIGvLMWDqzVg545SEuPrpVt3Tp3dwC0AKiOr6iTIzCKywSbcyY2QvS7la5XG
33IbFt+IwpxtJRRKP8AkKR2qI9mTxC5xcerGpZ6w+BRwgK+dyawlpclvhjJfIYykMwzRb6tqagwr
SEP9Ca+KT0uQkLW3Lg3mn7nBJDQmkjqbnIn1PxUxHh1UVY5NZ5Ew/T0XUk3uDJTDqjo1pOqIReBz
PSb2RUD5XHymZoiPNGTi+rcpqazXEc+mBke91s3HyHGzVRF7/UZjJL9h5ncu7X66+nV6c+lk2t5I
fnAyM5OA/IlQpZbaRzWxqyo4997gnQHKeh+rnZ4H/Krx70Wg47aFvAUBDpZw2mn+KmiqN0EU1CnJ
YzZ0NKjlHBxArBZfWVNGDtNnAAHeEQvxKu98hADjJK2TMEqGttj7mn7gOKjp35geqN521qVtgdkJ
tpX6M2sqLBVJfhhiJFjaghDUyO1yVUX7fkKuVoRTeGD0u1a7dvj5zyQLsUPw9XafVvOtZMSzKryb
BYfC0O578932nqzyJSm9/j4hhBgLmo91PwieB8/dmMN46MEHHaOMbR5NHbvhitEWYa8e+jQg2C0U
ROSU9ZrccwYZdvzIQiW6Dz2WS9LdVZFevYJM6/OY4LLFzWnQGnQGxjBg7J1D2mjAI/iQp89ICXYe
ZjwL8PLF9cB7OPRNpj5eJq/YGdRaD7UOUqLJsmBTDpClwFKFZ000GzT795bfVgcQNfc1uNWdrg/v
kCsWagyYcjp7GLZ+UE114zShyrpr5ihYRdWQrBgRfs69tNvGoJjQA8fTztCKUxH28Vn9ANjH2IGV
JQY0Zc2G2m/bE0MKmkrkV4nqGptMP4WOpZ9wUlGHVvY7a63u2DN+0Rq8gxPunw2IDELtWrLgut74
5BlZeDOLCnXohAq9n/p4lxfzsom1mRA1bdRuGqVz9pJ2ebox/brY/2KXrv9VooBFScd8Skidxc0k
dTn/Y5Vet2U1eXrLdyYJWBpVVI1SGs/mx6sZUWul9VlZffAPJNDKxFeqEvwtWfKoRqAtGfUHA4A2
k0EgmFqxrqpsvgQz+/AcdOAus9j82SgCJ/k8SS2k2vwFb1loAQBradS6xVtIj2Oqk5bOaxOXyRXX
z1rd3hzoTLHs5rcev8nqQ+cfNo95Nr9mibyipWNoiEmxwRYMGL1Y9njNH3PNPFYFCzeHUN1VXl8Q
C6D/rJm9l/VLmef5zlZzRak4NDU6CiFeDdt6UUPXgsrkTujlc9S474sRWiRojnDWasSqttYhKZFq
fBHXAIjy5exZZDjgeYMXkLZnYUzw4DyGE7lRU50Wy0v2rvTnU5BoO8sg99KKb3VpwuByRu/ssuYr
rYbCkukgjnlrGxrVW1wxHZEbac5P+LAdWvhU07xj4lWfmzl99Nopv/fQFq8j2/pa42DjyZP+UDOj
OnJhC5Bo3qXTG5iv4ldSLeev8guORl2gHDP8f6F1S0zGszqa2JWaAhojMbthDp9pQAs722T0BeUV
QP50a1Pr4pZlteJR8qjFImZZsbgHSGMQ/rMRLdEQ8Z4MA6I9+hPqweLZaHDTWIVoHq0oRhCXpcVK
zR6CZiA8fKqe1OnjJPrXzBveiokKJxZw7wmqRssd1Rp5joQO5A2ZJV6a/dYEBjt50ZOyYbTR3RAS
i8IBNcBvQSIWD/E+yHoo6f1nSly0owtdgeORo+MNlrZLywKkQmS8NUBLjgyazhn7ObKOGPJXDdvQ
3DCygxrUKmsEjZ85OOYLuvShNb4YguAvdRnjQKXHKOxb2doHbBY4FdzKenjLogs2l+BYWd7JghHE
YSXaXaZhj2ZQ+ynyMnQfeGzmBobm4keSQEqjgVyrh86QjhQEkYssazAZPBtWv4vN4a3BGHJHOzBu
HPxsuJEXDAchBeMk1sLJBJmArUz0yI5opBN+wnwwoHPYatWqI8N8ivyTEti2nvkeZ/Nn9Qu/WT5b
pXhXd36RBM+99IdI2SIaR54V2gRSUZobAnnfoslGX9V8LObClHGd05POnMgxklO+2TWh2HMDkrrS
9sbkvlDDgblZKsKSrJmlZARtW9BLOmx/igrqb0splkvJMGjBN9uY2fPImZTHewk7zlh7ljFtGB4/
RXL4Dca+3Ix59DokxuM4mxOeD/N7mOC3UvKbwa0+s4DbMpo7qnNS05BchjB+dHrK1C6eZYCRUhqY
hdD2rmh/2NokfvEEtv6iXXUcyzNxh6J91Iml/Mla6UROF0UiWlZWApbMiqdtngYOuyMXaqeLa8tL
llfLCKCvpeGT6ULJkmtI1hPBnpD4ZldaYqveHt41eDnNj2hAnmnTUa2IHmJRHh5G7WigMkN2w45G
+QqoXZkb5+Z6sAWfTCzPSgLx708X6y/6UofFueVZluk7PC5+FnXWEUu72ApBE7nDpaoiAq3DKX6I
0+RHYGr9Xre+qL2PWompUaIq7WJGjFCCSX+HfYlXxME+Yny3EHND+P5tCoJvk+t6u6pkSxDa96ZR
QpiTS4Oq+poVw7FcDOCXUv2Xgdq9a3yg1Gylq1/IDc2/mCP551ku7x1SaAsK8c9aUJZ2RtQCzmqr
+VMKFnRtNmO8Tieyw0U1EMzQptOqs3dqGKnWDurccfOGB0/YhIdUDlxTKJSC1Sjm253yPnWuDBY0
MVAv0fd//5b8VSLJ1yxcPGg4BvAmuz9JJEFU+dQ/SP8izd6nwXLol/IZ3wYYST9r9tUS4N1gXT1b
jNy1uPc3o5jLU6b1VCyAwfBl/dJWKbW9f5JJOjBJgGBIKAPS8p815bWZTUnD2bvSdeC9nX71KnbS
njHd4rD1Nxnegn0TmNhg54VQYl2OKqzgGfY/28KlOf3iWwRO4V98QY5pwrQwfK5ddV3/j6LIcEmG
TFhVSXWjib+mszcZT4OjBlOM2ydkz0tgKFolskFsw1wjjtK/KQKGkvtFyORw8A7+NrRRoIwRyvym
GD6py4DZzCUzUEe07ufSIGNsway2tpHjgNuJNgncsrVRk23eMhk4NJP2kEpVoBV8C3Vapj6uTmkz
MaUsFtRAHoQvvS4PplG8JzAZdx87+5FJtxoruzl7Y8lFUUVcUhZkxWHUn7v6viIy+x78511roQgp
NHq7gBbozohyIbmSxIEmIdAU7L5tmX5N7Ug/jaCB7lKz0J5n331hxYdpbAmGfZ2M7WsRjW9lPnZH
tW/ozVzfGMzK4cXw6EnsapfYj+CF+pepDn/YTVewF0rKk8OhxYjEParvHSZ96PqDUSF9qMjifvfD
zFpZ1jh8NvuWJHOsPwtB3V4DQylyLrTov00U441wu1Ppg9PtNUYWup/Wp4ZtfJ5Zy3nKh+Jc+8sB
S5oG8pxEuwEK2k3QZZc1ImBYm/tCdmLAPKBRT9amaBrKBDD5u5lcszWVznfRfifKOrs0oZQP6mFy
8nDoAYvo4LyZGpr0TrDq0ZlrjebOjiUkxPHpYwHvkr3e3ucNOhRjiK6NM8PaJTSEXyDlCkNvHcXC
X9e1GR/VMnQpGm1jiwhhHS0qhmiz8+aPXbPeWJhDvANl+ipq+t1keoBgQ1oqM0nGjZSaMy9XmACT
edjIbvno4IPIpeWIv5mZxAJC0rHjS4rc604JoCdpk+uTgWw7+TIcGwekgZw1ufY8WPlb1FLCK72F
klaPLU6ccC4vYye+gUtkfsmmbaKfYuKonYU58Bjs2Cf75tlqNwNBCOgOBFUeS9GC9endID6kLFIC
prRgvT6AvODQhgAHunN02teaA6NHCbqyNb87mcCva+NDDhcH7PrUpa7aY1XfMzz0d02hXdKm+N4Y
2Ooc/mt8pERtVxorOzYfhiUaNpVWk5sOCuZuDtHyoDdauVl9VYeQtvhiXcbjkefRNhkj8+yZ4LF9
O9gqIQV2Z/41Vn/XNMtyC/Wjb2LHYjf6ZpeOg7WzJ5PaAydAfkA9Ys7MzBtep+RqV/Ut7Hv9aERY
qmLN3uosA1e1ZjDEX5bLklL1FZNjb+bGeq7Ncpcyer9ZTXluWhQ9VZeaW2yXYts39X6062nlYGI+
0C/vhx6WTRhaxX4IcJyiPFEi3lhCsesQSW5mOtusF2+JgKNro4TZQShFP9P3n6KKWY8lgu+5de3r
edk1Q0tMbcqYtvIzbdU3TIzcZj60crhoYjtkhaoxXZjI3YweLbdkIxBMO3Zu8SnRwhfJKGvEeBAE
n9w1Y/89iPP81C/FRfTxoRzhYSbZhdJ+J2ox3YjG7jf5Ej6x9B4P8t2fW3EGx24dDFwQdr5TGwQA
Ba/WEkX3JfupsJKNBvZ8FnDR8lQb1MEWRiuvLcTWlBHlRH6HB08Erw3qR0YaZ6eBNRKXAUvtAFON
i4bmbjC0XYZF9xzWxSkzw/BhsKz6mGNfFGAW8sjAFG3M47k0ok/6gnXTCDaMz4FoVQhBRG4wX++/
qXpKedAGKW6y8HE/UobJtSJOOfXw7qrx29BbjFJYpKvdTV3V78tSfbFy2I59UYSHBIikKuPqwP6u
a62DCN/2dvtiQVLKHuKrKlJrJo1MI8lCSEUJoRJRXU5QTLkcZ0OvPjx0RKWj0snTmvxO2tLJ416J
De8ZLB6Tpoq1EvEiet5ruKP1ZmNsjLyedjrA6L4f+oMglTSSSr3cy0hJrweMpsN0NSd0HkP40ndy
+Wz1Di6vKltFMjahWni4y1Pqv6VV6gjwRvchGdlcDoJdXM/d4AP/UR3C74IUY99oSBRb+VRCOGCN
MiQMRaGqlVRT1Xdss/QAVYDnMxlIkHKriZoqFJk17xbkNJuoIItzqN+1fGoJwaDbz2WfkZgOFDKe
gIfCKr8EtT6tDae+9n5iHGk01rbHnZU4JkM0uaHvq+ksRfV1knb7KvnR1806CAisJsTsks9ee+yg
coB0H/YR6pWR6minmfCu2zoj4wKkS+gj9Yaddtf5zTrpEPWqsacSV8cRC/s0DNh9g1NLhv5NjS9q
f744eG7WymwfTv1TalL+ReDLV620lytUQmJG+f3gUxfrFlatbIGjkZBHdafLb5faVWiIyNEWs8Dx
loN6NpowmI6kHrkX0wT4l/XxvYEojtyZfCdTjjlnZQ0B8uzDc292VCM01tStxVsukIwT2z0De+de
kuQaLSnFKpbZBIsX/1h64Wy6pXIAK3li3xTJt1lP/VVkIqiLp+Ux9Ui25S7nkQ9chG2fz45u7Np8
bebWCdO5vyOi7KZrVnzKkoYEbQs9IqkVuznIDJIKkGgC1ga64GY7pV4RBBKtapEcutHAzE9OzroX
Q71vEdlZ2GRYsfwmlWZMPpZt39qrSoQB+FGf5TZifnXN2HOFsGoJ3zuHAar7nAZFBZ+m/JGnYc83
g8VVzXQKOVPUMqnsX0Bl6NPgbvolQnaPQkjWOnmOQcqf5vpUWN+bespv4sF/WnTNONfS+smq8tlI
AsgFckSlDs6sTo07K9GM0xwnu6rVGyQ5y6mSktASffs698gDqs0cn1R1zD0SLLyeOMXpnqJkPBqG
MKEUOfnOmJtwW5jkYdkdYj90jndGlZA6YxrXgtnYuoravSw41ko4F3jZa1sZBRHoDoqMpdvXBakL
FfOrUrfqB30sv2tJcZD/ydEqTbPlHXOr/ZbyX62n000PimvGsUbyhIk+kmcDGII3jbCWrVJWJYwv
wJDs8xHExjQeUGX7u2lGcJKwMEWUUwRHJU6xE/1+LLyFb+YGRisK9W56L6r5rEZkXcksOeqgZLui
TA5jmDyPE/haBKDPQ0spNVbgkmbxo88Nc8fkgvgjw5PD5g2CV8KwKkRPAKtOjkkY3McCz4tnxGpN
qRzpakyHQMZh+u9ulZSrHTViLsHoXkM7Pg7z8qw+rufKO6KOIq160S5x4Jn7qAj2qqyMwjq661z0
LEvG3D+LYBEwjgbApJMiQHnqbxBXRNumwrrtuphOS5E8BF5C5VA3GwEhcptUUXzxaSp3ga99DedM
sm06AEE2hOPUTjjdXRSZqhhz8DgwAEc+E2jO3tsYcSJueb7sP5wOSi2r2miROwgVEfPYMag5XbMf
ojkqr1ZYb/JpTrbYwznLy4SyrIt2SvY1SeZdzzVreWDpQ1Y3UjoSTkiy4RaU2u8UyHQgEWkytA/t
vl8BESVsaUd8MbscjnNj6KONur1McF9fpq7cq7MMU8suN1oUYAh6QNgNd4lgi6OYHrPHXs5qtTsv
xaaZH8qaQrWrQ2ttD+iV1btTIMmMo6n9uHW7nqdIksQXdTfzSGNbW7IEWziGWPVK6VfZpBiOKDdH
+CKbIUMM47bOYfESeyVsbfshEosKe6X3Rr6anC9YAoknYBW4w3RF7i2HZdvRtchwRHSBuLZYsslR
dbhD/1+sh5l7Bzbcsedp1lW2tVOK2VgUDxFMqhtKUIJIO5gDEituiy9tZDZHbL1UAvSBWSJWbky5
qWop5En1iOMnHaInxmN3HV/6JXTCzdSzIhOzZRMf4k4moYXjri/JPitaNz1j8wruHJHl4LLykj6h
3KJ8jz4lhEJ7Q0exHWXBLhDBRd1Xav446M2CvpWPKVwRXiAahntTFtmyLFPHhZp1TVg2aNvaPcQ/
iSpp0JNoh2zqfaKmzQ8r2DRjsBlyfzq7jU5keiWuzhhiLajZmuWi/gozgxTciC0qO+SHFBwn0Rc8
V2PjB7ma9s20kViVbvtqpBhkXB+NhvCzH12KyCEQJ3X6h2Kc10VfP8aD05/JpGN1K7Xk6paoOS52
xDgsEL5o1ZgJOp5/q4V7VqwoI8/CO+EHl6EOH5VU0Jvt1yaDGB5JNSeKSjisIO0s66gAXROjyyM4
k6cRT8UhrqarhggENUf0NYm7faLPu6ad9GvqsiSRAIylcLo7JMbZPvFZ2UtSqppJCQYmbZteIzbp
vNfJExi37JQa0xY7Zr5yeuuB5e9rG5gR9Sl60dCf601gEDfQxsWjsho50ksZ2zMYId2mRQh4z6wF
0LeVAlIhFQ+1aVVIb4AHFt05FiBVC07F7YA1jmS58tSZ9XRF3fE8OXF4Ij0aaEk5HAyt6rdaak8H
RWtIRQCDK41elIlhEka1CzrXXTmi8VnLjP4KtQXB0WNpbRk8j3dRYzMIUXrnPir3i289oBEsaQai
ka/AJqO8YsDcBvOms2YkNEnpQseR+0JY8nc5Rw/4/AIFFM4tdSZGZohodGSgXpARvMPZ9G2Ahblv
Bn1HZn19rmlhUtZBMCjgFlvwkA2XuIiol0jeaPgxhNA5JNJCPVf0UFwKXZzCNNPoRrnBW9ETmCTc
0xwA+wDg8KqVEZlU83xRbBNVYxYeXXdsx9JNxGLVXW6ZBDX1MSsmuL/Psxgyav/gpEAfaYM1Zyo/
1ZKN0s/9U9wP08YbAIznWsU4L7Z+0PK9EAOII9LgUW4DCV6Ppkgv9HcGQIf6sQpaGtXR/HgMOJPP
lofS85oH+JbShGM29XJnZxCEdPcg675dFJoj22JyK/qY1YDDzY2qgMdAgphmcsf7DPnpqtUNB5xc
KPZOIKfI0tlioLDaLvEtHTiP4pRG3WRvEVc4gsAvs1Npp2c/Ma1dQR/U93bzoYLveivbRvIuL3pa
8PGobh01Wy+SGuVU/L0MaB7nMjnhOCyvtFe/QLb+qwGyBfLFYdNk6vAVfqJPZllDTlqncxoWZMv1
KWVJ9N2Qa5oUvOOR1FCJtVGHv8Lqsf6VBz+eD37/ZsX+G5FJSO0BChfJJ83Vwj3W9T36PALIoSnh
kjLf4pyzUQ8HZxPBR2Xkn9FjLSkBN2bAOsRubtmcp2eh/9LJrPB5P08+QSoCRvIMk4C1n/59osuA
zNjEPk2m+xknIgaVbDnoo/ecGBxEwExJhtQZx3oL7GZLTxcUcuKiJBOJz5IF2sBRKxyieAfy9DSP
usdtNDzuSXqYRLudEDM+tCir8QeDoG2ibKsh3+jcozOgrpw7+zBHcA7rODyoGsJzpoecA0r+HVB0
cu+sN6fYNlGtMCNay2YnpDEw6/yR2aNx6PLixKFZbiJSiMB9ZGsdBcW6Tx0NuLZzXUSPSAZfuS2V
CfpA6Jd5y9yAacOcFBuNHJwVAs+7LG/7XT0QxCkjUk9pYe1hPWEQKnm4l+C4oFoO+QleyrmYZNCZ
pM9wMqQPU6uRneIS/SIBIDAFj3XrPGuzvzexYOz9sC5XrUU+qerRPQSwdoBW2e+/WJJpmEZ8+0Uz
o0gY2uA8AQON7/EV5/74OGKmRcjarCsf20GYlmczGtONJasdUv5k9mJ+N0PGuRsaBH5saQYsvPFw
13rzJRpjB0loaV9xjKKtQne17z37Gz5tHACyXs2SCuc6aCkDudKqILVnPRs9RFrSq+JB7EyrKhFD
FsF2ALO6S3hWulXubvSBgjsUAVuDrN2Uo/UxGIwlLrKbITCkYl2X02dkPOkvlr/mv1jpuBiC2HkI
i8vP+/mKzXkMxcxNP4A/jJ5zRmxLtJm0nkJfEERjNIRFSLxhKkH0kZTgq3+tgYiqlaPTEj3vne62
AM5645xMwy7TZxzyDeHYXeL/yGgV1sB66s2/H+xbhlxu/Pl289gy0C5I6AHQk5+4AZz/Bd0+8DSF
VovcnoDgeaCm9udri6Esa736KRdUN71GH8gBMq3oprdLiQIUPhvXPtwnLjTt1DSkUGZT+ENbMmhg
NkZjj00bNkYcihk7UPDx7jY068cgSdx95B7UfsBrQXL3XuzgYAAxZQnSUoyWW2k5xhU6kDqGh6ZX
mO8+vAtO9kVb6G7pHpAWO/p9J3lhCP9k2YWvO0smzlptP9dxeZZxtFp188L8szmmJL3X4Utiel+8
FumhAlT2HU+CjGJozbW+SyvfWFUtCL0O1NBvDoUqzkHjCQPtRbLdah8zbcEbteQf5XhVOAIAUXgj
g1M6NUEaidnJGJF/Kh2ZgtiOOD+cdxasTHDnrxhuC+ZlwKnT16QeaXsOyvimhiIhbMoyRTcup9Db
riJJSXMfHH/aqyVvImdXVvWacSdv7IZQujI8mj5VkCTrMS3FWyp5VUuBCwyZ60eLMNXpkSkffiu5
eks61ONEAn0UlLGBgD9pSEnqLKoRiW9VI8hKqsAk3ZF4E6A7ycjsoCrIaey0H9ZouafSitx1GL2X
ofuWhMFhyNAIUSBO14W2wcA4/TFcT00AszP6W2E3r1EKHVTV1baUiLk1o6o0ZYYqiQojet07UcWP
aoOekPlaM1FaGaPr3kGqQBgxMp9lBUprotCDxQvDqfiYeR7ygjjesL2IUAZZ86lbWGgznNpakfPQ
g7/fqwa2tbamWeJIlR9eVEGxRS3eRMN0izgAdZCtgc7uQspg0jxBWZDJPZH5xUvGZoe2g+O2jI7q
o2u3ZuLUDM9RdSw6PgOM3bu5052DX6ATw2my4DLYsYJisELAGWEGglYmjg36A4j/9nCG2AJV0h0P
qIM5eSVVo2qwa7G+fbBYqoAOyR7DhfGWSq8ASmGtHCsHaVDhrWnPhpv6W26gi0qsSJj1UH4s4Dwb
4qF53H8EACRSHOAa+Dc+bkOECWGHWnGpPKorNAFpgq9A70nG88GSKIdg01kRsMngLVxknEzdourT
XRxvQYMzsDGia730BD74z9BCfgfZBxLGNnVETosQU6mq/h0RnWaOqK1WDCixGQYgs/hoVNVFoEac
OtjYdZX14Z3adekMuEsRS4Gn/IQBUxs7JNlATsyEHqC3Crpr0PEoDRySb1LNv01hDLXBHYd9a+WP
9YI6eimCFz2kNWwzbCetE1zCDn0Zuxx8+EN5Ksr2mzYRpI0DC+MhMZCUj9jPVwNTodsSMe+zal17
dof2R9RM6anFS6JqAV/HVdtDo7lGYfsWE2n7UbVXsXPQJ8N8LOziBdYn+cnYIdeO1Ho2Fo5bu+Pq
jbIGqd/ArDPUMRa2aAuX3Cl3UVKScFTDP86H7hIW0aGcGvsJv+u2SuTwsRLojtke/oobo7Awf378
+5Zu+cK2LWHrtv4T9mapzBEmL9drB0wFtyvj23QWxtXQ83o9gIigr/DbbS63HFWyfImwfTw7DNrg
vI3HsaapCmMGVzanfogd7dmA1qm1wB2XPCfteEn0U2qJ7642bejfy2OLspq7FJlwIfaQo2BMpDQP
voiDNXmE9dobcRJoZGnsNadHwVjYL5r2JYxjm8SiyEVgFiXbgjHLrnJDtPD5dSCD4b4zKVfSxT12
JV2LO3vGPk4BwqCCO6SREBBJCECqwl5skpwtjJyMqD8UUv8bDmlzrPr8cRwR7Ubyuresl2okk1QN
6XCNHjON6WdLCJ3kWZJVmpSvYqFNUzMCgjrzTMv4ci1tZcTOFwVPQVZQrMljbVv7kW3zslE6lSqz
g02DktAtw3mnniejhG2oIX5vpqvC9O9bWmECymSczcSWoHVXSktVg6XEDNOurJkENDVmGWc3oPHM
1jkCrmCJr6bNLFM9362izU92QNitWfYvflINJzf43hsvdcrhEduDhb7uboAIgYYJ0u59IYs6IVXG
SitSAiqsTMYuHZO6pl1ep3CoV0ZTYZbSwi15JqqAVGxFKOv9aRbRg1o/qg2qVg3jxtQIqhP+twqv
6kolakGkZNMVkNk4M9Xv2ZZ/CHDmnnBKs1Wm5g7dMPvJ0MbMjySnSPN+F4qGe0/qddSILhzx63r9
eDB51F8Dh3DBMgqyXaOXW3Kvb+x/GT3GDH4Z7CMuiUcSRaSrFgUco1jLOte6Nd650oPcTsOPqYnR
coTGhwV1MSdnZS2N1EdHfDEx44ggrX9Q7bCJCBDSjFZfAkXaLuNk7QPTJW+uLoAeV056/vdVmvcX
NYiLkQ2an+n6wjT9nyvMUQdlOk0M763JXo4OwbFX9QNgmoyxXhrhabJ//z31B53rdFthIPyzub1g
MsgPsSNTXILh2x8fr36mPvSPz/THn5KT27APEd22IASBcNsCFSyukmRjZBBqYgyg7V0FGwAgkF5k
54/f7awvYxxjjpK/9fGBH6/84zVTPP3+asct93qBAjT10/ZmxJjm+8rwDokXFwmmOnefObV2yVFV
PMxFZ99C84aR035Qv2N2ZnFuLfH48fIwyQduBJ1uwT1pZb2zyri/xGXbX8bMZ1gWlnN3xDG+C+Xv
qT9QL8E1YU9krvFqC7kI3PfzUJj8otDoXtSLNTO8zGUwHD5eJV/68VG9lv2m3u3/9X36j/C9vH08
fdt//ie//l5Wc0NEY/fTL/+5ey+vX/P39j/lR/33q/78Mf9cP/3v57/9VjZ/uzxtn39+5Z8+kE//
+1+//tp9/dMvNkUXd/ND/97Mj+9tn3XqL+ELla/8f/3Dv72rz/I8V+//9ffvZV908rOFeFv/lIeG
kPr/HqB2aN6zr8WPnz/gI0BNc/6h60w7fM8VLqNQMJt//9v43nb/9XfUAP+AtkBsmfAcB9WZRYsj
V3UyJ83+h+UJ26E90wHOkb72R4Sa8Q9eiuhLNw1BOKBr//9EqP2EwbcJUpHNEw5X/g6Am+KnHtDP
WYf4bUeIg6cVTxBqb1O0kNwJbX4fVpaNDoe5+xLXUFnMGlGuU8VX3fffwzyTlCj7OBKmuQu1njbH
AXPaWjznCEAfd3HzC5HeT9EV8ot1XR4mwkDbTlbRz6w4L8t17EUpZKIpvWdrgqo0yo5669m4CGEk
TX3KcC6ZbmOUuZisZhYh2MsIf7lNARiZoXsI3Fisu058Uf+uXuvNlasDdtQMc7+Ezi2sWtYp/N8m
YNJOUnGnBYZ1SqZIrP0cSRvpL/0uqLn7J/vEvGtTazkoh5GHcU/3mbTFgeXdvW+xcmDMUm0DLf6t
NVljxLgkWBqimrgzR57WXgB5trSt1Zjk7448bhpn7PfqGKqdizmxNzO8LDzFUQD20WheETfAHiex
7uL7pv+IecvfLzqBFW1nfvHTGUhKZD0MeAQPIY+8vHbLKw6wOgUq7ddzddfOo3O2J/QV2VJ767lI
cVC4bFN7ak7LruwT6cb2yanzi0kmPXO1OeZo8fKDzFEvq+MSTPv/Q9l57UaObNv2iwjQRJDB1zRM
J2VKJVv1QqiM6L3n159BagO3u+/BbpyXQnerqyqTJmLFWnOOqSXCeW2m/Ic+Jue+deU+7qhfqqRm
B/LD/xvgcL3pSui2K1HtGxDC/yGqJRzD0dyEm270NM/gRENOY7wEgCVoLusvZgnkhhCos1/Z5QXd
A3NJCzg1c6OtCu346C/nozyp3/UwkJeWr5LNVXgiruAWjZN5x7Ef4bXj3zGs+9dK9W99iv98fBu2
IaYXE73mP4SllQrDBDgaLDPDak5Fms9XR8bRFUAEHRJJqygShDSAZpv6R6SK7iFUCVG1mn1dB1gk
nW4wY8IyZ8XeVwVpb4X4Vx8A68lfuilfnxKdrQ54V5c2Rzh+/heVJMSEejIxEG7Han7QqpzYBI5e
aPWJPpnM6DTqH3NEkBLn/Ahh1Ck3annxSzu9thUTkgaCdxq0z1idrimD1Ivli/b4l1X1P7vLX4MA
//+liuAdVsrlxddpH8t/fEZHj1VFqVqgJggNj0bIh+wy36tppd61zpI6sPRZR15JIixCjzQG7JAO
Gn8YGuulnBIQcQqbUBSn7SGoHk0L02Bu1f/SnPrfPqkwlkXVlKbQdeefi6qrYTnHL7/NyeI9Wjnn
5I7FfMP7eKfynlVpHH/ZuAx3IZl1ZXaeYE3P5NJtmPyJUx8MB9EAGSQ/lROXBcCyp7t/62PsKf/9
oq5d6f93juLGM10wEBBzXdHH8pH/fuNpuE6xNfqs7k3we2i67CXvBUQnk3h6LuH4jsYDv6NJ5Rm3
vf5zjYMYJ0HHJmSJKapR8+oiZOypdm5MxnCWW+e8JtU4mdO3oHPTf9kEVqH5Pz6xZIigCKp00KPr
y6P8l0eV1I7Aco0RT7pwPquhtF788F7CAjXSgb5St8sniEQiTl8XS/VuieAqiP9miSZVIwDZEBkN
EfN9Abld2X+Muf6UVk9jkPw4wn2ttruJBUe6POGDuSzyvbv0oAhriFvwzg0hOeAyi+ga5WjUQhU8
6+QV6L7VHGgRw/oo6bDTg4FZ7KcoRcPsIU26ycvF8AIFGnFJMsiHbGnFF9bR6JD3qk8ZON23JiSe
Q4pYXkITwEG6HTVMav/9jv+jcbreccZPVBCklywFyT/WUyJvGD0utD+0rNUhheR8URGH33VD1Adu
KjjZFyj+jJXS6pgxFi4TW50LEWRHXdJ8n4Hp74XX1Np0/ZcPtzxu/7y5DhlbbPXMUHTxj2M9WcSa
DyWDGOkcxSl7cHrCdYOA2rj1ORnjvU4HClyipyYHzYZwFFPTpL2fElAO//2zmMvK/PfPogwhCMjS
XdMyCDj8+4OGpxfFUaCj1eg0Z1NldXSbzWQ60cR8Xf+t7XTzoo3x0S6nCbOsQYqL1F9lApZrfUAy
mX4OU+zvYp9Y2lSkNPt0BKv6BKoGBUh3CRRCyahWu842HG+otKPAJf8vrwxvxd+75ctN56TDDsoh
jJfH/Wf2k8QHoGw6Zqjgi8Br6zAn5laeJ6GfzBBvTIQsF/4O9LC4Ncmw0OXFlBA2bTyd4/ISWO38
ngYBeCxs0htOMskWmFbpoZM0MQpt7QoNYzrVl7zriDELaD3pRvkwlNmppK+hSte89KivT6Vblei6
qbvSln0O6DROpQSdYrNUHlYUvUhFk3yKxa8gi2n5ps73AVwmxVS+r+yPpvZhXPhg0cIx+GlOFpni
gXOif/zNnWd1Ey0K8rSIP0oR/qILStCRyqlwwu5ubXgwASfGForVtYlZFQBmwwcc6FZK5qaeVk0Y
XFrn3lcZXVheBtvRyu+Fm3+P+yLcVwo/edJET9VICmFKMuqmlnsfgdnGLQd5mZDeX0luIO7KvNdI
TEfmdh+w8Hqg2UnPjjJ4HgNkgLpIntYCdZiC6Br7zc1hqUYHEb2FqGaPbmS8EWKkMWtjJBUsPuL1
AkUzQxrVF/eJaxzxO5KLoJOURuOKUCFAQyvkbsiTD2QM0GxL7SZgnzl0wo9kJlEGZs6jtQwNHLf6
xXcIT/M8YiwaSbPw0Q9kbf6ekZrD/Jwh/nqLFSgAKl1iRRR7WFjkP9dPMgz2PdhusNBUhwjx9l0K
2baS+U8htPGh0GDStmiz8GHBM3JtByn6LJ+RS3QXusYgj3G0+dzzLPLv1s1kxIK2S/zq2WozfdEs
g31F7W0eNBeeeTHTOFKgZGEr1EcAuiBrZBETAMwfT/wHvOChZxC1rPVxNT0t1LBd2mavkUmjr4og
14hRgkOgVTj5jvXUzYhe0uG0csj4sl3HqCYj2HpPJgKc2hZkPQgo+4hiCvdH7Tkqiq6Q90ovaTJY
YWu8lFTGtoDTRBZKQ47jWJ3cyde8MouhAdXq2FlWxJRo5GYwFR1HoKZa2QTvw2fllMFW5804DMvh
pYdKinks23UaglQAWxcmGmDFbXqyvgKan6upPGR1LE74LXGL+hbXtvrl9DSwttjCdDviJCCNX2sV
GaOkY22zdiXx09BvBqDyXpUV+cJc4sPM6qfRkLy1PuS+XxdPtq68EGfsZSYfZr3zU2KfSx/Pkxru
54BwYCoe2pNgPVDw2vKCx5MXZG5D6LwWqLXlCKmFcFKCTB4GNb2ZVa+jujNudTo6p8x3f+MPnTZ2
gbS+DmN7n4Sc0SYr773Ofm9F9lKUqIGsRn0z4sm5MbxbRg8Yg/LDevVLke3mMss3OInrQ2PV/pOq
io9k7q8FgvpN6Tg1cHZSf9wSj6WqHYC2wICC2bHOcYkWFLmzDgRKIw8we7ZK49WImcGszx96lmd3
0AWDRCvd5FBQtymkgoMV+DQyUQM3UXUe1GJzMcrbGOyzuHurEueTs8Md4MYcPjApB5raE2E4bhWR
CztZBlShpGSev67OaPeIZxlQASAESS3MV5P0v1t6gvqZeUkYXdfXFIkRYeWyThjC6QySSFgctv0g
54v7q4r0TTtG8SkyZ7EHnwoSC6zsUvwus95Lp6PoQNQDYGAqniyl9lWeWd+mRl3xvY4PaZMtYaSQ
IEyfZzmsqwQR4YDuMfu5Xv51JZt92+uXqBmn9HXeNP+hgzTDZKNngORD/Nu0PlwrE83KPXqZIYay
zHIZp/Dul4fIdn2CspvS+3qZkbVn1waTc2TzADMa8XLy4oqM1NFlG6mX8yyE/HV1BiPoEX+t9nET
/1jEr7eYrbVdzkZNkF07fUID5cJN8ItEnOhHCx0uv9UQX7TsuI5Eq2qa04kRMRgOm82bQ2R3gnsI
YsxCNolkxvYjnP/E6ZyraurQJfW+J2f8yZxubi6b4DbFDe7NRI19wZwjBO/HWuJyryLzuFq81xdJ
WuAQLUEWuggPTg2lBMjhGQ1Zk07yEg1GtLONGqBHUk/79bdx+BAbty+cQwMSba+CjnRFbwpi1pUu
FScVpZ9TbOxFQlANZ6l1/113TLtEPtjDGlOTm+3EPObnSNHxcOgSay3CC2wOO5jsTOViHwqWBICr
oie8voxf1zW1G7+t3fTRR1sc8JgT7IpNmVn4s2rr7CmbfsXIc/xiil8jOT8nDZWfXHwdWKpMQJwG
iqwSdBnOoC5jGA43gVNppDhZrZqOgVmDDh6Qsd0DULYeuWZxNyWde4ujVzMY3Pt+JPi6kr756LwL
s00Z4NNhMvpB3xgBqteyATSm6cYO8Qt7u78oSRNcb06ujRvXqbh/S4BqE4mPIEyR7lcwrtx4Hu8j
xCQnDKSouS33V6SXg2fz2pgIve1w9veWhQ5vXWsDEcF3Q/yP6rDwjxJqWY0eHfA3FB6Z9hyA1lvV
o1/GO4Iks8r9Q5wy5TFYE+FWiWPmsrCPA63kqsT+LpqsPKXLK+Rk5nEMR+VVjgu+z+Cb2kjpxlLz
Sd6YKWeSkjKoI/8ziElb4CYP8N8IygruyUGMdprySQU4pK75ocW6fLLr9NPKkO8iNklyvf/KmFtP
6OsTIXmBa1TLd1whihm3OZFVkpxVQIBXYXEKtaFitBl2Y3aK6dRBAGY4UP+Kih6LHRq5/dxFPa6V
6R3pjgnMZ75NpB0e1j99bQIUcPNJyiMbs/ApDcuRpLHBOCRKgfbvAmwd2kRGO/2uPUCf74Xj9Efh
J0drHkmD78b2G0QFned2Gei6sK/IKtsLVueDVKchiuOtEbJer/sksczRpQfIlI7yVOWNeSdkgyYp
Hk5lEodPc0WYbEM8YZ4JNN118EOHYUjWW/LWpawlaUN1ndg5vliTXiQwxkfpG6EHvQzwSko+HmBo
kDJo/Ai83ruCEFBToWn1gRgPbWx5CWiZTWfmyQ0a0hA8IQSw0Fah1TNt+3XdsjXjw3SRVdLcRVKS
LRtqlaOa9bNtF8yRZ0y58zWWXF/fRAUz6ubpuHLM7XCJh11OoRYqCwkmaFNKN8RYZpICT34DMqQI
/3BrwD1aqmebt7wHyOoheyOa3TKqUwEn8wZ+82LPAWqy+VbMbGxhRnRLUUiWoqVYCf1Beop50sa3
XO3+a92u5vATd2W5ITG7wsvnEGo8Tcl+XYh1V/hAlLpr3bBarvFLy5q6nv0RAn1aeB3viyXZkbis
/VeL1UW4gssDSazLZFra0SP4f6iHhAIvxZhtqDcXTClENxTmMuXQYOV3Y4FntIfMRB4up2V/eFj3
YKtpagRkVrJdNyc59XuTaPfD3DgnJFSu15p7RK31pYge/FTP7tePiIrjjuMV4zh9ui0N16QoLqYP
JMhtmhnDXVOdYIat736DlcPDNYTg0BDgGJL2eZgeTfqhV2XDNkmI2FsWkrV7sD7uRd3JHRT4PWdW
OklDSFKF2DghZRT+/vqaz9G9v2wZbRfcsrKBf/myFjawrJKzbxa/4YzpNCCjB4d+40l2mA76kYRy
I5wwFmckVqYFcJKuqe/7cn7VVFqdAPZuQqs/B76G2EGkXs7zsG2FRO6qAN7nRl566w2o4mlT9Uxy
DT2xdplBYANpE8HeiMvjWu6ukIdpKg6NrzP6zCsa1TSf217QizZsWAn0oXkJMCygJOij09CgsK2s
hfjBiLAh1wwA4q9yBnuwJcQCOj5dDXyXaf4uZgkuOXie+voCLdx/Gf3o3pjEsxj9H1rghF5B98QA
ixxiM+178Q0PP6DSpoN4C1NiR4vO163yHic9avuJNynglg006jdicOO9gMG9Z8q/cewfZkXFiqAn
uEn1XFX47Th4HExg6pu2qj5lgiQqZx6znWziCq2+JW+Ro1nYQMNi0rk19PpX0eCFne3yxOmHqASy
/LycsQf8F8ezur726gg1Oqq/TYfjazD3sT4WW8v43rU2jf4i6XYrpVDL662MSwvIBxbc2MrLXYAg
KeHkiAqS35KCjx5x+j2lbbSFXBSddB9UndLHN2Inm51Q5jt4A3xUloj3wIddM6B07AlnhXUkORlN
NBd40Z7yBggKPFkSa+RPWVFWVv5ko/Eh5cHs831iVwRr2ZgORqt6C/08PPclypTMJ3SwdKwD1V66
YCTOYO+YnsR3ZvSnsC4p2ultY/KbtciutvLopLHyFMfEIKp8Dv6J3FTuYkHt5SZrBkD/RfADTd6n
GPvmEnUjTVeop7wTLsL5hc9gLPuzJdkB/QheItaurCOrWzg2Th5U5RBIN3adlfuWuJNQBHeZqVl3
U2rTvuOYXhp+si3kxFCkquE8zea8NRDPtMk3GhefcVHgsJiaHnps5iPJiuBELJ6PQJHPBe/ezYwP
pSZQGbiSlOg1vIHu9zCeqOeiaNrWtTwOVs1TV0cepnxkQgMFqzV0FztX8OkhN3cc1IGutRsRN98T
fdiNIzZfRSoJMZDRd7vXX51ltMPRyqdooed/anPin80liaIILSKBEpeNkjN/CwqgnpXY1nP4Bj/w
AABqOs5V6mED+xlFD6LuEeRreKEdwTPaJ914tBrSBflxDpblWBX6xQ4dY5c1YYWFOEJfXHxy2k0u
iMK9Os5vpCJL/ErRn5WXw8R42yVluxl1AlTHzMXEnNLeAMWbmpLbYUw/tN5NKXRRp8tw2Fp2DNdG
8v8e+MC7vlWX3Ajv054WpCoPY4CZjI4hh/ngbeC7TDEDgEKAa+wi2MgtBw3xbZZbSYAEIMryHA2f
pLEf7Lp+hDW7zSgcNq1ZCMAHySW8Bxl0Zxiafkf788l2cUq4p3Bmleiy+dMZl0W780egevLJcUkw
zpP01CluTJV0p7hC5OaEv9tKR5tEk8gEMoRvn6QSUdA0qHX35yDFS9XoeHt79VbiDMbfv5fpdylL
mnm5+9Gl/mtgdXStlH/yM+KlU6Dq1EovdrswoubxWVfmg8um5GfxIwUmQ/fg5+QKECaDe646smP0
khAAAyEkEW+43Bzdm1XYbDsfoVXRKT5ULl9HIwZz2nm9w7FpTNKbH5afbN23JMMNQP/IZhdu8o0J
Lld03KssoeOKHDoJi8dwDn0Uti7m3hF1JOiTnZ3omF/M5rV1C9jRfMciFf4uyyAUkNxh7YB2b9Jo
qLa4mZCAmNWHiZt9T1d7ydOKnrIcqWlSD9oCBiLzKKAqC4V6JelwEdqDpopGPKgIuX0FNiy8q/3k
U7jgeubYeKrj0GMNPrXYv+6LSf3ubAtGHkpfvEr5Z5CYsOZwQO0K2ZCJaaJV5Wn20Z3AW4107Ylp
G4GKcD6QPE9YrrBGm3V9JYTjNAepjZ+CaqZ0SokgCZsUAZ/pnDm7VuAF0JJ3qzJRVhUl5bo7sIlT
JmTF9DaNYiLZLt2Vs7CPZQ6tfjTKDd15Lfmsl6VMDTnbgI2Gsu2KK3ebliyHV0oUI0YfI/GikS40
rkfFEsigr7BtDueYTsTGbxU4pmze+Y3/wkQelW4VeUmWGvuiRWoZ9tMl92OLorTkBs7lO3Ck7kj5
/mmamIaqmAXSNvd6fCic+kcxmGc3IlFhTqqT3viMGjgrY2MpJuzg4yFPhh74upg3dRbcEtM5Rybr
bOeod6j+OsPWaF/mRBbVxqmxrAfqjYFIBxxqFJJn1wmJ/puse/rMBAzlOkXJNOBBS0DqpMy4i+oB
3DSn9wz9P0jHaGuObPh1SxQT/BsW7/xT9C3YSXS89GqIHcy3HcD8PTeRiOtOO6aIqlmjh6fUwRnl
qqnYlXQN4UicOIMXd30xksPNKYpLU7K8tXhciWrC4CzloZcdyyD8jsD1MeX1/c+YeCaccf25x927
ydpv9LHR2bdHkDsJTzxH7sQ2PRH0SL2i+t3kXU0Cszg7bZQfdcc+auUj8rX5SAj8p9Mbu2IqP6a4
fK7b6BNrBREjBDOeTW2JKXdZSSpTB0GnG2xFqSz3tfhDZzN6LBzpbAmBRYNE6Y6/KYb4d6bXtxTq
Grlnsf2RKVa0oTC/6RGGStV+oi740Q7EwPdGTdKUzVRJkJqdETm3HX2tvQxdNZ3H/MWN/Pjihzfd
xYlCn3jejw0hCFr6Y26zYCcRMu9sf+y29tgeCBAeAWUapGcnZof1wGf5ME124umSVAlGBVwvozFw
2JbDI3tlQHKzfG0kmqne7imkMnmuEONSDLO6COblU9DelUoHkujwqSXsfK67ZwfzJVHTn2F+1/RK
ndDbP03+eUYHsJcDstgWXAoPSwSTNkwvHc2BAaGAl6Q6luyLAzLyLkPvvaGNca8Jyho7N6HAa4LJ
qnxl5JGCacNqH7XznSBfoNLyFuJBPBFrIpK9L3Ky9PR579hpyQUzt4ZWk8kyELSG6gkfAu740bIf
e3Gze5zp/c8kbP8EpkBX1Zvkequ3DmzNbhD9R2Ffcpv1DZUTCXF4n4/mRHJBYO7GOtA9VSLIt12b
4ZauYxTeJLeisMqrqw0L9BZbq93A5rKpmbfmt8Lw4UUzxdhpmkHEGAeqfUzQ207eQnZ/5sdkHNAb
c+/DGkqxDENc/G6zT3JoJGNl6+cyrH8TajZ7NIofsqocL67rPGIZwR1XA4IctG9JGclNWYnPDm0S
Or0Atwz2g8KZPyibbn5spmTRV29iIOgni1vinPriT+00IyW7TuIlhsWcuCWnGyhetFQe4t4xaIcM
9ikFZbQbav0j7vz5oDnVvZq3mil3OA1SYp9ojwCW+CjVyTdIAMQvyNod6MQcJ/gQPoIyQ/mtWsI0
9B7mMSUnQQwKYXORHqFb/5or8wmeNuWMTz0U0ARoAslixXrtBM1r39DmC5/isToLCjAo9eWO8z/B
PRWITXBbOIbLiFWrWFg2lYWW3OCcAOGSwDV/PyWUrH6W9OfOzm5jGme7lBcBf9f3MIxOBKVvK0jA
mAwemMm8GOFYngsi3/sSD4djzjUSS6T9FlTMXUIkNDMBuz4YarB2VV87z3Mp5bkII0Suy78yBdeu
oaoe1x8y/XSf2hjeTUX8jKPnJycN54f1/6wLjLzEtjQEVoGVAu8iHprllzrpidYqRH2Me9d6sNxZ
PCC2DbzKaPYjYT64slLnOR/CYUeyAGJDSsUYYVUxYVX8OsfqKUuc69y7juUtlo1axd2ZxXnAcwQG
0k4WnYjv+8eGfuGWAJb9MJPj2SsvigNxMqfyPXRy12OpQkpr4xYn4ihh/wWzGoN3WE/13aQOSVYO
N7+TzqbJ8bcrq+SRGPPsZCTvdTvucXrnD26PU91Ip8FD9drcckt5X4NvhshwXNHksiRNIxLgLB7d
xbxZHRIy23dJU8k9a44aF+P0jPxoqrDXF8QXfxnGk9kl7Yb/9KV2yj4iC5ACJW7CEWbuD0NlDZ4x
UxFDWnETLiLJj6hTBgges2gJTmNGAzUoEcc5+9OSOfjCxrRqz5bjfzZalDJ+WnluiYIJ+2V+GIz5
ex/zrWnNcUr74BglN4x8UroPA5KMYrwk/Sg9awpwXgdLzovNTt38DurIpHZyoBKPARV8OJ3mlijP
vKLIy/0+ujuakZInG8TQBmTFn9m02DG6utkHLYV40bE8isTI70It7zYOkcfnxubji0wP9xGMqAez
1oKNHtoNoQbf8DYrclpR4aVt+0LxFmEZ28NTMZHdxLc8naJXNb5xIGAChmOeQVZ8D0/4N1DtYA/5
7V1DXfxotTzba1tpiUBMguA1Qc8KXdnEeByZ52A2X4jLdK9lFVYH243/EHs47rTUXzz0HTlz45vy
kbWtXRPMTmI7hlgasPAyb/PdgNC47n7tw082KUBGETqntR+xdn3yCMGE48fjQQhiGhHJZSR96dei
sTheyugUhIIB4NLRNrKGR9j0jVuTkOjB2QHfhJEdSyMY+RRD+fXYBiFnh0GQgDhoKOmXgFaze487
twYS4lw5Rzr3M5s4xWhEPe25xOFMmbVL3aA5aBXDttkCT2/6ny6t9Qs6XRUw5yZQLqyDCX+54inQ
+tTr7bb1QlR8JGFw/g+GCc96Ep7LYNyly8PMYG58AO3yjob42bcVIdfzBMNBqE9a3968OC/WQV0J
2dFL0QxUZh57VEjsk0sLVOF25BxLeYNO7zeqJuhwVOaISRiJk2/D4CBhR/dd55RGdKnTriM9tBl5
isMnhRtpg9WFNOYOFr/UaWOs35q6GWAVU0EQnum+KO1437ozfpmy4SVE71dK1XH1sKYuf4+M4f20
JDwx0UiJ6bToZmxjMue2TdSTVLcIFQtarwcndDeV8NVxfRLKIXjFNSPPNZPSNuq+UUS6x3aZ6Ltc
DyyswaYcDIZZI3wESzamRy923DUzpQDxNARbs+BuO6z+u4gQGRD4CfU8PC3UEzm3AFaMn2KG1MuI
ONuJOa+l18vuzXwdcQHKCYLMwriOofQ6f1pDfwgdvYcDD6TOsXMSF5rlEe/YhhatlXCjYRfgOar9
6U4m8+gpvX1r8qJkmoAZrA31R8Gs+ZRi4NqSkfzQokK86LW4CvALCvM8sHwtJKAFUNrcRySz9In9
bWmLmmEdA1ii2d2ZeAOixvqsW4hF9thNmET4IqEPq6Muwzvkqt9JcVgA8hP9sPdoNs3bZGIFaDqJ
IXQRV9GHqjZFW8OPWXrYfhBJwndKiS1ERGB+jKPdT5jiNAmlLkiP/lSUXqWxicbFkD7IyO6voJCY
JLP6uknsxWKz9v6Y6JabcmZDn2HUwmV4xHk/Yu+gx+v8wNc5XQoTj1ihnLu6QgyVoPppB1uwnOdn
uegrncaKqRzIYcEs2U5DfGlhTSiVXTja83i4ihCpJawMuFE3l0ACwQj3VgYErbGfzIFmqarq32Ci
icqxtZuy6t/rQ9ON8A/qoHqhd/8W9NmrO/TO7utNqF2gKjDe9nUdQErAtCY65xpGNSovsBvhU5O6
OP9S/03U+KQgVBgLYSfYWAhujyNNgG1liTdLASOT2lR54K1Lr7WWtKwRiVqMrctfZpluQ0EKKyLc
hxmbrU3SD0IsppeFyoirkj9N5toX1w4gZ2QNUBy1TxPhcnTjzM3hWx5AsUlidRzMIeB469L/WSS8
cmtTO08QP4A8DG5WOT+GtvlhUPteHSPqzjnc9K+bRNPUOABHNDCq4C1cppVijp+Nts/v7bz+bTXR
MVLp96Fg9C1c48km4vVkwUH0CBcyMZAqZ9cIM3iI2uK3gsi+SBWmGTxajdDnToXEkPbzcCShHipk
oP2JjQoHjjIf0ZlMyqI/GQ1oRjINxyrNgaAuYRK1bJNT1Dn361cJhIK/QwUT6EDshHJh6FeVuU2m
GGQezeCjrNv3lHft0ZBqP1U5fvYO6XEYaSdlMczvJ3E/Jo12cTT1UeCPWJ8C9FvyQgDiu1nI54F6
vhIJYosk+xn02LST9gzgf6DvWf3KahxGfUzmbOMyxB4R+OmW/txyh7iafY6UVyC1wdfd+QgwCFdO
AM9gaNJwDxRkHGnTxnJU8oK35C63mFBUBJwBLUgupnte1yAMjz7qvXkC5gkUL8FLtjGj8c88JJ+l
HVrbCsUVRTdj5xBpBhFt5rxZK7h1QyMpvd4zHTqlWXVbi5Ki0bBO44nbQH4ZNiQ0koAKXBoudN4e
FwcjYecKXRMbUh3597o7feITCr7rvEqrFHEtlNZlft0uyq76NJTqH4aJUYkr4Fsq/zETBGxbI2+N
Fve7BgAEgFHMSW5Ob3ZxMtqKvgIsu2gn/ZjyPg3kXnV44NKyeMfICIUJdbR0oN6XMvze2aCKub5x
S9Rg2Y+79V5lRFccwy44iVINzISzx3W5mhcpS2jlu7zVjA2jj47mB1P9XGangNEJQKQKtr4Zv637
yJeAHmWU9sPAd3PWkvn7jECBgm6xuC2FgSNVSY99ELfcNb+7Ez013e2OQwbnqa8j7ejX7h29/eAc
L8H3GhHyB78Pf0edvqmjDuCjVV8hmiXXznb/KFs79bF41syBN16YiF6TEvaIW3VEdQQdEStKYBJY
QnWd1mcMVbPiDqJjxkxlJvx+eo0SVtxVXLqq9qSufQtdcsdHujIgT6bx1pHKFPCUsTfzYOHR81zO
zjHtCPhzP1LN/7POJ7tlaF8O9e8R89YwKPoeWn0XlKTLkD350Btcgy/VEAVFYdSws5uF3mgaUIj7
etrh8RlOhR5c3SBsvFQDV8XpHs3pIlpjjwkOTuneiuHNnBoL7ZiJH6DGGmkxqwTQA49n4Y8g02YE
uEhd2wVZ1fU6Z5tkIqJtuQmdRb9pcMULgdIbWGn1fihhQgZ2A6qPny9bIDF7ZUADjFSd7XpfbUoT
r3b8aI/6Y9hpVhpezeGSxBdQKIttojj2S7Q1J7Zwv47y044yJ47smxixQQYIc/GvEb1G+Mr6JwaI
oaCw8WAt4bdOxJCnqAC8zThPjnYzhR6Q7NJHPzEWSca5KQQ5bpSCepOdgCYYY1GeSPpN6RX37GGY
K+2MiuOKzvzFClL3GBTag+jw6wUSdqBAFSeGNDysN9qGMHLnjIxmrGWhG8PyaFZTsTVMy6GRhUuz
MHtYv7DuGCyfIfNhkGXtXktv7g1coKH4AE847Nx2TOnsVigsJQVkhcWEShjjcOO+F0X21OG5uOYO
MrSqGUENOW2xbUcg+Pi8+Bt8/P6ygt8yxrVXyuLa+hZ0CC7jat2YK0rPUKfFkVbORWMthkrBk8ix
rPRgYJxJmA+2NY2/3Xr3Cqvlh5kPH8uq0t0qPRfz00R34yHng3aKzC/YNtHOHyua6TIhuWApIzEM
NnRM+mnSrtCuzlFvnPSIoLW11sihfyKUQbVYEhe1ZMit4vsBpeceh/Rdw5JJ9akwDOmi8731qhpp
Cux27G8O6tJkyTODdkztBRwBChgSC0NMZ0kMI0de44iU4rFh9zybZfkWEyUQtdUPcj7uDdEnX1su
rzehuUhg9gjBsi2JhRV8g3Vc9aOq7fCw7mYuZ0WtGv+jnIlTmrh4O9G50JVJ7OHJTYT2dcQhutHc
xpoF4TMYbuspOOjyQyWTBb/n3tHHcW8qfpQJ4S0OZIct9mN319AbXd/IqSA22AUdYkn/ft0xs9Os
xfZhXc2DuO44n7vNOatVdPDH7CJwncISyp/W0+nIBkaH0UcnNCh/S07Fx6Dxon8Jacnks5L2sq5c
6z5C5rc86AVTampa/uKZyFi94mhFXOA+zT/oG1unDu8kewQ9diuCH2YG5Ci13eCty8EqzmX5giWq
g7mT4Cx6+UsFsOO07lTFkbMdW789dkAjdmUxEIKUGgKVRgPhPxzeydYDiTznikMz+MCxOFlY2fDk
MAgPM7RPcUARkhdq2keBYsQYBWg/g+BNupZB8CQn49pGjMuzbh0INrvG4A3XJ1kHpGIWfCraWN8i
UK5fR61AKwCRgC4a6svXYBsoPSV9d7/6odabIBi20rfeu4VjXtBQ+RsCDTmz84qhItT2Zg2AlURr
Gy8lnTbHL09Ezn9zKmBOIdnIfsMsUkXjD8MILW9VwS7mVyLM1d5pJQMFC7RWmroXZLDXsoUw9nUx
dU3bt6UJA4HlJXaIV5kU4YtTy+gnjFPeeVjHQV380JsuP2qNbt1nabwrF4GLTMnzXaKrRdTzeHam
2ucBhnTdYi6UW8O9O52snlb1YklIl4rZWU7t65tqJwPgc0Gnz3EaONGJE1DWok2sltMmlONtVVfR
EX2EucHc+uoGSO9J0IiORAclKEcoR6Z8+J0WFYJJSZ8PjgrKR3s6pMmYfdKXl6QF8k//w955bEmO
Y1v2X96ctQhqTk0r1+6hJlwhqbUAya9/G/DsrszI6sof6FFGRrgwM5LAxb3n7FMt4SNzSBbJkPI3
6qufbpFvpM1sj2HYQkTQt1q9GzJZ35JsWO49xHabmhMPpSOMoaH/qh8xTxXdal8hLGSbSvurpmt1
NWNhbeEL0LhdzUdqYoTDLanRVYaNBjqZsev8FYJFkC8AwsTWZy240Dj+1OGah8XwE30us9+Zn0oK
561EuryzO/BjRFPfDGFDw4+7uzQMSDIU32ODyItuZLqjd/yVfsJmDjD6pQsNUcJ8OKwa1d0c+d3V
niG7mmIqdnbjPiG3fc0lGMl4hoJfIoNBrovAZ+iKxzXPvjOEKe7rtosOdVlsGK4AGA2bt44n9iC7
OmQUL3ZYny/OYDT7PBDZyeSIuolt8T3zMhpG6KCp+Px8V0D15QyMM5FoePdeRiHiKwcrZ+79gv8F
MlQW+94r2M3riJ6zkn8rReb7ouGahO71c7f1IvHJKRjZ0M7zdpbPyAu6odhJmuOcF+mNJTNzqdIU
4TZeB2aM3P7IfCIli5s3kmbrbupylglCD5RKuFLgRd0YCubu0E+MIZI8lyewd7lKViiUhjkeYBXI
qAh2k/O9nKPwwbAGmjEcWYZRbMAyMdufy+BI39bbViPns/fjYt39UWg0YfrDJYv2sc6+IAGZN1OS
w4+pfrTJ6FO3JcW2B/p+ZWa1C9d+eFqG9bNhG2zWIR0pC2aaa4/Jy0COSl0HEIM4cxtWf7ALxpip
UhCEXsU0SZTPRTKY29EenEPrFF9CiWNjJSbYschVBy9+N471fsxL3tYIYkKiAqWT3hyHEpzXKOTN
npfgsrbLp76ukztKEmJ00fy0oCIvmKUCIoZyyGB2h45NZoceCfm1XLxtvcphZ1t0W232pnbmfNUB
aCb09mlJcOgU/tMiXIIrvWk6rpZ8tliQ7/uSNyFSAne4eEYWz5woEc7QfexJmR84NSNNtaKWkzRz
1SVfh61NtXjJQEn0ZC9hB2QRYmFldb01PfCv8UxgRPyI19Nz76pmbc8tSjQiGwyI1eRAlS70OGG4
4eVdZ6o1/8ipEB5Osxme3TZKLzVDCcNBvghVj86jte/YQjmxMmJhZoUccAnVIkOlNucjGiZ/QFJk
LReTj5H8WhFcItQ1F5hwWwMP5KX1g+pmhTWOHCqcwZ5fzGgwH/g4GyZzFkmWyDggdEh8HVPwhbCz
4pzMbLHcflDN0uBurNm0gzm+AD65G/qwBAEyxHvC685RA4+UAbzEc6DMb6qI6qquv7icxbfeQPhr
pk7Lift1pqlx19KMJvqANMhQosqugNXp7wnpWpy7GIGwvmtmklJWJJRt6X95b5D10Q8Sb48pQqWr
LoeHYLogzzQAtKGrWGUJGNBrkTIlDGujJv4RRo8IBcuzlhBWQSyvkHbSWzvD5zSX+diYxNCSS/Gp
sHAIZAiEQiv6JswGo9ciTovv/gI8YF/1aXNerYeuqf3H0mgPnTniscgQUMdh/DB8cCq7fdR3kd2H
KCtNopTEgH7Tj6rsUvgNJh6aldUHzLVfkEr4L6DrWCmn8kwLpT+lPV2Fuflp1FdJYCQa+Bw4LG1G
J0AW7zsO8kx0aYcuHVyaHaG74+p31TJeZuTMtTHbaIRqiLPqfu1KJsJ2dkeKJB3U2PoxKqMz0YSf
ysludwg+rB0B98eV3LFrnVtPmH84RSB40mtROkQ704+dgx027XayHMLFqb4oWyP0hBst5taV6ogT
mDie+K132vvStfJ7/UEn4xjhFZk+hzlMoRIu702O8VbD/dokDa8NJcrWiNKXuvUegKh+CBzGKa6B
REj1IdPZ7Y5MjF60tTfFORQOHGbR7R9169oUZL7n1TmoB/q5njFvdT1XpSh/UcTSGNT9pBCpAsOk
YwqegT5ysV5jl3mtyJt3U+LQrhnngYXJPYyTi10wJDDBvhQF4b7Y57C6OxkmDrGc1aTEJiJ04+Li
PkcuyjO9xOq3mw/mZWY+uF9swzyFprtH7pXvMBiQOxpO5R1tvw+tEZLeSg2C+lOiSCBfHgRNdl/1
zdsKCKeJxpPDy72gFPqYzKqk5wy1H6I4ebDsH145WZe0Lr7LYs3RZTGmiMQ31Gzt+yUv/Sw7dBIE
Pq1kUiNJj8oY9u0MunEEIH21SuTyurzLR5IBQwEcEw0lieJOGN+5cX1ZZFiB4udsuvbJDXthwOyj
Qayymg9R/+zWfHaW6gkixPuSCsxwtLGnerBPU9BVW302wau4rQNikRMluMo7BlKqFR2hi9wWCNtO
MJ1r9pUtJojPenEZ1P1K63fk72OE0OpIXuefNMGZ/2LjeC2J0GNR52HpS8zK2o5vpb57znNobDAV
L0327sbo0QluzK4KVa5ItTMh3+1DYl72ngGvWEY3/QEgKEjv9Z/grdqkL3LemVDdeyoPGJ38Szj6
OYjT5OZH0rl6ZD1edR3AiaC+NmiPtoRlwlqup/KCYvea5znCcH0/tJO90xUoksedsMaFg/64kmTv
1bfVqe8tvF5HA08Mc2eekdBfX7oR9ICoLsK3aB1n5FbrmYneYiOiHO9JfjIZpmQuGQLDDx7JiXqo
lCCPplsdICVKFCk7QpzZDpQ0YYPmp/HTnW4PhAWrCPS9LS23Fs0e0z3X63JWap6zKgHEo8tApA+3
MAWON6/mzR5yJoquRQmK8sddv9RzuPPxAH6GSLlJwQJvGZ9lJxlGUPuqczYIKApZyuiENsB2HomG
C9z5ZxDHqCO5j6rQtLfRvPpPjZK2C/bITLYJjC62kUiuy3V27GNTpP12Xdd5F4VOd0PyvtPlPakn
ycn2mdWl/nrSvYKpc8UD9rdHpv7hRn/yU2QxOp1UQjVpH5ORpYcpQUjTThC2Zmesr6gS0vuVYxuS
ERRlc2U750jaP3WNZbRmdRxnYoYbs+sxww/5IYVrrduISSjTLTy15YGHm8gR33o/0bTD+IEhYn9i
1PAFQQlJFMqZmeOn37vM5xBsz+hda5YTaxzMQ5K413jo0F0R4e0T4N5OvB9vPGpfh1fH3+lzWm85
3F2rJajTJyh+a08pJy1zXei/E59trf2ljTzYAkxeUiN71A2KaTSGR8hND808WISqGhCDZ4M0AcMZ
r/5KIa69f0s4Vljr203fhu4VRSNos4QcbeUSKemLnWSWTrtoYe6QVoTqWEmKtIm+Faks9wFVlLsO
1lsIjL/ct6PPhqVYISxh9l7/i1/+CkmkJMieIMcaAxpxo8YlGLHmJx1JlmZAO/jJzoYYzTZdsXpu
+QvmIVYYn/ooZzgkZnwgNBCqNPavaWpmz04sg0Ov+kR92X0IDdblsZffYkH2EMwayF4IyRFUlxPy
GaPYOdIzGXox4+96QUOSUutgzMVr0lc/GEm6RG0tJ5/AxkFyYepZEgLgoHgH9oX7P9+ulRHequRb
E3fHzuepYd81X+quNF9g088lDS2z6cPNGMYUXb05A6YKX11AU5d8oDirTYQKTFWAooS0i6WNTY4S
vbvNVfZVOweaniug+CKtlbg7/Vcx1mxk66157Uwrvk9opTNMZQlWdanieQ/YvRGzYSEm6QLQts/B
TmnSif0wLpnbcgbrly+9XF9TsFuDF37xKFY3iLXgfkbFpxnYP1qqCQamN36RcT2c4ymRBzfp4eZS
cfNBbLwSCLuxcvKzZpuGoGFg4jdBXQ4NKezaXybXJtmaHgNEK+6CGwnKKq7G3tZesJur4MjUJOPs
tMAqK1x5TQfhIxrOnpIqCx/Kb6BV601O3lbqMNuwYfWOoxdd09eyW8ZzY6Q8GDmyCKcghpuszE+J
09QH3DK/orCb93VhIpTiEjnB1comwlTDuPqF88U90S8ObpiGdgS0vHSVlMcWVL1n+f4LGXrtmcH7
nd5X277xr4UZPDKViu9oIwAS8DsCu+eQoZlnnfrVvPQidZ/1TVfJpSIHLfhYMrO9dX4C0zEUzQ6y
otiBYkk5xFU7FnEbg1C0yZXoPSnoLxDVeyz85R5hL++4NC/24mU7QSW3hyS77jumM09kOK8etcKc
f0S4+R0BSP8wodFvYoKvfAjD23U0Us6DnD4TY48yDVOOaIBymSNNXKmgPGpdg4II8jlb0Nir8lu0
qHztaiVSnV6vPp66HiO+uWbiB/mhpQLBL+BkzSVA9etWpv3mFOJLsTQvGe6JI96edE/bKtxEmayP
sV0IxMIWRtK++CBmi/TvlqFTa303Eyc7DdYw81OaQw/R75G5tPXUTRYzSgI4HOl/iUlx1YiHrHGu
VUcrZGWFRWGNnpHQiw5Tm01+yupd6h7pVbxUpDrxZs+GWWJ4Wkx/a6FQ4ElAha+eHCxkTG0yJlKQ
FdbEjh+yVXwXg0TJmCNu6BZu5NhlPfJoWyVMuXUlUnVIjv3xVJsccCwz/J67C0JeR74EJL44qLV1
Adol/ceg9bvL6EwI/5B58H3dU27XkpQvlUrK7GEhdGTDbQokZWR/E4PfXzkgPU3wYI8ecTO03Uie
h91NAxCjxMlfEZULzN57TPr51ZUEYYvZI1akKrtbtkTP6dlRdVfnl+2Fq4qrnNRyPAsSebIVPPnj
VxRINdkSk73PiFTxAmaV+QBsQk3DNIipKpq3JsJ+mrG5koli9RxSWZqizKfbk5M4zftmyIh4rHwt
wmA+ryOcBQcpgR/IdL9k7rzzCOTeO9PAKw1kdzLiHAUj/OM9Kl+MDg2d+qJxpgdjagiacf2vehRo
29lPH7HnJXenNz0QMCSP4Sj65saquasHHjwyntBPGIQZ+p511vHsPZwSxsrGuBcktsYRTl48ejXP
YfzN8XuQ+zbAU920q1JBE9KdfklSGw2mCQBpoRQulS3wAR8siFgXuMztsXFXOAg2S3/blg+VY/lH
u6metYteYBPXB06PKECP7tlzxixfbWed3Rylmg7aKYPTcinsA16SG81ZPEXKss1Kid6BKatgIzk1
OTmCdS6ry4Bym4E16tUh+xRmRQFMFkd2NXzX31Zay8dISPNSU96WeR/dVzaEpim2xMFrp+kO/aH5
DWgEHPCB+XNbcafgs58Tj+O8040fJM6HLYDCF7JHErz2FQsHmSlOYRaYAsc/Tt2zRX3uRU67HUJ/
ZzY2YtkRW3a+9C+F7RJYMcLilcPqbVGCXms0/HdRQvtZzmLm9Lo7Rsz077C3ckHaxr32fXDLGYbc
kW3mbBMY/Lsy6t1jYs74NdXujMltfBLlMajGSw9d/+pC5r4yNrwudp28tIZxi2x6OF1JQ84Zx+Fx
cXnrXQQWN3afox5uSWd15KpnE9MZb+5ppCHT7OyFRxKxwbf3fQ6FNab/Vk7MBpBXQHx734+qtZ+O
s/qR7N0j83zwyhljL4n0Zz9Ha/iwLmJrK8WTw1Nr56S9uCwqJwOczw4i0rrXIIjAfNLkDWAp3hnB
Kl2rZXAgUGTZzptRbFZFXCBG3PgtRrTCRCDPRCs/mzn2riTEkwGWuT0prrBXf2yQBlV+ZD5z2d4V
H9OcXYRjNhdhDK/dFGDnYNPCkwzGPGBctXzqgmF5CMzuWVfKEX377RSFmAGNuDnmkfQPI1i+fbKi
WsqTXwDcJmTidr2vcUwcnGXjzMYXxwIMWmBrYsTJ9Op//k3r+09cqb8zZ1BzWhg64OpxR2p2yp+A
QgAt5NyxwW8tsl8pxxzq8baz78pK1vhcqF6IOqW7bdGrlIOHuGMx06MvV3Gt3xlX/x+hqBBY/2+E
4p7Qxir9+meEovqGd4SiFfyLPQv1g+OCe1fMov/5g6BoiX8FNPP8kJIzCF2k6f8GKIb/8rzQRpQt
gERZgeCbemLpFFvR/5crOMGGrq9/Gv/0f9CRf9wt71BLxCD/4e6xFG7q35Qg2IA+c144Q8KFEMSK
+xtOaU3WDFJpLHaaU63DApsJWaIJck7noswOR7gezSmpWz97b35zuuCjJvWGPaEk1eQ+LIybwM6E
9R5HUPEebqBJ06LcWGUAEVUJDh0vPxO+Mp2rtbhFDoUaSDi0aCqp8E+f/n94UzAL//aubNN1HOEL
oKF8WL9xmKQ/tJL8S3OXzeYHq5kWJg70VZyEiCmdB+ga/XQLoxBBFq0tG/COKT6vrp8dpzgwdm31
y6sF2i1z2raG6W1qkb4U5GkdJpYwRbJw9zpOTaPhVY7u4s/rFoj9PpiTels2LSTWupk3WbfiL5tE
fPBRUG0I9h62Cl2UO8hZKmwjW/1j3RYUSTsM60HHwHjSbE71xNilZTjj1zOxvFXj7wtyCWaERLj8
vA5+T7SdFHvFsicGdK00T6bVvEYwRw5VrLpdUYFLjyXS6xH752YI4guhwsZqO7YesHebdMIl0Ff+
c9iEsChm92cqwDwlKLHffzd4nl3FHHfLx81rXQDwhmN8RMOkvqBZD57XIWKyqp/5lH9O1ICwAzyy
kNLMpLbBn6tyVrFsBhXq3rYpP1qMXQ0X8nzW0CV3Y440qsGkw5S6vmk4SzFhWhkmI6f9NWV7fzFe
1+7D9LWS7OjUoldmKO0hFsOHANOYjrZltmBNuDNvxDoaQDrGbIM0YdzQdWW+q/juCSFjmDMKZMDZ
ItlJYRCX0fRirsaXBJ0tlBH/p74MGV1YyikmW0kEHh3h0DXIw6eO53QTJv50NIcUpar6hRmWh31E
OdirPKjCMZ4rHB7RFMSo6lSUgLp8mYrXXklIMUKb/Nuka65Fl59cKXaLCbqxCqfvOsrIr/jb3vqI
l5p0vL40r67irwd2do7X9bvdG8gigU3MNUDNRXKS5IgJrVqqM5L6DAez46aayzc8vX+A0zMT/5Aj
7O/6+gVW9g2K+LfF5UEIR84ZebLXgHUd0Wx19KpaMsaIIEXl3FoNzsnprfQLIm4nprKkL2+JlSCm
HmcR4XHfUy9+TRU0X0ZI4zhxkODJ86yjFcwR7TAtbB2RZvbJB2sOaAVJiutkqrit7aG/dnW1IQDs
1cuGi76XMZfKrLoPpwVUksKSJrPsd8DSs/fHN82afqcfzME7xbTzjgHhBHTY0CVnHUHGdhtwy1b8
9jB2t6kd3fws+KFviaGG1oCy6f37M2sNjox1mfYhr+h3iri0bQT/OqbF7j1LVYX71uPX3kEs3Hlg
UfS92veQ0ILx8d9f8x5VrKD/cd7Rc4t54PXFJwOw3huI8zbemaMKLjaDzK6Gwzdx0PZ2HEZnR3Pg
MYVxs2GE46L8Q2XfxaR7eILlJ03WhWQJCkN16fUb138qEGczvGtGQobCO70YReoz0BEA+lfrd6a/
rOO4vM2nCKt2ChBNknRmWiJ9AouLNpdIiLp1n1eFASd/YeeZBD5nNtg6aGvDXn+5/tEkH2RKHjDy
e8PX1T2qrBvOSgv97cjYFHH5w4i719Fu+es0R+C5dGdfvQm7QYE2e0HKXJv/NVmagZxY0IFm8qR8
CKIqtixBXx+7hL7FcbzHIcO8txht8EPBt0hkHxfgw3tZv8XDQtdFPdOeUKdvSZMQ0Q/JqQS57ePi
W1UYB0LEmWVxMtukHZx7qw0RF2EKI3DyuHgmDmCiWCWmvO3CrGpbenZCsch4hY1p49nenj57DY+W
p6o2UULLwghgDB4Lt/Lu8Dlpzvvs0wea6RXmaskgUv42ZsGjTt20w+lrju27UCO86KMXcWV1mkIx
5m/2urzSy5sI0Wr6jzSYujNox4h7ZznWqVuRceYLfGlkhe6iZGke8poVJeuvlXoSEVMQryp6cdMv
T3T9mdzuX6nHtMlG9T8OSAacRH7w0resxYtUzVnI0Hh4zyVpFTZXIlGjacqkYi5W8oxQpLKcTKJH
W2EoFllgHiYkgEq1wMLlkWAbTcO6ydb2Y4Vs+ujXTJ78AgRWwePplgJXnEHKpn7zRnNsDAXRURep
KWR2gh8A0krfnkzlxzALgUfUrEN8viomlUAnUFxtDYSDrALuLp2IoQNKNPaud1wMse382MDA3ak+
VafW39n3gyPi1ceyN3DJjt591XGnNeOKVrRarOdKpneOg/VJbVUEQhQbyzJO+snQG5ec1nkzuphD
2djU750J491o2R7uYXPT75DZWAefxtLO4qk9RJ64W1eCKb1Y0lQqMBihhJxUIEMDRwiHIyaYqoJ2
bxMa85UOZLfrEyxiSgu8Wrh53hOIQgJpSMgGt4IY/9y149Eb4RfRNzplHYp/3wOysRhc9qFA9kZL
L6W91FuPiXvH89u+5xdMpYdp1UvOY+NXPDJoctSD1Hhldgau5wM4hT+UhfawLxzvlYkacSLLZJ4s
NelVX+r3ob/JiNASgSMuEtuG2fofzaZdL/ruKtrloSbL3Ww/LnYkTwudr70R0EJxxb6dl5OdYQLv
JsRInfillycDcfemkjHi/Y0vuOaAX+0NrAzckD0iTLshD2Sma7/VkZBGPtCXasB9WVwjdQ2MV5lX
7Z45UO+sdF7iegV/wHaKm6qlKfElEUToisyV5zmFY8hzxjZhEm831eXrqDbB3iE/pw367Nqz5teI
XAluma86jXHOG7FNg/LZdLLnfPY+6g+i9lyUqot403uf4ScgI1CIIFHGcs6yWvABRw56C9kiSdOf
ZBWhcyfO+0CAjTISm8N2QHKEvnz+1FjTQYztCcM73hHeFLd6fxQA9lDLrw6XT2zbguuSlhzJnKAD
UVVyD/pEhHYqa1l9D0v8gEw0f/9YUNmhv4a95ia4CVQV5vn+a6rCifIW5kiSqIG2x61f2szBO+GS
asNPmRpG9eg/3yWD6iHUf0oSggX90MIzoG4LKXlWSSU51eHKUut1Z5zXFB+ZjWmi7SpUQ/Z4qKxg
2jWZ+ejX3XRFiF4Fr3oX1HEOqW+/xf1L6t3p+EJflYYgL0jWSBFr5Ex+qs6nAg+WN0J9GWrk6Mj1
r9H7p1RrjU7jqNGHFfjdXN/eljH+tQFrXj8TkqHvMDdHSoZWvofL8NLL5b4Num9tgHY84v5yDUnA
q8yxej2boHEZ45PKkCEdABlAaS+7syMY45Zp+ivtEWbNBeBBPiiL6ezWztI7Hf+j74pRfQZy9H7J
PFzewzX1UuJWoPPs7rlf2c1n4q+5yefH1vmxJAz99XtoE/vrYKeH3mNp06sVORbDO8pZFBYBUBR4
iVrUm++xU+A8VsWerSsRduJRESr0JqEX/c4srsDDWYHpHe302oVQdT1EtdKxDCVpL1w/6a+fA9K9
2QpBHDc1B6C2BfwzOpdlDV51ZhiJy9k/QHn/FsXGaQu9kef4gGa9wPdVkMafehAT6T8ZvAxGI6qG
0jdyOwcvcRCNu9lwYILijl4sM0J4HQF2hPOm08KzNDmHNXmtppN8hjrNWmW6v9bW+oiLvMdGhMVy
iKtTbHYPnR90//C6bee3c6JtMmvAjErioU28we8BHwk5GcxVRbzvR+falFWJWQGFs8fsgAt/MML1
kueYWmP7quv5JhmfcnKBt/3A0I5w6/WoU02koNBwIST0hnFn+dT6kSvLEychSDwjGkk32Ehjanda
z2oPxTEHfrjNU/HCozvtwvDHxH5zBPP6WZfFKxy6/34otv7K0PXxkHhMtWglBGB06bn+RnIPOau4
gHNRkSw8ZklJ8JURc6bTcjejkeQPJAZnWPV6OSNwbGFhYS4dbWLHeNT1Tm4ieu2bjDRoNV4sFdUk
7rozxHW2AJTx+soTC3umetxCYikgd0LOKYn2+u/vxv4r3fiPdwNJAZFN6DmeUB2AP91xXkXVu66E
F+XVbkjdX6MzwKOy8APFAHViGT+KjnQ9s8dsiGsGJbg6yzdmcCbFhwC3pXhITflWGszp9VOmH/fC
COXJC1tga9ZnHPW7wCwXyr24PaiJQdYP7saVNR7OcGZvpUId6KjuENToD1WjHVvnOCXf/+Htqgfo
z20aLp7rW8K2POH5oNl/o4bLQOYZ/pN0jy4w2gh/wpH6YC9qmyjHa81QbA+6Zl9n0T0W85nymPrC
EkgW9XaoCzi1xOlLUQZKUAuoBvG+KlgyhY7LNu3C/6rCAEe82DgnLnF3DgoggFmITU0vMDSSli2T
iBeLBE4ZWL/++/tUfa2/vk/BOxSuQ9OLiJAg+O0mlYO5cgLOvXcVPGbTYZdMbJALuzI+SuKHrYkj
ZTIdZnFZwvxFGjFR5UtVE45jfPjvr8b2VZ/oLx87L8eiSeaSfhByq6n14093mUxNP4xVhmXoiR/M
lpNjuhqcNBpVQ0dE52HGUCOSeSHVsE1IXwSlfWir2Nu7kfcYmqJgxCbu1ziirzGYDNQDIMFRPp8j
hwyuxOEbp/5OL5tRnn7pM0pgouxuHFOpntQGyskz6IAd6fJoatW4HtJGe8xUamDToEAfx3Wjzxa6
2jNQapz9aHxyAGeyX7LfZ7I/mi4cCcukQ46jDqMpP1k//gHdFVyQZke/WwfPxQyuVfAbdBM3+Jo7
nAPTcDrQb0+2rToCq3o9y3J8HfGvvpqfeXKu72fdwd5TkH3T+zgQi4zmD22tDuttP8OUij22KpJl
lU5ePy9dSrHSzpxrQ0HsnFzIk+5XeYzwkF10j9FcJWZBkl/VvqKbDGQOPkc19Qhu/01ewDvKWrTz
w7S0W4lLqyEfrzDM/WxTd+hg+ahR2YwRrwS+JGl4PAaxBPtqdO2BecJFwtzm3NJ/0Acx3dchROB+
zThJ6IAw4vCoY2T6M869GwS7z7aLujf3MZL3WQyoIrQAJkco29xpOOa1x8DMwmY4JG+xd8SBJd9L
4LkW+2J0vum89ZKg0VtXpo9djJUTXA0a4PwZ2w7CErL57teFVl9NLj1BXYTcetkvzHE7EziR7NxL
UjjJzgqoJ3SCYdwswH4krcUuMV5LSv1JrK+xRQWorhYF93QCk2IwRGRv0tKSHp7hcTHORoqoiukz
cYeGPEw9ZgKH88A2MntK8Ecdyyg8TTGpiXoBadoQ76X2gGJAF14nDeFhUPY3TCY+6L3Em6GTIuP7
oZfc3F/oKRnte/EkIraCn2VHG67Hog2Ci42z93H7RWb7FBvpq5/C/7NR7m1mchU3vr88x8viX4Q7
blsyU/E1EswnXViXiqGLypwkNWafvUB1pHcpWXNiW+m56Tc79Nhx01nFYYbzxQ2m4Ob80AVaaiCa
J7lC16+63F4QYfWsrWCTrlmVPL/3rVVrtjDRDLPQOB3Eq3kh6N5A0FyU61EMuALHwD/rDcRLhoeG
shzjB/UL6iM4eapxSnoXMX8y4bfVgXWEWgkMgjZMPqfQqMi3Guv2JUxy5xDZ9CTiLsMfpu75wTHu
MzR0W72EGwEg9QYx7VJW0UUmHSoTDHaTyH+W7WpguZbiFq0W8Fx8BNA5uDQ0C4ySrdl34jvQdeA6
SMzR6Xeiy+2NObeRPnGbVHhEVmZ0PVlYYiBEhzHcjQmJpE16pYUVgxLAhOP3jOuxiPKtqpCoIugI
dctR4N9d3JjtCJfER9EOyWYF0sQo2wY7gkRnhYTBQ59RMFHiNodGhG+cXUHP0kaos/Cpqd0V53uE
Ghn0nT6pjAUrRJnSgh3wN7gN4pB+yMozw6yjUSL18rqZTzc0+HHuo0VCxF5QK+qOpdPJVs3uR7rc
4QUcNlUP0erYHxIefl5/HuC2DBOI2U0YhpdA1SpQLqstNpGbufoP0JQfHbf6pduMkFiG/cgWHwcd
qBlPmdcIJ1NvXapVAlhXRYqSexRmzPQtmt/vLph94tqPj/23KXoMsu5bqsovRvsf53w46btWV4b6
iUHbyKCAA9LGs2bnIA1xClxP3PRBkKTWT/AW16PVut/GdfqnfBKhA0h+2/MoEkNqxCCAJvT7PNGu
sFdaFWSBxTfFrXLQlRHWXqvD6VB7f8xPHLXlWEV0w6UWS+v9RFmB+YYRBrbGKRLzFu1Zymra7MD2
2M+5mYOl5wtYpAH23nkpkB1ryLmh7lsO3je1cncGUKUlaW66dYSMAm2wsrqHgsquJ8zJq9/0g4Z5
HphMuFUHUHpnqK05jI+q3T76U3fGKL+NsgDHp7oqvoEppJybjWgFN7tBe8ZX19kIiqOY52ijj3mV
jXEWLghC5WYvoHRZUNe2jvXRzGfxnr4wQ+D3PdSQQtR3s5AvmH7ewjR40wcyu6IvhHLgjy6xPoPN
tHt2LtNZGQCZNhzCZNGd3flWcvJJHhgJ8KbDYxwtThS7Dl87Foad2qLUp+FI41OcBvJ9iPJ//+kq
6LkedEc7LFpSrnwY/qo7TJyrjcHUIHSEGzJtHdpQiqyWHU1VDHO8JWLGtYfn/14nib8V48IKfLU+
eC6FEJFwfy2TsOui0y5iH/InkyrdXbOK9MXHmKhOpfreKYLpy2Qu340RzmQ0ZldCF9TJiBUyjWi2
dFNx/oeX9ffqzTZNmz4yQSyBL35PY8FaNWNlmcCNMk4iPdTYw299ddyZDqS+U9ThnnKUAA20OX0L
FgBI2fgP00gK9L9VkbZpUes5HjNeTLm/VZFhEpBnqdwBnQDuUuZ3Vob/wpTJpzrtNiXL0VFXHagl
KcX7MN5UI+rgcGSfw7sxxXmyla6AsMMYS2Wk6q9eZ3G2rQDarleh0f5hGMiUFzf/Upprsim4P8Qb
hJF9L7etJT9HPt1rY6Hp3MURM7Pm2RutNw6utJTusERz1/k1UiMo5XZo3g8BuxMc5+tUiuYeFXiq
XG9g/R5h2FVXtIewTczTNNLEnw0JktZN3YuIlrdRmKy4FVqXzDf4Djob+oldVIs3azkES/ocrWC0
kIIlPITy2+IPHuLm5cNc2m9B/BmlTfw+aZnqRtnssucZLssJ3xKdaV4Yrc0Pw6jUkLX9eabz8n5O
9atj0bMxSTVTFlgQqtlhSqEejVkR5/IEjkCRLs+tpCvHEegVyREcfnU0HJc5UZsvPNsAYVvI9g0K
0t3ZrXkQpvmTiuOWwiQBhkF/uG+P/AU1noBUr0drZKC0e2q19/kysfXu0b9ZM318vTY0afzqJv3n
onKe9Cn5/RFtpm9LLb6q5gyt6p9G/J6fpytAPfYNSb6OZ1bZmV6hEeFBNfz3trl+quKEmMNbbfJM
6cdOHXCVJJT+MQW+PrKZas2TiOSREO8nChXMXnTP1G/LvBtCJjDr3WmgMzVIkNvqgdQTUP2ye0/u
s85FUFYzvOlb517vdaMff3MXh+4GK5Ua0/ZBWP1Dc+bvTSWhUp58VBOuDnX7bYgPxzdepxJxbaym
Gq6XfVrzL+D1PmbqttHZ6/rS6q1Cj5lJ6VHzHJ5q/SrjNflpze4NR0rwATruX+uVKQTKDIHj439f
df6mqLAFMpyA/dNF74R99rf0tIhEPNOQkw3HnPQOfTCyevJ0O8L9wg6siz9ygNTTLXd8XgbVoFCb
q6XOStbgPFtjs+4TP3rVT0yzTtfQjbrDe0uV9rCP+XXjqlXCZa4whPKhcao3RGJ7PahlPvtP3Zb/
sMA7amX3LJtphuO4v3Vb4AdVo+dCxtMj7LygRE+E94hDgRaRxEydOxi+dFu+r9yjnBVjTjiP4MUZ
26h5kbFYbz0F1z+on2z1af61WnE8Aq4Ey2vg0MX7Tb/iFyppK5feLo7qN4e52rrw7IeBnpDDWsK6
cD8w+c8mGj36vJllDGJypZegWFglCy1RKUBrbHEumScfi1/q/KQ3CN0Y0lPMxu+fZJLZ+0V14/+X
vfNYjlzZsuyvlNUcZYBDD3oSWpJBTeYExkwmobXG1/dy57N+9aqtu6znPbhp916KjEAA7sfP2Xtt
VQqqrrlh65SCwPxbRCj/TfwwrYb/rR1Cy4dmCF142ejCc/avGysooLmH1k1/EsQ0kPaGEV9JjsAS
IEUw5m8xcrBzGUnpWA/R/O672H1wWvgxaXoKmyJ/GqcXxy1fvM73z6UMMkDXd9CHEkekrVtn9UcI
sQg9wYbDGQFESfQrBx55b9Qbo2rmS23tdL26AEu3Tzp8i969cx0IJrXj/9Eykm/wFT1mA8NrgyQm
J5231hVmUrTjUiVwYXnKjNw5xCHQwIAgl4HdltccdCt0JfZ6GLRmbWnhcmxpESzG0G9DM+UsPTLY
YS7yXNpX5vFMTyf2ORzLm2w2jGc9vfpGx3XXmuXQueO9b8kOud75F5y9W9xLwaWEoLj2tYQmV619
GfbwYDlFSPppfG5IqzjgI3E3sHoaMdsrzauT46ylV3B14cbIyolXZeMVopTd1D06ctAMeLdSbUM7
7MSxe5/q2qnRskODT3EYX3Nv3nd0T2P/MbYaUFLgwt2AfWi5T9v02tFIMzYB8htJiYvD4ssMgXlZ
/ffC4ovMeZP7tJqjqJKAnREI+7enac9J6N1H/dYduTVNWBFsKGFikeriMrgsI4w+3IHEb6A7WrVZ
91CQsYCKYVpF2FwYVQFP1C7FbN63cXaIYcM4m6UR9G5IvkiSw5zNp1z70+XHOiedFSX5Lw/45wqW
1AYq4DvD9x1IxjeEE360mV9M8gUcGmYQD/KnFitMYhicjkHCAxuLvQgRrthWFWrU0r02Z/Hd2+ad
PjmczatbNMFh8FDnNwde6ko3rsiKa8r6wvmqk+EKRNPpl/XOyBlmptbqOidXv3of6U6i5zbvAg2S
MRGJ7rST1zELX4cu34xOeSyo9xcPY4cxfLtjxbz54uI0EItLtJvUgoqDBVBxFcXYii3k9pJVBbyX
vxHTOrdv8ZI2+5z4an+rj+GGot1r7hDsXhCD3s24OaN+kOS1lZ9qBy4x7Bd0VQFE1oJfaTgI3jvm
aUaGUXaKKdFc/xrW+QVG1pnBFXN059wSnJbyy8va+m2DLNF69zNDORyUX0OLf8tKjzPAkyH1b4sO
TRYl8ra2x6fJghGeVhbiiYF03mgDk/rqNvmui6Z7R3Swmu3XgDmPHmdnXtYHgTWPNu82C4inSW9Y
EKA92q9AXt81gqCGxDuUo+esYLiRyT2ciwkHaV5hwMoJAUsDi/N5QUqYdZgcDvCiu6uZbUzecopy
XGiOLpi1CwgdhPfYMIxzvLpBTRcrGE/MhLcioltrp9SW9RAdSnAGfRNvfFE/YpZFBHSxswnuuP8Q
Cv2Yezdkv/fjGJCd845KbG3Z5WNammsA/h+6pV0IvgLQM+JKI84OxPIEkUdrb9VSEZZRfNiSVkBg
PE5tGg15cZqcch8Uxb0g/zEt22uHZz4MH+IAiTcktcoz9nW9K2P9EnnmfZylD0sZvU1OcPOLHqKl
dLBoKznEx9HCQrJhk6cwDnYpxiaNaXvks5loAP5DlNOCROEHv4l/pZXx249h21l69zhW/nnyL1pE
E01iCcqnklw/kwz34c2M/hrRy7koylXct1vJRKoza6M/xZ7zUISbezF88tKnAM+gSbP7pbdeggJf
g/tdWiPOPbHLwsPSkdfWlwgNXMoGc1tdaO4DA+1X3rXDteeLJxwQ+BiD+VE0f/TqpmPW0QQpWjzy
3Yz1eNpV0BcK/NLBnD3gCyZwR66f4Xqk1yuTiilVAtgA/oK6u2ueevpvRZ/eEx+4CnXiaMZ91xXn
wMfejD2nhHyIfRp13ExUVhaCHQZbaXSkjbWnhge6wrvkGiReIZZMh98dYnOMcOfWCndQGrBvBWeP
T8hzTQTx7iGqkPlZD4v5Z4KGMg3No401vIV8gEt9NVoVmKDsFMrhGto8zRgunlbui/C79mc60Zel
9jfGYECO6jY+MUqe+2EBSfBCJD6i3/rkPNDdJ7bnriW1ZrBbsFfDGlrGPivQRyBWb9pirQe3KLjS
gzrUBoBXkWIL2esYdqGs33pM0iaOttZu6Hn+HiqBpaw5YtvemI5FxcE1aNLTNMHaMbdlpFXr0UWJ
7dM7oLfNLm7tcSRi9BbesSmxdDOn1oxlk3gtKWgdp4eW/LSBnputYYTRH4X9ljB8AQm0GgfARSFg
ru+yPvtyJcEbtOBDdr0vbAdrcTIEpz9yj4gvgkwb42RgKmk7f3rTgWVSnjk8Y859NSKPA1xLUvO9
MdIRR2vpLPtofutigDnp1gw0wL760Z2+bZpfkVikt3ANR/Mt9ilG7WDblO1zz0s0wjIEuK0j7qCx
UraPFkN3DWXHRIsNtel2NoqXUJ+fGh11pQ9om0t3soflNGrTFg0hzxgtw2xt6bhJ6iRC/1gBYNHv
iS7BKlDvjSZe62ToWV67zzXcicNHtwSCEAISk4tqPAPKutdN8Qf2+kU3qwP4QDZnQLk+24sJ/sk/
B+CsCtMFO2Pdqij9AyUO51PZIecp3NfUDQjEnAwY5bRvyy9Ll+EvhQwS5v307tvoly9u2p9wCoGk
Tp+WWEYvIcc1jOQmXnNoz472uHTTRgTmHQ40a1PFzZNlhLcGpwq9SuurNMDpRVCpC5ubeWnTy6C7
B7NMHvvx2kN0icyXwfmqhuIs8Jlk1KjCTXHRyqYwdQ1sO6M6tcVbD7EUUsU+KgQ7545UtvWclp/m
YOyIWfloPGcDoxSzr0e0YZo+4EgdluTsMdAU5DUwrr5FlsWEN4PktWxAy9wMftT7cF17m7Ke+ToR
OGcUddfYTPcOl17afEMCHzVGIPVSvqRedylJAqQMsn/Xnfe7DvqTs5Qx2LfhNISg73BvnAVE4C1V
00KTFrBmExqPDOAJScv0jwUFPZJQyraBDNaHxDoY7EGjn5IXZ8joE6GztiTG7y6bmHuGoAusoqEO
iExEg5u8cfRPlIEItEgknvwsOBFJjJ5gHlxCoormMgKmYO0Yi3PlcKqOonw+poURI/oJ64PQAu2p
8aZlpS39dMJBET47Tt7vzcyrNuqrTkbwBX6Q05DPYbvWOvx0XVawF/Gjge2TmlxMxFvJ/yS+UD9X
5pyvfr45mf865JVtBiQ/xFgu6bPjpmzA3pSd/DoE2cWxEkcjlvQ2gKKaOmfccsUraO0MbAgUb3PM
81d97LuD11QTAUNZBfOg09bTYOPrrwhRUd/SGC14WchMe/ULJnq5LBALRJlpyV/dhAWtJZ7upL5q
ypEviQ7GRX3VT1BukwvAuZVYYvRywZtfim06EvBiWQGZQA5s49U8HhKTiiL4mIP5d6vz6guJodJf
qzI+mtianPwxgRDL46CRZ410r3fnA3MjbKAFQfEU/ANm6DH7I6NU6geyI1sCcKq9Q74ZW9awG1vo
5gQmF16zsQbzyXMXc7WbLEbBTLXeE1RnTLbit7H9onV80qfiKfKCGnUMKymmWZS0hBCOgFipSVbo
GvaWtvz12GnlP0ZTw05kNjF6w67WybnNKuLlYHkZhCSi90Kj1fBis0M0inGXwTO1C0IOvD4HgAzn
2ZmBs007oCeM46LwxTfbXS/abQGwM3aDxxqi+mpOltNQQikHd6EhlShA2aCqCPfd0p9mkf+K9F3Q
L85OqtOilrRO7KNrr1wH2ORclM1rt0KlSYwKqlfjwQdWSV7O1V0hwyUhSWjIt5zwAwgwqmNSn5Cu
xhuCUrGwe8sdGQUfrDknfywezJy8Dnr+pFA2PvIt1qiCocLSoFEW29hitYXrc4PpIfRxwBTQ0gWv
nCtTTCR7jLr7kZhYJP3JSY/enMZj52cmRSLM9KfXGdqaqX+ZcIw7OPq1+lb6HbdFuew73dxYLQrI
BsvjVLnNPgNgXDNi3lDCw7gh+pNI12b2/haUB36NF7c6tlH2mOTeFcD6Wkvt1xS3RT0i7S1xhAvn
0tjmZh5t8AnRytW7J6sGofxV8UvDyvrLdJkc+gAnnHvgwPtSFPlOJHZAWoC2n4DCouWtty4GXiHM
ddfR10pnIkW7cnm1sX43ev1XSGR94yYA0KjtxmaA8yJp7xYPdGijF04iRlZsaFaf3o0x6gM7wFta
mtV7yUYIgce8afMGnes28LIt7eWBQCAqm2DwoYEAwFrax2UOQXogSZ3q6MWFuzdX7clKgLIUSWLs
q1cz0yzCGlewI8u7uCfcKY62eSr8q+awRtToCK+oRW59/WA6S0JgqE2Wqkyc5ZCh5nqOcBb6ANmm
roRzNrSKJC/p8e+MLt4bhSNpudERPz0hG4DZD0xXsIlNG7Srj2WnlfPR79yOpYjgIBHVp7Scr0q/
usgxheYsbwF8l3MGd3wVhKa1bQpvhHIenGaTkIZsaIKNmwr9Dkmss46WNvio0RmCi9LCs56Za5uK
Kt5nssubm3Z9HXuyK0HY8Sd2i3GdEwF9MmV8B/GFnCHn4GlBzL4Pjao+kGJ+nuc6OJMedzaYoHBm
Y/xNu8ncd7VunkXvsW/3JNjQXBsOkYE7j+kNBE/PsmGFuG85EczkBND0DfXu5pn+3xRAW4/rGE03
9flAysFFy9kW49R6GA3qoH4wh4MSLg/ZYO6bIjyra9qLHfTxVZWbMLMsS9DTX2bk0RaSC7rMq6pb
SPR1Qbx726nyy/WPaF31Mb22J5MVkzXHhhLPgvZZtN5DMQdfBn4HJpMoH5dQ/7uExRO1ib1Rl7JC
nL2d6bSUTAEcJNrmXArWtPFF2VFUI1QJGIjxwgKMjqOjuLRcpqbyu73UwRAfaNvA4YCIMfRnhE2q
7URzZzK3jkW+Ag18yPep/zEOFmXK0h4HyWQcervd/smVoyE1jc1S5sPPZE2H+L4OSQbcg3UKTnGW
8ximw3nwyZA30ZXqJTYIHQIMUXbkgKDOV56OtkHsiiigu6By9OV4zor8QxPXr7mrEbejtdtaa0BW
5d6LEjWpBnUeYf+chZdslEzXp8O0otrZ+wXaOzsCHCAlK+r9AsX9C7msOE+G9SNuVvN5UEV/Xfz0
WH6gm8Yye1n+5UqkoeQK/2wUqnde5u4aFrX+M9tSv1ksusYkctiq15WIQnvWw+lqd7ifpf0p83zG
Lhyv1EeCUi2nlY7xhnERrP/mgf2JmdiP4EJ9S2Rg7lg8VK5exiBCk/IsjCU1C9y0dqVVgVgcdkMy
wXG4rrKkKjaVk7115Lms6rx9GGSPX036S1M/jFHU7OLxaPfkck7Tn05OCAxmDj/uEH01yyUsNWwC
EBgQyZlqZSD+guW2Sq3UAnnWPmDIp36WY4VQhB8ib/dKgOHiVGNAKoMV4nXjk47jTenJRTK8YW5f
rRJXJ4XMU1JYrQFBwZxzYpnSkvSYyqLWpUAZ23elSGh743VplzOEu/xHowBPiDwEbFZkl7Zvyuay
LI+OkyxXOaJVb1H1akVTAbl29L1an9QkIJzqJzoRjtLAQJD9GhJWf3XFQtNv9mMMqEkKeJUCRHXb
Q7wP5jBnNHJQ6CoFgZrWzH6zmZuWQ4yvE1aHwlxJSDTE+9gSaA+6iGHWmsExrfJBn432q6bRoldK
YnW5lacgAJYT5svR0SyHBB/dQUPpw2eg1aCRC8mGqmPWI6h0H2RiXrWDxtmvzy9TD+7ekONlNexQ
M7AfX462fJMFXdDw0p4Hv/1xQxRNonFcpO1NKo+UOkJ4EOTG+jy3tXWUW9Sm0pnlhyGT/QD508Ay
wkHMWU1R5pKMyU2nABXUXwx0vYKsHXNcK3mJsn0GPWOiooiOg87+ia2ZCkL+1s42X+y4YQWU3XU6
0QzWGDkpkaFEmZlmCbBH0AKQM2410Z44LJGn/I2SiCFJT3CSQXt6re6HiDxebkCk7YNBC0fb/0z2
HFGtoxAa9Fsbt9VGzRLV+MvRSxYCWJEaTpV833hheoibXHDDcN8SZejt1ecw9ShqmvhZLQ6OL8u6
nj51o3HX6cVhJvmo7TgTWzE9PdHeK39PMzDZlwM2uI5gMcpul9XhORqhKGQ4etbC9A/q48no0WH6
Qdf7swmbol2xmfk/j79dUbNPLojDkPapj3IFrrHGPCUcV3ZbPTQVa5FoQ/EIMINVhmX6R2mjZlrp
hKcyOqhhkD+1X/2S22s5hSt9/1nv7WcvdncwzSmFpT4tdQn10dIJs8+M+FoaV4KxbBFy8TsZlDB1
R9kptTegTHuO1emws1hQ5Nj+Z9H0Eapo7MReVzak8fTUxgZUKWzn60QyMNUibzVNTX6c2+7VDd/A
BwVidK9+exBjIbWHVGIhHAbMAx1kkQxfYWl9jKGjEV5IBpW0ICQJ6THWmHMZyt+GudxVefVh0LSK
/Oa9jFCHxwKhgG0QRJaaTyYprgfdqsNVG1YbTa+qI1wJnIBMc8s6jzjwtjCheL7VA6ZTQR0FJae6
h3QIXYRckpuSJf2uofbrQ3F1C5Npg7B+9aEDabXPGQ5UY4UKSvrLOsxCaxwMK7VKKkm/WibUbZ4I
aq4A26zuGXdKeRaht9j0bkUURQaLjNwTaBH1NciRCAEZp4hjE3ad6d4CUKRMkkPmmAQaccgBNuwR
OFFVa7XkpWRFo0xzsLVxC6O/XQ51EzHltCIAVlVKrFZNXD1ST6lD2DNF/KhkIZ96uFJjZvvTYHyP
7ks9NLQYGvuPpZFKG4z9L3jNu8KR+XQ80SsLlSddZcaKQK4BwMxOsQY+UG7syNkajkkQ3sJRggkd
Lbd0sveeQWyEeiPq8VcPoa5hGkwFjAfkVdq8Z5h98MOy/DG45AMI/yq0daYXy6aT4saEsO5VY3Fb
TtLiF5ifeb/sYcaQPS+fW1igJM2QyCKVY/rg03bnceN6/lYDOjUEVsuFWvLU5yJweWzNpj6pz5+E
li/NAHaqCjWlvTIddLbio3BGch1k1dh1CN0EbjCUWe6deiNqLCs3Q8cWxwqpCQqM+K/j2KiiyDIH
hPnSSxVlTet7AoVybWFIKeFfEhAFFhe08IhPU8u/2pD0FMxY6JNdxC4bCRudBD4qrjZOdc8IVn7B
zKaUQ2w1o1ckQe2BicpjXMZvvaYHOwtJpyoR0tRm94qgtpPkql7uzyJlIhsZZx18nsbD7pYVN3xO
UROij16pq6RuTqViygqoymS6dqe+OaiSUql2xyJ8j+3+W20zatVJOv9BR7nxs/sg0ILoEYNopt+L
1FJ+zh54X/BeYARWxeI7u2ThnCv1NSRjvResompXU5+gkjI4WfS7CGk5qr1Xn2wWeeeOKv3xn5tx
F3ibmTCffdLQbXWb8aDMO6aUkjnpLzyKxHRjtF/IO9uG0qstJZV2bF1mjkyc8pE3tsVCfG9pXeUa
6bYhBnsgtTAk+Vl5b2noGlZFmJxS2g+Bk30MmO72Oc9xbczFQV2rpBpmlJrBUT3oAz001k1Evrj2
SCuNLMbixHCvlNhDqRsbMsVWU9gH/zAql0O/Huf+RQlNlAYxI21q7TT2vRGBcEylrV4RY/QE/2A4
E8Beje4BQMHGM7XzmIjHGWe/WtpsqUdV7kK1u2Q2xCJxn0rHtpK+eRUfNFrgL+iTJB67OUo7fLhR
TiwhTOGJq75Tu/PS9HSK9Wkd4+ruXNYaKxc+JlFKR2TtLfW/dlRPGFrOaiv+9BXypTCIX00tORpD
Qnct8+Alm1axVneGsmq6BstQRFDlXj28TsbEUnfHW0JcpHI5S93NMlDtAKJ7bNPoxSLPfklp0UjV
mklYKCUBREZMHOt4Dojn5rH/X+WChwJiQZg+tf42HrIX3ikhu5ZztO3puV2SjnKAl+kE7dvMqVv0
vHepgSaoGf1quLcE+QVDg8xZK/+Yndk9EM8gHWqskqGHrr7wwjvACVvfwCExirjjJvhSUgvlklAX
xCV6hWYNfab0fRn78SAGZAGVPGqg5r3EFqGjhpTvKs+eutEU5kEpUHyB9y93wwXGdhZ8hAtulGbZ
A9pgttX0f5XOs4+kfzZA2W7qRbSvTf3muHRPEztiVNA4lxmiVh1wr5a62LdVeUnBumyTxNm0UiEl
37LZVTh1hu7HFNh17IRh7T7bIDOArHdrdb0tv38dWpmozpokHxIlW1RVUhE+W0vJGmY0GnCDX+rO
UKWBugiq0O7kqU09aXNpP3qBA5JO/hK5t9HVozP9D2WSsKNvh5QW9ZVgpgs/Q1iPhto4sEMRmChl
O4S9yHOP3Al0ji3NtNF951S73ZNuRPuE2C6lYGoKHX1J039rJWXoTJh6GAb9fhwBnudB0u4YBPAI
IxqW2rqfFUw6tL3e2pU9zFlNF5e6n4udUmsODWNxKE1ilXOxfgr7cfLoHHQZZ9P5ps4BhCkQdVIT
Z6aeQLWGJ24eb+vup+xr4/6qtUGLfQHnFFyTCwe8i5Pkd4H0WSmpiSWSV0i1zJ8c6a/v9RgBIvXK
aDgPSKjey7S70Af40awxbnyvA3sf2DZHSL3cqNWh65vf6pMT+fiYTcbBNGqX55RaTElCpf3KX0oL
84P5V9VVatlRdUTSOT4Jpx0xdgweZgbkUuemtLnL3ILTGPHLS9+XMpfYuIHRGhU/YjKlwu4GacDV
67M616obXm1gRRneZLpCYOuvsU/k3fKq7vpx4WgDqYngkcz6WRBG5LZBV2xf6kkTq0beP2nFcZcO
7D41cxJwTORmCXKauNXfxsD7VrsGljSZ/s0cw9PyrTq5K6F6oOe3wC9+LQVGgLjr/BtjkBAZoTzE
xzrQrKBarrHTPXLLV6tM+26kF1zn8Kg+xzl1um2IJ5EYZCoVba0O+cHgUlGjG1TXDlA2mKcHgg+C
U99r2BULWlhg9NSNIZemymgg8aaICqL5fQln1hI8pgcSaB4IisM7nsFYTbL0rN7qqHnPZpa8OlEL
t7Fieqb+rjLJ9FNvO4SGSM8oeUbys2FNBPr23Wg+R2d61mrpV/+79kMq18RdOeXBlsugpmnJRhus
dy05a6Nen9QBy54yzM/xPll0sQssGo59iVxC+ZgtFk65VKgPS/5LIs8CCjhN2Hg8MvNqrPApnxbC
ZOVL0QXuCWYdP7Zdtdv1c1bSh0i/aUheUfMUR90hvUuW4aqUnEkXpLtRMfwQFsF5ssThyoaaRk8c
kwPSftbeYDKLNdKTi04K1CUVcK0BadFVZMu20Ux4rJdBOc2w0J8Gjk90cYtk29mDtrOG6jkcqvoc
eMajt+j9P0zFnCg5t/QtYU5qEEOpqdZxddOr15fYVUiZyAHFSy16UVH7HlSEH880wwsyMpPO+hsu
6UedBcZjPO7DyYdTL09RtlM+TAsQcc9BWi7JQCMqJY55GB/ThnRVVycI16ZwcBBOMZYPSN3qRUzE
QU46I6E1MF6XLkPV4CwVU+5uo0eIO6eQwYZXPSoOAUeF8WxnNFfVh+VoyGUA93FS55ZTqtM+4Uw6
AGtNLfeq9lucixz7lSkDO/gImLNZzOfail+iVnxHOokYcoNXZ2Z3jhHNx0gL1PJBrEi+daPlnCWs
3qnHu8CSGzJN1G6NTZ9HS6sH2+IDyQqdeUDFPukQai1JFlPNjJ2d14Ip7A6rMmGPIYqelKa9W71G
hWFvcyPeRwO/Oexp+eTMNVU95sKL93xa+zYajom6/KCZOQaNoX1MOveJNhWXhvNqFvTBfSclX3Va
HXxzwOXMgCoHNHpMaI0t7MVtEeQbk2xnpvTYIQtzcSDlE/Fujg295qjfG0Pj71wgTxsHCpONroCo
7z7bNTmL8MjI1PSGCq8ITT7hOvmWPIlbBmR8x+D4U5ssd9cKOv2FewDOzwYzJr/Jsx03mLE/XLsh
v0HkpwENTF+DBkq1tNj1zRlD2pkjF8udlwQbJqX3xES9jFqU7iNiiRIY6XqT1Kso7MJ9YvJ4aY5N
QCZsvg10zSUhOy7xXAIZsfTMdV+fa6RiTpGeREMPOOsHZtaYoHotDWnuIrkmM5CImATSB8iORy90
3GOyNH/HkcypxoZfMrbxOQqJkp1bCEZEiNmut13iiSGWWWpHwZ24DshpDzvQHgKuyZqGFOEdFfno
kmGVVrc296t1Lypvm4TbftS7a2DCXrQDG92H/YDHJOfgT3dpKggl6jhgbAzCuUU0wS2eooNxJL4l
38yLdnKIMSEAw3zieQjbb5LR/0QNT8lgTNbZHK1bN9XvC+jt7TBCS1V/VHRgyrZiFRZauSO150aH
iYZ1b34v4EgPabVsTG2qj4Gr7/LWQGeHUtXp3Z5hNB9tm2Ol5coUeIhJ6ZxD0R8nBK15RPxR5tk3
x/KeWrty8Q7P4WphPt4N41vd5pfCpjkkXFT8rdDeKzeE1mVXEzmPMr7P6395fv3ph4SVNG6BvCmj
1ltQSIs+BUuR9Nmh9UXPhNAOmLrRcjDRnYxl9OLPIK48lCG0mMUtLZKFBLAIgW9AfkgN9wb6/tqb
KjgA8jzH+OkzdMMHRuKoAWf8MEWbA4uNvnCdkhwL/ADi+7nxonjro0rGwTNmKw9cbD31A+eFZFoF
3TnKB/qFvc+42Q7XWbdPrh3Rx/uEc/bWTMisjRr5c3VsyhnJPkkGSPVuAojY0PBv+HjzpjH74LBh
75e+edXosy4jkJamfCeYrNmh09shu6PR5T+Z4ZeLmOJC4ADyQW86u2Prv/bi06/NL3vyzV0Uxr9j
fRLXGIOdWILo7hWl8QKTnhEQ1iFwXLS2TLfcdB5nb/TxiAw4uKSM21EbkZLB+W1xBdk0bvTUMwUA
qIPvwAVFXhuChO7S9DdM5l97Ax5+h96xAM50tKoEVAwO57ExhtVcG8PVAA0x4klKE/JNkgghvg/K
362s94kezrkYZF+oZUQCsA8MbpD88TMtPlp5551ccyRLFEZkTBWFIIQjB1FqeSXCtahp4+kpg+Wo
/E7dCZRp3h/pjSXnqR54GzFY2JrwS5pmMvbOWeB3eAXoNrRa8lRQ5gVqxpAAySHVL6XpkXVDbCpd
DLFt7f6VzDN73zqglTCVb6E5BRePHpEVufVxdKsXWnF7E7Dt2rExqeWBcDAYRyGhfWN7TejRa605
nxw379CEMbnX6XacGq/AQsNdyOKGxiI9t7EuQ3ERpOX+gIrH5kJUfkj4iUY6UClPRm5t/RgD/j9l
UmIK/8+Uyd1nU/79t2ObfRZf7X9mTcof+2FNas5/YJYA86DTixOOr1sIyse/bfc//l1z/8PxBQ5G
nk8sFbih/kmbdMR/mJxm+aJwXJZ56cr/B23SMeSXqGHAZ5s6f1r/L7RJ51/17LZlG3gHGBvajuej
av+vRjFnsFLSLKT5t5ZBaka3ahfHJ927e9NKTjlg1hEBMpYx3e4Baip4rWJGeyKjnCu66ElgORuN
6fZkM6Oxc0YDXlHuPJuHqckuUV4BiKKp1EfTZzLV205wJglRhvMswVKeCIS1rJ4oAvBWixPe8Sit
6v7vbFUPMzmh0egRlYiKtPHzqwZugD5sfWMySi4lY0pZ6AM811c5FtpVPA1HduFfk8hOuW699ST5
CODHsWHua09LN649zqwZKN/c6KPT6VMHYfHLSMtf9FVTZfKL5z9m21z/021x+zE//FvR57cyLrr2
f/y7UPCLf5oi1GV2hA891MYVwUcqUSD/CVtQNLGZVZQn64UXCG0ru5gAJH7YOQCs0o0fcNh1Z3KT
IstZu4vB5lJ8W4HJzNRiLiMzU30ubuxy0f2yOOkgWQqfK6vFzozmG/GO9+zKXPfGvnb0A3ehz7AC
DfFLm+cX0Ml8CDHLV+MD72dH3SxmHW8a756m2Yhmho/f9rgi4GBW6lXCxfuTLYDS3Oehjr7lWaSP
3RfD288jRiNqN2bM3bvowpeg9mRVS2RMrGUo1NBu27dep3/QJkzhaoyeACtSRhrsk+zCWMtCCucF
SFMewSQlvQELWaDdIaSa17Lvb9i/mjK/5Zi4VqHnffocMXHdMVDseCNWTtz51OdnX+tmGgUbSu9D
NHmvaYWfTPO956bng13ifC3/xZLdibHGFweg4GhOzgj1IX/r+z5mUst7aRyZo2lTjBZM3UwSuYSn
c3OPyymoy0dmaHxCafcx2t6vvgyvZFvf92NxI8COwATtr2xJk4VFw7F8bkfuR+4ICM2llqE04BWN
iB3XnpttLdM+ym9m/nGHGYq5k2yQDqX7PAXkVUbxTT1VRpT/qj36K9r0J2yLmwFsQK+D5xImKE1K
JA8+TWXEQGvPI7xqtsJvZ+Cz9R3+sgI2qKd1FxMiSmVxl8mnhDPvTVCV0gTjgXaGTZGNGMY4tc1E
1MHEMQ4kr3w7LRKaVA+/4Xcc+t58aeS76dH7rEkZj73mrTWRObqhu3cqxstp8Ji36a/YI8XTawI2
JRe9HlBPArXid6CWV5/g0ZUVxt+1kV6Qo26mNH4cdHTvwVPrMKVMcv1bvgEt9vFzJKMOX0j/HsgL
HwHvb2G2Mw1vURBXC13Urn/KwGa4c4ZkByUoeLLknMVCbGebBFSm15XNK041zUYXMl7rsHxS9/4g
uDRmjQweae9sEl0VGZ/q3dHp/vV/f94VpehfH3fbNlzdcnyLSQSS3X993C1N6+g9kTvbpsnRBXxL
Q7v49Mlmpmg1X6ZSXNzYuaXRvJtpq4kR/X5CTAGnPu9WltK4sSSfrumvGbRRCEYZnstgIf5n6c+M
CR/tR13wHFQpBoVu4enWpQYLuNRgPlZxtjVTYwVB5W+H+p6F2LvJ70JOfiTgEdB/Zmz6OP6ga/An
9xGzQSFajYDZAS7m94wmOaXte2FuhnC65B0Awyr/jLS+53yHdJUoDSfNP4vUHlcpUg3NIJtJPCNH
2tixThHdScGxRwWrTUXE8PgQcNchDCte6yVFsQJhFMrx58LropjCNufGR/nXCDpRWt9+kbQHvsil
7DOc6csj4mkF2Il37wz9f+NpNPR/tUrLpdm2TYBTvsGUm73uvwBuuGwiXmLUdGElXnzel7xMnYb7
PSjxlHgv9OgPfUnqg9VpqyohD7hdhJpU6tX0LL/bX/iQJpP8ST8Dn4UnxW3EL3o1IDhd8bLAzLEN
/a/mpp8OZzpDsz7Dgks+xBZRKSlXy2j0rTu7D21af5ql9SJ8vpyysAME/T0xGlyV9Nqq8pNsPrSo
WvRku9mny3R9bbg5Ug4m+o37kTncQ37N1ZtYlij38jUNkm0ZBhyL2O7cgAtIoREg1T2OBZdUBLPA
zI4VMEKY4A43Y7RvwuOdqq8QffZgF+1tMcWlTPJo2yVI9QVykdFp/HXu855hZOb0aVmnuQuL0rhN
rGshOe613eLEBbPBqbqQmNmb+J/snUdv49jWrv/LnfMDcxjciZJlWbJkS6rgCeEKZs6Zv/57FusA
p6vOQTfu/AINo6vKliVyc++13vWGaXq0y3nPpPABfrUN6Cr+N4Qu4A3gbOygSXZhdW8C1GspFG4K
ctSKEwsBScQ3Z2DJx5jECkMUazzPT/ZzqLP5dx2IZfK1TpPnv3+Snd/duH+tDmyrPQ0ypmsio/r9
SVYxVwyUCmyFPEOge0LxLPeSDe5lnrlGdld8cyGf+erk4TSI/01fjbvloStY0wFHbknut61jYsgG
UNAYLP+oRTyFbczNgt/XusHWUp0jnLR3+c4uJ71hnLJ3JeVX4CAGkR57ixgkOOnS97I17xHazWjw
LkbtXAorDBmDNhfAeCG2cbE6hXstb0DcE3tdFVtSZeUQ307j7xRkBjOiG3AaHfhNbX/HBY9aKqt4
YHP3kOmf+LkJyRq6myQa97mBhX4bwUpckEJg73CKH4fBecxBtvCt50U0vqAlEB8yBDu1sls2AcXA
ZMnu9iHbms2Ghy/5nSnM/e9vkvffbhLe6xppHEgzsY77/SZNudLwSYjxjO3eRZPdIUPXnlstv/QO
2cRO8V6Kz1ILvN7aMfoXk/UY6U8ZFgmgt2xUpZG+y84s369BpcS4Od9lVVrBNud4jAYMb3N1MytU
LDiIqkgV0vegnI8BQR5q8LkptFfPR5sjj6WdwQVb7oHiJ1+LagSo9C6y4RN5wwNpvZa+dYkThOh9
s/dzaydXt4j4qcIe7oln3aFJKotetwXxWcViqPWA9Raoeb3XVUJDGzlTugSO4oCUybyHAxtGIUuD
l83JOcqH+E44IhsGTznDgE2epDrWr+zZJK/8zBuFMNnUZDyOHqVgp0G4xU4c9W+LWygxcwRcMCD0
J7fYRGryFZO1NS3Ek9w/GBEX2bCdYi7W8BRWnavea8466AKsPGaQm1bvj0A29xrL6PVL1bMA//6u
m46con+esjTxCKE903Qt6br+WlRzAYPB0xRtrZrFZW4JO66yt2YuL+TxXmhc7nUoclaloJrLjiWO
7HZ5t0w44EZ+hC91wdbkYvjuifAKS6VqGOswW1dVe/ejR91LP0o9g+4UWY9a116pWSAoZAGGwOq0
DcIDLsTvcZUfQfcunPNUYN5rrK4QM34UxFagwaRoIUEMAnn8kdfBhznGVNFEYY5wYLEw40MhN9FC
ojgIL3PM+pK4rrNpQyZ0SsjgIM3ygtxXnEy74jbFUAV93GhVF3zgV12ml5+SkUlZU54VJ31pAzNh
aZyNlm4IVpkSq9gnukCK3F/TBwpI8yHZqwGeLGZZbqupe9Ot4hgxrV8qVtPjKpTCroYVvbUt0sQK
Up9WYdssYbjblqICAP+Gz18B3REnsCS4K23wvVOQ61n7ULH2Zk327WRzZk2dmm0KO8/WCb3RJmM4
Dat5POZ+Z+MVN1iIMoPtMEq56BCrqCp3AOHaAqAzcNyJq+gmBl9LRe33dBNEpByqcvyu5EyF8PPZ
TgjqzJGP4oZGzbAULTEg2Fox8JYwKZo5ykrKvpBXa6X5qQpeO/S3YCc3R6MyLdzww8ioM5e+osSW
yeodJrecNBPRvSuC0a9KgyRrLum09L0sG1lJlVSZo86aY+25Zf5mj9TIbgco1Rrj3reSj3Gm1WMC
hdS9ufWBc4BIftKUeJ8oJP3g1QHa+FS4yRtZPm9aln20+J5C/UIJkoSfNXnPY9B8yWzrsYtzfA2j
70qL9sekJfLAfbH7wFqqid+inl8kbcjSac8JJJdpouWznYfpw4M9Ad8MJ1ActYGGtlEzfU38Gavt
8BzX2YcdMVXvXe2gY+pBHwb7XVp5NUQL3LJSZpjsewN+Ox0fb6kIrdvYfLNjBfOxHPuaWDhxujk4
zEBi7jZUqcF+S7Psrbadm6mYe6nufe6vzDKnSDnl0Q98pS82Vw214JGURKa+GJx3cYHFygc8xQ/m
Q/iXaV8gtH0Offe2rIdoDvCa0uif8ZtiWn/p3OxtkLo+cmhq5NYguPmE0z409jDBs90bntpWgq0V
HuSI7CczeMu541ER2Osus16HLv7c1nzmQW52CxEKLfsXaWmW9Sat9xgX13FKvtXybdK7TUaF7BWv
ZLc4kqD7ljbujbP3pqdcGZgceo7aPN4Xiis2gfSCPre1rsJXYviIuGLsmDtcTdBYfmP5CU8nfTNk
AYe4/a0HFDf8Zh+g3YE2TP8quwtmLO5CmQ1N7ZLjaBJM8qG9elVG9pPRQMrM251iJJ+Ec0i0OTZ2
2XHZIhbqQpPmb4x2WU821GzHpuDnUBuN7oo/MAWcF3zkgYc6YIqOzGSkP+SzJlFyXeabMtvqI2To
GX+rxPy7UVj7YvpeYtEHNfSiYGurDA4xCU9R3nyRX5fiSzMgGkWiDI4ufAB8XLGFqlaZwoNSc48H
RqdBh4tOocPD95xxj+wSQWqHURgQDoMAfMBGVblgK322S/lDy1+nPMM8GB9ik1gH0QEqBHz8DP8F
7KU4wJWrYEAQgeigq31mT/fl43uscmfkLFKN7ClOIrbAFhsEltnIabxmUspNmsMPQYQSFaSli3Aw
wG7Knl4JK2I718BMsnkjw66tOeVvZVRcurq6WNPBbLILLkFb0qNWjpdfmh7YqbI2smJlWTKCvbhR
+oF2Qmwi3L2TWrhsYQOt8hqsYhLtLrBb7gLitBpUtjBXP/cVHCxNwQ4cHOiCU877WHaIjXJQOL1X
Pix7OqfyVnWDwz/omx9oZuTdNYK8QDvdhzHbXUEw9o8R4ixT/pr06dR9tmduewEiDP0XiXJIjklL
xTerXCRs1L4XjnEaGhUl0sbwsMAhYWnj4Uvz1CLysbHeWAnFw5dNWhZHYW8B+k5I1H/tHZGWvA0E
mq360twTFU0rHuEkxpqcOCNkxTR5M2zICoW0CFyTvOnfrIEZj+wUy03WtblhDhv8g/OT/t+aPc+i
SrRAPXX6899Lhtwoa7RczL6wR+cMVxMC5PE+TxgnYC9hEEm9HN1i2oQq9C3LcMhmHvVgDdieLw9l
VzgPaCk/1QFW8Z6FHJeRNgYt4HTGDHuNZdrOCYd8hXcwUOPfFz2Le8ofNY+tgiNiPoJNsvYnXqsa
A9NvvB5FN3ZbDqN00teuCZVMMCb6xh/1iFEaZ9+C3yIRObm9/Yyu/4xDwK+zdBjIPLb7p7KhNtCj
9Lhc8+JzRODRau6cQ6Jb+1jOQLMnR2hMPky+ySD+DA3xqpbVJTcya8dj4bsmeuB2P3rmmzxo//B5
XUFG//zAUGQxu/EMW/XUP8x7CjjFSRDa/GY5JpL4Rx86O1NOVYuHzpFtYQEJ69C/9bztZjLR6Odv
cUcYJqewPIJSfM2BRsbMdtCvvUtxIAVAxQMsF2rCjsn0rMc6rS5UD5cqCO4VsJrgpjha7hgq6g7G
ydqDEjv4pxzkxJLrvxxI1pbMlxOmtGxNGRSvmKOhrwsIe/waT3U/WaX6PbDSo1SdhiVXnNg09BSv
iDIJD/C3CSxN+IkPROyW28n1b3lM1Qf3XAZYXgGMp/cmIyDrbKOgxPOEw06KywLm6ir+FkAK1D1h
QQn6ntrWUx/rb8s/EguQrUr8IAKewUlNj/KO5WM5LpKVsU4fCpsWrrJ6HvWRzaEu7OcQA4plKzQj
e8D6lDCPgARJv4nitWW8ItijlqiheaGkx69bVlB8iLLpQR775eCGZwkFPsVq0YnBjopHVwXb82fq
3dyzcVXBmkBwRaQWFiSWZouADEU86eENTf2KNMbtKJL8Ru85BWeH0GOUG3L2AjYjpzGETx6wBKBI
Xp1xPMUm23+ncagrWbC2lPAQEZ4bTADrNuwAlGvakzwsgmFLeeFB0p7Kk85OBOv8VGQYeCVvUqdb
+njJKadGjw1oKXiygENH3hvEmGQjcDLBvMQzr+bkBW8U3EeBkR+iOn30OG9SOSqCBNhek1tdOPk6
siFPZLn5VM3WR2y/+G2Eel5gYU9nrVL56MC9C+Rum7xZNW6/ZmZ2pFOhrKOgnrz4hQZ1D5Y3bOZK
foGUB3JWqPOcbLJxPfjhd1/AX7snTdpXCFdVbks1vxSq3mtplU9mZ+xlAbipIpSTu9/wNgs9/mDR
Y2m6lmeh8e29rF48ntmAdfy4iRuXrmB5HS0zxTztq++6+8CTypp7YsysJx4bxOk/g2ytI9bWyv5m
jUey1G4Gz+WvSppvdSj5WCVf6I5mgZ0XsLuvyksepBd5LaliQ/Ybxt7Ime2zYSB07mzoLLVf+rDU
h7U9WI+lrRzQYwDcs5ZbOr4uDc9Fnp/SOXwDx76kivRjXD85nnBQS3bLqYUnYbNy3cLcpZ6B1A5o
WTXGk54732G2UGMFqzCE2QIRkSgnEg7UgOdwkku+VFOK2u9mw/0hZav8aixnIWPKpeowmwbnGRV8
KmkKMkCW0ZjW0hPJTlHafCOpIxeb/gmGuks4KtYqardZDtGMDWqprpZKQ0F/bG30CqSir9lrl6Wx
bMc2uYI7Nnwu39RF6yoJSTllmUkTEnPWm1X77EfaJuvib73zzQPTc4N6L8V3zn32pS16ASLiJ9L8
KDg/bkI3uUYDEnK6njc5gVvSOVYFe2hUhWdtTk8pVUpgRND+MsrP/FteZtdCx4yhUV/ryIp4GP1o
v8zQpPYyWRDF0yCo5VJgaZn+1ezCx+WUgZf3NKfhSQYSUjYpbvHuRCF1JVeo8/Erslr45ctnrCl0
AnlOjeGqD9VP0695PPis6txcvfy1Qii9WRqvXEvPs44Pee0Gp7y1KCUcvMaWp0EpMQKhO5HWZrmV
VkhNGsfqE4Pzi9R8BZDkiP6oZGv4+/OLYMH/cn6ZBsgUW6qjG9YfdmizpcN4rYGXVX2Gegr/tmny
Hea9d7MFl0rBThVywMekvlXjy6yBCVoz2G0wuPWqaHRKQRkMCHpUkNgtvs2CHPmZd/HV97hTx9Ws
Uv4hrMYVZB5vAgARc0wsZowHM+g2ZbeCtg3q/oLzzBr6V4rKizG6D373PKvTKfaAjLUBQZRpA+As
wGMOviPzlMpqX6yKMUKZmwlYBpUPGLkGqrQg14J/R4ijsMnkS4wu2DTYh0bduCet9gljdVzC4ZvM
JQhbBHJmxYARkjdR9Ca2yW11Vd3wGgxgTXpTPFqj8xa2WrFOAOwq99lpWTgJJgYjmCa0q8c+VT+C
Ursi7GsJt9oZRveRPqRjZz/MNvPdSam/QNvIVxYE1bXjeMhV5O0PLecXw2pTdRGnl8yBFPMucP5E
5pxifJIpyTJjIaUFT+3uB5U0n8rm1y4QoeuOO/IIxUGXD1C0/P1YuM+F0ItdBDmuUxy8PGXkGfFR
iiq+kz6rt69pMj7JRRKuuJXZlx7HEGIfKNqzHwvC2FoPfQ+lCS0wPPsOWkkPjBSOxNE7HhPawNoL
LNwyg5lwExHMV1aDMhr3KNDucJyDCQOXAiW3e27AJNZlKVAe6dt6qHDK2q0HnXk4peN4K1ytQ/2u
/LCTW8WNtPTiPWqTh8bJz4LoKUbwWBRC6St28mdY189uzth1YAaTYiqxIHx98lxan4vM+pxarD2Q
HBK4c+viGfU1VLF37bngTZwek6J+WeYMiqCLfsSqSVXuTVWq9yCAIg/uDjolQLjh0SWAdS9Q8tjf
+jFkl7S51nln4n6d/mSWibYhZ98AZC0WRFdg54jco6k3H8aMTYdlh2TrEvY0ictzEZvWo1kN679/
rq3/Vpa6dGqePNJM1v4oSzPmAmqQkZkbZhyFYXrRxAEw0ujpLU1h5lZ9dzplnZvzOqo/bA/F6E0I
EbVj7m3BGu0FDPRvtTIHK0R8MHgqujoKQMq0Be6QEnSpd+RvyMB8jAjxLgkLwM6qe7LT7pGAxL2N
pZkc3EuJ13rxUSFEbxPp7rxPkWu1uXaWE0lJMky3q3OqMxgNXOsmp+TS56I3YY1UDsbdxuPSyCwn
UWw4B9gXL56n/Mw8funfX0BTMPk/6noH/ovpmORL0JH9MViJzHSYu4bTsNXNu1VvUeVF0KDZQ2S6
4vvpFy/76kLqXSsxbQvYsi3DK1vP90XYb5YxitAdyqDdqbIBTvp1spVrH8x3pWaukQ0q+xFC0uVR
VWQCKaC9zYhp2c4EqZeRC2uDcOsfAsFH8KLXzYg2K/Z7vKUm5gCJfmeYhz1fgh2GGU7rXsZmaF6m
f1hSxn+cFKZl22RtM22ycDvQZMn9hSMyY6oXOUqvrX28vx4NS5ItqEL04oh0HKhIo9FKlZufTBBH
+u5aOuPLL2hUUCbRRgG2HaWKYlvs1hhu0rM7W8+196qUihNs6NJF/z3DxqiiI3PCZ+q1ZeQ+BJa1
Cs1r3fbPc4SLRydNUphSxw8rzUe9gTOd8BsYxTKI+YfFsAxoflsM+BaocKSYmrvMY/8c4HS1/K3B
YaPmPEDSoNikDDRjhvYn/JgHxAiVqd3VcB/ZqNDrl2Aw9sbU7VwF6qkc7AsAJ82BFDN1Fp992Omj
s82r+hQWyYeXpf/Qmv5hwQoeLm+a28RF9HSG/X9MnSIV3WsxeerahXKsKdWNGSjADtpjzCZWOc1O
7zB6sbxL041YL4SvCa7ODPN9PD/wiAiy5B+WEB6rfz5VvCfCiemXVVhlQIe/r6G4oxh2O9RMUZ+9
eUmB4RrNjCDqrkEYW8OpK8iqEJAySuSlfVtw6tEOzl7w2pctFtgwkQRmLSb7ZkwV/tIR/F7zKIiI
gJ2zbp8L9zi77HhYdjWrSkkf9Ihcw19dcBp9SM5NAFc5nsNHdVwoL76sUvlxEstfOvvb0lwtXcVC
bOoV/QASiz5PIR0DM1iwBE8AR9kx5S/cDqElUbX5Km5YJEtbZsNlSgsq78j00YsCLGpuc/IU5znD
0209JuCeWY5Yf2dNNeei4B1Q6d+ZXFACsarkI0kftWyrUdQ9tswJTbDLBXJd2pMul/3RaIgnk05w
madId4V5aqCZWDnRGuI0/jZj+4B5GJZqgkordrVyXPV9oQ6lSnuZC++rDBuCGRRAGqrail9ofc65
zIo0b/gaw2ZJ6KyY1mlPAdEJHpTpWA+/dIi9SrJCc2/cW0lD2exujcjfCtxiy41awMucllGoLPGU
XsJQfQzyCiUTXew0UKl3o/Fm23tGoHuttZ1VTl7KgqnqUP463wRKlokG40SBeB0EarDdhvTDCIoP
y0qOIb19a8znTszOYH4tiyaUwQOxxZ+msHkSOD9JqMua5BSo2UeuD686wa+y9+iCs5pq+pCn1TOp
DjcZ9yydy2QkP030oUt7hYAE4iusbLvNuFB4wIThhzmwSSlq/D7mOu58S88qh2Dl+yfkJBErodqV
M9XyAkxls/7WqQD5JPywHIQtVk0phMTHPvwXDc6hzw9lYlDNLTro5h/G0ab6u738sjMwidY0HUNB
U9e0P2p+kNLUNAHF17J5x7H1C6zj10v3LaCDtPcye7ESwIrhYDEk0aGRW4pxS8P8iA7vErJOxjyH
I5QfZZLVte84VL9YAM+joPeyz1ca4z8UdoQRpSsZWgicLM+KDKYE/CpV/0wsBONQmTGZmo3PY1wj
5dPNTau+hD6mKfJChFHG5U9ZOQNzqm6+CnBLAOuHDE7lHbiNfoPRKWfA8tzmPKg82/JyH7/wNDv8
1tVBvA5tnVstvMUwZjrkY9JLhhrtV45Io43a9yQ2mS0wHvIxphZPvw0+PHvWRG4xHBfOYk9huPxP
MJ0VLfg6RfWbCba3LkdB/PI3WcWZCUEvAJzSJjyaBBITDMKPEsZDjrIs9HLBtqiiEpgNnl+9DhYb
x3LndTln7PLqMaJeVSlY06efIMAUnDInEBxPHnHXQFLB3jmlUKywuMuFKzgU8ZtsTkFY7Cx4l8sm
JXety2msImdrVCf8R26aHe3TOX3pnUnfCgqisACXFeEA+7Cor1hbbsADbuqATa3M1hbIaNkSp6iE
Z4W0rvDSN6ccKOjia9LIjiXfqLjdoc9JcaEIdrl+rOfkOfEw6qrd55hHVZrkZTPOmGgapnVEbMtR
zo48EvoepMDyV8Z1TFqYTAj2pWfxu6ugZePZ8BhqLaNETUaJTpheefByyuC1I5CKfHjs1rHSpL3i
o/gOsejL99uqeTbxR00EjnPc4A3WM/9ENG9zVjy2xl/D6IoxHg8GWeuQQYg54trFigwk2Na4TnLs
LLRjDWO3CAfIXzDRcoWW0aQARHGs/NR6Mt8R+PuVzANZF7KUe9V/rb2r1Nry5hB0XZycTTUc4yea
zE9oOpdHxICSaI/qpsy17yi7YTpDHmgZ0pXTUQR2C2E4ET/lmm4NUw0+UiqfS+V7Me//BV3pQIJV
kCqv8qYxSL2jngSytb6arvo2cczCG+KAtCLGbYX5Kuihivtdpn7/d+WGOmXj+sr3X9imFTgr7yRv
P/VkyQt52kq3CI9KvCR5OmCEHceAB2CyblCtF5p1MqMPMZWHXxND5ikyb0nc9MWs+200IA9QMzoN
CkIyXi3orbOrPFXjUy4g6rKiMAndztRKMpiVCVYrp94yuWyJa9HUmJAjSi4ZAwv4JewIvzM6QAEM
ryAnI11HwGW0LwQU185BwDE5EGRMJN+vltQEtCEz5+0Q32qf4AwhhMag3UTqIMWVI12gLFnMMl50
uXl57m8XkHwAuWbCWtrlm6CNy2ERtPGbHLW59PpT9DDHz0mD3W4U4maiAVTJk9PkVzPrTlM/36mW
0D+3Z61mVNpCF+ZFpdKUFybH9cNAyBaxV8vZJZNrG40UrHhx+eG9yYXzZQkvCNICLXaGfjB0fmoR
Lo56+cWurq75A3T4PS+SXdB7Tz8sq7LWS5+Vz8a+x/dLx6IL/0wu1xD338aRF25NuBE822Nu30pe
sJh4AEvmS7YNAM7aSNfyLqNc2/QDzg2gk+vW8/N1O7DFCsYYOyHPjvuSLYxwGdGWffhjJOu55CXl
ZG8ojuRaEpaJ75550xR3v7R0/18F4lLZ/40KpH7Pv//8Tf7B9/+Sf3j/A0PAkzxMOEpMrwyYa/9S
f1j/QyqFZCq6KgIPWzNQZuRF3Yb/9/9Y2v+orsrIi+7C0gxbiE//Un+YqD8sF3qAaRuaYTq2/f+i
/viPFoYpIjFBRGLYpmqZjivEur+0nAkuT+DqOXV5Nkz7Hmb81gd7W9W9Hh6HqA2PqVUbKPSd/iom
eQN7bDyg/XBb8iSceZ6eEXYNx2IGKvvLRbz8av7+qpn4z/dGzIJO2IKOqlPlKv5RRKmZUrZN0WC2
mJUGRIEu31h+e6nCSX0piJ2kkcE6KB6M+CHHVZ52tlf2eQ053sM4adOrkJfajtI1iHHD+/s3J/ft
N/TCochzkc5we+U/h5v31wtXVFZUEDEN2bacx5XZGJwfc18/+zmGCNPXoVXDZ1SjGbTUccIjTjGv
iWJh7H3vy7547mqQX5LEFDcjctA6+EiI7oWPiTReHdUjXk8G87YmeBzLWls3A3EDczoA60xq85Ca
wdpRBvtgjGGNj6ny2M+5u7X7rAAGKL2joQ3hefnieYG3A3QlaJF7/Q8XYSlj/9q1O0iQaDVVHXUF
DOo/+XdG0ZEZERjwW5dfrQbqI9Gr4zAXn0OncJ5rivM0NW+6J+r/WHvSssp9VId0flw+Tdao0an1
vfolwZ5nZ4Xa69/fpiUF5bd3aOsmj4lm6jxMnmPzYP71NkWd7cRQXyG99JbwlaIOuxRsgYLSnBFx
1OaudIDFVQTNhC4Wz1mqpdvewpA2tZJhN0IGojrUi2cku9lmbox2M47d9JQnk3UNo+ybV9vn1Bwv
Zo3fdO1NzslSmGRB4nr1jPAhGLKJRGko0BA8mvPgj+gorHQTN6mK3VAeHJt4BkuNYuOuavlhLh1k
kl2rP5LrVB81FL+BkWrfqnCGoJ33Z7y4t65KhrVv6DPCPit+9RIv3OMhQAcX65vG6LKb0c3z+R8u
5X+seJtryJW0TTYtdiv2pL9eSnM0iwwzZCaDWLHR97WvDWG12yaC7zlj+DuV1sXPodzWdWisTEjt
5zJpRLWC5NJuACNJDF9lHkw2v2YeqRb1KbO9N34WrcE01afECb8VuFOcNPJHt3Nf1etggCNeuKZy
KmCw/vt2DAaXyIvTfJtWY3gd9bbc2XV3pOs6p/4A3zmyLkG9TWereLZGbKypM/LeqL7OzmSsuwbt
2Tz6yW4o9XaHwCDaJZgkGErz6tj1S9+P+ZkS5hrNuDeSnlk+h03+w0vHO16sGv72XfAP0TKW58oV
/PdidXQVhaCqq44NrQNE2f4TUkbJ442WnTCIiefNNNoEtbbe8zjqL1VimMhqaOap+vSHwsWdQQ+9
rTI/47uGA257jMj0w+7QNo5TqUHV8taW32en0voOgBKd/JBK1iwcSJnDvIVv6pzSRifLVFP0TV9q
3+pAD9fWOJkbO8SVQB7kWfe/IiLeOg6qkxnn6FVoJQ9IsxHu4R+4yUuvPtqVDr8S3NSPMbbiu5C+
1voTEv5biJuIU2PEORcY0Qg5i7mGnihvlTpju1Xo7mas43vdkpdSVgcDEn9mM/+zdNKwrOy5K7cI
9rZ1GGOkEtavDhEzUYj5t2Y6TyahxPA8ods2r2RgvJRg1OtprgDDm3RDA4oGxv2WxjG3LL0mYfBZ
8UkJZJym0DED7dM2Mz1pkvrqaFemU/na9hx/nYJuhnPX0anFL5ndvxcAkVn70MHrRc6jjecs/OiH
yPyk0cc6eDgB/lhPs6ddXMw+UH9E3hqLeONxiGiQ+8JqT3XejrswNRKUu03+wpxaV9341UrOI0Kt
+eITArbJNAvj/qy3iTrMeRPsAtpGURDI17brzyuLNhLCM5QVNXgoXeV9yFScKuvpnDC4xVAy/9cX
S1eXdu1Mi1LsnT6bv+heeXCqLtyMpm4ezJmgFA8u5GsTxsO288Ly7ExB/MCw3TpqRePt8wpxG2Dt
w9BZ0YOFiuGCh6+C2CRtoKbOH2Hquj8GL15r6Y6plv7cKFp4Xr54rc8whnz5FQ5ga0PDmanP8CJe
2blpb3mBbJ2VPjKSULbcIsRVaUzMn2byuSwCtAyQrh+TcQp+lH76NYb6/BZZDTSxtDA/+VmEYbhJ
BIvb+xs9j+xjZ+bNs4r5wphrGbNsBZ4h3m5Hxz9oqYk+T+2ZPpfjs9bb+j0jmiKdjSfHG/tLq7Td
LeqTrW5X5uekKndR0KIuiYzqoVIAhhTH+9RMg/NA3ku9LaswRPcxomVsrZfaaudz33rI1cbiGb4h
4gILEbtdM4eV7Ai0/i4kUTg8aQS5bIZys+umUgdkn8I1vhvR3fSD99ERsKbSXxBdxBfDsJp1oPTe
ocg7bWu29cfypybGwOHXP5Ce4+eDeWC8xaCpaAzl8OuLrjxXWFgSCjRa5iaUZ7yKyuiQOvlLV0QX
PcnyM54KFQlSKvzEPPQ+e/5zShL0Vi1bCHHefCgsrz23jW2vCyIZIFfn0w7ws2dhj0EJroxvh8MM
9fjrC7piYhHWVYzarnCY2Hbt6d9fGh2JDu4U9E8VN6dv/IdAT4YvfqMCbfJWsCoJ9YPSY9GVmKEB
tm/2Tw7u9wkQ5kus8gERDHePetr5j45nfoq0FyVqfzoZk98xSl7yYarPTlbZT1ZiIloKtaNWafq7
3e8KTAi+RZXroxklSmNn8gA81IaaHMvStPD1htQhf8pDbOFKQtounWHtlLhvXlwj0o5xb50KXv6l
rUx09W37GCVquI6TCdNFa8YqEIXfXvMgzWQIqChwkGNWjEWj8FpOuLjlpjl9KWfEQ2ip6L58mwJN
VTtCMuq2PfRa0h40t5/2apZt0LDg3mDNw2sTw7YKWlN9GBH9p175VW2Hn1rdfIv0oTmHBtWKZuVU
jwQwHCqXheeXmf6CUPRQjnX7mkSYptn1gzfqzSvpWGrTEqgUlK/4wlXbyCvaSx+o7aWeGJvpvu7v
Y48o3ght164M3K1jxtpBi/ATnafse8EhfBxjX39EnrdVi4PKFFqI2ki0MOP+YllYq+EhtsaKJfNX
zhCEX9Lem952tdHmN+xG1O1sFCD68sckwxKimF3n1Zuinz1ecOdsJrM5G4NHlwGU2pfT0/Klcxz9
QSuq9JPRejMesl1xhLHWoujFATdwvOrB9KZ8048GhcVgYhQWR/j0mq7/rrpGcWJ6RqVnRya7aG5u
7SFX99xl3HNqs3/Vnak41GaL/fCc9a8kAWSAjulnshu61wJO1yuBtNMmMlH8KL2Cq4MZVo8YnmDX
kzDLrmL8FFSKzyfkEiNcT45rr8vjp0gxGSAq8r/Ln5f/c/OcoSHJNmPRBZd0iKLN8tH8JmEmbH6u
jap/12KykF132DXc0iGo9aNVmtg3RMm4yyheNrgp6Xujot7k6fAwqtHyda2Nyq40ZqpVDqPdwoX0
02k41hP5WYFNkNpSe84idRILY57jbQ/j+kSlU+MNAmGehMQXZZydF4FD5aT7sXxONShRHriCuUIq
cBokuV7k1C9zzzDZrMIHTcc1rBpK4x4WJU0kWU349DVnbzjomlXtIjKkkXi4+bFH2Z6Vc39QqgwX
NjVng53wlR2qML/5VTWvtaiPsbYJ/R32KZgNwUKEuWBU12DcTKQgvipWjqxkm7G3MwGq8SOpwttc
F0eOtP41Ro/3AJ+wRiDovuDDHq5idcgfwwreeTUbeNF583NdquULerunxu66Y5TZ2zkOyq9Zn5B3
szX0/j7lpXswR5cgBtfKdkVRcRK7RvrszI4FOb3Md2E7XT3ahRNPY/Ea5D/bUrM/J+acb3SA+Eut
l4jrM7W5KpJKj4PoD9Ua6t3y7VmtR4fAluqjGb51SNSPVaVXV1g7b8A+/dFro/raZQG2R0ICM7Vi
17nFi0pJuumG+Kc7M6HqzHMcz+O5am0s5miROVXKKWu+z7H+w8C25mZYQ78lRGYdVJ11aKb+ue5x
BHa00j05KYPBmqxmVMnHNAiJdBqcr8TJtqtSJwunzftLDprxNJcqNMeCDFejfjU5SA+UKMMzNB38
vPrkqHqlhmkAc6+SmeEIXK1HVwyn4tB8YzIQPA46qQhORIlYYvWz692zMXTeuiADKxtzT2yWIpIS
KU3T+kSaY3Kf2v7U9MULNjY8LEMzs1kYu9FHdFhUyadYC6xjQ3eNnAcHcqvRr3ZsfDKwCXji2gFP
7+yRuU+ctk+VOUWHEhNpkub7Un3wp+lkxG2xZdickWXff/N4nSDogfBhj0Li4K5hMzB2Cg6xmHjh
3I/f4wlWAVY99IROl/VHG9f4bfS/HJ1Xk5xIGkV/ERGYJIHXgvJd1d7phVBrJLxJbMKv38M+zcTs
KtRdBZmfuffcAZ7U2i6P0qdgFiuZKmYuTwKa4egN9al3ix0ZLfFB9+4FBT3w6THQ9zF5yUYrPtgE
o0dWbVCm2ca1dXx9bJpHs2TW1/awg7xqDpkb9tR7MHPHV51MDc/WP/xczmEifsZMHyzH6sOG4i5a
CjMKVsUtUGAaNJfll1mY+QvgPgN+vmheGAJ4F9uE7WM3/ChjOj+rFclZ67TXoWgPgx37F+gz1Gzm
MdiWNelcP9KKcBt2to66q8pM5sgkcdDOR5g+EbXq+FXWRnAyVuuQAH6KgHb/cgkZDt2q/DsuyV3I
JrtrCrNOj/XBFuQbBnWUtZ0bZoOJ4q78bw3ARCPDf4AL9pYmbnNSjT/BRkZ7ihvqlC3lw7gUKLF5
LL2Fpx1MlcToMb9ZY0/GR/BNDA3zqqy1w9QTPk7z5jMv0xmBvwGeIKWMKTrygbtfnRPM/A5xzn34
TWcNKRco+ZT11WEtl7/BglJtnreULOuDYFXiHvOsuxIPdhtN/xmLPipwJ25PZV7dEgDZcWe9e4OT
gGV346Pq88fcIp4ps+W/kUNkn9qAvueOam2xvnHdDztu+K9sIV9LNO54WNr14vhk2An8QRFCoYuS
ZJzQm04sAGcshX9m2d2zoKwesR+xAfWP1HX6tarNX+b7yHN/CmZNPuVasxrunYOZAvds1fpwiyc7
IorCB3bdk8BXy8fR1Q3JiTBeiar/8f3l1EsV7y3VM7bPEveigScuyBGZ2NBCFSBKW7c4TKkC9j04
L9ZCg1agJ11KZ6vfa8KN7OE8sxcm4avzQg8C3T0v/FtvtW9uMKmDVM7dbUd1Ab+0G8lyA02ie3qj
ZV/WFpPGerkmCR4Cj6PeZF+OiQwj1rL8BT99tBNXn8UgYEq0FZdI0JHWqMDkUUzmjtGcmfK9Z5V4
WmBvHaZx8+Q2ATtMMvIWhaW2r5Jj/ebZZJqkg/0raRicK5VKFpccp8nCnKVHa7JY/qXFUlWgwTuZ
67xFFiSE19JilmuL/5DfNi6TsHV6/yGAxk6Pm3fR5OY9pf6lqqbxWLWI/Yw4eN1SCJFe9i9Q32Y8
EkOw96sfkJtkqiXkHcuUsR1msh16+PG89US5obAKmB5ffs5LUhghQ2HjMPvpBkrgEQ44jnAzx6wI
ubxlEr+QsrRepVLxzm31qZs4/9PRbI5eQEhJUpO4BoMjQON0JSEPOVUwr9Cr638Zs4WIfVJzHbQR
eoX/AJ9k5TZwruBQ4+e6lc8UVSbstt++8J+3zbLdlJ9r4z3nvUSAr8E+Ygetj4tPNeI7dbQS+XXr
SwaxeKlVCHew2K/uelyVzzAQ/WA6qT9NMHM10lDxTC47C5I2OMSOrCTdkCLqjcVNEqW0pwxyyCmK
/IrQJYIy9Skd9B8FZYMDQZ0LL+mjtd2w6/7dzSs0gVP9H5qilwTQLdxKSmx46IAjIXHtGdqV8AUp
7kwr0o7CFO+YPVsTPtY0JgeraR7IVuOIqMH9+Xl1nrZ5RCzTLio2yGxDDiMknxnHvLqRKW6e1gJY
6FSI8zLznbkdyS2O6aKHcu2d6JL64gzuN0MBsgLWX0TvFsfSKMfDkIDqtT2MxW5wTvq4gmuyjvt6
rU6tGxcvNe6pdvwsJAFqFUkAB391n/2YMjmhjiNyE1ilb5Mbqt2MVlmhYI8tdkpzAmkj7TH6boMI
W1ttWJt8BlVfMfgmpWbPTndXNpyldQrttvSyfW3MoNR8jQcrK494tpirI2Hp/KULR7PjO1iyLzQB
6TS1P1jPeW8N+yAni5yItAkOhFO+alLLzobTn300K5MRFYn7d8kqFbojRmZE8H55bjpW4bF89daU
FmbOCfiarLNwqiVqpX9QhHiRdvxZwoQMXWSkIYvmY25Sv44pkTsqm0j1CuKDzMXRZrDw4rXLc4Lv
YucXbFwJz6owEudQPGPOsjnbp2N+S4TSYVoQY+zPjNhdxVUEo3ePWWIFs+c4YdJzd0tjOBc9PUvb
QMmmvsfkq0eMdq3cm8SFYfiL0xOmtbPFFFDKlAkk6wYQN9C1p2TXQmN5ny3v0PVrhyLPaY9mqgoI
Sg1AJDyFrPNvXX9EF9If5opPXVdBRFPQXxkNyRtj4W7iIIVZg4CgYBoszPYC2R0SqaU/l4ALvq35
7EbWzo5PiwZqPlpaL4t8c+VKIW9rRbQXmQ6q0c6iMipGe9kDb7rOFm+F3/oHq+wgboqm5YKbpqjc
nkp82Hrvi4ld/3QVdvkLwja8xtrgJyB0aVcqcUshf1cTOwdfvhJNJA7ssUdeOOBO5HfbPTHo7nag
MTQXBIjNsDnDrhrIivsEJ/9jGt4YZdnwBo8L76gCMzqS2DXV7Z4mKXIXvmF39axTgqzTsBOuhvgm
uB8OeNpP/gBhXdQTN6ZL+k3umj82o69IdRZ523Ir60zG3JjcX4cpPlCcEiRDMCw+ZXoHIipx1pa+
g8ix2HfzsIas3SfCT5dIcDpw+Cf0WlozOvXXXe9ZSQRTkZjdWj34uf2OL9wjdg7KUDF79a3CWr6M
tR1ZxthwAXnGZUo543yBUxJ2/LXXaRHKBKpCjesUoil3apUlez/v0ckXRJASrHiZjOndCfLhkmIa
St3V2s9WX0R9Raurph31LLgv/vypJz85K2aE6mRxXJCVI3enrGZH3dx7E69s4DoTy5zNp9kYxH3q
dV+ZkNHdmXEgRghUDICchyYLKw6+eeUmHNwTXrjl0LYa3GHa8zcAwMDKH4l2QS4+P5HRMZ6R0cxM
YtznftGP5ExcMheMT2vYYN8OmCSMY2mnHrQhcZPxeGVJ4HKkFf3Rz1rUCSLTO8lmihziVdwZ4+9p
Z98Cy1+Zp3GX8CgpZRxZpnWR8piS0O/1F8NpaC6wvHH8JPJSl0h9B6xwIRqW+mq1a311PQzBBDpQ
eM7BCUFYdyJukbDaHBIrppZDasd6nze+HxUmFNky0cgh8vIiBvUNIiO94XE+F256Bm7RHDMjtW+6
WMNpqfJLR05NYqnvQXfLxRpAH7ey4qXfANWGdaGNXD6cTrgRWkj85LSX8cgB3E+J8UR7mZ0Kt0lJ
+INpMHl7z0gswhKKcxMsuOfkJnS3yicN5GnV7m7sh3+JhNkxyPTuEkwyuvOP4XZ3moPIhMSAkwA4
3xAhXP/dm2j0O9+5U2gAgmkOwXBLR/HVq/a3BzNqpw9yBum69vs89f7ohf/klNXJl8uZ1JzzuHBS
y+ZtVO4fqrGXgt6Ti50sk79Yy1M2A98tD3hPOpyfTB+9GyP1SLwHVamBSoFfUun6jRWPBTMGlvW8
KCRjIOnK2PvOwdzvOov+2M3/jlX+sij7wcpDGdd3jNR7opoYKwc5m0woEi2zSYm+Rvz0k8XaMsnR
PsQN89r6ZfkDZVMBIdGfCFtkSMnwNvS0Le5ythc0rHTxS2RLws6oy3ay4tcsAuu/VGjmidYbIzCe
O87xqVIECSCHAN9b7cEefOf5khJhxSU0KBkty2iFk9fGsOuPqjDfh0Yz3ze3FyN7FE94BdpLHDf4
lct42pGT9zZ4w6NRPedxS2U7d9Bxgtw95P7knmNlvpZF/VF6eLlL3d67Iu5DUltWSj/aitHogHKL
XkRJPPwBrfPhZTj0GDJtl5/gXJle47robq5tEIA3yoODwYCLZGKHYm2xlUaJP9ltLlhiElo861+Q
bbliLAERH0Xe3JO70p969LSsvwr2w8KD9krpR+hssh8C6YJCFD/UOvrQpT+skwgi9cWj96d3t0mL
HMQ5ZSwfwWfdI0kww6SjLjW87X7N7yNV7Dmf2cHV3C44ITfnUElpXgY6vmdV85dw37PU/c0w9SGf
3Y+B+Tk/T9shBp0lburY56iOuzB1hxBbBljH1G72JgfYcws/P0qfFrMZbyX2/6Pizw6LfeC3BePb
WATjqV8zFsZl9vtHs9+IbaL8i5r/PJvF75j2lOJcf7X0p5sOnykGe/p93IsKVZ0xkStdhfmQ6RtG
pTRM5BYx4Kys5e0F4k9sfMZOcfAcOEUQB7OLK+dPMU/XwANRazRpdkgLRsDKGUj4yNrD5hwIcxdU
4MAK9qGf3rnLk1Pf+AccOoU3/MB6e5daFC8maH4GCsWH6uf5uNoftZ+bj2aKbCiZOi7Jns+kBLRM
l6Ozg4cKhFNi/EgV7SvAiUem2QiZ0t+iY546dkUREny1g9v5QawKPVE8ZxELYx4ydG8PjnSiyt1A
+XuZDfOPiS3c2RR6ZYLLtu7S19jmxenbHHQuQsFXzyv/6320BKpcv/IyvspiRag3X/3mYjNW3BG0
86Dt/EsvDuPg7nUoXTNC40Y0uzKeBDSwXT9Shoslfuntcbp2Tf3S2CwACDqrwaxjyMQisUzVfElJ
2BbWQPvfO4wImqYi27JZKNRnOkGimlGP5OSM8WA53pYr2qSXQFZM/az5PnnmRY7vXgOF3CpWdyek
z+GZBEwWfIqlaYiGDqUcJ1Z+UIxU/BHVBStj4NwT8tP297ZnjMWXk7TEigo3hibdH1ZhfCqPFGzc
t1uZCDssCP4NadAgpzPe8YHeYSQmV5bu8+Y0emjq0nnsjJszjhc1mmi6fLxLyAZ7KMVt7AMJxhjH
zm8nPVoPMkQw5cdfpZduFXP8L2EsM9vc89OAldrgZHGpVE3ruZrcr0bA8Keh0GE/dMTNuS0FQE6l
zvgsDtzDQq72zn+OyR/a5xaHEF/uy9IwfKaO/ZYetT8/McmvMVmd6qUp4Lug6PkSPXNLebMy/HUS
jyhEGqZYa33yFUpSnJ4E61rzwR78z8Ic/pSq+yh80NzgPI49o6NQ+zZZghm23DKPdDZUURajjKsm
qhM9F9dpyt+Ic3mhJgUuj0lFmaS5DuzrDhiYSN7hKy1wONj2RBXnsOmbZ3tf53VNOeKDsOmQP9iO
N0V2XrPzFATaI3TFsjcI4NEtYqKxANWctDXTMYjbhb1gMCPzLCdui9FdXjw4fX5vakXw+OKF2ptI
Z9Ctilj27gpGq7tYt3hwd2KOyXxBoXooTRUtwWeaes9eHFinhpEEY4mRKNK5ocjMMbsHc3zFO/SK
ACK5VAabSlEmb3DmwKa78GbXpdsHgiWfNaQ2KT1YH0sHmBNCHN5fAZOo9yJ+zTIyOeZvFoM9Y/Py
Fj2Txtlv9FNb92QWxC+rt7mnyVTEm4xKZks3t7L10wCLjtKEmZ/Vk0dEO/LSG94vaQ//OBq8kEMS
WA8jLSIxrS+w+gwKh7ogZeZqeeyVNWGJmc0oyXxbPOuYGowC5CIKPN/jd7lOD26p4kdcklW+BA8M
QnGqiRUAPteVgChELvUl+7HbkrRbFxzoZGOGJuVqr3TyPHIk9iX7VTTSmC+HrXWR5jn1qV7ZiCJf
ZmEswXsSpXyxDAxobvYvcbiFzYwRXAy5e845nTJaMZ0O8rS2PWwDzcuvqgmpLOA1ug52KfHTbMc/
+NDNHdnTnBkSSUCZrMsx6edfuVkDt2fb57tquJQr1OulrPaSx+GicZ83q7AvucjiYx4XiCnJ1vES
ihSI7OACf4/GyItmlh+xjK2Qid+cNNAweux0/CTL8AcFHClZXuAy9h3fU94M16LK8+zFxooM1Dhq
CvdXyWb6I63Uk+orAr4sUxxzBpd7lesgGh0itRNTHguNMTrwOGgKz74njbXVxt+uY9Tn6Skeivy4
MOOCbNO9UfELLmrYrE0vwYAL9FSt8BwWTOQTJ7VxT8zgsXB1f3RW+KGBJCUlQHKFgZnNEugERgaO
gQNqELhj1dXzkKxv/9Sroorp06jruk9DlXRigkhtAHmhMVXDBXOMPOJdfXXT/LkoKo+Sie0oW5b9
7LeghYMBYOB1ZSTvVz5LMXJRwiVnlQ4MNwIo3NMHNTIckN9f+uqTCqq+jvN0QaSvI8kSlZc3P6wk
uzVq/e0207xLTIr2FTUzI3jsEF9Fzx64sO909GoKbiXNoyWTP2lLAHpqaCJxkR8QGNhHY0dEPFts
0tlSHyVUK3gi4ZJo8ZeWO+otJviMQhrjWckvcJUS3SAqj2Fc3UedlEcp+NDNLD4EncvQTL6mwNZD
6bUNYbfos4a6P5lb9ueCHKT3CaLDjbgnEGMCzjGnIR0q2a5l97ctFaM0WHtZwlYxYCLN//3LGvwG
CAAB5xvEb982iCDyDO4O+95z99YWKYb2NiBqteuwim0+q8LlMPk9lbi0tJjDegKmhfBP4IzlbWOE
uUfWq3dFn6LWqLU8uqm6oQszHmb/S/UqebCLjtlHnJRhocbHckbHEcj/qr72Ll7X/06C17RBx42s
1L+UnTRvrll9rB3PZeb6M/qMdLqLIHlOOyYcvTmaX7ldfRiufSrbtjkGAxvf9gkmDTPyZib3JW7+
K+ooVfKzN5CkQNRxhO9e7Ha9moUL9YM+PR1/EjehkIsRwGUp/9bH2X8VtOqAnLdEypbGfLpy/zyU
tSRTpOCsznpyQRbxr0v99JyWa7Jn6xEqci0MN5vuteuetGpKIkvmp86M8x2ZIOvB04Z1Crr42o5z
dxa1ZpWJAsBxH+thMX4vBSMyokeLsKjc5BlkXuZz3LMgNi9Fl02XtEvivaP1fhy8q+0Fl2q0ds1k
I4wQ/afc4vJgXYfGOtwRwR3aqnEO9UjOn58o2BgpWdpTzUQYBTtJRmJKmWiZ9bOFRGdnSVICHDkP
TJyMQ2fQdhSYpvaEKd+Ak3GtGySOkdq963tP7caatILa/1asGK/D4uEEpb0iCkBHTd7s5Wr8K/Ps
yVrS48yDfTBVf8pX9mzNrHg31nLP+MzZDdpKd6vtqjP7evT1BGUqmKzl2mzsmmtb6F8cV344lfZz
HRA3bhak6JWN64BE8u1b3+MoKQd+VIIl3Pw0uxlePEkZ4JiMezHjculQ0/ZDmYaLRspf2frAJAHU
7PuSy7clKH8WCwSqJE7DYZKHF8hHLbVl00zbVNYo+pXhPi5Nfzin7vJuAmbuWM0VScZc3Ifo5u/7
GslhmRs/tZWnYZtKNrG0dKkikrpY/J551AU8AIqI0mt50TXRzcMTe2P7CEDjd7b6j1B0KkY0CdNa
XCf22Lw0Yrz1I+5oh0QmYyqZnErzR+v8aWkMk1QKFG40QLvJdFpsTEsWxeZ4WwV1aBJ0d5PsGDMf
L14qWF+RqfJguPEdpdSLQ15DQ3wVXNv1a+SLblIQI8GXt/WyWwSvMe6E4Xi3Wk5ZhGiji6ytVR36
4mMY1jvA0ahpmEnZc/durJd+TD84JmCWkEsxsEK81D3UHXcYxV6bHFbYCIjGuAkRXErN2rbPO66x
5TZY7XdmOA9ZCfiOhR/xfnl9Eaq7jksenGXh/adEjh7OotCtmJXvpsozQwQiPcqw8VPaC52q4v7N
Mx9AZaeR5IHmtxNnOteEB1KpGhhZZHBEWom82BAvrvtQemQ+LmvM8LcdT01fEUTdciYh2zrR/4Yx
WjOcOA7EH7mZ5BdS5dmSqJ0AxeSa5cnvgt8UZ+tulm3AlqRCbETRBU2LewBefHuohMdazzgYAs5A
BwxvNwr7bykzg1xh9IUduehq055tk1OU3/Ve0D3hh+FKII9+KxJQ7Y3cUx4ZStI6So0MMl0D6kbu
MSQEF4cxEuNG49qL7jNJAh7aLUGj8vzzshKO4KKDyWAkIgWKzxkg+zphy7Yk1GdVMKRoLd2Tk578
EqkiUN0/JEtqODvtUefuleFOTCfAjaZQ1e/muXm0GHuSGA3/oHHbQ85w4Jr52QdfPliPxISLMQm8
axInCqneTMkFeMO3lfYjimNO3rwpsejoMj2yHI0jluFhrklz13PGSyqqazXf3BE5gFz/Vpl14zxe
IoU4k3fgV9F7n4O7Es2bOOd0pLccrHyf9Btze4YOOaV4WkjzhXH5x6/cp6wVIiKeEP3YghCpcO7K
wMiK7xi/asbaUTCFLI21ODLiqUzjHzY/+cRE1gIxULEuLQ0K6YGJMBw4tlPh2sfu3Tcrd1cV7Jor
bo4hxfRl5HF3XOrNdI4eyo4nXnjPfgAGmEcDZDg6uDeLGPN1LP+ygsmhgdQjCpIyQsV9oY8ib292
vNBM6v9UJ9/ImmCH7PAAsvQ8punvQCBFyEZgrmvpDxxDyXjKpbP3LcZya9U+MgafFlcdu7JC2+PE
CF0LIuz+jo598OpeHAf8taxTRjLUfGArWGl5Q1aGEYHZcdUE9T7fXlehFF8bIzVJlBnyc+5Q3LyD
x88ssv5dJiTjeimnt2K7bszxc25bqK224lT4P52jH2D/DTsCCJq9N66nxuyuxVr+y5RD+NU8HNbh
2qfxPW2RTCNx+a8emyP7zG8KMyRK8xxNoq6pIEm9k+pZ5zDDtlkB1xF+JhRNUdwpNi/B3c7oW5H9
sPcp1mofaJAp3dp+FowZzVjUB7djPJ4k4350yAOoB4FGwW6qk5g+4w5LMnrtBjT6zB0U1KfSaa46
oyytWCANnjlFcaKGXQWHDubHS2N6474dumXXjOp7CVhHtYuhd04wPBh4J3qDuafhUPhMkngkctiT
5KvAlDro5DQTpMYg+2fpQRAXHuYKx4sJS8hIZ8xwVEMJAOuM0mVnLAThtZ4RpY08VmLCu25EyG6v
RmlWB+2OL1wZHHTF9nUJK5Kt82fxMKjR2NDzokDXQqP2IHx+2z2P63uFA3qXKnCmsLe/FiEIYO4G
qjJrz5b+ebDTv2NqXFc8LChRvH+1t3M7HoRxgLxeigatgk07r7kcIta+wU5sQ2Sz/iPq5+6jEn8R
M5G8QFQldlwWkC5CYz/5zUpvDlJ0tPn4axlApwWarHChigzxe9DjDSPDBKXeLt2yNnJHoqktroyg
iOL1eWk693eQUmpiR4LuJ1NSIrJbtQ3Ehzq3DvMwdnxL+l8xYaETcfHll4k8HbyVH9jFdEyjBLIr
UD+A0r9h7RrH2tGUF22wzzWStUbKn4Ll0YFwpM9VoRPQTLmMCgVsB0WVCsn6PeoBNEP7QspTd3Zb
VFeMgdoNrvlBmOvBQvkUGbyffcz6ZVz0xzixRsNa0u9fkDh/1VYc7ErXg3Os0e55mrHrYooLs/js
nuXGi60zwJJ8nmswxp//34f3xvJqDfpXOVYQqXJiOMyx+8v2/4NPrYwG9DekFxNCbOV5vnPNBmt9
Bowi1B+tEzwGuXVPvcI71AHju7p1z40DX6RhqQYIFVP7KmloWfFi2dXUEwlLLupWm2KmYR1A9F21
TunZLvKPuuCJSIN2ijJfjDuTyuTY8/NQHKZhucgvoqqKUG+W18ncMjv+m7jAoyTxnztSt6IxmD+2
o3a33Hyn2JYRWNxXdjuk83zaok33lj88mfmu95sXe2C+Nlb1t9FAQYEY8t/a0XRtmCwCsktxa1Rz
XVfPAH4rdNQ6IxcrPJ24GfVuGu+5T6pI0v0wLYSTaxKYtmmLO2clpKFyjJO6mU6+jYZjLN6u1Cx8
872nkSUVA+iVoRE/rvU2N5Kb2+uf2WiNYTXOL5l/dIVMHnxfHmJ6cqTYtHcFSRHxXL97nn6yezc9
+kMcdl12nUcU13WR8qqYZbTlthfGZ1XXr35jeUydV/qehbc/Vtd8XdDIOHvh8RuoimNVKWzGySa2
LKHn98MJbOc16CiKW8c+2S2ZMI2ip+wDFYDjq0OkBE/mgrSG9fPF5LNfK3kxJSHsQZ0xZbeY+TpK
vfed84MKjKM1Dbj7u5r9a8XWSLKLiAPOtSyvIlZBjE4NW+9gyhhhlSmiZLmoJkATRjBvKyJWMJ31
rIsiDYMqzY9gfPZWno3HhPKfJBz5ktaauUVMD9FI76lGey/IrI0gjtFVBOqdATwz05XXepI/alD0
E7pDlqesN5wCVBnQzUGzv2DJesl4iqjfO6aI61tsO/updRMuWKYnuJRucHrBqcTUF2vDqIG8xC+1
pvIw6/WetflHU+zZj5Zn/DzHla3btfPti2kxcpP4FKhVuFylr67VkEeLsVZkmlj4fEs7C/txBUfl
ld21qZHHgpF4bJH1b9E3HH/Q/BTVk2subzbfi+lpxLxaWYDl6uS+6aFJwjw5pAI/4lymiOEenOig
lhRBP9d2L7AiWwXrIJuGMqjHH2uLMJn9og71gix+ogrlai9NdNdLYoL48H+pBIRebtSMvYuGoE8P
OUBujWdyTZeLdM2bSCIG1uzuVVBh1k1/pIO8pd0aq84engaLpstnPbkj94D4zJ6t1dA+eI7+tiEN
n4g1Pk/JsJxrV5EaXN0lFMv9OtbUzQeKPW+xbq2YNohNjpEQlAAAhiJEKqIxqXS/2k3Zj8Y3HNNE
AJwmu7DJxzD1RyLvlr29VstlrT+EU8+HKeeDxmrwJDs5HQuPBHuH0DLcPdiXqnfXX1/7WSEA9PmL
V7PDV24zExq98wT4jw76bRD267p2SbgWFDrNMHwOS3DUWfeYKfwcXAn7eLY+UneCS6xY25lEnkAp
OSvJfmmakshLvQ/ySv+lYv1mRp6GWTHcy2Z+9GN4puiID1iI4o2RDiZX8yUolO8uBKiYog0SC4Ws
6i5xN36CGphuqCKCcB2Ye/gesUWiOTXV6uztQMwoo/osTPvsZUI7zP++7P3SpE7FI+pTQpCjPEaS
k37XUh1QkulPKikMY1xkLShW7lrE2znGuWOtF2SS1j8WbxxTGYynXnxqCzCCdMAbFPOLlTHsZFwE
sMQJTnNwNzp2XHLEfWf+gER7loVImDMzZZxUseuWbgkNVob7uCGzpSuNT4m76SC8Bh4j5bXj57fU
V2fVOOKBlNX15GpW/6tId5rLmBFSUIWeIujJFbc5RmY/dCMiwUqGMpBUGpIHiGxOy4M1P/W0qqPL
CzY1ImNOCihXelgDB6RElKtre6oREiTGzPYJjQnRH84fZwASMfJIExXLlPHKaJEA2+0PzEhPI09R
KDd9IoHqcWvjKixCRKHMIPyZ6n1GAuEUzNzXPtjEx09sbzIAqQUY4iA4BAawrMmqmL2OfzQe1kNt
tD9ONXHJ/yP9sAjNnsgDCAAC82wG9t1LifWtKZ228rky6JVA20HxyLOL3wbswcqFua/4g43FuFW9
vi307yf0+u8sblgsERc5FIgTwd7M/T0dXKpAM2wrfcecUj4Xa/a8QO64OG3+Ohl3HegXb1waOiDy
VsmuiZY6PtIzeOeWzKoZcQvAwW5fdcVtKVYe0y4lm4401qvZ5PFxEb2xazZJj+F8FnZaHyk3j209
7DEYPizslMuelrd17yXCxr1bpO+TLALOVWYy7oeLK+xYlpzXQZaEfjIT6prrxwxpJ4dR+zOh0BwS
Xke5Rl2MsNKV+SmD0xAJbIqwXBQvela9VKnLLjjHypZ6v/LSOYmiWhgEIfda/PWmN2bWqPWP1x5j
6U/XpEwuM8P07dl/EVmSPTMJ4v3zzwQyEFN+LL28O8QBA5sx/9Br1u/9eZfbYDGT0X8Av4gp1m/O
E+mW29Jyn6bT+OBXPVDkKj96ONkQmnqh32f8i1Umrwl68kUukQmIzGfUz/A9rS5L8w4F0GDVJyO/
TtXDggjQGlMnMuAKY9h+bGOrPgoCBMVgXtH31HspcyKVZEF2AQCOZmUcq9vqnAqQZ1upUeUTrEzP
YU6zqYuVVgBeLS773Pdvimp9k8WIS7utBdppfIZoE9YsU7dtqSJzS5OvYmCUcPqQXGpejJgqWWvL
IWkg/lWj/wmFIb8xvQSIxnXwz3Mr52NgveaQWqTmxT2WoOsI7Vpuxpg9VaZgutNloMCr+VGP7k6T
MUHIwmAeAi95rcpCnp2W+qZxfheZz7jBMo2DJQRZwmN2rvCK7nO1t/XQRMcOm8F+rlXAezeqnUGP
UZiHKskvxpA9lSuMyMbLt30lX5gv+aCxg1n3pv1tzu5/pYNpOWdEasSivPIzoa10gehJJvg0+RhS
fAYB2jz1djtdUZ4cyY/7o3Crn3XnENVo/X+C+QfnxMtAhXfouVpDkwLbNcbfrRet07Zb7zxg4Y22
9hORfGGpKZAtZiS7pXpjj4ZPf9tlEvn401UNYtAAbYmjqE6cqoQKlLehtfz4Nk1XhjeKmI4OwkW8
fLst+b112SkGeMUlHmHEczOT6cxABbQhRbhlkK4adJDG2DPmDeWZW2bxtaLSxJKPBDg1osYa6MAC
JrCICZ1jPVsHgAMJMKkW6aAlzIPRrIe152ZoB4VdqSd/ShIJGTYef5lDSWWjNwW285u/TUA5aqCw
08zqkxn0OHQWmMEpf9vOcrIb3payRdNoF/Z/RqIaMmgvoLteeNbWo+k8NUz7mC+NALh0Px/aMX0f
OwnBRz0hwDB1jkj+f4SdyXLkSJRd/0VrwQwOOBzAQhvGPA+cktzAkkUm5nnG1+sg0lrV3TKTNjAG
k1UMRgTcn79377laV52nAHoAq4LWIzB1h0PZc4YIK4xIchXUjDVUEOvMdZqTXhsfRceHR+fHYKQe
hdcegS5XF2KuJQ1oSrG4qX6J3DFXlRueaCnb6KbakT0dZePwIqj1Fsj54fA65d1g3LDxpI3yAlII
7ryfyJTBTuKb4ixsbEif6NY0U3Ef9r1ziWLz4NL+3+J4+NCQjiEncgxwLLRBFs4oypUewyfyBSPb
IQ6uQvMtudUyrC3V7BqFC66ILqSrEtdVABCNrQag08bqct5XIsZufYdXpOn0r46DJs2jYI/apCB5
CJReLMtbDzaN6im+5ZLI62EsD4XX1GAOi/GllaXGdJ/+CKPaPVtsudU8DU8JOqFRNIckCWZwq8YE
yTemDIde4/ocWFOLUI3oJ43J0bLcaZhPlPHWtJAXZE1359RTIQvoswWu+fCzjHvQ+b0cLgpz+jlu
zE/JWDxLjnyWk50TV/+gC/R3pBQeLc/Vrswwvgo1YKmZH3UWSH3LcA95XOinOnT9dUdn22Owsm0w
tJdEdW19q0CaVdHGCRDcruiAoFCMo3HVTVq2b3JowSg5/WSLJN5dM8UgPy8u87M5Xx5fdUL391Xn
nf79fqXJdIMRP9lGJ05Z9XOpsPhMKPgXLcIXgQjnLgeURLE+bOpuDn5tDH9DPxmUVuB6u6Spgk3p
Uj2gQseiChJimQqjvSIodLC+8nM4j5i4xNHv2rWMFSW/IKQrQMCWag4uxdDb6g019+AMOwgJS+7n
9AvVP2sdArhYg4ozphN6eXM+f9e29WJk7mcVhnP9Y0xvZsLAQBdxeJZZMb1lrG59mDb3sLfVq+EQ
jo2Uj/FmeDPBcjz+EzC4zrEfXTLvjGq8wzTYGIWV7e0ZOCqqzHz9Tw/Z9s5aab9VrdHd0mpn+iK7
W/MFQUe+Q+zzpSOUgEcpz57u5Adz7DdEJyJTE+6h1Yi1bdPGPnemCRRj8NYZKsyDl7lyFxv6SxpP
pnoKUmdPhhda/MlOTm4jif4T1gGsLDx/KXlhB9bdMLHtw7+XoYsdaP8Ooi47nFZ4JuhROrLZYcqT
9yxu1VnYauuWqUF0VdVvQ5UlrwXu9tgbzPvQ68krQJWzjHvz4jpJcFZG91aOvPFKb8W2arThbkFi
uWXeezxOw70eobTJdKjXoxHZJ83IsfRi5qg7515YqVdQ6XvfgrvXkUm6l+BldvEUE4tCROx6Unaz
Upbjba1ZymSjGyHr2+m2URKXH0XERuhU6TsGs33euRaJ4hp65CAUHyFm8aec+C1ctTYCYdIc0dfV
zK7C+paYzj8PhgYCvdnmSwhajlEVSAFRTvigF6OL5DI2rGxbBiLato3Uj49Lw4fo71ePh4IRwFMY
FltBM2yr9a6LFAolspt2BMEH/skh4BHFRWMtW1kTdyX0eI01QkdMo/o3o6xCNNFtuVOyWQVt0R5S
0ypP/15sjw91Vs5/b7YTjinQiPzHxZ/lqb2rnyp0w7vsYZFHGVtzNIJmoOSc2DDPlAjyqhnxNs0R
zdKqRVpyjsN2/nOLg/IZOT7pOUYiy0UxjjQqCY4qrbdY0v2tNEtrr9WBADI9f9mFABfx0y5qF2CE
IOJtZBFkg7DAsdRFfRsT5Hcg0dJ9P3NaNOV9QREqNoRZi4PTT+IQab+MAnLCyu1675WNndy6aWxu
HNjQsUQzLAhJVXG0xsPoZdlS12jOkiSvL3Iriy+2Se9sYuYg2G0ek4QybPYpbuW1nhRHhPXtDwjm
k51Kdcv16VdujMWClo5+d1jfkKc7q3SYtI1hnW38Q2/8cRDUraEnPwEQfiTfRdzqeFYT7BKEi+45
zRPUlbm/hz4ID7AtJcOFkVGhZ6y7LBx3HRYCyoaAYwyJm7OLZQfqB7ndIOSlKDJna8yxMCm2voU9
Uw0fr8Pj4utIcFoiIGupU37MZuHOUCcU9cZOzh5w36NHG4bY84SY6kWCX2UdNx9/F4sE98BEen0n
o+SNCQx9gpkCU6IoWJI/1s0Rbigip7p96qJQ8RaaCPyxEpUHZldVvTUqgJA4kxh+memVQaNcZdyS
VESqXMaDiUc8zk4REU4rZwiGg47vZkH01BJnGvofhiMHtL7eQRi4XqcoG5aRoWMRjts7AvIAkZnl
31HM7YYZQKe5U3rKA00sAK6GBw1VRd/a5OVUm0KdVSWq299LnxeXkNjJBGwBEoDy2tMDuUbVpNPP
Dt1NPU0fqlDmtrG8bGNQ+tEps68pTHLkOe0MIJ6K49RHOSvZsIvIwnjjjQr2vqEFazwB6TYpxb43
Tf1tKdPGOvhhOYEy9KIjuHKI9KP8iIueBqEye+ZO6qVSfvda2ASWqYm6spHmuwgrvIJsqTKzug1I
gfxZWIyNmCyEjda+2ZAlzb5L0bwk6S9zIAm3rotkZzXRW2hOICBG47kSfXhO+BD58F6+pkReI9q1
O7Jn8EvFffwuqbFW2kgEADK5hT9NycGcnISDKOGdLYQdlOY8dObsqqlvtnKAAQlsZddPnIGQu7Nq
53hk2qzDRDUay5jYjWteSnrCfV3RvC2rTYsS/Jwg8jxjIuG5tPo3CKtphQ0BoQtHhDmEGYxeUKBL
skm3e+CY4sTxwdQ6OEppdG0ma7ReqnBQZExj20rHND6WWupuqtCmVEqHgwTAteJ2ZKgVNeM5dt4w
L/anTLe0RdIjE01jYnS5C2s3eAOsq50oRLsXk4ykRVncutExVjSMqE1UYGHqGckmHGCCLx4fe5FM
LcO15relNdazjL77luLXojFdILqA7oNXzkAIyToRYJMjw2/j5dGpnJEO+FCNw9/FJwa/0M64IhqH
LzRdaSV6fY0aJ8gvAFHJvjT1JxRg46dC8mGYbrKq5qPE0MKJmijt9nw0E48facnr7PtdkMb6NdOa
b5Egyyp8UxyrENYrIi3r2SjjU4DzGmEW2AaJddWeQ7xqd4j3YAOy6xQFyUpDYYPSH6OBJZo/dmGi
xeKvPI16lp5aiBHbKjXvnYHtqK4y/EJ55x2C3tyFilAdbMg08jpgJsrRocPkFmV85mKiVeGqD7H+
52hMnrCQGcvHG+s53d3Ue3zwZTodPDWaG8yTKVUaAW0s2B4GIpcjcNBqx8Acs3lxoA2q1+NxkFRg
kfKQTNTFP7XBJu9zCHisUC1r4ZoK+I8hQncZRA64ksnGa9A43k4ERDTiOILD2/cYIMgc9Z+C8MOH
cPGc+zSwKf7snc35ZKF3poD5wEVLSWBBDThzrTpESRendjlwsfRBa05wigtrKYht2Q8JHfICqtoQ
AK4QtAQfi/8YTBB1a+4DSOkEpLstJOX5Mhgj5283zWjCuJTJsQiZ01eatQlk/wsNB+awKmANcS3o
SEGDlpnMoD2obnc1qmE69vNlaJx639DqtDzoDJyj7XEfzS292IzOit6dAp18IqoArb1XErenq2pP
xMSvBEbZCXdJts/Q+jzVJF1xk4KDVXbZscmioLBw+22Sup7OYz6X0b1/Bfbjbsg5kn/PPjUEuNcM
+MVsanwDbmCdOqHqWzZtK0X191hyhqDeW21TkvuZXLzRa3aW2dMYDKrhrPcRemKWok3TOM5GQ/c6
43/7Ne0wRjEeoWAt8cHb1i+OJXqAOxJwbVHwUxufBOGnKsvUhlSepySg+Ki7qDm6g+o5iyXPKQvP
EkNT/0ZBU64TYlXoTilYOt1I7HuvbQqvttYYQOx757BATPF8prdCDpsqWCplhBsjUcsG8L6sYKVn
HvVDjbs4h0Y9lWF1rCsZrM2ZfvH3mQ9h/znMKyDy3Ss5K9SYIwcc0BEBoJ25xNOQB5cRJresKoal
Pt8yAiPHNpkfmhDZN6MWQskuXO/AFyWadRKeyiwCe4GqWVh1S8WXwy6rPbSbDU3BUDeQafjTRs15
BTif4yNjz2jnl9l7LmlUklph7qNUEcQQMo5Hci3PxOp5SztpCKif0jcHp9wWt2DC0R8MjjOinC+8
ySfFCsCGIiis/+hJYbtYOf0L0t6XPka9y+Oes41CLCO7sU9eL7N9oBuvVWTse23Q33sEVeumlc+Y
aKuLpFNtKAXmi6r0iac2XFWSJsuyzGcVL16RFAWySP3PdIKPbbkJsdx6yZ3KDUtDMBqOj6/q4Dio
r9kLNCk/vOD6UldBWXpVMaq+MjsMiSeQ+fzHt5HHAWYCu5YMKcf4wVpFcZXu26SLn3rTypejrm30
UJln1TAY46RgbqPONa+iLtcjh7MTXbRNXUbFMZqZeVgQvINdtVtpV5Q8sC2WWVfF4PX8+KShEWQ5
W07mzAzOO+eA6YfEOvrYH2NHoLijVqmbqZtDV3rTNpgFKgVZFeeLdxyttjwYU9VdnShPdw61PFn1
fnd9XEphzhjzHz2ZbjK1mXlTXLpiuCbe5B26sYZDZaG0ccfiEKrmkEdWdqii1r1Zql8/NoN+ItLj
72e1zSVBrsHF0Pg4iCYmfIX8CdDBhrNECyw38D/jnela1nIAAIWueYROVJHiUPTWwWghUqMRLlcT
3ifQw4KRuVtT/EHPQy5pZPcon7QPup/MLCzlb1Q2RQsvxUxVVtHspKr88+OiTOGfyQkeCZmtdgxd
9WVegMangQj3MzTJi0uNSLtx51FLxN7dFUj0RIvWN7enkoEhnumoFNNS811tpXVhfDcl1HIoDL2n
2A+hBTVMSTdG7tBMKcqYEjqW4kA8m858jb26ouk0RkHuEcKmqbXNov0UzJ9pPLCAG0BgrBRlR+VX
9X4KB+IJ54tqkw8WhYEtJ4wPhZ2Xa7eYMHejw3gZqRpaq2VEOjj1uuhbd4vt5qZq4R1agxOgRHq9
r/GePoXzbzJnEV5pl58ZoLmDZbbBc4jbfFEaabDtug6QDeKpDZIhlLm6jY+dVtPaBgGE9NUEk67k
ufMTsv8Cd1xXXp1cXaHODxBU3JE3QCbveAhbRFt5KO1NEzMTUEkNY63K3sq27P2dZRUOuoouX6RN
kh8QifnLzp36hcbZ6alom25d0DnNciM9p6nV3bA9FZsZDYN0yDh5oXWjxVM/mxO9jDAiHydt+o8Y
b1KvJQlAPJedFZqSJkbOXkZS7kXv/olGszo2QWnjuGBuxXx32mUeSrO0EsFSjE55lbVub3T8mftK
BcAuRt+k864RxJKll8yznCWRLAC7Ksd5ejz1loY2bcokWD4eYrBhRcsC+rwN0goESPHSyjgYtgpb
E8/phOeYdrvhLvPekodY2Dn+aRMprNLQTnsm3FTbM+E5e6AfSmCLXYrNNhq0+to1EMVMH6dH0bhv
JukA1E7M4cXkoE6YFfUL06jUkXJNHS2TJO8hSJ9VmW9jzw2vUyb8F7MP2IDqSNuIBMlgLqbqoAdN
uQ4Ci3m8o5atboS/UJECpkCgeR4H7Xekam2VWlZ27e1g81hQNbCTsVA9DYhb4fv6QdlTfNQCdULq
PvdT578yxHRisacsNYEwZGrN+uVBVyqTXe8O8gwpSYIqJ7U6taV/kkbIbN9lWowqtSnHq1SxeYmd
D8/SqF6qHua6prZJ2J6FSOlYNfwODIQMXTi90FIxzf1YH4o0UqAj9RaTxU1vO6agc1eLUwsZ77V2
Fm3z7BZezIJp/SLMZtpZAa5j/o8dg/Id51pv+fegZWTVYqJRgPvF9TeVk8yaTTftt4K5JYWVw6bG
Ok0zGVyjOX2OE1iNBwaqNdxrYer+IfWsYK8SSnW/VjvDT35K0Pe+FaGTBiFbr6wknlH4uXsxvDA6
uaEOgIOjb2V0gBnktK1dVDkI4/Nlz9Fl/+C2KdP+KKeKSSFu7FVdOs0R4uhbgAHyHM0XVasLSR/Z
voQnYvr9xrQT68IN0IMYmhuZ+PjSfVkrWo6l+q6NHNxC3AfP41eLnWOdZPykprfTQah2ZXfsMQUc
zrER2ltp0iOD+eQzByXlrEn9K5Ck8H1h0m8+lJWRrA1EB+s0Ap31sCITnBecWta1JPttQ/doBNrK
RS1C5/Lvw7SUHWkGjfuXfBbrnbspGOPi5Em8TaAWWdsUr8JAe2tp2rhqgbTwhsp6IfXG2Rgum28d
I0smycw/dcC+QRFEuF7D4lX3p70WRKjCkudZsXrG4B9eH5d4pCBQcWEe8CRrr4iDnlL9qjV28AWw
lRGsX/8YMd7ETosJ8M0H2mxyE/Q+/SMYV1AEsP0tvQxvptLccpVrncf7UtBwJ6iw23s/ZZ93+6ps
ml9MqLlXnV92jfG0SLz02XUKst8DzuFVNq29mGgBzymrraV31S3JloMt5nPKqH/kusn75YZ3J2XI
b9fdSxx322zSgNmVSAKcwKr3rUM0W1Fa44ljl7/2JXg4T7XeHlE4ZhwbqqFJRlzlt93OQ191CTkc
L5LEhZ42yOkQh94fOlVoxl0X0hqLJosx+jMybRy0Q2121oa91eslWBZAy5qWMBuiGtaeNGkcpQbT
IxXqd2aX090KzTOYVXkRKPsFVNy/jxIMsqYgrlCHTvBryu60UO2PzNJppg5JvzaH2v5o6Q3BnrRe
6adhU5XvYPC6VT7a5nMKN5/c5CI8QDEAA8vMsw2TD1Mby12FiWeZsb6TejA+a/iglo+vwohB4eMr
4viYuOv9SjbIlCMrNG6PiwwrFIM2Kqb5W+3gJOd5LlsphyFl2RwoFtN7k076dU6fb6MaoCk7ONVy
NQIc6HR0YvNlcgEM0ItuFtQUt16lOoG9zP/h2OVIdLDkO2gGjkiM7KdIgmhQfeDu0mASOGk4ETS9
yfxX60+5MxzFhKBTGpRDQ7vjcBod5FxNlGRZYPiIXxTEow8YJO/4jDWKARAVoUiaUzxSfffM57cJ
2Gkiv1Cwm1BSsELYPyUWm2tHKV3437Qew9vjwtiWWID5CdmZ6V71P4ON5TPU/O5mmXgSAzr2N1TL
nC7nqiwe4KvkYiA1NEr/idHC0mOv40uJmWDJufafPlfFS6e1K9RywKcTz4UeptQab+PVQnlmJ12L
qDlfTrr7M9QEFZm2X7wvyWll/8deflcNL2IxgHTI55skj8sbxyv/q+uoxyo4UOgT6o1tFekraaFk
lNtgVdM4RFQIrkKfmtUwaJgWatsR9BklBJjJ4nPqgy9oRuQfSQdusEM5SBh2YB2HAv15bJe/Ytxt
CzP4qVAzHyoqBKuubpmO//dRB3d5fYaGzAFAa12JeKtQbJQcuHTnN7ZlZLs2qlN6b96qG/ToUA5u
hJreRmjcs0p3RXqg5jgwElrDiHV3wdwtE1NAVsnc4qxDJC4elfcq0fJ9l/TjL6nPaQypy7iD4iLW
IDXXkz6y96PTm6SL8Bxj+R4LlsHv/9FLQCH94FYvFmpJyCbpwRCpBot7RaBj/0SiqdyPYy5ebMxJ
q6ipxfrxsDMyGGqVeAbDBQ/RYZpuBYPzVRbdJTS7/K2vi2pTa8Tr5YTYvwTO+NushXWuYyt9wn8m
z+mIuylDU7PNJyR7yzYfklU86idmwThD5r5omdf1bQbJcG7ke5rl17fBUMkeNtEck2jzI36jbbuU
tzPVWvI2hhGwIL3QNGms33o0flGflneiqQOSii8sd8UWgGeKlLjgBbRZYLQpLDapQW+cRhSO5Rky
LmsOZMCQcSGOdJ77yXmLNPNEjHH6Tw01y5fGGiSQfqduF3fEFMj8dZTX0mWiYMMYuFX5LIMs3fi3
yNtNV1I06ibTB6eKp2MnbUxH88ua2sOhI/J+YyKhQw7bGuvCLL+wheAMzP0dS4+zDxjzLv3J7p51
+jYVJt53hrgIWAQWeb+OjAMtlnQ14ca9DsWPwwhsASekf6cIgE1t26XcOANvcJjn7bo18vAE4Cg8
OV7OpPTfx2YbPVc0LbaPb/37/cdXedAwU9HAKrmp16+B2Vi4m/Tp/O/FrgFt28r7jjS/2T6+H6hu
YEggfnSjibXtSBP6MKBePoyqNnZeK8UdBmn32v6uDBSCOAhwalbNeOWVZlrnEJzFqlZdvAxkktu4
4a8OPBKxzTLeiZmXXzX1FtPXVh8oLSCiWHePwCs2h/FXxyCUOkMAH8vd5zxCymOY37mJr8LXW/lq
RGzwYV9vlQD99TivIsmXu3aw1zlzW243VHO1S8vw0ZQodbgfI56Ye2lqzS32NuINPnX7TzESD2NE
dBOEypMDUgo+DgouZEev7nHp9QHOBgJbXvBX2gI7N2/dkz1ftE4v9OVQG3/4XEqw+0auL//+Cw7p
Td3rGMH/z0+D+5rABUyUIV1dXAd7+qbhYewejx6XEmT0lu2wYKfJRYEdCi1XpYaDElW+lCauyw7n
L/KBytzTNr/VsScvj289LkkeCG5+cDv/7R9sr3kVqrxUBehtpwmCkzaZPsSV5N2ZSoKW9E6ueHUn
Ci3jTx+N5QfuJbr/k692pZWmH+MymeeXuVRiZ1fFlWKVzrBtyHttdpy+idx9QzHDJ0zTi9fQzu5T
5azzthg/e9LfVli1GWzD69vBpluPOHqfpz5nj/ZGc/2orqPsgEp6kYe+uW+SEr1jk2hPyVh5Aqco
Szq9qm/pBJzAjKzZ+iMyCThyf+BYzca7KoduY1bvuq7vNB94Vi3yZ4gs9cIseARylKE3oCZG6BOW
saeokteY+OlSN/8M6p3WP0dTw442SYMLkPoSabKMTATzXbQ3DaTTml7t7dl9zEjLRUeYzGsqGlWb
NkIVfHCs0LHkW7SDZUu6HGXREHvLFB4aRtCpWmvRl8kkeGuSlCTQeO4QrSwDG5KqinCfu5SbDpo5
htsYOgpgiqBZ8oNu1levb5A01UGxyInoahpukLz3ZmIgkmAS1UjscYcnhsgm+YecRLV2tqfRpUP2
3tyUVzIMn//DDOQnLYp45WrOP9nc/ZQtonxG/ItWVHA7OBiuSlL/9CDgjNz73wP9b4s6k8BOIIM5
kOKqy8ozjiuYxrT3PPcymloEENNxdjq5W6EEWcIAtNgnlrlxYKosnKoEUTIc6WF2lxTzWh7J8qks
pgZjqm2gI0yD1WRxtG6Ro7miBoiJ4UVFFFDsZL99j7aNTz8WKcRs/ZTjh4f87SnTRXEaC6TKvmy6
bYMdOemxhdKA3A+1TG9Tw3IRMs8tJK2w2QLvymjXeemxbrNj6df9giReRC+mCQUjZI+k/7Yc25/K
I3GEmhrAbu5fW810jzoBI4XTAlTpOOWHBU5tqhk6loRThwR/w1xAdt7mu0jom3wg+EQ6tbbOLbKw
VDiULPiYuixo9IsmLT91HYBE0pHZ7RuESnqy4CdobWriHNpxsQh8NKwKlfSgTPlJJjvJTHW0qKcI
eLCodylKjm0e4tDsSAJmdvvqBArfxdjSa0O6TmTlRrMa74pWmOb3TBSdPIJE9YEdjUPQWo97d1d2
xoUeTLJhGPmkgeTfeXkY7rpSW1acaZYOOQMYvcCvTQkQkNFzPoIqJcvJbFb9JO0tEW5B8OPhG797
EC77tgh3UwsrQDr8yQ32wH3W4FHwI/GUzLJvvDIW6U94RNJll9nxsYfIWPkN7VJMR+XYgnvx7QFw
K+Pn8anKhwr1RHyHbsDkKu2+wdh9AuEYQSiazbooh8tQYJLDIJrMHEuBMms52sOHIwPIiDGB96ic
944VvyLYkyuIZ6xFHYVrb/1wiFoZhvWt0EQsXTVR0gxrOcVibXZ1Mw9JiV7nEPxktIXESpaudbPz
9l6JaJKUz5l3BG4RBCGjvokizkxfY43RcWb6HzhUaTXmP+SxyLXdG+3FREdqS2iJU9H84Di33goW
ytw1N9PkvUcpZtFqZFBpYcTcD6HxodnY6HJlXf1QpJjmMGBrgfwJbZtXOtA+XRql62xot3bQ3Qqo
wpTFyTqu8Fnshe3GF5cTUjG5R8Gx/9MMmk3URPZKsPaCiuLzJsuf2ul+vJgpJJkh7aLzycQoxnID
WuB3YGdfg5XMIJAZjAR1fRGg5jrl863g6KZYWfBkEb101Q4Y8PvEttwRMrFq7ZeC/sHFjCDw+wao
BSj2ayPI5TEMPYTT1QBAhcQaNgCWKqOAbGPC+yrRaasRR4TeJclTnZMZ0UuSDIgbV8UX0TDn0FTF
FbI6PeMIwBFdDUCRVfxdz2AfxRyRLq4ol6KykWBbBJ1q7b7t1WXM5LEQyOCZEV0dA065dKdw1xgq
nOXds1+ZkgMoKEqD7tSSTfUUR0i/9S69k6CD590rPrsSHcZYYgL1pq5cBoaxmqpM7qEfInqODhno
8VnNcx7s7Oq2TbgqlH+IS/FHo/WzyvpiG/eJtq9Gx9srbj2aOtO0xMDf09mpKDvyHuF3ixoZ8Pof
Dfgj6C/3UDZOiCZdf+eT9F6GcAvRzq0dBQdF1sLmVusz8Ky8YrWolrmBik/mKNI0C55Im37DXINV
GC6y0sdMLQxwu291AVA2SdvnuNTcfeNdygqnNT6RYoGqFBWSxQTDjUEODr19SUqINKPfo4Fj3Vmb
V61m76DH5BNDiFbSYCBPvWfszFpLdpgMcfEH1VFPMvdM4FO48hzCGuS99UmAgKx+mgzuNVGN0Ukb
tD9D0lwK3GebQic+YuzFnyLL3um8oIvyCPhsu9esmn5Vk3E2A7zsWHQKifyZinAmnZpwb1wO2TEk
46r8GBrQNK3e/ypHZe9FjTet5/sYa+HaJlSMk+DeCfJxf3OnnEF8o2fb1Ob+sJstE/aV3YfiwK31
DNCHU0ZCHOYwYiiAEId4fhONpJlGSMKcKFM78NPkOPdnhfp/j04BLrgX7lN3IKHCx2nSaGW2b0nd
XacZn6UYN+owcs7wyvQc92qNkeF78vVr0xUX8gmNk1PH+7Lyt4okvHdnlocg00mQS4efrhvypEJt
GfFvz73nZzStWNbRzBm0cJ9yLYzWg+npZ2N8HcWIuDQ4WraOODFnDTZMLEqGRC8CP13T7/jw8K7j
ht4OYfblwvGJtNZeWU260HWDbrORNxvHoPIotV5feKOPvqyxVi3u5pMsOL9n4KBUZSAXQTLS5ekP
LcLu3DVoWyUZCjSwFu5sx0dkuYTPeiMR2lxPdnTrMIF5w3FqvrKCEIlUyXWd6psi8T89vfjOrAE1
E1gEWu9wIUR0znQZbxkoPMXaRtNaGryan6wM/BcbJi03gpXfoNRFTv5lRMVnOHT/FIOFsgZLzppm
bY+YeTz1FYhYOyn+4Mj7E5nZDTcUTgRmAltnoCLsGpfxvhsWezFUxZ6aiRHyqcT/8lS4EH7MinwB
hIjW2mFW8VIMxruALoyVO6uWdJcTD/B2FucelufpjrgWB3WcbeMQMGnQObcoQRTt5i5IJmAUK8Pp
EYFZKMgs2S6aYtilHd1ZW5AP41EI3ivJ7EDo8CyHZRxhK2d0dQsFOISW9unCsvxDU9Vy12vdRtX2
QlXOdKzSGHVV5aqLVdC9nS4BItnvrtduGMBXPXE0rw0rVzUDKA31wse6PpfI7KcEyq/qnHX/p/FF
szIkUIcGFUmOUrjpyF0tDMwqcgiOUZ1zKf2NjT12wq91cimunpq4I9+iUOvKSgE0avpvxy/EpUg9
/QK+uyHHfOvCkNyLLF6jpqL0Gae3YIIwWsn4E8uP9ixF3RDdGoRPg6feG8Z2y9gTdxoICjGalWxR
mljbsXbAKRCJY3OXbBnUQjcuIJN45tBfUlytadqYe47L/zPoGQzJeEaoNNkarGW/K/GiRj6pPqNO
FwzGHAmzQqMhYvUI1YmJSf3ijNXPfFF5cehsaFiDuUTdY5jIeQdxGbIg2mahveMsvc4Tl+EKo8yt
H5OikE93FXsc5CU9x3H9/84nE+q/p2c5pqEgKbnCNizId/O//6coQ4RXNvg9DNrVRNKM0wLOCWJp
rxwSdZh+oSux2RERDfrZqualRt2MQiBrnWdjtL78euEYocnQDOVJHA7n//ezM/6vbC/HtHR+gTCx
QypGsP/12YGK4ewzNjw7n30jjog8Bdbj3VprjbmQl7K2w7WV6iuiOce7MBuUDeG7JYIT2462rguo
enTfjlgHBGgWVpLMoLOcalviP/T3CR8PXuTi/xNKJsUckJcno59nu+//9T/ourmOrhzDtpWp6zZt
tP/6vKtagf5JWtB7j4EJHNr4jN8b/Zk7qiM6rfTO4vQbK2m2naiw/mpi4OXAB9MkyUG45xhcWz19
uGpca2Ol9r3j1vtq6FaokeIXacQvvjumax/dMEOrds0q3qJ3TPU7Fkf93mLs0moYdBNmbVIsICPo
pQOkMXnrdKsjdjnq8RLXBuwHK1haDUhQzErAICVxBnkOXsBzwiOC7/Tg59OwLHFRUCiZq9Yr82vT
ivqZF0AC7iIBQisAfdVRwSxc0KFM9Cw8hHAPF+jnLKyTfciSPcCkaaKQVRFa27YGywVDDu9TWTgO
764Fla3Ehs5Z639Td2bLbWPZmn6VirpHNrAxnzhVEU2CMzVRsmzzBiHTMuZ5xtP3t+msU5bKZXfd
dWdkKiWOwB7XXusf2kOfo0yURJos8KK7WbjdCgk21gaRuPsAQiCKs0ja8hkCnpNQNnGhNzezVYQb
I5yCZZga7Ro8fbU3SwUNfvnj+icy6s8xOMb1Px/CSTlckzt7RquBulibkEZjk8CPSr7r+v7rW+3Q
wscA3xjDn8M7S/6ocijAQnTHuS6hYGD9vtSQ6facKae8SZmJNUBcqqFx7gH8LyqZTKyDwXkkO4S5
h4bYueD0k/TthEg6P9IG3YnOBJkPge32mvoqNX3aaT1QkoBExmpU8pQQvMOKJBJkFQq4udcflmZ9
AI9sbOBKxSvYPAVKK5W9dRvl0sR9Bg8ZpQ9ML4v99U8jie4myjFOo477OctOXWtWW3K15FGV27nF
F2vWxU3vAgVFQeyTRiy4m0IdxXatjHE0QGZ/bCbrQdQl0A0HpwdkJ/zj9UdepYhU2A2ypkaoHDO1
ICZWW5xjiLMe6qHUP0QIKrpKPD/OeS4AFM7CC4iltDCwz4ErBnhbSKDoAR49YqTU1FbD0opwrknJ
eFPjBOE/0RfubNyL8iZxXOeuFYVx30y3dmIoa7Nr3b0zAigYavyyWf1GjtSmvseNBpX3sp6O9yOj
8ghHuQblbAboBzTYHFMC8bvFbEfGseVcpshiKVSvdH/FYbLZkoGZD6MS5LcYilWUD+tXREfxMrWz
Fk5GuRTVoO1H3YVLKiblRLaEsijZ0CUpyphENXYKeaWNOBwzT1o5O/KVG1jpFie/4mNf5skioLyl
11l5MpAVRCdjxkpBCglQUXKPJgSI1cByjqNWhTI+HmMI66qfHA3hC6MX0LPQsb5PA9gCRV7YXmjJ
M0yUotbX2ADZ5qxZ2vZY7wV02wXOC03WoC5bOxCpY/AVlGOj/eQEXxt2CNAp03GeDekRvyyEqDDK
sIpd68T1TrgloTnZr60yRc1t5DdwSQuQZH7lUjGRj8WsN/iXQT2pG4ejCiE0CFCnquhXRT/YinuL
0VzC1ZbhEQzFxTeTkWL2DUGDcfQNE/hqmn+mDm8ebH8IUDuqIQQmTbaqDSiRE2dPXzrC6qXB8UTN
m1WEC9dmzHIAGIr2Cppi+hRKuXS3yAy0BQcKOGgEN+YI1Rg0eAaUCpyn44bfYO2KLXXLcpehIukN
LDfLZlLQ9BzU8j7W52ALZfZgp25zp0e1SbBaJh+6kCmitPvCyNIj4MJ43TeOeqvYpDmc2k33ug2K
1yiGGx0WOJRUHVOXIkbZZtonThx/7qSA85R0NjYGGlkN8A7Q0cFyCL/7cuUBYfg6L2LlI3YDIxpV
e2cCFIR+rNk9g/Y9kHBzt2422ptIbb/1YZ89ROlY3eaaai9aXe9uQTAaq6nVo6M5JNO2F/3noifz
0Q+QhUd79DKImZNvNR+b/FNkANkNdM4Y9ZAWxCcoYKb9bWt2srqiFBvoGv2dY7l7P9RuIixU7nzf
UHZT7tQYioQL1deJHVDNuiWWoiI3c+rQhlyB/1b366zoZIPKUiUG9mx5uUf+3/paoi10jAdUo9og
GPa1/GGQQVt2vTBXqJmwg9qVtqXYlj3NqHNvbQ4ceAMRKuo+0kypQGMIacxdhD+Gp5Au+KL0WyR2
8gO5mmqTmf68DCbQSuT4QVpn2Y1BK3zMBh9BU98f9xRqxXfH3/91Gf8reC3+NGVu/v7f/H0pyqmO
SBy++/Pvm9fi9iV7bf5bvut/XvX2PX/3Hv/301++FfVfbh7XT+9f+eaNfPyfX++9tC9v/oBeF7XT
AxnF6fTadGl7/RIuVL7y//bJv7xeP+VpKl//9tdL0eXICZ1eA6bNj47dLl6r/97hexN9qV/S9qV+
/5bvJt+K+Yeu25bhOkII3WQcEkX9j8u3blkqhWxNCA0UsfNPl2/d+kMzTROGCv7RZISE+dd/uHzL
p1THsV3VcXVeYrn/icu3qb3z7rVs3dD5QNcmv2wIiD9vo7hAoAMkyuIb4usALAJlZdar6WTclHf6
NjjYaxP1q0N5N724p/hT/Qggcq9cugflotwZmwLdn+fuoXhBWAgvNnR++AXUrHaHOZe9LR/Dz3q7
a16NYAkfmFPD6/gIC8T/RolLqo3g/YWutrugMjh9Q1wRAitVvCcbEgtqq5zH0FjZhI/xY74DqNFu
3TXSdRFnPk8vPcVfqBlyFK/FA5uaeSk5yHxW6axVpRJVLdmYlGDjQnrbYr3DARyhZ/xCA5SzFv3O
qviOuwEyx32FkcAzDrFFssMWCb000oc4YodYbqEWv0CgXZ/wPYLwi8rCkjIU4PwU1TOwbs2D8+pm
aywK2PT7RZRCUvQoet+iMmd94yI4k7aP48N0q1xYyLbDAbnrB/V+furXyjo/uuthAyB5I/bjJ3Zb
L3uoV9ohXFteselumweA4ulXeMvTc/ZAPtX8OJzirxTzixMOJu3duGuP6Npug3FZKh985RbVkiDd
k6lbIBoOJdDFi3EBNQLyNGc5KnsGidsNxMCgxVBowWUc+48hhzhyqgv7qwsHP1tY7bRoNljJNbjm
dCtNYsQxaCsk8GfZxqgIbwI8zAyP0kicgb9bmvWNU3LuPs5Bsu2aO3raDj+zayxxoUCe5JirH0gn
eH7xOWOhg8e6aD7CT8hHjlqL6lF/Dp5A6y9dfxm8qp8mDOOyA6InOQfHcKm38wLXM+szok7RvByf
7HaB5tmsHlFTC3dEDfNzcIH9lK7tkirB195e6t8yZJXtr/bjnMa3CpDYraZ5qfpNI41QwV3vt2b8
oGNwXKpPMer0LXJpiNWgPQf/pgm7fdGihQ6ccg0qf1upz467KmmmONro1s6cHwos/4oHSK5V8dAW
D5AullCkBwW5fsRyHkIffs59gDEKCBLsGV+1/kxHsNNOtEi2AJL5sXmSOHH8PSevyZekAclihKA6
Vybi9Jq2VuDYXBAMJVf1nAVHxHpsDaLasmhWY/wV/RYyimQMPnGiwkTAWOjsrhtjgb6eidwajl/2
DZncZf8tzKXn68JZoU7Y3sTH5kXj8WlPkIRECDg14wLL1hs1zze2I2p6ZrLq+J/QxhX5u1WsoHIJ
hUbAxFlUH8CVidf6AJP+noSzgloZ6nnSZX4dkupoD9Gzi/gYcXg+PZmPDcpapvPStudmPk7QgY+9
vXPwUSBTEmsPlU/yFXa9zlQR7gPOXAFJTkfz5jFaaPM2HG44MC3QsAX7pfZbtCk9knEOIcz4YTgS
MGgZ5TPI7UqPB5xTPPlHjnTdwvqU+MkXMSF6rxp3Bsmg0ro3il04bEF5O+46pGyxCC7Tl4h61Xb4
gg5eN6BwugQ1gCuXs51OADAA5FM0dqdd0n8uT0Kdl5Q4BmeRvw5UR5HXP3ezl4F2DRcoBVYM0WO/
hwSaEJoikoHhkh3fN1/YvQdkExCMw6O73Tpk8RF0QB0BPlmx8fFehbgDusukMxZxuPULT9MOYrz4
NXel31w3qf9ot7596dvX6v0O/Gbn/ncb+v+L2zTph19s00QKefM6vdmlecefu7Rgu2U7dR1qxCqZ
d51d8s9dWvyB8Ixjqzh1a8hm2fKpHPhO+Le/Gu4fNrxB1yZ7Ax1MlXknsPh/PqW7/GPbmqY5Gk//
J7u03O5/SLWYhm2QZNA0stGCcAKz77ebdF/bBYdeikZhgWA0Lj22gNScepF7Pxt4eCGh6FvPyXDs
9PsAFTHXvxcmSDBOnC4CFdFDDOzIAGCSb2tZHWEvqNXnaLq0dr34oV3/DAP/knfZfRHlbfO3v76L
J95fqvXOqT5AmDFE15WyUn9uIObM554QAo0I4GD4h0e/+Tph/vQLDeSDLNcwXaHKtvshuZdOflZO
GGdARaNSP9SQQZTr7ymE8Fkc86OabfsaBVjUNvNLXT6MZBkSHEE5iKXkSh+m6pIha0RidW40WHXH
jKqrIrWpq8XzEH0cBgX9t6Mfwf/mQ3LxLNqavfVeqUJAdM+TwkwOP9rRMRsulBGBFlyG+mIFD5CW
PT+aPVcgQx4eB4gTlMCW8lO68lmEVEKPVfoxAhLidDj/QVYdLyPeMsoB/xWkrLzwsWrXMMdn69KP
qHKJi+ieHRMWhLiQOBjGZ6zB5WeTDoZxk5D/Hdatf+HqkvESIJZfX2rOwYDuQEJRA7ihDVL9OeuO
enKcqQPqTbDsw3BV9hdtjBdgbRcpopWRhmQKBqRoeqbFs+U8s49BnINQHXtJdFGCY8djgAaGo63e
+t/M9rmw7pX5yJOp1CEaYAiXz2E3osh68MFoxtHFUWEMls+2pSzMaKVmaHtXS8algYfyNDwHqCIE
wTGnM3R4pI7FsA5ITxxrh8gQFVVNeVYwwcnWpB44L1Nhcr5obbyRr8xGBQXrdsEhyD/E02WAFszc
kO3Yw/oNt3yjrOm49XMNeod3GP4zbm4KLaOrE1k7rMWNBKO16TAaEQrT1vOk3WM205fHNEFHB2gM
OB3uJiczpGVb7le2mM51lEWMXC+Bry9ZHAgEZejog1az+e8aO8SAIA51ezHDBzkD5fWr1heqlBEz
WgFQymXyhZX23I7Al0kHaPEDX29aMFAZf6Z+AXcjp3/JS4oH+r7uLvKrydcBNn+GlUXwwrw27gfc
ApWKPvNBUBy5eu6BkcnAQYJOtS4sElEKroACXy8WPJz4BzJ5FYwcVgs+PG6epGUqUpH1kV7jEYGI
TXPIIyRFLbH89Yoh3iaSv69ujqYLTSU/b6Ff+3YG60rkpCC+IXzh5xRBYJ3QCjj64qxEFJxbLgHt
RfKvUXxsiYW1NEcuFMWg7FwxfkXto96defRErDMq8qPvnJP0bBD0//pC5Sr7z4T39+t0TZXTnCYs
1dXfXWcIYKEH9IEAJuXvojnz79ie5NLWcjLozwZ1jl9/o6X9bOV3HccwSJc4goz727Zp2yqCIwue
xVHxgwcYiNYj0tjLdtj42DSYcbZ1BW2CxQbGq+wCBONoFYIPbs0Twh9ws68tgZAyEpocJPAqIvGO
6NUZpEsNAKyYTvJd/BU1hzTY2tQxr6+OyFxSKnX7E/Qdr0U8eZCZ9hBlK2h18rOrhmQKGGIbFati
gKRCbB1DE8ybcwRvGUuYZZM+zmiep+JYUDO2S9yb+Pj5PILcl7Ab08v9E6Ghhp8Kb+MFqX9GC1Je
lqJyn44Kx5wbtIwFXmTLTGSIpEK0CDB46ttF4qAkG7zIW5LtEeinNuACOTgE8SPfY2unOn0xI67G
oSDCRSNFbjI0wL4vNDATuCMhEnsG8L1kqM1FuPND1LRV9qzxRA/L1q3na3/TlDG35chCb5cS4B0R
2pD7HE+EKDOp3Vk+IC+L9sdKa5FV1JFPPF0r3Dh2geopqs/0HZ0jG8wpzwUeEfJ6VPS/5GUTiqz9
Otj1ZMzN8CvEaYzUuMIUfAk3xnVpiQ1WCADGiCf3BCJ+08/Xrs6NE70oQUy0BifVMvDkJCBpS6ap
XXB5NGrFvfAqzCZjjtQdRMzvM65wTEJdE4tfBKcReY441gUJrVDkiKhyduCuQpLZXZB5skXZChSq
k9ybbHdd18Do4jm00ZGYkNfOxVwHKDCCFJp9UrfXDspQGWgUZgwXJB+Xf4+VsmohbefTuRydp7Bf
msqLy/nKmi9+uUdCKP8KpWJFP8teq5GFpO0rXHZkxKOoa9l+8k7ob/k9cggOnKw8+Yt89cxgCV3u
i3Eqh0CTcS9xJ/cuerhmIeQ3GpFeA3a+KGhoeLcaRAb5hIb+T3GWbSPDl4Q9RWW2oUqIuj5uYuOJ
Thits4VA92xRXzjLwZHB2Wq5pETTPR+TBQgynHDYzLf1rR+f2fr6alOWG50TRtbzGsNdBDcjY0R+
8HWJo1M/Gs1ZXnAP7tiUutIqnBr7ZDuMvvQ8GxnOIsYCJAx1NFbA9iSvkIsl2bjo0TflRYJr5RF5
2YF7yoWQ4gLQz77PF9VZAq+G07CUi5ccaSlzWH4KUiWrAqE9RYrOhsiG6Cf8BQALgY6AnMrCK19V
ZhFeybQ+pxfZqk6JEjczSo6cGvUzLjatdbkc1Ug+c9fKwBvoDkx5mNdEH1WwHiCBMC0U5xxA1K5Z
VORd5XXmkTn1mOsqKwX9omCGkzp3XEmC6ARyhXp3khcgP7OUBgF8nhGdfUGcRs+bEbshckId8WeI
wpyOXGoTpKjQc/9Mvt7EbTs60zjMDHkTqZwow0ZuN4nmX2eBvJeOoSqfBl2/kF3Je4DkgvJdDBax
t1z3BGOPJlc01kEOjeSYx5zFmfXKD+BHrxOITbIx5dVy+fKJWr1xxDdVIe3EE3JfYxjpnOQZUHP2
yFWFmD11VY7Q8VFud3KFYnA1yqlQCCokgis+y6ZUxNnFEZE9qOMloFo9OXc6kBQsGk6PTw+XKXep
3FYpxiDJQuv6LnhmBD1l28uuYSUSLMFB+ShvVfYXswLLtevckTttdh1Css9rNEjlgsp1NSAHbYQ+
1LWVdHinNguAicB6ZT/qbNPI/CE2vGEUcHOYAywczMMc9yVW7iMddCPq0PKi5Bu7YZMyR+S3x3in
cB5ahMaTqawGocmdweVGZFvLDcwIQGWalB1T3ZM3ObMhVoh10rSpA+lf0sjYL+QYk/uHIDLkKbkq
zmQAfE/a2kLHXFsB1nLzTdB8Qv1i6RTqWo5jOXZlE9EF8momvkgugi4LoGx5qj+M0ZNcIx3auWDX
reDOX+dPonu0DALlbD/66dodNJRcOtklauP7Oiy3ru+bRke4KjdlE+qR3Geu6yuPya1yBDwhd3W5
G4X1mXkn92sWM96qYAI5mDS6JrdOv8y8kDnBVGbxmxrItyz2tL78aJ4IxjM/GZc2E0JOCvl4afJc
fZ6Y5YHOJQY6kq9YkxGbzkOyfGb4mHxRgQotU1I5y2+WYQIIKjjILCls0fJG5LqWdIDUWMfkHs6X
yd6hw1D+WMiF49cR0U9Oe46K7AN4CYGGkfsOLAEQECRpx2mP1mDa8q8cPLIzaAm5qfz6634WmwLJ
JDXuGCAeCFLfxl8YawZOH33/Prm5BxxtaE2WCdlhRAxyeW6R6deBYVfNHqPfoqZZWG6d4o41itVC
RlEMB3prYmZ9o21+fZE/OwI7FrGzcFRTNfRr+uCHI/AYlPMAYRspdL9dGCabEtukDM64UpWIocGn
gJaSVyxDVznPCEDkr7QioyAjOzAFj7NxlFu6XOOu692UyoCFNed7iOFqfBJjWL4dcdSzXMzkegrS
3DUPmYKtwHhyBpi+DACWejkz5RZYZfVKxiAmAHcZfaSsozV7xZCfTYL78SRHinywYslhZgUt05eB
g13R9xrVmxLVj7kJXfvXCN6xLM2hqqJRVlHl6PqhoUQockMNcKjJQkQUuX82feaTDETAbGz6+jP2
b+zl5nxkQyI2kJGFXJstwhi5JsjfYYNf/1/SwOxAbiQQmXVAqrEbs0jJjUCGXbSrTZWNifTr3tas
n80By3JsOQls1zHeZTxEP1KXtNC1kZON3uZSUcHLHazsrrEsvR6i2UuLEoTJu1TkMmyfJ/YkGcoR
7spIiJcRvZVfFRuAKUEbLyRaljGAXROYsafJII/zFF8jpm7BgUyuGmaDpgYL7hw85g2iKz2GDPNZ
vnywzrKfB+xa5OCT/8ldRE4bvoiCpWdPHE1YfYiqZHAon5FRA+NLbmQDVyFjL7YLSYaQD8m997ov
saGkyRPikCPFTj4hJzIobBSiWY9kYIzU3Tr3WfOtk4zPr3fNy2SATYTHqOM3Qj4OTQj/86fcgmW8
IOOKa0t9X7Bk6CaQq1UUto3vQZ9u3QoEbVnHZRAhB64MHNos82SUJfdWuSnKvZQ0Hbiar+Ai2Z7P
THd5lGLjjGhzeYZpuT85B5WYAwL/IYyHuMjCInfQuz4ieSf5yay5cvXwAaCx67H6yq3MRv6F69Hk
wShZZPa9nCfIQBEXyD2pZEvmaQJAKCKLTD/KnY23I2OwUtUTO7W8R5PW50ElepTRiexLRPC38q5k
NMHXs4TK7pf7B2/59bD92aC1VcvE78IG5/YeLRb6nQ6eUEeKGOYTcXobrGXwIyMIbpVvvn7df5Tg
/nfZ6zcp7v/vytFkT36R536ts5f8bZqbN3xPc2vmHyo5bhsgpOM4aI78I8lt/oGukCV3VZB8hsYe
8j85bpP3yBXTcahSm6YjU8//yHHbfwjbtB1bN6ls837zP8pxy537n9kVxoQqLAcZa67L5nt0ruHH
tXm2yeNS6YsA6bZr18dVnhWaKFABxw6fDuQT8qGNl6IlcYN/y7yJU0fWuhBOCzR1p2f6uopFA/4l
tW70yo+2BrZwR03RqoXqlmJ1/dOO/GTT1cPXK3VuRhvPawer5Syr735o+J8kwq+hwbsbskHmsSeb
pgXb6F3oYA9NAicUTZu8tF+U2fAPoLj8g1m6FJ+6T44gOpgnOwGBquCshrrVES4QK+OMinpvxz3G
BRHEXcAigDqRMCqmO5TDEGjJsWZKMV4oNTPy2plypyhCdNiD2jlahuocZUJ7W4W4EeKTOdxkUUEm
VWSbsM/n+1/fpi1v4+1t6kAbdFUIaiCyUvK232DXtgZurAigS+J7VVZKDbs7+1oje7CJohbPYoT9
awoDhyjTjY1ZIdJ5pbF2vl3fkVA76nk23rQjeJXSnW4jQw0fgy7Dzmu+c0qhbbtMGe9jO6u973p7
4ZhnoMbRWjJ9311WVb3rHJKcKhidL6W5yY2dJfzgrs9MZQuu3Dy4E0EZlnWvZR9on1ugpCAIerSA
0dUxrTy/BcEFznUJTqhAw0xBBxavjlUv2v6AINahHOoE1aDc9IzOsA4jcjHkn7GcanpI+2j3aOvr
n2M+oRPup+ZtGOUOKqiZJOJ0GBqXyi7RrY9dpJbkXFtf3zEdb8GOzUsFviZRl4E2YdL/+SPSms2v
O0q8XYHlBAMFbZgEzcK2XFV/11FoEJRNaeHaMOptxqEPLcS0TPn6qOfsrEBpQCKAUEbc1BZYbwyP
8OtUDHJsADq34TS+ZBM4K8at1LPsgrXTT+pJhdV10zfWjRKzEV3FDyJFcYEhFNEuF12EMSpSOU7U
aAc70bHjxIbZ+82tvY3rrrfGuDbgfhKp69YVYv1DXFcO5TD3CJUuU1WnAISxd0UYl90OkY0ySoVW
MjBAezMaNlpZKFY6XpCRU9VCHWv7Bixjicgaxi8RzniFW3ijYLKAff501QZXB1OH/AFjxVWm32yL
2k8u3RbgvoVK11gked9On14t0qpCKGPJHu4p1WihaROnz0NRUEEfnEOJ1crCNQmRnakMDiZustA+
k9/l4N/mma8tyPnBNFz4CZpuSpjSj6tvMw5j22EeQE6rcjct2g/UC1N0PQbjQ9wGJNWll2Uof0OJ
sto0efkxjMC+Evk8usAdlN7dFw5ek9ffRjP0v/8WWHbnIauKiZnS1STTIrQALfqna4Z5k4HJ+t2t
/KxFDZBVmmparguE/92t5JY9IYWXLDulnKCYJf2h1U9NGmn76x+dnNTX32YQ4Nu6aKZtJMfIP39A
LAR3G7vkWaLI+U6zTmvsZof6kBvAwPMm+c06+rOBwIxn39OAYrnu9ZD34xjuUD2YElIxSB2QoQDk
k5la4vXxmIBW0VQvDeKvCHGhhuIrxsYySB4lv9mzNLkGvFvMiQ6EXMgZA8b7xXyc1c5KdZIhY+mb
67kKLqaTaJ7IicdZ59WjG2Dw2kQCqk0V3YNW6X/Tfe8AaXIkGqpqQgzH48vlNPt+QiBf3+Gxgk1K
mpqHUGtx/2jS4gYVM0o/qn9wiuaLBY1xM7lKcIiQQev14cGocmzeo5LYNhxvLNMHnxxgWnHVrc7c
LvmOoPi3Z8mfNJWh2sSypg303rRsOQx/6K9cR/FUlGO6DJWOEa4gGldr2KuLRo6RrjpWNs4ERtsZ
R0TG6kIL979e9a4t8bazGCd8NShAlRDt/YJuK1qSVwINqbneakZAWA/RPTTU50QqDmAeSE62Gioc
FHHdtUI4BPg+IC3XkYUASWw3Sb5OHEyQfKkQi34pc14X4QqKWbFyWWVlko3UYWud1Ka2V4YN916Y
aGaa5hphzOKT3VucC6dyxAY80D9g42pj3Vt8FKhfUd+cUTCrqcZHY5OsrsvwaLXN4dfNIP51zNoE
H44qNHY4lFffLV2YKSO/6U8F3NY92nW41KnuoN6GDXVp3W4hWYX9zuzSfdc3cJgt9ekq4q9R553T
Ot3bPTR5AQNvfVXaVKFAwfKxd1S81GUUhe5vNmIi5ndzTEI62YWRDAJ2+f5650k1QrzG/wyY2kqN
NtYggmOtIzfgxO6noQVKRjPepnX/7deNJdGcb4cM381Xqg7rvKG/B5JYmW/EsYFnDfRqd6PHUoJ9
1tGja/Que+KSmUww3H83p39yyxqBh+VqGgNVNd91Uetr6BTlgfxa8HHNS97BL8RKFIazG0llxlo9
1nkm1bjdVdrpExJvVoyZASCAGttRKODZPsEeCc0QfSvPI4/Nocf9+De7sfjXvcPWmNLASTiBECy9
2zvavAnasaR9rqpDA/X0AHHbSnTWh1gPM2QJwhPaTg0IDdgWg642yxoWYddX8YQ0EFZxIjPbdRrN
X0oLveexq7O7LsEVqsGO91GdxxlEY/qb9v1JryIYYkBItGznX5eiCnEVK5fZWT0DAxlEPRCfKL1p
WlCs0EzD7VXq+dcj6R0miXXaUon2XWIulmvBr2/XP0y/5nimCRcwtVmstc9d1UHSEeODG0K5dOD0
ZnahATZylpiFJp4RZXvfQTFUx5SNBE5636rx49QEX6A5kMFpQ2/O/E96Qs6nrZSNNHCpEYhdJD5Q
XMU0fzMPLQb9++kA2oBCPkGjCbxKteW4/WENj+me1q1Dh2owcePkGA/1mJQbJ1LW3Ryz3zuhjx4I
plx6BEmIFOcEVOWEwt2IhHkwV8JrjZWqZzhJYyzqWQpM1RmjLLRQQ+wvJ4hCIaoyoYbJUpSn92WL
cxzWY5U3OH2+1oL6YZ45xpq9u9YLzYXGTulXy9N1YyivZonWgxatFEuRtovJIXFbSnimc2oMOH0O
eanaMXsPdHSs7NGtNneNT5mwnQRE1NRvEWd8rpVsVeXYAGMFhxmj2oQbNo4F4iO3GZCmg9Z96i2f
Ky4MsYp6Fz5IOevLCg7PYIC8TTF8bdwBKrmBgUgZvjaoYBQNAJacmNsjnVqtWqX7ZuEUurHj/A5G
sNFgQui6ymEolWNefXBgzDw+cJQrV8VQ5itmPRjKBk1nJ9A8dZyznS6kLjkncwwMXwK07xaEG5bX
k1Laqz5pKmMg45cr2CMN1icRkZpsWkYfwgyZFue7lK+tkwDl+Vm7HxWjfMyX6c2g6/EDMl42CXi9
QXC3+airPWh0pJhWSa2swzFbdwWcvxhBFZh4BYYC1A4VJCA3jVbuYWePy7h7aKyhA3qDlH4Kb2rj
55pYDEJF1iTucT0uS3DSLiwNG0So4o7IUkxfxnDExDvrfE+Bh0jXssraL/Wkr+oxFasxMXNv6uc9
buQkwEdTX6NpKx0bBKy0MUVeNuilJh44ngml19WUK5dkGI9+W4x3gZZON9icLutq+tLkKIMqkJjC
NLWBY8SLDgtftA0gWSP55iFZDTA6f2l9AjfcN32vzLrVKPxw14zRXQfRc+Gg4+cRE5JsIawB+gOP
qex2+MIiBiaRZVi0HSLq40u7xmkZ4YlGcb92VpVJJZFsoYOhwy6ROmDs5OWyEzBbtH3nJ6TGXf3V
TR3SzS6CGAkqXwenxX0Zis5DUffaTQCTlCrK+EC1GsmavvoSwio0wbLtZ/XVInHpRUIySPGKWgcj
QzxL0XQIwEvUnR+iOOIiksIoGExzmVAJRxqBWhYeouaMJCkeK/Kw2mxNyAOBAUwYgh+uAnl5CWLa
3mUmLwTcn2VO+WARY5ux1mjtfWTCyOuCemV0fEyUYgqO3OtAlSu/ZFO1dQPSuKWWiY3ZdftSMMsp
ImEZNifzQkn7eeO3s7GsqJwvqzoxVm2LOGrUPQyY1zYN64k7admqW6FvI7YkzDfVrM2b0k4eO7QU
8dHLdE+KGJCmUpLS2oBy2NUYjXuTwBkHA4bCUxFh99BYjlbB4OaLvkM0uEEJadaGr5kNkhGtewSV
VxqHfwS87VWfMNJGET6nnQ+h1Spqjzgv27PYI1almggixSV16AFP3rpXVrWlBai6qo867g0EKJh6
zGgc4L2TahslG55C4+K3brWora/kCillOupTxYoE4dfBWTdLEDJP0KSENbtEoaSFBlAjoKHHGyhO
6s6ZP6vaaK31OP9icWuiNIKViUgLisH4ftb+tHSMhnp8bz2F+RQekrgFZADBH95esvKnHcIs/jFW
EH0mlYOfnj6tBxVRZUQbylVkVBXEBYwGfa396pKBKDNsTZrcQU8sv6/dZI8+5pModlEYfM50BKjz
3i4YZgooEFy4awV9ExfBnshIgTTaDZ4/WHZEiM6g6JM++xIlE5b6p1rnF4WBm7n9EfZ0tC2K9tLK
laJges5Bu0tGsu3KiNQUUYi5iqbyZSpjiCPl0B2NlspTA7oxHOZzGH4LYbYukySaEImFMZBkfXQ/
Nco9Zk3OAmE2Cs8uyqL2qHx2YIk5RWncW2VX4SvOBiJcdcLGQ+xKREP2HO5Hin5xx74QnRr0GP0c
RoNVm5/aeLLv6F/WQRjQY0ha0jaTT5gIaOt4+Jy2jfVQpkXq6dgl4YZngMUHCNhR0vDQ9Pw4i8mG
KYDrn9HPS6SIkQtJT4oV+ps4JN8yK8kjNOZ+6ajpOYtwKXJIZ1bhXfhENPqa2U7zMDbmsfXrbWNG
2truK7FC1zxdFBD2l26KSWOQFdmyyHFG12RtKBqx6Esx/sWjJRAUwsB0OC3epo2RfuzNB90docGB
CjRSdB5Cu9nVBaSirgQh4oajFyUOkZuZPI5Fai1tnAgQDUvEKuuCS6jXw0Lps25T2GeElVGObXqy
hMesAwwbClHvmwKCRRDfqWZ+hwYz1mpd+tVwS/2B/B5JRRTgpil6QUOZMliHWZCGJoeJBdrnMNCh
n4ho52rdEbfbGsR/cMtWuaupXpUtTClzCD6FGvYzaYEjTW6EdyD6bjJrMI+u7bxwXMFhqktqD+O3
fQoN/9iY6i3LFHx7KW4muK4aVIIm6mOZKR9Dx3/isL0ryYnzMnutu7rXoqS7TUZJP4c/UxsoeiWD
4uk6DIUyIuYtemObl8hSkTG80ZDbWFs2Fk2JYh0TVNI2Wk0OdS5sxJPVC1gdG9A5VGnUkhYZIhAg
1eOPUEeUJRCcaMlagSakegcRblyFlAxDvKVRAXrJjanftQVslLSCWYVUbF3iSQkNJ2maYeVrGL+j
TIEn1RzFnlDttWaPzV0A/ZZhPomNUSn9ClDqZerqGcUZV4BJs+2tIFXMRBYfzKzvtwZT6YieCFQz
OUbVSWyLrngRyre07Z1l1jRsTFOvr5BHd7yxThtyv2Ao1fhm1jADRURtaYwzcozyKtPOzB6ULlyh
f1ZGQv/MjpcicBYTRlS9N9iUgw3cTQNCQa8t0CPuct5Lpm9V6sM+QEBmzenDPjwNcZZ/qfviMec0
s1CdDv5ZZ5NlrpDYCvZFmX7K9f/D1Xk1R4qkUfQXEQGJSXgtb1QqqeT7hVBLarxNIIFfvwfN2z5s
hdTTsyOVyfzMvfdYT1lGGlpVEZRIDDFkIPvQDpiQRPqTOOLAmvYzUi+j6Ua7GDp5PXG8TTho8Mlv
wWWRJM+pvRLuAzFSmy5uXe6Awt00jIm3ccQxb2ZnzwS7NaQVx924diMZ3iyTDFUHZcDkdYdm5B08
lUH8AMbmuUx5/zdWSTqTi5gRLDERHuMVhjGgIktMB9E6LVVv9NXZngXqqzhEUXMtc/TfpDjdUaf9
SXUBuUzVF9K3P4YWgk4QkXnaNv1mqKhNWxdf0sBrqjq9AwpB3dltimZ+653pQPqZubLG7l/vzMRQ
x5IS1Ti72saB9QmsJNsT1p1tR1BrXGPetrc1XB4DgUONZL+WRHwhLnV1/NT25gHVGql5Jo53chBW
QMAgPknzGVc72pbRPte2F20mE2g4ABiZfxRBTHVV4uo1dHqxcfQUpuwvUoUf7vKRyIV1z2Fa7rPE
mFe1Gwn6ou5hIJ9/q1rvVgaRj16nenES0RxL6g4hzAedzj6pCP6mXTJmzHqmTlo1LYW2rpMDh6yx
rTKbBBDBqGJKTL2ZqocCCs4xJWJlMztueCKqwgiIh0iRHRaT3T0ZIxrcxFAHgATQSZw02Nqp8ZFl
o3mtrIPXY+mLhpkwptYLVxmHScEUcp2axT8gR2viffh0kFZLdKHKh03sDhMqAQn/SpX4mOpd+8DQ
VxATaURbkJk7zf9GE+2eNOZn7Th/x99EM+yQVksk10JqbPy1WkQCLse8pbp/EZgVM/1BLuiY6r7M
lvxi6kHRO/u8Ja5AmHeZhWlrth8cv17VzbObRvFqUUDkKtmXJjr3lACEwvrDTGyp0D7RavSr7NUm
p3fKqH2G8igE4xwS0qngbeM2wfixPbYZZouQyavnNUn/9zWYzX1QDsh2suyI1vqRSid5bKirerME
EhF2bzQlGVFaO4NWapVHPQWHDsmwC+bzUFjQXFP6tQATxejiII9RH6TkK2T9JHeZDUCSKka7hDzm
9tbOEbzbLOmfVanPMHB4V4Ugd6dwtlfLT1pBeTkGfKYHEW90D9LVd0N+3rB6S9pw503iFuNaKImF
KsH9OoLET7ZrVWd+x5X9WCmL6CmfvAPSU6NDiQMS4UjPHf3BstVZZz2ZS4Mbv+hhQ6RbjbCuDtEc
wmMznB8zc/+a5oh5FJ87dgSbUD1jRDlYXuh8ypXfkOaOw/qxcJO71EwGCCQoKlT5lmfhC58M3JSe
+ZFI/6/T44cT4t3hmS2oxGK4v2Am0xcvCu+J2sQLkjwoSn/m39UBt6LeexMkvzd6y6ltcNhNH0ld
P3adRzxD2278zmkIFYg6fPhcpllRrOZkfs0D563IxKUhYHVVCnwzToNXxrFPsm2syxSS3ge3i1gV
GuC6z7Cn0hOX1sJ3F9ckkVx+Odw4r07a/UzMMUHaBMQVol9RKJgnQ4QClSdCqN54xTdDqFsyI9bu
B/M5JNKuIhB+jfaCaAAR/yuTcNpAD36dRDCsfEjYKPxv9RKCYOFY9uP6rqC7O3Hn7hyhxL0oSZ/w
jIjgDIo+r4KlPEDqCOr8s1HGB7zPdFt0zg+xzOSG897hnAsr5y0L4i8JNXXDfX0/yYbCt89XDBlp
PcIlFBXXaT6ChOnJxt5OQbIvbHJthDrQgj/ZWXrsiQteezFm3d7mpZFRMsJxBqNbzhQ6hTKPcZLc
JtV9JsOFq9sbNNzrMIzgoqMOSlEEZmnarOMqOJWtgQSx3MxG/McwiuYQCy/dDkQX0PB1PYuf9lg5
3g3wKG0cpX59CBzso3SdPHmZPsjoHMaKpVwU79ADgXjCZQcagWj/jIFSJOTTxE6ZqDe2D5PMOSVV
AtsrrdEZZQibybZ5cxx040WTo/NiFLP1QiAVbj5f/B5zUzNlpMEJ26RTcrEPS4Rcib+fUlQ9YCX5
4IXDY+YJfRAZOHtNximF38xd5KOWnlx62rwEngi3ipveGB6c4RC78HLGIoGiRjCDgxRwwD+mhi2W
woAW2BdrQwxHNTgng/Ey+2LIwKL7geOOq4asr16TidjGb+1I3C4VP/h2n4fACcuNm8sfEt63xm1m
qgsvS+AhYqrR+y5xY3ZCViqhXF2AqMrXxFzCQHvMoCrEFfT2pquOYDA2mQuv1PGs/GyiycOFzdvI
KBHrGamNTHqu/uVETJ5i6OuRT7swqVhux9j5cFK2wLPF85yHrw0j+LXsuWl0hnIpzi+OxRvFi8i3
oIY7dCZ6pX4gr9MvO3nC+bWTBZmp0OAuWa++Rm2v0zr16CIszfMuPAgUClkuXlxDWmSqTHjxDPGW
ZNrcG3Vqb3oNzsL79tsmxzkF6UsRF0m3kXbHtjB2kyHhmNbNuzG2wQa+Ot58YJR+4/jPDcktIRo5
xAN/J8jTONlhyocENG2VKjfBILnc0NpyqqDMyowjsOvxTPbqJS4K5hmLLc9lyqIJZbbT4Q5m8Y64
q5sqzU3DyX7KiZLivcktELTfQcSwr5fhH9uO90MuFP2u912qhRFY8mv1KZ7AlBib0U/WprMcZiMX
VSEzc6vG/o8R9hxE1nHypv08GhwDIUFv3QWs5N4fJARopkoOdJGkzl7rsjkTwMWrQ66fYcdvvsVm
MnabO/2HhTLtr1tW+xhqDiSyGJ8Ykc55U+O34JCSAah1ov+PqV//ZWZwjCBnr9mPjxt0JlyiRgAT
sDWybdv4JIq7PCGhhl3ksiHIe596j0OR7DTkxBVjcjQPNHp1jwJ4Rk6TZy9qLrZ2Rifs1uVxapbe
YVF0iqTekbYvAXHNp9FzFdAFixnvrMSuoecI4AuVFgdWTLjZNnZqCt9wJvi53YBK4Fp1l/TFySZZ
iop0CPF5zEh0V5lLgtPcjyvTNraSnEeYHdEpEV7J9rRviWak4MPa/gqh51/nOW/MR7DhoJ0Xeok1
9RBzDnx8BstYsxwNuE+K7zwa8BYyuJN60mvdgEJSmnGoiIkTcX44UxtGibxoqHUE+QNLE2GiBXYF
LU/z2muMeiX7Wt4eJKoTJTH3DoWjexPY/fJYKfBKw76JnVtShj/GpCsUkyV2eRHtWoPAwlh0p3Ly
KXQiqhyTuUVuFzkqxBFdSSujbbz4PpbXo3F69qTSw5Da3zT5XPvAap7x1pUnWr0IKhnwyhpfIQTb
cD05/RluD6RFEs+wm9iMIBLjSkptIiRDpBx0bRqCjOzLmgWgMZNZSwGjJxnwVuONScLhEZLLuNKL
gLNlzGMEt7GcN81U3Qxf1scxIc0oju8iooq8jgCpEWxQDpCLk2Q6gf98C7I3r3nuJ9RO+ew8Sksz
ZDFXc+VWx0KPbwh8UCO3U0X4B8HKI4zLxVQAX/GdnjJFCR/j2mzaF0JYV4kmxiKLuwtxzX/xtBIK
rNPt3C2sXb2AKlVIblsEg7IcofZJYjhVfGAmTqK23b00dGO1q9VJVkPBsTAsGZQceMJkftIIlL1v
gROYJ5TSQUTAai2Z/KW9eSy6gKYyCPe5iRFTOOgZ/BBceuiBJyRzbZ1Lcd/V3Zvdxt/CFQtCyXB5
d5AikeTuBj5VcgcenGclvjcK9VRBSjMC9E3p/AIT7xIIYgSgQM73c6UIBK/GeKe1tfPBSShJQINd
hIQmaS9AOItiAbDIVzlNZHOusp0MXZQlHircCX5dA2uLPP+FeVHe9SOlnslct7SIHcyBiczlkOxy
GMJ7a+jvPPExOo25nqwZITEvEMyj+dqVy0QyML46aoWmQJA3FxXhB31OgtawFEwNYvg8IP+kaIZ3
8xLmIRdvxBqlyJgKmGRkZPXYr6llzkabXbs5J8hOcxDRlLPgJxbSBna4oi29GRmjHrchCQ5SNQiG
0mCJxG40U3zMqRSAzOPGzB1ybv0AKkjrTnvTtCSy7uLLiPlPNWX3aDis3ypBln1V4Jf1MrS0Bins
DMrExHid96+vASR5XlpsHWUF6+QvTPnvildg3ZCDuWp8JrXJ4gl23PEoZr2v9PwsK9Iv46GD3ryo
kwfeFQJiyWYGYNqCAkIkjhu4Mj9FWBJgEmAp0n16ZoxJjVRyAdcW4K+pZBtBqNdqrIdbVE87EzDO
YchGMpOroGYCi9kojDUfWZXvs5xpotRzvk+9Ll4bbNwR4KgLY4tqL039F4J2tE/i+WQvku1JOs16
rBxji8r8m8aK09qxL20O3iwNxm/W1MUTNg7YEtxVqk65AhyOpjZzxavH1HfAaNLlwIhhwm+Z5vrH
yapvfdPxd/L81Abek9vJLy4RJglDPJ2liL4D3b4Mvu8eE0FqMysVZmk4jeofNO2MJas3x6cujsNX
1abfyjD+2JNWayMMq52nzhNknX3Er8ETierJ6dx5F/vIYbjn8GzDMYAfx+Cvcm1wKBaDrmiihANO
M7Bk7CNCUivihdwBrgvYmPUoxgX02H+WDV2CwGTn8Y4DGLwmYtl5tqeQz+9U3PcWMiAfXIB2bh69
yBqoNWmFz3NKrElMICOn2t5I4n/kOd/yZtmhl7SBfiigbvrqpzVI3wyjZkcEzAsBdqeGgJq65AXK
Scpb+8igwnj+zgnuawuAT3nP1VdYJH2bxTby6jc+SNQD+U+0NGyjwBdaRFx8MbLDjeUvmpxd7tbd
epCsLNpg8jZW67x0GPXouTiRuKq7IbyUQfkDv65bh733PTGNCOt0GYbaF2DdD7Xd1js7NvYlKGma
OoaO7cJv7Sr3rh7HndlGwZ0zlKSXN/zo5fg2dA0LxI4oOdGjDyv4qJCcp3bmILft1H3nRv0KSPyQ
BWn07I3Ryb6a4jgG37Kp+T3CZ0Y7Tyz8q12orRv0k/c+5GSueQ6YNhJst5cur1c6wVpOSxCqk7bv
zfGPlJW99qxFYx+Em2HYBjkR2vH4WbIotlpzbQOWYLra7RNr+nKmjn6Y2X3tO68dwHcRzt6JRcaR
IMJ5nVYIHbP0MMo0wtpRkAuwlKrtzJPsdRwYhbpmsf7ng+tFUW8RVaS7m2tv8wWsh+/7rWv5fHsI
Y3QcQ/YhQHricV1aANghbTKkAWdoylStk5lTsRiJxudsAWOoNPDwoo02gYJ75DHq9ONrAG2E6O+G
fAhL7ywHYofpKmfTpP5T7bUMWgK9jWUL6AOo8SYhaRAIszQ3Gtm/OXXiTnOf1TH3Jbgrc+sW6i3c
CxX/UZah907SUf9lg96lCfGwsBKfgFzNG4dx11rT61kgNtaeW7/apMxBliWLP6+ISWoM3DGk5rQB
RVHNYWNM6C/yftzTKpLM3xTNsUlZ5qN84v1JJKsbjNY2ZHZFQdM+lEKV2842w3XrFW9MXJ29kERO
l67MthYN+DqsvuGAmAfF0HiladBWArLU3LFkMfqVSBiJpxVvvc4YrgRFSKgEDC8LRM+0DSZv/1J8
Sko6aO7kS4mAcoXDrWEYMry7mjN/WLDsppF+ezPbA7fWeqWASjELolRsfS5kmuM5YlvKWu7odeJc
F+ypwJfwo+iBMH/Yrw4yGtaNGVGkgR9vrQaSBOExJ170r0nlR5TcBKaltEJ9uokjYgBd2A5uTrJK
NTMs7jTSi7x8YBvdrP2C8NlQOf+0Q4R0DpB+3XsHUQVgdwgYb2OmVulmUrSzPT3tSpwKjXd+GjT/
msZbSP/gOoYkZkKxwFHTrsmMUxQS2ck+bDPl6YkMGha/dnblONhk+J/WZjUXPHe8KxXSAEkeEqOA
A/YQ4UaA2l0DczF5FEybGRIEMytO4z2iLQFI8tob4dUvwx4NlEmOoaoIm2Rd1gqCvpsxglNIeuSu
D1A7VLK7i7luE6OuDvSV56R07hkmTquACn/Nczp7dbpJpv4LSNtcMsPS07cFZXrdChqHcXRZuNHa
tra97LIvgkBP7Nt4N5u5ea/m/jVM7bPfJv/SQLzJaWIWJ0gkCRoyqSs8vSTFQ36E9NDMLunuC7A2
DunaEkJ3sfObAwFzbCOpUeQR4fZldEg4F5554kNHltyQ8nGpckXIsHpjBP1Ifsd1ZDa+MvVriKtu
E3IY463MKASgfO+LMNgyBg32vtJsCasvz01PCAL4qEt5R1DwmsHTtO/97mmg8CxzbnHC+4Mtg4+P
T9M38LCOIGuyglDSekDLb6bPSRU+Tl7zmbRYc9KwBHyHjwP1UY9azxGPrO7AxcY+fVM5jnxF/Foc
z+/uVNAqVf7XUNKMu9FwHIfguxm6jWupt1aFFiG5znvNKbIVHWdS2AAtWGzmtNGR9Yjd398MNOKp
VdEeDgfq4ijJ30JV1Ce/+tfS+4PYfjZJjDy6afliDg2CPt+9QyD0bAXGOzK5Uz3A+WldDuZSMWAf
Ro/ysyD2rlIX0QKyzjBybYjOuADBWw3N85BTnbDjRTufYVbg6VxXjNMz55Ehl3cKI7yFU6QivLMt
vuIpZmQDDs/vf7pJI2VIg5uAIO7YeXG0+gUfXXR4yPiEa6N4SkULECwyN2wItq2ERlkydFDKbHZF
xtutYtyL3o3QYK8Fquh6DCRTrmgxr4J5fgQVzru2zLyt0J+k0BZb06jOVr5gwLIltnxKP6qsexyI
ld0oXqudQWyarnzsTNNvaxNt7AqLumLGKu3WWVZxiAam9gk/ZYMp3y3bQ6fKF1VkG7oOm+M4PE8o
p9cBEctbP6H2AKZG3c9OatUDJTnWxfAq2QkwKirIOioJYU5pB0ZYnmTrD+Cay+QZxMjeLCZkkOVj
qFg5WVbz6dUMEqsSgZrrAoRejNdlZU0rLeYvEX8PrDoOGWvOqHDWcV8/pd6wrVNkHnBXEMNQLFu3
NpSHlFkvlQYkunZkXeib5LjVR5fcWOaKyXdWioG8V7wpKE4YDk75w6wea/L7ck9e3LJ4QAeHqkfQ
qrbTih5gH/dyH8QkO/Sdd5hNdiUTBVcZJu9pregYmVsFTs78Tcpym9tHyJV/eov+rLXmT1fuirD9
8gMmVTUhQLBNpzvkMcRQxhQrVso8Ozeml6idzF3G4rAZgrs+JENQL5pXxwAkMcqzHVVPqWKfHzB0
WHVhdnEZlxwcDxqFk9Au1HAyKra2qV0jhmr3qc2PVg0DyEEoVQb/vbqMzs4Q7Ylnr1ByNK9D4rXb
GN7CCsP9zAXhSix+0SBPqv5OnGlTUWGxu3BfqQrjLRb4aYlCOY49yARVE8qQISLJMoyEbghs1OKk
2STDgJJDtfsMGf+uCttHzxnNFRPpnYEMnyf5qqqW0WzP1E5Vn1OXWmx9OMfyNH7pvcE4cQfDsMcc
YzFIG5h8t6qwL5PB58xlMlLnPrp+/1kkXwrCn6UryDVVx1uOPMm4Gu092+OfOA7TteHp967ktQZ0
vVX0kzuvTD9vReFTqkn7VpNS6IU2ZKxSvQ9m/zLrFBnEK/rSqghoIgb8NuTkznmyrVRZbvuadrgP
70TIzMxme9T6ziEPiGWqbWOdNEquwCl62yQw6Tj7P4Vdw1ViO7Nquu5vpJEjIQvj7fotB0ZCbSed
+5l2J1HpnRfrE4W4yf1FCmicJ69Zan5GQUZqKMnJOjNZzmtBhKIf/euMesb7giDOCWAkFFyn6TSF
OzlW75OV/pg9qhjS2nGCl2gU8/Yfsx5vyG+NmZ6ykfrP8bnHiZLbVQAFVnNQMmBh+7ky+/Kjl+Wj
Yw07b0iTbQ9UMcnIWyldBxim9QL6duM1dn/26nyJ2WDqFQWsawQSvJ5OXRSa5OVW/Jjh1L1n89qb
tipckj0M5ymZOH9Ik9oMbv/ap/l7A654w97guc5mAw0SCukRGxzzGCa2lBexJ6O9m37YcsrB4mR/
5IikJGGix4zh1fRrlj4c3vhhOTaL1lirtKzWpWsR3FAyVqjYxFNsgfeuRX5o7eTLLR9+KtSbfUr+
c+cihevt9G2w8+mBZPt2GM9hZ42klckUmnnz1gIv4zyDO2N4BXpChASisBf5kb2paaOWj8i/Oqnf
rQzT1Jz2D9HAlF7CPM6a4WkkRWsz2sOwQUdEEoeheB3VoznWu6lYDjAjIwCj6uFsSfaPCHqOyrch
ZilOSKRkGzFNH8Fsns1c3vn8MJeRLJxNlMLXtQU49XoCxuLurfHbrxz3jMrobwOjbl8GVQOFwL6P
CptMzUECy1LU9eTe3MQE76mbvgirs5mp88INDCVH36a2HjqIYuRdjHHjrHW9BF/CUFiPPXQbBu5/
rThcNh7TpzY9bz0jr4RmGuy4N6d1SkjvAbvL1kjV8DANj5XZdls7lCHpuc2X1TVgBP8m3gi3zxt6
TrwJCYMG3mixlyoqNHYpkoHKQjoFWTZZNngM4pKzJcN8jyMHGXZDgKjLi5q6S7I4mJ1tYNfHKBB/
DavLTsr054cSgMPDYMePlWW9+qYf3025Lp9AWDz3hZuzAjMdVJsgWlRrHK0Ab0Ks0yuxq4pJMAqd
KGXNUxQKWg8T2zG0r32snzKT4DRgzR+46x+rPN7P7kzK75yx6cLtFLpxcz9n7V0iuL8HN/jwQw+6
aFIjy6Op2WG6PpptEzMZt3dF4/ZHwfyJuS7KYjihm9F3ezZThO5EJjmfoy48+N+2BOXwaBnMRh1Q
9izaG/UK/uEe26G6m6G7o1fOHlW1hNS4Z5O18jkOFOF/Zkr9Or8ZDSMzc2ExgMwtSHBjLhuO84+k
LB9T4ymusruhi6nX/SUENbFPppsi6pHyUs6aJNcECQZQiBvA3IAAYuQRPdP8AQbScZaKcORkJkTI
9T0ub2JE4MhcRzn9yXvrMgoMi306vykdNHc+q/w1Dvpjl4i/rZw3dRuKg+cb56phwmqnYAixMH26
JjY5ibBtDRbo1jMUbg295Y2PHLC8a2Z4whygMSTlr2HggAf7ciWM2uEMTsE0iqnbLPZw8YDyM9wy
IDzONuC09jpSEp8sP+mASQzDmrXzFavBMnMlziV1mXG6/IZg+KQOr5aRogMHy84cJCZaP++BmQBm
DmP0Lg54bRnsq3iqENyXWPmcg8qGi+mX2bWfm4Or5WNHmj77RDs7mW27s7r52hqteU6mol9JJvLU
leGpqEe4wgl79brZgiFiZgytlKeyCJ7SEI5K1p2KQ9G2RzOJnoEO3GyupFXVwfv2WXu0PdG/c4Ra
YHIfSrs416I7WuivpnS6+s6wC0MFLmqMmmNgMDfrMvetYPi/yjD1nzr4ZQcQLqwduPsKH9hzndgv
loCPqGUZ/8vqneP174wtyQPGknDWI6XaoIt/OkiijZlinBToTlZOYRBW2zUP7diIg0XIPwhAZ5vo
Bl0KpRWx9nR8MTPa2nAj9mUIkyE4fI3zfOoJgn+o4jHjYxF7h34ibzaefvzWuvmtQ5zNrIDKwEzu
bbKdfcJRT7/fgkMkMr9AKu6GlXEWEegLsyLQuM1why50ogdHeupSm/Feq9p66JeH//7clg+17Kdz
C3kV8eZAzG1Q93dplR6iuSJAuxnjJ7cJ4qegA65YeCLZN1K6Byqo2CLdtKju64rWx4qnYOcu38rR
jHYGQZVrDiBD8FGbOFWD7MK5bd//PnSSYZHvRIy9WQTd1f1LSeL9RBOlrmOSjGgF7fqGBr12CBKy
Rz86G6E/v2JF+6xEGd7/fgelawPqMnrUHWnXiy0mC/WVC9y5T5ZEfhJOCIP0em//+w8TJyqPqXsR
pRNQ1LbuU+fN1ROROOxx3aeo5moumuw+SyGs4yu92TZgJrPOz07kVvemFZMZrkgcjwvl7Ev0GYhV
3fGhfSpatqE6mVZxJ6msp7j8YAz+POhGbvo6DHa9wd6SbSsZ0xz/R+59xtu/LnfkauludglqKZt6
PKtlp/n7kOmJ7WZTu8cUKM6vI9PUTgvkk4ffb38fit65mHJm5WX2zAbTcu0VbnAKOrzMq1/zWNMY
rKFl+FXrqX0UH57nZo99GLSPBO0G+1Rj+xIfkwBh1TFKRc//DtwJslIKNVfHWfKemFSOfjeg01BQ
Oagct/zeaue5Oj+7NvtCO67/6tLJ7hucHS+AWf72y3dymoPN6AXD2pk1XbOMXwv2Cueh8kPk5D5c
TNSC/JPfh0Yp55zn/Rvq3G8TFdvz1DOksXzPfm3ypNx0rP4e8lovyXnmSxgRBD/4yO1wF1U7h6HA
MrR4rfwIjRkmOoKZhmZakao1z8G1ZKBwZXpAvvRVWlVwxSzXbWmCiO1qTPuMu8s+e3Frn0ev//Zj
mxGyy+BCiuY5gSl2b8m2uld9ui6DPjgX7bFTRDF1E3CRXybV74PKqhOsJ2bUZt7dRhXi6vGTbRF2
Lh4uw/nIyz1OwOkPJkFS5fGy/vfHGfWdRDHmGuZja+XiIYHF5wcjIT8DimioSXym0Gd1a5tU7d2M
EQNSpmxf/IpEOCMj07XOYsQLoNG4iteox6M7aEDZO2B1HyfZ0aya/DWty/Y4YJy5gRU/YxLUDLYN
FipyrI8guXfNQs4yZCh3cW+PrAhrqkeWpNwJSGnQhOp1Fqs3yy2Df8xpW42BSZsFV4Alh/NSFhCj
VMBYzjx9zRrvh2GFA5NWEQBrlQZKAj5p1FvuE8OT3LH6J5kW9bWqxx31s3U2kAM1xN/x5e+DnTmY
0acc00OaBfsxfDNiXzzR5ccvYvSxeZvhlRCuEuK3Hra5j3tZ69Y+OuU1jvW304jo7A9jvyW2tDjV
Vfdlmux6MkV1SMyALe6m/rkICM/Ho0IpL7tmJ1rQiY520zsxdvtCOg+KG5WUXs/e8/+nDk6v+yeU
gSsjFrvcCaLL70M2lfF/X0Fe+q5MbAeegloosyb5izcLXSln662wU+s0dKOiOAeJnjNBZDv+qdHP
fJtByVHKWOfJQ5a49yxz2OOITQ+/57CQfnGKcI2tWjN3diXm762RRPdRO7g33J7RAwr+nxHxyr2O
u2AbBfHOQMB3looTGvCnRz8h91Sqxd6Y6N/ACKJ4rcxw/3s46OVUmDUvIqv3nYUixzUZsOPOaB+l
22brYQT6RVwA+tK0fRWli4gpoKCvqiR5D8042TVxo/eGNyTvMvE/3ByirKvgJ7r1pM5RUauzvXwV
NwnZmVb2ENHus6uuP6SE3orc3tkFEu2hmkgRyXz2iH2nTfSKdnH7fbCl82agjj3/foePiI9zFG/g
vpb//QVcDPPehzEV2mxSubVhCux1J9XVCXN19RLDP4SZ81ODrTSK6quo4561dZK8dPG4ZCAMt9aI
xpXgXzkbWPBB5qQj1QGDIV2b9l/TYaMgc+vbjRDQl0mGiL2BIOBk9Xw/TGxmzGAJJJraTZAvgLTU
+ZeLICfOkYXimgg5tQ67nEoXFvMaL1h8aeuQCTtLu53ifmeWa9/X5mBeyuVBZMyqiE3kS0eDBsOi
B6h5+TYo+nLHXhOq1Ryp6zBD9PZp0k6Du5iuZE3skJWiwWnCvWHT3cIQQrGzpHaMODGeBEJoEusD
1m+LKXmYBOSn5a8MvczvEg+VCm+HyntjdvpW+UL9rfzqubLOKUuAi2f38ZPtwL8BJ5SvAxl6JDdW
rPJdpjq/pxyaCfQU7Y4IwyGr45uAXHogOtEj4zsI701tk2ipHnScT2cG5ZrUNqXV3X9f6nHYZdZo
44mM0Z/1mfVayMk6zLEaN1ZFTW6FlrEtCzTFde5ar7nhc9JybmY2JVZpZvtAyRuLiRQXGLvDsmBc
qgLJrihndZy46ZZ6z3uaGNPco/67BGFb7zmvnXUksv7BHdOTNrkRhk4f8sGttlllxFvb/DDTtr9/
6Phg3HvcObAZ279pB/bNmBVEEt/v72KNZ851TYLBaXFkML7aIDEPGYTMrSXyFwQhhjYeUmMi7rGc
ZkaxPWo/Gs6tXWLTDvj4PfS9RYy2y3y3Y4M9yR6JjIpBx7HSJ6K8O1Va/JBIzEoX9N8ZNbxJpjZ6
Ccsp7gdjhAE/U5lkCxlrRG9HFKa1r6I+uft9EEZ5HuIELCpHDMudUO2mIX238pZbDi0c01vm/tSP
FkHaDNZNdpXwmQnvtuY1R9NPi7NmDy/smroZF4jrXme7YfssiCMfTH+l8jzctibqdEEiyePkl3vb
1Bfq1XFve3qbok2+ZNLhpeOcs1Hn6t5KX9qsO2hk8R95BITPMCU6PNa8ckSLqJMuBGA51Bc8Auax
Gmv34M81iM9hCbTLp+w51ssoLbfc+7JHZ2sY41vJaORv6Yj/vlj+xKgYgiYRVg2MfdZuRgMIIzcL
ngmov/XYzxCro5XsZp0TjoIzTw5+tFKFEC+Bx+/QZOETIvnd9N66df1eE7d4VnTTa6+up/fRMY8D
dtEYFdKMqdPXlzaVb33EaIAuYLxQ3477OWl7MnAzgiKs5UPc5e7TaI3ckNbJcckPzZR8dbCN0UHK
J9uDVdin7CIKq6kfsOl9qJTZZzJEz50numvd4YPjXfj0+4Bb5VFnhnMmr8lHXxghyP6/4vG3gvz9
MyST8n98ndlu20qbRZ+IAIszby1Rs+R5iG8IO4k5z8Uqkk/fi2n86AYa6IuTEyc5ObJEFr9h77UR
HPztlGgfcXPiRsyK6nehgoNXEG0tey13NohA7bnZW7oqi0PBu8xDhAwPKXx7l1pAJ7y1AVAcF7fC
lN+WaPhYV2TBvx/imT37HBLSo2x9P5EiucsdmqBw7twHAwJPFDbWWQg/Pfezrw6knvabmrke+6VK
Hub1yBJGPV45/1wMDKfUlBc9KvoQ9mi3NCH7K0SjE8ON+cyXAWAaH0vEzmU4lAPRLRkC9M9OiKNX
FuFrNeTLkUzP79ptrlbOU9hUStxbgcHymnDnLJfzDQ9suJ8nck6mmpC70htn0t0ynoB+lxz/VZat
kU73OdADbjbN/3hkBuihj38A8iBvgR5IXBJUghWyo6M0GbVa4yxphDD5zH1LCbbCkAquPyVS50Cc
GdEGjdlcZd81V7frdqbTzad/X4liPIVmWVzn7pkRjf+Qj1b8aPjG84R428pCnx3AwiLRzcVDDzsx
CovR23brl/9+LVQ8MrRaTcnzytsq206cx1zyU9qVr9aa673DQuvy74fG85qT5hWkadBdBnlvpB3F
HWqM8zxKgerJFWhZg+kctixgO9hZ2wB+3BHNENd+G08Q78a5fuftYR/ezJ9ZnhLvVJb1MVaaZajH
MlkTEb3l/+QigpX+S+4Be2ai90njA4g7UMxWSqRCgL8Sst2KXAP2TtOrD4GsGnT2q+5xV5iiRqxp
VnspdHDoLW94bk2LO7YYra3bIhAymqC6ZK1zmvDcsZMMLnLxCv+O8WC6y4YJMw3Y2vtlOMc4J9/s
Dmt3qebPwcbclbTefEzdyXn02vA1w7YKeWAJMTOP3u29CkNEE8Jl8bi4nr4yM77NMsOuPnqaGMXY
/4sisd6NdmKdMbR9IERCslGqfIeIjXZVAS10h8UksT7ujsOIVbwPSpyswra8XeXewjFZ/jqly/Z7
SrIb74pkPU58FhbYh9p3kqvo4nq3xKKOGnQZu9Qr/XOHw4RRDck7aJ7mT1uyrQ9ne7wn+72791X+
5Ohx/Gra+Cbmov10heJBDuT+aXJKkCPlPF/qmNFEHLjWPoFBS4vbmoRKlWh3dDje//sZdB51n4bL
CzY0fSIqXUa+l8MEWM+9YbH0peo/4qxwbh0jwIPrqZ8k56t/s4B/v6606e7T1MPzPNcdOznkTGbD
XppraEmuqHzqAaPef37L0CqMTJApONt96+QgxPtHRjHWE+bfz+zMVntIDG8DaZHn//lhUe3//nIo
XJrIEXrPf/+RDHVUG3Zr/jCzin8v7d8r9dY1SZoitvn3G2NGMSjEnJ91F5/JClWfwuacKjBYsewp
iN3ylvQc93K+jF7Pih83Dwqo+XEp4+mxWrotNPn0PpaqzTbLV9PJ7jGx+P3JdnkrDaCd6x90V87w
gCNp5/pWcQqA0G3s9KFjUX9p1h+ymoxPWK3/+bpCARh65b2BGf5LgLrE+9EPjzJkujmpoUWZiwJr
SZcIHN8fUzgvaYb9VvEY3WWWPhJv8AudDGZ9B21KYJrEvTtY4+18x+XMKR2SKNVZGTHHQXg0PPs5
51UmyeNopeplMKbPjBWF7GNUgt0u4YF29d3wg3W7sU9JqGp95xp6ebIHahRsHKCrrKs3rVMYh4pE
xJfZUvjeWCB3lYMybiq9nW5JV1Us7rWZ05YV9XIUmnc+cJpPXU9wo+g7DomUCMq9XtxNifxu4lI/
1fnobvC2HE2rDKJNZSCoRrmT4eMxxrPZUC2GAWJoM1tiwjrb+BISBKoQk0P+4yuEVAcMt2+xj9QE
foi71RmFq9btqeiTh3bAKt6K1NhazP3SblzOLca6ysx2Y4eo0pygMPR+OkROG9x33gLthnzP0F/e
A5d1oEukppX3J8ZsP7bJQtspCdZwZfLWVqXgzJ+2sxzRUPqy2NrJ1LH47ydaCm8nnSnEgOPD1Ea2
KpnHbTC+WpsSLU6/o7pZM8fxlhsstPPyRNh4wwgMM1daNw+jqM7pwJQSEOwQtVZ3qJPi2x+HB8Jn
JLmdYNu79wyH8KM5VFcZqmvgkmGnPGZWPMLwQxjNsWP4AEgArdIY3/Uzjn1k6QrVlqlfx3WF4gzI
gCzqqO1QEvCSL+6J7elylyAQXJv1jdnN+oXG8SGBrLdOz5iom/rZadij9CLDzGOEpjxMVB/JdHFz
VExYUANynHliuQajtJ4AwaUntl6PpX0tsve+qd66JWAuYaJO60w3GjLgrF6SPHUdi11o4us46cwc
+n6M8Qs0ItCnoOJxjksGuuPsRBzd69Vpg/OWaht7sjrQxZhR14i/nbv3XKRk0yDtS1PVx6Ujl6yF
d0VeTfswVEiijURe46H/3QzZl4G9cTMmuj6QSUAkGiMDBMtTthl673vKM8wKqu8jNese/1kODz3b
oQBew2mq38kSnsc2Q9GPLhI1ZIytIUUWUBVcjYsVANH/8dT8lwc8IwPL/dt+dVXwMTElwwvF7J1o
22tpErlbxMioML/yNHIWzFrdGrPn8SrNX0kCPQOnwMPIwgTtfPUJ+nNG4amjSSwU+QlpbgiK4iOC
lcjoxj8dYbSPLE/5C+f5jPJjQ5kUYAYAqd11y3Bar6DayE9G1/vHsUS9WZPq03P7o7ZNXHALeq7U
XROkeLdH1iWig6RZiBnNOKKQ1an8GmjrcSKNeD9n3S9Vz/nGFkBHHBmPWzS6zTYed7UVBDfYiewe
Rw9Pl0V8d2v+DiUjDVbD9FdExe5EoQ5Y76sdeYfR2ItbygcZGVWabwKgIrgt4CmM7vBVdOAIkbGj
eVnee6vZg0hndPKmarc8oDMMERm1ThSO9bOr3eFY5cmtUB1EFdVO24GAZ9MvWAUyT922pcO5qJ6F
FZOooImIjKcPR47nUFV73TdHNVQ8/mUl0IAoQvlyjKkxGoI8RP1lBho0OZLlx+ToyLTaZwaBSp2a
FmBp6Q+h4OkJyVS9HQcMw4GuI5Wa9rEwkXfQtEUM6OxdoonOGiW23tJ+SafFYD/q7aymR0GTWmPk
TQrzq0mTn7m71gmvShl7byLR2ZQ6YzAUP3StiFfXj4vsjY0J3eptDl6MmKr4GdIGjvVwwPkXvs16
rO6SGq9XoL2NF8IvN2nPhvDseI48JAMG4IYdOHc2D3GCidGJepu2TJaTSNJjqZEWCAF3YvIpP6a+
NgEGpCiUZhTeLsTyINZfiGbAlgfOY2u3m0QnIbsm0kWxXaCOClR8F8vgvuyNLCqrgc4VW8CI/Gqe
LGRSdpcfSssucZ5xIKLyQgCIbzlHNsAxxolBdellIGsrLgifnoSbhMjMcE7kWUr3OgNxvVqj2uWz
iBJrfFOhzTzQ4Lt1WjARXXOLC+1she9OO6u2avhOGY7HdaSvGnZD5WDj9NZscr1S0iGzuNtwXODx
oJ5AW4lXbkSh5CXFKVVtd2F59yFndZ7r2NgZsv0K2MV0NWfd+kzcFoy4Ddym7LH7BIkfjHv7V1Xk
j0WKD21cAoOa4Fs6HgucNmi2fjt+xxrldTXXZ7bm+1kPz3aQnRyDkBjlOt1uliecpihKZybPMELC
c9iPL0XlfzQzeYmWemmHLkXq4qIkKn3WRLJ9DJbFihaDbZSq2p8yLqM8N+KoEMrioNt2xozbsMdo
wUjoUNUQB1gWU9PN63KENqfJ/HupfYV7sjN3QbHqKHIPqIMlxIOLPJYcuGW7ZJqlaT7tfNfCxeDk
+7AR+GA5lmnuDZ5KOD1J0qqGuousLi7PIvsz2yhxDBwdql4jfnyLDTy2j2Yx+cp7qDh5t5kW9jmE
YoxEBFM/vszd7M4I4SiY65Aep0fUWklWqg6KeuT5vR21XvJepmhok+A1M6hKJ2Zn3CbxdKwTPhTK
sWFiW9qkRDGUlJN5iDPYKey/mcvc6damU3zNz5S63sZMU8TfUG95/D0NXU9HSxguhv8IeBgiMFit
JgMZFgHozbOg6xAEp2OUie5YNDrhXhQMxksQPoZ+b9yufx+s+qUcned0NFhnKwC/tWHjGU3u04qE
zjqez2ONgtnN2aEHs7zWTtVeqUddfIzhcDSwUxnYFtHqrsvSb1vnlBwQdgB3jDElf/Pdmkv72AkM
ejJXMD8Scip0zSCzrKtIrf2xHUv4Cl4QSYE+3rWm7zATT4WUN+UOghzv6bOHdTwWoX3wU/HpPVtg
0R78KUT14MEyoiflySMeF+TmW79zH41izZldXNayICqyi9UuxakjKQ7pQhbZjM42Zeyujnrslelo
PsBmObRf0uuNex7GuC9dWADpcsdGj7ag7b09qnOUbw8gXS1iP3FLz/FbK/V57nznBCeamDox/OZW
+qOKjyKQfVQaAI4TDUAB5vWtRMSJVY4YZTVyMxAFbloMe6umZ2tdREsIAF6gbd46wWhyF07krDAM
1Tr8sWrjvRrw/vfOMBMiGq/YJ9ZBymVEi9cx3I7WiJ1mGC7ZmI3b3hsVZjn1ozgNiFZH7mIrAAIm
23edoGc3BhRWo00QrrVfavNZuxxTXhwHKwzIjzJM8fj5qdfsoMd7IzZ2gawMZba9NxDmhd6EIhnC
GIq0etcUtXNunfxLGDw+wfYsMy2KY35IC8xF7tzHefqGIzrfuSucx3SGbToUB45+hGQeSyEHs5rh
YvSadw5RmOv85cQQU2AM1BunTPpdNpNgkBjpaQ55rkqMERua39/tEiC96NkwZ4H1hVxQ3Kl6vDfn
1MeABevQgwBe6ijI2UUaJtrgST3pkjvTq4hWpDoKYBdk4WvobnhStRTHiALTL1W6SJlz9abj8lBX
zXQsG/UZEA7bQ/NNWOlsaK9IrZZozuPKOSL9qQiTBo6HTPxXO/4CabkaJ/me/SVmIqKscz3AJ+qt
FmEa4k6waQvncGPvK7XER5Utz+hfEN1l4UceGD+yXppdngXgZ6BexzmCjzYPfs1eQctVPXlxuqpo
CX+Yi/LY2+W9CocfhruvKacnZsQ43nXnvm2MS+eBnijbX8CyD8pdDqEK4Xe4IzkQLZWHOT2pdpG7
oWpOZVbNmB6zPSxpscMCUGHfQyhSoAfyU+8rQ2W4LeOUwYd6HRfwpG1i92gSmG2MSepeFkSsSdtj
genXlOC5+SptDJykFr5rGChtCkH7dUGWX88IE2fjFNRHowvE3vEbC59I8z774rHDM6LQVp7lUnzA
3hN0Hiwyw3np76zO5aMUDR45vHNM6ZetRVoWt83gIUoOCj6jNLgOqr7vDA8ri9e+UsPsYkOyefMD
bls+uaieXiFn6ZXX94VOwHpyMvWdGDh4TR8ZZWZzgHNCHkvl9QAT4mFrrjWx5bb2o18Hv4KhQpk4
3GeVZHxfyXjfGD47jNL89KY/JnPlXHjvucD+aofBd9+0W7C7/9hWL7ojeoh74yUQWh5xG7I80FjC
Fm+9FYZoULSoRmUfA3N+BqBwB+z2IeZZu8lX1aGW9ibzkmcXBzFyLkCCokBETafSSiSKZKbmW21r
d9dQNJc+1BMnQefaq34/kpuKowW/A9JTPIU5ThKJcUklJIMq6f+IJTjNY/k8thZWlsG9jagLBFNF
LNDkgiPZ4jmnvIt35v3ajWyb7nIeciAw6A4Nlxo/ROlrNSPW+cbZKUETMxYNQURuG+ElfzYCHHbY
y9i+o+jrmc1SuRFH7gkkTJYNtaTJkGAxO/RypbdBheQfw28VQh0xYqysejpjXdny6f/KQvgz05h/
GWO3jxPogj6GNBYLrywFI5+wSRRcKKjb5ZsOlzimeOG/78uTx6B33CZ8IARD3Zlr2LybfWmJ76TI
TulAjF9Hv+IbA6LUsvgN4Se4ayHOtV16C+WFm3vvj80va8S5xRb1gZDLr7AU9IoStey47JYekTu7
iu9q6k5JMV4GZyQ4bFBXKBjUyFb3vBhO5BgN2nGh3hPcKHdzHv9ky3QoUs6mwOJiwWcMXfzO99t3
HTrX2KJgT4XDQTldRuUkO0cP69n820+zSLWXxXg2e0ZFllVT1CMqn4qnVoeX0o5PiwLW6Y7Ny+D6
b9WA2GeZKF3XV92V8tUDiFAxTsp+Mx73kCZZUJ+M5q2daGs659UYJZ7DhnGJZeq9CBVpqYvagw5h
ZZTIBgHMnZzYfxBQ/5TOs97yfDhBDo865xhSJyV8ulsTEcNhlsubqPp6Z/KcxLtnV48z+zru/Kjt
VHU3rwcIZJicUsG5s3uC8WoUCbsWZz1MOxhsZom1rnZfjRTnJyO0u1CSFNVxYl9GsJZ2DdfQN6nS
5o7JZLV6wkqsnVfHkJJAKSzjMmkZPPvtwxSiRe268atNjXemAt0ubiaTnav9x/NfUOwDHBj5lDBe
iGg9LWrYY6DDk34z4p1bbVQ1Kt3UGQ6MU+/RE/1Z9TYJRIldbbug8Qwkjr5KIuoNC/EERsZ+8t6W
cXxB3wEwza/JviEuN43vk47nkW9+2+mPnwz5duwZnqdVeitYAwMh+WB7rTdVftPWeIFj8WqbBple
k7exfG4nDEfrfCb8bfSYOPMev1uPuxhurcWCMoA+x07OFx6XvcgebTxAzBb0PpjNb8eTLxNuB+Jz
jJyZseE0T2kCO6VIU1S7NYQNs6++A2MID7p2LU5C8W1krGYK9spbd+Y7DbXzhzFMexfbuIjinPj5
isbRZ0/DpRTyNjSa5w0VaG08pTUPQTQ6TWTTDtwJsczAxTAjqk0ljQyNcPxhmTgUkh7DTOu7UYzc
+p668VTW6qo652BUpF6U4THwmZ23+lfVm/cWMsktcskbOIsHe5y3TJZenBBnXAZHhHa5jlpXYXX0
DGpDAQfQCirOPtAhm8FjSenVSLWkbe3+WLAYo8CGCtOVKJfHmbQ7ykxrQX7ii/6WeSDF/GQ8zCXV
OzXkjJe5DTeC4KWsZ1vJbNqbUDJSPL4sSf0HowrD0VxhPisFBQ77fQmgy4H1RTFW/nUX90uU8oWm
DhaDzrdwSy9xP2AwNnDyeDR/eHV7CCFc9QZj2ruq4jYzwS3NxNLdSpqihv0FgLVW2Lz7vsHMzN/j
zgvxdjyUpvGz1E8FBMu9dhAXBzpjnirp8lojf8yREMyBZEjgKVKDZmc71PaD39a/WRa0W1elzwny
xQQwOYdQFsklTe7CILGPA5yVfPDf+7H4bNHvzSw0t5VvXcXMsnlEZaOvGZZdrQEJwVcKo74BfRMg
UzIn9MAZdmwQcxAh5zam4klfhtB1NmbNjdgon2rGe7IsN436EUpDGmRvWVwXZ9m47S7M4IOa2mea
2N1nYUxyZFLNUbFwQZbEeegYR8cMgKTujN9sQFv++oORuoc6lOm1cys+kpjncRbrLTQ9NjZzuXF0
HE0L9xwFw3EJE/ZJRsDOsBjfzapJLqipQFhRvUAaFCvvx50s565jVd77xoOH8uCEzHpFUw6c4mMW
buzwLWMiFYEzqe+aldfThb/SHtktjQOj7Mn9i4p/Ia1T0ax74Q6FEfGdZrsz2nbYeAvDziXEWK7Y
JgGcEPzRPvxyiMa0s+YB9nqHWRzFNHBbiJbY9yLOeHg5iE7LuMrgoPGsx4d1sIQ6dLiQNoUfY7I2
L0tgPdVAE+4SL9ynaCp42b5GU2SrNY6AsE6kiHgE0w1iH44+L3Cu7qDfK5tCfqzWjEfkt7QwzALm
jNFWF4R/ED2Bhen6M91ofaqa+YXBX8tM1LqA3v3V1jPr7f7Yilk9NL1x0uLace+UQ+Bu5GLCtltv
12EMp5M52pErRp43Y/qWmKfYka964urvy269em+EN7+5KZg0Ofg9cmQTdmWRBVc8PupO4EyKKL7e
GqlNOLTzzvWWj8SxmCx48U6N7pMvErR9pF+oChRoYKrTYphnI+hvtaHIhjPZH+czLZfJlDrTWDJm
SuwZazMBPelD5ZnfsaKn5rg6cQugBXXGqxibJ8u0mkulkgO9eXXHCOBedPmXa3dsxgy5YnEesSe0
66uVDDpPBVKFSIaJycXqbxsWcjf4xynmZuO7r6ltwiBCjBTywCXEtReAsWCZuvOr9gN5xI8Qo1Lb
5NBgtoNFkTeWCQe1lztbd3SvHu4C4JoNc2TvpX818nr18wQT8OrqYo4ogYxRcaklU9SHLtvdCeR5
4gM+qYrykBN1uv7TD8Ut7wLrWmDS3y5FgfYYmQrmdusRcViA0H36JCbBZf+4AwEW1akzUUpyb1su
i8qJoSUjE87Twi0jLXtGLgbkrm6gOYmLHb3bHj3tg7sYP3XeRI0F0pOHTY7/zl+XCOm5Cn5JQm6P
/QDyC5TPnWUk0EF9FPZ2Gl5Rw6cslvmkGYnuLA+fhOmt0dqVyTsXmPXj4qh0YwbBQgWLn7tNGUb4
SUfTPaJnx1Bh7xT5SvEibzM+Kbc2W9Biw3sDWz6Ks1VaZJyk9M/WNEVJzzdpmlgQcmEsp26w0Zda
+8CXyWMQ0C52GSVWzrP+y3Ht+ykZaXLVIzjq/pjawdlYq17A6MtOYTG/M6R+CKesjJbBOeBFGm8Z
l1beMVlXEpJ3YqZH4YifeUFeI1y1mQxT8lRtL4kpGRJ50IRDJg2W3BRN8scbvBgGHsgUh/t928j+
GzkIw7mcBdZydpzAPY1YqYOkfhCh/b4CpQl4cgRPHdvxp428pURMbVx+2C9SHNRQvA1BYn5QASZ4
MOKH3rPGG228vtQhlXnZF28sdc1rEUzBKVwBQo5+tt32q9LYP6f+D6QaF2nAcA9DmG2HCfYyS9Lk
4owfVimMi5N2V4DR3j4fUrYKbcvhbRWRWXAEhzMuDH/BMlZkSGdyuOvzR6NY3qQD8Uw5yt6taNmy
13ZzrZ9MKYtjXaitZKdDZwt2CNXssp9mq4lMgro4VzZpQvDOMAFlgOJ5bsr+r12rGluJTleWEo5J
iH5RYIYvGayToat4BjlGfzADnBOoSqJQU9kpx3luM2efOX6466ZsHzJ2bOfGvS8hdTxzbwGOHT56
AyVzycBURBZKybD5O3HsWyajC1cINoGa/mA0RoSR9cT5GrNG7hKXTSioAZC738XYvbUqvNrq22/N
24DZOZm76sMD3UY7pulfnUax5+6WLzthsuBkO5BK88aSamIcok4WDOFz4b6l0stPbtJ4mw7sykbi
L5tyJiLgXUscooA8ZhhRM9YYyagpaEWUDX00zRwj5pz4W5Gmj26eP4Mh9/a9h9BzwhBRSgaafoK3
uuv7d08P6Za3k7qzaM8GCavrv4c8dZ51AhdhddY4Zh4RcvZjUMt5NHWRtVwGtkP7xvLvmz686YSB
sFCzfc6UsxwBmjAfBm0DdSEBVSb7l0mSHx3KIt/r+3Cx66Nqml+6NCMhtHXDwmxtzX+oS5faToFn
wai05bgCBYunad8OOEuSqnsowrF5g1L5mWyFDTiTNggBLENmYlh5MoyvqR9iM+SKos/+9pI1xX5t
rlOOylSQpuNZ6VUAON9IX2+sE3lYNBcziDAPE4dkx48KL7vPXAoHtxfJhof338LzP+MufyhEU+8I
NgZgEXQvgskbIodyA/fgmJjs2KgBaHtsC7xLGBlU7MxlphMLEq9/8eMVKjBjU4AAAF1mQJI/b105
O7jWAVsYVrGbnP7FK/8GnXbumauNyCyzhexIhAPNVZvBA8LZi2tn3W6o/7Rm6O6GcZXScJRUlHkY
+TjN3KZhm1K2zIHjh1zLzykRr7XrMYKk9S0L/2LgR0sAmnYD+9IpYVRNPQQikh0FZ+PWHT6RrOAQ
R42/1Vr9GYH5RFZVviG0ncD+cHtZqnhdSIGCkreJS1yeU1seukYrvKxUzMlcHuRY3udeYEZ9u0qt
kJWAeB4LDhR74B3K0K1QHbc7Uo+PGrxU5Q4x7hjvpdXjlv3+J43I72SkhF0GT+5Ma973Qwf6ZoI3
YbO38KV7m4YMnMT07qz6xqELf8de89dZxRa+A722ZwZi9qZitAObgvrnp1n6Z7XUGNMZr7Ql/Gl4
OOTFhj/o9LEKjsFyJ3g6+qaxa9g4eo7zQGRaY3bZ3nUo0YP2s0JbtYHk1HLTzFX7hU7+N5LVXT+D
IjX5Zs1eBHdWrdFIGsHL5IhflTL+iM45ZaErr2ra123y5PvTgT99b9B1bOs4h4FmZVOETvfawn/n
qnENuBEsLhJhvICcCTeLMe2CHpOKVmS5teYOi84FDQpGZxZcaNyJ1HYgMiuUCLasfyq9jn0kUoHA
/omV/UeZrz28OcXyY+f1oL3TIXS2tcbs3RviT1ggoDUDtPmdvUzbcjH1MUcMEP7Nqyd8CZ+FXQ6M
d86NZkkblHN+6DAKMkUCBTbRHDjUeJPpXQHfKsSuXb+cIFmYrHnI4aiLj7j0GDVxZN8ByPmZDCS8
dkXkNZL2Fz8zPxxWLwgenHuvzHl4syXPU1Cm2FJS8iPmaQ8S5q5JNuhn7lO72HTtT+Mf4GJnO9EX
v8lrZKXcjUgpFr+PQul2LABpsAMo+gzH08082EDRC3rgEVCI4TnoK+r51SzMs0LDvDCY36chljQL
KEuCvBtRXfaHpdcZeygWecM0NtoIfnfkUwHQxGeWSH6FUhPsy7OA09FO0If6cR3pOv4urzT1afre
e8ET8RC7ZQ7SoyXb+xqFieLPbfyYLWkCsMBrOu7APP3kuT9xES7IQ+jRoQFqDoMcMFoQvgERHi5x
ygkuehHv4tB5EB1FhtWrsxUSwhBk3f2CVWSXaYRwIdZ6z2i3pko5fkmksUv/y3QfUbWeKn96nzPk
fA3Wi7uM1Qp7864HkY32Y5/63TZJcqCDHlQK5NTAKAtIf+sibPRXbxxpiVaQn7Ecyzr/4ThVrIMj
V3IN5KO296mD1bTOgGsNJY29jft5TJetqyFXxzRC0PhXHZz6HgDX1jhkeIzHn0WNx8JHI2wRhXRS
yZb2P4yk5CV6CitMbP+UJsHXeTe/GSNvYod0HMDQaygm/K1NX7MDavgLg/kgdfHgl5SNCsXJpGck
iQlLWxTd2wRbymWeyoM/HloREutLDzW05LjbxWhGdHoJcgjxCw0pFsJMym1RkpiUEsVzbmLnwUMp
lGlcQdK2/8QtEy78vFdbxMZBL/jPbL8y18Rl/cgYS/bNOUBD6OXWn4I97pgkB6Y25KgzgTzONuRC
9junMBHuxvZTl76g4XsSz3Fe3sYWxWzLa6/FjJhotD9tp3ucR21FNZ7Sh4XYP5gZx7S2l1O5uGbk
zFDncF9LYb60cTJSrqd6N0/dV5cM1SFDXuh1XOeU1d92TE6BuWr1h/qelW13WrLmKwRkjDu93gdp
+Bfb/McC7jTP7d+zSca6P8NSElwHWhUBK4BlK7z5sbcU6DBGBE3nFufBrY7xbTDL4NHSy1n3bnJ1
sXZFGF3Lbd+W47lt3Sf40MOTs0J+Zr/ncbgoxuTaW1tmxAUUnZfGDWH9CMfZBaK2IlOY9blvyFoz
MA7WNScJ3oNq37iOu58oU9rKIB0bDcsCDm7XpqtXnuJpP3U4vsNAL1s9KHfbWkZIPz2cXav29woX
c2Rwud/ZxloxOacVaUeug3UG5AtsArPjRmZo8qXZ7oHqh3cIj+ubHvABDifet3BjGBa/zyxsQ1GH
xN5Wh6pynzn12cCz43Cd3jzWqJfvAk9AzwPnVcTsqZo6O3U2LZiJ4OvOgQE6ptZnz4uMlMkQ1xCZ
OAsDnZW1FO6tRcscZ63aLtSNfCa3tBjis5cVb/kwnfKqYOBUgYQF7EC0RvZSBiwOp7z6hmS2m5Ta
F3P1lCFZD1LjEJbMIkZ3au6DDrpSmG60x60NYwondajnHZA1sMATM+zage/iTT9D6VzzHs62QjbY
x3W2j+PyUTcg7Ezug63Igr8iaS/aSW2Y1OXRtZuvBjz4JmBSjTuP5beP+sGS4rcfWxpkVsE4RO4y
0fpIw5UVTaMPvrFNfoKifi4XtmT9ulS3KXXcKXwL0+w7donCsQXqunDirqjNnHyfMUPpwnlDfAPA
spxPE+I6O3GOxsIQGCjpVQz0NRgJDwQWAJtSuctBYV4Hm6ONYhukS28ylPYIdcKBedHJ/KydDJdQ
+hUmaHaXooKpmUZk2WPlpYAnJc3bxqhupScQ48+Bd9IFrvFBTFez6c6QElHnoE8dWRn//yFgzv8J
diOi0fcDz16DCAkBW0Od/1eAFlMZZfxblNdUUy8h1/HshMvXjNL6Dlv8uSHp6GbmXnhmV9VHYvG+
KBPUYebmf6QNeZataD6kgVKpsAKW0qvMiuSbswNfhqcJZhRDMr43WpO7PHt2e8N8AkvrcSb3/0XZ
me7GrWRb+lUK5z/rkhEMDsCtAjqTOSs1W7b8h5BsmfM88+n7o071bVsyrG7cwgF8bctMJhkRe++1
vlWcpW4CpCJKBLN/jow0o208JeZ1HtCvzQuIQdBbHlQsCyY5SLNLBIyrMB+vNLPL14VuVHsmWs1V
aW/+zoaNWkxRgcgZV5lTcjP4KOIqd7LPPt7IzZ9vnnwX22brnHltEN9SmJZ8GxAtebBR42ho58zK
WoJ17I1fdO6xcRjWg/oB969DzJlrbyobJA+ldLc5UloOmNOxTkCUSAZ6aOGCbaKFVGKE+q1FFe3r
OiEwI4BopEfmIS4J54hHmqayQai27oqy9CqASTeqqzBMG+POzUzzJIuUEODBZq6aBe69M2keml7n
purGausAyP4gf81w30V+2zRQdF0KsQRZWuabpwfNIogWiVSXNC8cNYVlXBd+eIpbLfysGHvTLwyY
62XM5EssM1/qNHwZmhFxUES5rqdRResqp0zSACNvUFNPrE35dJmAbsEFFOCq6hTaVHqHrxHSM3wx
lKrHkMiZPUb55ia0+I9owL+ZBYiRhHSbC04WT7LOn5t6+AKUeQEDNsIb66HCu8skpxPxp8E10PS1
5LhlreW5etPt5qkw7lvNsLaLPHEToGFfmZLNVZaiuEvj4I6qneKPJs+FDHWAUix9q8gugyNsq5Qa
Bhi/BlHx0hpWdkVIh7H8xW6AZVbGqX5A9I+FrsTEUyYNzDvwNFkL5GjyW/2KfvJ8GHvFYaTIh3VF
nbxEM/dMHyAHzl1Aj7rk8Jc54hnur3ulkLm6ZCKc/XA6ZoQ/7CuD/G4lRxclcPC1MMMfou+d7ehA
y2pSRHbBQnjPBfnlr4GsaWImEJd7UC+aZmC7M4zLWucsVkNogq+y+JX2rzmTlQSQOtlEEPhdFwH8
d65HH5gPyIPiMlQMcIC5Pk9Egk1ba2HQhzBw8BsYF6//GXPLuMhc/XZK7fCRiwNR3rGqyuGT35SW
N6SwgF4D1qui909F+0Qkz6VAAbUn9CvaMcZxn4CtciSfkKuWNXKEudmKkpdzE9hCf+5Al6zNyj5L
YlovmQKhhxfNFRNyxxtCdUROp05GOaPItpr8OuwFGp/OfLaLweZgzyxmWgZ6tNW/y2k0dm2vj14P
nexmrr9BTL3g+cwILcjnsxBBuXErxALgBEG9FVV4k/X656iIEtgu4I3CRbRQL0dn5nvQLSFlnh0L
3Zs+MsBsZH2fzNUCnSwb+pDQx8GGVI86S0gSj5fV4oWeJ6TQiUaIIi2XlQh18clqYM5PaK69OYS5
qOTcHCCa5ddNDzS6xFHs1XasU+T2CuU+hkHfHBitBEOCH6BKtq+L33/9kp/b/Pu/+fW3opxqzknt
m1/+e/dSXD5lL81/L3/rf/7Ur3/n397d/7r/x4+i/sf5bnv/9k/+8hf58f/5572n9umXXywxFO10
073U0+1L06Xt6z8SvBTLn/x//c1/vLz+lPupfPnXX9+KLm+XnxZERf7Xf37r8P1ffxk6gcX/9fPP
/89vLh/1X39RAT+10dO7v/Hy1LT8ZfefJmuhchnOmNg4bX7W8PL6O/KfJmslaZu2y9CLhOi//sEu
1Ib/+su0/qnksgXrlmPpUhkso03Rvf6W+CdhmhRlumkazoIc+uv/XNn137Gwf38n3In//PofeZdd
k8XaNlzNm/VaGKbLJm/zj5kG5bJ4kyDfB/Y49/boI8PPNkXvgqAjdGxbcF5fiHRQr8oyO+DRtdaj
Img+cXA1zH6f7OM2+uLiLob5GJZ7SU1ShK7xQXrr++tTkokpbhJ4OLql3DeRpH3RJQGwMY1I4g1Q
FRj6TTmtYj34lvjEnsCvWlSkkAf9Ng82XRo+p5DNLAk7w3IHz8zEvoijm976IJ/1baa1MLgwFlNb
Jy+VixNvckbzWeXECSKqHTqhiGcxPTHSA9TjmYBC+1B0qY2Zl8kyd/h5njtmymhPV0USgXltOT/a
Ea9tkXxNG6LXW5r9ftBf/fQc/u7b1d8c5parNA1lSUVAsKKpv6Sl/nSYg2LNMHHpgZsmkwbMPs56
XmBvET0fABBQBA6gpD81XfApVKmLIX8MN60ZXyFoNW87DraHysWg1zbJ93GYCxQr/iW5Sl9ijmP0
GcHaOjYLn50SZ6h3qiNSj1JJRnl4HIH4QhuGDl+aRr0H5ZF4QouLfdOhW4pIOLsZvZd5DBBoRc3s
ZTF77Cjz4IDtBrq/bTdnC6yBQSicN0uZXg9jzjQ2U2Bv7PHMnPuaF8U6SDtx9qpbFAiokFzy3XY5
pACO6LO/nWDlrFEwn3z89Ce+yj0dm+Q0aXhDe2qfVURC0g6Hvr/txlJcoeZmp523MZhD3DQRLHmj
aDdJ07HTZflJagUSqbKg0YEiLUQ5e8mkIjx2BAHFM9Q02qzJoQlmEMBVN23blt64Bj7CAuBp+3V8
oszJtpFJV5P8x3rfZ/XRTfQHgtALT8OzjzwAIzqdi/qQWwQSoiQ9YocATuoShy0Id+gymZ4NE+JP
akOpT2agGCb6z6lqN0GKvzFUxUUCa/9kdxCWP3io3iTsvj5TwrKkriSQFku8SXOvkV6FDD9BvHM0
zfv6AtC8uetM+8imQTzmiFq+GlLhYRYj6NYfv4NWD1aQi40vf74U+btLcTF9mtK1df73JrDdcYSd
BZScDFlbmmtsjBmIEd42BMiGcVqm234+SqYrKB158B/ITjC9AbMjzQV8BOi3waZGCPIliedM/R6J
5AiOMOWtrdHZPzRCvMmaaDchOzOS3fi+mqGHDANyPOTGG8gdbNhDSJZgLO8iOjE7bag/SEM3lijt
nxK+lxuudJdQY5fNQnfNNzecdajW6U/Tagvc9MzBpjppt4M1A5xgyLoJCDQNgR6fEtve96JKdyHA
3S2GZQJYCbP58z033pQ4r1dj6Abljat0i4fg1yWF8xFCZC1CXlg9G4bxXYa2vOlQorJcpl4grIYA
IwRcpO6BiY9QMaC0o+TpUi8tPzXwe4+0iGavK/tFivXB5bGA/eZuMY2Bc29ZrHzO24W5CDuH4lLj
LPmZIFRa1h0nRMuZz/aI3mSGPIw08NECSrG3mdaujFLCzemzcPPKF8HM/63zgYebi9ab1uyRmUO0
n2G2XPFso7vu6v2QpT4y/wFosXC+UY00x9KJz2NPx1XD6r5OGnVN56VbaxHIX+0E96N4/F4CDUet
E5BSr4KHcXRu8OeskqJIvzh2eANcH4DnQKUahOkPRK3TotbeaqKczta8V/XcXqClNQCN0CWpa3L0
yEyyIxR0KCZWPs3yoNL8YxV3YhPP5WOB2XHj+AVAHJQR7O9jsC/H/tkYI3eXznf8U8mxmIhjKCY1
ku+hSD2oY1gDUxkeTX3GPBFQjInWuij7QOAyqCeqT+s67vtvsZEHR543tSlY6rFZMHcpcD4jQY/2
QyWak9NV96hT6nsfc2Bgu/uyzs56Htp7SkdnhepxAK3QHyEsf/aD1oAwGPbom+uZh/naxDfAy1x1
m7hU+sMgaJVaqXldapC42wWwkHDs8GzprhMLFFuJjmFTm/a0NiV8PAR9+FgicJc+aSprAo+3MGf8
x3SApIwqtnA7G/wiSjTDPQw50pnWLtvDNA6HVrsj9LW/gib/nHLXidBwr6Iqp2Elor0/l9+cbtA+
WTbjhHlJ8w5QavIwkUTRjfvZKPeKx+uOVfBTmxtXjt7inffNc1K2/LuC0azb8qmC3tqViDVXWaM3
ezGXxAtibJk3NelNG9ZWKNeVbx3YBT13jp/MEsptPZYkL3TANSNV2ewv0loN4Xd4782nsZC3qBVo
P/mQ0Ea9Yn4KEOi6Dnr/6I43r1QKp1KfAZZ+DlSTbHt+oqjtl9TXm0NQIidCedaeIUdfj9BiQaTM
BT4IFMqyYjkRBnl13RBsnGEMsAZr3NcgDVFDxdNK14cX8PiHMNHIS5YRJFtc1sgJsCZG4ZH38kQv
ZitZnQDfBwE2ruFHoBPROun8I5mdrawgepGwrFe+jWhXYyjHgEULjsHgLJlBjOqRGMaHiQHiOoYe
cTR7RyFviCbMJ0J58xIHt0TdeIlm1we70vQ1Knedvm1d32E/2HJrjdu+rtxdHoTWXvk6AcgS3Zry
7V1VVz+SJjzQ4vIGkPW3hlszz0ENlmjdeI2twly5yGEOgiw8eHVR/wIRRvnhFaiOlhLhf6qI353e
frO7KeQFuuJgTrawtfz+z4c3yx/zSbRkkVsjaTU+mmGUSgCZo2vhBvKTxeeqbes+iVsfGjsCoSBq
Z6IIysj74FKWLebNFmSxmEMKFBzEscP/eil97RoFyxC8p0YnKn6MOfeGI1HdRkgkUASEoFQRphkS
DgKw5ehSyyUDot/lGXZhRrWowxCAG3BhKMP1tS6/gvHrP1r8l/3+7WWahrQdx6WWeXc0UU5dR4PM
loYj07qZdwKNfc+MB3vSBp+gJc8Gm+wVwx/tAHGXcX75STDT/ZIF4h6sHUeuun0p0q4Eym7g58g4
JUBbRzun4EsO5XT48519PS29u2TTELZlLzuq/eZLrh0dcH5EjxQebwcveekOzmL06o5AjkwWjWea
1d4HGbnt3eAJw+opqziLkI++04PiCX5GixOrYS6g21evBZnFs7jJJQrykIbFSsuireB18OxGqz1u
xyeYa9m6d/Jza1Zols2PHhfxu+/B0pfPpDDMwVL79XHJrELNkekwhsCj6pWjP+4Rip1jP51RzdjN
dtSpM2wBwl9ZGN/BseGBNF5K8tu0lDOXxs/Gs9TYO6RZS5pa9RT0JNFWviG3vjmGYEe65z9/FcZy
q99+FRblJiuFYyz/9+tVWyqskQNJiqWSHhC9O7F3cb6Z1UUl7MkLJ5PVThEz2ATM/Y1QHnjzcUw5
QXr950uxf3OIobJEPubSOYBB+6bsHdNcW1IQl4CWVN8RMQ5Cztn1/VR5/VzBgCJukllzVJ4GZzSQ
zA7ldVQjb6WslBCJlZeTsX2nN843ts32HsX25zlFJUyCZnxHf+4WWNRFaQwYWCJeTCVasgQAI7Zw
h2IAohvHxiYAGh+ndZWciqylp524RCwbuVc7Jv4ontnSHdon7E/EB1SBiW4yEQdQ7D9Smrzbycy3
JBMiSA7Gg265NWoxe4P+9hqzPYqWDlfDWHT+sRt7r0CdD+GAPzmYC7FkzMQ2bFPgFSnC8LRYkHDf
wGTWB8iJ6qYZL5JK7xjClcknO0D4Jcf7mubLxeiG8L7k9FQKovP+/LVI9f4JcRxDUVTTkwAA8OYJ
QVgCCLABe9csGyrJZasOSNsp6xO0T5U1bVglL7AYLBEFC1I4H36YM2JGt8F8LmZwVBriSRrYp4HB
dcMGz76DTltlG7G4gHzz0e7Gqw5X7yaxZlShEvknUVY8+dgyN4DEiIVjjLrFWDaX4xonke1BTMsx
SRJeSSDnByu//E3x4biC/xm0qOjsL7fk500I004QgdJdg7WCkB6bOEEC/VqnyV5TmF2FIzaetod/
2y8WwtFE9IOENQGzYK8K9gLS6eJ8MwrDP8aCk2L/NUji/i4Jx32KJYyZjiQkjWxsnNwMySb8aHiL
OAX2sQHrjIkt3RHkXioPD001iQUW+1mDV/dYDQ9NIKrzn79k9b7AMSUKIsdmhTQot94UEC7WqSSG
GgeiAfJAm8hmX2f1LfClI8PC6LrOXnKn7A9xT2iTMyMi7TmKHEyQ0w/BEhTWzY+VEbrXCIagF2uC
dnYikOhFMjwxZrxnJDxvU+x/x6EBCu7PsGFhiwE5ngKGZp0+7OAh4pglbH6jaNsWC5l3Yg8+Qz3Z
MPm2d00kARBbbbLGpGpc0UFf4ooicmm6T0UjfByT27KO7gKJ97xACzDUKN1zmmMbhHonn0hKeI54
obE5H7Q6vQAWpchaIHd5zl28SExea7vXP6pl36+xpqRORzGLpd8wXm/+T48TUV9JWkX4L6gtIi8y
OCkGJf6eQFmkE1E7atqAClwIOAKyD9aak9R84uYO1vRHr7OxlKq/LvhcjOBLppNhUy++OdVkU62L
uuKbnooguqkc1F82cJSSYcFAZO/WaIa9Icj6U9Ta5RJyzHERsdBL5gbdB51O8X5t4WJ46BxWGAZo
aunU/nRnOm3u2xRh2npYDqdTA7Q/503bpss6kIcNVq4GbiuJTIijsf6giUQrlqNTtvL5TjeWUkoj
vdfUumM2UvurMMQHGSMX15EpHMvqdQbdPOVEmu202KJsAb0UJ1SHf36DxG/eoKU3TVPGXr7o1432
p4/i6r7WFR0eJTf08BTv27YzLgILZwRN8ms1lNWj8td6q2d7KyQaQzMI2Vn6VoXF3uBvyyJu9zDn
GGfVy7MhlXasCKnwnHi6CRD6PfQsQ1qbk5Nh5NSbWv1jTB35KIP9Bx/lXX9cAUVULH7SRXv1Ogn4
+VsRSMeSfuKjpDWBd5PuDtvEidUplckje38SucFVHVQPbjngPJfo+buuvx8scDsRh0hl5trJ9MOH
vK7dY2loYIbDeFeXlomqAhtI0qKU5GjtEsWoe9LNoeHaKZWWH9ofLOWG+M2HocMvHNuh2S/1t9uX
hd0H7R7N9Gg09bVIiwKLmv9gNuRGgte9FukEhrwgxQPewpqOwbQlHwNadDg6K7hpESiL7wQ9zEZX
fRVIJ4s4MNijUPkbekY8pFVs2uQ2T+5zm6QIXS8SjgkN7Huju36xJFrn1G++pCW2P15zJMAEax/6
RFe3ZJXjFotlcDm2NdCXUcHxm3ryZPBgtYmwPilsZ2sjvkozAq59jbVhVk2Pdd4lxK0rnQuUz499
ol3Uflue50Z8dfqivoMbQBxisakh6t8hl409Tji1buYAOcf+Yqxt5dkzRe5oTqjiBPUnvWhnbi5y
Jro7tGUkSqf6IyFqxLX1IAXsWt9W8Ow8RzsAYU02hQ5NDivqXRiX166LYNvSdIzkBdITk1hyG61h
HSDtcB2JtLylPrcYOW9nUi+2jYbFJKlaOvQ0dRXBzp67NM1M+ESMLYkw0dC9eubIEVnMXUb+tu2l
uekc/LZYogG+M1dwvbQthivO4lvmACD9K/OrZYOOmZJs2OYNXc4orHXUw051nftEE+dBrbwe7uBu
2U6nTumPTTIi0kmrT53eqlPE6CKz/fiiyapPDrSp1Yii54Pqx/nNomeZi2SAtQ8ptPXmdIHaHKX4
xKJno7NbOYvYRqs7dbLNmIxo5qU492DvG85N28z7sBTpfTlrzpEMVOSpFT6/ytHvzZkHGMcjuQ2B
fjBtujF21n8fnLBeDVlUHoSsazpnOH3deN0OLnjBHCmhoYvbINHpexTTJhhRhAcpRtREz9xTRLcd
gjcN7Sp12UvH8UeQt/GNwUydlFinPWXaHmqXfzAJX8ZlIndmPxBFt7AbkhEjM7w5jBzaOaWbcBWY
AGOIHd4mhFU8W7KmT27ooAL68rp1EOeJ0O4BZLYoH3pN2/voPZlife4Ktz4rC82wgUdsU5JpMM+m
vEXBwf2a26MJoutxrEYAOBF0qHpgiUGJah4FDrlNHNnJlyl8nH1cdAuj0CJPB4SDxdi7rUkq9N30
RNDHje9kxoVkbPD/v35aSufs6OBOMXT7za7GthXnjRB0Y0sQL3AlCCYNIpcFhmkQkeI82I39WIWg
QbD4RH2qXU1NKRfYibXJQFztjZRYqJrEYDz541oUtrqmcCIelwBrcCga0fYpvDrJZrZV8SkZXsSo
/A0qzu6Dfe03rWXTcqhnXSlxsDtiOdz8tK/VmTb2pMFz/G8gEUGSPkdW+xm70hd8CHCGJPBIvgW1
9qs6otnHyzY33QDd1v86SQ3bRNM6+MsxZiZZgxbKLq5qN71xNHF4JUj2KfnPmkqfMIe7kHbmZCPG
kmzaDqEyCfPrtM4f+1Y+C/bSXBjT3p2jENWz/UUL8v6QO6wtI31rf0jyW9ljU8iUs0tII6DGmNV9
CFSjwlWzzlt4yTTXL+gpZjegmGrEC86hnuxxU6BW2Pz5OTDev+iK95uuLlAky7ZeF4Kfbh1+mSpv
Ysalip7Gehiac9yoxwBPqpf0yT1KqqMWMD7pNXX2VXTTYjoZ7s1u/JqQAYRl150+2Np/c/rjkhjc
Us7ZDIreDgrItu0H2ZO8PsrwoZ76h7BkUFAji3aSSFsHeMBXSCUyVoEBLqYGKM9xMXSPacmFDdZH
xeX73VlZ8A4Y7tNn4wz4prjsfeRLZEfRNDHo93LBzbow8+EhoHWafMl9NN8a2W0bPg1Zy3HoZUvo
WRNz0STFVXuoRN/ShhKsdRIEMhPhm9F8O9LwvKkN6zAnhDgL9r8Kgfkm8EkMrWrktpMm6RsTH5RH
utfnjbEF+XWIIZJtQkfDV5nftKK+SYVfnYdpuPvzgyHft4r41PTsLIu3Sunmmx2gtXSy+RzqS8UI
PCL4dOUo5+CSaLRt3VynCMKjNMGypi2GOEnLs/QqD+fbriuY8JTloUiS+3ZSgHYCc1xFtLYOVRKB
LzWRNvUzB4xOfYWX6/VOaz7QtveBuRGNTRQbYnL837U7YVVePp4cCTYTzgeb3G+kAnxEixG8Q8tz
KSp/XTYYZwDCTSusFL79FY9tsZ4IPRjnmjPi0iqfZnU2/XhYqYrtvp7LF5eQlb/fb61wQX5VbFvE
t3Zgk+aDFm/gOUQfCBrE+2KI99O2dSGYNErme79eZVNXVgD0F0rYAnnhcBfqKj0kAoM+7EtAYsla
jyI6jLyJIPV0nPHjfZDGD8YyRaeU3GlFT7UfD+MaEAdQM5BQ+E5uYqCeu9QR3WEgW5IN7fjnR+g3
L7LNurJMgZeVmVHpr1euB/bslhYv8jRD0LIjYDRE5Lq7ZorSNZCw/CoL1dmZMxO8WrXjrTc3lrSQ
ixRHgpLlBy/ybzQrXI+jAz92LJsvfSmPflrrgMcroSsOqFitsHOwg29hvsUeQ1Wcs6NxARqduCDN
vk9HDHrtIL5GNgOp1zLtddLvzozp7HT72gP64G69r8BtLk/oyzTZZCb+RvFD+vKQwdVgmjz4xkWI
PcmFD7xmjv4IwIEm44Q/v88wWnPwKQ4drqjg06Sr+z9fx6v05NfiGzYZLXp6StTQnAB/vUsWEalq
KNhM4eE+AnlI5xW+z8tpqGcQD26+E41B51c5mRf1Yby1zBgDZrXEjs8Dwy/dkJtGtbeDsYx8KN4A
JDhb4tnSjUpGktCQCO4SF3sn9gSx00EZceCx5/w0sqWu0Gqhy69U7SFEyQjuGz6DiKO5DAIEUo28
KJ2gOOmNjQE9a0C7gG4+5Jl514vkZsmr2xpDcJknpCM6koxxzQd+o+XlveMrnQrWbjex3wDZ9cki
rTTSPzMiG469P4vtn+/kb/QB3EmXlcVe1GTOW0EGshsCsTOGM1aeY9WBQyvGoyJRBl/8gTZr4Zk1
7CCZH/UBRF08FNc+FQdOvdA/+Sb+6T9f0Os06M1XS3vHpfyntcKT9vYFIALNGXS4SGPcM3OESls0
I+OYTnIlTBtAFMerNEgwGUKvRYEzFfs+BfUTL1Z74CHRV1pBt2VkfSeScThQuwU3cjY2tWYmp7gG
bGhTlzHUT/3TmGf+OuzHeo9h6xpZ5zmBw2C0E1FpgA9WtmwbNDe3uRocgDPT4npCruuwv01gGWDz
kTcv0+LJdPXMM5uyuckQpK2lIP9ThVaGKhkl9p9vkfv+LeS7Eq4UtsTo/a71FEcjUGgwM+uJGO3D
q9K1xQd80sn4xcJYLlkYfbCUIRnST4tB2mCyTZO3nFYg5iDJo3tCGtzY5S3xj+Tq1JjHqxkKq8yb
tQsWrU8Jn3KBioJd/UGjzTjgm3mWuSOOTOn1Gz1mUw0jqXt10j125Rif+8SOz26F4Nlvlno8Ghn5
p7Y4YxcMa7M9j0SdIPrK9ri2spMfZdmpx8xLj3okELrOxG1v8S/GdOyu2nh+mGkv7dC8wjxxpu+N
Oe8g1l03jbS2QW140pxK5rmT71lGi5evbR+TFsMWc4KWhIBVyWD4ZIj2oVS5VyYwDMlaXpFVCh9C
VlZ5Y0cltoHgYcZKdqxoATEeR/608GVc8gi2QORx93GIkPGdaM21T2fqRAMKnYxT7WFw1UeRfAnm
5xjQAkIM8qFeEwj+/o8rP/jaf9OBcXTUnhb6TdY9EC+/LnqFWcZuCaxm3Qe3eshUx8m/y0K7inoy
xclKWoGt005zQSRb3XIKi/KLqJgiYj34o/FMAjYRbEjHYDkXm64Z76IxhkED2j8jBUgGU3l4bR+C
Ku6w+wPyibHG/vnZNZb99NfXe5mBCIMtl/MMOtRfPwQCGZFUyuegGrrFjt5Lf6jTZmePIj9HmE+d
I0ESt92kbeA7jpdMrkkSEJxV1TmIzPGCy3QhkyokpXPxiCYxu8hj59sHV/mbN4zkP+bVHC5ddFNv
9rmwYTVsOh6XfMRZYGmQ3ybUQFXnqE2cEUhOAiBAtJkw3pS+7i7nTQINpq1bwpY+uGXLHXlzx6yl
84bMFgwtatZf75hVmSlpeVlAZYGt3222Cnn7B5/3/XCKpURfttSlvy7N1yXnp2NH5aRJkXQ2yT6z
jkGXwrKFeMP9rqIC52dlEMqMcRJTCFEaUWfxYtIk0TGjVhHZ3Z7hpz/cvvIvEqxmFzVu1kMm0iPj
ZyDlYV6KfSuNncshDk8xr+pFsOs55lxY0/i9jJhJtUGHqwrB8DKIEnQSh+kbz2d0Qj3HIGOoKryQ
FYiCdHBPeoCfSLPKfqe3zMuimFlEp8/dAzZRj2OVPIr+rvFhqE1jG23tvBlWwyC/DiYVypINrecR
0BM3fcJ+ka7cmguIoCCvgYkMKQ+bmYIQtabYa3XrYYzyeVWSfy5mlKlV5XvhEHSHqRqeZaUbe3gS
krG6Z6rYPI/4KCRT8S0Lmr9RHNMlvOMjx6TgJMP7cG4QESGa8lJXPMAf6b3Qz2wvUq04dJiZVEqn
MqsDaBbUbHHYki80iew6deebqjbPyCGCi7yezhPGPVA2CWnUxJz6KewiHGT4/xPn3OeD5jmTmWzq
hOli0Ses31ER3gbWkRlkCTry1JdudNlnTE603r/TCLVYm2N81aN5OhR+o53thOqh0n3S85Z8tChq
aC9E3M910BDdhmHEveClsPbanJ8Z/xGhNszGaQD7ZYm0OoaLSUuAfcH2AmiPhpo6Sg5Nx5oFOHBM
bTcKFfA9DtlHr+/7VWbZGaXUDb5r5uDOGw3B2I/50JHYtaZ8fJIwL6/Muf9S27Y8UGKVK+Nba0XT
sY8TufOZUAJtyrWLdGoKr0pmvq54ERHrTNlSeGuLto+aUNgguLHxbOaiAQ7rxPsBwcuRB6ZZD62z
+PbzbyQ8rAwqRKclrdeENkCIbG3v0P1giyyby7qPT9b8xdV66H0FXDb9q9Fm4cFO7WxvtuIywnS+
F2N9+ZqTRhTCvOuJ+xPKuBASlC6wzdj0yY0t8L1kL4w+gJ0DO0DIpcfMvUtlXJHuYTuhT7xc0p3C
hCWUbRmcS64JQlgriDJubDIiv4xrUpP+b/DgLMpnGHmXI11CRFAjBGBV3aRyftKbcdoFZryK45RX
W8FIJPqo2bErr6qBnLWSzNvUd1E4BodYcXDOR4U6EQFUmzhewyf0ezrMolnadhWu6RSFkpe4c7+P
jABiRXFOYuJK5poTnyo7OH5TRheLFjjiKn1B8A8M+kuItZYiea60bw2nQJktR2L5OPnQJAQUUboc
6nAvHQZGyWFlqFNJ8XgCURoguzxh5M2QgAQpxQA5nX9eRaVjvGtI2HJZoekMSXfpW75Zq0nraSfC
xIlsqDpAm/XB6JRXF8Zn0ulgXzb2QuX6FjZomhy9HJcZRrKJImoVM7Mf0HzPoCgijipud5BDAFNv
gCwxh8+ioKtURhhUZc+904KnwidqKyh5xgsCeOJGmwkOYyRekxXhikKHmF9dwzu/4xj6PQcbFfrB
pzJHUT9312xkO43mYTP0IwQ6zLT1PG9iGX62cO6s/UcaVsmhTStUzoqmjsujz5QQHmaT7rSJbyEY
SQCfzGJbpkaLk1373jSMBqyZRcNC6gVvHU0fYYxTDLfCbAhHspNw24WQ6EtL3XC+XfnRtHea7I7w
W9CaIRdPViozTOiHGakNvvsipgYXXuM3izysXMWW+kaU8mrCGLvCmsHp34S8IKuF9yafZQnhwFCr
Xuf2IBmoKhQTDDHVKoIdHJfF3ZiRLwDbbEXKNdmDxD5wL/Wnsm0dTkQE+Whhe3LuI2Ri21yhMevm
5JaaB/v6LOEmlSEnSR8nS+3gXaGNF0rzsclKrzGq8QB3GkYPiZZj0eD7HvWvE+73XQCQUa+0YlOp
O+htkeeTDuMQgbeeoJgg30IXuMAwGVdvYlXABkjVrpvsy8qOj1EOjyuok3ylx8FXNI0XhIGcIfmx
SZXcHLQzOLrQuDDHPHYDA9GeYHecAJiRMVgMOTOJmS0fwpH2hRXocQKovzLr1Fy34xJcy68ScrBI
YbO92LKuEABcktPcbfwYLbGmpZcxPFNCI4iUIpjuKhTaE0PLE1kI2ML5MdRyzUrBcGu1wl+TPIJA
s4GqoEHlzLtD1nD0LrPOgUOVPga9fTeXydGsomdyLa/TCSIY0LmXxP1hNskND8mji8l65Rvb2uXo
j32c8CdbYu0jMSDLMoJIg+r70Lj9qmG5s0D4xz3mImm5iHvTz7oM98SXWZSHfbrJsXGuO+vaaUFN
x9q5GviokO6Ij9f6F3ix+4QwPKSj/H+M9Cxjt1gzQcMtLGl5RkHyY4A7uBJm/ik21o0dkOHF73ZA
QteutGKc1MFVYMRPLiG/kZ9NJLgxXGn42mXD48Cd79fKvhkjk3+FI8t6dHhfktE/+iPnRUM56Mtn
+V2UauuM9alrRYmrQMxre4DxaBRQ3Bvi4fX6azjnF3OLyMCGU5lIdRsYGcWPc0r0qmB6ZdC0bVSy
1WjPwh7bg+AvyOygBVplMxEUljav6ZTs7UE9z2gbOL92jPZsZnUETnjl1cyauAzFUpJgaRrm/uNM
2AdIwddYgBbFZob2pIi+AmQ7hlN0//q68g3CTiNoxw5jrFSWAgbCm5Q7y6sc9T9cwD2dXXPHWwdJ
MRQcEDK3omrveXkueQiDjd2UCxK122oBds/I5MvQ0hq0aftUohcFfvqCkQYxmMFpDQvSN+J8wasB
Dr0uWuc76cAZbdEQ9yYAJEtmnVfEpCC0LES1Sh61auRrAYD9vzk6r+ZYkTSI/iIi8Oa1aWinlvcv
hMwV3hUUFPz6OczLxs7sXV1JDWXyyzyJaxPdOviiqziFxELqMbXBWvNJlw/OIvUdTb07P9Np4tbI
GOcbzp2/llxynJVAmwNoTU0a5IepLCJwkg8WtT5sPNhksKju0nUlbbiCxDpip6GtwmpPqrT5YRL1
ZQ78FnWzffPc+qJq8aUY0e1y683Qhi85+NCjA5MD4/SbdqxYg7ncgh6IqhbnYlLyQRNnO/iT/c/p
DsrRJrjRNQtmWj7pZICpD38KqvSp9y1QoQOrvK+4vxUbtlvrfvVCPdbe8NqswDR9DfV+5UyLr/nG
1HMqfPlpdY/ferFyT0wC/npDe+07C26uh7wP4eHB7LzjMrPc1otX769QwnlwdWpwwMy5Zm/s86Tg
EUc83Un8bTaGRz5Sl32opKNnRV2rsA0ZGz6CoVeI5xeAwriR80Ao16zwMfWVjJ9bQBme5ONNoMfZ
Zfrglvcgj8kWag3D67V66gbtfnUAVXd90u81506TDoBcPbNJGDbfWUGRAJphsF+EF7W++ulKccSd
TiJjyspwlTxsRtHfQ2v8Ez6PrG7VkWFPeKLSM1UFgOUXntTCm5+ScnwmWU8WJemwYnSMaEdkdrSh
H1rwLgTOYuUCMFwdrYIn/9bJIICPjLePboQekyUTicV6ahrznTycRfe8Rwygny+dDd5BtvESFB5l
Ajwzwm3h7abJrukgXk0THipfBdQOxJ2Z9jtwQzyqXkobIl6WcuLDSvuUfg/7TRP/N0CXv7VSGOlz
FlNqB2adegy+Cn08aTqf//8P/i5zqIBgrBxRNkeqGWBKN3gG+JSeOUn/uH5fhi4HZhDTC5AO4Ouc
0n+mDmBhOVc3awatBj/wghNihQ62KQU1TODRkJCp9XY3tsEfMhg9Wslz5vMwjRuvVGMtqIBxUEfj
3xq1vJmhGChnwPqe3XmJ/iF0zWadBDcCPvMDEQ7ltERx9UD326J7cxzv3ViITxEWAb2t+fAkzIMs
qJVraNlRLgfAYKGMg60LEBZonhXZqdRdZp8Bgm4bVHeO2fM8G2kT+v6+EQgmI6QY5F8K6oAcJPkb
zN69nbz6tf4pFA8jyABIKbr5kfB2+8sg9qXffdnoSVorcEET2gCh/94mGOj0xThXtgLSurE2albV
biQRI3vrbayXzyCjgKFe0vdZpM/LwuZvNxk2Ol5sPaFwpKgVHxcS0mzo3VG4GbheGsxaQe/H6ml1
xF0CMaw+Js1CQg4Aj1z/3FIA/qPVixA+eGLASQXkzrB3SR6uZn9R5cYvdUgrDrm807reBfyAO47j
EC5U3u5ipaZj4YiwWMGv6IiNB2qMk+R+8MkDVStdy54D6VRSDULKwI7G6pEuoSTiKvFb6UzeCU1Q
vA5ahk3m4k2Dc+DA91TCXxW2+Fpn9smqat81m8aKcdCdnZn7L91ICI7Xj6jS/AUycWuHcZoYZms9
Y80oIQXl7h0gi6cBJBYYAEioM7yt1Gacy7g3NkfOcK0LRxAHSFjLf53hTrdTkP2ay0098P4lhn2g
T4GTl8uhNoEMUcCkKjQe4ZKJv5HpYp94xqHmIcWjA65vqbG/8ZzmRvCWBjRWOxMA0IXPkOvsK5Lr
tamCLxngxahrncA9RUO7oBOnMSCF05vV1xxgizP4iaca3mGJoYt5CHRzqsd2ABRh8PK9cUXvkgKJ
kraRQCTg1GGRVRIZeu0xqyjXCHPQNJgAipNcBVC1ong0hurDs9hDoXA8N7UeZX1DswynSph4XspY
dpkPafebahRXeFb5aEwm7b7rj933f1ab67FVw+Ve4P+5TuPwKqcl9igrBFM679ZmaMJZQbTkrOgu
HVXqCz10Y8b5pfPSk5otETcIOLGXs6KxoO8QUhCLW/uzxl4HTwDLiC9onM5FHo7A1+smlaFBMcjF
NB7KvqMxj1FJ5DrOeUBTj9KZroeO4tbJrvWTw0Ql74+Apl5MPTukpWXuLBdS86D+DH1rEencWBAb
2nNpHKN6/uw6mhVcahlibZniesJwRA4G+vn0Q2NLdtd3vU8yYKalzcN6qcpm37s2iEViL30mjsy8
p0trmudZ+vN1Ud9btWhsNybjIBHEhmEWR015+yDx2hPYkevELRXCvYOQBDN+59p0Ta5wbgkp0IG3
LkdjhSb8v1c3MR+Yi79R975uJMKNdZ/eGoX+iqp2dg3oK9RsIuR4QGb97H0p6rMuECNMHrq8CrKD
mZc/dc9Dj26/C/hN76T+MydeFy1WY8dm6zw3Kv8diwypd6VFVQNymA83nXI5sQOy5+TTHGhiAq6X
3nUlmAhZC1zmquSIKMZ3/iCdTSVIJVk9JxXw4IFAW+j2PBEtwbYl6d/VxnEuR+fBhbO6sygx2dle
dx3TAfcYH7VHb2jpBUBK4VIpgwWidy9whTjszQPnkQUXmImSKMFkljPWpCClDQDbLFUGDrbNlFV0
1YdfwpWgLjlV0rFtVqxmWcmkemSEzcv+XNueCFMwf4oCuJD+0rQeIzTk7Jow0qHeEk7xVkthT+7J
r7H0bTgh3pKOihAKzjqb1oxi+JoCKgDKpv4UesmJaLvCZUod8rEGFg+AtHaMv2JD61Vl3qNysdxO
ywlRi75V5oXt1P8NY5azF1DDzWlC53kz6E9cA59fZF2/NfNMc6g2xsCR2OWSBWxyf6I0kXPMlO68
oHuvRGZyBaTfkPTMfQq+IeYFqWMgsJ9jHdBBMnNwWQ3jW3pIVN6SWKwa1DLaxOgYn2dvq6F+dUVE
vqLgQ0ioyFO/xQVZjHAIGkw80n8joGkaa/xjva4Ak+vioy+Lo+uU/c6WT0svHpUD530NklA6lHCh
apFH1pV2U1D3tZRMQVJBkpRu4hcuky6kKbhIDOSpbTvqpjqlfc59uh2vXkOhae4lVwEds5Psv+Uw
bhey/WTRqziosohTORLs2BmL8ye8Vewo9Kn3zmyBkoU7Whm+c5g6dVimWRw3zIqziofS4PuY4IxX
Gk9pmRD26QUFxj3YgUNxrdZCDycjgBBupvZrF4CD49HauZ6Y2EAtfi46wI58djlT4BkhagV3Jqib
6rBl4z4gWqCzHfRUQzPXrDCS+zQVGsHVtqddI2od5fiNRCuftlV4tw5l0Gymm1zRtrcS3p2SKlYQ
q3aZHtAmQIJ6q84bF2riJSr23jLBR9Ks95KaPWlrM3iG7qDCxFm+i3K4T4f1FZZyBVWWQ9yaYU1P
MkEVkOndehy/kLgZ0k0L1E7bSa70IbC3+0NCLIR2+bl+CgZ9z7E8dLf/ES5j1YjDZLmP2szpNi/u
GBi2kOoG49JDDwqeDYubkTlj90cIP852P8R9L1/SlkldanmXfFlBY45e2ApkzoyXtu8IuWdEKY9m
Pe4zCcHNzmuCPOsT/Qc86cbyVdLfM+gUvDDIKcOqr7+Lig6GjBSPZqBGapN19m3VcHDJH/uOrzzR
uLNT5aGw5AzREv+sVfxJm1oVtwcG72njPphb2sft7jpTKhzai0ZfQcK2T6rHWHzst2n6s2YBrWWz
U+/E1rpreV+TN+TnUks+B26fp4Sxja2xyqqWaoxZyAc2zM9kkyRKp825bDhcEm1xQLZ8Hhv/u2u+
VopNST2tn3OXPHCyByQ4pmeBMSCWOe211sHN23lnrRPmgcpl++Ko5aMTJ1SR9BfbKQF4220ZCkmn
xigPdpOjSHou5U/WlUvVS6MvM/tLS8Qx43fG0cfMsSpzuczghnpBHq8mN1LLvHi5lsepwywGFuN1
GI0HhLNXEOtByGNCFijzziyQJMhT1EAQeASEfm0LIsWGm4RLTvdu7t52unayu/quS4zvmmzzOKa/
QL73uj0+UAHA8auKuozr1UjhmztQBSB3UzZ/tiBZQv55QSuAWJ8vkY+d0Cjte0tbH9A8ZUydwReh
2uVgUtnZNNqdqr37zhCUFxh+hSO/vZmp5EGGCQk9bsfs/QqPU64q8lPPj4yk+J5zSE1DkV7B3oLN
63m6s/tR2RdAsvaVydx15XaBj7w8dUFZnlPNJ0WRXhvlBaGE2SlotbD05LahPWg/+NiureRBz1qq
b9J9xfd5KOS26gx3lMFMR3ZJxrig67FcFtRhUVhVpe88X5UVq5VqBCLKAhJ7/9IYass9gp2mz+0X
4uJv7uQ8vdSNhEGmMNY0xGaHodj5vvfIGvbdA2iaFO2gqAd1qSP8ToJTeyN/C1osvNo7wmz6RKky
b227/E7K6Rv9Wj8GDcMZV5grnmzoYDpFb4bi7u8Ijo9dovchp/UmBKhqrfUHxj2uIFrsr/KHi+cc
m/b0aYpVkMNOu0urrPZScdzEC2iey84BDm9tnBL9T2x/Wh/lv166RTz0Fh+pwFiidyFTWlL7Y/4p
K3BXjqQyorOER8SsoZioVlQRaJ/zRsOxPLgBdOH0BGwGNyza4pVWhJNX1ysQM95djUNbg1X5QC6Z
Obnwcde9aWWaR05iU5g57pXSoFN2/ZepC1iglEjEvWuheCeREYCew0LDS0nVpTD7IjTzG6NHB1Ou
fBlNmj09uDkkVzydSPotNy0IsVDYuGEG6d51hjmycqrtqNxSUZVPFEAq82GSnnYp6AoJaejxKQ10
rGOdLkCmC3ksBYpxkQUNWF1mq7j9O1ZwxTUqGK8mFS2I0px1NVPFdq+RtPdW9F/9CR2cnjDCV2LI
H82CehDXe6HkEl5mmM3+FLm4qBiJmu0+76indebxkKKCaXinbpyRwj2812vNYoCjhPB5QWHarlLF
w9JgDdZTDcMNoyZRfwaJgnmbaeypsOUqT/vwgOLggi6+OWXrZ2cWii6DAZz/rHjTDMe4hRx/W+nN
eCh0HAqtC8dkJfJYVOgUXAw98LT2lR+a1q5U886m2f8qt6hi6sPITpIUCxm5IqVkLUJHJ93Ydcxv
p1opu9mRaqwPgak/slXcrNTIxTjXe999kHb+kGekaehF46pgbzrfHodPg9LBbHXs1rMwAhjbwfIY
2N3JM1iJLbVQh2SglC0QBKKlpGURPMitVyJXF+ndIu0q1nSnjzNRoUM2bfFpN+BTO696KTcz0FgO
71qY0OoDJtXA/m5xBHSCOPedKy79k6O8H0llRxvUNS08xTe5jEc12pQpIk+xiYgbi2wbp+dHo+3x
f6QXk50jH+323zjNjHGispo+ITPUkViY2DFqtG5YISPfESqU5F61TzNtfzX6BZifYLVHvabjuBrE
0S+LC3i2PJSza0fZGA3AGFmbHagmCqgiUmeb2cxKRoxzXu2eaXO/qzp4t5xGmIBQ1OP74myN0/ZL
RiFzWnVbOcY/a5EfQc5JraetJtR0sMK0buU8PLemyN+6yv1kgwACGoi72mKrEAOvmLuRbC10Xd+x
ZYjxEeVrCMh1EBbKes3AAem+5tV0xWICCmOyQZL313zIDgkBTbp1WQuoBWykdt836Uvl/SS2TtN4
QtkvseydV9skcRxOECR4aa2ksbNPght9vvOLZGUxbbRDUehHO4VT0QhMXRTfPHTT0IYTpa8c2rOf
dhG3kwWnztcZYDQDuRWsWwWRf1oWNVn/aRaRJ10rvlIdhbsBgcRrcF+5tILmgz3TeKC/lXYGN7D2
vwcINJxluOmvOX+LggAVcsD6x8T22TU184JTh52JspfBg7q9LB/9AgwXoiq/WvbxKSh7CD0AhAcd
8bb10GurSyKCJ2ecbkb/3NkTR2D+blOrFQd5YKL4dsAi15GPkUpI7wXwL8+ELZkrv/Tu+AT5D+NI
4gAUMEjqU2/ks3Jio2OCxyg0sD/pGCS1OXsx7+lZOFJ7xWIM/4KcMgEw0Y/whgwmAyTxdumoH+cF
96ouZX9yOnAFIOCpca1IWlH2RwiYI+eutQv0atJwg202+wxM6EYbflk4tKdB44ACaulVaQxm3h37
WrlSvKeQS1i9Tb5gnSKOQGXEgk+9gDtHZLwPBosMZBQmoQKOIFAXpVOA4DILczbugTUW50W4KbY8
Ym9gMy9B1eAMoylGzhPdV7wKIpuTE7r4nZ0ZV90y3/NGdpdMS9Wuc7xHTfT31WBPRNy8iqkMNMJi
XtnavDqedWo5WINPk3EtUlZlI11gh7Bj4tu9asH6VosF1X7+dLSguMkX56AvQRr3NtOcYta/BbLg
0VB+gThJ2EZmElK1/QWmMycf69wY3rxX26wiaTcXv1Kfvj3dy375AjDcA3iCJocDbOfWdnJLfAI1
atiJdiziSQZvSmcDsKxPOWjajkGrfmFKf3Tr1Dm2ZJfB9B6h4gXnZfR/xrx6Nv1rzb93ua7mLfJJ
5nGTMrtTPukH7KAn7NB9hNmCnmicbeV4oLi2AO3xfwsOp0UlsshO9Ec0dpDmATEfasY5eTbKv7ju
kl21eX0O5v5mrD3tMFu5wy5N7Waf/3NGY6tqcb/7wvU4sq63kGQ/FJ0oLTcaWCq8soRaU84F/l+f
AYPWbb47hnfoZibbiY9P9ogHUj+IzH1I3CyulDbHCF1MGFzdwjhUcAFf7rgeAGBBut4PlITEwzyz
UUNKNQA9EYwN1pjuUxJsjnwNyPk8epV2A0v5NAjduUUWPUoDjcZx1jcTzj8nQnc3WuzPw8LpGY/W
mS4IrHtd9dK1pXcoK+NlXHvjMqHOau3AvXttf+lIvuRtB9RlyxHSO7Tq1ndQS46NoEUgM31klZqO
NrLTjqKfkysLh5lX91VuUFYOWh0zvVMNgIYR2tHsuE3aqcsco5mfS1+70Qog/8p/bgKGxv6oIW2h
PYCZ45kOOAZh6Ccn0mc3vF8sOQVDfOVvRRuB9UI6j+yS+4lHAhFiKp9UxlWl4mHhF0N8h0OT0f7z
qa6CPjSyabXWaSzlPZsnQ+WMaXqf+Leu7AAHwJqieQNknh9KSTlf58tTW5dUGFtIqmbJ+NTN3L2j
qihv/3w8HocMIjrXWPnjFmV/k7TgP4ANEtkvtpEOd871RZWjfSzSyPIZcNsVQVDL0si4+DBiURgI
TT5KTDahPVp3shs/SSPe44Eh3arTC93AxaZNWqPq3f/VAWMa3mflofgSjosh5P8yHmOaC73BENZ7
oHdyh/z4B3HiJiCWceQMhPJoEnB0TAD9Q3XylOVE3cYOUwyGXYhs4WR3btgsaAGMW9mI+xhSyAtJ
vSBmA7lmaV3FIK7Y90r3ngPXRUEd243UGx3Il/Ohj8wBxwU+XbPptp7B7YVAFIdNn7YsKiSOjM4A
Y2V28QyzgBzzeId1EhXofwyL+9A020iaSWWU1usSVf38UnBgyG3oVGvevHc2Vm6jlSrsTJQvERx1
DtE7ujaRaLY2HEKTUWV09qmCH+Qx9g9R8Pf4V2Kfvoy80Eyetq0WMnnKmfkRQ+3Dtd22OmqvfI2a
tpquIqiH2mM+BEfDP+ds/cBLyl2ZMXPk5nf0a+cDiugfMKSM+fhwAPv8i9kbWD+wW/8TdgTRsB7Y
klVdkbM++H9DMxTa37DSFJVnzTFQ8PB52xfDOdBVKZmf0x2XJbAcbe6hfVJHluJYvQisILLiXzfu
C2/dQeqqCxmAEdhSZWxZ70M2POsSIbrALwp5mbFRXXkfSU+dJR0/TdurD7HYJ5gEz2O/2OckNb/G
IT2PJUOaqlVfvQVV0itPqr+uyDWbYYjCmxZRiElVkTafVaGgUxmtFWaDfbKWx1ob3jCo/bb8c1jV
h4Hp1NEtYLPYlsEoitQcKxuK4OIuqCPpdFRd91FhBDhZedfSd6eoWBze7DwoD2mqHVxzuvEMjaCm
/W3Y86FA9huEQzXFSklSMvLnAez/9jbJQ5lQnFYOTyK4GPy3UUAIaEl06PSOBcNlMPRDsdJnpjJ9
r+ko5ZlHI8zkWRWhJEvuLKN6EFq6l6icIQDAJvRWbi2ZT4GDPQ2/bGLfOMeAeRebhse0wfnEBrSr
Cy0a4UZGjqkdckeM8Ty/KXeBuGZwM5NrdRDjtzXzXhvdcMnBvONAstMIzf6JET6GeH+vi2m4gSDW
5qDqyb1mISPxUx6sz0ut/yTNlsAw/DD3Zv0xqLULSxXnvbx4hX1CTfXwQziyOQztFV7X2+QHD6VE
LtKx9O5K0wpXOtvCzOI3YW8vXC06al1kyYQdqYtBhDgAOqBa2fph/mSguiTbVIRrcl8A2HMrSO8t
c04oLMWe+cCJWyxXHrGlmBP6auaFXFKWNVG2Ct4jOi3RO0+lXqGFM9l06ZGQuBd37tSVB90KexMl
xA4oQ9NX673I1guO/nnXaiUDTNd/8GbO0eQY0CxnpoeBVXNpQmyWfRbxdbaSAD7izlaSnEF/tOsM
NLi2/GD3GJ0Sv1tSdjEMnKDw5dEearINC/7e0keQShXBULlw12V9CSqIJt5islwjPeabRsiM+0wA
jhJdpyXNLBYaE+ryuTJANg8rtQ924j6kyqDKTyKg+dbAkcY6rL57Q3Qax+zchdas+ACz9cet2xi3
M5IADqA9RQbOvg9W/pQ1MyVC5ZxtAuj5MB34IPR4KALcYGP1Ab7Q5/kC5zlClbIah1cGjKQsBrZT
HU/tOFRggWgGyzx8blyhOUXToqP08mVmFI6OZXxyP6K0mv3K5QWcZXUOsBZFSjA3otXitc6TPmb3
p8OYtbqnBItylLHeJXV5pyfWK+vvYTQgulHV8gkWv8SPtXp7HIDU//Bz7mYHL6wJIR6lxX+crHY5
JDhGuJkOC6Kvi7FAtgWDREQ6zPDOo8w87rkrj1bn33I0G5kXVEE8BOqqXKo1MIBd6zl4IcYFHiWH
ok3dmGu99sOE8ylv+VYr7kRb7vYydLN/7uf3mnRQyHPFm4w6sut096olqw5yXM+ogTC2vwxxfPiw
KkeLuqY9tJVD5yYhJkB8DZYkDIWTkbMc0Ow1zCvq/cDk2hX84e6N4Wp6EHRfZwvT8ap/NYK2jTnI
EcBbG3RDgZ1KuOURPyoPvYmfsnHZS0YNAcrGCQcNvzn07XQbKFC4XLJoygatgyUbtr1JFWiqLJTi
jM0+IcVaoxMmLpYfF4h4m4w+bxOfbSqbf5aWvs2W/69OuBIZI+OpvqBEGrPMHsfvh8t8QekIKjnN
IW5hvdtV60blIqIZUAQTeD0JWx//WA1/ivbKYhsWW1TV4WuqIKCEWcXvL7VboEgZhfIlcYfYaSZc
iVTxItDPyQaXxfmC/VajACE3eQcTn2VmWkpONe1dlUkKuVTpoCV0j5XZovfw1mZgVPBnMFYVU3I7
Nv27l+LYSEuToUGHg41rYIHhg0fzxORt2fUYZGOTqeTOsHo7grHId+14edTN1lHMKIkmc9+EgfD+
/6XSz2fe+6DYTR3M7Cxz/s3FcJysksn6AAO+Xd+QWoxQNl9ehaA2T822y1Ip5nZlF9WlF0/CiBpm
ndBIXeusWB5bi9EN9DeQWLnl7MGiMC6a70yuXzvds5AbuPGzdHPyd7z+ZOHP4JImwzyRCJdbCDxj
573wmHPQQ5zfuRitcPM2tJuM7X2dlzdj5iwX2j0IDtOBvrPwZDWtti/pKt+VgskYfhftOE4Scddp
98I0KUzUSSH3+VidGqPdzrM4sccDjvksDATeOG4eMcP/4gZvdB2UF8wMyZHE/5MrAxPCCAaZGRJf
M2WoJUMu7tjljV1ByyuUzxxiTcVV2qka5tok0xtLJrGZIkG5c7kn6cZl3OrfNLyr/P5RL1pz+M0M
8xNawQQvetEpMLhwwHZPjWQRUDs3ZzgM9jenz7S9ZqowdnWPUYGecBwmmAkiQ5p3S3KdE6iVeTYR
GNIL2qCBp8Ueng6cCgMFNuOwb1T6VWHCqjXioobkDotc9W5aixVVDae0ahNSfGZShS8Y+vdin3oa
Zdw2QutomEw9sKpFRO/ZOFuInNik9/6gxJlKuAfqVMXVDoCvZhTKpCYzf6zp7yaMzdavaFXxh+FE
4Jl32flcvRnZVkeZdjv13G8dd6Dz+DV66t6elKSyUoRgWGma960jfvpH08TOkLORHtyhnNgTOIZD
qoIopCjnY+l5q30uhosxPgVzuh9F8L3RDiVtmzOGQ6Vbc4yDlczx2u2npIr1HKUiawR6UDudNS2Y
OCPLEcR2wOnKQGVVE18PbgV3Ck4Lz7Oifp7135Ta88rs0ZEzEwmgG5S8hn47HfWA1BhYw4rrB3cS
fLguU2y6lnGg4XR/KYfybQSvEBKy0Pdlk2IJ8ptbDdZe6gRMNNChOehmB81LaMD2T0Yqf52lw2a1
Cb5OtVmPjPbXrdeHNFFwtMo+mlvCyau9BqEiu/D/8YYmPFSRdBopFe2feRxXuDVIOS2McrYrF1OF
+PaG5cNP7kaXe5eoSS81610jUqrzcua6bQUct0upcsqeyXcYh6pnDFBxs8gyA0El10YwW/xaATty
seSfKnIc1TIuh6YFTVMFOkp3rrK49CRnmIRBdJ30NE7J+qJp3UeaYdx3ubYilnMCZCNlNFXxMyDX
NPOLNuRHKu5FtCrsDkllj+fOpZlNMMbWJoEjIbCafX7CT2mHi5U+LQNKkLa+ePTh7QdstT2JOXZ0
M3bGzgGM2y271rDGqFLsK24JSA8T0MPgYeeoNQcOTU0FFNCbaurrfU/E9GiJlnfHqv9htIabUuY/
6HDP1MtigJHd1dO6u15571zz/uAN4+Rh8BeaciVkqDo9yksZIYASD9D6lzoznscM46e0oeRWtfPg
5wVj1mK44hbLQyN1ey47SL6mQnxyEGtNazgE2MQ3mrAM+QVOh8KVjzljoSNE768qcH49l7bYxrn0
FJM0FQXAJiNqLgjEcwx0aMzRX3zz4qzwoe+42uOIMB0YYMaf6GR2U+X1p5sgP3o42/CNqfVeD6pI
XNA+/LuuyukQQTnzc5Czuk8p4YKTeKprOgG0LyuBdT0G7GVFtY1rSxpHCsd5drPmlpDEX26izjhE
Qr8mny3QAW3YYH6OZm2mlboLDqmDE2kU+W2f1y9q1fuT5HA7u9pvNhh1SF5/jIDmoAjk3efcW9YF
NRr5VffvwH04lwaWjlYo92jbJ6iyE55HRpWTOU2XdGgO+pqBUETubQsLAA1IMGLBj7lT4mJqp+KA
O4YVBL5J3BXuHbgDwvZbBnoCrntnyfFuxoC0J4n0MhJqYOKPw0rfINN4JWjxUUU8Cvf5/y9gOvIW
bT7YA8dZLpng22A4GHuJNZ+IEnfRSqcKlXhAqTUOt6ufuLcbhKCtBoxyvp9TC810ts417E0jKm8j
J+JMfGttz247KPu2LAfzIUjM01TL8mAyhIyVuZTx6r6Vng1P09ByqL7a5vLHy+GjsiW4tKhMznNV
c4/dNCBvOCxO60W4NfbT0KCmdJRdpNyR6PYaTrXFSlqLxoV2jkzkWW8pTdcRkSQ8dNzZmCJSmuv3
BXkJuuy6PDn8T9nsNCogPb4Ux2j2dgWhKUz00t6LnHOzaeTZEb0ZRax8cmoK0StoaeEyWdgZxvYG
BOzNaCntuf3SMAVHuICS8/94ybK/LbPKPy7Z/JShohzM1fNiV0DWyHPdPOESvRZ6onMMW2EO9GNB
NB0jDeRQj+kuu1DQC07yg8LI2ChOXoD7U50kW+kRTirwiHW5fjK3WoI1t3BejSxySZPh/VcU06JM
7vOKmR/5hd1mHds5ZHtOiaH0yJMjeyJEHmyQwEs7k8N/thb/l7yhldhGHfetgG5UTDetrkmmLIh5
3eAySei0ozO7rBDtvEa2WTTPWaCFgXEvxpl3ewg+cwp0z3aRvgaNsEgEGx/TMumx33evEhr/LSll
1B/fuy+R57ErXud8UU+EvRFP4Z2lHDFebc9/+h/m3zv+H/iGJjSZ8qYo8jfSNAk1QgWZlM+akPKx
GimBmlEgKBXpb8n993ZtORaYksdlhO0WJTPW/MVI2M05zr4DhKeYR9wuCnQzBlOO0Ct3jtKwGR9m
ovjMq/raaNuJfO39i59iFwms7lhZhvtGk3KIZJf8s0v1rhXcJF3rwbawlejEqHeLMMy7wGz+1Rup
G9UU+7+q5a0gnpBvMWwUf+fo1c4jJXZ7s0fBNzgZnL3N+sgeZtzhZ3JwbWRBRCPXDcz1+pXvTL9F
6zuYJgTE1fffBSNaTuo75n3MtbDhXFp6lcKptF4b6dmhKs2Ul4wPkcPOeOvRYp6a91R+DPc1sdS9
KZMhymp/jNx6THYohu2lSdMYk2qHMjibzPPtZ3e2qfvES4tNTN5o1kxIYtbixs9Q/aRfRFb7SEJh
euUECU3PE6QN3OZmNhlM9xjC7Q5RSL4AOLGpnaSyKue2mCr7vZdMTjsInDua04I91+/6dR2c0HOS
9jHHAjdknX7ozbw69MWkvWa1uQ8oglgLPASJzsyRPAxTPgQc+g1n139aS271ctzOQF4AS6Hz7IuB
SWHhJvijbdEBL6uZGg367RjU+V3W4jeZWjaHeW7TYw12beubavYJY5koXbVHI9Wmq0Z+75CqvNoH
zQ3V7dgP2WNvSrhXGEa5Cc+JM0Vt2uBw18x6b1r9o7eab+tQ3hpNX8WT6oGJbW9pQPz53ijwwc1/
FSJ2Gkjjkhr/fAiclwE33yrxPXqzZewrhwQeS5c45fAIkCY/rKC1znSARBWVaO81ruzOYKKpN3Uf
J7X9r2tUf++NE6k/z9YiNTcjspWjHmXBSXq6zAG6aVfpxT0iDEnxcmeIpDijRqmjQ0tKorvFf4yd
15LjSJqlX6Ws7tEL6XCsTbXZkgQ1GVrewCIiI6G1dDz9fsjp2Z2qXuvem7GuycwQJOj+i3O+c48Q
5GwQoLiiIdGBdw2PyrJPKZ3MbmrYmMKGW5uhZjzj9Or3GYADW4z6DpH0Xv/FUSEByGatgqYjn/1A
qY8aAfsFf3y514eYxG4iG8XQ6G+xjeV/mSY6zpDepaVrrsxIz89uN2e0FnG3lWmYHkz4V9RBQbGj
ARv8hATEi0crVmmetmMFRHNqs7hq9eE0SJSlHZ2PYRLOymdhbyKSb1qxkZWT7IiEMH1rUbLz0dti
bkBIF8rq/Ivm2Tgk4EoxQfkOMwTpRmBRU1XRGQTUoZqrt2J4HgcV34b5cO0NiEZoYdCpUj6DThhe
+DCkDdyMnM3MGC8owOXhSuIW4VUZGA9EB27B3hyTrq5OfPr2oumbQ2uzG3ACT7ud2AASEqLCG6/n
BCns6Y2oyhtwvEf6IiIPOljyWudIPkQXdFLtvmQkeWIA/56kCU9BnNtIExbrWfreBJrFupvnCd8K
81+v/HR14wkYHR/XPHttVOscQfUzghMXYdTjBdXI5AfuMn3rUIRztFi3Wlq86SY3uQJcfp65s/eO
isNd0g1Xpn/pmeTdcht75lER6nYuSgTgLrPFPoqbkzYCOUW+Wa5hgRBrJOKHNMnUoR4N1KZTQQbt
p5gJyGGGp87hxIaIkRRrNg0HR2UO0UPTsGG24vHOtrX06MJhOpIhTDPfMm+0i0xDGIBxKglqBonD
QIXRn4cZGUM0jeGlh+qw83ocrxTfK0A2PVEGRTJ62yhgbO/p73Was9Go0+k2CeShwGZP3Dw2ShwA
y7WHq2aokqfc6pT/K66kzdj3WOZCchMs+kI1dBdGDtE6j6pzxC5gJRh4rAqsnGk7UiCUotjP1lyd
klx+TRRNGzDUmFq8xNuQJD8s6N9qg9SeUARBGwfl+KsbcDVCgvFbvU8/xuQ5ocTCdhUba9DGn60F
b7aPAttXDGHRnURU51ZyR+ATNkV6Oz5KAEgItHvGdb7qJ5e5XWLfOl47XfsF81ZFJUo8inWXvraf
VcLyV04oUJi+EiBr47kphmP+RDCx9l1q8TFukp/ESvYUJBoi07wb3zTFYxZkx1TCSunbl7bOJhKS
WHnAjvnWsVWwJXEpO1ROBjO+PT4VlMJKIU0vH1xNc+5iMTEjMXmF2JHiRRr4iMt3swO8baTRvLUl
anCvYTIXJ4+OPQ03Nr+BqIcb3r3HsGFQZHQ9skcLFKjhXBtOdUJgtU+UcBuFIfPd5sJuQ/HJltt4
0lT7GXHX4g17ibAvvExT+jjUlXd0EKDhLujZo7vylWX9RuVoiuDcz68kSfYrVRm0HkHQH8MsIEFB
zDpWP/4RklaOU42ijUxapCr0N8OMe7cYZXoN2+EzzmYKY6V5fs+482SXsLRhmmw0NzbfEeEcMq08
TtmoXoG++QxwZ0ZBSQqz4SEyPZT5TtoeSo/1bVntw6DKz7rJVN5wwZLFITjeanAuJYPLu5n121kH
LSMY1PQMEsOCjeEyaBTcuD3Yq8Ze1OYOdeA8fWVa6iDaZHeqVcu40PGOlRZHh3zAshIfAeRyS7Zg
9WaKu1VkEA5gdv0rzXiEKpaQcEvV1QG45GtQZOkRX0+5q9u23KJ4O9Pl81vnubE1CXNYuW7F/J0l
jVY8x04VEvXFIcN+ACdY1L0k4WycDWjjMZVNmZU5naRNu1/VqT+TY6Uzmug1eUjq0TtZ4MyXjEy+
Wnhfto547JE1IdYqthoxvQAEvPnEZ/Uj14R7TJBM5yLWeAnLSx4MD10QQIkN+MR2/UgsiV28z0Yh
ffyxTaCgYSC4VU2uHTUStFCbui6vQltdM7WzKVjuclJGS9eGY5kAkC8Yy+zjggFrmOiXaWbpwFvp
bqy0QdtmOJ+F2SNRUUzjiDxZ6UaJnTyWmHbd9FGrmZnTe6IPrF49Upl2EZe1HkOw1QCwbnPJkguH
LnrB6Fik1hfPBftcxv6JaatN1xa+k0buuu1fpI27FHATUwZ+khVUapJg+uinpJDQm8C5iuGHCWRi
nRjpEgkOI4hreItdGQmyJZG9TOVjD41wlwv1RLumbR1MWxsCUas15Hd8vgDvt2pcBC9tvRRTxrkP
o8of0bvDc0Edbl8t1ar9XJrv8Jaxv5jeLdcLYxjZ9ESF87hNxuQij0/rk9u+uTjurtJUDGZzdYyR
Iy5VcLKuHQ1JA3USNMCtrusx6hKYiW6k3rQxfpBqUVt0EzsyBqm5jawjD4VviTw7dlx2ejMD9xrh
sf+60jOXhWivg0Ppgv2s/2qZKAtRCjzLkYcodIuEh4yFiy6YlEUGj+vIeGSn8vZzlOAlmG8epVE+
WgEpb/oA0ZZ5PJN0PXwRknYKnlv+KKlQmOQtfJdWmcE+zq321Fetea+XqDf6DoczSaocZylnFBHl
5MK09lk5CaNSDAIT3cJmSuDgAAf49bY1vc7mRCsf6pKPCR/dlM4YZL1IND7SyKdOZTJuLUD790rn
tdMnMNAxwii8b2srIXO54Y1fk2MyP2ixwk8YbRlDDYgGr5Ou7HNSoY9Amhpd0d2xqtAJZRnnSPMj
Q96QALXI6NzmqXaslZsGT1HTXDmHPBvxdhvT5Ed0MSTPawhanUAwLCYwD48Hsmss7x5tk2edqoxQ
CuSryYR6ykpKX3WOtgkQcu2cuRXnNksPAyk9Wj1Ydw2ZXutKHZVI3K8BNZjTvLMdVD9y3NULqQIc
E6UutVNH4kYAPySK8rORasO2bl7iOu8uAUkyJFwFXDSCBX9mocIislXclwt+WZkdWCmMZAoT472b
YgglUSc+w7DwjNeh64pbvYrSfTYZzSLHvO0JiXgYXYiE84RmqWZKeWnik7RmH84v2u+ljjEFKcGj
8SlHlk8a3xCtn3bXLcdHohv1tU7G9sVFHAWyUzm3Q8SDonXgc832Po1DVssAydZBlIe3WpgftSR7
Lcas+IwD89hkwHD0KbwzCoYmleNBGybGbWlU/jVf45/jbpCzG65OJIxJz2z8SvT7b5AitKWx62Lg
XLPJY/jDvj8sPIqlyAdgVh5pRdMd2Q4cBAgcKuwbQYkpoVHjvjPEPiL2zR+8FzXrVJHoLitT7poe
zmQYK4Pdm311QUOvxiVtgvtr01F5nytEGH7Xtty0dT7+m99I/lNUi4uQSFjShEPjebr7V9hd2ntG
UjKWVHrzMJnujebhJGHRaQP8WKeTy/CU6/ugkSGXacWWozre8avVnpMAydLrq0cKSFD45pTYFyNB
ExrEDBninhl+28LcLmbrCQ2LdURsB2VEm7RdmJvOTTgMS9Jk+QL3u8VEwf/RbNbvVs4poBK7OJMT
eZSHzrHKuzYPq2Nu8RwQIJOf2MO9S8SVRzoTNjA1OJWh8xjcQqEPlbhpcvzDFpKzTe7a4SXSJnCw
OjiYOtc/Bzub0KsiEc1AOO5jfsqjqczTr78qrPc2k+2hrfHsshy9a1I1XZE6s7UuPXE74zdxEPGf
8xD1lQFymhwUv6MbOeVOaVzcdpY+vLN4TfiHfuOwn9pKuyCTTpqHWkEVVD1K4n/9XFr/BN/lXYTF
Z5sQC60lEvfPhK6KmU/CiDJeAz277axG7sMlGhILyVkLcUUEBEqdTVnsQGh12y7io18Y1kJVxD9u
683dcmeUA9r7jLQA2JBy4hxN9z2+/2tAPEgYk8nI4Iw0ujmCTDi+jYX9iIdr2MZ9E20mu3+oOTMa
C16psDqU/y2cvxZ1nj3n3Y1ujjs4hPLfpJ0Y/6/HV7okHumODtXN+cvjK1plJ3BMlzcbjzylTbmb
q7on6UVZ3OAcs3PEbNXNbArQ0WPy7dAe/5tX31tgTn8CpLkO8DIykm1DmGQe/QUTjm1SH0U4onhr
Ug6fUFMolxifEcrwtOiZUL6em6w/u1Ojv3TD/IzjAoXaNH3jGn/GGe695W70NZmV2C0uO+jXNQbr
ERDgAbVhvepmE3sa022E4fkaXBSUKI0CfNb659gsP8SMt9a1CckaIYrb5FDh7cR+WqF5w1LOXHwp
/FrvxL2HaCIg5zEZwQ0Uw8+RHt6n5IU1y+ymsDH+oQSkAOvbKwqhVSsS3CFjDLZs8mulxoMVYFjp
UWnN2DE3Tk0uk+NhBTQId09MJnQ0YmKNG/0pi99UiJbWxvJJFjjOnM6zX2RETFLK/zvQFw89i7Ru
ZhDllNrH8iaWZDGteurzFfqyihEkVniFpXzGJphyChC9cx9SPoJMgck76zcM8FgYR+yjMYHjdXX2
TQsnszdojVgXB6VOJyBti8ntk46WSvEL+HlMGG+fRwiDAoBphfD8YdDaDTiYJbz3A+lz4rcN05nI
G197h5AnCPzM6yvP12PxiNsbyRCkl3gJKm3bfJ22Ktx2SzUfhtUZYesZU9h9boA5b0OCcMHDvToS
B9ByslBtd5CqUA12VIOS876XCDmRBDUA8I5uit9eTMzhEwmqwsw/K1O/XRrq1Owl+B70RYHtTjwK
A6Z2TRxns7hNGqlY+4x7ZxYfegPRJxyqm9ElyLgpnm29fos1HHfTCEXYQuUf9mO8Nh2+r4mLB9lu
dWNC55jphFtcDNBrijWc2Yd2MtDOmQh0J+Na5/mEsjPKt3SiU+/y0gq1Iw2k2uJNQsYIyXWyIQIM
Ts0CuWdOO5KOg18DUk+ZR82OBStqalIeuGM6eVMmT05T5bu8JyKK0aOfdyiV+5qfTXrlfE8rNt9L
Gz+uypLkCJoZbWT0WMBF31cVKq1K04NTbfJ+TkyftuguSjK+gwmOowlVKE53czh4J3ym2tU0cWbb
Y3mohJdfwmDOL0Nyl1Sme+Sh109daQGAMCzqVJHyeHYTM40iZviSRSlbF8c0D45hhlcv4rFP7eo1
McA8jCWj0N5ZL8eoxyUFFFTwrtJ+ZyWSq8petF+AWherHWXeiEku8W4q2smbaHAfyhYNQKAEsutF
TaGngpVb1t54NkKBGFGMX1h2cYpD+9EyxujGjPKfg8rlQWYUZmFX3HSkKzKBjNaOMq9pH1W7RBPA
WZyo2BkGoogYKMIBG+3izkbi7QGHFQGZFAWKC/ZtF5XpcJ5ZTW5ZTQpfWsMPbPzIbgqGSUSBmARn
fg/5gNilt8Ht262QW4nIwCjIOiE5Xgwrc1LDqQBgAIEAu0FPB2HEjFTIHLhvJaOKKRJn01zMViix
1iI338fesS5AR560MZPHIs6QeoWgtfLIbg5oL7tqOpACvzwKFBXdoLq9lJRCCGdCwpGL90k0hAOh
2IORwMAnn4P4tmjYvgWxZZxxo0unF+webaDyef6z7a34EGdatZZBd5tY9GMoMmjQxPyIFb45FaiA
MVdOw1tSbl10R1kwqNsqEMi5EwejYNYlp3js1Crt6+lOl6HfIZx4AJLRN0l24XZ4grDY3rb1fD/D
JOJE7A5aOdMLYzJZXOe8gjLIL/FQvVFXgBGNnWzj6uFD0yXvc1nCcbTerWU9xrwWV0NUbYpE8IaN
CZCEuCGRaDAyhkSMgX9BIat0ulQVNUtK0trExtN3WwkEsC5futpo72C0nVTD41uIKNkkE5NbEnKK
dT8V6SEu2d2iXASkrTlMo0quFR0iyW5W5BcOAkcaCvzoBcO17zogyfXJ8vZtxex8qAA+FSJ5KURu
+Vrt8kTDkogT9BqAPiO/MJl3ayOqyKKW+WO9ZFkuo9Z/ff8ud/w/3b6WTTvkIXYj2P7Pxc/YSUUa
9pAg4gZj0pIACsA6G/GENMYe29KdiCmBfn3P//E1/c/wu7z9zy/f/v0/+O+vslLsGaPuL//59913
ef3Iv9v/WP7V//lbf/43f988/K/H336WzW+Xh+3jX//mn/4hX/4f337z0X386T/8oos7ddd/N+oe
flPW/fom/KDL3/z//cPfvn99lUdVff/x+1fZF93y1cK4LH7/xx8dfvzxO4FD/+3VX77+P/5w+VX/
+H3fF+FHo/7pX3x/tN0fv5vm3yReAlcHEC9goi/dxPi9/Ikh/kYAK+FgRHjYwINt/qQomy7643db
/s2B+woC3HSpociK/f23tux//ZHzN5c0O0OnP9Glrrvy9//6zf/0Fv3ft+y3os9vy7jo2j9+t7C4
/PlRgQLigZWmz+F/mY711yzyMCGXzC7gxWdDCoypsirEtM6rLcxLXtU3xWiz6oTm00tFy4r71Ofj
tM3i/qSV6bSNKyTPSQA8bjEYMQpAXtSDo62lvNXLgAN0MSTpV6KWd8mE0aigZlFOj6irhso5k7CO
VyMYcHPVPjIi/PW/yg3REWHdLXpX/gIK7mfDTvNN67rFhlhLJHgVoQkdwkIv41OYLNaqejFZdblC
Iw5n5xDOsFNKx9hP5BCuqJegwzN13zgAr2QaHKYB8ANGrgpHV4Gzixlm7Ud4veLF9BUwiVsNixEs
XyxhQN8xhy02sVgbHuLpKcA9pi82ssHynvQQsRFBfJAdSSyuKRcnFDGRG6HN9uKjnaH0YhKs7dIU
p5hegOWMw/g9Ht0zJobxxDW7ZsYMZdo4igDRRqeN+4nV1bGs82g/9eObpO2CCXsepeWXtsf0CCgL
x1DOdIJNSzaPexml31k3PlojyuRS9YgVYdZEAmwM8nTMcN/SJXxS8XKwf/6gkgRK6Xg/UeBfeQxZ
rJTq4Nke6VWmvgMmDjUrDFEtTz0mf0d/m8VXZiWBH+TRDtNugU4B4BshJxtVnPSA6WRjcBrmgEzX
WXREre5XNeJMT7mIpwUaW73t7xDWbC2P5B/DISWprBtK8c49TNI9xKDpkKc0i74WfHEPyXnO2daF
FuOyKXLvrD5LV6MaXixRBKu59gihc7ANSXa5bOMYHXOr4ActIUI6lNYKYVBj/eSYlGujiZ66zHw1
grd+gfpo2VdidYi8ddYLlZS+Ckyy91ZS1/Kj1+1Mp5q2osdEPXjU2kaerZIOAxKrtmdPG59izbvt
qvQxqYEuqImFSN5DYJ6s94xoaTzHrrEqdLIOBUodRPQ4qLvG9PssOXs9MsU8iuj9TQUaFfxqN73E
hSTwZ/CuGMe+UdSmm/lmQGa6RalKfrZFA4qaBLOEsDaAe55wa2TnZln54B9Pb83+M5ka1ENIwRbR
ysbGJ0jOLkFvtMk7kPOX1H4zdRT2Bq76Si8pzibNJ/QUx6Ezjn7atexERLOdQ+OFbFlqrInQUyU7
F/MPSADV1fsYOVY1jZ9SZremBA1vJAXFhOesc7NABVJzK2s/vIB9RNKS9Tk3LOJ6AvUKZ8q3uUGP
MLmztjUjFKn1pG/KIaYUXNTNhqmKPdPdtZEThdh2wPTRpeVgPuV3lmr7uguyjfJqwKNeihLfmUfs
10a1VaGHcs8TnwzhH4Kkkluh6wmqPeySUhHf1cpqPbA1g6IWDUfdY8tuPdsFd30Hi42T2PRZpKHm
zvW7bmJxGSV+MTOX86j4sMcpHoxWkl0jo2eb8Bu03cVHpmVvYyhZGbo9WtvJ/UgJcu8pDCqFjbzs
CdBuXPsmoEpBiptvvVSrKXPBOjox+80q4lVeHm80bcu2uN6CvKqhDSC2wLduKcS7aHpneNVbI9m5
EQzIYclfLUYGsEVNKnc/LKcZ6OSaGPeCnE+eTowIAy2pHTfvFsCttUW6LPJTEutMgubYHDHgHdlq
oqlilaKJJ83qTmlvAqjBnBYHBpYxNO/LqFDq8asqQMvMMWMDJ5e7wAxn3k12vwHqa+HK6tQtoXt6
RpL7kLogUm47N1DndHhKY9Fva7bOuBw+55QpHs4n3Ckl8IaeDVjh3jo6CK1IO3gG5jZZ24doUIxg
2ozXCTzQjskOTDZk5ns7jp56G+1GDv0JBDHE57ueXdzamWinLARg63JgFAbyIew5A3oqQ9yR+BGU
eVdn2nVKPICxMciYRoufYIPvwoJaVsZYxudCezGyYlfwIQ1Z7kjzdTDPltFjjXQ1oCXYqqWL5K07
jIW71zrB/MFBVOrmsNySUn5jymBG6fzotfYSs4ZdETNynfujZmIWtBynXuNmwds4XKsORWgeIK7U
yC+A5cH61JAnj4kOerLJ3swivoOeG4MuXPNxeZWipwkM+VQrpLKlyblgOSGTFMd8xQePURiFK2BP
Zj2ji/KxlHdTVzJYG4TfW0W5yaF3ZZN4ACBAWSvDo1FPJ+7JV5sIqlXb/5iCXN+M8i0jsdSXEAEq
E2kqspxmTWrlsbF4bkD+QDKYImy3sLDXafYaRMaDTPDnDCP8+LbAzN0TQcpxkm1gA92beG/ohhle
8hHOdBiPKa8YxwFP7JQ/S9H9CB3E6J4LNTJyv5TRJJiwiR7qyQQOsWOv+jbcaiOZFhJX09hPHNbc
6dkUUi4gflhVmrOvq3Gv2/BSUAIgEu9bAuH5goocRUPHBFPhxMCAvtj8QMEkGYejExAQwTA/D49x
ld6ZvJVgKwc0CMXTELNfJ9gUWCTK0aYLrL2WuQ7o03JrGjBFajmwuu4jPyxFgCjdZGQS74ucW5ae
Hu6DgbC69MhjD4sZKeIYbGXUnaUVP2iz9e25Ca0T46eguYRN82ovwwHdXNxFXndPrMy9qTNBcpqb
kTqBT0HGDCEGmKXhAPQKonK6YJ3ZF+HYmI91UuMg5xkAbN8bgU4hRMALIyb6xCZ244aUTOxjLFSQ
A6mcCo844P8kR0lsg/4YK6TZU9G8cRysx4Exg9APbV/TfwVdszKb7r4Na8WsCh1jWGHtGQ7EiPCh
sdxnFAA2oDWxKyPEWhaRV5uowQAgqmbdt/fDGA44vY0A/Mx0KM1MrekOa3b4aAEc7RZoCed/YxxZ
OFUr07OPKNITnxwtdgfMiJRHFkB7qQtKDM8KXOxQfraAN1zUUkXJgewKGOtdFjzUc8/XtRZbeE8Y
AgbmNNAOhSxNxEHNjcMWxVs0mnMDQlWOdwqvJMT+DfWwvqm65sxM+14t5u4uMgl5db5KkJ3060vQ
NQStQF5qGZcrL383s+QG7N8EmMZhjFwySyk8bBfDtC2dlgPR0XZMF9kRC3Z/LNRQY5QwSu8Jdazx
Aw4VmVodWSEI4rSly9RyjSgW84ACw+9m9Qr6j4WiMjXwJbwSoPImewrOLsivVR4u6R8qg0Bhuusx
QYLVHEpk91RLxAEJoAzYVPFKGo/AJiUO0XJvoR69mbV3m5NqLcPwWfb5AeTkTMFB8BKm6DWQ5POi
DrV6XBOD+gF2mee3vfeAojJV2cC7+iYym4kmZ4gHSNHRttMQvJEq1fiq0o7oPKo1rLeIstdFZWdU
D8EYb6rko8hLtWoBNG2WsgYM5rWIcDOybU4QlqBTykCrdZAEHfQF0dj9ZHvri4WBqaXo2avp5HTi
kxKMqjVqj+FohL5ZGrya6I1G0ztPwSOK94VOlX7MVrKddHPfuupFh8TPftq4ckgyIG4aDGqZy1rU
KRDaepn1rSIGwV7sssZm5RznOZmKDnIg8eBWrH6whgabopT7GD0JGdyshl2V7BOhnTsmU3uSZF8t
VOOtVaQoffjch2Xy5TE2UVn0TqaAtaaQWrCzxaKwxGvdt4/sq98ydMOk3WRb+h1Y3ZbrO6C3d7M1
LmrrV31AJzsgedKrYWRY4H6lxXJnVvi4YPAOrfEBee4h6hi1BXL+kbyR5hMzIwt2usvZWGPW5/MV
w3LIe/Q1enuxpuDUMlcFD5mTVhW62CdTiU0w3rSB8z0xvCQ8qbEO7ci1iNhCCGr+zIF2lHE0aOWX
DPUfDvMB1HcVVryA+D5G1UIFGItiB9BTnF3Bg8fbciz2pY6oZsxRExniU8hK52VkCW9r/S61mQdC
XeIWKtPRH6hlTRXVQIcyAjOynjsS3ZRC+r3BsMMyGqYZ0iWh5THry+hceu64B1iFhXbiZeoXx0ff
5qdoOgE8tXZmO55CGHa8rIQE2Ul1HM3HpHSIhzECkLvtUO6ywgXeJ+cPR5VU1zX1Ivz9NQvXTT3K
F4vKlxyF21Fz/LxipW+KO2NyfuZ586BhfstM+BAEGdEP8Bl1sBKtGHHdtLwLKxag7mrMSAhJh3Fb
yfFHoNkV8tjggh482YwtL15fu4cA4ummZJ5KJDBuvZh49ALTWz0FPDXdWcmAmZaDa15ii0nNGKgn
zWUUM5Uts4ch4yywSph9DI0foLndRnX+lI4e64h5PMglu6nSz9Ps2Yib0TsMKZz/nCxarzqbeXhK
bOeSVNpj6xY35Ry/m3yfVbCuArBlRpRr27wK9nmKVbft+Ww4MbKcQYiV8yOPQR27Iv/RLjAi6c4P
0rKIOXAx73MKivGLxpdzOi0fZwmZlBnUZzO6n5OcxMpMXbylEaCMkqQZkW1GQdc9ecwD+iBkeW5G
RPUkJ6duz6OD/NKTfO5ju0gOLhZg1GFlC4+17zcq7BZClLmfyVcpZsgfHr8feBIxbBMzhEFnwkBC
b+qzw5T4exxuPessq97dwq/U/XaKiQ0YbruwuTZN5ayTWDg+jhjOmRw7MuqzQJOomRzd3DC9uTOW
2BWvbRhr57ti4OLRoipD2jjzWBXGDUqnbk129ntvYs5EuLhwjODQt8S8YgZ+MwvvM3yxrNGibo9i
9G/1q91T4bRivDMabJFu4228XA2HiW0yFT4eJhsE9hpbLxJf5iOIE4Gnpw4oz4InokiGO3O2yT2J
7vEds3dhNMFdPZvg7RJG8KjJ4/DZtqa9BDOMo3afDSfLQieSZpemJEmTj0d0bwYZ+yVa8gI3JKKe
qbF3vO5rzr97S914klE44SC0GO3k6xCERebtm8nZXw52ykQV0yNxl8GhNSAQaYM/98PdaGyCVjyY
03ypI3kJnf6n6H0iQe/xcKFkIWBjJYz4MI+oWsuj1BnoiLI6VHj7N0K0F4xYjzkiFW+KNogWCZIo
o1d9Kj8DE2ZYmeog2hkSaEvCF8PktdS8z7qX1s4IyDmdbsaCdhjniJ75ulmDVVqC1LqTN5nvXZ0j
rPWYLFrTKQtdxDDip0dty07Wr6f+NMn8riBvTquy4zAOh5TrkASCzex1tw1SeRXcV66G/hyYRtZ+
UwVeHbc4gdC7FQGzpybNnwnMuMTjxbOGg2khwBwwtenaHdpdRGhX13PPnHHoGSuHu0+fbxwXNVRX
B182OZHTTGFXNac0CQ81F/8mm9ot+z8bgNuQ5/e1Xp+csAaLyqohL90Xw47uwMI8NtS/czLuK5sO
02Z1vVJSI1OPHjkHADUDOC/CU0aRkDanyNi5JmuaoJQ7nC/EatuUR6YmIZZy/zWmwNGs6ZjTwhzj
rQ6uywZzi/VC+I7Bod7iyev5X5TUyckghn1fTul9fuHIb/D4q7M93lvsaXOXBtwtu6Mn3CfS5Rd+
SUljwLWFEisOVpjRQkIMtE891n6MJvepAGO+7jjyZvGjb61zWE7nCO0t9Mph0/T5eSTmotZDC9BR
+MYmiWxE833ixS8Ll37XhCSWqW2UuVuz7r7dQR7mrDix8dgmfNc6Cj4HL/856wxwXPZhusaPzGqO
+Hpr5dyDUIXHZZK/VHanihQSXhbjWaQnXRGqMBnyIlqN14oKahOIYEe2nz9o8V2Wul+gdFHtawca
t20gsJcMpf2Gf/rg9KCiCHUQmL0gneVZysZGs3wLJpyK5ltDGlBAY9YXRMUk7Uu4IHMjfdxDVaf3
GSAf29Yl1b7n7FVG96kl/MF0X5j+Q34qho02l782x3Cu45gjSJcPZsVkEnlU5GEtAZngQzN4nkR4
VuI2H9jHRpT8OEfSI9Em0wzCtpOYKAI2QVZJYFRDU5gUOVIWuY4MPOwWXZaOq1/CKwFRdWem2jOS
agf6gKpuZY4sqi0tc98xUIpt/SdadM7i2nlpMs/1czZQJTN4ehQGQU3AFEZOrz3dMN5YunJYeysd
kbvPZjhnxUwb5RTVvjdITgxn6k/6xG2asPdG/PTcGohyJPU1zo8dkLF7QRD5gCuEHIDZOcyTcTAp
DlABu2yPl6vAqheiLC8w/dw6i19E7ewnSoJN2Y73ZKFsS4NxUVuq4T0NPkoBwIs877vWivWVrPH7
DvQn6EcB7fLDdni+mEd6VglRAn5XMnzAPWGBj0iRAxQZSdYTXzYwHmg8Jt4hv5M1mU9t7l2LnuYz
cH4yQkG2A12ia7uvBntkE5LTEtpUk1WJE8LD9uNzj7mbvumnDV4CkEaqiNhXK75TH6KBbxmrI32Y
Hd5+MvP40cqyWBdF9cNIm/eE0e2em8PvG8UJxhF/m2ktYXHQnxKrvRWEYXqp9VihnSQZiBl37uEZ
qRP3BXjxeNG56WqHbigOnZu2bIoTvZ5NegvjHGCE8VVgwOFCR9rTV+PFkSUokpQfBTkTkZINwlHe
jms+pVcnI7VEyyomy2QlAEhX5HMtgnmHnAhk1OrGqB22aPr0I2YmF84Y7ZqWm7hxFvoJM1SEp4yS
2opM7N7axVgskrk+thTbtxWrXySJ+juovc8yHwKkRgyBzcT7kdfOliAMTGywiBrODE3Q1EnmRGMW
NFeNRSqlMjYHk7q2TdofSjce25aTKxDiWBYy3bDIRRiFrXRlxCT0kC/KXJIGI0u4Q5x2ClaZ4EV1
ml4AueQAK4hSZG1e43K2PIB7geEnhQ+X4UKF9jMZlhY6nQWAaAZ5QYAmKyHAA5oaebYWSUiIiSXv
EW1tyoBiVyONWFXpSAkUN0BpGJqM6YKn0BXDR9PK8CDPkC8lRa41PJVpZN9pPODVDAVXhVcM1dXy
u0/oMXVtzWCVtSeDIY2pDNwx7oia1D6t0zIs2WxfJeSjCHXeNgvFR+iQrOIFaptV1YeJMczS+V6z
QhQQx/Z3L8BKV3M4c5hHLD4w9OPNn32nih/Lucj25f9m77yW41bSrPtE2T9sArgt74ueom4QlINJ
eA88/axkm2kTMRNz/3dH1BGpIx6qCCQ+s/faPd7jbhiylQXfqZwZNbRoq+2WK7LPCKhQ0c86jUlB
l90Ox6K9Jshu2SQIe1p/+iHJHWD4gJu46PHQJo69DgaI6bXP6INchX5bO9GddMy9getix+3FxTkz
I3Ob1l8rMSN8bluXZmT+FRSRR/Umj2SDmzTidIUKvSKj5VvMAoCBh6apqhgPJfFKkAg2Rdz/MqW8
qjq+jzWF5tgXR8nT94IH+tRWQA1E1gEBRdZOJktzg4zHHcWIb9tL/1Lb8QXn6F2FFH4IoW65q/mx
CMBQFKzHlpua0c+eN8gyF2dlHfJShTtJQ4hZhzdgElG46+rswa7HW1lhVm0UCwpOeDpZQfpMbFyY
qhDFUyFj7U8Wu+zZgBxPrR0cKvMxvBuJ3z+wNetXGT9AzTx/gcJob7LKZVuyOJfSVT8jXLiHMdgj
NkDkETwmEFNWtpF8CEX1kvQrQpQQ0tXorxYPTWeynMKurtfJIPtNB9rmVEtDHRQgyLu5SPCrJgph
Sm2IO9I8tl7yiMppxLfKWJ8sO9iG35OwuJVinC+leSYhxr9FxAiRLuXD+WKXwmCBXKLZ37jBwATI
Km9CuuizS/KjLF2q+pCnkzAhYY+t5trrqCHMpt73fRGsvYT2uIkscBbAv1cD1M0ue8aJyyZsnk+E
lK4qpqpk5V4hEdVr23G3qMLVFT3zAZy8PM/ce8htOoDxTL09hv+QAfq7KxpDz84e2lhdwLyM/LGd
H20WMwRMVGi7bTOTOIBUErXJEq/rgfu0j8Wja3OvohyxKXDFbggatXYHlqmxcj97crNwJg4EP4Wf
kc0UnmnRdMiNhlRbLMohgRdQdviW7JyQwnkl7NnZDMs76R+kskWNxcTWgxhgsyjgIl7VU3bPKxCZ
aB/rzWSB0u473Rr8Vp2coMhkGtPrfRqSAJA56LGwDsg6xrJfLzUTUvwIv5CkvVaJPskpAnEMB+uU
5+/UAL+ZgubQpJTiwAU+OFHIqSZpHqd0MKxMhOxeW7HnVbVJgA1kFcfrrwOsVhOUy4RzIZpOaFiQ
Oinnm4L2u18WAmUWDz9cPhtAgJs7kJwIFWr8S9mJ2Hd0YE2e/kbQREIX3p0agtkyE6dua23eMhO0
gsLwlhLRuWa5Wu1HP36NvIoB4GATcgSPYJ6dp1l2A4/jPKANt3Y4EGnOUuBZVul/V2ZLcweJeA0n
wgBWpkhSD2ERjXTbdXMlOQj4lQPsBmIVzoEiPiewfrBksYJAQJhGIXx+k/V3NOAssEzeytHfVsy6
UJx9MyVPg7hl7mvTRPad0Z7SpvtZdExNwAgFDG7a1yQkh641Ix0UNhGsNUCJiim02BizpxwkKt+I
DQVRKtu56Ez82L27smNaAa5Z2GUO10JFdxMxmHebRxtngOPXH8GYdW+N6F/8OKKlD3P0qRRPOJrE
xi70tpq79xD24YmrDjVUjgU+CRVRY5wGfcVKwiAMeJBUXqDDSGaVwkTtyHgSmxlA/oyU9i/LnRAn
WZryalTYSaHRrWu048hnoxOxx89+1EoAm/73IWMy67tDQchhtAUzjxASuQpDJe8DCdV69MuXIQvv
rklXNPqvoAJBEM+vgdPf50I9eTGhLc0ut0ge4i3YGgNELulx8AsIYCtCWW9EUAWVfIq8H7PvgiEm
FxXsU/KE4boHH4MQAHl0Y44P+NyThkovFrm7nT1ksSVANd/rf5YtKd5J+ap8/41wLM0wycnIGc6k
D57NrHsacoxBZboLgvhQt8XVsoALJvnPSg5/UK/9ms36g/H0ijy2Z4up/SoSzLQcudSbmpErAMzs
GtmMBivX2XQVMX3piOentkwaN7oMagKQ1jWnuckKLYapthZNYuztDF9fWDwqI3qbluoQ++o8NuiU
8Q3i3jOf0pq4qDbXFL45+E1s18ma6UFRrsVOSG+GPXk/1DfGqs+9NRs4l6nBwYBbPJ3BEQJdWLZD
B4ssYzO9rvOKxhFCVeJh4CaI7rgOFCJcT41gpFLpHWMbQYEFGAk9OdyzNomTl7YGJMja5WTnQ7C1
PZbnOZOpu1mw7C1FBYpumrtzi9hUGmSehq0OTCWBCWXgwLzLAzuN/ugb7lR5Qar8YkB8PeQ8+vCp
VGLXzUlwiwxJCAO9D3qZm8Q0mXfdeAIc5u+7fn4BHeveOCD2RAJCLYnAA7hBGOI51Rs4v5+2YNLb
YwrrzSafhUEtpbhn5/MlTZqFpHgCPaIRIJhnvBJfkpvzXs7TuzdTJ7Ue/A/muU9siZadscCHDxfn
INllUJS2uyCnuFhQdk79cM4SIDalZzypmD5+9MYnT8snC3D5XJVQXlIS2SCyyV3f79uQRSDje/ZU
I+OWOYDLy6iw6ukd8Lmukt7GJdGIz9STbGnt+MOiOPL6oGHSzt0DLol+UpuWNSymIWRymKhQ7bxA
isCdCeYIM8GE0GVrOe07Zl98Sw7jvURFCEqaTO0iv/8WKIpAvZsyu6R4wKnLBKl4RuJ8rMFnr00j
zPaTRomjcIUMOaH45aZgDc6TBKCKG+wlQXLsTocmw4huRS9R1L0H6ET36eioTegPj2WyRAyLpheW
MoxhWCD4hdoB40Opk5XuQWbJZayN4uAXcia1ePKZalf7oY3ytzL6LeS0nHooXH291HsTbt2WL42M
oBoHWmjIJj5RngPzgXU9OoSwGtnCcWNADfT7+uADHZwaEOI8sY8QGgCW9N4G8PA69jt314jqCOuv
PoQBJWvT209VVu2y1usuo+NoI16MbAEBF+N0VEVALcNtpNjsNVN9D1NYjHU7Lze7L5ERktpx7hae
pmlv5sdImnsbZxN9XHTxo/FXOrJPE4uBh2vfgzXTEiEiVk3B1KVhOFvm43SeyurFwJyLJ31yT1mY
rgMZoaCayf6tgJ6QNILMOI7TXbYclW2LY1W8ueH0Smbxqw15R+NBeE7awVNU4YBzLVxeIzymOez6
tSsdce2pHeDo0Jggb9xEVMkHJZMbY+xhP8XQQcyF3jmN2CVVTVzt3CUEU0UxkVvp2TLz6Jobnntw
2LJe0sFbLtGAQsuxDcHmUS2nAb78V2C8lnFuZdgzlmrZmHuwDFfGmCPPN0Dy9cwf07RbkKQ9ALDm
AGxxTtj2/Do2LCDCunu27N+yIbA47eMS4F6UHloyBlYFZNHMEW8KpwbiU+aKE5hUBUF4y33V41aO
3ohOArWwJMYFoG8ITWo1Mq89BFxtB/NdeP4bxt/0wLRXcPszoe6t5EhMqo8QCo1pydRnZvcscK/s
Gm5/Cn+5rwisXGU1TApzdB/cqNghZBakWcCBYRAchpAjZ6snzim/c0Ck/Gt84yJ0vbVRM56uXQrY
ISSjK4GsQvN19sDgME3NboYMV/XQedvFkMeu15Zb/B0olmYGygKxnlE+eLVxCcficzLbrT1LkKve
cXbEYfY9rP7+xaYiRHzVfi5QqRib2J+RyZO5HsQWYfJpgl9NfO+0SkX67rnv4NmYUrkX2CjTya6c
VQSyYpdGVKCBlp1YLmk3hKH8IBdqPxZZtDfy/hWjmqiYg9tl9OBj3N6aI/crYlsDgzIY6zkhMMht
s3ZDWKdjAvOdR6veZe6QniIeziTSk4rANBxSWfnapkjNFyuBe2f3TP2IjszY4hulCPZspw5DPx0z
71vKyVAnEY8R3kKumk25GMTkpHF+DOigFoH2z0pQKacDsRTSn9kgx9+CnIeXBXhl5XaTv1GwgTas
GvdEP+xDJG7rOBEk4JSkjDfMuYA+QG/VxBvzg6q/gtlh/zGgVu4jT93jiQFPMS9kbAv0/S5zF0Zx
hZkSai3VRnbWHsXOvAsLrlAjYaxHlgDjJGhjEwmL5EMwwlsAZ/XpzPpUpZjF1WWcZ5eoy/mmrXK0
XhQx6R3hDaGUmKhsAwmOabsnBZHhNHSEyiOwZk1EsVi5hMKm3V4oVumQ1TbzJH5kLDCQ/vAN9PNl
huZI3ebXG8cs/nS2+zQUYM1SByEcwolNO0eXOAu6Xd9BWzJq8LoZ6hWH4yGW7yYIqDe8JWtfldwU
xuRQTlgn2YAcdlIK0YKQjti/tU2WXDM2vZvBWK4YOQGEtphpawL5SLpKfHW0nQyEVx/gGylhoDeO
9w7HgCGsbV5lAcbPjWP3oLr4pBIWxrKAi9dVOCM4fh6MqMSQTu23YIuk1unOubSsU9CAqywZo1Ke
tjWCpybZ9dhOc+waa38oznlVnvhTqqQ7N23Qk5DPH2MqirUcppMfBG+5rltJdKeTVMNnEFA19Yrd
HCq+lZXH737HIt9oAtZ9oNqQQwygkiZNFrsT3DAcR5SDNqfeuWZeQuFREVGV0nSsw0llJzK4Pv0M
TD3ZrNSmJelYLiReaIvJwetwQlDFbIzcMXaxL28hJnAEcYxbLKfhiS6jF+picNJ2y5KYgKix7hYy
y2P8HvEvo/ISNITlPrHeMmLAzBjgIYstEL5N/QRF6Z5xou7YTZ9sxlJrFYh26xmnsJfayRsMcO18
qirWbhsurV8dCCoomKZONv/WALLcUiyCNfAplZLWMzeOTaEnAmubLkjIArawQWOV2yXQlmVU5Pss
tIGx0lej17hVTAoRNDDLrQLWazkTgsKIHmXupfuiQaqedMmrWYfRe+IXTwaJxfyl1v0wTkTl2OU+
kD22G7bXC5341p04mvy4CM+LZOvZ2l8Qx/FDNaAGYmJ3MBYCWrVjd9zMVITroeQuK5UgZjEYtnlA
TDlg2QueGPZnqODoKc+UKt0KU0e/wQuOObkazm0IIAlJWjXPV1wTwy5gY+ESj0JVzoAbet1+GoNt
OxvIbVgTqL7bgJxhLmaypi7D2N06JWaQTIXcxgtPirFyb7nXZ5vCBgpv2BmrjCm/UUhXm6yDSpOl
30wtNG6RTEm3PwAivwq02itWsPcgryZAuRSNlfbGqnRyN5CnPgFOzWtINVscVuU2b3xWTRx/MOWe
HG8YkM7Yz2pBMeaQFc1AcZAHkZfQrgF15py0YSXPQEE+SBqsNlM4fgdBAUBBITKFR8xsHmuUUT86
0c2IWG0UU/A4SErbDCLsPsFs5jQAYVsvSKE4dfsqfCvivL54CRMSe8juqi+NdWKyXGNikijnoer8
H6XSGDMTYYDl+hvZoMGdFXKoNBd7VvNqD+IfdVltMX+wt5NVvjTM2FExFYxIuZZWWa8TbufopZ9D
GmMIEEhhQLlJswF8aD44eDoQB8/J2cn79CmS1WNlox6OcEFlIoUA1YnqVhqdxXaBsUQCmdz1KCQS
jRcKoJbP0MvN6Dp06XGu5m+u2X+2DPtXE2FjjNA+W40/x+38wj+PuQajF/GfQIPSM4jpdgk63W59
LtWgBZNS9C8LqkcTyYPGrXcGnIEZAvsCib2DyE58ErlrXSXWkca1wygBiJFy9fETGhDcYWdz99hW
sBot6xjme6Ph73QEfywbHHxOwWNhutGYeJL7ePr532cMl4QYgM+cfnVw5ScNmHcgzVO+EqObIaBj
3o2NhPd1YR/mn+I2OMyw6jMNrdeebUjeoImHkV0UZPtYI+5BnegQZYSCAIvRX/wSQ75zoOLDweXO
0m29BuY3kPNtjdAHzlivmKnk9ATBoYSzb2jgPpEG4kTEy7dYw/gFEh837l9FBm4KUEOGNgJ0f5Y3
8jFjEykmvecA7794Wy8G988OHkQKCQBkxhIFoEMBpI4HyHVQQKsjA/IOTh2hUYgydaDAaElkzmQM
hGQNJD1D6UjHD4TkEOAEJVWNZAJJQkEvBQchmQXLiA6U6YeFrKVYlzrYQOqIA94is0EmY+vwg17H
IPg6ECEiGaEkIcHXUQlYPL4JAbvOoaCeyvYXeU475RGv0JoezqZPUcGxNKjDch3EMJLIYI8Rk9+4
ecjlQPCbe+90eINHikOr4xxych1SrRDBMr9uMiAUjDe7MnMOff7akQhhkgwR6IiIQIdFuDo2op37
n5EOkiBhYtnXzu9sAlhC0gS6BsoRLW8GWMDCqR6pMAEVkZvgAc5N1/p4csmuSGR4C2U1H6xloj4g
38LRQRc+xkUo8dWbnvi0Y7bJoU0osjHGGN1rSFoGfPmK3Zv9PeQrjuRpjF/BGjpiIyjaeVWYPCVV
gcxAB3Hg3+QtI5pD0UfwV6XI8cntCMnvAGh5jejqxxJFvqkjPmbcjhkdkOEcuXIrpHGEgVSy+ZxL
dj7L1B1tHRjCunE4ACj4DlSKC3eyWHTZ5L1N3wc0AmlJ7Iir7HNaN7/CsiWVlbeO9Y95TskqQWzg
4e3PXvHLl1uXPBM0AMmu1REnIpSsLgk9cUg/gQ8Q7QbyUJqGYBSfhBRJUgqKu+QJu91boENUlI5T
AWNWgXjq982IUhF0hdopHb+idBBLTyJLx27OFtJGxciIWunYloC7vY7lo6UDXTwd7dJY2MhDHfeC
47jbVToCpuSGLnUoDBpT4xDNrPQCnHNGm354lnmD88nigUwZpyNcRlTJb8fHzKhjZ0jGJt2JJBpW
US+J6cdXNKLMGivnOniH0RQvecmqmiwb8Ivx1u5hn6UUMFWEqaalbZ0YsrEiPDct4VxlyUyIjJyI
rJwOFehMatV6rpBud/MhzG9TWbxMnf+zAix/klwsJZ93dQwP60bdbuM51RE9lv19xM+06fvgXRhL
usMPxMOMvZObiBs/ASTpJKRQndcsSeZPzxkeSFv/HuhwICB2/LZLYpsrLxG88X2ce58AYk+OjhYy
JkKGah03lIzGjwp6KY00UUQxmUSODifqwu9WTFwfNOH3RMcXReQYlTrQCF8cJvPrwiRsDLlxfTum
2yMDiRxVY1foWCTFGmgXNvVDSWLS/3fZzV8uOw0y+H9/97L9h8vu+PN39ln8+heXnf4Tv79cdtiP
/+IEHhtEg5W79Pj/3212wnL+gsjTsrAyUbtjqcMM+TefnZR/cR2D30JyY0sbfMk/fHaSL2iYtoH7
zjPggZjy/+Kzs/4VyuA6hJIa0jChG7gu+ibb/VdDZupkcUDGXLONq8p/jB3/GsyOuvgNQxFKmW3g
9k9VpX5lUnnncO6KW7NYxq6jahihw6F4QVLWUU5cXIPkr0nVz7XfkPiYI11ZMOzt/unN/ZtR8J+N
gabGY/zV4ql/GHzDwB8l7wCYAte3vH/HZwRSSUl5pTAF2ePJrQaUTzI5x47xBhm9WvnWWg1DtPGC
sN+gVpQ7L5A3FQFcClPXOXgkCv3P35L+Of3bt2Q5BhY4xOA2bCRPm17/iTTDrDtQI9TOrRiwtcQL
7gnTP9a+eXeX4g78Z/gQg3ek3KeziIZXIRvzxgrxrW/9/ZT6DwsoLtvqP+gizqwX5+0wVssOqPm5
zSUo1Vkgs2vsz//l+7b+4/vGsWl7jiX5nxWYmDn/+ftmZ6L6pWrFxpuo8mRT3PuZwxOacv3hjDlG
6+zFEUPHjIQnbuSM2aPp0LqbJdRKMMwIfem2hqx/cTQxqrf+DDK4SIYXxSgWZv/ttzkZ5/P//G07
/n++4ZYpPa5c7g5f8t7/+0Xb10GVZ6CjOi5fNC8uKYv/eIkKpzviMTn+96dmL3Euhn6RFsg7cE78
km1CuIkZrlGs/P0LiAmElY//lTO+ZhcddNM512KKSocHf/3q63NfH3ZVShxnXKIC1P/K12/QOSGW
Wu61sJOHqmwaVPkngXPyIdAvX5+2mSVuo6H8MQ3GRxcayyNQOuxdI/gzz8kfW8EONrOHzj0EYFht
ROJncIIsB7nYH9lxYE1ZyuR7YeKo8Pu9H9fmN6Y8BCJbQB+cJAdvOIWkNAXDNzNZrIvyGfVg7WZ1
VgyAB5J/fGyYaftI1/Wn7nLz4Hqiv7UJK9ViIaixjSpW4lPHEstQ3mli8nzBlNusnA5DVeSXNZQv
PhfRr1ZJLU+zGQ+XUBrD5etXHHZQljHxnPQgOoDLg5HNd4LT1ME78ANz2nCDt+cpJbwyGjpcgXpO
ovSLVTIq3DZRhlLr67NDU4C/yfx3JAAYqHLQWya51uUqndLk/PXiCuEwbhLMntvYOrPGNf/pZXBB
CUfzva2b9q46oPDopt9t9uhbQfbpd8N6SWJTfIMJPh6I0Sx3X582SUHu/KF+nw3bOKT2b0LWjU0P
OvxtAT+1w9gClNaQxZuoafMgdZL1pz/EMhCiChrI/nAhb4WNfQEQrDaNFdR7lYj2OeJ8v1Ztysau
6Z6/PpUzcNCgzP789SEDlfQ4elrkio6YOnJ6Cq1iehpRzDEz5En/18/lOYym0dl8fRTrf418+nI3
LuG8+foDTLwkdlZGgSh7XhEKABU12BVO9eJc82n860cdcW8new7fG99AM6OihZBgOI3nivJj08RM
HlnBrHRA0IORB86V6mej9DYrdASmsB730deHkdFx5urfEIIvHjf1RgR6vJbCrvGIQ0fhulSoPvQv
o1HsgSpGhxQJGNuaxCK20RpxyJUTtlvWztPaSxl3BPolDAVvTkNsRu813HpxLE5D6oSEX9bxKUu+
d2xszhSzWihoRndwhe3emUHwUHC70TpEycNivSKdJzEvbccsEqSsOi8j4SHCdzZJ1LtPuasdvFH7
aDLYM8cSwm0gkDkmmMrnYARj4dB6VmnhXifzbTQTj7rPkbeoGYyjn5c/O79L90NaRNsxSqNXt8BO
6cYYejPZ+WdxKNLQgUJFElIihbuWSGPPc2rR2H/90pwJYvFwtbHzajG8D9kTvGF2k1V5y0uUNW2u
0F+ZcbgrPEKEkIWQYz56M+xwWP6u+SrcFvF7O3/ofJ9BZtjTCLK4hC4GoabSA2uLW4DQ+pRBrqNo
QGzisenHV13ke+cqHO554XgXdAi4FJz2ATauOBi2ZOQcBu4za2zrXhceonqnuKFkRIXdJQl8Zn+8
krhCVE7IfCBiPTX65tNkxfuyxWYKQCA5kuI0XOPKuSg3eAK8W76hdyo4A4ZbBDLuAUSNhr2f1PLQ
Wm64GQGAp6NSyCJwBCyEeofI7FeZCeEPmvLG0jaSruowgliHOKkSWtp42M7WcPHJl98kY04co1lN
+8zMf9rIw0pWQSey2S62YJlqQS9vINptc/xQ2mxDlBhbkYcyDDdG59hHnM7xFihZtYXnpI4BuNEg
r82Heqw+glK2B4tWhYlYNxzjPhkPYIXYzA8w9s4u4MIiThPG3YkFYVbI4tFL6D6c3Hkx9As3wZpL
NUPWyUFoBn34HsYOeeeL+9JwItUZ/SjpbsjH0/nNmNV7DWyVfUqABzrWlweavZMaED+0iNSrIW+v
vkK6WpDbsgXU9qOmhSDUkelGmDHfJEP6hyPG/ial/cCtkbx8vRSRdQhhViGquwi2jlVytSpGNh4r
4Gu9jPa4ai3nvZ6n5SX15cnXzbrZjs/ZNF3h+qXbeJrdNSVjfQ4XdyILKLEOYhZPYmn2ZuHMj3Lc
418wL2ERGBesN4eY5zuRJAxRN208RNeyx0iv+muQ1uYttBB+ls7kX/NUQlEB90tzOxCLGrbiao7G
QbDrgRgE5JncsGtJwnySNuPPEHFtYxvqYhbhRyNtZ2egbIMQuq/afHkox7l5HIJpVXdDeIrl4IGJ
X7CdL7NOeu8NBNdksY/ptKnB0ixL6J6tKIA45ZbAqlojvrX6ZYatiKw7WXbCme9z6UlOyunGCk+g
kB8xfdhOuykDmn3lZfSYskXu5kBEmhO1CskhElCZHoNgieeNOYViG2rON6mMTCyzjdB/pwEZFPum
MoQe28wXoBI/IciRO4q2AQoRiV6tgEgeDg4KBVmtLfvBZpO+qZzKPZaKuZ1o2lj3+j9gli1UMvZ8
Jg6mrpILdWtzLv1ngxDoK26Zz7HFTmilNZtdS7ulur495EWP0CbPxj128gf4sVgAbZVuRcl/xbYn
f28mPeHry1s49RHP9srbL2BWtwzlzKeQYoJlzS8Vm8mVxJFN4sAlY96jxrNnounXuM3e7B5dsyO8
XomChdiM+m/x/yRMVB7C6aIN2n0yf4s9b8BQijQjS3u01zs0m+imPRv3pTDn+axGRvrLFJc7Ahdh
6nMEL7KYV3mdLFsM9t4GrTdS8br7GSRRTlD4uxMvmmcZbExbyh3t1kVWPw2LdLkYOC7hIF10Nsvm
EsOrAdzTAM8l3o/gnuIA4y7c5PZoIU8vnUvHDQEUXJPgk31QlxiVndi6dI77NvuZOIu6eK2d1kOE
i3qphpkQwfguzGhZC+IstiGRhvClkevPYtXFLUcF85217NpgR0YTttu4OY3ZEO28KXtR9uyDxgbx
pAfLpPTZ7TWYwj9RHeT7qfX6cx+b74VMvJ07E09TUVdUjnmjOSnwpWGzh+QU7mIXy0vmEbyEvAYN
Rl9g8BeFy7bWswQ4A5QetVm327D+MRLRIobqO5Jx9wz6NMAP7ThsUvFShhbyOj/1ipcgxIgWT0zv
zJZcLm/5Q9iAOjfCUeeq9FBsqyHYUGPaOsJr7dqePEaxN+4RUD/VX/csmXHE8/XHboDG0lXozEx9
Ewwwg5jYPbhmVZ0FYmekH/VP2SwFj+okxJ+OI4UtZm0IC7ENRSQSFxac3ilPoTFVQ3zWbS0+mID6
EfGQV159GKmnZRzUOuBQ3KgphP4nvKOaEBZ9lRWdri0SZ+dnmcsuu+6LHYlxySm2kkeqcP820Vav
qlr492jZemGhPtE6/MC8AnbzXo0M1LwAX0I1p8Wpivt269QRZggDgO9gzu3BTvqXmTQ9HrDhJQuG
5lBibj630lbrWuRYOfRZaUqMiXXJWemPC0t4nxA5MG0m6VTMh//7BUDoxAIkFetpNo4uEr+dYYZI
ybtqZPcDk4J1sk1gJTeQCuzlgBUbkAV6Acrh8RMYn7yw2nyxAys52EZbHidvfphEIUgS2wYeGiGw
W+hALEvuxxEVfroML6Hm44xR/N0vJ/gpXlPeppwBNtowjMKebT8w9kJZ6x9qr/L3lT5/x35q1zYD
+wRR0nyFj91cEnV1K5oxg6ykXaJ0vF6Csy2z74JC0QHJ+YLQeFObDg4ykfxssUbsYRsXmNnQ7Q9O
+60KBHIbPMBUcz0j2Iq/Cs2pxH9MJMa4GVj8P5dRCJvYxJ7k9Gff4sJPoLbue9F8VE2X7DkzzKzH
MYP87lil6fvX4yiHjnKFp0KKzVTbJ9t27wZZOtexZiG3tKncN0Q+0uMT30f8MXEAEuDuu2PZ3evf
7jFHeo8huEICeuWyq4chuWVtkG8J4Lwi2GoJfCtOC+afU55/WCMZjbHtfBJjfw6SvjtFqYI7G0SM
ObOa0meJ2rvwcPfNWmeOw+Mc86TgR29joo/HgqC0iUums3tAg2CDN2bsRDsDJOtTbVbfZivy4eM8
oRmfqD7BuA6qJvs9YyMct2N5d+eLN/6WTrt8d9PghIcRfblrsJpRya5r8W/WnXBusmCFzugmfkiI
6tksVd6+t7L7iSSi/On5ajpHCOIvbUiWQelC+rZQ6nLYp0AIeWaUVwtREk6WJZjWIdCZ41eN4HX1
OxA/Z2/Dtr6EAB9KOeF7M3DWe8m8V0g1mVZULSAfXPvbRDeCYmLhDFbsD+i5CkF1iIgMCg83DJBO
DNz1wVva4JhYCO5DH7W/3MnYF28i6dEPRxy4dRVefN6QB4Sg6LrKQUASIIXKR2fGj0TuO0/6R6fs
nul5E+Y32QsqfySlTc6BzAq4p3ffwvvJLn6Y4YyDVNMrbO94ur1ri/h2A2Qdw0xbx2zSMGQvLmdy
pF1yBP0gw280fgMJ7ZtwHRwdnnyISH/CrlhjZwl7ek6G+2hRCnObWQOjITuyzvjGPyNlFi+R29yi
CU82EUDTpTX8aeNkYr8ox37IAu4eC12P5n7uhkE2x6LLynNv4S4ta6fAFEy4weC52SHpThxL5lPr
BtTUmb8bcQ2sLB7tjyPGDfZCoBnLgXDyGMN+0o4NVyCOkbKU3tbJW8Kxq0ZdoA59PV4iK8fd1ZFw
WNix2qi2ie+NnZinGuvdceoD92Cq1zZ3zW1fZn/6xgH8qO/FLisCnsMu4u+mPQUpewt9ApYKPUhS
skyU1gKvyFzqHRyjHHUmutgImMcivPbc+dHBFrZ3XRAxE8Cpz8PGImh79r+X1nBKUcxcw9awr7aI
T4MowEUWY8detD9VVtBd294I79qAUkfoVkUsH4auMk519auYCv8xzBARyP5PE2uySAToq5kQe9dN
VGHRn9y9LUr8D3O/akJMdADvp+NMTNnOHpkCoQNR21rXg4KVyjwo//z1Ysaw7FWIX8nGjv1Ekke6
MesEgr4TObukI93NmFR3zmxcrqlCb/Y1yGl4c0OnOFkqe8kKvGmoMgjldeccCGQzZVcjJf4J/ceV
y+IZTHB7kJGpnsdQTxLyscH1OoS8tUa5IQOqXZNPt2wne+R6tFLvqgb+45GVnAuvENeonVjIuXAF
NpIkCpBdgu01BMy3oX4WJnyRDmHWeXEsfF1lBUMVket+HqNnUBwZIsDlmllR9Ji3WHTNBl1kXuMI
MLuflnCNH+bS7QtXFY+5sh/LyQsPSOlJ1VzC6rlmH1h1EYntoswPPnECL1imtRsgP38VBCF+Ep4C
nCoZDCmUYFfEiRlH7IxxII2xEudmcFJRd/96WDmMxU51MD9Yg7ReQxvyDFKhOZiqD7vOT8lsk9mQ
MVxOh+7cdHN2KSv5PlctOX6Zx9f23A1pSeEhJr5mX3nBuEWb6OyqsH/CeJ9vCs8ADOGr+dws9UvT
yvootIu/s3FxxpDoTg9fd8uSgvGFh1oeDTVAbkRoYsSJtx1DH4qFPio9r/zdlu6tynIaFuW8EHKY
v7gwOrugPiIBrv92Z+LUrdkvXcMXhcFBFvl0VS65u4Yjuz3RYNbjGAd7U3AS/xdR57XsNrIl0S+q
CHjzSgd6d5ykF4Rcw7uCKQBfPwvUxMzDZag7brfUPCSqdu7MlVynk2PtVeYDpOka1yohsVy7QSQ9
GpGBapZVaw5hh3+zTuc4roRopBGLwZ+HSAHOB0AZF/Gp/NkjdXH+W9U+qoX1BrxTgXxvd4D17lpy
Fo2RXhyqXVZGOZSBH7sGVi4CU2aGBO0PlXaaPrqGhoSB6BLtcaYRTycyT1TjxGglfUaCrqsEk4nb
3iLfKbcUfyXxqmSBtvJ91s9emOjfMuiY6VihSXfpddBkDis06s91okOc8d1LVTcB1RzusZu7mI4U
/LN6Ki8JRU0nja4rJIsRO2ll3F35+Tr7u6yFqY1x0ND8Xdn44U7m4i8XZQbJ8C4VWgotXy1SYj0D
DwRapolWclXnsmQUnXZlNmWezd5elzssxYTm7Ai/88Czy3c3nTN2186FLVvIrF9HbitOihqejadg
+Iq8nHbkyPiPzIGkrxJWvA9FaBQCa5hcbcpbMiP7ncnevzuTT2NaPxIuXGja+O1gt4hVNS/SWya9
gEDtCW19WXzDaddEtrZEOO7hlf8uzPp7hUH07EvZHVN8il6FU4IvX7Sr1Ti9uyXrCLvMaTmhOitt
2qNXK/tE3x3C1VwM7z65IrxAw1mZGp9NTrfEzs3NnBMwakpLPmKCX5eM7WvvFYwAVbxDwRuucnF3
hQu0Ix9KAKfg8li22/0ZUhbs67hqAibW6fZ6ASMy3Uz/i/dLW/kUUcFOjKezsQzIrykZ0Bbaa+8B
Gi2jgS/dwAdNhfOBqo4IZpWjnUxRGAenJIPZ0nhSepEZiDh7s2hIIqVBRIl+CoPU7QxpAP86vYFi
qjeOBRGRGumJQj/PumWpTggwnw18arTeUEV9T5dTvi/oLJGlzSWFTCLXPPNayEG/RtagsK+oYw3l
7sCz3TtEOveDxI3Afr0ud57z4Rowva1eZYS92+iuUVRDx5W6CJTPONebpw+OgMxr8qzG4rOtBhKC
y3Nriqdrbcxy3/BpX5p/opMZ55/YJ5MAVS4699zzYegQFd44vhWI1vz6/0sTDbclXh77d8c1gkvs
pL5oHnkzh2te9sajtxJ/N4auu450vT9ESxHFaINB1nXwzZnll0cAiSiZ/fY1sJiRwtcZDXdsoy5O
2N+lrd+Zq607rQxyF7NzWo+dwReDzyUOzSgu0j9e3n2JOnx4+tie56lJeU67NgKCpZ2ppiAP0YKs
E4sE7Liq2I0TYWzLkM65sOwWxBiuZ9tFL7Fa7Zk78r+Z6oqjmJsSEWFPfk3r04+eCynKV4RACgzT
8eLkDbwM3llfiU3r2PYRWXXLqqE6dpob0kRneSCp2vyUavJKUoV8UdWxp0iGMHBMAr41tq4gUgUB
GgHNfGIFc4zHJg/cwS456dfo7SzmrYpImUFDRIjcoCvvoXVSw+IUdRQvdEGvdW+mWzN9RP+VYfsU
TDE7/i36uO7iIkYl0XfE6+cAYqh5inaJtkndlH5Apze2Wo4IkuStvLi0xvR1/VVDE+DP6e0dR55p
dRt2s5fp10Rr8P071g0mo/YpZ9s+2QqN0S9hbKjC31pOmgZwT9QqN+E45KF9xOr+Yw5LcFNiPsTl
+6yBQvEVkPwktM69MMhe4dHdtDQ9MkNrj4LY93UWBRfLMdwbrqSol/DrKtJjPkQJWdK8vL/uGv0k
8WCAt767/YznYYFkYSbZGJqXPtVwU7FFN4Wwyr9POJoFk6agpb1f9mDQvhMv+Tn18RCUjvh0Z9M5
1DbogJjGjzArrZUUTh+MDFaBk3u/ZFLca0EPp9loh7Jn7OrJQ2C+1Bsu1w42NHZr6P8zVUSe056U
WYF1YETE2WkBf6yzbj+z204wTa9TtupBYtVAe/C+BwMZqHk4TiBGtBppLYf1QCBqvpnzSERO0LTj
VB0ayYBPnjRWfO366kZcchfp0nroSyOB09KKS9Fe29L4p+j7jhuPj5kxc1w2ZRKYqqn2KQRLPMUY
x9sUSCWYSRpLp5HTlwfSvvcqteJSfiCyRBGN6j5Bes7Pxh3p2sg9DFc/e6N/HzE+rUo59YcRDO7O
yBO5j4uMkCjGpsTEmxPXyTfKLQkyAGIgLsAmyLTGfksZADhZMXmrOsyY/qL8pDI7mF2Xmh2DaYvL
lR38lRV5kJZ7OhC+cN7FYCjw2pZgJ5YrIXlyulmJU6wjh92hYkI/RZZ8WtbkHXTN0Hibs5+O47Xb
aqA7De0QiGDp6EA88nwjKWBYT6n/zICzrC1FEUFtY0LMaSFcq9y3zpDgtU28qPqOodlkskFwpOTI
N948pjc/W3zxdpTvxrkMg5QNbjqk3sNL9VNNzrPo5Ic9U1OPSzULwNFWp0Qv1VZ6uP1wZbbXrmGH
GMGyWTupSvnEzohuDdicbC6wHTcasyTwmftY/btRjtVVn1NvYe1KKl6TA9DjGSeirj/qRh5w54MN
n+iH5N5/LnrJ4jc5t0y9M32VPNFc2FtT9CWSCDBcBHovdVFPk+xAfpAwiuHvNWf4rnQGtKwMHx3X
4jfrZf72vHdj/CTYVp8LEsNERejNKnNysmFbbXq/bzdoQePRrz96QTea5AOxcxyVBBn+jlvaWm8i
tf/iBLYB9fcHUPom37SI+EkdIVNHOjcd1fkQBfyRkCL3oBxOS5AzHgI0KdUhcVr9QCLgTx2pDAA+
AW63SI9p3PwFT/53qOKHUSf5QjR4dgyJgYwoh60iaLC9ra6RL006RCWtVVN9gm8rgr627sUcaPpw
9ev8s0HCYlJJFOYp+px5Q9Vx1DJ6cK5W1/6JSTwchwEKfCxU9CwdmpfsJttJRyeGTcfKPvFCktTh
5qU66D07OMsRPKVtdaoSqR0kRNF2sEiOqRJUQTTmAV4OzC5SgoGU1sEQS0ytaaA4SdNF+tf2Bkuw
CcMqLUJhkf+Qo+p3pg2w2eyABLi5qrcNYc+H7GmSjvAZrJDDumeP7ddMO3zqpj6ecRGz8ADh5tra
T0HUIqGM6lGjBq9apPut0eVkD9mjH/VcwyimJUA1PGza9MJNdzG7IR7tedjXZewiScf6WsrCgDs1
mObOsqoflYtHPRrEI3QjZPIpDq9MJXD9aQ7eIoZklw4LOqDW9pRiVl07RMoWnWpjRlYXzOEo96wz
kS00FL5huJVsEo9k52kA51QXdF2x/esZuQwMxexBG4aUzH0k3lFZvXvDT0Q2mewhOL1WbB1Kfxyt
Jm5nQY7EQvp9KNPi0iR4NLSC456n0FlTU3IzjPLmmrXxVJn/HzHVft1MCbvhLI94prNqy2pjOFH/
knCDq+j90ci/RZE7XCqn+za2sX+2pPjyR6shIMdjEC6A3IuwPZZVPV5TSRwMp+EB/93fDsIr60AY
PV7eWofXXST2mDn+TR7p6CDEt9ox/dAwSSK66d8dqcS6N8KRd8Y/S/o5KR6O8QWjQgWNBnQV7f/L
znUunnNNqpr+jeNcAGeAC8lFROqE0hECi6nIcDNjWRRKvfGbgKTrJ0FlgKEdZ1aqK0dU07Fts53p
MvYXMTf7iGTBS5uRUYp7P6vjoC5J+PHQzM5VThQCEnLhZQuiEcqRpUNMCUdBhwithWwFCC7LSEmO
gDfds+rvsVPJYEbT2lBvYgY5AdwtQl77TEhxEIw5R3n9liQpkUqjTp8Ectxj4jViP8OVW3pA4kfG
Ktdq9flRUlX4mplkOlGjFylOZ8PAuq0G+5pM2idgxvJjppfFmhZgJLoyjPzhId3C3Esbz2/GhHl/
3Vry0d6pMXFOGVnhtW9kGiVCqieiDpkpN7MLol37wFnhQ2JwD4Vthm9Z0QdT9kgj64tIobpm3YLx
Xeo7KAm/1V0htsZgxNe44lGZOlCw4th3KHRz63M4mpKVDpEFg+xAP1TGLkqsRw7WeovPgsyUTio5
YmgLzD4y+UHEZ1WN/i2mGI3NTqQCtqfWLcm+D5FNqY/sfxkpLI/Z6NpjQbfOdyomRdk/bW2Qj6yD
51FToZMndNQLx8D+kIeMSO43G0nuvrZraZ/IahVbl50cq5qqu/vNti/q9275fbzYNoHQ+Jy54Szw
aqX9xbLERMaDcp8YBMoN+7zBmcM6feppsvHHNN3nrkTKCHnMIJFLN3krjQFxYAT9QWc1LIJh8cf3
VXHLaXBetTU3I3xs6ZY6T5s2n0a/RR6CXFjLQ5sP0w+EybOovhz6fgAMRndrGmYMtbvQAwYt0viH
Ijz2o+04Lkz9D01mYheJ2LjoPDsvdLuBhhyYLeJJXBTa/sqP+wrFwrM//WbQ8YeDBWdLCywszj4G
wbDZRP0Y8MYQ3VksOT0/pi3pXw2frobAkLUgfzv8MJ3TjbdipLYaxD5PxRLfiEMgzCYN4uM43nHK
AwWvwxg/epqeZolqzrRbaEC+a1lPG0iMZ9kY/ZXWTNDnoXUZ/RipeE73syXSp+hA4gAWdnZZraXn
uIVN3ybqv0HL1LM3/X0S5+Uh6w3c4K7/28NN9RbFc7GJ4pGiJxjFZea/i5mVQ2S7dA1Z5EdMbVK/
g5cgRyAp2SDBG2guGKmEU4GdGRJw08t6qdUoRyQojuqow53VdRBWtTMdrAEVJ2sweMOiKXYGGuDK
nbWQc6wFV9x7ksd3Ux3Y0apDUQ4weN2q5M+TATxZ9vrd8PCS9xoWwFFz+z9TOOlvJbjkVZsNTxZ9
/k2AE1iLlEiFKhxxysxoPIPJujp4rHECFFCi4FmdvNzAnQJq0d7ms9uS6a4VXY4aeoDZPCp+2qGU
4uZy/nGjNimIokPme0m64ZTk2qGGvHznGL03IXtKOgbhKC+XPh4uRJn6AnMSG6LrlLdwMJbtgHr0
o/SPptND1XQrfaUNNfqSzlAPPt4Icg+5yTZFvcp9PiBCd8sAF66ks3tA8ekB7BIbd66vlU7blYIA
H0vczuqORZg3ZD98bFP9DNjY8P6QuBuukMUptis4WGleCf5p4Rj2/hsXsXdeXjAyZvtUVZfXh2v+
51wiGuQLwzw3YLPWeswq2lpO4aZKlhNL1N8bGt4OjlFUV1MNH+Poi501T86xRUeE2cyqgM7Sy5BU
DBYszqtDJzuivha7R1JI8RuFtcXV71Eo3Bkr50jI6ei59bR2c1BH1D7Ks2tZ+alqEX/ddmDJAQes
gXSV4F5ZszAUF2iRfkBLJNmwUQ1vWdtihuGWshQm2ZOOPGtAMXnJlnbJ35Jmsc91CSpqkT+EIpPL
ZyTipp7b12mhYzsVjBOfE/JK3x/ZONyFDSvFc1JbCE8EVrZwAZkFGGRbocFRMnpoQblyLkwhhy5N
tFNr6b9MINLmmDMphlV5KOIWl4dqfXqRrKMvaEinLTvfj75HjF+0kM3a8WCVibmrZzyKowbksylj
50u60dtsQ8gnajoFeaJxV53cXeXbEEMFjQckh3Z+Z/yJEDbUKoJm9NKTiZvleKE1bac8V6xdcwng
KXO6Ep2BRp5ENIOkzd1rR+uAkNHuOx6m67xX/rEt2jOhHAiVdvVes/nNo8Y6Icgs6/SCyaZfp9CP
HvWsD+QH0lPOw+SklvpUT2vcdVja86WdgFP1RfagnOEEQBNDBD3wKjUf+uh9KZwbX7EeR0cH+wbr
fliOjQe8BHaO3FnpWKCHEZijHaPcFV35NEoNRlkVw1gp+vzO6qKjo360AotP/wmrAn8Kip8tt+Xe
0vZpoKqGUErmwwr1m473KvrWOwxKbmen27GodqZTBxSYHsul8tGmLTpg2V8ddHeyVo2DjaX+EmOZ
cieIq2vavMHvyJ7KHfczQukOY5pFxQg1hwaPo0Bnoc5PAZy18vcdsJS937DgtTtDLUA5n+75jOiR
DYOxXy7YTqhqCo0Tg3pdFSihx/8kczZkoDZ93med33wXjxjOSiGbwHDYv8/WdTD1e08T/RkYvNwW
TZnhSXLgdfNfEo+cCQ1MjuXMiOD1bMZ5gPng5idrcdUZxtAHgrjgbor5GQJN9K9OJj9xeYPiW8ZP
sycOpll8gSTOj39/JB+RHzYNPWLYArwK1HA7BGnk4rEeOMJYmLfbco9Ik6wRh2Fbe1F10lIcDq8r
oG2jG8FbRp+hdbDSqYRbNFgTbuuGtY6DfWV2DvPyaUtzjBBp/ejkPG6db68RsCUmfnaGTJ310Mlg
27BKdKP6awzHOyHl+D61iwGchSU3OPutK7l7RMifRprjyVOIyqMALuKG5jXRt/6iFBM3O9mQd1ZO
AoCrceEQmqLXHz0jZMqGDxZkVm1Kq5o4Yctm7S3mB8k1ITATjp8JyLyekaKrteY/yceJvFDP6ryO
jF1eZXs+2tPZMm0MJ2l2f5W2DTEh7Iq7IEm6P9wpqGheXthreFubGi1YWIDdgqn0xAW7VHOW/bo0
QUt1uf3GxWtnt5N/V5UeGEtrIiWmLjl0bBLg+pNTW0biTu/htLZx5wWaKHExLyvVlM/zKdKicTPV
eKCAHqRPx8WXkeYD3416sfvhWXSy+DGClHdChDg9zzGwcc7+QFbGxjetC7cO701l/LFb7uqdZ4p1
g9S68tqwuUKi5Q2yhp//moo1UvdYCcMThAiYD+yeApGcKags76UdfonYNC7cfGmN8JrfIV7dXWRU
MVy2Hl2Ex//a1mr8Sk0zIErTmzvbJt7ybNGOGRts3v5jXrgQQmZEsjmSJ/7vZQCs+fessXcbl5fG
yLnKVT0+S0Ks0u4x12g+NXwF7GCqiFc0NoX7PtbGu1HhbfYyla3GB4ia8ITQBD5YGAI6nmvt2Qpq
1z7h2/jSnIwM1Vnopb9LG/O/UdR/YEBoWw/LxTbudecMphNaUNjUi+O1gwVXvbWGqy9xvPEPLOSY
dGmIdjZ17B0Kz7VWiWapDfNHdJqXl2TxeommfuqMmBjwZw1FK4m+CnQC4vlX/HnE3xPyA7PXT7sO
2ZVSPzU/XPq2/TLlGLG8r8maYhZbVbv7BpPFvtThH52avIsleTgYy0tvWtWM/T1+T6PB23dRqAWQ
z2HLLH2BrxeRuRixNe0WQXO5xTA3uZGVav8yLiZIoyvLUv4B54jcmYOG/LE8RxOpIyo1LFLywcPv
TBljygWFd9CDcWckEgN2OeEPtKqH6aGQ1fFbbHM1T8QWm611tZ0+3nc91NYEsUEX0fjpoF6s/c6M
T5bsQbXpph+Yk+z2tAQQY64V1onROvazWwQRDXu0Q9loO171wfZsDCbdBvVPhISYuvEjh1SZSC/c
j05d7KHMAhUdGvern74w2v0iDGfjyDGsh2+yftVk7241ilcueYdzeQKMDX2RIZlj/qM1cWiUrGS2
bKCdYLCMwMDYhaXPth6FQoCwyjGAg14Eg2EBeR3L6Tg3aN96XRAc8RtW841CV+PpeM9sLp/k9tz1
qEh2j+jne9CRy4PIL88kApBL/Bnote2oy6Dbjz7K3/I50g+dgC7Ao7gKUgxzGFviaVV1Sr9pirQm
1VMfs2vfHLsw2VF1I+2CcBmklBjCBjgts2XS9fHDsczqkKLjgT5555apB3h5soC6UhO/Fl6Gfpa0
UDEa8J3V55VraOG1bxQ2HRknJ3uyvtPGID6QdOPdlBF9DTX7FEN1OJPqz7fjBHAI1IP6Xdueewaa
ruh45e2t3eGvSvofqrH9DWsuYK52Nl64SWwA3SBy9Pb2NXc3voDVO03jMW/tn0T0ARlAEfk+lzP9
Y2mDy8oO74ZfBtLOf7pU/qx0pxIHlRg3tp3TM599Gr7Kat/2nMOhlai3LrL/m4VrvlkYkXASWP8V
2Qe5xu4MhT/cVobz1rElSodFXUo94+Zf8tyh4IQRbpcvj+c8dkIyPX896IyJpm35APkwjhhyZ+K5
6ypzRvw+9DFqUjMPEzr3lmflClKq8+7NogF1aFh4ybv8SJJm2CH1gGYW0saKPv1ieUCBDYv81Tji
2ND90dsbKRbHxZtsNfl+4OZgZA0IyNgLWkcgvcuxPKSeB8BiHJOgD9keypF9Bmf4uGPjuRS6hNOh
jeb7COfl5mBfojYFfY7ZZ9zWTaY/BUY2CoWGmHHDwLz7vW8W96ZPZVPnC/FIqv7dLOylyI14bByV
blDlAXjAmmLRcvqI7UbyUZ3n4xzXCKxe+CDX9ZHNmb4xjQoOqMidpypQWJiZ3kduE6cYgkjRTuHW
j0PtCrOYXvTFgpPjo7oS5rc+2BTapzLhJpp205X/MfN46iNUgEGGQgyHl3F96uTJnrl5F1OXbH0m
djgGyzA6OK06O++DVRXnmKH9PHQsD6ORxmJiA/rZHIcGTN1QLcR27arTTj+yyj73MZYcmLnXxPPn
AGYBlbrDhOXAyx1qQgz6ol4f1HYmO8J29gjBiQqGCMldU9DBi4isQ8W++/Rv9vJ4ZGQJXDQ2mOEm
zQQ/01G3br7ChsDvkS4JXWcPuvoWSuWdCz1rAzFJBzIuWE1Li5jO7Wy6vybhhOA7msoHP6HqVHTG
XlqQCDAeA5/vOYWHmYTEnC3ibNb7tG2LfTFFeCJKUhJ5iuCeE+BeyYxZyfeoJF9esOy5O6eGHOKG
lU6nSzcmJ0xn2GxGdWwYjmbL36shbm74C2I6MfwfjZWIZ5lF7/B+1FEMbQugm2eB6vCixZrxgY+8
WxtO85Mi5IzuZ0+8cxXUDj7NDwS6AJPllldsi26E4WhTBW+2vwAsZ08LqPHa72lrd2d34InhiqNc
XsoITs8AM+hAHyM9slH09u/4LW4vA3Lu8Vn4J5JSb7oXUT+8GSRkt27eZ4j7XKwj6OAr+ov9jbIB
AL82NtocXU2phcfSI+uOm/yQdIBkNBHRfR1x0+7oljpOfdbvjWgLhjKwFk9ah0PsNVaqKguSBEt6
ZHrF/vWrkiD/vlS0LvU17FXcm+gpZV9/hdzmSbl3Dfop99p5OPjSl2ffST7pVvcCMaI+4vqiuNhG
S5FN31265cXkQ3ZaZLc66v5OIKl35tRjKvi/l8gxtVMGFXPnJtRJvnQGmdGl9u+Xr7/GKqFIiieP
Cab/xsK0cE/0SN4ywiy1V05Xp6s3THH2vlDtD0f7NWR68lM50joZdaWt3AZdw3QaJv9QfdVRg02o
r9mks0+u4L38m9iyoVnQQvxn1SNPU54+2GokrmhjcJ2jU3bucehMdrMeYf9B9kRYfbvIeFhj0hA2
sz5PraWtvKaxIY+HS+RTY6Ya0E6cFSz8YJZckz7/yPW2vOcpBXI9K4n/zbxwTQi/Jv8dP4rTOOHe
HqYgNgawBssLSZyWSKCyt2Uh03256LM+15PDtJhRE8szd5jx/ugCcQLu+tYIDYbguP1ep8jmMavN
lUmIQivrc5Jyn3m5KhZ5TAPOdRpoHvEBbXxwudgUXEe+kX6C3yLfXXpiwKjGAARh/dxMCzOb2mAV
hwRUhNpdtbV+H1J9A0xnXkPngNVujenVjLz0+vqVgLy8cpTpHbz+ApWpecQwsS4W2P1sivjqotS4
/KzxyQr72JvUba69ihNX+OxnyFieIQnoZD15sSPF+aMZOBt4zNSWnR1HV7cPfEk5ZKm9EwxMV0Zy
wRfYRnzK/YAdNE18ZiwvpWo/Iga+KR2Jmg7I4AJDCJyb7FfnRhe2e7shqtp7T4L5lJj9797ne5UY
Ncv5UL9RIY5ledD9HZ+/+NrnTXw1Rvec19Fz6EVyyNEs3lQeoZ4J4GRjCpq9MfC8t0smts0x9tWa
E4FS4SlqQouLpJ9teg9HYLzcXq3ZKY6F8K51SPtEVqDv/vOuaSVJKohu0Zpjov7lsrzwijra1yTm
1smi45l+/EvS4BUkBW79bCifRar12ObbJ6Gf+AA4uVlVtomXYAzarLIfCVuyg5eyBqhz4e/x3Y57
QsQ+IOGF34PhZjNJOuj0kJ9eapdnbN7wkQ3jLfHSB4w9j0oVItcvjbULU+045sW0ysuM8UHIELQL
fSavcNPsxeqOu5ivxMqOpGTHKdpnB1noqAqtpk+lb3ewkoDSLOOJPnhcFiz8BoiM9iWvBSgzkw8F
t40LdaacLyNXBG5d+5eZx0YwgR1XRPheHaw4zjBfVBH9nYjHMHJ7xZ39s9j+O9RsnwVPm0N3z9BW
36Ka4pdZQqc2eyrKPb7RWMwS3bXvBIPpySXxlVMU8tYC8+0nshOOM5jnzsTHO5C37cyPjCRKoGeF
d7a8wSMeSkOIFCd2IPpZa3jCk/nauy5T+ZCe9clQJDGFtROsd8mbTBD3neyWsQ3dMzD9qnM42bqv
JqLmS6Qr0QlhWh5XVMtW78Dt2fqfGBioTqlRVl7xrtrz9mEEA95FsKPJV1XBSLiRf4z5t0ECZj20
eGqGN2JVOKmT8TLLBUoP7yRlK3tKMSWcBquOePZTw1lo8JkovzK6U8/cR5xSP0aEEVnKN+1nlFNA
1LY6MROcBFbTTSCtQswYeEcVcMG6u3j13F3C5UXWuJvtjGYsRK0Bphx1wHSB19kWgN3Gsiv3+Hox
ll9loPU5SNgyrewq+XBBkx/r3vLJ01IaakfdPo6nvxVCJgyGhK2qD9f8xV4gwzit2YN9SwrbvbtW
7gDCxbOZ6zESaBW9W61RHRl7GVEwvNGAs3xUF63ZgxtUzkZLuxC1RF28XPwi6D25Z81U4OjaDiO0
uHQp7ULmbASNnVAQprsfdqMKQrHaG6I0KC8XJw+fHDqHJq4T4tAWcmRjSM1uszxq/cjVH1RVeDTp
qnnfJZ6+siYdUFNCGXBTt+zDW/oBDSa+xTfih+VHl0KFtaNZe6AnniOj27/Sl2RDYcqwZIfkvhT4
hoThcfaJHzlNR6CNZqIAPNVAsTekiO6UHs7xUN+7Od7PbT6d4uVS6sg11UQUvlZWehB2+aHZbXdA
mmz2pNUptKXnzyS/+bRj+RRgPdcvr2kpO+eA+UE9pUmviTmfdEIq+BDBluIS3P17FsW/K8vu7sQT
frdzHZ8Q5aK1Zg1+EMZEzvOk/R7W4mGwH/3MNPcnB497ZeK8tZiL12WtHQYa15/oAyBpZhIvPdk9
hamJh0RHiwEXuEsyk2vm/JgPBS07XG4QFVHUf4/S2MWiPcRNKwIcQBZ4dy/bVxT4uTzXdOJWxiRJ
to7aaggGDbRynnTE8xY72Ut361KzCjwblpI129/KLi2wI/Q8Lwi5bxFGCJjiYd1HquJEt4kjvm7/
r58aFCC5yfzWCrp0mp4TlLwhht5oOCJHuBje87Ei4tlnd6zIROOqkcoJozT3IY886Gzh/J1mgnPs
6OKTt6LavT471B5psxci+UIi9VgCjLL8D89uvetMF39pg5g3O8N5TsSe+u35hLL3OwG/u69tqPNF
1obXaQH49Aq7iZa3yYHLZMCb7q5wJHa7qC28R4/He6HqKyRohm0Q56NZxW997JCWxjuT+RWrpEHK
Z6WqP2mIx7sbsVoVxsbRy+HdmTKFow0RztadHvsEM6PVO/aqA2R5n5Yn8D9XEEbz33lpYtKsDLbo
movGHbv/6T1M9M4cJS2/Su1igryEXOrvLBbKgx4W1dYysnhXArENJgK/a3i401FT2S8hcnos4xjI
svDVvSe+6lmMQRZuduq2LHE24RmurbLnqauWcokQFkbbV9jGZKFvfBNvlJOhfxU5IdTG43BvBvpn
6YdpaIgpJLQxA7AYxT55d3YnvtliJHCUscgKokGJfbuYA2WdCi4RZXzUapZSC/QYCec9syPjylbk
W4YPlwKHJOCei3lwYS686AtzxAGBB/EazXp/Z3ZevQ5wSZHEWhOFRpC6Jv/pkIolJnEx9QxCNyaT
zQg6gxqWvcxpPzfKJ8Fne5u4bXxslidu76lTWngjkRHc8P6YpJfp7oWSFYRI0pPvpMl+TNTJqwfC
s1kjtwAAyUm3TI+UsWlrg/K6Kyu0BVOVyUUW41baUWijpdSdvXZwrxdDgyNhumrZj/5tVG09/ck3
n/RLfVgUJdSTwyq/G54GRZaazoFAwUq2/xdqstuM75Kw3m1b82Doo4CBW+xGyj86or2GeC/CpH2f
2EvPldqpwkpYnVPka3JtO2c6lu9am6IgmeCRtLn2qXmtHSh3IHqGKk5xio+2Vok3r07a40s91QxR
Ahwfq3Wi/wU+vWUppr4JzL4bE7pjLZeVCQ+JbUS+EXGm04wg07Wr5hLW01tuJEyOF8jNNraj4THk
guAQjg8tCEPtZzk8FIGjW+nACVYFUObVwGKT42Kb9jhv+0JZR7up6DauWLlRLwDWGapYcXm9VI7/
v7/Sbb6sRPrPeddp5Ov5Gba5jquEv9LtjiKHAvNNavXdCU0KbTjVhjfRZsm1l9V3IiIca3+Mji6b
1uKfSLkymbFBCs6ZjDNG4B2ofevN87i297mNi6V1CU8qr33WogXYDP6+aaNLyelE1yD2dAaUldGG
3dNm3bUZLSgkfIXJUC4PGJM04wRW66W7arNm3JbCkkmiEnQZ6MNqcKqvgjN1rkgHEUTkuu84OHEL
7Pzn18sLzP36FSoZQSK+SNai877uxgk79LWRuXimGcgP+EM+7Loaj+GU/3ltamyj+1OYhbV77WeH
ZUmbGA62oZT9GcLgIwbGczCVJPa6jBJz3lKzR7dr0DfAYeXEiOq5+a/aab5l9DofrYXdkUzwtiu+
hfslvn8zBA8FK/4fys5sOW5ky7K/UnbfcdsBx+RlfcusY54YwUkc9AKTlErM84yv7wUw65akNMvs
foGRokiCEYDj+Dl7r40Yp1d3y9+9KMGWg1s5Ok8pzm1qSC1F/DcnKG2TuVllNRhyrYIGhfCCnRh6
ILlRdfBMusUyb8xzb2GAILAXQTlr4uB013zs5S4HXLL+WDYdTgdkiF/f6p4Row+sphl5zVXj3Ndt
8i1gQLNNdAshEVD5XBVAQ2gEXxMC9zY1PlnqvnnympqPiyYTPeJ/r8gdgLRFGm4ZRnHAtMUgKrUv
re84h0IUXyaVbGqiLR+E4V4U++1d1IjoSDD9u6lqsbdiJGH4yHhg0l4gJabaMbxlZNOGj477PA26
/o7FnRE2fALCbgDnmf43r44CULTAJv3aKJ8q6rqtz2AXwEOEik3TagppZlEff35ttntERygqmuZb
ymigoJKV3tQ/QVVChKCT84WbHy6pW1S7P8QD8zBfdEeMV58W6yJxvgDB3bHd2U1mYk2nthxtVe4K
P6f07cbj4rcFRnEYe+VhImXxBUB5thPtYZzHQ+TktqgcUe8SukbXkgC2HWiPmAEBcP5ZAsUC4uXs
taJ4LuEJUwgzBDiGOC/j7mVKO0/XrZjNmcOUej50pESzMz+FuAKQuHgPmC27i1TJHco9vFjoN1el
2ce7iTj0jexTIvJaUmv0xH6eclLPuWzwrcxmaIxL+iFFIzZvmQcKrCqaFdR9cFeUX5f/AdiwPKMr
XSEeyY8V2enJ4LKcc0pHyWDp1KkcZVDd0Qs3nRsBhNflps6hNa3G2JKHaNIZLw/JtM+az5Ym41Pc
EApQdgPpfG2ngYhw+5snhz8OXCzZtm9GpILAHxxRgjVJ1LgyKU+2cFrUZXGTxzEUTUREfM4DcJ2H
JnvGovBeMfa9d2lZvggDcRkdib2FshInlGlf2xko08+H1n3yjCr9QFY0SBTmvWaA9t/Z6nigzosq
RIoXgGHrJEfGSVPik1ZYL5yQeyAUgHYsP+C8fOQ46F6MPCamZB6rLgdncZeTdyWFm53cJpm1WzOi
oydQoIxCY0+7zj4tBxFIBCZyfARcR8N7HoLCqfvStzVdD43CeaXrZr/LIgx0s2WSROo1yTkNOdRG
gHSBCXg3es8NusbLqMro5GBK//iMruYuKkzaGCA9PlkdSZF6jrrVqTNjR4Q7GsVayDvRW87RtPWT
odEu6G31m60mnA1xmx0iU35moCxfPY1szbgGiIW48fsyEi2z5lq69XhsCAPYOlmSIdBmVBrbD5jY
MDDRArJbpgIJqOKNJd2bpRqSg6YR2U9vNjsk3QkJ0opcmCx6DwpgeTjSGD97PmRWM7kOvHuX1jua
Ffa0kDjqjVYyq7BYM/bAXGHKk1excSJPZ8BA4GId2v6GSJunqEVeagTJV2dWXXsiZ97KCleb3i7m
Wl0xi3kOBQObZTXIy4bLWzSkrcbazDkzoceirH5cvsrP06/LuLQdXQhoJsm0WthNWOUQ77KkbBzm
eduucOnvMfy96wM93Vk6xhTfmvqHTubPFoKfIjKLu1gSmevWpAzyEDVuOeh39+uEpKscHesNH9pN
DCgk406Nn9sDdyR2D4mywZDDsYu5YdyAbCEx3BJ0wHd2DDisECKBulPZp0VBhfCDentu1QORcOjg
UD7YSYBDy4L6bc2PKlfsTQvLyeC0fJ3ki1CNWORG71DZMDl9c2DeJjoBJyURd67OZLPGUpCBtR9b
x9/6nv2W0JgBsYurGvviLHG3CeTu9eRmoQ45+bX72Ni0NDwFwtOUoj0sEtV6GD87JGCd3J6c0yaG
FK4RamjW6XiM+1TH31URzG3RHG4t93PJNLhvrPplTNk8eMygD4VXoAAnbIs2qX90DALpFnoVErRw
V8S8B2nvYVJ10nS2erYXEgJ4PVzCZdsh7uCOMLZNOjQDys977h/kU8zc4K9J/ZuwzOpMU6ndJRoD
UC0vvtOTVRtHcNNFpFrsgT59pn8kV07NUxPBSU8mr3EHHGLdRyPb6xxDVD1R3Hsggcph2gyO+VKr
Vzp2DWLm+lD1uYMkcnDO43xYPpUxdd9g0iV28XEdFQQNOEOR/gAmQX+oKoLvHOR0kWYJOg2+elK0
WKjirEvbWzcnCNVDbDTqIWenpzy2SUoRHhNMmnxI3QI9MojZXTi5xtbP2WDX7PLRWxnkf8xXkUU+
LU4X2LcJ0n+MQCmM6JHm5TjBa9o7mUz2bUfRLyYJD2I2vY0Z71CWTtlh0EkLjAeSP8LZ9Y0y73UY
GWiVaA5WYhzOTqsgq1ftbpzXhiqdXLwmaC8Ndr8rkXpYcwjpvHiXCCYykkKn9EnoofW2yOWg167S
KU5Pi16+cEwEjAh/QtMOmRmPvGituCzy8cGnyAxshdQ/SHbLVhJR8ZwgXNPzasxHHLvJJg4BbjHV
ii5iqC4YYTZ2AeVb5NGzEJY8465ZiwIBMhJHpBUQ9TzFXEOH6J/NZkOtHtOdKhh7t2SZjZGjbxtP
VQ/enOMI0rcJm0emr2tcpuoRUtA2LDEvBfeLvb6oxbhD//hOUkqERYADXdt5UZ7LxrSHYV+FN781
xaNm4DOQZgVvS0CF57qm0+AxNiSa9Vig9OIZ3hvnjAbUelFu+zYmYWfUjetHRUOv7C1oSfChdMH5
EO0b33HfDC3eDjHrNvidu8T7zoiBKZA3YVsUwTO5SCuHBIqzgZyDNowLl2mAtuWUuIdYAc5tLPsb
OpaYxmruMRFykkunguGm5dGxshh5LlJRXt9Hfwr8PTGW10Z3jVWZ4rxeim8FxffgZDDf2XMnd4E2
ghCu9JPZ+Q5bw8x4MJmHF70sYZz0BuN6DUcQI5Sd5UjzQCRxemad07bEzCVWdCyAvWOXDOznIb7Z
U46vz0jrT0ITzXFgEIoGdao/uaiETxZqxZWtrOqTXmSfHcFTTxZWtcjf15KQxjNd1q2M6+BCUsBK
ItRHBl5XG18hdjAxmm8GRePSsvpyi+tXJ6ugzg7g1sCgIi6i88K4UEHG84W4NESQyhrvVTr7vMxC
IMmMCdQp9fBeVX6wTxLFuGtoLBSnkOpVCvGqCCTzV7vdsU1jxlinh04V1jmlPkMGYdhoP4LiapQl
Llrite9HmR2JPpSzBlnbUyPQZcX+CfpoHelJCm3SFOuE9LhSNBocASPH5UN8UMuFcD9wMzwMNhhS
+JHEz8x8RwyMaAmNEjtAHh6imnlL7czrYewFa4d268gkAomx/YUpE2aTFH1zecgd/YxlIzsqHVi4
7hKcaqPQ3gzzWrEcOD+f9EqiZ9I5rINe5WVkPipnm0DGKIaN3raeV+XUjeZkVnKQsR/1XOaN6ZEG
qmHXY1jrp9gQmsJe2RiBz4EVqlOvXnMGxdflENTiHYICJlFu5LPsQ2JGQITGo2XfdTNtwYjY/5Yh
u1YSYKmmRrqPIuXBlmT5LCvQx+qefvw1T6vyWs+9XzcALOsq0O/4hUsoXAj+aPp3V+/zZLn5gyms
9sjDfgUg5rPhufrONVA3SDseLhH7t4uuIvB3QQ7QSUb6TRYPQ2pSSkOsfaFBtMmT+g0yGG11PMD+
ymgztCjlzD/ywk+IQwgSmVqCAHz53R+LlhIozbG+cACEGEcUWku1txykJoZDRdiUbSNVmvEE5TIU
tyPu2LJO6Vtm6cPQJ7fJqvKLzkcPyz+FjvfNMGb5geG/EMTQ7Bdtdwm87OxrlLpd6h//Z3TBJXEq
FAqsZIxeQUUAn6N1fw3raL8Uz2IGaQwKAacE1+MaqAKRFG1QPTq89/rwqOS6YV/0tXOSgxcU+jsZ
Vr95TfF7FmfXtiCAoR4Q4iFiHd8ScCA4C6lZtP4OyV+ySVqHKnBEJaOVc3ain+aEdwzhW1rHjGUb
IOUU/xuqhuimD8DJZSUfE1I/HjFBKVJcNY9WzhxToOgF1vS5RGbPGCJmONncKbXKqToapYj3zQRs
XYigPfQhFgYuEPWEhbt/kNa4Lj4+S9VTbOKhlimubFHNn8aFRBrMXbt8w5Qp99qPxd3yxUBn8pOK
8kuUlB5IQNSzihy0cd/k7owMG2ayEdklQZ4YtyluvgyF3nWIHRgc/fGh50I5U3Qkl3+MvDHdG2Hx
7sWee4pyLAROkKkTTAhCBVUs9joOon2ZUgqOqIV6h22zK7Cj9UzVVracQgAGgTzQ6zf7Pr5qaFSv
Te1UBrtNqgnNqaANRULQ4P3vL3tCf7PaUD+Yk1syTgiS5JqF7KVygYBu+QnLv/mhTc5nPOPzUpeg
FR5q5VrTgWbg3BpQwpY5SCl0mZfl8+UQJcVNBmZ7iEXxdVyAdKFBLh42fNRp5mNLOUcrCrbfctX3
8864nQ+V675BrPCRzTXJAWX93bIjsQrFtsSb/jh87FISvfngaP+vb8N/+t/zP0Da9UIt/5YTZ4M2
rPnl0//af8+vX9Lv9f+ev+vf/+vn7/mvzdP/ef6P3/PqP+6eds+//s+fvpEf/8evnyHpP32yzSgm
xof2O7Ca7/Rtmh9x6v+vX/yP78tPwfD1/V//+EYgezP/ND/Ms5/h6+4PPOk/49qbL8n4p///AWvX
3X9awnaV67qCUsN1AX333+vmX/+w/2nrzBWVLQl4MhXV7b9R7abzT6EsQziGjq7YMm0o2nXeNsG/
/iGtf6JQUELZwlbQwJT5/4Nq1/k7fsCMO7iEJH1VS5gm5R2B1jDhf8R151ZaTvjV8JLlhHfH1js7
OA9Ib09wrj8hCM+4qBz5TD6TkznQaVN0JIlt753WfHUFCtC2f6rMieeC/70m2nr9wwv5xxX1E5r9
lxM0aGUbJkMIECiGbdrmjG7/gYNOht0c9C55DtkdiYKmEVE9sQ+KhE4v3yWdPTcg7K5wj287rz4F
efStzpL2KSzZU+VoqVhhiIIlKcY80VX11mDDjGNe1L//9ZlaPxPbUUcqQewqYgldOrx39vyX/HCm
CVy7tmHh/BjG5L7zDoFzwBwKBC6oWvygfvVA0jM0K0gAr5OHmpJqmtlP7ybkKufGQQdkQgyeeeRt
yR6sJDmY/UQKX1uMn/FPHgyWuBrIjmNbqAIkwvhCovBuZyZJlNZwrdT4tWRvFCR0DWCBUTFh/842
bFbbm1u/CdOmUCyjZueI+M7BGn8mDEvbldJPg01aMbpwNCYjGaZiQTDdqR6c3zGctfcfcvCMWFN2
ffQStYheYplMu6X8b9qo/RsC/nz5/3hpzq+nctE8zXeOAdjll3d+0oxCb3pWvaLQbn2L052nCnD0
XBt2sYt4MfTUMSq9YzPy/KUh+DwGWXSIdD1Ze5E9PvCQfvvr91j/83usE2UmpWubQs63zs/vcUnR
i5VqpKNWmsN9X2nDJZuml2KYmmvfwMDKYCIkhIJ3cfH7VMYQY2e7YpqL17zVxeqvT8f4083BqqG7
ONmEsKUuzF+Y9dBa6rZLCcoaGkGt3gTBXQo8YNfrZK2JJn9vBnO6h3ZDtzDsbZRlZtrswyEDv+Mh
ajfcjioR4MwJQdgxB8Ln9r16M6Mct1+bf/MK0z43WJfWrp+SdzNFxkpntnhskVxu9XQkE25mmGQY
X/4uk+HPL7WrS5fbCiA/C5Dzy0udlRUq2EG0q7osXkyXRzHVxixi8L+SeogRjaCbLG3HT673xew1
7Epw33eZbBxG9Qxp/vqlnuMW/ichYr65Xd0UjmtI1zBYjn65GNXo2WykZyWHSgGSBZ2+xbGL1CsW
6b2pg+IffPP417/z18XZ0A2HR4CjG/MdoHijf77a8LTS/pAOkk0MzNqsoc5lSR+qM0FGNGM78S6S
SxCE2DiI0+yeUHRD9DcQCIbJm5X46WXp4JWm/mbAnzkGACNWqY1256/P1JjP5MeXhzM1uCEMybPJ
dKT6Ja0iG/Uww3pFvrolX0mPZMM16PJO17v3OkNRtRJMyvYMPCXBmfFm8JX3aPeNd4ra9h21wLTO
arMnbdp4/RB3Wkk8bWN3psql8tQyd71SVj26M1YCH8SpwvN/Q0D9ogZRX8nTofdIrwSnBGr8v/7j
bPPXN1/n3rJsxzDnaJP5of3z+xCS+DbEsmF2UsXqSGti3zeyuk/gC5yb0MNkPDrPXmpkTzUKGlDL
ng/MtPguxtR4mL82FBhHIM1q59zBHYOCU9v2JOhs66op7wXd4RYO4lOc299bPLgX6OvOJtCBnEB4
OtFsRXRgVe5WafmbpxjAaHb0uff6+rlzASPDwvQSMXxSQmfgdKkGGCepM6qD2YI6BWUIoR7/44kR
ffZEx+nKKNA51J6BnsAgt72zGDIHonxfZASxjb8oje+01MtBZoBcKs1YP9I9l8+pdUe7Wn5K+hra
rAzu8hR/2bLGVR6av2wiYbbW+/hQ1H13cu2eJ1NBgauMoDiyV7GeaAk8YyRRuwSBHy1CJV+FKLdd
7ISrosybR1bN6RZ5xXHQbeNQ5JHaLHr4gui7q2NgxYrZwQ9dJ3bTWJMZwZ79EFmDARsm8O/Q4CLK
qyDvC3750TAlHqfw1vLkxh3q+neF8aj0Rt61ggUxLAjEhnkL21p65tHFVrBtbRPAW0dWtRtS/Xfz
xYdPJAeJ1hOOEdfPjeGwHyGU4jL6qY0iz9SKU1NpxsEE2o0R3OvPxWi8EWzlnReCgsqAKpazXsuw
KnVbDuU0qK3mUdAMGEM3kRo2Q5GJ7xRlp8zCiuRDk2zyh1QJl7RPBu5lXIKR9FCOdqWbvRhVe6tb
n3AAgxXAsAx5FzBY52ZrNnEDj76T5XvronwEBeVfcgSEEZGyZyAcE+83H+VjjbqvzR+a6L3uVfpc
G30LZHteYPBXBWsVOtUDULvyYOU1TAWLGGgk1G++Gwzw/6oJjTQ98BqQ5JogQ+PUhEoenc7od04D
gl5j6FzN9kC3WLPRTvYz8PMpyc30pjTGup48GlPZvZsmVYtUDUNHUZdnZmOYdMPxa5FL+7eUsOsk
1u6WG8G1XP+xJgGPtLJzTco1Fix326Cu2oilEDKd0Llp4E2YifRg3Tv9U+TD7jMGn0A7Gz26hZI+
8L17GOw4EOew21Ocewxs2BiuXLIeSLujZz4jA+3MNS6OYFiTmVl8NCoXjs4sBKBYZVWba7jlW0vk
ug+a60mAkoF9LMkrxzlfvIQKKWNbkBiUl569z8X05gczMBpR435gjo+SJPQxEVl03pRv8d+cd2Qa
1tmmSPWB26TzYQxkvBuqyL74HvY4dOlPy+8mEsO+pEZXcg2DNdWSul+FOd38FoXrDhHMd33GbcQu
WEt0J+Ay3Yz23/wRMjakf/N3LdZ3pFw2vaTmOybzfoNGMt+GPTFuOf1mmp0k2S4VgzQM+AyTYz51
7NBTvZ9oS9jx3YRpYF0ZU7EzbWJPseaxoszu4q4KTqCC0+e4k+nTQHvX9OlRx50FJJhXz2/bJ1W3
u8W8gOOD3rYtnHtEttFqsrzgJfPA2rOnH7bSaL+hv0SQ1FX1Htn6PKmdzm1mVZfJILC7hRKw9gmv
PnrmWG8LHXCuFjwsgrU8S7/6cIJfaV6/l354NOtqvG/rCDeThgmsC4j7rXE0lTleBxeCu/JEcp1y
EA+Rh+wtRPLz6DfUnsB8DrWGNlGmA8bIRrUH7xvBe/axCAvnNkuTvaIU5yTSPkdd1wPxQAXS0Q65
xaQE7XohYQ4M7s7x++ADI9MPFv56X+/fl4/qNOhfrHFO2jkmwsFJSzf1iglwRlHOaEo3q21MfrW+
DZwMecgEJdHxVYF6O/5UELv8yN337ljjCI6uwZWGBwC+EwHUJj27gyAOcVXMWNaFl+bAuNtUIYAp
ePHprmOPvDIcHkxy+BpaJtyLmbsZoPI1EVMel+gC+voA28kWXTXLAz72T7SKtBNbI1RnmVVuNRwZ
pJkM6k5CpFjVswQOPxKWuqI/ijD+vUynAuHA2BDPoodXgT5zAz31Mda6F0FhdPSj3iAdGsla7Q7+
o1nCR+pbWb14TvyVOdBdgbF4nVsFIdoyK0jJQMbmwSN80jVcfsMAqgTYi02Cxc46LWMClTIrDUw5
fg6129D2Vy9v76s65SY36mDvmAIaA3i1c062iJl0rIOBpteXZceFkKldgcta0zju7+vE3OqRXl8N
QVo26AMXQYh7UFUbv8epdmWQfACqlyHk6siI0OR1YbAEPFFnsni+axOsSKZ1RrTgbfHzFhvldZjO
Z0szDqh0bety2KhUjbvoxA3R3oc4se5Rbjc7V0Btw8e8t+k2b0qiYE6otpj7uGgxnEY+FuyTNomv
M0CJ8n7fgmdpm+IQOMM8OYwvywEeHJ6KxjNXtKoCOILpcJCqmJOii5h8nPyM5S26SwT5GUhX1Da1
QEaesiioL8V8sIQDUNIZMLLNcijLV4AMgF+R/6xVwab2OvkpjQr3kErv9mH+U6W+j03EaF2r/E9Q
tibV+1eGXysuQ3Xro7q7cYLOrm6K6Qlo8a3SukOX+ys9N9TXnuJp7c4vETMBSYrYFF8CenyXipBN
XwYTgNoUMS6WztAUwZPVY1qdSgVWOkJsmfYaAZJuetdbBJbGPNGf3dIDZFQlAND0Qtt8cHkDOwIK
bhyXCTyqh+pS+dY3lCspAx2NQU1rPtV97kN1HauHSfM/oW2p1wQ9649F4/TbGI/XIbWzGNR+awKr
dSodI+ZAlWcx5ZNxfjbmH2s7lr6O2qbZMxHWTsBcUMikEBDqIWTIwSq7HgKvPceRm79yQ+/AsaSP
XiiegSCkt8or9FUu63m1ifyHNJRcB5H8hAcakHfxOAx2/DAJ5wn9TbpZdgOogCxYUT7Fel/02FL4
FVQx06YtSFtpSW96SXVjHyEbD2+Y+qffGHkS3uGcqG0oeP1xWqcMsD4EbDLzHxemcWdC9mIERPlT
2lc3UtnNm7pn0rvQoEeBf7CUqu8NSax7stNoM4HLrHneWWO6LTy426Q+AyUZB2I/vJ7UDBNd6TxO
nGpP4/5DxxCZ05sblb+Bv8h2BgPvYNXlcyTS7F4iXHrTkWqzrWJuXX1ml07JUNMhDSGZtG9yUEC+
s+y5np9GNTG7eYPlXY2PlQgwaofuzOEl4toyPePY+rxdf72P+CUWkV6ezQ5JmCQzuI7FOHKOzvuh
QUTKIF1xHS+/HoYndMrGPmX89cguj8hfbfgs6wHwheaeyjKINp1bx9sFI7Uc/MTZNpbpP9Rt9XV5
wYPQkCDDyY81wKRHyfQ3zY4/7elsh0GicDhtg1X7136W0Zci8VzczOWQwBGZJ+UGwPNDnTr1HQ6s
q9nZ3TVGZr3NmVne//WrtQQF/rSlVGTf0v2zlNRtx3V+2VK62HwUQ+BmFROcve6LEIGS8juUqG2F
kFVUBzOAjO7krg/MWdVXh6mhuw+QAJB4pS6do0+H1kWQTAeGPv4M/Vh0qV4Uuvu/Pln5c+Ilb62y
nbkXo3A668L49WR9LzW7JpoxNeTHrTsswquI+mXIuzNZJN15CuLH0vBA+DQ+YB3EUvB95etc5Vzi
jGArhwHAaikiWTKJXO3xsBkpXHfVwAh08SmszbofT33R/daHdfqU1vXsL/BC9N/CQvuteEhWGjXM
pO3grph/147785+o2PwSumjSmTZ095dOca8NMFxi0r2XinIaeFKuR43Gkqv6HLx+1iAyZJqpOXW5
RT2o1pbwor/JafxTU1BXyiRUFK8wvwbQwtw1+uEeClqfzYTpTCumkjjYNdjpK0HuN44h9+FD/7g8
HKKJKC+NzvbGk1V5suDOB65d/oaiI2HRCLO/uQL+1BmcT8y2aVPBWKFdtXz9hxOb1IhWmlV0VdEp
uxB8eMmZZF79HvoVuchPuZ58a3WDDV8WxpukimbqH07HdIYsCEfmf/NK0cT/pSdjCAxzTGJd5EW8
a/KXG8gP8syuvZkuHuFkz2f17txjUGvGnMXGIvL+VGIl2Ptwjd8bl4Qi5XRPdZu2x0wlGZb/VQqE
hOFUEZ0aI0lOWlCTKKCsFkmjhrs2yR7AEOp3MNPWJNm0FXYxA8q2UC9BlpziFiSFr9XTve3l38Ma
yWk5uE81BLRbk/rpbWmB25+7WawV5cgcP1zXlmYeSrfBDxHq9jUK4uiw3BnLRgvWbc02lNtj8oOv
H82lj5oYo1CIJEOrHpxGvfPaPiYNbdlc93r2mmc3Q98mwtB8jm11WzoN1dQkD4b7JmYDP5XelDEN
LbRCfwZwRpxDA6ps2aQMuvW1GgClSwsbG5r8+7yY6uPCpPbcLoHTuUOub16N+ZAb7Kr/2It2gTxS
tFnopaJ4W8CQ3Si4ndEaZT6+g9D2VoXtDN/M7PeaXdn3viP0RjDaZDOchufcj5tb57Kc2EockVHO
LlYrfeVFN9l/hbFoHpc/RWBM7FzPONkG64VugaYMkRJuQmkVZ7dRxaPsvN8Tr26IZ/JwYiPiX/VK
lI8iEbT5O8vmYeMEWIZ0/O1DBAtMK77j4V0T00kmw5iaazjm+RY5Q3qHofmR2Pjxi0kC0YrSVL1i
j0nWfpUOz72qapLHsuZhTDdyYE8sad9vSVwZ33yshiu88fFOTDYzzPkawvxD6TbX5LqbPY8prQ85
lYcgFnSLuL8NCn8qhrbaQujLX1und9a5018kiu47s3bPMgnQ6fqP7ax6dppkuOBOb5jxqOrSNCSN
ccsNa0kQOIb87Bn1bPrMIOjjsnE0sdOrTH6a++CX0kY9iDoNl0KgPsd5SEWmf1OFXnxAOoe8J9sx
hbZehQOaRt68o4m5L5t9qMKGPmhWEZGHdfUQ0uypVIcAebTMmQx3IW9B7tQSa5DT0F6bZfWtFC4+
+gx/+r8/awjkWE0R9HCNiOf7euzkqkdp/eLWLTcGBt5w1DE2z79EaAakpz5vuFBHmJjkf/RJ/t0m
nWQde6F/tgb5uOzceza9p2CGJECggJY2tdquEom5g9n6BS9chpcz0vaeJPguDkSPL2xyV1NrTTes
P/7mY3GdcjfcOkK+Im4lXNIN4EFjOk2pfFZV0CfcgHi1uT/1dWJN1rbLvO7VmgF8sVnde1E26wSN
38hxcp+ChJ1z0Zg+1j0MiDN7I+08nl5K/62MrGc2/uZ1AdiLPHzFREJqG3iJUR/Fo6d19bHTW6ZW
euVvQxLeoRIld0AjBpITYrVzFOSag24Hz65s6rOTNSORp+zyzqFnr3Mvnk6LeG4ynfc/roTSaa+T
pZNaE1BJhCEiRAOW3uIxxttboZa65CDKj6ir8Dlil108syMRcWsdye0OpLW/jwywWK0gCDXwaxDe
NsqnyewfFm/RcqirMr8DSMyVpBLjKOw0fIJbkaaYogc0dWxQoz8SrxDf0herC2uftf7v6CuGO0aI
xlF3UdhG+nrZmbsT45flsWw3LBM98Xl2p3U7oaG8Wc4+ncRzVBJrsnyWudcY22o0PzO97hhBz9mb
hjO8uIZ3KibT2CxLLRaFesvEyz9iBJWnzumT3WTTe3XtayIH/JGa0HeVRYLOsj1Okew1LXDKj9U6
GI2VmcnyPmhSe9XWxn755bXraoDegPSWUk4XKHb7KY/Oi9y/DODXW5F5sk3Mv5VqokMxlltbYwAp
YnNi2YKHnckKmExYrZsmLfeQ38RGjfYIr2TcCt+Mr2bdcbv71hdraoxPUeOl13FyvkyOE5xhtiDi
WqRQc4KP1FGGGkTYIABFnpnMGgkLXsE2GlqymsF0HwOzyg6NFRMsRo+EWFC/uASxVW+arB0PCcjY
TSW0YKfVMIK5rqPHLHfYhixg76VSn7s5IYLh+6iR057xUvFeOKxpU9XaKzUM2dlFLBhbA3fCYhJu
qKmZD8gnocuTR527Lx0MrKYuz2ML2DQz6dWgjCJ9AFyVlqPw1br4i6C/vR3qTNsnRfxi9Z6xdclj
IygmwsLs28kmY6p6puV+W4qkoI/0Q2iUxqHuayIPpuli9ma8N3nG7vwCObpsCxBUZf9Nslt/yH29
2VY2G20zSeTacz3xYNACJDYKeq1KouRDTy6BmW5gMq8JREq+wTlBUISB87B0NmpJ5O+HVaBo3wwy
v1cO2NkNZtLutRNvfjlcgSnXGELTr26MjTkZnseue0bN1XzRounaZr9lBSNAnILVVlsWCVkyADfD
rH5vxpFiZKZGVE69tzI7BmorGIRNg41pWKo3u5WP4yHCpfNoENm3BjluTIextG/LWbX83Wc9ileB
nwD0Rvx1obiFvWYQY+P14hueaRfDQq/O2HI2eW3QjWm7liBQ4Z+djohGDyRDbVf+09iA1OcZML1n
kf/sByu9RH5mjrLbM3Po1q4iLsxxoTir7tBaYfiVhIyD4F55+FD9IFMod8n8HDOSrtmnJRACkt+9
2ApfhayPo2AQmSHJO2um7xx6dlTrmNySVRqZ3QmtN27isv8ysRTSWAVXZmSWILWWqUw9jrS49fph
GeiYWQCWJzxhZukOAtzJuMIjZK+bKqecUJjP4t78PelmePfEc55x4y4tPF9fGcO07pM+B5kEN7S2
o5QgNOG3R24HZMvzlqAK8GDkVMI7qiybMATNXi9bMV8QNRm0DDcpVgl3HIIbgQLVLcPnxTu8Jwsw
fw3zGXrMjbmqfejUEvvsIwyk1yGJu3dg1gFmKid4Nhz0cjIfPlmC/phZquApL7zyoUTHrv3u6yLh
KU1ByrDUgXsqociJvD/oDaTRpWUSJS+OjeupG53iPSlqmHuZnp2a2nXkNk1zumxjcJ95MUOgKodE
y3p37AAhHjL93CfGQCeL0VgKWnTl4BMka4vFBKXes9GqhkZd8opjPzm1Vj/cBaF/V0HUfzasGbDR
l+8pDehl/qbL0d/Yk00sk46nzVddf/zI+o0dX+5h7JJZLuKZkuXvqNIIV66ceB/NVU3RcmWJtrz8
9f6WndWv2z92E+wkTKZkbL4c99fmhWGmcWXiDlx90F+J0BvmXSoFVgzAHMI0Pa6ualFSz6Gptk5o
izvKIyvZeEbLaLVfNZriL1M7DavewZeHCN68/l+izms5biTttk+ECHhziwLKsopWJKUbBEWpgYQ3
CZN4+rNQmhP/DUNUz3RLLCDzM3uvPWeLjinoU89tDTttlX5JvY4zG/e5sT4sUz91Ud36oYe8e5+q
SkLzQNPNaBytqu/K6P4tgXX/+wf0yAaVuHwfuzWlATGqk5sl5oNNlPVeBpX96FWUokKaBVuHqkNF
Xr61i+cfZ3IF3uYuyI96ttN0ywMhyf1gbF8Y66p48QiNCFw2VPQ83U01wfRkVhBjZpvwMKIgfwlv
/IsMdJN6UKHapdU9W4qIbvQ9+1WTzfX/vhDniMpK6d0BzJt8sYJ13ssRrtWJiDGvPtmj8r6D2ch3
CxY8q5DFKaE936FFtn908Jq9olQYqjf66NbVOZof4FlYiTkmUAoe3QIGh7CO+9Sm5m8kUs7vFVvT
lhfs71pMW2/oJKERJeoJ9IPFBcJDGMw6KP+JKRpg4a+7H/7+RbOy4Spgkc2EU4Z6yezq/348bLG+
/G4G27+dAA7hfR3l+alS+T8fj+Pn7oloNO/ZRatuZZAqZTu8kYOxPNn5Tvt2eiT+npk0z83kLBcT
vCouDAhHDXqV432Ux1aKSf9yrXDyXlpp/UUJvD6pLP8uZq6oEX7NI/7l7N9aiHn4jU3f1niTU1E1
kDyA9NxnBOuiu7csH5+hsZOeFrRVxFvWY5br+7PXL0eSQqfS1n4Nk2dDlSpgb6gZk00n37zcC95r
R3w6i9+e9IblMCtN5qgBgBMzB83v5h0Q+MW7ZrPHc1MFhOgx2jpplViPeQCW7f5xlX/uMWP3wV5V
wH3UM8iJg5HDdWEme4UdSlrVqNJ91uj2a5C3JlOOoLj5o364b8roqCPX1rJdMqqNCqCbPwBsYdjP
ydNglfB7WWRBnizAG0CaCd689dDY2hCDEC2emb6vivmuNpnqo+3hI+VNFxvYEunDt/zgyvmeOCJD
J/hfbawCffzXUGWzDXbQsXU6/dIjzWP7b4hy0s4ciFcrcP8GbrmxZQTAqOL0b5dczOv82vru5yoW
xFyZ8R9AaP3BRUx/0vTqqGH5I8RY9/SDXIIZyJWuoePmVyy5NsOKSHbMddNdqlf+ZSJ2ec+ZXdyC
3j+OBnmHprYOF5Bwao93ynmlmiUtpVBUZORHPSuxWB+O7H+UUiiuN8M5OBrkfkKfPvQl+fQK7TXI
qvVXjwWGKCEBga4wzkLQQffAjzpWLW/wP9gkUGU84hrE36qcCCgqwQKF81dnvT3VipQJNOI7DWjJ
X8OFrNQmV7NxxdOyDMGb1kfwzCOdyEmUx+QY7mcYtOeWkR1L2zwjqEP3j05OHJpag9M9YnZAsYdz
LXVi9L9YLK3AOLsBwIpiw2/OfgIUy1U4XRkg4ibAAwZZw2XyX/n7IYecgV6QkV3ZeWE5ThYCouNd
hUFaBzVjraVH2x7cc0P+6MGxxcRryDtc4guuf5eVE/M5qM+igulT45DNi00d2s8QQSgpn0ZfuPF9
nD56nXFcKxZJSbu9bP8fZcdYAqoz4mMwCl/t0ssXV69J4aqdl76AkjQUoxeOUNHoNFdz3P+7bIeN
QSa3JmngHbvefyVM89rZtvGvoiCd27w11gmkvb5bizSIJUybp3H10qdyWVkrmCBG798KBNfsOmtY
gkUzootQDIln+WZvz4kOkzlMKwA76EfJZQKgeqRo7Z7g6ya7QlenrPfkW2M5v1U3wk6CkfusDzLu
HBKBdWnVdAGEEvQ1UtkGVwVKeXLqIVc4wXJkjgNtehxRbfbFJykhRNGns2DnAf2uHSrjXc6xZYv2
w8y6vVmMftwTy4lxUUD+Z/H6lrAPb9v8x/1yv3/xCYVIO+/KHyK7Tt4wvWVpBclVVKyMzOCDhqY8
qXsB51q2JPoW5YOdioMakfcVRGFh4s/eFyPrYknUFjMoQIkOY7XIs2eynyzDgpCvcRqaEyFqQVDv
hGMgVtCW4Rm7VIM9lYXrXY2TNq/moLVXm9DA2QLISUZcfs5Io5JwLc8llVuo7IyswSBNXwz10Sem
jfZhTiPTR5Tj5ukDAioV17pfxv5SEOIOTOroF2v5SE5yZAyTdabjsCOitHjV/RY80uqwHARMRcI0
2B1PM7y4STuizVn8EWmgtNuUlnXoATzf5XjYbszN5IMNNhMyDetdX65f1O9hPwXDz55EKLpa/7+l
cYo4dfT2kiN1SZAcuH8M03K49kAp6JZs3hC5oeS/3nOsuIQxrtGbAccv8k/bMfdwuF4r0DSX+4Bp
Se9SYAWZBIRtNNpZ9dTNE6R1GlBtGclsdqvuJ3E7vGXdC0T6CrNBjgW6kM55Kup/GSJjpaxY5CQf
5FjslGb4P4q2zOO60AA8V8NvIlDQe8DNgTfIqCicNzueXej/ASbtzhK4Y7BZU7iV5KOP6KTbbCua
Ob7nNT8aKYZmh6fHfIS/AYkFg1ez05dKRXNJ6tmiYxYeEC7v//XnG3KLpnqIbOgw0eTAlldm9jrd
3+CZeiZEEIZ5Pd04vlWxXu+/QmGzwUIkjqVMXlw6to+lIihvzNTeGxKCp5MquGarm8iTdDBtL55l
PaHjOZBVOl237cstWPGib3wYFRSf5lZoU5StJ6/OPmAFYhQ1XVIx4HwZws6fxVYMe5osKJ+dH9NM
ShfJ6fnL/ctAvp9l68bT/TvZuTZn/vDZ6ZkXNUafxbPKJY05i6Kdmh1j/+/7Om/Wx8EcfzUzcXtz
MHxwGSQYOXUZgC9DIE/f/IheiWyJ7Vddl2jRUmczi9U+O4B3J7PPsZzX2acsmKtgvfSbIE6VsK/r
WftspjrdVXBkE/Jm4P65C7kPAsDD9rc107rBJJf9u+t5j1gyLIDxPN+N2ham6P+tCu83sqtScBzc
UCw47+VBlyBrWhb1YpRD9WQSN8tG7Gm2EmvzpSXPXpJ4T0b3OtaeOKYLYE+1nS69wbIKUE51Lrm2
jnpKvoLkITmbyYhre/uh1jMhFEbrKgSbAL+a5K8EmxPmvM2L0tSLBzfyBvh5/08sJx03XPFNvQ4u
3nFKUj0iC9w/GjVGRwu0yj7tYTZ7gXSeF5NxrLcENh2QEZyKqU33iDXCqklg55GOdVwRqNzsqt0P
ZR7Es95t0EutuFoSlm2w5p+siIZnuZD46LhUpLpXO6/W2Jz1BDpHu04tvbn6lW9pvPcvWQ1HUo5M
vlYrY56UukTsEF4RgGOcbX0NGUTa1+nDMJr23fCTqJM1ptChPLhbBMa8NYSOEjm3zxo8dnbgP8I5
xkQBswcmDKHem5bH2a7ZgtErZZ4kPTAYjcv9i9k2/dEy1dktV3Uel9s/VkW6YrfuEnKH/s2VRpOR
ifiBlhUqua/noUtOAD7ZDdbR889CGv2b7Wnq+M8cvNmEJwl9IftvGbwR3yVecLfTfKQPzu8R5eml
Nxwbrj8hfGalP09GCWzoxRQKLiSxxp0xO5f7lyE3v5zZB0yXmpU6N0RS3p+4+wNoVcgqTKXlp8z1
OUkaHibk3RkRDo59zEfu0FZzupfKF+bRmzontgrCDzfQ2moIdbv/ym91+GiNyzRs6cL7YXD/YhCx
ErM3aSLDm75yP+uu8zjNt2kYfwZyLV8JnNxR3sgXD5hz13nFYwm9x2uL5KxS8eefzhKzNslFq7M8
oXep4mIh0gW8PPvTwcPKbbYMNXrg6H1tQjGbiF3Oh3R6Y3dPXKZJqJpef2E0sD+30mo3YgLYWWyq
ojln/mP6BF2qPuEEr5dPS+p+VLrt+uhp1XzIrGpGssg/FCpxdlNGY5b0Hg3v2k4QJgx91/jkvt6/
RfJ0SQk0Z/zDJLIux+WFjxIAIXvjNS00pixrEVkdUvd0ssdLV8qPOivV2wSi+zhn2LM9COHvGDUe
pF7OpLPX1B+7Di8dtHDyShCYZn/dOf8BR8T7FQBTZuNmgbsSKfEl3KMXkjUW3KLoSf73LRqJ+7fF
mHlHC5p4Z1Hv2mL0fgY9Ca+VJ4zbUkJ2WufpdyJdEVf0evvcLOqntq+yfTDa1u7+rW9Zr8J22mun
I/wCctsRHJ1nb1Oe8lRN0H1kUaMnJBOCWAyEMyZhO4x3V1pMhjstyfKHgi3WlI8DEVbKflmgm72w
gP/U1FI/3H9rWFMnmtBuhmKsCG3c/i49/uVLWXf/+7bxnQ5dtharoCYeTDi0wbZEn7RqKLFXFEyZ
vsTQUJna9hW9GTqxhmEJRvuF7FAp3Wcu1939O4FX/40BeABBYvSIs8vIyHi0mSY9prX4DlAmIKfg
AR1IUjjPq3lb1XrxBtP9k1du7ErxlziC6cX1WVhXZEhcMOKe1YaX6/QcD/p6rBb1VxU9EV/3Io/4
aHcXUHZwLkriJHTOhfvBna5cPzWHTagYa4X3K1N0jvNAUVP/W2SW6wSYK0ejsx3Xo1CfXdm1cUM+
6pGRnvoEGn1QTtvfQAq+OUsFcYMGfEe7rv3c8FMhVM7pEehMTyNPOsyQ07I2LISOostgLCluDJhg
4jNNIXYorTgaM3AjCrrgwcCcBEK0GL5cSN5dBWN8HEZcu5nPZsfsd/dChkFf/0zlXT9WEz/XoSaW
08emez9rMTLQtTqljEdYvBuj8v++WCw18Kd+OaPUuMAZ6fH+HlZDr3705Qj4IvD63eII7dn1+JeS
Z7y/a41TyjFutr3YMvdW5lNR5nqkQMrBfbPnLSrbiHserYwgT1J97LX9D2Dum567w6tZDE+kHSCj
nNrsWXT2dGyrDgoQBranTiwvPRvmGCLfFinFC1FuX4Z07K42C5zRSg+ys6br6rrWk5tV9kZuztBn
Q5VTWXWyuWM/Mfh3wUoo+114LvC/FYlqruNMKxTCWicG0Bq+5eKnqMoyUhwag+EEcTTLKUk/xKaU
c2VXPCyZ70MeAF6p3NJ4qBRrns5KPhfa5LAXdfnkiLkh31o+3mEqriiJTBhQo7duF+FYe84wGh88
2LgXpwN8dx81lWpKI8WhnO865pmwQJNLbSBooYSyTnf5mYdoA2I8RpS1btXJC9Y9HjDoq84S/L3K
QUFunPpu7+ae96Drj0AQyDwjBa8ajemN2lt/yXqi4FOf5JHtYFZeQnZ7DdeHCK4d/iX94V6sAsH3
jgmJyAwfQX2ZoiKqjl6Lnxeb1wb4vSFJNi+CMXIrVVz+TSr0wS+e5+30WbiPTg3x5FujiMOzP/Yz
82eVV5e08h5sW3VXWvfk2UyNmvyiOazRpTG10MTuvpO3PHyKSSufq4aQEn6c/VeZi1MzsvMWY97u
anv6oYp2fLZWFNv30AcX8ATTQPupLJYjFPXimk+B9WSZw96Z1uWGmPez3nCF2rJ6z11Se881OQeE
6w1Ht8afFGy/P7kMHlggne7/q/tv5aqAhZqyc+faGpEkL3S/0JVfZPCYJgGbdpuJdVp2pKRx5aNM
TgmaRLh/r5+E29xaI6/R+ANnMLd1+axTbzUKfvS/pn0bv9+XMbYa7dt2LIYUnxxT3tpGK8SmD890
fq55w0LGKPqbk44ZvoS+uVboF+MVsTkZwExbxxyvQcL0m9dsB//f3SdYiYbN5AdrlR1wzRM36TBu
WC4CS2L0Ec1TEVUlVeldMp9NMjuSofsrGaz+pJQrdjKzklPHvGuXlAxeHEnkr+2K73uETlJr0IhF
/SQRaZ6Xvpuv/Yxckinwnp/sV12iNcqHEiTfxtmUbft453xpeu+Gs2E3aBsphnGQqZuO9JnbqErP
lD0YIdzxme7ov6xgj5Ig4jyYZvtNaAKJhuCZQH96odca2W+7VuzXuBvZvb/X1J67OvHwgRQ4CuuS
98Nweq4TwYiXyV2whvfwQqbaicvg5asZiYWrEcztqik9wxpgZu78nlwFTagwXuxZMNnL2O9Il92f
ykBxV/tEJdMxCDLGP2BmahzxcG7QiNfpmkcEQ30ihiwCkEzQ4HYB+srV0nOcBkW/Z4L/RJIzNbWM
XE7tdiA5tiH0vqK7301O68SrthLWEOCxsbkpkjlQr5OaM+o/rAKO2dZ47luCtRPJv5uoYzJFMDsI
JlJZSd45YcZ7yBg0aeILNBZx0Inz3LvkxJqF54aKDGduO/b/TWb+pCRFOLNyoGf9hSgHhPD+i3+S
FUB5KbVP9hnoHHzzKPBCntKkYHsD4dUsAhnptO5uoG153NDPNZDBHTXlMk/scC15Tsy6iWeRn4eS
GNWlLv8YLfXVWvzodYbDFgPgGOHNwvrqO5s75K+meXQWZ3souyQuWpIhXfJPx9mPOnCnT4ybduYq
f7Bq/STZ45dYdpWWQ9226gGfpcH4cPoekr9kHz8nYvxOrRk4uqw7mkkR8eRU4KUeXT1p9kmpNUyA
g/ok181nkGjBngb6L6HEYMbyqFPZkViYM3OS+lYJPyzLTzkvyV4KBiRQDqGbLAUAjRSX8aqp/wrN
bi8QlABlkQdk5gVtTK8vF1d7WXPibCYDT09NRhnnrN+FvQZgaNiYMFIUKUkZ44tveuOVVFg/RjfU
7JaeJcuiKsFVXyWXAVbMgV3FDOFD/Njm7A9uVRBIoH45KWMg33IvtZaxfPFRerQBc94p0AEfiJ4h
/0witslzVgq41F3AjHDilNFnMzhgRjaswiRq4WXxK/CkVvY8Cbs/LPp3Y/vfRK6RrGlRK01ZI2IQ
vQwcoR8R2rL39L4KEw8nsbWQGaC5rH8H/gQvPRDxSOu1r1wn1r2CbFwl3lfjVnbEvI0EJFhm+kjB
NQ/qTzDAvcZ1RegBegb8acyrsiGXcEfRgHtpcUgF2OlM+d6ZBJnVCS69DFCVrF5xInztR1nWkhAj
qlgguzVaijbARFKbSYDUTRzSan7QVgOsaan+ArogBZd5Ix6KXWo6DDe1FQ9BQqrfyGXsOvZ8rU+p
tpDSptXZnseGBGpnGp8ScC1+tqnGK/x8E3Y1L0vbkD1iEOk5q+NUQz3D9OsVR0v5EOT1QWoj4Bd2
SqaJXWhcCcIUQa3vDEqZSKKBJ9R25xbQ3QjHU7JGaK6G4tTVDkcn0gqj014VYeEzIeWiG85DyvHU
dk4b4m5/kfyFEfRyMphdn4bMI4+aPT7qTTCereqEHoUhOrbVHB/9ICGIO0679/80Rloxm1s4g/Sq
i9eOn9js2mpvMJladeePA/SIpBaUDYpxJieVxYjRnQA7gY2LNbA9ReK9UgF2Yaa3343rosucEbOY
bv9kjO8APrJdViA4kVp5QzT4y9fnzUojnsbKyNH1J3ycGpsUo3xa0RkGdkjwQMk+SYU4cv7A61v3
tv9St1kR2mtWHaGVRcvIzcqiZBi7ywjlp3S9naqz7lQtJAU6FR35ZOto+nMnZGL8quH4QhiZv6sB
SeSU2uWpdzux71lxxGPvfaCM9x4dPvMVAcu84TL5xOuD2+b/tctUxp4rEA93y56qLICthlU278jF
QVWChRRgTa5zfoOwvlij9+AW1muWNIyqDKYUKCciNvoj6R0DeNpRWBHyDQsL+W+GPte1bJq9lxEq
YKZjetEpMbgY2qPmo553EmrQOhsONQlA7hq8gKRfT/p8VkLvrxh8u5Dh5yNnFjg+PiDTXI1QX+c/
JqYLerahiOzF/FuylCZSB2Vmo9VX00HYx1Aa3FAGvyRtREX04uLGsvtNoHKz9T5M8YhpDQHd+aHt
qy6EUlPu5oyFDa1pxV6krpDpzgC+mXI1bINA6+ISbT2yKM2JxX+STlMYGKRIdHYPRzeZgSj6Xcqs
j2lsSnRX5LXyVkpegsSuOUqbvR+NK9sDV6tIvS5o6tU8GPuSzLM2zY+9X3vRlDjsowH6i2aKkgrx
Egoaf1cJ4V4xuXXpf9qANiBRlO0pB1LUzWRnWi378Czx91W5xnYXkASZf+oEOK+9aRy4AYEHo1N7
Fb38iT2PDHP303HSd2TU7WPgV0AmeHColyMjg3zhLogGs586i9+QXeBviziW3ZBSvtpgTbPUdZ7z
6WvisIr6pv+qjJIYrSyFpsewphXTdz0TqaCshTt23NYexvomyKbc5YGIHb9+qdSo0eLNExNrEQJQ
IlMBmesiehPAzvDubZwzC4LHkjyupa0it2SnTLYvePQafTEjeGDNUtZxbv+xJgoMauQkyoC7G5Zg
y1VwyXKRlKE1omgZU+2v0/s4OhPjhjqxJun51tMGHzErAU5K3/lrg0zTl32b07oQwIaBkw+LFm6u
+5qPSJgRY7sAjNpPl1cUPRgAZeySHEisTKg5MHouDuCQaeSjZY2AadiBZpVVu67jflMDk5B0kacK
IMZO5vlvJFmofUlKXJLgCzkPqj1gm3kQ9ADHh4dq4kAdyhTlypcjKOJ8l4Tsuvv2vf6DJ/+V7X4Z
E/GNozrJcKPMuv3Ukz9rCuo0SJUhCkHcpEr+mqmwDkQeF8wluUaRRVnTnKBvFE+uT0ZA0rZkCadV
HYPUtEKi+vgok8q4oZBHEtS9tWvKUEir48VynoxiJm/ILN9q8KgQUPk5KP8LiVOcDX5k6fJPJjOe
aroYra84iYNXbLHeDomddl5aCN5FLcg1LU0q8QKeNvot9Eyju8sGyPj+AExXyyn3HYIvYMuuUV6R
J6fVLCnJtzJ/9ID2Ib+ffOX9mYBz6/MyxQnBflo/zrFJHGQ4+6N5nJks4jyUD1i8E8WQD9Dmhxy5
yG1VzZEfgMfLZzRMnfbhTO+m3QzQ6/VnROvESfDao6net8D+oqyhhsDt+A5QAVyVgMw3dfg9YZPQ
p2bTvF+K7NPgwhV5c1aKWgscZU31HptF/tJOpQxLR2dVjzGtTTSeSK1nqqqX7U1TJzEYSOuaEmt5
wrlI7ZcJcmxHk/hLV/oPKwyWo2Blur0INrd5JWye8SF4ttPN6VuaB7bEv7aZUJkQtef5IQki0TKZ
KVPjlYWrk2O5n6nFAUHTRicEhPlzd+2rNKDZKQEelvl3qaPBbAzNwJ/o7+dZdyP2XWaYu9mzbS3p
w2jeWEmI/Voz8pNQKZVRDWc6poC6a8L13XpfCVRbhhkcpg7A80jT+cPW/XMPMq2s3Q4U3nfWxtoU
dVNpgIMm/CxbZIRn4iin6aPt+vzAGJzSq1S8NJiqkRy0sFT6VxWY5V5ghBE917cdZHWoWdvD4hMn
NW8VdRkMF2pgDfwu7y23ep7S1vNJEWiqd5jokzayc/mm6gnelweXy9K1PRLjLZs0oDGmNV+X5eBg
osI9Yu1ZthEVJA/OKv5IQO3HzvAOdjcZREfDB0UNSYVT6O6xk/KE43SMVM5R0KwuqBeDsIyACim/
kCOfJ17Caw9liDv4NiBnZ3rhkB5sWnsiIptIEuzFJoHBZyGiymEQ1evjbqwL8qJxM62J/KNnwYtO
HAWJsyY22H4+WUn3CUiAQZiFVcAzPWMXKIJSMYB7+XD2Nc+JDJh9OcOIAp0VEv1evkqHw9SqLfCB
lvxVBrX2srBDE3AzXO93XQ3BT91DxCQF6amjI+ldSA5Oqt452GXq7Uynh3vggtDxmKkJ1i9pkrgs
CZKeLsiAQoutOVzqZQ6HGj5coV1cmSfnwhIBQavItRym4lLCnXDX2EpcGYrFSCEOJ1lcosEzVc2E
GYmSXU2HmY/YgpEV1z3Bcu4IZBHf23lsRBn6PaBhoDVPjYfMpJvdswig4iM1rKIGG9q0fKSZTYJw
lU1xxcmagRuJq3b5CqCkh10e9AcR/KXQyg7V4j0x8g+JeWNtAjA+zEUFK8M3ngYO5YPPJp3hsBa3
znTmx33NCm/eOWPy7C8oEMse7qxNIE8m4xX1CVTUOYM+tSIQ6iJ8J2ADRutP6zO7UD7ad1ZeuwUJ
E8O1nHki+eNYbXzQfz0qORO779o7LlWHP/GpnIpCf+9L0hog84R5XWxsQPgDU4vOMSQak+TIgAGH
MIqdsNGaz7h/I1n0v6wMgxMLUZKZDJ/I6rpDI4x6g/G96fM+oqBNu+Gjxui5p1FBYZMz8MOIHw9E
EWnQo492MhI1SqM6+sRCYb2M8f0tX5kTSYMJTo+QtaxYcDQnO4HuBeL4xie4HifVoVMIfjhUfqee
kKfZS357w3hqYfHEbIyd3YwWetNssvIpG4SbpeaghuJbn3nCRbIVRJfxZ7IsO2ICTu72eDDn2jz0
cJph46S7Zl1o9jHP4ONXjH6vwPkvHSGQsU4S61OnHsgnCHaDndFtyiLlSANAkOq19SCHuo6tvv3b
yPq5wQzE+cDyxKt/ou3LD61YfzacLfzMYGnm7iZm5mMzB+6MNOWRJcrHMddI0M5xFXIG2rpi9EkK
r+fQ74NijbHn7S0yhUfkwVc5Ldl+Q3DtRGVciEvkSL+gP/SPEMAVdhV/BYWYlbth6ZljfxWmQZKK
ZDTLASGZmrg3cnrmnWzr+ZJCH8/1GUi7HzxkQr1bq6PiXns2tOyX8qxnrya7BmJXsScaoN9BFHdC
YW04RNtEas2hZvpovjr7uzCd+bnV3B/I+6yLtk6vev8pbAzXHoIrFp5IPPqJFbqW7H3qsKgTGVfs
GISItCBX64BgEWc6HAk2C3t1W0atujm1zkRUdefRyL0dIp0sDmyLGVn+0SP2jal84bsudG0dspB9
b1MIYsY+AmG7lUs2Y8ql+/UgFs/LHS8gnINh8lGOJWtQAuG0Sh+e0MQh+KqaJnTM4pxkkxcH1bCy
015+9XXzGvAnD2eB0mlCCt07jhNmn6WoVJwem90wCJO9gHzToQvc8BUf2VYK5H3ZD9EiwXBsSRCg
oQNeQTPa2VY8wqzsYPSQ3bXs0F29NEyj427+vSKJjbMKh2ZV15ehg4U5juujmfNGBw61sN2/sP7B
/eYPoYPoOJx6X/BIzT9E37qxpy0yXgw8deBmIt2ouFg84glUgeoBW2jE1BytOBHSpfzK28J7MEhK
rpN+vybLaUDRv0Oa3sXMAm5rBle2ddKzO5ooreoh0t2WuF9bIPBaVTjn3c92HN7tvtyr0uTtqPJx
7w/9o5c2GuWBOnGmtodBjJ/JlBnHRit+s8hNz8yYrdBKkVlOs41sztTiFcDl6+i5Z2S2MMYCPQtX
7yKAygBSPI/29O2U+d+xtHhjgpGGYYHzX+JbF8NbUDdOXCJ4joNS/1vO5gtj3jqim1vopTw03vlv
d6rGfdWlcncgKLRjztEtkQQ+Bh943XUzk4zVzqezMxY/GtIZUBw2XQR+GRVNryUkho+8AsiqdFEe
WldIUM3qqDaMLIWTc5R18JRnUJy3sZXrTcveTB0Hb4d0dphBGCXkKBfs2TtkjkW6PDWhTWTmVa/G
o+U7FqGTzMKTiVETDSjrHn3Mo771mkOyqJ7NI4OeriWkY1qbkynNT2R1I/OfTo8N61tMxExZ4lV5
BduifHlH3ventTP+Pw6aJZs5iZAYzl3zBVDStfUMvNZrZeyUXJF/qkDdVI9t52YNfLAjSpZdVvIZ
OcJkSg0qOrTm38s63CSbtbCYcSMAOS7CGlEtdjMITdjqQ7dUR8lyN+wN+Zwgj6B89iMHxOiOoXCL
H+Cie/WX2ZcPXlvaiHiN6zg5/w1ZWaB6KB7dsQsYaoZ1xjSuTgCrg6dhXMcmDjrDr6V66AZUiPSU
U09/mw0MvjyajqzoaqZByZ7RmzykKxtN2PgPjlde5+mtrQUW0lkjRSVhv+ZUDjr2hlSvPs+uToXg
wxhLCgreT1gCeBXj1s8tDg4EZGOv/VWW+T5lmrmn/8blhUPRb1nwGtgRQov/OvKaKz1kgpCYZ4TH
+leWEL1S8uZXKM2bU24y3Os6bTzn7TaYDdkLMRsirOJBN9TXqLf6efTrL4YxOuAGpsW1ofrnrL4h
qfvhBLp1bPr8l2k1sGHG5fcEbnjH/Je3YBjfx1pzH/z8YPEa5vBj4noZfabH6yUYpInuJPtg0kja
cgkaJRGwDnrG8weAd/9lqntaWcN2xlJcEh01wlh4LZ+jdvH0bvrQyv6ot3aym7Wpjl1b8Lrgv+OQ
fEFnpe20Mf2a9dk+mnWKQ5H7dVeD0GC7pzPQJpurK/XnwpmS/VDA8Q9U+UtA2TChQkyKzmWysPwk
AARzj2exq42nfKzLeOjqMVbWcNVk9jhqzbeNKJ8+jirSd9AIVurPnOgYCyuuUMVK6yPzZP7YhTXL
mNTszUPiYGttl5yYcCyx0ehM+34g6KefplNloR2TNhmBXgUjfrY+IHcqkCVkMXWUygVdLo0OQ5Jx
/ui14SehR0Vorda0kft3zlxWrymx0MVkLNfaOLcDnJ3VwQgymWj5XOvPsIJBw2/67CeohnrywIhM
ABlhmUXk4M+H7Ed1itjCxVFIcldfk+MAQP5jssRFFeV0dExBwZdrBmfcNu0uJvHkC/LUPBRJku34
Jemdm/RGnZ/aONHP9wUzn26z8/cpza8x7tYm+cryZNoBo8Iel2jiTBTny9zk2r6yPeA7LSaa3Fhf
zEY89ZUe8cDnz4U/v0qPOdyo3tU0tq/4TveNGn/iZGge0JS+uzioyCK4LnVyrXriOhu0RW6XvLLe
oPEzv8TC/L1wqLenr27ImE8lRv0wfk6GTjOPi7TMBN2ATPV48NUSemIoCAjo0HJOZGWCgOF6pdvl
vFZ/uwSqv5lbDyPqbGfpfxmBYnZO2EZU5YDcpv/H3ZksR46s2flVrt11oxqAwzGYqReKeeQQHJMb
GMkkMcMxT0+vD8FqXauSyaTWUouiFZNJJhmMcP+Hc75j+L/zKqqPfcwj5U3QWJKKrUGk5ynxqH7y
84aHeNGw8iF9HQZ/mwWfyo3nmi/8LfCgb4lOn1ntHjhl18G/RI2ck8KCYp12jlVmL6vdVNT85pNs
mwh6fqSAQGE/KoF2r5Jc8gZCUMJ3bVPPl7ky3+L2a2AIQPyUbpzrduQydUK5QGz8MYjuO8poeMSI
6DT/PQY1woCewWdq2a+xR8OdGOWiF7QPXSre8lC48OmIG5xzi2UeMFVkDluMVIFJvFVzsgc+RZNX
E9w8JBvrqLfCnYnYAsdSvEbW2i7dyX4kyQYVtEs7HpCI3ZHLtAg6ctvaoWYO3Os7ok5Zl2PC1VEF
LKaeESIv0t7inkNPo62wxJsufTGibHeXIBciUNRa15X4atg2eIb4GGgtF5Ner68ZJS0zUtYVHTX+
FOy7QmfUhRiIlkuESyZVTOkHLoxKgKUf5CNy92chgmdL41CLyxf4oNifzO7KrX7ytYkLn6CetWhN
9PauQXNftAdHj7+a0E8Pmcrf6eye3cmJyCckqwgtx6X23HJbMciOdHI/xEAGu2ExGOreR6vDNsGJ
LtPhqR/RKJlfoWx+85gbK8Ju6JGioHwr0DKbg+/TbJFRgFNu6w2xvE8tIuvCaRO1wEKmYstKCWpn
7QZrvtE36bC8ENJ78Tiuqmhut5FomRopkWhwmuKAc6flHJhXCnZd7Zm+/XILhszSpC9uy3HdDTzx
dJownWlgKElKdGxqJI7KFMpXUlpnISkLCFZNQdqkzYYe980fGzhxzVuUBwPgdqZ4kwQ65g/015R3
gPWC2N2w/+WmAQIE6WMN31Staqm4OjqfZaJmnZK456EtzWgV1eHKchmSdCOdlRdaD5PXpQfXGF5a
N4zWQaIOzNPSVZkh4ig7pueOvan90T6TGcbLkhVZh1hrbRgGSrl6q+t9cYbExXasXU0hamonRUFW
1hMpkwZnjQzTp6hjcgIu6YDYYmHrKbu3IQcRJDFk+WSm0sQTHmLzWyGLnQi1euF1pEAkE2w2bBl7
reJZXysuJC1iSOAJm0EYi9yl0xMXKBgVUBPNARbhOcHnsxbdhyk8a1bQZTiejGQVKIbwdjHSCRnh
pbTNLZtdf9OVOBcaSsZIzwy6eiIoFJGtiZmw+ZcvRdgD00PnLQTCZiyTe/Ye+Cam2YlqP+SVBT7f
TfdwrbBELiH7ER8RyK8WTbzX//LpLjzdyfZGZj+YofKQYhgMVSk+ah97NsuC4qOkxR+j10av+nXp
jhVbXJ6IAceJ3lGcdi5yDq0fl2Au11locQFASSA2A32/j6Xel8znHZe6tFVM1vuJPA30NyPNF8Un
kBD+OU4DNmndImEvtwRrxFigIcw3cenY6lHcMxlBaWcHNM7tS4Z8Ukk/uVQq3fWyadckTVP5FO5+
YABAI+9RqgHD4khLtm36Vkw8K2Pf/BVIkR28eTY4j1HsasTZ0ZcKcZcr2JBivyqIQ2k6gjJRRi2Q
oIqV6yQLmt1y5cABW/G4791ci7BZdtEynIhtq6W5ZBO+aCvIoQ2t1FJlTNqYA4ZDkpLyRpLvqPhK
jsNjgIFEct7Ji4bX16u4Y93hJrcDpEE6g/IGZUsUTzhJm+Ez81PiuLO2WFqKbX5tvSC8QLPptMmZ
4Q2kDaF4kWWlIpiXDq5hTk7cfb7yZP4Z40DXS5cY3X4EL4WmtSX+e+nOWyMUAvkZHfmqFGPJ305y
pnZ4+WmkAz4o71sveulnfbLl3k+mpjDBbVFH3XuB5d/bqWCTnZKElLinetCWSpfqaEttBoKV36nX
T0vcybygnCk7ZhBtsiBnJOxp7wGgUyLibFZQ2IJxRTJ67qLpKAP/opug+QyAZcNYatT/TsQ0yJ9R
iQYFROFDPvUoInTnwF5TLVCOLyYvafc9NBcZMkOrAhcx85STdJN9DPAC1j60dxohvYauGy0yzWeu
ieUkQ+q+HamBJXUyvIkKryW8mqYj2bD1C3YXDs8iWT0iwDkadmCvpglMGMBDZ6dAhPG8cQ9jW8+g
lnHhxeq+KEN7peWU2kFjvtkmFvL44raatqHEkRtOuUXVQcBthb4ahmLazBI4d3SfuI8J/aEUqEQp
WNN51XHiRBBEoyyNQA77KCKZahy/aOWIobF51tKdEIs4EEc3HrHx2uuyG9dWRQ/SdbJeZ9zBDa6o
w0imkVcXJdnV+aMo7bMQ7nRTzbmBgdcnS2aQ+ywOQaJrY7akMAE3xNwjaMSlDUtIGYVMNigDmqV0
jqUVjgsUhms7F9YB7yIvhSHx124/7Kyu/9DbDCFmoRQaJvuWkSP1JjODVTYYqzX77OlEaNCccyGI
ZeTBrSCqNHYsdtNTmutvPY6gB3+2iAzJR+il2S3gs5sq+SQl5I5RRXcqbEZIQO4xSQ0pFhuGOohv
Dgpw9qaUjsXMPHyNwd6wMfzVg8REYkt6MBYm5hum/c1CTTLwCG8tOfhbuxEBtBrjSYu9cxJnZ0P4
BQpOXVuha74PMP5EcVQdrYxZaaobz12vL90R1EredF9tVJMUlfakYBHuPNW/4M6gSBHoqbvqLU/Y
9NSc0ZPNUzhKadI98M0Br6VdOasa7UkgWGBY3dZqbZbjY+3qNr0EdUmS0wf4RboMMTGYmUSN09WM
EjFwBYFUsAanRz8IgfOCVIQ/GzY6uNuCiaSLZccKGM+g2Nv0GOG5gSLa5wAHQfpl5Z6zRMn1pinV
rPzJ2EgwVjTEwSPOWZTlaWpx4+MW17s1Lq8KSH4vbbkJkKe6IYsGw5kzPiMMA+SQsHjbpHPQ5Mii
own7e0Np+AN1gXAk8JyDUJcKRIzTbBNHiy9oL968a8LdVFp4F/VV3qFM14UxK4HjU0xF5dpiI4bv
NGH+a7YPelCxEObpPJQVTZUugvvE1pk/3KZaPG4ZxZ10hC8Lw9OKVYQgdpPVl8LNR6Z/UUSitX3A
yuxvME0s/NbId8qQGzwp9s6agjULGmslMp0BgBjXcr677TbrTq5Otz/Y2lrF4Lkd+PzoCXtoMmOm
ZWtTI+IzHJw5mpioLXasU/cB43A2yDZq7Y34Wig4t7jg+gAe/RgdorQBU8MG2e2mdOMcIPLUx1Lq
zwZjRsiWARIfqsEO79gJJ9szkXqKq88k5Q0/f2Uwb646dT803bmvTOTslA8FQygkwOE580NvFdC1
w29gjDHcNjnAVG02kTDQLxfWQCCa1hlv3bQ0ooee4XvAJzP5ZqavSOSrgWUaNVVWOmjdTcDM8TDo
xUUEGZnoPTPPjkCoQTV3htHQnoqCjOLO+UU5XaI+OZUJng2SfuAjgCg+l0hbF9XY3WhFKw+BZeHM
tptzgfdt48R3pnZnyBDao86cTdTuTlA7LaZCC2gYXR2LGzBgORQjX8P1NlfOhdKJ3jGrMLjD5CsX
SDJQ+XkQKGZjH6Qgfh2o4pAmwdcZeMKJYQLVG4IiUzJobq84rjzpuLtSdp9M8LwSzz4UZPvoaEJj
EKPRAEH/E6Vj71yRBYtcOt2W5gmVJTlgNxnLfoYuj1ddqJFzdEESsrbgz9GlhN4xREm/DFCIs8Bn
pHf9a1SHyREVsLu4+rvn2dXMW27inqfhVOOoi5A+o1V7Qp4EgBa8a415iqEgDHkeRSqzKF5jqiJd
l9bsUVXuXLl0HwOIIUtztzp17j33Vn2PBttkyBZyX2YGcWfzAyFkz8h1QgqI9BVOJIL1BFmz3Q7n
JHLJNCyMfYXi9anOsdlNhbUYJNQK5WOzDELoBiFS3icAKvQDk37puvziEcN0a2rd8vovG5IM6Kqq
u5OvYpebI8GW2YX5Y+e9o2am8BxUvb1SB6iboxXAE7kO+RSS6SB5kSeolZ54qVRQoXU0sVzHpJxc
f2N2RJozRP47OfTj6SpJhVViLa8ouR4JBCEeItjgdcyAJTUMvtH53gKTsG6xs1dzjmSKVWgkpLY0
0FMSDGYuzVJ+/uDXMquxHm1K5nmUS6VDNY+zGIwHw9IWtIrn4BUrkZSBqp1dNNc3+cSQJ2zE1mir
u4ldysPgbeuBpXMf59oO6vZeJ4TkolgCLwmqYIepYQu2c+d8/fw2RSLgCedZDngWA3RIQiPFjBqn
Y8S+vpJjnBGmUa8GWO0Ai64/bScnH6aJ4p8xB8yHYxc/YeaEFBYmiEyvVDe9w4gJigM/Lhc1NWkq
VzHjrx311FeuqCFgenCVqW7cBhq5FoEr4xPJ5I99XfSYWL0ahx1GnMTB5MeLR3CB1ZjmqvKRM/KX
Vev6Xg6IqJCBeI81iXSzza4Fnn3NRsmIdlknbeBTIIFiZ0hTLArw/Iink7Oh18PKwvxwtJQDnnYc
/GXUcD726OG0TsnfQypwujHfbUFZjRm3UopReGUY+ddMADkWswUPAw7ciGmM0YiGwxmw+Dasi+gG
lSLq0xAevz2lyaW33M0YG3COJufBuJoo66y8zXmvrlDlKj+H6GNOS0eX1UfrMyNGrRDe58YgkFnx
q4tt1i1D1EyvQ0zFl/V3edgVTyN0Kh6kITgn+Stj4f7cz8D81Mx9ZLDt3dA7v3Rh0cG0Q5Et20iB
wJO1kZ0Kfxzv4pIyu5oCTDfZeMTuXt9XFsXilZ5EtiFBWL5CWZtmwcbKEVtx9NjHbPqt8efrEbck
Bl2eXUg4HhxIACvipdWzqdTK9zt1Z5qJgiufcSE1nQNZJp4t7vhU0dixxrYKd6dpAZLZedNtykbg
GO3HO1j8rDPw1V/xMFGHnMoO47ORxp2xzMIYuAC3b3RErladTDYLZC1m2qpq9HemTdlhDMVA+Erx
dAWsO2ME8jEV1k3llxN3l3OnyZxzQBjpcayrpZ8zvBnHEPljHVsYw3qDkSkptDL7VbUD/WPcwqWB
BdSjTFxEYMc2aQqIGR/cIXGIdVDEnm4sAyB0YIVEmQVefJA5JXHDAXwn2BfPHujrg4o0YV0U8ZzL
7CD5xNdwtSVWIYwDwbx5qXgB7tyx73YocTPa5FkpaJFSVjOrCmeYagApyxDObT+bdUGThxtf4Hbu
Hc1c62lIoz3/SvywxrCeMJXn7+ENYXF7o2mht8lnPCZWEGOwi3OOU3zTVj6b5LE/KEsaiyurl8LO
W+R9n1+0uHI2eY0u71+fHej6B7gD57ZqWXvQPKe7VITvSM33Cbb3aFDV1mIKuR6UAQ4eGPgNf7BJ
vPJ4xVWXc9xEHjGwyfJ9pMtnFTabK56rslDYX4l0Q5ahjGim+dwIH4ac0FgPCs71QMRQCfoiTzd2
nSIdKGh/iKWgSVYuMysMnv0Q/KDUVLYus04/XS9bFVmfsg07SB5xf2rmN62OBwoat0Hk5C2rkROX
9Hy+/+ebzP3lmEq/LXp16ZklUC/xIcv2P4sepND1vUmQHV72fbtpd9fcQOG7FW7rBjlCwZNAjpa4
aHm9Lpuqe8sbalzEhOIcqCw6oWHgAx0DDYlojbrnuTGuscHjqzSPdhd6+9xp/eUUZPEr8YOsam2N
zqKyDYYSc0RL2n12vit+RU556vTXofSjL4g26DgMRtQ/1KBaSXhq/legh5gtbBwApNs8axoMcaQo
v5jxdk6Jq6Ycgo2RoAKwkBpes6AbBAILg8m6sMt2xjuaT3I0npMsE+cqev4zg9ZLIanVr04VExZc
Ot7tUPh8E3lwB01RXkwwFn1irSHscun3ZX5GVHYPk15bWSLgh5vpncStvvVYQA4YIP1dDtJvfUUn
dEF/N8wmtzgei/01UTwfvcsIhP1mJNT0iSxApmxODNBdI25czH44yY3eDCWl+sTB3UgtPrqozc9q
SApmb7j6pxp4s9aBGy18A0WtQ2xKk1bDto/75J4EZ1K9LSa6IzfdPh7l5YeNFvcQAIJgxqukWyQi
0Lh9RgRR2d1GFVZ5zUBvMNt3plw//lz4pdt5KNtZVmH00xq+lUGQuIu//eeXg19K0RTzu14mQCbS
3MG1DRqyztunmKEjKrdBOw4hjhW0v/UpsGBJRsn5ep5oQT5Ao3MsHCsgCDWqkEXGC2V3BbRPozft
mVPQOLSsGJ2kjD7AGdw7nFjkwY9U+E3l7nU9KYlkdKCjYDsnq7kazmX6fa1wMu412le4T2bfOJsk
NZLjz/2uEme8U27x3FnSY37LaRRaGAMRfJRrEkcvBek7N64ZW5eY3etkF0SR6NZIWRqYDGvave1V
bGsa4eNlGB1mj6O/50lZLVvPT5cRBpMVy+ODjqLqtvEVe/HZBsQuyb3/+RYQFWrofbpiJ5ygeBkR
B85iO7AudVEctHjOVEHlerBD69nX/HRrROwd0QbAxIMrVKC033nEcO64Yhk8ATPisZw/iaiVO5Jj
5pAFdW9rGNGyxEdYwvGPjxgtVZV9WtAImrpVj0Gln5EA2syAbN6jgF9qOOMf857eSostbG5FfYrt
vLzF9UbPwMuBs2R8xeMNh23+mRxcVW2n0axhd98wLTBOhbJXvalXpys3ppXFn0ifHySZMOM5FDPI
lmmPipkNP+sbSeYzCZYIr6zPmpUAL6v1FfKbsBESjbDuu6AAW5DJPTKfmzgNi+UVI2N0sXUXdCGq
V5R+aN2/AYrw6uB/ehlucU2Dqajk7fVbMRiyF9sO3xrHqq+twxZjLuMk1GfkTP9qQ3a3WV3f4sKR
D17/BOlgO6Vx+B6kqlsmlsF8MrK9TaKzT4Ffs71iUtsuyjbkPN+pltA9Z44dMPBHlhiwgaHGs13+
z5YF+0yHAVSxN3cGZ38FGF9PfRlSK5eBszdQIuGljEDxlDCPwQUCeKwpJ699W9GZ5hKxBMLxuVND
TBWs6zRS2zk4AvND9K2D9FPo/zdDRkmLxk/scCGjbJ8zBzq/t/Zx3+GHcmzkh2UzrDvCjFfdlTtg
xOm+T6AoojmL1rXlxfQllMj27DWGNMBCoxw+ah1RS56YS0KTiMLJfSgnP/+r4Qxh/lIRzl3KZ+ES
CuPFkdyhcJDPnRuydzXzt7x2klMOworTqFWLNrfFypgRmBLD0tGPys/Bwvt0pU2OFToWndTjhalc
52GsCZavqm9yGbGkmilvCpM1IYjaJaPHniVOh5YWo9/Gzax4r/n+o4Q4dFtx9lxTfZGj8lc75i6q
172fFCoeH0p0xCARRu/YkdZmpEJErkWl0/soia4tQeE6+p7IEW1qkJj2g3HJfYtJalJ+FOWosYaH
yyHBaS4qrpzrWXk9NTk9i7w1WQkfwaipJY0g6W89haCrGBz8ZA0b4RFRb7BqCkDZ0oGV1GvCg3Vl
7nQj+O4YG2/SMWO5ek326U8IUbKdh5xnO3r2KSqa6DFrTlT0xWtjZdQ/lR09AgRxfs4diyfA/JnN
bPWIpqDeuMqzlrxsnU3l1vmh0HJeTrZ4sMChlA25WE5YfeLKPBk6u/III/dt77vfmM5MBnE2mcP+
dFfb3csUWe0GCiOjAd/yHxUxn11obyeELEuU0e2tarQdscEWAHA2oeyOcHqmEdzrgIYsC32k2i0o
ubmA1xriSK6HSqC73BayWfHSnW4Cc2KRyEnWOzy7u3Dc5iVF1WhjepYhE988t/cdApmT5Q1vAYF3
R0dO7pEzMoEAw84r5Yx9KDjPfBKyH2uTJtVNrWeOrfh3lLb3Vpa5aEOCA5u1cVUw1d+NhVHduDxt
F0nF6mxQrbO63vbzkpsx23i6fs9j85C7Q3FnVCWzaYO64JpyImDf76dG318vMznbpytL52VMaplJ
TMucQXL907EMfpEW04F39HoeEMddR0F1UUZv8lt2vYNM+3srNXflHGtVFuZ93WuYAOzuEJl4wd3p
BLKkXaM+zR5Hf5wARVBBpbR/coaLQDgi4fz6FIa4eDGgsx54waCLmlpqdEHuitS76v5fH0hSX+5I
VGMsWYZ3/jxSGFP/G7mY3GC4/mS8KjZVr2RKrglMSolTd+lkrnugpXzvkNuwGufs0kRCVFXho/ab
q4owdw92BHaB6OF7kccP+OEaeDOBO5vFOE5qO1zlLawA6v2RAXJXLXM93YdDTaYcycXn1kNeVLpJ
cdcErGRNLo1mORS1WOH+fEVbCWIay/ZSivJ7QoCwT9EGcm8FLp1cuLrGoWSexvaXrKr9FGON5H4M
tpJ4gHORd5Q5bDOwJEBKL/wQudyw0dUw7rSSiLeZ1XYbVtntD5JYWt6mDRNC1gDBzg10UjEahPOD
kmmOWoW2E85uBRprUFdsVWIylMryyU7GmCEcExHNiA88MNAoWrys1z8a/fZJQqdZyswgn8uhQ669
6K3s8m2apS8tK84brZZvic1csIg593PjAW1g/yQ7AHGqnYmi14OEkfVN1jAV1pW0H5NYP0chXP8m
l1DAsz7b/1vBl4+YXRqL0CtL6v1MwFuHSP1vuhnmDvMfyXVv3SqJ9VxLDwZJDwxfg+chkAwjplVJ
GTRgLoyIfURRXX6D/ommaI/aZccE+k33ZhVrBZi/HiFglu4iFMweepKPSlE/EwDJcjLE0Ydi/K5u
rAfElGssU1wHsflA1PhHYdrrXAH7mVShLZNA3tVFczKhezBY57uw4l2KgTNQHbw6R2YL1omfyIae
CAzkIZ9Ditxc7oUT45U3LUS0SX8JW7LDde7h2K8e6PQAErHKxbLceIqNAZb0Ag1OFTVMQsa1hn8a
DXLvJ1jNQ8KDwJcaLuvGUrBWmggrsDJjHRgozZFTakIn+svlMSXac5dX/4eAU/PvAaemLoWhG2ws
LcM2jL9nyeZVWXjNEJeMmtWqZwZ1M85vEvcuqanBS2ss2CjxxjEK3tjOn+9e/yxoiKPUPbQpFeL0
MyPVgwiIb19qeUrMgtDxA0kp7n/eFJScqqcX+ec//v1/Zmzf/aSx/C3g+2/v/n+a920SpsEj8RN8
/r/kfR/e83+c38evv2aEz5/zk/mtOX9AcjEMT7q2Z1nwlwhL6b/m0G/N+0N3bANLg2fR+OqGQSxH
Tswe0d6O8YdhEzTruNAzdfCORN7OmdHzh/Q/XNPGQerYwnAFz+D/Suq3cP6aDXL98uQqm0IYJKnY
SGD+GqOSD8wA0g5NupDlb41A59UUYSxg6XGuJwWxzDPRFJDwUpW80ualEqUhR+DYv4hUMbuxztVs
AakG/xFT15tfVNu0LTelMG7LZMLRRNvsVuhMCbCCRQVdJ7QufoAkpGaUCh5/PE7jDciGm2oKvxMv
vfOD/M0ut6kf3/MCvSlt59EMhkusYcGXyTeLnZuMJQdjjAfDxq0RIzHq/PDbR8CIQcCyMC43m7Zm
CWOJSaesw2kAM+FVlZ/WFtTHYyCGi6vVh2mGilWRggqstpNnse3yARJgi9XOKNvXgWgvvHJTTHaS
vKE2ZfhksjppzpklBUlLdbzwhykB/tzB5hNoAhSWN0wmLYcWzZOROvKM36Vfqw4cZh6MxdmNVHFO
iyCFE8pGSgXIHJoEKlkAgjVzPOLq7GztuMOrU7AvnAM8emuwN/yo56bu/EVe8F1DZ/8Igy8zNVa2
TS1Z9S/JbPiRKr+Qbco+vt1qg+KnN8HfTkzuQKBnz7kBvMtLAB6E7rCfes69zB1Zwonhic3beCJj
fTzZ1YUUOmOH8WZrl5WxlhMPoYNCnRFroi/QkgFpdumB0EYee+SDO9lkpGwlBQDZ6RVK5m84hHJZ
CPOOlZcDQ3CcdUrJLm40SEAoWZhALsvO+g1lC3HSkL2ZVVuu0vaBgQViecGKg/4Q7zBSg+FYN6PO
jRaDS1MYIeQOrMLjlGhM0nV9aeo4TuPhJSVodBWCHfY6zBCli8SipTqKouizGNWpQeVjFOcusF/A
8pXL1A0+q0JRaREIMZFFGbTYFr1nF+lRFvyGqrQTffdiJqa+DELJxF4NyN6tEqxFogg0WXcmSzVj
tPBYAQnDh9shxBrSY4R9ZDVGwQUyn1gRCYUpm7XqKnX8DRvXgsZH7lyS1hLicyod72E/forORHir
63fC8HUYnAeSNK0FOfcZOVKSRScKBdvr2DiL7nlUPPcyZUbMpKxzbmX6pp8hcuZsOSSYFcHBiE8r
ROTus1pYnJoYOnJf2g9Djd5MA06+iK0efofK9lOtJ8y8YsrwId7YgX5pAtxIqTXsKRar3ah7z5b0
X/ADoKTT6SWnuHjWzbnr8B7Zp3JJxR5uC7+8r2e/b5F/tnp363AgmB4mHi1E4pSBUdzGJEkUqfGK
p+8tnkpmQ03BAtoKDsVsaGRma/D5Caoj3BhqPWETQpqAQ02L2ktAJhpptBSs/DdEQtu0k38nIpdW
oG3ijcnRYnWFty5Q8xQZ3tNe3XfWZBzwd/ZHK3Z3oE0E61rSjnQZHEkrb9aspN/aJvh2/HztsAeV
VnqHoPLTm/i5Mp+XsezdB83B7VhmFkSGCiueLPmNTJhxc2iRC1kTWivtkqhhd1/psbYM82nATF1k
a99GxIjBAq2tFJvoBFPNW8e4gTsT3ZwQAI08q3jsKbGp3llva45+1yC5XOih/oTMC8OF5GQbrfbE
6/hSkN+wlIX2laPsDoPxyfCNYzEukfwhdBtB5SAzf/eCAXlZzeOVDxV0Nec9QDyFvSQGgoB7snAy
oE9Ira1M0DUUZo3ArCxXSWqy4TwYSQpW2vddgAMI0LghDllW4BFji2M+WSNit8ni50BG/jXk70ll
6AvMCpyU82tNT988xQvWzLNHFeavWkYUg8+6to2KX1Hpuv8P5Qcy8Kj4+h29/7d/57L+VMVYRewZ
r1f3v95bPfz3x398q+of54fN49//5l8+kfJmfj/4UvOt/5d31jko9vG+/arGy1fdpj//yJ9/8//2
g//4un6Vx7H4+o9/fqo2J0v18hVE6q+1hAV+/39ff5zemy56p9q4fq397//4J9n0/1l8mO4fjMUd
qXMLukSSEVb+U3qY+h8I8nTTk44hhTB1CtI/Kw/p/sErShDwZXLSU3pQr/xZeUj5B1/DlQ7yIMvG
cGb8lyoPOKp/jSXTMfhITHLChdoq+Fb+VnroLJlHg5CBFa/QbZi3xbHSUnyCZjqsNdFAkZBJcMT3
gZ+1OEzePR61VejiFsfhWI1LGLFVi+e7uDS+v0Bxj/I6gVlUu9rSZj3kKgAOcZ27+FMjznWmicHU
2mu4KCbTZ8wEyGHsgx4+ZkV2l6ap8ZzZ5q0Fmn4yktep5kS3unl/3qKriNrTSO0iWU/7LbKUsRUv
aTTpyzQId3URNCutXZSjJL8oz+/CEKMibqhjGYuzA1Sc5dZLak5XQxjCvUQa51HvT10yO6Hm/TeG
2VYPz+w0F8TTsQxT1sarxKtjE8EiR9Na2nq7ZjjORCdfZcr7yCP1DvBpisXvgELBYgyFz5GaJ9o0
WvdkV8Xe6kc0ACFqCbyYGz1I7yNLELeZr2gEvjLjFztlYtlBryL6x7+myByDp/wehMXRLj7CvING
5t/0ZnqvNFQT4bRnmLOqixdMUxuTe0ULyAhy3A22uW1ekZZljFsbZqKYtDPGg3UwH859Jk44g2bW
hqT1Y8migp2R+VsPO2LpDOtydFGZz56B2t7GEjGk333UAQtunDR2tdFxygNjgiCuZ89l3jzHWGr0
r8hRd/ODjNNwZXvjR+NhVg2BpfoFhr4BR7a5Tsa5i+RUFfZHh/OwdFKIYMSzWGdrNh5x4qM8dV5S
zdtLAXU+GnazU6aBkFE54r4DjYSKHGUr+gCVOVuNZx3Se9/dkaqF9hBcxSHlL7kt2n+X8MPG6E7l
SFvtTPKSvHj5U0mVMNGghvEdI6tlAIojQLTbmXyh1AbgmeR7L8sWYT7A5n8NYgtXdD8hMR/tJcIa
Lr/8PXUmCCtyWMWj98gOwTwWXICZ6bioXzHPq8o4dpb11HXRAc5/UtxkSHcpgz/pNFDTIhiv3hMU
CsnQ/a6eAhUcm3p4LPR4pUo3ZkmtVloxx54IvSZIOr6VevvtE/9tJShmALHBllYDGwazYcQabQUZ
TT6rVmhPOuLeAAgpBW2DADB5DQdwPJVhvRGaJgEBePC4J8CzQ0mYsiV1Zo9Rscxcp9g0Cidlgaus
33ZFjjOKDVZ2wKS87FnGoNFkD/Eu5BsCgs7/iOp+q7I03nehE93oMjtluiH2vacwE7TdeJ+XXrXX
86ZYw9VJMan73t6A9aIP5lmvKV5Tm6obB05146TRk25l1mMWzHMKNTt2mqMXdve45xZ6heAd9zlS
xsK4eDgY0U8h7k6Tt8k41bYi9So5Du2AnDZ5RKu6YEz92alLqJ8b8htyZKLSS46JhYrOwU/GWjGH
vGcMTwFUez4JHmfErfldOjMuPsV+DDusHdd2h6sM/iU4h95IT3DVlwAHbxp+97aBjDenVXjtDW89
mgfsg+TwooHRH7puIKeqXEj5jv2KUGm0PMlnnqu9i+6laEmOILWPce7KdQFB6hyO2SyS9e+6+mwX
/bpS0dYtCUNGcDzgH2uzB6OctkNebzvE1ums2Tfvh/zV7qn80zehdiYbcGcqV3732ExH8LpLQGTr
WL/xA/1uyu/r+9ovweuEBwl/1EJBitfEBFxT3bDjZt+YLX1D2zqhvs0M7QgZcanErYf5RBMVcWe/
wsHgtTYyykUg1yT49ObgbdFsc8SwkKyi4j7U3TuFlngy0KhQrDG4JLIpI5YrzF/ycmB6rSPKHcB3
EONEPa5BMS/Y02HjWggNqUzjWc9jnG50hpkDmKqc3WjKCDsYCUDedVhRJ/u7JkdJI5pyqpk4xcV+
aEJ6Dry++SsgvPVYvbD2mmFlMR8YINbFmwpt8hilNy66/sGNtv0YPGPRuksGb0+ySisOUfJZuuvG
CdZTLLeZpJGYp2oTCdF9uKwhKaAwWnIvLqnpFw7rs2iYzUHIgdU+bQ6JD11GQSciCdKNHhq41mxQ
VpMZ/Mra/8HemfQ4rqRX9BexQQan4FaUqDklZSrHDZEj53nmr/fhaxiwvTDgvTeJ7tdd9aooMeIb
7j33EwrNKswg/VhI9SQkS7Uv17pxCpy3Kii2fdR7jKY3qvYRhH/VZLvz9Ne08XeVUCWO1naIbpFm
3+uc43DRXTriVvdMwbCC0/m4fPBgAQukDj8NYYgJsuKO08TI/mZ95gYwt0qO3VaruwfRQFKIO1T7
8b5qils8QEQP18Fk8bXamu2ED0Y4f7GZvv/zz5yZuCp/8rq4ulq95qGVmRGqojNdZNd+6Va+KFaZ
ITG46pXwwP+6YmBKoYQv/YxpC0gnaWOcQUhp2ql11SB5MlN/q2TJw4AGYrQ+fO3d1y4jLkWRf7Vt
BQIOKNAMrFQvkCF8NdFLTuDwjDqVHFwQGcNydqxEhzgyxbFZtS1SFreIn/pFvZOYp1o8ooCEP/li
xW+8QRsL0XvSYiMuvWjE8RTuA4w7nVZ8JWFJQ9562QIdpfPpoxe/zU5FRBQNotNxyLeT9E+9+W4v
3ajKo42gD2EmlNiAHF6g/BIlSOoRAPkj7dGSOKulLDhgRdajfgCYD8CAizTZzXqz7drSy6z2AsZ/
bePQk9axUX6Aea1Cxu2t+Yvvf1WwC5CsAdCbU0pMbxlO55qVjJETmMk7rQ2eXGLgsnFjBDit1GrH
9b5F4LadxnKXNpZXFAklGwreotxnoj9rPh+bWidf7Fz7qn832fWhMquI8Gl2Qe88FuOStckdBHQi
mPuFSn2KCwAdmfMXGNPO95/IJwDooLK1Fo9nZQAhWBrWU0MLFU7D3crjrwHHINjFyqNldkNdOOcs
cbYIkCrXyJ9SyReVBFuadzaUpCuqH9QxFJI+e213bPBG60jT9DDq6Yk4ovHTubZCYlsRBAe7on/L
f+Z4/EkdI8DyYz5XgXH1yUIb+QZIddplc8SyC5x32o8ndp/xKtf6xyBCSYz+jrgWIwhOqc3+NS3l
m1LGEegLCxbYvA5QBkVo4zs0x7iMq1UQTj9p3wSu0y3VnDQxfzyLuLpQPe6CHIq+Gp6M1HliSu/2
40Ayx+ARH33EalXN/UOlHltd/AW6/GnzfmM3uN7r6VAPyk+94P3KBCgt1pui4jjojkU5EiMq34wB
WBJ1jTy0cLXxbllLElvvF9sm/jZjnaQ+JNkTmeWyerWSn67X4X6TC0fYkWiU1SRNqmV+g27cdCbO
o/QIgIlvLEaLkIUwa4owu4zTl8L4Ywpv6VRu/bw8dkZ6KvHjdwqMMoNCrcm4yhl6QT7AkapiNjHf
feevcIpTieF5SKJNqz4s9LdsatbxEt9ug1qEBavML1EojgP/aAbk0ZbljkOat4DZA05KZ4HS+fp5
0LFG8BeQiTsKnG0xOE7iSxxs3MoIlCzdQfHxIizrKuzUQsMhFZ9D3XK7F2Ip3d5ht1hs4wHBIBl9
WPwPgfpRxcTmOiVfm7tgzDVW6d7XJq9oCYbkY8wkjivczbJK7xbnBsCVVWR+FrnxFBb72eB0RYS/
pvZe5QBpk3nECfREuo8tGXPlPF3UZiJ3w54t0oSIgm0hg8s7ERcHfiHmRetGrhyDBqP2Bntyy85w
SxVhl1G+Daay9oNvXtMDQT9uM8PyxEuqUMaHentzOuoHf/HZl+a+ysqLAG6wcKl/k0Ffx3J8zLB/
BgOXCaZY5gRUMeY0oplEjK4oAAVwkSY3xES9Fy2ZkAXg01VsGqR3pspbXxrouYCAc8FDatGfYqtE
jWkSVYMKqKzSZ7mMURtKke/WwJQ/XwIUUxiMURcBa20XYihx5i2MTv9F7yhFqa2L8MdCSljQxVHk
OCNWLRb0y7Pj6HTxwJlY+YJBuKHykyfPBB6sNMY5cxUDMwv3jGkMvrwJt5cwWZuq5M21MCZ8gztJ
Y++1E9VjggKZuS7QW4YX9iYxprNpYL8g6hByUSEfrOpaqcleIUARFKUbzWjy0NUrQKCSltIl2WOu
WyVqd+bbvily3hTmvPhtV0UsiCodXH8+ihZ5hd5vOhTu1dh7szOw1LRdSYsrtADXXM4grUNSqnpz
xOj5LNsLl+US8bBK/WinWsFxVF9bayl+4dG2nwnjoob4r2gaHwOTUJ/yL2BY6/uHnmqj4FJrOSz6
/C/9nHk3I/6Cc3wf/WCnI64JY8z5oJVq0mGh058DZ50otJyi36Vau9MkrxPatgZanEa0VU6Rks0H
G6pMKl4iK9ol9qtGs5T6X5mDHgXkjlaYz6rKV3VApFL8xeRpRkX6EObBxs4fNcByJLdLjHml/l1D
ORfOJ1GKky+3RFun1P3e7CX6XarmNcaJ0cV7FaNXXl+7/qWkBgNmn+BPB3yIf/KtD8LNTAxxFyer
ueWpYnfsDLlyoBBlliuJ/hnbe0/ZrIJ3DTgqGuWJEZs7LFj3Unga4ogehFqK5lRNX2dixYYIpTUA
xGB8V1jE+/1l4vOJ7cCbVXtLpJDXlrgCmoFuKfBqNJ0leba1PGeq89WTuRmn9hpc0ibJd8B0EWyd
yyRwLe1uTo1r6Ocu/7ISgh+1H920PAWLvN7sorneYtDZT/ngzXa6MTFf1GJwZauvkuIxGrpjCnqh
IMLSdFZSQJKZCZjEUmvNnzYlPPsBF/H91qLAsvNsF8IYjmQJlouup2lOlkNhyLEznWT+CAF1lxAJ
AEYGwc+1ru11JfQHpC0rE/CpEzrvnQqnyE+4kkEIU3ZMCjyKUUCCqr2Ez7ArCJ3rCCpMIe391bge
J3zqelJvy1AHolRQbEWnvgNMOHQ4mjGX7IVTX0BS515dQVHulS8zjm4pZBoWLWAjFXPtm0bLIELx
NzB+nsjsXePh2I5V/2qbnAUVTzC1OTIYKLuk5t0ACg1rEcOPG1rlMnUEIKvVd2Y/R+yfdq1E1aJl
twTdslQq6kP12U+B7pmwh+hexi47+PofWogVhalHSMoN6+21puB08GbPROgCMtkNI4jHpriMFspd
gmxk65VLIC6e4yCivxscrhZlV1ndMja4LdT1ejC2bUL9PeU35mWr6btp9/PCDaK7aqCsxZgVYbZ0
hfYtTUwASXrQIeT2eF4CnhBM93cQeDBW5bqgR3DMo7bg8+dvPcWqYmYHwwdgrH+OfDdUnlsJXYu2
PvBH5Eojrkn9QVWyV84EbEN7dkC/xeI9Mao1brdVFfeeRgzi3Hdu2WTHEMfJCBNOwQ3bipg4l/kw
peGDP71hvIpX/Wyu8/xNJcE5ZgldNtAQDNJEbHKs9Ok+Z3If6hjTfFAz5j2V3dZ2AD0NpGr84sab
1HjrT8kOrNmtIclyROBldiQgCbfHsR+LwrWH6mozDQpy1iyFhPLbfdoOvnKGXDjeCV96TFX70kFr
ZcWGpD0aPge611p7lJpdHVAX7ZIyhi2hZt4wMMEvURUASwIBMPyRzhysU2Kf1rlq9ehfu8NkaOrx
zFYi/uvbTaCo+7tVIR/7wetJHAZlJ4zDeqVY/iZF17kNxQzohlWZFSgTiIbkhC3+Vzd+kZsSLZWc
bFrtsR29AucccFS6B/p+C4UBqchXC3d4RY2excNHVCgvOHu4GQJOdn01cjvU8B0tbdsN+yJtDiPr
t6QqPagMZf9AhcGmsKQonrZKpx4Q9q8iq//DAES9jcEA8CawukCnBmMYOmTXqDKeSGnh4T3NeQEq
5ydOzG1twqwnGRcSKoOZjezfLQPlKbxvx7mlTfRo8R6MBpd8OeKqhNkwEQHQ5Tl/DqTklnr3RUne
OSVt6sgPhE9rxz+o8PUNe0EPzD+066uRVHl1cO6171aN6oIVt7qTUr2WXPu+8mcRBZj5b2IJz2aP
tNyUkBxfsT9sI8Bro5ruzFznBqaCML8EmQmrlMSw4Tcaceo3NlUiAcJRM3ud8Tf2Z0uBk6MN2jrS
tS21/cNYLwNZWjR7fvPpnnvKfE1ka+Cme9qhVdE8ipRtm9j0/EZ8G64taFeqDBiCSfUcKP3IwcW/
C9jiM9j7Fz1uPutk+K1qVpk1nRlZyEyw9Vyi8vkQCJeVLePBtfBhhRtA9zRjxdVY8a74DaMMDJLJ
nB0GczpCiFkJCg/GsG5p1q956ZwXtQe//AiZ8mWgZVQF3i0cqM5pituTPTGibs8jhoRJExS00Npq
EOtzdDP8JwBKR5MaOGxfyaldIbVZERq+8rOUMIMXA6Bz84OS66Gv75nP3UlPmxE30Nqzm4zGUzac
YSsDPPWPAhU5JtsKQJ3oXZKKatcp4ZYgzN1BGXlusMUEmXlFP3VkS0rSLYu63PyClXVUUmftVMWd
degPih/20MVTzt7XAPLSnKv4m6ASPGIjzArb01hUU32JHBKBusE4voXv5vIg1oBEjugqKPJqym3W
6oICFvNrZpXsuYi3e2nUgv1UuBYVrg1yPvLqPhYD78Z3Zn40xNSV6TuP49ha2yl/MY3nxORNRTSY
2p8ZYacTGuouxu4TVggd1I0I+3NgMrR2RlCtR3/o8IJyTgCPXw/ShVZtrcCpefHsPEgSpE3nI7Zu
GUIDWX/HDD1itMXwirb47H5RfK2xZUxLEJMA4904XlPLk6kRaMFHJJzHBqw0ebrPJIErDky4FL0o
xQnYgxKqUmrTWZFLPcUfQfIy03OE5ocDIauX2s3HYtjEv7mcqC5mLzVzr0O95cvwySnVn2iIoJp2
9b5zapA8xEasE7QACE5XdWNvG4A4sktewnQ8TKU4U6NfG1EnK+CfA2I6Xnu9tA6o/GhyxQxBNcVB
7Os8Kq1JNQ+TkiDzj42Gpp9jqTxUgbyH8z9i2Iq3j4jlGsRuB6u7IJeLYZ60T50SlPvYcl41PMBk
fHEyRPkb/JGXtpsHzpf8aiTeOEUhg4zpc1EqzSiauDSnWzNywMs4erVbzdjAzaEcdfR9ltpoq6dx
iwLdxo0FkbXlXyDx9FBOkoLDMcWFelUKTmSEcGS5DGFDiB0A5RqWV0TAFwMRtS6Q5nPXjEG/ZW+1
DeR0wIq3ylRiNJg4Kbm2bmydBtR+Zdra1DMw1BYoMGjOgJmeHb9NQtkbrVjyVFPGFfX8WmbYAUIl
xC3BD6apYDxj9cT694ZchGpBnMCsJrtA73FWRVuFYjSwU0/z5zO5erukD5HSfA/c+KxpEL3U5bYL
YSToqrg4VnkHWhnV7M4rAEG5/LJqA30I7jr6EFefgr+4581PjmWWv9WR8k3o6aYMqH2Y4ApGooHC
CgNxCLd3PD6Po3zFvl64ol8osgKceVmuc4ehU9vsoHt5IKGqEFIluoCOipSLlUifZjzUHddcHR9D
iyOoZPPtDyce/GnCxxFFbzkbNyfGK1uQzB6KTdRhUGL4LPi2VGq3TTiHesCmdeeNaaiuTcWk+UmJ
OIomXghGPGSkR0i/cQfB4saCRbOsJ0mwm8bwSF5lsBVmfwOK8uMrccuwm/tLCX3/ZCP6rlRyGX1D
TclgHy6tUs87X2shOiVn0o409LW8xaOV7xj3Y+o3zyAI63sCnyTEu8PR3bN4I/zQVALMKz2E+mIE
wQfHmTcjHaydkumPMYwoT2QWyAsGhrPNHyAi1s0LTqPpg/pJunFr1lz1k/U4EzyDFPcbhRc+azZM
D8ke8qpxkH5+mkbkDeF0gtuQkRx5KWb/fWzAxVbku+G8pnevjeM/P9SC110h+xCCQfuoRqpzJG7g
2Uieg9JOn1R7XxVk7piBedNDI95qzloig0XU0u9C2f+1aINWLTEQsN31ddPZ5llWyEGHbti1Cp9P
5TAxItOBi9Lp68PcOILEEFYVoGaPEMEOQw/Sv5H5RiNb+pAUZe/aNgLgoNWnQ9J2614OnPYC5zYh
CdbK5lm4xgL5T/i2j3b5bIZ2tXf66pRgvEIFKnh7bQPtUmVu+aO9dG2HixB2bqlLHRKdRqgBmBO+
0LzWKV1tB/BOUoAP1izBHdXVup4QIqDFZ8FSwVVdRMOkp3X71B5Tz9H/ZDECBC2AbvilxdRxLD5t
tptxlpd4Jgbbk/pwMbNWHohVifatH387Dl/IruFBFP3I78vX/ihL4y1zjJxkDI7ylIKvRZW1oT2b
GWKeA4taKaHaLHoCyudCwfDG8NyXo72xB/UlLXRsDygD1yPaeliNfK/7UOwKO+STI8nEKdnq2XBl
9tbylqLmsYzuUMZAolLcckycHWdLEsMZEyWw4Hk+XmFChw9xNm/jZd0FRfvLGh3d8yv9pxeffBTO
S4JnkKX0gp7IcygKP2mgOE9msBrajPI7qxey41uvizN8Wzq38oVEYGPrhPF71Gud23RWgx2PP1AS
9y2Pkz9oFenXqOacNWIjIZCazWVHRM02OSM7szKGGE5sv0RZr6yU9tjb7LlQN/Zbp0lfuoJf5+Ow
cJuFV9Uk9XGEKobURFsnefhTNBlpQa0D9oAaLLD9a+CEn0CfFLohLDASMz40Ln9TGUuclx5e0pzF
mROKq4MrwEXVRuRAET73ete7Vmee2bT419YRnPtxl+4wuYZkGrBwCwLCIho7R4HYlPhyq8/Ilt1H
U5OKYZZsqbEb7FqhvOlws5lIU1JaaKDGuHvFIueJrqd0b0Leutl6SqR5xc4UE0g2e2Mgun28sMpB
JebrGoPEqgyR+ZmdzRxMdSz2PtOfrxETwjd/n5bwPiZOlrDT/4wlGqoIh2ugK+TMNyVnZwFNbGAc
8c8PPbRVHnjFDNe4DtpoHNtl1tlF+bcSNH8jBF8dlw2rqSj0D3VdUZbu6R3CnR4SJDb5h457m+lE
C22lb2dOLyKIwXPdBoVZlU+wPb97e+6tddfFcgO1GZtWll9jKRsiO+2CHINVpuEJ4Dikje0mN0OC
78YFinzsc82mNWyEULmyUQcs+fx9kpEMR52sgAJ/6E6xit9mxjtlQK5eSEDMH8GfzWrAdy30FU+1
ymQVJu2LjmeamVFyqIG2zBXRKQq71kTaNGUmelUL78BQQi6b1G6dI1rDM5EFWxkvsBc4og72AP5W
C5Rvfi7M/qIXvsN9UhElq6jHvj6mSpLDEUuCzTBOGyZe2aHvql1MBoGvmsOaMJMvNkvUHAgZl9zQ
YDJsD53IZ1aCUEHqfvVDLduoJGO6rJNKIFYF5RKNtCAjCk2D7OgA9YOOSGeNehR6xwCo2W+wfmel
dIEr8KBLWWzqZgB5nZrEAAQRTs1ynSVKva9r+QozgohsIYtdx02W+Z1/0Rb6B2OIddLaT6TdPAZ4
hvgdh32QZe5s6zn9A4L3YLAszyl0oP0ZqSJpHdMtAmhxa1bpO1t4POfoQSbtXoVAeoyixtxYtVze
XV27k49C7CEYNSPoK08x7Cechr9Kn3SPhU1ciz0lPJIiEDwX2/EyqeRPIvK1R5MGxq1a1gOD6GDp
F2Lr5KZ5LCtnzxNUtpOPX4J75oHcR4wiskVqn0FYzE19lyJD3o2ctsh1MvNgz1BnGkJO3Sy3nVvc
BxtSA2ESZ1K716ii6AOTSyVUY6M0s/mWE35W+OO7cMgtyHSUOtA1v/3eD8ihy8D8/Nh9EZ6nGbxQ
Sn6qC7CbBi0yX9q+tu/6xJmNhA9hzfJfS8xM9J9du1GM6CnKdE6YLKY0wuS56zVTYSTGeq5swjfe
pnpbw1oD423l96jytxTFrNC0pjxYScJfPRmSlYaH5FqOZQEQ1QEjpGvVlQp5Hdncs4UwonM4RjH+
f39aEywxuNaEhi+HjOk6Sqgd/vlhL/8psjKFVKcH0yzsg1rnzIi1nrGgH+oelpKvTBQhguKcnUvD
CmCS3YMxjzEuSB/cPaRROxa7kbnzIcg4CWo2W5uo0swjlsX+iEInof6w8/Msg+qsLT8yeFNknqrR
zo+5bbuY2HWridr7EPpeaDjTfTCQ15jWp76EuvqGwWLbVxYTkV5ssrw2EU0njOetQjugSMDMOZm4
ns16PuZFde01xX4wWZuMLTFnQhzKmrHAVNM6RiiOb8SHbvEY/ihOVZ+TJD6UAa2mDcy1tchtjYhj
QDKT7uqOYDyD7m6rV8n7zHjNn0R2zbQGudZiQ5/L8Q+we7kOUsE9HeX5C4koxRoqms1rYRr7IMTC
mAlP72cmfXYA+r0c63teGe+DXtC45SahIFwjL6YFIt+KW21vLaAw4OmPtRKTqNsyHZJW/ijBjD2y
lMUtiyETE1m9i83RvkvuJU/vzH6T2znDR39I90WERbYWMljFIRJpHYx3ikJ6ZzGF9YqybDa6ZWl4
PXBIG3F4jLtdpBr5pRHVvM76+RyN0+RhUKgOlGu3bBiENzbcPqVasmrDevcglx9Wr3/Mo5g2IWup
Bqz2ZS4r5aItP5KxQF2qGc8xrYE7UkJdG9JwryK2mD2xSTLgeV3/+efSBkJfAmTxcgKAFtqCveBQ
mXkRrKe5Ebk5tPhmdka1duSzGG+W1Y83UwbDUSjGC8wfZ6OrXCJJ6bRnA2DyudQEmqgsQ0BsNQDZ
iLMWls00pCyIXE86aOvULhshUeK6cQfbuafQ9urZ1B8ci7gbKgTC/XKVvX07iZca+TnzsWyXl7F9
1Sfl12Zhyq2VigtuOMKMoD4Vel98TIygq66mN4ynU0ga+ol0BfoBpp4s2TLsXwmReZbadA9axP/Q
p8ErG4bGGwi/fm/pZmPA3KVBKTsMYGSZvLC5Rx9Q+UG3KYmDxp0YB/euNhERTdjwqV7PapI74F0D
hmqTGa8VYOKJbMReI9kNB1vpI77T39qxay6FZM4VZIRnj0E+nLCCgUADSgUuu2hsl6/M/FDp3a4z
DMi5CNMv8GCEi+4tuuidv05KQkVAM86f4VxsOLh9UqVV9DgJmkPe3y9UtpRpQ3FJfGt4sWeuEW6g
Xaw7NStd075OTmtfHdgC5FHhw6ti3F8GSr3FZ2E+idQtEkxhvmZALnQceScye4e+G9UbSJOmpSpD
IOZaTU/v26UUEwUROAi1A5pulOxo0frEC2NLMBNuq+vUDxUmYNxhZaixHGIAdNCHunyrl6bMYd09
IqScs2i62glTDH7LYTvKST9n0bhtiI44kDumbWs4KKGv62eFDd0msWEJCyfOnv3Irm+U5PcgUsoj
iYiqB8k/cbW8TkkRhF3pd4ytJ9+/RAMlacrMZKzyaGPpcbYb8vEpEf4tkGTcLDblVWQkxlsUiW2c
M4OfTBLRQIgw6hF+zUK0/7Gr1H4DMkiitHUhjgi8MiQmlAFRsmvHSYOaYuIUrmIax40l5uksewPr
gNp7YSt/69R4zEzk79W8CMqtfp1xpa+K0bwOzvyalbSuVgAWaADLsdaVrF4TTQvTAwUFWUsFpzQJ
z+o4RM/8wlW90EWiyLgYmv0q/OIz99X3CNw0DwhteeDDlSNXAy9eTdoZq7EiHR5gOTrPVtauQ2cw
PmApLlcOl+aYMy0PiNS6WSquZaBf6w7X38poSv7+WrkXOF2pR0KvlxGr7b5/F0U3H2rfwG+amvfQ
Ju2ZyHSNVZl1jvkzKvEMoj3MzW2qBCxetZNMcJiMlYqWrBks+iKGFxmngdr5YCoH2o8yx0ve1iq6
NqFmR9NM022+KL+SMKRX6IzBa/QiOxkA/rdQ/U8GKzTspOxXzHBN716T9EW0yZiUw1ao1p5oqYdG
krRZJjLZJ/6r47TmLQw+kdK+NPbk78pOnia16J+cjlywkJuzDsCBawCDx+FYxwT3xAkanW4cw+so
cPQW2c4YEB7YrX1GgkRS8Vy0+1KSrFmSt0csF74Ihoj4rnA+80HVi+XCYUqYtCcyW9CU+K9EG5D/
ZCe6NwEiOjbs4zepyoQ763v9lED5Z3SYDwtSQ3eFz8zXrKoj6Pp5TUoZu31/L5GYnRENP4ZVozHN
pFkH+w5INSTLLpDGIgXRAUCFrAxkeK9rvziPyAXYH2XmRqgDirKwAwYRoOEsbR3LMtRqyKHRJZuC
+NLJhxaC4tZgNAxlzsRSoJTOqoCsuI/YVxLj7ZxIwXooZ5Kpwdsc2VN4Jn/gU6R9ToWePySl8tmp
VuO1kw2YbLDrjT5P0oNc/jWmrXrI2mmfOuMWXjayzvxkD05Pf2cxuVCDcltAZdo7AQk//a0fQQET
dwrtvdqD3P2cLVSgcvwoFtlMUmm/UNFMdEfMMOMYDWQLap3/40VN0vKo+GwRpE4yjmAndrIrZ5nw
tcRKpmN9cMb6pPbOJSvU31ZVyo0/schvGViOk/OAv0agA+ViRB5nYk5lxRQy+7AY5IDA75gWhfI5
lpyDPlR3EOzmNiHKgPXvqG9kpPHQtEl5YvS0wn5jr8zcSNEIFIvmIGmOzM/g4JdMcwdMVXz3KL+Z
jBh2xGZt1hRCTIgpanLqUXr2h6aZK7Y91tpXHc2baaN3yqhbXmU1zzDB/qquA6MaGuNJWX44QvHK
kiyzKphpRSjvidWbAux9JJBJzdpFaVQteYr3Xi9OlMsQlyb6mSEruT67isR7TcznJnkznGxD8EHs
jWryyM5gRCozTZd6aJkTxI2xLRqn3cS6rbsFQ7o4F+dAK49+QNT1uKDPqxjud2lMf0aq2LfZrORN
KYjv04YRvY4yPnRNFOxB5IYrdlwGeXqq3DLI2GfJoO3tUnVHhpsH/R6os3oy025TGN276Bk85RKw
Y/nLQZ57lWwW6sf4GUtW63Gp/5jWcwhrfMVuc77Mch+3b+HQWWwrJNSphoKkjrRNOgGXsHq8+53q
LDT3HFki7fGoIquwc4eJOFd4VTYPHOcEyeTjfmKHnljUJ7P/LQE57kuCp/EOY9PKNNVVRdUw1qff
xtH+ohuvqoloQvRs0kjJFi12A4MRXmQhH++wjFsoIOZkpGfFf4pWkMKeXFgk10q8j3VtcplBMt+o
fQijM9aqAr0hXGXXV6rsOBgNAZQGHB4jj33mmzQ4EHMZ7AIp2VSiMJAKxA+cXcM6ylh3+8rJgVdz
+IeSnY+QAMqWzzYFEzgQk2rpJUkhWfPE+tPfTEasgCah/dMxYrbSv5cWtiT8IJYHpXWyqCOVMCQo
JzLja/sNZp1RujinyF0Y2rrStsctWc3jvrKKF8lIaTsQKU2WnM4+Cl2GIDliFVC45zNKSuBIvFsA
jE65yJ771ngUcdRejKE/6kDrOPs/RDN/RSqWd5+6jsi8E77zZefBMJcMZ77qhaLxwrg8VcA4MgJE
98Mxq2ygZUZu2lvljqb+VDBUOPQULMieWboJfWactMYzUCPf7hEkoohGixOT7MHnPDFfakA+bngH
eqyDENVl/lMj75tBrxCAh5k14nrX+oG4w27blVa/N9PgkaBaLi8tY/5P0NHGoVL0aXVW2lSwwQci
A0x4nMPxz+7f84706y7O2rMT/AYF+EF8cVR6oUoyg0g8sjMWvQ0ULof6c2kyJz4ydP02K4TJMat1
I29hlpJql4fPsNbobUte1+WXcUSqTdFgvUzYj+n+byQyc20NHre7hjIn9srBwtw66yM0xOZnWNBI
pQAHaxuK6iLvVbZNBs2728o2QqmkzSBnIrhwAMq0zWCzayQ6kkwcY54o+sg1pKY6xuRYzEQc+HgZ
XCO+V1FFRpId4OakdybbgA9/nIBqTzCpvKHp71DO0Z/bU0jeX/lRtzgeUKKYa9XBFMzObD2UkAIS
uyvW8Rz89jgdUgYiB0PVNsIiMjBwyvrc1E9grJgGCWqXrDMvqmWlG4jIyPjpB93QQn8h22ffR5VK
8dWv1L7YEoTDnGng2pA/vW6TB2mEEafdd5kozSauEF6w6aD3jhztpM7BsBq1aBGVvlZZJ/85BGQe
q3QASz/LsDiMN1D/Ck89FAOammie7lExk/UkGSkjvhhWmUD0lKCLb8rWrTiKV6POsC8jwEDX5lef
ZHjPYUpA//auhJD+2+C3sYL6pCiE9UG2GtaG2u9F1H+1mgVuHKTabnoUBaFonUU8cNgy7pUp20WT
Bjxg9wS5rDh00OnctIEtx8v7oQqYi5LcJ9f3b1VbmRRiQccggo/b6X2FvV6XPfiyPQ1h0uykWX2q
osFWVJIFJrqZN38q7gagGhT/Og+ob7QHG7GeYX6jQ3iJnLR+L/ToDILa/LV9Ze/oT6DGm+vY+Pad
wd3XwEF1CnANjEN6sxVIDmmQHUTid+wgh+QprIZrhwtgbXeQbsZmtHdMxaC8ow6HR3Hvxmi6tSY1
UP4s62S6Wz5bB4fdrVvH5qMd1cUp77o145TiyyDoAIrvSH4LdFE+/WbZoMt2QPpIKwjOw2QxzHvJ
R8LYzskwQ+iWojI5srSdqNOXxC8lNHXF3BqOHbqinlFeajyS/yc3TP82QmJd/F+ckxFu78/8f5on
+TX/JjcI619SN00bm6M0TBu49n91TxrSttiUmbYQ1oLr+E/3pPUvrJEgHTjRVUvAWvhP76T+L+nY
hlRVDbOVpQv5f/NO6v8DGYJ3UtMtUzWpVhCKE0D937ENUtNa0YYNXprEMtzkJQ6bTytbaOgkgAhb
hTXMpcecXS2Sz0VHOSbM1MXI0oNrlqvCrA/AmxhW3BfXeKQTc6rMJ4VICxbyqDKtX2kDAdQXE0vJ
qG68FoRBANx7kTTnWBW4uFnU1/b3nMt98R9Enddu60iXRp+IAMlivJWoLFm2bDndEE6HORQz+fSz
qmeAuWk0+g99bMtk1d7rW1/lPgCQFfH4UCTEenp5Qae9Jhb3NAgIRJpVjNFi8G/d7OWxL089D9vF
bM6lKF/i0dtXIyXf+FePQz2fIxR7RFBYLtPkLsUH9OMOJwZMQS7e5dRBwz+hqthVSfglx/ahaVpc
DCGURcuprA0qIjSRm0gKRa+DajVh8JyxiO/8X/dq9sk2Al+t+PL1kFK421D5tw6HRDGTjXOKtYv9
0JbRA7A/Zh3qmobqddliEmIT4gJWgirxgpCtIISRHvq5DMYhQfAQBpQT7cN22jgO/AlzgigvHiWb
vDI6ol9+KrvsOjC/aUtnmybjtxj0l7ilm8jPDvLVYNvLaY2qgbCgoSLsGe2Js0c/uzfXT7NvNTz6
iscmnbdZyZTUzLuHGNdElAZ9QZWFleVBzpS3ylC7U4XCx/fDRGNaqR66gSd+nsCNGWJdcwzO8oXt
CCeh0Hpx8w/UUc810DdVtiDF2NHZvAZVSl+Wx+tBtxDd5fbaYoRm+/lTNvAJoFtU4XnUt48MIWmm
EKP7W9nuRiuSu+CrWIgCRST9uKD06VtoLWfHI/wzeIwWEf1DZyRN/9KpQkUtXrt9+11xraAFg+sd
zGLra/rGX3z2LbnaCB6HWD42cX4Q1CfN1Au4y1tihw92S1aqIlbnX92mZgLY4BS0NjbSeUyfR505
7Ey0ARL5lIqvxi52MkeR338xl/xMJ7x8lKMeGwP3u+CqmoB/SfaUUH67pLKPcXqzKWvhbrxG7XrC
rP/gGvq50kFk2S4Fg7VdBpukPQDkgnEYRLSjbs5+ZlSxqszwZVBGyYYuGeqs8KtyDJc7a0p4Wc7P
szzHIZmaHgaw5g1Qwo11C1VOdXRyqm/mWPizFgoIXPJ6WnqNxd1vvbuVz0ecpu2KXoBbbPb3FrJ+
TE4y2jeFBGYrnIOflAQgQWwyqAdmaGnefMU2F1y3fXQ5MLTzD7U9v3bi4tpaOPUR85Vt+F44KCws
NaVLXW07yuaAbYNIlAmJM9skEETU3CduEes+FAe/h46f71WXbIQ7nEXbhauWn6xu54E1t0ejc6+t
PT2FWcmALeI6xOakbez3qpB7b4wOmhvtTQOrTJd8mvVrS56rcdJNUXSv2LlimJdpl9Yc8PVXZ9HY
a14z011rC+tm7S9GQoyw6VKxQ+9Tg9C4kozvvTy++YbJ2J36DE1E33q/fHSKpHeiv5iO4hXnE0o1
2B41yXCxQ+feOXKEPz8yooyhbX0jaDJKe+b+F9PZk2yiPff6nxIDGE6HhtuhTiqWNghfNF+UFhC/
ks6DVdU/Mj3UrnPSkYYixUNimHb7Wdn0h97+WLBOJB33ckFNKvZEGNe535tF/AJtD/ubn/yRfj20
JM9dWB6l/BVhdjCz9qJbHRG2I6PDtzbLnnzZ3tyRGGvpDggvsFFk1daa0GXkCLAqcgJZ/Zyl9X1G
WaOgc5FSPDQim2niWyYmfnEJOJgUcnT+vhEbqxi+LHbL0BVEXAV4ZvIkEOOJYV7rOpO/MD6LKkcI
Ua88AuMT45+JPEIAtiUo0HEcktRGI35Lj1+DjEgMNxjlcqVvaouuEWoenp+Ymc+5UH6X0a8/oFQB
iGj5RZhfyvGlw0kTDtOGYjHw52ULCHKSRnnUgc8dnkqmGT+NRHtXhUTInOqnDGcr1agNMIRTrk17
huh613F4lennwJMNKfA6BsWaMXo1iF8KyaWJq3oT4X9coGkh9Ry7PneT/mGmM0fx2n53Xe0su5DQ
VHOcOvOZOs9+R0E0mya8Zc78L2Of0Fa8GBYmA+thNHdumM4B3tODG6tdeeys6wkjvtvSLdlfzIKO
rLh6KzC3GjNt9TzZfDYs8Ok9S3Q5G7uY+KahFEWudRMw3lGRPEQ5j+iFmqoQOYo7NR/Cq/5pdf4X
ucU7xQh/IZj+mJG97jL5rM/tQkY9/zSa+siMOhzELUxyucrBUayGXGcFxtTF3VcVyW+fgrjAjYa9
lTBETPge116CCihmRlh+oJtemySy9Y4ehlTbjQV/YD++jy5aVJqYTVvcGk+/hHX7ryc56OkFEd+X
DFh1FbMNoFeWm6zOKk3X0ksyczaQ8U/fYtjJG26a83cxftQdRndKH62IfA/3tpFGcDmRPmtl+pI5
aqxVvo5Q/lykBgfsUjbHKr0u5Jqg3aaV3mpfLDN8oLQ4Xw5LGO7GMnuODKLyS/tTKqQ1slHtedp5
qDDFo3Q3uYMzAMLQVDdH26XdNmr27rQQvsDNUuj5ppbzTZLTgcQnx2R+gRmeTQsXppk9aLiaVpmG
oppeYrSmp5kkEHpJguQJPbXlloepvXWFgEA0voVjEKaUNtNBohM2+/tOsh5sO9fFAeXsHap4IhHF
Qe0w5p7pNxyl/ZwAPXpldSzt6oUOt2uji/1gFtfQbUgE0e0OnhIMDdO9BYrGCmH1OuoUvacA7+Rf
pHnHcnjCjziZLnkPJiSyOTlFw+c3pJolyXHqa8wwMz1/UQ9yd3zGP0BcwDaRW1KYmsZ/XtQe2KoH
7giKMd6qMHxlGBzo4fBgwJt3ko9xalUwVZV5Mdil+YV/Ts3ig4ZzYjbiRWT9Z+xnAM4li2P1mIy1
5M7FZk1wgAxZwHmWcwQxT5ZLdJ6tS//OepilYLue8mSt+4gQ/hyv3iW0V1jdnwH0biE4mr9cQmHz
0vDmysFHQjJr+nJlIHC1aqT7cbhnKchXU6avkx1tY4Xf1MtBiza5f5dzht7KowDBPDVcyPsh5FOu
7Xw+TIVkU8w3Y8lepGM+9EV6t8i7LbZ50szuqeZF0lKfFOb+hfToMTnO0bPW7XpJZbrj3yQIp5a3
QR/NEZdw1P/VIxuzD4uipo0fRluHo5SLYFIX8UcbMYH04t+4a9uDn9YbTwnULU/bAJL6WqHzoKm+
a9ZQbNFwRpXsxngN2wXrxLDdgX1R1VJ/8qvhNtndFfZ30U6AnlzSNW796Nte2BBKUBtJvqwgTMEf
i7dorrMM0Y5M9u9+ja2yc6bbsHTHOBOBJRBFhwQ3NoKlDA1ZI3uauSfhm9CxikF2SLZlgVqVKt89
ORpIkoWHHLvE3Hko+IEfzIlMKdCZuzDSKRWzEwuiRK0I36xwWVtGH8wUCjGUiF5ythkNILAeVjc8
nnwIKrELc8Qn6LTyhRhcSVNfFEz/q4Jx6g3QGyFkRls9OzM5pT9hGX5jjTxmBrm7pNWOY04JOq6s
deoNZBrWIKwTbQbyuc9tYHM423WRYMLFalnaprJbrkWdwJZrMQ80t98YJnNrFnAl65zw0djHrnev
yBsFBYJxL+v/MDSs2UPJab4wxOfXHobB9DGfRU8zQUbqilap+Cd53SDBRRfqb9qFWUkt3YPNM2fl
jOaPPY/KCteU68oEYZLTzogpvZ3adx/haPfu9uWNQfExL+xbwpnXbOIX10vPNkm2eCG26P4MxBXd
8K711ZE6rZDosnbITDBdXmiCwQIe1ikKmVQhj+sWTqZetqpncSxM+KJsBIBXUZyOkb4Y3kOBPoFr
lnYS/Fc40W3olqNyA1pE1hxKYT70Tu67gvR/M3RHrUZQpZMuBPLjUD4fy4SkE7vjAljeZVBJfSEG
Lm0XMlnuJgav/rvRadvB/2HOcc6mzSId3kde95qRCdcmYngxZip9s2An1lxeZjFCt7aI7jE1XQtR
6Jmau5lCB9kv+ZPpLAC2fUJQZHjvY9IEFUk9L/vInqK4om40zJ7qAQQvNdIXWhtUdpduEb6FL27j
EmaynG1i8lluA7/rj7IpOaCQQz3axvdS2nvAcXc3TTZu/VeTFu80pSoRe9lNTuqYD87BJddEQmvp
GgP/fczzyO7cIyk9d0nWTnfPI/PQ+fHByp47sCdEKqz0h3ZD2dxuVA1uIrt6rGSGot7lKRycDrif
cTvutjHLL6LZxBid6CkvlkNLroNZ0EFnTcPvoOtueJd17K8AEXeLazxYzSvtsob/N9v8AjCU/jcO
6RGc4hTygVvMGGasACw5y+FStR1iOI7foXJIxBvdfmtyfmgcZ3tGtz6sgC0whPGIHog8zkxt7blc
U84Nbuw637mrH12mgXEfPVNBtNao0LX6eV8bHA7yYesOdoDRfGYuXsfIiW1M1/QrDdn8gKrjRvvE
c8hX0DNctbIs8MyTy4dq4Whhd69cogldYjVPftFd7kK3RjDPLnWKz45NCDjKDfpRI/vEwQBToOQA
ZiQ8joeg4fpZav2O/zT7TdypI1kZBXH2zTRPlINYdYP2hCOYvO5yqG0946wfYgQEqx3LX9fueDWM
p0I610mIz6L2r+NUHN2ufClsZFQLDYt2JT+M1j1jm6bxAsEOq5HrLJjbOeh2VwtxJ36E9NwRPd3G
y3CmPjEYhnBHZ/wjs0U6oW1x1Uns6n0VBu7yW5O1dKT7wpyIZL+efIJkHNpkxIMMQWZOt36y8lMx
dN8QBPy4i3xadXHEyyD3gN9oW2bh6/TErzoBm01FjWZwsu2sn1RNZCnEzK3mpcEtaNkLPWENwetZ
vg21/uEk1O51VmAwpPbp4PI0sU+ox14A+XJ/2dFCsa9y69kxpkP3OFOcvtHD7gpOczJyDrUTjaxD
R7V9sqFnhKdOzb9U2IHZiA+kVHtzGaaV1JMAEPImi46jRHPJYx5CydQ9VSXV8VPVnUKffJJKz3fW
GmrksesyOrdH7dFVJagah0H2Qdn7GJsv+DI58mhOsaMzDK2w0nJiwAEUPjIfoAS0De/+YO3qaaR0
SqfS2uHU3x2XiSCH4yEmbgqqU+n1fBw8x90n8N7nHj9KTJSIkMBVYECZchQHJUYb4KoyzY+6n5Pn
s05tlX6bo/s8c9agtQslv49yhot/khcXq2cL5pJlsr3iUd/BrnOWXsSDu/TECNhylf5fZmRba8nr
bVZkO+oo7lH16yA6FT5ZXVDBGE267dWfRoucHNaQTNnOGXljgZlxfERDOv9C4gQUGrKxPjfdl9YS
Una0m990yhz1mi4en2OmYTHGCgCfbl0K4zvNUEqBuax597N2cIImZnY32T/t1DUwDNgwzKJ/oWeC
q6h56AVPCN0yLpmufUHT1RxGugb48smM2U+LTdxZl5aSJCN+rZs5YAm+8az3joXCquCekyThmYF+
UsS7ajynfrzl+L9xgNK9/L0OP2v9rcqIoWRJ+TxlppKMB5VPAYhZ0Nxo6Rw9dVaQPK1V9efREzG7
bsTa/D+i2Lb6O1ZNWrUHgFabC6C0WR/bwIc52ZlWsr9vYedM58iyKAkyrhO6UR0wx76L1r824ZvG
CYfLuHbP4tHfJjRf5GH4j30hEwutB1pGlcf8Lltuwox/PL3/82pybDK1oG1SWlrVUohOlLXmEt2p
kLXM9Ryulnj5lzURgz5x7utHnsuIZh7p+Ao0qaFYwlPQcp1murp4IshGpFmufOwTyo3N+Yv57cbg
y8NLHnGade+szr/zql0LcyWK5JjhcC2zrXC1a9fHQT/El8z2Xqw0fyjg6bCf/aYJl1+65A2W68Rn
UjbVSDcpoaKFIExtxpOy2+NixOsUHxPJXamDi1tsNuvNGz/ii8b0IR8QpFMgOGfViTOdR3KOdMAO
j8Y2rIjdsdTqyKL3DsWP9gW0kZoEUMnlAsDIMUIGc8zZMvnJeP6ncUMJUsdjDaSVG6bSuQIi6cYz
0xrifTw3LErlhxE1mT+x27lNLOa6MGLOx6sww6GSM9QAdyTfVpfnAp23XlwL6oXM3PozywmggrMv
3CzRqyy7hMyUzXk6ipZhbx3xXKdbaV14y7aaxJ9Sk89jMHnvXhbullSZGcyDy78yw0Yx4qDh5vHc
dYeR6DUyZg4u7aaNun32kGBdzzaxQ0tjfu2yGip2VDFoAOP0ULVir3NWlNq6Rnqi1eTZ78MocPgU
mz71Oa5sBsrIWqKFzcF3t2yYhgVesVuj3ubIX9ORsU8Soj9LGHQTfRotnciYfcckXfV9uzYYo2mQ
VW3MchO8vadTbyIZVprtZrQ04gT9jjpuI7IDAqRBq04iDK5E/WxU/W6wVHPrytN3g15uiHxKJhK8
0XYigRHMsWNgyyBxAaVzR2TCB3Jvh9op0p21Mc1kINttU4w0/j5O+lPPv5ZkLpUjKIUBD0IkcbbO
z25CbvYd0heYlhBeo3eth1PooVFstzMNUizcuqQ45A55nyUpLhKT2tSa9zhH/FzKC6fzhSBDPSBh
GKD9QZn4DlDeNgVllu1yYD/T4dfIn/A1wraLfy2FVVryQvn0PirdDVeMoCR+EMV33XCffZwVGj2x
fXMbBfo6Ss6ZyB+L2Ecm/y5x2rs1V75uC2FpJRiGvq3lQevuss8ujLqAVR7BGXYSoWPnLC/gnZBj
42oEqNOJ9Fo8mbO9SYm10POP0quO5vRZNLOzM6IMmSBz75IW46GxLlXJTGcpX2gOubmueMS8+BBm
4hyOYRA22sTaNWO3rgvzGJH8MkzMMpVsPwwnebCkbgZTz+OonrMfy+WVH9UVoM7Ch72MXkDt1pJR
V8NhjHTfA70u4Sbqo/rY0law0lgA1SC2bhy+UjrwNcQEIorZhwhw8mOBForhJpe9sPgZnYS7j8Ph
mywrqNu8Hwp2n9KfnTPXdEQs4cpyqKv1Joh1ggxsjZbZCNIaA7i93MoqZDkdWpvph7oPojgDBrNP
MDJUMsW25vERdR0is3Y7DR9ad/FQDddetqMhb5OxKhHuXnRvVexsl/qIboU17+AgzE6YFHhIW9Zs
yXmQX5zu5n0m9jvHiEPMTWhoydIntSIXUmYKLLi0aLcstOAyWUrzJ502Vt+QgYqYIujIajT+NYUj
bMkG2uv1cT4A3zLVLK5lBBJm5pgvNiP7KRsqIPMIhaa0Ey+QxOvSjedVIcCyGk1eyEF053TQUNlp
4tVz2tswjlwyGgNDjwqhuwRWlLGUIzvNxhH7Kyy6nCP5iBtqcSvUCpdkKVdHtdbN1YJXsOl11crX
UsvfUK2BG7UQ5nyFAk/qRhBKQle+Whx3aoXsqGUyzY3L3ksfbbbMtlo3V+ydPbWAbtlEh2oljcyY
5bRaU1f3Xi2tB7W+hul9GdlnAwnSwKdW3J5adg9q7Z2w/57VIlyolXjBbtxTS3K40PwpFmQCWJ9j
9vqe/1uoq9V6KJ49Nu124dp/Nbv3VC3hXbbxMVt5j4ZktaQHk4r4jrG479ngC7XKb9RS31DrfZCS
r0kt/DU2//5/CICCAUhUUdBkYkFoFCqghU/EVXgsKoiAUOVnobCCQQEGnkIN6BJZObAHvoIQaKTE
m6nABKEQheU2K2ChV+iCgGGwYRk4SauoMfAlFfDNuYeFYQG6syEgQkgIphHKtGm+9ZRvcNZvg0Zh
E0BMbObyYlVCVCQKregUZEGihVhLO76A8KP9OfgEyLYU0rYKz3DhNHwFbEjwrUYhHAUsByTk0VBw
B+UwmCSjY3bJFPohFQSyDD+W6RPGaVHkL91v6KHH1FPkjWW5izqCVmHHeT2L74lCTFwFmwCS5eQn
eFebo7j2DaTSOBNV6prnWMEqQmEreIKBKbPkmIYRPkf/Vxc1B7G6AHbJ6J3VneFWWKXNmBIkxoGN
iRUkYypcZoKbQTDhbmeF0nQKqrEUXhMq0AZukY9h+kLPD95XKTC84gZxLOPU6NWF78/M4yQy1lWP
Fr9SMI+psJ5RAT6+Qn1SftxdcWgVAuQpGEgqLGhSgFAPKWQoZEgqeCiFIpoUTuSOW6aOdkD05i9U
wBG9zO1Z2JeC62yrkKRWwUkulFKicKXOe1oUvuTBMYX/AU0KbWIr5a9ThTtNimCqGVxuS1gozEs6
Y3mWHSH8j8KlKgVOocaYFUgVL+cErspUgFXhTMOqbniQpDNeMoVhFQrIciCzzHgeDnW5q/XW5bMH
vGUqjGuG55KK64LvStRhqdH6oOVzvFk4NmsKBqu79FQqPMzqWrnqLY4qPHq5CX5FtMKsRwWV1Qov
0+HMJmeuCXahyUpcN+R88KMtXJCLBdWAWOszcjSPZBxfHuF3XWDykJnHFIXDLQrtA3Pxb18Wn40T
4oXsTkUr2msqzVvTq5kpPrsqxiKeppiDKqfbFD5DK6HAuga7VjVTZE9pQ76bx4JURTMdUMxOOzjl
dWxTqegJ4wIZan/aSDseG5ommPUutJ6WAWkJBZcC+/VQf4vC/7Co7IiwcLNSaCD9Xs+uggVDhQ3O
CiDsIQmFQgprNtZECA1mW2cUIf3aKvjAD1P8kAy+eJwNDQlnrVoE+dsVOX6fJgrq3UbmStjH4uIk
cabn44jzo7W2QMztelQQZKZwyEqBka1CJCNkZy3DMbIrvD37BT5ALPhPFFppKshSdM8uX4dQ8CXA
CFvhN7omsVBCZxoK09QVsOkqdFM9BHwFc+rhT/4f3Anl6SjcM4H7dAA1h0kPtAQsviOOHmgpURuX
XqlBYaOuAkgLhZIKBZXKJt9Ahauyp9phsv9W6oeab+3V8LGj+N09g0/NFKhqNvqXTEcWMGFSbXHT
ZD6Dmp724hrK1YF2Zd6mn62XWUGwHjSsyS374KGEi63WAyBcrM1IL+6qbx0NtnGkhaElpzjUeAgU
cRvNi/vUhcO/2Sdc0PlNtDKlyYUDSpfWZ5Mapn2m8N1agbyuQnpbBfcuCvMN/wN+IX9ThQDbsMBd
9q4rNLhXkPCkcGFmpzZfe9/syFmd6ZZ7kVB4RFfsfbcs4IpdG228dJy2zjiM7M8B8Cl23jYKWa7V
Xxwnm86DGP7VTnsPFdY86FqyL3zT2M4T9B+fi1sWzw9eiUOVAk4KlfQJMlXB0o3CphtEgAqjzhVQ
TX1Ct0J03J50hVs7CrzOFIKdwWLXCsr2FZ5N6ERsWn1isKzgbQ2Km4sdFQJw3b0CvF2FetcK+uYK
s+k9nml+zzQ5TnqWK6b7MBvsL0ObVKtlQzcM0x/58Wvs1ed0qlhk0Ry70RpirqEsqrM3xfArnkrv
Jl51Gotrr2B1dHLpBjIP+Eeh7DlMO80RM3DEJyUE3anSiq8pOXjdQsOjwuGt4SmEjq8VJk8It97F
Cp33FETfl2epoHpucLsSyn7+D7eHu7cUgB9NoPi9gvIHHTw/h9NfFLCfGl+OAvgzSH4+LCdfmt7G
gfF3FOyfgnWS9ytJutFyx/kbF1GH1Mmuw2wXgm8zGLrOdnR1VJBA/hcpUOECQ8UM6MNyN5Jp0MZI
OP+WPS8dP37JVDwhVEGFWEUWMhVeGFSMIVOBBq7DiIHIOPgq7GCQeqAyCYje510lKvUQXNbjXDD5
9ihvyUb2Y4WdC7LejLi8lIdLYmGoz1KQGL0bGOJOb0RgeExQGA4zthlqhE+1TLEjl/zDhef8vDZq
z9zkdoIaoouIdnCcx7KRuher9rdjF4EBm8+DCoRkKhrC87E50p5I2zlXiwKCX004JlSW8+D1z7lw
zplHetquu1dj+oybxH7Sxzc/xknotQ0pUcy7RU63ph+PuzyZC67ORFlMMi2aCrdwylxL0i62ir3w
dfOk7YnCeL2P5ljr0iCnfmXXGQ0ksY8bz6e8lozOBBOlOXwUunwTS8yrmordzCqA0y6IOaiijgG8
VmAp1s71uJazhL3PnnVJF36LcqU0xgbxglFF0bD5cjSi7qMpQvJfA2eXAq6DOXl9sIaKWWKOkjwn
Ko2ReAM54z8ZZKzVCYwIaUXc3JgS61PCfRGR9O6E9R540Ge83VD5VqNxFg18yVBLZvQp+bV+/jBI
NQnDfatUzKls5mvPxCFDLXPvkvHdJp2P1YU1tKj5XqcO86hJRadcFaIqVZxqIldVk68qVdAKR0Ag
7ZjXe1umsOomTjKbh2w3bD0EmoBrbI2cIK7im5G4NNYpaI8PN9wu1LSTE3ojvNdH/CVnpNul9HvN
tiRhn0DscmkKKgvHy5Aa7wMj+4MdGvxvwp+pRKSZI5PK+rc8Nv6hBDXm3l3bVY4wyCluy5wlTFMY
Kk3zwH2BVz4bdVTSzsHsXf2U52g4eLlfmBZEmfvOkBtQaMAPFIqquoyE9gpSmYS/Y9RfFd1wS77t
uc8wbjNu2BXBABL+1DWUGCpN3qmx5i/BzFYaBql0Thz241OmPztxXT84VjtT6HyaJfcrLzJJT0+V
+RTP/IXHAne+7MsvW3mSumfeydI9+EbIUxg/AKCTGV5Hg1Fug//3C40Rv+ixht59UDUJMgv3/Bnd
XVWi2xK2Kt6b6xA8pjBpazDDII9YHPm5G5/R1P/f3/3/P+OCNJ0mABS+YWeXlTY/yHYvKHPWeShy
HctcOZ8mg3eFjqKbYRwf/Mgct4MY542TTMbBgMTRWvgqfdAvTmtRcJo0BmLgoJgma9NbRnPGIfJV
Nku4wbOcHiBkdLYIl05P05vOIrrFpacRdeQgjMVYSHs6tE5CQV4Ff2YbNa4A3Mydd/cnwY+C8zX9
p9aAHY6wVkBFE+aWDCdEOFDRYFTGfUlnyeTa/VR3/J2VgEA6ER7mqI34gy0U/UbDhUJZztr9MF8I
pHZkXpdjLSfj2BHytuJuOuqGJPXjPTVi8h/6sZR407k4WH5SHw1n2vhm2j/VznBuk5K9p85WG20T
oQ8TUUoYLtOZBpJrxKpJ84zLkAntMnT6qrI5WrAR2/1XTt0M8jAUbMeXqqRr0/CcXYTklJmGtwDE
WZYXbetiOCxNFzhmBazB6HVVQ66sojbp2c2ht5EeNoZC2MjRcD4eU6tBQGuYgWfzxWIOGVYClSdl
CqG30cwZ/VWYdVstIwspbNfCtlnupZd/Zhon6nhunL0504E1npcktE5TkfrsWdxz3en7qQpT8ocH
QVml0oZ9mf2v6ecac1t9ZA4jOWrH4VO2VPaWo32MU0cpcOLRZi1ev2q6HgFKguRWdGHvMg4Rq2GQ
8ilkNsFx85Xs5Hho4uZ1otJt36ryMKedJKOX/tNrOQ1EMZnLdq/L1n0tcr289Dq/xX7PcLqMkls5
PckywuadRtrZRPBSs35in2DfLOxhQYUbXrVW9Yy9CiZqDLNRsmK+5YSZLhebaJdTQE72ufNkG0tP
KQgYgjbkdBiE9fsyJn8E3IPK4F5sYnEgDMy9shE/wuVZK8fkzaC7yxLat9Y6ryMzP7JF2WXOtB9f
E4+LTxNrDBfPwdx+tjjv6N64sXFDsN1im8ZUZu3L0WCdqf2TXaeS2pRDZW2z4vyfU3zNJZjA4SCB
W80Z9aDjiI3GI3etBXqS90c2nZRfWgUB2Zi3a7T3qynZ+gvoaxxFX5Elt5YvQPCbAi1p5mLD1Z0X
P6/PVCmSpgNHJhXCA7PVOAnXHUAxIEqy0E01v9dFs15AroZWHDh1p5FoYPlLa2MxvCdOx5Yzodmy
KtsvezCDsG/9oCgBEEuoTAoqR3J+jVrvcFspwzoPbH4MjUXbOd/GkyataTtgnhSUtUFnuE9pPN2g
tEdaP6dVDdowN1falPk084OhOZ5agNVouqy5ePfKMlQx6dcw168Nc+427R9nK2amu1QxRFzxzh35
pxW0WZjT+Ba1mPjrpfqN09Flc8nVIy6vRtLrV6rCJi9IVbtrKsCzndLDXiFacKMV16sZuUMDLGbQ
7Okk45aD3ESt3LCKHQOzhKwpJ/C0LX0TvP/NwVjhQfK2seO8emFCTKInNxnPTFiGxVoTHttUTJZQ
6NMJxpv7Ohaj9+x3JDDJd+80+ufL1Li6uc/gqqDFZGTtN3D9ccqMWEc0PVqRz17LSI+ukx3KrPng
x0QzpgR1QrWzmRObLix73Mu8fC6FcoEnfrsBA4etaaZ+3TQjgcYYomJSW7YSr7WWqCkZwyqvcXFv
K/t35Zf0uMT7psRHjbpQoj41d+ZILrc26ZPPbR7DsVYd7R5AVzbsNbQohgKjWC3vYyRSXL4DkTyW
iT0yETVeWz6BZo/Sr7WI5YdVie0RjrjP8r8mkzO6SHvZIeoLmL8jWku/dVq8NlGcfQ78+VlOpBvo
BAT9WnKNYCwrDYlE4Lkt8+0hP3hebuw8E2tsJDPMjE29r8OKuZ9XX7CKKkbdXOulOQXxMU7Y/Ody
BIFGIsnvmHMtR76ekmX/yiy5BAH3jPTydu6uHqObbz3MoKk3V+DE5o505osbV0bfxBu3HqpLRt8F
GjWCoYLDr5dmW8YufBDmUD6ARgHUpech1d3HcWGtg67CJhBHsbFHVNWo6+lQajq3RFfaOG2Gjblk
zjO/FKvJ03wy8i4fwRI2T/Mx6rFkzjR/p/HUdpfG21m9APbki7m2GgD2/IZxqKaQAuMMjpR4S+Ob
Cofj6Ep0eRCWOT/SGWg11I83bIQzXla/NqOm1mud9dJnexaKXeleEW/waJf3DqNHuqCF+Kg1jtOs
18JZWwv0qc2zkXI84llKlfSaWbB00bT6GUKcryb8wgofLyZRNC/wuP9r/r8wB6yaNq4/YFRaON4e
s8IJOtpJRn4ewv0XNjdP0IdT/aF4WGUFmakQcy8/ML4Znl8dJp++mbY9tlG6pTn75CB+8IbsWBhU
rgPSybg9PPUV7//c3bZ84UPIBqWCFN2CFziQ2fn80lX0CjuXwhUbH8If0fDVgvtIPkxLbmxul1BG
dKKYn65JbElR3hmXJKu+txFMR6o9eLb+iAz6NaIDAzABi25p/xgz08Qu+9ZEc4y84d2BIliYxqdD
/FumPcq7x6GrrhENnMmkHxZg3iKrnh2f+ard/A3Nvmhes/xHr84oclc0tTTDaahRU/vitXYdSaCY
fVEZPRqE3v2YPThx6RL6BF99noI9QyQLlmTeW9VH+6wPtzAQlPRlZzrQgznD+Ci9NX9IjcbpXlu1
g2qYeXcBYdoMXmbMg4aiJd/7GxP5GOU9l65kVevUISft/5B3Hsuxa1t2/RV9gFABb7oJk94wyaTr
IGgu4c2GB76+Bp5eQ6oKNdRW58Yz5/KQSWDvZeYc88Ac4IDn5tzFrDylbTFW59VEobPLSAA58L7g
7nawNqA6glmELuHSUo5O6VPZvpfW9yJ3vgq1E5oUdPpEDTcxI0PFDJ+zhgFwRzCjbUd7ppG3Nq8P
ug7z4TmfKPqFsS6tDSaG5FPIXbLr5267EPjmyqn52dndkbNHPYyFdClj/CGhTRHRS8Uq/iK6HbVV
u2BiteGIquwvhCwhnTDtXy1X+eB0j4YPPORJZhHdscpcYLBr2rVTlW9TcGTMDoEerHhNbTjWjQw/
svgKEX5L3btBCVVTuanx2dRhA9REOSTrzqQg7p7VAu90YwbwWoLc1D+nEqGz2uKIZcoxs072erl8
j6T8ayznmzbK7riWJbTKapt/S316sOf8lLbOrlB4sQY0r4n5NFChRlC51TaeXCdBgJTou1GybBal
nDjsAo/Ih3qKdczqiIawfSAJgCzOFRE5T52oca0uqLA70iEaY9yTW+RXdnQAsbLFe3hlShvkqMCM
Yr61YfwpO/PDtnrgfeiXRkN1p6Y5x5C0W5tyT2UOBstgB1mUTWG0r9cAal16k5z2TykQjGpgqDKm
n4glV3VLI3aO0H0TBZaatBB8Ut80JHSr7Dgyfde2nDH90Llg7Y5VI+3LocRFS3+LNUGqHoV5YH57
7EAEFX20L42EYpiVbZ91t4QKuBisV62kznVCIJvQ8rtGf8/mn5RQLVAMe0NlvQjXIVRewmY8yjrC
3Fn6yCbC53sL9kF0pwd9Jx0Ahhx0s60cpyfkjm5BTCS5D/4kScCaELvasEtniA5G6WapedA1qsih
Gy4yt6Nrw76vq69uYmvQ1fN6kyuu3Sbv/5uT799h1P+j7ItbhZqgXTMP/1uyoI56ilhBw9Y07CPr
///zdce4tv7p/1nlqTqvyA+PrdS0y9NHBD7LEyFirUq6Z1kCl4dfPqNfh4TLIu7PWm2RFeTwxMtz
4v3r2/l3OuT/z+HYOrbE/7vF8jmvhq/svzos+Vf+7bBU/8MwDRM7JBvu1UmJh/F/5VMqeC91y8JQ
jWBec2yd39+/HZa68x9sxhX9vzksdes/LIwLsqUbqsZ2wfp/c1jCsvkvz5Cqm5q8Bm0bhm0r1Ef/
5zNUL5G1DA08UxVoyqYJmU4Sb7ud0tS81Ir8klZrO5ip40HUjWsRNgtmgbXiYLlx1jkXTaGczG0U
A0uVFTsz118S3ojT2A/vzSw4u80FvO1ERDYi62UjCIW7tBqalWnujryrNlVZonq5bVZXla/PtJzI
t6Uw5IO9aFu565IXhaCY1RHDVFHP0XlPib3XxFJxiQzVPrAETAp2Tac85ztYI3ANaRhgU5ujWwqN
6mXG8jZOEv++ydCmU2d5BxPj2ZIvSyGIhdZDwBoD+iluULtHTzE7/3QFF1smICJ1yj1n9IcnfOaE
t2EELKRAyRR9Yfmk5+krvTlfJCcMRO0MtxGRTPXSbZZJsZnWKTODPRphI+uICdHhwHWUqY0d5uek
FhT1bOzGVb9ezBMMT0l5NjCEzln3EaX9L+rZv0irfnqt8EVWn0Mn3rF5DHCsnBlq31G2HvMY2KlT
PayhwA1j26/Iyh51a6HK6X+0DuHyHCuArTuD/DbGmnXGWmC+IQcn64aTkBbtnQCre5PXHb8hRCaR
+Jk6+16MHkKLS7PKWhKSiF0u4HCjhANpyyrHIbg19G9Tmd1tvb+q+vzoyygY69dOYirZ5+F1sCtU
mjadvPUBqixzDVDy4Cnw3hpDidi9UlkrSJ9ZuJhoM+pnmEyHRLNAgSarGLXW/wEriUJJkg7KED9n
cc7Cb54StBj4+WxTUgIbnhl8XJTxGTzygtbEK0i62MThajItzW2Dm5ahQXgY2cPtVEjvoKx1iTqI
wEb4DgV78MgTUv9iLHP3qjfdx0ImgWU0T0mkPOcRcUCLRNnY5K7FMQ8YHfbbbI/w86CfwAuhel+K
Y1aySokiln7dMCnerE8N+5QIid86jYBg96BvZRdrdEkwROMPkI72EAkGA3lMO0VnR7pq/V7BeZpH
G5NnR8eIWDRSCgLtEvork7bMEWBCZmIbQwj4s+2gxA9r4JgtF6dQCI+ghkCSgf1jAvWU5xQJMjNn
cEjLRqvsTzu1bPCKJJX3shaUZecEBF7SIKjmPSQFXWlQuEf4wjZVlj1gGeFSKZqVhhddwXvy/UeU
E6A6AekWDAAKeW8uIwYwslZjy3yiuycxoo1/7Yr80zFtriWeY1IgV2ML2yIGKIi0gIW1NaMeaeT3
Kpj3s2HngYj1fOCamoJU74Fh8UdWwujGSNjJEJjKchzT4Ubv6g+Rqqmbz2KXs0nEr9mvFT/mkFw2
eXZQzsTTgx347wAkHhEX0UKGzTCM39qNP8jvJAu/MH/jdwoZ4s+q+Q9OtpUB/8XaCk1fDSa2nvKr
rJJ7oElaHFSqBUyhUdne65mbFm9NhczYaKg/i/dpAoDV9zTI8Lw4TqV2p2TztIsstO9m+80kuse+
WYwH9l1fCu2ib8X4h7FDbRfV0jDn8PP0GLVn4vdg5VMog//APlHDHs80IFylygLazhHRBgiXRp9i
nKFjeVOWgcm/BOR1wfwza529Na28A4Pb0DZ1ROBRW+nURGfLMuFrMTNymjOJLeBCOET1eT6oSYzM
YC6f08jvrJSQlEjl408qxCM9j6xQGrE1O0i8LY9SohcmHWO8ikbpiaoB8eUaesDv8wKSF0fI7HiJ
kjKRV3BTCNy8DBmIT7HJWiLxqJRGIIMhDujxUx5hQgnGaHUH004mYatQEnWP+6FaXf60IJp9z+Yk
voqWxLHadobDDNrUC7VeuJ0MEqTMMNTzl4kIx/WoYATP2azJyUcq2mEDOBXh1Mz/uGPc5exqI/vR
Fv1U1LyTiUqmbpm1GNSBHmkVcDy5KIcbUhyUDSSM79gLyhstXvdxBGPazVvbNF6qK6epy7Fx4OPx
oowgvzFB65DPF6Mqb7ldhkHUg/23FtSUZZWFgbaDQ6JvHGQK3K8RvyqPyGi4IljRDVkwl8kuzMwI
PIrV69ymJ3UKIdqAdm30gflPtTSXGkFYyq3q2TVRu4MkMM8KcRrtCsNzhVqmwDwt2+dUH39ZoRUp
oVJhFiOh5KsDube5dqP4alesO3HpoiUtVmcn7h25JJ5yUn6reTaAF69zjJxnqVxMAH5WzMEfEz/Z
9kyf5eSapCFMxzXFj+6bW5hYjaKXCZqOMpbYGTrNxp6+Y37+BvSaN0UjtMqI2LQCs9hoJD8dLYra
IrJuzNgr51xHQyD7U0dMCgHZM4K6Mt/pNTJIrOKKg221TOIVjMA8qzPrNX9d/6cEmsdYSmephAyj
tpqvZSEfAljtNovMr6hTzMBaBS/kFpGiTbhoXQ8M01YFGjvtbWGWldfQPgzVQEpqE61uKhIQVsWh
2dri2IxvOqqJp8V+cNSywBb8Xfng4F3WeVd104gBwjOMopsH4sPja2acxrgcsjXoGyISicRqHhZ+
XDdkrRZYVB10OR7pnCziKM28bFj1sd3yp875GVkUF63q25mFsbfjEEoVghsTZqh6Q6J3ZrbAVxtM
l3UdzcdBoFJtgTdiH4cpuAJ2bQU7MhFKMPXButvwswiVARWctr/03KhIi34kOy9xGXETDDxML0zi
lQ0/O8wxm6Qzcx2tQhRLnd8eyqlXFlgIlSb57nL5sxpwHjbAoW7JIg4wJZGh95Robf3TJyyMrIYc
ibIbv0t0Ja40E0IX8+Y38vQrC8NBnabMV8JfeXS7gbjNCKPrErO+zmt5S6gKIJ0p4wVaLlGDrB9I
KWAwYPt4CSvb6/t6PBOnkbgGCuq2jC5SreNwU9ERe03VlHifjGttoO1deEwkmMpnqKdvOcNAtvss
g3PW54wDjJeZaHHsJLe4TL8Qo0XeK4oO8nF5IBfV9IdETTH9dJ+W0/wOA5L40FqDmMClb5BEsYNi
q14k2CYSFeq405ERXkqdB9ecCF1HJmZhbFHvk2xBvi+REaDjoLeZyCziER4B2aLcAccpNP4WOmCY
WhdGRY8pagsYkGyHSPhhvSBarrSZfCJQClnCHaU5X2pllR4ZjpVvWk8QnFM35r5xDMD4q3UjIl5c
YyqgONaTbq4L7Pa75fX75AQaeIdfQ+c+owBQtE8yMHLEgrp9pcxNZZrE+FP0L3gg4vmnLs6Gca3y
23eqf6f5lx2/j81tKWRX49hIUpblbsmNRHoQkjhjo4uvgTKnajAIqj91xMQqJjXPH/Nfoe5HBWsQ
aApXKwJFJXMu0yGVMeglDgBqV08njsK1TAu+AGzGCPl2Y92W2N5KGu7miDCN7N7gPOnkZQ8t5MxG
FyzlvLNGYx9nw3Z0CBtd47AuxFPKfA14qPy0HW82u3qMrzm56l2PU+RI2v1mmCHeDXZgqCLoBLbV
9KubBZl0jgeQ1E9MvBVw1E3lk7SaKdxa0Xfac3Apn5JF3dk+OQYxvJj7quobj7hwhp1QrgJFdk1t
P916xEuDIIM2cRuTFSIBv12N8b14lEOEgqshyGdwnYJMvbdBpwItDNeU4ju/qYA1rFdG2bnPJXbN
nUtO4q5RL2PDtga2fsbNvF4PyWYqHlZvuyt9wbbey1XEzfqaBHBR/6FfoFxX7wlKP81sfKeMd2Bu
dMqbnAxfvtixkIZdZWDDhLZbdss+WSgqKPJiHFU2OrBSVtw0nDemdEtS6p/5WdxV4KI3/Y9MKYFV
rffSnzolX4XUtHGbLJuoxyHg5rGP+3KJwHZDVvNUKyBTsksRApANv0cyhgeKk+kROj76Zao+DQQY
3h1nwz+5uk4Mn8JPkzn3Hd4JpUreb1v8yOYGAPTEJgN6eHqyn8p3+ALAakYJ+/E1QkINqzahkCu3
FfGD8m7A5dN4sXxB2E6ET6ojXw3S/WgeM2MgGWk/cGa3vl3YgWTt8ZVsqtchp4g8E9PKzbnpEOnV
+iakfpOnexVfx/msMVZLrJcqPRQjCAVsziVhk14Dmrjkw3cN6UxB0Jo4Q5m/46N7K754WBpUlQ+j
fuFobfIgzgMY8CLbac2ujj2cKdzvwEMOeRyupWLU0ckGGkaI7NSztiGWZAns5SrnhyXapq0XqduG
axrkj/iNEhaA/6To9QgjJRdyZkHjxRJ2enoJkLr7BNyC1xU4l11VkD3sL7HfEM6iwmLxJ5voCFYB
J/GlHmzCBZ7z23DNmdN+cLAmxoa5LkwOtm9g5zkkotkN7SNpIoaxExD+rICkatLuhOxiS4C6z8nr
4EuxPXZR4TZV+bQ8/YlZ9SjINiS5YvInB1vErgWGg4E/3ZkIf5cd2cerZgrbyYyf5GAglyX+mSdp
VLahcpAtjir6F7HsCvEzVr/pR32tkh0qR4SVA6u/jf5gOglniXcEqdgOQyoIzDIkk5RDBzLqsXCe
5Rxm3LKL5MjL1AOPlWi/M2U7jji3f2tubM4O+ynJnzUyb7LyD6tWM6/f1dK+MxXdFOqBpw4OrS5P
hJrusvxZVba5inJj093IaMRuSpIGadiC3ijg+eMVjbt3njPEs5hqpiAkigyKUXEMy1tRsgTUA4nv
pjyOy54xLutC4pQTEEnTc3FhE1zRNWXPCytQRuNkFxvH3qAh3GYzhke48lu2ss7V+EmQUJgbjBQs
4ShwGDMH9LRrgAcKq8YHeWJiJdXu9vpPDviPCBsKxip059z9X2F0BtVmF361akHuRCghuSw+iCOj
+MPUS96MdsunS/RKlnRDUMyBbULKA2Z5FlN11por7t6PSlQfLrbhSTpgcADcb/ZfvOcaCI3Jj9uD
xtaVFHiYFD2JX3vizdBW4JLNFigaaIyuMLATBIOqW/50xR2lJhwkNb42ymkePFHemsir8e5C4KDu
eWd0kvxxdlSvBRV+E8gUrkiIIY/AYBo9vkEiYKQWsrhH2oTNbz/ZR+3JLC9d4s1fMztNtgAsLWxs
DBzuU/uEORe5BOmmiSNjhAooMhwDDapbXfjR+N0i+JMMzPSeMINxoi45mf1prLZVfTQnQrt57KUH
eTEM1ShcyRMCGyQ7/mw8JRahE4HIEYTcCBcvI/blB8emRgsKNM+brD7W6sYKqg1ivHsEScn2pDko
h+3C3o3yaAlYrvD2R9JzzXc8h5e5Qx8gnS3czuRMFZ6FHJXDotya6iHTDotDhMCrY+953c3upCow
tXfZFteXU0EsRON3HKW7wlkdJ3eeH5GSgCjd8pSqdHpm9aSqL7blYapACWTv29eOz1L1CIDU1a3M
fRBv29LPMSTCpOhP3BC8pMwhMlCXHXang84g/kM2L9mn0FiLsOJim+OhJBzRJUI4wXfkSfJzIfDh
bXuulRksA/lfDPQkn18I6jWEqQtHKmfZZqRZCz1jp7VH/lv+bMVXXFVmGTBZa7ljcP4WSgBXbJQ2
4XjIKK7wZ1QeRm4GJ7m+49WYIe4YpALz5jE0cjtOd3QFn+qfSfFUbgiXrYZz0V3jq6O4DUMtSl5X
kVxeKSqJmqxJ3mA6W4tQ+99uJhHpGY+OU/kAihgnZeCGsGS/AVpHGbKx8VNqO2XxkD7PZ2QSFgu5
hYDX9WeXpOvU+VRFrbLn5p7bgLRKw/DTAX57wMdbTJ5ibwJu3Rh5xK2RA0QChbYd0T7rFfLzzZzj
Yc7UvT258NbNy4yylkxd4Rd+yg9NchJlivQmFr8OSbwGBXNcpEMcHVP9bwCuCzUh381GAAuqVZ7K
2K+UJyp0il2vjn4SfctrJsHalshZIE4UxW34zN3Tci93PoNgenBmNzEaAc/qDrK8kyukcBCVjwny
1/A8Dl8CW36+R0fDGrx9S7MTsUcS2g9Mg/Y1ewvlJ6/reQn9ftmXAC0Jp7+sbaWJQsfcIdmkDhgI
Cte2knSWlb3UH5qZ43OrpQ/AQsRGEuoy/fAq1oiiKwdOa2CmF0I2tdqf3kz7qAtXeeGzmBpEZwAr
H2tkeQsKcP2BFAJQh29gLxpvF4bLFk3CjtNaczaR9lJl+5D5VhNw5Kqhz43N7T0OD0UKkuisQ19v
ULEE/Eh9EyDYp6Cp+Ctgz+u8AX6M1DvkID3j1WCAAn5wIe5rb2BzIu/TOqN3IEu50x9K634z8tMW
+n43/+HOlR3oeNT1qJcgDG4U5l/QvE75C1MYTifeGy5a3hAqBEX50UzHLcdLNJ9r9U4VSwL0sxSd
DP4Ts4geDryxU7CV9G9mtP9ubJpNd7jG4wSRiLuLKXecXfNqPxhX0z7V+k58ytEzHghCy4mGJdpT
aZ9j/vLsumgP1bhEjBs4vJicYh46kCDJOIZy7UcRZ/xWpnOhvKI2yVdtysYcceh6yXDFXGT/E3ES
i39UTlRl35/rQP+kPMGeogzgFvAqH0hvwtJunNLlqHWEBp5LmkeieKRLQVfOULM+Vvoh1uHfMc9h
pBWdcth9fMq5nyrPEtB9LRCVzzNizG8DtVF3mCW/MAMG7AiuWZCNjrsYrPtdHBOsmTWMzv8qoRps
hBx4BKRskE0xgUNC6MfFZ9z5JX+M+4S0M/RbGMG/EGSBv8BkoCivhnPGJYyAmed4QGmDNWF16Pcl
ARM7HYDLq04KhE5zwSkNeOudypY/xTdT3Lmhm8FVZDJPNjTxDDociWHW+vuugTrwb7D9v6ivOjPY
04DHmlTkXfND0Tkp859I+poKUv8ueWcQk1E6OozNcmbiSyvD42mggoEQ0a8yQBMGTlAv8hdcpjzj
dntPvkhZ1VD3iXu47+/g4BJIj6/xO18MFXTn83iYX2ygqQTljGSmzfyQXxk8H1DeM6PjTkzDq7hA
yEQJgSvPnZh+GkDlvNybH8Ri4zVDAB+5NBnVtq6J+cD8iZenOkoNiwFrohO8K5whi4K8g5yoCD2P
BeGk6gEaEl1q6xXESuQOSbvXsCp0ft8l1FoNkBvJ9vnEYqg7hC/gPvIAsDWbuc3PZV5z3JPc0u6j
gh0yDWKPmBMyyErJMEGw6Q/qLwhZCh4YRPEb8wzcs37Xxudw2SP64Jfn6P59mgLlN38nqQTdpXpe
yQivs3JYsoDiqbRxSLkwzujjODEKyafApw0nNWJ4T5N7+hHaUOLwt6wJ7yPxwMD6CpoasipceCSm
Hhgr7RGUD5FRAvFmpe4RnyGH1hzOGkgHXisgkF4HcXaeF3v9lmximVVvrm9jhMJEbenn0006PFvD
W8W8EY0sQT5/feZsyVTCKY+vrH8oQxq8atqPM3U8axx6F+BVaAeUHRLQTUwOPYpW/WrP9yXZxpgR
l/ajYT0hn1OeqNibwiuhXEA04FK4evlnA8OsmV6JjnQzO3RLerbUQk9osMtAbrX35Knf9MgGWmk4
Cbu5hCh5AEUALY3Q+LnC9vvpA5AIxRyk/ln57p3LOFovYhmOFb1qiABVIl31JCg0kLZRqBJ0/CQP
8ZNm8vqA4HhOLmHdu52dQdxbXibS9CwlPBrL0UnQBFUD4NL0FIn0qjT2ZjD6kzE1dy13RZ/uDQ5r
fDeohAgHJSaM0SWNf1Bd4FSCoY+mu9xlFqojz7Gsbo8LZGwBaaLkSH1BRWmUjHWaLKt9jfiSjaz2
RNu1RI1N986BdpOL8J4UxSvpsVwDhgQB6aPLw5Iix0FxElFsU3Y3JvsFth0dkkkQTqSn9JDbBwMy
HwJ2kz1sJBXnehmzk9CpaEZVRuCUqvUWH/2fWmtW4OA/MX+RdSJPUeF4DdC9FeIOrGT6re2CuLf+
VvXYT9P40c1Ij2YFEVg5f0Y6lzr5NDBDiS3h4EE7xIkjPvOO1QxnIVWsWu8F80vG/Gv5YxZH1JmK
pD3SpFZ30CEknvthCVg7+Qz4jCO5EqavzQSDVnPNjif5ZzAyDk0jfeAHMIA0xtwlKupRtXg21egW
SX9NKh4W+R+xdizr/tz174ZW3PqeiIRqIcCDyaQ8CHVLFsBNgTdBwJW8pU7EyxyXUtBn8Dn0JdVo
edi2dqVzqAuT4WKosF42iU7QQ9rPxOKYF3AjiR2CfTtgJBXxLRw6x7cG1NVp2KZu4VALg+0Q9gTq
JfsZC8h8Jp8ES7L+L0ZBuvpP2hj5K0QxFro245E2e+QaFVOHi6oTIxwOI9stwvoni2sNtQ/aoj6P
2JeOePGw+hL2pbgZUkK3yrFHLDn5FzUTVFEibYkpkXSLClZxGn0rI3KJdE9unLs1OnuWCDO9dbEf
dIsMmDjGB9OibGd5RJ84z3RaTUE1Phx6NX1TrIrzWpKLTUpAHtIs1gZqAdoSHtWLsVpvyeAiY0dr
LovzUWvGT9EhWwLqprl+k6UnR2PuLbGYw2zGCLSED6GH2qeSGf/kZcnoirE7S5v6c0l0rhCU9ux2
K14vtd+JenjSdOimfagzzGXpKq2UlbVe09RvAwJFkeqQIOZ/cW1J+EU+AZ6PeXYZE21JaAd4fGbV
douCKs5eUWE/Eji6o63jp5ktHErTQsZcDLNlRmYpKodpX9W+2hnK5arixmBYWndFfBBmy30u8TiP
9uto0y04Da+Z6I2P0Y73oSZ/ywnVBERlAYhgn3UjbZBBRCQLnqDMpcWLYZFsLFN5RDcTOuKmnDJq
DWxSocrENoZKhP9JPtqGVEDIWOog7KYXIwuZDRfzb94Qlm102SG1SR7MFGv2YFz+ZrlSBtYkyBVo
42AY5jpoqpyaoGdGUNqS4bK0f4RjY1MvhnQyyrtlG7Yns4AJFMufu+lU9J2KmTkvg3GcTsb6s1tT
87kU8D2blLu4amk+uOayocAWZDxP8GIjh8u+wg6kjmni9Z3w1NhSIdPPf2B00c1lOTczW2VzLNHI
WRNrBT6sEKWCxP5h5kAx0Zxjyy8+W+mhVlAjRPoHtnKvICCGxy0KF8oC0BsynOIoBxk0pNt2jgBG
UCY36VUvVPzEkYmnZGGH3lY8YzjcIUzWJEUONzufr9PAkCkjlm7k4k5yy95pT0qSv0qlec1zJ8bK
wogmnPmWBsK/NSfdmxF+5U6Zv9HLb0dMTvxk8sUYIkYpc3ax2ulPt7g58GpjXm/vxpIeGwu+G3Z1
EZRS8W4mDApY6Yez+Qq+hiR3uGMTpX6dcZLEK5QiwxOs8RZuzIGs3FhlWmxZoA/6W5ijIo3jdQ5k
JdArqZCIPIULLd0IGXkP0wkD10IaglxRWTvnKpRD6rG2wdTLI2Q2QDHGPDmVdsZ8B3845NMe4AYJ
0kVNYRGTTe4JDNxZTToFm6HYiN/hfHJqK5io5bp5LHO17WR7I0/Zs6TNFa09g13yX3nbDZtTNV+I
HeUOVM3xipGNcexIBmBn1IdoLl/binQOmzFNr4PKjbncdJOQ0JnBEUjoi22y0NCUBKJixeTdSH1Z
4P1Tm5kcx1h9lhzps6N4Vem6Q0oCzLukC9kgITL9tWq666gpH3HXfxlWcUjxdhgT9VChr6RgV7P1
9ATLZzdqb43BBLiJMTwImHn2ZKfbFdwKEdKrp/ITMxmuPpqFMW1vTcmEKhMd3I76EWfG75ctl3Bi
Z7ZUykcZAwFxMqBKaZ29TRktP/Y2rxx0UoIo1HLobah8abbNSmzRnRs7WM4zucWKAFGJCiqRy/w0
Jt07V8gCgLn6LgbnEalCOvTIITtSyOUKuTBkC14ZmW2zbkQ2y/d4j8fHBj0Hg9YZyhPZDZbvzJ+9
alW+oTHENYxm149Eihk2NtZF8rRKyfaT6XyX5LfsWN5WCcjjamx+5nDsOLkHeuj0mT3k0zhHP1YW
YQbJme8RPw0GZ4X2dpa5KbXlp4gH7BNV4xVx3u8VPXptlAwT1xAyDdJxIMF0u9S4Fd1iuGZcGKt/
lC3hwh0w2wZOrvpnGsN9UyF8UgVzrCIaLlbR9tuS14dUj2Zv4dBokkbclLK7LarqqSp/qaGp0jYC
cYQkAvQU276onTvgV8ouoU8qGpvmYwEZ2lvTbghjkMKEQBHnjtqF92vWAcqHMp28+RmWEnR9bds1
9VsULf8gqVBZsLCwQFdlI+2fRSZcgSefoFw+fQXlT96x9RD5M+oZRiQZgiZ86l/FpOs4QkfGenPQ
GBUIBPLOA5bup1y2fkcDjl3NTyLcwWIdKOOzxdZoIJa1oLR0sZbuCiNUPdOeXpyItVRXq99jrMQb
oJZfAnGR31YMqtt59O0FymjbMstti5AVOqfbFCamX5fzwPqkfAU2qO1Uo3nRxRAFk1RdYM9wT4of
ucwGn2t+dNEMvumkoBMKyKpESUGGKl1/LLDuCa60nVE20mYcS1gJSAbXeo29DcTPdMG7vfIRhRQ+
evtYRfZfGOX3RUwnq7ERncD9cLGeelLcHhUL5n629Ouit1vcIba2OpPmnMWLZkSfeflbkNucT8U+
Eo+4reI1i33y1bxGGSi9WhkzSxnbBFct1zayW/TNqmlvySIwXFhvac/oL5p2lQOUCc8ciZPjiK6k
ZDmHEDra5t96bxbemJS7KEkkeDjEIcval03fq0pKAs+Dd1cjZJxX1R5ZoYxBNJY1MuF3RxEQyKbo
t145n2akySwQdVKQGPYR7XKcT4atRN6SUS1pnXML7f5mOZHCLuRdn3PFZzFKZ6mHb3ZtXkQnM69I
CZRwHnbJuLXpum/jyel7OpmkfV1iA5fufCX7kxmpCstiIkvalFPSL3eaYfBETt0HTHW+ixD0T8r6
rxXKsLMM4c818yateUByOzVV+ZEl1nU04xPSpF8hdf4ITDkvj13JNFboTEoiY3jt+goKJC6VKRLv
mk01uWRq5+bme20M6HlYmsIPB6pJhz7F2B2MgatbSiPwVDgrIh2PuhUL07X4uFpevbQZC1SI4ORL
Aro0NNBUwinvO9CwOv4Yl3cF4oHfhoi96uw1LgnmLUAfyCz4LIP9fye3FL3aXhjrFV/JOdZCuLjo
KV2SuADIUrlmJSHPaoQ1SFqWl6WZ4KI6WJhrmucUGzN0E99I1J4lbY2gGvo3+RmYJbN5K/facz8P
22LBf9VCq+SDF8/z1D7qwjrEKi1bp7MsKtQ2IGpDw9gATVr2dal+gwjgqkireCDI/lKiGXs/KYY1
zmVDZrnSCPsoRB6yaJl9qWIYVE900ONIM+EkoMsmbasppTekaXoBEcpdFTd+IbGGMbT5MEh9c7JH
XPyWJYXeopto8xHIdNwMXttMP52wwi0yYLJzQoctTVG3R2PltaFtIjECfLVZtOUhtPCqlypRDE3+
tQy142l45TIp3MvmYASyUjJMLxoi6vE+ulgKpa0eG81xnqQ2WJrwhDNXXOHg0FZo0E5sI+6PwByi
iv5sSo8y0eqZbFnHrCvverXsDamtfX0WriyNxJqO+dqHn1sFvh3f3hfCQ9K7WzTkcQ+KQxulzm3N
qg5oa4NyzKwT1i4mwFl20/u0PI9M6WynuGSJ3B5IGkeQZY7MVCpjC+btJIk4OoieVZtt/pRdEkHx
bcZdOhP0o9CFxIaT7gxSTBhULBDNoBVOEQV3zJHu1hr0zWJqd4MmHDeadFyRPYM2ldyPe+zQa6Vx
Ih+QpPX5I6p7opGmlNbOWPKdaQ8Q6dJ4B0+TC7PW76AXxh2yY4wVg4ZPupTOWjQ7ge0wlsgT+h/s
uZAAZGMna+g6KxXZVLpkOXJi1a8c6xpqbPhZhG/JWJ2v9fp8C46lpsIuyHkt/HagVJTDlGZL1bb/
+ivKyWkCI2EdSfOoBUV2kjR9YfyaYqNbaZltW07bvFU+xxroet2Kvy4klauklo1GrqXUKIZAqQEg
JnkFcmBhjwWYPOGt5LBSzZUDw7/JRgc1mdz4g9xCqCimQzZDFi+tZs9ZKY5m73jRmrVbQnv0aqum
1MmtbGcO9pcIAToPU0oQJ+QkMUatW6WJ4S6K1XEzj8PJUoddZJb/yd6Z7caNZN36Xf57FjgEGeQB
/pucU0oNqdHWDSGlJc5DcCaf/nzhqkbbffoU0PcNVDdgWwMzk4zYsfda3+J8YhR0BIHQosy2acp0
1dEZsne/oH2bWZhHTaIGTMJNDI0dq6rwNnIXRpEZGCO7SlFhwOgX0KvwnMfHMdVRz/o8NmgJ7tyB
rgjVm6GJhzMUFfSJM/WIHeIqH/HejoAXtTeSnEFgim5dllvivBHwAhbblBNjNC8R8smlfVDIAOS9
6N7bHmPIGO693vDePYd2RGmLdwc5QtGgGcNuPt75OHmu6wijdUSfb7AycT3kLYo12F27ivZSXsxM
kcnaBU5pAZSzxSFvYfmOi8/fJc7TPJnDY1JOB3T6VK247nl01JfE+9O08stGkX4Q3cEswDM7affh
GcFrUNAnzG0fEqogMVI5lxEZbTaCTxKmvHanCBpJJJBVJ1e8iegLVOWvlD8+NSVwawRYdz0iATNK
0ZN047dGzeXWlgmIUiEBdwHpzqhV0BpVq7bJTkOYzStrYpwnnOXL87GuY3bP6DdSOFV99RWHHBFn
Fr1d1B5FYryKVoAuR0kIScXfLiQ7rxQO43Voo/8fgv7QNaRAYIp3qP3XjlddBR41cZPREMPZBjdM
XNVYL/f5GKlDQukeexJaJRccLst4lwr0SVI2lzbm34AY0edISUj14zLGS4PD0rbMctOWYiczZtom
LZCotcl+p9Mcjdr7GMprDsjNanGupUjIdSsKoKQBE5J0woMVWtiA7RZgmFyY8tpJxwgdqXAHAnFh
au0F1XDnRxMjFAarjeDWCkJ6G2XI7ejmr22YH3oMzGYPGQSn2yY3mBAQVXC/GCjPwJG+evQqKLW8
g4+3zorZuT3mYoTzhYfEe3dN/aZVNRiwKDyZRf9J1Gl+BGqp8PAZ4cxhJWzvgjGc70g2gnofmpij
JH3TOSdg0aN5iHCFBJiKOo1mP7mMIGL6U67UTvXQXAIUkxCE1UEZ9THyO3cnDMndh/QsK9F0t158
7GjtScaDi9+rg6sjDZSZL1uv8O3VEvpArTieEG657NyI8J5kFHQw4B5sO7Uoxob5KvSm5aqMPvuW
qHc2s71FesVKlp7WHprlweWcaueVe8hj5pESjmuZetyzcjwP1vRUJkt0DvzhzI9GJWzZEQO89pV9
P3rq6ZKHkkNGvymDKNzjFwAloSNm8onZqB9PC7MMk4AOM8z3dcsi0ZnJsZkH4LrkAHZJeS8JWKbV
Q2aQ7L8FOFoZrkckzgimeCo0yIYU7esY0y/PEDlyjKvFZkm7ZpuO9AvCBlyOrJHAYRygNsQdzDCB
bAHIRhYSkoEcg0SCHsGH9h733KbmUBN66whI1KBxl46jhulslU0x6VcBSgJrT4KBh1yEXSJMKBzc
hhsjwQU+yPEhBc2+KqX5UCsO6l0yXRt1C4kdQV2ZTy1ZHKCrsAsd2tBdddVMOExVPDQyFLQfEa+6
8/QqC2veMzown43B9DS4gtztpFn2ngNMZmEKAIQUu4eBGBi8ensksRXZBcnPaFHD8L+hevTwf2in
HZl2/3/H1yn5vMTdZ9l2n0mJz4sa5pfv+3xvu//9Hwxcjm2RhueanrQcqNv/sH0Ff2D68nFcCVsS
D287v9i+5B8o/V1hisDz2cYlbqy/ovUwftEKoLfnoYSGeCjkfxKtFxDrB2ZpjqpSvz5pWp7lmaaP
AJnfQ4KXDt77xTrYm2PgmY1iXdEWTrwz7XUvnZ1gKBtU5XmgD8NhvOt3c+20W4FeqnALAhpcBPKd
4PTXThWUVHvtL9gYkHbOAXKgkbaXWUu61DU6B4eGUGopVJIzUU0VNLRsoR3ZRR9JXh6CftiS5s0x
AU5t5LBiFp57F3hMN8mERMrG5gXs1/CFe4iCxUGD4l2VRfE6uVQ+6ZBhtFioeChrVos73hiKMQbY
QHkAF1zm6Ccgk2ngj52dU4TvWMItXLvCR04z+A9RUX2BfmN0viBBHNp7UVKlTAXoj3YxmDcR73Ds
B+ND5XTKZYc6xpbHOgWM6UnXY5zB+dOntepk4x74gLibFQ29OOPEZ1XTfXBlGBU9DlNjdawROYFD
P7Iy6CYEPaegUB9pDSY+q9o4uAau73KabmbYNXk0Wev/WjP/fFBd/+8eVM6w75fqtydUf8OfT6j8
Q7g8mIH0A1oANk/CP55Q/sUULoQYTJsBLUfJs/sPY6bzh/Qcxw1MHJ22sK3gn08o/2Q7/CBbotw3
+cb/5Am1Xe28/OURtcE/ufAY8HnagSlQbP/+iLIZzWla0y3KbQ2LYlFHojp2IZ6JaTM85o/GTCAD
7VmFHR9q/22AvYSzP9rcHmFl9GqbXzrJCoJBwVf156Em+uJGNt84a4n2MfPOlgeK7oj5hFHJxHwm
9Z9nsXcvaKQ7/2inx5xpMdnDWx3fYR2yud7Ej2M6nQmZEkl8gCa4tsjbxOpWP0t5laLBA/nlLMe0
geB0W6lgZzLlJWZ9OVGpN7gTAlYacSXyqz7cKh/fOlFNyw37rIaFqS1hRGQCfSbDZsp1KtCadv86
wcD/pm1t6VPkfKf7434rjavkzHKz0EMgv+IVqQmbnI56iYgBW5F2QISb2i7pM3BxHUTyHeWkYW3G
dwAMp3K/fIWPIycgFip4KfE+aI7GAdm/eOvnk+Gu4t2yRuq1YzoHNKUtNtX+YTjgkF1LepUgPL8Q
2JJIYZa31njF0qFXAzjLK7ltNzCWdsFjg65y1b7b6wbJ4S69q6/NQ8KSYBwwaQ77+oRegEOYS8rR
iGaTzPVkRzGaGkycb1BHkTtlNs/yw8tv7em7212hSw3D+7F7SOwnQbRnuCWwiVFg1wO8W4sPMnlo
TzHUxMun52IMEOlMrlBWoHPMsDwgQQ3WLIOMKjnJ9e9GTHOUxvwJ0U653KJv0ohPVEZoXsmZY+K9
o/JGDtMxcKMg87UAxn2sf4gvPdm5FDfzbX5fxaDhxV2wMNO3RfTpc7wFmVucw2pggtDieK0z52Xu
r8inY9zyFdRonki8u/7vKvfnKuf9rQH95j3v3n9b5PTX/7nIWeIPlwxfh2qDeAdL+BQbf7nPxR9Q
aYWrc/Cgfzr+Pxc5x/uDxccxA9zqgWk6unr4qwxx3D98HfkbWK5LqSL+s0WOhfNfFjnbDGAXeEKy
yromVPDfFzlzjAojytCQ63jATlEeFLqHtWmJ53IXdStaIhj9S+rTnMwMbMwgAC+2c3ZRT1p1sIXc
ueGctif3DTH/tBsZCCvtpjNf8iq7XhjuVljVxdUUPlcCXh8WqfNCA9Xv3+vxGvtK2b/L4ssEb3Jf
GvdA1QhvzJ8iF+G/S78MdbtBM57ewikwH9KCgdkdWvEFJ95Q7lJE9znOheJ6cThHKK6JRdTjCPpM
C8sL7jlZTJi5LFoXHsy+eTCYxIPbTJy90MjB5AjMDY84cMmiAluK/ZDGA0sYaxjROjUq18lrIQXB
8iSjY+TJ1G9PbEzoMRht1AWQTA3taamNsn1i8BJ8YuSjQ+M6JJ0U6DIayhqyIT7WykRAw/vs+XSa
UUTBaV1nEGEilyuanXXIgWqxMRDIG9NLyXzH3pwBMcSNDsVpbY6Pfp4yp0LIQJwrKK5rh2EASAD6
AtEObi9e1Qj1bXwdqVhrYtCsf1pQAwNomx6aqpLT8oDVrI4AE8XpfiTPSpNk50Gts+TSY4ZnCISH
mxgVb2D8hsN7pKvvrF0JWD1nmkhvSKHBdgIuIoKaunDe5zoN92WK2OyS85i+IuOpFbNpsinoj4Gg
nV/sg9bRJG8VdtH2XWr5rI9yFVKxg9Q8r16aetrYDFM6JGf2CwNZwhkJ8LposmpYOcxlXvRVEsVL
p1ytixiGYHQxBJ4u5qrEUO8U5DOH7yOcdNvE7KAJJrGJdMf0jbuqAdtMM2yDTGJtc6PCX14bAYz4
AdgnbCK6/byUSV303wQs48VkbF0oc0MLbsS+DKpF5tZid2F/ND6KxQJo8FLSAjZof0KB4dO7Ktpl
TyzKSl9WzseCX5OcKFy6HikHyYjzwlotgbFRKZA2ibe/OAjaS03zhmqi7S40Ttai0gku3BDcXmPk
0BiHPcuvMU3Go0i2SxNpPnBzET947d6okG8P36fOxLoMVwy7n21+79orq+FDWbh5uHMXeqWMaDZk
Rm/8CM8BwsKO4UHkvaBXQugKlIhPoo+5Kgj9JnbC7lYxa9dQ2cw/BpCRPBoMdYS4jvZZATh7gjcF
NdJTGDqRt6F+0bORCLReB4NtAVM0h2RroPrJsCg3SOAWCz29wiLFixm5V/Sfk44/44bgYj10NbZp
nhTM9qlE1k0ktt3yiMFJBhSJEGLaCH2vyHsEW+ueJkC6tOv4yoiQgQ43cXr5pVT9N3gXydL8WwH4
c210TZgcjjTp/um185czmiN9APldAvov/2oZ4i53AS6ynPwNYGMgJ/M9d31RkJtS6lfmX3e5zaNG
RK1/FBLt6DLtZj7xAc30OO/xleE0QFzBqGXX04uoOzxlSDpdxNxxne39CYH5QVecHW6zCjHmYmar
oCR4er7oh2yafj4DbXU2zftQT7QFcnryeASq1SK+5DxAvvki5L6wHciGPKo6faN/CfFB5ECCQ/Mi
0u/FLuS3ed4VKGe8aJdGndvJpry9hHgaKt7rhHGzzyHL8+7a+KHo5rU77f/+3bX+7c7zy7tLvP2v
724vZ/hbgnd3yZ+z6UllRJo6uPN4RiF3r6Bmo4r+csStkd7OIAdm8uDb5uTCr/77K2HL/H8/Z5CJ
nk9v2qYjYP5+JeVgGD7OdD7nis1uV4Py5W6HByLMI2+cG2Dz4jyKyPKWGVo4b1QLmmkLqZFBAWL5
rfT2HiIufHLmtVFucmb19Tmr7opp1ahL7V4r42gk/PfKGD1D9EPjsqZpb/R3f/9S9G7965GFO5aG
Bi0NqV+Nb+tX+usdmzIsMX20rQWo+eADcDKICbBy8lRZzZ9n2sv0f6LP6t88Hhy0/s3vcjzpcAzj
ePQvn19jIf+Jp4LRgyCVlrzIDQl9fb93kYV9tNHq719Z4Oif99tro5nHqY9ayfQ4ONr6af3ltY0+
7UE7jDkysN4sqX0kxu04xtme7JXjBFewwlSQTRfbUN+I1AzYM2hWA/99GUdgbVG0rZgVN751C+6C
stthH4mvbavH5EDWDIJIbMuAWziJGfVHJF7N4hAk8XPqpPuSh5wZ4w8XSmcYPzVJd1wCfM8tE6YJ
Fx6dGX0VeZ7eM866GQN1EOVFwnt3EDqgvQk5svXbBUD+Em1VfxmRlUhxNNlcdRlhINv9KWPEaNxe
8x/b681skrIwn4bCOUZw5icqAgEqWVrppkEF3vR4ELx7Z3gI4RC3xvdCYM2IjQMDv/WsLikWcTsH
VGbD3eBODadNIe/tnkJmGDd65024bL092JK9jLhFxB8rvfPpVxuNTzYe+fDFRBerNc2ZaMhDRzvu
vuiqweR7DP1woGzK3XSlF3rgRVf9h0TEAmw6jb3NgPafsy5zUgiIZJDFe5vNTxgYiZFbC+PHPu9e
W3XfLUjO613K+bqUAzhzMNDUPXO5awYeRLq1vSLmko5TsHyK7N5ASh4iHUeGsh+J17SyN/269IZS
VK8LU0XJsIxoNQZFJjrRHknjZH33GSrpawZcsp4TsBAUbJp8Iu56RrNeLLciIyHev8oiCuCKH4Z9
EsHBWmIzgMDANtnDl1FddHSS4hWQzsFyxptqJMpzQFeekDPu387COHgSCQtBDxjM+h4TM17sqtjk
GfTKBIdPRLFIRDNJu1N1EBwVJ8hzLYOUasz3aTVsnQhbpUR6Sj5NcVpktIvYVgY2TcHU2hNUVR7N
rIFS9YrtMvFufu7LiF4w2GXvTHY084L5wYsF6KeuPnteRUi16U2nqK0Oert2aIzp8qgmBssoG4To
AFrZkdziQuSaueQvS5rTXej2c6EFGqeqPisGwT2FkM2ZWaTRE7MOSsXrwU83aRQdu5rgXcteIzVG
N8KBk3478UXWdKozbLboJTp0ckuJKa+9jP6HTXVtGdG6dU/SP80AJOG78vcOjYESwxCdef0bfGpq
bvyKi5sGQpywDjFIlPfNSDVLGGMFF5LO62aUfDOoRNaBYcSjFxNzgkuuT7uDpwBcwuakFDHrSxAB
vuCpTKDvLjjCa7Y8Rz1yB6zq6sCseAWKBANKxHZY29QaiHUqbAFxcC8ZKuv1QirS5JqXCvOE3q16
vJtM06SJWXxUhwINqNNFP+vbhttl1lX19FR0H/oQIRUuFc4YjRq30r5k2Ff1VcCdxSNx0YlpGRQY
pzj3LZIznktxLImF4dcIqvAYK0DFQD3G+BMbw7Zd3jJtuza4hUkyYwK9Bfki+idv0vgIBJP1pWxf
66w+2CNxZg38JcwKBJ4xvT56dXLfplQDvJ7B2CyaDxtsBwtuYZfvY+TKLR6IhrkayeE+HZakfynU
Lf5sC8tCttEnizZGx4S0CHqDMwybHGS/XqgmoE0/DxbcDfroELCLBtxogsy10qeYa+EI2WcXroAE
zVAlPwy4Vta3AGBS153JgbEaFmn5od9zh1DoMLs0Jes+dSbQyK3WueRZc9Anqt7K7yR4UU/NbEYL
U1uUu8GmzrN9TwqdigrOmZxY4JSaTP6Aeu/pinMTvIX9Gyo5qnTePZ765o30EuRyFTKH4sDHuprG
lx7DWvmVlBoyg27dw0dC2FDNNZgD7UEMkQUaNW7fGKNkV8LIQZeNWBOVp1zp/2Fy2NL63k/ODfyP
HKJqTt/Mwayq6vIe1fq6MsJtCBbSRLJl0+2zumUTTPE2Mg+tdVYZ8M9DnT8FPawxIjC2kjTr8C3R
tmPMHk8dFbH+rMcy2XuPOczyXnz942KrDGVv92AZ9xmQUQWzIpHGzoeZU3CcBKek0EaPRIqD7tgL
lfMpMitGJguMjZzztXINYJ5suua+sr4AmkYWpjiPiEx1M9AMpMqwm23kuitbvqLqbvC5iQ5YaOvd
lPEHXlMvefZBW2COxmrV29mOxsfeYxH+jF2Gjdm1GT2NcMKL9tpg3QzrYhN2z5XzNKXvBsszO0DI
48NhtTtlVklcboXOjaAAeSrzJ6YhUXeHDigZDmGMJOIqWG5hvdJa41XoIkh/ZEv/Agehwnsj842w
tfxBbSL/FIRE/vBW4OUb3wM3J8mgXxMf6uLGyMQAFx8wQY8/ybCuSiT8iDssB3pOFjwbkbpbJnqg
i72hf60H5/vA7Hcdcq8EK0CAy6Hp463udyh6mhkhipmip+kET1mE8zEYtjPPlMvMWZQ8SCx/Vs5g
GpqAlb/hPcuReBttfDXGBwTdXANdVv/UsCFIBrhW460Fnwi9W+uVIa7hMK9v9A1kbAm+YXrds6Ii
tC2uUS6xwMAlowcZLejXrEO4vLr2E7KKlX79PAdi+C7tZ4iWqxzLY0RQHinHCZQ5MWj6Ofp1ovBK
UBkhSXGkgdv9SA4lZPawA0cAsn22KQ8wqmTEiwXi7CAhsEkz8lgki/TUwesaKrpJAZa6aBsa7A49
d1fOY1UR7oytMqZuFBYy1QDPmw58Bsxv5Y/6FzccRVVMfEPRHgs73zo4nozxqZ++enogZv6tdYpj
TPGC7yXBITy32Ze1fCuqg+M8wa5d9Tj7hfE04hW27S8H7XtJ2LyzGDCJ8UszeGvdL32j2KxNFsGt
49OILLkoAM2Reivbvamw1HhfCw5E/ZbUrHPN5JKYw8XO8fYAHH7Fv3sm+kuiEfrkrWRqAGNy3cQj
mRnmKrfeSuRAIVPypclJJRvRRYXblFaDsPgyR1/MQkgQoVQg5FPiYSc0WU6P9xRnWok+VscWN6CD
bfJzvTj++fWYlTgBk24JmAkwmodBz6dZHxHE0uGtzmpuuzjZzkCfOh5ARB7rHCLZiE98znKCdnHU
sdoZrA7xyOxbvc09jm+qR71IGDTcc+ukPJ67CTO2Xt6Dfic4Ek5yOhec3fWXBa3LnAArWEcUazns
CFjYYkXj9EsRJmCsNdGDaHMsvuXbvLDQQ2UhzNpVtLLHm5auVELzIC3mHfYSlgA2i9k+BQ0+gwIv
CDu0P+2oUaYQKVybbXP6aotjHEp62eNC6evG10XmrPui2VoD0TzpyxDNROTtlmy+7pvouCTmWzKG
rOrjNp3Tje53dG5/A871ql0eYEetfLYznArrkP5eImCmE7RC0avbhq3TrZCmb7rqHKHECQXO5zo8
OJJJBYVn1rIV41TUbZ8yIxeN3RzhEtqVZTtCv1xQIYzWe+PyyPeU4ybRDxSVbNm09ZMNt7K3XHM7
mPLgIrv62YOE+ZxBmG5xkimqtMSxiELa5GEM+YDHMQ1XHQMVRbojD+Z4Ic9M2Mch5zOIf7RArqX2
2YygDOj7tJ558oaXBYoZOew7XbPHsEJ+LPLSMjUx6RLqIis3QqKusn3Q5nfG2NyOTntcOkUwU/ri
YHTsYwNmQvLw83T3X3QtZ9Zfzrmb9+79L7XC7Xvx+b//c3hPuuS3yYH++j8nB4a0/vBI3XKlKxgf
uI7FP/05OjCkQMMghGAKIKUeKvxTwmCbzA5cx/EZLLjMQnVH/6/ZgeX/ge6ANj8/lLkqQ9T/aED6
ewPAdd3ACfQAV1gcyPGgaInDLwdyzjtzaJicmnyiS1fWbEd3bmVvO4ON2EbQ6QZzgpmDrWq5dtOK
4xBMiMWd7ovMe6mU+GTQO9CGwhM4jT+ZGchxRhcsTpqUuyXv79ohJVpkQCw2L8tWIcuAMlc5xCs6
0DZGQiOS0Tn+8gH8m7aGhcz/t06DfmGuNJmLWMj7+QCsf+1skM5qGgXudHsebggSWAPcTa8nHh2G
m6ONMunBMvvqeim63ZTOwX3HhVsDsrqx9L7ZFZLp1oQKPzZRuDJxnWybYPBWY5EvBzVC0OwLWAY2
ncE6JJhikuozSXwyKYTGepoDEje606dIeEcYidT/QSXPmeh+FOyBwSyKs+z2SDydIzo/6oMGLFoZ
zKvR5RBt2nQwRBY95wEKL9ZNjHPiZpBvHc28uKppaNfOXe2jTyyB+ObtexILuG/WbeFUjH2HjZs5
kBasrcQ3TkpNOOJOjSWqVvu2ah/bhElDhG0rcgHGpB9WZdwpp3vQXt5l7m/tJj/7lGiDq66ZUNyS
e3kHnQ+/iCfJGSpeBqt+CGBEWgO6X4OcAX2yGqfHVPlPqMEegnJ8DCLo/FZ8EidXJLAgrOukVQ9L
Fn4JE04TBtjC6i4KSf1k0LcTtXvOCxodffujTmmdh8F3s6tfGj47a8no7pNd2/UF23ePoSsaiETQ
lr4BUGxkIX63lxB9W8hV2aXLZpjZ5yrsTpUX3sC7/CKBnkjO/CFnUjuk8fe4v8pTQkBLG+VOcpTK
OoWWPKSDfI18vMyOI66szLgaugDs+kxR08VUH97YWbs7RXhpRMhhgHR8lQ3ZmeKADPUofBeJex10
DHbhj35ID4IHDu2ZsMut7/EZEfB0K2eDNgxQS4wYgGATK/zm+h+Zi+gYXm5Egrnnf9kpuh1/EZeQ
AnyKrZs6CJ4EHa0wNB+7mVxp1z61EykSMSOTLmm8/Uw3JczcBS4WHl6IbKbcNQkOGk9UE5Ajjn8R
QxTYHBlZ01cNuCkVkjmIQrDC+Gv+CKr2kqqeDPiIPDqfDamLacvRTtvNnvI3VYUBJw69bxUoOGxP
iF7p+J6NYaR5Tz2SjrZzFTjpvO0CWNa2090j1as2ypppoIfFbWAQ6R5XabGxcZzAdHPcjau6ozL7
etcTuTGWPX2abkKtVOfPeU7LOI84MjSNF2DPdK0nQyrzhiCvq9FsaVogBzwOzvwpyahZ9fhe0fxT
AhiGM+39WX9FDbW4oOw4xGZ3LdOyPQSt91hPhMzLBRS00D2xxPGBv9Boy2BCUD4dxtIH+Cb6Q51W
7z4z+P0Y99maeoWCKF4ehq6b0JVPb1PCaa03epsinvabWOqTzIqWF1/5sEU8IDU+W71+gUhIdboG
s7aihWnj9tVmxna7b2V6lYTz0zCWV21s4f4prJcRmQhCaDK6CQM1MvjhxHUBf2yKPamF3xdhKeqf
sFzb9Ps5F0OywkjmwN/DceeOIGQJGzj4hXxrcHfv/cCj9DUc4KufUKJDRNsAcPRa4zR8sqN4nPws
2sY26djE8ZANbD9R4dZ3KYPXvMLc7ea93KKIp9TpUZzUHtxM7YzeOJ4RbdMwgPTS0VdfsAdu/Jb4
eLeO6E/kgDXsbABfAwNSgfVx2FUq8S0N8fPbzWKhWP2ce/aaIeCXK1WmODjIGWt7BB9exek9ngSO
/STG3Dvr+aDJILgW83Tv21h9R7gcfiSgvZQGc+r4tmbwuKna9laFgX+y+AFFOp/BP8dbuu06tcm+
poUMAyyq7/HPcpznUyioh6G7NhG+Bgzoun19QEPHJgc+XTm3grE5WvpkHxjlS9mJcGcQnZNa3kS7
GGNTTBxuPaeHjIP4dcyAlNRs9lPuwCraeLHJnZzirU+LBvscVnBD9D7ZHmcXqulBKPMiFUHVOsqT
LKL+1GIIWztpBbcDOA4CVjRu0CPxhKH1JZo1WiQzvIjYBmg7SWdtXYtzpWrza8PxGTQKvahEpwBn
xwrv++BcPLWsQkNiyrcdAMc9+pqpYEUCd5v0kqrRAUnRf+LT4XwQcZxw63obh8GrL2mEZIiAsjb5
XnddfucXEwflyRX7ESOpbfj3Bbm2PKUGi2A8Hvop6mk6f9SjE77yAJKMQ8MYh0VNVtcyG6/Dz5am
osUczv2jhRdta3MO2S6gkB+z3m8eWvLb9B88THSK0BEIX8Y3tzXwQpK4U+VBec2RhxB4u3xL/CIG
qKDkLvTdowoy4z723O5ZeOnZJCWYKErofHX87sUFnuWlJAQ2oqcKzPzRLvxr14nFS4IKoFhyyvSn
kh0dVhAYeMMZgjtl+xygkINVWZoi+1E7koFeJXr/Demyq5nFZRNG7X1VD7c5BqRNK5h34+UrNun9
mJKDXCf1YVAe0nC0i6dOpW/wiVecNNYdrZZRb2FY3lAA9B2gvijT1IjmFNGLJ8K6dVeTnd/FalJn
B7aW4frvPtQ0QWLSipEYeiI9X3c7fpzpd3CWG3qHJS5fy3ZWKuEGaFxNFHTVEX2Ev8paOiFTElP3
WMvJVXibcJDxGtjxY46Svh92h9BGiSCi0tgbdx3Gsa0F35keKuf5xL7Y4zAfXXLG7lBcE3qXFfF6
Fg3WkjT/3tv5Xowtpy5LfQRx8eKMjr0ny57jO3ZUqKDB0aerTkegI0e5upVuJwFEiTvhtJzTWGiw
GpLIAbWCWX1NZFHIObF2WwhDSGFTJyKucXbvF540QaQr8A2YmSoINoZeLganv7Py6D1J0qcBzlvW
tj8cScnq2vczUcbEdC1HBIOSIz38NtwwqynvSJcV5BcoWmYlmEZA6w9gxUDsAOTfukZyM41oWtCX
eHZwGdX83I7j2TfrMw1VDD2lurNqZurGgPFfZeQsDu63OAiu08T7KkvX5/oDiKaLO2x0mk/JO+a5
zXGOWgZb8fg5JQboTWzkDKJXXT3knNmf+zbZkkBIvbOom1HxL72Pmbxo4gcXcTWhBNs3255f5tof
j+7cPAcGWB3lnY2oI419/j5G2ZVX4hdDPCGZD1NAgtZiMj12y22VDkdjYtLIbOXBH72DNz8lARsU
3qBtZAQfebCgdrPo5caVd1VF6R5XprWSufG4BNGdYeZXkQs/sgF8Jur2FhmOTgwv3pTBm1Zm7qmv
BL3xsdjCQ1pERsDulNA8HTByxfYr80DUHs19nQxnzSCoiSnKE8Bmdk8zbum+RVn+ZYjw+xChuTM7
43NIQOctGK/pRsCxac4NVCrLeS6m53wBFykG6ocQb35cBSgtdlNOMHzDyJz12bmOpqckSsihJnmM
CqAFr0pTL/Hadabx2c0QPBY2Df1QctKhjQ4HCdJuTP8HZy9BfWhF3YFbMUsO0owO7Vw8mmHzHjL4
KFI8onSebnxQMsrJDv5ivJDW+WyQ0I2I+qGLZ29DjMdTjE3Gb7oftjs7B4IiD0HdbGvHTG6tpA1X
UWAc68hA1qmhSorug2X/8GrIX3HO3dBZ7veygZRdjyRHOVDqmexiX3UTZF+ZwFqKERw1j5vv3JEc
prrhphQl7S2rY6o7o/KGzgIEzAtmUg7It867+taG6rAaKICqCe64lQDHEfVwzHt72jeLc64F0SWE
K8S8eFi4e/KCviy3KdZ9UL70LW/riOOifCYRs9yk5F2u8x0c9m9V2RxZNcE9KoWTf55wI+YQcLC9
LVQpy66vIDwjNRqmgUEDw4SkyLZDzCw6NNSXqhd6Y3RQh+I7WHwK0Ba8ZTC9FzYdvbimzM/wyQ8l
U4N0Mi+uAq1a5Zpg2T5PTqfBPheyevctVrMVCgiytIqtRRT0uhul5vJStTs5MdVpUzy1g8yh3XAO
HogLxu23WzgypWb0zeBxL0wfYW42vVEMHTtMaUzDkP0f0ga3lJmlE/+XDyujLR/9YuxWstXA4vjW
zAfkb+wITKZRnczRDD+e8V2YdK8RCXCuv9B3Rv6iUqTvNftC78/eyiVdDoZaxqFkuWu6gKdIIQWz
2o9U0eXHxheyrFM+O/mZefuLXG5s2ZDn0D5WRf4ysTpEhklPyGOOaBH55jiUEFI99VbHM1qZP/pg
uJKq1MeGCaI+0xKtInNinqCuoheAbLgdkdlVCYSdYDzN0v2qp0JxMgCk0pQ+FfXwjtmQ8IcZSKNp
BIJSQ2u6TuzFDCcVvXoyeltGe2rRUt4IUhlhLaPyY6RphGROaF+iynrtCwK+el4HicYMkGfVAJfu
OoBHhneJ0qI82dwxu4SQNyuc8puIlHSVG85RxA7dVJ68fqbpFybDdWQxbujGta11Wmll2tsoQ1hV
wTqCx5VR/VTznpt/ObRN8OT48IzzVuJL4ufXefB9xiOIiwk3WsQktKxgiDU2EnA/M2B6wRltPcqO
BYIycz9QR3nG8KBMaCksPnKhoZjXdj7cB2m07LoMP7ZdKRNqktvs5xDOdT3VR7Mj4bY2XHAE8jm1
RyJcivLYqfxbL6D81voSqyRBGcHcriY/eo78Dy+FidiF6WMbqXpvTh3Hb1Z0Ah7lraMfnZYJ3y71
52NcgsdK8aNshWBwxTNqk7jpb8OgtrdeZXwRHZZuqgLJeLkQAhNZOfMnQklX7oMjgdG3regRPQ+P
OD27K5qzawFj51yAsNmo53lis1PRoxMxT7JhHd3GJR0KOs97Ox6TI44rvcKTZWIvaGa87/+XvfNY
klvJsu0XoQyAw92BaYaWqYIpOIGRSSa01vj6t5DVbX2L3e+W9bwntLpWRjIZAbgfsffafs0XGNrV
U4+rJAxqfiumGSfPxovQCSkddnihA+C1QHvW+RyhAcOQ2EkXO24CAYwc4UoR8yvz9CkvcWSGdKxZ
CpSBbrlaI7NtD3mz9TznFycUvOetD7Rj3YwO9ET5w3TnHyr1zj4csZNQyN/b4ZKyqmJY45/Dqblq
wrBBdzXU+lBfB5HJYxUQwClZm7GhQFjvgNmDOaP3SQHDJfM8sSZKNz0xWBmwVV/MzKt3gXLfUEeo
I5JOOMDdPIEkT6ZDN4XVaszxc1rmpfF1sC/80b1Nvv/cD7xNSZHRUWHI3UbQy9aeADxFAiO0UdzG
odPX52Fon2ky08dpUTf49SHUziuZZtV2+RIUi5Vzhh1a1nSdYgaVN3JhuiR8wB/kXQrp2dZ+afYr
9CILY6KgZxQKPnRV3svAyMmAqQnNTHmdODt/eCnO7RkPPl5OBLmxle9rBppbXUb7r79DNjbvheGz
oHXdgxQx+ofWn8+Wc/PLHNyUiXg17J192Dj6AKOhbkV8HgWUMRjg9BxqZbGpyExmZzMisgupmddZ
j/7anmYs2mij7otcX6QLAYIP2ztV2WZO8vyhw0pPQ2eYgCkTc9eo7qPmjl2PJihpO4BKH5ULlwF0
XNBZnyCduHhEDJYUDNw6/hZk0c3pRfTEnB614zVu5eXrk3GY0rDoYHPsBKkDrg1JsuNap5KpxWbA
Wr2KSQd/TEXnrOyWIEpawLaMoAT4Lk+jhexvThLibhJUNLaNo1k5465kr056l/eoDXdv+kbykFsG
gNVpZPNS9deoi6a3nhBcpexpHQ8Oehka9m9xWGwYkjzlmW98yxWojyidHm2ncW+xDvf9YAJTzaKz
g/UWJbF/Enp+8KfyqSHMiCOPpyoMecvN0DmbGqxYKBjdLs7vswtCJ/LSaVdjBD27db+XbjOu6zC7
Zj5yD9sisdxoxK5jvgqMkSdHFNEmSEv/6HIfBPChmwxuU6Izb+eIEOSgVucIbGCZ4AftGMjgYq5h
nKKhmsm9ogvp7bOEyOhoBOi2E3frmv4WpgY/XJ+dgyxbDuVljzVMt4JigZ2L/cL1PdwRIlJtOjvA
cmo174ZdzdvBGC5xAQ/ciwKHqFSffbWG/EPyMNkngn0vj9TTFEU3IBQ/ysqKQOtXr1bOPWiXLJl1
w+lMJ3cbfIZRreVS5xrpZ4dtfRU4dIWmR35m235vMjcl4aKBVeBuxdhjywYwldsxSBLbZsuNSnjt
2bT4xmwQXQJ/apdBZUA1TKB0ZCbvGDvYLUf5N7JzL1GnhpP0zhJQq6vi6Zr3rSQLFJBPNJRs7UzU
kwbDKmba6t6v5nfpi3TL+fA5WKUP0hwgrOMCubNa9tiybX8PdvfNHWkSjVpccH7P+6+nmUi6VVuL
/SD0pZFjyZ3OAz3qfNrJCJ3BFEEQNszHPEIOJziTKe4okKLsLQilOKRj/iL6Wh5j0V0IiQ/OIEeL
cgSlK+2TyxnGAIPJeDUWz5bdtk+FSvDokZ2ejHZwNI3qfkyS8NSO83eJMu6a4P4Bs80H04+kqjoq
fF6yoi3w9ZUTlrvewVRozJIDrtNHAyVaLME9cI6wbdfetvPxSMUiy3bzokepAgcP4HLHWq5xHPvF
cgC7ECw2qajThKozHDjoqhZJWe2NXEhT/dmGnmYYylp0GYOey7L3j907Kofk6CClq6zE5+pLwdz7
4lhh9wA6nq9kl6jn/IQiUx1bK3cOCUcwspkImHRZH+3ER4NbleugiFF62RCUSkY2uz5x9YOR978n
q/7mFDzpTg95xDWj4N798Dt2unNXN8Rw+G9GSjBUEVWAZYQZ48VKGPDExYMIvePct+KunGNwBpls
97zGD1Ydl8ScawR2KjiGA6Ymsj/3jZoA4KYuL3yXQtR2ry2V5JWKyz4W6ADuCy+COF/VZ2umuJiJ
Bt/woVmrnu7AR+V7MlswYz1h2Sm5VHjgYjSVJQD90alOll2gIubfNIT+dhoCnNeKYlAZPvvJnIAN
2TEMIfW6L0sXbvWG812t7ZwHmnQuDFD0D6n2xXUCIlxRLTwWc3pPSjOA84zfnQu9z8vy3fERT5gK
OPNolqRf6M7jIfZfDGaZyLS6qsKXBZ3W6BQ51gVMjsKF36pbfREpJMFCkVo9DZA7/Kx9m8Ka07PN
joq5gBHMR9yyDy3LunU75cUldqJrFN4Sd6xP5nGOz2gUQW5NoX+XeZNxzNgyl3UfHltVH4vUQD7l
T9QBUTSTcDs+pagDz0UHKGD0q/K9tgho70N/3DgDOqA+ML5D5WIIKn/xBIybtCWLdq53qVf468ko
yCD0A/iT7ELayGMWBi5G+XgP4ECxOoFI7IZin6XtvWmk8ly44ymfQ3jhMzpq5Y3AuL/+2qHO90YY
t+vKYVTHj//hRMp9tkGM4Ghn4jqd3TTZR+EAz8k3ulOLecDU+SN1oALmqvD8gKohwuHWRGm9Af+S
H0zD9nZ8dgiSZlrgsU/TK2CCbeSEGq6diLaydXIq0ja6urnzSXRetXVrnNCUku2+jMxrjXmQ2PJ6
19F9SUEsOfpUXyFcpTv00l2k2OvQ4CAUorpi4QDkyxP6zg4gqRJv9kF4JUQSMwMkUcFTH6xQr3IZ
h8ce3TJHzckzOPDSuv8MbSSYCo3WKo6qHwbphUnvYZxbSKVelLiIVyGRzFxoJNn1KEkVtAu7/SZS
Ne+jJICtwYMc1+4La1fgmZ24sWmA+MSsYANYzCPUqFdbD9npAAiOliqRJww15bsvrXo7tUCDg33W
mNFFKHZhdKlHnTJTbBrkeJ1LynHgrcG+GKcy70nAa0DSuKgdleUuc2mkpEImHSxm61lCNCMIgTAK
7reI4M2k34+8DghcZQsmxEv9b2XFnKHLASSPwS5ivrRsHAB1DvLTQQZ/HI0aVSlSB1BtqIBcnOVu
HdAWEXe948gLSZVyjlnOJIS+Q9/y9OdE7OTBWAAPRiv2ESG/b1Qs6aPlBfO3IfGI5MYlCnonPfvA
YcfcRYqS0NwVygyBZ3vvsiBepmpbaIaTezbp9jOL+7EDqzGS0bXTivHATISBw9yuj3a2Obk7mCMv
htcyyQ9RQfUfto1Xi6552mc2Ci8d+BymuWtfcv59f78n/sM18LUl9qTNCkBprPzC/sMdYhcqqESp
HBJfKm9n0Xo46G18lZ4gtU1k6xTFOgENTlvK8m7ocHb2dXskwJx/QatxCUi1jtOBzRbAvFGMj7wp
nk86CoxfdDxm931gAwckhewc13wWSCDxtrXgUNzxtfP9dSCHnZyY/RJvy+aQZ4FwROSPRCiBLs2f
/Ww/TpV/8kLr+Pf/ePXn7l+Z5hKDK6Uw8Q3KP8X4jcsYX/MEQFTx6QkmDW0GeHGKsNHOk31IiwNV
dCBHiggYN/zs/GsFL+2BK9CuUa4RGwq0BPleHFt4D9P+p8fufFcBnWtZ8l09giv54/ldHscy/MBV
YHOsA/XDwER4h1/Xp8ofaHzZbNv+75yw0mPpBupYZr/IkUL+noYP9n09S3Ftkxl5YkA8XDLMai2t
mCGIL+aTnqigBsS5QFkAecRA4S5B2x57/vMaZd27ppxEzmb+7OqkvVSZNHaTnc2XyAFr083xA3gz
56raT05PqhIngZqSx9h+rAiLMuzdrUom4yy9z1nOD3//HVhfT9h/OSIkMmNePaEVzYD9PwgwQg9m
Wh/xCZuV87MhftYSwEsDgnm3MHmpt1JyGcJiCU9Iy4r0CR+PMxQU9KN0uLWbffZwpNbdxDaR6n7j
QHPEXUjigjkdk6UcbMwZfzQDqt0Aeg21rXqcKiO6eWPPCiQpIjJVMScGln5uANmiBHHbbYOzeD2Z
Jcw5EmDSciEGD5K4sSL5sILKQdgAIcoxnrvGDK8paVRGRyRdMLjDWkn7w2BPvsGPNm0F9S8sNSjE
KiV9NsPJPvBGhCAniA/q2fDlgCQC+T2b7GHVZ7FY2GGElfpzvEuF/Y5LUO5qxdqslNYpY1V717FM
eYYCiMCuwcgFK/PkjuRoGM6NguBIdbOw4xRDD+Dp7HsAl5pMRdvZzvEmATR0fflhKQBSbMAIiwir
n0GsnIOY5u8Nz+/JkC0dk7a6g50gjZvyudihlDyClqbziNcWKoBvCz5KyHzaDDEuB9UtWVM2D3de
IOsz4mRaJcUwHdu4RwFmde+RcwgtXmU3KfkHifmxJTgTq35+rcPu4PckLY7dklVnzu6myjDnBTGC
s6CRxeHriV20bmPXvsKeevhqY9zQ+tHlOv2nmer/lFyWRgb0/0fSXH+34W9ogfmv5l/0XMvv+k/c
BdHjTBtgx2jLdrEy/aecS/yDa11Kc3FuWRoaBlfJf+AupPgHNw2HrYdTHKXSogH7DzWXNP+hpUDg
hQQLI7n0nP+Nmkv+YR1D7+Q4ytVANZTJH2cuJ/5f1Fy0sc04JTW0x15wfpmMPljePBkdxPvKI83B
opjOJ2CzhDvmdwqu3IbhBDw5k+M0yH73WVesgr5xz8TEatp2XA7K7HdB3ni7IAWTWASlv5noWEEq
bmMEk/eMBXbQLuvDUHOHNk4rUeCnD1ZlHyxu1KRHZZWHI/4fSVwgUeiLT5W1Ymz8VkYTPRDtPl6C
tCC7CMdNQvl7jEe3PVM8kiZRm6c5ZXCmA2wfc2vXN8UGw1CAX2KZ6uMYI2cdIom2GjfmV20XS1RM
KerUvzwL/6Oo7F8kZYuazJF8R/jrXegltv2HxdB0JrcSbs14Gt1AmlnGJi8Qg49FZT0RnzA6HqIv
ZhWtC/rGaeM3W3Ydy0YCaMy0qPdNLH54Vnqxi+GFRnz8Nz+f4gn7q7nunz+fa9qKu1zYpvmHuW6C
cpfVIKbvBm/xNZETIYN7sqidE/v4Yxsg00LaACgnRt3bYiG4I3XB2c0qeO6QRXj4J9dNQE+MGaY4
yTcjqln8BDaxMOkIudw8J171NkHyXrd6+b6jjmSDMvmuSnSzfqLuv56ArJ/PMzTrbdeOoOHs8t0M
zQMc9A7SepUd5+4hYAmHwGfef2kGkfTAQqutfSvg7DUoMq52LJBhw28MuDWepQotzLWkGFMpPc5I
lQAkRZ9O3xrXQtakscTi4mtt32eDyQ2H/ykgTtJCNrAOZ80XphMAbWBfjl8PSJ6BUPr7h2OBSv35
4SsoELg2aR65ypcv5y+vXh5os9dJhckfc1Ap/ecycVM46tZDwRD71FvoY0SjvL1lYlLwQ2MbVNON
reGLkBg9vRJ3SRNnGYJ9EEdsf4DCUJ4dRJy/epqKpynomqb5EBbzeB1cL1aIqYkDxoQmNqIZ7pLa
4ELswR6bhiVYNba/Am3Nu6KjxS+WmHUjijQ+UkJ70RSHZpg/mNI9KIzCBy/Ki2vreNPB9/GMTx2C
ASIFmh0p1Rizhq7npa6KSw2uG8xL95s9bnwpwE5dkjl4d7pKYWNvP4htb3alPweXfPlFBey0nGqM
doQhDPxuC1jWHBy8zrb3dWMF2ybLrA1AzW9kZnrAHpif+XIRi1sB2SWAmP/NF8UX8t++KVYFnqUA
Ftmc4vIPZeggnD5lekb6bUGKT0Bdr5uCaJE2fuhwVt3Vnnhw+v7VC4qrOVkakx0EBR27Fxeh7mbK
wpm4qJposWGa8Mj8tL1qVxKUcPXHkThou6eBnnF1GHGJ98cQCINi1mHYCQgTgn55KDmdmEoZNdI1
2yLIAI1R45nGW2qit4xHccJZS3yf9MuDG8XkgiZ4hvzEuLlEjfA/mqMaaiBFVd3eGV6KfYr8rbib
USUibqFTZBuVJOMSNwJ13WaaqMUh9DfNknjMBniDaxILGTXjiehc1m4ELBXJtdDJW+KN3ZrdJ70y
06bWcT+NErtTGVggzyMgC36mInwB1sdk0rM7mtQv1BHs2GeMT25BBK1/hTiMJ7F0PoTsEHzUQ7+S
cUO1OQXwbGz3HJvTKaPoHFKYAp3nNsjbJfV9MWKo6DtrY0lsFaRceJsoAB+SqXTcN03rrkujMVaN
vfjbOhw2JLSPD3Ny4SFHfFIHe9fonae5FU9FIX4GoXFLQv6fQBmv2lF6y98QMh8kri1pmI47JvBZ
L0Zy1pugm8IxeaeiDE+ypNVvnASecAQHpbDwAgX8nblNmA/08nfGjD7KgfF3VTfeWhspL67PnCfG
crH8mF5luKhi3mfbH3ZT6/42S5r4rta7rvTx9FZgpnSPp7a33qwleKC2gW2QszAICddQDuaF0ZU+
ig6arNFt0nFACmXchyLad72bPwcq2KY7j5ybd6ZR5UGAIMG6jPonYylVdgEHhlfulkULKlrGNF7r
rUKnDaBgGbeCacyuGFS6TXuF5jTqzevE+bUKyGkbtHWsLMn2ECY8DUgYrSHPLCFV/q+0S899G5o7
tyr2SSvOqm0rImeSN88kUAa4uB95bFHQTyAuoeixnztZwX5C/oOFOf8RT4JQCtz1jU3Ky6KEDZXd
nRCnstvQ92V/s5BqYEf032bVfzjokLYMQMe8V2AeCfRYZAmtpTYU6H2l87tSLOq7gTBqd05OvleE
+8lvH1h6kmvjWJvOmEw01lV+ij6B7ZaH3vNe6Ie3Tuom+zFPPzrHe00mWAAevD4pjvlEKJkuVqgH
b6jhrqmYwn/jhP+6Dv6r7QMduPj7lVhU/wvFUP1RS5QqII9AEmkTQiQ+SSK8gLjOxxIMIAJoDylw
6926uSKFI4FlXE8Dr4j2Lkauk0NXKu7VKrhUfmQdHeTUaQ4kOyQ6zAv784QVkdN3R33Un5KuQ8rm
l/Z2ZCJ9ImDnu/SakYxn5C/UkNZFxJleMOMw2ANHHr9Sk8oqOER1Zj/pbOO1Ot0WjjlsiLtvCWik
ymvHau9xajPvJXq6/Y0bp9v+/Y26QOD+5UblI1JikVkqpZVjfp3jf71R3V5ojZ4TBj8nrsf3LUrm
vpbFWRe2AXa1mlupi5dNG4Qb1qT7L5FAwOuMC+8cj91PtCU/SAS4IlFkeeJIY63ZwvybH/S/YSD5
QR2JWYM7XDFG+qPuGoVRUGUQXIGsvdao0cgxv6FLFAhnZ2ytWPbODhTFxsib9QALdwPT8O9/hqW7
+OPDoiqFa0qxzGFu23/6OCwV2EbHhi+sqwP9YX8qfWdXeCApM0uGV10guU+Izq7z3emf1UPFAcPI
IEjuyUuaeLvJY1W+BPBmO0Qvs+hZ9zU6gK+ijrwrJFsCnD1KR5jsg0+wduHtityD/44u6Jgvv3z9
L574Zif9ZScuzeO0/AJBwDyWI5rVqmfBbcIlZ6Q73pPxYxztEAOho5t7QUV5Z7tVu5lQBzrgE1Sp
yVHO46NE+mRAGmSUEJE/FPT3CsCAFF34PLeIYCfD3f39R2rBJ//zQ7Wo9in3GVgsTI6lDfxrTVcP
2mU9VvNhzOpn1rJcmGvyxocRbHSRPwlEfHc93UgrjG3b9bi6FNNv1kivVRcTbRxqFPbZRQ/HecZ4
V6GfAGUBKC4pXUAx4eMIJHmM+5cFcUq2QPijGlHTzO4Napa2Iu+bEyIc1ETYoFBkI9Pqp5lUHdab
AwDuAdUseoqUzADXKPWhTob7BGH4nerkD0UGzi7t8b0yZfgoGWWsKk1jVPTxcRq8CNnTMmekePYb
NJOt8o6FEaUbtYtHzCsBwCPVEBnnDcpY4bHft6aDDyLjXunIwCMEjSRFdT9m0RG4xZsoCR7D0Wkb
Bcs9dq5J7pwI9Ni65A0uDGR9Fxj1R9h3MLuQSLOttFYO3RRySrTEsYcBl29gozTXR+FxbovGfnZs
sZsCeQxge5N3wTWJGprPvEQgkRm7WpvGyfWaT0QAYKs7hiWqac6ZRzhYI0OPRHFc2H468PVI1HxE
dSHOqfqQzXb4Ng4eLQTanXKUd9JFf2KbcBgAuqWQAOntUEQ1tuixwZJ3SsIFxogl4hfTXZaxFSuI
7gsVhHUsF/WmS97a2f2VWs2HIyVqj0o7x6IdTqP/omJjvCsdcmsD/8F2CMmzJ7WrU6/fMaC7y4ri
nR9SryRgiHvvo5HEC+TSfNCUW9CYJT8BX58fjdFGVdz/WiPqvGRNRGJuQ9It3nrE9RgxFM7nMBKP
qddhmklJDhahwQirUQ/RizGJ7x3Khr3hjJdQjN8H2YA7adsrt8gTX8NPbqV05XgeMmwnftA18pU0
zbPNiCLKDxbERV9ZOIcdmyyeonx03PRnYZKMWo58jmRlDXhuPeSQOWFrEjWMd0d11BzymS+kcLLy
4k3tJTUgt9oZmLR6Mk9Rxoiyz4L7uZMH3RD82bpFeh5n9Wy65a1AlPva1fMrUnwUmRIi/uQGN2Ru
B2I+OtwVLINNIiDuEntGjJWRydphowrrRm4oylw8BWQfPGVxqrZJl7YrlsFqJc5VOPqXLL0SkDx4
8jfJNgBB3MhbBqjfW+YPd3O5LKGBQUOFZh+OvHNKCW4OypcFB0i6YPzatqPYABwOCUY2ndWMRmbN
wwv5hdAzOTWXgPxcbngsH53DHzZYRPMNrPBt9VDOpvvk+EBDbW1vhtxgCuraVyTPMM6iX6Ly01OO
Y4KkapAhFIg1iDLEMeyeJ4WGOEh36OkYpffVuDWj4UyQ4lot2hJhWQ92jCz7DkEFEyAw49tuAB9f
osMZhgI9pRPf8kVbkefI9UyGJwlv4YoRtcRvsm5icrmTGJpB5qebISs/TYNpgYdFnkexLR/BAG/S
RJJp2FTh1rP7W0mJlGb6jXC+21iY3qlxbQBvNn0p2+e5MtDmGrjlHTc6zkPzHMZUwml5MgZC3oQ3
/MxLt1h3DsdkPf/sZxdSOPUrKcLp4xIcO427rgZTU88oEuOAFeHIdrnMHTIvMSXFQfOjStNgV9Jr
Z8HwZhlThbSlTMBlFuuxslBnCsz7Aw2ewxW0kim68XrA2500kDy7gtQjtvjjycZNsSZYBJK6lpiV
E+Kyg7q4TnazcNUNhZVPPIQAuVjqbGAlb+cp9S/dIiOagpbaGwsBk75glWSMsX2FYjl3WGpqzWii
jvO9cx23XFzVioyAxCZCDE1LTH7ojLa845Vv+i0OIg8KgBFRfbn3hu5xCdOwbz0XW5DRB8AQee6Z
Uz5yJIH3GOcfkHhPXBT8tiKkjahJz+E7J1ILVQM8mDramAEcx5QdeO+pFXLz9i438LaZBSmtRk3n
oJyWtsg7oWq/SK/7PqIJXw2N94xsObsj4OTFmkKSKIL6fKMrm67cVLoJ73vuIEACttxEBWi/aAwe
Z+JcQFHQ0GgZ7L3RuKi5lNvENlk3M0/k89tYRc1YI3bpQRYNRyNvWRR/BNgYMUdNAh2UsXE1ctx4
Scpxye9qGxSkXgomJivN8Ei01KcaUL5WBiyloC+y3XCE2xQ8uZYz7QXBZncd9ntaahsGT1/fZW1m
7bqGmHvoIAe3z3ai7U5BY75x2cNwi0kEsMZni/VCb1kaE39J/2QEOynxtTdgYTa+y75DhC1dfPnM
6gH9EQzkuxhV6B5u9YsJNcgvqc+tVzn7YBggDNl1/6Ptj2l459UMfkhmRMkD/o+h19UMko0fG9kW
k9Q+GpiDosaHrNBiVxel+WHktrfNOnWzhMlMzHbdq9FthZ8X6yIl+4voVFyjOWiHOarerYzD1xvs
RzF634aNghKTcR4ewnA6g/7TdwVeG5CE0G2Hupj5rsgra3Y61mSBIxusnVkTT5sedYjl09DNsazm
5tjXygUe06wmV0+nFg+5YvX9qMPxlwUSUZETcgjHfkQJ4pCLF06brglnIijL7xnG45USzcNgpPGu
c+33mlEKwn4yZx30kRPzuSSYSLiYlzRQQrV7V1V75EokG5j+m/cx9u5vDgCWWD1GP6yRs+3uUS+v
4tbDZ+OSPjZHaryzk5yx1uydbD/70CmXcBptR0Il18M01Luxr2uijjILXZT66feAW3gAkDIrF0zp
LHKk3MXSASc/sqj76P2qvbgLO3KuHzxFKLa5+C9KhLqMdMVZUzKsahY5hfW78HtzYyAzQYXR9mtP
IkqOo4CHYHLYmxUnL4uYXlrucOz9Dl5SXWPjlSe9hGpQLtFkW8ajW0/naiTDz8BISC82Y3eJX2AB
jl0qLiZCv5Wol8B4UmIAg1nEd5MGpJbcj3A8A8Pa1nnb7gVU+fQOUjwfizk8jwsHMJwQrJRFxFSe
AzpHHh26uOsKTSBVzhTdtGR5zpw84h0gBbB3RcnQ1By+IWfv99U0wWHtJ/9OT88kKS253NVhpjhH
s8201WV0sArt8WI1GZKafn4MRfXaGbF3nzcrt2se5jn7CRdzz3qsIS0DZHJvZSdmjg+dIExkjMuC
N/HoWgMZISotwCqZL+G0pTL1AhMGZ4U+YiDbpMlCkjBthOK5VMDpaxTIAbsFV7cUrOmsVi4yShTw
FpO54EUwHlqyNmYsLcVnbMf10RE7znVS6/T8OhfGXamwk4jSva90SI9duFCax4JZ0MycK3UJGGHJ
3FW8ORbYBGyFpAvXwUM4DOWxj9Q+Tie5titi1/EDvsg63FvR7J85bpLTWGEjWf7L1FjDRyNEMzmm
1Fdj0Z8aZ8RgYiCD3GIicTfEbfGZQhYJ5Dg8cZX8tBS7xyKYPYp8hLdFKSZGePX3cdAx2c79fBia
ZjoKViMU7yXaIoIzIjy2R5nBlKwIO10c6jdPNMa+y+qZMfA6MQOURioOmERp5xKNm1JrYweK4C0k
K/GSkJMtMw8cWrptjfF7b4f9TQXBYzI+Blo8W41xYOAUbWPDBWBVNfIBUSc2UibQndSr3sjGnd1i
mWNZ9c7qnHBDgbA5agCRIQ8mNviXSeIxh1/6Q5B/ug+WlQqjEGRd0xUnxKrTSKuwQUXbPinkYz55
KxlRkQ0DWfQsG2hsxoqEu0X2zZIUp/GzReMVhcxGxhyRgjutLHYkBy8pCe7AHNLnXrzqJMO+CB4B
XrMWNpQ9NPfFyJSTe/S3E19r11CXgHQvaruxuWSAR8jzfDXR/Bwj030sCXJ6cDURf3ZaHr9+BDnJ
lzYP1YHMhy07GWSrZIRZQ3if5Dwyo4iKUzs5ezzk8LMcogmt7oU0KTYhRXQaJmc7WtanwdrfyyUW
nVxQA7RxQAIt/tE7GDk/Mx0mZ9ST9V3kO4rsJmDGFrpB7mVMLyiv13E7qnsjZIg8Rctmp3lySmVf
88F/Uk6f7e1wRuL79Qd6Mxm0Y6M7VkLMCHKN66KrvD1jtvqketPeVaJ6bF0b246qb0RNwK0NKn0K
cs5Nzae++9obTN2lTNGDxUCemjDsD0E6lSCocGRMcfHqp/BiSrP7iMzwh0x/V830PfebDiV3sk9q
PzgiIDLPLfQgP+Bux9ULJ8IOz5OJHrAosIXlmaFOX78kNmD4ySRXdmKNeJGt8Q09gl6HCzUqnIzL
V1xYRndNBpKZbCs3n66oURhFNsxSx5E0Ngnt6olctld/yvKTNbLb5J9t7FJj+imLxXctY+vBDIkN
mrRAKV/RKHqKJFoMLOjtfWyZuVNfOxNx5BBO8aIQQRxGqbVjXsl2TJjJvkGrsXbG9kAZV91s5LSU
4veOR8uNnolTPxffxrLcFgbgGsyT7SYKad0sI7NOYUF1GcCXcjM2ZrZ6yhN0iYQgbXIc5OtaMu8H
Ki07byMGEpbT2Wh2nJSf5jydW9siBNRux/tBU4FiKETJcTc0+GuNORp2TVKc20R1tzro17NqopNR
ld2pYWYVFHW0tqIw2vuxU5/qQE13oi3FJg+MZFfBo3wpfLrPWRTjEf9rhPmtgRCR1i+eGNKHtKma
l3Hez73IXpd/BJF84wOC9nWLi+o293N0mMrxCYkRvj9ZAkKSM9eylkSMk99yrsP2XPUMT2L6HJTS
ELKyOOw2TcChFZjZb1O8DKGGebjiK5jQPlbe5mvGbjfY0qMCHxx5L+V6CPnPuc3W49xeycQuoGGH
jPFbMJ3CIFNwnnL6l7RriEyZ6ZJg/+p+xmtq+XuE6wPDBVkyL9Yb7ZYuVmxlbhp7XQ/dE+8ZCMwi
NFKATBDTk5bmf8itS8NEEG/0olcXlxon8LGYeWBKU5FOOcAa6/ML7WwZORyrnp1syjYfb1ODDoH0
i7OD9WhlZC4vkEjw+uceeSlwL7UEa507BBd6riT2gAql9SYy9Fy8mF7ggifTVXcJPZt+uoMk1bUt
VeJgvFYO8c2xn7KcY2o6tcDWheOk9z6HF8Mqf0sfhO6PMNO73oHe0RQTcYhsHlDNB110DeL588t2
pFosI4CqUFaGinRZ+2pBI1lZgW+tAt0SYZATGmrW/bjuM6c8D2KANDbFEJpK8U207VlMS9LWzJ+P
Xdt8A3XDeQWew+mj4snTiF61sBmj2Va2NUK9d5zI35V1FjxPMYdfSgqw6TjTjza36AEDnmplZlcR
MgtK2jB/YQjdrf3YfUMgRjkeVt0Bwq23S+PKRMvl1ERrxNuyncfXtF74HQOh1MYErzuHKfjg9Q0t
Uo/0NSim703pXqJkGm+ipxeRnbOpqtg9lL7dnFH6A3xGJF7bxs2skKQCaHw3Mb1tojo5EmtMxl1p
0nkHwyOaiRc2WODj+Xg5zPVP4/+xdx7LkSNbtv2VZ2/cuAbtwKAnDC0ZQZXMnMCSmVXQcGj19b0c
rL6lzOram78JjGQKkhGAu59z9l4bV2/lyngXlPT1csHho6xbQAJ9+xVkyLAqLZ7wUsdM2AtskpM/
NNueRV75k5llT8WrsJP2oOt8CxEyjdPNut0wjzqrcIjTrL+WHS4uZwDpipkuD/WnlF8AyaBFUzDs
AM/jwUmkthpHn+wKkUkotPZWk0V5wMqPGiEnhTVlcogJZBXTGdtIjtJqP0Y8v8MP7YICqY562x2X
O771CWuO3AmhrEkoK2XQFzsoesRi0EXQedAyRa/9YAgmrDWxzdsaUV0eTx154BiIvX5wNi0tgNZB
BUoYurEddLTPrSwRiUtsMW1WPWITHE6VXf3w4AdEqX8wZ3ZBXdS1yqb0NyOBmQ+8J9FOm/mxxnmL
AsOFCizeB/V7uHqhH+ajPtdPjcvnLG39DWTFRzcRO10y9BwiE5FmbZ4jI4MQy1glGauBFEt4JgWD
KirGWQ+8M5JrHbo4DSRLJ8lE/sApOjx0RRydDBBB6QDHVfVtvMRZ27kGKXXmpO8Y+oqVJntwuvZu
IgV7KCdeNs0poNbkLSxjxmduPzMvh1OBQDvdOFbYXcFoAFFV40aYHPyuNRb2oJQna5TRQ1SQXhCQ
UlmYJJWQjVru7YauLC1qlYKnXrFgOJkWcoKgr/mrgUfcvOTdhtOzN2gU0XgkHGDClS4j++AUBjmp
ZlSfbcG7UxbvZacbj40f3XuJ9nFym4Mm6/kQkqUDCJdeSTVCN8+dC64rcTEs4yuduICtHUEHKEw9
BdAThZdhAOnPIBKiaQVJWN19s3gHmFA/tiKsSJN8LUxcuUjgr+7EE9TKZlPQdDoNe8uA+TJgvHiY
1Px0GL4RAyVPtVag6CxqpPcuGAvh30ILZjRGX1Zrxx+fOFsSnweU7pyHF3Zk6lsMGWunMMdDrs8X
VJ09c/Ks3+tVb2+li9qktu+alQLKQKHjWYBAuhHAqAOtamfrDC2BDUW1/5RgED3FFrJ5Vxpksacw
cGuArz26czz78aUdwNSKyPpJiwGaAQrUqaYOxvlDSyZzV4x9PRpBNBcs7ULjSfKsOqQmRtq3Ss20
R7t4iyOcTEYF/bEcg3TblZmzblOHlNyGCFGpZqKt7h+7ofa5veAREpALHiWffnakMWY5Lp7UxvZC
Ad9hg2fxwN2NHqj0f9htN5+s8tJ6JSkgvfajLVxUBO3rJEP3ydWDVyRKUGMSQCWjjpB2Ssg/wGtJ
gl7lbCOKrNWUobyPnaS4twgh0TGj1gHMQxgjsuhoNNGiRK9NDE+h6ZFGdJPxjnF+53tVeghSyzuV
0Lth3xKAHe/dEEiSpBWzccavVjPJS8/3aeBDd6kud1L3bnnJGWsYsOU5E0w/i4jky3IJdR2EUDOA
IugTbpzEPaEQeG8YxF3qAy23UxKkj4Y/d9vaRDc0TMG7MaQdoR0e4QyJ82OmffEgB8AKnckhgpHd
w4QYYe9rWsWMivMhWgcOM55JkWl+s9F+Tl0zX7TIeo4D19xPMetwzG8qhh1mVGoreG4Y0jQJqp2f
eCDjHit6gfQGN+9WH8WFHfI5ZZ3gnum8gzFY09XRq+92k0DN6QyPXgX61kAZDWWzD3TKUac0W3zr
UX4KeoG9szWvInT5DjNZFVnUIhKfdVzHTblygnp+D4Be1YG4lEWOoaV125sI6l/suom+1joCC8uq
/T3KoB9OaE2KHP1h6vKQoJfYRHPrX1NkEnBgaFNVX1Mte6Mm9WBKQb/sxMo38gJ9tn+KU7de+4MN
881FKFIlfrPFFOGt6XQ375bF2m5b2pfcmV8mGJUPhjNOZ9hq4a7gu6GiM16ehzIs18HYHCxYMyvg
mYUCPnAgjvtjTff0khM60XXZPpe9B5nBhbMd/BrUSf46m/PPTMYkOhq0KTyPGWvobecGj6RHvqyR
9tyXmwLLDhsl4ZLTEPXHoqj6Y99NI++pErb7PwnbQ+jBSWjdlmNyCW2z3A9G9VLNLSdE2+XecYYv
ML/FNrfHQzYn0bqPc/gTWvA8IUW8WAZNdTnWzrPtaMM2QpUIv4jlCsPYHMXvbWgB/SYC/QFShb8+
8ZIVa+qRbktUDemhh3SKAEWk7IH12OxrSx+PY9S81kXQ7yLpzQTiPBNUpj+4Xt3tqqkMT4OUK1Y4
njWToa0al22qmACdEvHkrcLwRa2Js8AxH3FQvIXNuDE8jr5R+9aZ8bWdHdqDgHbEkD7FsQZrygb6
PNOOe/D2iSBAkDzTadUP3wuAY6vKYB9xB2SZhGCXdLLW/eBnyqyUr+zRpw2fFt/aGERV0FC02Rbt
GEy8G+lVP2j8rYzCeQxKTjPkaE+B81Fwc6zUD5NwuPMzm93XIhWVwxe8Nf85t4LnunXXKS0ra4RK
63XWeKm64kueicdxxk+LvHRcdZEPl6WbCSoHnKVoBkSuxfWzaXXXDs0h8d+p1Vw6iZk+dfFQDzGJ
zZhvww1YmRlpFcIprGS/ZlWfbfNo1LZ10B26MTpTwxG9XLcE6tLCHxQ/BYzzjzIfuHNaGoxNFF77
mHZPpBu3Omy+yYFGYeme9FR8b2PnvYgO1ZB6u2hEedFW/XSpXP2a1h2DC1PMh2b6EbpMG5Jcvto9
BVVV9HefMBVyRvtr0TId4syxjQsLGREupxnya2uq8qR/q3lNOocjHyCqdT0KDPrBu9vAAGoin7n6
EP/Q2vBZ0ByCw+IV2zaeOWbPN6nbDGc7i1w5aXHGom00NqDhHYhETPKnaNs0eF0493oP4cC6KINC
3OnfrmrPumkVewGnScEJg2dr9mAUhBLwkApcYMpBNBqdGH7BAH52p3kvJNhUAm6xDE8Rqrf/4gM5
UMWA4c2Lr4gEb3aDUyZ0GWFKGKzOeOh5dP3m2uTxpXnaedaA1mm6FcV4jELseNlxPGdaCJOeknru
p+8muGSyw9/sLFqXXgeZ2Dzo86921OxSLXmx5vSlCvVh9V+6TYe0IhfzwQsFgzx6xmXpPvuWPA5Z
8pIwKDQz59oF5PAtEoL/r6PHlfsHMcXfiKhXWQ/fpz9L6PkHnxJ6y/iX7nqW6/kMUGzAnMhlPomo
NtGPjopu8S3TMkzdQGP7m4QejCoxsAZ+c91EfYIS+3cJvfiXj+Id7YsgVsSC4Pb/IqFHxP8n0Qeq
UB1xqK47rlA/ifhrJIrAxpEHsjRhPPTf3DmrrbUJY4fxGCrnx5ou0H1kFvs4U0EL+gDM9cJ860Vx
c45oPR1Gd37UVafHnfDD4l3vTkbvmp+fzjQWN0U55ccSO+K9gQi8pegEbG47N6uyiTx1iytHuNBi
chhwOnTZ2aR8N9PGPqrZZxfHBuUKTBm7bueb10COIW+6Oyz/GnexT+ssg/PboUiE+/OQBqD3bNqv
JzAoCTMvJN9xjoze032O142+b3sbAWeOq3GjG0lz9wLjmMQS2k2MiyC29ehZZ/s3/ZIeZmVh3PaA
nDhpGqwNEI4PUTLnMBi6XdCX3ZfM+l4ik7l4iC/OUh+hUyQf8RTJK9kI3cZkuLNyEGpdO39+GuuQ
NKzcPmN+159V6eQZDCqUdHi5aF14tJKBHw+lbeF2r4PvgUBSdv2skO0WsqW40BkRF7QB9okp5eSP
eIghibAXYqwJo3ADxhCdH7BKU70PtkBVDdy0X7FRPtKkgaUcIK/V5fxrMWsKLY85t1LvM7yHFSZ4
5nNlHT2HVXHxMhTUZd8VWCnkvMu6JyJRxX4uk2FTNxrBAZiZabqb2q2Skb5Nhso8d6MwD12oUvRY
nP+DntlQ7pE/SL/UDSu4X3XXNYC9CUv/i5RQn8Eh9lNEPiRYuktXRSgX26g5Jbkrv2Sef4zQaxie
XX79fKMjN9O3gTnTSo2pDe3UNk7LZW4i82Skprmp9Wna+1P9hmA1OWeMZc9M5m2QSnSUIJUpCP1C
cwSMQ3eK9uEl8ALVI8igrCNREie/1+gwjRgHWpTwwYlum7drUMs+9j/KrDHOveZaBxHVd4OR3Y1+
ZUW6QljQJe2rw/KpZHhzCCPyPcJQYvNmrzvM80DnLQ6Rtiw3SABAhCclr76KfKbwBkzKaNCr92VQ
E7PZk/iFPp0+v+yNtWHNsP+RzJDtOnibpR8bU5B4sHwwZXFT1RSQ7Me899JvTSztNTNjjO8kaZRW
sl3UxjTv1l1r6+dGXbS5UprUTN+NhnVFdB2+jchAdlgrAAbGdfQmXeMa9j5mNDBj3Fz4ZT3v2FP8
G9qMpKnsCntlT8iIwwnRuJ8414ifKrQ6a+9HYQrd338MYS9umJcCm1yeVtqI4cmopwCpGE79PHni
ecOvU8YgG43q2tXS3xNws+mn0TkEtv78hwX99qlU/T9Fl99kXLTNf/9f5kR/ve0MlnFTYGAEeKcj
YODP/yjPlF6hIb3A3ZvaP5Zl0fXaBNtBVODtAOc5GI4GU79LbomRPppqSZwMKiOrzSH5yxYt1bKY
WaLy9nyXM9B5/bx8KWVj3+U+pxUHJO7rzBzRM/SXZR11MqCJDxAhClE5976N26fW4wQtxWQSx2GR
c+jHor5bWUy/0Xc4weMvsvyu2lVJfiKgOt7HNgVTCW/zyW2pI/LRi86y5lCeT8l8ocJ6aHO62A1Y
JybexJF0kT7eJm1+auCcwmfw7z3SMJAeNfo8Uz1bojRd3nSUbbofWq8YrONLkV0mMdIU0ez2PNM4
fQpm90ovGUiml/2AgfA8j+VAxIP60RcnCyOhTQb4gjBgtZCNTVWuwvHXMIn8txkPDfgMtVgvpu6w
72q0fA7peciMGIut+sTLb/CZ67Xww1J1qd9+Wz2zxt7Xsof7qi4iacW2objc26Wpb5I4eTSAvt3D
rriZ8Pe/1Fl5FSyU9gEKXnhYHqEpQ04MSOcJHdr4ZDHoFG0UXZZLlQ/7z0dT/V/Lf6HFWrHJ3bpi
4FNce6/8SdqZv8GyK65ab+mq1zYaO92eS/CkQr/oBe3B1jVe0hRHo+cRw+I5WoF5SkAfcHRGuKlY
54PBdqwW8o56C0BffmxTEpMKJ0PGJ/3wVJnDuJ3qnixT+lqP2kTjxojfKlWnsf5YNGaFku5NM1oS
NYaC9qnjcXII4BDYtNVqlnWpiaIlp5JVrhfXRur/MCsRthyHeB0m+S5KA/enMQ8fmC3YbPruPSJf
gwjiybyVCebTNEYGkgIag2LmhC/5EEOF4x7qWXw9xMyR2TyK+Byk3nytY0cJHBGtLIwjm9zOTeZX
b47SvyohLPDt8RADzfh8jgab4KNkgBE6JNEmGIXYWnMdkNEyiJ1ToiT/XOuXmygccRR1ecCZQq+G
nzhxvO2kOaACRW99sUKSg+ZpQ68COlRZEhUmXPZPDQsvxhFcfpBMacklRYHsOm43i5PH0JnfyFQ4
K0tku3ZyimjdTPWXvhSg49QTYE3GWycm72rCLHh1+Cw1sIAFI42KTYEBZyWG2TgtFx3J8CmsJ/kf
NLy2WoR+l9mzNxpM1i3dc22fqt7zlWvrD4uUbULeqm2oUi6s8XVnSbkVk55sl5VEK+DoLp8uL6ow
WTahZEjGIGdwT2LLiPd74ImS2Cr1tZFXh0Sk1orP0ZzGZ6xL0xH/80PplyrJNuyqU1vPwcOsZeW6
VZ+684AosYV1HbofVZHFFyPo2ZXERhfh9K0bZ+IuaovYe5zvY90+eX322kOQOlvCEuu6GfwVMHa9
2AYTElkN9fp2opP4ABgk29EKl9eA1tHmnxd3Dt1/f93g57OuE0Jou/aCDvjD6+ZF7lg4fi+A89NB
sDQgQnEFckuMZNnA1q0uiIc7b+AcgHj6qwvqc5+nDZ1cPEFNHPfn0jQDnnpANPnAjLqqPW6sQLYg
9Bug/9rYOoe+JCENLkT9YPrBL6K32bETrdCfDRtpAaYA4zmUsYCMxlZIMPajbkr/ltv5OXULExDN
uNYGysiqFt9GDs/ksLfl4xSFFcljTbPug5QGH57qR7sVqIgtFGjLO2+E0UnXZsS4aldSn9l4Lm7m
fBijPr05Gm4Kt3SfEkwZt+VCq/tnUqgkbmHTZzKY/yzPFtMorCaed0HR4cIB50wzskaul19/eUWW
S+T1j3nMWXRhgDOlnr917jsj//JkuFX3sLzChnqZ6R+GR7j2p8Gq3iuO/Xe3zKCB5Ko5GTbt85x+
Q+F348VmyqMutNnQmie5s+uVEzVgH8C+FT9m/nT3fFjXo9exE08Ndlo2CGdXZjJgb7M/urJMtn0C
MhizFDRRaGw41R2OFI589r2sfLaUQLpGcXdavmY0WXxk0ceOof60C/OIHijBU5pM3oquqq9zwdJ3
1MuEmD0vo0qJKySJmqEx6YJdzBCkvutpC6nG4h+vjcjotl0OV6r1auKYarKYFOQNseCRm+u6FDXE
+3WPlvSvuj/3LwITRYrLkH5DQFYt0tIbOqjx9nms0BPKr0qAecZIFd/wQRd7JMCPQ2kSAYcyqVa3
QzSk/WPh++MtJhZiU06M4j1B5kUUWdGNwMjfLimVUFXN8dmZmDw5STru0zFv7hV9URpWbBHq/omC
tFs7MBf2y801e9H3WtMuQ5L7TxRUJKO18lzrnvna0JfbYk1FZQtq7KSNyBlpDuGClGzcmvG21F8t
toMVaveSoB8624sno//3R8vX8N9q2yg2vnz+YWMdgXQUa90MMD2Z6FqmpO0O2oTZLZ4Nm9ADkMVR
8YLQKDtiAfiRRX6wn30yaXKe2tL98AIlyqqBU0WubKw1/Ob+6ITK79AMyZockXzLGbXlvez6LTMO
CewBS3ZJksOuVuCMyfoC2eZhqN7k3IvL8tYlXvicEDyBjJ3dEitghj3BCJyfogT5rFvuB6Ku8cJq
5m0dzOcAlzjpf57d/Sz6XpYhgVk0GW+gbsINirRfuhnjmElJh9y/eGkyfQMR2brHmbzhAJjeRVD1
WzhV8xp7UH+ti3S4BuF09N3BPrquw5fU15mJO9uia5NT68L7BxLBkQv7JqJ48wZKOz8IDAs4ecnJ
5kCSvwxVOR302qFhpcEs+TxXNSXN0sJp6vvUE+WJqA3IE5L8l9KHwEUA0a1r6fxqTtjcI9Mnk0H0
9z7wOZ6CvVNqeXRUqZ4cU4OYQt3SmqflI3Ar5tEseJQRWHOwpJPfr3QvIfhynjVzV9dUpbM+jxtW
RAHbmXDpVy/U7qX8YamCLsQB8HkxAdYdO9xTs6rtl5+Vcs4wp0GtAfU9iKoYfVqzTd30cbRBr6gP
JCXvPsJOja+ibiPq4aDbjFKpK9quPemOvFNMBXcGWvHOKAZyWqUX3Gu/0O5tSfwb/6bGegpzc5hh
p6EECLVehUaM5WpiEsyqydw11VymD0I/hwSkPcSuneyZoT5p6kQ2ix6yrIf+Bs/HjK53cA/qRwty
9IFpU6Ox+vclcqiCXK2st8vX+tTYRTnwltFCuOjC46KEm96zEGghb0XyWCuFr+nSdSR/5Dq5Y4C4
oBsvxdfB0udVn6Gow3hSHRmEEPOSGsHN8T6S+CswJXL+qhkV1/KRq3KW0/zFRuu7maqk3fp12xza
QpHwVOG5XDrBkNckZC1rCiQFyhjNsIgpjipmS6WaWipLZ84A9hmWe3McXiVLRs9+BC5sxoC4KnqG
9VhMUMX6vCuZK9KbYHr8YEa5fbVldrRnYl0GMzMfUxZcqukketDd8p4MWGIRpWNmznl0NAqeulxl
KgXCLf3gtHwkgdOuPiuPYVBkTsGwFdgKFEs9RM1PtkiDZufKbBes3ohpWvbps0w0sRWOQPYUG+zj
hJMbrKQ4Z+YSsr0z+eK1srrwjKeTNLrBJV+rK/2trOvyUDfYvKLYGbbFCKJnuftzZmStGBRQVQvh
7xXGrp0Z0Y4W/50X1jE6hro/2nJ4QeniPZoFRcnn6+iTwrFBeky+VokqO+8841YaEpPs4OEJ1cs7
ktoa3r1zEUH4Yqvbd7nk3LNT2PRnU32p7+mcmRbO+tonajMZhqfPhpPDeGA/mYm4mGqjputP/Hk8
kirnjo+isrtohTfC2eaGcS06+WFXw+A8uHpJQIMz0aVmCpxiiVDdhFoIF+iZ1wfMlpjotqqrZ4QA
YLMSywQJFqqYCZ2zhvacldQ7OQyckHlUv0bfOZRre3sCMfvQhQYJetJmcFYaz0Nqy6PbWpK2fs8S
E1bH2AO8ztFdXuTEWBkKU70nkA+CbenXnGCDRKnhkBQpSfzwoc1WeFkucExecCvY6GoSym3VsLMN
Jie0EqC6p99i0GRf43YQbIuM6mhRIYX10+JuxfW7ZrSU1nnEWHYmtVMOsb7+5yOqsdCp/ny0N1zH
woMBvdTGI/qXmGz0jmyTPcGMeVNPx7wb2yd6+/KAnfjWdeUvFXxhynXUPjlgNYSqPZMfm7FoY+jp
wRM9A9KQw6VXuhcGaDnGrgbj2yhj7zqry0k3YvH5oZ3P+ubzxOIkDnBthEqmw7JSqQoKScbeLOVX
HePJtR3D6hYoiLiszOlbbt7nCR9VmhiSQSnnFxMAwQ55Rqmsq9rOcuD/f555usoEfTTlK+gIZCDO
Y7VdehSS2flhFuRKoSL6IWvLPtjklwDYZJaHsxc7DxVioJUZiR7AuZykdO6x0/2auiAEx7Ty3ONk
YQcdYjJNXae9Ud6O92GA4+kEp6TNnpa9oUFfc02lPAomtGBQq+GaDPR8l9ugn7pg68+NTSi3QTTP
cmtM0SWqMHLZtlUAK2Zdi/UZaRGnls/eFjgRsGiKUWh516EnvCVxWoX/5NFdLlBxmk2gJ0+hS1zn
kInumOi1ckW2LYEpoGyY4VEoTfz2oGfornRR/Bw2+0K9uhFnbmcwjX2OaJxIRKc4hrAVt9FcPdal
P74T24VftPwqzbh404o2fArSV0DHjdacgkZkj0tXoClT+Z8MuX82BavKE8+oxSTBATokvKVr+4cK
ytYykVWNk9JciY8EXNXEvaaVPMZivfRiG7bKE4XABzaw8TTRBr84TfReYHu9mhReIqkel1d0uSAd
WNl9jkqo9EOso51BxCYq4+UCSiuigqQ/ScN/xq+Aa5y6Nz/hUHGZF6oPJSyU3aSODl2oKBWuZfar
wGwJMqTnsRSjZTQgNBdBd/R5oza1VBE3HdqGrj7RCNM3jmq2N6rZ3pl5r4DebC+zffUBEHB2n2CL
xF59+ucH3f7bPMYAtOrSefEBdoi/mXBbO6wcPcR+MbXBE8E52aXS/fRCIlt2QYn6SwaObLd8aflD
x68J2Rns6OH39sLyUeNXnB9IOA2Hlh5sEQRsQAiHuii4IslpnpaLk1MJ6HG26nSP4yIC5ItVxxDR
DWtVGo68aE65bYIgo5YqCMpxyGw7poPmHLyOpXhqDe2tC7BsksTTbCzS3zjK4c+fRm+NsNu/p3jW
1nQ/8qeiY16AXrd/GiIMfcZMPOY/v3YEBv61jjdtU7ENLZseCI4UVef/4S5sjIlv3MLGi3LUwmoR
d5RSnqlvAq+2Hi+aTVC5HdHOn2AQ13Z/XxBnrJZkCBW5DnASAmXfBO1dpnkMg+AdoyZHoM4udqMN
M5/DxcRdQWYcpVDPckCaR3GFte3uQpTz5LpX8srj9wt6yvSQVh3Hgq7/bRaxvAPECxLmW6FspYfN
udu07W2ZTgzbaucpZoSIlFg1PS1sXFtHtc1MxMTX1gh2KPm8tWlXOdCYwD7WYo/ouETNS5RSMJY/
2sa1j58tU0KyAVq0nKAtpYfHtHu2snzPBIss4LanVE2QPquy67Fo7fxu33lUP9d85dl/LyH0PEyq
NLIb8kkQwuIjBVTKTRm6vzZDlf/QKQY0gj0FOIcpltZrmRjZ1oKQDSueLGUt6Zt7CoF9X4BXR7Xn
nkeUf2C6grNWFpekTuJnwFDkoiZIaRmZQV/3gbcnkKH/3RwvdLIDq3gmXYpZBzzRWXWKUfx0qxyG
8u8ldu+T+UargpA7G9Rfnw0TPUryyzSen7BxOZARUHEJ8Z4TW2BsZOXr4MA4pEjakVvDYDIu8hZU
Pk35iXXE38O+L46jcClb51Ff67lp3paLFZK+7OFN+/1LkZkopSdRKG0bWZ9/zUvGfmtXib5KKMXW
WdP/wsI/XoADG9toxF+V6v18tXVECx55X3ZZTu9dW5xqaQUvjjM3ew1nIv/FtNbiOX424skkczbr
DjZoHvVCRI6CJBmEwLXMQF/aFgdJfFnO10ufAKqb8dvpiUo5XeNGvg6Vi8BalWUe6+K6ridrM2ZM
kcARwUNvZluV6UiCayioQcK7rxnDzkRPsnUTS65RK9DxUuJO4uxpYMfiNpaZu6/0IiEtkh54IONf
BOF/Fx108sOMRMYogC0Hqv8c90m/bUTOMXsUvxah412tUYXjqhN6IN1m39vJOc6Qtc32t8V/EcAD
vE3tRDQdOGL02t1u6e4vF2uq0z0zyJvhDHcd8+Oha0l71mj674o4o92TQ4dFf9LIHY9T+KEl4ys1
Rgy/E+mXrk9fPTGAGtE4BcjZRbPLd1u+73IxdX7ZWYa7z3MxEnftQH8CemJnX4m6yq9Qne1rkJWS
OKSh+krcBDZT5TkMYTAfhRnaj5Lc44f0tWrd5oLxJCHXxZyLk8WRqGVo8i7M7heHf70yEfWizAlw
OOG0YsHV0FN2UBfLpjqG5lieGz8ISY1WRxNXg25uZq/qN+oD0T8Hfvgdh2X8USc94r1yQPaSfgyR
527LcEjPmo/zsHd8f5cbDTys2ey2Vcaj5AwG0BN0YXluzQSURwQSjWZ0nFxJ/7oFG3wshI3KNPeQ
Biwj6sJpm+1SugqGf8e2M3jj7OgLzUpENWlORneZv4xgvIf16ETbycmijaFzem3aOtjLGPdEQCz0
IffpMu6NodyIQlAINPgJ1hE+tNVEkbUybD1AahWCktX7cjqVzkfMA8PEkeRQ+FxE4cj8pUYLfLZI
ACrKYnhL/H7c6PNTXgAR/r2IWT4SPW4v206OjJnfDTQJGzuxYDRhQhnzenrui8590PK62TP8L/7D
/k5q7d/2KMd0LJdes2G6kEv+0qOXsGLlSOdk89tgUITf+mVYQWMcu6qJh8Aq+wfLHgyBH9/XT3o/
nCsHt0in6MM2WNNj5xbxo4nCU8dSSbGZbTA8ZHsLK/OXcUSlMcwjYFCcsxA2xstyWQaDmuHA427x
kMQ+Qxnitn+0MC3c0nO/JEMMUX5IdrQp8avpWfvES2vdP7ejUNNiLL7gjF1fEggFEekrRUiuB+FX
a/ZTfkzV2uZEwH2KX2I55Ot9u+srz0cpn77inQyY1lCCL4hftjq5sarsYOmgPrzwZCGhBuSWHLu+
cE6ukphgjZGngHgkDBNUl5B9yUZIkckiWxHX5QKXHPNBKbuVSXuFVvucWLuR+Je56Bhu6t+X+7aJ
+vCSifBV64JH8FXNSQ4djqOkuQXa/O3zvZiR8LyGY76RbKpZq60iDlC/WB49c1BTV68ULA46yBJt
bvtX17LjnUgDzFFDO5CxN068DV3743PDZPJTw90eHewd5XzuwZwpBDEu84R0HdLbtkbQGmd7Qltn
5xiIwNkOTAaYJY3Jy1QHw9UZ7J/AzDUVKmFufY1JDrEfOji2UfuQo7vOYy2/YsobyXTtvluUSXcU
yPOjKwSOn9I19p3hghQypI0lNB+YoQTadpTidRgs97dhqZGZ0zONyAuRXgjOoo5cchOddVN05qEd
jHETOnhjmJE8LgPXSXWsWUI2lWcED71pFvulWq9N4PTaiKUhzOJHw27lxjZtTEe5eSO3AjGx0wQb
VJXT8bPxUvlNsNaIxCSs0P9pJmP+gtddbgBpQN/KSWzjh3zPKiM7uc6QnZZvQOZRsRe5h3FwHNNT
mSG9qXSJ7IJYrswOz60LWCZNUevGXmOdAMq9VXloYWL3vyyv7vIZb8J7ydj95COvJZFiBjPFCrqi
MVcCEs/pJidx/VDYvmqCxd+QGHKQ8rQ3d9DIAzDHaFs5nfaGFsleTWH1hrJ73pQi86YVVSOAr5Dz
IgzJpdURF3yZ2bC3o94OyH8FLcy5Uv/K8vHeeDFRyVQyjWO2ZwNc8MW+5TW9Zzk7xtZfhsKMe35+
zs27bv5a5H3/IbBkuHH80Xicdlq7ojGEORonvWqzlLU7nUcg2zdpqAzXkt7T8ilks2TVT3Gxq+P8
yCDE/ZmO0RfIiRAesIRsJr0dUeermbE3CmKwGLrpqWepqK9m+3lMw7VIPbKKmGidZBNWJ63734+W
r4kEE2JvdIw8rJz2vxuDBjTdoNlWTECePv/EwY65X04E+RyZ+8+mkd0aaDvSHpqZNNcGvuTYJxbn
36VY0xKX8/m0JrF2SjGlL2dRsw7uCHN3deB4R02mD85y9l3SkxZL6fJRXdFW01Id/aiOPQtJbbOz
RIhPkteXoEWLuRHXVbHsvaJIL58vROs4T2BzqGnZ+B8gE6yGzqWstL6FQRacuqg+Wg5U6dPUIR4m
K9B6TWP8I/SNdUKidPMVTYi/Bv8JSc7U2pvZZby+VFrVg08vaI/D5fNEY5cVOm7IcWQBpAcn73Ni
t6hjFnkXh8ti97n5zhNS2XawUEh3xROdFXTDeUfYkmkffSjoV0FcJisiwR8VvAtkBPrBnJBmf8qT
nIkbsoK2j7Y5RJ2j1npraL8tZ2tX2QEh2oRkb9LIl8P4vhwl/7las5VQ608dLbZBm3E1S4VDW0vl
wf+xWEtHeIxxPxUc/FyYb71f3ZHpQ3GpfOsLBMjDmEzGZqyQ/i7DnBgb6ASxm0yIujnbFyT1X4be
4QGYg3fhJCBXsAgc1GcY6yEXhYpgpWdUJ1WbcbbLlCaWdUHW4E+QO1AUluAJOT90+RFHM2iYYHyO
OhF9wDh5slS+MLG172RctsdBzuiIazc4h35Y0zOS939+PZy/tVBMCn7boeb3OOOh//zz64FeoTGL
/yHsPJbkVpIl+kUwQ0IlsC2tW1JuYJTQWuPr30HWnZnL5jNyU9bVpJHdKCAzI8L9eBX0W452dK87
cEJqfw5KqH5wQT5pItS3lq5rJ8tJ6bzHsE/pG7GbjPjOhKzShwhOzgMKo/SBFZDdaAGXqT9Q3xNl
0G1V/73SZmujNka3pLCp8vqcmT8TFuOVi/fsGtoh6UxjJDY0//ptIGAD1QsM3G9tSjlVnw4RKaQw
xokA8Twsb8Asd/eHOAOIuR5MGt8ERFgEngU5WAjITRmerK4WxTrEhrOOlkFXVRbZvZL58+VUt8+v
t5cjDNIOdMRanLPe3l4pwedu7JNmcR+01y627Tbhynbdwht0na9I6Oyzi23n2HbIqOrBYfZbMBag
K0moHF193bYGhIER3nVCt+0SEZ2MXFSUto23Rvbw5GPc0Mw1u8NQOi/DxFkkdeL21Rkg90tJCi1c
Jjn0ZxllBEMwLyeqlWybOMen6Lc+fSVJfVFVvo76JLJPZTfT+Y9Hd+/o8wKmG0s4vxMx2Dz4l9Sw
5V+6JsJeHrQ3V4qDk07DRFg2N96b1rJji8LRLF3NKlBixRr/bdZ9CVI32grNsR7Uiw5i5AG2N84i
+g6R/insRcFIO5EOsRnRiws+9zg3yyPrZu1T7OHRNHQQrXmYf0ILD93CkuGxceS2aMruKRTtCy3C
6GuSR9aqA9R1H6Eurv8oJ6978R8859aw9mzyU5WWskbWc3a04oluU7n2Tdk8GSSyIU7yoBbps7hW
sQhvhjY/DU6DeqpyEe0uOxgxB4y8Jv25yEIsmzlgjD6eHjHBgP3LGJWqlya0rZMWGp99u5qOWVOO
a63SAQehgtmb9AaVGMibTQB105CTCEc2LlC5mzHU5WNdxhUa/+/3FToakcKYffdcU9yQydDtAmrs
U8EhDJwXeIb0OLq1d2nsQGzmUpubGwLVZK20luroECT60tis4IaSKwrmkptgGeKTSIQMRke6+98+
XpJxoVVVVshWwqgMiuv93oya4UPbJuUGuHu3i4nYfOcikCXzGB+kFnlXIzeyM97RBLRcDLNWkoTA
os3wTemOa3ya90sYAJGIWs25CBzPeI1DvKGageIkM6sXOIfJwakh2ZQhnNHczI1N6OIBnQ3N3vsG
mZVDx36flT4aUI99exOBeEbQsofgBn/pvzt83sBaLAVAB/aNNZGsM0GXtCoA4SGLjZ9Za4i4RTt2
8mjo7kn+Fbt8SGjtSfdjiODArRE0uvyDdIrYiNXbyiq//3l9eRMnQsfbcMAlKjkyQFOEob8u1xOU
mH7qmZlJvUNJKLv24sj804icf6f0xWnNsteHWb9Sb0NZ6usRDCG5Yu5S4JWOc2mmgabYIuqdJWdv
EXTaLa+BgYMeiR+IqEcnKdq9ZZfFI2tpuQbKzYBpyvXDuMxLsV4RuYosxejKcFVm0dHMiPCqOYu2
PYZ/aCzvvKR2rmqm39RU+gh9Upxsdo/RjsaD2VYjIUnbXOcfVrd3rxVES8CV2QbSah69cr6q8/0g
nXNlT9259+Bl6HX2nsBy67YYpIIe2SoSa9zImgAEjHf2gzhFPeWUEcOO8yGeQ2Jy1s2sl58qDcxG
q5VkaPfzY2uY/t+WNP03kTjtc09KcxHB6d5vS1o7FVXKxobMD88C0wBGNWpqlMDUuOpNNG9R6+pM
lSdkWp7pVxt6t/k6p71W3TvpQYbQI+LGvTg+Z/nQafDa1hF6oiSy5MXpkImGc7CvyWfizKGSu6gX
Ius1zTL9rPwOmmeDpa2xh/OJRJuEDuhGZYJBaqhIMWRO5Bazezb0uUT30nxI3OKEIPqimsvp1L5U
gX+jQDR3JoNf4Lmd9ahO8d3gdZfZB6lkQ+detpWGhBjsCqgyrKVlbE74o4nvBTJNvh3tmLJECLXw
SuQIRTZh0u2HKRQuWc3Hkt96rY6ZDSYFNa/R5YVvxA9AnFLW0uoJamjzrF7qkXFZ6n+oHDPZUx7a
L7UVFietubgZLopuDp137AzDuZEGbgkCKFkE6BJKz+8Bm4zaRWulxsOiexuBp9HYSt8o951TPWs+
BUzXpslrhIpyZaCnJMk0wczcnsakPehytl4jjLv0luPxeaAQ3qivFuPqn59v91caKs83fDGHZ9xD
ao3qW39zPJWsG3UGqmR7L+ebCNi98hj44qmcrPh9BGHviDwn3oZQU5+IQeB86tGItdxw2I9mLe4S
7znD/KxxpuDp53tOQl9AXXs7ZdlymT3Q4ipqOiMo7cu6Ss5FbHpfDR1IEl6IfkdFQOiimXWHDMb6
ehqy7KIlAAvshhzyhQk7tFnzgHFynyM5uFDts5V0E+Db5N8v2jxQJ3egUzXOf0e0Y5Mgvu0jGiRu
mHtPL7K+OVn2o16cC+3yoqFwpHeZPExM3fVFiBzXCYbnZULhGrO5z5JueMEissJFeObXj2AEtAzf
4nrrYrlcXCX+k5yQKzLiBekom+6KXPus+kPoTIEezpk41HV7bBHJoXIx68dmBkaUAEjrrZmTZwGe
Wkvn9knPcxK02ib5i63kd3m/uVigdPxWkI0t0ol+Xc29wPHn1nJQc0z1tAI1kFjAZ7a4QF563Prn
LgXwex83EyrygPT/Z6b55iWu7f41BwkJRCfEhIjsDxJVfCO3rqAj1kUSqGrZXls933BLOVsZ4aIx
yy/k3WkfQzFdhQGBSYmGJ/JStkVnfP7znWz81nE0hYUFjaniUksaygL2r6mYRLQSEipp3w0VAARt
/EF0BSdcM9iVUJD9mCPYSYX107ay9yPysjAu93ZTosaMzeFiu+gNObnSinrmBElHqzEPTgV/N3bk
eGqd+euUuvqFswK+ICRE8PPN/C+LuvtW3IwA1uOZZKri2cib3TfGH8vgSC5KI9wZVlfsCRCA2cHK
47DqzRMDZNigrp6cI2j3dNczu79y7Svot17pmDtPxOlJzd+o+oEc0g569UxtPVRJ+SzGynuNffnR
KXX/qv4sD6ebn0z7VBekRcztZ2zrYj2ROXIeJaSGsjWStVLgdRJwDzp/lYKwUn31YWSkioUdF9cS
7xhrDdGpOIa3d3VCUVnOC0PlCyS58JRY5ODdWyLwdcNbMpUsfU2n7ZVgbdLxxCdB/OTmOgwj9eDd
uxJW36Pfn5kwWlD/rmByraMHXWltl/bZF1F/zGPSFAZfR6/lnECPfgc4551Nt7gESxyGHd1M/7EN
wBMYhX5G1KXvbERpn7CH2UsjnnnXu+xFCW7wXPSPk42UNaZpoXQEQoT5vrQKBKp68PPPN618Ww2z
lSzYeCkX0w2Y4zcPZGKPZVsMWry7WwpkmugPdAgXjDYHrKYPCgad/3nxW2NjFP6XUgz+xe4t+Spo
NddYi+NNJmL50UKqtCLEMd7LvJ1I29bfgX3uT7qGMmKwUAOrj6ePaZmSA5kfyoWqZThufCBvivT2
cppuA9cUykVNCRJ65ICI8QC49aaeE7XfVwK3fM4NY4QWmL/SGOXGz3i8gyiRR6N016GWHCzG+w/k
lgxI25t5P+Qpg1ujnnfa6KDTjjrjVBMLsbyJO9dbc9y2CO6qCQ1KvIuSjQ1+iQ3MBwkrYePhBZaX
e5O+cCGf6DosHaDp34xpzFGxYlKuDd/CitRkye3Pn5P4fx5Ljlrskaye0oU89Wae4Zp9y5TFKXf3
mzLGB7AL9W9mCdXCq/D3iM558lIoQso1BVjD2EnBIQT5V8NOWroEkYG23pUm3C1R48dTq5NbYeRU
qCk94uiljFKVi9bj/v9U2oD3S3Yut20drTzwH9cCwYEamCuzycR0Glzzui288qY3xnQtW+3gE25C
GbnSIatwG4NZU762/1Vd6qvSbw6NlB4vKDvhLDKDNayR7dnlwAgLDtxYHDr3x5sYkPqWG1/cyYfs
NMDgm2TTvybdHJyByozojL15B6PR2NytBZRo1wKkxTkrI8qg53s/M9DYYnJXdo+MbIvVZNN+8hae
Dg9b+zxKPks9xV/ajctBQ83lUDgVB3VoN6pNxXToqphx3Vwf1CmOlOLx8S4vtmdKNaXOJM2zhh6w
TrRmZJiou3uyoJicUwhyehv0CPIXyiXVuFYXI7Kzq0AMmtWdfPI17njO/R8qke0dYLtX6i/fipky
VLAAC/RZ/tBo+zFfKO7DwDJSNuLH/XjhfCJC2Lm6Q8Y9AkDmnzZqHSc1yrClgdrW0QK+HK/1Mnqf
NP/+69F7Go+MMn+Sa1zhlf1JNwf3yWToBwXOZ3purm0gJ5+ItyeRJ53FwfbjaR3k5v0UpmklNDTQ
HMgqAb9CZXE3G3VTqRelN1Dns0GW/VbM7sLyxU9wKpEk6i6pHJ3N/JR8jAIrgJqBCK8oVtXg0bvO
4s0YxPKm9MYlIWRrBnRADY7VAXkp12C2kT6jCP4yeXm7HqIxW9fxkB0DpV6vtC9hNaI9Xyb6iFzH
DXXi8ukX2nZEHbkO6P9uQZ7uicgrLvRxjL2YG9IDps2fn2d10Pl3M4jYKKG7Ls50k/Qvw3xT1rpZ
jW0NE8O2L03bOlQdYsNqDF966x12XrnRKkA6DY01XLdd+Q6AL8iGwZcfcj1/8CZaJCWo1nh56eJW
oMN+zoxZ21dRbL4j7Zn84+zuqSIxUJ45wiK0k87krYPLiFz+rEOpJeY1pHmLXHNJZac3jWmTVbSW
0T8bZRcYDXobRN8kAVCypQGdk1EnyZ2qApV+OhkHdaZqYEWaOb33svSaVeMSEA0bFnVS7Fe7otX9
M9NnHjT1J37GJCUgrHhtRfP7tkdM6+a4iQ41uNyd0Jof2TIDV5Y59ZVZtAiSU+kwC+u+/vmTEL9N
ipePAgwIh1JSUyyhL1vkv85tZjS4hW5Y/jYZoLR6ZIPcfDBIN3d5kUs4RU70rvp+aMbRLcU0vwaY
Bk/bqyH7Fin0mVkkZ5N0ioPypKPi+RnSAjsEwThsQj2vNmqxrScwEdJJ2N3zNAlY8QJ9OyXiyR8B
FDrZ5H5W1WNjfb7PRrA+IJAH/bTjBqhPtL6AkGTDz77VszMxK93NDOiXQ2Tf6AnW8bAnahj+YjPm
5YdOkDoLv82jLtXOqu0344lx7UnenNDeNvStN4lmukdOdtr+bjhlW14V7se+7kCNC6Jkw6gsThbH
pLBPD17b9eKQOw55u+5a77/34OHIeMtvJvyrm9pH7g2trP2Uz6W3yVTtX9rOD/WHJViznZKgqJd4
zLN7yHWXTcmlt3VgR067NL8SlISLQT5PiLxNtBGhsIHyN0TdcDeHOpmzcwlT3U4+IvPcIuiSiFyw
5ZQ30BCWBhg8mmJPGeNtRes3p0BAPw6brMI6YLCrmEnMKRchyJwximlKpyPBkLIjozS+Nv20xZLu
PYQTYdUVCrBDERcDfPEBqgkIENWtEbFf7+6rruf2B68U8T6sJv8l7xE4N92472t4lq6D/4pVp/yU
sjpdlPpS84KEmfbENHeZgWqBJj7ejxcNKOrNPE7jNnOD6mGSZH3EVWPgWcXeZ4yISZTPqZnkM5Kh
9Ghpo/XkhNDDTDDI39JiXNc1MVAUWQU/jrDPYVIPO+Y+3+/+KR3T01/sfW8j0ByPAEPXkixoEGkl
y9ebNa3rUx8jejvtQr/fqJF8ZhLl7RdEQeah+RGBu3P00xmleoo0VoPSkpfaP3Y5n1JU2G52tMs+
Zt4Rjdfe5EFjoOB8MX765MV5TB9+zoW41noRfZ65RVczOGS7gE2Jm9d+CQRa/bCX1iVjrnqLM7i3
CYKGvXqrNRVqX2fQd+6ijwLkPJzu9yqDnfEwqVFjWdjc97Xt0UbPYqz2abpRlomOrep4t640oTvu
Zyy4u6Lr4Do3KPz8IBDPdtl2bH65fgZqY53NMN62VRueeyWOdRMHr5m5CdHCM5I5dk3UPAroXrIl
C9NpmKyVi5/EGoavIk3aR92rGdDNuAOXCY4+2rR+bf3VAQL9Sn8nXoMiMxm2QGCtOtSAsZ53t7CI
8PAkOChxtNHH6PYKSKD1OHqTimOr6of1Cba9/x099Ny+m+I0GFwn1ZVAAxScrIUdAlUyBwlo5Yds
xKVmzJML/6vYlplF1PyyUtNBCOHl8hWeVHiLoZzYiFB93R+MtkM0srQ0akBeK6zhqDFHeitSJC8Y
3+KVO1s/PYZfqK51NLJVBzaSrY6TvIYAtDYekQVsY7IZNiH5W1c/+tLMYUm4ePfcSWJzqId/NICp
Pvtl3K4nAIAkhCDC7QPqqK4uPB5f6E0Kzawqxahk7H//7J2ebkk0pC5sTMhT6o91oIP//Oy2E5eX
zu8ehUZpAmYGU06cP2IXvMQRjMMuL4t/zh4NLLoD/oAHvW9Cjh3Q3MmBpq1uYqpVV0cMsbWB5lKt
mNfhbkgLdnvl0ocryyjPb/PjMDsDesEWvtncxd9jzsFUlVtwrNBYaz/ZsknEq14G1iHuJ3m6H2rJ
FXcvtCbiH4FVfjVKYHnONSC3SwBaLsnaXIT1IyNv383ERfnTDWHVm76a+rtdnf43EWhDdFyYtlHQ
XVUTii1du3Y146TGPispYxpN1qUsk2vc9kgvFv2CHdVHu9X31hTy1MZm/4jWpd3HS0QrS+k/L7TX
wpIUomCZ/iGd4C5u1t2CFqia2KLDA5xOaTBIynvSccqQwR0dM2zmZ5iE2qZyxuf7smeNxsNcWOkp
kb55y8LCuvz5TPCbURk+j3BtbMoUW44037apBNUeeOKYYske5FG5Ie+yK2BhxPeUtbhnWjHbsjex
5cNGUcsagd6emNBpzJZ/NrRQOy9o0Qy3rPpOU8z6OSBDm/Pgi26FwQaFya6zCLRZ9O+KOJNoHX9n
nMiOLBbra9hO0+p+WHP1Kj7S4Ts0RGggDxwGwhVLskbQjpZ7vYvtrWeF1WpgVPsBvmF9CR27u6q+
9RiScZaJAHOg1X2FpI2XGb/NaM6cA/Jq+JtF/m1bl2GASY9vcSnQWhZvr6BtiDxBgDlDLez0Dd0A
eVIv9n+/Um8tNF35qiX0aOeP1qPfw+VUBxUk0GA2EZrv4NCAI9HT1/tEpXCJ4W0cHDmxlnKhCCmc
ORI3ohzOSr2hXmqC2AcaOvcFKCTx87nPUmKIaHht798sDLM89BUIlbGx5K5mH2bJB1PrS3fVCOtd
HpyyRcy06ErCFAzLXMkPpp9mf6sFfrtWy/nfZLZFJpjJaf9Nx016bWWzTbnkDx+ZHPYnT3zP6xB2
bNUTgVDpZFyia27gGiFFGAlUwH6iHe5nBcryjQ8E8dF0xh9q2NobdnmyXECv1AH00vzuJRN5ftHt
vHhohwl+/aCte33JUio16yVL2oeBxisZsEj3jb7c/lP1drSd664MLvc1qpz0O6FGVatGm3jrYZKE
fBXxJzWfAGVUXIRlfeixja9NVECU5BAq2+WlqQt3P+Xjd3hN9TY02rPoqhYhfw5u0sebt2At51s6
j/MtMs29MpyRPfJcu627vheKTCm7q3ro7QAbidPB0fnLk//W2uCZdKilblNuOI7+230bu9XYOS5E
rLvlHBr++n8TLfWVesmnJTBI66aV0Q4X5XlQB3z1YvoNMZx+U2+J8Ekug5MUG0+jbBvc4DqPCB5s
LSTtEJ23Gu1xODb/4VGZc/us6vIKKGLGfXn1BCI/nyZGO5nBKvci/xBS5ymFdtI7yXuUisgrysE+
Czd5ErRaPrEBuys79dhS5lCuC3oqT51jtHAUMEku7yZHZA9/vnTmW6ERl06IhRlluJS03tvbOOjN
2ZFdTWBVbBSb0O7ofzv4zoiw2ae0DR97Agr7Nqr2Dj0RsF7/6dt6UFh9kkSflPKQfUX/muB2OWmL
WlKv0vwigM5e/cywbkmT3QAQnaI0BnM89dxn5A7dtHwXLSW+67UXfExUNKM//2V48ZtyiF+Qvj4p
cY6LQpXV7ddCMak0GztIw3gZ+di9e4ZMR2czPwYyLB/Qc+W7JjfLh8GGrhjH9bsh1knLiLMhxK7o
gahK0DeOXrlxVS8IzLWO4Z1GUxT0p2GZv5d2PW6Aqcc7D7rNduHTHXSgKR8jqR+Qqc/bGLbHvklt
SE8ysjA08yJKEGOQezD8mEgEM0IC1IlrHuEk5sJ6QfqJvMzHsseKd2/h3NePsAXnzRQTTrtuohO1
9G2eDi8iCflrOn5PdZD7863y2/7q4RwSUmfRovDRUV/+eiXdXoxemlcLhrf9hsnSf7FAZRx9GynP
BBLkJWjN9iWTSPl0p14PvQEmM/LJeuVfO1mT7+4tFzVqTXDKk6xFTfGT1dvRIK6wyLLnekm1duzC
2djRDGrWJS3JX/BNFg6Du3MwTXWEg8AjSmE3H0Tj7NUx363C7OCBc1gn44gjXMvdE4rh/FBgUV67
qTWf0LQ6x4WotBQqIJ+Y3oyAN3nC4YrZqkPnMQHMYh8hY2t+T9AfPv75Ai7X59/do+X6UY7rDE9J
CbXfwtmMiqNF5kiIvcLMNrOPg3bKYf1U2QQK3vv25//tN3ih+u8Y8FMLcygyzDeSOXAzRl4YrCR3
zE6XFt8iTAf45S1755vW/DBMD/mkOa/Si56waQQA9Ot0D6NM2zEvqnxOiU2EKbTnNJ0U2Q+XUNyD
UrrJxn0lum26vzOC7kjwHREDRAk+zoujH4BWs00X7ueffyu5dMx/vYjcLPhroACZTECUFfhffZ+Z
aeLcwIZdZ4AhT8rzoHHgYJyI+wH6g74BQmPf2+luugHJ5z2mfQ/UjcPUhga6vxhq4MKGJb3q5W0h
wLxnqcMgQxTeg+aM0362oK6ptxga21VVVuSpMzCIAU+BI4BnLy6jZfyMuqo5aykKJMk0dF0NCIdQ
eXj3ysGYS8CJJo6Yu9q32CsD3KCZ53qEEh1WzjsbyRvt8kE+haR3r6wgZD73XzlBEny5b+MeRxq7
SFG3tIxp1DI0VNEHwXDuAE5IzHqi7xVUSCu+hcms72ubnD0FU7oLN9yc4GqRoIxqFhpRt7zgTKjO
6q36amr+cseLN8G9jgdkX3CJdQQnBKLf23j/+riQFnl60sUE7qIJO8+DVYObkMgf2nSdxeX7Hl74
99YyTxJdOSyXhZAVDzrRQcFY3JRLkRMkQSEktKwAAjzVDmXMJvauUiGC7OizqdzvLgCqC/XYyun8
5xLY4OEO2aJC3/tMmS/q08xTa1znQZjQTeibwwhgB01npHerSTDXnh2UhsYUkmWR2hO10H+QPwMY
S1wkBhZIRqlqnmWib1tnKbL11JxfnVESrrEcOpthfIUwDAbUrHGu6cNAjk4yrlR9rmYMOvQ3WN3g
VBhKxtw5He2vbtQvCSvQ3jMj/xRZ/uudZKAl/SsUxIJ7NUgOQysBGPVgmu9i0nwYaXwsP+bYoiXq
+sncR8tbawQYcL91aqf9ni/8vLmmiaE2mHR5mwjzAbCDcwxTp3nHLr5RmqdGBC2FIWJoJXHD5bdx
cl0zVnbvTqcyoS0WWDqZ1DSd1Y3am6DrVX9CyA67HSAVgBAC76cgwC7s7Ws45++VFbHzC3OnJhH3
GhT/hXnsARV4voXpsuHEvxd++DWS6YduntqTmsTG5oe/LCK/nd0tQGAIvVmDaX8hC/t1JwuKxvXI
lRz4/LDiQ/La983cvxN0857tQF9j1kk2xAlEewXhiet5OPYSWzlmHHrS2SvqPZ+IVULQZrEmswIE
bCu8q19bm14k7SmrYf6rr9SLVRMapDLq3Zyc1YA521W9lI73z1eRw/ELFpR4DeI9OevHOJXlxW4L
6xj0HjX4mFWPIuu6oyND68DminXQi9zDVAHbbjja3eGWrR5etTYLgFTWya41aOwHVvjeXnTySsWk
JauFthr0eDk4rHDX5CM1UwO0T87+XnjRl6Skkt27dV3t78cNAkiM1TjP8dYmq3zNA6zvdJsGUdrE
3nYy4EZ3boN43J20h6KbnnDCeafIT8q/nPR/MzF71HpsbCjB6do49ON+/eQ66OsQwCyOTbFpURx5
7KHhTz2yul1ZShd6fxycCxYKKPxkXXrQ0x/McULOOSUabMG6hUU1Th8xUGVbsrYID1zeGtSSIcfH
rd0O/tmUxjW0op1arRX8hB4Yo7H/HNmDIixe55hEQdtML3PuuWsIbT3t2mln1FX7GMYOhE6nAUMR
6NxJWKH/ciHc5Rf9ZR+0BWZu3TLgHRuGab25hZPcsVpLlO363kpC886CWmnJxQ/j/s6iqizUOqHd
9jy6YQVlm9C+PBi27Zzmp4zec+TgYCCUAbGkR6NpkdzZlhwORS0gT7opzmUfIH9UufjpZrO72rSZ
VkusUoh+8z3dXoJUEit4DwQyA2iOtDTMm2SnZmJWbm9HHdXzEPmPgyvhc5W6tzdgsbUk2O3tHghO
nwrvAHGLiWfnR7smLrcBoTD7pDX0Byd76jk/Pzdhd/DpVtyGDJuwZoC18p8RmJXXxg2/NoHHbToa
5FKg0G0HL3udytwmhRfo8XI2p6sxrUunpxm18C450VzmFOycW1TXXuvqi+9rX/OFL5tUiEWVilgb
su48BBmsGYS9SUymiWrG1Via4Oc6xUNDfLzwP0dV4N4Yj7h/aS/8hjoAGkEfhlmjTk2LWf/N5xu2
/oTsO6LhWcQ58HSK/JxYFwgaywDY0xp7j+vxGwnU3XqareqExA7wgJHm+7wPt8RXlps+dcUJdXt3
QnhVywTooZTvOKlVeGE8SC+kYb8b0Tadk8SVn/hYNkVsRCC4umkDzeGehiTDviVfJ0ZGiRoGRfPS
Ci8Fus3EkceEFvO2mEbCRxcLhAFeZm3QpqPHzASlS+vvI4z5nggyLa78VxQc7cWYyM5SbykIjb80
sdy34hiunIvkwnTRR8J8fOttcMqMmC/W9LVLdMlLmfnkggKYf6Ctq51jKb7iX9J2YAMSVNfuTpuL
+WxFU3QYe/mxNtuSFqYszgjT2MfM0ThUTe7dJMJqwGDNo4e2j51wOqvRuB20OIDdB6dys4eyMqHz
pcTWFH4I6QMJ1aEdteyakOfKTD+C0Vklj+E0tJyHbNylNLuGwtc+F2b4zaqD4MCAFteYu3jCZfoz
oGN/SiVQaVNEt2QcjFcj9SvSJbGztqRuO37yQhe527J9hsfZdvgEYPzmRW99GYb8M4Oq9kFmJfLp
LBt4cCKHJwMO77kvCSdxefLoLebmapkZnMlq/jpRxcKOTbQtRzriYio/uJWEDeGL5ysDb9yW8pf8
rbIH5VD5j5PV16e59/oNnW0Cqqnnzax6+fOObf/W4bEFYGHqJzxR6E3fEn7MxpPgeAuumzHL1Z0g
OVlptIkHUlVRj28Mp7I+EMVBpoSwum0VNv3Z1lqbmJUJGK+IHgcztF940OeNpCLAHUwaT5zWEdke
mBXDHm9ba064nRYrI0DLT647jQ/qD5vgBGI2fh9bBIxo4Uw7R0PfkIRkOXtaUlBTEMGif0yzH6qT
2bVQBIum07fC6EnL9pxFjhdBcsi7Jf48nPZurJUkeJjdKpZguCxvlB9twv84yPJXTfmACjnikHIr
TPpyMPzMz3lf7XFOdD8KOb+WM5b9P1/l3yt8Gh+249BAM9hhKR1/3V21iVLeRIXyTx8N7C7xcx10
QH9u2N2+2G2OenZ5iVCuQhVHJoDhqycoRJ7mqI5OIYqBVZpq4wM2Mwx0wja3pmAGPcwefYqGqw37
kZakbTHfaAld19xmxsSBHNEfr4kTI62ls3wNTe+4iHBQgjv6O6+GXxbT4eegVrDLuxqYS1jzMKXm
95Kt6eYX0w09dvg1h5LH4j/RT5vnjdnYHs61AB1yEIqLHXxooBU8dm4cP/354hlLI+nXHRm/Oo1z
HVQqigRnOXT+q9TRaX5PWod+OakoIJRDu27qHD05/fDCc2HBD4HcTaOcjlGTwCPIam5lvRN7e2LY
lDnIjkUPLHvMCcZ1zfOYTJQCk87ZI0uyp66BttZzoPGWS5sVpvE3vdpb1KvHj0/UARNZPId0Dd6Y
nbwsxswZwSZXWhtbDgNyML249aWEuk+y1/t2sFO4XxQ7sz4O20qn8RKMzXSpM12yN0QYN1vXXPMk
VwdXqxCBN5W4Ci/vt655+Msl/+0cz8/rSmD3cNGwlL39eesYytY8ohnKcsZl0ZJ9yil8GA3tpt6M
Q+Y81FMLXy6nfdFW01ZvXPSfERk3nP5wyWfmvvD8hLUz9E/qxdXN9BRiZFelkh1l+Nr7ydlqUe7s
0imKQTWRe/iXX+W3XYtfxWMEzyETrbX19tHzfLOUwGOadZqYZGl3/qpaxspmb3yxk+DBjcqT7/cY
m0u/pHTTh3eBYBQXB3H2jc4psKzs6wxWY9N1aFzixBPHuKXHqrQ7miNg9vp/E4Yv/dPf+sdM2xw0
UbZBff+7P87IJocwLaw499q9R2UMMDlge/SHlWi6dGUYc/QhdOJDRmYFW0aIfG4p7vvUexeba9dm
l84S8r4QkuHerIJoFQ6OdlAt+9hLx/XdlksV/Em4wUF1BrLW+1raefxkWdQ6zdyUr2PHbNMvkuRI
gOsPffQJsMdEuxvI6MtpDD/4efLNJLn5RrQA92YYP9l1f5vJpf0qMytEb5ecwEa8SgY2G2EF0Uu7
aVDE72hKhIT2dQSzhUb5Ae09iZQOY1+7XoIOQPmwjWtZuM6aQJ4LOz03TuY9WhU9JdyPqOL6Lwnj
i3fQdofHXuqvnQyeRF+U70qrMlZxmLen1JeImWRJPlFmPyg5qO0yo+RAm28h0bxTvhcQTsnarUHq
A1RRoDuoldYDvQ649IxcnCIhfnNq3WcrDT4kU1a+gMt7DKoO/2lU4GlZ0EzFgHuR9uo6pTDdcubJ
XzNbaOeq5FDkQ7ldd4WfoYAgDFOzMGd4kpvK8etmJ6rQJW/QQATjdUtWM83VTUffTB+hTFhZCzqd
6OiXUWohlgigy/nCEwq4cI9uHYhtqYXV3k0Y65m9NDadF9ivuJzsVRR5xWffcV9mw2l+msUDgB8x
1fIrobrtOsVnuYzMqgN2lobGLnWsp4gok+E+MjJH+5rmj8ofnVsYSxFAQPowkL8WZVjCYgB3fKgS
3JlxK7aVlpmEqUj9YURhhms9XFUSfl8ZZePFnpm5j9a3aubGX4UWmMWFSEWTtb8UdN0Pc9vBQWjw
0jMicEp5E9j1MTTqzUkskgn1lot8TrUUrMRyydW3htbfyFaLTp6sqpc8al4V/lniI96UTQ6Mv5HV
OhZyWlnjJA60ylgHFoVrHbvDKkzdH94ypFZzafVCnf0FHux5MGhnqYCEJOUBKiSEm1wkVxm1/NZy
EQEXDdDR5UdxSov+E+Mm/FYIbv73kmjhKyPsZuO7MI3vbkRY+O7F09FS3andtQ8YWwkI8tilvWMN
05bkWochNizY/P/YOq8lOYEti34REXjI1/K+XbWRXohuGbxPIOHrZ4E0oxs35gUVFF3qrqKSzHP2
XhsRzraSQ/LsjeKcpEP1HmuuuSW1xX+IJptoamgTyczQ9UnLHIN+CHZhG5OaPk/ftMpax4VnPdgl
Nrul8+bIpt/bdkUoG7CHL9TWzMMXnX9iNm8TGvCnRc0rfEV1NCiCS5pNRGbmDuju0n1YshlUbj0K
GZxRpCPMqEX0Emk4UK2uNHHSxC8BFch3Qw2gNF0kZLN9x9Wb8GHx1U6Ny93WK8eDUSca9tGo3sWG
kz/aRZscuClgYR1gKLZjmz7Q2obTO9kvGtikN7fuHpZEnDq3EBiPk4V8RKpHjPbuzfGo6smpBpOZ
hP0q6KryLdcr0KBp/S2pu2hTEgYJ0BrMcISe72+qRUZA1x5kRHJJ1IR9GjEF3ZKfWppYLwEANzQY
Ec7+8Tj5TvfDsbSfrHe8DxIYQrKuPO0MJimnUpqQeK2w9RFrlD6nVR2eRyHvyxL5nxAio5sCEJzo
vbjv6FN+g+tPHJucUzuoVyOBoAi6VFblRDLH8ihF3uR4rCn6mMxRz+SyyPtEBTsnrTFBhUN/M0sn
WqGo2Wp0RL83VmJsqfkoEKY1SmU5aG8BTw6tJ07FJLAiGrWBGsbSL3VQv/xBsSTUvI74b8/jzDIe
M8xfce9KJFlafJZ+/q1M0u5Udyn5i5bsXhEW/CB5j65EHIR/UR3A28ERX6mNDZfR75inRyGiWeRI
IUF1RVgMd83mmiRiQ1tZ1HI3Nhm6P4EL1AeZ+xPe/AzO+VxN6JLQWLe2A3h7aqPd0t7iEui2qQ6P
aWkSpnx17MGotlaTfx9sLVjriIWu1Ge7ByUpzlRefvKm1rvrVfxbjT6QTdVV24XBWrjJsOsp2Kwx
jFrvaC6K1VzdvwRMyFK648gfkp0MtVfjDz4DC+ePHmbCmfR5BtfKIcVKmT6WtPCWUOQ9aAMxCDif
GoKLSarxE+uXnRK56RYMXGGpQ4KbWeq0ycLDQiOg21lx69ZeSc6k8kmx5JpZWXLSCDIxLSd5yjFT
VMj7z3/YepiAf6Ckhbg5v87AR3SGIoPDQMjwpodTvBHkHrqt6f70Vf+uEpNvDpPzCRXmU4x5gSGB
9l1H2+ykZUN4Cof8/Q8XAWQw8hoKkItwN0PqCqvWtMl1jtP8x0Q9Xw8EfjpbvBizz9nSyksO3Kho
p+HKokreGlM891Tvlv8+pqSr1SZCzOXKhq14Wwaf1BpDKCf2ehlihsj4TXI9CAIb2Q4tAj52xNTG
GpjbW6B39j0Rvx1tgs06l0K0GMW1pEm29qsxulA4LSmNAYqZh9aCEk1gPwwDLGzyRYjGhsnhW+k6
K++FK/2z74frfKouemmSSq3iH3RLaMuZ082AeHYIAFN4mOqOhhkRdd94WxtJ9qbyZ1F2Q/eEPgeF
athi7e8uRYE/ac23IatXqUhs9JQ6bgZfjtRwpl+Tzm882TBvHKo0UjdRoKZAZ1tkmTqRNSTZEw2l
ikstKAm2hmdsx3yehQ6s5kYLfJyJvob6qEFFpTaijQJItQn7kuAiHJ+xc4XuvK+6IaG8QVstaiMw
eYQc7mvDHYAnlucE64Akaxoxj0Zmq7e27OBt6uthBVlarLSfTYo8kEZHtFNxv4LC8Znl5UMx5L+0
DrJL8xm64WMRo/zv1EGQTKBV9gOMs1qrP13AnXo1/Kq8gvly+mh44Vl4exysx44sN0FGcudGd9sf
ne0wya8ppcyVT0y0TJnd82IibN7IsJZiTC9qOJlGjsoDzAHj22nOQR/rZxcukHD3oNcvWsgiNMBH
pTuRom2zKjqyYErlcTsYbsog48ZriKVoMnul3J8Bzfs1GdowgGaWuT/N9Lsyww/RQrnIxt3osagq
gMDYrXOimhVuSNWkq22TTN3bgAbyQn+J8nXe2eHWBBG0hx32U7XmEegjrsvJ6Z+zbHoyWMxXbnSh
E/dNK2q45OE+cVMqeviNIi6aKZUk18ruMSK/TVP6m+rLBwU6nTiBo+jFJpPk5+IeB2/YXQhIv1sy
PYa6cXJT79to1Ugg+PsDgs2bcV46MnGjlCR+EWGzZqyiJ9Fxb0oskr2agpeS2XebiGE+TQ3VeJuC
6eQdCyYT/tO6iVDL1bV96IfiXfFnjpq4eHr9cyJKQWD2XUEA02nnR2+1UdY7204PE3yotTW2IXJS
j4+FGAM964a19CrCNMYn1zffE0ve6iT0706UfzYI+jejBMQlKIesUJnjNemf6O1t0StQHTIPrSyP
ellshtmf7mJXb6wppPPFWsKnK1Bl2CdyO71Uj5ZdvXgBcPSO28kUibtd9s3qSKFvBK1zS9BFXXPJ
ytPKsgZsD1B+MJd7adoRyoRqNhYYnz4RYtIe6k1kkv9MRSMka1dnuB3E775zwYp3XH2D8dQX5k9y
6t6z7iScZxM3MUZZptEVcQq0BHEmINwGTKthe4Dr1M7ZLdV16HNz1dOZBDZI1oipV+nWiJvq0Iby
EmnauC81/Xu/uPwEAgWQXYxmECerG11MvkrVGzGIT12R/DANx1z3RlutkvGcasSKMCigmIlKtaqZ
s6iuf63akFxR0/1KEp0oB/2MgrMGrmqdQMkMOaDCiX580vGG5lUOWLN68OyOz39EWIeL9BHY7HMo
zG9kn6WrKXGugREGXAoED7b4WoPu1mYA+/FyxztCV9eFSydiCNQ58EwwJkLpOxHF49YYJpq6/fBK
SpMORiT+FUcaImt3ZVTBEcPHUdLBB4OUShwd1ZubjEDuHRJPwtRFKGBgTob3U42XQenRqnFqk1JC
conQ7czXQpOvfS+6kWBdYPyvGqh8Zp1+eXXy3lf5zvDJyjGATmyzMnlMszE6dG51t9IYwDsx4Py5
27GbuV6xRmoAgVOabvEHR4Q3OtqhqZPfTiQ+wO+hhqSejTFgIzBvbjIbiJULObXEUwyQ7bfEy7YO
4cbhA6nFXiTVC/9O+3QiMB7J9X0iICRz6GwiWSZ+F1gp1KRL7mQ15LNdTddnkzFjYRaB3yXIp+Nk
ynUA8onovvLklwZoHitAI+8LtQuzF52edWQ20Ulyru5kIwO652NkGi89ijYql9BorLG+OY6/rawe
zL+FKKWOqtdyKrdlXgwY0cBXCeeHaafm1okJCsQ0pp2MH3UD2FI6XnIMDMdbdyzjV1YAnsuuKTdZ
jXPXdMF0nAXUoQyyTaGddJf8PcxQ8GCAB5TBkHMBx9Z1suJ3d8Tyywy0OPRu3O272lAbRKrRqbmn
TnaHI168utp4TyJGFgDr8VoxIbKk0++58R8dI/3RimG8ZuPwSxCFvJGEhqxjgxN7elM2pVMulcLd
Do67GbENnYCpIxmXPVnxjtuBoYH3wlJlnSTQIPyIxYLnYhvhXSfg2Iyx2hoxNleyhanK12tTpCP/
f4WDjj8mp0WwAQ+BTFzgGIXRu9USwN92/RuxYU6WRoayrkO7w0c1tz88ont7+zTyqaz0pDwgQPVA
+xtrASFiXrUjM9Ml1q8+Q4fVVVC7A/uA4QZ8MABAohf1PQaV7AwMbSOMtD0QrQ6XDhCZ36bVFQkz
CQH6V6RTic1Io6ZU9Ntxwh+T0Naj3d2HWr84Wk7InLo6MnodM2/tF+o5b8071XsGPzvaQyEEl2fm
z3BDMnTb4dUbbOvI6mxcJ0NmfppIsn0z0V4Hl0EY9vTJ9IPi1Jrkb7gunZWpcL7Ho8y3EUX6nZmG
T62yw3e8/dRC6AQJF0W/W9bfc36ZXeBYX3SItw2/PoYdu1rlyIBcc6ScFl3ofX1FkmizVL10AYLV
vlLVphh7vnDqg2VjeamLiHceizxmtxuzCm8z5qSFoElb5bahrbEydBsrrVgJFx/DVPjPfd8np8aw
E0oikULQbCY3c96kYGg3k863gtFRXEXlR6e+jvAasTdRdSQUejh2UeIddC7bkOU3YEtmI25hmIdg
6MFt854KjwGI9c4We0xx1OI4O5NZNuYgWn2vvRaBS9QdQz3ZXPoGEy7RZZXx1cd+vem8bG8MJMDJ
DtlnF7nfpZN9STGchV7hRoy8Hbo6sy5/TEkaQuQb0pUt6hgh7YzEw3imUv0whsNhyIt4A5zpYIuC
lBWHtZCRO/EOKXR7baL27swEZ4AR8b4oNHNnzbvTVG1JcFpHQeW8svQzrraMWJdZifvaybHG64rX
ZHm2cdrw6oT4k13XdF5TslRZ7VnWKfRdBXKscT5dMziFQV+/aeiVD/gt4n1IFudH02hrqsPOJ8Vg
hjXo5Rcx6dGTYt6zauYnCif8XWT5+GyngKhiu0i3y/Gpe6QeqCAcAIRx0aNRl1W/fEItzkOgSWpk
rr12MoScGVrds0VkKjfEQKhN4pb+xkZUrNAsvcJbbR/dun0Dt9m/y7gqjqnAyRdNVf9u+w0RENxd
juX8bN7WL82geY/4kOx726IOnA9PRLxcTI971vJDBLJ0CDyY24+YNAj4GaKnfsqbW6JrG7gc0ROA
t+hpOT4ln5o5UQL9vyPQFR982aUXYQYplQHfYBiocjKd0EGsIiucnpaNK7PfeGEU/Pv27yHTrB+8
KZouf06Yj8cIZv0p827/DmlINmNZnjUoQ8yCu28k5Vhr4mPLgzll8ujqXsOvP5KqSSgBq3sDgate
fJku5mJouPG19/3iYUxmwjyD11fhhZfMzrs3XQKvznppQ3QJpjeDPtpygqa6dC0JqTetVLvmta4j
G6CL1vd6+xj12rTWzND7XgpnT0hitx/LXGcVAAW+GybnOsFfekc0AKA6f4dWgDGyJZQ+EJn+7rWq
21PkEfBXdQWN1qBd7ATkA0yy2rGKkawfUVU4Re5Drk/lXbSu9Rjq2b4L9OHKFU7CqTWeIyH074yG
FvW+xj3RNzPupkBuMh+HM8FgQEL5uRiM/C6k9sBLtyzSaR/nQZuvVRVP36akubdlGFOEFruERlm4
iqeRL3mYfoZjb6/sypd02st0K80GuKs/9CTy9XgZmeUPM/LI0qjbJIyRlDFyeQXlo+00j1g138nC
XdIlA+4tLGnwIZtjSsH1YhcV13U+1T/bxF1NpqX9NqV3q3VzvEgdAWswUGmRWdBQu4HvlxlSvDiN
222MGmtrZdvG3hMkSMaNRllS7yrU3v5wHErHu2SRUrvS8OMnR1PmqnMb80FForuFVlev0KQUHypD
3VP2o7MvZVV+dEb94pjt96brDpXXGfdJN7RVVo/pyW7n91QWJBQ2Xr5bno1zf2djXaA8gW83En23
8ftIvHCLV+uQ5sqbo2PemkiNOrTjJAiv94EMdlTNu7rajTTp31nd1Z78atram4dQ6xwzl3zEjYqZ
cH4CnizRwobzynrN2RTh9GiiZNr3Ru+/9mnzyPPGV6oN/Uqr4+apoUh9oqCjtkXjyO+FgVhwPoNi
mLdOUYdcB821CR2apl36FoQyfxpHtyVTBwuVTaELWjtLPzJZUjMMn0oE2I8aCvZrPgFmaQ3tsU1l
QCOyfLOVaz3I3ZjkTcSaMqkOk93czSEX461zwmxXAcTG5OVr+9xhqAI8dAFNqzFV8A3+EnYDPSLS
a5jzLjVaYPsinT6WJwo4T+NoEUhIOOxFmze2dLTzspFcdO2q8P15bpn3G22U0QH5/Oswk64Kr/i7
0WbmFc5SgdXASNOThbl8OWUhYv07bznWyfxMvEf+1qDmJtlpIt4j+GzBTqDOxYhsjjbV7hhRXFHS
GxJ6fYQhZ/6UVvHcF3r95U/lT813mttIsMomDcZNY1caMwnKHFy1/WXYs+CDNjw/jku35z42P6yS
LKRbH45EWBZgbpeDlmVRV0Zu2ice4qVBd+GDVqBCl4cNCoFLZH93aiDwUYe0qvTqRy8b6kdfztQn
s/ldz4cm4eDtrFLrefTN6LycsZxLfkC6B3wRrWHRatW2lCxLQb7e+kT6Ky4kc1Pictx1hm2eKu6o
N1W2xaYymug7uu2DyWTll1W671RNhzfKKvQ+0INcMh2Sqd2byJgInvvQxPSwnApA8lZUmfyYOq5z
N3aaK8pab2NZitWkQ7UwB3nyUfDSKTekH4p8U4xXQhBWBywvleRdtyoJ71VIl2w5hcSnS+bF1jvh
1f6WviBN7bzXH8aqadfzC+FBDd4whJz11rNfeyRkxxSS9U4mXvFZXXzHkp+ZE8W7gJyVYztQze2j
4koklPxURWGtrcknXlmDjeW0VKYTchxom/CuEGI4rj1bqm0KmW07tiVv8LzpKASnyGAfQLFYz3Ht
qUP4GehxTwIwF03RauWd2nR5lxYpacJ5WXZUCxeFFNnvfmXUxxHNOKSuJAY8VKIGWR4uG1QM8RnK
w8pRLr2Z0Miuy0b6wd9Hyy7uib1diPSUVS4CKXwA3Ncs+hgJoovVYBf9K4sIsS7DGp1SkRZrAo0s
5hgaLG6m0N/42pSrcPStB21e6wAnfaKroFaU7UijpXhy0o2SJewgs0ev3rJQ5Qsiaacih8zaY9i2
xuOyGZLAYYGrEpTVqUlQSBZHl6KmbtYTuGE74nPKHf20bOicUvGZN5ajAMYsB6Xnq50jw5d/pyyP
lvOWn4Au8r8nL/v/9fSyu2w66ojbyiQqra+n8pHlc30NZbwr26B8DAaVCNaxEHPqEMJgPh9cnqkF
4j7D6S7L3nJ8+Xl4CuPKNeMI2yAvlxB0+uh2FK2yuHldDv37gSwBgVtLsmmWY5qlXvIKZRN3Qd5w
vXmcSgrPeWRtdYIbjpBrwECH/WseU/zvVf+zS736w+5sREHVrreEeK0kUR4VMx/c4+MtrHVrA298
JAPY+tn0LTHx/ogxOp058U6N1tL+GqYmY2QPzHOWZsGLGlqLJJc573r23GR2zy29hWfIUkbIuHmp
a7N+YfXRUS5TtDzm3XgKngU4lF3VzOCaoOhfXARRUUATFP6WsUlt2BFNp12IEP45hObZDMrkh6AJ
uiocXOpEhZaHFjovKMS4OeCYSZ6riVC0gfXzK9ynbzHmBk81wYdNWsdeBkG3j8sp/6biAjhLmn1K
7MVb0jxCZJ4667bcjF6DcrjpdKU/PRNMABkSLPaI9nnUiqnm15w+8YwZL2lrPstmZL4qSdiW6Xcj
qd3vcWCUJFNCT69KzBvaqPV3R0X5TrcQdiyBalPtBKcGnNHM6tE3TcbNs9dhpOjZ9BM3fHVe9lKd
TFyHsrs7Oy2WQ+ihp11b1g91T8WAaln5NIxu8UQCqrHzh8ZaRzOCqRD5UY8pQ8cWAFpZRnMzcH5I
nQ3er12DXBL+z24swh+dV3009LjvGWumw2h43h5SUPYKt+h1OcGf4xLioSxfRr4nRzhQ4X6sNOPN
z8VVKTP8kTRuu6Js5D+FJmkpfTMWuzAqmf9YVJDm/8RNay5vZ+e3lAuazHEfx9aEX2khf9CGoHyC
OZ+t2yxJX70a3DRsgfOyiUwLdoPMvhVKEaim5sVMQ40PlkumgZZHkLf16hkHZhL40MbjK/e19EVk
LfBjTIpGMRLlaN7xUw7z97Pg6z92Ryuah/2U21Krau11jAauhiSMf3ao7UZzQiDpIy2IDHOfV33+
OpTQowQlspQANepRrBst8YP0OW5TLYTM1nbPMGkCpgw5pO9JfovcaGKYjPRdLKz2W2popwmjyF36
VXYt3Ylrdz7OivRFoEYA8lI95EX4d6OQQK7ibBQ7MAvEQ0qtg8Avx4dlg5oXpzjw/C332GOLGP05
AcXyXJePLfMAOKTZ9752xNPgWUSl5d7v1JTiadnQIB92uMGTzb9jJD6e4JnecZTSASpd2vyu6o4B
Me8kw7LAM1EqeGnh7QSdfs1UZOtIwRVVaXcKE/tGt0mYsOx6zap0PDhN99G0enSLMsJu4UIzD7Dy
9NpLVv199INbRks5dWxvyyNjfhQPgFAcXxmbUGnPoSfVTchE3QJaFrdlN+67hnJF+Z6ByqOtmw8P
Dj2BhzYnqdol82Qz9n3G58Huckw12m9DuPg5KWk5BT6SBWbpqda5oig9tU4dPOVW4x7prNprLkOi
qDS/u5aEl8KkasSMP62O4USu8AgABcgK93zNG5KL3nX0sMh2oFQdkf1VsU7VzMRipjclT1VROpvB
lj9EGua3ZlS/siSJXymOsQYqJFrWqf4yCF5aA4qrms64VYHzwkzb59XLKaDW79iYiUICpiNCmjbQ
I4q1Htj2JlMd5phMO8AxLa5dNfznpqmn7z2A+dowcMhpdu2Rj+Cbq3YMMflkloOienk4ToF/IZ24
6nSeIADphXwl58wvf25zjU+rd9Szng6k8un+b7THRQ4KHddr1zfTvojskjIescKSAp+sS5pCFIFI
c2WjWRU5Qx0TBZtm+2Z5YjkmWYjyLs9PLyfKUIcksewHVoafm9LDEyIcdajCwryaRHfSh7QU170y
r8sxF4jd30fzsSFrxarNbWsLYshmfJkP/junZC2nN4Z++vcCf15lPo0gDHUycpox/350eXbZpCMJ
9aKHavxfP/vvBWjcDqtAxR1ZOvxW/9955iDWTQBy4c9PzafpMBEQx0tElEU5/vlb0GQNK0Daau3U
rdjZbW1fJbLQPbObByfUhlNOu4SgS22wzl6A2Cpk6XswrMDdFqobiHyz5bExKebTxkIQOLnpSYUt
GX5tCQAZVPQ0zREDJWNNoHmwW9PmjUWVF5XUNydJSmv9hFHxqxPae2/HSBmSDLi0qpJg13R9f/MI
F7Wxf5+mwAgMIBBYDE0nj/d8GUYW0c64zYNfPZzLB504uadlY0NuknVXX9zaobkTbUYz7J9pwBWX
yBRvja93z8KTw9USEjjd8MNRyXcNDNGhclzjMW2Ik7QBpxm55Z69zh72CoMiQKQLY1380XWVfzJz
O9n4Y1pvbTHFs6trQ6YbUgrlnNq2bLaMdtbaMNvsYUbiNxVoqlL2Hv9f/9Q0db0mScJkFt65t7zo
7gHB9F1n2G/Z1PM5NdJ495LXhHwzxJSIkzBNVVY6HVnY4xEZCVc0KJHa+riRU1juUG+tPYV8ChN3
u/Jw6Zs28Vw5YvjcGvtnTOUksGbUSVLT1+4erpB91tntRtRViFSytE/oalzWyjxbNSUQ2rr4iOe9
JiUeJRPhdnmui33keVB7qCOoMlu11vTLtCzofcuuuWxTRt7TsvmPfUidDPbzMz220NO/XddLPBKg
52cCW+Ubi5CFdY9J4ZkMm+i5svmDyrh9JHEhes6mTF1Y3v55bjkL3+rkk1UeoHf7swkDs9sEXQRY
9/+OLY+waA2Xohn+47joAId5y0YLJO1bs6EF8b+vFKswZ2bmwLAw6RQGVVg/hT3Kk3goDDKZ9PJc
vFtkU22XK6+v6/hpGEjQyNUDGqXgM2rfJ8vumYdQPp8sz9k4iuY22TnllhoILUxo25hgq+eYquhx
VMkvyyPggADkp4DYi6dEhRBb3GwXMMlahe04PtHaG6lbdtEelGC6yodx3/pVAdeZ7ySkbDJPrN5/
zMfYv1YVyYBdk5/rsniYAItdvLgBaJEopLQWnjqvLGW2WQ7qo/73aTdLsPVqUeRgagngDvMj/zbL
y7jle0L6wl1HyU9GFTl43PH2o9nFe7+Kpm8IDliPetQyXJDmTRj56Dw4niQ0fbUA5rRlxygQIQdf
EgTzU2i85sQC7iG7cA/DyiDNLF2FNd1fcxj7lV5lwL56GhOiqKeTR5NvXXaPnVmY29Ggkl2Gxviu
KMZhwRosmlDFCLRjT5ia92Z6iJlHrIEk43IWbH53D4UAFtm8G8Ptw/vbD2c+xS8jNdudCLT2TVMU
HyUQJVmoa/ulLF19AJcJz84AQjv3DPdDuhYwDbQnF/jD9usMLoGsJw9UTKo94lxxCESiViWi74he
lt8ehtJDYZL2M8gKO2ohDRoQ8yavwy24pfAcNNrfQ/5gEHBVXISTV/pqmCD81tPwIlF9HDswaEi/
hCjo/VsJBgvW1gg0OOffJqvTZpvOkMLKqY2TF+hEIYhlq0PgY3yfDy8LzmXjGEwx0wArtLDCBrba
QKZ22pnvoQlnLI4xJNhm0rzT4VoOE9/KnIEcrXgOj4ldzd0Rs4Geat5Fopk+LAkyDt1S2hDt438d
L3IbpuJ/np6iOKFc2pyKJJvO6HKn8/JIjJFkBZShdRrzc0DSyZ/jQ2KpM/jbKta+KEdiUbbCX0T7
fsGOR22Tp29uT4BFVPnWNkmSgBtHcjD9Lnlvs+EjaSGW+tUkr4yDkqBP3vjlke6WirqyoqSwAJ+U
xJEXhjTmLO0kzRjSUEecHGAi/KkDA7/N/IgaH+CpOvbpxIaCY1EZoVvmk0siPTsbuY6lb3k4Je4N
eHnOcHEYmXpQ2iyBB+Myx8XBSN5X/Vl3GcQY6o+tNvMNXTd7MJuBLxGrHZLrP4PY6LaZaO9qwMCH
5YLuPmXxU+7mOyZ0xjGOQnXp9UpdlkfLRs27f46VA+nZAVE+sDkoCpUyERfW9n83VibFJYOiSCs1
29V9fclymCWzD8UNPBycNbw0NPPHsla/k3lvOV7kRAIYOLyChFvrSDhZLqyr7k1i23UYTsu6DA7M
fEknzOkM6GkznIgQA1mtVpZZTI9F1f1e2H7K5k22mkmQYj/e6zH3z7BHvjEVtAFfstb/xBSTHhPH
/BhilV0cR0JzNEcuJ9Efc9T1ta7pxyaL92mJ5JgS+qk0XP9U2cE7aS/wTHzL2MatT+95cEs8Nh0N
eCEhz+JPMZCyr+b058KmWdk0BTqPGAquRmjXMfJ+Jkb4EjW6OuYalb7EHA+euSqTuN0kkRGvnc78
GvrkZUh8ohRi/M+tdrRaeGh2pV+4Lg5Nad5yn3tbfoOgNEt6uBR7vUGSQ0T2bnKx8RiEo07W9FAb
2hyto25ankCBC4S5Hl3TQLL3VTIPxEP3JIusP4OdLhPY0AMuXZLRo42ZMkEo/OOYNu1GlfehIutr
cltM3U74K21KeUwSMm0IVm9XMoRdCo9u1RE7sUr84lM09WZEhT/yfUpCL19FkXvXQ+Vtu3DYd6A1
NplJLmw+iGM0cNfWCP9ch0yIx5Ta80ATxVf+W+aU7VrP80dQ8uRkxa27tuIk3rTMjqCvkk9KIs1l
SsDXCT/hlhiIMxEplPgMCErUKB7qkqx0ERfXNrGclVm+kZc67EyIq3lB8TXJ42LjVpAm04rWewOE
PHbDNeF/zyU65Q0b/kbHOinV43IeQ3cLu8B5K9JXX59r4Ki4ryDluicVdsRl29vUIqfCx9wP/uLD
b2XxXtF1ZKaWp7T22QVc9CzRxl+jn7jMzSPaJLI07SPGhheFqRxy7zauRfeetNhvaHuu8xxRZO7p
in6xfnVEER4rrMIWWeTuRMFAFSZT5SaUhzDy3FXSMnWF+t0lNNPF1AJE032TxgIK14zSzFiQgiU8
HJJ5B6MblsA6G2yiyQqkrtiCnrO4u+gJ1f++yTeyZlnva8NTJ9tXKyzrdZ0qUkVSegF0vNCy0oo4
g1FbjySj5nGbnerI/umFaYfKCwgLiAWNNZ3cQwE00+4XJfCjAjQdKv1alMFvnSbNqqT9v5eu2rYG
VR3yONZEeKfbmKgW5HypsUYsjecZ4TuhTTXOgIGaxYDquyqR4ev2eJfKas6Ur1Y2Vh+XySwm/qrY
JKD1mQQPb00kNGAKyQGUinZLLCpvzmpOFKw9PFYtDrDO54Ycay0q1F5LkBeHT40vtJ2FfJDgJe5I
ndXjDpW0w3y/3SJrKJ/5PWLxUo7CXVd1P276mPWQ56MJS9qDGU7Nw+iSG0JCsaLNcDR6AT/Djl4o
k9H7tXdlhBQGUMN51OhCkk6TrRJbfu+Y31kqubmT65w1wUiFaO9SFA6Q6QFdSoUiMHAgwWuUzoJW
CzZMBO8sf2+BM0LFG7ru0un1eApisW7LghU4LK8L1hUicBJxBAr1qbQZOaHmhCxEjknMSp+oaNK5
g67YZbrX7x3b+CporlzFwB80kZi6S2Fk3JnZxjoyLrFrafSsorrVzvAabhOD8UNMGzDIVqKjmiq1
rHzKkqZ4oAu4xkC7LWhEPGQl3hyjmbQrhMpVUUlBCaVzNr5khtdIcyI+PvmkXSivTq3ana3NVI1o
fJUuVR0rT6aNerG4LGbB5niJ83K6qCQCgPpvf3nUT6m2SSm7/nli0NAvSyupicGSxqaJdTKsp/Zo
WPG+bZoJHgfua9kaKwPh7S1gqLj4BNa6lLpOWudikRL23qCEc8wRC6C7XeUqhUSp0Q41Q+M+olOu
Oj9eMcZDMLEpPsDQyzPvGKQ67Xnu9duRm9HKEDXWKBqrRDPtyljMDRoXsRLGhdbb+f0gTjZw+8VR
UDT+j7rFO+jGfrQKqhSEWKQ2WRVojAFBgJF9RITxP2ydx3LjyLZFvwgRcAkzpQWtSMpWTRAllRre
JTy+/i5A90a/wZugRalLhgASJ8/Ze+1+7o8lFVMrCUnWJwdV5nEO2l3Km6unxsafIRoKOGuSx9Nb
gcgJOUVdXydtepKRFKsAoB4hlIp51h3S4ZSANq8MD3XEGqhabvSL5X1vTBIbj8atblQfncr9wZwK
YXrLpAwd994MGw/oY3lJO5y2pF5i1EKWVWfcyVUl6yff1uSTH9eXkf/LS2ZtR5ZGQIfhoZSs+xN9
cKTpNTFSeLO0OnVZIgMWX5SRqUmQO3AvWHfio0Y7iLamLUCDIfNpmSD89GqGqeu2smKPUKlNdRaY
Cs666n9hmkInYQTs1ULzJRTpsGeUhAKUpylzPYvFhDUkQb6tUAdNiICa7KgM2hUTv77v0KNnSv6l
YaPewXYDtBygA6VPjtAXDh8m1WPh/i4ZNe7oUPCWpTo6W7ZLx1Yp//p+ZrMncRumW657nUT+3Wr9
ZaSxf6dbj4gTcdOqJaJxk/lD+rtpxMOpxtgTrcOpMaTxYFGT69zXUi8kTeVusG8LXOsWifJuhhLy
ua8r0AGQ8QCIod+uEuw31qSFz68s2VdPzRDZSEa4C2RAQlWn1OjCQxv1UoX92rbhbDcB26E03Ff6
+NQWqXFZDlJ2xkWRZbluNTfbYh367xcsRm3MBOb/cTTLnW9T5S7/87//dvnIqGikxgbBW//fPw1h
QCBczwtMlsIAa4Nk/OebLt/L7vRrZQFkXf7x//mR3P36MXKsTV0F31Ge91sKhm1AWO0fCK/JSkeg
8dG4EG9r4A6zsdNZD3pvPjA4RlstNLOb3unNrp1U+isBIEHwmrMsq35FEj+cVHVFABB+ntF+7yPb
Yb3L6OmM6srPmfXhk7iiB6L40EL5FHIbNKYaHiszwxqdptmvLIewLdAgnvQqpoEFvrJOd5oIp+dR
TenONL04VqV6wgXnPpW9qr8wpFURykrluLwsIUFtcECG++VlZSmk2UlcbWgHBk+dBZ8B5tGzJbNv
5vP9C114/SGyfRE+xsRJXyBopC+llfzj1Ep3Xj5VG2qzxema7mwR3CtiITKrzmjxdf/AaD60JDau
0ypIV2Xzl5geRmrl7CuIchKvm17dKG1zq6vePuIfXhswTe4KAIiUDKEtsMZ0ZVV1dosvZMTkG8eN
hr2uJM49DEDBVLkyh/hikQoB3IJL+Qx6bAhJXHb7oqM46+S+Dxj3V/rvXpMF+3Rum74xr2nZ7FKb
4BoV/MsqyMo9rFiwPQentv442AVXlh282T41JZHRyBl9xtNoJasy23PriV+YkdehdDxDD9unNGj6
1xlI1NoMMdH3h/vUnrypTQjbLHp9U5WYB2RP6e9T9L5XrnozlTmRQkeGXlxyM3swKXrKWrkfpop9
c+fFbbWJcSgVyXRstPDdqv3fmkYFpBXKoSjAg9b9FfwDyTBomMekXkm8IUC5d7h6b7GE7ivUOyE9
r5Vb3GTwmGie1sRkraeU4EY7ApRZ1E9OkN51/dhyOwM8/wdM34HT99lSIGfSkKvCZS2pLXaGtZfT
AUp7A3PDDdvuTi2VYyohSU0PLZ8gvpQH29/gGQaiP+A+GxmOJz5KqbC7oxyhHqBV33ASJ/2sPFC8
otjDe5Jkk7Wq+/RsjGwN1EuUQVEqnNKLdetPBcCWYL7noi/BQduYLpzOInsy38EVuQKIu1V0JN10
+h008GK+sr5ktyB+CeNhDblnRToi98LiltPYWGlrc0BHZDcknFhylXXulzpdkKsfqlR/RWr83kYA
DDC37IoM8Vyb/gqEedO64ch4+81kwZw3J4h8zlE0z+2qHfme2wpbraPUN9ijVg2D2330zSpo83Op
2HfLdm+2rhzopcwJevQnBQxr99CVY0EfeWAKZzVP+DycobznZMW5/fAcmbQo1BFvnk8pX2FnV249
S7+p7ulL4420J5wL6bGPyteemsuX/vYENO2b+J0jN/kRXtuWeL0nNWZKFRICi/OJQXWUfRQUzoir
nru0ouTq2Ok7Go+aXj04Ca2AWhG/K5PRgkm2IloxUPMVjxfGlbP0OaRdZlfqm50zMm7mZuD8ftEF
qlcpt9WqUM2/GJ6BJfzJsxzdS47ozWL1YbC8VXI2CEODIp8yt2/gkqVR/WdU3UOmRVtBBQiCaEMa
CqHPg4Vai8omZk1MrPpYYrXN2LcHKYAul3LY1W896Y4CSAORRlCOE9wngX90fveDdWAIoFjTY3Kz
z9oc3oCsHVDBrROybYbRvGBY3JaMwIOW0ZeY5pO5cUW7R767i0aLyYTJ3EdugKF52YiDuVfJ5Rnu
qk13vQ9pmRjYuNsXHiIkbvtkwfxmQjuta5Vda6RrEEcmz+niTyyA28SE6FXzVbsUCFZovGJ5Yjmf
NkVobWWbPnGbw+lk4UoZp0VwOPP4kqrR3eZysS0it1vnSQbuRzeQMxexfc2Lm9eqK2HIw2B057Yy
D5qmeIUen23nwu7pIPqmWNsJWqCx+ZNbmXHS9L+l8lugFPRKjbVRdtpG1xXIJ1+Nrn1WTsLeCW/l
lO5QiD6EqAmRHDFddt3JtdJfTCsQWRoBwv3wMljqC3X2DgTlHsB4zA4ZxX+kDL+mFm+XjtaIpvEH
wiO4fV3+iRz9UFrctJVEe2kzGzcQRJNBPwsNMYGubPFm6yg1gjDnKpheWqf4RBmm4VEhC4BT3/wa
xXiUWMIKtziJL2xEu6DsrxoPJpxfWRripOC+HJQG5dG5yAdGCsrGbArCTZL+Y6wmNKHF3oARhI/m
JkoQ4Oz0kJzEewhygBbRD2TTMQh2WT9dLd+MsJIlnIjwmDfirFa4EeyAhwTYgwgQYTe8CJf/Bkwr
e+crnMJ3I4ivk0vndfgnp1ICs79u5DuyivaUB8G37vu7ZEhID9ACYqWGq4BPDnkkHyy0EVxvDa2N
rgIUhZTGZPvqKBpG/mw7XcsOVbiFSgJ58DkHgdgDlMIV2GChDpyT1vV/2LIgNNEauGF+sWnC+GYW
yrE3yCB3Cm9+2qiJ/6EpzcbJsMbY6tto4jiy6dxZKVkOPFv20ISvgZ5gg1PkR1eTzmC/INe6q4Pm
7irjKenEp9Fw5XXAEmBUr8owwfchfxWpf48tSghEHFujBpvuIvqfdHRMZlb/BgRzLVHE4etPtzoe
aYWnHdDcFY2DQ06K92T8MX3x1+oldsrafhQ0XLQB5R1sqA89HUY4cdAU84bGlSlug9n/QgxAt5DW
WajXj9HUPkR+ZhPsrLB0B7hPMs+YuJo6miIRw267SK6mJW4II7ZF3p8QrmFfb0Co0OnVCxqDsF4+
4z1shb2ksqWuKn8rTvJxB/xFHK2ise1Cfmh3qrmpTR5cjpP+SfB30iu7Yk99k3n+z+RHN4dYixWb
DCoBw3o1JTbnvNVWVW3KlQ3PIY+ukcrUsGOfKAt3K4dB8+DzbEY3tvcidfZsU/yN2+hXPZ95byKh
15h852H9qtqg/Y2QTg0FFU6aqxoZEU6KaW9Z6h+1DOAL61vUhusIu4ygGA+YVvjJylL0TUD92fwS
ELIECkWjp5GSII2GsDB21VbT0l3Xd2sMCQbBOUABd8qobush3NdRvWtjhq0YoxI72MZRskM6bKa7
hG8b840m0MmGDDdhnW5bPdklMj4kwt9kJi3xcV2HqPk1huFEDdeM3RNhM/EAtFxnqMAbpCz5nm51
MoHhMXnA1uUG9d827LUNFt69Yda7Km281ja2dZdxpogM1PdoXXda4e9D+zNn7xShgbaQRQ9Ff9Bz
9dwY0y6MXvnZ5wTIOwOfnaqM4GGDOyvjcYRxOYJqDXpr72vGHgoLK6a+q/txNziIbSN7V8bFLmDv
WxJfrPM4q52NUYzbpBgOJCZ5Kc7djjZGFmv3lp+uGeYuRB+Ak22Tzu51qXi1QL5Tv+T0ckceHz7a
dJrChyDpGPPT3GnILOQJXhj2tk/Y8A6RxyxhqxYmgtFoG5TXjimI38eHRoWmP2kHf2404B0IcG+w
zdul5OshN0BvoaIB5wQybgz4DsT8aoQp51a/i/ToUALU6a0SiVi31+xmY8bjTomsdQ5LJMxJnuIC
H2lESboGdvVEZPJ+qIh8s9Ut9qbdiPZCsFcGm7upa5umMFj/0toOcvDAZ+ykjqCicPaFbhLF7Gzj
bF2Kac5y3JqERMe0WOz4GmX1dgKUUugWKmPbU1owzrHOfzEmk/SSI5GiPY2hedqaKhuwlLiwIKJW
j7Zd3aP3UJ8diKzz1wtb2TyUCBxnvsaac0gVDM/puCmV9JL49oENHJBkMNdiegnazWzl1oyT2hje
bMKdVVPdZv597DD2GCp6JnK/sDX3SVkcTKAmSYMwfxJeQC47G/RjZ6cEEUYgn9a5oXsNkTJFV7Bj
qE+BmZ2TzjwVZeQFOFdIbPsq2FtpXLyhOu5bIfZWOmyoGedU65G0sNrZJoq6iYLwWtOrhe5wUGLV
c8iwqZRD1tkbVXwlybhJymonFHFMSHQcIufA/bvpVa9W5HHOFEx4d5yBss5ZJcbfYda0pO0up+os
emuTYNQFSPxeF/UZd3NQ/R7IYco5b4aqbbNJ2SJBxzGlED0pOKeu3M+GDXrkk4AQCcJTwVWL+GE5
4KL0lCJl0NWhm52TmGMwg4eSXRe5yWGwZ8b1m7mHCW+iVLeQYuyLZRaEFDBDvTRI8hykTiCxfMTE
sX2RYnz0dfeLoREOm5mduOQALgepid0C4WiUKTynOEXqLCk/+t6TLV3+FLX/kinUMKk5TQKdR1um
NrFbZIWFOKrwB+S0VrVKYa87AifHoraKfKkdpUEUwpCf9OwPuj1MZQWZSd3oJ0eRTp+YC8ffNOuV
Jyd0i42mAkEgnx2/CT2AQxYqbHSa/rMAihEHA2h59xrabHrj+TDq/FV4TbC+uqTgkcJWsd676lkF
MHA2u+C96kvjVdDWRqjsbDQ9iMmcbNXzEvuwZAYtL02kjHOh+NXUCiEQBF5/pNr4IsxJMrZK1Xxn
NRdGoQR/Lu9CXkpOwUBqEgXj34wBxzkYrIRryI3QPbGsYWjIzmYUqkdyulweFy0dmSzcU2wOOzCV
42bB0hDgEHosUFujModbnpPTAdKBAryI8jWrDylzGvSCJcnHhlNCa39OYEawxCOHjJH5j12w2zT4
17Wdbn6oPnWoJmhV/WTPFvypVNjf4EZo95gRTZYKhvg+Lfuf75XqBPlkbrVmi4/xoBl8agcOOI7R
YXcM41mqU0A24GXJuFSIUvzfIe/bEUtxOiTvac8mvmiyxZydPAcZDJmx9ZoAnrZpdOn8sKsZVgP7
2ih+66xTJaRYmaNu+wZ6c67y1P/5hcaOUjxsjr42fodZKa4xxsvOwdo092zCQ2MCXJ7j2ZcYx+Wj
5dBUDRYcqx7gQQB0W/UdEelqKg+6K9unnzdmkM63sF+dltzb0VRiKhkO5p1dfXfR08CDRuKflsMw
Vv4pt6M/Q0TeUqPN9KNo/qp+VWnmXYWF+GQ5NCbLBLOX4/KqmgVMZW5dTTyn3hKcs5BjSnSdMLeD
P02qV8bm/kO+CEftV+XaBc/rKLxok6owDEtM9k78JLn80H9/pZ/XTqsmcEKHYLd8ZfmdCHq5g3WL
6Gcw5rl1I1VHUNYO9NdmvGKo/e4cW3pjb8yTUhW1PAhAFJKuqmwt5IjXBR9WVelDDmF3WF5ZgfkV
VlWPo68ZMAwa1UbOTKzONF8lb44XRaN77qzqb6aP+X55tRyERgz4ZvkQS3m1UQu5bp0Ra0BcGu+Q
MYmhH/S9I4Lubur3Xg761RWMWoERdWdU+mwo9LLCaRmQRUYbf/k8v/tB9bEKDrSttTEen8JOIkFF
3768v8s7zbXJLlZHiIi7ARuvpcvd6JPdjd/dREE0H3ozYEbRxAKlFzIYXMN+swkr3SAnGNfCcqh6
rAo66tJNFhPcqmkGa4Bf0QvPpibeWABeYF5JQTlTR48iCV6SPHxRmnBHlJDudfTC98hv8V+WM9Nn
XnxkgvjK7ujDqarCjaoMpF7xvVHodAff7Rj8uINHiyF6lRlrsIn26ScmKBGTxLpDe6jlzbkxFY13
JuQvIiP44yMfLb0Tf0bzmZ60iAxq1tgrhu19WWjZI58QDZRdoOBuIHfZ8Mk8dFqiyeZerj7E5oXp
jXEx1eHv7MCnb9a/hA1GVItS3Wt7OAJSt2ksl8tV+Wqlvr5jQEQLH57dWBv9vlRavyGRlwUDH5Vz
LMI3PzQdhO/xA9LnsdWm8RjBP+Vhm2fo52P36HfJU8SGnYgEDL/GfOirgG12XOnTSpA4uSH9Fsvp
XNm4ag6roMD1PUz8ECMJsalHkfaT09pnJtN+xES1EZ70GWzj5GtkOeGw19yWzZtdrpHU2acfQpal
p8QAy5Y9h8zpq6m9/1K3VoOJdxwQE0ew3+YIq3bsLK+JsncXgbI68/AMnTFsZ8bpmxE6VzpM0pqi
Czbp6pJzkV9qbFenpEGaUhdqcaHnYmxMGqqrzC3PVQguj1AwdT/r6M5lu0uiRqe1guTUDrlVTUM2
9Ij0IdziN3CxV6QZpxz539GqFGfe41df9aY10D/YCwPISRD8O9L8pxrBp5BiGz/FTQB6Sk72U9oO
/OkZb9tezc38VNal+9o6M/KfHHObLVJgkNWn24bqNQggN70LLMoVAJFllxpoTS1nr2pas84HvKpx
Q5QN3o0bb1dM7w1lsJLcIgiHU1A/uWZ9D1TRHpFswVlOTPRy88ucR/RFp0VmUwGp5W3sB/sw/8Yg
rcNRhojR4B/olUlf0oifedygtqsbpWDmVNt7Z1PohX1oEyRt0fzENxSDhje1GYpoB6972gTHBCpP
D+riBM1yY7A9mjtbXCWp88exi++xduv9cj7aNC28Dl4Wrc04PIBYbL245hToyFtqH2XychZDTTKE
mZtTY/yp9Q11/PztghgYolGG3YWrsVlJsyiPuorbA8FDev45WYTY5EeIwOR4+f1u6JNjkDj+QSyJ
tQTFd9sRKMTKGubZ9VQhd8bke1o+qt2GsSADR13v+pVaK4q6kklWHYvGOC7lynIo5zFdkEXvZjtf
2W4EO7xrngskZjj3cxqglWPdo8w3ViJrGy9H+OUzl4Hxl48HW2WKuJQrZurixmSkkVIMrhemp9Zp
JiPVcW+ndoy2rAiftcpKMEwCqSxt6zvGpYilDZyWYII41wi95TtHsw/AhI0Pv9Tex0HGT2pJ2roz
ktcXGK6ghzuSaR503gK8cgpb+63SB72SUFQRDWuHO5jS50FWybFtddRVNsmkWHpRMDo67J/Qjx6N
SV3JjAL9Nu66KfEIf0T8mt2WwxKtPEsW5mvU1aOvVNPQEhhdu8f6OV6rlLzLZRH+WVBVIiXWWope
ZFlPB2B9it4jq+vl+HM998LN9gCu8XzrPdkSc50CnPBbaXBMKbVqXNz5gAAxP9ud0t16wlP3y9Lw
w2ErLYRlqE2M25hF/DkF3JBKL8zb8rksG/VDAhi+dKrbgj0AyNvBMpqXQaUU3UWzPLWWyVWTgvyu
CMsSkW/WwzVtIAWRyI8yHqyH7yMOYI27kZlCo8mpUk9LM/0aYJ3CT+sa78HYhky3PypujucOkETm
JnKXpkj9BfOebRsD50josm4mZHx7bUx+DWbRHpbgroS5tEcyyOh+ogkLntW8j+5WXCA/JNsO0liw
ajPg0KtACfULoEDrNPZoTGZKg93TokQ8QBpArLiX5XMukMHLEKeGV4TiZSnfQmC/bMYprAEVeDHL
CJmS43U5bTJK0aJbtAXZ1hfymCW1f7UMw75i15tZqaGjf2SOanhLCROA6FH9mNRVWlRPKmXlzowl
4myz68OtgFKOBZwBRZfTKv/vJyUdHp1skAQAyLJyifkzUhE8gjB23DVDqR9kiBC+FCLNYiSIdCUt
yARaKu859WbwHe1kWy/LErQc2shy10PFACwayRhbQ0w4NJZuH6WihU9JLWnG2TRS7EwiHcGz+SLF
F46eZttNszpjDuqF6KdeuiRZi4gaG2JssjImoN5iNkYdlh+zfAUIdoac8djq2LJWFXQ8HrSVf9Qi
Rm9DSSiwq6jPKljykx7F5s1utO8wYoTg9eacd8kW44aGGIf+cFn4bJQ24Bgdv96LRn+QhefvzRFB
/RJxDKepPbDVsJxNn8Uq88PCPNAXui/FRySwUnWim7ZhJY4BvrjfSaEARbf7/J7R8NhNIzGa6uQL
ajuDqcS8fDV9L3cB2iA8f1WLbAk+zzQi5HHcAN5+klabjAKI1lOVvrUDzuGqLOybLtCa6YOb85xs
LWAn8FgcfwOTNoTZIj6jMSyuDaOFAzbRJ4TA0XVZHswy/FpOXihp/TahGewoRN2bknzIpGDwaVEM
N2lzYir/BsyGHURQ3YSumDedZKMJkMrMMh1pyYt0iR2ff+FcT7VTBTAERCB9OKvP6XJ1bwtlz461
06j3KR6uSJ5y1X8x5ncbuO+a3KmrFQXazZrKz4Dd5tlS3XRnhCh3uTgg5szPteVQNKReNnUc/YTk
JpFxJ6yp3ZvLxrHqdnqh3ewYJ+3P+RkkAunMkndiS9Sd0EJYr3OsQxgBxNMbtKO5Tchtx1OEqjx9
K1ocQ301TeRTd2/S8uMXcMr87yrJJj02gpzkP9wkyj0Iv8L5VyXVPTuGcXnCAaFezSlVNlqo+RdU
lmAhyYwgfEM8D3aBs0oLLkVXx4w7hPMWJP0dBcv0CGOxyQKiVVg02kJ9XjbB5JI7dHkydS1KNIqo
jcbflqqlNOai/AQ8fk10QrKxzT59C0xSwYs3qlvtl4GBCpMKkzJFeq6VCHr5jjwPlnxVDbe4ToAX
PRxh70aVvRuRu2lnYqSCAHMVxxP064CZeo0G4Kc54FQaT0+jvkfz2rYscLgxSDWgm7AmMFS7BLmr
e0M/0PRW9HSTUQqD9Mx2pG96tcZdYCdNuEFDfuSRJ3qMIt3vCR2Cp2sk44B3RennFxiPeJW3Mjwa
WG9TGARXJ25olQn7NriNzSPOx8Jf+OpnFpq4P/rsXDeN+dy8dOlACGpW5Te7jNdJA6lGfx7aoAD9
VxWXjvTMn39YZzZc13lZzKwQoIPOqajCSb36lY2A0OnQ6EF+2AS68ktRO6glwUeoapxwDV9OBo6H
oMbIP1ilrx1Cx8r5a0MfrhcHLWcql49pUIIWsFHt+8lzlgvxQD1jPeoiA+s0gI3I5+cXitaj7xBB
D2Pnq6ii6NVxE+dWxqaHKDp6jbV+ruoo0XgIMtsLxRt4znlYLn4tr3KnNKCBOjWRB3xRaKRgVSW9
NtfMcb8gOgoqHEz/rrQqRniMysSYTJWzceX02YL2So3vNGwfRYvqaCi/zJl/Td0BQ4dhyrmboNew
dcUahpnbK0fAxvTp6ONTNYcjNrIlUHhiHORCUa+IZ0Va2MYbhsXtLhCh8nC5W5d6pwnkb3d0jUcN
GGPrMmPbLi9TPa/hnjLlA+jk7iM3eyfF71Zl1XjhvhAvw+R+xmMiL21ShtsR8vTekg4nDyfFaUQt
7JkNGSh+FxhH0Y0vSEoyptbsjPC+zhihiAF4kJ7raKi3VpBjl5m6Yi+7Vzmk5Rl8wQmejNwnczto
FF8sCTx7UhxPWaCk12gOfBqU7irJohFEMHg8vRn6CZrvIgpf/Fhk9yQ1PkRf+ih57eCgKvb47oTM
nRymzr4+yrWY25G+2ehnemTgVpXOM2NDX03+iBpOjPwjsvN0klQ0D51+uO/7LiVDu/7mF3buGCiz
fRUmxTYSSF6XBTywdfWTCa0Nl9qCDk1XGCmwCro71bPqwOJMk3HMkvOETWhvxA1q5bqccxL0YqfT
f/MyXSnoT9c1ahFUswCBoyOLYQUoIouOlEIDLYOnWMQZuzNsqS2KHUtGxjt6Y9yoc6HYOREI/Rod
MGOX76LsvLRuutuUZACNW+YpbKvstVTS6qD3MZOd1Li2YXgyJmrs5brQLLDES4I1kNutnASZp7Sz
ETqHjyD8jq1Y3xeqn+913jz8e+BpIFRH60wX/9TFWJzKKZfeNAem6vn4ZjZGes/BxOw06Dzgd8zT
EBDnkdMANgOdx4MPTrL1M9Qthnk3SjtBDwXdLjLMPxQW8kz0Wn1ePlKsmGheqeprO+SyiVOMje5s
K0d0ix9afeLfThq7vtAHfRuW03Q1m7OpvEPZ2zpTqV+WQtiyOyx4dGj1edNmzNtRZ0hiSMD0g1Q7
n15rnfLsZ+kwBW9qAH2O2Unw7tBFIJRJZ5aWqd9Lw9KqK6/F30s/uWLe2JAu01PhND1CF9/ilNRC
2fcDXAjZT/GmjAABDbFCTGtq1M4RC0+butU70FbjCJ/rZjTAzRfwdz9DwjNNl6jaB4eQD1yeDhKi
aw9Ifdupmb/ORQ2apmj7rdaE7bpnX1Pvep28r2VXYRR2sZtaEaOk7OOT0uYx220mi3RGUQqz7A4J
acfcI9/t6H4tJHijBjKWqRSSk00Wu/9WOCZcfNWO9xIbWgTqe6u6Gmnc4xCeEJr890DSScRUJfjM
c/JXdWhvtxy/Cl6ELoEdSX0QZfSwcwZGG1Ghsl1qYzYx9BtKUPiw6L2kx8XoajVMtLjjCdekjyi0
QAeD2F+et0Mm/yLV7wgJ09BI16a/bwMI70K2aKsl7IKY+OJ15lPQbXqlCFlYC2et54Z8SkGDMMi4
ponjnhGg8pzTyziut06BcoEAj5oKhgVb1kXnBe1wbhRxZoRA2W10j6CyXySicfh4zrlbAiLZHgvk
nJZnVl+JaQPJdAs8oayaGnJ4kv6GjL2sagk4BJ0+gPS4h/3AnE52d2q/96VnYOG79cy+e3YQA/Wc
3ZtROv0j0ZX9RPbHG0X8nMDVs2d1WxCk8wGjLHmrmoXl1jH2ZhprL4Lu1NGcyzeZF55lusW2mjBv
aHr0TOxPdagaXKjYlJqfe4Crh7VdNaz18h2NxCTKZtS/f9oF+lB8pFFHHT3kA2DfiZQqlk1wtVb/
llfhrWSwe9SLBBYkZd7Wj1UmGWWEt3AqTqmd/unsGXBZZfMks/UPkaiBZunyETdNdAsk5qd5C1qm
NP0aOgwrpZewaR3swJWiMEW12Ij7ShAd6Tdod61R+VwpL66FjRnW3Hop9LrCaQ4WlH85SPGMtxfF
ZmSshjafg93qTzcnP0Biv6g7tV/HgCsYoJb9pTYc2kO2KTxonYwbSLVlNuL/BmL5GVL5aBojEjco
3tlsfqc8alfjNBnHMRqMaxAbN7OJ6mOixc62MtkZwHhDnDuXu1PVnmkVG6+Vr1jXOL2jOG5XWZMq
t3SiXyMVhLhaiZUnL0ku0ttBuVpJsHEs8dos+Y0k9j5rmZ5sQruLPhKbTTbAQOfoNDh9RxCgoV0W
659mUpihBRcOzSpdKoT+FC7E5jQODq7LPDvs2tnFgStj6rUvhqvZi6YoxaUNhLMPqrw/EBO/bZIp
hT8T5jegOEhFIlzTjYZr2uS56qPac7Tit55n0ePnZyLE26qFCwcVvu8phDXxRP2dvM6oRL3IL0ul
rCUpuMiBUMYu3UQD4gVFxcq57G6KXDZbxVAdpjf0Mu1IQY3HtmyzvKxb8ylpk79WBqjTsRXr0kx1
c0dK+Y97qDZK1xRU2Gnzpi/kbwhF2BvMd8DSoBDmD0BBEzgxnZvEUC5aYbgT8gjGQk1oQZ5jxxh8
2vNYYbkdgqxK4S/MjTmjyLFZJK79mmfqb+yw1l/0L1CihPNij7XYIZsciVGilb0cJBhsmJJ2v/pJ
9mzB4L5POYGTE8iKR5YOhzagOhN+/7FcnVqYMGXKnWG/rNlJU0tK27H8eQl3lD5lCR67GPiDSgw7
vDsvRuxvzRaTeuL073zP+BjTL9n5rJfHMIr/kE3RrAm70HbhvDcnutV9ovBvVsIVxR7e5lRfTTNi
T006gpuHF8me9KkyIjpo1vA3LnVxQhoaPidu2ROnA8NWUR5RG8ov2GEPpevl18gHfRzJdR0BOMnL
AMpHgM9csZqda010LYZpZYjGeGVwi17OUvmc0gyAm/qN1rIvQ5K1tCtEw85vwne/dvpJO2km/Ynl
I95CUlui/LNiFaADgiLk35lxn+QlFiwIQGolhs0oMiz/klyMMFjQfuFtFErBqAWkvExQYuUJDtm5
Bbd03+IBVc6qNqcB20vWYSYnLoVYT8tTwLyexkbNwdwLms8jnfNCMZ+Jv822EjsqIlelouHVP5Zc
01JUpFEiKvfiscRiSaadv0ps42T6Q+aN2AUgqTObtdi+L7dmWcp81qq4+OhEd4YZBY+MR3B/LiGD
a5Z1qg0d65qqkbT7v6trGZRMNUVc6USgIgufxclMucxhja/xgUWbqCzbZhXFw3dvsfIsu2dqRWfF
3qrat4mW71QsPpvQfQaoZXxFLwiWxF8Hs1REioHQY2vvJMJ8tuB7nPSygRs974ihEBc7VOQuHjfM
3Ng1kKouMzhwTActLr+xfsoXVdXWzJKc+/KKx80EtAE43vJyqmnrAbBSt4jgOuDbNH+AEdV3rCPC
ExZt6Z/4bsirFkSY1gBIZREW8r9n2/IRM3bsAMuCOKiQv+bO1LJzoqJszm1f/nxq+XyCiGrdtB15
DJZin/49WEmJQr6u3imrQ/5gXi1fbNU/Yvr1H67OY8lxJVmiXwQzaLGllqX1BtYSWiQ08PXvZLJn
6tlsaCS7b98qEsiMjHA/rgoXvYzAowdailPIDk/qhIo/Ojk3KEHVURUkHh5Z6vSNCYX5UoZkqGVD
Vj7X1UAzngvBPhL2N6zVyOv7IcnaTR4D/nd06jUovKteN5OPWoA8aHVM6URm2vdTazr4F5JfeP2M
A7U2qCjL2oedP4Q7DYMhJxP5XQNtjmF7xOY2dvX7DJzjuz767RGA4ga59oxu2od21U3NQxpP3f2Q
PHy/o95eRqxS1cTGSGd/2FgJc7TG4MjBRARRs+XYB3fs9Z1dB/YhQJu1yZwORISHIMDCx7OB8wPl
sUohyvWjUdwbj8xSW34Wyu1GPms8Udy7z1lpe9cSSeAIVGNTYjxG8YLymCaZfY014Dap6y5flUt9
HDlteLI00rnU1qAUEuTNZGwJeSHo33idOBicvA9B4jWPOKTL3VRE6YZLDRFLGnX7Jffpi/QRdUMc
glWSl3VTxfbGjV1rR5fQeW5trhlhRz+DV3Wr2ESRGDtW8gid+hDfaWVRPfpOva4ciOhqx+x8JryV
B16OmBF8mWN61cagezS0SrzlEuBBH2xq6QTYjuU81w7dPCA9QL5c3WEQX00148PBv5hZ4QNjJJPn
+2VSQ48lLsBYw14iVEfd4h1ZNUfVzRf81icYUnegzJpLm071BZH/MqZ7wj75qYiHoXky8qXHcW7Q
T+3be3Vw84Jp+OFVOqV8F9xNVo8zXC42vVx8ehc17NDWjM9CF+SqcPGqOpXHCNNJn/BwQRAlOlW9
ckUIzjM6q6WqVf+EfMhpAeJlgzOp/oCsWSAITB//TBbLE72FbtNVZco/C8x2U2KKZNUeiBTwQwzv
Tol9zO/efLOXmfbYtprKeoIJTCMoXdCDN2G2nVogse7SXzKHpk/uMZ1b6FpRWjCwNAaO+W3bp3cV
s0vcnXiDYQNRdgGaiO/NsODIF7dQsNF9frfB82T5rLpPYfMJqsxTfa6/UClN5zx1umvYh7ThMqRk
NAfI1mp0GRrfvUUxraRouEunqnjRTR0hRAKpnNMe3H/HuE8SPX0SKEWCYn7s0zk/EP7E+DsxUbVx
7LpWXpuejMgV2yBqzXvbHN7jMcXxUgz1tS+yZ9ezFjSAT6kc5NBHFPflPeLogF+ZHgAK7/NNMyXL
pAru9WUh89VEzOV0ZD6RJMtn61jih4fjvYlNl+4seeZTijzeMluc5nX1KtuJlRdNL4wHh/XcGj9R
iKAXUQvVhERoQrTuA3UTpMOI/pn6ClbjYh/TIfxDnGFyO2GGhOkAsUOVH7G5KMVXRJ6yJOzY16Ub
AL9ljBO02cdExjS0dJEv+F2a7O1FRPwo9vO/gou5WdFKRIf8a2y33a5smJ6D4JyutwW/NLzscUqX
+mgSmbgK8yo/2pJhoHrWNSZr4gOzZK3eM+WvPC+MPUfD8Xeqg68VGMpibaaGFgYNfZbYpnP1fdr0
tzA6dfCk1i+wTdUEp+qI40b0/k9GRFMCHAvEDg+0uzCLn3mlQcjvaXaF6ERVQPGyELIsiqTb2vLU
tLSxeVbP8rxfmFYRlymYrlwG2haJ1R06YtNJE3AS4zAgjS7z+j6U8xnVY+Fv+kzhU0KpoIGGzMrN
7K6o6md13ZmA2VdRNParXEZ/cbA8cCeMnLB4FcY90R41EFQlAolCv9pnyfKme011p1st7p6qrhGT
Zzk4soyBhsHYIgUDuwqVnsXDjqme1RZ+4dAK9iSHuLhLa/vglzpV4+DcVcJbntAkbGtzvkI2TtZw
Uur3Bn//LrQLxPJhATjBK2cC+ZBrqIfENQzodou1+X4vxons2fNGTSmyo+6xxOoLPHkj1NMzHONi
0y4aHY6wSQliI7dR/YF6GYQ0SaiJlIIvgFzMOoCHY3BOODphD8kHn1HS7Zl66VrFJwiFYP/9fhi7
2TpdtHw/d5jYcSyTn+4CfOjYhmyAUme4z5wCSCe4koFar2cn+yKAsrtTd5Z85RCYd/YsktSlDGqW
Siy3DljxNQC22hRncOERgGGHig7QIF+62SnjTRgjWF5wpyQDunyXQdmFMQ3BwTJoqSViZm2AIsQL
I9fAwRxfuaXqQ8QQFekl/8f9iM1+p4SHpKWakI09Q2xFaTePk3Fqw8Req38qzJg+R22GANGL7r2J
iBG+z2TO+zdMAfXZL/2DOn14/rOdDjXxe+TtdqF1drw8enC7Pr4gebZXdW0P0ITCFP8agWW1hfCg
bXoYNVn2e0hBKAO4cWDAwniWY5AkwqICvGM89rTVz7WB/zWGbb6aHTEeoGWWdCB5KKvAOA200wt/
elLLCCCapxTNcwKv8+qLkMlfZGWQG5Iq2nm6XhJQ6idECJmoWWtOLx1dte4lyYKEPFqK1mgGo5AG
xlrloWsBPpia62JGkXqtrWEfxbUPxvkamU3wonKh7Ez/28uk8Y6klGPYDIi17bI7pK6d7R0z8Z86
b7Sz62JTyk5TXV9NW6vBXBje11RH71Cf79VFrHXBPZKhbDWN1zDO5g+/LM1jumACHSNP/+SnekO/
87tJfBzuQYRAkWvj+yFP3RH/hU20WkwjuU/mjznJ/6iv0hUVfdXcbg96Err3mqPnMP+EfwL97axp
HMxnZjC4ETcgKKrHsmokh8jASzn2RKFR1xDZIX4Sm13+GMYXuoPGT0zyHJ4zN6NHlC53ThEDoeU4
dke2SnhQ95ZuYR3wW5Kw1EtHVu6QxR7n0AQiQyLKyjbG+H4qSOBcDaTInHO2bKE13j6GJb6CkMWO
mde/5ZMWxMQDq0my8vpMHFpyctdkC8n4YKL3qiQ5tnqk/fF/+XaK3mXU/sj3HJQ3K9d2kme0zIeM
PeLRBqQpM2NlrAEpDWHDDai+yt4ipiG17b9UeCW4lj8RmKBV+RDG9MbXeTJRkoA22FRu/GvyCucz
LEv2OBABkDOG/S0+rHWKe+EauJc7Pmm/7pkf+dkuERk8GAtHlRE/LsvIlQnOGEOUNl7NUEqQohGW
IJOaEzq+BKjHRMOmiFHSa5VzSkevP9WBwL0EWCYw+SGFkxJUK8RbaHaIFPCSMgvJri333b1ThyFj
cesP60J/SCoPi5ccA+am4WEJj7md7PTIScq/w0ynbxwtK58GXIy91BuozVX1NWoIRlsD/BBfv9Yc
F3t81Mj86W+nGYhOIk/1r9C0tPtWs+41Iwu2pt8wk+Nkllfz8KMu5tKkH9KVP8bCkZk/ulM9sT6Y
tyrcAxpxMVyHDLnwd1SnbxHOlFNs0SOkBOsekSGW8uZffpCRVK4Km9FbkoR/Y0zMz+EkZxQuW7KS
8XCuUALpBR/cVdcmLHgt2Wczaj9a3tZ75QfzdnRh1amEY+plPCDsPrZTrUmWcF9Cut4Pt+OSPaTz
g8+cOUICNdsr+KTufokYzfqxZW3JBGMRqkIERxWMxY68doSojJA0wwwIm1+nAUcrwRq2Gv1hfh+6
qN5DWsUb303mWm1DJKqmzPL/86A2KQ8ZmR63V03QotX6eNwZGuywlelHwfm2hMMYSm7CYHjC+OZm
MPqZiK7zlJAVF5Eso9oVAMQQjVtYSWTzQk3NEIN+BVnt7G8qY7eojoEGBNiIwbIwAcz2bpLEaBbs
38Pcd6eChNNVABivZhxD3oidODuStjnGg/N8gDuE1ZRB2d3tcgZhkOyXDGVTmfrOWzOitfP0eD6o
Q0/Bqr+qemzaJSkaFWm0bzgwsnWckHicaeTkIMElIYhcLENWHKID5uai9paZt5xIoThtSpEa69Rv
+yPHBncV+DrE7DLA0hk93o4J/Ejk69Hxf0DfEj3EP9TKmjZZfaKhggARhcnDuMThJoekRWzP4p2Q
r7HwaSgF3AE/WqMUXaIA7ryQ67rSA1r2nuu0T/hI/fuQxA0LzdQgY0IZgy6k29bMCHwAIzCUUuuV
FISHmNMu/AiPZJNilPgpD3QcEi86TurrwOhs7ytCSm5S8EEMW02vul2ztPpTKn9d5tpFgz6ZOWjm
XUyxET7OU+wZZ6cT2YUo6SPA1vDgGNavbokFlrwJbzcdgOGix5zRnvw4e6gToyFsIsYUS1KOVVf+
JZ37/Bomnc4ZPKu/EhIzcr8kizQev9SvKY389yTo7LJOzOvbd8s4xK4XZNbxQCtY9ne7mbO3X5NW
ESb+R9DZxUeqlwfPJi9KhL2+uX1CN/W3HeTgx3wNo6LdI/PT6EVNSpdjls1aDZNMOVFSz/7nZdDx
kxNY+gUgEtSP76TYKkyr3KoZXh6Tn+TZdKu+FdKaDMkla/IYDaO4ThwbyfMzBfAOX+My4DvVkti5
N11inWXB72bEkQ3BjNWlDOttAXRj4xi4rz35UKf9eysE9nCLcGv8CuWJIc2aNiI+AXwctxLtfzbk
qQZUse07vdl5Rt7vhzJxjrdP5LZLTC21hPwcqRUee6fJz3jRr5o2ZS/RnDwBu57fx7H+VTANDuLh
uZIjCTGG0p1L2IyNBU/Jg8Cqew/hgn8ZUg1pwVIyFNlhhJE0//wf9wdT7GwviGMr0765VYuLdGiN
lotwyHpQkmId+Qn8Hkw4Y5D363pxbLTGT+oAnAbi4DmwM2BP3Gdg7u/tzgnWZeVxaoB1aoZpeiF/
j1jkpK6IowHY0NpYVFTZZ1gk1gK8BxilvDGaiSG59pufZiYqMKg9kzk7aDfVki0UY73H5aX5KCua
47jkxX5wcHB5Phji3ERmLAdQpovA1LWoXtPK0nC9AdEBTUw4WGU/QUnu7uae3kBL7VYSEZdmBUZh
PQOyK300t1Z9HflbRx+o3wjtu8xOS2ZE/UOrw+IptHXnMko2+cg891/vLGkYAvX1AgJFJETgsnat
lUbbLkJvz7pkHaeJr23xSucZW0ewKXJr3K01fyLDeXKKXynZ2A3o0q5q9TsLRzlIuYiOmdaIbqP6
krALtiG7EsNqRN8r1ZgclquPOiC70mVENSUCdPpjzvFdKj8ZxK3plG/Lgf3XEPVTJSzzKtz8k1ib
+pM5GooeF/Vf26IfzXKKV8/vnjj+6l/BckXrLmVbgG/VPuqmffvEIpfl468qxLcblX39Xkwtd7VR
BoesNMLzbeVCsPiRZMuDq1F60e4AK2Vq566HKQ38AGXaVOwnCk33ZI1kh3BOVTaeYcCMM81msR4y
VvBdazFhtyvdJDIVzwCD27+e1l8Dp5sfSRwl1G+OX+NxNk7o27NrqUnfh9GA2pQtdjG4NueL6dMu
J/znQUUbrkC3vFogmqNPc0Bmu1m7HbFErV15U2vuNO8XuiuYpnmZtcUFMDIudPA0lwnD/NpmVslg
mWmkC2rzQQ8hCBDZzb8pTx693FM/vGYhFtXzYdwIgjL7JfnFjBKAyH/fAtV0HuFronJrCvJBwpH+
lSAyldyt4+38EUMSSgemwLkHZVnNFNIFDQKTttKmtV4PAYI4BsAtBJISzB7Gv1pr/EsbJ38DFviX
JSRTrQFHXKF2f6my/ETJEJ3U3Z+OkhoyEClgNN5Li7b4dLtBEPWgtOfYBQbwtFS596IaIjApCGZL
nseYtdIg2YVIu5buuaPDwJ+Scb90dvKgeXp4f5taT3bqHJRFYqHmA2Jo2wTx6MwlSz3auVqT3toD
vuwR/E+jgGPI461fGVuef0SGcG8vY/ioHvj73l4QAgVmeMSepuZqA9f9Sln6uHeSVQH45hQUf9Ug
uR3Ynhvs4WLgehnL7gQEnunSNDZbIZfPLDGeY73KDn6alnBH2xk86XxU5YaNJwHOLkrMMCUmpwxY
B0qO2TlVFHi5sbltyaqlrx640gT50RSFqtxwSDnjpmTSdutsT9r4MERQu7AkO6M0Iuio1HHoT1tl
u1sPHP0Yv/Q/CYd+00l8XuxsuORT0ZI/Ou4hK65u0h+3ZCce8OjPNSGYUAzemNLhdZKzQ7xqFkCy
ismOnPhEi9etWh3PFy6wjzJ2h+sokN1qFanDdqtRggDWBjgwzROy8STe6vI7Uw9tRq1JLx0yjrze
Q81KHoDTxnTCmFoBiGLsFFrpKpcnT2PQ6osWHlmivBNGUO+knqmHwJj+vTQCDSa5/FP1Xl0R6OvV
bbApmzjH8g7D+nTrVXkDaF9bL0nJkjcWMjLM3SWeZuI53VNax+eltvF7jMw70w7BjjV7xr41/BRy
Ngqr2wzIKXKk9Z4BZSfVf+E9vB0StDwXd2XeXdTalnsbxHAkp5gko5Yd5d8QQh9MMnTLt6ddyqGi
gzWzGWLt4PSAhL4foNNwQNexpljFINhePPyJnEQmy/+Cx89yEBnJFwKT/th2OdG+oWNs4OpM1b70
jo75EpjD/JPVMY1SdgI6chy5DFLiAj3bVV6XXj2SSTYUr/NPa9y47fQjYms9KEXF91hr8ZCGJAFy
/7AD3KwH3NdotYb3lkiNBd3aU0vZ+dzEBQGzaXC41Z8uOUOY5ofoqjSxVtU+VxF7eiY9eQUAhtsB
g6AjXAdSRBtEnrYVPdyN0ewfG3PEH6dzogkqFLEhzcLVMljpvgZmr0ayg8030mekdi1VSmuWnvV2
Mc3onNiYt9SzSb6caace4sA6qPfx/ofEdbL5k1FuGXuUUiNNEOgvdWW2F1XCVwU9bLdsN7faNq0W
QagOxnj+Cw8PXvAfS7BsbxvFUSuGbe0XGVJO+mmqvVbaDBzSBXsf3w61O3RWMCRonNPK/brdHXmA
nZScBHVzqdsstS0ynPOEUQkf+YEineY2nZx1mY3WhQr5WiRuw5R0ohNHjp9zddMPAwkH5m20wxE8
WB9A9PcZzAQFmYfOcEzm5g/mhnmnTLZYHQA7yOJhsKp0rebvdeIE9wl5HgyzzWyt184zhPkERy1a
UxVb0kHbuZAzf0ePq48A3oDdRpyqHXSOzdtsQB5kkgOOaY8zCN0icuTANamenevnP7Fb1UebOcie
eKd4fTtCtR7BhVY4raZ8nD9Yk98Dn4lmri1kweWk2OhD4W4WL+a3NqQ66rYPoJ9+VkZjte3gDaXo
piBxLZJ31YRRzRvD2RkI12hGxuqw0N3GaB7rxHzDSJ4d20WYx3HCsBZFbXmvWjIIxQTV+3y1wMl9
WTYqK6304+eBKeIubZwBBILUdhQTRlevHV6KADB8YHMKHFrxEDlEVfLdtNfQj0nIyQQMpcyrtiiC
2rWjDRUR5oA5CYRFoIflBKpe70/zR0o+p/xmVizPjAp7n+DMNibc0xiObT7MX5EZ/wrSoLhYZXZr
G393hp1uoKnmhoIoVjxbHLgX2N8vCMMOYhriKwwrZP9McNfNVNbvQDwBV+L62U8epF4cUai6dBsf
CHwmv11IU89S9vvKP0aaqB8ye4KPXeLJD5puQe2D3+rf8ZdGwE7TjWG/OGjgqD6YDPrNqizS7qUs
zI2RGvUJn0fxUOUcz2813FwsfImMNksrEHt3tutN2GY/KgJv4QBqxYPtWnxrSUeh6GvkC7dU4x5o
gScHngQFCa0KdSPZaSU2k1USk4YB4qUrWgLSGcyA8aCFEYnxt7DAQaheYK27HyLlFIRCYCl36AbX
GvSCS2sg443Mftg5LkoP9bLqDBsxVLrqEkp7NZRd8sp7lHn06hyOzgezpGncqX1+yeA4MzRFt8DJ
3SAoIpc62S4upg2rLsQxpCOERwy7TvSQHIRDInUbpRdb6vkKu+0PxsJIb2NEGyWqG4XT4xeorEs7
TwgDZJ89MWuigMovLdCqg5CrDoxB76qEwLFcjrQeBiL+zh/q/eACb6iBcYtu0MUyIF3/nAXydek7
J6tAmaQ+UJLEWjzKzcFGjvOvwp6jZzMCjR3n+DlFPGvXOekQInWkhV49b/LgMrWcHODtb2uS1S5q
fq7G6aKau7XHWQPMpo9QzQc6jZRxOJq1jQHRyR0wXQZILvmjq/GgWkkzr33XS+/FjZP2ohd9zHCj
wmgeTN2uct3pqZr1mlyxqP6cHOvfs9t7kx3vYtN0AO0u87mkqPLSAIcZghEmSl/c9NEG6KV3HifE
M5EefdwKu6kqW5n9Nm1itooLWQjDNomZP7RyLOGT0bJPWezWE+RPum3+Qk8lKKy16lj4Q7RQ1MQR
KrzwnZyo/HVAk+/Zhf+BawUAiwMGeWxa6+qQ+rcyRBE9Szk0NLn6Bzyf+J4xif4W4RtGC2kicZzE
i5+leNRroDA0GM9dwJgOUPYqrAj3CqQtaoib8MT3t9do0l81mhCAMToQLTWixf8+1In/72WEPmeH
5MHc6PSVCVEjEmnwYOCpDcXow2lLw7BcB9jPtiKDlIXffPEOXoRWUhlmfECcLAIeuN3GfcIv2xT6
s5pbpBGme9Qjm96ADCszE69t1Xv6hh63DCO3MXpZffy8mFGwupniWxMN5TTTXEstALWF/4zwd6Tr
mlBQFQG2xrHx+ivU8slLrb2Wk7qWl4McBcDw2ws8QutZCs1GEQQ3bkfVNM8Y7glbqwWHbMkc4OyR
PRUTYiMkDsEyguWktaUeWmkenk0Xu4B049KvFbhxu2h7aw1Rw57AmlMIT6mDY8VCZqte+k47H96s
BKWmkqsjSVsJG1TH7SzhxWOz9zm28i2N1Vn05Vcg3Kvagoch+Il43Dl2HIuwdmY7Pld0hVM8ojYg
5kgVRqoeUs+8gn19nPxhZbXdqjM/fTr7XwGtrO2s9c6x1wvyXBLQgiSuNDtuGno9ARC2BZ8jgl2I
J/P4rjZcdSF7sVdsyZBJVhkhksw0TftH7XMoTZfH0TLPnDaKl3pevIvjFb/cpouvzMTjrfAdmJFW
NwCAzteMjiJCIgcWpUqibELCaBsUUg6DZHmfl3X7U9N8WlbyVeMLFPF52u96UJ7Y+UMOLtI9zlq2
rWrnqJQPzEuSN4tm1TrS4Ha3PrpKThDnhYSYW2co5xV2WxOW3+EGC6ED6JLdQZqP35DEItuumev7
d13/R/UI1UPlRNeUxDU0hXVxrPSkPqfD0oDIGH6oojFwrfZcj86vkJtwfStBWX8ZUuNMWRPI7N7R
/t+SjCh9pFEFtoIbTD37fjCxi5OMhLVJK2froYMetiYT0N8lUhjcGgzsceBONLv+U1Y6S2e+Wgun
4OnvGJbzowY35pD4OqlLbfmuDwPsUM7HF8sBALMURnXuEu91bAbzlBdEt4cmpxukv5+Yjjhl6sbv
OKYjnrSMKSyCyI4e0fFPOKqOmqRzYt8mhUMktOCAMKyibOELkdOWSKcFq1w7rgdijWmB/jTMVfXg
B/ZavSroNF1Cw6wPat1xS9rgtgCohC/5jg98v4jaPKom1GQ1/2gB6mV/ul0bBho3ZRcVBCxsupkO
1DRzK2+HoM83ke9gHE1iQQazVn8S7mBvAnbG41AQSRwFmHdu+wxq+Lfvsz4RP5VYJbb4PSA12zcW
hrTCjP4I6WxVD3E66Sc1gMRqjzQJgmbaaK9TPsS73gQG2znTdjRa/1FHFExXpM7/CZcrXVtpgRt8
1nZCqyepw8/R049G1YLDa5NLAy3+tZ9+3KZ3OiKEanG7vy3wcT2gba3VtXYlkge5sjG7923ypgo5
SOPxwSOTaSVGN8Cxnx0aG8GqoHUFwwKWW1GsVeeO1ZMGlQzV5owejKzNvU6SYFlEoBRSdrGiz7f6
iIZSju4decpQJJVlghu42GAPugytYWRnSBLU3Sb8rW0En0k21nB6R2M7Tc20H9GeXaOwCK5ETTOp
BPfkCVNguGmic44QhEM5epTILMajcmuwaJJxYtF4sChBgrH4aMbaevVEfdQi031PPO8ShZbzGzvz
pWx7cplMbzNEabOZineo0xsbH9lVlz9T7IFYcTKfoZN8memD1Dxt1FAy6DqkfNgrL762dHAn8vlI
/90RbvXaWEz42rF/MEkkwzfm+remTJehOkoMumrIVqHo/Gc+rbrjakhFT3gbx/qRWK4alLgBRkAL
6v3tDOGaXGkJ6eoHYZoW6jdpy+bIs1ImV+ItTJJX+GSLGGH8v8EEbQv8c1n5MNhBs40dsjZvl3xV
LXuUo3B8pCQtcazyzm2YS88BMYuy/csezK9bYVoam3sIgqB0iIO7y/W6O3hSUVycI8uDryyFxW6m
sYMmGGVCqQ5xyJYntWSmo52PvrkFRkrJ2ZjobwfB/GaxILDGAZA7EpbEwHEYusEEoNg2G/diNN3J
oP10UHLlb/VyJnT6Mr6dsElaacRnHfqb20ejjSMiay8lUz4e+3NQd8buVga5M5gUplL5oXJkQNI0
l7jogk57ppRp1/9vlktyNml8NFnQFUdnczLse/UgnBnFtwGzXb0c8HYVrltfZkUiocojTyP13sOl
xu7cIR49lPZDrZv2/rshoZ7VWORWxoymTHV61cxA5wQkJv5/So45cbbZ3io+zdXT9fffyzNYF6FX
HNW1Emf86K1BBEwDRqcNkX3bVpa9CM3ddAk1ZssmD+2O5rhOJ+5dPcu6ocFTSIDRKA3hs26gdPQs
60E9WAOo1rwMQ+cjMfJoo+VuzvSwfkcNDOrGNtL4MiRdfBkz+28OEsvY9LnenHV8DeuAeuuRDEvr
RY09fIE+h6XkLPy82lVOaZ7TTkY00I+jVWK+O3HcvWZZwpFlSsyXrJ1eeqlBpA01bLNo5BhDCH28
9jVgfFUbibMv4sBfF5kPgdxHeGvU0ZP0g98x/ite0vKpbEGvl2Y4fIwWStEZ8tbtmXqPTu2wGuV7
t2d6thkN8MWwXVPSYy+3KSqiVqI26ZBxiE5DjiHmQPB9El6bwbFX5JaRYa5F/aWd/JcW0s+xM2MD
0vh/nLbqmUNQK2UlakGT9KUo7ofnlnDUBycRt1euVYo1J6V5RubCXof4IwNPqjqHTYttfDaR4Kgj
kOi4bxihhBt1ndpzRdkp/86lMqZSy5Gpa3dBKsBhdiiEEI7/0TuvfGtRVXNG6memofMfoxRwt6SF
vA9hcnQLlb0YMD7C80hpBS31ps6W9yVAz45Arn7SY+QRcUpMqUe3g6krSmmmwtGumVC3eVbE/Ewu
EV5rfXXq8mDXBxe3QCpeJV3U4kSgamtIIbBaBoJKAphGCJbUPt5adnkqQfdD5l2q4oDxDistW7AN
IOdo2YXr3bAoWL5go1jmRzc6NbNzSeeGRMlfnClnWJIOpj9Zp9vHEvVMCqiA510hYBManTB3S2QL
f5U6tnPX1L/wAyVMYtrkoZbP2oBgCbdYOZFh7tQIZwYSs5I6uItlhNamSxFc/BXNgPzREcSnyoMt
ekfCaJRUylhgXafesM8L8mPbBCT/N1Wu0SYPvwVOQ/I2mXpEx0HmDDdzmp1LZKs0jnt+qnb5ydyV
jlITTx8Z0QjxlB5vK8CNzGDiIKeohXpmYPPeJT0ATKZ8r2xh86aqO+1umAxnn3n+lm1S8rZQyqqH
IsUv0sJxP9rNR1tx4rNls8uPXPKD1RGROoeTSVwTwl3NX5LD1xBJuM5nv9iY/500xFlcrZcs9va1
MDHGCseG3C0mJjf9a2wZn1rqTQ/u6P5mDVvxx9Mzx0KGczGhMC3RLZEWTc96tNgnwimeavoW58Eb
HtUwVsg8KfUsE3tmAzijsJsPvo7IL9bOaladzE68TkkrunUzyGE9VOnowEMBxjSWLQXHuMBTzwTU
MGbGUp1lWn13Va8CsgXRRksVE6ZPaz0GZQkbzKN8lSe+svMJr4jmHXPZh3H26s/EjlyykwhOcmzW
SaV5jowBJhIxc1mRkV6ihi2+FwQX0/IvwGCqL1e3yeaJQE8L2wS3Tn/zGEk4pqs376aLjfpGWUy1
L9W5a+npg7XS1qrQNmcnfah6+g1jf1f2cfu7Nts7nQHbh+Ej0PXTtZpU1npWHwRTPfZZ+sFTakyb
UKr1Uy+xV0ZpXYUV0Zqx7bQGRGu291bhHybf4cgXpb9vyhMwXDAH0vZ0k9sH4ldP+ubd1BwTTYsv
36w1sDjjhVso2AfL9Eyd2xLNR6h65VQMl1oDn50ZRRSnkGpmwyNvnLe+38/My5wEYkezaNo6JhG3
Gm3zjY+E8nfd6dmRCe94MNL8vYoW9ykhaWhr9jnSL+qHkNuN0rY1Q/+Tnivc3SHxP/HxIv9qKE/n
9LnNxmVvdMB1TYbbQGb8Y7WgODBS/cwwH9R8P3VPqhOcwgFj/rROmO9cFx+UQOJR/GouX0KdUxt6
hoTHe9NbGUO+kUiU3qgH5rlwQDE4RLjPuuV54Et+iA13S2jD8hyHvFVLEVC0YD4HDNSw3TbJJWI9
P/zPs3EiRWCsJWmsi3XGjXiqeszo5zQmrDh3abS1+uBdZIneCrf/y7R3TyuRFDishjt78vBUgvJ7
102kNwIPxK8x8HdWmmhfXpnOEHG4moOZfnJfcaiae8AsruHapxEr0wqlk7jvHd1Zi7EifV2NlRfd
xogolTqdQQcoDjPnoFoG8eS91Kj31oPZ9MfFccerB0hu7PyfVklfj/vOjoJwk8HMPscNHNpaw4En
QhT2evFG0sJHO3p3/jD9UueHviLfuihnKSek6EVkIRncDcNVbr+7fIZH/t9lq3e5uEirEGvfIBmj
S8P6uW2Gdp1q6Nc15Opq8Ic/ojiO3k8HWy2RJaZ9igRdYM8sHeCfrgVuBhSFGl4W7PIMXM4YyJ98
Cq6bJAVKloNmuxv2Wgxzqg5qfRONo/i0qVkYSrzqft6c1ZKJRiklVs0ftvGPwEPHrZr4GQiVbR0j
hsVnxKzE1q6EwYfZeqY5sBvSTmwsBPxPhm116NYr47Wce6TiSI/hx9WRSXp4Otn3dkPTuhycbJWN
OaYD+s8YNGhiNfkzl4RzxBvcPswbEmYC4A3grHPc/sxLgz2w8Bu3MYrgKnCnfjRzZmHSTrAmsa0i
sxveRmuxHvzegqZRZdh3+G9uVS8pc6QU8qupl70vhhOSs7NmJyFGePdTLZ+qbWHJlCQh9guQbwx4
ULBCwTnBss161xE5uLJt95jNNUEURkAPULb/VEHreJwOe5pJal5WGMbvKaicXR/6d0pBnFTzB0YP
7zFO8OZKuMIwd5w/4vk2n3enFpFN0b32WST724lx++yHxvhXhCYDfOOomN6ri7ouAKnf175Xbjxs
2S+m1jzF0fAnSx0JkaQWoxjqwDwUv2gF99PXUowggf8WY7jr3N5jLa/umpiEIDo8q6DNwDH0hoAE
LxfVPnCfR7N6dFQdBmGBGKVYrvqwX5IyvGM6m+ApsDDKJF62z23t4D8vXqYBZp/a35MYsbR0BjPb
KrMykFHaqzP0L0luhke/64GBOSnMbFVn2Blnas4a6N7/j6vzWo4biZLoFyEC3ryivSXZJCVRLwhR
1MB7j6/fUwXtKmIfpoPdMyNDAoWqvJkn2dfgCtZu8kXr2wAVOKM8NA2Xr4pf72ZmzniK+vBr7meL
BjuO30Y4579Bn1tNTt1BzARFI5EBjDTEgOzmxbEx9D+Ymfr7v8/lW8K974WSAhMR1in5YqbLt7k0
lfWjwO6MTdXRTxWORUajdZHtzbBDJR8VKz4AA8D1j+IZOSUQdzYccsQW/aL2/pzHLlqW3Pmxq7eu
ZmohlEJmDMsfBg1gB6G3jbbVgTI3BVeOr0ZwECc2n4StCZ9RiIFHpukGUq0xZIqi/9TzlMum1MKj
Ps8/1nOvfGiXplFuw3D+XupO/UnHo9z0aJVJfcQyw0AXh/o2Aq5htwC96A7R91x+3RrS/3d4SxIn
2LdtcauXqbrYhXMhoH4aeiCQmoJIBC+AKdqgUL04sswTuUPjaOqs3HpV9MDd39xUIbybeLa0FOFk
cEODZUanH6Cwv7p0+uDZQVzGg60rbzrVipebRq8LFGY8cGJTQ1X7JcWTx49eeN89wE2p91/L+E1M
dbqHB/kER3p0NNxEESUzyZtSx89q1EzE2lqsA6oyXwdaO3254xgGvLeg4lCoena95MPyE+O2coPa
re0LXVO3tof8BC4n2aizYh0SJ5+vWLG2NtyEOw6Sb5w0McuGoiiTwy/GKWIdR0ht9Ua12Rb3rfVh
1uMolnkqJRwV+VwmGNVR7+6lSoi902gPZ2F7xSDOWKzKUSkFVsEl+uxzvP+BW5Qg/vA00/1EHRkY
WXB47o4Cnem1HLx1sEZQ4ZRQ0Hkiex5vodrZwtFSQhfBKbuYCoHrmYmI5YX3AenwZNQNz9bR0Y7k
ysPjavdFtDr2M7168hEVL5wCNaCsxwyWLszUNHv0xfJi9DpBv4xQX1LoTzrq+IVRMbkUi0axVLM/
21iPSdDx5JKDuDFQ9UtnZpexMXero2msUHCG2JruhdbY28DGHVtRzyE3eHHjbmp76r4FWXbWo8o5
eGM1b+UGnfPnZjSIoHN9fbnadCsKY/lC9i0/29D4r2PwdpFTDCwdxrma7NJXqAbz23j87fWCcaNX
LzVy/U0aDgOwzdgpuuk50WhylwOAqQBMpGGY3JoGbNWoK48BF58Mv7gEP86wCaB3GPYInjsx9qH4
qlC5h6VlPMNju+k9xztOVha/FDZKljg04ex+k6ykhvFFYRXZBbyc5atpbFLsZGWnuDGrY1Y51P40
VKmuAg3bjE2pmRTglGq+l8/cOcGxTYbHhBAQqixIib1VW7KnboxxIMyBZVJe/cyzJyKfrQ5nmcfC
5YjPLIYib7rOAY5x9Dkk6oLrfWwPczCw+Dt6/4c14cmpSsxiUVHscgUS579FAOsptpdlCbYlYZ6d
SzPGMTYgxRNJmH/OaG+mReYIb4a+S7lab4XXVL41IHlznSYndTA6P8DcdtSJFzFTEhjcEXN5zeaZ
vXnEqQLAkLTPlXbYXlYj7Ixnvu8oH0M8Mh8tRxBOiN3PZWZN2KgB1vMGwv+Bq5UzjRIhfODcuWai
ADCiN+5q1xkTjImuLvHOCGBV2Q7t9oSJnkujjT7nbnB9omTd2SuX25pMD/OfgC7I09Jp9Nea3aT6
U97QRTg581lPKYEzpGFKGaf6VUkMHTde0z+vaF2pXWiYyhuyzAdjyHtEfS17Jc79UhYa3UuN/tqb
HZshEZ0YgSwngmfDeUXlzi35u8i34kV+1YOp2sUKHruo0NIXpTBcn79B8pV3n3pbRxceHhgqBI59
zoL06jR9Q3xDOLqox/lm4RfexYYart9eowg363e39oLpHgb3emA8kZTVCDgco4o2TLgVy+S9iFRw
GRBvtHDAUyLGEZI4ieeQzWdIF5EI7DcR4+e4mpzVC8ksuDwPRfdD/iw1rRZl0BgffYf7/xjydCbz
wJlqcRd73CYYvrncSELzXNysn5n4ERusKE82EA0JiM9OyKzBfqiq6G3MjNyfg+QPHXnx29CrqM8q
xv1dHUY/1+MfFb7Bjl/raJapRv6IGfEQjiR65OlKsa9EW0BsjtTyOAN3+iZR60PV0bbXWnpwQYYp
3oCuUq0eEEEs4uQa9XSY6UR3GabU84Uahif8VAtTKHDYf1PVPRWtS+UZZ+QKMsYm8r7bpX99xKmW
Hlox2wxJqm0t6r82Ui5bNTPoXABAGCPrZAh7Jcz9rkk6igZ5UZI8uGLiO9rCayY/WpLlCyiChjUr
fZKPM6atybN8l0GSXcduuHzGda5ZhSGDZ1GBIYMedck0tMjmktuA6KDVo6YmbaA+5DhJtcM/RqTE
xyYo7XuWhzqBL/6iuT28eg5mc3345qaGd5feWJYE7ykbxu9VRdqWkK/nr3421CPr2irXIKiW1VD9
V5L3lv5S4pZAo1yy312lHRh9ZTdlCvrrMFiPiXaVPyaUnKAb3rjDsUnUwwfkouKwjBC6orQ4KM3E
Q4Gfrq+PevoyV/ZMl5Z9lI9X+TLGCY6aitRnWv6aO63x5TYCwxGuS+mnTrjKpClVzYjD07frjpum
w3sn7Q78DJmfsvXzo1iDIiZETvkif4iahgZYqVpNXxx56iHWAM5IjkLW44mTQF35ok8ecfSk/BjN
FOaqsNY4mCjuEQEoB9PsVlFzok5JDPdfieP9VKAOycAulDp6TuRR3FGTeotGF6fzeZ20IRFTF4PN
uoQItBpBoi4jOwxonlOVQG8LLLl8cai3gmKOHDhU3X+hIP0kUaLQ0DbPe0+Qfsql+x0ZW6u0WpId
mPctgMY7h2chyDU32rk1ilDegfOAmcgftPGca2zRPddVBUf5MI0/l3Z5rw9h2ma/yr79zRCi+rUE
1b33/khvydjF2cXMYwEa9LRr4oScZxSPEPFq8KnmYmuQUbmESm7dlHdpUZAv0tJC4SnmVofquxK8
7jaZQ/cFsZ6oMT3fRMJ4tuOKfqWqcuFJMXO7l96lnLKYlmv1SreK+a3Owt+jHT4ZsdtdVWTsU7xM
X9JuLs9rEXVpvo6X4SRNI61R2oRq+mHbwKqX/iUMC8EhAarkx06YfIYUzWLpFRAbOGN1hjXC6rep
TZOloSzXMUmN53BQF4I4+W+citalDPObTHUs+UMKyCljPTX4zuI6H9rOVK+aw1OxMvJi1TG1gKaa
1EITl/qAh2cG+4BIqU4FKCrW3hbSz1bu9o20Ug/lATl/ftV1Bxxa7Dz6fDj2lRc+tFoLzmMf5dCQ
ynhneHPDxUUFSD5yigvn8RdmfzAzSv1rSsNLMtagFcTEvpwtjTpIdvhy01Sg1vq46DvMU9RFrb4y
vXIfci5jmgRvIAQxnLUqX8PtfQ37JSMLLhw5LcmKIjXNa4VScnCTmqSKHKSEanfRuwGNF0wGHVFZ
fCzG2t4gGWnUlU3WeVroIyPsAGwgZ9mqZ4z3OOhEEdCcvCwM2Uh6t86pFUUbtUe43ZdfhqJoJh9M
lJyceiJfzZNPHixoPdQWNQGtQiwNyjfT7Dm6j2iL8m3s8h12qFK0xV6cHQPe8av8C2J0+sqCOdkN
uL3W6J0p6HKrIkp39bAdLWquHHV+CgJT/I2iJKAMGeiY3FtkGnDqucbbB4XMzbVrqLQgIPXI2OPh
TXdyP9pRlRqALvI95PWjvBzLCbFl/V0Wp9F2Ln25QqFOlDR40RYs0LZt/87pkHiJlKUV0Q1vS9Oe
txvadOH7buD3q6unOSuJypjLMcb8dWw9tQTrR+FVqOM48wZShPLFxRe7fvXvM0f823QklFFBktr+
+xfgq470NF66aS7JCtiPUXoH4ox9gHgr12OgmAZFtDaLI9H5O9C+0iVPzlLfuMavwSiUhwY3yi80
lWGjlT9DlgIBmrNXUWyLvepE/rgUnT9FomLEiOv3RZxfMSupAj+KUV+81TgsNG7SoObWM4oypTvQ
QzdhT5uCvlS/2Y6P+zBv02845VKgiCnQgVJXGGyBFJ/349Gem/orFR4XDR+Nj39zDynO+lHo8BOl
qOP0ebNfMkwq1WziqGVncYy6bnnPSNP+HroOKSXwiLYSdEoirX0sQ8xQGTT6WccZv4l0xuoeHQgE
smwckWyubvV0lkohcGr9Wub2NylnBm37VQaOI9qomJ5VQ/BcujzKhoaThTk1zimfc0qM0O8iNwTy
sFjTM2TI+tzGaeYrBhR6pJiXNOfbC/7mpHW6z1Bt+LBUkNnB3Aw4ZwHcyRWEDaNxDfAKvfTwFP2m
71wO0oxB5dLUlYyqsjR6/JvxVCOPnFFJp31op9PNinD8DHq6GppEg8qTCoXU7KYe27I3HZbeea9d
pT+ssT8y7rcBA+/TaFaXrGqCV/kCXueB9Ti6y3cKLAFwk4CQOi9RXmtwK39dnXaS9L7WOc5LRfRd
ybzqIydj8/deLMGGttR11TymwhHvI5eOQl+SeO40DCATFxSXBjBvm5Ht+znVIBs7Sq3z3tn/P9xC
02HEXM1jYBV+JuC93nSKgFtTnf+uSjktr//8DPIrlIC69K6WRc2KmkCuD/u4eW01GHvNjCmnqfX6
NfGIIlee8qa6pvvIYUkKP1xd0+FoEqJZZWEMn+1+YHe6pYBMEGU77bDEyXFpde9nqIBF5Lhd+JXe
jAA/RaKzieNl39R4EqgrJF6t1g5BblU75kXRc2IKCgbaRXTwem+6uwiUuL9j9lkiK7YUomqLHqzM
HLvFj7kXfaNps0MRYbjN2RtjEBJxI6S7Ea9FNPugoasnrCzsKYEbS+Dx5DAF7lsSXzhNy2Iz/zar
Zn5kwfSguOZ1NbL1tAFX9fgA4EBF2siImkbmh43Q9aJ0aFerNp+aHS3TgdVd1LD4pisuyorlFJt8
xO/m5KG5izgvvsBGDiGRKZSwul1Ohxa/3zVyml/W3BQH+U71VBScPEOBle8HihO3PbTMDRrdfJX/
2iRWbglb/Hx1Fsc6xMw2kzw/VrF5HJYTFZHgpTVPd/dL0KRbuW3uW2UbFdYetDdcLX0OtxF42VPq
UfU0G0/OwNiDE29WX3oyb/J0LKfd/17kZyN0BNDczUN+XopJQVstyllvOXdlPSOW2h3SXWsyCfCj
3ibW70E7Xd/nyfh7atP/goK2tnVHxJ/yzXZ6/RyVdnMu6jq60uzBeaavTBLiRrxtjf4by53+atnp
z4b8mZ8Tm7tKQ75h4KxP/pc4aEWoWPYCwFZEYnXL/Sr1hYZuhhjbKDAg7LJJfFs3p0PFVboE9kG1
c4DfpLLPRmC094xwyBYoUUQ9k9rTsRha2wVb6yXuM4p3U7pQV+EjVBoO7Hpq+zzKf/fe8DHXWbqz
jMADWNvdQ6q8Xp0ldg+jSscAJcDnUNPs7xR5nBIzN24jOJZ/QRZVgSs95Y9RdHksjPT4p7ozciSH
IvcUQUKU1SUwZYmgp6eAItU17BjSVxRSRjfFxsbMKkq6XOc7j0xlZQr+8+dgPuYx0S85NgZx1zg9
bStmCN/VduovaHBsf0xl0TcSWLT+Nx1IQ8Jk1W6sQWIzUDC+G05EziJ09p1rGE9ZfYX64MNwT9gc
06zW+YNR9df1SxUmpa+dQpcT1+oA0O084OcqJr0qaXA5bw0GxTkjx4CIRUB0DMXbey5KjixJ8aDp
Hds0tte3tuhMgWVL4puo7s7Jk4+swxt5MCDxHCU0EkMrmrrscbFq49VVZuU6QWt4wH/4bGTwQbSa
E2c4OdOwWU2o9CQs1PtiwmPMgPuJQrdqn6ichxitskvppmgjQ2a6EZIZkl8mlbLtKfe6zwPocfDm
QEyluTj4uQpWTUOVCMyfp2AaAOiYYfnA2lbe0QxP8t0iPkpCrrYwKC+lNfyJeAZ3JpKfONlVTpX5
tTbp/HFsppUVXSj5EFlQtshrUGoiXwKX6Dg1Vtbu32do0intFGRDBtcqtz0GsWOLRrBbz2F1yFRx
tLBq1hroqTL9KRN9Y53Zm9YB311gFLoV+UKiAUvxe4H5I7Gj50l7Wp+i+EQOqZ5O92XqmbrXeXZP
E4DzfJvO2ty5+2JZ8rOF2+9k0Pgsc7TYIuhnBDAP7USszXOixAcKspmUmp775BkYMCMv5MIUedYi
gz/iWYF5NheLZVptEQGE3zUKlWVrpRTAcWV8mQFdJPIqwvpzyfrW3pXBRA+tyAxrpejgtrOetHOK
7bfQvbOucUAzG6+lszVVdwKPijSm4UsSX5WLeU3ySttlFdQMtGn9GfMvWEJgjf7MbPYjLvLn3JkO
8r4q41nHiSzcdWrASQGbB49LuDCJMr4Zdq6+xCHaE5fyoqU/KaR0ttFsg6E3vqShGhPXvq8J4VVG
aMBHE4SFyRyfE4fIiQRyex5B3US5Zi3J5/Ue5YfR+3KnH1BDfbFnurDrKac5Gy12sOL4M5k6XKDp
nl6KpxAIyGG15zcZobJivE9u490Y5Jd3QLV3wJ/ls4Lgvfv3lTJ2GOhNCFarrcXTmdN6fU0JeGWo
h8mmW1SaumodH++6QGWZ6KC3I+vq9g6cS8+wzzOnpmcLXxoTGeuReGX3jCTcPQeAQk4Za53vsNmT
jg4HeNcRv42zK8puWjd7CJpghBcvpuZFpaLXsr7Ax/HEGfvguTfKNyWpLQ70+Xws1eUHYIN6X2PU
okG3CHduwJKiaEAoJH4vaHOMcR7klCov9mFGIp7Ovru3JN/DMVZeCDbnh6hS57uhQRsmQvDpEHv1
MThzsZLUIC/JcjYQYZ6jZ7VOv3hQYVSwZusN5Pq4QfzNYGgr1tvoG7/ssniXQ3lLdbsDa2Vw6OqW
lRK++DFnirRfFR5s6MxuMu8Ib3P60GLztbWrKqVXFX9KHSMM4n9Pi4U+JW1SdlAOpwvQarg+S/uU
hz8RY5qDnCh4+it5MehoOucOKe86NMZ05sBUrRmMW8N+hR5Xbs+Ljh2g/nu0CZ3wv8LN86eSoJ89
ahQcEvAiM22O8RoScblFvSbc571n3TrQCC+VCW0SBvC3dTmJQxpORIxCXtRjjWmAoVV9rF0KCnGs
Gvzv0XihtiTfpKLDYOR4RZfy/KgMhVmJmEBqTMbPHd9DymQ4jTOEyA6e3abkYbzuEo819obBQUpf
YDRxASSHEdojPlBqlSNRaM/BKlLog+6b5zBWPlzhuCkYjO2dJayOaZJzsh6X4SKPYPVnBYZs44mV
mHXHelVSbCtaY3r0ntR0OS8680q7bzZ6RmCmLZeesG9G5tjtxvbGqLmFUlQgHRgn+UZ+zGlQ29cD
kD9H6B5yZK9pCvZbYsLyo9ioX6aFgNNEe8SpC6BE2NalKGBP2hXO2VE4AP+96IDKfEZv+cE0hZ0H
asVJSnY5WLB9W4/GJqRUwscaRn9ZUAVPbMv6a9Tle8biGt2kurW1AhpDVSGApaJ/ogOninEVlMCw
UHJKI9Z+dRubGiao2f2p2vF4XJ/W9PYQzg2erEiFdMg5eSt/d2py8BrIu0pKRIqF601iDAqdYp+6
mzVYoOVb2ddjyPeXxmaZC/0bjGiScKPZi8l2PwTi6lExyhmDhNZgqPb/YmlMMBAkYHTC7NZbUbLM
yosLaUuQhTE2Ups0b1ilsxdzch+oFcqb2FuyJfUrwbChTrRCT+XvrgxT9SS/qheMR+Z46FKtWbM9
MuDTQe6ArV3/WLGvbMoTNv3V/ENP8ZQheexBDGrPIYQLn/9z/h0RxFx1en4o9RS9Vkuv7GnC9ImG
L4rB/ctM5zUMB7bT05Xww/TShVpAtHrhmi9FaTZ1SPJb5rl03kkYBzNpOh3hosD5HMLDJLKgDpmW
E6sC26U5yH3BmzirbN6HrFXu625jQl6cyFkMHUWf0ownXzT49Ht4WKRhWtU+94oGCmC2o4+6qTAD
1N5fk3neRs1TnqnzFrScs0MqPuEZhtHXAz8ADpBxdFEoPBEfOV7cM28QwzhlMobnMufmwIEbn0AO
QR9BZq8impPRsW5SeY8s4Afr5RUr9ixAxcV2mVSbFlYoBkhVYBY8pO0brc6iwItNfnO27eG/VQvT
FNPbZ1doNaoP8hTOa9Anf6yi0f2uc807KUjzbgQVtW0TtYgy5OiY2WeqdQm+zzHg6D9+apCBHwUV
KaFPFGfGIot+XNR0MWjxAuOmxHCv9eSRZIrNUIa/gWBGaPCvDO8vfyoYeLwAgdpI9ZZiVHZjWGsP
kgk327aHPFeUaLGs2OCDY4xmQ3GQs3L2W0At5R2jsG9af4VU1D0NNUMbl4wyZxfdfdYU8IvSvSP5
tzAe3yOh3qv0oKzslLzBGji5lKw1w/xWG44gJKYurXDynCA8uvNi4IqSU/0Z2f6eLGzfRgjAZek+
yfmJ3WA5je0EI4SYqcTO8Cg4fF20ztUPtWfqPh/H24TterpP6Pjd5J72ZtRWcOuMPn+jXBHwuDc+
BnhppE2Y4Usb18Ixi9ag5blNOjaXbT4dA3VO7mFqPuRyqLukKlBJwN2IPU6vqHSW0re7DTig32gN
7LnnXtj7OfuosrVLRkLngkpAWEV+98goHXVRo+RxaGCB0KCgVvrFVerKxzLYiGo7Jv3l+GtqKYTn
dnmWEnELGJhUJgCaWtmlk1USNWjqc6wN7KupZ6AgaQAV6LbGYwqzEevXcHMikr6BqROqHnMCLKvL
1CunJ6oClFBznvUA40RPqfs5Tkpo4UN2Vx34PY1uLMygp3KrKP8pGL+ogbM+1xWjg5Ikfurpvuur
8Mp58ziHZngaLQZhskWDVvFhdXClwqXCd9hc65cD5XfPbP+9aZwbtuf+JXQX9b32vgXoSKf150/V
d3BYZd1hzI5y3dUAdV6oRo62jePYW7n2yoLvoRovUgiyya36w/hR6lm092K7PS9qCIcEXN9GQfR/
QD4ChZIXzla+9Sba2RmZ13wvEwDW4mcpj41wSeZDzqbolm0q8rMf+IXjU4UHZ2cFRv6qLgsYHU+n
wMNyt3LQQBD4hIOauHFVwG2CDL+xRTK7WczpJBln2qIC8kmbt36yoWpMDPFit/m+1Jpxm9kFYQW9
W/hADpCUJ1++lS+KCXwvwQyhZ/N8csBdHaLanfdgeEFo1HPul5WWfNkcB8O5Gz9U2o+YYjwVMzXS
k9ioDuLFsZPprFfD91hsYJciCq4D+Q3r/wJTMj9lOjGzSkyNcVVkLwwvfkm5T1s6AW73roiE9rFQ
R+cYMybcFyW9381MsiR2lodjVDxnwJLIhJFdOU+xxhl38TgGS21dNSeqO+Vzr0vROO0Z7mdX85SA
8uGHH+isnu3bkRqL/hVYfzgrv+cTuLIacvZejzHkUwoamrZ5L9Ez9i2KtXAyV5u4Ua4l+vhX35ev
U+QBGati6P8mFTe5DocqJnMQB0V176IQSctw7aun68EDAuaD5qj8t7aU3+PtOsunNIZEZvnhYZ1/
wbln3PXYnv1K9L4tqjVswOT8TMK53sopvasQn++M8NG1XHiZtvwiVFhtp8ilqHXK9O36SNa1ONjJ
yWQ60FDRx/i6xJzSm43pCXqs39DEs6lFoo5+8PzUybfh9N2IUIlnsT5lAJCJwPbKITSTkfBYc5LR
35Scr1/n3nJXlmpHB/JHXpISpS3o54LzOe7ih9oPTwBrdGx+bDxsxraihCq85S3TRhq3270sVhiM
lFbyMAc25QHvZ1aiXaI+qY6OWV4GO9RPZk0OVlC/6gzIE60s+tmaF9+2TeO/NGlepEcWTghcy8Lx
ToVjg/LKdPWJYDY9c8RIU9bao6x6KRqA511UqHvsxZpvUIjqa9I7QHN7dSidkE7EquZxPy+7ph3s
/RgbW7lPrk0EapDlFu4llDJwuO8etA3fVvKa6U7PziTEggWwCq5YaM105aVI/xafW6iYdqM1L2ML
Sae1Egg64LO3dF11J4OdepKmeENyxODSQmr3lPzFMxRauwyX0a8a0dLo0HWnC2/1NAzUvou3cxCk
FICx2UF6aJpTk5Tl1optDPLuWxNnqIganjzR3Kr0Lr6JKogYmDjRp02hRxUAA+47FHOZFraoEtqU
ZP9FEtQwg/JBDyje+RDApUYJ2/eMzfRRDdCPMIKF3+2InaRgdIYt3NFipjNrssGUwo1NjqlpkeeB
GKlshrLXeE5xZq7i7iSu/jJJmfrMhnbPlIayupBgfBKO3h6Screflepr1Mx7MNB8BE+DKFAA+dLX
HLphCodQQj5MbL16KG3Na9N27nadNa7ARRJWGXbuqTiDsJn3plM9lNGM+RMtCdpz1G3Smb4Pmz/w
1iQYshvqaeEuxDXiUSq7XR83jlZU724TXAuLeZGdLVApBLCVsHnkm0uqfER5uU8W03kDLjSdggkT
XG9yDWiuTs1uImTI5LXpHeNEfuvQCn+vawagLEsj2tYq5wMEHPqhMPXcIrK75zDMf0jc0FTwXzRO
QReqsIXUs4UaMLGQsQxd1QaCyMCmY6UhZ06X7gvPm55xpGHfG98DyxSztr5+InKS/0zBX8gRbWQm
816SDFUGYsDMsOXbXoUUr8ekS7Sq33g2v77g4hB18xe6ULwCOpmcT7d1M5zzzBQHmKk5l0OV7It6
Qdsvcyy8+KRt7F4wqMvsyinrlyQu4Rs1fTtu2IsWxkid5PgZJflhWRL31gCKuQwll9Csjv3DrGEe
QQMMjm1MX+WQhYEv7zIrCo1NZ8WVr5b2d3KB9hdbuZOiLL+Y1OO2oKD81NSGuysEQFpJ063VLLfK
UikLcif9FGFS3tRO/mcwB/0d8wlxlYaJ6BBSI2c3GZtHYVDPC5Z4Avk/Vyfj0HOQojviqe2m2zr0
xCPa74LJ27Z5EJ2LeO43mCn2cvXMM/3TWaJ7ObbWG0y14tABbN7Kt0k/grUFP+R3LvMXL3H5fggs
iRx5kt8MgZubHOasODnoEwPEsglNYDBRd0FQpB2IRteX0MgvxahgJRHv4qor+QvTUgm6ztBVUS8o
MC5uMN7t0sH45VmvsxGqLzKWliqcduNkyX8rWL8HgB40v99kJS243eXG7JxYObeGm/Xtu/yqnczl
OVpYu0xn7n2l6JRNbP9OjCU82PZc0ZIlZvZzQcO73MgyU5fVVR0InyPwNsrfcNvv9LSlTdnUEVJa
Z9yFaeccPS1ZXjHIPoxonO6jnpFRyc2zw3D8VqmuxsZIzPImEvfHtaaZ+UZc+lytON5ozdvqE0T5
gEvlEKHjjElEmZS4cLFPVkhsFMAqFkEEMWcpWorhwqFPL3gJSHrr1tVRvaeQYMtzmCw1EzYDZrcF
XURepQldFzvO8u81fQLnLMMjTA9xe3NU4417krFJN37S8Kc9qgivP3ZZm7pkMADwHWN+BlOjqu8g
Dvqd9C7ALwn3RleM27is3FvA/hkC0pBcHPq1kpZBuHwuVEpwthagr+FIiNqhcGxTZMazAQ/9R+9c
1GiEOwFM5RzE9WcuKIkjbktrODOXG6Dw3V1n5Jxr6DpX96JsHWTa/WpZbJqWB+OQnNIWMrb4IlRL
xibz+Mw+zmQHbdKg2Dv3dIK33dXevSRVuFWiic12xYjvQtKOAQMHAr+V1CLFrZEsl2lbZnT2yBQS
9LEO8I17BUgqao/JKkmPYN0wY5D6n6Ll+dm01ch3FHV519qMUkjlpvZPrj2U5xqV417OWO+BZGwS
vRjf5Vc4zrDITACJUk2Lr2Mzvaw+GSVR82uRRwRsVDd5UpTiEHbGwPpapE9izqMuguQzO3a9zwgB
bQYlx1VZbRurGH+7ZUTxRyBY6O3EDedOL8lCeCkwQnuDTJce4noOXoED7NZRZYDjfBhuaa31Hyyl
yoExTgb7172zyuLqHovqCHmDsWUYnuQWtlURigKe9Yd49i5gf3UmhoypjAJhkI2jwra2ISEwUvYu
c6gTcFP2L/rKDIOK/TronfA/a896ygZe9MGpEDPxqXhDx7EdwF/V02TaO/ErwmG6M0tCVX1XvVLj
bfynoH3xT0GFWsaAWUnNZ4WWcV93zeqjipxs58IuPkmRn4cPJBMLAo7TsRU1rfrFpmJ4m8vJDEvA
xJE3fA7s8Nsk6GBQkptNAx52BCtzam06iJRa1/wKC5VEmM2iQsww7RbvgL5t5ybYVkOBvb13HuuO
pQQsp9ATkmJFvrnuR5/wSw7NHMOpRJVcesAMPFBjP845XTkkB19n9pFs6ZZfKEMWmSIaPYToeg08
J/ZbJZ/PtYj8iz3BWW3nX1Zlk56j3UJKA2PntE9Zy4FnaE2o82In7CZlcYdRvIUIhhZtxfpFcZYK
QyZu7IQGRu7F5bWzzeapYCS2pQh32dUDClpZfVgW3qVc18xt3HXZs9W+EdQE61G3M2kwhhKe3rwr
jN0ODU04qTtgAR+KqzOrwTmiBc3XTbfhygAyLgMbhZu169tkeSR0mjyv6Ioi9HZ9kGAsarVdL+D3
YlmIhpJN7Ox+xLPbYqrVxq0y5CF+7+aCMqHcsqLvHqWDk84ewiv5E/UwLPMXkoqaERkQU6E1NCE2
fGlX5OcpNYKnsWnOrrFh1pSnPgbPtu/0X3Vcf+sFAasexktrac5rHVS4le3jOFcM48WYPtOyQ0Ci
cNMaQ31N3aa6MDF199QbqLsOGg/2hKm9Bv3YbQYRR9XgQoPr2mpzkXzXbO2bx/jpdz95WDjABxaZ
dY2FihOKF3emsVEp9G0Z4aGt3NZ8aiJ+1yUNf0Ilsg/rakfYvjvUI+QCZIhMUBiTBxuAvG/VY44/
gUw54q6Tx8a7GaB+4Bi/DoK+51QIjfLKc4zvi1O8BG5WQz4XOgZhSxT1vIJgIBJiYaNa59hR7qn2
jozhPEvQxKgSUWlz9kOT0rQH1ETsdHJMruZQr4diQ0dLekiFJyX545AU308DkeD1t7BjKrWmpUBC
FY3CQ2H2xzRofkjA2IAgDI21mHbVaNSYNAegZHaF9U0w6uo4UuEqGUf8gc2LApt2p1TtjAcI6O7K
qyozbOp1diFa3x/DBiCJZzbfsaNjqSN4D3KzR2moRx5appkeW8v7Fvb5Hxk703SDZga3tBCgPCT+
EBNppD/qgGplR8GhzqSqByqKD861aNMIqrS4ZZr7XVfsT+mubHJ3X+P+qzHDnWomIUjNlvck1wnc
st0Wh1rOZKVAPsYzwlpavBkmTdRJzXBaHB4XzBkrVzGzwwq9DV5Up5C+wD8io7DjKCrncgxFTdf9
gtVH8x9t9yvuCNcJIwcirLkxMYUUR1DxoinRxuZe/BaYjp/dwlZzfjkKT9A+bbAB/g9j57XkOppe
2VepONcDCd4oVB0xAAh6l0x/g0gL7z2efhayqjWqbkXP3FT06WNJgv//mb3XxtNuyzhSFTsNOLhE
GR5sFSrTc91KTzP/ulzAiCZ5uGjm4x+jaEMzgzsekexPxjn7cnPB5KjvInJTmpnFkCo3hhMQcXiU
64pNrtIdxEhaVzh9WqSJcsSaq7GckGpxnJ4lbVTsX7/9+9/+82P8j+CrgN43BUX+W94B8ovytvn9
l6L9+q384//efv7+C5m2acqaZWiqgXNHUiWFn/94u4vygF8t/a9UqCYppPJ2LQ7NZaaLwxJ7h6xO
m5+7XEznT7J21S2JMTst98lxi4R53aGJR3Q19rah+vkp0uL3PzqLqMHDbBJ34VYFefAD0A5qXcsi
keLnBY9QBocMYwth3Ir7o5XMDFxzvfloBaj7JpLXUQD/HdfBcVZffKA8k/v/eOHi//DCDd3i1pE1
yTIl+a8vHLiXohg9zV+s118/L1WL5VtWmPOhSrH31BqGA6P0h71W36sG86ck9XSFAMdC5/PuE3He
98v/V5d15snhmF6zgOyCeAg8vGUkpEXhBipld7akSN8ZrNsooBLjsY/Gq+rT0pfBWmbYHcIBCOr1
v355qvlPL88iAA4RMoFfoiH+48uLZqI9qiFrqWkIJgnCdLxWQfDws5IxNSjpsxfG4bwuSyl5ElXc
N+TaXPU8vat/dqdytld7lsZEG+D9lqN9plSpU8n1y/+lBFo96YeWUrs/wTdppN4ztudIQbj/44Nl
gB3tFEoRRayTP+GzxCfDAFkydggSHY+VkNx+rFOgD/qijZ/aLlgZbTk/WbV/rFLCPcoarq6/1Jbl
Eig4lMRDCSoaun/9junGP79jMK9V3ipZIb7LlP76QFC5aRwJc48BeUELhGUH3AsNhD3Van/38x9h
lAS7RmS6+fkhbIH5ksuPw7z9of+iR4luC+WEm6ElyH4krLghkrYRw9PPfwarVnGbiZmrKkJ1KEY2
8mZmWCT7qDog2+U/mtXbcJ5zME21f/1jYo8gdP7Dr8cNlTl1UnWe1LTWqpHVAShRmNpJhO+qqOLI
Zg1VvyZidQSutM8LtTmhIi+fpOJkiHP2qM8XsliGS5cvr28hKs7VQMEmdcU+LwkHHJfjVWZ+6go1
KeE/TpImCOHuzjVQhkVnginAC+mbD1PSNHhWkhE2crOR2mL7rz+Unzf9r8cTH4UCP00xLVz8+vKY
/7fjKYC3iK5iIRTMGtHvidFv/F6SNy2xsU033Y9DaMGhptvLHmnH2GTQDF5nQ96YpS5ewgS+cwp9
jLc7fFTFOdiqgsnuwCqatVjrw6rDRuq0BvtmyzDIZA2H4a4iJyfye/Py8yOqqmzbi5DzlfCRdZiC
P7ZQjz//izGZ6IxJh0klNKvDQPfcEpDFUEP2frAUjYSIOwkn0x0HRDi6HbNVc39m/X1UZ3sLS2dS
hsVdzk1WlKN8acCZaWY0rAZFkY8K1K1tIBVuX2OloierWKQP259Z6dji1ih7af+jcjEmU3dmq32z
Zrm5M9rXnm2nO5IVcgqAKDCpzIl0GRGhQDOYt2YC4gQR77krxcefP05T0taeuIUCyyq26Emri0i+
5uPPJ/rvf7lxmp8b6KMoJyzXYfsPP/zb+qs4vWVfzX8uv+u/ftVff8/f3Nv/vv/tu6h/O968+3/8
lX/5jfzxf/717lv79pcfrECLkg3QfaE5/Wq6tP371bj8yv/fn/zt6+dPuZ/Kr99/faAlb5c/LYiK
/NefP7VcpZLFgfFfV+/y5//5k8tL/f0Xd/Fb/vlPv+HrrWl//yWr/yapmmGgL9dFjm3N+vXb8LX8
jMTPyLLFw0+brUqipP/6jditNvz9l6b+m6ngTbb4bnDKSybfDXB0y0+p1r+JoixKRFmqHOYav+vv
L/zPmuCPj+R/rhEMtMl/ORsNNquqbEoG3AzVZJBu8u/7719Dgx1yoKNAdCK/PQtju09YgCOt3tfS
rV8gn6qgODLSmHwwPF8G+GtGeMDDlaHAvQOZ2tWfbdy5ikLrLgP8Qmw8FRAUiC7UOzDj6UvMDGq8
ptEW3w7t5ZIGjLOZAR2rmjxR3Gl+NaQ3VTj5QDWkVAKa2nqMEOwujZy4w0bdvpVoCuIOttEkv2XP
EgJNZs52whk8qB8ViwAsdqte4YCdHsO5gb7YHBJIzvwNqGSFligg0Etx9jri/e+UyTPLu7J6yrv4
7jUL7nncbZNSzbpFOYOMvTIldISpE7FBLc1r3pwyxEkauzIq/mYgsaC2dTl2rZq93JV9qWEFrgBB
RWMHL7xCFbBkkosTnGMcCjm7iMJ4LvlD5e7c63cWPkWFvJG3AterCt0N1TBC5kJrdhWiGhRsviU6
pljYXYgyibJ8pyy2ahRU4ktisEaAXVzflcDlhzhGUwpaUd310rfRbNj522U5fvXMY4Eb33WJtlPD
Y1jXK5jNXFuHjqYaAVWiDVxH+So3WVGqSPqJ0RkJiKeC68nHEFG32iqvkep8nSlPbFTsWn6RGdsw
7PYDbxp8VzE9su33Mp2MjPZLfYqyDwtMR9PvNPSMkZXALZk3mTCcKwG7FgBKuFehHNuiNdrtyDoN
oTxBF448Qae3wlUe+bBkWK4SFeLX6VGWr5k68iGMrtG4tajwbxW3ESHZAf6INKzcwozdfjMpN+Rr
ZBuYuIICB7n7UZ3IVuvYqILNEf2jqd8mw3dS4K09jmWrExDmLjS3gYzbO3CYBNZ14KYyO8Siorot
28cYT0pkx+Y9KtdReVBU7dKH3RXRqsVOMqQ1E2mrGG6N9cGM+8sc4FIkN2iIcDtVZ4SL9HnJIZuX
/FoBwwyXfV18Qsc0DG8C9qI+xj7oEDcCTVZvhXZNzMAyfTcjDLgjPgdS1viKEKhuY0G6k2JGwGLu
TbK5bmJw0OmDmfDQ4CCIx3HFLejQvjv+QFi8hbQqZ0UALCqicoeGtoL/7dQErC7W0DK8KDW5eCF0
Ln10RbTIIj6bJHgzlLVOANziKz+SIlWZj3Gl2GrJ6q4bww3g1bl4nHUCig55qdswczEgwy1z2KPy
8PJ9xWw6Wtk+peFJ5bd6/lbkhyrlT5wuA2gr4ONeVUnrrNf2Zp2tNRXOjwBYFQRMqDTeDGzWJOvG
wp9uYoGsNu0w3A/tp9LoRNWMsAeeAD+46piujTBhm1c/UTdChGelIO5C1JrCeI7yN9WCOVjddw1e
NSiSzP/nGud4M7zGya4tP8L53RALR/ZTW/N59Kz3FK3elN715DVP6uD4PFIl7zdITJ9NeY1bpiK0
nvRXLxGNXRLcNNBEoNq9kgzEUJNR2zYxjyjkGuE8SWAgEpOPoN6lRYQT4ZuYOAdoMxTXnTgmK5Dt
ngIxJCnfGwNveJ96pkqBqNKmS9Yu6B8GtWcP2bqifMXiDBf0nOnETJJKNuMsZLO1Uzku6PUZ+ihH
vzE8kXAoNQGFFcMCF/a1HOjUkAOD9qjZ+PX8HmdMD43nOdQhzjQD44s2xL+10mMWnHFPP9yS3rdq
GU8vhHm+Lm3SefKs+mzbWXw36FvA5quSDVnRVqwE+UmJJkIyjhq40pOq6ffDWJZrTCE6/qPpUtfJ
Ni8lKHS92TszwuQZv4A86eMaF1V9LHaCAJsSjcozJIaPPkrDJYLOCyyiRmQtepQN2VrHgfBhhfre
0IJ0NwryvtH9h0xLapI36pysgVTb5JqM/DzbTsJtSmIsj40F6kAJ3FyOPbxbjZ2WpsAeUJmW6T9F
ZVx5dO1fEmWoXeB2cEotGXF+QCPRreiWcHVVUc/3A26F3/T6czGltiUzR83bEOwJ4mhFNKGsFtF3
EIuEJ+FwNBkuQOfKteqCUw+qwQySpUcN5qNRBFgSpbGLoMDpyVEmxlErOIkh4guljqT+KrMvXYW1
a2UFzvqREM52cjRGf/jEou9mAVSoJTnExJiNaSFuKz3+alZTyztYldGmWNIHBBiMuCwxE7ftutGe
Wv9llBQZhWZid0N6UVnVEqKV+BtrrD8RSdcgg+cwvszTiFV8spAJ9DB5YHBR/1YfctReh0l9hySm
Xi2NGxyqI4ANjEowOMduR7X5NUrcelXFwehPJyRSXts2xsoIg7Vae1CWcRNXxjeHW8UesTa3JmIP
zvDhLo0qrK51erIkDvvIKhGl0F9LPhAWpTmmYjqtI3lect5hWEG4JjibMUU9Wg/0YtUuNRi29cO7
PAFqK2d84HQODhU0rze7bwaM4suTgTCuh4pZttlj48sPs4jxU6vMu7B+bseYbwCZEXKk5JtR5Exu
jSXbkJNEG1S+HGr4VNF1L9lmLm1cu+7j3nwQmHYTucz3w6oHFlywEEKx2xP+3XiAYx8DKKBHFDU+
3U3MAdh+VFnQ7WTU3Q1vjp1JOYkqgysGdexISf2oFVjpw0p6GjSoioLF6LQj74ShSrUZVhXpa2Cg
whkP4rIc0FV1bY4pErL0xAoqPPtwCU6xdKpbFmxVRoGEceYNqC+8IbP41KpOXA0qXkp0pd2oCExD
LIgmYXFQGFawAocu2ybKcBYz9TYFC08tL7lBFK4XVotOwzO1tVL9RjZhQka2aK7FCpgO2mNZJAnb
j6GQ0RJr9mCGzJUmRXW6lrmqWg6b0W+CbTdyH/PLkFTWEZFRMVIMI4GXcDBrXOB1jqtm7gdmv3FL
g5tV3KgmCYEt3DFeHTVgVex4dTHSu09aopuKh8hR44yEtL49aILSeo01HKy46I99UW1FufWyaLpP
Yuut7syTrEJMq5UL1hhXIQzIYxUXyxu12Zk+7l9KQRaQ9sBlJMtYRLS9lm7i+pArW1NGUgTcTK5H
JxU6IFmgtV1GpGT8eDCvweqT9da+IZUZQAp356YCi4/DPuPE1AZyPorqrKa7NHwNpQ+92CvSl2Kd
rXBdUzSkvAK2H2Z2EyLDo6M4143Mi0TIvg3yg4ULSki+9fiUtOUpIwMLQO2qSWy/lN1Ov/TSDvO1
C2BjmxY7slRxt9z8AYh4nm/Qq9mEbLxN7CXHYNz1iraRl1187m8mkfgyaw+N/TVvszcB7qCW8fAm
HucM7EvE+L1JTQHHTHqqo5cpxTzBpwfvqJ73jVA5qBOY8QT7pLqjhDaG+gmINbPB2RP017KCqayf
KqnZNShbLk2Z3Ovt7FQ8/WLGFElfdf1L08M5i8/jDO0HpX2aedQ5thnPNiQLQKakU1FS9Sx0uvDS
daKnq6PbDOHBGBQAuztpvmMjyHxRXqmCuFfFPRLbe5We3NawiTBNXeEYR6B80iamK9WLVWauKCns
433AE+tZsHYiIiHwSqdY6HBNHppM2MBwB1StFmtCgiZRe2bB7IyUE5gkaolywoIEmu+21NqjuVHL
9hKNQOD5DuXW7DLnCluiVeezL5ebXsPCamzl8B04Ic/rzDLHFugrxrGyRR4qVrameIWPueo6HOW9
7Nb6R5h4SjeuRj4rDNR0MEfIWYiEP5NGw49PwzWrWAm/OgI7ppkmqU5XI7eYbgwuSjfiemOiioK3
vvZG/yKWGvztg5Eee6ZNpkrYkblO9KdmjWqJ0uY6h3fdAICxexAQHuUSdKz40dcFsP2BhwyKKFEe
uGz5wpBPGsWuKftgTBECt07R9yfYVqeJRVlmrAC6smHA9cJsA7NQcEZIxKQPXpJq1KAF5kfEFzb3
shurOIJhSBY+xIASbkWxrXCRRMhKQJDwSzTKVH0FaZktgBtJ254wI1M5BdpFKi6lym0nXMTgzlQv
/QBMCo58aO2qQTpY0Ys8Zo4YEd2grJc8EVGPdwMWKNKh3CYx3Xr41FlmGLqTEUOS0QD0/K3+a4JF
TOb9LI2BaOeGqjdxLHJsFJVRiuA7gVje9cl008tTr447Bc0/Ht5N3sDVWgiTQDcEwk5K1sGteYQ9
82QKxRo8hiLsjRBiYRhQdz0vk8RuAjinX5KcDq09heZWZWcoxPouFZWdKB/5MgLChc9G5CIz9iyL
N1H2POUnSQJNATLUuEbdyFQ+tq3gFVDrtho0lKtvXWw5dJu9flZqn38fknXJeACyw4qi8iK6r0oO
wULz1JoFn8CzVvcPKkkiyJm8YjrjBnMnRJiKHJ7Bsm9L2gu4ejWBdZ14DCoawoE6l52Bnrm+uYn6
/l427gk9d5B8EPqR2oAFlC5mZb40DRZSYXVL7vAEnachZzdFHZuqdKP56DRGBAuivBF3du/70jqa
38eK1Gg6+BHtI1OFGarbuDf4pyrSo88poYYtpxrst9xoVxLsGEYSI7bDcdxn2FMDZrs4tXrhY26G
FZgwvtWN77JNdAZC0ca6c3NGEH60KaVyDSPPq3WMT1oanpHh4IcFYaBy2zIgDYtznr0MmL7ZSyE4
SuwqACc1xO9FxNEuBQah28ahyrP9uFU4vKSYdeatAmBkhN3aaKDZ+64WEnAhPpTjtBXqYDtp2kHe
1nq9ttQZLIywn8n4tjIB0C6s10VaUhU3jgVPqJpbPqe26MPCaDKPFuVRDJl46qRrcTErTCiRfRMj
9cjOxx6L/cRgkV2co91pxr3WkGQrJzYpY8g9p+TZiokewNjQJR47BgdP1dpPupUFah9TzNUQ2ZCW
a6aMjiglbOYN9TUzeeuXXSxmBM5GDEleLhgtPeN07DG8BWO9ilVrXVn4TmGna9rDqEU8rC3VJDOh
IDBsPVM+R5msiY6PuHnEPGQzZt2HvvA5mcJqBLxZ5OYVye/VpIXMMkRR5kssXgPI/1rxOer3zfxc
x8ouNhPq3wfd/06RjEEk4bS3ODcQA8XEIFdR7hRdce0jdS9N31WPHzxgaEGXEGjjRxmrKxMJZ9nW
EtdJ7ekGhWy6ks2xxUbUreQJznzKlSPVboh6stHGp8kcbXK7BvaiS4AmmlomEv2zCXJt1mDc8eiR
2cRm1+nzs6wFKJWMLeIKV1HvomwjDksIDI87Sloappaao1dSQmB3aS66j5I6XRM596T8JbYETMbl
CTEcte/XaD1NqbgPRMXp1e+FcJWX54LA2cwHqTxu9XEXDLRsKqklycRbFXq1cmCcgvrw6E/rxfzQ
p+Yqyt6xsKzSOjwIqvYihdbJDwYMZME1XG4yUrki5U6sUGQ16mnWNprB1TlSt8ALMVIa08BYRlNb
LT+K3zUldiR3rDdwC2bphplZVTygK9vFKcpt0ZO0esMKf0UIH+qU3FF0vsUyRq8lIdUYD4VhcROp
jtWcBPOqcwCqDmNatFk4FUEqW7uksNZFWB5EDFJgSZFa7Bsl5NWHV3+6KGHNAcvhqpxLLdsXuXwr
BnrFizIXrLXge+2KrCHCF6yCSNwyCYwi10/9boXdvSpXjjJMblsqlIrfHdJvgg2KcHpHl8sT4bs+
oogIcWIEt49d8Q3TIPdoHT/51ntnvIftybDuM3lYzdPkZLm0y7qtlWVrxmsAQSThea7Cp4ipTT0z
4RdnV6nGTaCQRgeZEH+clyu4i3dDHmwW3591M3UvwN0neWgym5BgKv+gXvTmXMxLo9k6ecB4NHMK
ud/V0y1NGHc0A5TuQV9PvEYJf3cZDbyGYZNpJ4nmzugwquFA6n060j4+Rpm20gt5h2kUtI8sOUwm
IHeuFNxjZRg99gyrIv+SdbJ9nYt6nUYtg8R70H3HuKzcek6cIbiJ2ElClHbxsxWpq3GWtw0QiVJp
tkbUHfk22Mr0GViUbKq0LvlyslqyF5CbbGJ2z7dFzIfScLAEvjd0S+Xlzc11lFUGytSEesX+9Qo5
1pMpVXLR+kg6uFYNHEXc3jg1vFl8kvyIVI7powq/00SAlL6jrVy19Z4ceLtrei9l4TX0e3AH8KDu
m+hLFIkxVFLSp2q6dTKVrQIGErBnmaAe+TLi4C5CEP45uIwGUab+YgCnDy1mAByrExPGNi1pp89J
UG8mzeSV5BypFg1dfL2b03Ab5cDipoIxGT0Q+jbSAZy67xDTMudMzrECWo0sXolkyZivWxEW16mt
73RkkyotKZjcU9DHzgcUGhgOorEXwMJbg8cYhN4cnwPHUWJWTvFVcPRxLUHLAOLNehqmQN9ssah4
nYQMG9EMluCAXtliAtClDEu1egf9IxoAMPRrvaTGCSji8jNoGFKs91hQWIseczl3zO48TP6uISfH
4hdbLqpGEoTssWKsorarmvGPKjHUUY9T0hK32G9AevMk7q0hca2iBkUKJHw6lQA10Ww6hflpEmsx
LWLffGACXa3VDKHUUkWV3+n41ITzJg47NE2y1zHhBeQAVSzamJ1birXt8y3tBBm5R0e5+DLzLOMw
TGoLR2iz6WXCUxu+G9ji9WxjVBtZdw3uatS12Vohg7atngC/Kl1KCUXcKG/DWB6HWWQIV4FN8gb0
OgQfHsf4HE1vRtQ7FSrPZehrSRwXJucNp3rvZ1TfCV37DkCZZ4JT1I5DXdjBtBvaw0yOhWk8a2MC
B2BwAbJa6bnV0QdKTIILNFYQs3OivVgyTk7U8/S3h4wSoyLmSj/iv+Gt4wo2z+JUcXLuTCrpsiXL
Rn3MIVVr7UZm99iiA9Reyx5eBv82MUJWz4gpgCUPu1jKyJY+A9teBcQp0Tp16YcaPc4D1h4FExXs
pbDjS9B0L4p1DVh+K0G8opWhmFmnumHHPZJB4xBH20Q8VQUQr2Q7w2kasfp3jBTZnq0mS9hmx2mi
vjNmd9JvvbYjJBZ3dspts69IBqgLR+X0J4RSpxKPP+oscZM4+FTar9S6b2ijuuyuHKZ1Kr2F1W2u
3werWw8JhRAWTJWxmtkrG3F81q3ZadtoU0X7KtyJge4hQNkmSoAtEcOeIBwmX141sLdk2XS0EvEh
MwSDSY15a4fK5qKDm9NHPHeZG8zAGnkHtKMCrzfGwpLOX9LELaCiTJfejHqLnMQLhJHhmD1olVvJ
/Toa/Ye26L3cKFcA017BJ+XLuFcglZbp5zzfNM4tIABseD5yjnGFTE5BZgxAhDe62KNO2Agfvi1p
yS0ytF0sVduetRk6+pC6K9Cjtd8iWR08K3zLhuKoAx0jUxVboSyVrClmMCUu2b21STwVsuESUVU2
xy4SVy2eVpaZ71sCkKr7kUqG1FF3xJdGPrGA6CLt9goLcQZDEyVqP10aZVj7Yk3CNxHbJWeYUT2h
iadzbzCPjPumL49TWWNmZHuTnSdzejDaihT6zkYObqPD3zBg7Cws6ThPEoSkJhQb6SUMR+o0iEBH
UyKOK4seyemxDd930/xaSpe8vFfHd0x92wbaqxIBghcGNnm6QwJWrpJZ1H6X+DIX9RtDngO7TzuT
rz5KZyT8Kx2CitAQFT09z/0Tdg7N2EjPfvdhEJPVE9+uIUoJHopCvaXPc31uOLNGUbZntX9Agc3j
LF7QGTgStDppnHeD+qS3xqpOOtg15l0wvw0ZX67C3Bd1c+iZYCZC6tZSu2KMO/Ui73iv2GV2P0N6
kWYE6uZUv4zi/JiGTMd07nQNiFbebCqGQazYGWyjZOtcv+aQ46otZSjqg7YqxveZdlGNH6fhjMlv
Ir11cSxDGVn5bOit6kmB5NXp6cvAYM4ILUdU+gOZ5XbbNzdC6/dU6Tuzgh+GBMKT28GVUyTh8S4g
CDVPom2rHYQW6UHw2FPzA67icnmqaQm6sV4nFREsecy7X3Npk8Jo5My5hXuN1jsWdhNQYCK5XbpK
lzzZB2T9OABjmkHVznHztvKwzvNLnNybJcw0mLB0f17gT04SRfbo+xQ75n2Ya7YlqmukMHuJsbdk
JZtWf1bHkAIy3AyGeRyk5KDp1xkD1FgwvqT5E2vfA13i5ua9bvmr2HxJq6cu1h+mevzostm2QE2r
jtIhktD3ClxXBqxu3+9KggkygzF1Dgv5wcDIl7QP1r4tw3MXlp5cXWQRhJO+R1uJ3531tn8rZPyD
gIZT5YE0Tskmt4lvJQUdw+D+m2zUM9FI6xBZd9z3Tz5/u9bo1wEtGGxHm9gCrHEK2eGzW1afDQnY
NUx44AjruY73KDdCMzoQaLEPVdbJy/F/jrlPKm10mPE71nRoe3+raS32odCRVWbZFd+uHmBgvOVz
mCevR48um/1OZZqPM5CLcNN/cBLozR3hTeK8jvrzaN2Dwwg9iQtX6j+5iYXwnESPRq3Cz/Pm6ilO
r2Z8mabMaS9ZIe8r3R7uyD7DcNuiL3/AFJD0R9nfJMIaqE9DNjaoGttk/qG/Ven8kaDHGgUqu5CY
VlmBTdrgg9XoiXQC6Ttm4Xm2FkqN+/0L4d9Oj6oNAX4eyR1PcYXentqJzR0jXeM6mJeWAUem3+as
2wvQRILKGzjfW6JV80VHUE53EQKCqonfrEm2sawS9KTZKqnGhiSteoKJS+kEvnS1LD6KGR/akK9i
NvFVX24Tig32hjuRhQOmTkfWKKPGlM/mlvNgBAUb8mCJq2E7yVK0Htdp1bikM2yaMd0q/oswf0MY
oD8buRlLp5HDZ4x9q7kx3KJiKYoCldoq8fVDhPEqZCY3FKwcx46h3mU0hbfAuAlWfqfKV7U9qPAs
E1bcDQDeSpeZ5j6ZDZODFBvCjNhQvjM6gfSRaa0Z72CAO6b1bS65jf8lIgc1oLTExpNSVE4gvYL8
spvuTR76I2cBhFT02nRuyamNzzmNgMwZZfDgzT7ImFxyjAaVk0EbWw6vZfKmRyrM/Q6CGme91bpB
ivzxneQvmmByT4OXXjWYdix6DKDy1TUyHwqJ5GXkAaueNBatSOEr8N2V99ErCZZnMi9c9Alx2p6K
7L3QXvLBstss/BIqLsvMv1gE70XDuybsrA66mPwYGkiXCyAvPNuC/DVg6JqlJ6pv5CXkwAnRp0Ha
otlD42VJK8SMNEe23yG3ukocTkg5IaxFLnT2qRAZ9cfceAiy71wFCeGfM8ZhiTKdY0myJ25JNelX
A1R5wrzoze8KJKa+2Nlwg0EaOhhUnDoVVuhfyXH8MMvmZA7WWvfD+0KbdqZqbS3F2Ijdwewfpjhg
dMAshdpusJ707FvLeQ92ZmR6MTPgJvV8XOgatyuBaWDyWWiCHlVQd1Bro1ZZqaFwjxKDE4Ajko+F
dm4Aq653x6KjqTWWFDrk9ekJcDtOYD3ehGmIPXHcGuqwC7D9dEJ4awpMW8Olb4UPGXVgZXR40MES
6tBzynQ3l2igRaZ9LFpbwMsBUZStQVRqet/XqNDDmcEFsoIp87T5K+1xer/EBgpZsz+LjWI35Zdc
N4u61zYXXaM6noWoppR61Ey23OA3CYEtEV3gSDwqlv80ySjQVS8iNJXfuC+TlJUMr+Kpm++XhoGV
/Eur894l08aQrY7nq2foVdL40NV/U0aRJFo+ZJbixYi873BARravllvN+sQUDk4pgnLToETaNaOC
NLR5SOB4GogP4u4pTbC8F8KXISiNY1q3omTJRNqgSeJh5IvnYtgUlBuqH8NobSDTNdW6HfuVOGUH
Bu97SRPuYnnaNnWxRUDrBDKlIzMBjFLruluLzXAqjG47hGfls2DoO4jpG75Al7dFL05iTQUuSzcl
AL6QToeqq7/JIsfL6Pizvi5NdRs2s1dqwzowwz1cmJYlcRCWx7DfyxxnxInZpURC4MheUhv0rdKR
MZbsCxwiUi17fmHuLIgdELbQj1i9CxzMlhq2sdksOAWnlFS3N3PsPlCjuntg9Nsh4fOJ7+aaCybN
meRVV4NrbVIYyQ/vPiRznVXFwICQ3cKdlaAQnUAamvgEEX50WXeHXmRVy9lapJRQlBZnnY5njkG0
LD2387CLubTg5d4bqL4LvLW2ICJI5A7wDZfqc1uiHWI76aT+dRhSu4vKSwuJ0DDQZYnStusbOooX
E1S+nemBa9YghQR5hLpC+iRIHGafqyCi4U6LlZbo177r8LiMwNPR51wqgWAACmYkSv0tCa2X2gyo
ewd4kw9SqjJ3Q5/VDaso+AT0vmp4+AtJhLgvryp1n7FXzAkUkOT2dcyW6LGHmmIzipUtfDWOgI4g
E7bM/kpnOzdPX+P82QnClorJBcfvzdDtQ5kwmqTPv0DQUPkQwSM324aSTAj3lCVD3TzmyzcvpKhr
yHsxvk3kS8SGrLGYuwXKoxz5vV4T6Yw4KDUMZ+7lR0R+rkII6JinfD0tA5cq3raJGnQ90Jr4Rfva
JphcYsnVW1at8bokcSxuU7Z6L2bL3VQzjA4CYdPnhEAX3sjMIqMSYFFCTASqPXRMFZE+15ao6WQi
bI33XSW1raa5bpi2ILXw8QhHQbYqTXTDUgUmhyVcIDxyaLpFctGlZe88kGhzAva811Cdobwg60A9
kQQES9Ql+thOo+4c4OuVICYNxh7r+EqTg40E8K1pejtgRM88hKRfFG8tjB2JyxPvVF3ou1LOzz6R
P/W7yQPZoQxcVkVM2pEFFc958SgMMmzX5XJnrBAN1zJKVwP6Lcsw73J684Xxn9EZ5njti2tVB+xD
8S8sBmJN4H0vb3GHs67IGSC8qOpLNFOIGrQiomsMPFIzSE15z5Lh0aD4rRdOp3RMDM2G2Xlftvmu
1vyP/8PVeS03rixZ9IsQUfDAK0FvRMq03AtCpgWg4ArefP0s6NyZMzMvDEndMgSJqqzMvdc2LO7i
clT7BNG4lppv4IRBSRRAmejB5EJs6qk9mi35z512N05URUQe9wD+iBtbGdRKK/Bum0Yaa0vnwhuc
wulfQHV31UxboxrINQLCMJrgU2jmePGWrALy+0gYoxJP6SGE30nYbXMOZVka/cF+iON5Rv2i1rfK
L3YqNoFgzkeyBVIEbGODF6U0X0N56JlvTdaLpf1VNFJGFIx+8erp0y6STLqrb7KYTMCGenyFO0H/
qlkrMptq4wld/H4C6pPYyb2KrL3byRWRZokT+GWIyYfgBcbeBjq6NketbQbOgmdI83WNNs6KHk37
fS4OgOG2GMMOed6jzPtU/qMhtb2yARhDoWPMP4uHSD0Y48dQ0BSyNtLn3GHJ9cSVHXQEX2Zz383e
X8LVBzAoNaUsrOpVWnyUsckp336ECnCKNXtF+Yg8HhScqXYTofQ9Q3XTluepbz4TMbzpub7SB31l
aSihbWcPAm+tUwm6/k7TLijkOQ4gFGExU3N7P3bULg6rvmvZdHr085D0K3+IEOR7/t/Bjd9wlm9K
O2UxMbtLzeLXTT3nBHK5QpaF5rPMI0qpIr0woE7N+o4F1bYfhYbLodGNYF6sTV4fvmaWTlZxv8rv
EIfyboj6lcqmWzdXj1i3LviDSFyFPtqI0yJn9NRqaFs6y189/dpaHec5+2jGWa5USAZTCiluFDU7
zdaiUiv1/NynBuj42bZeaO7eHLtLTmksot3cc3h1RvE8+NZ3BGsfe/Zb30Tli0fmVjm7z4VP3rbS
7Gov4pjubYthUzrTLqxB/k+gcRYhVfRgaz60bYPCl5uYGmFV1pp6FAOTURVvTNL/CuSgvdna791g
icC28v6i82Lnc1OvM6fD6sCsmK5C9oZFcuuWEo5Rl2yRojOmZ5mbFRRK2JkI8xlL7RBqZBmrQZi2
6zE0XY5Y7beHU4+i0fMfwgRpko9dzZIFb7/c+iQ8Lj7KDgeT1+kNxCj3h23Y2dt6hHIj5uQDk8QV
S291QXCSVBdB1lEvMfdv2tAHtCexMZAi+NLEMwFUKE43Qp+PbfhMDk5M+8/69o07fDQMrF+Br40l
Rg0US4v8wkjVwQmnTdbQSWZ2mi8VOhoefiBKSAvE9NVjv/RJAXN7Bt8i0CBhlIaB9kwemvClHcet
A5JPUM8q5wANOojp/DHJZxpvnvRoelzgY2SBDtmTRSJIZwziOU84LObPk8VmU0tJ1lar1hgq4l3r
fvVgwoAuWsNL5jTFhsHWihaET6xPgawlvg2G4mwI/HtcVoSyPQL63ad+a+76HqStHY/dVotlinCY
YW85MOQq03rdS0LvwpTxzmjmThBNnILJwWOxqJlV0qUbtk5Wk730WCFJxmuNvJHe+IjyEVveqBMY
JuujXo2fkobUfihr+mkjATYI1rQnHeNOSVLRnCgyufUU1q9dmBvbuTY62gWFX3pE+TJFdwmjWzOK
123/NdNzy6Vg3o/amcBnnf3Pp7+GbZd0DPTI42UprGgWBpZ+9Kc+cBQNjZ6p4JCsQwohd+Fw48gs
LbFxbXYyLIM0Y5mOr/X+J+McWhM+1lt/iLrYDy07M+bj+aGh1+VHn7BA1x6vlrQ/NGDkHWOerEQf
IdaetU5jj6rg2zUZ9TrUhpEdTB3fHRG7jpi9TDMk1OO+SY6j/Q5sa1uW3SG0v3o02ZqNLsf/o0sU
9s5qtF3GdyS4RGz8ij773mCFl85ODltan8FYEYk9b3WTw3ei1mQ9MQEgx4OGuWe9FvaHtJg9tXds
sLV6ytWLR9Ooh5+16Fjn8liGoPTc+zIeF3jNyvQyhMYUsahdkp6DZBjk1d40eDqiOScu6cn3iqFd
bsp1Kt4HOHq9/lLStDVTQRMS+Ur4RL4sE5vXnqAAnc0RcuS6xSoICoVIpmyVc9UapudJcTLUD0cI
DOAExrO6D4gOSJN2ri7bhemmh5oAbvJeltZz0RxJJNlMSRrYwxBkj3ScJs7ALTZMfH9wH68OvXqR
Ttu4DXejtRs46bv2ew/xgSCBUdqreNouLNdy3sSmSZhbz/Hz4GvQLnIj8D1snzg4NXZHiOKr+Ju2
KMi7M3oHFvwabN0pTb5JjqFJB8sFK0D6nhMwaZdkT94tAySNAQfy46r6KHOMB0wvckZuItuYXRMA
BWPuhRwhqciUiUg+Ood0Tsla09xXnxZul7wqLs1o8394VUrEz2W17fpk7SGyXZSY7kQV8TLTlLb1
O9XIU2mqldMnyLbpIKpX2RyqPMU8fZQYPWhCKf1E1KQR3tQtZG7bs9kNxmWE8oCCmcBvYJEHUlCI
hFu1nNHV/ADvjC0/w1B2csMnA7GIy3pfpOjksqdc9seUI3qsHqdhY9Vfc4WM3rhV8XeVHBtETuiM
0uEy+X/Dnt5qpFa5BU902HjssOZgE0srcFu9uRO4wt1UIDT+6zeQNRaNGzdxzclcI2HR8X/gGJPa
SJNztOG1/BWkWnrDpp15Fhzhq+IowV/o1h8x7kK2MzADRwhHcXhKCMlqx5XNMTQ1IPj+oARdFR7H
pn1pIayBMY1C0FGrMBuDnKVbP5a03OJwN9solBe2OEtJJ+416FDQRRL9Cvhg1Xi7CWFa/QqT9zRk
XxHV7BLHEJbP43ASztabdiIBwcBbZ2bKLjkCCWLQHfUx4gSpt+a4tOOOPp3NKNJX6PvgouXGa53+
sNGuDLvfRqyWJrkEM6nVOBaBbVLaEWOQg5V+mp2/zcIdercRfFbfZZKuSz9Af+rk1loL/5gKIYld
1WLv9s0cuDPGdNoFTTKqm1c+QC/A9tdwKqmr/msaVLQuDd05QMuD4+Il+rpkVlu5gGsaTkJbO8xi
rDFSW9eLek5rSzIreIrMWUxhEf6kIWGeErK5Ozt89O3rwCHJhd35rCX+Wg302o0qGoOhmr5jO/ee
m56TVBhVr3XHmDIpSwYCnaBVw9S89Oggu/luHOFy9NL+07XvRiGhI2dGvh5GWlOedl85RfRgZV9+
2GcM0FiqQN7hVHLAtqVF/5Or6cXJ2D2Rh/EK3oM54XI6j01Yezvo/FtoB286g9XPvIrLFRm6K4tx
FgdLRc+tY8HXYqFvIFBG21wE3YBq5hrp1XXq/ghue4s/xIRY4ZLvknAzIJ/w+T2MK2jcGkykPSxR
4pNYvn1RPBTpufMn5J4MmLwfT+5ccZvK9GnCRATo8FgbP2FLT3MoCdH6Aa9TD0+Vdvayb0uT9wmX
F000yJ/qOR2QukLTM7tNB9c/QUozOBBLunblWA+Q0YMIm1KcVeiNL8X47PfWne+/a/h2tP53sLhs
jmY20Ee2sDgO59ri2cT5MR2Rn6DjBikj+mJtcJBtE/GW1cbdnDM/b2vOzHPoB7ZdKaSxJcs86bJe
4wSOo68yzdO/abfuLLtLSQoLZBjPtyppDrFGyZO7kv3RyeNtVGIJzUYJqK2eXlpt3WTVcLU7oGre
zIsTNc5eppq/o1KO8C2dkyK9S3rWO3REbH46jGnIV49ZS+nlVva61MAHG0qNB7/iBmnBHdPvsdEv
DBJzjXBvmSYJOmMJnFicuRf0lUGvEZLWRDpBM4Jyip49wMwXo6vjBSk6rMhFOnsmjvGZ0TiUsjsG
WGSAty6+uGZYm4tii6g4vF+DYa201rnWOb3ynPxqYrwddIVHvTDG9TDERrDIjsEEqUs2Iz9HHr0n
E+YTkqCxFMQ6YZ/ZwXebmVdq3ZXaExSn2EuvdZSXARnFciM1UPVj/q5PfcQh83OyxUj7NV1rjT3v
mrRinJ1mf2nhLHocZJnctgxU+IO4Gph89OcysQfeQzeeXEK1541LGNm2Dtnf6xrxjEMkAnd2ecwZ
e64qLieHbqCzptR3YewymiloSOCNVz480KSKvcCHbxZgVPWDCP7VWPQOLSfayYvzS2vVcjqhUowE
kEBO1M3GTWMUGHH2iBFjj16COgLh51whTYCmq1a1Xr4VrTzgDDxGFjtfFPe3aXTMs+uAzx/UhlBP
HO9Fjo4+JW6ZzkbhopGeIybT7H16gtxhrEoqtzA5/X5uVcKiHZGCnUmZDi4PaaY1nNaXD3+/+PuQ
2QRHEhbXMpZcPvz9YluRxwAI5eoThHDk8DHYAP/5cEJuAzNPx8LolLIOOLBTyZTMNBtRiGO3PCwR
K/88/H7t309///X/fe33X9t2+N/fpoo5Pnpw2kzegoHD5T9OfYiYRW+khK5KX8M125uvR7gVEgq+
lRrN8qRVQv7nQ5G7aLt9UbcHrwqDDho4PEMM4//8g87yKnAreNl01NSAN84W3XT856GXZKIMPdpg
QtdQJTnu8fcj9T8f/fNpYoMRR5GnyT4/xel/P5gmcFzDizTOllZ6spFc0Zi1T0zU5h3S6LBYWOya
hr1webAlsz5zefh/XwsrLTtoeU8vXbpsta17+v2IczxtqHSiJ0E/w+Jcs5rawjS2C+B2V8vuDce3
TppD3LbnLvMytI9hsXCq5Z4G6C3ubOvkjWmyAEUSm9kr7nnSEP7P5/EYzaf45d//8Ptdv/8VfqW1
CnWn2Mxi1M70cP/z0M2qPv3tXAZNoZCn34fBNzkJ/fu5yTVgPtrROLDwL+zGUHy0Rm2cbLvAVuO5
FYJWUAtz772otkXPwLnEsED15PpdCGV60IjQ6k1384uet0x4DYxt3w18QajEUKgjbCF9peUAYoMS
vURLFHZn+MeZOLWTi0dnM4wosogniM+OND4Q6NjbxhINoVQtjVY6mKffBwyekLx6DelDp6rTmOQe
HwLdNLrCbzdaELq1eYrm5jNNoxZ1NGIZtBJNWGobYi3/RKFVMYRL+5PLgIuGFXX8AokO61rbxHQY
VzLB4ydUf1pogneVJsjjcuD8uPMhLwZkBc1YHhyXGs1HaKqcCScy6RXMvZttWZg7G3jgJhMVgXlR
5jI67q4ytMpDMjw5sac9R+i9i55ThQEFeEfmGvC3MSEAxU8Q+gIB65kvb8zZ3+oaNDR4exBIE85m
JmerVjOuUYq7TwhB+mqsxUeDUy/kRYYL3kSUWCWWWUbyUIAODpq5zUACVlRjeXMrL7PbahTtQ7xJ
ALRtEh1NI8mVQV3VzRX6w++vJvgL80MogOErvAhDMj8VE7bBackosdv+ydGwsyBN+f2POP2Tjc5h
80AINhLssnV2dkavtffp6EyYkjzOMwAxk4ohX9luRytE7FL7MlD0mu6JDliq+fytFrLbAF2utjGp
QuQfaQ7h2IW4FWQJB25FfBD+n/nmuy14wrynRd/Ob8Kfh3sHJ6SLpi01mgmCXbONZ/lTZhGyal1P
b6USl35W5guvhbEpc+UGMYQDGqOgUyhpu7XhtAsfMn1Ky7FByrloTUOyGMQELAKpcJgTdodWp0rL
5iLNCW5eBDUwr9Nts6TYJPhjXFUQd9CmD3AePCDNLkAizWWWAJysNcx+Z9A4UlzseDSce8uvnHsX
5S1nQzPf/vu1Si5dacNGSdWN3bUjru43p6Ofmd/jeyeycUEf/z4QowH1mV9pmGLGc+bGV2c2zqGx
uEZLTqwNpLVVo0dil/8iORIz3eotgLgEAPcpJ/biRIucXCazGRnG07Fx2Qjb+JwpJzpTYRNs06eO
xWA68ZdTKi01Y4p2kIDUBeWMulQRVUSpFDCxrKarQqG9BW8JbvB/YhcMy653ztJSa+qqvIRhhZrX
7RDE2NhXIprla9V145mCPzmYMru0y7vxlwlF3ir52p2HVrE12ypwuujzl+X7S/XFNokRdTSYzxba
pW/15qxhDP83cK4zOsGYsKM1410ctpRTpifuLdaZmoaI/fYNEnUfQ+F9mhFdrGodX+7ys6rc8Na2
Zd3aqqdltAQCG1rr3gjt0ntNLGxNcfjN6XE5OzFJdbld/tiNhyi1IWPDogB0ZOfefoHRKWn2GUJ0
JlOMe/gdwiNX2tZi7ZRUEqtQ5xl0UuFKyi7RkRUz5q3kHWEC4tQ3D02d0SfKfe8uwvl6EhDnTukI
qxhLbbiZhOjvsrLq70Y9uncAKiPJRJWRT3F4Z6ZQuQwqwrWnQznWUO7sPSMOsCg60D/9Z9VCoyMD
rMSu6hh/mmHoN5ZH+jZrM1r04cCM5MHsMJr6wrmUfmvsx2Go4XvIDH3R9NQjxT9nNs0P2ZmbeM7n
D+Wpp8HABB5KUZ20JJdPZI7cElomvOzpH2qlfBNSRRwINuzXuokSpdLItWOAeisYobrRk+cnC/ce
KmwMT2fXVajnfhep0KZpnivI5nZsPDhVY+1bDzIuUTBRh5cQr6FbT8OJcABSTkYX7JKVpMQouJtQ
Rzlk1xgJ/0nU6BveXF6czrSDmYH1UWsdUwQJOjHav+8vFxePZgzdkc4jCsxhjC+tdiZUvORbEnSA
I7C3t2GW4mrayDaL/pHoIdpbLUN/p3Kvv1m0v28oP6UdJko5QlKOkj3l+WHofUjwuddsKuU6rwla
+kU4pfYNC9e1JqxkV3jgtMdBz65pHEdX5zEqdY3YpxbNYzIQmaAqPl2+5lFb7A0D64Mf0i7WHbbP
3jTdu3Z5iEmXJ5d4Fv/c0VNvXTzy2A5th4iesLjfG24GZbiVOT/W61uMIFpzVhqFXdT7MRICn1aP
ReL4VQe7ta95c64YhOEHEv1zKIk75wBjXAEUUA0UOS2Lytk5mZXctYSooy9N5D8fNS0xKDFgLJO2
/yb6zeK1CeRd+1r6Yk7ACEfXMNee7RiHFFRAFNdGMLYCF2CPSX0c+9ffXOUhQczm0UVLTZAguGeS
ZcKS3o1tX60j5e1MSbjDb8JlO3k/TUzsu+Nl4QmURS8IWQUx+NeP9WitN+Y2DIUbOGaSr5M5o/Hj
wvkXWrKt0CLvGYHdTMacqAgF7vYwR0UdEerWDVjsxxKzlOd7p8qmuWI63auEC+QW8Y8wKhQ+KjH/
9LnHhkJHd8IHZ7chKGsVyWNmI1YmHAazFlu/3yBICJHn7lyr3075cB0Na+0XzQHxLoXOZN+wRD1U
HRlsMWEauqFvDcGpT7X+w5xETxlMh3E3IJU+JuG7Zef+o607SJFqYo3KauMn6DQBYKJpzOPw6IRd
EE940AorEawq83Wu622fminNMkXWaW/f56Xazx7s0xrt1mDtC7sg/CWeyi20qV1uLr6AUQNu3144
f3YXsYhJKg+jjkbN7wzhteBKu+YiFunP0+jB9JdWCePCu1qKM7nwkvY49BMGuutkpuxwlTjkY8o6
XN9oBgM2afGhAxdw0PkFys2uXV9QZqRf4Geik5oJKEzBBMPAeAZ6QRMug2cYPTheQRa9aGSQ1tGH
ITPgkxU6AqcICao1jL3mLdvO/NlH8iAEHUmhzdW5M4cXPUJ9pvT5olfDu+dy2mqblsXIQr/udehu
hVIr2VrVoRKMBi0kt+mI+U3a9kOROD4jpgE4pOteBHfNBmqbcZxKcIBMlGg2pGdgeo+aEa39cf5r
JLTe6TUg9oq7KJCwVbda9jI5kEoQK9SBEA2Uwsk8CcwHDWvkvVkOd40FMCuy9Luo8OvnIeuRbuQ8
9Und+94MeVC49jUCpB7MBZEBGcqxY4bQlN26RZuW96swAQ5ATt62gQpAnzE+xFbdbRlzLGpah8wZ
23+LDbAtU1qffTuu7kI66AgzjE2hkwvAHYDIsr6vZaa9iSbZGV77mMXGVdV1tc7y5qhh+sOJbcxr
4dv8uYO8Uq7Ve9zl2qETw5HwXsgnOViJwZ6fYMAWjy5exjNV23Nnxve/5d9v0RfqbXrUPOPTMxXy
k8GhgIW5ygBiRCVk7rrFaCDcMCOzb0pQC6BJh7CMIrVk2/MkA6ycQHZkg4yp2kCSxGo4fbdl3NoE
c/Yp2urZiQEPhG6IEaRuN2N/H8qmv3m+uUkM0J9dNk68Pj6mGk6hvXDgvUzTh4hD+Cpi/EQigO/f
8eGQEqoIyKtamtW40xSAoYG/G11tRwWPxcazbHPfTF/6VLcgjfIHLnhHX59pleUPHpGdWOotQtwr
bIQ7q3E/3dKyT2L8nj0bCdZ0bE1yBTBuv+kCcnVaKhvosY0dfSLaa3hrC1JaRCURmE3GbhpLrrdh
YYwd6r8aLIb1ROBf4DWIHuP72UbPlaBExS9S9euMphUYnv5xdNN5QfzvJtndMAobKzDMr/Fk/OiW
C8BSKnOdGzS3coHwXiIJDwuU+TOzuQ51sceKu/ZbHR05b78TFBCTEXNrypeGQ8SmlVW1Lui8f/vT
rWiyL/JO9p2Ln6vQeVGJdZdBbuv1ppYMurK81gIk5Fth1GJNKgbh0DQTY3hEzlgVgUsgqeFO2daS
bz5D1d3QNUgCuuri5zrCnLZEg9Bx+G+0J5UODOlk9trZ3XNckr460a21bOOxmcFRO82Gbqkos/ZV
1MZfncTzc4vZewkoWwkKA7gimQdVNNvZldmdCOdddzpoECvcxGkG362ytzbJYxsTdUrrFvdzV7yR
vqRQsyIoHCIG1x49eXyULIDQN4IEiNrUygeDsrQufyKX4PhCVtZK6GAG/OivmeavyQSIwosxR9HF
38edFW2UD5Vn8qIfazDGAJQkG5Om/y1JUeClHj90V/tTDAVi8IJ5zUQl4xjx2ayBOPmDdQdlgbKg
LL+t5tVyhhFpefVZ+RTv4cQOruk14ZmUOjpJjk5XogpDV6RMKuK+F6gzaIJBrg0cg/gERsTlBDEd
iTde5Dncjnp/V+Qgl6oV4YAOJ/ROMH8pmlcOPFh1JvZP13wAsRGu7+1CftRZhdM3yujws8CHzvAa
xYvpsHP/RuVo7qKMTpPEfSY4RcID0R/05CuNnKfWdXZWP0OfY6hUNeS5dtg+bZLTV5V1sFzo/a3T
a8dUxn+01GVs2S65u+WH3cUo8wHjr0bPvi7WIp2cLtsaxaoI63tp2LTqJIErScPi4tFl9Rd0RFNM
TFDIHa8VRvqhW/6uxDq4CruNl6E+GGPz2ZppjDn2uE6drzrN3aO/jH1nxVyW474HzIAYr43VVM+S
anQDDWNXFtEpHMd1nYbrIWFlSEyUhABnElNxumMAbCsz21JTMWd2aOe6EzY8A4++nmJvbIZqjXj0
UY7uKUI42HszVISwpffW+2e6zhh7J7FNtemPqjDJ13HGfjPwC8Guw3uYJLIUzi1ZWH9Zi5rT+Gj1
PsfU6L6nJqIet9jYY+XSp6WZofjT8jB5Hfv2aWLrBPzi7L1YEDveubuSZcvJORfhyAdek6wsojpT
x72USGILDv1C3joP4o9X8lrLglNbrqLvrOYm6VyFdUOcK1wA4DmyI0RaBO2huw/1B7g0AkAxO1qD
isqiYaCKx6FGsUGKQae7Yq/H31E8fuV0nVZWgrSd02dQFEjOWebQsOrVB5Ec1HIqIxNnOhZC7GRR
JE8kPR0GDmFcySpIiiELzJAIo4JdCVRP/9yCySP4oTa5jRnOihwNB2yxeDNN4E7Ap5yIXTSDtJLr
Mc3+WEW9R6j6LsTD0KpHVRRgEszaCrzODNCVLxcGZWI9Tce+ZP0hJ2ovqrjfdiF5KwMJNIQEvXmp
L1Y2m9SqaYpTVg+wwZOPqUidDUn2bPrTeC8SHAtG2KNuBrRGPQpCWWZ7qir6wOzfdSNIQx+5SJVr
7cTYboSAs6T5uPvc9LFIiEdDuLQTXZ9ycvWzA5mYWAGdB6VQj3iy+ZuE06pb3IRYxtAoKnqFErup
beoOMrn7gVsgLGq8GWn1lcnJ2dZWBx0ifGTKgjdsJDUTt13XMUmphupCy+keaGxM+DXXr3dh3Ogj
B9HYl0fhY2fVnafYs89pS7QER42fCobp2tF7mCnFF4xfhCOWWwUjBuKVMK0Xw2jNVUFmMUQH47tr
sxvSuZbGImy7KY7uUpPGXjnLq6lEHsSRvdUi54U/ksiYTr5mU5yDTEJzM1nzBbAf/TJPp2vIDbCb
lb52awysuH5Prs8cFDbXUCeoP4m0BX7grDlFB2qp8ID4VChYYE8lOhHvHdiIyYHsZVrUDqWLDqcs
Bb0RJAlKy1DGQPhHPoXvQBMvvQ8LnNEBb+S6cg9s6odMkR6npcyu4B7ALj8r3k6e6Qz7dOzOPouU
gSDOKtxXPexOLM2nLvJ/JoeBHEhEVG7Qo2AwP9JpA3QYm+zc6fs8d/Uuytu7rHZfUrcE3VLsZPkZ
aerCvfpe/SJ66E0WuGwwNOW8zZQ4eZFxyWR3nqLhRp5htYmp95hs2pSLmHl45niPXYYoNgoq3DId
yJ8KGliTwhN1B9BAit0VgMI7NjjaI71eXDXT+Roa9dFPHgBbNW3JMTDoLV8JshiOeX4obQ8TTP0y
MV7lBXQ+pMtLbsxWsx47EUxkmemBxo5BTZCZdwM0mXnQdymtCQ6BTRTwzGmIOCNOJ6t/mhv1B41P
voanu+SvVmLlz157bNjVKcze0Z4B7YgAh8+0jU5eO8JEJxEVlbqfS/+WE6JTDrjYBrCw69RwHxAM
IyRBabHSkunFx+pss9Bn7XUwzGcn4vnrlMahxmBu7gAOptzhnFMmVMwaciskGIzTHqbGxDWhaaBZ
lPh2z/ZcswIv6U9E+3IDwdFZz5lVnSiSXuqRYTw8mE3pqj8FZ0UlY1JVs8pfDYBX3CyhkWtiOkub
06wZnzOGsdaKGibPKY6amOJ/JnRyEy1V70Ou1awFbsbExCBUGIWpHsgRRrPjyWwDiIW4C4JDhAYM
cbJgh4EN28+D/6DHOAocgg2CobFjfhkd3bJtYJiRZ1kRx7Wu6Vqn9E4Dw+Gbm97fV2YIsEXjSNdJ
AxSI95Lr94MbUiOCIFkJP0W7W794C8XH6MPnpuneuwqJgdPSfc3KbUqsip6Zjw2E5fsuS/E76Xz3
1OaI461xNxIbFZCkmDnGXZ2kpzAcURm3U7xmDnNV5H4G4yAQk9TZlz6YrKZetBm87IU9gzdy5OsI
M0fejLVzokVZbSzfuRpVdzGbZzs1dch6/dqXA7p4LycBJnnH6kXZr5cPIQ2HTSgJUlzUvkCTa/DS
0WNbgknyMxOpZ0hXfGrEuQGgGCKC2fmRgTYt199JhXwoTNc45D2Leaf0AzchywrxDGHsfAP2DdkF
IqCJHot120S7KAFZqehYZR7m5dCpcZiFGlfY7nE42LWiUGOv9ubsgbkdNiAfa5SWlU9dGXIiMOlH
zgralRl95bQFqSkhnTD/eKpG41qatKsFRmVCqfTtTB+dLp/aeQY9YiHbCUcTLHxW2K2v+SRsoUAU
HSZ+zWI+TRYnkPYivzQ+k0+nydVVjtRWxMDnKy9R9l7Socoidva47jAXAI0i+1NbTWa8NdNC7EOy
9BhQMUe1ug9ZpsCq7ivccQG1CyZrEwdjZMhTnozERZnpeog+CkHilU6MVmnQfi1nMHblANrBD411
5jKQLKAVY1tm/DHmMCrCeVvn0XOGWiFdputh0d3nbNJRtlY5Gjh4YwzYT3nop5umR4OqxxlUck5t
CFKRKWHrBtTokmEc6xhQQhcOo3CKW5tq3yJXGr4RdwwiT90TeXVuB/29o40WlGEyraSv334/gxRY
rosMHmnETGHtMkpZNcmQQT53gtAUZB+4CLeaCbNjRMh6SEYSbNFhaziQeVTGSNwU8qdtBhC0cO0a
FPXkNvyAnkTqZnjzQn7co7fp/3SGOlLcFXvHR/AjbexthkLTFBNnuxUOyllR3EB024zH0atNUm5n
7JiB4UIF7HXvEC3bVSJ45boIj1RhDduyb+/0pD+iiTz0GuzuZBp/Kk6m1AVm4Boue2aDdyAMUWcr
dzxNKZYxux38tQmdFlEkkqCEjWl5e8BuUWBtFs5OSbkHQ/o96dpxq0EHqK1RD9q0/0nm4qUPrXxj
apuWEwK36UAePXY4ZVDXQ8bWN1aG2EMi5vHDC6Oi4s7wkkWjjQOCZbFv/woRPecQn87NXLxnihAc
FqR7b3TSk1MX59CrkNotsZZpnV+Ykr1UohwCO44hCGlk+dBKpX5BoVOb885yuBoy114oNadz4REW
bs+cQr0YwLvklivN6ZQNjrxRVI4Z3eFpDHWqsWLcqT7fU0aftBbigzYLEcwOUQf8MBNxH+5Qe9+S
/lHSDmpgxHDvg2Sak3EnE36wTaypNF18twVpfAkyS5VbaWD6vM3iNo/IQTrwFsmPvXBpzcT22ung
dNgTz8UBkFB3QAdD3Fi5O1ho+Sak8ZVJLMksvhT3ZSy0mGWX5yGK+jEk0JgTd8kRCYFfrGZi1zOc
KTMW8QihE7t8wqqKdSAfamLT0nE7axGA8QTO0Dz+TEw8V8RCeFuH+cNJ6Notk3Z0QWcLJEe+DH5i
bmHPE9Rr4R+vImhB+DuqBiI6MczYtaEFMlxDOdYnuw67R4MzZp2Qv7fy43g8K503P//2EA8oj2Bx
pLBu+dMHZJNEnMyExHBeWxYM1Dqpyvl+idmwim4cCZO95VRPTqmbzMTinTWyNHeTe5fl0S3PELRY
jPvAeCyB2mC2ukhmdEjKQ129K/kuqtaG4zmu/dn3kBcYn1Npf1ohz6MpILoM8UJMtKH5W/r7aKcP
TfFf7J1Zc+PItp3/Ssd9NtpIAJkAHPeeCHOmqIESJZakF4RGzPOMX+8PddrXVeq+1T5+9ltXq0ok
QSBz595rfUvi78zah0rhKJ8yKLEFEAv0Q6zcdETiBPmc6744jofK0LhWcfyG/v6seYoox+h55Gyx
HAznpvdyiCIDztAxy3jkdNQLddlfAHLHC90hyMra+6QtllHeMChErL4Z66l9GKwanHM+7vHMXCHZ
R9Df5s2aaHu1bDLkvXSeF7Hw2EnADW4MD3YJ9/0y8tVSIprvbXrsoY+tvs4jkIMcrjpMC+tk8lGs
t902YTS4NOuIBD9ZzeKk+W84eCxj/050OlsrSlB7btmSVcS4alhgHGRVj5FNGg20p0Z8FlWIzjXx
ntMwuJxKPAYAON+wKyAshd+qt0/MIFbIFKAd6y2BwbF6HZPhhKAHbyTx0DWSVmM8JczxV7Z262oX
tUmLNPFo9mZJhuaacNSlCgXouwRWXt11+9Tz5MGnTs+80Log3HNWZjW4BpBiTynnZVFlSzKC4QDU
sCGZzLhh9pTqNE27sdFYgrqLqXco9jXZr41t2BfB0itjZ1ciyNejLNq6evRMv7iABAHHtpHdu12A
1VCY+vS+TrdQwL1FB0FjSOGwpRli+xJLEXJyPhKdfPTvZZh/2onnwvD2pq3dx+cSEXKfVmzUGeAk
9DjrsAuQVgMV6h2XRm9zjHMsg5NkMqhymiwarWtV4Gw0+OI1V+x64cBwQxLHF2bofCWxirGxxhww
UB++hNhFOIMek8Cm51RZN3pmfOsqxJxlaXApbLdaILX26SDPGadC4ZfKciSumA5GlJXUXSKngoyX
IX3phfIkpV6BkbCT9IfI91kGAaoxw0ckozmzLT4Q70mSP5SwxDJDiw6tAVoApw/fQlqjEBkOCjXj
wrKGp4T0u41txY/KKqu9VfsvOjF+usZJuCUDV4eFUzVFtzOkfu2N9i6vqnth0JJmdAhAwb9qOe5i
Msrei8ofAGI5T2bqvuSxBG1b3OhOdN8GqKBjrcxAKCVLashtbYLe6qF1MFZiKi/ZVnn+eTSI6hSY
Kxl49ptOVbiHnBhXTBEhYKAbpCOHKWJSqiqAvY4NEhEU8t5q8C93vUbVxxHbZUqMUa1jvatMuAnD
zaRyOfO/b7UYJ1aMUlhY1rlqyFedJKFUQfKqeR9JrFAb2QIDAV1KIIG4fyvdBuFIQGMZoMnyu/zQ
jOZnqLq3pkNwGBRDu7TzYsNEEVW0u60hbirNemYC+OLrHWmUNEXRqLFTIIv1scdkHqVoXb5qYXuh
mbm7R89zo/yqOIyEeCwys7vVOmx8jUab1v9ABHKIBihzrh++YmE6T0ao4UPSkLPbT6jJOGmO5T5l
5aC3aiHNZcpSzbmU3ZBAxurO7lPXWx9KGexLnUN1RUMkGdSLRwm/7ND3xBMoXtwVJvpFb0umTrAs
MkZDPbJpbF/Dxqp5cAuyH2lLW2T1Dt/XrYc0nQns+4SHwOswmk+mT5w3y2wPyAfxAZY7fWQBw/Hw
CTUDbmE7MGNMzVPkMUhKae3bDo11IR28pNXzkOCX76UuVgIyi+Ij1IJ0PCbhAMksMGfyM3NHc9V4
Yinr9pBwfNxOo3ffOo44NO1ugHd4URvFBhRUsJfN8OZXKmKo5to0XrKlawfdCVU9KrE+vkxYmYmV
r7ZlL27i1sWCV6DOrNDmLlXcX2igy5rm1FZNzXLiryxLuoxJllDAFxECIpQsR3pJe0IhAOkR1rlq
9Xr2h8KsC5P+wa3wDjZaf07o/sBjc28spd/GFtydynNeWZXpBZsTwpiRzavWWgRL/qCtvGLV1Nw2
kwdloKCNROmIge4GQOr4YsLVX0VtyUpQw7XPtNZbMrdvdpQd9AUMiyQjN3vNCn5BkJxL5qUMNJFo
hWG1bLUGZI5X7qAnxqDL44uww+QZ0wszwxLhRFd+NDSJye766DW4ahmrKB+BuXXNflKPKG6Mint8
mKBNYDFRE4cy4o3XpEpuzAqrZM8UfW7uiRIY30DHKh/GjZOAyaw7SgrY6mumdJeFwwrbqiuNz7gw
KxfLnD9sZZrn6z4d5Mqg0go7hPNZ2IDf6/XnVA3A+kFgWIjGMjo7Pf0UAHCls4oGZ1tN4HRyDhjr
LNLO/ciiNZFhLrDfQH6g5+YgtcgbEF/9lH6bpm0U5x9Nb18YPq+WSHM7grLihWi/kvUKbIRRljYx
KWu8faa5BxFi/koQZ7u+rva6P95mxGixi3F+sAGX5nr2jdpDXw8ODiQUHSlS+6abAmbzDiNFyfS9
fmjC8lQhJwJeAcipGemQteaJ89W2NQUQ+DKd+RHfQ2JoqphyrXH6oa2BE2pAdAVj5dKbpntWmnoR
j2QHRKzodaiI0CWDFCMXTgRDJUQ2swrISu47ivCl5Tnwa+HgLCwjv036gz2C1VbhjR5h5uimxzx4
GjRivTtUcobOKTkj53ZZW+ZVSNeUAguEf4adRRK9oJmMYAYCpwFYBBuXWQ/PTeys55ujwCvDJCtF
STEMV0H+pLNDLi0mTuz75aNBd6dQ+ATzaDyHSdssh5aVpSdWvKfrF4DSj4Z33sVlEto3swm4J54Q
CPdD2fiwnap1HLrdbso0nKD0tBMLYPPk90925Y4LJG9jZuPLollbeHYO1lY/Vu5NF7hAg8L6HDhw
Rd1TFvSvBPlR8z9OEdVK0QDktQt1bSTBI0VnscwNAoNa65EVVKCJ7I9Tox010KGIXWg7l9c8hAd7
kDsk7C1CQIXJxmUy32fReyFwO6Oz8Oc2glYOm0Bw1J5MJEfCpY9kGNBTbUB+QjdfGJkR6xoyEQ2z
nTmzWePXgZ7rts5ILcx6HHBdQMc0c+cWU78L29IErrXl0AQly1DOtpQSnG8Dongysmml5kljo51F
Uri4Z+gE+XUe7LXiIUkG0ORQew1KJoooKCMmQxmmOGQwwXiOJlYS3bboAYrmIJgvjh3eKbP3k+VY
Dpeun9z5qfxMpwPRuA8uN3lIZ3JZBa4DDAiyuurp0Aa0d6iw8faVqt4lqXtZi6Y9YC2dD+oAF+ni
HxzH+qZPPOJxVnbrSL1pFig/V5bXvRA4NPz2PiCNakc+6RkBPNYmjzVmotu6qFJvpSt6JjbtSAYA
PTMomylND5saPtqLFTNfQn/w6viUTdIZ7hNaR6ug7yLYBXTkpaCrT5kVr1obri1fdlUeGUogJHCs
91QRCj64zoYeDx6LCsdzDXSBHLfVVMoX5eNNxIJrYGDlsMQQaoxpSpAcuQgz4EhDGYP8dxLW3on/
r7FkL/qdpo0fgVl9iwK55WBzN5AcUhge3ljryJPdoa2iQxo4wNsCSRsc+6DjtSsGOh3CVZ48YexI
ZG+WNs2SDKi5H6aKbGRP2xJX4sA+NQkq645mbJRHrcXnaAXVPmXGqdK63SZ+dy3KJlyXOQfhvvf2
jizeBkYE2sjIKgpsRMEtpseku8kxZnF4H8AHZNqK+oVPKmKx1y36PZBp9lSPK8Ol42zXxhtqOsVF
Yj0gwmBdT0zTgSlqqzyL3oJBu83y5BRZ3bfJQzZAT/gtd4183VCYFY3cobt4iyo33iNlXyd47Qyz
alaYieqdq9TaGIB4FcELqUA2vJnsUoJRxUPnOUghca4LbI5Q88dF2uBeqUtA0y5SfgZZV74+aRet
pT0gynkNoFWu/b57HMOBGUDwoAO+XbYp7gxxmkYaBRKRxxSnIKAbWgI97bZpsGnxJQmwP+SzcRF/
82JK9ApxLelL4smoRjpC2TP7u22/Z0P1YFaU6ppHZElUHwutvWhiDiD5kD1HDrzFVDw5AxnGXsmA
P64Cc13K8K4zv+V6spvKML5ElL9svbXAAr2MMXQ1Neh8rX/pTPGUVc2NFVvnWlBIdqF5gdQaUmi+
GrCgcm5/wTJ9EhVqn7ozwIjKaG3maGaJV1zZqp2j4PVrxgTdyqDnsg65sHpr5QgrspuKLVcbsvPY
yOLC7vkPekMXQvU3YYn+u/Xh4k/SOxJdRqMMoBJWPgiZYohPre4wS6W1OTQPnkvrVNloj90kfixz
siuioqQQ27j4/gL838WmrWDjYG/BWTbOTAnIwF0SXqoQBTseIBbIaoAKAYdkI2+crGPSPpsyjNIA
Nmnlj65F42Mcv/kSFKeRBweAMBmvZ5Vroz0qm4SjliGCxGa9ijxAMY4QnORHH1tuO++gNL+IqkNK
a6zdUZ1JTYGbG9I0Sh+RPJabTueV6IqgXkc5yvNjKX6s6uEzG+NrN3XLhZGO1x0SsFVYRTRxxSuC
xvRguBhdKtru3J6wOky5CWJs716mbvQwOdsneoLuDqwpBOQI8SLRUU7e3xRDc5wSVWwcSnKT/Y7y
kgBjTZN7M2WsW0Y3fTUXN6N/35kxgbqdeS3hNCkDE7bTssfrATo5GVZ7UUafIicptj4ncfFsB00A
Zas95h5vKe1Xlms/FSbLTYlUc5UEzdw4LviCTXfnGeLT6xkBGWW1En1EbyuFguSjFUdYt1GtPAGg
PxctHCYw0atMcbjKSm3dhe2zilMaKv1w2TRJtiHh2FhNDYJkey0iEBiOI52VK8zHQmirllJthcjw
IdLp0hrEP620ArFr240Q4HrUW8g/sd3YGe7q9D1iSr8KHdvYWCiY4lmKJ9LxnSgUCo9muG/DiWtH
E2GBhPOQGHKaga44lmc0mA1SbNQLsYA2r8RD6KCDo7Wtr0yb7rMxMrAEmzBnB2n7Bg46MoQ1xrpX
nyip0LOfpAVNsXPoJXTOWadVvy0Uo8ccetYFvucsV8USRQOh23l9LnKXlGFMaZrfhit7pjskI0oc
f0KdPJLSK7XyQZZQS7BythYMlDbyLtKAfVuPNHYlJe2FQzHimahWvZDJb1O3u8g0Xv1+pLNlwh0k
HDkFxEH8JJqzcrgNw37XRw0NsJniNRJri0O8eC4Lmy8kKwnFiOWH36vnySErJ1ch4z2Oz4FI2SJk
fHmVM5BfJg2bQG7Kt9F9isBeGJhpVmC1ZgOZcQ+uN1oOKIRWJhr+1aDpqGPs2bBlQI5LSTxqmAgO
4NFWBDpg+guwYzlB8K21bLViu9yz640r09f2U+XeaSY9XgwYiKy3cCa0hR/Fl8Wca8ZsAyt94jzQ
00fj2EzcmkKjC96XBJRQK5AsCAgRoCkDO8rJ0v4YQMKT10NWj8Bax0icOdXDkGSUMBHc/xpoJ53A
Rt425rvM20/JF7HpUuWsRPxWODT0SS1aJigpQg+tIwdDAsI7mF0EblmdSliUMuxnhHqzh3jUtWgq
HTFwWLKUg8uNgUKdEf3ko5ZAh21uGnRgS83PtM1oMrw0DX2r57WAMmEfp640tsKHrpBP5rJph6Vl
pkfpP9p9fQUa5aAA6kXlg+Z90lg8mkZ64gAbwpygt6wSuY5k9NBKZnxVEX7gKXk0iE2Cl9gStyCE
BKkCAIEc6g3pvSR0hYWx0zXzgWiyXKUHO8fHUgQF66tRkNnA7Rw3M++0fM5aVu0RfVanUM/ZArgV
ivTJfyl9JJT1qDIGbsFDRrhoOy8oTnrQqvbdN0b411z0PIJHg3ZnId+dQnsRhWlvujD6lJFRbDtD
RzhmxeAxJs7cbB1XadWqa5qce4kv8ALhKCZkT6f+t2g+lwpDKy2SKwZnLNIukvHEA54dPFlSexw4
QWxUl5+Re55qV29wiN25oq42k9F+GgNe0DImlcPKkKIU3GzJDOZAD4L8R+0d2272DFAmvidefLgb
UP6kgjwBeI0Mrnxz2NODeUfatM78V5YvMOIzBmd2T75Mc9Zfb88b893sdgmi8dskEoQ8T43VMxSF
lKUX+xBykpWqbeAj6ircA8IIxIt+cUGdz9vJL1rMlvhawJACJbaWZAhMbXx0WUhadIwpTGlzXuCx
fU7ermrjXeemTyVVQTj4h3GKn8TEkqQNm9x5qgyO5b0HBcMMXmONfeitzNShCG/LJ1n4RyG++eYz
T9xFzy6YwACCz8hk0L1AUnNNYbSKiupVAZOoSXbsv2GYJcCv7R7cbrhiTL8qnFlQwVuEm9z22WNZ
chVajgOyrg6gHGIrWaaoDthkqE717dCgHhZrM3M37g2zkbWUICUScUvh8Vx11trxjh6tTNe3biWk
ksykYJhVCWpgBNF6By8BZxymJxzcg91++iZj0M41x0VPgk/vir2Kol1rBN9kAcaBQrXlynAifcpR
XVPGL8zW2Ab2cO/X8UUWo+Msj63RvRviQRB3xGqyyMJ4HcU8nlBHLXU36j5nlHERaM51m12PI0eg
/x+3Os5xq4ZBBul/Hbd631Zx/RuJq78tX8K3vP5tX8/5q/WPAazff8XHyxyzqtnid90RjqVzBhOm
ssV/JrBqtvG75RgKwYqj8GNZih9l/4xgNcTvpBK7ii1JUseakhDx+p8RrPxIOIZtEl9sO8KQ/0oA
q/g5pF3K7wHtrpS2zs5loCf4OX510NFqd/Xob2xJUx1ZKqJKNnLDLE8gYnCsyvjZnoYzaUf7yYXK
5h9MycpqGN4NzKPbuLD3P1zNPzJif8yNJ3aWYmhOk58v/j/fkdQNyzIsw3SF/iWX2Xb0sTHsjrSf
UG5V04Fz0rqzPdrZojT7q1+/mDV/vj+/mqSnbpLCzDX4+fOXrtZVzOL5/EwZMCwRKOj7sOYz4v5q
nuQaWXFDbbcInOnOykPSW4BydGBhnH44Wz1H1kZaD2UQ3I+auw/Jd5kq6xNl/rDu6pgslDH9nGrA
quW4KUHbswqzhH+rZbQrFT00W6+YdJtq1ky1ayer3jQ4Rb000xUNKiixMrowuv5NditzCG++e1+A
+R9/fR3++qK7prBMm8a0Zf18GYwugbVSTv4mT8uZ/WQTuoOOgBMaBMC/iUP/OQ39jy9YGLZEhict
Q3y55cqAyXFHyQO4dN3UDKiwSGuLNABQQoeYScnw9usPxyPxpy9ZgY2Upk4Ssmt8vaUq2kKm1HlF
PSyu3FoDZ5gd626MN0nt3euYHXLHZ9Nw6HBockcC0XhgZnjD+DxkNNxdYXK6SvWS42J4aOP+riSe
xYd16A87h8HZLtQsrKw8G79+42K+7F/uzp/eOOvDj+HIfQ0HKg75WjgeEczUn1NItfS0OrShwKJQ
wR4839jnvbmj54chuIOX7eC9wVyLLxEZzf/LG5oXJUfQj3KMLw8nc1LMXYxGN52f37NQ0HTqIC1o
F02WvmcZ7Q+bplk1DmcDWFjajpd0biAda3dVq93/+s2ov/pa8QmRYM3NJJHT/nx18nEIfYsx3VqV
xYNtaDdwIy/dTFyNZQIiixbNENK/ZF6NlzII3W1LZRWjzWmi5jFX/VVre3cerGTUFy2H1y7F9aFb
jw2btkE0C8SdEvNQ3+9NNz3l9pjTd4hoBQMVjz6jcjyj1ikXjifQSGQ8xlOCKlBW70OtrsM8eBW9
c69rzaMwmJSCF3h2SNzxSQBs7fgTUfW2z5q7vDWetUydDfq5mn6dNKg9PTflO3fhqtGTahG9r0H6
RIxUsm+F0m3OF8Fna3dnVeH9COSjQ7ksDdZtAQVn9evLPF/Fr/egKUzTNAzLNV35dYX0OI/qCfKa
cEyfW63GnkN0Gkd1JvSgChZDYN02OviXX7+s0P/qdQ1TWToabaykZKD/eO8jtUMtwMqwJrCF/t1D
26IW0IV5S+ds17vqooNPGqQQALkyv35t8y+WQ5t10MCERMy50L+8Noq7AodvGGzGQSaHGr5fGxEQ
NeKFkRX2hSxur2TSJnsh251d39vKyS+94WWEULIkmJb4hLzg3BrllwVeXcromMOURWoifLEI7605
3CTDapgmE03Q3PaMEDDD/CB3ONZvcBcQOin6Zt1Oh4iaj1y2Kl+5ZItL0fF/QZD8zUcW5p+fJkfX
0UQJlz6kiwv55+sd1FVvjJn0QZEQVINp4l63rlDIWpvUFQuOPygGqkdbsBeCbkLDrXuv3RwNzl5h
TJLWZfasKdIZgBmd4LudTPsV15O7aYcC4mucHitLbks9eUb0xYcN1WbiT4sEdTxDEJAXQOpim6Dz
hggzx942zbBr0H9vjYxQJKsPdwEwc7eJyb3KDaiM2oVm6Wekvg0appWyMRtOBoPpML7V9JL8vfC9
st11zEiUWT+CPRtZ5BtIGOQNDTNNcAIOggd7RdzK09zNCzobB09mf5IJh0oixvXhzmfTXgWHoucL
BeWFV0S3x8WQmHddY14DXaZLjgKNVqBFOthIopYc9pRtzbLMiMoZHHiouvZiDhEDRWPTuaSaTbQe
oLvxT1PD3Bna5NBiCi50AYOHo4VD29uuk+c29S7IKToas6QqlnjBjQugT16Rb5jhQhUkoiS7C2oE
j2AEiIAc2BQCl+YSQC5abKhrlH1fFTi4RnNYiIANDvM1GctsaaU9G87x7FjId6wZZSCB5KWs4S28
i5UKg62p1FuDumYk8JigT/01Vt4qLpwASWB6lzbxK+vGTsbWIQZ/QqmWLCNl3v76YZz3uJ/XH4pc
Q1GcoWLXKYl/vi8t3fKSRJjYP1UUrEgOQqRSBmiJ8viVJeIx8T69CFH2XK/8q6/MsmPicLEFxYqw
vuy+jmvzpaE/XKNThYSQ3Zpte1mV3Ac16HKJ37/FPSF6dopfv7Dx57XPFYK1VrqmlIIT/M+fmf/b
g/UgcwScT7YwNF1fda33GUfFtV3lODEEhv0egFatt1dgiG7bpgSizYRaBQOKiQm5kVY/GLmFIHiC
6l4e+9h/N4zp/Ot3+ucvhzeq5sODsNiAjS91YxHC2KI7466rwXjlyaIjIwnuyk6VFq8rad0qdsWh
9/7mAv15rfr5Zb+sVVicM9Rh5KgGrgf5ucbTYAbJ0RFonn/9AaX+53KV1+K0JVx9/ja+7n9CNENd
VaT7oQdf91XzpMk7OdZYLMZN1Tr7UGM6g+lwIFGAlQCzIcEuEuvcZDAKCATPHOpl7EqMiQfNY2CY
iaeQiMauyr8hIaUNWJ0mnLhLRkdIMSTbAYKrAc4ZYTAsEaPCLmD64uy3WM0CUz5NWg12tRgKHCp2
vpwina5SNaFKD8n5trurSOUjLH5xKqFoUcJIeJK+tYNi0zdo44zg0y+sWz9oaUg5G7s190OQJ/u2
yY5+B1NjLG9hRjpgy2bJWGhvaVrEypCHKeMNuRbSprplV3afGDvpdM5JE4SYy2pPDRMfvTEmw6Pu
tLVrs0hLhu15IOAhWOl7E70ybkFUaDBmDQV2YCkAJK/1wNoWPp1MxyLkh/HYsmypZSQyIhxGzpIW
bMzFoWvjTbVaZWEJwaE/hLTnkTFi457LZASnQd3dDxl+xqrKnlOLwmtEQur5GdD+8UwYEmWUj4w5
QevQWsUp9vQa4Ef02gXxu8W4taHT0/ZssOFVguh2GxjU9sjOkZqzHLugB5jzF+syGWmg+bOjsGIC
47j9XRd4x9FjDe+An2wmOZ+kcGXjJykOVT6Q7JQdMcBj9k2jjQl/esJpl0r/tfZHaBXgpoNSO3Rj
woVpw0/UB4xZHsN25hxmUQI+JD82aBblxL7l9Rbhvny0KmFxgty280gpXw2OznQDGE+cXTpFf9Ub
6XPqtrCG61PZYv3PJuzYhLfnd5p3DmtsJP48B+utlVO490HKlSsU/omyhq+g5Vq4wLJKb4wEuL6h
xZSUx8wtMFGmr7B7xi1xhnx/zrOhMfwKB74IpErHEL+Miy6ZeYZPDqtxIi0B7xFkR34tHa/2tWVk
hw9zi58GomuAGslO92NSP/AXntOBSChr4MqYhE276rp2Z93YICk1LCZ/tgskngjT2XbOOGNKbxpc
sDO35bp0jN28vzURY8tKAqcOM/2m1jD4CPvCEj5DAx4KPIXtAzOwBQOuBNsJyahQhwCslnhh0iLe
F3FwVQzitk4QiTNceI4065xI98LDYEpTuXykm3BPoXZlMOPk+b3oNPJW0ELf+5JteMhMSSM9fqdf
/wkPjEEL1kIfXQ3U9tuZMkFRRyScFVFLqe4jE+i6UFtRCe5ChA7LQXIqroLmowQXadeNscRREKys
Uu7BnDIPDWB4ElY89g5+wJghdTqnkUwaZ2kft2vSly+quQr68jGa68l2olDT+gEB+qjdGQ0iJ2lx
IQJiopayfZIxKqrOEIt4QhQ+Rt6VF6Gw0qL32ryvBTbM0SduNpvFGyN4+D4Z1ynBoHZc3sDBXJGU
/N7UXrPjCHHdJZjJh4TCT+t57b5VUN37d7I5qTUKnd7SuFUkRCdmdy6s4rH27QNVd7pqem/Fc7Go
66THeag2egnjtuLAhhzsqnWPypxOaUsjVcijrTp/qZipLa2bKOP8a0k4wsIkhXEyqoIBh38MkF2q
EA9rda9L+SgSvhvGiMjHMuD82Qm2zD24x3Nj51emkdD6sa8m/Bm1Xq81xRfkozmrNOa4kWsy+59C
rGTyoFlz12D281t6t6R2vkodUEhz7HDS4eBDxbcq2uyY4rDdOvFkbkOfDCDnpon6T8pvVPOhcW4M
78Wzs0szQa7JwNt2eNN6Q3KBYx5NmHdcR2TCzlMugLHp4kGFqUuSSqOvtCY8EVGEC5tHR04R8S0m
V6x0y4u2lDxjWbnSC3A+qX/V0QQHBbFUDc+E09CVSlO2zFqymLPIvlpTsqb/7gNwwNtVG8ysoFR0
mXVL5nFHB58sm9hGxBVUN9JHSFpBY83kCp2jgxiahUKN4WlwyU0P+C39QORbzlsYk8OQ2y8KAwEf
Nzg4Wom2IE9u62A7EB7Ih6Cq54gv8fUrxktkQTC2fgGghXqY2ZVRYaSveCwtwVOIOojTxki6jQ9d
HmZ3fLIT8sld6w3+2Jx0jIoibsS2LrCbFdMuz/OTDpnHknPZPiNKedifST/fFG56UaTFtV4MSP41
mFM9HCxflo+DyE7M2BhaJ+0T89RT21ufbqF9hEnN8zQTt2S9NWJGHhI1nRjC16zqX/3WAK3W7jqS
O9wkfAdBzdkCeQu/vdrH/fzJSBhyDcUZ0LuXAfdI4bL0KLcnTuMBqBT3JY1WN4ru3MB4aWMumtMk
r7LocMrphM/QXq4hA9OWG9Fgejisf13rKPNPpbYrDJrRNrRzxYl//vnby12Y+fV//Jv4b5lnThKL
v7vu4bT5hQP3Wb8j6+aM6nkHbfSlwSnylhgEs4YorJR4iUdv2MM1+UYPNDWSTw6DCN0dyp3Jz1ZC
IZ6MsMYsksB5oTl3Zq6fkm7KY9UPdE162I9x3PEfdfCakKPW6sG+cxgr8mDm5jbXKFpl9YgE9XEq
1UcibK5aid8aXQRNWpa5tOiukHgzCkM1TKTadGll3VMYBO7Cnm93EWWnzFX85pIwPW1lhw3ZGCgV
7OFZwkEYJzIXPceiNMpPgYN2QvOADxfPv762xp9bCi7tbFPB/dHp6LtfSnorN1MSLHNQMCMFXv2Z
DxT10CAbnKHuSu/ZO4yB0y+1A4IrzN9+dbQjK55R+YDo4HZbuv0Y+ewqutmf0ePSbB5JYRDWdTWZ
R/yCt54T3BrhBLi9hcSLDmr96w9h/sW5xOBlLBM1gT63CX6+QaIpcpouDch/Qi0adPkljjlsTxpT
1gk/U1Q9FujOIGCSSSxwnlRHw1dItaiBVUYpFsVEOGb9i6ez8kx4suc+QdyD/UIdOHe17ZKvrNXs
vaHnJxRMJzw9F2FarjpTu0gLyt5ff6J5+PLldOlynwubdqYiePdrl6kMXDP06C+So+yOa9iCJxxP
17msalJDdW3X4hyug8cJVF05DaACubdXuhGcAWMYywq49iJOcxP50H0UxWILMOoTQqf+N0046y+u
vGlKDiEzCMZW+peDlmcCz6A9Ya9rPHZrN84vAf9wd89PGCc+35MZzTBlrtGr+gFbku1TI3itdp1I
eU9XHB0x1sGFp6ud3al9UmenuZdpC9YgPaW7xBeEK0H7MPoSaQEBdsFwpbv5qcu7K3q+mCKAEcUK
u68gFbSGSKFxxKw5qOBSNLGauBfASUkH5R25afI3z89fnMJMwNjKZC5kM7Qyfr7zQH6AyfWkvZbU
7HPaWB3Rj2NES3dWs5LLX98Wf3lXOCbeD8Om8+jM38YPCyH2mTR3c+6K0C+OJYEfZOYZOVo83Uhf
2CXs5Yg2dzkvTf/6C/OAmTpDCupH+XWVwLsUhu5kc2bzx4WbxdbKSqNz1MUX1uA8+KR2Tyl57SC/
079puP7VFZZMGh3Bq0tIjT9/5klG8HEjPOIdStEFX/Rt1ar91NJzBIiU2yL7m9VEzF3Unzs7rIeS
7o4jbKac37sgP1xlVLWllZjkJSYl22Pm8l9d5+/CJNdo9wVPk4WSRrBXfF/tW+J7VZQev1/w//42
/A//Iz/+8+Xqf/w7f37LC5JaqKG//PEf24/8+iX9qP99/lf/+bd+/jf/WJ3+5/1vn3n129Vpc//1
b/70D/n1f7z86qV5+ekPayYyDefKj2q8+0Da03x/Ed7o/Df/b3/428f333JPGv1//Nsbm0Yz/zY/
zLMfR9DCZff+r6fYR8bMrf+S/Omf/DG1VvOMmc1KKVx6zj9H0/3H94G2KX43bGESYSNNw7Lnhskf
Q2vL+J02kJp/ogyXdhCzhD+G1qb+u04hZ/ATZn6uYljzvz/7T1/S//nSfpwRiy83qzIFb093mLMz
kmA+/uUB7WHETJYO0d53CYxui/cBzEOfT9ZNbTRqzcH9noaBtsbrhcIxL269vJV7LIZbEI/3GWAP
xKAwex3I6oVCj/fDtfzj/f74/qwvDSqWKfwx8xZJP4l3Kb5UUqQVhFlgCnwFmIg3fhtVm1ofvEWJ
oQcjZQYuahO4zq6rMNzjeI5uK1+gK9HC26JojAt7wmmbhrPVbWCXidul4vSOEqq9jx1g5LqTljcy
20/+EBymOr0pnWy8Vm71UuYmTueIjNWUkPN150MA1nMiF/SsbC/8MnzRRzFcZ2bin8skAvk5I2eC
mJgRU7z4Cj6SS9rysetN85rg1HXn9Xdm2Kd/d4nmS/DD088lIg3RFNxidFctuog/rzelGnM0B/+L
r/NajhzZsuwXwQzKAcdraK0oky8wZjIJDTi0+PpZ4MxY961uqxdYkVnJDEYA7sfP2Xtt+lQxH/aG
Oac8/lxSp4Gc2Bftnr4RDc26Qi5HD/hNd4J5ytWXWwfHyLJQkTwmcbxFqTYcwxEhppGkwXHA2+lF
kXantH+vRToek9b0767WXicOrc+FAyIP4ve2HgLiCpTyz2Gec76TcbGovHA8GVGzwpK8dbNKvvVz
96qlTXyM0959mzr2AnzSB8hsKAEti5NYYKnHKHAL/vtN9KM9+Mc7ZM5NR8dG6mFa/9wMynGssyC0
EAmi4xlg8yUpsn1s/f0DeKF/Yf5AgrSIj9CPEL7iwMZ1pZPDqrWk/9ptHx89qzk3nbgobFEboyXN
2k+G4JySWQMEJjk7TZ2ew8z8SOMBBsT8rSaCjoVSKlwXYtDvZuslq9TWFNMaT78P8wW9JuQvjAK7
yYNDJewuuXvo5kzGI9/0cG4i79S9mvRTP/Pc1cx8/7kIQ/2/Lx1frXNl2Ec/SuYCVlgXIiuiXd9U
uyRUBel3ssBI1ZAKG1jepiFdL5ZF8iFg32/sLCGQxhLGbuAEdxqj+dRAjEM3f/XzrSgMcIC3UXwI
XfJs+qQ9ajPPvWGwd8RELfyY4PUksC/K9auTX2Ar//ePb1YN/ecNTtloMbhgg6NgcZ1/3OBa4tUp
j+/AoRU+sAmn5RKG7o23hZ0d6OY20AtSmnCSvvRWI+gLlUTW1Hh6Q3oPvhiCDcpx8ZT2ZD02jXyU
EwEhdjRe0tyKT8pSyaVOcODIS9p15asaIRwmhVOcczNEwx6Axy5nkLmy+3j777+cnOvN/7g3Hcv0
2Biox8T8K/5jgaPcTxx8ID0a6f637dH2YPY0nH17jPYkYpxD5LedMZCL15N4OOao/I3orjn+nzCS
BClqfnj/+dbU0ZbynNbCm8v3fi7Z3BpCEBms/FHfppoVvfqk9ey6mHpI+knM0K9wgIxE68RubRyi
Ynj8XNxu3CsNSDt+u/HRFp1zKE1kyz9/GFbp+LDcEA8aOwAt9QUnnPqWBZN+cypfWzVe76x+vvy5
uFVMiqcrg2NXjtrFJzp06TuW8+l44paMMnwBoNhtc6vGLe6Ya82T0S85omX0qaF1oy043yjCNEpi
ehwtXg+VV6+4ZTz+EQUTNC9e0iKN13VgmXvIl7guGXUtCNbNjpOFvLlit9robvtwYPlfgSgFrwHo
0BZ5/r2Ny+AVDMwae5p49Lb6+vePWPwvHzGLtINAhxqNM8f85/+tPEOB7kS6T5uwkwIXaeXeA3AS
z8VIK3uq34PcFb+CiTkTMwzWa5eB63xhMrnQJYAtoNWHwcYB3OXxtNEGDLhsa3chO3n6uZhJJml9
2cUuQ0QN+ifgnJeaH7Bfm60Xu/Yp66r8MLrNMaqGGmyqVe6d2jLew+mqWs88tQ7AQYty5Kjbjb8L
3PY1SLGpgW/8nRXC/kqKfVNZu0YV+RmoBNOMUq3DuNYPobbXsO4TteHhcxr1yT/gSvr/F7d0Vv/+
diJO/h+PjIvWD9yVrUvJM/MPucqgGSA7CjAi/bAOHbs9QFbGkEP6Skeiie/Q4Bq7Zh9aBA7kQjzS
+SKN5xrp4D3u3ODSynLX8pOP/3Up+2alBh+CVOP4xJU6lAxJvy1ix3gTTA2YNfQ4S8keifRQHEZg
RVsWzwOneDb8cR0IUg6lV0wPMBfuSrN8UniHyT0btjr9JDpUCWTmHM/ZMgWr5hk8IpoH1xBcEUQ+
64uwDWdHCTVPbezqXs8XgWJt2dYgS0pc0GUj84thjMFeTtUdolN5bFsbcpHh6wSTEzikNAW5YMhe
OXQeNeCSDCTC5spI/xCVqMB/LtMEiCHVwg8xzLYFv9bObWJp53qyaLyC721S5i+jHd0JvAX62uhn
gS9J1qOx87TSvLnzBVoH3LPGwrJdTM1m6HJxzRiaEvmp2jvkdH1Fty+72BVZYz7mPlTtFZ0vuA5i
Ni0qMecndHZ/nFzYpnWaFx99NLy3aqgeQ6Dyc+jRapp8O/+A3/EMN6Y/1eEY0/TkUkxkUkWleciq
CRG774pjP1qgxGPtj9SL/M+/33XW/3iImV273nxgttCM4nL9z4fYnVIzH2GoLsNqNYhOPcBWqF2l
SFCL+cDPDEiACHrxwECO3nmYtR1FZbLvcBUerSGtQV3n35XIGACFwN53SeS++bnH1l6FXxhXtW2o
2fd8vBdJ4K2AeZJ/gCnmYY99v2tqeBfR6J1+LqRY9Rs/MsmWC53uRYEEqoiSePv3X5m7/5+nA/RC
tC+Z3dtCmB6F5n/+0qXX9K20R+aF814/Fs8/l5QcQKLbzUdv2rjpBvmrngejAbOfZeXIbG9E1JsC
wd2rAOV00nyPWUk3RK8ShjNIajrSP3/q+E63Tzm9L+veCl8Hnyw2vPBigpk/KiN9kXFIk7xetwx+
H52eNjhEULoETTHA3uFLAMvmkpxTmn6dLr4H27KJfmW/Gxt5q5TUwMTUyMrzEQ5CMyxzUEFGN/R7
NUEH7arnMqYNb0TlVwxvnpKw/CiSy74Ooy+ZwHfQkhGbh/fhCybG5USnv/k1Wt57TUW7bP82mvzO
O5IXFbS0QeOEHSbjx2CxoWHUWaZgEenj9DNhdPxERkPfwyq2rkMO+2CBd50ce+sVgbnE7awWJQxK
NgB5lcSLTh9eQxT2mEe4M0EyZfktrrpfcSV2iZt8SsDMXgkTyMDPxvwEkBfmTNZwKzMgLMhLJcFO
Cl/DmFDeo36ib5+H0VnLkOXHWDJDrUGMVCRPhsB613lUUcJ/jaP4vdKeHad86kbX3sc2sVJVTnY1
eWmrzunfUNhxumoRqJQNcNZBu8YS8luro86ys+EltmfzgoMNud+a3fREWvki1l5Cj8TXMPfOPhjt
xG3UegjgoBnKpmUd4QTC+VlAyViUIHc2WVUysjP8bWXmb/QRrZUJiXNppaiSdFGOWLundKd7dULQ
kSWXFmY4q4q2pWFtDIgrpLeAatBKsfPiAJ8gzOSNpYI/OqIfzZVfpaPvo7GNN2YU2hujyfx98PA9
u97YqYa7tQMak4pWXxvFlTMPq1O2km6M+4ic88zT160NQlm2udinBLUPwDq2RjXnrAkpCHik32ky
bOjgKYlOO9lMgw65gA7eFjSayUTlPL00UrfbkkOyAIwNu0sNwUlTyZHfjK6VneLzMoGTlQxebaiG
23TUr7oyvkNNEV1hBtEmDJNqqYG3q1r9mXCbtuuqhZRq55iAGAiFL4eOjrASh9DDfxMPzk2qEf1c
zUBUzWy9GNeqGE3jYibT61R1+bq2SSGFdlFxI5JZ4LDq7YSJoXKAWGhz2GUwI1Bkd0styl+9Rn7S
4OtX0Y7QibNjMb5sGr3ZDkQpPmc6ArDKP/bCDq8DbQN6fazSNh8nTJ0z9kxyV81QuxnTUylypvek
m4YQyiaWkBqeih949m6c4k3blgsE0MyRPewa0IxqbBxNCPd4osOPc/YVZc+nZvfsRcFbygRoDPVd
53SL5DkKmY+QOU6yYuFe8UxdB0NC+X7DDMpjqLxfU+VsvWzUZiDPSs0blfURD+2fEAS4hjwj6lEo
BMRFdsNf4DDFr4wX3g/wf7Sic+/ZIQC7cc1GkIw9rLyFWfIwj6J4mIn36SQTQOSevEz6GAyoA7gn
gYZKOpXgJd1IM86djoO0GIoFELnxRUTxjtBmjLQeG6HVAsUqet086FUQLg0r+WKgbh/6vCI5JisB
VviOu+4RmnhFn68coiIjO0ZSkAIejYejBXwMsmtLX77jlBek0wJL24cVjeUuVunrpJxbdvAPveQJ
RC2zy2btCzg+c23QsVh0ZKDtyoD81OQvyk1soBhhpyZf+3mmbwUGGelXm0bADgDWO+6mVdFF8KTK
3sRF5D8V9yzBrBcgpVrWmf+BsZjQNx/zc++YG4q/V0oP7ez1hnYeXLFzunkgBSXYi3BJ6L59gBr3
7ruVPNGCufCBf8cpr6smAQgBjjatiC8pGq2990wgG0eUcxd+q6CinV2HuU5gKj4Er90RlE0Crkvg
iagOTrrtaLcv2oQfk7n+O9iOZh+P5QbeKJbJUFerXC9Qw5TNS+0DfU1MhBGB6ax0S/1to7NnPKLR
+ca/iFwmIrY4qGDiGyV8IMPPzpWapo3tj2+NQhwxmT2wFr9PlrXTEy9a8eQamhlBdmisTU0evGFl
f6VEppIR0IDLA9siY/xbbt1Enb+AL31UplNuA5B9dXuPmk3ZW895YWLGVdGT29inHh6KiuNp35lT
vRVEBGIKiDbZMPQrzRmCq+8OyaKt7b8+Gd1zbGBC9u1TK/txJ00mvplKybYCl8Cko9m25nAEC+Au
vBiSVDoyHc+JEUOHaqZMTQGSPDRJuVdgyh5A8OqlIa+l/WzYJWjVDp3I5KX3eNSNfRSvbC1Jzqqe
zd0JDXA33xEa4K5pAOlbU8MvHX0BVSz3YcqC2E9RtrfL8lS0vrNEw6KjyoqLDY+CIsPUK/iPtEvd
rRr036GS1bXxg3XMXf7MZvtaYopYeJ1rnatIOwsYcQul+/cOodTFzpFttnHyV4XQYj2AAH2K4Ny1
Eb7GEQcwfRxeJEeuTWYVf6w2ACke5y9Wb979GUw0oZPA0CusEuOgdFdK1NO5NbU1HzWMeg0MSotj
tC+JKShJO7EEJEhhw6UOZxW6W0BEoCw+1pp673tEW3nt/dbLdod6GSNvkrM/FPUfvKanjk4H4isJ
wgDC1Bo4FIqbCHiKDP2NyvlQJmifq75LiPkGsborIMma64n8s3PL6Xlppna/c5oAlgVTgL0YDFIz
/Mc05M+JPuI2ZYrlVIhpe7gSSVBdi4HstzGKf8eTc6tizd15YwqfzunFQuT20avLCTDTZ5qZJrgO
NOvFYB6bRE7/92KMLVsTm5/K3PTkuNV0C/Gle3GbnUr1RBcyPwZJlx3z1M6OnCvEbOz7ZoqOtsta
OSgjN25Fhm4TuvrGkQAtcs1pAMyQ+6dg5VY2vDSn3fqfEGxBJ3c0bfLOa7gbu/c4Hd/d1Ko2koiZ
XeQPL23Tf/g2kkK7y/ZdMR9xaw3AAXIVlDBJuYnSCsnSyFSdQtEjEACt73utZmqEdajc1IEhgCi+
+4KRBM9VNNOuww+LcA/Ebtcq/VAVk1h45d0BarHuPPyQzbzxOez1DMjXVaOtM14yc2fwJ+QhYmXQ
HVhRrJnV6MI8TPxoneUdVIfEJ++ePF7qAdJ63uHDujsbweyK0dq2dOweIjAAArK2CCJS/U3Fs7qk
OqgaIVeLYGcpAPUEY33B5Eoneuo3ncrIjYkAAwUfIWySmNSY2EUfYVIP9fwPY08dMwr36KEXCF34
iHX7FQXODnsC3eHiuZ+SZ5zAKMU968XDZw2CNgDsLde9o30jfiLigXAG1zRJ7TRc+NuqA8NTzh34
Uz41ILgbGE5RcACCMO2MofnjD/IUUnctfbN9H3RZ7cfp0LQ0DwJONGkNgCscp71Iu5dpWimPQIiY
fDJlW80mLVtg8x0wlo6XxIhkPU2AOpS21vyY/hVc0K0BCTS2YRGUEbQLYvrsDVLrY+uaPJLNlK+d
bwn+mhUKvh3wNCKpQJaRS0Xged8Kdz+S3Ec6b7Ep9TmJSZFuSfmkYmJ46YCTNSXVInw2hwpUeI42
cxpaVOKWFsPCNzeMngHvTehTdTz1Sy/F5oBQc1Ea/NXa72KibcWV4ytVKoE5/QjkYeAe7AL0mrKD
TZ3ExjqeyrfI70596gHF829ZFplzDNhIlLgXbTUPjRKBYNdEM9+mcl3UbbUTXXgtcj432ddbSWzk
ItBpFbRxd3DYpda17mx5NBD/ZEbLilx+9NJBYKco5C0Bu6S0UWeSwIhCD6Bvwt2u+dhdRz38g6n+
kRYK+BdaO4Jnik/Opiw4UTmszIyCFrggvPokh2Wk1Zsp5piQjtWXFaJfMnh1i+RIUkR/IkLrMmFU
gbUY+StzKM3zNKNQ8spdOGwNnIJgR3V4xCp2YF4kZXxBhjjPMeIlfB19GBqrZBruIEemgzXV10EG
PVlZEYToEInbSEBxi7+sHKfPzOjthRG055KJd+3Vc2pt2KydGie+C2MFEM90cHQlt8Tl/BrHdpV1
3snLnHvX4qP2Y+kwH5kj31owTJ7omlNrp/uxq19UmK61MZo2QLkhSjFcce2oXaHu/zC0Pj1oVWbB
ZC4/6tyMaFGDsMpMuFwEAFz98ReQhGtcQiXHa+UuNc4FjjF9phB015VpAoaeTpE5RFDs2IpM5Il9
E16qgMRzZ5ogLUgYAwHBmWtkaegkvjAVLYbM8Ta6FZJeMrjYyNFYMXSJXjN9R11/TYQVkKI4vNgs
KmrIs3WV87ekSxfNvw+w5RI9fGS4GbALPbpIQbV2UBNnDqabseIE7Caoc0Wu7TuPVntSnwzD/DSD
DvtO5rD7QYxv8nin2/nKZX3ZVTCMOcs2JPGUETkEJfkSrsYDJO6VFv6iAsdCbn/4DH2WwhIviYm2
uqvFSivtaze8yZHj/fTuty5qoiTWGDECZ8SgPmsvIfKF5ilJNGNb+M5Lm6lbIMzpKw16hNRkl6P8
v4UNLyMPg7MCUHgAXrMb9bNutiFvqkYO5AKx4WxCAaQ+RRWhjo67BxBKwobHCWdSa7a511rZnzxh
0ar1OM0SLjIuhQ7pCKbEZxoUlOb9csLlRr4ZdWnibtLWP4jUp9QEI0LikrYIA3wzbfieqHSnen6A
1nL+bjQwLAVKTRMoM2He01ccqHcoCDEi4faEGp5YHHTOvmNgfJ1sBJsNGkq930s/fU6YmYVxeLQT
Ei+kWSerUJCt6AfT21hYz8MzPatiZbIhHzSHgEDmXTj1+3JDnDAfUNezu+q/jFJcmO76S+mzXE1t
9jegJK3SjQj8bNv03Z/CHvJ9UVegKPVNlOTNxbzJFioaHeR6w2CDjIy2ZZFkZLrXkM16TUe6XxGa
RFkU9Dw6DpaBQP+hryXgLV7wABCUNa+KYUq0kb0qO45YRSBZJiwYcWZmwfernF3TuSeKmie/YAYz
mt267l3Yu7R6gF7FEQMbUSYboFVP/nQJR/hH+hiVeIxgsCdEZTERja9J1X91Pdm2hJ0ePAB8y6Rj
TwHAeKS2hoDefteyfymHkmBaGW2arvoOwfdtc0Cina//qovoqGXkSgImbug+6YjiDcITAvB2CyXI
xh2cNcmvR+5XOgIajCszOsc+NX8aWZ/WmH9qKmfQQJSp5/KcATTsJmbRDDvIHRpsViX75gy2trQF
HxKBQEt+hU0DQXGVyckEZxQ8APHGKzyjL65FomoFW3SdYMmkeOkcqoesn4OmdqOKCN6e/XCaXrNr
3aiDmWHZrliVPnOtxsw3thmK+X/kn+uSx+wwaVpjg8L9V2UfXDcDFu6LaeVr/jqSQOm8YHDXjvMi
5ljNdqRDrRcEEkcS1W7bFohA86fMx4DstITaRPycqaD97fQGFSn1a9WTXs+5dr5PiE4mSnnPM4QQ
DO3BSSu3nqZsDtgJKVhBTdQGw5CyQ7ucUwyse6bMrgYyKRpuQR4dbPJMVx2aP5HQIiBsADFqlH0P
1NKd86456TEhsob8RBhb5dWS6Xuf5An1SHBrfBFvRGX8TU0PnR8okWRsn/Q6xHsaok72UVvVoDO8
jLwfi1Ydn3XyEYbXpsf6pSdYSEFAb73RXvEovCY26s4p6BDtpdZpaNAY6hHFqDFF8PQNjyMeqe1i
8n8zvakWRh6GJ0zb4I7EE6yk6PZQnZ4fVKseKqrPmpknxyFozulvwlZSf/B42EA0ElW3DB1i8pwq
hvFNSE8ePBeV8UwmWtSam5kJktHT4Iv8M/LKPZClnbIhtkV9wu5X1AdV4vnosuw6JTacbsPmXMJp
9uerZGCCXLvaOW+drWnVwQ7GmksGoqcIkSMAFqDXah4dmVlCjy6IXhW6YU5u8XPgWvUSOrjJ4aQb
F3pItlvIXl2UtLybERSL+XdoIu1A9s+2T/zlaPvlVhNITDqp9BVFsjWgf66SXSHHNZp2bCcmpbXT
DNZiqPhLxWfU0xbidZXLdDAIqoBO5BHfFgvn0wqZACurFQuTvKWsDMw7vgAqcHobzMSQk+dMB2Mq
m6E3X2ynegM3SgPYI2aXnNMZWEgll+t/6wxA5GAHEwZMkxSmLt/0k16uaH+/5COUO2Kqr4kltl5X
bAj8nHZBsGnqe6Xr47FKSm/dhCRXajGti875tY3q4j3Rg98OmLKFpaW31h1cbvcQOadv3vWw+U5N
nco7Dt59iEJxmt2MBrq41ydAxPrO32WBc2rr+isxvks3wBESsIhYJD67iKVlGmJA7FgiYpQXST6u
bZ2jkCqjddU22b3Bczh4ETTURdwGB30Y5V5gONY7opOTwYQQM1UfhO6FqxNGbXr4M57SzCpIdDnv
fI1VILRf8gy40tC64U4ZjrzYA7RUz8BFY426v0gOJdNFWdxsBiFYQLem0J6gWVJCRulZ9Zy94OOs
ixZ9oTfR0ZEOrPviRCZhsfSl98pGyioVJq9uHxP8bikagTo1tk+L3x3KqzayiuVYz9n7qVqtFECM
Xgxw5KkFdXjmrMeUOEY/LR1VfyLv1Y/9fBiMG4AXg0FKDY0iFHOwZ8LzgEx2M9nSXld+LTZ5Rarh
0FuoBOhOoNNd8YrpBhjJRYv9gmhLwgg85g47Nyr/FPAN9kFNqBw1cWA8WTMH0amMPdAxUh5Tb9Wk
aUU5m+wMNq9FYZIQBRvvry4h4qBL2dEIUOukt6t9bAhnlvp2/G7DZxR2+5hG+ZJEMbTkwTU1zV0L
7/wU2clbSqBw26XBk24P+x5u2D6aHbWhXv7qNRTjzRPAzPIcrgb6ZVgotG4re7hKrTdeQsO4IVMn
hUMP/pYrx+PDSHQQrey6eJBl/ZchBhCw7NTyeLFdIC83U1lvPY99P4PRrlefrGX8wwzmJ5ekzUxe
RyM6xH70FFGRDJIbSPisnD0yy2VaIR2qjBm+4RVgWLthkWH6NboIAbO09uUgfmnzZz4xF92JSdvK
uvrNdqAtHHREYLy1ZV3LU1WAOmBY+N1o019FD5AwhvbTMKiRsyjWGZTfRvQyhxrAV+pRK2G2bhac
XgknwPvKWFCeU1IvN1D/3118ekERnwlpgfwz7SfcjnA5zujuXmld0+IoyCGP6dH1lfsJ2DFaRbC0
V0ZakI3L+OPg0b5sgGkBGgrqbWCyG8uw2BCuHa/L0Ig3CWmdBSG3V7OBfmlgNE21tWJg8eR7LcGy
nGn8IXuAOSJ5Kb250b5yKYVg9APJrYIcFRUpO/XfpBa8dymtLN7IbSfrO4AAFKQeydAMWl5gVszB
zbZaWG35zQQiWPghuaNiMG+9nDJsge53lsD3lsZVJBIUE/6SRY0zAqOXQPcDXYWMRGCsQ0UYXO2/
UfD7oONA7/kiPbsq+iOT0d62iU//Zj6saPW44bdoeHfQ4DWW8dzL0ng24mKLCRYSsD4wXpKc0Ymq
KNCu6OPNbYl+c/LgwfbR7JnWcw/YaN198myXqBH9i6BwuUh9gryZT/0yJiw6C0bviICkuVg+pHfg
Yido/dVFk324TXpOWNpr3qvvIGYHMgrRnFi420VR+SMhnOWMqPf+ijA+kpFbneIMyzZJuwR3Q2sj
ky+nT6ko22mqrwOr+631xTF3xhzBfES7LjEqEhUNsTRU0/yJwZ4WSLF1K9e3UMjEBn6vca4EPYEI
gNyqkjqOQFDqD0D8q5Kq8KGKLVnG9YNBIcjkoqcHljuMpeNiJozXvBdXp2qifRM43TXCI3aVjVPt
EIrDvIg/26wRtziu4keEd+Q4ifBd1lr0+LnEGMI3oc2hnQiSfehE6cWnYH5wPkD2YPsdMXc+E+lI
4GAqcjCLUThsfUONdyhd1q1NOUoYvzpUDQfijqJ7QljiXaOQXQyN3+7mP+zTzD4gRGca03Vq1ZVg
yqUCqUmvq1+LNiH+boaYY0OrN66X1A9vvlS1zTMY9hc9EdXDK0b/yC//njUZZMVEt/AcmPLJd/8E
ijMzQ3JoZ2xnJwPH/Kqy7PKES1Rz+pbZg5+fTRet/GR2T1n6MkpVPjhT90+hbpGbo3CM/XypT2jn
gXRkm9Fzv4qWB3+pr1JwpdB87erZTorvxMv1kyzr6lnmpouOEbvXzx8GTcmqHUzPoxU/CAX03noT
YJGbl9nOmzrrWfTMU7tI3/iSEpRUnoE0Alx3WmTnT2bAR8hZhFU5QPjvmq22BPRuXzKb2yVRS+e9
GGTxbUYJHEDpZOdQkGejT5qzcuJguHgh+SphHd6mIK4ZoLufVjezz5hwLctK7qrElvfcZsgxdM6X
z4l63nRsHprPIQ0/gljvXiorMtAGuHdQGsDwyR9BPwV9sa3qfDv3T08hQWkHe9bqZaV5UnGmEMiC
wKsq89nVHP0hgcFF9C866NhqzDYWU+KTjfV7YWv9AXfKcxhYsCU0gXao5bEeqosbM1ZuGLouecXj
FqgGHaDqpWoCrCeclAzj3EZj91YYfoGS8gJHKGU7yPrDGHgANEszODbUTXhDglOEcmyVimcZW0vN
RaceAinZEXn2IKu8uAjNhxkV9mSfaYl51tJuH6S89bwpgNf7rHnNcDuX7iS4t4Jo3TmMpexCWxu+
8t8E5dZBF4VcRuJbxXawVDG22SSunsdeMw9WJROabmTXNJYKT7RX7lBNzZWvD+ZSRoN5Rm5rrKoY
SRxj8pHuRVogwcq3lQDlhaml3PalJu6jk+ZXGtCboWwgh7ckjcHxOnYQ9ARR2htJEwnzASIPPB8E
YGclrqXmUY0/gxSTsYcsypM1ZeJQtiz7hMkjICVpRLflMfOYexDf2W2sSAtRado5SuXpg/XX37mJ
S+5wFHfUys420LzsYQAn3FXzDLNw3q26d/ZCIZFWzWDzJJATb9jvMeXCpahgpHh5JrcTZ/5tXZe3
pEGgElThd49B9fJzycHzu2Wm7UYkgmtf/q3ZrZoJNvJUur8h5VEIE9YtcskodjDtE6AnYPZtdUk8
zLSmFxxGJxLrynN2AA0mUuz6disdblSlubBCfGdvBbiIOU0jf3FuCanDe/Y6CIycElWICmYMtGzn
N/RBJ1JdVpodKYKI1Hh0NZeQKyfiLIC/ehH4RBDlPMf7KHO3gSqtPxkODwUbHPuU/pYa43hiPogI
IoZMLApnZVgxqaLzpYjQSWvBW9Vl+d3NAvuRm4G2ku17gJBlozNGOUTko+zMov7QC5d4ryz+srE0
QogdnbtEUbkovLmxM9Gord3mlJtAT6caqSNxl05i6hcPtPWqVCT3QQ3Fva6j63IFkVS4I028ZwjO
Ta/58q7G1KtHwq5s9+mcbY4x3TYgP44jSBWicyWRypm7iYMWCR/pUVn2Nw/y3ZhM49VMHPXi99qX
VqJV1+LxEg0cKmSCCzsinTglXTEwRXzWtWqhOkuAdc7FqZS1vJCCySM6qvMURi9Ww4QP0IVxTxoY
rUT1JAvNkgQXDIGxzUkoOMNfBvWatPSiW4sGCNJdlBFksqlkugdokR+dHHDrkxtgzgeUBN/qOXft
4OyiTJRpu3bMTqwTK/AhvJo5PTwTckqo96uEFWrrWeN4nwZ7H07KvQRDTShanTanmDCYQab9Jp6/
P1h5hQ5iYdeJfcPuQpxCbU305oHrqAg+jQHqZV2PUJANDpUvAAvorcd2fxpz2z0OFTbtTnUMKGpb
20kimV9TW99qoRl9Lhth9GfDHyfymPCoGbpL1FKq8VC2Y7LvizQ//lxSP6bZkENuqHsEsF6L8l/G
v6X/0hqZmy8zl3E56zkhTqXlk2Pve1QcNJoML9l0WeA9107tPRflL5Mp29We5GMyWOLzqU033aBs
NM9oGUf8kIfYCi6c5jkblmV0r3cT8/wgtQySHjvtbOj9pm0N66AVvsVIv3qdmHJvQ8lnDopsDriF
iZeWeXaSOnRc5D3LccqeM5JRjzktspWftogQbbu4+kmrrqKN1TUwsp1ZgzQYKhBOPvpZPXjrG0Gu
VhjcO8wg35KDaFnjZc5rwrInIVb/VecQ6rlniv6zJ3hSmR962x5yRuorx89gmc6YVyUDBMZ6u+Wn
kSfkaJziKgmMrNe79USMAnF7mb0szTRm6onez9aVfmMfaljf8uHZGyhSKjcm20VzDm5Dt5HninBq
QMibSG/9bZa64/9h70yWG+fW7PpEqEDfTAmABPtOFClNEJSUQt/3eHov5rUjyn/Zt8JzDyqj8v6Z
KQkEDs7Z395ru4VK4J6/EEClaww7blvjTe/9FaaGDLuNFr8HM5V9jb5RCkKy1rTK4HlcpJCWEU5y
JYlsg+rahoKJtBMnpzZ08CNl2u/90dV780roeAH6WbsqFnpUHURPsPiogEFe7yo6BvedeFRLKfCm
Wrxmkh7sBjZIdv2ojUhblkYnvVF5woLoC2iwc2RtGHraLamJRdSDvVZFtGw78YGoBEhHuCrqnZFm
aHV+HNsz6ZMlWj6TBglHnFXFzEVMn5RdOpfy0RrDV1g0VDw1C3rPLwH8VrQLnrC9Meuv28Pf38l+
JQE/Ek1qJvJ4U0T+U9X6DvvZqKNNhJ03hHOxwhyo2Oir5aWyyvKi9j94Q/Ojxb5hn4Ycb5pZ2wVy
yS+MmexZKgMcJUF/kjEanczEbLemop0Az11Eo5YOlp8Ob0P8JoeifPv7m1y5lpYgH9NAftPYH+9L
jToT+tesD9pE1hxiXjC4KF01WuWfG23K/htiEjOef1iNQR0aqqygEZiaTFTrHzndikpZimkwEFEd
qeCeacQzME8S0Uo0umpMD7L1CkNEEjQHsQtgY0xga/1wWutWBhjLF7slr5RikVSviLQ/D8hoeFZC
5T2LgxRRQnpFIGWchUWpobwUPvJirWwRpF+GjSW+e8PEbW8k7Z7zSXEqx/hIZqnf//1FGBmG5SN2
mr+/FeOvMmJQn8lGD9DQdJq+abyiN3WgEGq4rqMw2lrEktdTHlebrPnUel5XHQ3AA98/hS1q3D4y
slxtbGan/vVL2HBvz4o0Qhg22Qdzk6VLRUHZhPKAX1nPb2nfaltqEHHLFD3GVl9/H7uaHr5iXiBf
J97MloPCHfyrHJr7F9Kjdvh31A+gUZ5glK8RnLjFwictCjM2V3RAtvd87DPQ/Gl+KIe5R5QrRlug
5vLSoRA7Zgp94O+dp0Qn02iFfRWMD9kf43dGMuQ3xjTYtMp9xFhz+fuLqbIZI1kjL4ttEabpoYCf
uUtCiu4MobiWbWX8N6Ho/2IaBldH6s8wdNkEBCD/l1B0HhlgHl/6yGgwTayjgqG0UrhfPWyQj06n
3LDHhkMzFH8mjtthk1ksbrKMSlUSs+EDi5dGMlJlwhxwH5p04bGoRKfJoBhHCYFJJ2rt0/WsfhV0
gXM0wTgR+hjgSulhESl08pb3V5M1Lyh1uQSujDRdMSGXJOUUkhtY/3vTsPqPLCqft0kyX5LwakiW
pv7zRxYrc2jLqqWwrit6VFS9cBILwntf0OAraeoyHzE5NjLHa8mXxZ0B/kJs/OgIBDs+RiLGt4LG
mU2EH6609Ab0ZCFsigraTcD+4qMLXiOP/pB1YH3gOCIrFvy9INQPYf3sRf9zzsv2IMk1c8iqwUZa
jEeFjeM9VDtx41fZHTLgRsoYZZBB8bdShoOTqVW8RRO4cyLKrv/+kvwzvgRol9Ye0wLtJZFmfMVJ
/3P8IyhlOQSkQ8US5ecLhKQ/eib8RhL7/Ep4CfQS7oBeC9DjFape/v0X/5sf+s/5otdXV0w+COzd
0Cf/SWBUSQMPUQSW35/UJzCZz1FX1z2F2/Sd0oWQSMIG+MOc0lWjCQPI8fGppmZr923XeP/+e/k/
XQgECpkgOOl745/Rc5ZBIS4CJs6+nP+MTc3Ong70ntobesq2ekj7hKGC/igq+V9X4f+Hk+VXYPf/
Hk6+FNkzj57/OZv892/8K5ssW/9B6PjFhiauTsbWwP7/r2iyLP4H4SliaQQeAPpqJpG7/xVNNvlP
wNuMVxpChejJf/qf0WRV+Q+daIRJnR5vbti2/49Ebdn835M+hgy6GtIQiSldU/ke/xmOCxvmNj61
K3bCMc5pOjP2yC8eecq1dVVluyyRXCvAVemDiqEEfNialb735yRFlemrlQmBWosIXTVmUnEiC8nL
cKLVmFDKMQLxIMALq7SqWda+iiifNJJbMT6vMt94j0zEtny8Y1pkZmQOppslII1Bm4XyO/TnELuP
JjIA/J5k4g/zmFL2IacbK33FVjgQMrFvXF2EMUbbHVXzUrjHRZwyAu4LzDHWmzxYa87+tTv6WEEH
LBqgXy6ZUal7QSocdDDRGdnXCey8nT4bQEPq4IT4bBAHfCbkHAsTWhrrummXeVLAVyqijS+GVPP1
8nUKFeyBIeWxiFW4qhuvBKiLw659IbXFS6DE+K0D/EA6LT4dkgIj4qs1SveUqmzKxnlpk+6wXMjN
oMlqoi7Bq4q0o0BCnxWmVSKjWCXWCPjyB+akwHZpplSSjO25FAovp0rJCY34IuVky4thxjQmBc5I
QFtRSGyEeu2Cx8v38zLKLarUmoTMcIXHJ5LEpYCHgqOZ0zXmvSSzvMz0yGX8R+kkwRE79KedaDLm
HTYh8tduKqCgRKbi9hPzIz0/jGH9JUXcPARdYWQ36rWrVREp32AaPPUfrfyrAacgJ9adk4L9UqRO
XsQwoMW0UbcSw+2B2dk8gpgyppkxz9eYtAHdsunsWtafpGZArA0l7ivjYywhfRhyqjBZ7XZqXeFk
w2W2mErxUdHN50U5YvmklkQRqf1tZbPYiqOyDvRBtQcRWpQM+ROVX1mLOrWwrWK9GOIEMNTQi5J5
H+OUW5l1+QxUk7MgA12v5V2ZNMlzCoLG4+jPZrgIiXUijYjdj9wl1KaqbQ7/D+UGS91OkUgYSNb+
RZuCfuETBh5VhyARNjn0XryZ7cfg+5wqe/MyZOkeXYUtU9obTtOKD1g4IdUdPTU2BHYdSxN96rCd
YJQ7djDwpEx1cEJdkxy6sbhOJUgeyp+hBWGR7ylcUhoaNfwpd/oSXE8XSqvOQPqndYY60hbfZ0iN
tyNBopqrrraVxs+WHOCoTCcUINIyCNqdHgeiaxvYv7I7df1D7joidJ0q47n9kmhXWcWiSTG6lj57
+B6JAMP79QoklaFSRSXpSyuZ4Tw3kl0bxBiaWrmLjcI6YtySOZQ517e3kisbChR9Q9w1mI9Ep3Go
Pv3yIUjjxyDiWQmKI8WqaFBAaLHaC3YXMSvV00hyaH6kjEJ4S9Ec7fRRMRbdDjjPuqRUSVamkRdk
58qCu5sr737KPmfOQaRZ3NgTKpeLu+lQZ624ZDS06AtB2tXms4n1dpVF2PXoQaFOmQQCFv9bU1pw
1GeHLNq8TjBxCJLiLwsUFsjCfOCLUW+LzSyPjgXoaBvF9CTH5t8gKirbRA9QUdqM5N4GgTLlVGfA
pFXqg33acR6C08TK7MXCiLEcXz2DdNY8dAy7rl4GHkNacmBE5+5xVTELMhTcy42hfQezyQedFzTs
BcN5oI2EzpZwWUavHAUZB9vvqRu2Wor0RqW/SMncU/eGx7JNxfeIaYkNQxY+WMSOHNjkXmyrZ6lG
Iz3K01uWiKMztBwtQpB0mE6jrRb78ZlTE7Y/rHGJ2TCm6DoGuj6VUZNATbhJuDMIqbjh3I98PQGA
4JZSDWzWlfiN6UvdZArurSyyHNXXaod0fOJl2dvMSOCUd+kjVZL92M3o7Wb4o9clJbAQG6FLaYvO
StETGbe6ck5G3jfpde8zalrlqDs3pSRDnGcw2lDAZg6Z5aqYJs/F9OKk0UQKl6ZhmZeywo17TFr0
uIcBFshwIkZqKlnmThkXMLayaFUYwYQXQ7yGhAdjvxSBFwXirhWMM2o76Ux5FFZC1XxpNYTnxPSp
a+m7x8ywAbKRjnuX1Bk5NumhtIm6MsLi7ktBveu7N+T1mJns7JitGDhJB6uT8l/q+IAZL6QhnDag
jRtP1yfJptey2SeM5x0IfZWjSXl3IkY3qryAiancwkrJ3qpcMOgqK1eM+mV0VzCCSRJ07OJl9DHu
6jbj1aMEibmbsvlNNOn+kSC/9rUPvJXd9EGp6nui0CA9ayT2gJJcDS3sPUsdaCVt7mIeB5tUCh3F
GMODbtJyX6dnqX6lFTj0eCpYeyfS4w9Nw4KLU0oAooUBzlT2Ua+rS1obP4YoQNKdyg3ef2sVuHQh
KTQVJs1NYYooJmN0wFntpOKBI3L5VBVS2/AUWzJTS8R6xWnKmdLMas5shRynRz5bripzqSp9dlPn
bCcSy6ObbQF9oUvVdY7HZTPq33440qzLFsWb2qSmk3SkeqgWKfgq4/DS8px7Qo1w2XbTGs1dW9ZG
lV/AZRW0j+rjp0HUsIMIisWgfwbGqNoaLYF7ufMB+Eovj1Jj1k5ch92jqLUzaqO2LURVctmXHPo8
iO956JLc6dyc7MpOVZV4HypThUfzbqUYUc1kw5CsejQT9UtMMbwyRPRqFSU8VSJATyqUjxiHaWNr
NYTv12+bDFNWKuDvbAqx2Ld1VewxueBZK8BtDmWGr8dXStfUWbSsPrC2A7VDK976H9ZL4od0MOz+
/n9qobiiRkuHIxICJP3JtTJ9WV3leZDsQ+NrfAERkpYuVlwLbvIa+kUyKJNcCMUlahmJ7LjqSY7y
poB7s7QQ+CBoYod268rEsRpuCiDtiBn0Sy38YlCXaRipe8Q9MZI18k6Yc4Qs+2Bf6Z8JGTdNFNlK
2RznplXXWFymRAgOvVoUnsb5Ee0kY0g8B56OBs143gIyzyB20Qu4mdKueo088CayzVtXs7WSLVp2
dcW6V3XIK9RYxSr2EnWSEG7pqPKLazvmTjbJy1xIbxmr1iJS9NCpZFm0ZezaqvQypDPXh/H1MGXr
6Ac0qcAP+aj0h2TqJ7kiHs/YXkEM9F/JArXhlJlo+lsXjMx80hbXhKmjhR8t7XMUKkZElZtLOaiA
CQKqRGWZk+BMhELGM4MnitXcYGtW0m4DYI6FL3ERUDA99RJjZKnF8Ute5VVZvrRa8i65Wd0Z0fMw
atIfEVv0Mq5mz8rkdpkpPjyaCJCK8TbkzxCnwmAG+450ADG/ftdXyWYy0w0buZ0fQCoEKgNK9pB2
g5dVtNpWjaextuMO9cjArmrh0YW619Dfls84nxKB8SgoTKGiBpcsEFTcvSFQLDpR4c5SxE+m95B9
U+w8KRG6aZ6pgS6oqunYDM/ht16hIBGP0ph71MUr5p46EsOmgWE9rXx2WH1Vr65P+p5L64SFn9QM
bE1SHPpYOCJNmtEAUmaTCYEnCZ0jE95/LZxqLrvUAHNxKFmEnWS3UeGo+ui9sKgSMm6iSHgrJwf3
76LE99fUhtOBuNc7U6T8C/E+Rn2LLDVcyK2Cstd8a+N3LEHHHMnnsmuf2WmIVgAkk9Lw6KST1onh
rLMfq2PuwIGw3Mjwh5RVRl7xFXS15H5Pc/WikMZFWc52mGefo3zOLM4bPiwfd0CXl/QWFyRx5aa4
GTAe2NgmnljcppxMfgtws6WbUHZ7jRY0QV4EE4Mwpiq7QIPLnRSLkL7BmqCZKiOUkiGLGd5UmOMq
+IC+Yb3rI6XDsXKO00hwQe9gWyH+B/B0lWZZ4WRVwv68au0GcDAfIhnneiGq7AHF74ovUYvhQWUi
1sk/rQLFV33k8uRAPF5ocodxSmKNVhY6kQ+hBhzO3LIrmOvzYE5zvTCC3hnZ2wB4jytpFXbFSteg
BY1y6PayZtetKWOx3IZq7HuKDN7vtePGPsFlTsaNxKFBsFrhZffk/iC5q8XEMFHh6AgO8VxbE1Zd
k71VlUw7o6W2O7zXnXWV1flsYJiiNRJjIOSarjL3EZn08KgZjDUrnV551tc1zo3bjB97oU4z16yR
ryEHRcyCxiLWpgvq/pflowT7iUm74ejzY5oZqhgBy5L+xXAeMY1iPmKSUJ7FYfocSGAtSjU9C212
wfSBKSys3sGVc0xld4w9OuuDiMyaSGSyIQMiBEc9MHvXSLpjKjKUJBs1dfIz1uo9fZaPGPIr7xNM
ekrodpX8qAmzPMCKvFYEOgUm3OnShCNMkNPPshIfspAxssVaDL22pQ52ZEzPPU0LEOVQ3esrHzMS
S3kpDzYuhchWiQ9B857oKQZ0kWe/HPa42XgM47GVV6mvfPt1pa8AK//Ujb7SX7cZbgjAFfB0S9LC
DpUX9D/U/i0ADbi19PKrzZoWZHv2CzD8OcPzIulTSZzMRDdGOF6rgqbbhp+ymOjFTm4zdmhT/j42
grKxytFJpNILW004T4nFgFhgTh8zvUQW53vU5bCmtkqTPRLEPIqs8HJ/GruGvEGZOwi3iVtlSU5t
uEEKL9eWI0MTnnA7S+FJJyMd8GwhUT/05KIHtWO08JwLXz0nNHNkBstMZRTLHGAzFVAyBw4qMENG
JmwRD4DCTDtPW7IQVeH4unqUBqS3TMuEJY2GrY3ZmQhWOE4O8UJOxRrMmKrajEV+DHko2/hhVqWd
k1ojGA0QK2B6XvNsJcrdylBcmOSaPjP2kMDaWsaINOLojngapGfYHrpoaw5M+92Z/26V15Ez+WAx
fg4ju1SPSXAtystobGqdLteEo2v0p6me4/QTjGcCMnV3msZNMj36fF3dihEi606ylk3GUqhfm4jN
ZvBZz7+yQTC87Yj8GiRUAoed4MIStgGnlVKvbVLyTsHrMho+YtJJ9VFon+l07BtI5CgyRfEWdxOn
YA/DPT9imFy07LPQeRF2lLcflnLw6Od72K1bPPvpQ4jekCc489Moa7W2gOe58i8TazboLb4y3mLR
4CD/J3x5NDmFBjxPefEWJPfMv3bYrmt8MsrQPAPrEZt7rfDM6D2hd0P4DuAUDPJ9QLsxSOeOvH14
VEDsr+thVc2uMi1TvK3N+IX1a/Gi2BfVXRs3wnAuY7ckDK66VrvRTKZzDzW/p8ZlTyMktspI3cIp
UPzuxV/AUw/2YXh/bVNCzPCQf3DIeqHhGQwHNTMhT36YZlcLthnofnEAW5xRk/SIZOC51JySdF60
w1KUlqm6bwTWUN7pHl2Yc/wWJe+geMDzq4ulCM9MoG6lV54ZHfHAjWxr+O3FXT0Oi9paj/pFqhos
EWhG/rNSNp2y5PU+Vqte2zQQwAke2EKJoblcBRKufSawmrUQutMrXoP+gv9w002fQfesAaMXtEYO
0tm0Dkn1TkcL6gtTF3MbRHsUbbPbNe1PJB/bTLNj5qsZOb0ajLdds8Tk255UkTpykgDVPA9Piui4
Wb/wVy9kwn+D3rqoOPFtRFR6PcwfoXRpTFpRJSAQUbSIprOmejk7I3QRWmrfteQjDXZ++uVHp4w9
UgFAoay+jNHN85Wv7AjMzvKDlCxEzsNUrnOsKMxsGD6XzZeYEZ111eQAnkDyz34yMSJg7K0ytLPx
QbM6IhcpwiloNOj6lFwo9ijTDrGluLgZWLigKhDH3sJv8pMV66cOHS1eKHtYwVh7O84Os/HQk8+Y
bS+85uCPhswjCr8CcIhMP3XKtsyXEAAt9UdSf2KG8ZxnsZCuYuYCM9HrZSR4/rAx+p8sOchltw46
8wxQwqnrKx0ShDJTWwtxzN8H4VLCaTf9jT9gju+OTXDlaF4lEVnbaMHB1WSj4qvCWiWCpFefvbKW
2yNDfAVLroDjLMvYAGpPMdqMFAgHAmzq0bRLa2XGzDF67AColBEk6OKE29LWOiBhhbRS+xt/JguO
0njSug0mdN7sFuH8rnjvojWvbH9AiuRNpkU4rPgZrYpgLRurXjwMwZuV3TCj8TVE62AYhHo+jVLD
BIiXFQnBzL/l6irFqyg7F2zZR/NkFJdGwTmjLjq223hlrCrx8qT3qvIOJZOHLCg4wDMOfpP990b4
Dcc/VrsVZEdoiDWhADjtdPLDu6BccvXy9xjYOXr621iniX1mdNL6c13uRmsHx8IS3sWJvfqfyjhL
6qnt1tPkjYptdaTrCJqdUyqLQ/+WVvu82Qjo1ltDvyXTMUnJ9rpD5koK1m2vVohUUDvs65tyfgTJ
eZYPfnYY4g0K6pBvZc5/ZdYQGWUJ24nDhx7wmvMIfA7Zs5fL7SRDoteolnIGurvTJVeZBTB61S5X
exOj5ojLQDHB0qo7yd9bNX93jXWky7dCgmn3UssCEShXb0npR8+uOmU01HL5VOlcZCuC5+3eCneQ
Y6xyT8QvqQ5tR/rkLHYXPGsmWGmm0BNZhV0/nIToo2XEEX/HVc0W5qwqp6k83zW0IXr2WEdG387l
Zxl8dP2ZhWbKjql56ONHFm3n6VKp96bcCcV6aIE82vC0aTbWhx2lK9wW71H2xwguoOxZY7Jsk8l7
Kdy2/lktn4VGpAuY42t5DSw2eYRUkJ2283wtheCac7Wb6geOxmtBtpyw4Ego3s3uCxPbIij/6POa
khaFrnJhuqa5zY7U1w70Vpc60VQHbSOBhFFgoFyhUdhzy5xiPcWAW75yif5Uh+/eqq+BS5pPTYgL
v8MAXXKlqI/3u2M2mnD7UzfT6Qib/gzBvQuO+FkzaU20DDWfVmJ5hWwJ9ZqDH5eRGkliTUQEQRj1
/FAxRL5iqbI6rMSAaPOqjKCZ7iTlYpHeV4TPCGMqm2YhRvke712yIZiqV9/VeJubtzRa5cmxiTn1
JC9xaTFoGrQllhsaF8vpB3exmH+rwVuU3duwo0qFTbY1On5FT9kWGb4IPByhE9ms8QhgDZgN/RTJ
npeyMiy5f6iNd6lzQHDcctVpL1dqPG83iTN+bj279oK3CfNgEkKEvfD+4sq0KqaJK58Ktee2LHkA
0s0ev9f2FRqKvgeJPQ+6nTV9tSUt2byfeW9O1c0czy/3NrtxfiQ+grlwp/6agm8QCKir+yzYqNPG
JyU8fGW8crh/iwfvvhij4wxpxuc05k3CXVP+SAHZt82YER92DcJy0tJofzVOrFJ7aJO3USHJnj/m
bd1cO+tdNdyC0Eo5kFSbsHcfeeiCzFNMzxfXxfTsTS+Vd9SeJeaym7+Yk4/Cd2oeDWuv6lu+qFCv
LGplyp02fZOL5MoCCqE8NBSOQclrDF6ewD96JbmKosaOHdIm96uC7FcvR9SQCWu0tMGCzHKaWl9z
cou1Xfx6uI1Vrq+w6JDkQe/gf+jpPFiwpxoi/Ay8XpP8yn5DEb+GcZNin+WGEFemzDcbihRGtk4V
3Up3Chx1JnM0efxWLsmUUEiWcYwMkP1NgoA86okdM0vhbmBjjet66ve1SkTlKmS6rSPJ1qnuSpNq
Y9R32YEDKtxZhEDJS/Pn+LwMyIFGf2rIUcSCLfeUSix4M4vmU68FxllXw99xNE/i1czGebBT4zOB
yWfwbVG73WXfvXAbyNNJ5TkLCdMtLWJRA4QoLbsMo1tLOxWVR1oN4r4aMw6d92l49nwsUHLj0uPt
F/enrmQ2NIpLo9qAWcZSPwy3bHT05ltMvbalZcHVA5shCHIaRsgBeqXIayf6oxlkW0hL6yuGg9zF
iv+WFl4x2JxvU3EV1exDeCEK+XJsfudwGYy4cyciK7Tysa4Vrha6oeYqzaOPbyzFSU46y7drnxJP
h0dWHhxVwoBDyNApgnXnj17H/g0RrcOZz3mWfOfKn9f+vDfNA7NFo/FqbnHx0mTEtnpAV6LTrV6C
M9HyFf9WXu2tltGi/qiIAcv7EJaVfjRSsnpr0oZJ4mZ0vPvVTcj33bgfk4/aMBah6ok9UUTawjhW
xKdYucXgH5x62oobcxVDjUhZ6K+l9pVFd72+FMVJBM8BbVd0FXNTjGu+Eb1YTXSpaZeZnYKMpI2j
bGkUG8wyjtm/dYLXaAfGD4uWM8iMWBXHH0NyipsrxYh8SU5mmOC31F2QC1K6lcpzAF06uCjGswFh
kuEfWoL3dOVsnbdO3q3xs2NkWaSDtVA40Q8znT73LL3K3VNTwCh8tkwFE/gKHWCtkrncqdZ3TbNL
ZUf+pZIn1t/FgmmViHwT/1aiTRmpr77p1WmMLml688uD2e4KagS0Bd2WCvkJACs7s71E87FX/8SR
Q196WG2m3tWlqyr9xPE16vbmGr9FvMLZ55iFbS0qjhfOFO7bna+TmP0oBWz/O1/cp3AU5lU9nObh
Fz8r8yZW6jhZWKKN8jVm7si+CwdV9HRJb8KLXKXvElUbxqKNluX4ztFNhgJDrrVCY4xQpgX+Werl
yYe+Ux+0GJT7rNGwukhsVXyQf+dPOIg9jAepb8fve4isQ8HxLJI2AeNY697GO6t2Igyb2tEc6Mnl
h8jwN5XrwXqM2Q7PKVDbND1nqsSj/G2wQkbCe1s8FLpdDOuzUlbc50AM6/xYxY9A2LUz55TkV7H2
+EjHadl3G7QKv7JHonr6MXip8xQH0Flrh8SMNX4uQgsK5ykvHZfpsJK7nY8uPH92BteI1TO3bopI
c97+1RhS0gsR242ywmTMUQVdfz5CvuLf7J2+rcDx2t0LKcd8Yqm3y2bcs3XXrhOzEHqCxh7wDwcp
3PtW5dYqimt374T3SCopzUwcgP+Lyf+DmRdR740Lng1vcsBjuC1JntvzQq3wzHEyLv+M8Mj0hEVM
Osky3sp9ob4NxSoA/axiH90mG398o/VokYnAc84NaGUmeYF+ELN3S0+wq23S9moGvxkDnjwmaTt8
TIjH8XBKtENHzD5rNJCXUNhSoFAx+lGBfT1cpOkxyTeM24Mt0i68A8g9H23o259adKMzKZBXAeVC
hSu028rcwSSjCodDCu8OArUs7wgX5IPnB+s/Cvbqq7CZRk0uDQrJ6zbhlW0TJQjVH18HJpLG9iBv
5movsBxRVlXs+bDUwJsnjIZvQs6gtec186ejHpD7DrHgGDocr3s3cgUyqg7xQ7qbqBVm/Z3srwZB
tF8y9I/vpeEp/kZ/7Wgbsk63rCm4ERl78n9+hZnrnf1IUVxKbS9G21Z4LNDFGbrvX8I1laUXg8gy
WjRxhB8Oqhiuz9nAFjz8FXkJjEXtpkO+s3p0W/1UmDveoiA1Z7AwzSEXbxZMBdeyM0aqYnLCy4sc
Q1xwKS1FV6yoOnuJcywTGfJ+/+y7iik0YjwSZzvec3+vjVet/NBIZneoR5y+4lPWfQT95GbCTxPh
SCMpbkw7BnmvW6eOnMHYpgYKn3x6nYBI0oXkgiLr8QIOFWCMknYJcop+LCX+ECmLHFx5+NL8r4j+
NF/JHeojFtjpV73O7CO+GPmnXB165wuoVq25nJDHR0UXqLAy9N007qTiJiOsNOBX1uZNFHbA7gCB
soVmJ0pB3my+zZJbFM9aW4kFMd+DoB+B5ywaCZKcFwXEDVCuSTTyBTTf2nBfgY0ZQq/VN3J/Ltvf
uPlVDIL+FnJERgSRWXXNcSPfzuG9IE44/Ex8FA1vYBG+TOAm9bOR1yWThZFL4UnSuzlTFklFjW46
ElV/RvZBtw7cpyC9l9wHhQz1QnawqWp/N9CMB5HCrHyjCY+XLqZSsVwEhQtdH1s3scfpjacDwGWb
YMlWeOp5RF6TqJ8UPdryN1L51s5LHp6QTYxxSvXCjsLrZNwFa10svsBHZVDbjDcteidsneibQt2z
vqXKe9gQYvksa077W033zIozj2eaH4Rx7LBzatZPyUfUQKaTr6bA4Vs8i+ShLW+Wv6Y0Qd4aAPwQ
hR9t1lE2kf4RCByxPY8lK+c9GmW0Z7UDS9GJya7MOwD2DSQX+Waon9qUelxScdyU5UZjx9E78E95
qCJivrnpkRXR0zvi2qS9SfOuLjfQ0LRId1uGF3312nPBBUSR5HmVvtFOxmUDfxNHVOcOxSYQUzuL
ed6XOkN8tpWs9NqbUu8HH72/5LuVHRYIRVhWv2K8qWH9M5avVkb61Qt/Xg3X6ngJCOcZzASUWFzI
/S0GpKBOnxovlfKgBKu69Ni+IgXFFRzBelU3SNAM6vApc3Ko5KMvrwztT6N8iNk1r/dpfCsmyDe8
Hx19+K6TL/qy3Cg8cn7UeRRqW5MdcPrhQrzFlce2VLC8Zjrn/nnIPEqRqFYI9GUYPy1C4WVIE+7y
aMKATzHFv0UEdyMswY/Xc28xdGSp2nPQbn513Ukm29LdwN92kJHyfDfWbg/9IlilMqkDBjpMruU4
W9XdRupX6HIiGqRPTAPI83IGyt6t/eJs6rdC3AYrCAHCpWLU3nwqseGEqbqUWJaEBT8X96C1KYxt
Fe61QPQyo18Eykee3kQ3QUJWt+r09rJK/UVHvRZxgJDUgdTmRhz2CE6MiLY560iS37mxGwI5Jee8
1vL69BbOVyv5hPamV9tGOf6+i+ZHzKtFeWmi7Ukd3bH2ag7KWYU0j/SVLFr1vZqUpZD6tkArdTR/
psaXZiTkvc66dWorRMb+OvhuzEl2zd3ZWLtxfA9fFNOMpN94VoM/HSawAYycghe544vwoBJ6Ysp9
NLic0eIUamyqJ5bC9kpbKbnqyzhf5yVFeNU3wTXboLDPxeVsOcOCHRIRIiMkrWPg6W94hTNWkSVz
ITAJG5UfkDyBtM7KlaLuKn2JK5GAS8ouzK98uwXen1LLMS7QeBkqRC7mfc7ITYyFhc1aQqzdbhYG
n7s7OnF1NuQf+BH2CC7E7tADcBH1b+nr4Wa00I6Mr8kIAcqFIiOdyukaiO7gflWiB+YWQR5lv6v/
B0vnteMqloXhJ0Iih1uDjXOs6BvkSoDJOTx9f/uopRmp1dPTp8qGvdf6IzI4dn91pVFC8VwPGjF1
LgmP+blj75e/pOGtzw6pAAFMOg+HF4WM/Ijn1IUr9vTI5sIxuKWJPKSMzhjv8YjesIR2eL47Lln+
6kn8OgkbCKk5qDoy86gQ2QuC6MnWrlEOjbjQydVR8Ww6hEc2S8Tc+yLbNo++PpTdBx+V2YPj61uV
fATHvqblB5mwcGLE7/F2uHHbrjSCmAnly6YPPdoh2pJYg/jje5m1emEOJM7+zNKtq0+28TCSZTz9
hpENuPOjr0j26K6Z85VJD6uu+efZNVy+sWlDJGO70zdmT/4en6gDfs22vTSCzbBUqLYDtu5BvvQ/
ZaR47TUEvnXsDTPWpF74GCoqCjGosqb3a0Ng+cpD4pHIqZpuy5sGEZMscY77IrVjo62ebCCUgOBV
erpFg1t7w1dmxdewOjbqQQ4/IAFoeARtbUUqCxEnu5DdoK93er7K3HZRsa2ugw0TIws7F6PMbUL6
+PgMhJnZ1Wg01aYbRbBhAFFdwd9KR53k6Lh9jTBROTERAGnnNkDSFcYPxGcVppVM5CWT/QXIHIeS
2zKmm/1rtSQhgD4Qv1jrxbb06V0kqcW5aNOL7lgLo8aVoFxlwAv6G1V6ebSB7rc96F6pHpHFgoDQ
/IK86xNFOsFbPve95tr0bxQeeXsQ1HCm9K482cHXgbS3jQ+nm9yGxO4XvaSI9F2cPn1CLfdO94el
nPmx9UHs0mJMbCL0Ep6AClHsy7gCDa8upaeDVvkkfJDu68ergCzcrRlQ4ipzh1ifJgYBiz4jxnKD
XChmVNRqm8FiT188exdauz456jIvN1S4y/m1GF906Y840CB406a9Zm7NDqnk39QelOLbjO+aMgEc
AKO8p+kfNleaRn5z3AxnIAcAOMc4sFMyY4QjGNVnnH+Rq4yK7hcZ6CJyY+TAPnQGP3mxJPb9eXFA
WOiWWZZdhClaJ9P8D+SIWV/ST4OM5m5BesW8nT0Y9/jQLUm0Lc8y/JzitzIJCmtSstwOXCcnQ9IN
IUFHVuU8+A6bX3l8reTTpF3GTFqSvQjS27BaFjBbZ8P8SvirzNgBcLjDsK/hNxsWXtQtHvAo0J3r
kLKyzj4L6TBN73q6SonwqwnBfpZ/NalOfbjq8o86vxrjx1yfgnZlI0PQlB8VsZNUrYGEcw72Z7tp
9Jeq4fcsLjIywQjah4DcnWTVPiejR7LG5EZoSgEC9npx5kb20C4uxpPNiLyJ/JLwlk7W3Rk+pncY
6fNDXKy7YDcWB8JrOZDRToSEJJU3m3KLVeSHmLG9eDX8OL/jkuQHfFDEmWgYvJvug0aCALXU4Mv5
ude+ZYL6ZlqC4vysZktO0e5hc4X1QP+1ShROTTJSo3r0pyOW+VK6j9a6MvHWLCPRkhYSllAQjask
eZGyUuw3k61e6xmlDF/jC2zLfWL6mivDaxOa5vGCkJFVNR9B+UKOc3E2GVREI29BwvMgAOPErYeG
eMbf2DiE8QZhPE+Eguy026H5XWTW2UHFzJPa3zhq6VD3FOdk89IGa6gZkPbzM792eBRtx031JZkW
Cn98eith4RvIOP0TCgjpDaHknGNkVlvFUuOsijelROZescB4vpDbQ65tTJoLPAdj8UrCJmlLOVtE
HnCWMDaMEl3t8m30RM07YvMlZtRNRmGwh2sPN2Szw5DWat96/SWUZjKqpa7jNlIAQ0cKqWE8bY6d
8N3EFiV+cAX0ZBDYL5xfRH5jKebnrPOsWnNbdt2Qq0ZCV/gUwUt1va3yeamSE9KEL5lybxJlBdKI
DmOtWF8pScjDNSn3pe7rxb3EOqWPx05fBvG+cg7DgCboKgATOXM2bcZqjbtTrV7r7CPLBYCzqutV
z7KUvXfWT2d9l/2XrHq9ekDl6OJaajybG9vjUwTF8ShRI5LRf3pU8SYEqiDeMHkEeGzjbz16y7rL
9b1/XnQcCYmvePGSUQc36tJMtikVOxn2uoFRmvrhwr61Gl0D1pqlJyNg+2gD7+XcdrRrLDQq37EF
snJ+J7C8qLM4cMmo6/kSDNy/otw642/ijgbr0W0XXbSPsBXaCDkC52/nxuIbsjCV0kxwqsp2OUGn
KPDcpXLLY7D1rQHXXq8JRQmzI3wHYHXPssAf6jrMS5B1+KWhcCQiAz7iq0VRwQD80SxlF/33IgR0
JBAgvlgMF0E/eCoGhphpT45pOl+pXIXoIIZ9pmOiTc8EgPWzH1nYlHjljsGKQltzr35WzIgR2kcL
HX36JeJ4ON6fHteBrzifIAUQ5y9B+i2P8X7E0j/lV6k9g3y5cUh00gT1zXDLNWlfxonEfywd3WJy
FeXHbN+ePqdve6SEk8GA81knQD5ZlRQshsZXFWIKdpm2gi+a5uf2pDhvecbOpHJoyLuASMSmvFWB
Dq4iAmLcCPRBXpW1nyIMeQ4MJIRWYA4tW5xy2kdq/VoNaKB8btnCsQJngwdinH0BOC+edyJAEF8s
LF6NmjbgYY1frkGw7cyGXyCsr6kEyjhXI36omv+a4OjTxK+m61z2LtG9RfCnhxrq+/XgHLpJsGIc
LFlHeDEqY9sn+YEYUGyTs6+bNKECYw4+0JrAeaLf/y8Y9Q1N0HNDEe1w+3ehQjbmVMJ8lzxnxfit
lWTbK1s735XOJuQh7v4i/R4uoDpOrOiiRMfnh64O2eLkIJOqw4divSKFRLNGMEjIF1yswyrnA5rd
rCOkmT1ele7Gc2s5Lr8PG1h/I57Ki1MugPhKpEAynyhagHj+yNJfcGxPQq4BTw6tT6azftL6i3KW
mSNAv9Anks67CjU/E9GofKph8ccWO0I0iAtlANN2qUdC0sDbgKs7ezoLaiMs2eR+3ZA2hcCVzGZ0
zVjUwl+brDyXQDswzmk3snfzNBU8uAxdvZV52eI+/ePqUNYkcLVk1m1mkDIpbZcSSbspXqD2y4IG
j9xw6dhbIdFMEWaNFpzbavRCkFYCQPs3pS1PceKQMkEmVfEYynfULXSkE1WGypVr0PC6JS3FiQw7
tI64ZswS1BSXDeJ0T7JYf0EjZ4Ihw49OvcTTvSp+VOwr3Xg35ZcamxKIvuWZ9ZGpLcivMTxpjyhA
gG8m4Y05m52cP0KJJhqUx/HexCKc/fXK54TiOAsDF6EZoPVfwyOQubHbVfeQFQY4S5U/CHdcGvMO
BSvyRI1PGAE/oB2JOa5M/vQAJpP278bPVL2rpD832WYg8/s4lG+mhkytIcq2/MGiVDu+EcHsHwbU
J3zXVbeC8ggVT88+S/sY+7pnWS/j2t4E+k3KP9R4O7cmkt6GxDwoPAOJ1HXkXGYVKvDAAMO7Me99
d8EjKhBhNUauyp1jhG9qT+Rs9N1nDwsCgj4iT0qzRVq88ElxIgvEjRBfaxtPB9V4IeNRK0/pdBP/
ake62yAMOXKg0U54CBHJRlenfHoTS51C6CwOVvPKlqDjaBbhrzvUkabyoUOvQ5Em4d8Yf37B1NJj
tkKax7KRUXRkyJsWCYgBQpR2W6ehs89DIlxrwVLjiEJhULT3OgCggzoqols8LGd1TdasI/COCTp4
TFY5CBY5KjixXq38jV1gkT2X5EqO64Q+Kx9RO7wUIzFBrm6FJQVJM7JVX97mmwE63tmKXyWyqEkg
6SB6dKga7w0MNcldbqr9dCjErOg+s4lP/cwQ+T5/QB42ybvC94vRCIF2GrHg7CSJeM1ihUFgRkZO
V+2poGKgbo79+DWxTtPYw36k8ZMuuQyjAy0DyEBhonI4S6iFicDInkjlHf+vfvzukZyIRSgtJZBc
8GXzLK5uoz/ekcfpMOTJ8JXUb2FxbuQTy7ee/ESEBMvPt2i+susr0edY0xHIjQl8QbQXnCR9LAts
QIs2aGDhSJBCa7+mbQO2bssOB5ctRauES5zGXYm7teoJZh2+jbr3xM8CwIp+TQG27E5irieVBYeO
4IS68FAg5qV5k+iSa6jS9hUvFE7m/hWGrZ73mP1QwErrL+BKg4mAN3HQqYoZaHwR/QkwL5GM5mxp
U4tjI3j1peaolJzoF90mFIO2xLx92F5PbtCCn9HnTVQAnyPjFS5epiK0ZNDMjpT9VJNMYuNnMG5z
Gom0QzudAmbF5kOWz7J0yln+cmJh023noWB2Tr1LJUp5Ubt1MGtuUW1aIB7Y3MWz9ht+S/gPgTUt
iU2BJc1wG+FuIvrZUv/U7FYTrPVZSVeUUaQywvRekzbjuHzRaJtBvgzlANxBI2lVHWnp0aGdCuKk
kdyrhIZrMnPITDfRTZyPeuaL3S4iBcjDshPvyufZ0r108q2CJL2KSb7eSdWmynw1WeNZYRCqSNch
yy9HbcF7p4zAP++WSSLbzUKymiSqG8Rvmv3ZxdrCApI8h/Yy9aARQxeCSMxQ6M7G5J6gUvHGVRVv
UvFifSjxkVCCZTV7Hc4yN1712sqx96HyJUU/rXqLLdYbEt7uEkY5soRBFGxkRAGYL2qGEGiv+owQ
8HBEhKSU30k464AwPMNZFX5XwmetmvxEyxlJLWDcgsPALiGeMrRYYB7LtOQt2RQgJeVOSvd171vZ
KoFBTuoftkCe+KfD4x5/4xKLolXnnBQDERyVNIwmxdU2fLoQ6B0D/pAZsz2ss45OrM16cqLVoL8P
EEzEgj1fnuO+Ha+Fuc7MPcgRPBOpWTxRs7PBjEODyLwy1cuTvz+TiWp2sRsn60RnY3/u22bdze64
mpb8LOjtmyXfNp+nvRmdjfRVAmWP27Z/Y4pHcbMg40sMwgm+eZ2zw5lSMGAG+El1TTsjxhmch/MB
PlZawUpjK+ErGLGk2eKpz1mAekaX9okF1A0JrzF2DgeIgWvqga8MI+62y1DTScAa9kAIM/rE1aiA
bs9/RIDC/cfOteb1qumCdRjBnpRYxEd+xOeqXz/H3+ZCgQ1Duu6ybZM693SEniMZlyS4T9YEhMjL
XG1n2BW2MSgmdFa3mYJCMFELSF/JDkwMWA39OLd4GhCxQnANrJdLuJjnXpHuQfU1mZ9TabLqdEsr
UBdtA9iGiOYtYeIro39B9sgT2CJn0CFMmAtZ2U08vpMxrvVKX/T9jyVjbdpzuGK94cXt1+amN/yK
+WRh+hNx8TdnYgPIj2a8mWBflc+U+QzaWmPzoBoXVfg9lU6RqnENrqJsj2lMU18TlqH5qvU/hGD6
BomcAilOdyNAxIAGU4uRtlds9w0QM98/IrsoudcaqJtzmCjtCqnkiPFrjf07uVJ0K6JgGoXbbFHE
38SFgbMSZ+E5S/O5axgioOjEXlHOzD8MJCkBPz18NiHmzTYrzk79IQau8ocjro0/nxZLts3ul/PK
Cxh+9DiFoTXGgYyhknUEpjx8IiyrMELw6rHeoSaSm3sjvhTL/4oTn3sIRdfSMDZIeFp8buO2CQid
ZZitg/NTgrRYEFiOhedLD34RSOCitKAxjyjBxQUuIGv3y4Ilkavn4h+C1uxr86smbbVSP7UEcnwD
3TX0Vx6DLvWne97dmuwoI00dCgqKSZxHw99wcEJMEfoB3uMGXhTtVZdKnudVEEe0fhGYBMp8LigV
IemEvQv11ZdK5GXqqqZQ4tARWnWV3yRcjoxmcblC/iIjhHACDd0SSLc45hqasqHVQDmF/9njZVaM
tWP/xPI2yi9Be59g20W0q3hPKN5mZKwrwsLSb4pjIH+RG98I5l1NfI8r0IppgX5Aox2pXBrxOXex
y84eacw0B6kZzJo4TmcQoLYRwhA29qm9xzAexM3MW0F4F8FbyQMhTainSnhVfndeG1R0yxHUBw4h
6rbkglYFX5VHi4lunUfUPQY/0/DSoR9x3nhhG6Kxg3WlXePyBZQKG5AlcYClWFHP+fiicvRF7aut
Px4TUHXk6vobdmw31P661QAqS+2ndgwX3xVLakNX7DQ0LgxSYXjNJY2EFllWQP90yNHXsLu3SEnM
kQ8U8bnDr5MSj18G39D4c3+uswP9d2nzl+c/XUCqVYncvvuyHcJIfZ35TWl0t33knMEbjbfiPUZy
jzn0V4GEKomHtWzQFV4HHi/pgzOnImK9W1OsQUdS1f4+h+1QHFkqtT2zAnfrj0ZPFWnV4vajgvc0
yjfB/sdruQphGUANhwsEpuxULuFRlD5ky6FGZGhsE04Snf99yUPFOyTEGoBMZC+tO/PDCB8ZxCDB
3vyOAAq4f6FQyOi5V6SiiszMVFtK/ZYzTzePtOWBcZ+EtoHsDy6vN0chQn7JKt5D5HGrzD2mJP58
3ohV5tN4pK5ilgmw0pjOglgYKgAZNfCcNcMpoI9S7wwHmUNwt5W/OWcf89FwLObwgAoNxCVzv1vd
H9fteqDwbd4neK2H9NhHYgDJY1SRH021SSQ/4UgyPYzirP3VTcSiZhfBukg5AKeNZAve5x1VQFUe
KzyCVf8AcKMpponfAdSGJ/umvkJMxdtsl3Bfgy8O+SeRzEJ2r5HwpwGU55t88qT8nM+blvBsvkP1
N20D/tYETWIu2vwcyztSuRfmp6gJ7dsdUxstrIXiRTVVhxRQ1kj4w9RmVb3woY3PfbXkNp3WArUJ
ujeqaZGsC8JkhVghoiQ5ws4EmRBiF0ThxC0UWnuHoF4Whvg9QaI73MwJbs9jDWh6lqcA3SKEnXD6
HbmUZ2RcUv1CRPDEKhawl3n9tK6R0qgXTfHNDtkU0wdTl5j9UJcPSyncQ4eKUx+9a53RPgAG1F/L
eWcl+0ZmuWM4nI59eUC/4gEry7C7wE1S+kXCBK6td9HxYK9wZJlGiQTwhnYY4F/FJpR2H+afStpW
umltX4ZvnAlY9Lj3FFzj+fqJBNzC40yVnquRtLmc3aE8EGrd0BrNI8bVh7nJsP6ES0KiW5mfn22j
gQfPY/Q5EZSdfU7Vr8i+8EiO6obMBt+GGtPJ+KCoARTj3VoS2TEQeImvF3I0uYjzlIurR6ww/EXl
RuWYYtHrPYknSV4cFMjhBm6m1H4k52HXb3TqsfvR/9zn61aJXaN9iIQg4OOIjdcofrsVQR8B5/3o
An2g0g+AEbEF9IHN8W5jVfvGf+nDLrKeTEvutW4vdHFd5mvIG/q4PjT0lyGLUBY0ABG0fxeQffd8
MflTgx71+JWjX3S3tcsCfHoA+8SoIBgI+RpR/5Gp/Sqhb4rqJn6C2XJB4PKj7KDYBF8z8o1hnGj3
wRuEtMcW6rofOEbOYMvYmPwbcyBDeSxRCnDJWq8OYq7IJ3aoTnfP+Dd0LqoyLR6kU5BP7KzNeRc0
h+Cb/aL7DuUdQXaFT2i9AZg3c9ZhpyeQEBiVRkyKVUtqTTY1Qx4T45DInohawLQHyP0P9gNLYddq
uy0r3IJAArGsNihJnfKlKX6nt1o9F9VqgLzkWVCWJnHf88FA69981Kg21TfLZcdLr6AYdYDu6JEd
puKRe9HK0CD0Ew9r5phcDATkwbdDOuEAGQonhsuDU/vXljaMyipf0zNFqCLZbMcQohJrPfNZsnsi
b2dgZi6w/41VhnxGrHaqecIk4piQ9/Y8Fa+2Vp/t9jCdEx9Vp75p/MIHRuHax+pyYGYIFKzxkQvB
01c939sbOQiESdz53WQiCQnPt1cGeGFBhAXLdvSIuq9Wuf9Dp53XFtEa6SKLAM0cZhEe7io+RyvH
VQdnT64F59fF5J3OlaPoZvQYNcbyVCF4ZWZiSDDS0xgAS9YoHdMX7qIEaCijCzYCASY8Z1FrqQC8
JWxuQtI1oDpRjEN2jx1WeXwXABhIZ3qP9EJOxJXpkxCIgYP9e80ysLKbHZlfXjzjJvhxSqotPqfn
ll2ZlsJBWVfSUQBK/JVTEynHyNnuoZSLDuhPpwCEqenAdINZeU/kbpt/FvmuWMuIHPzoV42hfjlz
Hra27gMUN8/vuDtK+SsYR2WspscUfxiMqdVnMb4ObMCCqRa6znh4INXguNEQpwHmV++KHrhk+4oI
vr5ydc92fv7t/iDyCTFfSyJTTCgsHj4U6gxVYN/Ncl71cCjYyCEqXidefumSyBepPEzJmgHPRKBG
duynZNzVbIRanxaRHRCH+/M07lJW3JyB3GsowpW07GvBMQ/Sn5gMs/hHbk/NL8MulBqln3xrrz1A
lDTcCHVfzMYVzbBOkIq5DeKjpp7kfhdnn8SboKYZfT06qiYlC5AqAbtbfIY94B5IWwI+ToP2KciT
JueMYOw2LY9UDQajbINJ2bWTA12Of6ik289wZaDVR5ahH8h+XVRQOyGvX41oiM4neF7gXVY8IbCb
7Ucjv7DNWATRyv4A4oQmsPTIyQhxDGn92xT9qIrQhOOvea/0o5NvxPAz5hchAkNu1PfbKbqYqJNb
6eFMu7SSF232GhtEGGFOe+3nN4nxXm8mTwerqax907830tZ8Xp30mM4G0Chv3nAFXsQhACW81qWV
OAIYGR1Ym7ryx68iwcK1bUYgCVpc/qThPDbvGuo+/VQl53Dm5luX/epZMJbs02kJN5Q5yAn6yc0R
xHVQSEuNlikAjGYfD8htglXYnmaZCXdv2dfOvMXRX/x8G6ASOuRdwJc8IrUBC8aKq/PPwS0TNI7J
cskrxC8eVj99u4Sx58B4NAgUu4zTuTrPEhl/tJFcTO0sydR9aa6FOF4obtPmZjKdR9FRcHJiGXKS
1wZFY6JdQoU4+rU1raolFwks+S2BWGGjbktcB+Y51W7txBCRfMX9T9KhLj/DAqB1Ym0bMb8ZtQI7
/GdK677ZKYiewXkrV002TvEp1nS5uQbW7edjNA0vWAJXGPc6Bm7uftGyTegsLtgYR3Wfcb0/pUcy
PoojLL8ITGT2Ks1vQSFZYDgztJeVIw+oY9Rp00LYFjvCDmJnpwmpBc1D0G9rq6Zo8qMu3ztMlsVr
z1ejKa/nMqJ8jT41MHaVWbv76wxLPOcK6VKRb7F3iu3Jb5hl2j0QU72idQOxNppWDqcw5Om2l074
S/DECnq7RheNMhlDIeaW9o8I1oXOANI6r+xOZLFLyheuGasD0lYQWgijfHkX5bZkIC8qLLaTepTi
i1PB3HMWCLCZnvtm2zbnMjk0hPkX22jFdMoFMPpgG2aynLDPlVwtAiOh4xOvgyDI0W0KZEXjC1ES
/Pwok0iUDAALhEzD5fNqbjKhuHP9kM1l13iw0fq5ylGWv6ZPZpsUl3sGCL4Nx5ep4MjDqCOon65i
oAMbVD0xYkAVokimE0/MbHqxlqI1+JFR3+16ZJT4UVhura/ehPm1vrUWknqhlRswvCdUVEhLooEj
bI6O3F4OGHOEkgbkLdZQxawr82uyvjTAAjUpXVU69bwzRvkG7MrliJy2cpl9q1exXPdwI2N+DwcN
bo6qdv4B0+RrFI3l+h5mt1n047nVGdQXolBNX+nVRnlSE4VBIo4xKzR/bAhIURZKlXkWQaAzP4jB
JtzQdVG/23pPestu/uL3F7CDw4XCri3HA88BR2jNWrEwTqpzJsKk634K+bWvP3JpW7briOQKYEzk
ffCjJskMK6czFxrz95gfzPAF+sBVoHk6joa65KWCxJFrsHfEGTUuRUl+m4Kzmf+GNeNOsjekbVdh
XUFSg7eQjGKWEVfAF+Et5J4gZjxsen/isnh6BLCMFyLKxQ5MrDDRKfyGEMMBv3Pa/YzARoni9cNd
YrqEcVa0DYLtUFtFqWv7mMJB1oPTP4XFfI4ZSwmascGnESPJ2mcDvhO8QKUSVY262oR2sorItTmi
n3m7JK3drYkIGxCnWzbACflms21s0xm1d43+RFU4lj/6tluxU3pk4tT8xg0RcP/GAId+HHrzII5D
8/aUyX3na08GWMwcpfkp0K7RdAqzu+G4z3mbSBLDMoeTC1mNjNSNljVJeAvMEeqWfrlJkByeKQ+L
3++aEPWhIYVEpl3MBVvsqBHDsZBc2ukKMlaAqEbWpdNu8eK3Z/rHRY1sCNxoVa2jzUi+ePlaBbvE
OaLU5KMnDwfjbzL2AmgQUu45oMYg/bCil1j/btWXGdme7gIWxO3aTFfqd8pm5yFkybC7eCYBILSs
Q0aXKEOHq6Xttd4nXBedOF1txHjV2h61Pxp57DutBV3GdavFfsrSFAO8NkhqsZxAGOVh66vKjGkQ
zSvH+LYq3/gqIodbm/OlHunGQhY7AeeMbxUKIL5o6IclRBMDDKsgkP8A0Kd0V4dbdKhPg4fgJPIS
C7LPG6Dx8GaxS0EOrEO/73+H8jVm/bBNt8xenhbycOOCOBnvr/dk4w3F+cRUXcsLvWBXXrJmkzYB
iAXShsiQwX2Al9Xuo/6RQBz1rbYcqhd7ejcJdpRjEll+s4iClhXSA08rfqa2QpjH00rPtsSILSfA
A4t3wlYqtVi1Ub0Wz5fNKhqXxca25w3PmtepR5X+8e4C4c+gtbE/UVaIAy2o+GRvA2uTOp9KQj4i
wc1EJW7i8iPpT+J8DVD+Eefo/kroKfT0ESi/yZMzKUL50Rz49EB5UfHtKXExYIRoiUME1bqjVkIF
96jt+2VqWYteuWpk9Ybj1So2mn3BmFBjdQh1shav+QjvBwli3ZDgki7G0f/cEplEJNvH1HJ14eH2
UoekR4H/O8t/n1yurXnHaVJEUsTbbtdHfICwz1x9wBzwBQIX1Ll1q4PqzytrOksrGUfXMrM+1fQP
dt58vhMnECLXl/WLTWF8sZdSFFS0e1HUwQAYcH2UmbKcmmoVTcwIyClL+TUIfqIpX/V4CBFX6tKP
7vzFxWtIJAI3P5+r9lwR/LaYtC1FUzxOnJnDLWFDxUw8K29iatTie+oysjTnH7RlRc0KErvJeKUq
jKgEusfHI+BFh0Ck/SlmH3WO+CLaCqeerhKiQzoMdWsZwOG3FGDI5qFw0HP1hwnndZLj2Ce6KUe1
nGKanncFZ2DEyQLXWi+JfhEzWJ6shxMnDKYm8v4/aQ9A77V4RCjXuES9ktubBDDAfttzOOEr2/F6
KeMESN3NKKzdNdVeYPHhp4JqNxlJBSwwPrDRqC96sOUtlx48bRHDuTP+pOAuDoBXBJBrl813MANr
N8QL8dZH5CwJ2wihWjV7CJLRT+pO0ACsx/I4gwT0rbUIh3cU3JLLZQT1KAwrUMbDWhAHbfzVWsJh
amdvTSjyiRygDKwxvOrNLGTzUIcI47BD+maQ+7110XPSDfGnkUf9TdAbahtBWJqXMfkYBVnCWSvg
2xp/TLqf+BaL8cGzzqsL2GHuYGpMWL2aKzyNxOWqVXAXj/wrtMD02j8uKx6ieNk8J0Z71aVfxU0w
b04jWAcTqtp8mNNx9sNNo75Ly9ifjYMAMqrUD3xuXfg9IRJSyPTpUGTQwkaeB8IWri7bvsXih+Cu
z4mCAzMNVkF9VyVYFg3NJYk7Ncatcxeic7H/kpaABu2PWvMxebOeZ740j0C/gMsC4Ye9eK2DY+8G
3AMP3fgCtqd3GxfXLvCQLFNFQZqUpyjzMh74cfj+yD/E37cWh0aEtBQii2Gj1X75Kzx3eMHgPTVr
a8e70QCqHEDF1PuknTOJRGP6Tgaz8Qe1Qhq3ayLkOWdgQ4+92FVsjtIIdaKX0O2bbrQS5TwPR2/n
9KJhzK5e9UdvfgtntRm/55j9+GRkOP1UnBS8nm+UZCNNQCTEagbGQYorP6kD0NtcevRERbETJ0Ft
kYS0TJG62NOXOvBJJNjirXtek5LdoFjSvygDcIzzUz9K2b6U/6ziRRNxRtCd4UdS/Yx1SKYMz260
a7Jzw17P8klCSbU1kpc8w/3rTxT8+TUAdSyzjvI5ZmjRE15hoBze99eqPFTVpTO+bf7Fx5lCNhQE
qSJAr5pdpEW4wAS8cNxOY8jiduSPEK4petacFEvwLt8Efpje5uhKkM8ToXK7C/pLqglwlTzZaCaf
APawIuABWU+4mbdWhyGIG6CJNNZ2Ffoo8Qb4sQpO4HmkDJ5kEbqym3RpWRUH5eTbsrQWeV8GinyT
44JfgUIGzxgc9gpme1KuRjj+lmFeZrgq3G9boOTcbTEJYuL9gQWb0Noi6KrSRQeFyI3n0u2CvA6i
pfu0goLsQER7Kb3UvCOzky+R1da02k+xwi7yRiqcUX8EymenbYv6DFGvl1ccM5bzmaQWf760mp4s
Hn200GTXgftsVyHbZZD3mM8m14ZgCoZ33IQAxyBydzZZ0qxAGJkYT/iHK2zO/Mwh5uYYGlhVXwxT
+qfxNmYguSOVW24BSZeo/cLZax3dYmwsrEFmtRObUDBjFdqWFJDAGVMifzCRtsHxNOq6fO4TeWNI
K5J+5bfZWJPXa9psv0hDeSb1+W4hBU3X+QY3h7oneFAsR5iMJ6JSEHe20crq240TX/UG0VgLk76m
+YOnKQ5xzcJ1Lwfxs8gc+Qx3dg8CiiqeJg7MvV5vf7LuCetBwbcs5mFK3haj9CmV6ySLGJtfGulG
/NTwZgdHHJpDTETm5A4Oem/nuXBMtP5qudTSzkO7u7RAgoD4A4PxC8uDR6m6Xj06iWqpF+DwvDj3
aDlCgHIDqaACEwtkQF/3IbAQlh+H9KHaTJzEfzZgNtg1harKYrCtp19mU75G9l2IXfNR5ixc2kEy
+CUarvY+BmKpcPtdA76P9B49UcqAxParztqn/V9Z3VTUHuRj8WyR9UlRwJnLm5Am1OsEOzJqwcKa
XoHkQ6JYwptR+fDt4w1iTiO8ZK0GpZvx7RNBodvUEBY4Rh8jfsHF15DTPAogUv3U/Jum/tWabuLr
qM23IT6U8DCJ79S+rmIz2+bTPgH01YT+FK7RlG1aSljECPt99lyIxXtNcpLEHYUxEjlgHq+0d/Im
xHFKBD2cs0OOC9HZ4MhvVGXYxbELYDpDPPHkWleY5coNmaal8hVrjBXOTpIfdf/daaCPVKToNIOI
SKcSwqC0kJCiiAyjb5s8Ma5JpCm3VFzHtNhW10A9VDmV0i0S7/HfAx9y1Q7sFfmSkEC0dob5C9Aa
lleADJ2bPl1qzpEUWGRbIuvRWMjfk/1gk6TT4ZQFAH7f5vTxVB+G3HpG/a7BHBCQAyw57XsnJqkA
IAjxqoA9w/JPfKex9E72pDti8yB4CBP1huOZL6KluQz4E0dFxjJvrPV4RWtYkH7Y0kfp/Jn6jlOh
kN4DdBVWKS+m/J1PRhIV6yxxaX8unkez5Jtv2WgSMkn8ZPlcPQligJLR0M6jzIlD2oA2lvFVtA+d
2aWMrrME4EAcjgfABS4uIUqkODadrwqbhjYBbj7RPj5p09vznwQY6IkesWdisLV39UnjKSON5pEo
ZUXgMJ5lr5VmQ0FnAy5jzcei11hiEpTyP3GGchxFB/NDSlEngrOUBpVwS/JPDuj4lHoEI0+3lflb
zGtqfxMyJg54imCD4aC1L5bxF8M4RO0FkiUIiQVDSmif42EfBZewecWKBuC9pByTYljpP5LOa0dy
IwuiX0SA3ryW99509wtR1Ybee369To6AHUDaXWl6qsjMayJO8PvS2bmfMO+EIoXJIosJroIoe7nt
3jf3WnMqGQQlPxFM02FVlZSVtT3TKpGj82vPQJa6Pwg0pzHtZhjkKHOA/IRiJIDc2TiilxQdb1up
2Kgw96VIM2sEzycVdFYhfWmVNimtD9JPx7FcE/KKpHKcpzb6kPgGwhtDwIyReVLgX0fJR0eBJjw1
LpWvYjiodnHJrBq+fQ4ix+dliEYSTKvfPPhzjJta3mT37vwNi4Fg6Q1FJCmo2HTF+M9xt9TqJQ4y
jo3JpQUJ+2bAUWxCEmkax2A/sBcYDBK75yzWBD7M+GnVmaltcEmE9NIT3dyxqJbcD6Fet9qHNl5U
4yn8fCMnllp/Y80SDTv9cJh8Sf7bHx7dgFVrSyBwy8vBQ6miDq5skjo4qlOs9841qHAm7fv+bA3h
NOm66Z1tXfBXoRGtHnFwTssAbsZLT4A9TXJK7Cu4cMQgmPpW4K3dP9SM0EnBK5oszYZbWl/l8ovB
AnXYYtQYhi07JPaZ/BFwOQ93Y1vb54IrWkO1J5LhVzoXs3SsL6r89KsfOyJNdI5Gd9d1y6AVk0Nv
bs6k8uo7Z/4tMmiLQp8gNpmoCADwNRqEb+WojXCWuB1r85Kraa2omw5iORpdqFjYNbjPpgp39QvG
tn+QuwNpezTyPCd1iUBiYXcfFZ5NLipxLzMtQKK1kNNdHMPd5TwD8On9qFbP8BxjHu9Gb54BCXqT
k44AVtpqT0hBpYvZ602oqpwf8px3h8G69G3VH6NzZ3pas2ux6cD68VAyY3GZ/D/i5NwxSOxKbB3j
fSjW0rBq1VuCmS0sJwaBBeT9Qni9UDPNqk90XgA3gXllS2cuVB6jchkwVTJmV2tnqqjtzGHZnxqs
hfe2usXcrEffufq2aCYKpI/8rinsMWz+KgibcA6CUA53SbVGydTm21A6AMeelJhplVUWo1XntDSI
Y0AMKL53LXCmmr4wgrWbflaNMxkcb2UxxRKC39rlq5LmfHCi7MpADgivOWIG6SlmVrgdJjarB909
iE/CUz8Ta5uNACbZ+g/7LChnVfdZmfA3Kb0sh0yYHV/v4J/wPqBVLlGqhWi9a/YStgTCLppryC2k
/CBF86Z/WKhbYLQT2PV5Z3WdnodZPlWidZEfU5Vm6yj+AGHwJJwFLRiLXuXOSgx4MJsNjgyELVb/
3a8Cxkc080hjT4yTpxGkxkI6VXg2UMeTtKyM+dy32S9MiDUkYC9mm3NiBqd53NkOD0jyIo7S0aup
nHwm+iWBGWtAj/L077Q6aPl11L98JGwqmrjmTkGFFkT6APcWdDMKoaBe6Lzgxb6eEa9M7KlLUIIG
WpM8MyhhKk4fxlvKb65danz94TxlmuxiRIrim8IAt8o3dnNic3UHtTsxjHcl71P8xDUxe5xX3sdQ
PFS0jkL+pPIwphoKWwPpOqPqlt062gSUcRymBVLvMF9b2dFAEx4sCaagaGDJDBaQ7Y2/DROStq+J
zKx2+nLsEDgRJ/lAoDwqrMr9csK9xJvL2Bat3QzcgV9sdP0qhCty8CE+W6fDfFTe6uDlJPgDGdmV
YGdmEF252b+G/K1YmwbwTfwu1VU/rIPgPnTPpPqQ0t+wfqcGtxD7hqFcW9xOoYvc4YiaCvfRti6e
GfNp8hj+dYuKCrGbmGC4xdTH3O1ZcYJ86JU/Np7WtL6NzJJo3gc9ZYHz9pRjVmwNfWA6+0U2Vou2
SW7ecrZl4MAFngafpenuW6Qi/kZmHh+SuYn5I4p+C3s+BphIFxZwRHXli+7/VGVHqbvbxjyzAQ5k
5zhZ2ROalfwY6X+NbE5trITfJvK+uzU35vD8xPLX9X+6/ozYcxQfqbVpnVuBsYXEB6YrL56zokCS
bC3dgL6Rj6HaiOGQgU6CxA6aLM1foKcYxNOOaqB4hijLh/hQpRszFxvvdniKFxHrx8AcEwOzAo2K
DoQkQt96hzwQkvIo2LS2+g/fzCgfGhQ1no1qT8UjsVAKcYNt1WyvJctwPMraI5fIYx95Fr985Bhs
lxYKcERjnuwM4yNLP+Nxb2l7DIVl9JFwhOX2GdUN7NUlFYOuLk0LgdGprVd9f8otlAvOIsrvRCCk
KCFoyyuY2/9bsViQcNgn8UbM/2uOJ91YiMSXiPSReVN/2USUgYsSMkiUpI25QCzVEVwC0kk64j0Y
sDpTMRGDplzLDvDQZ1Xy2AmdqNhFcnzNR4N2hTaiCmsCR39680341yxi+DYnJLs59RkRKdveXAkn
X/il4T7G7QtK110KcXLk7/t2KbVLp2XRCEUDZXHunWokUFQ/39ZHtPW0rXD0E5YqfuO6WtvyylNX
nT5Jy6Umv4nHcOpTAAkb1Q6A3YVsk0Byz9irICyflOhfGJWH6uqXWr/GpCQOafZ4VvubeVe4+4zc
ApkNDndDkF1tC0Eq24pqUT2sah0yYvPIar1YxhGnRvzOQJDITMQZQBXev8mmY/+vO2AOKR9h3KLT
fAzq0lApUugZFk35lSC/BcvdH1jUtuqGBAI2HGsEukgZ2DtNc0rTO4k/U71YaRqFyLZvfinhEJIy
2eWHDdJLHCL77RhY3MOMi4a7yvSCBbMmGBmHIPnmevCTmwX5R/rHXIm6HdtWNFUh815lOcLRunny
PuchNlkOWz0uzc+BaYYF41opz4inEnmVygKnKkU7Z0ETU1t7C0Rj2Nq04uNU9/7K9iDEARAhkGvz
Of27no5iBhamnxbZC8LTNALnNbC9JZ9GxyQKyzWWz3Gf1Jc0v7kGgKvvuhQAq0OOSN1kalfpsHfe
dn7SkFZLG4v8IP/AUDOJ1jhs/AC62LHWd9RKScUhhDEJF2++lF8yAUHINxxBfAD+QywEE8AbNIC4
/8ndrU0lTiBDyRRJ5tqpWfr0cD3YTlPZpahU9mUAkUjMRHj90Srio+XzXIzmsQcvhPI0N9dZu7N8
QG/EPMI77B45VZyjchWw7NeI5Vth7lG7DQP+HP1ew2xMZ3Am2pm415cBCYBRhjsyno3VE5SYm7zF
A12Q6BFrDLbm0BLt+NRUUOL8lBH/UtAGHcZpgsVaDphEqp1XMIY4aSYpeW9e+qmPWYldNwdkjThU
U77KBlPAsmn+PEzWFEvEEtcollE64LoV29TUu2p8Or5z6pX1sNAXjoddPkM7VM896/H7LfP/pzOM
ux9daDVKm4zzH5cdGCrJWYtyrpO3nbOBPh2S5JQgqnZ+OutP/AwmTAu38KZVda4yxoxzlxLxVszQ
PGbfou9sgIa1t5BZpaS+4CjL+Q5/OiwidYCV4/DKactBP/fSfQTmbGmPId543hmNoi3vNU04qRmJ
eNtApFwsdbKas12v3OvmETvPykF8es3kg+eu82BvMTycliDk1ijYJnX2E3F9j9Wl0Oe69mulf6kG
noHMnkVdf4XF3YnfqnOTJ/7ca84kNkyHhTaNsk+ZrYLQOZroGqw+pdrKMK0+m2avAa8JtpYIqV3g
rnPTe8tsQCnJ2uYxImeSTbc09ayTZmDEWHc+UM0ZouUZ4BdOWawsozdvmEkx8/frjU5NoNVL45uV
K8waNIbQgIRh3JzzIljfjICY5qLKIS/A3Fv2rUoucfcdDKdM/ekCdV1Xl7rUWCmDAyKER7decbcb
00PFpjbm1htZEeTKTb6a6B+S9b+rk82YdxXkq8R8GugN+xUgaR7pA5Azrbza2a6lfSidfAHwBkgW
Y2TRp6jNt45hY3gK9kvdLav2WMdnGRBYtpMZgTLMsmcG1o/QY6bHWemmAr5sUHzxUiZL7uuwPbTD
bqzQ28YQjnmlmJvJYLAOHAEmNRjCiuDiG38cCjBTLH1FhI3r/XIaIKj7HRFp9Ax1KVRc7JD6b0vN
PDI97Fg8RuontAGDNWRVUdl12yjaNOMac8E0+IsrRETP1mWl9d1Xa4VlHT74bp4jz9OfMf9i/TQE
bynZqhwWHYjB/toyQSlkqllQCzqyWyf9kdxTbiyqETkSy6+d8LqqmHaKdStxX1uc2Yd/MirpxvRo
mhawNxdNvFW9tS09VIOcmCVWjXWE68tAzdHwAsVnIH9ag2JeQGnPY3DMGAHTJAiGBz5T4QToZGB9
O3K00l0wABVdIo+cQ5xI22eH1b1Kt5ayAxVX5nsrPzcTmIRoEcDD5De1urD1z7GcW+jNZ2Gy4A5F
J1V3B+JZB+4XuSEgh9qRRTW0u4+GijErblX1MVDPVxervDhcopq6gh2YMKSL0OiIQVUhXQz1Tj6Q
1RwCv5wm/Werc2CN36z5BbS7Ri2DPN9uK5xwG+jt5prxd9d+krAwxaWQMupjMIE7kJZQK87O1R3w
F6zIbYcrd7bcP1vfj+ij8w5xHyeW7PcTPz+qBCNriBOou1Z6uHWak9PvYGsOLN7htzPNjNpn5HHe
VQebRl4lY6INjibT+jytkQ89NW0tZZtEPwgH9lgu1Xkyx/YsNAveQULrEApRAf1FtEjSJXR04ZvR
+qfFmDUCQTFFEpMxdYZ13G1Hc0VuvJmelGIfItWSTiYdXI7Y/GEYX8pwSaR16mwN+F0VA1KlWkh+
AQ3KBrCB5g9LYH2gJJym5pfCKWC5n2JfBq4XdaqVfgTdEUjHREv2Y7GJMJXEaHdoveeddrZf/z7A
4Yqldk7+X+juZefatS9IL1wxkrtHWp0qyPuQMqdL0TLp0VX4mUNeHBkrZ+U+FecVIHWpwCLzSnAy
dgvLwKO39fwfQZwrIQNkmxQPpKN9eJW8RM/tbKoaZRTsc8ea5vMmOfrVJa+EW8jcNFg5BvWpu9+V
/YtsZlYjCLSQe4tTRa+PrEHskLZ2Ro0MvQqMrdYzTcexrABEJIXJRXG86TUW5ZeaF8bcJfYjf/Yx
9FQLxxD9hQxij2/bh6Xjk0fSIGBxeSx7HVoGhpOUv7V2dr/x+5/OLphO46ChZ8VixlKlhMkpLNQJ
0cWHkeR3xELVIuKpcpdof3Al8XtrVAhsNwL16ilbnYbbNk4m4VZCz4dQBjouP2/mgzUg2GlK9rFi
bhIGDinjsYa5Wd6RTwaO0Fx4yTrD7WbvxDFaOXNlwXrmox6eYbO2aY/6G6zIWAJpb7BW0lgDjAPH
4576JWH+htY/LkHWn1k0TDlfZGuXk/YwQ3ncWp+uaNQhQLF+mjvQkGW4slvtogaPFH+Qhe2OLWNw
gto3BIe8WVT2Aw0NsnteRyytznBRght0aYe5qeq7h1x9ibAWTqCGUgWWQMOwFPhT0p+l5iBHD/Sq
M585M5ipaIusNDBP1dRfYBk3MJiT0e6uvHrGpM5f1CtbP/i03SvdnofRkZo9AbnRIDaWUcKIW6KF
rungoeOK0BvgiThcEUcbto9EGOzjJ0szLQDpQDVmP5Ghc0c18Uk3nnHGq2QhB46OcXxDSAHTVwUB
6gIlsHa+WFxErOGhUlEkAxP+pxfyeaWjQ1MvmFjR5SUxZoKF5z56DSjvYWhWYKAiFE1dubL2era3
Znf6Q3syzglRp56wMMsQn7NsI2bBG6AaGsV6tmn9m43kXXJmnUuq0hciw3DKQDI4i14eTZnKYFY9
lAaj8keN9MFbsbTL+52o8nGiSrxtvPE8nGO7kYYtmFoeRg2mHvw0w1o9vogKhOsod4izT3G7zARh
CyqRc4+ThXD/5ZeOuGZvza3x/uWTGJ0bkyFeHZDZcG3/AfuQ6wK1ZRFpIZ/JyHYHptyf4C1gZfUM
e5pi8c8A28sEOpvcjIZWE2UwoY6e0Eou4ObRPPNMtg6xc6s2OrMyeWrwwWmeETHCi/CMZ8Yb4o/f
UUiwnvA5QPnEDefOsn4/+Ju4pHsWI1lISu2RVPu0XWo9YCTYIUTVgJ7HW4+7WmmW/LEh0nTJcwj3
drxFgu6CObBXNkIn84JzZFrVbNx2Hhp5iOCJtgkAEBuEVB5YZDCPl9VDWDHpZSdCrjzFGyRl/gBM
iGNU/h3F/TCrkcOI8SQSlS5ajslHCvDOqbbBsBEGZKWYCzOzam/z6hxoBDLD8kfcCcKGx7W8V/hz
CTCnSJeJryxoFzaORZ+GemCgs2K1z1GltmeyOPLhkjWk3nvsIgWYgmWEZHBeIJr/XxqtUBLx7fUQ
RgGp53PpgUu5LZfjDVKkh8o07a+lDq7E2wf1u3eWrXDMsn/03mmyUPKjmWwIh8Eiid8UifptzGdi
8OImM4kaX91H8bNjqQmoQFWWCrmZNHv0igYoKiHmH5RbY3wIL1b4laH6tsez6Oas4CDNwqnS7j1k
Vh6hIA+vWI/Kynbv/SNl6CodJfdaFlvL2cnGMgyxOQPHrAcEF5dYqLl9ZjDh8wFYgM1/r30Hzslk
0RxZn+HSX0I6HIOfQuJoy8xpL/3FMP2yVdGAc0QYXOW495xLKm/1juxAujhwuwd5WDvyTAYKMQit
n7Jv6veej6GmLq3KE9jDbDgXZPn0+jGM9zISW/2E+CUu6gmTAHH9htqal7covsin4auOWBh4hFAJ
vJjP09rNha8yq14JsYMqRT+nJji0DIEB096CwtDLljUNrNBPSscKoYd0FX/ABpJAIi8H++kRZRpg
vVQTJCxQEaMVAvSmRNs4rIxoIakPnVEAIShi8FLsLKRkNEIWPkd/TZ7cpKYJRHnWBtxl7VP3IcK7
xzBbanBcewcLBLY9BbkbgEHmiW3MDWUfzRmkPKLBo2hqc4gymBTgAjFJ4j5PsFMGw5LVGFcpE5xl
E6zIDdbKM/bmno7eLt9w+IQS3r6OolZpWZMaF6Fj7p1v0WJ36wJ+R/WlN908xa755i1xz22zbZO9
ot2FbZiJrRdtzX6j6uCfZ+SujPWvXnw05ttD7ZAhtlUqCMyMPoxiMehzw/wYWKaCvvPVpWjbAuMi
3Et6MZO8fekcWG8vK5THrHXAFIg6WbHPnfLB8N5CG+BB42MJzBFaPDJj0aW/RXenIIqvVLphDfdU
6HqD4K9WLoH7SH7H8PgmibhboNtMx9+spa0RctZtSHhDug75vGTiqBi7ac0mT6aVgwtMZlm9AUwF
EZJJRGafRi5t1oBEbbYPumNmdmZyhDUSAdBEsyOnRzJKFjEPaV9dZHcP3U9oumCsUUfzjwWIVxZM
YMni4FHjqxClnKbyiu0FHYoxdI5ZxkDRzkr5mUqftXPDwWwweFCvqf9ZAW01b+gMGnEDBzjL0Udv
dJuUh7scrRsxGjBR09bnuNikSGfAFutU1cM7qxChOjP2S95vR96KBcoRPY+QhoOIo+ix+J+IGe1D
jhx21FC02I/D0/KCg6g35OjNwh/2B6rVbs2Qf07Gw8BMq9kl2rJgwqxSdH5X/kbPkcqi7YpXbH8c
Yw9cclIXG+FXZHstJtq0+Oa5BMGhhECLtYdWrutGcJONeNEm/EBkjPyVMxv6rLqOvZcp8CPenmKd
/0BsNxryI9c5YM6Orew9VQRWk0WAdatVoLo3y1PZobGM4z72GCKHWTZV6chNGMKdIwBcqLgW0ZpW
wUW1SEMfnGTtoNa8bimUz50NBILRhW/shWE6qr7EYx7N+ceLbk7zAxtZzVhigFxkflwewbiL4aYW
XAgooIuttZMDBDejCtAQOECyEpuFUPtV60vS0eiwwka05K9n+S5ID4Z1xLhIVOzdYytHPTNtC1ou
Cc+vRbMC/boMHpJ2qF20iR1r9S89XqYey6kAIxSB1yAaJB0pEhM5ZTeY7FwYehXpTwsHSd0xktOC
u29csmhlqptCulYZ2oqNgdIFcqS9sROEPtqcuTJuRc6MKtzm7e9A/ZuEh7hFCZ7SjlqvMuKQLtY9
MUGklYkOS1NeZZKCkfmMufosQrRaFqbQtvRgwF7iPkqzeKkKu07isNfowVi7dDgjw21pgpTKSz7E
WdZ5t9KwD5UU/jVl8UVyCXeVl+ozQ1JO4yhcR9SKSSr/abpz8pPxkcgAqEoFSAPzfDVEP+ZL25qL
uMzXxD0fFGs16Nm7G7860iRtvlytJ5fLkw4mLPkxM59VAh7Nb5c28xy/8LYZjPswSfYllWQgN6xU
lTt68WmDix9MTHexUZKCXUVaiP8tjcjdwGRZQL9wx13nq1ym2EAKfeWwTGlaHrgy4tAcFrTWC/T/
UzXQ9nu/bw6t3BwsR1l6uX3p1ERm4dJw/s5ztIGaL6GbwRDaRhe/H5eSooMbdZZyRLkp9UeVXSSS
DDtzIBNZi7Y2Fz19lmBtdpw1pVz/2HrIqsE6W47Y7dBLxOSfI3xz0I0NSba2AvyiQP6QmftMncz8
UqiQYgdYdGYPfLGfhxk0GWtYZiM6F7JnXRvpFWhJ1yuX+cgGmFVUrb45jKW2WykJmYPasOlkaR/7
6S5vA4LDxlWMTLBB+KB43JtsEYakI3vN4aVC+qMmiybXlg09ZwHgNdDpjbPoNCb2vXWwerSmccrH
bu+H+dLwAPuiR7ZiZdYXIjYnp6Eb0RrGCB+lvRls9IQnggorwfdGC+YkHzHuk97rDx6mIGibOwOG
gBwV89qCKQr3UawxslA5Vw4YNjLKiCdeRLxGgV/sOh4NChMAeiqZlsUyzCyMZ2CJQNvDLV60NiAt
1hejQnK9EAGVZNEo3JQKnm+73Sn6S5LfI0CVXJw9P4oFwMYigqCCp1Wx9GRi6lJR6FyAEZUSS1uQ
jp/ujyhLYmQrBnv9/hT6TMtZLYWoDX2DNgllYGSzKDdY+0FtZG+hMzfWw4MTf+T0VYND50zQRn+Q
avQPBEOOJnQa0Fo1RmeDgarJmngY0YnVMJ+TaBY2dDg9eFfW6nmiT1WyKWxwYQN3tkq54bwctEsF
6WAKUsIOgYL4fXQ6rNz5dCn2m7yZ+5EyMTBccQJ7Mr0xnWYwLtxxO8SfxVgt+EHnxGzOYwN53Uih
2/7oNTMlxiTh0bZ2brBNcX0wTKVSniFN0ip265wfFn6FXnSj/s03VpZCBhibS2LrqQi/2vFC0Z1E
jxyPb0MGWWAhsmM2gQwtkLqZ5yfLinQHm08kxusRkwEwcRmUubId4rGzECIMax2Am5fMK7SdOoMQ
KZHvTBQbjkXx8Y6Ca0MUggQD30Jdbel8bGjnxQ8X0NDGGeeD9mzJMOqE/JJ/YW5SqoT0oULSEpM2
yGKMRJPBQ/KO3WOgpmrg7Q3Yr7mu22zmddJcDdDbuv0iRYI34hWw0lXus36sGK/RVCLMzpEoBANV
CWggFT17qgBMxUSZAIFqRaXGo1Qi10IvAEEAzUPLZ66nKw2oV+5GO71U5kk50G3QwDEYnBfmtczZ
gwW/GeBjkxmGyhMu6F5GncxG1rmZiIB06KMrPkAOd/CF5XAJajpjOhHFYuyGzDQjOcNB6pCjXbeg
2FkQjH3qZfRX9Z+evGysxIJOUanMg1lWioqV/b0SP8sW5Ky2heF1g1xf0QkDBKJETL+lgEkxI3Kl
4xJjop1XlIYWOrB+qOYeuL36VSdbCwBaz7yrYjcnc2tn/KwaIBJNtlZdK0/ssEZZEU4xY+FqynhT
6hIV7VervH0PlmjCx3zubFJMaSWrudpjCxkJB+jUbVx+1CauMNYIXf3u3GfbHxz/HjvHXHtk6r4K
PpTiE2iFXd6leM/Dr9FeKj1VikHDwpgfaUKuUg9WYAboP2pagp6/z/pFU+lcGUgoenfjtC7rqR+9
AwPc/TaI1sQEVcxE5PARc8/kFg8QfspzypeSRKe+YKOvvlKb2UOs3PMQvCvMEawWsxCSgptiNsgI
JUC2kUER7+VvQbVgmWmYewWi1GABOx64Re9pjqgv4Lt7j93JMr8S1NDx6M6F+cPRA3QlbwOiyp+v
3ppGgWzBzM1nGAsxqcblGASvoGJqTyQU0QbpX9cgnjRROyifFUaDHHCI8qtEfzZTqfwrRQYa0szd
5OSNS4ErgHTIsxQdlRKm12eAqlqY8NRLEIJdx7ynlNksUgGzJZP1iCO0eLX63exvfBIdXhBWxqDl
IolArmCaGptePnv5LSFIF/hRuCUCVjHJEeINZOtN4lG2HhgPyf4yYTMbnZTo2ELUmjTqh6zQ/ksL
n4VgzHcE/MKij9NwqBXV0kDPNmjTJHCnNpuAmirUL+BHy4SISDkcMQykMp8FjsqabYFhf/BfIfTD
+mS+Ek6ZPqNqsZcaD/0/KXaM1g+TucaN3dj+QvPMbUq/a1j5zGcU50KyjeKKvRLEyP7LbQUaMJ7U
7IFVhgo0hQiGCUVkoc0vbyCJwM1WfVasonIm8kNoRCw27sgqjoyqpIgwlYNODBttRrIi7w1qNIjl
iZXQP3R7cm4GJJTdItvgcxyTBWxmUbGrd/5JKZsXw8kMd15wkcDroWlvtjLuRVw9erbOHLh997j8
GcG9SmA/G8YUhnITD3mSf5XYUjx+5Mzp+SWRrAtBhH04EbIBU6eYLjdMxlWIOghdhUr3FMug9AMU
6vpdC4uZ1p50N1toykXS7xLpkpr6VtybmbwV75NV+Wim/46eyscJblK2I4XK0T3V/Ss3PtPy0Fge
/CODoA3aw1+NEyQ7BylRb3+qf9BJJBWvZZr8ytZdtd5Vv1XdYw58xtqmCGEUjenib1zmi0F9RNFO
CtcFn2/lzbXAXpgamgjlr2X47T5hnQGFLd0tn2Vg75gmsLZjGVNvZWdHFA+++8reltgtk2shrtng
pdP3DdpNyT+TBJHtH39mZ9hl+pU3ZBg/Mq7ZdPjuEPIlxReg3zi6ojAc4WLKB92uCOgmLVldW/29
og5ISD+sNH1vs0hh5l8rnIifMtdPiLO9dE5yw4xq7xYXs/lOi1XR2xh86VsCTHyExqcj1z6bqSK/
q77FG3NPs+cwgIPqrkZ9ERWCIqPFXWTYN5VTGiUz09+pyqU1rjUzlBhu8aU1STfb2AvVO4TtRaV4
H7ZhQS93ICGdf7aw1x1oi/HkMx9x1atmf5a5MjW4U+PoiKGNfaIjsws8lpxe5XXwv5PkpSQrdpqN
fknQd9OsG+NRrdc48DR1K5MWooRbVx4w1S6L5hnIiB13cXSys43lXnwGb1DtOndbsqpsD3mx0Cvg
C5vGuGgNIkv5Ppq3Dv2Ckh6goJe0jLbC8KY6Zhh2+OBd5Vmnmyrfx8pnMB7k/qpzEDTBnUdG4RjA
/1w4v6pj7JQRMRs3pvjjaPSiVfpuWeta0Y2hCRj2wPuT2gdjeWXYByGL00kOFoGSzNN2Jss6zIss
UTwMh8wuu+yWKzfihRDAHs0QCxK+w/EkgYUUS4ubaa9rhkH6LsbrGy5yh3WFsWO3PTQfCRv5DscP
na3Qu1I3RkvXOPIXZXSSnZvJKNY2GFGmnOhIE+KTUd4t8+CXMIfOfrFNfFT8635EErkCrmf7Jx/5
IpERjnYMDXvmylThSy451uIWqt8eWn7Xnc34Ddgh5hvNGnR5ZLn0ObUWp2d7JQg7T39j+JrFT8T1
l+x9L5g3KBZs35op7sPVV22JBmVRYFlyXlL5HrzXGD5NG2+qtHOSE93BbEkF4sM2LjlLM+0n566x
8WD1qGmqDC1PF84DtluZ9zJ68qEp9UjDQduZxYfBJ6eeDjRi/eArr8h/ZO3TNO/5wAJmXqZzzEDu
sK3bnRp/6Wzn06PnXwz+HaRsM1BQm73e3mTulfCbw7EyZqqHJ2EasJYCo1cfc33PgKViUoyBEJkp
goRXgoLSdi8OC7TKvYQK9RPcDfWquj8yX0B254kokove8IX+5czKEDHy1WuIdMHcNhsdYbnHU3uy
+63nvvRqkyvMx7Kvwfuu5aXRMf7O911/CImLaddheIRnTANvdysy6jBXc8BHv+Jtak5Vs/fUnVp+
0GPLED3D8CnB36SM0rXvtnmE8rJANclaw9nGGRvidaA+eFbj/Lsq18jyepvM0WSSIUEiWAInCanG
DE8eAWYbBaydci5wTiacxS1sSHC2kNqnJpznBHoYo9AZZWFue9PQtplV/YoXTAwP8ppZ4T40tqmy
5Ghr9EdOBgD6RSP5K1njB2RM0gFOUaKA1uEny5UNYcietJZNpl0oUjlN7G5TtZ/4IOqRGdfGVXYM
Dx1c1aH3oTLjpgKeVB1WYX6NvT5rwmRKR02m6tpuCBzVfnURqEBN06Hti+DXyrZQ2XOiWtbZTi8G
g4V844c30abxw7blmy7Vg+duM4YVhVGLYtQqyctwUV/t0vhXw5HUMv4NMBYawa0bPmjvMsqf8BQm
Z4LaUndRFML0kHhstXd2dNXj30ZhvS9/9vp3bnwX2V+BoD+dKh2pghu/+zGjforBVfSHjfQjMg8T
+rC2vOrqEy5YRRUiMcz3LxhWGaN/aTLCTbykZEnFa9feJPXarUCZLRUCfSzgVct+JBv+UkdX22bY
/eE7h/hRkrsAVVGGcYfEjko+/Yuda4PSN//mFuUP33mXDA4OoBrBmIVkfMqZigQsE3f8uKa5AGpA
CKXJG0dhN+Gl8Ysn70CsHSWMWdljYK4Xr1RjNaSEo94Cb2fBhKZGKTclf1GQpTu/61hjqz3XMfVH
CW4cES7Z6JDJ+HYKHAlsaNhHTdjgQd9QSQkKlvxFaN1CBkScE4OFcmVtkC+JOq3OgX1Ia23ARcHB
GHs5a5SKC4FXZkAKH1gfKz0f5voQogdxvtpkfDqm+sjlkiETy0p1fNluK1iHZ5tLQEXh3CTpYeBX
fKgfEVO3wNL3rYZttLPBBoWbStN4ZTPEHN9uaVBBDGsjghHn9Mk6sYut2VMb5NnORUWf2GyJbWB6
EqJvpAA9qMosLk+m5Z52eZPsGsMSbqy5L6cG+h3zFFo6yjnyrfil0O+FkALqQFVXcbTSkmrbd9qu
kyI8dJPRdhfjkC8khpSOFYIwREXpQwjxP3qXFsXCDIi2AEfr0jDqZdISQlHmxFcbyixvLxDIVqPl
HxTXO1d2c657CBzOQMu9q5OrB1S6fdXOeGgpjmofkEAkzxtK0ybvN0XwJaMYSAbqWvhOjbpMg3if
EMlepGhTDITDhLqZ7dHlrFdo1uX2ikEgt46D168SRnu1D0QEqdXAUkeDARTWLzk7C/lugAsmIjUu
jdRJwRJRUm9ROcABG55RmOLcGXcNGg6lxzRZ75zxHsTebEyJRspI5CHPK9KHqZzXqJKHdRW92/84
Oq8lR5Etin4RESSQmNeWN6UyKqOqF6Is3ieQ8PWzmIeZiTtzu0stCchz9t5rkwpjZZPRKUHUb89H
ua1ygirhEo2rviNgyIyjNfGV7E+yDKETFKqVhb0u2mX8oKKipJZBdwKiTpB47VgYuwDXG8O0Degv
c6n8koyGksNYjdHRs0gtY6vo6JsZGqD83oZuZu5HfNDsYi3OjaEGPRE2MxouBURqHK6mQfyvz7nv
dO74RMhtKJ6Mdt5VCU1lfXS2xXT0u/5KPnGu9Bl75tnMJy4ocV+W6pEBeOfQUkeyhtQopAhNTz38
hCp9Mun2a3zjLZ/Gq6F+tZ/sR0++gNeV/vRkRflpqKO9Q4+WItircvvcOO2z0aS/Rk7dlbvYe7vx
HLx4uv5sRmp63fEr7cprLfjucC4l5j/6/cNo6MsoxKV050ucYTHmLqliavZQwgJ3iQnb03cH36mn
2Wjx4JsbjA8lLUh5k392bc1NBNlCU8nAgca/BpDBNCM6lrkheBLQxBqJSA5r2SuTm2qQju4AnX2y
IdgIo/ig6ZVw/3pMsucpNv9y2wb8lQ2XLvjTYrwOvvNYORIS7bB2nXk/0vxdynEdmPqehBmuCBPa
mO1gxON4MfCii0GiKeCCrrCAyiRbh3ynR9cAP+u943ggyVN82uEZuAzqllwsMA5kzC6guknAKzHe
rKS5UmoDE9o+F1Fz7QPCZ4Vj3aopG07WPdR9nqZNdYvGuSVG/a2N6UePFKNgUDw0YOfOPDIDtvIB
68O87/+1zXLcwKSTV5SzNZmfnMNwfvGSgu6GKXmkABFjk+H8q2j1jRWJuJE7aNlQsGujtwpiOVTS
7ODQXJ12n3J6Wc01Uo0j22Od3mxKqgKM9YAH6GtJ9r4V7505PNp+e2gnyL3QVrB8qjo9WYy0fY7r
C/9J4SO3+8VxjiXtRiO0PmfvQqcIzLuBtqnQJn0Hg6RGHsFdxTu087vkUI3peq5J2qv20ZwIjqcx
4JNoRbLk4Nnj2Y1g5ZvGOozd9wQoVx4Wq2TkOqP71hy7Xev2VGaSEO4GprD0nDCwTUl1BKvzJChw
58u/mT0iyY7AhvrcOP1+6ok+9eZRpG964MstWvE09/rdjDt6Phi10/jeFOK7waRbnvwwxFkIRLjR
mybvD4sVgLV8z5vG3pHuNQDyOvt0I8R1B70jbR+iuj0Oyfw905DANf4QOO5B9zwrFwSbyxPaqdfl
MBBXIhuPG0YU811n8HnL+ezE5klG1qn3oHsk0PU5IHio+076MUK7ymEsFdhU4okztgvpZzz3dXpp
0uQ4gpzUAsstaASig2E93WmWjbFUe3vqt0YErUlWuxRCQKGCC1MN+axDZDSX5X8OgFKHOqVFeETi
SC6yD+8Vmnyr503uGyz59KFLOzxC6jgjAfpsPRtQ+FTGb4EqUUUq3JUCtZ9H4sFqAevcx9Uxj7eh
faE+mb/HzgH+w9A/WBVjNHsWdaELtAV7lCTftcafB+58Cn46+61dxsjiszJ2XnirzRdPPpKtEfGz
TgRLYIAW4bll/902XwnrqCgbWLKz2HLfVeuuc5YH00PMfSyGNdkIY+VB6ghiAWcVARNSFjFgU5Cg
CB7Iz/bBceTGHiUfvf2wwOtlyA7FPDqkvIbyddlsRsFTwLxgg9bQ3cOglhfksBltaF7tWvBn3mfE
zVaxO0dhZ8COe3oOYZnYyaMiPcapSE342+9ozyKTzznoHFM8ETWs9xsQxNm2Mz74IXQvxK9++Vzz
4KnJ23rU7KpVwEPS6QLM5OdievSaTW/uZ8ZZTr6Khm2nfc3Eno+jy49GeC+iz9b5s2zs5c+e89k4
V9dmdoXea+Lcta9W8sP3vYggXn8UYC0j7w2mG7mjucMzdt4mC0nurgJK2MTJGkR/r9mWsZt3t9jG
CcGYSMRZdtG4vGQMfZxFQUmAwfBoY+lrev+4wAPjn9vDJSSPoqBwKA/aOtHskVbdOb+lLhukP/4g
rIACg3Xs0XoZQEdaPMb8OyN/rtgd+wOBkIRc3AiyuVvy0beOslGLAxIP62bZtbEVlvOXDQizZqNG
ZY9DjY/hf3gZZjT0oiLC4hS2q6801tyWs3VcuZucIp4Wec41cjqqg034oG0EuSzYJ1NPGA9POG8u
vlIaF7iK0HO0KncyzLepWpKz7dZlf+0PzAvTAesHjWgIxHRzZCR47fAGapnWB5CwJZDi6Ag2WbNh
D1MbL5JaRS4FGsTeg6fR/40LHoomahjkHYdVsow0otMLb3+6TTC39dRnVXuRPxrWS5gWaBSfRfpr
WjfRM1A8hPpAt26wTblV+O4l9T9qCRwo+namB7+4J3eChMhBfq6hEidfC9rNItLW3+n+oUSDmZCv
/p+3meT84j1K/o3itQT2NzMtDXAQ8ua1jEh93zhGFf5PZL65FjyRl4xbtbj2AyqMItPvFoxIWM3H
V9c7e3wMcdidXOMnV9QJv8bZ48zYTFHGbL9wdfj+KTYek/k5gk3NAiW3PjNEh2i+RRXxVzjVqPrc
aVapK1c8UNmZozwbN8qgMKNf44J0kwEl5KYRZX2MfVyOwWdfmds5E2S4nlt8Mm3+q2lnGQQ33eRP
FhLhD+l7MghyrgyHoip2pHX+jA9e4XiR7kea89LmCIgmfVYsZfvfzINwj7UDOZO4C2b6daLyNRre
tnKDp0nlu+Wr1MfNZmGQKbGJOGssq7fOr/cywsOoIXyJgT5YSKgZ7lOMsdZmtuINWyXCMjExHuJ/
VrkJausQGLQO4ufVLo9U0a8nGR5jtk3h6Jx0Vm9c9NTaAGhGD6obsJJ0xm3KI3iEiOukmiYQ/l23
xPCPojHvxmh81KhxueRiIfxc0OCp4+zAzEx7EV1Og49kfY1S7pezc0mcei+wbxghrnmOGJ6It75Z
bHnVdI6X26rlrDw2uzJ1N7OfY3wR73UC66TRFIdDvvN30ygvUUtWq4pRQBYDBJJM9BJBtfAzjHqs
fUfcHxwP1nWUblRzlXFGKyOtdjGem2Qbz6h8xJVDicMOg2/OAG2aBrTBbGvxR0g1V7gdnpryPvHL
MxFokCONsXXn4JVfOkL3pFSUzKm7mk1cARZcEAsiVpPBvqbmClKIdKDCAUIoADLNFn5gzQ0Ye2SO
YFSNSG1EcOp8A7do1cEFk8vqWTXriiMOZ7NYnTUNMGk5XlQybwpcHmUK+S5C/R/EelTTZhzDo8EG
CG+uAC7V8vP06O0TEJ4y73f+5AH1RGK3zfueXdocFptg1dJf4oTOxvCnzRTQr86U7QKpZMDZyHrc
TyOxFxwZKki2A+hIE6tr4lmYl2ZSOHeui3Md7bsC9RYpf9ewCWJlMfkvqUiPRePvmUt6s1p7PdVv
hnfrumBtspjknM5fFFXwNUn3eu6OsU//52o2zi4DncuxKkN8nNiBBIB/TM6SEcXpvyObIAfHybhE
lP+M7M2s2Tplej2Si8089CGCikFCHG74amDS1PeQaX00ONtdVYtEnfUYi9F3qWiLs5vXUFD8kSDu
TyRFvf7e6d9cVKIqPHTuUya/HeNjYObPTE4z4rHNrinZXcL5Jymyrf0YR3dRlaESzgOvqbvU0nhO
0vbAfqbaZDRRl11yt4yGdT2vA/I6mpKU6skGKDNs8/R+AKmQJ++Wfm7Fl5ff2cOvLPc6eTONbWo/
+zR4lrvMfGjb78I/LGv3qRoPJpOcbZzTcQ3CPBSvIcTg5lH22aagWUU03xmaWaIw3PmfvTgvoaMI
XDoOUNP/Kkcc4U8BiobEZRg6i+UkWqm+2gQepevvsS1XI6u8DG1ulN/mks0kwLR1iv6YGOTmEg6U
r4H50hlixT8A3sOKkDsnwLNELEE+NiUZxOLkCroXcMcxBrrQJzmSuIKEoNlRXkRTeEuFMSrY8mOK
gvCENyFPBgwYy8Z7nyT4z+2BnvWrHTxMKYx9DpcK2DcJRBQIrFimW/z0aOPC7g6KW6iRSaT5ZJuj
Rg5kjYxLJ/D4jeoYtbSwpLANoogFLtx9WJEVZIzWUuuW/J6jkcPcl5LnYRf06O/dTpTzTgf2ZtQm
3lS9revuatgfIbdpj8UrmPIkGFd2kOL+6nZBY28HN1zbYbIVylkPmb8d6gZP9oc9MZbAxQmCS5e8
hFb8bw4e8srDqu9B+dTbluyB6YfcVG1yD/m36gm8Zbx8pDzdcQ4Ere6MlPlQS53fV5nzwGrYnHLe
8OWoQdyDjr0xoDgFF3GDjRQlF9wkrHq6SRisS3wuRTztipClffReYndKsVVEzpuFVxiXVUP72dxU
+0kF4FHkRmfwmXBbJDP9jpOmsB3zPWHXuqHbjEYNenoLC9NWSWAd5apChg+4PQ4mm2mFC+VPcwId
aT1a7icp3GqN9kv+bZHZ22HiKfyqUIhKH5lFzptuCle67qj9I0jJi1OELXo6JnNU5wRHi3Wyci5l
jtfGKrb4FzzqGEV3WfJap7jfCHJwvFPGaRjACf3UKGSVRfCm+LMUR2/xPvc95UnRGqfZslCtt0Pr
/XOYwGdNdZ2R7Gtv3vDMohforOB2uzSN1lF/bkf/5HdELKx+l1CcMRWgQ51aIG6gw+TnIYtpguoH
HgLzPci5d6wgBVtnOVnHSpR3ltfdJ7xwJuI2ZdbzZPeQO87nVDR3NVCwWdw7AjaMx6Xxz2rIRSwP
epkb27nnMdOxKmn1JR/7Xd3Tq5SLSxTE12YQr0vyyE4wOVppcvJzLgqzJhZCRb11Wa4AkVr7YTJ/
6O++C6sInJm/b82JC03B+HLBrCUXV0C9q5rjOLsPs3MXBvHXnFXXkMVUYXRv7OvYPFeQ+BVIibD/
AdkYq+6aVw4OCoBz/FRDTN/LYrBX/SUL4CulCy+gvUTUV+cvQQ9kK8C3nL8UQbrxiEVlqX7tqw7M
CaeV8ZYDbekM55BPaOQ4orBVES7Mpm0VdfdWXGNSz7sTF9B5EC4+E4d7GpZkKd4FRowlZmC076aH
diVHSLfzSdTZgUUqDixM60H7kLjMmpIn2NS2dy2DaJLSZefmt8FpMWdE9k/nN1sZRW9OJF9DMT6F
aHGB+UwBwFPOmzQZoLYC9mn/kp3lcl/xGR4peP0e8TQohy1Z7p7kRA4szXZmy6uu2osUy/eAY2cp
nqsAM4yYXgKDOhdtMTbVSf7mzenOdzgZu87fGFUHM2+2Yky27Rg+6cp75cdeMye62Diiogaz4Ih3
08hh1RUc9l13vA8CYno9R3kUr8c26bjr4PqNCBy2NeRFrNyx/R13NIe19AZ5xrnO/a1fP8LwX/v0
QWRcbCk6Z9d0Zw8qFpP6oprVTxHu8QkVze4bssRP9qwf5pSoGHE+o8VFvuBNY8rkMRCxjE9zYCdI
lANPOGEld9Uw37DCcT6f7vjm4028mcSdc9abyJabiRb5XjLMzd41w0BhWik41+yOHPXWB6joltci
KnYky41ouilMCmnsbPG4IvTSKx+2zzNr/D6i+tKyzlMW3EnFJq5nS1ydwpnC8BGGKXRFF6yoqzH+
2NwWG/trZpgThLPC0fxrzXwjRrlPB/s0ZfZLHplb2ctDXaN60tEK6B/nwbZIomeh1AUfxF9UOWs7
VgcFN94btwNft4EKdRjtuYoPDU6RGG9WSrtYZuXbWaqvWPnb0XvC4rcemvzScrZJqvMUlAhECB5s
ZWGWHzyiXJOMWIcWD9VAN0ETvky6NNYcSO5H9ywCQWV8AvhHMLSxvTLdniMzXdL4om1dXPy0e9TV
nhpZOJI6NC5FCSTUxpDy5ft6b3P9zgVJQ+AbCaqxTzVuxsO+nLG4zOLcjMTiehMjrzyRw36Tvfen
/zyKTS2ffZRzhzIqoF+w4Vs5/n07uk/TEt9U8nfZrllZeLLQF5q4eWhm72yG5qUyJ6KY005pQFwu
zdjV8LCYBxqmqtGYYUKXD34JXa8ESeX4xtZ2u72ou4doBMpAOFsEudoyjPzrAAaIKARS6EFltLcK
NIGYhhM44d6b14Pjv1UtUdAQ/abKuhU7CZxv88a/lCW2a5/zakQ4gdxK5uCLUvU1wKmWFLgN8Bba
Nzm0W03nAU8r5L7UXWV+fxzQoGHYiykDWxNQek6KIwtQxPvwqW+YItJ+XDfFdNZIQjS+fzaKnrju
5JfFXgbd2dbDIbehM7OzHGR6bmOsmT1l7v5do8nonUWMP6lEvxolBTn1QRlQfXnoGAmuH5c9vrJW
9KkX5PoqHoJ0HtTIBapXl/A1x7CYTt99XWzrKViBkrO12hdztc3wTk2JQ9WVD1vABjNhrYbW3Zrm
sK3Br1eSD75A6wq7nelgfqn0uoDAX+gdw+Sho3VXseN3qfnumMjJYZ4biqlMprKGwEKVvXugEzsC
QGBM/Y/Gh+J+M9KKSQpvhMCRHMVrPuJtkrts/4p1uAQncfw1nQK38K7pZgjXVM8H5PUUlNoJzPhy
6q5ZbNIcNTKISrYKciEukKpL2JPYi2UNE3bzqVpcWdi3EoZam3bWMiGxUcN2nFmDocwnBGwFw1FB
f/Uck6Ae0u2bZ8PVMXlgqwDmTUN0EPsqJknODFSmfA/tuUTo9uOPKf3q5tuwrIgKMIYuQR94fvwx
P0ujX1cccnl0kdKr0BurrW8T63RPJjJU0vrsZ1i4mxJ39rOVxHtDPFouTX1toqBpc0CMbUHLTm/R
+1wsZYNUNFT9TA4hYAITDqyv2qiHQ9mR6AsSbECyB2LtwtrX1c1r/Xjt2JzX47didr/sVL3nIGHW
wkzW3kzgV1kNPz+NPmwr5ehVivukpePH8zMcpT78k9Hg1QI+sjLMHJ1jPboNkLPCZ1lTAZpr+CNU
meQY6GHILs0MEk1RX0SjHjpIkFGTYNrtS2+r1NkIeYRZjvZXXoHL06BQdZgXVSXnSxY78FLmxK+3
JfUjdi6sfQLuJGhq7moC07ef4cNMnTJFL+bYqaWI9y4PH9pQOUxC+A2jjLpFrFXaHT1W29m688Lu
XBEutDyH5k6izIbnfDWjB6pVU+QY5s/Co7PCyPpvoH3rIXe3mbA2vkVYmQXTymdAKBNsA+6POyxw
kCQ5cyUtFGQXoG0d7q0YHhfnX6LNdNL7AWbY5EN55X1WG8+ZIwHtRMz81Tke1TmVzT4fa07RLkaC
bp7OPvmtOB8OvLFimxaceRz94CvvmpYhhA4rHEDRpdcgjh89UWyygqz+7NqM6spELsEcQOYf0CRG
wNHAziB8yuL0gh6leCBx4YdEiXeIyDRbgsRGo/y7IgOHpUDZmxRujBZra0vGuAKXv5VlimTqASiI
NM8QE1OvTP1j2yOrxvXV0vLPdh9p5ADOaEiqf6KH2YQ7nrpvAzW2lgvdn1eeXpVVwGPSn7qgMgEl
udqVDmQ0O+ZLEjXPdloTQ5F65+RcXHY3ngxvsHdBeUpUWpyKPtz5HmvkwmPGinJz3OsiOjc16JUk
CbGNr32emysdwflMTaD4ZU4h2JznWzHFgD4SG/B7OGxUS07RZ1O9sien37VcRc3SeCTbr6j3sk0U
z4sHvdhncqHXQH/U1jyvp5mMpru4nOjlEn0yblVp6I1f65+xKb6VRSWHKzpGdLb4Fmt6M31paf0+
5LNPIVdu/4ZgKRsXsboP0WztrjiaDSYxj/1h4zd3ImsQ1XtouEkGoCvzFLQwkhQ+gsDKfuUI/ROp
igRLNmNvEJ/liEV7rNdpye6tjeR3V9fjpgUJaUreph6+1gipRMx0LhbUU3RFbsG9yfCOBujvbvpO
Ovl59nqLoHrB/EQRmjkjc08ifJcYAao5+m4LHK2ZTVNdink7KIpbPaTu3k7Cc1khpLnAs5oJ8GLr
ufsQiWU9lAx0tuNcTQhzaH07Qbdo7QHWZ40272tl/uLcmPPnZsY4NEXgF3Uy25yH54s/stPphpF0
reAsRKVQkXzKHEbrGD4PFszcGHlTVJgsBxFtdEyph8F17yj3K7WGU9rSRFDOkipFghNW8zeG4d8k
2AdozgVJjXmuyRhLcQ6UUQIr2bt0jFprz8SOH5gfIdserbH0pJa1dqbFTW0RXE7s4NjY4M6F4b0H
cPMGiDSdc818hglbhr/cawoeWCwquidJ1kQM04+wGwO0CfWCULMsD1QED7A8NGcUkZwzSfAydlwZ
pf5IXWLG6UwvrHC8u6p+zlhPuekgsHzzcTge6z9jV3Eq/ud77squIkD8JtXCRkvJmjDK8BwRU7Mh
yvkLi22uCiSffLwNQbORwKzCwmBgwzvdRxYnm0qRvR1qPBVdw2nhKciqk+cAuu6o4U6zBJTNgHs2
rDy8SONWlw6C5pQCnpjts/ahW1h1fC+d98QGBxCGIEfDxdftUxsBISEFRS0c3o0GAobn6Sdl12fb
scx1M1NmirrVeVBsLCRgn6E/z5s3ZNr7wq+AAofGwQKpHfTOqeId587JzqnLw+vAlwfmJ1RWwybB
IbtmPXtrHXKCdw30szK5swxnplLlsfn/nWicdGO19jHr2Rt1LWVpvcLkIY2HBltdzrGL/SmZhb4g
3qWZbTxf9vhBnxp2DDnmGSJsPUUvkuzh2JB9X05CmZKvQYe5MxgOIqrJnWJ/byO2XqJVT7kg7NNZ
HFaKdobJBK4H05VwqncnjlDRdESoLksYo1qoX5QOTbM62Elnr0uDO3tDqk5OIY3YrF6MEuvN6H+k
HSZFbZZI9dJp8IDcDTOFIJYfsJY3IM5hQY4GUogmtO7lfaSEfu3iAuvc9qnD7wNnCWXJCapbGbao
YDYLuvih9cxfxIGr37YULAZbqn0x7wdjgR+UFJ3rcnf3BM7B0Iv2CUpO1dFDlhVUOyRtf+S6JKwY
E0jrFqKOtqBgwAWc0hJ38xD4axwAL7mpzkJJsEVUgnCvPjqYfxnWbiWXKepYtooTuj7qzmw3pknN
sEp+5EBrwWQ1zHzgeFHfmlXLvrgx5J4rDqVM81UPNRjyAd0/TyNkBwJNVmVsqszjvzsCDx++t2ai
zihov7HVslnt4DhmkHLjKnsdLLa0hkvGUDI/eVGIpZfd0MDlw47mycnLfD0QfuUAXq3GkWBRkPYR
aoS4ghGtvMRcyTbIKShmr1jSTYtjESd1yqK+sWrqLUUAQGIeNmQMp7Aw16r/kWXIIdAZbpK7VNPB
senReWTrXEtM/oNdAiqfBnczqQoWgv8YaW8pGJ+hDQyo1TmWjbgzb6nNycgRY4YRGmdej6OWc/e8
sUp1IziXOSnUBzd6tOvO4UaGfSmLvZPbo/6GSGP9nLUrvqSEsodLarLStqQkt21JMFv5kRoGwoYI
WoPR3WlL/oQz+sMgf42pM9FbNdv/nDWZ48p9nR+KEYK86r5rA4PKHCyMfSaV3rxhfp3RAWWQ7wzX
f+PAADUu4ZvoFJTlGsmLyKaA5R52pqkOLkn7mJvN0gECGCruyQ2Ng36uYQ84GUo3KXJqh6x0Xj3N
KsvJfIbECB1stDKJX6RvR3vXZmeZDIG7S7scUWsgAxE0ziHkkXo2oMblRfpul/Jhak3qrpufuOOR
aWQWv4f6Sqpa8k2boY4kL3UppnNbPkRVyKdhsqfpNWw1z4coxcg6RBXhKiuiIpOYhJkgiMxlwj4Q
FKauImp94QqIqeF2QG2mP7Ngy7rTaDkvXVgA4nHI9ialWS5nRb43KPBp39XkFzWZ9Kn68NKlhLFA
Z7DIUEDcZZ1uRk+2Vb+hu0wuxzkjhcMztJKFYviY+3ZIakA8WyH7zibTl3jwqZUJbWczjNld1irW
Vn5yb2WaLBbnrihBd8jbDnhG31MEw366Nj/ookhWlWvVXJeaVNXY/hBexB07EzUyQ3uTebE6hrn7
WCv1WQ0Zmzbce7sOW8PQu0xl2n3wPCzEY1URi2IMCXJf7MKeE5zJtq3mpu5UdPiqNFp2Gwblq8pf
HqOA73SQvMo+/vFsNW3N9jxnRIR6Dsr/XARmJhxAU0pyRbIMKHqGyVbdGXN9rw2PdKud+WsrpZAt
hC7SMSGmYcGOaCTUZHdsGLIAD+50dG1FY48I2Lf45n1mcoC3I3irJQN0m+OOJBwYJiXSXtTvacNZ
Z7YByUUw9/YWtcpjuqqxaa+Etr+03SOTEjQIZsZMI7U3dTccwbV/WnFA0LpFgspKOGsmDxSiQ47N
+KkWK1xL94AT1SbwQPc5dPB3J7H/z+98IoH1XKwtY1N6022Iv4ymeC+N5l2lLAvCgCRLlXQ3P44I
tyk+/qhzXoR8Tkvo3tBeqQv0uB+NaiMy62/m6MplzBMhNdpVTNup0jAMM2UHWGmKXZ5U+6LrIB2S
MiD6WRlk4MxAbCe6pIk8/uti6BvhXT22cFthcy7/faw4JmIzpLTjPC7FeMphU55hzFuDlg4DaL5d
bRzSxWkRL97kOCStI5fz9cxWuV4C7n3XfVC5/u3hYTJn/ySGfD32ssWvxmGE9cq6H6iw9CtOyNMo
rjpCIKfFnd3BtyN9AVyLV1cEX26hqSWcKKWMEyxALCThYlBtmyxHXvaIiEz0DnjivvPtD5yUX/Xc
XF2z36bsl1b5+GjYw+KO7EADVm+lBmEQo2t10YxtIF/mQE1A2hb0dSuYKYna9YAbcJd0I7jJIiVJ
4o7bIILlMSUGteE9AqwHaqm3zjS5jSAqm5TRLx4Yoa0YubhLFbQ1gdXEOVhp7ZFEKYtNafD2eim5
5sx39sLgKTKOlqZ9Ntr7vY/h2rTJSfn+dq5JxmH6uumi/Ior9k1zi0iCZfLNrzoiZ87O0Clln36A
5MHOMSnD/f//P5VEG2qen6rCfLYj6xkF45uA+qmXnKwtm7GwKP+fkvZxXPI2o0UOS7+7BaPSTP+i
3r3vmmvKogBADV+yaR5ujTH/ljauGJOIYpi96JHZx2nVS2WT6C45lnUzWlD2aDUO7YD5R0Wzo99U
62CGCVCyIegLiackkDsFUbbgd//nLj/ZNqBDmTxNJtQQyjFmlkULaSXL1rUwmG+tcecb1AzYNhG8
NMBzYJrcrfhV7Ku+utj5LnCzJkl8i4sAcu1VjuQ4HTd314HEdlclpCdrbIY8uBB/ETu5FbS9H62b
uPtwiZeVMfnhxsaWGbvD91gbL12QxrvqrQ9TTffamSzApxvPjJgdkJYG2SCuWEFF8QhTMch+afGw
FteMlTD7sEN/ZWbdZxggsThlDse/Vd8T7QSgcXKGIdoAeAUL5DkUxJsVzb1n4oS/g4ofE8c8qqwn
3M0BppLQCqy+c0giYxrKdBBtCpdHS7xRLq2XHmGEOgz2TcDgUo9+sZGSB7e3fKWUfCa3e2+FY7cu
Bj6zwFcv9oCBbPa+TUNaqFsQx7lXyelDRWRJJXG9VaT4kTx9clBQxcXOGC6nXhSnZlS3IngpIueY
leUqx6c2uSlPO52zBiQUXqGB5mU1beaGSTzX9V/fejcR7dvQfuAVnbKIgKJ2MbZBKGZ/nWyrSXP0
6FnRjJn4tWkjDRX63hxUxySYli0kODRj8Pa2hzkqG6GmzxwGezvSay/kkGwPHLbjKESP0usGrqnj
ubd2dKCp2k615omkkfctdEweXeh63HO7YVrZvCT2w1G0oYr+WZosMdE6XyJoPlShTOgci5NP5jfl
sxxpdTWiT7fBqhgSvvFqMtYNM/tcixD7wvhjGdzr2ohhSM/T3q1BPrYe37a+ZvJ3XCTOPj7JnLOH
TvzmX2TmNX/65QQmtnVsvJoB58AyrhllhL1XclwoHbg6QuppkGbSFZtlksui+ptbzBxFIRjmZffs
ZtiJMAzsK23fBdzUSUzyzjQh75xr50T9is1MfQsI0RFCZ+2zOM/B+BRsRJsm8Xc1DExdk5zK5VZD
c7Bj86F0MIrXoQEvSVNW2Ss4KTUs2dpEe1Fy2uiWtljOgiIpN15chxgLP/LuZZYc+7PMJjFnAT2w
iaySBuVak2ioZQFUv4OiUbYVhgWu6dqpjkJT8qwivEdG5x0YrddRwdcxd9iFjCm8ojhiYzQq1CJW
cWQiFuRb5GNgLKfx1bc871gz7Hsp+2lW5OmM09UlSt/1ZXrXDcaT4j62y3TzaTfIbcLj95VuX500
cn6X2nxeZsWJVUzXyKuqQ6C9U9NXi8H6vqxM75ggYK5kJU5TzL2qjqN2z/lwb7R0QkclS14zNBgV
aIHKI+i0cnK87dxx+7Jz/R6YeFtdr4n/BZXvs8AnhobxdyNTLo/EgnZc9bA7Rr6ZSF7mPbyDdK1L
AmdtQIVFNf7MNUc9FTYPvUGoKUPWrHy6HivqZsoMP17Sq+7o9PLRn4bqWmJGQ8TvkbAuzDqQ9U1w
yGFMykPtuONPG7OkVGyu39ltccyyfXY2HNGnmZinmZNn5IFPdWH7D8cNn2h9ZQ3lM8/67zIUFznx
q2IpGJRbb1VhUlgRn9mzkiTRuh1iSjO02fTYSlgWzbXGxyVptcwY0HUc7y3pAugT5nsX2wbOgv44
h+1vuXgX0oOXMmmWOahfL1lAnSOnpP/YO7PeyJEsS/+VRDwPs2kkjUYOOgsYyVe59i0kvRAKSWHc
d+P26+djZHVXZXVjMPM+L4kMyOXyhTSze+8533HPosrhNDNHUAnqYRtxV7rZMfP5d+DAEofJ0W7R
87N+kSXaZN53gVLTWNxmdiJn5rXmJ/2cBQ0X2EeW2hJRdFhc9mTrBqPYFXV16Av3c6kWYgELVvjQ
2upM3dsFKS7etKIaY/tj7AElVaN7NQrkvqL8inQ9nk8TfGQX06ED6FGKhMHPjBg2piJuRJWTdVvv
axkgjc06hp5lcsrBgIBRxlFTK/UoZdXsM2/awCnRh44TMoKR8GfGnbZd9KubtuVBD9n6kimTKbXu
au0yGh29dF/1LvngBDwg7bKcTRcX5NS6VnFwfcRuTT/l5zUAtoC2Mcm+HJXn4ANjVTkIqDlB/sFV
BSJsGVj7y+V81h7weYkJTlPtiXFEcd8V3PQdi0vboeDnziYKaMDvMVEwW3JCaUuxAsMajVtUgO7I
6KacBS1nGLecCQSIsw7bd72Lsv7NNtRGyRA/L/HQHhJiuSS9k07RpE2i+qrARxc3yGT1gqxgnufx
fGxIzMmsx3yiexN0jXtg72EeKMqtJjq8LdLlKvEErnm9XMB72eKmIBe1DD/S4HlqIFD7NtqNWme3
OhkeizmAYlU5jF9Q85aKdWkpV3lmXrzXor0aEiYyouCyaZwUHEp5F+do2p1wtdLH7lPvp/vJnZ9N
6X8UgnopylBkehMze1hMhrCaMeXCZAZSLGDrJMPcGMkA6qefdgQpvXBJYFFIOsJwWq12JtmkDOr2
OnxlyezPBaUXVhqaU6bMzsOgfZUT+7crWeo74b/EvS1OjUKP53Qo5hPnnb1qN3kAPKUHQyCLa7RU
SOZyK35tNCevbNi5QVdtqnAzSuSTPmVs1XLQJhw3YCcLR+JvYuhbGrii1TIviAPg7evegiNm5zHG
Jwn1lORmPixUYec8+ihLRJgF6wlsD/kTGWI+AGIZS5TgU49+eX5q/MjsU+7Vs8A0x0xG9AJDql/c
krel8p9E7vdbuWTMHGNvG2u4McYifFUhXO/1km5D+BxTHIF/9D2me9rcZzkqVCwYUzVDxVSfk0sL
tgurXSsxbcw6epxiSdJSzkbjmfirdjpJv9K6GHVEDH2KQYZYw7iN2K1nmh/ZRPSmw8kaWj2lXGto
O4b3TkFZGvU5n36M0mfw52bfTJdRqEZ2dBsEvhcQxFYEW9OsU7w2j/bzQuNsLvFUBFnRHCJ7O1Tz
1Rzi6atK7+g7ZjwCOrkZ7Od+KUlBH0qE+BUbCGYsWgCq2oEKkjV3VEtQZ0c4FciDjwmAbZM3Pxkw
pltXWwc5OjCAQ3qr1EPegdoBZzbN4iSRd6qDvFBjAsBfj55yvom9xr9ARTkcl7n9SlF9wDLNrc08
UtvF4okObIvCsmdF4Cw89JIsQ3sTzQmJF368rcce/To5xK6lIh6T3y5VP+wSlN0KcFMf8nkiHiPS
Yiy3biy+F3Fdbpk6WsoPCfLr7ici1joIM6RikIytUKEuef+VcOq5EGq4s0jp2LR5+JJF0Q/dteml
25MVoVUcHROrhoCCUC73CETDT4eKr2KFjx16n77QuyWvaA0NFOhd/oF2ATyp44Bv8Kbm4AfhZzb6
x5TbkXWpuxnJqjF2Ds7TQkfPiENtTHgqPP6GE8hTHEA1kXPiMmFUQI8sG/zb0lrbuMgeg9kBVj+D
pK7ij3ZA1ldmA9gx7vbcliEQ8enot6fYG/XttODOXjjNIsTL2afICdIZ82aNE6aoyhtvtIvNFNO4
jPADXLRTj3+QHcyhk4WVbwaagHpthJGwVwNQ7772DioYio1EwZV78B8cJwI6VNKkpjfhKyitft1i
KmUgiiMqe/UFhwjPOOPGV920c4vqpf1IlnCvXTwsHS7dYai3xXy/hEmyDRCWbxw+zSCDqaAT8uJ0
mWyWGvkSG/I79/07wWEZp+rpa/Y88pss/EEL8+VQWPVlbHFItSBCZAyAMme5Llu16T/aXLo76XeP
XlpeLvg7F8NoHTsT80GSxbwfApvoNugyqNzWdD8vV0FHvVg1C/C7HDHThN5aAGCstHAfQqp6LybU
QabyMjMUmIk3XvUWRFx3lWTPEhk1ZWVPxjNnRYOkjRamcs5XbojlfBZrZxujHpid/EeKGxyxAzg6
Nv5VeYxSNEabGfZ0YcoU+VXnu/6BSiMOcXeFXbNcsMofUsVIlf4oHTFZ3nWOe9UsLsfPESXGWsPk
KDCxyFHKV42zbGJYqp6YbvFevXpSVayBMd5yWUO+a9EMjrDdQz6YqhuORSRm7unb3CB5XywMNH3k
wU2NkKn3wExXmZidthGwwGnXZH6PgDS+QOMKzjmqaKiLANfA2IJ7R8EdasJ6PCTvJuJzK0RW4pRv
YYamAvQiJMFMsjygmCOMJqm6XdqyfIxLR2ciKFguIuaf+Ox2bot+qmnoePYxB1HYtAg/KaPraSQ/
EJWYEq3ez3X/lDUQmrB7Dpui5f/GznlqmZvEXVduB1VeWwDjNm26bZCobZBVJ4gt2I6SsOgu7XhH
/rC+HKBLs3K1KBoNlLSW1o6V7GvN6hP6xXhI4/7GGxTLVOmjnPSDx0gXiNh7WiOmAdsyt9Nl5qjl
4NsMd3EiW2fffvu3v/37v31M/1N/VbdVzqCx7P727/z7AzNhm2hkh3/959/2X9X1e/HV/fqt/3zU
vzxo8/C/Hn/7WbW/XT3sHv/1keuf+89f5On//uc37/37X/6xZavo5zvzBZ/qqzN5/+uP8ELXR/7f
/vC3r1/P8jjXX398+1jLh/XZdFKV3/7+o+PnH98c4fz6JP78INbn//sP17f6xzeUl8NXmbz/l1/5
eu/6P74J/3efKpr2kxtI2w6V+vbb+PXrJ+7vbuDafhiGjo1ywf32GxtaH//xzfN/DxS4QNsXni1c
X/ECusr8+pH8HU2DH9geQaNu6En323+88798Rf/4yn4rDSK2pOw7XoxU4bff6j+/y/W9KdtxHSb9
XsCLk6EKQl5F/fF+n5R6ffz/CBGEYOldDy1KoDkASJHaItqls253DHrojM4D0858DfcjxWXuINm0
ad/etIhBaHEzpyjoSSUZ4oGk7B64D8lSCXEi90j24vTS68UuaDtBW4p2UavMXsXle0vWKU3E/Bhy
mXGqClF9J6Tbm8FsE2NZh7yNiVYpaHh0ZWXRpd2UGgJJZ0GlMLGcT2VCDnpf3RYR00tlBK0PlzFO
GU8Ik1LbO40LewbJ8GTsFObc62qyJqVqjmUZH7KS7kNQBtR/JecLGwyjD9GPHU5uEjGwI80ZFTCj
wDJKvAuUIjQ4DO6LJtipGmeOx4EcDD4FgZ+vHKnyPZTU8soWZPtN5PV4+ZYB3CGJ5ddYd8V2kizX
q8h9tj0UvAMEDReeYTdOhAKP7gHfZ7JtGEzTbiTkxPXprrYZzecyRjzVp8fY6QLU0tioBUkW3Mq0
4RW2obJ56Ybomt4n/QYCas5Nh/OxNs1VGLb31jq6magy1tT5tq7cM+zAKHLW1t0i0kOo4AVEdMz7
nppyzGgL56hNzjLGczun9mEn+2aBAoC6aQKJuU7TzhbPZwC6+k0KxOTbSuMjHn3J77s+lL2lI8YW
150/yZeGrmAoOHc1MAbE0L72doJSpG4e2chpdme0mJggfjmW/m715Vc50i4so578EfKHnBK731ih
iJJZ99hW4W5Mg4XilLdJ05CPoonZJmuxCaaVIFaRStJJGOv01zqLbYa2qotXJxpptVkIdVbNStvh
6GrgcfU984m6Hyp4Hc9CWpgnyITDaMNLnlu0rJzVVviXDzE6Yf8eBQegilrzGLf42AIOZxgniPYu
YbPnkm1l7F6h54RibRZOnBDTxLe3AvWQEnx+c99hcTUON0r00tN+vIADqU5LvoIgUiJeGg/tAzLl
sujOp4S0g5Ddl3k8YBQCIMQQrkeIq7zvyBSJORqFNcpaB+fiEKt9CdrzvjTzuCtMhaOH6VnaoTgC
pbWz+GaqeT+l/n3h6IT7APItPD2omTExFL1AKNC49BXzcn4zAhR+PNd7Lv9nq8hujD0y+C08DSXQ
Z9KIQW2dk5Im6Tz3GjjVhKYUiF9xEa3zonQqEN1aWyHdN7oCXFpB8ZRQxAYL321fSUPJgDEHqc7B
EevYJyXtDJPV3ilZSUQPxBo53jk9w2CLB+w1GDTl6TLZu7gbUMciVl3qwiUMkCFAj7wQ7hhFjTM5
m9SvamLv6tU+/dHOSCqd0KYutCm16UrncFNtlIQboQjR9FDkjTq8C3hawlAGbhSOsyicm4spM/g4
0mWi/2ldJMlC1bwK4RAGO9upcoBfIsqLgms9IFboGgGYz+F69NpVac6M8qDRiES4SWRDezPX+xJz
+cgiD2y8PeSFg0Jccg+a2TD8aIhGSLlr5VDytlvCRGmNcWTBQjv7wV1tAYOD9cfqJuyTHfsvWKjo
RJX0ZvEdJTgo9yYiSCELcSUaLu+OWXa1HHUXKO5nPphMFRw25pxYFj/Ebkmr0u5BM07KOTreqspL
adfkxaqon5j5zxjpshVgJCtQlUHxOdkFXR6QsvsGM1RQMH6ApUZBEDAV1O7YM42YaU5xdXcq8CE4
scy0kXWndPK9r64k1jygGt1Hv1gvVZI+DwoHKLqbE/Mv+16XIkDRgTeksD/ScHmsdEi8H5dnnaSE
xiKjJWnyckAgPxKengXDw0J65jYRMZnyZCwTDQxBLfhhBh+Hjt/vRh9Gno6+++3c73JaajUNlW0E
nadHuNzJN/Clim4RiD5UhVaa/HCH7lMHzHrcyIaGayEab5FSAFfW1AAMQBdaoEYhGtZq5k5GsUZf
I7Y3yZLctsKGbbD2w2lREGCoghF6KAmrxHtm3UMPzaJGKbPTafYZsk5TP9F5aVuUtwnjS9sb9375
UaL3P0MBcWlZEasYrK8cT0ixdsgrJi6Z45VQ1+pXk+vhMPn06TLKoD5nzxsNHcMEW8JZa0c1KrK9
544eomDsKDyHM98zDz2GooKqZ/fObuyt+rpgVs6AFaiMS1Rm7GNUKEyKuWFOTtJMINpCcctBdq9c
WmSL0DQ/2qyABqNhMwJKTCePt4LEf9NFIaMPp3rMChdlCIm0C6ZLqy6zfVZY0N3pnbKpYZFyJMxx
W8hzJj1XaCt/2AnmqniTCpNd5Lh6uTPzmyBh3lTFRXPZRM8cEva9AndYjVjwUxuMHhrM/bJ67dLF
uuMuXYnE10Z0d1gVknNrXOXU/WUtCmDtw/KGxrJm5JESyO6fAGmCq4pbutLVqckG/yAnbP05vnYa
8O4DsophM/nWfUC/lojC4JoRO9zJDZKTlZbleNV7nk7Q9iJmqIsPkjcq6gmBtIYzBjq1rPX1nI8H
X7gtKYPzQ5ynLwXFihfT14YXBHAE/6nyXTKSgoUkoFxdKxsITG3ijpvOp0eZVUDj29nhemTOJ6js
NnZ26mdK5HkMt53Q/j5ZfSkz2s6IQafxaGU183xV1og81j5AXg8nMsHJ53CIhHWIUrJndeoW059W
1U8wRfOlAWyaK7P1Ui/bpzlrfRNgnVLuQo3cVagCKeO52enMF/742rsxbVgfKv2Y09soNIwln8TV
ieX4bKwVGmu/APCm5Ip3qs7Zl7ZpHaQH3xg88NzMXYJFZtAcx6oE7poIoJL0d7/wj6p7FCiowGdy
zETxW0v61QRjAwaXndiOCM9ze1qlMTWULZoXxq2JbKnzFBUtLHo0X7vJX/LzwCuIWsoqhhqo4fU6
f06B6L5GFcODRW8Q6YDCz/LGR7Y6rQLx3r2YceScL0wKLOHlxxmMx86akNFNC2WpXFZ3w+UQgaNI
VDefRwDtRtPTJsolq18QvskMW97kwPMV7kRj0Gupb0kyWJDmQdPV3m7qmHOlJIO0KDNZDpWL6w8b
r9MLojD87Kt2gxi9MnVk5DSbDN3OJljDvddq6Kx2kfKsVJbQAQunIu/OLbGRhg7W8dpz5LmnvTOn
PfRegEBj9GpO7yjtiX8ue3U/R+G9VBpGzjKRYYNu3DKOtcmQkpx5NhZMQV7FzLxbLBaXkVwTb1La
L8FBdZl1SGfcJd3IcFsm2LxkDazNCZYDv2nQLZW8BH96IlhrObYpGYskPzEOwmbYxhzNk5qOad9M
xIiIzZJx+k0TrB+2Lj+qPg0Qe0Q4EhJLsMRjMOszPKXge0kATuCN+r31k6KGXjLpFQsQq1nPl7SK
xKZV6BRazuL2QvQV6i4s/hCa0rHUl8bRTLxRzW5S9GCOScpDwSNdhv1nwO0gnvIsrRZkFY5oqvyR
FkgMd5f5IfEx1NYVmDFOlR1a+mV2m40YHJyfwlw6/hBuSppyuSbbYqSF0NsIoEX1kISY0Oix7jiO
g/xVLOd5GYWbtdk/0rTegrCTKedAucQvDvRJGO7ZM8v2dWHPV3293Ceqb64knAyGI1CwkM8Lmhu7
dr7ReLNza0zuu02Dx14Y/AmCawEqXaX6+LBg+wJGkK6UAzJTwgyPeGWCY6DxajhtaF+363wuvHYX
rzsiIu43zcAQpWCGFQXt98ZfQEfUa3bVY2dZKGISerymxaWQViT1tJOPPqaRt/us54gXrh3IeYBK
N5bAvUcUSYse3zEMXBKdi+N7mTV1EKQOV98ZwwZoWXSsyH2uGr7YMFzgQDlTiwsfac+SPnrGfjZr
I4yhyr1O8T2hA4lzhHJCckwsDa2r0KQw1oPyYuUtL9Rl+0V3byZEIDpie2Z5JWHXyEMRc1OL6mRN
yE+7iCQbMUHEl9/zKdmOaJ9Os1Xg3GOq0xVxgUFHs+4h7cNOWx1M7XGU0XSaqop4x7kNYxxGRCKx
yBXnygv3cx6dIpdDohPcL51PNHGSbtHjMgNKiqucIzikt5gGuOJ+cql+m5rnjlsOClP4ZMxyFQJs
cAaWtwIVAJQLrTe6zIerEbTcwe6b66Dz8Uw17AlzyQB2AkN6Xi1r461ZnVfu9BnFaQxMEcHzHK0y
zuDg8A1f5pKIGn53YBk5ZB3qb1Yd58KxoMKFuiEsBy2o1Zp52w3o+MMJ/enqwbAYG1wipuJ4nzK8
Hqe0PLTxwjU7YepwQ4z1q0Eps8ajleE5d2MCMVN5B1DSRKXzCCi6bXCYDmgwDxCvbodM0gc1jXNY
ncJBNpT38VCKC2GBM6ysz7ksw4sCxYmZJwFDYjKbeGEC0k5BSDzy8Bo19Pv7wCKZYVl7eHY5bkl9
ukCG3V4wEwajSDZy1FRia9n2ZZqHCEsJK+LKTQ50y2h02XCzJ3jy59WE+T5xkBVrksDipiNmGkd9
TZMWGqKi8X822857PGbZEfpLwXa57n/llbAJ1JoUw8po3qQhoF4WdXzATk/soZhOUpXNPg5yGhhT
TuyKB2AjwvRZzPGZ26H0HRRFrhMu+Ess+zGjL0mPsz9qJzO32QA6VtoxUMOQalTtZ4n4QM4IRvNG
eKc6nLcVAssjp2uEnqQMOOsK3A1f0SLE3iIjFNcoHnbu9dyBI6WyCH0Tdaww9xKrxGGchydrXLJj
OTJBmiWkgAmWb6AurNh2Njh/sn0CJwdTCDJuGr4Hi5n0GZ0rCrsCi9XQzZ+LqQmEbhmHuxzsvFU8
W0zRe1RApbCIMER68d4AcGElvacQOmvHSp3Y3ELVREffxiHh44MdcvwMGeuJiatkm7ukQRYWhnk0
FBh7P0zikeDoxndiAFYh3XvbJSsG+v0yOuFe1iw/jUspGJmK6TbopXEp9nPSgs8LYQaLWpndopnK
txkzAGzH/klE47bIOPzRWko7Q1xwqp/Snh3GdkhUm+YwPJFZt3KHU8qnAJu7RZts27kTgNWovZer
dx0NJ6XXKsX3SsmBs6Dh37YGo31K6S45Y7Q2tGmtVz01zXlmUBs7GOqTm48/p7LHlzZl8mTF1FjM
oLBYjlO0y/KXwgvOmiorr5u2uWDMd5Do/5Hcb+s5+MpRI+DlI/QqmnNEz4YvVdrgk6z2JkAtfcFr
3jQz5xPLGdFF9qAqwumujb6ifvgICmrqFvOnESEM04kIiZKV2ntBVvU0IrrHwTDeRiOkG6JsgLWw
uBRZhHXEJrS2EYcwyjFBC5AWVMFpbzHCYkqzwTr3JMPhMJb5Z0sFyNaerucR2OJufzGOQ4co2Fw7
Fv2YBS81+w1+C0kMEyS0TVSYZG+FGYYRYx8rG0KOEs6u662XjoiZrTpyAZFqUp+PMm5PhhKcvuF7
GTtYzwusJwOqb5EprgQfEO4cSSjxtdzj4XsvrPx2sgkFduMcBahO8PdyIrsM3GIfR5zQijrZeg5c
D8LtcDUw5TsLx5CzuTcRK4BQb7YWMMayllva4yPbx6gYQBDEhayQknIzkStMDX2r/bDZWY0hJ0jO
mwzIFoj+2bv5ngXR90WblNnCwIDI7iemm+sNzpplzdFwKLCQhnzRl23v35BNklwQqnudZeKeclXy
nD8cJI1nhRUd00kfMa5fZGL6Djpf1pAfGGZykH/nHMW4TJNUknvVCR7GFQecWwZ7HGpNhxjXPlmJ
/Vz77sGUnAJ9mBtw2qJdv/Y6k/JNCZu1iWFsVq5SjOClbrDiNN7MetBGh0lzCcYDWZtmVDexZftI
H+jA4nUDLIUWMJzSi3Kanu0pvVJVcM2QB1dl/eyp5bax2ECiFDut1U3IIjj42OxEZ0nDOL9QGA9s
Z7pfkLFjqLrT3ngzq+IAuCbG/yKX40LL6Min8ct/3Yn8skitlORH/ZKRhBdkFwqZKUvc+mwtFnjY
nwD1oBu1DPVAPvHeaaeWq/nJ4+Tvjvd+674Ec3rtFO7PwGEi5iIhxt7YyeTaa/SDs2L9YUrAxRKg
VYHTJEgl9YCUtcpJkRoS+LQnLJdbo6bl1jeYnmVUoqdDj16yYF3KwvtJ0S93OTwi2v2wgEK/vWDm
+G57WEZRBWLyYoaK+oPDmzf/EMo/+b7D8VR+wrV/JxiIHdA39yG30D7WhHMHdor6wwWJwiT73HOm
6KgY5CDLJg8SwgT0tf7K9gp6NKXC9boAhY8RWBWV+ziW/VOMAXkTZ2YbTLXNRNNBmtzimKsq/Gz1
WP1sJ/USWIB6WN2vQl0e2zl5rLLkY0TIdJ4N9dfirHkkerYO2dAUFO3FXmBceMwtyclbQvRogjuZ
QQLKcABuIEICb+X6RvTHTRk7Dno9rEBtn777PjUawMrZQvk+q+RhaJBpzhdMEVHtDIyjXIaSvZcT
Qq60uZjQjG68gMbb4qaHNHyiq6o3as2qy6MGNX1LeSkxk0As2EdW/Tqb4sRPrPM+GsdNqgwdsGSK
d/SFkAhXKxZo7ud93aT3tcUQbVwWZ+tihUY1afglnn1Cv1VPLT04YYl9XaWPYuAD88yl1bggkggg
OidQ2JVUZTXBLljfb8vAfq1y88P0dMTcGvFitxbDNob4oe8eqYDQ50+eff6rzUUoIa49LzzXkpZk
GNYQnPSyTSpxN3TtZ85sF3UhFqHQ59OY3PEzyy9UDN8aP328z3LipVW6bFuruPWdoroOoPtkzJc2
XeL352mXfa+F/9TxtYI0hKs+MuZnokAYAfjuJaRqhy0C/hOOX1e6e+L/MDP2G2Gw3cb5dphwEBrV
PwIOmayDNaIAb3pFv4Y2JzVeD4M9HO5otF/oNVQhKBAIpz4piJ6pN6rxqArGEYwAE12W80KY11jr
DwnNpfGHh0hJLEmV+F5MtJPUQjxHMTGYlx2Nixig3l443Nex5UIBWS00dMfGAHHPwNEwURPvmXsC
g+18xnHgMbLpi1g+ktu6km/YT2nudt2xDHKMiKtfpsZq4+SQdHRK5WGKi6ExLYlWLj1f7s+WyRXX
cbsqhaH/goDeGuG0ZzP1wYbZFddGhS5DYuEoAlfuM58Pgs475KPZ3aat92IbD5yUhZcEFjnvRb/T
wmb6U3UHf55bAMj0EBo7/bW40i20WMX96to2SCaAcGw7p0MY1kDO1xPvTOrqavIWvpykJ/3rrDA0
8LVs/aOFIi6dbZLdCOjVwmHd6T7Docou6ecqGrDN94DTy/+f6aKmWWe6jvw/zXQf26RMPt8/f3sv
P397rH686+ov4931t/8c71q+/bsXCuUq15fKcXzp/8d81/LF7yGnZNemBcKHH4h/THiF+N2V9JVD
1LwuA2D7HxNeYf9ue04YhMplFAG8S/y/THj/Ot6VMnQUrwsqTcjMGNEoL/yfx7tCawbJCeoaH7/m
pm0CIhZaxn/Jc14Ub3aFp3XovIOjZPfntfPnFPzvs+a/zJYZbP/TZPnPP+0Tc+34AQNrZa8v7Z8m
y62fdOgk3BAHE2Wk9ZAwtoPdLQ8cVB5QqT+WCxjVPJufOcVwma/2CJr3nO9R+u+wjRyLAptQYW7/
6av8b16YEt5fX5lvu65QgecHHlWMcux/+VDaJlV5EyLS7gxGlNSa7zQyyF0o5/wQFkzskhZIr5Tn
WU17rbXUizTO+6LrB4HodxN6Tg9OqApwTkHAQEyD3mP4OWacrlA/Yk1T8xrPFp0dGnofm9AhoyT1
ul3s4HBr66vKPaaFvm9Ff2LDYy8DpQsVASh9n9/QC+K4ZY5d9dHLCVUTnCiQEldVzhknTdgW3OTa
hJo9XFK5Vywe29xaQKZwUO3DKxW28PPlwXUigo7THyKsHtjTeGBwncXdyzTZz+QI3jGcIgktDfeI
+kS+QDQDmK7QjC2e9+TkCgxc7Vw2y3wTNLR+M6WX8wzAmG+VH4sDmIczxlVT+3een3xmRcA2v+rh
lL5YXMaWsUV+qGuTBTJwHCiD6WjRmaw6GPaTRX+2p6NTjKSZgbw0EkmpL/I3GiUftVjwX6DyCl3n
DpTJ3SCXA+2ZfaLZcFS0husJA9rxhD4dq0bNljIsat9rRrRYBWj3DPE17dxTz/gVTCajSYAX5ynY
De1Sw5U6OheFNPwqcrFO/6wmElWdH+gIP4uiuQH2DclqcdGg1bxxP6Jtb7W9gwSTGqEEeX8omE+b
mBiv1jZXWcivZ4zw8DAAjikchso+A6Bo5lkrk+8otoqUabBMkovecGnFGRCFns5By+nOo+HmD7VF
X4LUOGyG1/p5GrnMCm2jNHYYKAZ2g+jIJdXerBk58DGfUpRoYxxTfSNrIQZl2QSZRKGMqYwJonfX
9xiusv69i/OfYVI9FE01bAz6Xui23GFoUTcDQq5jZboL06E0tgZNO6pzLoMxAnYxBoCTIVr0KXpO
VpiEDLmIlFUJ44ZuXzPL/kH20ANTdGQZHFQaPJ1/ogt94Oz+3OF6Rn0f/5R8+wBzb9wJjkxUYdKO
gJBta2t5zIUHB6WBf+zNcg/ATe1Hn2lWmVnM7Wt954ceCZpMtCh+ivQ0J9116iy42UPk0g3Bi5Gq
ZzZxJqETfmmd42Ny9rrgU8mTERm8yt/y6Ev008c0yct5nO8pXsBN+GjaFsLuSlrKHLfMQwjBA68z
Lu9ofl25Ldu2WwSTf91dz+t/eie49l0HzTgYM+KatEdXmpoCHkTiXrWLdVOC11IOFMHlOg25LumP
z9yX1nnN1Gztr3UMnIq39YLWDfmbDAmqKOWio39Wsfjm2v1KhA8iksb7tHhHHS0lLkSoIzg7UTok
yDsG+dQV7UvP/OEsJfADRNGJycWmr/EaWkJUm6ID/xT76kWvmIy8gdGrU1L1BmcmstjUt22GumMT
VJ8O5V1fOHdVWlIhhty6dKbAJL0WfkrgDxOw80iwJFdW9aC9njeJzL+MKPqKciNH4Lwtt0Pt8toD
d0Q60Z+WZbhiVgntMuEVYxF5gJ+2j11CO9gk0OHGHXYIs0HSiSvOvtWDdZcRBiRLZAU2EXlaZPuA
yX5p9Y+tdIl8FXf2siZauD+ZUD5Cfotp3XOjN6O1TZEVaguzrkt4npvRnl3AQSqUHSxLj9Yqwx95
SLBemzH8VuAKO6dz76IhfaMDQ1J1MtyScnBiLo/sINoOyQDXEMuhX7JyFLm+lSt9tcQwSU+BllrK
UNypXmpvep5r/9rpAQallMqavSJP0s/EZiIeypUtTpAyckTm66+lXZN7wpuoev0j9Rzi2YLnHhAe
hvngqe+YwhexYYBKjBXV9cm2vmjHDAw9eJ+J/SFcdVGK9iXK+JID/16mHBCniCUNdd8NuZXkEHSI
phCouA0MevBR0U0lgLfSDjpLsPZxPPQJNvHBtNx5AV832Rx7s3rlVN++BMGC5wXwYUY677DIW+WA
nw+VddbZ6tGyCA8wwCcS/LUZ10KdxW/KSX/MjBhZrrbK4jvBdFU2wVPWP0WKzOsMq3IQsRPqKf5R
zwxbFYldqsPdC1aDvU68rbGyJQkS4JIQPmBWf9PRBX6Rt19/GcwAZvMG/VVK7n0aw4uf3O6QFiHd
91XO26ZvQgaAYqruJtQ+xgfnWWqGFFDccC6hmYUn2YbY1kvW48W411NGXmolL9iuOOtzt9pRcYsq
a9xK55FdBdWYhjUTDMnTpNjSh77aNxSC26GB+dVG+Y+kA0Nl/HmT4MI9X5ri7dduX8P4CsGIl1b8
c4j5uIYpenSothfH28wuAe5e+BQM5mqZ8iNHnces5t5a5NpIXfie+6wGGFtSWtTnWZt+pnx40bjA
uLOsHeCmGlFF8qMx5VuDiB0B1PWcckSw3Zi8Kt0zvybapLlCXcTs4Zo64oZx2baskMatsRTjOP2M
ChzDxoSkwEzW46Dizyysbgd4m0nYvKekfG1BsjLJHhivzJ7+SWHUbeL0umuwhDPzWzcbhv0EQ3UD
q+RgxAVHbKZdd6U3YC6vSQuoA3svajIPnSV2t1UQvroJsmOhIFHlw+Vi1yCNzBUnZbB9rtZIV9rL
zjjwdqtbi0ZP8r/ZO7MlSZFsy/5K/wApgIICrzZPmJmP4REvSHhGBMo8j1/fC8usrqy81XWl+/m+
IO4Zkm7m5qCq55y9114YYk4evxT4RpAyMOpwavMURB1t8DzfYsj11hTb8HAofNBdUfPCesASaugM
e7SMzOZhy7gAxHCofjSt+lXKzs+QfVgBiECh/W66y4MdEgQ/1u5nwagsM/FnY9ZfjkZDy9ySVZC1
NJpex1CSbN374FhpvU+scU6e7bV88XnXfCJOk34LuvwubOP9cQao8ieI2g4wsFA23y0U80jX93VR
0g3Nn0vJjjPjAITrCpE96uk+d6weub5NS23aTd4N71R7MhuLoVt8mQlaKYxKO9QDrqMZUbHC3kEq
EHwtRAR8UTBqL09eq/2IxwTQM/0MXhDtlaPjcYZZAW0nuUOwB3SQPodp/uaaFh/F4JtV/i2bn+OA
8dOM0wNhNzbA5KI6ka2Ba1lAnQr0Z6p5dcv5WNURYX/ABDs3mvasDLA8MEDlYoed98QJ9B3R1CGq
YGuBhmMqCUxvVWdOfyj16HeB/4jBDFktMDXCrGyA9oHk5FLG3NzdKCkLNHDuoXf1GmyjYxO9nJop
/bQn4yk1zZGJEm0DO/iRHRsItJicZL6f4RiHae1CpGvY6Vj7Vq3NWbDL8HcNd68DhEPbmvTJ4pgh
Ydj0QcuJXhH8Qlt4VfbWZ+N5y1CFo1JWO9+Q+b3+50rD+FsJJHXLwWcsHMcUrhS69bdCwwwaGLMd
/FymsvF6ZgVuF7EfoAVWQvtmzoRpwTlcjoxw9O4OcrlVU5f7xG5PTw59H1wEzqsKAGr/53dmun8v
gR7vjNrHxeVmWEtp+tfijLFy3dpFBzaip7s8fKnn8Id0Jm+7KC6L2tmikB0ZIb92Kv4VJ91HFASo
8mX4feoHMqWRYlpDwjx4SQd3sBe6XYP5iX084hTRdfE3WDwCFznralNkMF9cfW0OtLcMY1z/f/wy
CKVtwzMhWbvyb5UmHUXXNha7ixnheyGOCJePezRY0zdMaTaSZ34O7BcZ2TfDyu55Nq+qWp1YOs51
BVMQRU8J7Dap2CqTkV3Kbi4SqsiqyphlRW5BqhZRduCnS6+7d7o4kip8gfNQ/je/iaH/mz+LJWwX
Iba30Oz+9psM/RTp/RyTXjIKnawS/X022Oh7edIgizgaWAxj5u16hGp4Qvv6nz/I/1IXc1NQkAsD
gCadB2O5af5SsbugjyuvAwo4aq1vUZiVmrj+55dY7vh/ys3txxPhCI4sprO0NrzlifnLS0xdObWD
FWpre7T3aW1de107NRCd/7sbXPybZ4+XsHTTIZUJpazxt1fKDKCbcYz1s6ZmnsYJie8bDvqvKOb8
OdVOuR0APmefdsxlSTcJMU4rhGzoktdYNpjbp9wPKex6qbJ83zgh/J7KAAIdvCwzZp4gjrO1+qGl
1hM6M5IqC6xSpA8sryA5/YLLaFYVkzoHBTO4PgznTvIrbVDU2sSmyqvTQnMLhviWy+Bc8AKr2KIN
IGu5mwmjg1USkD8ceauoGdDTsXTkICZXY10dMcGvFcwnmWQSpVSsNoEwfmkvAVqt5XSzlP6SyGkj
x3dZvMhAzet81PKVFiKRLfrs1nQuxUN+EXr1gozjVxiqX/mUH2nBX3KrxXTmHpOfg9v7j0aNsOf3
loMRG0bwCuSTu1KkHOqmN2ghRtR9qC5flx7l7UjggcsmUSkCorvqJQwoCxLtJIXYZ0hJVqIMf0k8
9GFAuGCLNqoOUWt0Fa68ofpGlMYdV+gxw2SsDfJaWny0rSpemo6icilS7BTZX6KS+xwQ+WBpdFuW
vFY6J9cChglx2SgaXDxYndtvRdeeEnLryPEY6LNqSbEdMHKvkt5FqsgZmA1D0baob834QVIAbEgB
KeZ9iJPX5RloJXu9lNM1cpOzt/jQ4BThnYryl6CnxlQ/4woTV8UfCJQV9h7o/YkLSt/ztlphPU04
AZDK/wqKbKs6RnReUH2EVeerUvuZj1Ca2nB6s1BEuEZHrll87oGI2sRHtfH8DhfzB+1wOOtA6CP3
aonwM+AYj0rqKFr2BQyw+OeLXxTy35HqWcGXrONGq0TnB43GgQ/x8KptLmGZ35OIEiAm/9mmGklm
BLMKOKHV0oVQHTl5ffExx8aT6OPPPOIkaFQcDdRSUEULpwKztqjYsfMwvada/CtpgtfclQdglPSv
QzYQe2/qjKhq6bzGBv+bSnmyzIwVVbepICldsx67vxfSMUEq8gP8eOjm3zq9JQqifq91jkhiic2o
imPSU70UlXOdwvjTHEGaLBJNt0h+1DoMhkRdtQUibeHLMhEiPZap/zEzYfX5y4L9X81M3/P/5X+n
+/2v/e7lf/rTzmT+ZhsugBxLYB1aOrv/aHcb5m8WJxya3bojTRrOLP3/8DOJ3zxv2U9c3EbYl1w2
ln/4mcRveI50k7krrWp2Hev/pdvt8Op/2V4Q9VtsnLY0pGVb9OT/vr20sZ1jyQaL5RU5CIFJoQu3
j478nG0SvxwkpJmrr7JYn9de0l/i6acGQMHJcTbh19B3WRvutN7eh4ypDSh34JvK3WsdCgJDMrgh
8SWrfzoVInuv/EJE5e+VM9aHZF4XFq3MDM6ZY6PKAH4CmqL4PQu/D7L6XXkVUu/kZWpc9JmgcSD/
1JcWNgMkeqTbLjkyC2OjsqGz5mWxzjpsKyalibOQ4wRMUIndYNSdX05JuGLvZQejjM60dHnb0w6Z
VbYOasqUOuu/IaI8eK8yzHxoir9kBfcpbfQ9JsTd1Fy9oTub7C+2xCedCRzfdvkkA3MDtW/zPw/R
n9Mjzm14I/9vjsD+e/r5vf7xryMj/pc/HiGh/0ZJ4ELccxn/SOx9/+cRYpZkWdy2Ln5Aw7Xtfz5C
7vJPHGOXgYrtCYd/+fMJcqzf+FYgFjD0xz/84339OQr5w6P57/2Aj0PRP49n/HCLF+WdCXoShi6s
5Xz6l+OZHkC1xUgC4Rjh65zZ+ulxQX85Q29Bwr+dXNWdIuNgNFSf9Dd4HK9ZNhS3hJSOI8IY4FeF
Ze1T0TVXEo2/mBlqRKAwfhe4HxSuYNXwV/j9NKHZSjui37tJf5pRXK17ID6RqIKTQdPvFPZKcI6g
twOZGii0w1QfyR5nA41IyBl6Xea6C+w+qrVjpdGUYh5u5OjbcdDsKBe8p4A0aK2L1dbIQmfXA2J7
zRP7hGuQc1R7KGhrhh3okSjrjZMKE7FGP1mRJhMndyZHzgoyBeN7BSAxsGIAZARXJbNhHlUBO6fI
HPy4pg2qUyUCdk3z5wVX9kbLO3U0Ao+8zICc8c4kYaOOkRlHgog/pBvhrqL7dkYgW58dtvyNHouA
WZEbPv/l5vs38y4Mnf+yKi5tcsmtY5lUFsIw5OPf//JXdevMxtnQ6tsIwf+qGY3iyLxu63Su8Tau
wtZCTSvdj5n84r3tAXIZPb3YB+OS7YDJfuzVW1POg9+4lEPPMZC0p4LZE8oPDeNS2xO3roxzUFkh
HSGJJTIf1akXhENOKrhavT0+E5igIe3BUSIb2vctQvtId8c7KohMiP4zYJ2tdXwu5Oyc3FLhXLHx
UMcZ+mWkwIyqarRIu1YX70ApOAgHjQyOJRJDLV8Q4l58MZy6uNJ0sLeJhiFiyDtavc0t7jrrniyU
KvjY937Mza2XTdp2aJa0JMBRd3JD3lxZWzd8GXtVOuo2e0l9yKeUAq8wrW/MGm4wkobL2DGkD3th
vhD5ZBhBuc/dgixSa8r2ZmMjwayFToiBxa8pQ7vZDejhz5WejTs5vLXK6U5BK/JDCTVvRKECsqB1
nij9qY+lnb+QaPFZpjBr9Kww6DkVLdAbR5y62VXMGAdiH8Dnai0p6kZR7qLBXojT7FUT7eyTyFW1
http0xIRdMWWD1rpKr83iwqZdC0C2AyXv6gIAun346juNVSpgsgdMHqIXUX5ITKAempMvgqgbzQ6
0bIN+qTgZw3q6q8yIwaHnk3FriKEFZVTM+zn5XMfY8xfIbwg9BQVHhtjPHpNmG1au3FPCocRAG4z
Y1eEbHwuAU+m7EVOhzBChgpLnfOaOuSFVprZXib4Q7qXVAxHF9KG3X+vu76/jhYtHnTp5aYe6cql
DgpTNGC9q59Ls/81Z5rLfAwhB+LKfhcYwKBp36OzXP46euv+nJN0GSlI9k4FeqMqv85eQK+ozYsn
PXe3LH7xlhiz4jq0PYNXDSMr3AY4IUlNNHnRv6Z14EeJ6tANefOl1LYu3PVNAu70mRP9eDAHgbmz
i6YPp7AItouDpwoDwubxQzkaUzOZMFgB4nRHfSHf8U4RMDolIYhRQGCq8QGa7l0m/Cx4a+LNMTGJ
BQFc08o9W3oa+CPBsYxAGFYgBr49LrJDlF4YQBzGOUCHCbTwWxQ4TJOTqzOXzWuJiH4XaKpbfM+k
C9SpsaeNG12Bl2pwHJ0al0i9zbkLviLFJK3bO6ODap/tbIz30o2iq5L63g7JPDaH4adcoj8Gp+72
I8kCFxvOOk9FFVFnYfmiJLC/CKFe4ng/CMA5tUY8w9wEOswOS3TrKI5JSdVUenaZtREj3r2hbtwW
JfUeWswLEBxYBcVC1aCa3Xi5p18kbIMFcL8Cn9lbhDXoQmue64Voa+JGyWaQzEGTFr5T9mhoArtZ
zyMITTUp5DbLHap5iMoyeliWkDfGjtkzUqXnOUXKmpjdC7+ScTAjxOiRBYahKCFcioBaPS8daNtO
tDDxzrZW237iKtt3lq+qQx/2A8ns+BP7cZAvpseNjvu48HUoqrX2S1MOG1XRoIa1Rj52PmviyqUZ
4EeZY1rws3lys/baJu58rpdLUOsTMfbpd1UZ9tntKBABJYa7pEF03lVNtXt8ICPGry4TYGbE0O/+
844B++hfuydsGUhFaAHpnEUWJYdYDtp/2TIExu5wmolGp11Md1Y4Pg4dWtfEpaxtp84g4TCENrP4
CYl7/BTL4AtbZbaKJnxdqWnr+BvKyVfHBqnAPUmXlIuATS4Sya8qx6lQAmq52jZRev3sPkBuox+Q
4IYlDpFdwZCKkYjm12rSfFma80p0eKkH2Xa7skkYWtv2xxBb5BdhZMPb4EJQQ7axtZUx7gOrJCjd
NP2gTLkrIcmuS/AM66lj3IXZuMVa93RUWVof0pAnohaReuF5SvYawzXMmPVJo/0Br9ZwT2PqHM1A
M29xq/SLpkeEcWdxt+OQAE65yuuN+F0rk9yfMPqcufmZR0z8CV1Y5gJO06bN8CCGLdYryWDgORoy
mtm/d2UTsN6J6M6281YzRTgCxvrqEfj4AWfPATYbk5MQ0gfUK3oIbCpEYjp9+mpOtyZR8S1YfESg
cCxSNGV8D7UA6BEZu61SvtGMqPpcSz86Hr5kQr6IjnBJWuXejX07G961torPTNjItMP3AnIQUl8T
yDcSiFpksVZzJBEtwMwXfvIewKyRMnbWQhLHTPo6uZaPlwK7M5MxZAFFZCJnde9mnYu3qINFqCGe
XvVTonbpcmjrpch2qUlzQEbTtLG97h3C67FzKvuCd4Y8ZJPEO8OwmsMYFCkad+2Yd0MMU5DHm3Da
1LfrnoZy7robbFWkfp10vRWvoTsYe4WOcZNRT136fvjRBwhAUq2/ZTnSQGxw1t3KMhdwU6ydo2zS
T2Eo/NlrM0wPRf4mteSpcjV2kyr6DIQ4jom+kuZo+7Ah3GfDiQK0o8xXXd3ZOkmuHQmJCfaKBpHQ
ksRndr5W04QHGVl4Yg7Tkej38ML/Zh4nmXA8cI0zFjPjDBNrz/1W0SnXiSwPGW1gd+e3BYl3CzGa
bCyD58fN5qVew4onrDnx7eUyV8e4XTBFsa7vW1uJ17bbW5Vk4DE74ynqEL6Qj0XGI0f321SWyYm1
hnlm+lIXwfhCJx76nKWRP1S3kG4aSt4UvOu6zDT7Oo0C2q4tx7sJKGc1q2k8hQCOdtoE0KJIvSPR
aSwGWY7gOh0iottT+0Wfy2eFx+CE8ebq4QQH0YB6No4A32D1bZjheSGT4yWy1fFWjlUWZH3ULupS
Stx6vDoGKTSOVVwlglQ6Q1/kZA64uUBqpzkYWIuT173q211U2Qz2Y+a1IypZRFf1ZXBax5ex5vkT
xcCqlORYSb2HotcH3VZDp7zK8yQ7LwiIfWHnjE2N2d1qFgkWEpIIooH4Gpk523uUe4eA7JH1YFXm
xjYqc0seYbMJk7HA+9BVXzNcSvuyzxo/afDE1XkhN6XQkwvnveSSsYLoVXAWOS/QSHSjqISiSzgn
EY1BZjoIBojQHUx10W2jmYiiLaetNNzsDOI5O49eGzBbmegzLjUMpCAcqNCjGle+jQAjTkAbwqe0
r47w0rRNAVR9rYNteYIK5N3ptM4tLcxS1M4nEtUvWuGIM6kWhEzXJe+zmGfUY+MWwHnzRHKhDxR6
XjUoRF7RuEOK8FiZWpw8VUcwiTar5qbRjWuX6RiNWJwTeg1YCQPMKjcZlQaV3rwF0XxlFvwLfVJx
qFE4onKeCPZiPopLEx5dFyS/iNVESD9kKXmW2VMRdAo6erCHndCcQ3yiNepqWSGZAj0QefjEwcxM
nLgvHvcBTOzp97hFrpSX36QlnZM3LR40NxYrXVtm8gNuXlfONMFnklFox/BB8FwN+btZRMbFVDzC
5uRKWCFYjShWWLfS5lNFurMbRW1cOlaeSx8vMGd8zvpi9KzcUJ70UA27JG6+hWb5xJhWO/Db47Jo
x8VeGnXbqnEYvC+XhqqAjeQeBH3OwEY4ewNAwXY2CA5mJP1uhAAOo9EUPkFL4MGKQP9kDYHOa6lb
630WTrccf/Rt1Rp7O+0zItvs0UM0xo3Vop+37BNRiu5pGlK4LY8PqwRjAmpDP3ucr84IO3zGscEp
I6jlXPX2DUm1cym8/oVgKu/cIMM8lvyOXjqdoDqbp3q59IEgmMZe4tSmvLzIMGoPgojloPOsE95M
65TVVYP5zHJh0Xokghgz8GtkMQE+HAtz0ipWPHP0N7xLrpFBhkeAZmzdm7cuM7a9rH8KlbWHeJzI
jglJk+bGQwaUg1HZQvfBZl0pb9MTYXGm/NzQZzf8ubGgwkwEIbOlbdG1jZdoudQGvEcGbte8IlRu
UZ1tAMl+iwY2hpLCwu8z78NjOObp+0Fp6txheekpvCgUUK2bjM5348Qz2ujGvdbAPqSDMvzCdZ5R
EBEgAcT0jj3P2iUjRtaUvrlkCTen6OKCN9mZngUPURuaCUeqIM58uYD8o85Twy0fo3M/VADBcvdU
QsvGL0QsC7neuJNWSWge0yltSX1MsoMet+j7mZRyTnC7ETK9a14elyH33J0lq7vGfAGcw0hMTlaC
6iwgTabjYuDQozpnXWdyNnkQCqL0WjogqnNv0k6owt4n+k6HEEG73mMl1Xsju+UT/oge0W8zL25M
pg4bUYMMzCfZ+Gb3Ltuh8YnRfJ2adjyoEsCv61pHocFIh0jWbsEwgvRTFkQX7MV9M7MhFY6vudqX
slGYZYUFM2OuYHMyiUeFlLTbqhhGv7UmSCsGwKZ/nsIDyH1IU5CbzgUhSZrIXvKyudRatYvbNr8W
Ttwc2rIxn8ORLVZV8VtWDLe6TrRzVYNweFQc5KSDwGannvvJPVdTeZ07Vx3c/nc9ybqr2rtFJL9W
6mtK6MPWhPK87UOcf0xx7Dy9OqWTPxFoXfmChGW46Ph22M5E52Uv5HmHhoGuMmOcNS81GBYajkHT
9D0xXYYfcETzmMZyIBNuA1NuC5rSC6DiLt1J3PU9TOLRNwpj9HHFEeBS2ydJSM9FtypkfBwdDrVh
RE90TJKsx+ok4HSXQ4/aQzOqg05/jW5yuNPDcDqS94BcApn4wXKSgwU83NfjNPP1qf1ENjRBa+7J
vTFnAKEMh8+izq1tVS+6r8LWYIlWE1SEmGhaz6y/uEkb7B4LXE2m8BE4HqECtnuxCw0ChmKzCsd0
03AKXFl24ZwY90HQiugv1JSFKyOuu2saVxnQqT7dytixLmCKHAJAiumPhfPxw4scjw7RSQALTE6C
bqtgFACoPkWToWOEeehrdeR90AmyUIU3zZQXWkNWtm457SZRmPitVyY+x/IfoumGXWu2PWdP8OIr
kwWeyIPu4FWfTV1R63WYJnJOdJs/fjyuaWrwTBp3HY8n7SmRbco2JX5n0WcXpEKhusmK+RLoTnNe
3OWyVv1RI7CtJGXazytnuBCEDXYb6/pysRDe2qE7+2NRZBsJHGDHSQ+FmJa0l6wkEb5GwIiQN3ru
5aCdLYBG6NUgGDyWNEwDC14LeTaxs6QHsQjs1KSrawMLuYMA95Jq2FvaqVb7LDa+94Sys6ra/ZUa
rb9qQU71wPKKMJpSIwDNs5KJqV818ISbjv7hhlbnt9aI5z2/SEjeLvBASWrgui4ES8tyeXzVe32M
1QhhH3NNa5d2dEhiI1J+7oTmtmv4B9uVyU0j2+PoQuKi3RP5Av/ki9uP0c1BFTI2PKxF7FyrZBqv
uYxu+kcap9VHO+v6Oey9gRbHa1jx8bd9qD9RN6GehhK3mSL5ZRKFeglKM7olvQ2vAHhRqYNfXaJF
/KZGpyG84hpzKrvpTZ3fOJaem3o81ZYY/NxuamaTsLxaxfxicvS758bGnginz07l/U+TCvXkMm+J
quxguqm31xr1mrejcQ+N4K6BM8Uqi5m8CnTPt0rOi1SwpzTnh9fM+fd1ar5lIeetStfMU16N5jG0
P/HtUUEVJN6uRcpTmqGMqsnd+5ImIwld7EqAIsdubS/HDYNgYn/WCKstYWlRFtQYtGOUzcVcP/W1
kdyzAatvOhpPHSIzFI2FsUndTLvBgevqpPUZGNDhKsjrSb1B37lLEGPFWwG9loBjk46tryWzcjBs
SaLOlVosQnymm66r2J5RXEVMjLCfmpDM9qHV/7IG4VwwWyOWN5CWWFNnXc3lIvFu7hJ2Jix3RJCj
DDhx4KEgM8vpXBZMnOL4MTGWV/LLAA456hfsgAqtJ+2ibAhiojom0kF4YhRkwMvj7Dan3TUCun+Y
zRxxB4ItuAFzcE7NL90k2KemiAbnULynJBxi2eOyeK4xEoOJY+vbz4NFws1yCYLk7qgFXdt0BfY6
vbsQCdIc4eRZeF4D4fNMHPD8XrWh1XeR0eS+mq2lhYkPeNCcmSMe5PDYCB2M1kLbOYoi0tV7gl9I
B5o28PSwldo6mpeo/RhbL9sHnpldlgM/ulfwm15AkBSKgowxW2GsnF6LUFg3bUB4zlRtjRr5hj64
BOkZOlJ6ELzk0E5YRSf3uamdY13O5Tmf4/EUzOa5K53ndpzCJ5pmPZ2fFHAZNuCvrvi+/LUTjBTv
nt59kzxTG5K3asRuSY8LxgRmXAaUE4bwc2H/NHtpvk15LXxzvrtVM9prAx50GVK9S12117SClEcz
392VpO2s2bg5gsZTvYnitN8//lJKmh/L4e+Am7bYqZKZj1maqY9AmoLco3URpPa4trXZPI7a9Aof
oaDW1tWLXYuL0wbzsRuqqxV55nLKU8c0m746WPu+obkI7cjd6WlnAQyrknNRfgmQo/uVRcJao/nW
CKtBdeOX0jTEKV8ucVcbO+bHr9psBWdtcl0iVoHcUyLnJwoiP1Jaf9XpIPuGeB5rKiSKqeqCQKu6
5HCpznqCAweg/nlOZL1yRN9vZWDbWOf6larZVkRpRdcgvyaandwDUICbTJPQXpdv26Z1rpH3hWKs
vwRhMVzSFnFpTtcVvWm+L9sueSMbKnwad/j0fdXWww8tIpNtTbNlr3GiXRXkab22kTs8myDTbZYv
J7XIMosm7wKKkq6tQtMc6q28RstF4yBQebM6GXW1mwo+wke1NPYANPWxrqn1ymJHQ1dtzSLuL1Ht
PXmxOwC3DIezqxXHRjPUjSis9cCtjSlbpmylXMIwyS7ViHKkRrq7e/xSw6AtwqDuJ3LV7waZlXvT
UNPFDogabsay2tVdIZ5Ma6jxv4wEnmXZafJUfXezilF1k89vdjjcHJwWLQ3euzCTZheYcKJCFXuH
3qx+t9owvlVO4RznWH8bshANfR3O+0IuklBNR04nWJZou3R+kfOXtHNICzOR2EGOeEoRNFER555g
bSHnd4AO3lnmjqYb9AjVinetG1bQTE5gfscfIo2+JzIjHBsBswotEialFO/oYnhe9CNnlvHZjkqa
fAb3MjvWTY+w/zoc/VdijDymDJzvYoNw3EaI73Pmmm96nyNnIoaBsaRJvBYlmhNlld+UCRxvugwr
TVTeQZ+aZD2WN9doyB+dUm9j2hbKgDG/6J7a2TllrlOG6oPZ5UuiMTpkgr93bS/ZxlUNmqoQzTG2
211d9MGZ1BHCkFxutMaOjXu1XFJnOsGR+VK0TnTkJi5eZosAFZ7gnhDvWEAKqe4Vxeb5cck7SisZ
mXKjLMQFkB0FFd+YbUEIodmSjKmI8KjOj8HKH5dhD0M5+2Oze2x7uTSpC8nTIcPonJd1chlz+GEz
yRhDoH1qTSF2Q9aHazODg87cKLqMVjKwvI/OqpAyu419mt+GKg4vGGT2oZG/sZk734+SUdoFAuC0
D5XcWEWnfcAK4MwvvHnnkjBR4eB9N0hnY66XPE2yDs6el/7qdbu/WB1OYKCdglsc5LyXnunq4nV1
ez3ao1V9IS+EvC1RdhfbgkljmVSs2qA11yiqNx6yzxWe/Q4yPqMehNHhRxYO6jSTtvpsBWDSplnW
O5vctRvKTKw7Jgz4nm7K2s3K2Z80cXCtyvMfl7S3dlHkKODoce2Tntw+Wzq8CuGhLAawmu81ch6u
WccnBB2dw1mZEJOiedwT8A4gwzAWb/s9T4375GUwGFTbiX3uWKHfLMc3J0h/xUVh4vsFyff4QOFZ
ZDeand2Zgc2pijls1oXkdE8CHQhHhvkkHzAXMwHaY/Dk9lk1jT5vw5zS2qD0PTeskWcnhxa/3Hek
y7Q1dgdWJjNGjoUExFrXbvvFnjJ9R87PgLeOCzmohHIa43YAlqvX1lk5Okvjsj4+vvKWRTKJunEz
lEaw0pfmS482/uR2IKVmGzV+T1zXZZKLj3FahKzLt6asvyP7KvaPqlfHv4wDvKdNg2Yx2gAL8C4h
5o7LknL8x1cqktWxksk5ijcTw5nlnI7yK/T56L61WAjPMPrSY6eBLBmtcj8n6OaZ72J7JAEEUx5t
pIsZ58Majavnq0j81BtaofR/vBfNKG4h0IpvhLOfkYwCYR+lfuuW4J426KJTmXupjyXpXE/iWWkO
VHf42y09YA5iS87zRG8qSvRqbdhYRLGKHNPce41TW1JRcfJgAyd3Ik/DZ8lkkGQtWnzJuUzS9qW2
IknbsZP7kHnxC6gC4mMVps/C/hzMndtM9Pktt92YyYj+gUdr+xjp5lIztwVQW+IlCvryheccF0Bo
usym5pxEnNSl5UpPNvJt88iZTz/zC+nnx1cKsfrZIiCpMUW+Q1Fs493iEi0jp7qPb4Yqsn1UjuIE
M1acEI9Op/G5cFtNABKJk80c0usxtYmprzCNam+NDupWo7busaK9P3u0VAyiNWhoc7QYlaMdOosz
oTdgmaLU9J44I0+HyiNqgi6AQ5qp/TMlTmL/+M6h59osuByvbNsjGLL84JkT7I18vsAUikk/sjIG
cVw8p1QHfGEf7NaNny+XFpWq9Ep6mZNTbnV7sl+JCMNoYjXFlt059sva1i+0u19sZbNq9HxSY5uQ
9IOelmKmwJUGfDp9D22ZXNMlXVqRuhhYfPf4TxzIX9FR2BJ9QECqFbmNl4yolAuRQTtHNvVJIZi/
WFYZH/TQegbch8mnKcPp/LjYHerUuDM8YL2UVPs8ju5S68B2HmAClxcrTqrL46tW1bdSzREgr0Jd
3NRRl8dX6azS/STNz1GT8Lcs45VZ9Hh9LD70oRuyWGAMFWbq+Vo9eGzH1uXxnUEvYu0QU7JJl+W+
1U0JAqZm9yjCJW6C2fRZj02rBOvJl1aiYBQt6/20tM/Sx0l+ucjSC84AHnzLCt4HkoN2gwGcezvU
Azu38WY2c3g26swj/7yv9zp1wyaDnb3uIpyHTtdmF0zYFkoOO5NHc2JygePtnC8Xe8bLmkTxZ5yh
WO7yyDqLwBLnAdEzfTZxVFrDG3Rq9HJpSzx13IZ0LpeDu5Z6RPKWDDYeY9LHJZhm/ZJMn1NN0+6x
bjwuhPl2x6SrX8g34KyXT0/j2KTvBr2Uqa+I6m3rneckclhUTlfucjDfSbF/fASeK8utYLpNrrzh
osDOjW47KawemrFQNqV0iFwcmptdls4lCcPR2EV6qG/dPvT+6B4+WoismE7Tm2c2eMKvWSeJKnE5
JARjvHGMsjw/Lpz2WMOXsCOFULtogLj989L0I45e2T9XOlMwIE4DMYZchKu9dq5YgrwG4wk8dT9Z
/VPaDNGqZYy89gav/MTQiXEnMjZNWhJJwTP56tjTOqUP+OySouZqGVA9OeSbDqrxNtBa7CvQJE/E
Hzgnx9PEDoLHh84rXl1rjP+41GO27wztm16rb5ZGTkZLVhcD0PENfsuwNc2Y2b+ZEtOHmwP9BFHA
bTlZT5VDwSMVttCe7SzEmrOa8Sn+b67OqzlunNuiv4hVzOG1cw5KtueFZVse5gww/fq7QM03U3Vf
UC1NsKxmAzjn7L32Dwd6zdrrovgCa2Orp+5kAMsDXYQkxDlRmsLUar1iW8vaOU5Kk7AsKMOqi8aI
jAjmIzukztQa0YTIW3WhMYjPGqZim+jIRToZ1m9TaHcnO7GfifB2DL2NE9QVE1wdr5ZlaEja0ChO
wuCUjOw0kdGlt9ZkNgi0Suw6jZn3PMW3OB6GF93XAen7THFrT5j7amDaETRe8sT5nOzHCoH0IKZ/
mr9lGBnruPAL9A56eZyID/7vcGlQ2B3ygYyh9+WihJfLfTRZ9XCitj5LCdFtGRHZxZ/Sb9y9ZlgY
oQFcMWQCPcUh1Z7tWB7phYS33lt5U2+gkPJb/ZaUaXDPWi09hvBhGbVE5s4r8FctA6bKqYoD2ZtM
o/tGuxvcLAhcjF+LhGhiPy4ZipUAoxqt7XZzSio00JPPRP4STg6lNGfgX9KPAyHUW2er4hNcNdk3
yH7oCLG6PJbRcF2Hx6j8aeEGeC3cmf668+r5OQmMuurumtL/dJoZeEFRSHCgyfQkegzKlR48ZTfM
p9QhFdntuDWN1rV3Pf/cknQFDwprHdZJx958Tfnc9NVw++5Ez5hCIGxhtOsz6SCJhPfdWulJQGfz
pxjcdagqCD6oK8+jZ5soDcmicsqwCoIuqOvtcl9bFiugh89tiQ74jHkkxmjNJhrSrZ3C16TQswSH
B9ACN471bTVF3rE3xa8+9YuH3auxdaAlJ42Jp6M14G2l0RzJnc2fbRH+cjtBiwOgDhqZgNOferJu
VNOJSfbPtG/ocpXuncxBCZ2TPkQm8Sz6xrf/nhx+8dNJJwCKeOohLb7TdeBGOp5jfeZmR7bDN1kE
NOhdHoyced4e5cwL+ULgg6yw4CBEJlx+LpNDnCkET4ew/nHEF+eyIFM+i6vuOJJzthHmRDCzS0KA
Lbru6jV0jYFIhHtSyxjatd3wpqNsbmbX5rPOr2IEBfLaTdWvCT7JwWfkto/xF3/dBkxjCg8GQ5dN
oVc/2mHst/D5GS3HHgnaOeRO8KzjfYzHG/q+7GnY8veYZPJEbyl7gpykPQVxfZtJgP6J5r+Mlijf
gxqxkomwJ5v0eYUcIrojStdAryb5eUTP1olgm3EhhWoHtm9lF/rfBjkDm7opI5thvBkdy6D/M0jz
m5X40VmqRr5DMNi5cJmA05A66XTgT8srpDs5VgfYK4F5DJWIaVki7kHnNEGkFwX5s9OBZ9nMu77R
6tjOczacba71m1YjeT1yxHCupNefAXMAaO7xqyaaWV9nP2quhlo8We5ivyyPTRaN4A7N4Yx29iPo
B9dd9+z1mP45aZfFbVsSCzRuZVsUwCHp6W370HtdbBO7btaRab8IO5xORVzKw5dmr0H+C0WkqC5p
Nux6MbtgEGT82kmsUbqdQdrEjfGsNfSVOPC6AzBtPnQqy11iukw2OAYZGBMpuIoyoGoNTef3No/7
88zWt5qJgiSo3IU8xhV6eWrrHKxWMLnztsx4LmaJmHcd+Rko8DQ4AQg4Ok4YHvOBqkYQLvClBuUe
3226jHkL4q0Ve/l8dlX10IZmcAkaPiN0YPYT+YVMgHMHJSpCRSXSwDrMdKJqG5zAU+XtKdTYXzSk
X6Sh5I0GQh57zEf50bM7lIkxPTuDeA+KuuRLHjaHHdTsCd+/NKnDEiH8bQ7z5IHkydhFDUo5s60O
Vj1JbpMxfTHPGrdtzygp9mDeL4ZYvTWnGhM92rsqgzxYN7p1ESap3lNYU9HBdjmZNYXS1g+r+SSK
wf560NKZyXEXkiqemmyxprokNUNiMviJX6QH5EQ6nnxFC1m/yPmhVZN7mpSQJ41o3HaR71+BtWZ3
C1FUXkBADMb6R1r52qUx5pMM2/q1NEk3HEniXOfwv15CwzsGJo5+0drx1c1sfd9ONfdLpCq3iadw
Y6S/A2kHD9s23X3PFeGoz1y+xczxkhroWIRM8f5JX760DokaBOkddK0S7GOJeCGUFyqhlh8QqZID
rJfite47VESWmW+xTRhIm2j3mq1O5qiT7tAZSaWq7NGlqOF50TCpcELtVUaOf8+rmG3O5PRcRpAe
ROM1Z5P1pQsM5NswDcb30KZ9YbI7+iouCcLZN2Z14gF4MCOrEaozQaQKdb/O+zb6DDkT162r64+5
sIdtjcoH8Kr5HrXAuQmAeQ5NL1+YR+6dBEC50Ie3ePb3xG8aB9kLn25W6D5abGcbZ+QeVpf2vJ1V
kZIxNrAphr/+JpTgzc1RnzZUkU8Hq9Y10DxrjQer3EphAuQjCu+PY4pP2iOrZTzSJZ7/6BBfSEC9
NS6WSzEV/7zqOvDLI7Od/ZBbn5asSk6i0LgvS+byfy5KsIONHn/OU2W8JbXlvtRkN/JOQ+GdOxy0
Jm4Z6hP/PXG5qemtcWoFeF8E5t03oxk5vebuXVRsQt7s3DSrPmtN1SFzk95LLuhMN+NI+Aq0Cwoq
8z1BX7oWsvtrcnXYKlVcv+tG8ALEZv41BNqj0v3PsSDSZPkZW0vyPzGqix6aCKNnntmIN+aFxujB
Cug7ogTFMlPDU3eHtLz2WXu3lYRT6mhCm4gUXY2ZzFwM5mYRqiFdKhk7TC3iCvO9L01ogdDMb54j
DuOEGjBVUt7QkK/IRO2NNaJor+gxUMGWOffpA07aatvl/fQXOX97L7YTdNGc/3VboNfR0K4HSKrc
EbHPVIhvVu2URyOI+01jpS4tdQjj1MMa0EGTQMA8c7fwYDyI4oP3NHUiF/u02ek+ar3GL6/5YA4v
ghnaydfGbG1Bu+Vj8yjVH1b1Wwosb8d2IQiYTNGmRnGMTmVsnrVZf/Y0p4EEx6+WB30JEjnTDdMq
zkEJyshHknZs6MQepVv8MFD2rh0QpDskUv4TATlgRaH9rBPbPYUF5UMwlOWbVhR/m501sE/ZMYAS
8lVdMEnrpHftkzt0wQc9AtBeWXhPW/T25NCBbOn6b17I3Hgyyuo1pARZpx7S3UR3sX9Mcfw2Gk3y
1AhTm8h8vJeBcRhzfvHQDFt7Xw+gOjNPj7aeKTlck4Tpd+WbyKGWmoCnEkG7zOlKxMbwPS5xOiC4
lg+n6ZgJNXN9IG/lVbeEtl/2SsdFm+Fr8dHOUAPoBvzfJnYAUYVwrAn203ZO5HFAI5Z+gZv/pFVS
v3ZE/P03esaAiTwiT0kIQHj49TGsTMfd6xMSO0R0w7rwnW8T0rVepUX6l3ICGK+ZyWeZTAVIHRfJ
UpanOz6px0QOUHbUpLOqtTsRE94xVkK3OJbf1Ifn4ExhwmV/+rsUYF6aVgvvjKXydY9lbLd8r2ZA
iHDDvJq1795rW1+lqAsYJ+RAqZg9camtincGQPN6cHPvR9p8+M1zkg8OpfkntB4inBKw2PWYvRiT
9heRny5aq8L8QIu8ScScn/KeIIoo1e6+X2YHMx2mi66WPu5AuSbWK38YGKApA/aTFdR+UQqqmdYa
O7ra0NzM8/aSs3c9jp4DZYcwCWWhWRZH+WgawqH3dtteVAAtA2oWJp0a7MbsI+CYr0YCilL1mxmL
WlPSo2jl5WjEA7XowXgK0D2dLPrsu8iEh0GXSL9VsZW9FVFV7CxGAoCKeSDggIKK0g3n0ev5DwZH
+gkPkPNYlnSyr2Wuy4PbXgzR45b1aUGAaUu+SYv8qymTydmVtbmXiRmfA28qN+lMJE3JNsD1WJl7
ZDHuuyxpj0tTJy29gsgV6R3gubkYpsbmGPviYislqWAE34RTBwWZqyS58AzFoBIcbP4XwEfNM0JL
87y80gZdULQrAFGxd1q9JQIaCvZlWTg1o/WYI5dZytYF/768skb645EvqMShr9jnnkvLdSTG7Eo7
T58jdFQqVYIWy37pU809k2DawK9TIMxjh5PiIqfkKDzTvcdglayGaxc36quSgq8G3/qdB4DNliVL
rX9eFepV2Xj0Ra0eTyMKvzVqX7zh2TXPzJ2sSXcUfNAewrCQsM3+K+7MlSmYHvUoOZ5en077dqbH
jHhkozWRc+Efpvdl2kSzy+Z+pf+w3YlBTqWdenecL5nSeCzL8qVe/e6GqTvX2I6IzK7a/mLZ01Mf
Kc9pm3+67TSc+9EbzoaMx4PX14cmJzBZ6yigps7sitXydW28IjHoTtBuYgbkUZ8y18UlXZVQSBCb
JBd3LAs18OAI8eZVBAMn25VRYBDTI7xzrxZUTt45tShBi3lowXg12skioC1IM/Meovgk68FxN66r
kiciw9znAVHhy2QMJrp1I4BTWD6W9KIzEWjc3XqabuTljU1pf8ypCBgqm+LgOP0HRkPn4Jqe89Rs
ujwB25SbAAwT2ffC08N90RFl05KeZ3tR/a0MmPyK2rcVAUAekwGkOWF75Jt1DIeXOcQy5+ns9kn9
ae1d2TByiEniipkEnTo0NwL5QSiZXAIwSBrGmmqSTxpJe1m6/0lYQrkfE8x5ZYpi5H9LS7LKGbp2
glFCp6hRo4bBQQQZAsxTX5ivaEK087QI49yy+g6KNdyXiwpBmBGZfHVE+l2J1x97zh7Hin5algpR
4EkSP4VSmqmiKLd5NDCEsfXLsoy21C8kBqAYJRjFtFoVSlTebEPFh7mpjzSTL/PatldiQBgaWIKc
BzvC7d7xuAZ9Q8ZGSp/437bo8grLCPIIYafb//fRlag218xoUVGrGcaiOlqWdILCUEc2Yus8ewmY
kB1Mwsq6eQio1X35c8hRCtBUfkV/9RFpNIqTsljVWeu+aJ0GbqdX728jJtq/OlUSNu3NcgH87z4Y
p/OBqt04LkdRDnR5Qw4qwLvW/hXGELEXYYGpub983b72Q5CdZEmEShuUkKCURcKXTLWWeympkGwB
bVwfnaGtN4lBcKoonHg/6ml8iobAOmShZyGPEvnacoW9i8DGX3UfeFAyOvrGbs35SEvkSU9J3DTp
pjtECNE6lJN3gzoIrsHHibdH2SU/c3rHNaaKFy2tgDgRzbsq+AU+ulEGlyn8u7JJ1UJ6E7+TuD3y
GaHDzwm8HDgJ/J09eo9oE3vW+6xL89fyIsP0TD5LySUr5ZfGrHWAMa9SrjQTdFUdhZsRgJazyscL
LWd3ZEYHcWC5VdqMJHWL0CvCMKItqWgR3h2vPYzudGJaDOFxcvCu+uzTuT9lX4oQP2rjzUR89X72
C/+FCLYtbdjqAEcj2bhZHe2/SnfL0EmiVS3/Eg7gqUL1hcJIDpdUyQaWBS8k3exx2pET9jRKtyco
d+BNElxv8a0qXU5A8ZtzQmm1gk6iocNGRU2p/pgcwDbTolS7GqU2vFmEYU0p4bW4vhZrlS0wSta0
ggW+Y6CxGsPIrrC88zNNCZNYPjjLZ6ZsmV27bdIB/INe56hleTU0UXSO8iYndxcNfDC00VovvOQw
N4GOfyutr0bq4caz4ulUVb8XAePI5pwCpKYzOP2V0SgA28+VJbCrATeBG6ABYRkjsKp2nQWbaiy7
XeX3FeXrBIjeCP030PDv12MTOOnLsrQJ+ZYayM08bPuNWTFzpqc9Q7OY7UOrRNzLElVYODIvuNUh
lcY66+zyPOh6f5v+XQgsPQ+R3Ggi/o2+AnJfxc9zD7tuXvtEULIFgXWyq0I7BT3di4xO6iWjjXTE
nHOIBWCPFCUGWiO6VMtixnVIRAPq5DwXtFR0ULAy1seHbIzgSjbEJ/1r99A5TfjEh6c98VYfnk1T
o87ED3MdpGNds8guYFyN8rj0o5NLSOYDkK+Ax9LPEL0nhbMaCflYuXPn06htML6Ftrm3hnFUMnr6
30vzQg0sssafDpHelDsHowizrZiQFsArOVcmtAA0vxOD7U82ZHRUemBsPQzAX+0HjAZUMfy9bSVY
XxadHuX4yUVNf23npt4ig7RvU93nhwrWmj/43oXv69cW1tFFK98bnvFjKJsLw4T4kqoPwLKE6suE
SkjlcPRIiB3wjZU2HIZyzslot9Q24Py2IudR2wElSpc3b7VW3RprqF88D1LngHwB+S5oeyt2Ad7R
ldPcyTtVVEOrdOn6aTbACCu2DrVu/RwazXn6CM8hvKaX5auMn+ysG9Hf8Bjdjcx7C/ehsN4bIDwM
SAJr71nYZZg/FGqev4grRTav2pjcV2SZ/BKn8ddY3yb+iLpVtaD/yrjHOHqSvYI05509VXSgk4Hj
TG/3kAj7t1IPT2Vqe/flqwbsHV6ZFvOc622X91KgTHuIuafbbUx7q8SlMBJd7a3bNEpO+ImRUKm7
6zB305Et9BAjH9+HbfVrzjpY6iN+151foxq2hngyyJyEfEHM3yVU35sm098tN4zlzlElLaNC9OZR
6oxnn3PmkHsBu83ENjwDS4YF3wPcGn2PWLmAtvrgNJRAibfF18P8hE7GSuZ2+KQKwNg6iftoDBZp
G5aPvatPPoEdj6H6HBR9cnDyhS5fW4D+8Z9QMyQgjAgiljF6fCNyXjWnevFkGP6wUF/wqxYrA1fm
Y1loywZYkaJ3yHWHdmnuawHR8L6NUdRub6lqejR/a5VWENWLukxofxWm0F5QlAAua8Pi1QrM76WH
hGrsMQbYLZZrPPLDdvZnJoMQsgC59qNFNEUTnWifxdcZcdM2rv7MqXTPMDqjl6Ei4pFwvvZnV3nP
Ps8+nDi3DxnRcy8l5SxFkjomlRQIgkq7G2puuTnPrEPd/6SWdg6GltzhwJaHOCVOzKmt6bvuFpvK
+hv/hPujx/u4c/PeOKRWcbI7Y35ia/5tR6I8UsnMZyBp2UNXLryiIFyjQrz8WL7n+dmZND37UJUB
Y4/YsfLT2KH91yJ9I7Op2uR1C/GqCttLlXh/9FkwD6VNSFBjyFSJyDsBK21rglK7msxbrmKE4e8L
c9x5TVdfqL3rC5RBVJNBP5LOwrSgUnFXuDG7a+G/Zg3eC6nUwolFL6ueLG7XUbl1wkQnb/h/5rmG
uDQQWxytW57f5jg30zW0s+kRK8Sn1fNYInnNTo1n+qipZ+1gZgazv3+H7n7s22Tdwq8LjA7fO+TU
Zas13DC7YM+7IDonZqAT7Xb5fibX2Gr0q8wsZUQtwPhN3A+4HodrsKsa/g1SwJBl59jazQa5Ne+f
UeA/dBymaWooWWYGJ4Oc/qDnJcFXCSJIRGGKUAIvoPsqNppLIyOraPlXDBUyFzk3XihjC4qNvU7t
ItmXRJtXug2QIPAI0lhKw6VILPThhRm2sdOG4MH4sdqTVEkOnAGvcf2FMPBVIO4yGkjUQCHuFIVC
K5S1PgTPyxOMR6wT+5H24gF4B0pXCqHdnJT5oXA5eBtlv9ctciftqR03y5eyh9M0yLZdxamY8NYl
E87QnBEujIwype0qmLbFSOz4OcyGyVLckO9QxC22Pr/3L5Q/7oUUXM/s6BayLF6HSjDlmc30GRX8
i/SBabaBESW/GdM55l7xZmhNf52S2dh5AtQONJDGI244y/dlLT4KSecl0ND8tDMOg37QHS6sbE8l
0EfCKNld4cma9hFnzZFUEOI9u+A96gDoJMKCQu65+XuGZJ7hT4VqlS7XFqFDuun9bDrbiZzOXiyG
tWXBK5mUNiZWKplcpYQTLP0jyEKdnCtqvDDMEVlV9kxZvB/QOYyjUb4mfV2+ohmHVVjk3NWEab5O
GRgeP9WTbSebP5rs7ZdeT/UDeWIpdXJqv5ColD1N66/EMJNj3IenivCePYlhn5ij3GRvcLQ0Na6n
RhcNVKPgj2HwSDhKRbIshfskMTY++bqJehlbEMQhT4M9q+5ouZTaySzKu7N00EtZROSAEqTZTvpH
mwYPlC35seKBekLc+9OiY97pitDi8yE7liHQxEhj2lRwJn612Yl04m+BeTTpbuZypCAUQJBFEmlK
NuFGznjBiQO8tD3JyRbmgl2j5flH0YUIVcT0LNjzHkDhjmPefUBx607W4CM4VYud2/2pwTVXm9yq
Q8PECIWi9pEENENds/nJxkU8URe+azYuYrLryzuVK4tnHkWfT+chnN7RLPf7IFX5qKEmz1y3y3WZ
4upYvDq9EhMWYfrbjeVrRfVx7kvv4nC9XptWfavV3RJhExt3rdk7FLa/iylhSCaa9mzgmsbtZn9n
4I2usR83VonfbOiM8Bw3nHle11Xk6CB/rGIX4TmWp6MJT+Pa4tERjSS5m7CGtWn2wRakBnL+AigP
AA9ZnuVQERkqJnByhF9t7aQI1xz4lN9zkgKGsI29a3vmKVE6sDxL0aTZXbEpXKQ+rY6roVZLCSCb
SQkf/CTsLPRxyvSAjZigMpTHwPYc+wSDjVGvofcIjkk2wvbjnGh1OyfqLGtbgIFeGUvR5KWwtXr/
D3Je2NYIGk7LK4MC+Tgt1JvRfek7q90x7NQ3os1IVNQTnW4LinsyaZ6Yxv8YLRbWhnDdY+WG8zoW
cHBqVAFOZz1MECGrECbNbpH4LAuz0WbtpHq8pdW2TvNpvnRJ3ZsI/jR/7cHy2GADNK9iV8yeuFjO
r8VGzY01uxJ41JxMzX5Q6aBjRenH89xFt9BNqXcsmR+o9A6pLbxnOEzOkS5yyy1j19fwxbvafQ8k
DjGLrEMX5ZRenBvUla2z7jrnl2lE9X6ICtB8uje964Vkrq10mBjK6vPXK4K4rMa66GqAO6klCOBU
wrZnnCnH2t1a+bivwZYflIuQazIKnlXAYGaXoM9ANVKxnWi9/0Gf4GAIRk5gUYwnzb1s67rO30xZ
SWFUw7sASOu98Z2jX0ePRhvkrVCHuR7jwLNbnU9oEWyZwrH9Sb/bey2d869WulW345EGaQHmaNx7
eWW/kzNTVysCF9KLJqvvnucNL4FautQ5JTNcl8g9N6aX3PthtvG+MIcsKK8u/y2xS7pZ0hKzHHqF
ff5vyVFMrZoIOY4WzMV1WXpM+5eY3LA7XKy3aNAinIGp9STV4wHwwd11ZFlgxaEX2dMMP6GBeowx
AnHykLQXlIN0QaAuouDXrmLp9qgeT6cWrcs/NUTtR/RH5UvrEs3Vey5BQbiwzhZXcybu9nSUaMSX
H74OM8kwmSWdp3mnF8afeA4wJzGoPVdj7KxCZYkzsG9cGsQMNC1w5L+IPkOY3wHMF8qqFmCq2g5N
1zKq9rqnFNYlE7CIR9cNDl9Xb33kLiIafc2ZNZ8XKkgMTvkw5fGJsRentzrCHSDU58p0+bAkQjtW
heVuKmalKl0VOgGe7dNsSMhxReccKjOZ7wsVwLD7Fww42pB219SyP9xpNk7/LaLzDQId1CjRK68a
8n80D8bwDq4s2qZ9/4G7fkLBo39HijsgePcVszsNb63R9cxG6z+MgnDFhnbLLM8Pdz3Dvx8TxaIe
SO+E3zInc6OlP6vSpIBRNu/GX6GyMC+LKyco0yHpB3Eyl8gvkSggy1/puU33re+bjwbQZozybpcn
FVN2WyZbF1H760CNyiUlnb7Tg1wR71xscoES3umCzF9paZ3cBoKX6ITu44TgtQzazl23cgQz6hWz
Q1I+2tBjOzW0fabMtLlWayejGKFUy4hkAiNlLrOoBo0qYJaWTWV8td1NkfgdSkHuATKOXywUhrs6
wrCkG/7DsYKBC2eFAZHHu+PyNE+bgOkvZhwnvvlqWV4Z1VvXRZgJguDK/knRQLzGo+LnOHBZhK1T
wquQZo9ojR7r8lWZmeaVGRKuphiy6uJTVgtufFRMXOzXTRZ+DjjC3pQt7A3ikRuhHNLi2DpZmijf
ejERWi2djzxpHyTV8ckuK9IukgjrlzNvEt2o7+Z+aTpHiWxvVfkgRCQ804k6MgHJDgCz6WqVA9bH
ipnmIrX0FlhPRnvCZizTMgtaJUyVyfLwkw0tH8htLgLPrE/rA3XQzVfu42UZs+Y166HamJU+bL3G
lmgrBzRyvAkTzrvZAjwQWN+CDiWtn8za9Z9BmRu3MTuVLVd0v9tnFw8gcqxixPoZvFeaXb3odlHf
msTDXobdM9B1ellRGB36juewjdD4E4bWnISCyISmTUukdKZDkZY/3TQsftrtcRrqbD+YhJdT8CUc
SF5waF0bLzMte8RXvNOH1p5u+QSSV5I2UGWdt5I0M3Z4LNiy3aLJD6NZFZS40IpXTCp/9SrTlbsD
kjLV2UmlCS6KORkfeBRfEWIw5AZI2CfNE8fc4K6rZmeNAZ5vcsXDb+rfXyUtk5j+OBvmYxFE93ZS
gieSxVW0o7maaFStUs2ZcY1G5d1XS6Xr1rUrPmeB/rSsCrR6NdZ3kEvFs/WITQZFoEYKRUyOR1bi
36EOnW5MAsfb2HYR1xJ8xYgXOIfgcBHu5uFk97uR7sOUfSvHyCQXM4mnNVcwe1MXs4XqIznPquJL
2WW0jECgIWv+6X47ESjuKfg0VB0AOxrPszI+j0GjGCB1tBXaUIMbYye4/E/dMPwgRIby61+Rw6Jv
+GqUdi66a1FN3YgRKGyuGtQXXKjzG9QvPgPCsc+aOn+WhWGVoOVBfbv1E0GbmNb8BRhgcUm0+b2Q
vdxbNRyLymFgczeF0yuBUvcqZzM5s00T1mcaGqm69Rtgo3/knIu1Ye4xIAIWRMplG1HyNhMc8Zb2
P6EUgLYteYNVxuutUKpMMXOZ7VMXuW4xc7USsfFLivKvv2d3vhQKqLQsaYGTzAvOpMMUBNT+b2k7
4hddaiNiEfpFGhIPFFJ+jDejQEZ7ae0S3IMfGK80BlDd8EQXLkSj0UUjg13EGAlU7ssXqaZwy8Jz
ml+6Nr1xTXEfjhqQarGbPUZ7Z+XxyI5pB7scVuStnNrQoFntccrlzXEZDo+29mFxT4QpZtwlt/Vb
j5DdX1TOXlrStI6IoFn8AxjMjWNE9W4rJFir2dmZjKm5glWQf4AxHQmSxJRakUh+cVMXOavn7uhO
c9tFW70hRo/uUQLDfihT/avO5f2Rex66R2ISAxlM1YjRfXxvQLDs7KHPz6likqBTSfAulS2T05AE
qj73t9Ho+gdAcf/4ZgY6CkdAVJAfcQ/aCsQTtcmAAZVrPyYx2sR5G71STR8n30ZXZ40Yzft+uhaN
9hllaXkyXKgWNTcvNyrRIMRWfQIM2Ns9XmNQUkFc3CqtZ3aIGp27kTFEj2wvPAMaXE7vGQkawskR
u2ofkDskoL9JJqivjjMKaIfR1SZOCaNces20YrjzAwz3GYP2Tmj4P5bvjehgvuR8NILQ+v/Lr1i0
6ChoVEYQPkue/na11GwZHe0bpUF3a8luoL97AkHNRTSr+h9G50hYPExLG7zv5wEVwNgb98yAPRRj
j7yFbVbv9SJprnJ275UdZG+c+vQ0Z4JXspRr/hzUxU1abbjmJgJwN4XasEpkIbbcAcS6bczmtS/m
T1snEptuElI7NZz0x+SGc1F/SqqzbVkY+XYmDJMW7FCtsmDULkZNC2+RNVp1ysXWH7Z+bfGeJX12
NqJ8ZyZoMh0PljaWbYN7SQH5Zwi+DeZI9iNl6eq/8g9sEdadFINaH2Ccqzng1zlaMqoOoEOBcoRB
SNk1VeNuZl30NxzrpGPltk907QhxcamFGtJW6H6m0TZTgEO7IA8sxt1m0RdcS7NotpHy6y1LDj79
4urhb9hT1r4RSXpzcmVYJVxsniPAlg6QogDj/3NZ8tQ5pr0cz5sCFveNraq/EhW3QuGMCJqp45la
0j9XXM22qYn3Mh2R/jVDh/5PvVoWX1GoZmuYN4YS01tqCXhODlmWeQjTynyPvZwz10GETsqc+mZv
keyrZpfLNSiJ8vHcq3aVmqpPRoxHDBLT1ysGPvFW4+13Paw+qfqPlv9yWeags1c+aXzzh18yyl7+
GnonCad2wsuCiMOBFa18lAeH5eTK/bxZmUOIMTQbU94U6yzKcLgti133+hEFwUsSlC25ppHN+G2I
LsuijzS/e+JwSzWpQy8SnV01q7LV0vqtPGXmIVJD4yDq9JPvgSxaeUhHiLYI8L/10XweheMx0yay
3GLKyg9Cupk+o9V0az8Fy9CysbHz4T4CzISBhkbcMW28TTCN8dlTC2gynPud1nlwF5M3S0CvNGWH
GNtRL1HyGGqgbK5d9G2EWFOXI8E2IZYxeK5a/zVxCW0HmYWG4d9/uLzyhFvsvq6x8Wge+K8EEh2M
nCOmjXPQZfdMtGJPx4M21zDa+ZmOpreyh7DYWMrG5qhlqIjJKxpa0naNWkLU45UHcj72cEtuGSkn
q6KNweFEDZhXK4bt0GCEdemfvTN2IJsNSdErYc3mhnBHIrA9cl++xv5FqJ0NqkslBIgt+ydypHZn
Ym3m789iyAR7Xx9lO7eMf6eDMYaYkJFDp2DuMBA0FZM7xFMulOSLiAvEVPOYfRv6hCpZeYhLLsRO
ChxALN7iNIrPX4f6mMSPSZnFlyXHUHOJlWO8gXe2r6bkOe+R92EZ02o5n4mSnqFVRSpsI9kvbkZP
kaWWV4vDkUyC7IBp6cCgyD35IIy/FhvLMpapEC0Af1XL0v9Z0CYA052NN2Uy/DrflkNuOe60uSVt
A1Wu4SXQVNK2O1V8WpevEoVUmAl6BPohjpnqrCxKnnLGlOKiLHLqZjgs6mzdcdWnS3P/HgFuHHrN
dHaGSU964n7+AAXQ0yUX0z0K7gjFmrUJvWZrG2l86R1Jj8aBl3WC6LH6f4KIZrJ4RBhsbf6bkzYV
0NAgdv/qgR4eCc38Fi9diZa+4w63sb034SFvGxc89OBZ1oPQRfsBCThmhFLR0fSgRzMBPAqkCfTc
jXlX85bbyu1UjVb1tfTK8oQWoD7zwLKDcpfdwDeeLsvStvN8GEV7Y99K6WkJjsDKOxcVWRkO3ZnN
8uXQSG2rU3mvfEJ1r9YxMzgkKlm0qL2bvDppKMEU+LMmJrIWZ9ShfFIALZ3MFKRWBHAJeTkrXNtf
3Oc1y0EJMwwZTU0WQ5meKiNW3cr/I+w8luNIti37Lz0PsxAeatCT1BIJgKBATcKKZDG01v71vdxR
Xbyv2uz2xA2ZIEgiM8PDzzl7r93Hr33aK0jafI+DdIGDtTYHuSJwbMM2P2SMgt8m0ZGY0yflZXJp
+COidzarujrJrsHOlqirlb2agCPJseV3j19/ZXYIyuSKp+i9LDxGYU6+XLm5LddZqZY8t7LOmKOx
X5BpkRv9IwN2gMyixOaPGfGlxyByRFi4MElrFTsKvFAHRxC3DPYzXq+TfhT7zssSNw5j20zcRzVj
Thqnv0Io3GkbWi3Wv11pWVU92G3JOxmcP+L4NU4bwMwh/cBT3iJc8OGW7bo8sI9TP+E+Di5o773X
NqMfWBT1D27Z7a5tsj/ymhd+R9aDs3MCNlcOcuNrWyPKWD/BDJjuReosn+qJXMKKltHJHOmdGhby
Nqz87bNl+QOTFtlDr4rKe0n/VA869MhDqqZJmGGUwPVip1ENbhLdzOp/IWGuoCdo7aJhi4R13syl
NddHcIXiDPzpXKuevlSlvSpiLlh3zG04soOWBNaVimxdqLsuaeUEnK5pe9AankEk6y3o9rFPxSXt
tj/EvT089QM8KNiDxqEaV+uGDiY5rV/HYRn2PkXvI1SLRacO07ZLLrQfPXO/zL5WXbuc6gCqTpMm
hyR05WOOVCj7yPANcnDyoEPD0oAia+zShKzZP2pVE3XwsLm5gYjwuUU9hQx2d7LsP5OXavF3j6Tf
yGLZ1lBAC6/BRA/BeN80Qt5SMbhXy/4658yCLfUx0CoDrTdY+vFXkqbt2TA9C8WuBAw4wHOGCend
8xlhjm8dJmy3TEKGt371q9cwSQF9JibejH649JkFP56zIMA+FfLqEyWvZysfS22gnfQYkzEFgHuo
djpNq9PHqpKqn2oYN16ige1qGRxnPC0BvXTpwQNpGF5FleCAzqPW6v1zZRB2BUmYQosC23q4BhNN
M/tcT514R0vvb2aqxSd0rcNpmNCapEUxMWd0vJ9j+g4c/U1ayoeODvrZtyCx5TVyn1XZpfm4GZhs
ED0nLcbpbLV/oP00yZiPa/h00nyEnaghIfb9VneakP2lHz2nwo1J3/Xd4BAv3TFLRHGRMkxRxHhs
TgI/K9hnhYjTYi7fdCuUevLNVL+8fkEaxfCrAApd1vXcSwKQSCOG1lbbFqZ3zZ0DV9pex7w55P7w
+Di4AbDIDnBR6E77MRIlZnJIYxWaVC9iXCm446VioNW2J7LNvAOjhxfwG8sZFwIwvrhozsgJ/yAS
qX3QyG33nNzMkyVoa5EtyjkRwom1XZi8b/WcL65blDZtcLQG41eaol6forB7cdfE302luexcqLqx
Z41fI44jmmRXqA6c/qpUbbjWB3HZMBOlWp1OGlJhJ2SPztEMJEmdjrg4Dm06F1dduOgShtGne+7s
/KWYfTqRCaGA5BIbziYxaBDnJiUn3SbiZlxAWc3AGGVNB4RByyRmJI9E3gcWDek+filhKzz7Hgd/
+qw+J8rEvSRSuhcaub6SpsE0kyTqbmCtOKW7vrG3XQMQKFvq5eDTmojsxSCvC4hB8CmmfYD30fe3
rvJPazCSXlL/PY1TJnv59BUOcHCCcj0zAeXD+OSV57pWjfxcvLcBrgI9uI+p8Ilj6ItN7GWAb7tk
Pxoy3aeA6b40nvfuFr3cZ77F71Hl8wdNjMlVcFPTJKdDKtYHEjEb3ePTwnndE5Px0Ito+nATdm12
wL3p72ZH8BEX0PzgLiKtn22oGMzc7vqrOm9h/s1EbRoWdxPpyzPWJ+hvo1nNNNN7PNHw+I6jC422
Z8xlDmXzMM3wechqTJ4Mlj/um11TYZCNpTx4IrD3po8Fi5yZ+fnLPEdodOq5uSwaPNk43bsaeTzJ
2bKepmEKd828caGTbX3VgMSH3bOvIl7VeCa9BMs4n6ifCHckYLMxY+/wcb9PvPLy3/nZ3v9M1/ug
Z7u2wP7h2hYlA/E5/0nPzhz0vvNqhfu1oiBOCUx64NJ/KyNJTig1BgZxHyS5HpaSqoH+BH0JRUtw
4Tjt7kObJGpYOJfQLAbudsmrjRjkabFgZs7C4zPsoZgP2cLvfW8/rWPgogarmss4YsArQKqHs7XV
TsS1w47IdIShkQ8RGiFmfdWLAYSdmOUu2erwC9mXFqxlNlTraa4iArtUSAfToZ4zHAkXmkXQc2xh
GLUau6oGXeDU5rdejRMl2KCLD3vyuJC8tRad/2yK8+AZ5gWqM07LJTUY/7NF2nP7p03VS0fN824t
/tsLb9Wwhee1400v9pU5lWd9QVjWp//+rrj/D9McbZfvUN0LyyXpzv7XuyKDSRg2kOi90yBWL/xp
j+J/YNbOUrWzyiNjIgqQ4e/nLMigXDpzdNF/JOyT8aF+qigA1ZV5nG6H3nDfiqGHZzotxWFSDwe2
mVM2GdbHdx1/Dm4xWcIbU1m8xGqYd9j2r6nD/HWnlcVxlKG0Qa8EHV09qYNM9JNI5v95EmvaxnZB
MzpRxwVHrX0UfdO/6Ln87+f05jqoHVY/53RTh/Oc0b3+w7//nH5O/2H9XGJ6zf8ngk+nW9aURhjH
fv7v/+WF5NTYnnAcZmgmSmMVFfWfV0EcDSi8u7Y4NrRJZg70Jx84w3bEhTquTf9cCPNnFXdvg0ei
7wc1VSIh2SVBAcuzba94odZLX+PqGyePHX5CClaYioLOOTPJxXZeUBQMdBYOLvv4ZhAVEJmEgzwx
4h4RFM6MAx/aJ8wCdnfa9Ji00qXaGQHuFGbEdO7jqbjk2alWB+k8NMeNmXgwTyEPXhbym3UFwoCv
34cmwIAQ6uj/Z7Ow2bd4If7nC+WGlmPRxA0tM7B1WOd/wPaFnY4co534aMA1JvyT31ovQUvtkbhG
vNfnnWxZ0BXBFUsCrNMOjibtYjOjr2k/w3tQFicnBkMR2ESiRHYHJSxFl5j2+Q5RlXy2UFaBXob1
OZpo2f2ivXsrvuuqTH5ItVF0iDnOc7D83cDihftLSs5WvzFrM+2cTefRR+2pvpcODpXnyvJcieIH
Lfv11TbTngjZebxxWSRAH6bXkE8CLE9hvCaYaIBu6tZCbJCL0Nr1RR+lKjX/ddISxk1iAnjqcnTn
ILdsVA7EeTZa1eN8q0tBtdqPMFJH12Z2r1ByoEDCnbnSd5ujYXkqSaVXgUTxyhwQPVFA9MX6NY2T
4tGNPmBVqKR7DlOSpnHdQiZjHpzDINdIRDMmj7fGUrYx1abGyb86px5pxOrECgPI3wdzSoJKasuL
pZYYWAAQOZeNlJSV6hTM9XjsQrAZXim9S+aBlIlzb9zh3m1A3+0nafq4lDEpWoYnHlZg5U8TZz4+
Y9OD3kyKtL0gTdezp4fElXkOTOuXxMh65HIwUHan68PmCKJtIimgHeBe5nIsW9p4dF3nY4NvjXl0
2kANRJLXuOwhYQkOuFW8Nb9KjQPYr3zjeICbR0naI4Cv8Awl+ohiMb4OQ7LLVO/XUaL8NLeOAaSb
49JGy0FWU3e3wm5vW9b61PpteayS75XRkrVSu/0DSku2iei4PPrkThjR1sn68S9gjz+cSiWXAXk9
O246PiA4MRlHFtsLC2CvY7XPEdGL1P9f18bMSHWkvQprjE5tY7XhdsrtP+u6HoDfIChoWgDATU6a
x9gxoXVEbV7qZnBf45ocSMbpEfBJ457wfiGdb+sHBLeHCzz77Dm9cRsRvt2ycC7og1AVJAt6/6yc
SUaZEyjoM9p50rRpVuNDYFwUUcnNZiWPs9XBcMsZVfRxyhTQHc9DPMyfxkQJNyL/CzKJQ+tX8Y1+
lYSDzwUQsi/pJAsjFOuOo6S1MxW6veuj8Tg29U9Z0moN/i/NKP/1ccKB/Ah1O1nJ16iWDr1fyuSO
qVHgkc2CVGA5rUt/6RTWSy9aXYJZ/z2Uwjt4S5HdWifkira9TaScgs7D4r15nrn7kf/0pWujX0yV
n73Ok4xlGpo2Hi9DsqRvXogp2agCe+sOsXMM+NU33B5LQOLFe65kQCW6qaO0QpLtHNi2mjk1eOSc
pFhR92g3a6JagGajAs82jCnFk0d/40DUloGkkYl677Q3fcDQi+9Ny7lm7AMxLLr8XlooLEldryfd
ICz8fDpaaKdtJc8gyQVnXUZf3vDeFfBvpLsxFHb7gEux7OK0W48WfeVthDNhi3EhOUyqFx6N4Kj9
RPmA3Z48HrtMwfULDEGXZP4557X9Kqa3ekKXDX/NvluJ9UmQbbRB2tXy6WEACzGzIEOakBg0JU9+
HU2vkwXkB8XinZs9S42Nby6dgTyLTJATYvwaOmKQfi9tYn2uTWc9eJOFf/CfBXW8AyUxqHB9RY2z
l0Hwnpn430+hMEIy7uGiYEMjySbvZudkMoyWzILR6i9BgcAbzO2XLOnHg43o7qIX6XIzmDPKpaXB
jp0qKVIa+AmFuMnsu8eT3bGtUOqDgFMPJ0lGmMCVugNeUNW4sRaMuvWK7jANHmvrnLCUtLe6r8NN
TyviRGRq8CrJBVizMgQLkl3ZlWjLK2kMs3nnqvCHFdDfcw8mhVrNmS6j+qoN0Fdh8z+ZaErYgkGH
Y+t/SrLkaynC8Tgp7pNQSIORYS1lq/0+j+EXUUKkahK62Ag2y1tGd/YIzcR8G9PmxcnWvbsa35PV
bPfR+haH8XiMSfpCZ5BeXXd1zjb7d6eEbIYi3XtE//I5v4YWaQxZ0giaNjLaWZj6oCotQ8qNrqg3
BGqktI1leuhUDo/lW8RkILnxcDEWUKmbbr357BGgVPv7b5ZaYQqkOxZp5cmxiea3LhWYeXpu65Np
dOegs60bUSroLXNsT9VsfSus6MfKwA8HAbFMRuVkqPhpmBlFcA/yct1GwwyUohPDta7BFpps4PvK
6IPNAF5UyhkuPxsveWkdRNfKfwxdNjx744hggKjWNAFJDqr5kDLUegYcjYUAYdoO4uPM9LIIcFem
7gth1/fCE9ZVtBD8Bws3dFy9o51b8y3pK1/0QL0Tc3bQ83V3bL82CXIhmVcEW/Ji7ejJ/j2psoeU
TZj5alM/xDxa73Ft/dFWhAYwt7gNJX3IMJdHTNE7gg2Ssy6wl2YAFx5zwZpx+BxJ2qWAtoDfESuP
srjErTSziZDKtdX7jV6mfPgSOWET7er6TdsODd/zD3Vt/UCw5p+9sj/ijF4fbVU6t7QQHOOtHITe
jAMjSAEZrNECGHEmIqSFUbfFX7wQjAnxkrmhd+FMle5cwyuOc2+vkEvc4ioA3YdEHz7mVEC1Z8B4
iBUUaiYDeyNM/BhDD40ts53sA/LYqKStOCvOrtJzSqQP21ndojWGmrbgwrQ4+JpWKNy1zazwbQ6l
7OWcsYbgKNlOtlPcdkCn6+IcMeNy4758Xlc8eqYNy22Wxfd2wLaoEV0hDfV2QajorIn7HMz+z35g
Utfa6x+h6Txl+Leh+0wXYku4EKb8Gfx4dKqmGOJsIQ90sppTzaBgmwEYf6nLRF7yoXqUi1zO0rbj
66IWIuoR3xOKri3ZZhu8eqFnHS1yI8/YAne/8aL91P4AnI2L2cdl0eXQxxcVSjiSMUKJFG18w+Ya
VcGJNWCHQz0Hf3hevtwi1X5q7QpRgrXzcd2Gg3Wn1dc9ScwFu7rAVqA13yW8vhNjD8W3PwrCoC/N
mGcwIJFyjxXnSiebDbyy4EV05RwUgMFyYqn16Mcx058dzeJDPCAuGFtMlZ2bEYboui/TyNHIhcV9
QAScbA0D92Ig6/gWmOuxJLXgq+H4SM3TOv/cJ9VPUJ5kJ5GF0lV+hKeor/bY9BiNKA1R42EsRVX2
taSNvAnG+GK463y2UULgswAMwLHd33mLY76skWXs6LYf0z5RMDNivzYB/o3SH8oXo4ClVMYLgqs6
P2mcF1oNEJK2vcGzmaLAn80nYb7jz2BeYtcuQsKnDPKE0jj3SH5whBBCC7SalPnJgVrPTHnbRBaj
TqYFp5x2z8EFj0oWYTrRvWNM1LskMIHCUOwIRu5FE/8wUDdtO07mnJCQGOUeoHXRmjiJSEcpssD9
klrRa1JG515NptNKyo6BtHMPqzg/hXH1Demxc8jIzTw2jvwEOIV4gCxxtwtTrqKlfd8rxlHlOYc1
pFjRNEOzDkxFM5IAIsocAA6fGwFVGqyAe2jUeIPZJqz7yvjTAQOEJnQ9mV7u3kqve3ZL1z6Zqu06
I0G/+HgThW1Ny2YxvjlcsYewc7/r4EdzQHCZggY1VOxKrqIWEP7GVB0q29qaCsBf3YukCXcbsjJD
Fkng29KScT+t5jF0l+Ce1Q6kXNoze2TtOtyvB/cy2znEODKgdgUpPONU/YISl4PQfUn8Kf3Wt+OF
uWK6N3IxncbeWLZVKUGyLJ7JLa1KD+5q72p/tOgsILt0+3EfNZZ1LMfyyg7m30Xd/sUchpIFXca2
7DDIlJP4lVWOuLVTTjfDnj5h56ZfR4mzb+fG+RwgW1upDm+iDM195ow/0sWItxZ0Ou5W4ETtmuYq
drpDX5v1PXa5YdoGVJo0Dk+1QjzVZowfYIHhGsKsQieYbkn+jq/VOmc7pxhJnQevj2YUjoRe8Cnu
xsQSXATMgYucjCWFhAJhhBtqGvsNfkUJIah+OB5arMgls5HR43FgrPMKMv8wOd14aNH27I2gb/dj
wz8USmvdluCMGOGX061RmODMQdBuRvGZlKkU4sdnjM0QzWis84+BbJcgy6xskqfOrEwioyN5IVas
mP50UFyeZg9iW1sv2ScUb9NfjDjJ7iC+6YTLhVgnRS9ww+XzhBr4UznTnMDeV1but0S8YZ98hlSy
0zIQ0hBxNjkZ8hSGlVPV/OkiFEG0ncq7Qcd4J6YAIns0yavtj8jhY+cthUhzJ6JphSmUT6eh9EZm
5VGxp8+LFgcfR+lNn9yVll0Naw4W9vi9g3yzDTqYFnOaFJ+yFgOZuVbTdsvwMbuPasl7MgWzrO8x
DZjxhpuXcSrCCVrT0rrfMyn4fzHLuE29PR51992fIJN7BtRUoRwmgwo2STInPUSBRPBq1nKfS+E+
TSo+wF9o3YREgh2oH3Zd4/W33mXHVR8TPb4jkC67IqB4OP57O9kJnycwq67yW+FTwVcSY7oc1BJj
zTs6pvudyT9jjAWHspzyfhuvae5vVnIaEdrYzFXyOOcuxYwjRxGwC7AcADctmU1lbnUxe0K93LJt
Pwk//WETEXgqp8m5ueP0OTcIWeL/OPBDYciw3vs+16H9ksbVoSsQPZuQeV8iDBpE+z67bpgdZoeZ
tumSucEOXb85Mg52aWO/GorulQ0ExfWDuOPVsa5Dkvkq3u44JrSRSjXh4uz+hRc4PPRqfs38JdvJ
QS7bD+ewr+zDCYLDpWiH3cgP3OhzdDcyuQRGyF1ttWyP9snwOAgbQdnfJnSXyjSrFxJa1kObxCiu
lPBSL7FDClnsbPkIG9PAoE3a83M84MPWZw/uVjETUsRwsi3BTbM0TEi4exLhEYQXYPjo2NO6ubcB
OpfJT8M9bSXihdLcjs6lClJQdQbIAI7Fnuj+XLxBgSENi6RhOBEXU5Um+qsifOYXbJ6NqsQPjuMi
NvJ5W3EwYK6NR7HkQL/BvuMcRhspA3l6dG2DFClgVbyYhAmcKO5ANHRE30Fn+NmqXrQ+aRgKU9xK
eRUiaS9jaV5dYAyPYgzJLwjtN+njXVNTcz0/twThaFnjgKtQ4vopxYpvOMGbGaC5bVEc7SaPaCQ/
z8wzHHEEuVi4pad8537+nvvNH0m95Lfa6dKvIkgvf6FTH56aoKVY6KCCB4KDlmOkB1lGwCnc/qu+
p1QGEGZOVsErefWFDPor0M/8AnaieUX55WMDJveyuk5dPtwD/wsuHPecdLIruRyXZ4K4ibMoMINx
g4sulj1V29nCC/ebDGvX+YAM0ntOhEtx6Mr5Q/ORZ0jvDBWhpg+dQDeZPupyXmTRZlQz/ygTyxn4
5UMXaEPdvOcyganZLeORbKn7wMGiVHI1U1WfASHJK3ROzdxzR5Cba4+lIremiQNr/Fkjq7sczeQE
HpsUM8Jw5p4KgbZUte8IND5YYx481zVBlx5xpzuUHMUOARitshD+QcoNIVKJnK7ljXCvKTGOQDr7
vVT9RCBvIb9ev5zD4DMJoYytCqYg+jAAxRLRTdfcR3RQmCyCmoZxZ+7sMEa8jNsBf19fuem+QTFN
eCIf/9TxlEIGGuDkiO4eGbTThmbmxR6W5wCy5T7hP8a79Uc6L99ba1gpCqEI0FD+c+gJIuIjnBE+
yM/2nm0+LQE+yDjIjX0y9FgQAUY3xvLNS8tzkyz+Of1F0ya6umBNgYiCEwU29iMLyRoKAhpb42zy
C8F0QYki7344/Wid8ZwocVBleRsICA2UIKc4xOIXcIjuttRVZezb0kheBjP/3s1sojN3pI30rfjJ
xf/UwtjKAy+9CpmxtzkTCQnro3IYl2OJsuAaVSvXWgehxHSTl75SVkXm5Ye8yM9eZBCvAlm3bYg2
Hsqp3g0eL1tLfGVXye5I5T/tpJFdxtUlpzNdvvNfsQ/UpvtQLETFzEl/N7s6INe6PBK0WkM1G/CC
mwPxHekgNsnZU9erMMP+SNwHRyzdjKU7eMlhoqHQ6onIvGYtXYo0X8Fzm3BFsv4RQI3jdDQWt4Uz
z83saEukUZlSCvOzcwJgcRYMX6m2p2tVC0q6k3a7CMrhM4dnuW1dQH84UKZ98CHZZJp3B0H92e3j
9e7Y87coTOjStNLeByoEuB7HT4Y9FCdbjum5jaOrLoIIr/4Z1rNxtjrT3DEaItydfPNizY33BKUc
5H1eKYGA1OSvkwm6u7SnX9YPmNiqoJEoePvgSIDZcxtN0bHNkdWCcPvc2/RGML3+WgOj/+rW41c6
qjRDXFcepGotRo581GhrznbOWcBRjGP8aPIS1ha27gSJA5Pj8JgisXjSS8U7KIGgEK5RbpOsdR5L
b9pQhSB3FSaD99la/wIFlF2MonWeqMu3GKjqO7Qfa18vXGolGotN3MwTrW+OFGZrHtZpTZ9nA+tQ
yPB82yVKgu+Bq2RUs95yO74Hhrmc4JjXtyIRzn5eBTJeRczqEEscAzP8kjvDfDdkdUptTlbk5Awn
JKYlGAorfy1LQaEYJyT7mFjBC4xGBzqtHpX0q9/DdDOclaiMpXM/nQhCfI0jPKW8/KRWlXS4VyjT
WINICfUsRRTIkFTxVWVfF3+cn3Q8M4KAM4gEC03hZB4pFJg92LzR+VS+4YxE8ICbNMuYOvlJo4zb
CEVaqzmTAP0GDC/edwfaaQkKRyVurJ6isESmV5XNc+HV94DYHqW8IqXV9sFgmZazi3KbCq/O5pc4
KD8HcAMOleSNXZQCthvGP7VAD7nYMTIZzKhsItjyBC4ZYJ1peQwXG4HpNsyARyj/wz6wwzdzSsQx
BeaBlwZvA+pkjFsRHsMaKjx56+hbL5q1zCiNjgspYkdzpQJxkT2t0GhR6tVbPxRCbGPDR1TrweFA
tM0da0ZkpBeEQ90phwzzux2jvzK9jqSqCCtA55MuOTPEOhWdJBAyey1C0/228snJKC930/y3bA/u
OGngJfNOlLfikgUBgwcykUwyRS6hcM8jZpTtXHOMDQfQZXppM1JbmwmNtpZ/2GFBLE/sM1o2M87o
nZFjl+rmQ7FcdCfDldZyws8/bLCRL1CPJopcr8KMwZRG41fRjJOU0WfHtWIExcZ6X9Kyf9CVdI9C
WM8YJsEoB8FT4yzhkx+kBu/ouxlAgXZpIeFaEOLuGvZ3I8fPU5VlBJXLEJ9IYdtWcLB3qFOwZLSK
46kK21yVuNMSvTmTubpbUQTNYTXn+CkkjeFQVYC4x/gT8msOVq7xkrsokMpYflHAxaMT5/wiSk+Z
ZZ9xZgD1CI381nP+P4RrVN2CaIZZIaaXPIPmOZVcGjLMoZnknP6Lsv6jUTYgoc4T+qtluppaxaFG
JEDSFvZ23FUgOs89J5IHGbMFNFHZXgn6mT7RlOdVrhjToZiaicMl2HuJUiT5IxbIvgCZ4Az2fJu5
9i5N5u9ddMKTCM3j6NtRRzxo5DOZM791a1Jeh38WiRWWa7hoMKvlWMg+nLVOhVLEWI2Qhp3zhTAu
55mMWu+1y4pNjwRUOnX3FPRR+6S/Gix3M9aYyEMwlS1aNZFs0Iy4h8gTDYCTJff3XUgDXED/opKP
+iOJPBEXFQOUf5yfEpc9Sbflcwgt+WST87bYAogNkPnxXDtEdAaWh95qpTeXJnN+XNL5bcYledFL
PxOMkovlSwXP5RArE4ZeEo++bVsUyHjUc6HKB8g4miZZRl9bbRx697CUSDp0y6egoqeM9MRFJibi
7CAiggkw81MIcMDbagW51pKvYKyoaPEuY6t3EcZMASIp8ckAvsgrbI60EMcy3+WU46QARVl60nbW
VjXuUe4Rh+zk9Q608d++5WEogiNH1CcOnIJ/PWnLe1IMf3bF3OPNal1IxFX4tIbIBkd3vgym4/KB
xnGFqCfZ8kGYt5rGGYvaOngzOBX9cOQT2PVyulRNQE6tLn2mLTAC95JbNzHl5SVtIkcgI2LWOqQI
YGx17Pu9WEsOumktoOwwo1rUaz5pE6mFKXN2bf9oCH8dedPpvIuQU6RbnOZwSF4FzhmGeDKgvBv+
FERRHJeeYFS4jP6O8QqgQsUPoEVVPnXjO2/13iIh+5FVQ/vK8PxX1efi2HEfuTAw2NfxgFtr4bct
CPrZZWFRQcEZAjJlKHJ2GFrWS9hDFBzbmeCD1GCIoLOMOivFgF9gb8uTZbfQ0dxz95ouVtIXR+22
STD+c9jOzwsnIroMTIzr1CQJYwovix6cFZnBJWj1JF0F6a1Wizc2ew/g5dlV+uZYEa5GizRgjvfY
mug1m5lA/uYAbkqU0zSKkS/WpEQ2SIB6QhHudKm3ZjbO1w8jXelYdMBz7qsq7YQin3+7H8+LibB6
rIIQ56XoCM5b5LM/p841tc1HH6TBDsoraXsmrOlOSdkk6JAdmuJgq5FSmqRCHDmTlALpVmKXbkAu
kd9c4XQa58Wep/Kkxji6Ih3V9kBxy3074a+h3zdf9JKV3nzx5PzaQsP6jyEYB8dwi3MOsZM6XxhK
GJk5dOasOvk2l91ABIjtbhHLSBzPhniawnI5RKji940L7w0kJNMUPnmHuMGz1SuqOFILhshqKWx/
2gncM1z2zdFXZ0JZAeL3HHp1m8aZv+BNjg6ARi+eVcTPgVrA+cEoiaV5qiQtvAKb8I6woeCR5V6/
ZbaNiXVx/McI9NjxaRdAmU/26YDyQbvCA0i8TD21Szz252Pura+eXYlbVkoXhcyUbPwFj2tp2K8x
Fdk1zGcWf/GZCX/ViSjasOvC7SYQtQ33LnrfE7XDJvHj7EZGl3MsEufTCoZ/2qzqDZ7VEi1okEBW
lHsCLOgYMzHT5iVLdVm62Z4ZF0HFRyRwyWVmnKMCGrRCB08MHh59G4VM1P3qUDlci0w/qlc0kcmp
KucK7Y73dbK7F6D/HVEON5t52VUb8Am6BzMyEv4Z1NG31Aisg2zRi/ox5n0cnVEABxWioKtmqXqx
BP/Xqg4Yr0hktrZylWrOTOogIfm4pXQ2UStNizmSHTQY9mvckrE8pVgCZxlZx8ianzWW7nfatgjW
n4WartAwG+HiQR93Yy4DvSCYYf9aZgzMI3eKPaMFDEYFifG5jzQf6wmB0Ybj4O9wwuvMNPPqEMbF
DHuvw6l/a0LjIKPFFsl0G2l/AmcsbxfV9HETLhBu4J6EBiGKb7CWmMi4SIaogZQcdQAyHqE+y6Pu
j4h7w6FRNj14SzNNmfq09A7JeOwadMcCjKHkqRhj4e1tG7Wp3zbDPcadRIgJQcLeJEjwCNhqAPjQ
BfQDEizpKn8mWNM/lA1wkq0Y8SsMYJ0qAiiL5EeBjAVCSeo9zXVqf6j+khbpX97j7W5nJz5Zyg9i
GMfUSV8LX06PWbg0pGb7s01JeZs8Phh1ZMcPPrafh6j91sXCevVcuwIsZHoQmkEKDGgjtkGcOkdX
Vj/XlU/rRCAxgvUWyfXaKstbFx8tg71B+8uL0SSs0OQq1QeRNImXW5wE+MtnW+xkOOKAZzS9lw2m
LQnVDSWz3+CjnxaAUWZFe0jUnTxFfnpoBB4IvXhqj3K76os1onAo+0T9kiV/TKb9nilceOvh/Jyj
NDnrR7xJL5mAyuZEgMlTWwH36JQMEmfIUHDRF8bYPFvGGD0CkrEQc6I8p13ekFC55QC10NbFuWNn
9AVU8xZqbHkicPRFA3kGeyV63Kz3PoSPp3ZETxw3GQx2YOzdRA4A0MkEZg2TC6nOEwLVxNVvnWtM
//+kSUGO6ugu1nL97+JLEf5L4+ZBPKA164YAzAIr/Lf4MhtMUNUuNYdJAtEGFuhuUvozvZTu9PdX
+iHnp5Vcvgv7BVmEqg2vF6+2B6616SUbVCO2T5qHOwlxomPBtmWmeJ1odrPzNWqMVRXwuEXD64ya
goE0+QwZapG2hHLeg/mJKxRRpTF3kKW4CzGhG++rifoqJJFjr0ufXhlAbpllZO8Dh4HJuPR9dmUI
477BecZ9S/+W9yWkM8Wdd9A9XcOPtv/9lbPNf8sDPdOxTFe9eLbHNvVvNbGgcLLdrJyOAj0q2rn1
yVNLQxX0JD2uBWwF5kF/o/b997DnHOQZfn/Ry2Dlw8dX+qH45xtFICncab7uLKzeH7niqEqxVJDO
op8S/+SN/36ov0JF5e6Wuuy3+qFepPpL+uxkMvO9uOSleNs0XtKrXgrBYADIK/cK5YlfFKD59/L7
OevR29hH9besrMAYYKGpcMz+Fe2n8YBk4e8sRX3RD1MYlD5i6OJSOiAa9XN6CYcyOC9W8wf0nY2X
0QguegNtJ+Mn6zb2yDxoyOB8IK2g3RthGtMvv0U9UAS3wzzk4HzUEcP6KZ0zrJeugwTu59bXfz2f
QOv+iCO2LUIOIXkiVPjnOf2j+idk1nFAojW610jiBOX4RYQF6rIRbf2iJNj6Of3d3w+xY2Hb1o8/
vvzX9/VDvZQS0rH+6uPvaef6XJjFlgInuwdkgKqyvZM7Ez/AlskZEyC1rDadlZ3+MraV7KVgKDyp
n/n9Z2zFJ//9EFfmeXLpF8adSqtRfISR2c0NsBfDysgEEKoe+rFX9ZzpCmR1EVbaopbLjSbDcrOQ
wW/h2QHEU8/9/sbvh5n6RuLaE8xIu7hkRpA82UX3ZNcVd5MueVSoXbhpFZzarIGCyxWTan//H8bO
a7lxbcuyv3LjvOM2PDY66lZE01MUjUTZfEGk0YH3G/brewDMqjS3+px+QRCkkimRMGuvNeeYannL
JvWnOkYJxx3xmeF+nNjct8zS6dG8S1WcAS4UpO7Z35Ayl5eBThACPZZFmQs1AFVsjYxyiMCfTJtB
JtTYngw2gCoPIOXNnQ8A4zBPbyyXanQiFJrBytvZpxKZ3NrzI2OVkH94SaecBlIiIcxMMu75OZo8
7fmvrxe29fuVVnPJZLccS3OoTS1H/1V2rcFv0qyUVYmWVJcUcNOfynkELHilcvNvw2+szR5LWU76
aRQ+b2BzAo5MsZuTfaR7K0Llvr9StCWGKDISow1DXpo1sZ3tWKkxch9U7dLVhXYByT+eVf067+j4
849dHqy1qWs7b+ppNONPPdj/526Hc3gRGpzgZfzUCzv5CAzUbjjzJ2UZ48NAuvaJgK7vmyJAwiph
Ac5PwTz//ryBXot2JsOKtLDP9kTsm61l9D10zB90k3yKZeuQQGVJcwsxwzgt+Nwy4SE35f5v9N3G
//B9mCbKG+GYhkAI/9v3MZgyYuxgWduQKuqUCqE/+B3GwRiOSoKY5GF+KgAOdMis6vXHU1Huabuw
RxIYT/+oVh3AE5S0aNiZv7XT6H0ex3kccft+rO/0LI17sqp5oUzNvllFcK8XtUkd9NNL3KHrDVEM
/dZKu2hdgmtiKA2cchFkZMG5lbv+6yPSnIwVP+vbbQ2xj6PrmuHahiu03z4BN+bGpYrK3GbAOqvk
m9rCkZo3pZnEU2Ti8H1/ftKJA8IiEB0tBGXzhuZ2gNpLTZ5R7zlbBNfw4+bdMFf24NCJBaNQVD2m
yFMyYe6HzOjSeSvmJ+y+w6ztb6alDmrhiuTC+YWffmZ+8qfXvdT1gN9lYi2NLNyWSLG2Ziq79ySN
Mb4ExnNi6tbBufzNRzV9FL99VPDKNFNDmKbq5uws+skK4FlDrLmtbW25Q0Z7ljTJFZQECdFq8s0P
Ki0Hoc0H01hYWKOsYvafMXeDr0IxCwCAW5yjUMk5cF7x03zG7YB1IWP26CYGxl+7IEa591d9TzgC
54Z1EtPGGCKLoiI66T0LqbpHoS6tfFL3TK9qD0Eoxp9+cnoHl0Rti1r0nCXRcxBE9j5Iu4QAZZ6a
Nxrz+MVffzpicoz8/Ok4uqaykNYdVyVVlnjVXy9thUSA2/oeAmeZResfN+b5ZjuwvwwUOsl8b/5I
Xjn38/lngiBIaaO372pkoad2MPz6wyfC45BxRGP7RCgtZNkwqu/nXQvF08oMinQ77xZaJYBhIE+d
d7ViGE/TG2FSbJ/mp6T/eX4zjBD/85slUffzm4GQ+/5mxIKNJ8aFD/P79GQET3NIT+51hpOhCOun
EFj+tnPxzPRlWz+paoPqrdRe49LuUAEMp9yyq+v8o00t4kVclaRyTz/qRxiJB91H6zm9UYplC7Xa
JASeXjVbIONlp29vb5Tp7s7W3ewy/6wokJ0GSa/t592xH8iNVxtvNe9qSgvCAf/T7Z0MxdGvjHbn
11SGqdu//tbd3y8fXDkcRzNM1TGw0qnGb9/69N85fe+XxDFlcJEFSop5E02q4FoJ3yVLA5oviGlR
IcaoVkmHfyzQd57yGj8ABxN8JVvmz23gsWasojdBuNgd5ld7mSnjzoULbOuA3VHlkjc+T+fnR61d
M64koUKPkJnFXnJFCNCe5w3Mn+7MnM5cZloCAX96gbKzPVfTRtbF19ApVyGu1H05xV9VHFanrjTv
XPpaIKh5qtDzkOLbjLbO9BwxSdkxVFyIJk53H6uMSs1J+fhjt0QPt2qioliWk/335tdTsATPu9r0
SK3f5Vhu+cQinFZl8TK0FrpfrS5WshivBLbk921emicENawmpFe9YnuqUAXR7Ep6Ir9Ks31FLbud
UOzvdDHEpmHusa0r0szaDD2eM6Udu9NGZAHdF1ECOQ47chJDxCmLUCd1fnQzyUoYrM4d6T7fN1mI
cns+OP7X1/5/+x/55Xby1//5H+x/zYsBVD8z8l93//M1jMPi41v4+T+mf/bfP/bbT62u/+fpH3/m
1T+O183T7z/5yz/k/b///6vP8vMvO+uM+fPw0HxUw+NH3SRy/k/4Taef/P998R8f87s8DcXHv/74
mjeZnN7ND/Psj+8vTf45bpc/nSfT+39/8fQ55d9du49vH//+Dz4+15J/a/4T2ykgO66RTF4dFytk
9zG9omn/VIWDG1sVBo4zV2BdZVEng8mw90/V1qle6hwd67/+sKx/GoZlaoLMOvTswrH++K+/9pfv
5cf39A/QwJc8zGT9rz/MX+9sjkoFZJnCMmxLCAPs+u9ncV/m3O70YC19NbtvUqW/uH3S3GelOGbq
BbpS9hW2qI6eyZAnntHc0EWAawRXP/GzR8qjkQob6GyuA2wR6j0tMrw1GuKKWSjd1oO3V/LkkcQM
/xjUTE39ViFVw1c0UhxdcxcWIbqXPOtWTHmVrmN8TLdgy0nmUmKyNook7jafbCpjGKNlzYsvOR03
/FSr1k8tQjHL9m9cqfav9zQ+F7zkljq3R6YvbC7nf7rj21x5+16W/arOAH2zfFBIHnKJs+J6NJzM
QCgv44C2sCcuWZqk2GiGUj/SaQSBQUc9rbxNHNX2w1CloGTa0trCeQwQvQOCYuHYf4pi4iGngf46
0DD1iDINjl5nT4k/ab8iwQ7+wOjJLQJaNKUoP+5NR+YLFj4G2FzSDcag/74bWYzLPedVbeyDKXXn
qE+bWMNrEQAaWGqaIkaYWWTyuWX5ZKkW03QMWFiQ9PEJz1GFrFVfz3te26pPUMjXepyUDwDY1Ke2
xg8O6QUawbQbMNxbBSOmbrcnbjQedQNQF17RYDTG47xbvyZmKXc/nUjfD91fDtV//0r4RgyHgBvb
Mhx8Jb+WGdQF2PcTwjPxV+jF+K3VNe+1b+1qmxrYT9M8Ul4tKdtF6rrmMajs6LWJ9opeBi9J8DxX
s+Yc+D6Xs3XcTlYqQ668+95V9VPTlPppftROu0YulVXpZ5BifEXs8qIuyKcS+cJn9Ap8RcpXfzxp
DEdeyKYlH8owPqlQQl98cntd3ziqo3EeqEmvjZ68B339ZUw5vgub+sv1pXyOHcs/NuXf3JYN45di
jAOXjqupm5o+XSRU15xM8D8duDAeIyd2jWpVIYZcaLRtn+k/tvi+A30ynxvPtpvku9Lw6TkGZrpq
6BTwIo1RUXlwUdVFPamNG9cxe1gYVQZZrTPPMfaVbUfEHXitJqTFL0iTkpoY+eKnWBsaDoeiH9sX
yEX+zlPNbqua3zqz1Y5qnTa7cUjM/QhU8QiHR1n99bExf/c/StDpr7Y12zEc2+Jvdmx1Wu399FfX
ddy3pqbUK+bNw7YLVVo9GqaXsa4NgJtuuUIB42yMAMyIJK6YaCSPEeCkf/edotyECok9kCDSy0gR
ss+DpGFG1Mb+ziqcUxyHd9Yo6YRXVfJAZO7eG6C9kC3unSwd7kxPP+XamXm20WK3xGqgI/yPMuUO
gecIT6N3/679+G8ng+3o9BOwc9O85a9Xf/2Do0J1kEbWkrDSDiwL4an3jP6ZtIqI+U3klfvOL57D
YBCfaqffx60Qz6VmqDs3pr3fxVADR13eZ4GU93UbgaKkUIPXM+3PG7IfQ8SntngtXe0jg1PzGIa1
jveWvBi9SOO/+Yvm3/jXr5A5AAgA3QYlKrT5wP7pK8wq0femxaqX2Oed4UhG1jLU91FeONvBQAHg
NQEQtCzxlqaZTjMx59yiclMmld6PTdGKT1GhKAfo30RTmiS0WWRrijqk0+gHIHSiIThyPraPSEFX
1Jf+pRoBh7PAaxYBgp5jLtF7W1V4qhzUM8nYPJr0AbZzfJjiYfiw2+LtR/6Dm93dzoNcdsapKIYF
kC3xCYaOx0pNWrsuz++MwfeOqQVknTl8Bv6myl/qxF1kMmtXTV5qxyG0wnvRNfU67kvltQj146gY
9TeSzF81r/+bq6lu/9r6n04ZWh+qbhiO5roUEr9dKJSiT5wswAVE0UvyCMzTNbWtLJZji0K+DkW3
V7O8fwx7cSid1nhNuAnuy1THEtAY7lNjQnqUeZJvY2R20EumeCaawP3eT5vXYWzVe2Dz4bVw6YMQ
TwlqklbzVSj6EwyV54IuwsEOYSVXkxasg6NIRwSgNQY4x524T/jZGUoRYrCwghDNAdZfsyrwnU4X
MTdm7hSwCFzSp0HxPMWWa0HU7Wu1x7IXLlTIczaA3CqizxqEa5dL2UOOpBhYqbsPrQRRpVsT2jmI
8tJFzdIGOHGIJTH3sJP7dZ1/i8Y63vuuqZPsGhn73kq+koQ37mdIIsvgdCnQaGIhI3NEy93zvGkB
Bp2nEF5kQmbWfMo1jxCRxgXL1PlfFCt1r2XnlstGJfZMxAXXTxVLYasqQixo9L0ZdXosw8h4Brqt
4/opXAAEQKDq0EZ8OLaEe2ukZs2X8tTQSwInNFLN0JEtC9cslwZpYX8qdX1l5a+icPDK4j20vGAb
VdZzgwhy37m9eeLah+csUPamUqUnF3pxagdvXlF7az2akrmCjOGlTHmLYhrKsKqp7guv3oj0WjdF
8apj4jrpMDQWTdMOZ3XAXb0YLfsdQTD2v547RZQTRp8GoKgN0wC+JQv7QqFhi5gTr0nwRDauW98l
8fiQNEygc6JOV0PoVo+5XbzlvUg/EaWdrXy8tgfs+uZTxdC0nJ7PmPCtW5sQ4t4Hm7UNQBMsQxWU
ITeA5k6QL/WCEIciR7UqC2QQavlO9MObbb32dtFBvbKbncLC6zEOCLvoMNoMTOfw5rvL76ez1oTw
gBAD0iT/NIZOvgxR9T1W+UGVo7Wq2nJ8tYLggRxvYIuFnXi4eUMMB1MaQNQZQCKj3MQpE7cXmozm
89gGpE55afQUBjVccyCmVmwU+9AVPn1pK1mBEuk+UwOxOiZ4PiXp+A6lO3Lt2CTLZ7qZz7v6ePH8
mDJxOhWy//4ByHXN2VIHlPSOsvbrRG6L6cxtMn1fsRoWw5B9Mkma5OKfhksGyZyySRXEB0Ibkzvm
59cIbe7eRtdJQatiQZ9WxzPcx/HD5C0xiQkpQiM6S1OB9YlvHUUWly21lpuagmIwnfhQAJ1ZkIiB
2rqj4T3T9zQDaFxTwHVDJYbkC9X0JQSKuKrBv9CyUKOvuS19ZKWGfwQl7+xl4JDGOpFJe9cvl0It
dUbrXEH6oFiCu0P0zbq1NF1xbqZzbsT7u6y4Ym5Ak4jV/BNBkegQsEni+VCGxkN+h9nlB915foS6
I18hbJ7Sp7X9X9clKJSmG/HPtzXNputPGpVla/rU+v/tRk3XCDBwoGtLZ/60g9g27nVEZ1u15MIw
N5iS0S6PcAyH9nmsyuEi1BmFzkUMfyP8aynf1BIfqN/Ef7pg6/OhXOu42o74erNLkRTXW5yp2klj
NVN6ZtmCVF3jgIFyDC3zpISxedIsD7+Vx7JpItFonZoeoRHeDdR2u9wMQTdLxWKCnj1Xskb9z9iJ
jmMl0QW93n6VuMQwlDbKcgoSuyZlgXK7ja1lhU9hM/Zcf5kmy42etfbb2CXrbtTbL0HYXkpXfss8
ScS0Reg9WV6fBNp9QlYANkZd9mR66EH9uIlBXxJRM0JawwtgPOsGCpxS00+1bZhrv+qGt3os0Pq4
pNi7Kch4TyarDHveii5kcE0jRph0pTaR68p9jgB9d7sOykgVHHaA92SI0JBmH5RDxXURmuTyMS1T
e1NFJCmbCTrJMA0fYzHoNNrSZq0mDROLtrmfP29PdQCijbgtW+IqBu5Vx9tlkunzskjJ7ECDO36y
WmhGLiYYpAu5uVHhXa5zMAcPfgvePtUKe1mTULbILV+eTUd3MMBGL7rfp2eheF9ntDJNCobomXgo
BsJf9/gOHsoa8uB8O47S7DUesCN0Bd9hxIV71UpdP1WGae8yu6r2tkMEi6uGu1I3o+sg+q8BK6tL
bY/fjFIT4BQJx+24ekCtVYCJ3o4izTfe5vOsTVjyuDWGMRb7WLChHU6HzUwxkrrhMeeZ7g4ZYctL
VSeRBTlS/BrostylU0KWX2vuklRQDAijHbeH27ncgf0pfYE/SU7hd1U1fEoqdG9Zh3gRX/OwnOcd
RWi558hGhZPBEsuyln6CnYzRGtIxHggj+JwjW7CwusH9GELM9zEXiqkKqEZ/3BFmghxqYlxY06ZC
/r2+ITyGAgNQolNQTLmw8wa7ngMgmIY+6Js232fRpIynNNmQPlqvPZ303Sxsgp2vtq9KJHqQyjJ7
g6mAdr4lRChqq3JXEpG0psz0MZ5LdYuD9KwNwlj7ugzebXJ2yHhNv6ZUgBXsqZldddvoAzEveUE/
r5mo80a5HIuemapukrNWAPQ1GRb6lnGSETc1kAoLw0GLT5Do1nGak2N34jAfxD0l773ck4mD8SBv
9EemtM4zTjVtTddpFchA7tXakZda9sTlmR+qJrPPZfmtHh2INJrTYq/+klii/uQHcC29VCZrh/Ti
gDK5IkmUZItlZLf1FwP/lNKZ4Q5HdHrzY+CioHIgxHsZdb5Ld0bXNnQJMLgO5rHgez0JLyGbEqvv
lHppLD3CF96FW01X//mz7/x6r1ucb1U69Lu4xrMC0GzYUOm9uFHXErJePN2sUY6drxXsNjmQFjIS
4LVrKAQySxgrsiRCmvLS2c2mWbIunqOh+tam+JxJiB1h0iWMS8mlrM9pIImqDDPYbkQFOkpvPFKW
EVFRW8ROCTffWaWurLHXlO9J6zyMDij+tN0FTj68tDH4YTJ6vihK85XbGY2dBnSjLbovyLgq7L/1
lwol9qrIPvUkQu/j0kXGFoTVObMsZZ9KiYgz0wQfgFkrBMlmXTE85FoFirCQD5owCxgq0ylmRfVw
saYqB/Dg56yMiRev3+Z7x1hPmRc16Ri3W0nHxx45vh8t+IVAL6nNdb6OpjHrjNQBuEJayXK+VGrt
y6j2/b6PPPFQh6wb8y4w0CdxBPZxbd91nOXrMQBzNRWSjer49wRYB1vFBmcFLHmp9mH5PljBUSkU
9QpeJNxFhUmWQqutuaKZL76XUak7W2hB+qmbrh4NGJch/2zqqfNt6NWFic1vgwYU75DvxYuGQ+YM
hwZulrAujpm7b+SHWZuAReEWX5F4G3z9aHfgN1KgCkUuwr3Rl85Gs5zy3OYGvwV3Dc+31MMQOLSB
3BFBV56llL9m9NRDXeVcTvR7+ujKi6Ii9CQCYTvaVrvyq3zpj3b17uIQ2hA4Y0MtxSFh6thy0HZT
ndF3S8vW3Q5jqK+qynrkY4WWoX80UFQugwl3y+u/xtLv1oo0jVeixCLsfDmgxkKBw91kNmb76ePs
nDjcSCS0j3gbzpo5PlF0XWtsY69KTJpG7LIccQICVRqtobKSqVJuxUgRigcj3xe15a1TLgDC+yoS
WH1xqhsc0Mm4Y6649gV3y8pslU9qfm8Dk3+gZqf4ciL7xRthpuKMBpVJ+oU7MUoEzI3WR1O+jCvc
nblJdy80lGjVG2F2cCs7fTGUeI06TX3vx1yHtt7a3iHViK+aliqGT68rb96IYiPJLwStsXbJCoOv
gZLOdD13R5TBR1U5n2qtDJcCzP3FHznvfjzqcCmsmbd8UPr3R930tU1FgMqBiIQ/58AcBejCo29p
C9WMlCddGg0YIIWr/HSQ6ELiijNa+07XQu0tfnb82rrmdXwZ6WatcSES1ppgHrCGIV8gwy0PVgOa
4tYGU3CpLGbuF/yaqUyuxRIJGRBarm/ZmuSir1Ra4qDhVl6mKsubrGlYeU4JIfm0mQtJLSXXDRph
sLndDf2XHGEVcfOLXATx6/xoHBsC/HJrJ9qC2iUcMXwYsX8A9pGtb3e06aJZFkMcPhSJYuy7aYzj
j2bmkgQN/7NPhL0WcVA9Cyv41udGQ++dK0XhOQ9SRkWwqlCUrItOsVemVaOjskg5JVV1XU9M+Fi0
5ikaOXkjvNZL2wPX7IYvRujIJxziGHFxWO9IEjVPqqd8CFOROxJ47kn3IseJsZJV2q+57psLVMHJ
nRoOh2a0lGUTaqs0EwLmCK4l9PYn4urqq8qJCkx9VajWfWJMYuyOoBniKdjk4UNltUhQ/UC7t5zA
WN+udnVGHhfe0RhJ0hjfx0MBa73vHwXyJxt86CJ1lIzLlAqqs4ntOxD2jykzhWNs0M0IC7f5nPv+
spOx95gOWreoQBovWj1UXkSUReh3W/NiR1q8xSjWLVMjck5tiXixZ9J1Z5ZV9Uj26IWY5npA3pDX
NukZtLPNOJWUw8LfB6WRPklF+ruiTb9g+YqXpUm2ejeWzhvcVR2c8v0w8rSszOpgqwL5GTaml6IG
cgOLPMZSfShta9PnVvowJrjc5qKx1dWMVSxNDmm27wJk3FHSzFvVicNSLmGhwp3C2RUWbuMqNZW7
uI3PNaXlscR8vG+74dA3fn6cN4U4gRReFLKTK79NbU4e8GcaC6TKssrdXOM5ng5qylSwaRS4yfwm
5ZvIxwXjmGJfuWGMwXRanw2Wj2Vh0jdGlv2l6jt+Q0Mw5h7d9DSqNV0IGmbHnPicVeL1ER4WfC3q
MHwdO5zxYxXl6yRiWXyr+lIHC4vdle1agmNgY7lUyKxly8IDkd0dKXqfbS9yz2WRWy9l8dxxGD+L
rEgeGxerWYC5F3vWybd9nJVopM0Rqysemm05dZNYaPuHpsXHMXu7kBiVx9upXsRa8+gldvZUQVOZ
CR21oz11YXFRpXIn8kq5hHGRbyhU9IOpAPQgjpTaWFQdCXIqYjVNaVZeZTnnUHXlisqK1VUi/GVd
BnSchGPbdMSleRyISp3vecK2nsmbbkm45A5o9m5/H/s57pmioeMqMDxUFVPfiHc/Frb2NjfEfCIs
r9b0V8G5PPuhAysIec3i1nzKXdLOLN7k1pByS3AFSXSNp+gsXJ/1Y92B0JI1o3Q7KJXNfHQF9a4R
KFR0ZE6qEYzXwqfkzfqx2yuuHK8dKeG4A1IdWDS7ZAsjzx1R1Wn0ArJNlGD2UO5BGPvQgzcdQY6H
iMqO3IrpIbQZHvZ2G7Kf5gDIgFNP0WAgLjIMMZKoVSgZ89dsUltt3aRaa8TlTR2cYFgUCZp+osAy
m7k7NicAFNT8CG8w1hfOZ+k46d4L0n2XDy4ps8D5ppOBsqlqrGzN8tG/022fXFqvZiUwdb3a2nyx
LYmxz5DWK9kV6gG64MbFQLUIJSRotWSFEufoGTUIv7s66iefAN9h4LmPIhfpwlPi/ORh32XSx1gO
mdTwGIwMJkeO0J3ZWv2j6vQICEMAh6xe0mVcpM3SDCQKjqBE6RCFa7g4zbN0DAyCnRF+w7WyzOqO
KG1yJ+/L0kwvZdl+Em5M+FFIkEpnBNaVAmmJftFf3T4H8llTLEsaGcWUQzar+de8957VGiFD0blX
SCmINmO5KsOaiFEunNveiSuwdHp+Is3ww2yj4XIrAozS7C9xSlpObX+uk3b4pOckT2o1XQrNJOoY
BJG4org+hl2mvUtUV+sm1vsdt8iYBMDUOAo/ThaVxQELZ5r1VaB88V3wkr5SPNHfxgvs9+db0EeS
EnnYzKnDECoG7BbulUKzwCJO+ILd0j4vcZzSMENNKESM9s0lx9UEJLSo8GHyKrslpnbNJpZDKhgg
FxawPC78GW64hJaA03NprHAV3o1hmS1r3YNy5Lc6rmaOL0lJ4xid+efAiJZ3VM9xZDjLKEiprTza
MThl1kXvDSsxElpj0F5x5qA7j7vNqhl6kyVbvk7nRej8I9NunGCJ17PQW//wShlUqPvAz/ayVtp9
iLtq01VK/hkDeSvk+JlgzyeGi599OnyiSMjonR5RpGcvTpxhbB3480cHMD06T+P4I+whJLZhqwGk
KbXOOuAxtQ7zo2ZwkzV2pXJZTDTh+QNGDOuhJJQC7xAsRW9Cb8+b3BE7L5ws52Vwp3UA0Zd2l/es
BLeZHWT0v7gCV0JJdwOZPSsrUxkW6lr+fUGRmT3DM2fRV8CRyJyR6HsdZWEYRriGQkOvZuAgW6LV
5IohLyrjqUvv1f1Sx/S6NyNm0IXX9Cc3HPPHtK6fe6eM3ufiZRid/q2sQxIijOAlpst7n9ZDvqxd
VXljDUZ+aokVzgFekYlql2UJZbWXhfdEOaTHXsmdjciq4OjI4PsmxtviJbl/DuP2E6gI74Nb7qKu
vfFymwx4PaToDvdtR8T51x4yBSNNo3phMMTs1JpOMneQCBbH/ECHi0Nofqh38pEQWgMzpRF40RfH
wdlDscksv29X0o1Bt6hecujrqEHchu+nGIGm3DrKvu/H6AAecjGgAOVBpNNyoqR7iBDm3qmgm5d8
N4QGOHTwpsyT8jDcykCICToI06Uy+slF16PkUFtVt5ZRI+5GvjhCemPoa7UFUny6fFjVlq50TK6p
xSTTgIB29F+yV2+0+kszKutC1OMxsMhph/zy7bYk8TXjZXafeSKlItMbcM0d/Xk50IIjPPZJ17lB
5Jr24mTduJmvHI7+2c195Y1gpGw3P43DySY/pe28jTFYLlYqLLt91HyYGvArzUGsid14Vdl5vwfx
4ixLTLIqd7qTYTYmFldW+njNx33qQ8yKu7B8BF1uLyy19L9pymMoBFgSADI/Gjh9gA4sLbUYCL7j
HAm95Wip1Wg172pDfo9GTS5cS6HmbpOAUD4Fab+ucf6FCUBmAHfx1GnOC/t66yrCaFagDUfJLgfm
E0zrmIEDpu+o3jLdE6u0FdUGtqR3JEXLmQpVZqTRKk4hxIZT8Sp8B62RNq6USFEXc4OGkQ88jEZe
mT43S83BQC6n1vU8OErbKF7epmgGeXRQW0qF6C3LXMz9h1rQDqpY7Hb1g1+1wVpMppv5Ec5DXJKM
7u7TeEfdbz6nSWo8ijDY6n3Wv8gqU0/Ss7+SYmue6AFquznCft7YI/BvG2n6SgldY5tBp1nM7QGj
zFqUJtqbqw/KI6JotUqPrc7icmiD4rVIy2eSypqPiO8j7GwJQol7biE1lCTTXXMo7wvMh1e7Fe9U
UJSofdU8Yjpb+oWuPeW4jX9+1PdIXCGDrLxJIHrTisap4R9aPqX5OcW9C/tpUZk13cXoIxqcVXWG
eJqc9fakVKJ5aAyl2d/amNbgHBjZ5ycgFQtcAiWUPy+r1wkItdVoeMXO8fFvzIsP5G0T8FP96rg1
Fr3pvlRmaJLHqsNZpxLbZzpkFkFakPvKZ6Y1m+5T1cbYNI+xRKeAfEvNpUGxBmzErCmeM+Wh89Gn
+oFdbI2x8x4YrJNgNHdnCj2+JwUoW2uU1qs5znXeqM7g7ZLBpnKtpt4e2s9Zw2Gm3ckONO+cdmP9
HIU6pBhPPc+9nWlvaOLx/nboCvNq280hjgJ6DUGBo5r/Zr6Yo2hKV4x/HuanHEPDcx0TlDr3td3E
fPSGKrlz5BGFM3j3HlkDV3YkWP3ghfvUUoAPGFtJWsNlbrXGrjeufDN2YfS71tUdGE4gajuEpofP
rfL+a5I21x4DAXv0EyrtXq970tMhCW5g3JAPATG5r+wPE4NBHXAl5Zs4i8SwgHJrdJumyUWt28Em
6jNYeU30oSl+e7JtKC5kmgo8YL72nhf5O94r40DH5a32M+8+cxsIOzheP0tTu2/jrH/2E4MkTMbJ
ACxJzLDT7RhWxR52b/xK0bfS9ThdIudUd06KeWbruf2m0qvd3KhV4yA/Eily1llPrttOZnthj9aa
eIL63kpraHfzQCKsCUsa5xB2hL3J97vn7YqYuaDkh4Q06QrNEuJwqO6sPWmtTKMcJzCzNUFEeMVH
EBYLvLK3m1WkmBy4BU+NlTintlJfRUd/lHM+3bUeTYVBII2LYiuAUgnC3XM668Wy7QCovAYzlLip
7zbD0D3hsXhDFqyAgyZUIVdbyml0stXamGDhzCy9B1yU/cXu/c+h7MXWmiYrtKmDMw0drLL90pho
yz49l9ZS6L5GlOEDEb1nmO6kU0+xkDWcDD3NxysJiYwW51Xk7dDXxZDt5gOXyp3w307eZWYKrW2i
5KQDYDELF+gmDNQ988/hTfXreiew1a2DnjsriisSppo63NN7Q1Hnuv1FMUO5yfImObLeU7f4Yaz7
Edl9bJVA0hDwHaGltXsnHEZ4ELHN3yApsZWh3+pFRB0zyA/FyuxvSk8Ustk/1RAUCCJ0z+QAm8xD
UybDJj65OIZNP6skyy76UP3C2VdNZW/GKnD3HYKdZUtv+N5Se1i7LjdJLjnvTFFhG9mSKMJJJjAr
BFLS7QEruPdRoX/2Op1rWMYhWWllB8hSeA9I6jbmCD8uM/2P6UFfS+3V9/OrN0F+5o1TtN8f9e9a
eRdGUXhX5XX9MIj4MbDrLN4wmeW4wLe7t5t2n1a2tU+1djcffWkZfUCKGTfznguu/7ZGZvyPTR/Z
MsX93XzoE9jesRYiEZZumrWBLZCtnI68TK8tviJ7erMGH6GK7K4eQg6G1zlTP2hXSAJgz07d6CEI
9JtwwjPqZKn4drFBkQP/TOkxLZdeuZ6/p6YNmw3NCG8VQwU5moSObX88MqOaFmVsQKkuXubV+7wJ
U0RLDNzPqWba61gExTqoIx3iMjgTo+PMlF77bOWjjbWnMh+jUUKI8MYnLK44TxwqZYnufr6muXI7
uG6Cgzok42hqxxJmdqSZpJ2Juj36MrCXZq+N6dJUxKtVMHKxATTulY6nbiMHVejPaLPDLflJ/sqq
1Jc8CzCBT8PrIdGjCUoMXyDI6COSonjreo1tyhVQUzekLwxgX96dyg7efR0jP3lof0a6aLjppcyR
U1Fdm8gnAgpBbcvsean/X7rObLlRbcuiX0QEffOKhFpLlvvmhbAznfT9BjZ8fQ3Ic+vcqIh6ISQk
O9MSzV5rzTmmZiGorRSQJlV7Ste4Em0ain2EXITGrqxIjLWguIajsu01ku7VhklkHSNOSAhKuThT
57By6ItTbBrQUpKo37a9vl9XJ+vxGgNQ2YoG4YmHChQQd6Jeau/BrtCFNepoY/BznkpX6Q/uclCu
ICo3n829qY3aTupaTjZiYwTdGEZPeNderOUMpL/d3FdSO42qF9jk8l3CRRhQaF15WxCQfhrq4WGy
2mpPWugMAL2Ql1rR2qBxO8tnl0bCc0ZbsfG6Hzgyy1AVLkJbDPKx7MCbkUE/gYiNqAfXZkE1ih8c
8PkZE2x9XB/NWrM8EslBxsY7HPOMqV7idJup9eMq7xjbhuRSjWq7TT0d23M7QpVHFwJ+qil2PbIy
ZGYf1WT+iIFzQ8e0CDcmVxR4J7rBLX6ddP5ti3UjLZ+wkHdz0+qBTBvjIddZ3HpNTaw7GkVmmkM9
xeewmFQ4b5FzoAAtaaK7/bZ2m3TvSY/Ws5a2hAGRHDr21k89C6B2TUWwdjPHFIpLQzgPAXetCizs
EHAaxxIv/tKAos9EdsdygR/jRZa0BO2YM7nwyjgpJCZY72vLs8+5rZm2JIaSFcPai1YzfbooqcqQ
dfSuJIywSl1lL2tHAaMTkQgU/Rur7IydGzLT9lK3OU6azK+KE41QErLpnTS3mDXkAF6oJxBXJUrX
zGgWLpd/LbYwxzNEJY2YOU4F/N/toXr988QbkuJZX6YwvGIynD+MMOpI2qILiE1HI24ObQiHwKkc
mVKsN5nRmMETL0+hsIwYYOd/Eloy/mwyLaJytH67IgR1L6s7yy0gc0dYJUYxv8wzautEzvkmn4zo
AxM9wiEDMge3T2PXkuh6hmlW7hI8xEdBDvoWSlcEaI1G5N/TGlOPezJVyC1wAvTxWA1VkKwCIUYr
3emvKGRdH4Hfek/DP0SBpY+gH7PHdgb2KMp48MOeLL8oIRBdDWvlAtzPgz1b7MzIy16skUPKMU0n
SGORw8mILFgfTPblkvJpLlQHsx3L+wgI4p1e6zlVcpdf1keErvznkQd9Mc7jYYcBUjLIiQFkpupX
36vzNoRPEhByitkua4dtSjMZz4n2UUAuPK3FYmEnQelMDSynpdswAaZ1UCrxLcr6Y7R7v9VJDPDN
JXFZtHS11olJNeBIbWCbpEr0J8Z/+1PJB2DIEuldI31lnrQnZBxyl0lUKsaEBXg5RhB7oJef2yCe
nPR+7Zbq1rTRqqX91jjyFCMIAH9iTJ9lB07Mjvu33J7NzTCEhxgy4UlrvGnjjRqKkzRngW7oT1VP
NI2VAjehCWKp5Z9/1umDGz/QDP+mcK4p4xkP+obaPtReYez5uSAr5gIU42w+oczw1wN1SFkHVAUj
5cx4ncK8fO8NFWxJLRe4UFPc1YQP+JOppI+yZ+2noewJ1qc1Bluox157oTLvt1MZ9keTqId9ppGt
XTEk8Rl0d3Q8ZhfiEWc5yO51UiIalpR5WT5adZwjxS/tEwsReSkVCjboV3Q8sRluCVd4BKVIGESm
iFvCbBXxa9nt9FROm79P6VojLk5feithkCHal1xX4L8uyyyZTMpeW46ocTm24oTwyrAGZDgJuk1A
Z1F3WYaFQksea30aT0qRXZb4j2W4DvGl4rAZHfcdYTVLnVJOtyTpUdlPWbu386m8lUlH3FLNp/NP
m5tver3DsTouNuSO808xx/GzSU0CTFLzGbu1E2Ba93xCCZlvxnHna2B7uOhwqLixwHVOpOWmUpsE
+e/QfEbjiK1wghO6Plr3/X11ZJ1Z1SaAKCIpH3rB+CDKtCWDIFEeOqsJH2zX3co0KHW/kRAeR4t4
BqVKqyvxobT65ka7Z0gHHLDXtHvU2ZDiHaX++DvB1QlOEsu9uKixiKI5kVsl6pUHqRswJqPhOWEc
9qzM+d20YNmWwX+u/+4tD3PoegcZ07T1EafYV8B8TzEwwGcu3r2fo3gUYEQLbVvZpnfIzJdV/fa3
29vWIeccmHMYlm1+sFttPmt2+ieTyS2RvXePOKE8daDW/ajwwNvaiVtfouxpXTfYnT4FM1G90kqI
OmIcXZKvsAXIfEhIxd55qH+CChXOMxR6Yx8pBLyXCL0e657/P15MB902TZBm/NYMW26T3uMaVRnH
mj8UJ9ogdprtvYlx0jedbeNY0/lCgdP7KgeOj68EJUio4UvQ0JPqkvkK2hYVrx3xqA81o6utImzE
2dVhSgsUKKHJPLuonkw4epxtZUNPuXmCOY7j0OuijQ2kzje0eAtXFTdqoc0+SvfvODO2AmCa4kA7
7ZD0XiymWLT0w0BJ0kPnxbQ1Gu1R6Tz9xN8Tl83sVy2lBDf/eBe1fNcajB4azfGEAaRwNzIRR6uG
w6vqNS0eaR9co1ngiH7deQz4u0rxEcT/0nPMfENsbWsBj09f8J5Y/2ZEU6DQeU+9CNOjyDN2VYux
vjQvRgqLNyPzVSOw1KfytV5da5XfTLtYofrMlyNJkmy+i6hcxBDhtHaSDRYKLQBndWcpZnfWEGnt
GNXTBJ5xT/bJBzfJbVsv8ZBxQy4b2plgTKwvd66/zJhGVOQQGJjlvwGgX+cyIeEA0SQXLrhnJCir
abQ3LT6RVnWOk6GEQQr196JGP50FNR10wW7C3rWJyjdq3GLnFBVAJkA+fm8OixCbPkiCZh6FOR4U
3SAlopa7wkRtaBrqjzG3r0OIVG1ybfBm+g9TpuJG9x9+xbJRBOMjQyoL8dU7ztKI76Sa3RvQEME9
zN/MC5OrO1n37bTrBgo3bMHz1tELJGz9QDZANZ56U2HxCAdgZxoxxPL2SxPy2gBog6rQ/QwhvR8s
Q3/G0jFYAwzjRpp08lTNk8GQjY9yNoNs8qiYRz3dwBlqN7PF9SAZrE9ZgWrKMjuAfMlx1r3JiIhi
BDVfRstNJVK9A6LGIoBZ3mw75a2X2mEouySIzZpSUFNvsVCJSSBhhwt49zzZyC7VChF86O4sIbWz
zNQNflF4yfRQr3X8MZaI02So5Y+Atba4IhwmcgOLGdV9bZtR2TSid0khm00KYvd3VMwOcZbwsbpu
P3aRed5ltfIcS77SPPK2mjr88sZdOBXIz51y7zl0y8Jc04JpzJ49FA37o0NL/Yh69AkBg/MA0iWA
+N/Xpb6T5PlsuV7VG4DabdCnibWphIAhkKk7GmUi0BXWr212E2J+5QiZDgnipo1uIOIu4Qvc957C
O3sQ+Dj35n02aOIYVqCyuKP1QaM6TxGFPzVyYhyEVL5C+qhcqFMZEAHUbQEujgxpOyjBwrX2tUPk
S5dOjCt1vTqONtedsd8mw1BzLDrjvgTxdewgJMe9viUpvAqGMNtPhfpFI/DXaFZ7eow5fcP2OVIZ
4soGB5iWPYxSgIsPSR/TG5BO1dx4+66MH6cS4nCVtca2VrxNYjXdsYrkp+6Qhde0+Z9iVDrSI+Rp
KKpsMxKWx70GVCrnwx+NFNpAOP1eenrsu4K/SatZbzCIKIKyzhgtToa6deg+c8onv92eY4FkOm2b
wxpLAZqQL6Q5W4CqKYMLlm4EgwRd1GAaVE2SCZrAUIDT9WFMyF0E8NyLnUsecqcbTaaKFmcPQTZ8
30lh1Bdn+IWdUT8zGudPtTQNtBctBr28Q215ovsRXnUiV4TbZteoCff5gFbRtYkaL8qT0qI0TnNq
NaPV/cLW52sVM8uAd9tvBoQ9qzAWVE9NhmCH/Awgqt/aobHXUA1oyAYPXaVe0QdqxN9yitnGQgm0
K1w+Kf9hJSpQ4mElNQz7RjJqvtgi9WfuBeEWN9UQaGFmbOqEfGBmVdw9D9rgIBwKw09N9NqBpaq+
G3RkF6PZ/0wKKUtODH/G1bkMpNNbnvZpUCcpQp4+xWsGaJ0oLSDv5TkcPyqG67Re5JKb0Vwn5y4p
vlXyEI9G3xUAkrpsl0w6ALM5ujEpMoOkgizdVvodYWFkzOsksFdkUnQIMAg36xfabnKoM8LUUIDJ
XR/K+gQxBnbhY68P7havcYzJ4r3qW3ntcK3DE69ueV2+KTlIW7OOX0Cd/FRN+DuinNlK2Lgu6Vwn
zqRtVbfFfRWr0JonTxxcRX6oFoQJm/WALwRw6rgMEKiJYzGS8mniWe3qyTqoXe+bkLX3ulVnGARz
BFPddLTSKLk4y8ZMupdZTT6FNQ0f+dQhH4z2rdWpj5ma36ETK479EjhTtcxwrS4lDwMlsq93WN0X
PY2xVCZWl1H4J/p77ERfbpwUF25O1iYrxVueee4lYSFNtPqzE5J+DdfYLzV1fGheagHU3Gq8j6nq
fpVt+KCT0rHFirXhkoGFt0BTEM2kuku6PunYIJLpWoKsF4O/sL1LrvXtudJGPqyuKLekAdwi5PoH
bSZuGifcE0F04a3TRbUnh5NbeVsqt5aWU2CwJvZDJELumIcHqMDKTmCVizqg3g6g1g2NwnofZThB
zZBbdx9Z2yj3xn3UWPPdrIx86igZT242/PWiZlljbR2bbPPE8BhtMYXHJFScc5nHAbzpyuxUws5Z
5Hf5CER/yr5LG5u2UzoE2NzwCxl7qVP7qFxRt6JtXiorQ+8as5jVS8AGXYIo1YldZP1kSKwBIM2p
FUu+i6rsvLCnFTbmd7bhNofBGTAu9VQirPCAJyYcNib5Hhqjn+WOcFXG8sTaOdupCWJOO3KPxtSj
N8stwtnoO+zaWudmZSAjUNEg3yAZmgFGD5y4dgX1JGWlrmluHAwOqWJMbYh8UDvn3qZ96M9Kgqka
Vj9GPI2aWr/hpGcx5FLEi4BwuDI3A62Zqm3BzQs151jTB4eeyaT8pc3Js3ZSaEnlOLz3fd4CWpkJ
7zGguORRccqU/ZCoTuaPqM8iS077cjQuhgSoFEsoj6Pj7TRj6VenWKQIoN3N/PdQdJKtYcyEgYWK
a22zqMf1Yzw6o2h2FX1+vzdY1Fp69sszlRk6cmZCQEIIjd2eOI+o+abgOEZ6b73EBFdAC7YIwSge
q5YgP5D8Yj/j3kFXbrl79DMnl/gSqv6MwQ0ZBoOlur7VasrWHIf8XEbDonTQCFK1hXtm2bLJDDKZ
SnxbgMBAD/U0bzap6/FBscJE1fZmMGPZ5orsMJi1fxxKvZDwJDsldEGzXgvsHSXCp8EssIUVqGtB
HNb1gnzuOjq4oPA9tcg3Q9rtZA9Rs8CcdoQdTbIsEWdx/aRQzZ5acL71hGzcnQ5V5CyppNmZprsO
pZUJSUYgoe9B3KZ2Gp6Zh/wmSjNGWhVqj+6izkaTRCKKEW21aeYKpE9fzuDlh4SmWTza6mEc3tym
q+/UrLS2CWGqm5Y6gSxSRLJ5NhDGltxzA88OUSN+xjC/R3tkbiqyfc14roLQGj+EbicnL0Qyw2w7
whmut/uOhhc1WBOdFRMGv058JnYpKuXaliLoFc1iYtTSwIOA3qYKqyUtPzSwJKnesaFHuXtinnWw
uzy7eJIrD8wumqEdmPgyc/ku4/tZTPXOgXjmhzbCl9IGX6YvSF7F8PFPFDtG25+xFN/9cn8rQV/u
J+VnTG9d0jgXI0/xaI+ZuItIv6lcxA1Y18dyeq3zMt2gZyz3yGA4w2fCo0JI4P6AHGvTdjZxWmpB
cYz5JiAP5ehwePrJAEc/4isPaoIotoy4py1xnVtos4LaTmAR9Qjp6rPEd1PiyNAh6SgWqvRiWtaL
qApxTze/r6xN1BAm1MVSbjpufEhA2vq0bjRDkDlRN8csLxgeClRLYU+p5mjIbkzF8HwU1NWuGPon
K4s4q4vhjWFPvgl17p+u5danRKk5p9aHRq4Ss9HnnBjLK+vT9RFB4BXB9svO/3perXupvOsA8vrP
36e0N7KTIGXpmSa78pwh/CQJJXyIl2dFU75zLqbX9bU0p7xRVBIq3KaOXrKeZoHdRd5+fRUIN/3f
aZBBDiX6MQ8b5FR6v7M7Rmt1Q9y1FCGnoLvp5qja9YJYoBR6nobU5SI0Qo+NjOg64mFOYG6JvXGv
pfGMQUB9gxcFbIIglteeaFc96p6X+OIrSUO6P8RFsyFJ58HExHsZwK0GLQ6HOEnye6NgYAI6tw0q
l4i5oqA4rsWWPNTk6NJhD8ICYhRaGLxRNFffW/uMWr2AGyvHveUKm7NUy7l5VPfeNGg34I+QYuP4
s+7FrzbvLpaTIohI6n4Rabw2LBfuGlftHxWqOQvlBFFpzZ3hllcSvOKHddNPpFjk4Q8SnSlgUEnn
ziqS/aCWjIlCjb/c0GRyog1xbfphuI41mOYkt7AgmIkHDMNT3nTF/vbCW2RG+gtzM+2ZtgpxS699
NFFxpqDvy7mm2O89n4ZYtacEVh/CmJg1fAOxX6oyJ5dhFMe5rBH+joyNTFmkh1KnfT0jTua0LK5v
otbHU10o15gey36sI/Oi9TmxUCbQdAlqCMdSqSN7nS4TXYijZszW5DvA1i7rC6QJq2djXBgSvO3f
jZNIncwY3qZI5l2oL0d/3ffvW9ZH675wwGuVT70W/Pvq+oI6KSY4BkQfgj7n6f/8gvWp1mpcr01t
//fXLf/if/2oIKsjkDmq8n9/9t///LqPOCQ8PNrc7tbfwNJJHvSpeegjtS791o3sU1wnPIzM2j6t
z2EDCFJrl5dCg51m3NPMCCeE2Mu+9Y3rC1IlUaIWXrphdl3FJu1bpgL0coh320Qqpg2GE+4fLRuL
8yq1xAMR02qbz6XEp+h5xZOYIgIqDXvL5ca9U/WlB1sv3Nq/DwvT1JFqEiRge4LI+1SZgsEaP0OW
dYxQ/7MZ6rG8FKMXHiyzu7g9VNTRc8qNFtcTooAmagMpLHMTIo0OaXFa7rEKsRe0vXbVxamGNk8W
WN58T3WHYBoJA7cPkCNW/1ODFb9WafuL+EtrS4RX+tBOno7so2vuR53URFUO2iWLS3ffgri6s4Ys
OzaVo55G10ZKr/f1MROJd44QuB1MbKyXVDOgP40pjCtaB0exdCZrwSVQIv30lmalXWoG7rl+A8m/
OE0tUcf/y8CaB9L4nIqyfN1nL4SslZrFgDv1zax648rebmMkAZxSbEKqzev6NJbKo+1KbZvSgvd1
3HFXaZbdlSjmfx6N8a+RAMSjSeN3yJv4muRdTjenU+Or3fbvec4KIDawqaONkwi/qz1+7/B5aYGl
Ov0ciYlaqSMipuGDk+reOzdO22s+1wh7ag1rl8SG1LnhU5JVJ2oCjyYvG8uj6J50bdz9u6/rzD9j
POinVBceCpn0k0Dv8tx492CbvUfyP7xHheQMWEBhkGCzw3exxNAum1lxGFqguNnbFXhYrYDyURDR
fb9uIAGBOe7hkzniKcE0/2HqSB+tCH2XIprimfXvad2Ptnne0fsjidTNxYc5k6SlZuFLTj7IGbOh
4YcTNtmp8n4pDrgIizb5kBa7KhW7fkqKF87gfeQgnWtAjuwLnCmxi2Iv8brSdycvfMl0YqCwzJER
WDRY4kKn2Clhxii1fq4dYlBHx6w3Fj08QJDpk4uOfo7V+mCkLBbzcfCCOITwX5qQC3e5rQs8w+SC
+zEItxzTym4KFXFeN+QeBx2V8YtX5/nGSQndK2JDHOyxNw6lJ+ybmszNJlls7Q3l/1RGv4QRHxSU
4e89HLWdgnTn1Ie5+5C0NuZTqUe/HJTIkqHuK5qfaC9Byh/jsaqeENfFf3+HW8wvaprkL5JuP7OQ
MTtAPtefhVO/r/8IeMvfqtm4REUTEpyMznyuO1dhgbo8zAjX2xVeccxr2W86pzA2WpJoO2JVyodO
yauHpAOL5rbVvWmSrgtlpnts4r571EJ1p+KFvF930Sqsz2o//l6fKX03MzcZFuoxJCiFyTYhB6AG
M6yfgZY6OYbieeD+nZMnYy2sXUjYFD+O9VnrH+AUEpRLpXXvVupjGEfaU9jKr1lhYl9mkXWzPUO5
G6KK0i0xq6+i76+RpJiHdmxvsQ6jONVLle6gln15Y+HbTV581Dj6l6n/vFfILXtPtIWjmn4wyRsg
B8AsHXUvedQ7uzlkFMmHRBGkp2gOa0VYFn4YWsmvqlPPyeT87qdMIdMwhDehqMByNetAEt+5t5z+
ibIeMz0l364Z3EdaMs1Tolb9qXIleXPL07rRm6fQznfgiljv58a1yPLwyQwJB/MMRD707r2nMFSp
hCVLNVvTvs3ZajYtUqhD6k5fjE6Nq2IZvwW+ky3hriBg+GivbT0zXiMcvDc872X5lo3e9EXmNO+9
HH7nCdnNYTS8YIlhjFxY45HAhGCqWtwFiBhvMEE2OU31Ld/O0whR+tYs9YlMF4Ln8nTd51RVdYvt
6qXhDDyhFqlu6y67cKIDXzu3+eUd//6ABKJjS6Cg64+v+9Hic0BH3N16wXTMX1+J6njnADcmkJ6f
Z0hK3HVF/PAg4KqvG7Ww1NO0bP59uj6qAWiylv//XvbqJclXl7v1ze365vXXrD+x7lw3ZuF8zYMo
zwUKU5Xw8bsEnAoBgJpMt0MaWoHSdtpt3XhT3h07Vum+Deq7C2zI3IPIb7PG2Jb+lHmKVDmdCMvE
FY1M7cHhFBt1adyDNWNSk4XaR9vazsZSFZ3TMyo3Zpa6u8kwPWKr7P7F8IgJtKTIN43VOBS5BRqz
SFfJXEzcZeCcX9aNjLR/Hq1PtY4sJLg5izk2OaOb/2fTDnys/vpc5nZ8dmqtOSay+hRVCoRfFtVz
YWATZ2C8PnHCiT0mbow+sfq78b2RszzMXWU84sMy7kOnRazg6o/rxgXeiPO4lMFsEwnYOOa0I9ye
gLyQEAjb7dqbY0w5sWc4nKeqFl9znWNMi/qXvlGaoxSgc9VlvwZRqiu/shloFBmm2TEbe/PFqSwQ
eLP3mprlwfZAudttpt6HBDGhyzQQKrWa/hZ1RLWJzv7lZfzTbmEoYHWA8KqgtQ4YNbxHz0Swvr5l
+UV9MnrvrcvEvOUizfCTTvCUDe1FAcKz+Ca69ykvr6xGoh8nmu6VdkzeiS9RMJ8Y6SWxwSk5qqkF
gwHgq3WNt/WtBHQcxOhFn+TplFt0QfLaO9xuuX1MOzKmdWod4VKfsg4oCeeMI07WoHAx96SJk+Hu
dpqbjbzqJiEQniv6JpNH2w5bLy8UOu0IgQRifcf63qgfD+CnHNaQn00WG3e4722CaesWx9ryELxN
HUySERC9g7MqPHAXpaGCvEeaTZA4LNF1Z1zZQ7ldH/L5izuS1Zb3WniltqUL+5hGKOzRsF4C6dpr
5+W/W4rM75hRCsW8/tsq6qMLDQUPDw79Ok5MHHwlQdIq/fVy/Orjbo79gcwNQAT56yCKM71G5W7N
51k38/J03UfZth81WjpE+XkDohjnv9/398d06yXCiXUgNXCgzndpw2VDhDRHIMpdN5ENL5/Ld3Q3
E/x6qAyL6QKjviqb36M5Sfdy4asrKp3Lh/WFcXS1rVkMCgY33lda9UvJlX6PX4dmVmtD1JOtM11L
XPdT5FZc/MM63tdBpQ/Gve28jFzLb8TwKbc6aQCpN3KfWoq8/Lu/qBYGBh+SOs1i304piaFD96Cr
cfHgPqFRmXempTIy01vjMjfoHw2n0r7R1VCQtOLTsWzm6+5onRBeNQ/uCNxvfYeT15xniftSEK63
T2N5KyfT2o44a18GW0Mk3YnvlHRbiryKIN24InHc5lhfX4D0pjBz1vMKkWmF/XzQ3L1q9N6mbJL2
oEGP9Uekmq/coZgYFdpihmr6rYer/MFssc02ir3z6kR7Ru1S7MKGaIY17VuadXYiP1HBssarRoJr
VO8+qe2fSlFX7+UwWfsxR3CIXqd8x72G2yv2+quwW/1eq3vdrxqZPMTUMTtaekwPanWEjcHhRvnN
mrrL2p1gNLinNImZMGr9VqI9ferR+BASKdvXwsZmiQHRougU010xAZLWS+WPKyym22kDsLqofbUR
3V3WuojoqyQLkj4dbw6LlB01DgphpVBoCBfikkiT253CwIoJtcE6hnsnR94pc7FpdHxv1zmpMtob
rnhW5EBzEzDRVzxPlyQ2vMhHG47cJyG7FInAWCczurSuwHlJqyRW2w6LBuietC6elaTKz2FIkjfS
RfVTz7RL1w3aszYmNp8pY7N1f5/KM8bHciNCdUmhzPduZxs3iBjiGXmg64dNTpq0PYpnZxb1Dm+H
CEwqB5qEg9xyo/IChYXyvh/M+c2lY+cDIB0Wjl8OdG2jeLn6pnc1CaLR0KFgCOc9phIytj1rT/yN
84nVeKabqnY3T2fSmDdABDQjUy5dQT8FRc+mVNPqW1XqczGG82s2CHM/C8HK1Sz6V9YPd+sbiO9L
Nj3C5nuiwpMLg62Y/55afmcMttDIFXc0OkdunE670+ZcHPMkrQ7oDlj96P1HWNGs1qKsOjsLoT+a
H0ShTQQJOmQcqB55Gf/ZhfuH48CuACHzhnV/GpEEh4iGupBd68bppOa7KGY2QjKviflakVmRL3GH
pO9+nPL4oV82sDes+1L7/HdPWtnRA/F5WwepzXXdbztJfO70gqTSxOh30VwPbxqKVuLA7eEOAfrw
1nZLd0iYzwyinVvecYosuwUu7KPhtvV2/aHUK0ZkAXV5XH+Ioelr0c/dbWzt+sXoTD+xK5cEx3TC
eUDcH7wzqhVAMfhCjZBkzLTGCrFUNcgVfyyHxWiLkXXHbVV+Tv2tkbb1heyeQzijXYtxZnosrOjP
un+MSdB2ZzV+SLIiuWuQOW275QeaFjz+qBnvWL+SfZhq7UHxhuaVg+hkua31pTg2vrrOIBk3ZlFD
KWi9gEgqcGIl0UXEnvlCckMKS7NqLhb83xc6C3+0ttD+vlgPC16yClpw7e9Ov2SoFlmyF8tTdFzP
tpYQ1ltYyQ6WCIA0L5aB14lDVEE/sclDEQSTLlnSGLHbz9GB9lVrAmFrFVO4a/mvHMbH4j930iKQ
UHbiIv0uRoPM7J4Rl6BlrGMhXS67W6FN3wT/dH5rzCosNhDvFsGhTP8vcxGXBLPuIoqzcx9R+GMn
oafXItbKYmfTm+IydUI/6MzD4AGbhJzgIg45Rg+zYw3HYaC7bzYeJirlTFJiTJIozwajibaqQVpl
iH79GmlsVG4EG8Ob0mAhqJ2GuXQfFwyPnrGm0JN+m5uashlqUiXx1Xxwk6WeRlNOvOtzXcYep2Za
3bmFfCdlE0kCCn0RmkyUMvkEjzVw+umbpbClT0yY9PCK7bP2yV8kBc4gItkyIOMoxc6qmk+X8Jrd
QLNnkyjOXcsl8k3LoocoVtJdPNElX9gWn5Y9YB7BNKa5YXkqyUsc7MjeOnqqvECuOCdjrn/pPZZY
eyQz1wqji9VHOcOg4tFJ0CWSWLI38qTc553+7JTyEWLjxhTxi53Ki6kUZ2QHd8nUPSuxQrxN+D3b
6h9cnfj41fkczuo3xoyL02X1xUP+ldt89K6WdYdlmm0h5Dm3ugqbJamOigqLZgrNw9jXSPMGBBqF
ylcuKuRabpoyzh7pTPDngt8oDk3FmHNMGS2p8FH9zjWqDTrM7YT4FDtpmG8qBQVlpRCwjiBswt3B
4I/4B6eIiCVbPNsZspAO27fuTVAzsNFuoKifXYukA1WhFQN6kqADhXBAQ2b0vlkJwh4y9mqL1wRJ
yMzNOhL+hFTqVNnWFkugzfi1bv2+sLaxVhE02wvCyMAMbLNp/Gm9cbpQLP8i7PeoC2vYj3B0am5/
myQ21SCxxucU2uAL+XjP5WPIHOAUKtwyHBX4ghQVecedO+xp770xxdMvkUPTIOWPgUWY79E8zPtW
p9uZb6cI442TGiDRMuO5QvPop5yQBOnNlq+75DhIgxyJBgSHH3/1lU1Q/MSiR1dDLbCaX2PZK35k
JOSGTiXqloK8NddG8cZZAdo5aE3sdXZZo6HU3Y0xjHcUTe5GreKJ3yyPXg6Mgv4pUIbHuDQQUUWE
DmBUhxUyztVJH9NHw8N5oIbTUZaR2NYRcySwXFvuNf0QM09Q1Ts1JqwbxSuMDMR/qGFO0hPPrk7e
lRXr854G+FNWpt4+MnruWAtQGWL+HxZbJaHNw0+x/Mko1bdGnBEr2W5iyajQjr33rkn/mJZyUOP0
FddpxnqTSVudKDumnTayu8YN8vzJ0ULGaGr57KpNfIgbbGc6UfS1U6O3qIud26RvRpN909dBajyk
tMeCLImuzP+oVn9FdXPukIGVWqYHpipjP5/Hu2Hc5hOwUQPcLe6YEqMlyILEK1651wm/c+xyoyjj
Ua3DIzRhP46VvRDJjzqPKEaG8UUdZ8Wny0gWqCfVnefo7WkI5bmg+t/MmbNh5pzs3LoLN2Umrkxu
tlKJnzwtwnzaGBdPIRV4FOoHN3auYPptmkYXyhdyjNpGKVjUjBrTPvLhf19N2ubmQDIxuQI0erkg
qTj7VPJWzW9BqbLJC/GSJOkmkoTMhG4e/w9157UbOZBt2S9iD02QQb4m0xuZlNcLIZUkek8Gzdff
RVUPGt1zLwbzOChAEKRSVSpJRsQ5Z++1/ZYmGwv9ae4rgjtDw/TNKfyjpdX98ktOWfzhBBdgl+eI
4HNjHhoO22axL/vp3TDFtMOHeK6IM2DRTlKMgwUGQRNwqrBjQs20c9LmqN2a1Tw4tPljlH9tka+Y
i3R+oDnc4EkQrKKe1eqou8NLM8xfQT9zpq2ATWPJcwbvxzV0YGsG1Axw2kR3Ch5Syd2dzsYHCytK
QFNEBy0ci52qjRNRVSTCdTAHYgz+FyluBpvg8r1V8jqmyHvsyuHsYAhHe1g8dDeZACRYMmU33axZ
Ohd/aotmUOpAhVOswRR9y3HhAAhqb6G2xSC1yWBuhW3+4UrExGMn4E0VGbaRKP+oEFA9xlZ3Y7uE
dJbTfSurC8GyzIBqAjBH0mTZNUIfRT8PlUj3lVEy/lfRsxhYWejtJystlldHr79GzTsPkY4AKntx
PHOvulZfFTWODrTUUYA3oSpSgC9agBk4WFXWmwVUEOAg8LB8apFBCIQulkNQdO18a3NNtHbM+Ain
sJ8OwanusnGN4exNQyRhdukhSieQW/3ZwQY9Kv6panDXGFcONA3P2ZzfzoyLO+a7ouvvJrqCPigX
n+7KOnbSaFWFGiY2mKARxu0sPI+yvETpeO+ITl155hTzOB1gdv4F6TLZcQMRLR/5eTw9JAg1ENfq
McW5w5eiIlwLxzrKeWbdhvdaawEZ4gWcN2JBtm0NhNUAStB6AZbFVkfB1nyhwqAf6qG7nNpqFw/9
zZDbz7KnzkYRzENKQIC1yB664IPj9sl1doghuTBXCFp+1EzHwJwNWBW4fkcFZRm9Z0/UOi25yTeL
5LHvBXKjklpFaPXnYLb4Tp3oMWrUKUigv3hk+xIbXgHbCdO7ehkLVcO3zLVLo9UfxnwNa3FrY4Sw
42Gfx+ZOs8O7pvmYzfYCcuzbrvJbXUUfGSreTHnRtk2BHoffiOA93Br1EhgdPGu0yBAzH3hpA9Le
BrJueWoM1l7gEOEOaX5crvUJgI5mIUduJ2ptrgMaEYWzZdIiCfQOJYcXInQmxTJfzRb69Wxo4u2c
B7x9hEnQ/kGCZI8FRnE6HbE+zrhl+s3cpOw3PfFwLbvgqsG2pevVCk//N9gK0CyOPq0yLxGgCgDq
as2bSjnae1r1U4lsLdU8+rqrN75HTHFdI7ygr7Spcjog9NQO4FnXFWeyfSuZJmWs8sLVPttZoWbz
inOah2ilaftkiVoX9IJPEN84yKt88gWkpVtHL5q1V/TeSyBycsWb9icd6pXdl/37X2NpL4mwoibG
U5z509gEPpdwz3uhbXlt+WF2EdtoOVQzwn85O+V5tXaw+OJ4pcxU0IxC12V+tLhVioGiPBYo0jTh
yqdw+awwNf3462XJNes9Nsyd4wjrZy66vYkA6oMz1ipqS4aNeoC+dtJOWjI6b4OJXogO7MTVzL7N
xbdk1Vg5i5x7TxvczyK2Gnh+tMxJzmVDHC5TZeqHtoVbYabE/iwfhlD5pnH9J0KisvvbzgmmIxlF
2roZZbs3UKw8hy7AJvjJH6VSECmfvDbM1tFky8/xJwmT/E+gkZ2VgeV7r0TwOhmutU4sByvZQtNS
YX79a/404wqlYQpXOs1VyW8FL+3XTfA3pRR2Q3H2tOI5mYfpPbHty1+Ab6Om5mwbhdqJkWaxcObx
Al6y3LZN6XLbaPmdBir4ki+sz1wfNyhcpleXNXqV4UgAQzok3roA8bdzGgm2uqV7bBi981UJijxP
Pbu15DADEupfHxp1PxPQyQ4uy1PhwI1T01vEtGmZ7WOkq0adSzmlA3OtCYuEi5RT04pTr5nMDn9p
EFUH1meiZd0F9jbu2+mt4PDpkm/9EXbAWxWTyXXVz+E9Gc8IZLReuwB6+/CWYnZMKusF2xObB4Ay
bKHxbV416ZlCyty2lffn11gr8q8R76LWUu8BHp3OjISdx7GfHZZwiPzl0NqPCJLaLWHwNrsiwvpE
xoKXK5t720R5Zev5enIJ6vHByzl3lg2SBrh4u+VcBySpLeWl6cZHUkvyp8aeX4eQTLexnnGJEAMe
k5z5jBMCSqZLY3aI56MeNNXJsgdtleFZ6UIHqOUCQch072IXS0q8C361y5h8oEo79ElxTfllzr9/
qUFPusIXtS4X5ozIXQJXdbXVZXXTLDQhjhM6wnin3U1TggSV+7S2pbxro0S/7wWQal9ZyA5/s0LG
Gh2REh7TCEADM8qY7Qj9Ya836YRbBM+gVTZs3TqCPUD2722BsfevbQ700MolUX71+zpUPNpk8EVQ
9YZmuIAtfm71Uj8Wdku+iYvx+pczGwzmOxbb/s7wqgY6LNgJ5wKKUz+D32T6lPT8tzZVJqlJVzjN
NgaGRvcH0iU/59bYSQabdnD95Yq1UWw9YOzjMM+DT2OJSQD9OMts12GiYhy/vEKKmYJFJVpuvZ9y
pr/T8JJFqc1foX6dEvFc9N3wyTj/WVPiFW9ecwW34PhQCzLGrQL8WpFWI6QjV993dTXcm7Svklb1
m7TMkVr93gNpKJBXakhuimzsbgOG/79mNC/4Lqwqe/zrp1Tf9C/IwqJ2rxdQWl+zuoVFdMg6R7uE
zqJOzHsXciuxMbqbXH8/MAaODr0hvzOY8PqgDQ9T65iAlauOtlhc3pRI5jiddEc1yeptjjwHrWVW
Y0TVgK7+Gm/z1NMuIrQ/EMsFK6AhxtrpfsxycpFQ2BUiCj3d9IN2lrW0z70MCtxRec1V2ZMDZz7+
fSPCgWhRMKz2Q55xmmDmGe+0fPanDt/oLx8dJf6bzLrxThDAQWLw8nw0yKvhFeYMRyYJcDEZeE+x
oYbHCp4Rg43pYTYYjlpUx6fEhe8hlfVCbkG+72Zvow/jBFAH8kVQM/ownY+8EszhlsSfuplpt5Uz
BFECo4sgqe6nboi46v1r4TjjFTlEtOLoMj1bBLC01QLndIppi6EgfwQSZB2x7t1An3IfxyoeIPC6
6cFBBbUJ4tCjsarDO1qoGL/kW1ViiSFiGtRQjKmnd5S2j6bSOP/dHSYMiUFZiFWbWh1B1yO87Zbu
5kqaZNDrv5+OjhzoohO2/PuwQrCky/Vu1JramZ70i3AM90XYk0+t7QG8eHcVMRg+XhvC+rI/c1q7
FJmJM+7CnntgBpIJJ9r5qNo+8D27MQkDRa8zQNzc1KSHPmu9fVUlrNaIO6wnyOvqsmzilr3xlLeY
69AB/L6VkPN6vPdswboRZwyJy+ZhWKRtLjpzLRLusS9bYz9xKvV7TOY3dU3+j1iwzWGep1c8tgmK
VBiWU5aKNb+47sslVqmbY2dvGgWkrWGugKgOkJL0stvm1l7HiVT6yp3STQlT96/tzoUHZo11dK+1
kwMmwqXl3ksMpjnkCB2iI+0wZmlwzUxdyNfZQLnXRp8D/UjfdRUWq2w6MFQPn5U+IvnO/GoOtBeQ
awI3KiZrukpQY6GwPFYGh8EoVyiso5RNn+0lpPECC1jQX/99+B1mX7vFv3+DugKJ/ytOiqfENXYu
fMyjPTrjtmKusRct+2Yw9f0j3EVjoyVJtQ2ZfKb4/sFLhzECpMYouS+yuCVDxSo3fTji73ZbIqaI
AX9WJg8L9AfsAL+brBuKR+vgch/tf4ne//oAzsbeEWn7ESUo2wvLinzKlngLPgBaJ0FC+f8lZNI0
/jPxxpCMhKVpCXf5Y/xnPozHnZdOptR8O/Cq46TRcpnwWvza13VsnycG3l9sEWjyx0nDk1HPWBEM
GnWR2YIWSpq9p9OJyT2CYxCwGFDj0dfA2oErMATNh5s2O1089ku22e8Hy6Y/1ZiOdkiaJH6Y4PKe
22l6+9ff0MuAZFejCY8DMR1sv+qcKs88S8lD0gaieh8DPVw5ZnWd0BfceCLYzHmq32jkXq66bIa2
b3//8p2C1BT7JqjmDaC++s2Q+XNjTNhQLau4NVtShcbl624gi/UMrvhYa+3RShYJ8jWPs4ymh17f
sFxsXWWoraOPJmMcrFsyoPtUmfDXlw+pGDW8gP02Tju1zMTWoU1kcqlA8PNob1HkVMchXaSjTL/8
us3DD09TmxKtwJc7zl8Qfpsn26ugu9h9fHISvbgxMPqsdUgpb6kZHkDuBV/50L/YYzQ8hzHUh3SW
A5asbBtktnlXMfrqsSMcMe/EN6EeYvEZ65vejW+RXm1yEZbfmNffe6CEnXC8PXBatM4LwywirKUP
OYiplij5aXLyb/wftrBLLCn6vJcSDTqhsmggiJxrl229FHI46eMLeqtOV/lHwEK9cUNg456D1RuW
Fb9EkH/0bhBD/Xgo4jwDOqWnJ4Hz6O+H3685XoTRHlPmDTPl61+putUkqJAM/mfiNUwni5/zAbFt
KJz4orwgP0ma8Dx6pF+oKOPk0Ifd12g9kuO6KtDIfg0j1YNnu8/9qDvrqjUz+tVtRDGZGDsCCfr7
GaaHT/VP377AhNoDnlZqop5WIxgUb7ZfiKJFZR1Mn6mXEEGQ9fm9JkKYObPr7D0jLk9xOZ7SXtOY
FmT2fhS6epxN+UxmdP85SqrnWsud+ymu9ePYa+jyiP9bDrDNGmM/t3NqG+c4oIc8R91NOkM+GkvL
2NujirE4sVdBjLCvVml1vjOXAo5zrdHhCIly6CX9szbrH4RJJwpkxZryXN3iGzL3Vfs9wM09YcWN
TtXyQYOcwTuzfKoLi09/vw9LPjpZ3vDzm87xz5TIf0tD/PM/pVTuvsslubH9z+jJf4us/P8vpJJU
uP/1v2Mh/5uQyribvxtI8V//Hm3JT/1NqjT0fwgPVo4HscjEVyRYjP8mVdr/ILtc2J5nOqSsmeby
nX8mVQr5Dxf+1xIlzQ+ZwiSgry1/QyuF/Q/XtB1yLW3Ttsgrs/5fQitNYfyfqSqWo8ND5KUZLv/e
f6Sq0GgLayM2Efcq7GdA/PBEQh63Zz7LUMrN2mfX4S7EUW2QoKMIFReAe+aAVCKl38TiEZLSfINp
kb53wbyV5Ahz5TnDRZpX6h4y1ApYZrYhN/Uii01198tNxueZFOyVYC8Af74fyz8RcQybQlk9YRjm
a6vm8tBU/W5ISjp+IwCZFgnmLtMR2evZUKx6FwmK2TjeTriM042839uiny99iErUdtO1nQm5I9Zn
RyoTaLBysok80+wNgvGFyWTWdDYG9tpFdBHY+9mgT+zW074mwebU1vmuz2KE5ka6VVqqrXGF935Z
Q0EYGP2tDOrDQrXqWLeJuyoIs2ISjxkZE/Y6isJmdTLNtPPjpOu3UM8/SRW7HcKAs54zEnU8i+sY
mN8VyTUkS/Y20IrH3slNEOaInyrsrebodJTjybcSiqwL0F6xeNPSs+F0wBZbqa/MDiqO48QPA8XB
plIDlWw4+7KjzxeZOUdyLf3s68rAdDS8ogatdg1TCjfECe+1DTNswJozlhvfbrJt3bfPQHTeotCa
Vg5veltzqscQQxY5S2RXxUc9IoCkZKA3pkmzIZew8FU3H0a4c5jSV0izJMzrjxhVywms/0NYm8F6
TL2LLgmHhP2g+06brAcjK7aOhu8naipI9e7w1DcuO0YV0BJbrLszSnlnSFGNCsc3bU6bpT3fpiYm
M6c8cUSd6Ho67maKPkWTT5vUELA4MlRkESj9xNx6ubWJoSXlBiJWwlWtbVRZ2Qor+lMANn+f5QMX
PDZuuq57bNrY3CCm2yI6njbha23bNmaz9gAix926DYGcdVE+uO347uaEEHqRgqtgIk9hQLgKJz1k
NoOGQaPJQ51/0k00HrRo7J0axbirZUg3MPdO1YgfLgumG0uP9gSuL/1jUiTS0UzgH7hMKIdCQMN7
qXoJmz+wiZJF/MqpfaHBtOaDYVXQ2isMu5GzNRJhbyD88wo44KI2p1rPUmopOJ9rVCoBTmj1Ek9W
5sfS4xgqwpvWfpVifJiFbYFc8p7SPBvv7VD+yZnDdH1E0SBMP7LAX9SdyfzBKhqI+cDP0IXOjKet
e12L3mvt3sSdsaHf/myqPDjH+vBA5hL7HMSDaO4G2s3OYp7q9nan0AO3EF+cVz0rWl8NHrIOSTwZ
sRGT76rO3Q+HcR5iKiPjtNC+fCyzEYVCWVxMKfYGifSSI+2GBF8cZlGI56ua7vMCtwWa3VVgm1Ak
mqvGncN4mwb+CIzJsQP8OrXD4YBGdolcJmAMDhKlflMzNua0VXvRVfcyab/HvCs2YT1a5wp195bx
PtNBEblEc3ApmwmotSjuuNM6fufwhNqwvGTuykoJYCGBdt2Dy/YLG1WtA+orMHaW5YbbpvDE2rC+
KgiVXM6oPLWtw8avMeipM9aQLkSfOdIbgJ3ZIDIaCIZw6TKNMviEt7b2FJRMbylRmFLCjIQUb8w3
dpAQCMzIBScAAgMwB1AKKUjGWh8/KuCapluHvjRJFCPohMsHjouO/wqN4aZpMD+7S6k+x1YFCqF/
yZPqM+JHDlHQol+7jZBN89hDXnBsJho6GcWR0b2XoQNnvjPQYgKdizzFAuuSf0ViUTQ1V7ulPVhg
Bq/jsWBIkez13nyu0yOxvsBrXKTKTH6CjTeN7dYZJ3fVm/pqdBJ7Y+QTtIllbRi4bEZnJnvZW18S
Og7rX73O3XkjgyE6cocxdyw2ILZt4tEyTPpj+SL6gBxRiZWLToxRj4SGh9tU8ss0ntfsYtcAjZMX
W0Z0wwrQLv1vRsfQcpkswMSMvO8KuMRuNBgJmnL+8HSpNhlOSzeP1EaDyblq1PhSwDtCj7AGq4+J
L8Z/L2V8qxztTsIJ9CGsMTft+qMzxDFvfhxvOT8HG2FQk2qd2tlsj0FWnWy+4HEzbKZWMJdswHBw
EN5YfLm0lyGCVqOSiD2W8SQ4ZhpZ6TqoBExkSK4TFIa6MqFIEUIRof9eAljQYstu7TmZb9lNs0F5
Jn0tbygqW7qxuew3UViRUyfR0iW147059Z9Jm45TqC45aNVrUAzvjSZtv7J6xreN1T2k5QIP9dyz
PXsrj++h/2iPYg6KXTDtXFOiYAgYdo8VsZFJ27269nhgWSQ1FkAIPGPtqozha3neTTYXRnPKDyyS
E8l/XWsxhdxoiMfcbbMtLOCLhCi9FpMngG0zlwuJFkMGCvSmNeQqKK3nEpcn0kd8sqExJPDtYGa2
lkuk6Rqk8kXlSxhdjUK2Z1KO1GIysHzyNJeT7pupuzYTFCZUEurVwhUlGzSf8sVsZpqrCVqepmr8
urHcm8nAcDQuv1ire76Y+uKgzTius8L+mJthW4hi3kWDTqGZM5x20L24AySKDAiRATnCdc2dHodr
bNVqFZvDM05k8ziZY7pyzeYbVTY9OJScQWz/JE13b8tp/5tuViH7Xb5R2t28NgRtom60cux80Lk9
NikUv3215q9+JgnFbTlrexSDdJzc8KST4bUyFp0PQ977EZ7dGmeER0AESRda0T9OAsC4Pmv1Vk5o
hyT3az8euyoPLiYnMtfAkpwOobPrvRyF4oD1EqgzInYIlyXNLNrcD1M4vineLpJPNtYk0IY45Zn/
GUr5YHLxAtql4wCby4w4E6UoJBP5MbD2rC1OB3THZaYdc3doNrOrP7VK9n43xJh6zZ7+Spmx7zmW
7yRDtMsz426mWawRUWaImnwhQ/luZV7c3CVtJ7Jhg52s1nUhq3igjGQZsEThv6Nluu/niDb0skHm
nbeJWZmSnIAQL/4wtBnIcJRE6Ib2dq5/Zm4w4pFgH86akhOC/LALmq9DlebL/g9qWx+PIFbPjjmO
e0DjiCym+mANOU9z7CtpbU2zgv4zgOPNw9Hw51zzk2IcL45WnmttPytCL4LKAQA8j/zLivVeCnZ6
N0d/Sw8FdHlYMaI58z/f8SyyxFaMYzlaCfzM467NO8hLLaAX7GerDBUwcw9JHF0XX5tMf1RK++wD
MZAKi5Jyykn0tQsGi0K1d3g7PBY8hze//kl66V5lRf8N27e5LpCzCcroe854TPqZaoDg41GKcFen
Z/wG0SEuS47i1vAVxfNdJg3y+QAcTaP7gumo2OkFcNFqeEBQiAaoJDwwzF5ENRcvsaYeRLGzIij7
PKVkURx1NZHm5JD/ZXR/DJvYOpkfwfO91S6kCpVYa+JXb8DY4Od1NTZwx1KbtLBWIbQpsmtqlOgW
CiGT6aVDB24nnWMJ8gigK9C+olwPDj/FJB+2Q2HtqyxmTM1WKYJ3RwBlMeAkryl9NpMOgDAdAZjV
kZkAOuotf8BJ5iu4DqkzpScXYSnnNvug09eAncEVZYJR0RfZcRjNd2VRIiwP3I+2JDzTMHRCnQyw
AqUhxLayvRLtTRidRUzHJcwHZ+/M6Ask7m/bg8Yws7Je68q+tjQXoAbzDjkK5DoThPBiDTONFRxd
GjkT+aGqsfaLaYm7LcHV2MN9ZOBnz6Q8jVXHJpvrEJPnaU8Gwx/Q2tyRxavraN8eIiqo0xVLUflh
qBoKRVvctno20W6dznVUfMqaDnGie3cNQo39PNYfLh3wrSFsBFr9RFdFS8nahQI/6xtatvOxjrU9
ouDjnBPPVdckCXAquTc88lxTCCd0DdiXhpqdMLmhJfigyDcVMrIxEBlUXoM9HWeO4OgIaRfRaV1V
fRju2dFiKb6WcrFvwEWKNUjj4Z5WtE6R1FPRGAHiJgNYZoWIjhbeV11o2Y1jcAYK4FZ0szwlWSzX
Q4ykNB6AC0QmUJ6FbgAVXt+4irQwBmsrEkpYhYlPx9RAPoo8h3q7liEohAlkGj8P4hcF8qof0rum
ZJjoEdQXQVXxA2Nk7J7NTw23Uah0lC+6/oyDIVsHINDigc2pp2hm6kG+x4yExZPqCCrMB/VKnGEW
vDe085lAQSy11eeE1Geroa9zhkJR/kHRx1jHiSDj31EBtz39QgZ2YHrUHNFWhGTVKh9P6w99M8tN
TpYi3VPWJecYt1t1qlCI4WwoYSCtopCyLpZw+6epJQ8HFhcnueP0yugahU1MmzqT40uvD8hH7s2M
Za8Ra330PMAJWkXdvI6NUK6s0lgSSvFpMt8/BFZ3sqXOq+Bdt/s+2PZmTKhD4TRn4JFwefmxASyU
Yp/xq0VVkNjcF+YcvNUCeHHXOzQMWCj6uulpH7CKk9YGUyw6jAyMaXVeXT16iXGCg/+U26oBqFWO
HconwMIUk9jm8NGPiz4zOTou/WeluX9GDWpIN2Tzai64E6rsC6K5Ql1fQw1rusPUcKM3mUsQgnFi
534KMRqtFDuqalqkEXT7mGVgAEh5c6BxMHZAHIahDbNSST4O/byQzbNJ/7RNlGAmPUw21HRI0GZ3
S4pEqhUrWiHjzl5An5amocALZ1wXWXLqG3Fb1tDe3Fh/bfL+sYmxNxuR5EzVOz+ay1LiIUXc4K56
ZWqACLHUt449HocsvCMDdelkXpzCi9Z9zVBcIchFze1lU7KvBt3ilj5lVtae6MO/p/m19b6R/EVN
OxyctmfFi6k0IPiAWSznrwTY9SEjzQ79YAefStjAsnp16PUnT1lfKE9/mATuTLg6aL/SH5FO1i6x
2J4jhMwtRyNWg9GvmuHs0hsH/jJvPUb3ujYCMnM8Bv/eI2/3jEoM2Zzh1u1aSYxmZjxuyiABLjta
oP3m5NaV476swuuAz8Wzu4uJ+a1Q2tckjDdLcx97e0a/1BhLoAsD4XYKjk0cMpvp/kx6/uGZ6DV5
lJLO4Mmu3qE635VGEu/ccF3TFS8rbV1F2tZsm9PUE5biaHB6Y++HSjqGxRQ6fhHEJA9B/BJ99cBz
+YMHLFrpsVJrzQWADm4dRh+55EFMy1N3/gCnYv6evmQNV1hN1g36220RmvVWa5azKZu1Zc8d5ErE
58H0p82T9xoImls6j8zNAypQ8wCd5cA5sdqqoWEeQl8aNjhMIyK1N/NNW/G7piCwN0B1bqMp22cx
SzBTvQX/GGHFGiLQur7KsBeg0Hvy3JiolRjWm5XjjIq8aDMO6ssJZxRa0PQ4B71brYVK06zRtUI6
nEJ727Q9qhJD1zaJdq57xznTDytpOfJd40lp9Xsj3LuwK5BXJpWfWFhazU4CbgN90xY8NFib7W0q
/mTgkJn89WehO3eq1MvLVLAmhN4CXF+lKhO3tfkFbf9x1Mx0C/R/43QTg9QKqn/Z0mhhLOuwJBS5
QVhb1D+2Gz2fj01GVWSF2gaWHcIH+i+CpBE/bJLDQHCXb7pIJt36cc7yFo68KrZwgO4yR76z7X6D
lQFXAe/MH+zwtupM6JKEpfiY5gMy97JVfojQA49kf+I+0s4cuyBaAVrpQyvbStUexhBenO5rTmD4
iZ4992IxvPbzB5HiK5Vbxpl+1E5DqWRV0tuVNk69zFO4QILqmNoautowOUm77o7dIDQUhzmmpu4d
SPiErmJGhmdx/aUFnXE0EZtHwV0/7cRc9Q8NA0x02iKnn1CCsEqBqqWEpcMF4qQUGINPfPpKM0VJ
SRD+jGz/TFmORGBeo7aHbITGJ3MpD0QzHyL2/HWULgIYMFCMWJtrPQZ3gdEHG4n7fFXb5Q+SBmOX
fBJvNR9p+5UkX+tpDzXemIqVWZfeOWSZKjTvNp/V2cv6NzkJ0GuaZM0lS4kAuKTuiEJisZdwsNLk
5HS4QKI0WCw31isBX81qgOrgs5lKfxqGn06T74B1r5GOGNtkUkS/dU1fx4jnl5wsp7SCiyNAgqOE
yXhJ7tUL6p1gcHG39IZWzWgxrXPHnQHb9QLSNlsPeivXyD6QRpMKNplMBRntHCrbRVCdTSiixnrD
QtesKk+DA5uFj5mGf4oWfAjjWn+IXJeuJSf0wI2DX74ExSaB91piGvsOP248vERWRe5ulW1pgSv/
jaof2hoEiN/7ymhTLB4pVETdcvwwwykiJ5g0JCydi5p0KsD67C49uaMWSQlgZE49bpPbMKXYFp2w
MbCB/8hnvcT0XlTUdJLsqIDheyY1ZIhmj0tUN82NWhqEphg2zRDGWyAh2aqvNm0VZNtKt4OtN5IR
V4IptYP2OlcR1O/4ZNZdQY+GvEqDdDUYlvEaetqdYamWhZMcWC+B0zSkHHXC6tkN6j955LzMcCDG
abBXbUSNPhETzCjhIvGMrsxY8LArcYFyEzfuK+0fRgb1tQ+KlVHAm6wJ36T3R2YzDTUMOvM1Nhoq
x+Ww495yVok50IltNBjvyDQ4FBQmVttFvzwjgwyBiqJ0tYiBvKfCvRSzlT7idKEZzHFnUBbbpfwZ
R6+C4uO+kj+GlkZaC4ErXs06GbzQPJsG9STitbXWu5w49e1MClNhkKjtmLfoGc/YfLh6Kg9POfnc
AU3RqjPKfZfInxTMG6xjuvBY96nJtJc5bLeBTfoxZSqY1eY1n913gfe4mhQW1ZrRrabe6t7bml4O
1RDuyAp2YUd1KI9j4Xwjx+xXVYM2TWEJ2Mbxk6xmzmc9sFDy5QOiq+h4YuqzB/Bo80K/nNvjbNTt
ZmY/Xgk7giik09kehgr6aDnQsWXlwXY5+pyTKsDpQLg909cyhrYjqa8hVIG0lM166Dmq/DpK+5HX
JnAgYat+MEIovFX0anTyvMDnV155tEB7lIobdnBP2mRNr7rTod9LvmpgYA+6JKikLwbkrXSP0tBz
1lxb2l8J8DkE1J800HrMBZI9I8iS+qwEVqkAWOXaKpJ0Jwf5HMNmQI3L3ueypBXzO35L7F/TcBvW
lemnRv/soINlpx1jNg4eeStEYYnxvPV1rSfOIGYioKrnOquG3WBGzy0p7tQSbXoFdvXUFg1qTT2S
cPKycK/HT5VnIReVDfeGAc9oyt1yO7EgGgvduvEIxbF1xreh152gZ740eHyPGsXgxpyTbe4M2ssU
j2QddBgeQElsCy3CUIPc/lKhSsEkrNbAz/K9HKGtYOCg/6LRQhdhj03Kdhh1xR8lIfSDyL7nFvIq
d0d7qwJtjQ7/PS+NNa0vgOatsY3hplZY0na1EXSX7Mag+lyndavuA1CmmywMtEsWdkiteUuSNHD9
1Bogy9LGQhs0QxfMrOdGDdvJri/tHByivPxOEYtRmHFfQechdKsxdCqX1tpg144PMrkJJCQarR6c
Y9F0dHrwsmZRDeizz8QBXwI2oQ+pj+K2GmJaQB9jGQxb1LafdmKxdCkNuiPK+rZGlIjAxEArNiK/
dNq9AwU4pcISdGsqY5khGdMPvRttNdjlEc8vvoqEvrCuk2opM3rMMXLVrWNqe5on9aVX3QPgiYuS
HBws7D0+/fJnUTZ/0qoQ674sLdgFNFhqFx5qnXJOScfqhhxf9LJO+hxk04MFHwSoJi1GZ2ANwkYo
mdrcV0LdyooIUx7HlReUlJhlAf3sroxvhY64rDINjmCd+ZRm+0apYD3ls+HbleRysQcXkYVSvAre
lEYnXlNB4Zcqr/F6+IKUP8qtJy82FtGM+ELDOK2shNl/b2Hyd5N53RO1xuJ+iPog39WJ9WjmE7nI
4/xiSSSU9U9qVWTP1zdFnpf/xd6ZLEeuZEn2V1pqXUgxGOZFbXyenU7nvIGQESTmGYbp6+uA2VWV
vWmR3vfG8714MWS4OwC7elWPcmu0gqWeOF99+TeehT8QyxgnIb6J/NHpbPT+/EJP8FDJk8S0gVP8
u7ObTd4W7H+U/64XJthZh9UniW/yBD2pbqN8Ul7aEwdR7ZItNpwS1BMv6F4wIqwx6Z/tdwYQKbDU
uN9KR1VgUB7zx66y/lR2wWHd3wiPqJQ97h0bglaIkyevzT9GBmmTFEu7NjB8k0zJPiNlvvGVpjma
Nxb8v2FdWqGrddQVn75LB2xduBe9XJuetuJ6v6h2+iLPtSpFfClyXWGp7H/SCUPyaD8MU/7Q2FRI
lADVFgalj64W6JfeYVxmO9MkdBqlXRntEqvWHvz5L9m6amsAQoGp5VncjcrpxfEPQ1fOyJ/OQsJm
6z2UYjwESfveldVqirv40ELRGpEqz4r/o1uRxXsWiPsxc8Kz6TbvcBnTQ8iI0fSjt9GIZa1adkNM
9lGxAZtEsRfRILPASIKThWN8YyGN8C4J9LJjXbv5scF0iuTvY5WfQV8G7sSV0zQg5DWnOdgxLDXT
MmvqzSoN9eseBlRh6u60qYzqKXbCNRhnk0puAW/bjObQf8nRWCYNPiybL76vgEKYZ46r9iKODW07
rb2IA1FoCYjoLjC3kZbR1LhRsEFQgrP4vvLUQ2937xOcpNaOCao1AC/msCeptHHTWLuOmhkqdXRG
KqJ/9IARRHIpPZVWz6I+uJjDBCxGm9ahobPpswxSnILRs4aknuMVPRVxFaCAOgoT2gxhajhtoR/s
ykLYSxHymG/sx0InxdPqrb4OApbeXtweYqN9FqF/4DAFVUijy6wZXI0qYdx13exrCwDe10OYkPxV
R4wPIzcjrqeRR8ORwyDluqBAV6kwlnHPNzwp2X8SGXIWTiyfFeUlZQG+kgNssPIkA2Q1wNt3ZXIK
JLiaNhn4tSxdK5pNloWbrDPmaqaYQrC/hlEDayi4eIq7/iC1TeFmIH1IT0FeZslS68Fat10fb7T4
Gqy8WBs5O1LW9s6OL8XOSDUeeZp/9jUZHDRuJJyyd+aY6RCCBs5GkMAJRfmLRlUvdPDdw6h9moBs
gWQOv6LXKsP02Bluh1g7YJ8WzNxp8mVKlkNOiVncC+U7Tu79xH3KF5gwZjMthYC07ejaT1IIQk11
NHKR/5WW98q+AOC/Nn2oxg3WjmGrxVgSECFLQQpzQz6UkFRn3cyh3RqK6KpsY41vw7COoqD6wBGG
WYPGctaZ/d8x+ymq5NtOh2edh/pkdjQ5+J8l54spYdVoVyThOhVvOG7Su9k1j4Cd+RrocbxnBwSS
ofy0piw7GE32bdvdoVBgAqWSNAVoBnh6wd8GsPuzLzvk6xgVNqpekWWYco3ghUzbS2I5T9RbcwtJ
dHvhD8PeqTFdyiCmOBrlaYFVJdiLWOOBXrurFqTtNZctnxmPL183vpTrHKDPf3vmzKhvzZUWNu4O
gC7SDxZQyPcrc5b7R963fEjXBHvNBVPLykusmEHIFLvJEixbJ/ykhcZoidiJVxmJspN8BSf7yUoI
ERuTE691/NUjHPbZxb82w4G9SEWtdK5hoI/jbTGyLicSQJ8TrG5QFJhvC3/Psdnd8aZ/dAaXqBbr
bGc91qImS/ieGrNqDqQYEs+cYxxiIBbtMP5oXvVVoNgu6hlwDOZRP/c9sZtIfWeF/Kh8zpb5rLl6
JqlUlDEDai/6y5fK/RtC0RlWWrYly41Wx+K/9BHVJASUSS1jPY12jghY0Hk+xuykgfnET/bt+C9E
jmGVOdGfwKEncNDzAGU5XoQiT0+/L5y70lPT1ZABZ8RJ4WPgc1TdHOM2/JYh+5upLmMGJRO7XaQ+
pBXsdRlTN+RRqhDp3x4x/Y3wQbZaip9odnN8H04M5B+2sqJHR2dP1q57Ut80OMq9/xFxWD5VWc7K
3P/kNLMY3c4/BoX1KZSxcCr/HlK7yWNu4GQSXEo6GgB8rHoreYmpyqSXRr1XtrOZOvSlbnxRTqbo
y+vvuTTjGy7hFdPPA9CR6bEv6cXOYJ+bKfXiqeE+ml3BM0cCJAV+RFLfCb5c2yJVTq8z+msVrqaq
TygCmboV4ReBMuxcrK4LKOXmFyVIAEViRw8yQJ3u5qypZxbTOnKxPNRVcpRa8oqrKD4MFZE1CLAs
5x2GMYzBySI2HXSi2oMvUBvRirl711npjf4yxE7b+NsrG8U0C9Sm7WP80AcE9uFMLHLBbp8bXQUT
N8I+XWe8a51iHLJHMv1YIPwpgeBLVDAiR13pipuyZ71i3udhYoo7WGk28Jyx9hUseVLlm9jKKeBg
n7TMpJ0tKCuTyCfB7hMiL21F2as23Ar04s6nUCzMxr++QEeCAELyh7OLqrI/8ahdoEWdRR2qdaeH
KZD46aHLIxpTHbK2EztXNSLv6IpuWvB0XOTpR52ADHYLf0Nz5a0yKLwtDWpxa5qoiw4thu8oV7To
8aCr4DOOYFiY8rHKDOrHwLUjTMP9nQiH0elQ78iqdq/WvMpPoAN6ItA5BQ/JcazKdTBWD4ynP+Be
o61H2+cCnRuJKqMyt5jCV7dp5abPp2M2KBc3GQQWiVnLgdOdc0/j83vpKojsCpMdiabhKzMYGnsn
/cADZ+z8qXiGOwmZpL4llYq2yhRgX938k8wmOTx9/JzcNj3F/gjHn6BiRNlipalDJOOGJTiC8VKb
x3qQwjun6z9YqSQb1VL+m3sTzVfVUshhWjglK9PQV+HCb7NdXELZiFrxokb3e6hb8wAvUa77FdRw
/m6Qk1YZIeelmZl7q47Dc1NM7ybJ+IUCYnvoeq3cFXmk4c59MmcFOcpPFEzisqjHmR/AHSSpclal
FTj4ghtdzbbMR2Zw0KdnEr4eRh8MaQi81gcIfR9nhg0bdlxUIsXPE8bXxmP2bDvrx5L6WaN/fKfX
6Yk4DDOaJY6Ycc2Yfg0YT+7Kq9JVpbe3xuv4fNNxp/wW79a8Rv/3wsrIhnmsl9oKW45men8hE/Ec
7O+sd/E52a9h4tKp06He9VoBKGBTOcZTTFpzCibU844v+zAvUJP6HaO9t/h3BQ4ynmz0oMDGxTFA
/eyYZ/maA7nh+Bf3aOmaCN4VEo7Vs1SytegLW/4dMOaDdKmL8Fw+S4JhByelrw8SxFKxVScr5DD1
hHSGyQF2VNoekvxdJER4/78deNz//Y9/wz/7f7MDPyf1Z5R//x9W4PlX/NMKbIp/EGKxJeoftl5X
l9Z/WYGl/AdaHoc+1zUpZTJM87+twJb8B2YNw4E2btmG6di4hP/LCmz+w8AFLB1+R8PGZKz/v1iB
+X3KIh3hO81/MQcHsjBM4cGyJI1gGLrDf//z+RjlQfMf/6b/e9VRMkxTPAQcv9hy9PxTFfVDbIzr
2pB//uVN+d9m8f+Vq4whOW/nX214Bu/Cv/5x5CxdCKOWpeuerdtC8Df+1z/O1PUqTa2oW9k0ld24
ya9lK92bE0KgdUMmpZyD/sIVcwywSSdnS8j0xWOrcSQlqjYDvsF/dkfXxl8r7XmgO16+c8MmhHLL
S2pgObMNte9LyBe/tY4crK8y6sU1L10SWGUndyrXsxdBhqlr443oPXTqQrKg+O8Xj/Wq5L6yIw4i
X8ATI1iJGIyYM61iqAsHyiULmpxI3DaW/8nJ970O7fhBr9sfh9bBJVCIZMtCLNjhtNCXBhtIltvF
rufsvNSVKM9YkYCJWkkIfT2GVWanR6uC1hXWhn0koENB4dhPu8rBaNhpersbRgvDAsDGR/q8xCNI
lY6UOP4+Vhe/tX5JmoJUKWjBYCmzqJO4x25aJDdhmg96EsnjwMezagKHwpuplwzRlHF41N6sJCrR
YXLT8aDPLzRNkV9dJalW3gx6V/y0mVWRdC9720MxmMnmmLQPHI/mImZnEjygpXanD8OEFaK8XW3l
zwNNtPsktrJlahYU547pVu/lU07J0j2rkbY0iB5Se26KWr8rTrxtcdSzZ+p/OU0PPbwFH9tybFGs
OsK96EfqoTGZwyVHXKB6vN1qQjzptV/txRrxNTjpgyNOUA+MJRb6EKMWrYAyi3ZdEU4PCA+4ZExJ
F8OgN0+QjNrS7u6a7x9LBaUq7utqYVdCvTRN/h57BlEf5aojGzPSHZ6967u+f0QoLx/7uLN3momL
Cc1IVT4pey60vXDEW8ER/tREIt+OYF5x7RIzElO5GwebEvWZZltW5I91M9nK/NgDtLpCv3eubTw6
1xL208JmobzpcfkcA9sQ7HgxQiQ1UlxqsgWZX1RTHVSUj6f/+SGa4/SV1ZFb7JMUroPMx2eYG9rC
YvR740+ADWIUOz9N/gxFdDKAbVzcoN65Lb00VqKvtHh2joUuxp7iD2WiTC1Q6ta/dcsWduQd8AUu
vSRuV5gxnIuyLAUZwP2wHIreynJ88yvtO66idBcDhwFkloJQqbJirg2HK0hOaVkXpnXqaHIAy+Lt
MAeTJ1JPAQPgqZ/RiqbiKQlB9RnC4l1Lg/4lIqnsmwjp5iha9toFaCA5jsaG64OaicLS973UGWlc
b7xFJMugKU/s3BC4qqGV57paVb8QV/LB5JhnSKwWoGKHbkdJVOc/gDYaDuxUJ0Ck9cZlM4AyFu+t
Ib3n89bbSu33cUZT+qwkYZewnp44moeWthzgf+6EmfzUrdqZKehbNq3tQ+Chk4WZeMyaCtYXqYAB
nkTT4mYnPkmUqF024F1WmZLHOmy+yA1R/5f0d6FjlPBkQIsK+k6RjM+FHQ3v4J656jsO1QMFNw9G
1TxlDlwkKQ1rNp5h6660Hcvi+A3DI6syhGWwTodIN5p/efn9sbjG4hCEbbBNNFPsc9GOayGy4nHw
hptmwKlIIkUfl+PHp0JF3/x9b2lHjgvIWLSKK3Tfij1RlYB87DyaYMo5vo7QTnLQiPZDot9j5PGn
NkTVNItmiweQUcUxjIeaHJm0821TMv6H3BwB8hQtuSi9OfXSpyd3Kpwj3RxNz//mmWb/84WNGV0P
DbRYP4/Xv/nkjJveoMzXrgvj3eBZb0GBNSbhl6xF5zqfuQsXHfNNTSESm3WN7t592VePrjnEF0fR
mlW0frAJ63R8tGCGLcoKN47fAYh3+uqumxwTlR+RgHGCdVpDtB1ZasXN8GnCQt7mHTNNUXli7VSA
fcberE8ghF6UizMNTgQoXkoKj+CKrRWjIFmQxsoXYQzOvujavRE23nsSlDz4JnMD5aPYFU3+6lq6
YkdgZAe6Q+qTX3ZLeIf9qeiG6ayJ5ObrbDW9Np/OQWQ9jaHCXg2M78FzLOZtUCnbYr6nhzY/hj4H
ec6wNsBUMOZYf1JhdS+WIlXcURmw1J2pf8naodjJEZtcmrKh95JU34dC+0ylTJ+ioAa8yUWzNQKh
nqVVPMEliP7AEacqq4ctXlgUjk25B4vcH06VxHXpm3H2VI8uPJbINP8MLb1U6Cw/CI6zyL2IEzH8
qXuogf1kPaW0M26Bhes7XADRnSZ4VncsnzzY5i9ubAbLgsrk+zhOCUtrT7vEEyDNMXfMQ4lCeswb
gRcsgwPuRMy1xUDZJNfcpWOl9loNeKSsqUaNt9TRd0MMvW0ab1pEwE/sGYnK9I+upRBX96tTKPlP
hVWo52zINZDnUbX+/VdR2LhNY8y48eiulZYmt9+XHurJuheOvXRceFyJLIdFolR1hvxanVnZTUtE
9noVGYG+LdvsNsqztIalLI3gPJh1sQKJX55tbm9MRAnUqBnaE2NQsfXxj2PFDjDLnUUz5JmOBuv8
+09RN1A1HO0FN5jEQJaQczNUZZTMEIUs6d9DLcYaoR+yiu/e5NmK+aXRHjyLheac+DcyDD2DTkZm
LlKfeqWf4xgxvaC0EKvso52KZG959atDhfdfHO8HX0/sl4w1XtJobz12jrWPnegMGKCFQJyIHSXg
EMOYUUerMfaD2aZrP+miTTrk1saFYXYonUZCox4X0ZCh2xVzMF030q1jlRCphqa8MkyBhjFodGrg
Jo282xhvMe7j69MSRq6s2SNmVDDT4maPUhjuzCGccNbg/tK6Rr/jM202bNDE0air9iR7qpxrbaq3
0LzkqtIQfscmsb6LvQFrWNQoewrd/uH3xYmTl86QXKc65kIxBd65U9I9t0PdnJPhSA+XTuq7rA/o
jtVrSlg+NzPjnVXAB4jEN5ynCd9DK9nwhSyOmh/FD978EilKak3SUjyyEnujYkWbjVOlN6Mt1CG0
7T+//5aZyW2KB/80TIg4yOPOB84pUB/hEkuk9aIwjayKMasusZd4B6tCeO2a+gCAXd1NNZgLs8vl
VypyqmhK/UeZ/clnfN6GrbKACbEMy8BAPGmzwlZ4YX4N3cTbVq5DY43Lbli1drQq+gBXsEQX4y0y
vpqyv8Rx7HJsq6LlpJn2ZQpyejbh4ouu6ynfK0z6P4RxdqgmRB7WL0jg9FQQbXppvWg82Ba6YQ06
5lH/5TEIsMuWY1xNI9c4uWVU9CS2OBmChawG3eFih9mbauzzyIn2MSf69kgpRr4uMDWs6hL1he/o
k90YzmEqMUvGdljcm/qLSSa9ppWk5y7lWwaXIb3Ob+x1qOD7uUaZcDhUwwn+AZ3x9fjBVVxS8ecW
exR2SKoUW0bkLNb9/JzqYwEcbXSB+oXD+fdlNGZRlxKydVglu4xEnhZ6/VXX7OlWB8m6HfEV0+mb
vJgjX9Iu6w9BoauNN9kalzfipzda9bnkebX287w7Cy8Mj14qsXs4wSzYUNEZ1vGVorqL62Uj+3kP
IJZBe0euqCo0nWiPOxmrGwd6t7bXY2DUe1NvvzrXGK9DAOZosry7bB/znGN53ZCAHOqEooFy/OGn
bLywjr50IlsYgqTzmBLOJrkXjcfQItgZ6hkBDjuvuTxINrK4BPlF7e0+VR5h8gBMe2OxggzTKnst
KRikINOvN0Bgo7MRtj8YFPMrAxEqOY8nNwnyK+vb/JrPL5k1XOXgjof/+aEQVA/3XDy1OFAPWPLM
w1TX2T6n4dog2snxlJdSEmvXDBblUW32RyCG7bKAn/aW2xT2YUoI8CdC69cfklyL3gjUWss25NNR
FGCH0jjXcTAwotG62RY4WjGZbDA+sMvCXLBu69B6zPDyjYClVrlp6vQtIGaWY9V/v8HAgDHTpjdw
SuEhM+Jq5SZR/VYWRYncNgWnDBPR1i4BbKFh8mMCA0LAR7YB/gSk0CcXaiKzvtT4blRhpO/FOBH6
IuO6y8GRzAUpZGqHK88aWg0yL971BUROiCrAkucLIBya7rEunzjQugut9rghEv68JKpETDIxP6im
pP1LPtnRbP8SvX0u+xAhTtQw45KqIi7TKYPzL0cBMSRPo4vTtRkpno9kqe9zE75NN/rkExP11Tnj
EyVJ9srnRkaa7mDrUnxnKWZ+M+2/AKwL3DKgFRK+HWTgQ8o8/VYDJwUFoqzkdOtTq6To2aQEPvFZ
dShXRJvOlzR/SNbQxdhNsJHzaUdORV3iETcNTjKsTA1prNQf1hzbblxT5jXDjWbGGLUNP552RmS+
lT1LkmjkSrY6PTo28QxZ9yDdYo0+Kqkfoazf06YHQj9hZrD70jg4tLxasTAfWHwUj8gC5hZFk1WP
ay7lFIRbwH/9wunGddq0+SVSKrkVtcUjwkHgjzLLeaDO4KBa7GGxDVy/FP67NWMOJjtbcXP7y8OK
39NVhymAsY9JayOpB+VclZM1KCJ2ZW7IJkiH3iCCaK9HBkedMqJdZKjTSx3g33ECu3o2YQww3ca3
Xs3NtmU6rlU4ktVtw/EZwd9aEpylGcvJ0rXZRlDlzKrfFTRH29Nnb9cYNIT10jjmPa/tYcWMri1C
UgbxpM94vNpd+kWBc5RuM7yO2ltnAcJOYQM6oysZ/FiCtRokwOJnMGpaAG0fEimTZIGhI6Z0lDkr
+KspdWOEMXFgcDOgKsw6ZU3jHsxzmwBxjZqwWNL4ROA6w0XX99ALIHBuKFugY5QNGUwzfV1K85Wo
ASVzqUVvIINNbUu1crhTE2bAguUPzhH3qLQF5t30Rc77Zw3Ay7LycU8G/IPdOs82i4RFXjbARlr9
RhILxKoP4JZY64Lanm0Bv97nXsU64GnSbW4bPWA1D6ZPjDM9CeGPXAy/fyqq9Jw5Fn0K3tVLxm8J
Q3cDbJ/mHvogA9G6+xEk86quiNbV5mdkjsmyEma4HIBqsDQUB7At/ppOlctgl3CH5+3xyGJuJLVS
ZoLwesrCC3NxWLNsy/io4n4IKH/CLY1gz4M+WRmRNu3G+quxYGR5E44NRPcVXI6YIUa8lVN6jyYS
4k0QLisDF7/rlHLVNJd2bn9lBXq1h2LAMKZORkCggXpU8rCSNLeZg2RMe/awKac7+Jh8gCWaB/4D
PgtSEWVDL3abSCymGhjfw++L6UXloYDbhUa/diYLe2dC2lgrwag1TnkaGu95FCm34I6kV4l935Pv
GtjlZYnxIjO9UzIF6PGiPmQlwWq4Ug8smUkMe3s90ZJ9Rvgh8YU6+My3bKGrblOSUYtyt1iN5bxD
xkbW/q3b6FOMLIEBSz3HUX91B+fJSxSxd0ssTK+6kwFAXV8x9nza1oiiiPOR8z03/MnaD4NGtJya
72VWGfs4EPHOaIn59cNunP0LtYUA7yTum4Ocwvblp63cnLO1hQJxp1Fjg0S2L4f+sa+qjylyr+ye
buFY3j0OdyeWG6c+iLk9aMekhbTutieYaMmy9LW7pbrt0JCvKPu/cpIvc8lFV4ffQxtAEuMeRFXA
RbKbWVJFzVYhWPcMKBglMtZwBjEun9WFo7NlBrv1BJ0dc6trJUvpi/goimbYiNJ4Djt7Ong9eQVd
8AHaKVF6aRLT0wh6pamioWCIj4FBU2CJdZiAEEnKmnVaxo6AYrQO435xT8YvJ9fxKKSKMqmIR303
hhV2Yt7azJjuvdWv7bj0gVPjcfIbOk9Jd+aYdL9iV/jLpnZ+Ci08syw5OK73hEaBGUJT8yIXgnxf
YnjmWWSuppwZyvj09DTDlxD+mUbVHbAC/vQDq/88m6n5bHRjrBeYXeilTlBo6vQ9pdVuyYPt1RUp
oe1OXygBY80fWh1o+w33+2fie2rTNMQ7Dfp8xzH5EVOCN28qY/yC7ts02fcpUucQyD0ROPOjV1gq
8OeoEg99EuufZQ6CjRT+ExRvPFSDI5cpATmtcvAXNBbgOVyaxAyJ0Bg2LiqzfkiQ7vlqRsaaBt67
I30KXaMpwR0LeRmNpWHL2UZrmZrvnSnfKFaAOgTkfWE70SYmp7+obG3OdTQ7sELqzB2hmGhypY+O
0G5HL7CCV5CzEVOiWWJVQKGv1aOvN+cqJ87QabSZWvaz1U/1Anz3N5ax79p4oNb5lOCO3RnB0Rrl
39KBbdO2mrtwaJ1WY3YyshYXsarUjaQwudeRgJzpEPzUcdwnAwnNuJvIMEHDo+RLLTVAWQI1cJGn
WrvNjKbfaIOzzzNRcUPIxp2dBbd0oE4rDVW+ilP6nt20uFZ4XcbB9/dSVPKYdZhZJa3ZS8gJgJm7
JyjZ8jCxnlgU9B5tk3jLSZcJiPobrzsXjTPdo1yxYeuhCWtV+YHxYoVh2MIFoUIe6bxRjsBkVxCS
RNnt3T1xMiN0QH9o9BqULd5iXFAICUP9oYwzihRDnGXwTlcYjXyzJZBZSQwqGCmIv4arHqGN8BHJ
/AzqFHjXlLGpnTMN4bQYRhmtkuyFymFvg0XkpoUAIzo1mhTcY3Wk5lPsNAvwSdD9EekkTwAcrIc6
ejXY4+y5iHaRB6OjMbzp6EUAKhoSrINFnBvyq38ozP7dNwQjOn9rmIRw6mh/cZctY4GhMK9RYdpd
a9G1Kzbz+jpFMdtqHtiTwMrXKWvtdRskFzG6m9J1yPqK4trVmyxOD1HTc2roNqrDB6ob9U8raVlr
tUvg8GThlP8dpv23mxCP4uFiL9lZ3FVIVrOGySwcQjdBgwjAYXijp2x6daun442ruh6yZAuecMSl
/kmo3T9VPRVE4ttrzR/bNW8lBhMZleD8bKw3ldGeavqkTpBD0YsmuiHjAaOYO9R0mo3yaOMR40Cm
KJWL9qA91IJqC/+SIXwtXTHQMG6Zn0Ma5huHw2ovM5ao05zNJsGe5wjKg63pG7Y9KfF7rNF1WW4b
O3ZXBoi2hch7uZzNKtgZT+jstHWw+MAXHzgUDvgrTADGwo5Ay0w4VboEJ+NE9pR0OcVXBWFyjAH5
2ozNT7jGWA+K8NPnPLyABgc7TnmH1suw4iIOh7HiVFUh5rYx0YKg62+dA9uuryE4oX7t7BYpWzHu
kbRJJHfzgUqvnLY0hijnia+irfPRF0HmrOYEN3wY6Dp5DU7RV9Soh4TQ/KTlolZF/GD0JSMIFXWb
f/5gkAXyAqKeuzpZDXraQpmn2AmgajZTNsA1N5qtBGd7rUxCMHkSHhnl2efQzrIOnObUQj3z3To7
YO1lc9xT32DL/pVoo/5QGd27cJOtIOH2WmbgSUeJbBnoqn7VGGSu0wQzgSAaF38PoWxqx7M3iv2g
guLMGTY4ypAEYwyJJnVJdGWy+WJTQ0to3m6EZcPC8MMvyNc3G17bIhbRCw2FxzHoqecU9XufGX+K
NHP23vyhI38tsFV7mzy5h4TE9yOWQBSjMrzZPghSob9YceWcTE5Fa6v/0cUr8Oh1jTC7sklYuh01
u90AkDIZtxO0s33bwuYpQqFW9QxHqeQFn8cE8bp7jKzSW016Q0yosWjn7VA4UaHEVsx/VjN6Hp6w
U2L47aGo2/aAGd61IroGHYEElkqQ/AkP3zlXGXBqOWZ1dgwrzGE+nZPrQkmcRdg4mFvlQkmJMzKS
VyMLzqGU0XeVkOoLxpkGkiY7DF5Ya6xIHFOyS8vaYJvfT33z1PQYqfv8wcna/hxhzT5a+bCzRrPf
arlIaUDR/aWtnH7Nkfjc+pSMWE6ILSFGVNHMmiOZObzEIUNb6pfF0fxtzBRut+F4CXEkY1HUJ/Rx
UGqxmOGQxBQG1mxetVbF/Ew08rXtOBt+nloRe3WuDSr31cwYLpOBj6Sp/f2gP6ty6tDAe+6jPkCm
LjRY6+gOqTwQzI6OTB2PsD2hP7zUFCZs/Mz7lJ2pbXsqmBZhW0F3M5y/ZkP6rjPnsCwOjqsuna20
subueGNzN0ZWhfjI9P3vvxZkfrDB9u8OpyZoKNAcaSZP2sG9McNBSdA+I5aZt0aYbwli0AAogGxT
esaak5S2vLg2q6GZ89IZZzdV9kEXVBogI9Urxj88tRiIoWbgaE2NVQMmc6lht9hbxPnLgqxfIvN7
IcfpjFOHBoT5E4vrS+ZjdC0q0pu1B5AipNC7KQx5+jOFjrpUkcQliPIqLIikJiDZl7wzt7JztVMa
ZWew1dnB5nNc/BYPWwi1YUqsnf0vdirQQTcjt5eGzYKmqMGxd2RJmPrgTZj5uE28CiepgbtXGnp8
cE3BzY9iwx73npMwRGQ5XSRRhDHG7Jivu8rkBggLHM3VPQrYM7yhJSody/Wt5fVvuF/V41RDhBCz
RSWgcweGIpRGGRHcSPry4nIKZ6l3y8s8PcaK4s3Ii7StK4qYaA8YmQw+7oLHefgwDEP4oAfNm9cV
zlqWVMGwDlvrxtC9O+H4EDEYcxuunYOukX3hQiA59hDm/Yrf96VVpbvUNHklKffxG5um5xfHXJVo
ALShAvQ8PuL20mospMmMLO0/MbwbGLr1+DRD0hcKcDp5wHi69k7C9lu8NIVtMEyGAWSsrsH0jqw5
HKwBOM6IZbNvrh6f/dmZsI5DDdY2os6PU195BAmJ1hshD6uytO5eEOJ+tCtsn4W/E0nKosbFwrjS
PEc/AIDlHlZghobJuKRAAEudXk+baPCfKnMsj0qXwB9GnbvqiBhrRvJAxvpaR1a3rnX8DEOQ7Fur
bVY5jYEbv3hOjJo1ZMSuBm6X/kgL/T6v6kVoZ8U5EjPle8jH9dB218BTch1OFqBrO4kvjU880sxJ
llVgUbypuEzeuEl056sLNIMdGyRtaKGQnMKN26ufoMrppgs7f1cAM8Jh6mUXwx35bA0zopmaHMhY
syFO0Rn6aWyPfFtXJHJYLjLBL4ciRKb9JVc1zUcx8mRDeXOWFIKNl2KsZ9TW2kK3xApVmkt7XsFF
cXKrtDq4dHGLHoS9ynJ35F4YKknd+87BHrsPDR9oRgXSxXS84oohbm3YI7Re/FHtqPUbANfVol34
Xu5eyxLKiGMwLmfJp1fyFYXyrK9VIy85GhAxc4YhECITmdQxWdE6eMxyYqa6T7FH4+ApDRc9685L
UBeQAXAXU6fSGYeoTYknOi65mMh+5ckXY/HioeQSEPUHJsMu0f5aMUFGIKjWyo6SozPahMVK0C6d
vObcxG3XC7bhaLbLSg67qsenAGt5uHZzprBF6mYTRYFw0G3+k6MzW24U2aLoFxHBnPAqQLNkeS77
hbBdZeY5gYSv76V+qejb3berLDGcPHvvtaUJhWGwaWxsive1fGhYfIPMQFgocu046LUeVql/mHjd
/BLe3VYz2uJk49rVl+1kQkxStnWz84WoYaSv/Dc3TlthJcEtoVccdOmAZA7T3GDuGLF6DNQ4+eZi
a9SV2DBHEhkokttcce3ECoL2UhrDo7Wi64iY3QlSEjwq8NUwu/Qgb/sqTHXWyBpWkb8Ni6a15FG1
INydMTU0oecs3iUfrfLcznEVTXVuRHmKnL+25q5iHXngofgTt8mf1NQ5M5AyDQvq6MPWWGwUN0Q6
t3O+DA9T92zaQVYoxlhnGSIMTXdvomAYm+qj73d86ZwPYc3/9WYb506cHjBHvLJVWg8FkvGiyJ7b
gpCTbdb386lLNO/+S1OZhGvqfjph4dU2S5kDkxgnc4vCd7Fq29iKLv3ncuuw+EnrvfBlpPTKYxJV
H+W4nEyvXci73fHDvrHc8mbeOhwH4lmNl3mEgjXzEs5HLj0PXCvT6tptiXl8i6mQZFAUXsGhdxk7
MRvR2jgFHfGyjdLzXdb68pGAIdkNht295Ev0efBuXOxVN+oKP7vEkkerxf7g1uo4/KTKFKeE4S5K
IbPQiZF50DHqc73EPTogpUNUgRiAt/ilTuJ6ixv4sxMwT8nrEfKy+/GY39cO7DKIlTBi2BQ5w52r
osWX4sYr5P9xtzhkxIs1jhcwruwRzadXlKympTbvUFI0GmQ5ZnsjqCp0USwr2G1Gwi2qJf9v1b/k
w14opHD+gCsnsto/uhL0Dn54nZ2g0UXKLMdIz/Hfsq4qzhysmMHcFQg+n4HVzBNaivpoZRtZA12y
ljbegJZp+ITgyrg6TMyV3cg8gEVJiursAIze/uBHTX7pYD11g72cgM5tRxa2L74sOr5/uzv1XJXP
xmcGU2nfNPorHMnlzaqNHW+l+clc5afei/Lsd9RWjcLdFg35oXwlYp9aSbnp1vaTuGmwuq51M+6/
INr0gWNAYFsojmeyADrSL8DTi4FdWFU2O20kDFatlMF0FQtp/bNngRTSlUE0JS95wP6PyyjuMZhJ
BETM3yr7/i1qU3pMm0p/JBkjQ1oPXxO+AVp5XCg8TQ+/R2D9ZwBLgrzTjJApwTs3aAlBYxAzGbyp
wthmPDsTMurEnR7OCmQwwqg6/f9XI/op/eHaty1IOY3jHjc20daYrIY38WCNS8gng6TKZmRSxs4a
mIv27Vj9dkllet+yhbKiDpyzT/bmLXEbTTRgQyxNwJLS3/fky4oWlB5YnLf+s4SLeVrEu6Iyk7Pe
oRrbWvY69h3NwblBVtGLPJctaWw61o/t4pKFQ2/xSWMkpB2De2qXy3df0SeV5QtHlITzJJ798Tzi
HeDolmMggNXdQXJ60HgBZBV+c6nf08AnqD3Wn8XJDiUcJCBCLTgXI3VfaiiTGHn8k8uRA4QE7oVc
UFtUK83e2n2N3aLPAzGxeGMPz4Mf5mczbclUyM3oYIeYDbphmnsqqVT9C0xRmDWdv9cFV4kuSfxj
xzoLc1QnW28YH3Ky0J23yA0aOKrluC1H6rX0QWu23tgcXBBgTtVQvDzWsNan9GNp3GrfF61+8RMD
lLlTbVuRP1Plhclb3K9JnFJ0pFXF1TbfK8M0n/t6U1Qx4Jcs/Wqsgr/oqmGvZooOqtZibIOZA3yq
oAl5Xzfz2+LK8jhl/NZz1XSHviqtQIrhkD+U1KE8OhMlFRRFsj3MarqlKOYceI/ZLTi4Nq5CRE3t
QMyA9i+3+XHx+HBNM4vxYTqho0s49MrSD4Jw+vTjc7BGjIJKttaR1bKYkR4/7rgsFNGyCMMiVqPb
ELMg/OG3O3y4PADy9uii+TmQlqbmWHtJsV/dOGxJdnNkcLFwHZ1iVDQKbgrZ1VcWsxuehw95NtLn
3oJoMekAz5b6sR7nONCJUUVengK6TxWrBgtS1JjT8kqB1njNuuKWLHTGCsD0mAz56swWiFMLqlAk
Me2hfbtFm/7idXWsakTw1KeTyKWtfV1oa1NV+uu0vJscBv500PurZYt/Yl6LB/3V5TG/WTpesnXK
+kSir5Nxwg5JB+qS75Ipszjksy1S7jCfV49lR6Yk2M19nGXe2e67S23rGzEnR8/iRgZHlhR9fwKx
EaoVf+L/Bcw8oTmNUNP2AcVFf+Ej2tUrj7QkTdbzRNLerrF9uUb11bjSO7H+ht+lUUim84zu9TlB
VJt/1RBPB5mt/TXX8O9Pvbro1AGxeLNZCsQj2WGHCb9EV48IYRRsIC1tXxI2w/HmbyEc5FNZRiOe
aYILJGyBEIX1nbBkJOlTuzbOtlvdWy3t/Nyh+5kND5zesOm6nie+FaMIfANOV0dPOA+6GPw7un05
TdZ5TF9HxNSJKqRdrtBn3FSVYKHEkxc3nPu8+a0c2DMhzgxPYOCJ44Jl2Xi+dyFi8ZGtZJdMz4va
BYwM7Q3eeRjzqIH0o5vvVHB7h0zrmfgxz1X+/ERNI0XYjQBPZcHCUqkAklpYRAmoSqIMhj20HB48
o+mjcqIMHAfi9K4M9QW4DUoqvuPI4wsCGrlCmuE3xDvXUzqFtqR2VWezoCVSlCryE0mu32Ki3UDw
6aKyYWRAVBqexzwnhF9xt1kALFtwlT51wWBg0GAmf3pL4umPwyAbcvi90xULjM4Fjd/US22n5Wrg
QmUqpMOKlt8HdDtWdOKXOmmSQgaQh9qFsRJ3bnX1JvetyYt3bZ7F411Ea3k9hHHrRw7VCrhyh02V
rd4JM9d7br0mXeLv86LjVKswbuXurqyA2xaVuO/kqDJJumhubTQxZ+bcavc4HH38iaVmQfgas2ju
7P6wSIbrBKQ8M1aD8JlAPWaLxSIVn9X/v3CjOhcAjv8sJatt6cz9sRcHqLhDX1wl2dxG5M6VkcjA
52O/iYFCiLp0ruZYgDJJugcMY9YRN4k8gC7e6Mj/AFbkK6E3EGmyP9IMeG1T0FQwPSO3Ti9lji2G
M2FbOzzUhg+/dqN26NLdauLz8cHPukUrd37uNwEzLE8OXkLEuwiWHDPN+c26yjsMlvKvZjP8Hb3+
5nTmxEINFTfJCx539yDxYOrkumDbY4pTnM4fnUUtwdItBXBCRoSyKx7UkG/dGI25MCAh+YSSgtlk
l5xS12qSiLzk1fQ+xchIKktZpqXZCX8hCSXGjqF5dH3tUIh+4MFkfq6+PUVimS+drDkOdR3PEi+b
LsSFRTYam2n10UQ7hjaNJ8N2SpJnJxm7bZ+v5KqqedcrRYhlohEYmis48T9GadoPNKU+NTnZOZTj
JB//KssgCCexnJfxZukbBhsdts69pgNX6ufCS3bDyPDPGfo9kVzrgdPG1vaLKsp90kScOHaizm66
NZCxLGv0Z3G3geT0uWEwidJloOIJGhxH/GEv4EDrUvP3lEEikdRcq4J3OoF3SrSMdN4YlWmd0mdt
UO8qy+n907TwUMZVuuduyICQM3bklbfchkUcx2EGEyvo3ERRokZzyTTOuR0YA9mwdRaSAq+qeVZO
YjK4ILO3+iN74Ww3SLelhvHul1kBYFLtWVus/9cqo+83HcCEFSaJTM5jKHEgsDQNmpYo03CiBpNV
PZU9wkmOZNoAcErWBQnPlR7q+BlWTUw/uUcTjTFT47O47DBxU/sJkQpStvfNTXNEgXuC5/lojjYv
hVUhxcmUxzmGgmikcyBjT/mKZ+XByfH5ExmBOWFVHyYDZTAZNoxeQFImCIQSDjAwzVCv2GY6qUvq
QlsqtgTDqdAnPeIFclJJ4h/MXGcoiLUn+w7o4Hg+RLMDLWa0sofURpiBEDdEfRqXO7PFBqPf5cWk
yd8NA3S7LRAD5P1PJ6uD5/OPSpqBPVXFtMFaK08qOjpW+Fi9oaPBxlOMy6f5S36OZl3YIicB7lXv
OIBkhTYHMaX1Zw8/V7Aao8HHD89qhhUe9BRRXEHRIvMPPLe9HJAqG6RaGQ+DiYzlux3aK9kvxMHJ
2JYNgQ22LqnQPgeMWehmkudomv4RcXGDsfE8EX4MzfhTp4GT7ehkhHOXWrQxrwGT0bxd72f8KqMQ
EIvQDwk7Yydn9F+TaKNpnfno2lvGVI4/LTcuRcb5GbcJ2Ib+mJSN9SzWWt9bXIc8acdwhS6CXXtg
gb6sf1xrZlpiQ5UPPAZr5qeBvUuApTVkxBUhb+kdPO93mA8055brEqztzVSnCcM8e0qpotw0P1xI
LRsbFn+kUQ9GVr1h1zuXX9KFDdz79Y/GlAwYGfpmRi67MM176q0LBHdTSITllqV43/xi+KMWhpxE
Jv2r6/PRS4L+vGcMPPjkpVPVcsYz4LVDltPwHcrQ7AqADKtIboJCkdVwqt0w2JHBrR1Qo9xGijWj
Mrw2iM38MYsJN6q6/iwQ8zZL7rHqpgBrn5j1ay9mmrp9hALCBEdM8xgi5WHV2jgy9fzJ9b7bwTRC
m/6YiBTpsmCshmO/R5jgbcHigFM7rx0p1CGfYSbqJAFg/sS7rsN7MGKn2ms+bGy/IcOqMvOXxpIk
mGKWKibz7bbpXIOGU2yIRtJudUzgW4Csf2rYAmZW7twFMhFFU1Fe0hgnZih5qrhyjr4ZAYC3ZzIH
1nYYU5BRHcYt7V7MkNt/VlfxFWEw3yj7RdGGFbiLczZ5khDQQOFf64PZ5Ri8FW3oHckOyEQUgvJ2
yPaw5m45hAo/0xl8etzqA40PHWbx3ThVb3AkXxlHk72Pywcapv2bgOBhnwIjWF/D1VqSXb5CztRz
82tFCIfPtKLqtMUOOu1lMWvnYq2tsyX+VsPk6l/ZUGubcSL6qbzC2gsvf1bk6sOMevMto1G6aais
v6Zpf7J069FxIJ+O2nxb1+azgewLJJ91TAViUSbgWMsGZlEs8D6yQN3JkzE4zynJpSNhH0juDSEF
3JhQIFLpsN9HwmscqnwNgMo08iXntAbm5xLeYU/UHNn/PRqMyQa0/rAbkcpLHui8o/FyrjnuYWav
48By8oxZ6TBaI9iAdNZOxALzwHGsATpi7EArrt1Tac5/bFtzQt8ponxdnaPTON+rBJQmau91xbvy
0nq8nJI1YSYfT64vKNBY7fdY0Va62s51FSszpuE/jM6/euTwQ1lzBnPvVIkFGONkPdwBi+5zDoKV
vV4/77reeDFYo27vEfm5RvL0eutRaZ4K8BA1gZ9pVTBbNZw+o360pTLObQ0OZ5rzcOgXDDtu1tyc
dFvrgsV+aoU2/pagzQl0GM2RsY8Bhw7TioKqbTbSZxtXpXntKXoXJrumrnSsc/fHMTAKZCWgW+JX
P3Ohm1t3JFeNkzrd2pr2Ddx3hRXDjqAw4zWSbkV6nb0HuW7YeC2lq86M3Wt5M7yZpzErEjhv/Z5k
2fjYEh/iOATvKYlZS8e8PLTJ4f0NWZhPaK02veeeB07yxH8lMbc6e7GmlMpZaMNLD/ai85K/lTwM
+Y+po4B4ef1Vg6RaRpik5sLUY8fenyJ1PgzDISrlpRQXj29KK9juLRxRCrsMfD/1NrJq/KAVqBlz
gxQhh51Muf0qbB9n2cNBgOQfph2Py7ETCm82yoib3nyTnUdq5N+mzb8YVxNDcKpd43H+VosqebuI
SJfJj5s5NKBgeCX/DMKngba/Wa9CCQ9moXapEuZDfNaQONlX+LFzLO8WCVpQKBrm++gayNz+DW1p
3jCDU50KAzZf4L04fXcsa1/uPWF++bmKhEV6h9mITteXeZk5m7AEI8VOjdSgXiwdBjKZcZ/L2zuN
dv2Ei/CdLDZUL1c3SCQrGX5RNsu+WvdfMPvj8+5pbuOEE91k16oTQi+wQixRWmt1uwamfdedna6K
oymVlJL2twnl824GvOGefNAVaUNzlL+kpyPBVVw1oKUrDiTYDubfeHozTVMH+HBquvFTA3MFDzU7
zoqckEPAFJ6f+DXyeD+1zTvsr71zB9YCZWe4oabLDhYiKejl7r+CCpBx5eVloM3nyxHBq43IG1Gh
QPOGliDzoiLu4P9FDDq0gd/dsGXxJpZle69GqDvWeHy4uFssAFOKzMOM12Zo/GNiGZFa71Wzqo1W
jAtRnvGpJvzM7n1srr9JJtxaJ3918/7vkEIrUpA3JXguhWGzjXfUqO7Q28x9T5J/sZET2sdCTH9N
iHNRhRZlJp9YYx+6hebuoYNzMFWyw4GL/YYGgbeUp4Dl5+g5xvAuJjYcJaKLS9HgBuMDsg0xRbI2
gFFNMLoJlhBuLI+2H8aRaFXi2RkaAIkoLyEgebm7AysYlI5a9S2tXnK3ad+cblmU00WzqXDDYzxg
yXVXUO4AG+E/FSi34RDLm/C05/s3sqYQn1drepa/Y9XLLQd11hcLnly3pYmadGuZMz46Q2bsCgDa
CmENoBFDF92+P1pcP4o7BJxsSLIvVoS3WOHhLzzuA+cJSVJFH+46YW3vmpNMKNVtpx8W7OwcFqrR
qmWXpH28JXNwnb3WRDbMTjGoXukUZtST/eFVRqjDnyY8vpCfjKXcWCvnF9SoX8sdDnJcMzoG2jML
bZwoAukE7fDirzU3uXOZ5uStWRn4fZYYan6vnNXblokdCTsFPjjhZzDQDDqFGm7ZVw8lJ3HkTg7a
ATRrtrfyVEWg4u4M5vSXgx8bETw0G8+SAr0t/9Lr6nmUhv2KntJu4gNsHOeF3OStQJnYln7X87bJ
rqkl248lPwHawqjXKypWahacjczEg9dhLUsRjS2njze+7/y1RM9sRi0Qhq7Z5m9lqNCYuSGvg9+s
jey5oSqQFLjihcA1yhHzu7XYSI2+BsbYfCYwuq3ueI+RR7XdejYlSithu9w2uFDTZd+7WICtcc5P
djOBLp/SCx7Aeo+JGTqfkudMEHxKnut49fYuwuw21Vo2M1zANEyF7BmgS+hTE1SL+svxb977OTvY
op4Pq8vI1VkcPADs8wyz5jdLM4HQ9QZtUBq3vMcdmYGHfWiq7KMePYhDeloeuE4MDod05DRVwxa3
ulj0QSBqwZpMdMm5Do5OZ/veg26pZ+nwx8V1+0kO9iAaBoDJGyNEMVoYdABkWcJj2KxY9uUuBhIF
aBurHpBWnEMdwc5sh3pKZU/8YVmaf7x3k+oVZrgE04Q5CMDG5gBmm+utY+FMKDG1Q2GZb0Mcs/bX
bHyc9fg7OW527CW4qpWoyp5ZyMtOja45u6Ge/2bUeGFf8A9pJTH36DIShc2l2r9Q2RhOtjNiBsZZ
XxSgdZzKYbYR3oF9rx1Yvp0c4+VRIcmd6yz58FaoVuvcZjcilZyvmkNOROc2QxXGNgOyVHeTOSqS
rT8W3gEf5ifLuMAvbbYPhXWySlPf0DbBR6ThhuoS/UCMjJ9bS3lBxdlzr/MGoOR8gxv7iSUPzrZC
rtvE1V6ZQzdpynJUU/ClTF37cB080p4Xn3KVXdK4ywHkuS+mi4vBZUXL3TGcXD0hnFdZd/tPsOI+
uZTr+teqQkcY9+RR7V7KktYQ9aVBSvtME0+wthBIwbVBBe8I3UMDS7QhFEh0drjMBmstV4Bg4/R/
z9UM224R27kgRx6zhYh6NGO6KIvXxdNGXDXi6iOR0cOZHKltsh+01n5u6FhKfWnutLnqjvrIo1fc
c1qcjAioqg+v/Oz4JP50scPhR/QkuOF3Q161X/XyoUhc2Kwlp36GywzIDfhGqmMyMEGBULG/mys3
vTdzdZtSjkNA0D+LamEcHFmL0DKYXuDa7yrHONcrDgftjigiHThHmuq00BtZFdpZ0uyynKGKaelo
xnxjNKgcgKvIJ+wMZHe8jKt59KLcYcvgOuMmk1iTLBpTtxMbgQ4iIy1Yyz6ZOBMYPgFDc/i2Wvuq
Fyv7gZYTR7r2Ca8pwN2zW25zL3/DwXH/8O4VU7qZ7DpNxkEBo/aMC/WpIhh2gq60t1c8mlbqP8p7
lI/hRmw4++mHyja+7XZq/ge1Bvrkmq92ZlwaJD8Nszl8dljRdFER1d/JtnAuWWG+zCPLt6yYb0Nl
dFdI/cFaiF3GrPEToxVsel+0ER8hBDPy2BtTJc6+LDHnmWkC2aL7y2uIOGopkGXTrIPsfXdoOSD5
5gr7utfWYVsjHih72VseH6hJPKL3YQoS4haRMPj7fqxxWeO2V+U6n3rnz+K5LJoKbvtY93MIDqa3
i2P2dXc9jcDCu2G5/2zPpQyc+qG0I2UOYMaKBjywbCwZNdZr0jom52GUHbMe9sYKLbkdof/Ltfu1
kv7TooCCfc36len5cm95MANfsEo3p+SDJYt2dDVXCxsbz6pHsj20PdbLvcezSxPtNe7Z/zlNHY2t
sC/jJ929w5F9MxnopO24KCexI1KWBoPNeTjr4+agCE9FLpJ4nQgO4fwfdiw4Hksq1CMa24+i8d99
op80O2GjTLsTLEZwfN6MUrQ8+AgrbP+14uLLxGeTxkG48j6mzIvPtrejUGnZ3hc5vWZxMn3CJRaH
CeLn3XVIDxjWw2tGCiIv+K09sEN2UZBIIO4dtnm6T0sfLTVx/W2lRCApZNoknT4dlXBI4fpAKsEb
RGDHKcfKhyHAAs2RyZER1WP0ynTN1TcI1ILRwCvmgB6jGYPJmmtirBgulHa6c7c0v48p5XHmECwW
gU6MmKmy6s00o/voiWvf6HHZx90n9B77UWjLU4kFOsSDPpHaAfrtPJdx+qlLlr6D2x7sZGZCa42j
p9s/nbH+9UGBrsr3Ns43zgCPLaK17jwJkRfTJKy95Xmx6aJ1xWFZKtSPzjqVFd40xQZtzifM4SwB
9nTMkOnyRytaHfqPFJtDklChqQr0tlXcxrZz2Vc39GWVv/87P21l1hc26n+5AkRgdaXkP5fCie7x
JPrj+CWo+KMnk70H7mVgTTSDxXZDgI6rzuaMS0yf03IeX0DI05mOT5G5Q12Aqe+wv77ajXQjEGMY
7HX1V/NnJCjNyOBx66+q516aKHODj5aHSYIqXBzZxSlcyTBYvLY/VOYqIrfU/lAqYB+ZdAlQd7yJ
dMvJgtacaR4zO40klvY39mqNzA8NCZxUm43jrxm2D8onDIxMdkGfMIoXQuu4LyboqeWEWdMe/8K9
cSOVibcVi4szpbQWatYTxlx2qih2YYkTuYOy8moazn5IKGxrEIWiYWJr3xP1D8mmqM1cMtvbKW7Q
e1lxPL6Q79N50uUucEhtfndF+uD/b/1NkdMdjlqEjfKtVRRvQ5G/YMzDntOArPLQ04MqJ3ICaCoJ
aNkA35J4p7jxfpimMdSuLQe8auBG6kkr9F55y7UsP3nZN6gr3kS4MsMuqc0LDn4UWkCNZveT45t5
YPkxsvDk0C6wDIxGoTbCBP7JRcyslY34VybWb1nX04oBK6SCEqjZcf9OwdXWyWYnWAwjxmeCR87s
YK6V9tBsdWwbAu4a+p8erHZNHGWFHtyAIaT8BJeb8vQvVCwRdnc/UTXqy75N7EvfEPBoZdSW2I5T
r5x2AmSl9Kri4Nav7B/sc9KCCp+1EoJx1T4QRU+3CKevBNatnat1SeSs3QuPF3szcgANa/HhmUiq
KYeFvWE/4JeKr1h71gYmWmsycUF7i+zVqwPTVyA3uJSA+9+JKdlhlKHDzMTBD3uuVWPO78tD6zUq
KmttpeONJBXskV1hpzHmHetkECvcEGnqtnNjnwAURgii8X4AFDIufsTQV25Yqy4hdhrM2lb8VqMi
7wGcBtmEtTvTIfZjIQTgVrRUGHAOIIifE4PekXtn7YFSzwIJKkBR0tSgaYSFYgYueo9Pdwx50pM4
SOjDUHNOSHfx9wtktsvqlJ+gjaudn7bz0URAWvRWnUsj/gHfi/Hx1saLoANUYMY0vb0dJyKUDpGv
bNVuMPloEG3aDySjhfXur0pxI1dOiQWE3LjidBJMA0X0WdYfKJtboWic9PHR6ADg0AFqA3vN+kBA
GQ2blJB0Ng0YnXEMrkW1XV12wE3CZrvrDkO8snQ3MsrU4BBHjPH0ANoKNNDo5CcOCazEW07ob+68
UkSZXSvdTFmgIWujMUF8q3H/d0XiHfvGmh662dxxaY+HReP7LRmFbmM/H5ZYOacFXAhE4rfCM9wT
A0WYlrW7r+QCa90bligbMWHmlGufa8AoKHYNr/jpEWqEdqwHSzvCtUFgbuImpJOvwEOUw5SmuWgD
Ai+gxjo/rA3PCVNz/K2aYOKkrERPbEJvCymWvVpScPrmOuyH1mNlQSv4fljYoN2PZ3AQAXeCzq2w
5VFAGjfjLyM4/Z49Yj4pk+/CyIttv2Il2pSE+AKPRRQ4yB6EoduiYAO8BoTnfrqyFSeMnT9ZvDgc
zByKyuTq7SwXnDkn1xovD/R0PSdjaNix8zBk4vhFmL04TISqZcmp2zLabjcZ5Cx0tsFRW40uHmFb
PRDCJD+bxskPrXkoKuhtXvmiqsp6yux+n5tZ8r7QwHIuGjJT///PuDe8ne+3DYoD/9ThqMlEVZQH
6ktoIS215pK2k7MhsTKdYFMfU5xxxzH1LpqW4nhoOBdUTZwcm9gKJ0LFl7XWvrTU+oV/kW2lc7CM
eN22cfNHYRwDzzl8ZZpNkcLrwst3cpflgZ6cq2SBcjR7ji3mOsotzOxOSv1VoHQG1Wod44EHKUY5
cv0gt+3mRL/3AOMYR9ayLFPQMkARfIPQXorMp8YdAxos6QUHoRtOkFkf64lwvT7SOKQM7aS68qVo
kECkTQJqFDyr1chxrdAuhLyAwy6ndSrlmycQ85HaXCSQZsZ4VFGsfun8ybwfl/4nYZrHgTP2ouC7
ChKsXnvPmzl1cqU8BKPAp+z64UFvtBhnoftadO+Z97Gkybby6IEGOcRuRNRMCA0BPA6KtvuY9BVd
Vd5l6LO9bWTbtvlQ1EjotDskenViHtklWHI772WOYbnmGXk7fwk6klQD86Dg28wKcDI3lLNdpeag
qqBbYY6Y6X8lGPXaYgJYlRe6ID5r8yh59uqG/2Ig8Q0j1ADVHRTdA4VFlEf1pL/RCNS7MSybcZCB
5yVvMd1WE5aphLZHgVM7OxpQ9+Uc0tCKT5NYZIVioaR1GiYSBVgFWECdazJszZqEFT+RmbuB1737
bMA6ABz3SpYOE7dSIdslK8fv1F7n7NuTdtSBte9o94iRPzWQVsbyoXmsmRKwy0zfylmI8zWUHnA6
11cWhf1H6nAnLnCfm+qlck0EYnSJkSMU5jkdjsoI76Luh3Pr+yeOHsQyvrTOfeK7Dx0posl+19V6
hA5MWeNIfmq5IdgDsZOvhobr2U74mR+0tyQ3n8fk1XHqHVysCORqrH23UPf2RA/q7N2kQwy8j0ho
zOg4RmicFzq0fs5UFgVDHTJh00ax/K2IauJyBoMQLD2Nt/Cyi6LFHdxg1vwW3nPZAWsgmBOHcH1B
iWqvgnqppLgAOihzovj5p4e2YRcUMki8DasXcLxP8FThPfa7caM17XZlHVJ6HC/AlaoOmmfLkVud
8r4PQdIEKBDvgAM3E/ZtTe930sJJUN9Qc0hsX7HXbguy8UxASv8g53Zv+wT2rbO8em4NUGbVyWCV
Bl8CPYnVO30nqKO1O0eddSb0RUcVMVvY17QTQ2XN6Emzq4sCkz1vcSEGmoPJnU5InY9xpe6tag+5
cI6KXZiIGZUJprIAu2Cw3K0AGVYs6Cvs3Hz4iVm1+LyGp/q5tPl6sAXSgbux450o+k8cHBGpsm2q
4tfWnHYTKC8J4xmcvGm7W6Blq/FlIz237EOL9V/WuCf4x5vEuaDoa7Sgj8h+5kS4tE+57/mzLPPz
iALkQZC22/vKLig8+iliEzJ5fE5hoeUW1A92yIVLyWF6bLMTKbO9azF/qT+4zvcJ0z/wDGYd6wCS
dze530n3XBhf0ll3snrSWfIW/osp/w1O9tfimq3zH4cgk94egb05HNFc+dXqJ20u8RP1+5GPyn3m
8BuCwgjKi8JR0gCYgdi1MQiOoDCiLRx6Ljg9vtYdWIRzxrVUuALxPt/NBNuSPNLImJr+4ziMH2XN
yYglAXL2nsa/g5W9yfIHx/eGhK+OIJy1D3p1aeXEk49AhImqn11pQQIUwo3ufA71S4VnRXMkpK6H
sn8DHwYUd7rqzlHHohrXN49uSqNckFounXbkBgkK6jRZFEymCqoXu0VbX/poyhrIwEYwuAevpEVu
T1VEaFMSW4x/7jJ4Upw1FErcm7pzoTsMJRnL67FQxVHghK983ncDazD+bClh6Y6IZQbuPf/Chppl
8kIlJsfi7YSkPYGHNuj5GspdXQ8bc8Q8y66vezdLmvR2FTaHmlylwfex97B95jwWNYLGo0lsfdjn
vR91y89dDpSgnOX4Jkkg+fMSGuxFxRiSe9xT5b7BvBkS6NwiboYyXfdO/k4WuaMhyGJnrsZuN5tT
pEZOUjVYj/5fhhrhs5RN/OtIc43XACEEaq07JxoPNi1MPVVIImiXuaeLkJPzgGbB5oGVMWFQNypn
wpwYn4sr8JKjGB/6mJuuTOkmOmjFWZKmNZcHuDxkFcaNwQQ55VEPDcnpj7JkmUiFayPNoPGz7Vih
CCccx4ftCESTVCUP+O0w2awtwF4UUf2PCShwUQP09M5PFkg8fN/DttTFiRkH8tbdYQN1K4YoAXAE
y2I3y6c6bR4zsH+8qYM5w0lgYb8qHkbFkyQejoy5gU8iJrF6VpUcShBWlzI9PP7H0XktuWptUfSL
qCKHVyEQKIfW6fBCdSTnzNd74Id7y67ysbsl2HuFOcec5uSGm3kn0twgQUCo30A8I8wM3ZcJ6hy9
UmgxqcMIHejvhKOSnURtz7YeUhJxZ7e8oZ8dyJ9GZpogzZaprzBMsG/owHP/StPLip5I0GWzXGMD
4hbA9IjL69hT8aRNLJkqJKWZ9C0G/HeK11pK3IIsLrXFNQLzvqnZgeJbT4KJduIG1GejKxBNObeK
6AbDgKZku4SBm7WBjQhkKxarBob5xczMvtzARdm0qgQ3RQCL9bN6EzCGn0ql9YlFdLtU8gljdEbp
VcQls8iHIXwIJNEJBCASRHGyzEceg0HmPb+v5nB9vjbQzi1FeEKSYCvFJWJukISNXLWwzxVxH+Uk
ZKrRqVm3WqvMqh+9Ca0Pkr0R6N4aBEV16QEh2TCi3zUAu9JUzcl1AGjf7+mRCX085dgOaIn5ii/K
VStP4rq6T8A0uGwyaMG128AxPvFSz+2epW2ft3iisq0gl6hUBupWGjQZvVkC2L+OXkXhDbGWgRW6
L3b17GcF+zHAsez/mYC9hN25r7+D9lsZX+OG+d3TmMQHYjU3Ctm90LaTt0IEDmb4aP4iQ5u/9xrr
TxsQk/OalkODlWp8afSvUUTiWDL7EO8Zv6PKmxq1zNMP8lI+JO1ajPuxZeKs5YdWuaCZW2lUTh5c
oevfzAKqenCIzdiB+LUtouqYBsaO0n5fxF6liW+x/hPrqt3ZgXkz27OOIIkQMNRrE6xPgs/kep8Q
JhawYiEWlR+XYr+vPaVjQJ2SYAQhrnzK3QFVpReaGaJ6RmYwNs1vtThJRe8b0Ff0LHOlnkwMCiCr
TjagDBqV5EQsqHECEbZzQl434t+vMsd9lBtniGHvkQydI7Wwr3z1GXPolWo6I7o55QycsaILZuSm
6XxrVXkvMMDRpn0z+UGeEImOtio4t2qKUPtPWIio1gjdbN7k9lcF7RMy3xwiEke0t0wu3EkZb9cc
PxVQWENOGYSvfl8cwuVZS5CXYxKducbbOzksW2kwfEUjUsNkIIIEgFPdJP56hvktp7Q/b3VD3YT8
gAFbd2lV5hoTgrnplcA4t0cPtm4noYecaDYdAsBYuLe5UyeYERu37BqJe6z0y0R1eJ6+rQYcQ6j4
9D+uOBMILR+KvrzJdUwPYhF5Oa6mEos3RD2kvJxa8EdQd8zkqU6UfbO8jfpLpv6MASJFAdgO3Dtw
byUMVVJki8K8jVaxIYXFIZ3qRw3rQ76wWxWeaNRfRkYhLFZ+iOHYpBoZ1jki4JGBGuCEp46x0cIO
rLKNwIJFn8MdOZ9yUu0ZdJLXFEtEFgsniFCZOR0iQ/1Y6MaomOATca7r4rEsZZyGBDixexBjSnzq
Lkx/adRczITElzl9Q01FdQqxU6XmV40X9T4jWZxn6h3QfshHhOQfbwWhgvWxRA+l6M1tiUKGnxmy
biYJAQEmBv133T4IMmAsVD5A4SILVVAXINaTBVsgn9NUiUrWmx2OTE07Nlrkl9PsY/vpCAcg24Z3
/0ijsptLyRMgFpJjEGVu5tXQVedKO8IxdcKcgjAww684ES8GkwJWVD7w0V2jvnXW2YpaIu7JwKDb
LykxrErgDmSFM5iam3Xlruef1FLPIhB5smqvY0FZt9aWCHm20y2AO+F7WYVSCTPjnsXcQaqCLRF7
O232Fq11Kpmp8FpYCC379vKfbpZ2UjIDktwAHQYPi5J72aBA4vwScEFXqvySFcUD1Kkj0vzloOtz
HncRqpE+gC6T95Pqi6WF3pOfJUnJApk9k2gRQ+gdC8SVYrwkw/ASAAVa+00R+mtrl6LOuBzKiYpo
jWnyCgLtfVWOLgzyKQLH7Vhc1hR2TV02HcLqLntL1h+1u4IzY60cQe+rgb0R96b1T0XEXtEYdLn6
ZenvqyJEGj51Qzlo624x/JgVuk9icyvjpi14tWe8auic34o84SwnwIgJXqwjAqFdak8VVtsg0fdK
TEG6+Et3zsA8pgShzpBqWe1bwmsFKwN7jcvxs5QHSyh3RJe+tiyiSKkJCJNesBoUVe4zcie6RvNk
6MEJ5/AsnBZi1MepuMdpQJ8BCn0hIQRcblS3XmmMbh/imWKKHRMujY2EfJGNLKOeN/iugW/8NFCA
IeRsR7DebR3vpxZ01Lhb4saVsP+Y8TvAymPIfK9d/J74OEO9tu29aW4r/gXCsKBeDeW80CChWsig
sBOrKEa6k0yQ40KcQCz6a1G46CWMddMpAjpggEzpCmwlW11GhS0myz9LRX/TI8nKwBqLqHRFtQRJ
hIAuMUyPE9qZqCYo4woq6Sro7HklxbHLi/ndZMnPZ2kT8Q5UnA0Mg1xZDrdj8q+UtF2oIMaPnoFG
US5BGLnRqdvNLtFfB4lIy+JkdEBZce2bx5RSxapuWFjH/pN7NFm9BTge8XYS0w1VmVVZv+lQ64T9
b1NpFEoJ8i8dg+ePKBD+lIMApVeXGET3kxOmbtF85+idBzIvpHQN37whv/VNZd2homobQSKQP8SM
qMVWNn6NyZ6O0bEYyPblJe4qYG0o4ImFn4hJIy4ubJqrJHqsK6HS77G1HGpusjbOXUocoHQkFipv
FPzolSUFrZkLodTXg2O8+l7F8YzEAGiEuafyirUAOgWW7Crftuq7znBYFM4SjgWSbSkJrSubXVbC
Uok066AI5F0YMkUedepyD6W9AnFKZJMTM1hhTOh20ZXFm7ppWqcFayxHAkkevHJE0tV14TaBN0ID
DgFXzt2dNkGudcBe/izrm1ic7aZKX+TwCiQibdi2nEswEYH+gXcDmSCki6x67ScUIPe+DA86GyhW
PXZRH1oT6yGu+ix16xgvxCsZ5DTrhq1qrZuvhYwKyDd0G+SveZd/goj9mNSDTkeXFcSs4fwxatUb
Q8jejD6r0vhcaPWGovAs9rBGCUWMOUu5L3FOVczSYO90+tWCqsbztqYpZwMvylxwd58N8a8SQk/I
AYX6aGAK4rhaizKJM9fU72H7SHOc2BXDZcNlB5kQTyUAQ/lOo4/S8semvABT2QYM/JuFAdXIlKe/
DBKHvlOZn6Ek+sCFNjlQz4zkYnlbhttU6G2pWddtps1wCuSSnzbHrvOM+ChRTg5gBctyQvEKDI59
JpSVSPcilgSsplxtaLZLK4GYH3Z1b4JxtT6zeH5Z5M7t8dxVadATnTscVYEaTNeaYwnE0x7VAYhS
Lz6U5kcbhsSFDLAPZLhRyrgm6IrS4A4V5A1r1NozqAWCcCBvpOuYRdvHQCUITLCeqab24GdZF0PT
YzgTpKGvVaNH8nqKvlhRaWQisIotfoleScRttVqySNRLj/CsmO6fB6tFpxgp6W4K1Uda1bFfY4mO
EWA4c7KGfaam6rWR/JiadryguyRzR0cwuTBwVBI15ERFw4mQh3R4PCxFKTptnv/AVRg4ywkjrEsm
QwojFoUNWsL2NkCuQABpcjaV5BwOk7qT+jW9dTCZRypodMZtBQPU6xGs+gvrJjVXzK1lza8Zv+CJ
sd2/luBXO2+2eSrE+5RFDEv8tRfEUV1b9XdfIuOJcV2r4RydIGD9K0bMi51Z9weChvdcAKOvktlo
LLR9Rhabz4Qp5a5XE1BAZbvVdXoGq1McbOWXKdYnD5wMnvVhKLyYJ0drSdrprFf2DfdhTbYWJfHJ
OP8fgRNIoUiDgKzVl4hEu/xFIu8K7QNTTBMzw4T2rTC6r6oemb4RZV2UxpMuoXeAVLsVI1AS3QbJ
rtpgIofpFKnisJNJ3LqsbgaiknBhQFaHi6DfOcjv6URWXlwCD+5FzsR8VP8kROlnoPGKHsDG5+wP
gEV0xjKfWeRLCanv+Nt/0X/3e/SLEXFjSr+bJgxaErGgN0bcX0HU3DrdqL4zEM4Qtnytl3J/yKht
hiRin6RFzswdXv6UAHW90aKxzefkagLzGiVF3rTBe6MBLNrNNT9VMzLlLtd1jR6QTgUyftNu5zj6
lQyBxdSCnVaOlsqBSGGNwq8U4Hoo+E1B5SIHkPO9xfi1hJCoXhINavIiFHSvCQSfpidQrpcLW4/D
ZPsZKRQvI2HBsEYBvJJwsujlNU/R3C5gLb7LtLU8aRB+kXrTn7Kt2RhB8FaNCXcS3BmA64S3aTMX
JEYujoabroUcOkrMOAYx2SiLo10tbDfatP2NImstfAaulWl2KlEWtqx42P/MZAuaAt+hMvAICaAk
l4eJlm19LurBUr1FBVCXS1a9I67wOQqwuIhT3JuRfohDAVQ1YwlJi/+hCTf2Kp7ePma5vNTxtyG/
SRMlv11wCQnNSZr1aacsRDHOyKgG9JxgqYFiNqmvloygg7UingBzKZr+olpjfp4l45RV7V62Uk4/
/LhlJTE3hEK+GWJUOaAQEep2ae8mlbTgx+fenCJdYuSQDhu9wPiHEmHsok9w4BxY01ge5e5tgCAe
KONXptSeGXPz1XLIzS4c0J5ulJQkRIaKVmu4/aKchLreKcBEFC3bz/2CRhjCGunApnJRopqh6S1P
2y3Wu30ZP7vE3Ety76SIXsMhcxuDRMnqq9EVSJMSoiYC/JBtwQ4wZIH/7K8GcLaRq71ZYCuldUvO
BXwZOypBFHJBe9iOHOp1V2Xgm4QPRje4pEmh5V6rsxn9Pdd2+cQ44iIgB4VLwAxrcYH8Vy2+l7H1
RX+cgynRxRI/1tdECmu7Z4r6UazTCx4sKyEvrd2l6LSXCvvCp2FepAbpqrUn4YGlRL4Ji/5Vj9Id
JCl8PaRxD6/hMnvyGv8ZfDNNe0mD0qtj49BIBIc4c1PbGIncuA34aNlswQRNU/xXunKII3Fntak7
EBKgW1e963ay/KyXv1T+nNB7jmCpKprIgPlxwMBaqkkADoOz9J5XVA9nwTIdRfqnYpqZwL2vH1PB
nKUy/7UiRVl/anYaJkhlJ/bE9DFuRR8iq+xbU2IZ0sGGDXIlEBm3MZ0FyMGkcSIOvwXzv6j8gYZA
js7tNCHlor+IafziBt1x2u4l9SWNAOEgpxr5uLHd4fCz7gNjmzRlO4hIvC+mDbTNvZJsZPPDyHdF
4pM7R8RYHNyU5t9kHokA7KMVu/1TmItfQRIjy4ZmJTlmTKsEGrc4d0KqhgJ6oxlP10w6Lv0FJIsd
VoVdjYSWKkDq+5usatdReZoWQaQv/099DQ9WBrMYVswNxeaqpzB73baC+4BPRUsVFB2ISefplObL
Ng4D29AfZnmW8xpRxLJXO6g3aXEqwN3PEvwXnqhJefRewYgxjWrgUAjvFITThezXiDtozbJgxIbG
Do7XQExONNq0PIDheS8ZoqAhI28oihlyGHYVCf5iob5BBqYqBk878nPBB+ZxmcvFwx7D5infpiqt
CSU+WX3qK9Ei9IJgzjr4JyQ1W0gkHF6mXiPSNP1I0Cllyitu+Z1Ci9EiUt40gsjqR4GyDmSU+eLQ
7Uq2F8uMr1NjzEoZkNPcSMepLzcU2U6oHvuZiYYp3ZfUdK2x/61o4gvETBnOgH0Ps3dgngSF057Y
NacIJKdDm7/DWFhGFEnmHskFprpVoYcMnjRAFI3kPpcI6qB/Wj3Db1fNcHRWn8Bq1tFRf5f6S4na
c+yAkxDvMqLwSqqtyeIuz06onkwNf0HEOxJu1dJbgmsUk/aQ8CA3pIoSAgllvGZWufKgzqV5i3Uy
InBhESmw4dOKwx01tDGdJIGpy/I4sx+4l/WrUd1lZJZAKAkWfm/AezUK9icEZmaAiNoXkvYI+H4D
kiRhUweoymFVDTH4J+EAnVoI0jFvFGJX8VOgwst60uaCDwG9U5dxcSLfnAac+SwzLJTspXTWpc86
+8h5RcRgh8zIluWS6BPJroF8kMAijPzspz57ryXNtahfphKkCEOhREbVVQOdyai4zG8xxOvCTEJM
I4f17YYkRWjEvE4aRhhoEU2yhlhIj9QU+XJKupDmUEftZZlV2gHr1CXGuaNfWsTwqOYPuH8u9wxz
ZxBGMX65ighO6TnIw49U11dgwVGb7mNjemmyNVmVKGNCSJsueBuSwtbS6axX0c8gR69GsqbNMN/h
QxwtSqpIQU80G/3fBI44zkksAksSHIwJEG9gkHBcKuQ4E8VLdtAtwGArkkBJ8HpfqB+QzW/dSsWk
oovORmi6huSwOL+bPQ66wLKLlhRQ/EIcrTrz+aGejrOVUOuMxf+rooHsSYDFVNMkNyr4CLLu2SNu
BPTymiLMkeTPQSq/BrjIWZeRI06HyJ1KfufKmGe/FO8j5UOWXvUqvOqfUndrMJ8F7Q95lYESfamt
uG9lUoMr830UJlde1qMyfSdu/dDwyXCAv7c9wyZqWoOnebX5sg4ZgMoHeYP4Lb0WuLjZ3zL0b2ho
hsjEJlTuwzje9iGCHYthelVZPMK6H1rqrgf2aYmVXzdsZNR1UfIuShkK4/l1zNKXvi3vwmh4Im9d
oXy20Cg0uadjMQ/L9Cn1oHoUqFHl6MdwtwvwBLq5ULFsxE35Mx5bHU6vnTnyQJJqjvCW6E/DZLcc
+0sEyrq6N9jz5AYFfx9dciviT3R+FYGKqg/C6p3De0ta/QuavL1V9XZ9fBlVekeaHHEQrrq04Jdb
wzQdPgLBIDbskrMwZKeF4eJQVtpLMLMjmr8oDCX6420HcshkqA5fjhW4ulCas2E1mzNxo0QlxRSs
3YZnCO5ctJIZK5RD/E/lPNfRw0vc9iLullD9RUVQYKVHgSctl8iylcAJ65OS7MX2PbPMm0jE6HxH
Ak49G0uHpSGfWpC8BBh/eYzQEkQcs0v5feV9c+foSe7QFiXxodeNnZD/dYXkrS/FEL9G1UPDsVMA
tQpzheP+glAVvoU2O4CNNCiKpzy/NLXLAgQZmyF5hMricME8rtd4neBE9tydJOl1IlabLWxerEQG
F4nicjSCRGWdhZuV3AIFAM0t+cfhjWNdALKOFUZjdokCklvMNsQdlWuBWpisggeLYf3II9AQJP5P
/rFqF7iBQxCE2NsydV76sBCBbuIjghM20rKPHKL5SxT5mckaoC2G/jLcEQsjvAmWpJfYK1fXRC8I
cU1ORgMor8lZUrbGrctV+ztjExiZoi9LfDOYbh1862Ltm1Flkx7gZyVmqn5kCMpd32d+niKnhPSq
SeFWYlRisfjhRmFQMFYe8X5ZF29j/Ogen4d0olVAEzo9U9TzW9SkWWMHwSa/Kn/F54we/0JoaANg
RNjH/uy3L9MTw+mSbk1K4WpbvzMVsJAzD/Z7+Fa+8LqtiuOr5ddX0LsbLC0zJsU7cmI82Wr2EqJb
GLnJ+R4vGZyBIUdCNMwXEB/MTvAssU2klpxZnE3SVxyUjM6N4U8YtsrHyPK23i62tUco0L+oR4lb
iARbiaAz2/ql4bAgtCMxZfLBcgQIyU9+RVKHeY7GrxBeYZ+z2pVmR61P+qPECGPu+Nq6dD9V3Kyb
xqmwiOIsRx2wnCbkwDPQ9k3xN79BJUCnjO+CMnTBDl84lvKer84Vj7kv2uFwgxu3ME3Ebzy7FEEE
Hds89/xow0IwDz8gPwqe835xa1aE2Z6Mui7jZ0J1iPHODaqtUD7w1CAPwMM5hsdMdCzJoyV1xmGv
hgfBPOQRubPnavYpisOOubEnVAdUQuhgevhG+xJaHV8gZHiuzbfS7U6YJGRS3I0fTL7GL3lwKGZL
KGOjx+aEMQr7PUh49XKWWKeHp9r4akwmp9NB7+ERbWt4OD5qV0k7z8qTrXKYvYjtQ6lcrX423F00
o+Gj+ihVTzOPvXZJSz9ML23NjzChWYeZ01+Cltvj9CQxe+xfxcTNNa9DFQAYg6ot4BfVHz1/Vcp3
Qp5zaPU6MmDpO8hc4a/qXFkExue04Sa6cxIhkGbMhoGPYjC2UayjYmPbkn5LKBWBAJnOE2VBqz5p
Bjom08aJwg/FSatxYO00qMo7tgdmflLR4+NBhta02PhvyELn/OZaDlICEelQ3TRzcW/X8lFjyxk/
pcBJUg9Np9rt6syVWx+qzVi/cFDweAcYInjOSApiccHELPwCkx1EKHh47ElTcQvlxeztLvENaTc/
xtyel8P4KjOSj1CmnDXBGVUSmwaE2FvrI+WsxWuAB0154REpqgPfbtvxh0/BsGtKOJYsuzhpPb06
LbwuYXDSUFDv8sbnIUaFxjj8lr1GqBMSv2nWX0khAfF1IerOtLVdrXGqRp+aeNKng1Ee2tYThb1J
JGq251SXTDvZUvvMq7ZxnUsUpLHMD34hMaKNOy/kZuVA9tVdHX4vhi0RQ69Wt8XYmhXurK0+Y3rZ
ycQDpX5R/mXKXpH3YHYCKKbLpe4cFWTJHx8F3yH3ZO2Ya/D6VtHPcFv4ejp/OqP9rVAkRTvVojID
BxvtmCEW8mWUr9PZFsEaNFvaL9a4QrGTFqdqfphkGxDkOr8JAUM6CSgMTqGEVYAzYPRGKXei5GQh
G2DrL2yF74vNQftK4EdCGQoCBbFeyTbSroZHSzlj/VAOqi1rN1baW2C5Vr0RqYZSnFGb+oLxMLxk
8LGHE/YtFt48AcH38LGQ/0H2s26TmNUXmwqVngwpjcUFAl1ccfbKOFJheTJX2Q8I1QlTk1xQbw3t
EGIGrSDCCxv2JX3gq5LbA38uQGxJQb9pdOYpW9Q3+qvwF3OjLD6oCAp4pxsAsuwybsTywVvDr04u
zbBjrl/ADc34Bv9Vipt8rBi/NwWSnLVHridSpXQ2erucv4B+mWyIg+VrBjzIp0vOTYMXlo0VSoWX
btT9jhEehx0pX1qNuukxTfSFIm03UyEA+vJtFZQMwt0gEAL9ED4W2AI7Y/Dk5lQjOsJ8JKJgfhby
jpVb3O9NzmBekAxOAbGbJFduG+k0M0qLxXPHIaPOD5VlpuZMjORVTDdeUu6aluNjC/ggvY7bd4Wu
cJOGh5AP6y2fXA5iOfBzQqiRGE5XMGdsU2oRHMBtYSvD1qrZM0+0apv5APGllrzTdfjaUA4i3u4j
QbO8hzMy3GlrLE6d4xBjMLEZj6tna3EkgLvEOZUidFZObBfvXBbdIloIgDhIbLYyiqlhF79Plj1b
pzGmwvOQcgakdKpblCqdaCsV7s9taHggeSrwIwRYpK7cb8IX5mv1t0R03ZN3jAKOTxaEYm1ykm6V
5qhEl5YHh8F2frc+i9nuKyQyuOUuZEql63lg6w0jftLtPNRqQuJFyOKtcwdyGUNgZYMUq8NPohx1
gs7kfSV6/Gpl5KSqU8IiYJf/O0pbfj4C2yNWNR8hMsmH0JzVq4Z9DBwKi0piJjXu9m3zmcasJnxa
KMSsuHjUN6JnqJe4M8EFdepbUX6L9XZo7kTNDPwjjTP+tGTeUJ84vE68Fnxtrc/DQxRJ9hmdF+Rn
bCLI+mvX0xauiTgeUr7q5QotYlYZQpFCuOmPQvrQ+TV7m8UK67iy8dNgzyJDp4fg0Q/Mi2rtgcoz
t+2c3PA4qDWCC4RXBvZTjvLWTdjgV5sOv+yGXd105jSYGLr02LrvwAVZgmLtOspIBrq9BllKCF5n
w0OIp85uq/wupBXEWLovwx++POgB32WzNbvdbH2aht+CZlchPDReWxOMND6U4hB1R8ZYicjkEoQS
0jIvRVDQGA8mb8qT42K8cDPn+D5ir7wo/0rtOze+5sYbcQS3FSNu/qU96C/kH0BcIKKafomiy0B7
7zawcRpPD/a1uRtYcFOro9RYTtgxWXqOXAt5ZqvIx7FvbGTGGQ7vEFcs9rIWGgN2JnThy4ZeoORd
QQGjrVWivBzwY3GkoU+tga9wRGJ9pT6W7fSNkrq/VGfjtmIgff1N2XfEKiWjnS0II2E03AWDB96B
BEYHRV1iAPC6hib1B/q/bSZeKFD7gfkPlvANs+Ki+qUoiY1vrBXcOrz5Qr4l6yy1/LS6LC3oWxoG
19DJnAKr4ozsEINPrLd2TybHhagLtudcXymDdjLGXe5tKnrEjZ31SJMnDKjIlt8gwekjU8EDeI+G
+046YVcIGZgM2ybbasW+QbxQjEeVLA2EHMSpjd2pii7SdBcSdL8V5zoxIrhGDWok+ZigSXlZkMEv
MHtDw+Uxo64qaSGBMJfTAWsPMba8Fxx3vHTVmcfPGOksPdBhAGrQicG92oXNKRLJqFx5Ejx0xpMn
a19OBasAaFJr+cpjFRU7CloqgPiqM/1/U63NsE+PJEdycPD/jFsoZXjJZYVV2nMc92RpsJDxdcyC
OLcNR1nXh8yXbQUPTwiFibxdTp8jTFGgPlLqlCwE4m+r34IXIBUp/JnO3A71dckf8whzVrwKFXEJ
yGrg0NLcsmIWhU1MJlMTTH5kiX5Yxft+6b0QOu1UEapMc4o2EIktupHa0Vmr6p14X9M8Zu2XS3tM
RqQKhML0b6SEU5UZxIW/xCYarPEijMjwMl9l7MKURJE8e51og+mklYxP0FZWUBqDLYGRKBl4jMOQ
E07k7vLMlWK9WVQBWfVLWxGPoeEItoqtaBDaLaDRpkPohyuMz219nevLPPX0Gaei/CKQhuMdnV10
azjZy+JDaRanmD8z7NtoPYuPlpN3Jn8qIeVBkEzULwhkpA+t7cBZV65Z8jkPkiMiLxh9jaFYBSoh
7RO++ow6A/Ya9qPU4FjhZanPC6e/Orx1RgeZSPVb4qO0ml3WKJ2mbMbOgnBDu4XEAiYLkyYF12Oj
Xc0MahAPgjExc86MzdgTYLgcMyY+rHibgUm2ABA9dHsVBdxWrS9xzy7rhw+5SznLl2csfxcNqRMh
4db1pwrBpa1SOx9GZl/Q+Kjj+O5aZp/htRVfFRkr1tezyK6qBqyABeN3q56Y2AfDx1Bpm85itHed
gE1l9ZuofJCNhd79vkT/EH24BCLeM1THECd1bxpeM7Vm3BlqwEDWmHCVdieiQu07wsdmshS0ctH8
viZBSjOJUFDHey9N+o6FWyPh+DFVi3ofL/0Q9W6o0hjICaezZBZeaLFxEaY2Z/c1FuSbTdSBJmdi
1yNlmXCzi9ZWSCeOGWx9iK5IqmfX4tQ1m7uGAS27x7+2YDfUDbJn5JxK+gLmitoDlVsqsJ2C86HU
kAJqVpS1HUoNZVxgMhZD/U4g9yIkXFeBQDM+sxwlQNtOtV2kZ+legIjK6r86TjqPXniMzf5fDNUl
tLQAFYh2C2b8ClrwIOEiRAgssJ3X4azVqLt1y0RfJRuv7f8MnvuMJEn4DVTlVOqpF5h8B6E4YnKk
hYjb1xIpRdnnrGRNCZaWdFWLDqOh4gQT461OH5w8rp4apxLxSfiY/b5U33G9DXRDg6splp/Nzbnq
1e9GCG8kwTqWHuykjoFBvND9rAarZVYiBxAKVo9/ZYcbPSi7g2iGL7mUJrZ6p9BWayi4i0AOb2sw
GJtF69pb+Z/eGl8DmaZJobjDnB0wY/tS3f12gYaZnDaiYvVVFIY9zhH2BJlWU963WfJeiaHC6mUN
FSyPwaCgsqlMgnynoyxBEmh+Js5MrSoXlEIp1EnZ+qlz4SupGNyXpHih38DfY3UluK4QtYupE/ZX
dvuA7Fr2C2tM230y5qOGY3ebnYopvYvBmLAATw5gNvB8thQNHQkDcsXAD2S66g6G4PYC8DBJU3Xm
rQxsCIJGG7/WQhOnc6b0DRAp/OF1tGq8d03aHFLIaQW1K1571pD4dbdIHEX05zNxZiopV8MwAQni
c5TkF1GNbllpvKYTFMEeHwHIh0Of53dF7A+rOpgiuTYlEtSTEIt7c7BE1hG15E1h9IMmHVY5gEBG
hBDWGiJvcNYc2QCeySbBbM3hAlaUdGRTGfxoPGkM2WpiqLSAT780dJ7+/CAU+lm2+l+94f03hLcp
uNfzWud2VzkBKx4y6odzvmjJnpT6fWYi3Z56fr/M0RiDFon+NzXaoYPzKxjjrYXivDEnTpViOEgk
bqTIiVO+vJ7VbcFod1kuFcuhRFJ2bWN8ARTEwkJgDaQuFE5lip2GsX4aZF+9EbymnLqbCAEXP6IL
xfUFcP5JWgTeG73wIQKwPyz3Shu6mhT7lUVKSwSSlsFgeNd6ZKz9HyPPU6BOp342H/hIla67AU4n
60IA8RbQW8r0+DxGnqPQ0FF6eCbbTRH4rcKYWcm2tB+LdYFm+zAlxteNums6rth1OhaTb1AxZ+zu
fbWvS7aaRn5qIm2XDodmHrw0by+KgpNSs56xFJzq5E1ZUZDr2l9BbYz5K+9iL1ZeGgUbdseEIqdd
GxiUJccU2aQJLW6mGNMJJF9DbhP0Zz2Jj2RFlZQztyHPmTlmKITepuQrHT+WZIA3fiyUb7ibcKKW
TcvKF8qTN3YEJS3MtdgQ4tNCkVqwTs8nzakoQOIW0SiV+IBdSq4mwolM/CWBnWBIq1dZAleKWn9W
aMdaPhcpFrbVFOFZYruTsWYEhEZMJjqthPn40up2LyZ2IBS2OO8l0tziHyN8b1psT3TKHGaugNQM
6iBbmRaQCfJqqbR7jtkwLZ1pfGvMD8X8AH1G1LhjRo8qfSf0gFHPSJ+FInPIj20bIzRUt20fHpuY
A6bL/Ay8dthd5DXWUgVOFLS7JNfcAgRZ2TOrFEkya3SIsZABSHaQBotVMCltBLcSiubKUKxVoD28
AF0FB2X+hsm10Z5t351LJXRj7aMoUCO3FqPfPzCYZO5EO7iGDlEnaDgVRw4qXjWE7KCxJgBB7Xys
pjfRtE5SxnI5s3EOH5Ml2KfKspengViUnrS3gq6OnZy8V8fgUwIuzQriWHYLu9OCuLAZ3YYIYk6Y
2FMCMo8C4pSlI+uUXUKMbIiXcOxZxI8jYySwhr2ivanUYhgJSGRRp+YhcgKzG96O4YyDAuxAYTg0
kQxaQKDYodXaMvVuiT/QTjKmq5q4rfnTRH5V+XweAhVMjnGVWbR3HdbskTHI2NJr9MjQg97n1Lwi
QvLCNNpVRcFGgk4W1NRVZbgZm/zbmS3PxXSN67MGYG5jxeIu7LF/BOK5IUybM/oqL+RQasKhZv2h
5eZvjSRIWMw7BUiAcV+UDSBfYNdOOKIJ6is9BMdZFfwJ+vhKGNFBWuSHHi17LKhHA6Xlfxydx3Lk
RhZFvwgR8GbL8t4Xi71B0MLbRMJ9vQ606BlJ0yOyWUDmM/eeS9wJVHdSWhQA8I52zmGQ6gVkYbdf
B+qXCA9+FSw7XznmK6/lFi7WEEsvep8dvcxYJWN9Gm1G2uxsPM27DlEN/xTed2vvQ8z+fQ+kB5Ln
I8e4EiDNiZApGyTdAFbbONC0c5re3sPsX+yNMQH9kh9lV6NBvnkjVImm+8LqxxRD42eLtQFHYdKE
G6NzmSv/SKa6drdkP3zUw2aj5Obc8os/tUE2HAX3oUmXVKUneryGTqRR0Okzp7Md9WHYGngXc83X
ZCCl/qnCPQ7RMGsqA4iaurYAlFig1mKhv9dd+ZJSHK2u2pGHSUjwq0/QMOv6HtolgeodV6S825ZD
nBXIrBBlNfKvemxfLIoozVe2cxWhsY56hfSJ5DCygYbsA4bOuWUsJ6vWv9bMZa0M1ZKD+9grX2X7
0bTDYUyqW96OL1WPDpI0Jvz3sDaTb9mfGxJOg/6p0MbFFVMkvPzgmLODPvIExbeYH24fUKVn0dwJ
yys8M9Y4Qcv+SOzhXgHRJU++SRYpEDKhXXhfl6ihDhK3Q8praIXGt9v7jBxLeDHRl9qItyoSyyCI
Lo3ukUtL0qNld6cU8TprZJqhDtsbecIPnSgGlILHXklvzeg9czW4WYzBNQZ10H42meb8qRIPqZNQ
VeVAhBkhQecusSirEIO8WyaNuw5aCZYwFI3mKAoW/TFZiOzli9QGkh8dWmTFmS+/HeJXNTiuc1Y8
Dv0EX3UaCgEasPprPwmZxxu05WtXO0+vjt5rt1qWgfFTC5Q5cVG8QiQDhJMv+7o+QLgkn9j2jpZX
nwdLn0Xs4NUSbZUz7qppieBwh/v1ByIIVXXWlqV9hI17ognjRHf3dVHsHXPSWdQBJrzm5JrLBkty
ltremyXx1yAm2YSsLwjzSnAXNIV4Qpd9cnmtUgwbZv+AAfVeEktXyPSh7PuuPrpV8hClts6KjqcU
NVmtfZfpLAz7dVKYiEEacSv9q+/LHwokFI3twpw+blLUMU/3aNuKG8qmr8E8IEo8d0W1tbTkpfND
AtOKkHBVTR0bdKq1P/q7ZOBhG9Qf8LFrJYjQ9x87UkcqwE5Jyw4tjnb6lBJhoZQtW422ILxVqXYs
pDZLOrnq6v4YiuZ3kPnJTJVlblf/SymRjjEfDRpmz2lvkKY0t33a/9r5hOByNqbZgkcYtdV/aI44
5Vp+MAfEm3D8hgHlevFB1NxJB+mwHBO8U262p64IdOPdHktir1xmlkq7coup6vB3RSD38JHgQKSz
xtuTrrgsmGx2CgcQRIYg1dY1ypeafWoZJZONiDdvsjcl/7IYLpD+V2D3g8IDD+tHtkuh7DqqCFG+
g5sHGvlMUiY1uOICpBgCwQCvrJZ+Eb5AWDcEiFXDLTixljMw5DSAb10pljX2GpVxaoaKQURsqNxn
xWRKwU43GC1WGxgmMEvsdB5M+JYGSqP4IxiWUuHT7ZnBUoQNfgseDOZBgxLCAm1ZQtDE7shcQgHi
kgw9+WLIyNRw3YFYCgnv6zGY461ZlzAjdQ09QoFE9z1KkCzwzbnBB1RB8mWHVRaXJBkFa9n+lPUw
75iWl4DIGvRZrUfsfMU2kG2T4bmzcUgh6JMMaZ6Tkx9TNXb1DqzHphMBPZkP263CYsK62cnRt5mL
EXFMhYJOQ/DgkAeXFM5GKS4SK1bSPvripEDlqWOAtso/h6lejT7WEhbKKLykU0hIj2V7aFYx18uA
87cxEYOzVkZi5htgiGEIYJtsexV5KqHwU24phCs3wmtGg6jmT1M4M4XlWKU3c7Iq2Ab2KDndhR0E
pzhu10rFCK1rtpS9C/8o0XomHCvTG+DDQhZwUlWMlFwj89HOfozgwZwKad6C6rwf2H8z143Li9Pe
yrLfkg+ybOo1Zxx9FT+ElinjJFEkWKDG4h+Ta1sKxsN6s7ArRGVwIyL2Gg4sT+13wJ07EnLFkWha
F+QShmezL7FWJTscDGQ1ZS7/1cmnUW0i3d4HZrtF161/4GxbmsXP9GW6aVyKraRGwJ+dephAOhhE
nwEuAdxvIXOoHFkOvMP6myvxrRN79I1vGbbm+mtA8KQGDI+tb5lT6LUpG5CLn/GAvCfeDbXGWB5A
H0B47DcT2lVPtq39LZRzI1f8TiN+QP732nczX+vtL3aRSvvCH5tEHxIbXBKfyMvVBaCvK3AmzsRl
UZJTxw2XiehAWNkhxFSBnbPeeAGryEoeE7d/AHBCxlIeGB4zXQwcbUdeMqodJApXVRFrsObUsJ+i
+BGIk7Ktw1zMku+uPI3u+H/ZnaafvOOmzF4DElrNvFZRC3DdQ/Ll4EpYOHJmjyebV9JD52kjP2AC
STHdIaDIo2GuItmvh3fB/olagWXRo5ho3ukf6HSWQo8SSBTCWlJlmY3TqyJZhqAAyZTiRmMWalVr
gCmMXzVE2cYR/l0CJ02fFFHSm0ukZLg7EVWu2xSlbPn0MNhF1ktBtY/tmfU7xBqukhpNUjLuQxwm
I05+CcFNYLkWoQYag4cGTwBcF36rNQ9CdzkdKMSsLgx0HpXarVzEJcxXJaQBQz2Fvsd0lK0fB1pY
4ynvnDVtOFlENf3o3kek2Hb+tgXNLplgF1j8RmgKEriPhSJUCQfKLZTm+p7Ox1TtjagYIDDuFoDw
3L6fqUyaJBq8sWDrE0C1rHBfIfMc9HUKE8ZGnWPy9XICtAr2HV2VbF1YaK4EeIEdNmAyCiprVoSY
cTAl+8qzQhbas6S+2DBfo4EGEhct5yNjMEBtyXJUWYoiytUQUHjc1SFjQuS2yDmXYQhMIWIsiCmC
aK8CnsEAJqvFlWLH6HITwHIl64HgYSb4f30o6CJi0uatI8HUIFkLQWRUR8RJhIKg0z4GNz1wYyxo
Glc5xhLfzJf6jgEaazKakWXJMmYMxjmgd2KES/i45lEhtxZmhYHvZhig9QGq6cJkkybGquSPkFjs
xhAvcWldSAE9kNJVsYXwQ+hkaTefNKVRGe+gNS0tb/pnE8ETjlZprDpsU15n7ibHLunX20bDjBgQ
ZVFk5IZ0UFBUsrOQxyIpholJTC27NniSmFoWI8hpbZ2jcZVaOyfnfG6ibUAfsSY8Ba919cZvsgZ1
0YQVjFFlTju5Ah96hQyyDBv0Rdz0YRdtYGVPq97YeQr5mybsDNqLM0mBOUNN+59gxsybX6R3gaWr
zib884z5H6L+YW5m+N+jPwkms6vkUlF/q4Tuy7kPjI0AAy7z7xpGDi9ZQ5qBlX+01QWU4f/OI9Qx
NqBL1aQPpxYlhhx5PjYZ+M74X5ScXewrZliHTroR/xR6rHC8B8pFHRH7cgMjWNoNGIaC5JK7z6Q5
W8pP4AMxRQJjOeSTPWXG7wM+orArb9jtjbhN9UsmnlF06cKXXv8SGZ7WH07zKo3nyMDWYO1aK0Qp
Re+gIF31o6Anb9FU9axUMuTfnTxb8qBFq556you+BjTawBtNBw/HSu1PgX8GO46B/C1CD22jNtTf
AL13N4RVRnpW5W3UX2n8a5tQwzPYeTBKL5LOr7+HIemyS5KKB+2hESbbwSZxkJ6WkB80Nrat+0vT
ZmbrICuwwjUzL+YJQhgbtb9NsOWUW5sk4hHHxi38irXsx6Laz3AANyyNXHgfTnuPWigyQ7U0Bh0B
AAC8NFv55HIM7BsGhAXZyJWHNSwEBeMkmEeM8uCde3JdLAWgjwdRmkcpKGxExAklWDd7qH49w0K4
VD1WtgmbRCYddNKSj8FjxKgnF3P8mhTCAMPBOPBe6dZbHT3b4dUKgHYwWTK6OQcLZ94y6U7vmUsj
exqZhWkPDHOusvOKpV0tqu4vsv8xUG4Fi9qpvnOY3rgIexHNgMxGiom6HNHhKEt0p3KWFVQfrYX0
1ZpPZus4OY6gizp9ASDSHZeJyryd4iQjhIgrwydStTsA1eSb2efBvS+/uHIV+50ENx71f2kABOKq
RT+jcVNRxJvtr2VAhjdvfJzGeM/EpS3+ygGi+Ml1N6k7F4xf/EffBsvEwkzM1SvW/EHS4SLrfTDF
p4YemBlA/cwqlFfBCk2o9zh8FosgvrnNZ4Y4BkBRh3mz6RKQUFQXW8cx+aAOpb0utafF4r4pLjk1
SUoJ6sn3gnogNGaFMqBd+XJZYttIsQkwerOtC69jJ85EfaKjAIkT3xJgJKP6LApKbRRMuH+CDjW3
dy66f53GHjvbefXJKi4jijY3gP/BLFxklJw6W1wcCmBDgmKSMvKWnBObVXWF0Mb+sBCHF15LLi0y
SeuLSPoZsIiGdzdNmUeGd1d88g1hDLf9V66svOyzQoVWG++99xOBoihYiYTRNxOpeROfzeZYT91j
sZfyLJ1LYG484xjGZ/4zCZdBsU3ME9r8XkGAowAKR1Zo0qVjuObhQRPvTLYos2SxR9UYI/WM+w1G
IGZ840Kow8aU/smVtKJNt47RmjodrslCOU4mv1Fseid7TH+ryGQ3hhU7btSTdKL06usurDl1hwMQ
BiDpZE+E167kJR2xvEJa0uJhr0fuVo/RZpj2tk/2QU/s3PDP1rVVBRKCYKyl7Gi1NIOYUY3kRG0P
4hn4n0o4gQYGDEwLQHVLA6GYmCvXl2yK6XYKF3lmfIaafwQU/h2gAfVDJt1Oc40i7cKu59NM61U/
WbLww8rGXnLDlqncRMw2VQZOrgT25hW76ChqE/JSdHI6UjhCgWK0/9Br7YpUHxdE/64GOpklwxL+
77pNHpGhs6aEKFTEDDjzldHFV6I6t0OnbI0pXDTodwllVe62i2QCtNfFfkinZo3jZsqL6d2PgkvN
jjDdyWHvyIpcJewaXfwSZnAn3fTSkl/dYTMTNjox3V+R8bnOGF+l+reCkK0jjRcuwjRf00Zr7fgd
bit7mwPM8uNsNSbWxqfEsWFOAshAj+5sAd8robuJ62ZjMLV09HAd+KS4gB0MKfl0okYKhtogcowG
h6VisnrqxnXs+jfLxolnZA9d75U33WodrM+boGFBmnfdY6zYTAZs/UkRu7QGX1LP9Yc98WDDksGd
zxOA8Ih9JzvcSczF4dgvutnQSaQiNTJbIpuoy7SfkiROS596lOolOihZ+qUwmnY35bpmPlOVNKhu
hmLubdmstKhiC6dARjGOfJObGKVMwcpw1qow2MfiYGblp1Db9Qg2fXJcZtPCaOJrdRbt8OB9SYh6
A1FSb4Egqtiwzwm1rkPGA5fAeKoNCgsfXiMtOFD9Ocj0PfbGS6d1sKn+2qQ9JgZrxj5U/1oodZS8
JdhMVcn+jTkPqel+KpRuyo8NzmMkP6oC9NHrJBFPViIMjl3/5Va75Jm5yt1CnOejXqvr8oSX6TPD
NlJkpHeTf8UqkLUATglLaN+9B6nLbvmmq4jFArMIvz/WmnY0+d7h+hw7pzsLWz2H7AnbGLpIedPl
+FXJ8Izh47N8OdFALcq6P59UEiA9bb+5Q93f95xjRgZdlM6afc/OdIergLLvWI/OjdZ+85tACytd
5V2o7tms0qtFH4hSYGHb6c7ysFjaK2tkTl+0l9E2TnAl97YR7weWfwIOrJBkharbiil/Ho17vx5X
RZtdofLYhOFmBJyrSsCwRutvURy+fJe1qZSY7HVmxjm49oxWzsn1BW6URdnXC4PYC89ZGTCmU0Q0
aeweGrS8kRKsetJ0iRwGMu4TPQGRuitYi+Iy4GAHsXFWG6JAyaWXXDxkagELb95K9U9Llh7zTRza
o/Gd+4CfciZTkoVBoTXrOKAQdu4S3EidfEXtsBlR6cQmWM7IXhhFs5x6wxDoizs+bKasFttcvpA1
aHs1LM9Grr27yTgb44fdKtuY7boL2WoIEOMbb/NEvRjOZwwkDAw4uQERLif2oWA6QVCs7cw7IWJy
bqVn4mxmAE7gN8ajuRVBFTGZLgAYsrNDZ0z7uDcJ88EVPODdP98etsB20UFqi7CR61GgIjQ1poef
5njq0Y8SSoQ8O4RxKrzuYvnRBU7oEazKmohLFTFSO/poWBFANxFxkCGWjEwuXYUyikKib19x6iEN
IfMvTjHQAPU0qLRi0OwInvOMIRM8FBvSYr3m1tbXOWTQkJe+dPVzzC/Dts++5Z7TBvU+6C09URCw
s0B+2U5wCShxYU9ugdb9i8m5a8pok7FhkNJc60q5H6AJ6BP6Vck3qUF75gzjxo+cfVH9NEh5RWlh
10i3wvPwImAlV+2D2xt76xWe7aA86vwCyXYhLQF6u3FxQ5wSpf5ZoWouwP31qfUcB+09UpV/QZ+e
AzEuQMg5r2JIjpZIVqlEAUkql2UzoMNYnmnBNrfqdxpJM4RZtImQe9H0txDBnLteLOiG+Kf8BSAV
AGVkzeASQrCUn0dnM7qfPgdSHqzM5koCcKEf8J58FSQMVnvRrbV6G0UA03gc92Z3H3MO7TUI0yiZ
qiKfIwU0gX8Nqvc4/g4BqVn8arJpGh8hH0PhMuzDbUGL4JlnPdvUSF1pX7NFIa6gokZi/cxvif2x
vGvG31BGb1F9juPPur8xeu1fWn4asw9WID3FvXltnDWzN3q+sn053irTNlLbKO5WaTYFqJ7Kmzn+
QR3+dfg3Wa86+Ydg3OA2T0N/lzWYQwo8fCKN8gOmiePsB8MVstefhMiDbvp2ByJ3zN+0+m5KxGcf
OqCnQv9xzavGY4sCfbKWLZGtV8g1sssYA7O61/KDKtuM7qR14y6juMJd6Ki/SBBYl7YiXYzTyALl
YIIXsUspK8snf/g22kOi4zZDk7Q1lZ2TX20H/+WhITEvPycV1lpMNzXdUuH52Jz+8EosxnoDQ/5I
oNzMgBKeCN5cfqHGpuyFgte8LGiRSn7SlT2MDTF+SbGr2w+n2wYUfoIjgsGfwgq726X+th+OoDMq
hFxsIpNDgxUWT6r+10t+VONNT99BTY9ICaO90xyK5qh5AdbY6M1wfyPX3aa4mah/fRA8vmmxWZ1Y
rjMyDFnPk96DLL2CidqHV0gv08fL413omzBATwo6MkGLVWbQ7/fUdyrGVfPbctl3v2v1hu+s83ay
3pWApx3QJM8g/2nczxEycdu9q8zympzIsZep7GvJbuCMJDr+pbeApdn0B6dbZ95SIYeezGy5CY1r
4B4p6FMs3JYD7OHbKf5ptH3gLEzxlUAY1s5+dTTHBbbNMiTZhBP8XpSMvJtfy/0z5L3MrmQ6hcWD
gb3m/6T6raGKZr3IO+AyeXX8a6qwVNI/M+sQ0DbXPji/4aswD31zYjacWjBbZjBIawtT5oOXZoxx
b9w1eRA6lHtMvRP77toNSNy3/vgvtPaZu0N4lTdMVcnNOdmMbd13updA+4yxNNe8cT0D9jxFoHPy
QF8x52LMczLl58BuPuuThYupoAFJxNrkTeuTmZn9Tv32dE7wzQPZZEgxnL3iMHDWQ3WPWvD4X5n4
iiDFTJfbUeH4858eKmKSg1DLRIs2O6T9MrR/+v7d039j/c92bpLHq2fkrrvk12DPLsncjGiRv9oO
cFc5t2tEXuW77u8VaDP2PEKHjeNdmRTRWBnDs2uCblk3/qltNrI+puPOEZdGO7r20a4fWXp2xHuM
IMuzjDcH64nm3UVyBviuWCc/WfEXKQejhjMj//MDsAPuy4U6EkEf1hilw3AC/HMI7d8q3ZLRriIh
Vc+Jch70O5BnWgS21T3OuAcfvYrhBP6Bxkeil89Kv5vBocZmraVLTFuDQBd0sDuER88w+POMGwMU
G+OgJMco/9KZNpkYKk1mbio7SqZKcHN/hTj3AfaD4pkxKOUScL3b4B3L+J8YDwbcGu09rf5NLxge
U3XyvmnAU7U/JoodBovBvicMu4P8Taa3wNia+qGqlmN7ZNPWYzLXbxGmAde/esU2S87egLBnXst3
okDAgyOM22ksOk1951C0axvNP7H48JnXSlwG/bGdwAWYKBuJ+LsfS3Ao0HpSv7DniRLYxDhbTxLt
X4GLShkhw3kYsdUN/iukIQj0CM0l0UZT7jJtKqHTwrlmiv3I8/BLSarvIU0WkmJHG8SvQ6U599pX
gvvvrdSZYbgsFwW5vyMBcizp1XNvUx73UjzbrEN3H6gQRwIw467jzgkRIUc7I/TKs8nSLmNnkRHS
WTXZQdNLUFQaoHYtQAQLUJtPpFISFghlPId8b6LWndBrSvebVCUiInjdjhFai8IUCNJ9bBRsWf6g
fLANC9MJdUBuPA4kG21+b6w1h5GPNAvGuCYejNiMaeViS5nz8mUruyk2FPr+LmWCjF59pcjqbBty
HnfG/P+FJ3EbqADritVnuBwzBLhOE4ZMOGwetBE+Hm5WyOKjXNatuk2JUWG0a59Vt2QdVQKdGQd6
q7JfNZY7HOG4mirEfitmYNwMqPNTBf062nF+GNbcl6G+JKJ53hdRs2wkB6Ie0UCVo/ebaY2+TKCa
FTpL3FjZuIMWgWMRcxllUCBUG8ukGQ68w9e+NXaZGhLQmArm1YqyNymiWJZmVIN06eRlcjGwyXDo
w8hXq05+6K3c3CWnRJBk6TLUbatqIvsEHxKLdzMMn4WCn6We2LhWnvdUG8XOTdBKFgFHyPR5Q+nf
uIRzI1zivugqksa9H4dhuZoDkLNAy1UAcPm5R5suBrqkCL7bjv31zKFl6xvIy04/cD9AryDRRHkb
NEwwbO13UWUO66Y2/2rXzYl8+jGzdKJ0lMpMtmq4GYk+X6Zdieq7ZsROYhvg2qjWl0w6c/VpamA7
R3QI0tJ3oVZcq64urxoPOGtlcLG4uzqr/LZg2xDlI3ZsScS2LbjiTZrOtkhgGyige1GyzsIGV0Rl
p/ccVZCoXyOGoNCwtBXZiJyamjEP0ZfOBlFUK2KNFkPuEOrVxUuWkS6Ck2nqN93rZEQzh3dydSls
7a/UmTBIp8KPyFiAr+wKfMEDRmW9VW6W4p3AsOQYFsldy7386GZVRUJmu/LL92ZEVOm4IEejzMw3
kjyuoXWVQwRTwFf1bhtHlD4hDmDI/nth4BVLnRghechVm8qdVg+HZNI+qK2P3rSsV6ZCB++VpLxn
jLzxvrCbgUhPFFQV6gtfxPBwekzZfcQbazLdKSo0E0YN5I5/MfVBaO+HzI1PUo4frkjz5ehGK1Ux
jXkDoBBfvJFuvNyzV6EkmCpzA9Jd0HK+DQW/xRY9NdFogFoGBmcO1Ox6lp3XEdGRi9JX8UU7wavP
8EEBM3JQ1cTqpRUjUvrx2jO1W6Uly2RLKh9m4p8ovPxdX3RAWBrcI1mksMZoNCZ8YM465zQ4AAjG
ArSW7jkOdZWzdcjEogYJznDYEOaLYsdTrc6UKIHOn0zeatu8kC+DNyBJD21ms8uIsRGE7VXL43lq
smKy7FhfRjUm9AQpuW5iWil9E8OsSqxLQfvU+G9l3zXzToOHgR53XnuMuzpzlDOjtxEb68VnbXTp
W14QKmEqNe4ZVP6Q84MZiS2IjVqyOHJGYS4RuchNGfCq7JyzVFnHFW2S1XpQXNgaJTGKelvWYNUq
f6kzrkMqzcdgpjnrBDbKsrTZkYVtPxOEcRCDGC3q1sJF4Z16iUReuAOYfKRVgLTbTTvk6Gjj8RWF
ZHQpYNKXTFZucWY/eNJWlGx/TJ4Bro4m49G2ewLfN7AgFCeAVy8rFqyPXUkloP34EGasAl8GGTwb
tFWXxOczjuNB8AKFm1RXOqZEwV+lY+ASA1vJHgkC6Ck5M+l8Vdlc0gwLcZx10OO8i5fBdFN8LFjM
LTjcESimZEovZOU84ybc+4ayY+6mOJzSXlG+2s68gxS6Skx0IvHnna7pgPMrckX54doSfJ5Qve8U
tu/KlPG2MFh8KcwmUAsFJ5Fxi2j6OdLb7cDqE7DFI+bMntmYgALbWBQNGwF3CPZ6FzJMGtC2ECLP
j6zG3sgqLW2SOxR/0kjs8ds11E9SKj4z7btjjBQPNtH1kB1IGa4Xet3/Te9p1w4Vf1NBYXYPwo6M
TWRAFJCEuJRk0c1cxzo7Abe6k7aER6fw4W3gtjUkSBwfrCM4Tt4ME3GwiA11VY/5c4LOQ1hG662q
/SJRiOYIWn3uRdN6Cr3ZGDIZt0Y2pUg0bha0aa+3KHct/SeC+4zAB0r6xM6LM/OVjnV6bpBi9uax
G9OtlwzfYSF14lqY77X+tE1NPXIXssBaQk3l6MUslAwOSURbqncqOR5FziqfS/phEHVWmlMmFW/8
svYq/HX0imX1m7XMaYOwtJed2LHBRcUtXDbySB/tyr8MupOtEbI73JBkW2aLQTgNhyFr7zat4Pfl
Z7tS2UKSXOpFMKViW5wiVL2wuQ6NaQGeV5u738BGCqF9IbeVe48VTGNgBZk4nKCf/Y7to3i1WE9Y
tDPrPCBgOjV0XI4z0ufyfhlcMh1loVev/ZbOnSQ6Y55n4E1H5K5D/EdDxt2580e2n77BT1PRjVvk
qOFe6xYNvnbdwZXkNGSKlSbeNJaSkCQFfrnqbPb8HPWmMd6s3n8qozZrDQ5TGRIEKG1E1kWB588a
uKcGPNQO77FvmB+uOl4KxdTpjZv9oBevivyPuG/RjIS4cZWL68lgCWyeHxlb3YE9uCud70DzlgX4
2U0Zqyl60Hvrp1urwcrUhZnLy8OdgGqXT8ev4Yahd1Eym7IU81YQ40+FeMPa38U4QDQd+inerly5
ZTnwAlPUP5WYIDttfc4Gu5trlI2xYiMzgmpWkPWVZNYqdeuO4Q302R7Dfuq8IkcHdYQdBrns3Rtj
3LqMGXzmrHPhxfcoc8nZisqXQDc+F/+jRWrcxNpcLbLvARtX0MWg00O2MJ2r/UrFu6testILak7d
oTgw7VXMuQvQJfwUMr6aKo+l56Hvlta80WWMeermK507q5yHFwMHJefld3CqYDM0YORYj098Zh9f
VMJo1GILwg9JiU924k0peIDme4dwAPYgsWXhwWhTglk93SOHxdjnrfhsG3lM4wez3d8waNeR0m5I
f1tbqGpc9aZVGGb6pmN5bFX4juWvFf95icHgS7JSKvBoJ9PUwCMVVDrpK7PtBxIKngw+i9jA6ZgW
Ba9qjF88AT6rZ+RntcC2Wjw8YBnUrVRY1iaqAdt7WGJKANDMqqgNh21A+SskDXml82kYbn3oLdQq
cdA8LOLgiSBgdIOxbt1Q5EGU6TR8J6wD2EFu2imFOIWmMpRQCh3FYJrsfTvT/y3vaALGhNa+M+fF
YFu4aLDEuijM5lmanCyfyWWcqQb/Y6PMMks/jGaLZkcl5M9MUBmVXORxTJPPupfUG3J1zeEX7BQW
icCICLeh40RG4ptVTYpLoK2o9sErGQbJ8x67UQPCViVwcqjkKOomlnp3eJpmdU3LFdf+Qq27XyeF
qx0cmxEQS2ujw2xaudZza2eNJIVXSTP//3cU079mLOKzHw9PpyvompqKy9vAO58hOeh9cPsgxtna
qK9u9D4DnXu2Yir+xpx29HKuigpj7tCJDfIXHlirPaSAizXSa9wSnUPsY6NWFP0mcmw0xpBTf52l
gvYuEFLMNLV8hCWlXVTqJJam5b0SYII03DmlJHzQVmLSeXQcUEoCPcMh9jPLMJUVTXy3aVvR4Xxl
A+12+OdZTresDYCHId2kINtpMmDBqsntre1UPZSo3F2SA74Riuy3ZhliXW9Rddc2s0wPGUbU7SF0
YzEou7s68iiMjQ0OduyQpptASGzce8XQAt1VxyXN50hT0X37jOeDENVSxVEQKsj9YA7nOL9kcPXt
1mWCGi+Fm8Vo2RM201GLCBaghmM/mkR9ej2Om5yMJuFkp24KtvFT+S44o/hjo3mROh+kObwjmqbC
YS8KAODcqeq3GUwKdmHvEzV8xCGzwT6oEE4XmPkh/bDj7ZSlQff5NrSIcfzgZibKu+LjEI8CE0Gc
xpa4Mp1vK6CaQoSBFKkBrNn7sE8YUsxEGsQrFwOm0li7APojAwjUlbXreW9DMjly9HytihF2Wnkn
ZXmmGuNnIWhGyaxhpmNv3Vyu3L4DWphIbS6hRKNQR2nqorxB35hDAkgUbHHQv+9aQQwnu4iGu+il
TYg04sUQKOskJ/jORVViPsrEwx4fhMsYEjBqL8dbtMWwK4XMt1lZcQhzVvRiD6ISvoIe4ccewmyH
D4UA2Hpj8hAPMROIOgHPSjqVxERhhet2TH96g4o4sLEfDPk2SrvfnNjKmVfppEknp6RMb5peG/PE
eKK1+mii8t48shNVyUSrgb0/hMiaHBKnGFYuOwdpteERIEiHd0WM9Zf0YYC/v340FYPb1JzrwgE2
HScTA5pbgJkyfLuv3Mrf9NpZDrH1KNFvjbHy49TIpy1ZrHIdpcWocuOXRA5kESd02X1oBdNWwt/B
RtRKtxaNTUyJRJClDlQWJsnrrkLmRUY13cKnZdStsF4zvGoR6Ec7hwbbaebeFH0z28Z1eKddB38a
ROEuMMylU8Y63GBsBIHBViRaYhSEmEV6GJOMojq3poaTprPcBfy1gR8P6TBG9vQk03IXsoRSEWQp
3QCxSzuHwPpS7UIu/SkoscZhOKbUHIZ8SCPcc8mrAVKF1mHZaNZmg5AWNFE6TEI1i9GMzF1iHeAK
96pYRy0yNw9yfZ35+lpLQzhWDYlPPpjhSRyHlxRjT7MRNgJXBYpJQ9fSFRFOHau5joo4lcj6FIPQ
Ayo3hlvZT+y2zHyrfSuD365RvzKylrTGxhIA/yROx7vmanfgsbQMeYilSEPzZdXHqgV1ZkcY49P/
GDuv5ciVLMv+yrX7PKh2uEM42rrKbBhaMIIyycwXGMlkQmuNr58F3pruulVmNfMSSZFUgYC7n3P2
XhtHVTPCFjTsmehYOd93KadqIkoZRoXeXvE64ahsHAyCssUISzjhPJdX0XsXhC9Uc/wNUUuFwT7a
iuJQWahjDJOA5DBh7xsWmkuxDUxSTqaAnzWgaGMAwYuelp+hx8e0rS6xMd8tQrwmGPkdKAbiLgkP
kXGtSjLz8tw+xkH3VHvc75XusjNJ2atCK6bYrotgZhzFTV4iu02TiJOGByTSzhE1VObIn0nGVJW4
e3bGF4+su9aw7ucl3lXL8BGHIdYBtvVK1Q5LQo6HTZKK4Mq24WTPjcWxlmSyFMHHo8zCCE1/eBct
WgOsRslkDit3+Uke3ra4J83P18bhk7QymEhZ228G76FqWSPayiLEQby4AVuQrd5IJcL1XJ2sID5l
Y/fOEoNjLcGUQe9gjxtyj6Duw/f7cxG4wcpt+juuRdgZLx5B4DbGYYakkBixTwK6yZbGIUf4IB6p
koIUZUZzDUq5nZZYjax8nvr8vm0wmERCYV01X/1QUHppfpk2KbdVNT65hBnR12Z1mXixlEXzA8Nn
tSYD8wPl5VPdwu6dciwOkSTabJaccmJNZzsd3I3Rl8G6/SyL4k4Z+mC7BuKdgtgXaH33Gq3N4g5o
VsK3UM+RiTGkLtXmUL9YkZyPrcQmnA8gGcC6QoUQEW3o4b51071dVhgLK07kXbZ4Ykcs2YQ62Ciu
14by3z2LBpE3Bg+G2k+RfEJJ8YvgC72ZBnj1bkNOoIUOOyTb5MamcWIElLi+N0JnKp87PPtP8/jh
6oCZnaA1nCzBISOT2b4NX2MrwthUZjMNZlrdrTmS30ycGNCThK5MH9yxV4G9yFzoHAL5VlXKaZV3
3vdwajmJRTBvU6G3wUaRFIx4kKNESYyKmoChDqCw6AiTuhFDF7Dij1451o1szfehj2vkZItRkNZ7
5djfzCC4p6t1S2jwKYss9mvWGJrM6xaM0qjYluyu+lX3ckX3+UdjZwREsMKbTLzTGlbXUkOi1kbp
8UYRQrPbOg45YX0YcKIbR/eHqUQm1DSMR0yHNZgT6tJDXAF4gDSpwU76KH5WwvAhD5IERXAb3gKq
mTSNr6FhDcc6Xdg3/Wq2p3cjzl9t+kTasg9aIxec8b72qNFpmprfZNS9J8L95kThCn7giOaJG1BX
QH0iNNXkO/TLUywBZ8CPfhPE5uItHs/Ijdb0VN9SZA4NgqcWi6O0EmJnK4+jNCeXuQvyta9ZhkXp
PA7GfLUJEaCABkntLHud2nGQ62GaRNY2R5PT2MQh1MQOgMI/+m38Q1L4I2U1CZgamE55jtQbTVhY
nyFxzfwkI+Us+hxl8uw2zi/tcw9StTc5hv68eO46jdWc07fsAc90LVyIKvXI0lgeSDOBX5EvM1G8
f0z3IY2aDgYOW+7MMs02Xqme8MPiSUAXls8wD/BuxZIgp2hQx5grvR0dcJIhFkUdL6xCkhWnCPNb
a8PTXDQypLn9GmecZogfvBk2u/CRtZWeKLbkmi6NZy03Uvwas+6b42cPOcnyspf3oIjjixqIPTFc
+K7FBBI1qecHFfr0e4Kl+w5/NjzOE1sUYFlvXWX+izVmL36MkHTyaQEuoL0sSKBkhvVrRaBT6gL/
wO3M8mt4Db4KTphxjORjHuM3gO/K737Mc1qj82ceQzLsQiEDVaMIe7723JRkjLzEy3XztE+mC2RE
dcyavH1WzGfsAip43xaIWEuSfyr6SBurTqa1VzI/yS3OPKUN073uinr5Bd+nyXlpCPXA9RUw+cFp
Qcx1vUtckNpqnpkQJ9/tiqagq927vijRWBiBXIfmvu8gd2ZeEVyqRjc3nMLlvlDotZIYN32OLBn9
JMJrcsmifU/AGJeS16evKnVoclqUEwpr2JvMJ51JA7q0sNAjf4WDRCLxxFHVyG9EAqMqHSeFtPXY
I/ilaYl2OcaqSOOUp7Ze9xpUeNFL78Yv25qJWcKOHm2rgumy13sQ7CQzYZXx5cqCUkEayShgelRE
5KKNF+YWg+QYph30qOlnieAzL6Z3uWRzDQZov9l55F752U+OQMmbynXKmDQjPHAfl9NTIXFfdiMK
NS+FOZdbLh2Qkg7kvtJ8B6vIww0aobn+HLQ42gBXzYDhiekC9Y6B1hi5no4uJCVXJu3Wz9pX38nS
TWoxQMgNAuRnXqB1WHyHUfBaFD2Yqo4+Ac9KaYQcYLtg8dLdaSIK6LBhjcpqUC61xP08M29YZYT6
Brbee70CSKkBFnb2g2pSZ2u5DEcNoO8pe+jKTPHXictQK3NbaiJ4HE6YTl1/Q8RPEE37ZCQ4Gap5
Twv5e+o64MLwm7ljCQ/OZCRq5j99fzgqOzc4VDIR7+fu0lAiDAmlY2uM5Pq5IKBSmCqQMjCDRGtC
5qpVbHQYKFu5TJZ7krnvrc55qQJ6YKYB2M6fHDKAzepY9+Ohc0ABw3fN1+OvLIjcFaJ+nwOdiWmL
EaPxbJRze9uQiY1VdNw1ytjTmLszprZZ1fQQsd2TD0hk2coygHYrTOfcieZGusOD6ykoXT56YHcy
tyqa26PKkE4WjLa2ehFt5B1ukdmib2HHNTM9TZI5yGEX4dcCwFRpA68JE1TTkzRaewX5lk4l6HCP
xrpmfHwyW1o7BaqEqjo2E4mZ6dgv5S13Z4buI4oHzg92Rlj1AAnDI2oqqwq6EFCzlMkQZXQvqVCY
5C0ywINQPGU5t2nJITJ1dY9FNrmvC9+6d9rxxg7IH3USlNL0QgnLcVH8EtxFIinVDPO9HF6S4zqb
Mkvytar9ZDOkeBYGQC6Gkv2djeN8iu6GyZZ7W5KyaNNkpJfkiL1JTDFnXQ/VZmsb97FZ7jUUtAGr
+jGc8m9mm/WH1CnOjg94Rhk2ST2mIqpiFBsCNAgbmRhrBZXxRifvV5NBLdRO+W6EHhipyn/WQGfo
CPBkJzVZuC0vhWicYJZKF1J79LOzwLuEwvnoXUH4NbrOcsBIg8Rgcn2A9V00bex43g8UwoQ1yWGV
Y0CIPIGCGt6oWow+KZhbRN9YPliq10iaDQLyUku+UpH/KON5BNOJPn2umPJkA9Gyb83IPiFfLURw
xG3RY6NA1OP8mthA60L7bYzP48Q2qcLhCseX8UBw7RoLhqsncJD1AWCrnrnm/GpPlUssVPWNAGZn
hSrvobDS+8EgS0aE5o/GKe/JraJLwRPGlk0/lhmtT8cB8hCwYC9Zhtz+8vTM5XtkTw9hg3S9tfKH
abQe7WnuaX/Bohkc87mz0wMHeObWPY7KCmUxPzb2b6nMIeyjGyEgBVfXfF913mPdvxhkWjrOfCaZ
RN7QuoNpAeCs03R3W3fu9xnD1tAmwrN2sJ+UECOlOR3pNAVM6ckNprtINUoWT+eQJBLQFVsMdaME
QjGPSIbLXT/D05M3LdM25ffsmERuk5XbjdOuAJAWI98m95kLAhCmxiCRDoeGm3IGyWhm30OGR376
GXj1Ie/iS8VS3PxKPPZvt6PX0TObqo2j7LuWxlsKV6ou1gnD8h2ntoZjEoqNwtiIxL6PouyHnwUv
TAHhfvTMdj20Tv42oKDv9cy8jC4Z8rCAH+Hc+kToFd6dZ0jWTyx1Sm4cdJo159QxP8/F81jihRQw
p+viuRkcC5UyHFWPaBJFdLSviS1hTN6q4keKd6fgDGS3A3rF8TaGuZ8hVzJRHgX0YRIArbnkXw2O
OK5u7Oytju7SrqdBh5kVA0zHmZ2c1nWE5YdMPfq2H2ar9kTWh9zgyIDmDiJ0FJoruSxMlaZ3iQKI
7z8X05pmy40Axb/0AhXk84aibqA0ramsg8haYWJVm4hWceZ5oAYYCJfRPifWFiYvrXKno6ykbcUM
itk3TFSUhNYAKZJzofVOQsyqZxQoKKAxO62rwlxZaF2yZGVXTInKOfxobdrAubcb57m7mVJaeeQ0
9CvONHdDjO0rIbGcEyCsyZAQWcQKqVHZ5DfZAMiMxXO/qz2PTdvZV8ZriUm26V0sHtG2JJQsBWyX
dBToZXJZEtk9hLKjoHjS6bHDJ8fadqZgabnGwW2A/KDP34T7ZNMdTZfMVJ0RTBSxz6GTFjhGzM8g
F/COdfWi205xfCm8raMK7KLwPP3epL72Ucl4QbJZclWXcD8H168A3DIZiHThAcc0MIEGZFT2aT/h
msnP9J5xVldnbf9AgJbZ2iEVFm1kwNIWE0SiGvzwXkI0NW7eZcnG5wD0AZnk1LyaZftd+iyLie1e
Zatei9iDmm9SGQE3KaUUq1DRWk3LiFm3kT53lto6Rr5u8/axFdQwagILaPmLcn5nS1CT2Agr8nG9
dRkX9rMkDE3WTfjdKjCJOh1IBIa5xkOTIdsZ034+zzZK4d5xOlRLVnvMyBAF9wKPh7RvSkiPbbhX
xlsQd/2T6gHNNAM1zvjCZiO66dmZ4+D+6wFl+HTqOcn5rvGcpmN4Ee6AjQZp/zXQ4Cz7bDwzJalO
swmNyc39/FwMzLom3Sd3TI+9m8YNxE4btU3sABSO2cW9rONvVlkPD0ar1bpXk3sI+p4kz9G+RHap
USOVJQEPXAWaMemxLNH+cKMccf9MPzxXai6tGo5u0BXPy8cJqxgUYlzHX/zCYfLTn2ZxZtrfH1xi
PlWsi1erCR+MRln3RZthceN/f314ThyHpJNKb6K+Y/rVlhWFZxzuMxtBeUP74HlBpTR5Rj6k6txj
ILhDlDMnr45VkLdUuRerNqYt8+7iJZzzB2W6+o5pV/U8wPP8+jAdG/r8Ja6fvHGrlZKh/v7V149H
P98PBQbd0eWA3owI5DGFe/BVl/PYlNsb6mp4Vr0htyXqpseigC/eKLfllb8Jx9D6KceSZq1u9UPk
ITLJRzpsbRMFV7cFqD50qr4R3lCf2xm5T01Y3HM0JPZK48R4dFsUB05j/hgaK77QbiOkwJqcT0mP
rr0Tni3udVJ717ip72wJIo2f/FJHwK6Fr9tzi1+rTgcKtaCeXqNy/ijtsLqj+9c/VNl09dhxLZfx
9BzsGrggkLsmdZ4NDWvM7B5S8q/W2rBfywrBb5ZjjZvLOtlphV5HoV6gEDKaE3SZmwgExX5CVP5o
kJXowiMLzbI4NLIdee3APSqSttzFTvC4DDj2rhV6t1PYfXdV25wqrK3wmMYjkLbQDvhMK41Lx0qe
0Fy8nZK0Jd5yPE5NKlFFRTiEMuNHOg+857BnwAZDPROk19qDL1d3RLF0wBOuSQaovOH8S7ICwO+v
h8xFIjQnmd5R+946gpe88OVwcuJ+3gazBo3PK+hutORHAKztbUTyByTQuqiY4EK6qAzpXF9dIjxW
I3cr/aim3zh+mfI6kda5KEtkII7YakFQYVpX30efzAA5QkWfYYBO7FVhAZi3jkbCAISEXzLMW0AY
8IzN4d0xd1bO6fBmjtztzIh7Iyyn3Q09l3N0PfBp8S6cBsxQUftmRR23v06mU+jAQIaPEq9mqG7i
xinr5qDgvLnLsD2khTUHxcUz0alz1AaGY0AJqJmVb01rSeyWHFXpGe1LL0Qk1PWRi5INnesgTAQy
s6w3nMsf2iEPbkcHLLZOOQJn9XRk13CObgKALXTb6TsqP/xyZQT5u5EeiLH5TbSyfspLTEhNC/DX
0SktRyFXA73q8zSxjxdDW50U3Eid+TPHQkGpIg0EYgXYCvazQzVKCq7JPLlw1vBGXT3e7rVEYOck
8JZIbmoLVx+BSOQvNMc4BSTt9w4MPQJd+tFAPY06fJg62E9N5xabkLklI2HRrmJhQi5H5luOmfko
FcLBgNfDh5D5NbXjtTEhl7ZsY7iNoa0whkWs3UzGSDurQkRDkbPl28bHytqq0nHOlPeYcA3pbiou
xyG1okOrh+ZVKtgbApOFzQoBQ8hOb/UCqHEWazvsgtylng76lvOJHVV7mirITJSId84U6301Wkxr
e1GXlykEn2QCOQP3UTPZ/XrATQERas5R3v1gXoOwn9n0FQsUW2o6QRhrUyRby0PTMlE3ZpTlKF/0
UU0ArQnxuy1SJJ1R15+YmVFHlnFNsGMvbi0R3XflYO1jt0tuYX22N2FVF9uvdy0jSW5vZgsilOIm
uZkBTi46TRoWLd3B3JXEFhrNExbC6k7b2P5MneIf49V651rmHVHd+Jfctj61y4OoUkhQQu6jKrOP
Wpv+AQlK/BNSAFauOp0eJJqD3dCon62wP5I6q06e57QYSTxByk6ecCZpDiEn2TUwovaJkPdhJ8u2
ZcgHpdsqnODWQalw0ziGefWkgjeVEobSefF0yUYJ5kJvm9HWn7mPaDSRk7GpPSioQeuTXDWreSu/
oWaKaIJ/SMrIwWickyOz4jJ01LPeqDhrD7i4AG7Y5xY2ZlRT7HQmOrlkzOlPeQ0hxI549oZFGuhA
kS4otI+1E3WbKCww7xjIEXMDMaABnK+rvVNhB9a3kjynPucVmPsTdJgYn8bs090KJfCqbsAZW9TI
moJG3Hf+ohkh7FYY28LJ6DDZsYk2jnSo0ExOLU6oU1J52y73h2VZu8mF6zCxtpJTYPTJSfQp3zej
7JHIfb6NNjE7c2YWe15O7y0smMso6a46TQZiP2Hj01ZB+LzXHZJCd49eaZZ3vqMpBEPO8UlwpAgI
T07KoKnYBWUjLiVl2WNW5nwp4VWoFqcbPbjy1Ep/PGmDJLkWotfXAyMEUlXo1mra8eeAXmwJJOMI
jRPANSlf5qscW/++7cyTbcX94wI96kLVofBS/r6NTx2L7G1Jr4T5YJ8/6oo0kzwa7lhwTzPmyVvT
qiRuOzo55HKlnuOcZt8AJ7U88PegUwnzaU28tGITiinlWGTkOlIM34pKqHO2PLRR/DzhS9p1IvQ7
+NJ87Ouz8ZAB7Ir9e6q8fHG4PtFwA9oPDeDy9fD18a+3Wjn/mDpO3//08a93lVhCiGRHwLZX+wx+
qyom6ZGjfZZM+tJAoMXdGu8LaW7GfuhhDbMCFDkFDcm7EguKREHhc/toXd7NToClf/bDy5gbyNHn
xEw3Ol0SFBoRXky4g5evt3gCvJPZNOB/WDxijmCnWnniyFzYpp8eoeqrmUdte8uAYhf2F0PQMrOb
5e75gjstD4yV560O8EhEfd7dpvRjq4BjT93VEFTz2LvOSeddcxvFdOy5rJGyerJwse2D/qV2zOFo
1MlwpG8uQD6l9vdeaE6BnefD9IjdWzf1Xx2T53koRQtuIrxHNcZReLmCX2+1y7tfb9WSVg7TGlCF
/J3lYocsuuAgZDmDquYhTRJ8wzN+vQj9RWAnFd+nFdevB5CheGwb6zQJcVCBX+4xjtpA/oP2CGmw
TG11rpeHuKrrnZCMtmw7/+XF1nho7DIGmSN/WXHZnv7nocTlutexSYpzrXuxME6R2kEfIPiEZY0y
hjFy13gfnmjIsWBDwSb6a4wC+c2lQcYmsMwXPdJqPcyuYYl/I2x0hyTHwyNkVsZzNGO7jEJAx9lQ
Py4Km45CdjT87tRPwr79emC8Em2suYKqMgfZO7xih7CEjim2hHCYE6TLvrRGVTJhJpvodiCTKGan
/ZVSc9UNhiBH+/nWRTVxRAWjzwxvjzqj/pV1cS3r/hJjJuCeZjVNRnxP0zDRpLGvqIzhsRmoK6w0
9B8nVJwr2dIdUCnncWHY6XL76KfEyxkFkYIIueOtor/6EDigiDKrAUnUsaUB2zAKQkJmXK0X+iWE
egkb4qmhXud+0qc6TT0U8FRqOCzBn/kOqWtuUL7EQpXcN5xzagiGGRKELWP7Y6vh249Ywg2KrLWZ
Q/t1QXitiQiiVFTaPIiL8Aryeq1EPA0JCo+eRpM//ahQw6zwdUQXB0TGKarFA1/4Evd6OsgJkr7P
IAdFyiZ1M8hPDW2pGlLrxoeZucmbM7NRQrtDmh4lzMoscgApugLHRWg+0ClZm6X7M/YqapreU3dj
Qm6TnzQpoRuBTRifotsSKu8+Loh6yMaaskqoW3qfZAAtLwrIPjkT0AATac8l8035YcU0lAZmuHE/
+ns1VvI2T/VjHD1Gn/5sGRsvb8ctmKbom+DX2OSzIJ2bvLRN2cYeK4eNjsk/FvZP4eklNW8xveXh
U5DI197OmW6n8qnQ0KdColGP4xIb7Mji2HaYizIprm5E1Wbl5Ihwqgt3cULJkM0YcCdGahIJy6Zv
KoAemozI2LPqW+0hyG4iLSBndRTDWf8kJC56UZOXCEAyxwJGOyS0HPPiZ6m8VBJR3uz723hZkiRN
Ow9FOKJWjEF4iGAvyfxHGqoQp5in173TjbdoUQrOpOhJ53CPO0BshtAoDyMIICNSS2BCO72mhtga
RmU+Bn6/0KEKChUcyReEhfcgMbN9YXaQYbogehp6FyVGFe0HX9Pu7tN2O5hu9KzM78Lp5WNeF/Ez
GOBTBXX4pmxJuUbQOT2Fk4UUPRh+zQpqP6o1eWQSh8TGA9/PleeU1/ndzuvCaa1S2GaeV9C7iEL1
NFNNA2xiLFQOQj5lISrRvKJVbRfM141fQ3lrhbK5tqmBdy5dFhNOZ7soEvGDHgoal6FIsYlAiUHh
Ph7DqBt3yLBiugFe8E36sB+APAfbZnCvI+ONB2gX333T6D+kWIpa6nV7aRfMvnzxmo52KOfATWuk
9rZHgwM2nphUrzQKXPs96S79+EmAaP/H3vq1hZYGdrphwHubaqe4NnnSkJDgG5uvd7MpLa/ZiwkS
cBMQjcfJz6RradyRLZGDcrCD15y0IT37eEE7Z9dYWXMoNTZuvFcEFHACocCAYSgDHV/E8oAmZNqa
NaUeFkaguxZ0jprp40OcGfZD4d5rZG70vkccGVbFpERWcu9lJBRCiESEghoSQVlT3It6/pYOxvDE
uvUpRjAgvR0G+1yo4NE1bmbCprnzrfzTK59dha9rsFp1TEaDg99y6BwXDqV3MxvwuyBKG3d+EaCS
HHFPuqH5khU+E928vXMr2FFFLoy9UaBMqZVAD5yh4TTb0tz1/nQfT5171vo1DJAuy4nsH7dJyDh1
RiJUKIjpC5Ljo6b3Kh7e0CG6j3OfbT1Yr1vTtfxt2oTJC0v6iSxD+32sCRNxbcAUE9MSdCwVwi+k
gS+F42a4qAkoDoZ8egiM5oB0PF9HlJC7mpzBp7BGyRUMQ7PF0czqPDdYrYaR+iy6edMC+KMFg/lC
i5dZa+QSwhlGOJLMXuxbx8ZYFxH9ChUUHQL2PA351GgG7MUgG1ZuJ6ZXMEXRpOpzHocNiDkEl1Uc
o2GJYNoCxZUATKT3IZrWOuh6bDZuqquNEYAjWYD1t16G/yeLfpA1tvMsYAjYgKjRYYtHVnyLcJZc
6lGOa7v4ViDZgxtChEPVNBCEtBo2rtF7+8Ch6pgn/Fqjk9Tc59CWLN6gGWe9/myGKvtAAFrSJopo
9XvFneA1cPD0YiusnQdRIldAn9nsQyOUt2MGdd8JQuuKZkSubdtCqNLGz5S+BrA4q7o1Cu52WdsE
HjVFeB68+CPPGOiPJThcOr9ghBoKUlenjzzBxcW1mmrz+2//8bf/+o+P8T+Dz+KOIhEXQvO3/+L9
D577OgrC9p/e/dvus7i8ZZ/N11f99//689f8bf34v59++1XUv90+bp/++X8uP+6/v5Bv//cfv35r
3/70zianuzHdd5/19PDZdGn79UP4RZf/+f/7yd8+v77L01R+/vX3DyII2uW7BVGR//73Tx1+/vV3
acmvZ+KPJ2L5/n//5PKn/vX35zxqP3/+dqK99LPI/uULP9+a9q+/m39hIQbk70nsdI5kFvr7b8Pn
8hlD/8VRggOz6bhSOUpq8/ff8oLwk7/+7oi/aEu7rjAtk9ep7fBVTdEtn7K8v2BUcR2PXiWHHPy4
v//fZ+BPl+p/Lt1veZfd4fVrG34d9/ffyj+u6PIXoj63pWO5tjb53TSiI8HnP94e+JuW//2/BBQS
h2RUMmW64hck3p6xTHtvqWQjmRfZrXuWAF9B1X89jLTF9mVtZ5dctgOBd+FAB7iwFzbwu/LnbvcP
T+jff91//PWk7fzL7+dorXjaXNeUSimuyD/+fklCzyj3EbaFJc5lxBv5KlNM22kz4ntH34QXAzrI
8u7XQyGxLFS58VoNSOCjqDbuapN+SlXCQC0rQKmyztWztNAkeG1ZEh42l+tYJPMPlKH3HON3mdET
BOWJ7IlqrwQL7+WHdmmq2+NHMDTiUCClPMYOdUCYKSbMLf42+j4YYit72HFWjt6J0qahkDcFqEPr
nSoePi85Cz29TRmwoGQSWAyDx/AQWHT1Grbqb9IjfnRZXVOMXs7OnaBZjZ0zMjIskwlJXnIq5gEz
acKMzqb7fq0iyMiaVJQkdqL3uERMkleuOrH7lSsvQOZlBdFjptO1YVr9KXJyqlzAzt8yb4wIMBvc
dUnKwlZVqHrYM2lvLes042sb/Zcif+GPv61m5Ovag4flMe1+qMoa7xznFQx0cLS6etqV3WLo6kHu
jr239arIeF9sK3ZVd58cwn4Jq+2etQk2aR7aQ+gqJk7avAtcJD5BQrRbWKnsKRNB8jRtPHrRq3BC
3mYrg12TevQwO3XGthI8FFU+cBGCh9Brp70ZAkByWucp1T2DWAvRcQ715iyLMt8WQ66JacK+5QXh
rqMzdNdmxghey2GUUhXXTC3akzIyn5RRp0dGrAaHEd5NnCC7EjHhXWXvyGdYjf7VqY0/3uuEAXpD
QPycgmM8lQvOriB4Mxg7Y0e0lGtyJEcWHZ4SmZNYmqw55MzPcQN22bLyal0MJwbR8yWZg+b69ZDP
xMFAC74dm4AJDn44dSzbotxnnTveOh3Bd1M6cNqcWyI5ymSpLFN0Rab7ZI1Dc19YE+yymIa/zdSz
mEdNAmPaXKeGY0URGfbBCMrP1tTMt9sU6p2bZJh7gJn/NMvsQImrMRcmxCr56bqZPBeJt0Wgk5Vc
y+PXhjoJUN5cnvloDGpvEPiTVWTY8saQu7yBOMLoQbr2SOm5ZLSITgR0PHUaMUHt3tDsGSrnPrfi
6WPiDSMe5u8GkD6rZ7tDxkCRZLGURJbdQ3pBwhFEY5HQaFx2siRy70v67E5SMTBt3Xsni9Pb0s5v
UUK0d5LwBPDNRWgyViNeNJAP9jg3p69rh3L/pxM9zyLzz2K5mDkfiL2ELbdrLros3ZPKnVtOBOLc
LQ9eDh6LrAtrrcyMCGUoUrsoB8FYoAqGY1qnb3FfcifX1ZMY41OsAxgPhhDPY0vZidQ7fqPLexek
Wfj+/1gM/3UtdL1ly1CmrZTLMPLPa6GfoKSaXHzsrYmId4qH4hyEiA0MItcRIScuA1FfSvs56ImF
VbBLdflSRgyezHuAht61sjx9hS/KEDwjIjCOyTGajDn9mFwiDVrmlzr1K3iQycGnTttUxTDSYclu
/v0fAibrX1Z1jQvFYvfTHCFxav75L5kjh0mzACs/1x6kX+yaozKmvYpMoKxQYHcV2UTneuldKoa6
+Agqgk6BiN5SDnqXIKSWCJ0+fg5o49xY6BQ2YePfJWoKbutMEV/VtibAUdKOhzaND3Hr6X3dF5qZ
ApTSIcoxMi1vmTHcRoJV8O97O8ol+RyyJa+zJDC3bjytjKWmz/EZ1VJEj2RSoZgiDIMY9ZVbm/X9
14MwHO+EucGj+5JFt5icPEQp00eGEP6Vun4lRPw9DyPzu1k2eq3K0iB7yYlfx+iNhrKLkjserj19
OAAZufetKzpjhbFjsRbkglIBk5Cu5+7bUGK5yqKsOgsX9Eessztc6dmhsTCIWCa2IEnP07Ff0qGZ
10JP+hbZjkNxIFmZnQLbmI3aCcVYOLRIPAs/JOPOd/d9gFvkptYtJgQ/pDlhDS2KZSZ8t2S2Ytn3
9zN6kgW3lwGHTHZ1Ka2DETHFaTOShLypg9qjIBc7Ue+tejdzgCd009Gmk38jXOItciNlzBT2hHmd
Ksw87wQ4dKvYNTCs4Trd4MdTmxxtyR1CWcWpfGAXKANwzlY/rwOtg30Rx80VtxlZ7+bIa5j5yV3Y
Ze7RzbW7Deq8vIjG5K18CdsCbJx5xBgJv6EFUbLWpldhJPU3fO3ULpHxoNw5Xg0WjRgU1xbuHmU+
0QzRcD4CGoq6Mp/KFGKxNBYGBe1Pw3cRDNrYgRE7t+s51ut/f2dYHPn+6TjGSUchDLdMbnH9z8ex
rnKMUjUjt3jZ7EIfEisDJ32e674+dBFRefNg1WerhM5ZQ08UQhprJPc9JR00OgAucMd7kbyCOfju
2BDm4Jt+d6LEeomZ7cWoo5/h4Y1Xp7FuuGgIwiUUQXv8IfOW8BWvyalUkEL1CbOW0nG2RgOII3G6
987k7tFTmx04etxLGcznQMkc1Ijz3S+dq93rcJ8Tm3H890+J+pe1ggOwQjggbVd7mqfmz2vFKJyK
plSAYjUlh12irQB/vJ1oaZxJDFI7BDeoMEzCIsC1r9MhVScx0c7vqtnZTpj8zwLZ4FYJEIuMquFZ
aBO0Y6oOjD68e2NIgPHZQ451fNhVIQlwbG7VOU0Fih/Cl8cRnVqUYCLBGOzQTCArLaHMPsv8/xB2
ZsttI9kW/SJEJIBMJPAqzqQkStRgyS8Iu2xhnmd8/V2gO27fkm/Y1VEIUXZUSySQefKcvddmm1at
fwo8OEg6WHLszIRMsxI5HyIb9/bP7wTF/ee7wxG2KVk5LSkdx3Q/vRV976nBiZEQsUEadgvJYO6f
qywkN6PS/RZdurpHbvLuJqQ0tlnDDe/aHaKf6WHEBY8yhdI377W3v750rWo6RbYxrr2ALoNL1Xi4
jvvHOrizAlJ2x9Y0EHajr0HEUsBa4qVflluknK/OpOQtY1r0UXPprX1fcnbADs7JFz8vPvk63Fbp
6r+Hh0CE3zJaxNrS/lZXsoO4m8lLkBhM2FVrv0gqwawmlZqWE22k6WdnOrBnmP5Wu9oG7zg70wrK
QcjomLGGaH157xq7a63T1sYPu/On/XVFJg8t2I6DRzOo939WJaa3jclo+mA44Luvl9wYIQtSDBIZ
3DF+zgcyecOiIOQKen34lGWB/KCZAhqogWpZOozVug3dhPR9lGMF/B1N/ByONINoIx26nhjSvo9y
YC4MaXPbyy4ZspvKxa4zoxlammqli9yupRO4Hqn6L3HcEVxp0MgPzDA69ZVegpqoeRtGKsSsBEAW
PUsvQUKhfE0nSqtUjyjnU2SNMgPQX87MeCJtP8RN0D9PuumfO4NuzkTSlei7fdDE6T51CP7Treh3
tU+o73XoYkWh2Hkgh37NYEwoskkpzLMooEq2ZDKZ9lDdeg7YZU0y3dh+FEYsNli5UCZmocm6dP0Z
dVbzEbt9+VC4Q3wzdUq8T2GYrYMBDb7ITEB6BRw46QV3FBr+7a/l1qFOBvp0vcRl+Q/U1w5tlYee
dcx6ZlAQfkTltkcz90lGYlN86Dv/DfrAq0BC/CqC8JyVcfCuEuO+V/2t0ZbnumqL50jxERBGgaqy
af4xlBreoqB6FEHqPHV589UMNfE3IYnP7fXmur7uG/fMWtzeWNffz1WjAViHm9As5SUr20XPTetP
T836OtmK/ne8xV5IbsxcmzeNZ2iykWnPeQmh3VM3bAynKb6oEWUiOtLpTvW0StORmNeyjiwQDa7Y
G6lXvhvM89vFd4oos/6igr0NQ/NnPOujBSDBm0pxNgyNL5cB301HUs543bM67uMDqHIL2YqBd22E
iAf3RN6j+Rg2TroUsmCLuJ0KcqREAMxDtm0CYxCMhyjKQ6Wsc5bIZAtBVzz8+mRIiqlvbMmANA5Q
5KclolAcN97KMPFkGFZVPoSWIfZzFL3S5b4YBSeWwBXDa95UhGRSTDlHk3PqqfZz/RglPE755E/r
60uncklJS7oKQAsR6JaJyAg7jnFsk8S8hXPhbZzcRBweTSy3KhmJ/sYG5Bgv5rvfw5ghe3QJNFz9
eWX9fdt1xNJmoRalpQJc41M9GoCD4d+QtIF+SaFl9UTm7t7PntDrmlIrVrY4OGbhnf0IFafFCXdj
2rghNWeXDbkKHGAqWVykX99IK9M/FGXnjVln98WYVXcN/2XtqObi22gPR78q35cGatSI7hFo1f56
VIkq9GYtySRQoZyvqYrCA0JK/Mk6HYi3Rb2aHp2l5ozHaEmeZmoLkVDfNd6k7yafqJK/vCm/HTd4
U0xqdzRxjtbakf/eeJukan2rpmpscNiszFY3p3m5RLMnj5P/MC1r2OiH/cH0ClSUVp6sGi+0Dqaj
CFJsxmMVt/KphgbfpWn0KJ2enGdhv1z/nPdwPxC4TNXl7pykp2vNbqxV84DvIbiLMsBL8NoNp9+R
poIVrtE1wrB10jIybHw7fKiF8O/KmUj5FqVxHMTZP5HvPKhYZK+Qk0L0uvY9qK7y5IxmdrJK2OjM
B5PDn98n+//ZlTW1Cb1XihRLfW5RmQIlF07PYkVGhvg+hRYJOx1kOg7v0SUVPQyQgNrdg7OSTUj+
x6jjQD+kZKcTVecR+YgJJCtO9qIIixzGMIOy3UPFqLyu6ubMqORjdGNnn7LQbIaY+Cw24mArc6jQ
qdE597KiNuskj2rgZiGxxzeDnTUvqJ5tjB3oBbJwAwUekVvY9U9pMrpsXzTeRVn/5Whn0Zj8dwHr
CO3SyxSSu4YO5aebps8VDj9NU0T1jr0t2pEA0XZiE01NPmAutlTruSN4qnfLH8L16RTY7nRKTU8/
1m5KQoMLGQQtnnIDZ+PBhbvBo2uvM0ctdkUYg0PpHwYna257Azfenz9MU/3WEHWE55lLBU6H1dL6
01JgppbkM1hOfLXAaDQSQXW9VEPzn6/++z0FhmDVl7aSSMg53bRqxGXcqfs6l/VjYwZyW/dTRrAY
A7YQK/PmqhdCjQGzLCbI1xzVk23/cJyqvlxf9C4pfBJWwf760pmc+og7GAPCYDKqsgNqAJoDpyCq
x73fpObZRSq3rq3SJR3PMW/LcLzXbhPcktlE7ob0cZwo971352h/LRIwiPo7vFHpOqS9dhkTluQj
ASYEKOvuNTUGJg7jjWhCnKJkib00dqLfOu3MSGOj6dE2UHEPrSc2OHmjbVZ6HEdGxq6BZR/7yXyb
Z8R9S+bovjeICWjHM6zoCZ8tSDXDk9+ulU/g58ZjdLgWRXYFjcW0DXDbg9tc5JB9J8thOjkEHWR1
hPRtETleL6guStA41vhYjULcZgMxpAXr86axu+zZtIL7YdQkZUVEqHRJofhsavBeAukUGy3iiLid
8IUbqbNuCeM2MEv+ajS5sJchu1drMYtE7LKQLZ/JIS1IWm4vSCeiQyC6JQuUFlI/ztGhRqABoWlp
D6IC3aGLBBMLuN+QwngsuBtWflQ1b5UzfbXprO6tLl2GyWE0HTMzru+ul4EUUFIdYXg3VYFNZgrJ
mkbHQJpMR2k+p/IfuyDbGNh03K8Id+1Ijse5jckRbXYfOtxF2YHKczxkCk/YWupyvM3wR3GIEyfq
fn0XIWtE3AqeDklHsvfShodf26gDkBHdYIpqLszONz5C2nNWoE3/8wNlq98WBGeZVSgltQap93lB
mLkrO/JpslUzK3UqS6alEqMwBuzwSaHNelLeYz26G2noItngk8xPVlIV95TsyXEem+Z8XdnlspzQ
I2SohYdr3VcI0xjP5ffs6qe5M19wFLmXvnJek0UoUhbCharZFLepEDs06umlEADV2mgzpZKSCenr
TWqacN+KOTqZvZpOf/7FrWWh+NdkxXG0abMpMN1R2PqX7fX/TFaQISAnGnJ4PXGLm6DJTa6/Vrjg
pzfk+TOhC8O5mLuTKAjAwSzBI+BzNl3U6uA5cmJ9i6+9G48PVS6sSxcojDzwt7zIKnfXvT+MPH3X
OdbHn392+fsi6Jn87Hxo0lX88+lnZ2yN1qFBljyM87dJtvhSkqHaIFFqaXbhVRMEKUcIYhKMFo95
TueqDYd8L2EQAvVvCHMUOtonvWi3C4Pzbmqq5+sNgJxHcRMPOIADJY7Xr6xcTruQ+ED/cG06j1M/
oU9PL4Djoke7Tl6NQYN/b0LnixtkHLDrh7DxytcJJBUOYN5XAxmhmJdReI+aeR+Rfm01c3bOx7eJ
+RY+Ras5XQXnYvnKapNh++f3zF7ek39/3tzeGMgtZVpUb59ryF4OkTNZENpoHwTJMQr9+WhL8QXA
a7MXTgw/A0TH4/WrwMPAGmeWD/N22vh6UK/EHSf3OJxpzPfDh2sO78hu/IVHjV6qbC08wFSeaZuq
p0V1IpvGeXbsGvzC1Ldbg4R3hEmks89d/KNqFGRPm3hQK3QoJ7yufjCdrL4ri3w72HEHt8a3k7/1
J37f+z3T9dCku9ryHGV+vmuCUoM96hPO/ijRClAdMY6mkOkOUclFh5c3t4HzdMq+s8aY4FjPS3ce
0EnC42LvdoqIrlgadX2ogXUXFELhkHQ7HEaER9YkYPzvBXNCfDIm//XPn6HzW69JC2EvjSZJJ9zz
Pt/3sUsPI5NDulJpTyVSR+4b0LHocTTVu2uaX+2B8PfBtnMwWH1xiUsCjoqxfaj7uMCLSHB2AdZw
b8t847R5dus2gjgFDSXaJ17iwnDJWTsTcHzfQ7CBnBvkxjJ1IEoLLbvpfzfczLztNBEgqZxOsfLi
p7HyvynSI0aTpnU42s2thhPXuHa2RkqBBM1ymsvkiecGjJcTkYLnNfrdcYVa+V1Tn+HvMb+U5WW0
WAqjDErcr1Wo4XATJEI9tXbuk8lUlRj+locJWNY/Vx3J9aJTcolG3DabxrSM/fUpngi7fY/G/A2S
2bCD2heeGCSbqyl16col498eLvO3GpsPxrUFNxZdSyHUp6osGsMEOVeZrVTmQ1CYXfmC1g2W+fBP
XyNrZMhev7gEyeph/DqIMNqmkRmsS93bX3xi+Aw/XBelCuDOUQFPcWXvlaYEsJC1/PkeUr+1cDWI
dMeke8ewRunPT4HvECOT08tfmSFP3cBHfG27BbNZHq8vpesVu4HsYXI5I/MWN/kP1UjSm/tyQoDN
pUWKBk1ev9jK42xcRni4kgr+mWI7BMOwxEIR7Vc0dfww9JFLQ4BwDZ0bd4Th6t08Jx/XV65hekjJ
p5adE50X4FrvHp6r+TgE5oHUN/CqCGoEvlsVD/LsFEXHugUuLhlIqK1HNKyJOfSrenkby4Jec5rm
hJkuLwdHvkTKEXeCqJsDYLNfqpJ/iUr+Nfr/bT1d3keX4xTnTyGtz+up1VBYWwak718bdjrLgE5G
ueYGJDu4sLI95Gy4srWP4moYy0usfYoL9Es7I2+eUcUZqzp3hzvtVfsmk8bh2oWK1UleH+4Z5KJt
aXmJB5Jp/7ONBDT484IQF0gG9v7Pd4b1//xGCrW/MJl68b/Pv1FuFGGGAChd/arjh9Y41XkKuTtk
ss8UdpXkmPpW1EHE883ECs7D9JWPepVmj2GUQnqFn4EYYCaiaBTqHTvJyRU4HJTuws21GA0V4uH0
6T/LFwcR6c9fmlm+/+VX+a240SYEPbl05m0Br/pTJzqsZ8+PLDrEqAHf5UgHOu179xQ4JNkIlemV
lwQkyeW7vh+sdZUAuwk8dPpGCXsZebg+DOPJ6iL1Ck+rXuup0GemCN2aLBBkoUN6awdezm9nxn95
Pi25/Gz/2qi1aXLCsy3JPq1+G6MyWRwCegnk2GZux+hKJrfX/oPzyq2UfoGZe+rGam+0WbjLRu+b
kUbynnA3Zz34DYwQ36sfBx0/0Z5F1B67j6mRpg+0G/GyNgofjhc52x4V06XMJRyGVHEYIGP4gXyS
kWwq6aBpi5vHSWOhSuwcW8rerjJMqnDuSF/xzHXf9tGBngjmxuVkY3ftsNjStktnY2qyW9CyxGLN
4mzVlXNnMdG7G60+QIjYkgAQz82dRvw2FRSLCm/9yTcj1Cxdv/bprsZ2MN7iaYapFxNzN+TheJdX
2e0Aa+A+y53ksQt8PFyGem6Xy4IFIagIjU/9Hcx389g46QRkLSxIQKbNksX8ZNdmkAplg9/OStfp
FNGVEOHFnod0B/txgq59AvzZP43LRaWhQMhD02Qe9LzHyUKdv1xyEIfrcJTob33ATEv/Y8pskp0N
n7RMO+zPyBJ29Y8+cIxbXeTRCsELfUYILuSbJXcUrdamHPLiORsWR02HFgXK3iYeiASZ2+rW8Huc
dHSUf10A5aCcnIC/Q7Veg9SqH8pyaHZaRngefEyE0zyVZ6DPEF790iNRe97LSqbnKA5eWy/vbunX
qoHzTZ7Eb1NS4A+BIQ1AFi8abtV1FYT5uxindE/wa7BVXpe/V7W8RO58RhsZrQ3pQeyr3Z/XgW4x
gTGve2YsZl3t527iME3Wn8PoEyy79zQvW6/rW85rl5JdKMoJA9L2qmxp88nB0TXwf87IfX/tM4aV
VHuA449p0oUn1vz12FfJpqQm2ZNlrr4Yffsq0JjcjJWuNtdqhFbXtHb9hFLAM4J0c9WkBzJ2kLMD
bvPs4mBG+VEsm72H4TevnPvrQfI/p8mbIe7PQ+DKi/Kc/r4tJSC9aHxL4za9bRs45rFDAEjqwg6P
3Zr+flft89EBNYLL+yvWAm4vd7YPQRIRt1UH7YGQ8e9J3xTnIgvRtFQ5Gm8GVPvrDdLlpDCmxQ3Q
03xLNnL4RJLy8Ggrpv/e8AjIr0w2rSy+j7nPUdue4mejo73RO8bXvrLDp84uqjsIAhfFu7FpGlfj
43ejfK1EXzM7CKoju9/H9ZWrTfr5YlTMHFOMR3TxT7PX0LYKA3mkbjeeFsRd5HnTGzaAv/Sn1NI/
+/fitbQZOWlo5n+elJ/6a7ln0S804fqiIhtuOoOIuR62Kc5uXMdhxJA8URayEL5CKVuu66oDDeww
ZTfa2XsnTHNLW9J+MKK0vqlgoGIlQ9d6PY92ireiEOYJb+lhaZbfwsEO7nqqdAbHHMmX87ZVEXRr
WqAYpTlZ9GDm8kYZUwjbqoyPvV2/20jO19Zc0wtrPed+xjQNaN8IDhz8n3rIJ29hxpBdqOagEb6+
wgHrymj6Kmsz2Snn4dfuWApSUP7rPLp+lS4eJCMM/vKmWr+XbNQXSnHmZVM29ecOLhNm+o6C3FZz
pn+6vo5+hC/UyddLH9eR3ystvNtwUanltfHFVpPeN4Y/kYFUj/ZRgUVh6n4qhOMy3BntO9khvJim
vni4NjbzauGQl4F1/ss+/Ptepj3PvSok2crE9VD6f5oMpYFezy5xEia5RVpBJwq8oDu7ypkCLSq7
rik3JeGoi1XKWnRCNKAWuPPSZ82btt83nnr3dWMf/DzE6uI1QX4QqbGlKqQ/mf1V+vO74PRazZlo
WzFYO1J8uoHr1jZE3FAEFb2WL55FZcDExHq8fmUFzAGzaL5vq1p8ifxBAAaKgNskZXMPKI8GSpxE
pwaNxH21XCa7RdrSamt1iXH8vKIDyC4oM/dTndzHFYWI6brewpKYHiqRMmqzSjABqbNaRCK5WatT
14oFgZPkS4RAvr1+b25NwE62iwGAfIabKGxJv4AAz4+AfYxkBTA6yxSMNKNqHPyfrVPdh2Xp4g4Q
uPfH+YIP/2jIsP0yeZgpC8/Nj2XX9/dBlPb3jAuYdGQscMur6/d7bcPjx2S0KlOYtcJM3OP1odT9
wDywqs1DRJMK1UdUfenrejXEXrPpygqf5SJoKJWstkZcIPUMFBC5FOYKKfAxgOXlSBcFF5vB802g
fGT1SEoWcNJw24zOeST0mqQPjPyONsr3dHGyeFn8wCRMPTUkF6zbMY921yMfVpqlok4MU236AIIE
2I1lXeDNHo6uQCfw6wlC0MzUY/HGBpmHMM/htLOdrEbsRR87q3gpbHWevnWc+viVYhpyGVACfsy8
PyuinRPG2BcRFeEljae/KUo+P+4OR3Wb/oTglK8le9C/O3M5EooxG0Y6c2l3Nvqhemf2RxzpHPn3
2notzWA81maj96iPWQwD9WCVvdz64H1AnVj6RQf+6xQ37sGxgCCT0SXvRW05J+kfB9lsf1XiaZBc
llcpuPCwz8v3GRPm1U2eJFiUpOoIPwQvvmGyFv1ldseY7tM+we9oW0v3EU23dLS7dDr+z8KAPozc
9Yi80LEonTWHEkBfij1PtdD2kz77ztNJUuBV0GZ0+QZu1nFO8vyhmIW7jIegYtRWiKNDkQYV6yCI
b8TQhyifRHzT+ZX9hf4xCgpxKQGF73LT1RegJ5y9CINamrtZNdLcbfLlkCnrnYc3/pemOEyraFcX
vQ9MX/qnWaphL1sT9F+Zrjpz8G9rsxTP3hJNLye8GaNlbWQ1DDT31IkwQRonyIivp7kx8zj8S7Pd
Y6rLHsyYGCmbYUZ0U/IUWXBy7rLOokuYJtW7ksj23LIA1NUX31BA5MgU+GuVTbQyxOPv6ThE9+jh
63vVkHXWdGdIe8MlQSK+oZ+Jb60q5nPbUdjBnXKN+SmTcXIYqjB/puHs7vIUfv1MgTpytH9SHco1
G4LznrD4Z91F1Tn0mOVgHM8efYmpEVsV9DmQadWWzTqC062TbRSq+K2cg0Nc1O631BTWFsI1idnr
0Sz8n31hMJip868k/7z48uXaMqOoZGZAav313os6HTLck94K1yo9k+W5zrrqUnt80G6KTmcCT/KX
A7v7+Xi73HIOSi0OV/r/EXUGxeR2hUbyM3jpc6eK98r3x0ND0NQZv2yOb8uOeAeDrYe86SMfx6OA
eXPyKjxbFmm3K2wazbnog/yIHtHd4lJqnlUWkIbpHWbTLL8UteesWGzMR2OZtaSh69xW1KXrXutv
zkigm0Xy6w7cDdPhBG9z2Cj97IeFgohVYa2l/78vpJntK7M++SNzqV/KlHKg2Zd7RGyy0APPxqtE
z/TJJGxzdDv1OppU1rVlfqQVk6GUHJDXmcngAWkmqTCLKgpe8N1sIZEkL2I4EaVMiHLtQUVKzflb
JhY43JC81CpCz+kSmsKnNdUHKKX2HZubPjDGKIkvcv3H2Ej8x65mWCiACQCFAVeFweCliLlBvHqs
7q5LMZfmyFCZi1mQTZf1/XMaG+HD+ABMS53qJWUoDcnLnZaXsS+nvwy+f5tw8IFzFMB6TT/DsX/r
dHn1EARKigQSYd3eVVbU7IJGxJtkbOVj1zU/WrLINjZIk+sZEq67cbAJzQHeXRT+TtBNRYLaZYfA
5id0Eusrts9kF8i5BkSTf4Nkrh+ohvHi+X7+F2sJ/YrPoynHlY5cOtaeosMEeezTGmly5DA6icLM
C74SUZGtqnCKH5vl4kpvOgxiJFDEyuJHm5iKx3qKErIfzfP1b1y/VfYjk3c0L5BGCIgf7Thf5WMM
7X058HNWsA/eoP+5vppM/3aiV4pX0y9p0pF5XMmnbj4E7WQ/2PXbsHz8PKPG4+QV7lGdVX0u55zt
lm73tfn9qQ1OezNa1WxzWync+jliQKRzciwtYxcZ8Dx0NzE7SUJAuhEFTZyM894eYZq6raFfkZb9
iAddf4CBaCOfeHu4wSs9arVt0sR5BVZM24O2PX+n2VtObu9U4TrrtHuoB2QeJZR7mos26GrPfsia
inktY+ZDXkGMFX1bcecxsri2SAK0udKKmXmZnX+DuH15omeScPCPrClAKg4kvfsYR/Y6SjRVNmez
E3+I/M4H9cCnRLBmGh3wzdhfkqR6zq34I+qihwBxwD85UYU5w81f7etgIpyRiKCLLQp7BydpY2Bh
3F6lVr5Tr3SYd0SLgQlzB1Bm8FDAW3mOt5OqqQj16KfvZdzBI3PUG6WVWue9WHUQFZ+tmiw2yWFl
kyVKHtCiJhuW2WQNfAoeheO9KzKnQD+2Z2Mga65u61sMrHQ13F3GrQhhgGDEeZrNp1Don6Jfoqnk
CoNSdIF1RSKvByNzZJy5D8m6OrSlSg6VofA3kQbldRHGYWf2vgx6Ge33tA36XiGSa+PsHIcssWJc
yt9G0dsqxvLYw5K8IzEatrqhuxerbECdku2xap3wkeHjeBiaDBo8z/ALdnXCjzIIid3y0qWotRY8
jmXGCLBGCKWtA43herFFByIcMIdYKoaGMR89YfiF15fT8j3figtKd8teAgLXuCXqM4pVwNp9Oq59
A+VoXw6cL6NHEXHEIvakvg+8tr53p6j59VUuvJoeetJjQOdP9XKp4fSTtce2WgnnLvGlfIuLflz3
wk7ug8k294Y3Rae+VcW2EZl8jAwHUKSFgbWGQEtOY6leZ9N7cA0mKjknKrKiOv8OGFlUJM2rjrtb
z+7K747uA0CAoK37LnZumT6AGYII+x2nyI2p6V8GZDWsPegWJ+QGKFk54b7mJcv3WP/wRbYh1yd4
DowwuTSSfWkY6lMWoKKYSi+6x8Z1oXbfOXXqbn3f9m7MQs8bdIu3bV/r57rCsewQuXIxoWSSZ1LE
+7FGVXN96Xu0Kkys8DdU59W+wypfBvOlcxPz6XqJ6/QVE1F5d33lYY7amoaj1lFVPXU+WU8iyMZV
JMxqA5RhuI9Dg7bgcpkqhiVzaXWELUu9D6Nm3tHfq577sTpG6CXycvH0DnbZ3f76srM4k2sqS80B
6FBUxiG23dPEevMiaiUOVV9bPAgD3ZNixJtdipNceiZtNosTfH3iC8GMcfVjD2H1rDEnzP62KBvj
PmQUtC2qjKZiErl31wsN5jGu4Nm76TcvM9dVF1cfjDQfRF4F78DBsE6g2vWjcW+go15n5WDezyiP
7rt5nO+dm2wQMXEGEBb6pW6TFbzV2gIox4hOA9BHktuW05NcDIDOwPG07GR5KojCIt+L/lFN1Bki
BMBcHOinFzuvGxaYDiEH6pKXuZvVJpai39ql/qhm/U1WDTfKEluWt5QZ80jep+SRtEKe0MQIXyaO
prZpPJhkppmUfajZ4ndyrbwYOxaM8HM36O44Jm66IpBrUxgzMZIeAx8LqLosepotJYEsZgEsMaig
YIgSF42m+WNzpIcAWx0BXl/q5EDL7JXtTK+bzib9wBk2+ag0K12971PxVEbdP8KL93HrNnvPhnxn
F2W0bVwCvIAZdLTOvs3QGqtaw2SUzo1lEtjmzYdsyr/ZczRwAA3wpZFBBAkMJTggCXve4Zv8pibS
2kJ6rAdMdxhLZ1/uSNe2gWFCNicA3U0hLBgVzf+xL37SKeTQUib5ChfGFy+2mJI04Zlo0G8iRS5j
JMGpp1y8SQdqMqydfGFcxjp9sQOd7ny0ZDn/rVM0GQ+Isrn9q+JHS6TDUXAIuMkTu9ngig+2rQ0N
XFYeVjKmnJ7NycS7s2Gjrd3EjjZ46pKbwiCzBcAfCqgLHkm2yMan2kZvsyFRylyVhV3ep6zxN70H
ItIR8kV4nH89oebtgMZybTWbxGQ4FRQVcvM2RXY0nkbZf8sq/DiOVl+cqbKQ2MrHOGx/8gx+V/2+
k+fBRi5LMjqCc5iqWElvhFGbN4NvrdgusEQgUSNsMiW2VSabMcGxVBp5u7Zd/xi28y2JgPFdkWMW
nCb9uoSVqJzedM2GuG5IKOpgQd8gMiMS4hSnTIx7W5XbNm82ZpieyhpFVFNCNpcg9VcgINXSxW8d
/0lHs3voZ/bH6afTjKekhn+i3GjXhvWHGdCPZUJx6ydApsFTsoFIlzxIdKOzhxM2hBHYt/br0GYg
5WX3yBvP1maSukNcAp6V4YS188ariLA1LTISgNfpteYTXVf4YqKx7VbQEjhcDTQDkz7+2jbBpvIK
DP6eX66MEJ2uH5+m/GWw4KRBjWpPnbLiVSFnfjcHAp1ZL6RAL1sFvvfVaz9c7UD8SMUld2Myy2Ln
W9tBGhJ2aEHYPNhLczPaOw5wGmZZEUYbt0UZYBc/YZ6WG0LdCNiKuB3wh7D8uOTO5zUJXAggqCCE
8XOMy+ciyL/lo1iXXfJRezasVP+B88WeJyzfpwFUFNR2BxRlb3bQy1XsWFtFYcB6gY+04CDZOjby
7ks8V96NLDv+ejsQa9QjHKDzNPMsAtmddkitdvES0jW1NQlxTFK3LUNPYgnwK9TaQBbV2D1Zzm+u
O2GS0KyYuZqGpwRmXph1xh4Q3pqP1FlDlstRANOcydyt3bfn3k8+iJwGd1K3tNfG6OBMWFIbSgco
DJgZJuyPRWrtqYC4y7qJSAAr54erEHdP9p2rw3QtxXwk/xXHTAMlubbtB5cO1zIUYr/dOGMuNq0G
WYFOhMBzfayy4GxxMAD4WPZbIFe7jOnWNnMIcJ8bwsAnYOkjZyj4L+Ioq/LrTLhv5lgQHyqWe+sp
8Wjgd7Lbp3P5Voql0kNQQc0rTgFieBbNmsMeQXGJ440bUG0vFqhfj60K3heauXQ4ViB3j31Jy2dq
SQKggdj52TbErooIbIeIAhyvprbuaHsx2cKFTfhAQL2rxUdsbNETkjjPu1nM0tnbXboeR0QeaTF9
cWOCxipv2MqiDPYgReqNn7w1EmlMMrNe+81J5uawcJ7VJhkIHAAm5+x7G7F1Xd83ZQMLwwYtxECp
Pg2TdQwFcwjwejgsEUmNMEAQ5OArq4KqX8vQAf5aVh++rsCWcURa5ZP7Y6yG/s6snEMVhyQvLVSb
DKChnX8kQXybc2SLnJiE4BqefOmuOwKQAum+Dg2oGKCewyoJK7IJ57YFC5I+gRR31iZGxw1hF98K
ZdOljoZqJYFULwffddYgCywJvmQtEhUkPoo2q3mNTHReqjfW4zCRPzMlwS4dQVbGYfHYVYzxLHcX
wHClDot+zoAubsaa8JI4g9wN0ezsheVHW8SAURuSRzo8YDGIYs96zTtwM61PxF5eUFMA2Ngmg8+a
ktnVdjQAXtWQAr3BO1K7jbu4CL5HU3qHjfMx9KeHxJUP1BDPul38iYN6UayBXUvQmtMExJ8gku+G
ALmJ982cU+LX7DfCjTemEex71/9SNvyOQ6RfjILJuM3Gw3Dd45Hs5xtTOUQauw6kxfBHVLUbRYba
wcJD0FYNCB7PP+aOegqDhZY3atpkgcUyyzIYZUc+0otT2E+4KcRt6Me3EfbvBCNogbXSrAloZkGb
mvYRXdEuHj6aqDw6sptIX1upC7HaxU1GIPhgYRd0KiKJC8LqRx19EXa1m4IYr3S5y/qQpNImvoMw
expwsZrtjlLNcuJFlZENqyqdcKSHiJ0z82sIy+DGHzeRIPm37QOSSWxig7KhgbtNvMoqqjCniOgn
9aXaoCk+WxTC5F2AKJQfxBzwVnZN9cD4yVpPtLdrwhn2AVEw1kLxTrpx/z+EnVlznUiXRX8REUzJ
8HrnWbNk+4WwLJsZEpL51/eC6+7qqI7o76GIi2SrLOmSmeecvdd27IgJC+wl1uPO2kWUgnx6rLId
bZjxwIK1r6boo0IqtNaU6+PlE8RipiB16LkdsNkhyczdPds1Jy52HpOx2EZuKsd8r1X23R18Ym5A
5K0THcZDor7nHgcO0TZyA5ab35a1Dq2eWWZPSKiaLBJjIjZqcjWswDrIwYfUn4zmfOD/7toE5yDt
3rreSG8gNxAVGAEjTHxyUoXrgEGhbPMAPI8Ci0cw8oqU4z9dkz6TiztO5rTumBlvWaMt5o4IMwmn
HXdD5tw4jVqX0A4vlJ6bqmDeE8fkzHnk1vU9hYfDktYWAqc+YSKORShBZSD8HWKTAggF9fJziVrW
WWvo1Bll/J+pDH/wyEZbJWrYNzXIM2ASKzuZhd2Wu0dw7O7sQxBDq6xNVvy0GEkpgpEY/7bEWcVw
lB2vPvktR9YwmKw9rXNmFegl6ANGp96qPgSyYKJc+csRaW5oYHycgiNtFI89Ry9/RcwPVy5l2Mrt
XmJGRivUqmdT737XXQvfKySPiUFwFyTbsHLstV2Jbz4pahtXHz6AOForOKzxUZIsm9W5/iIwbnee
gZmVPIC1RmxwbBFUGYEG4+TcWVtoDGs7pUYPewl/zNWMjZugvuWvWD4N6Har9xPUMaOkA9DVO7BJ
7i7BBhPStdv1LulIoyOPhZpjqLXyV4CZL1S8Rw1yD8DrQrVzcgM4unCoajn3wED602oGY5dJ20Mm
MVa299rIInxgCSZz1fkx4xssPNnbUUdfUIFCfmn0Wscj1zmELHJbzpegYgkrjoSvRk+5cMzXwWkw
ffTOfxg2uv9nbuK7umm62Bk828D69K+5iVYzCQ5QqPJEz/7ETnrr1DI5VcAGPi0CkKyr02dSSVCn
RVupmuSSJgXEYM/ku8PAUMdOfFpEWZpLOrNv3EyadDvWwPIlUw3uNg1ISDD4BIdEQp1qi2/cnG0s
yy3BM39HEb1/CbLUOMfa8CpLzb9FE17G0jdiiGOzR7GFvU5EqWvwbKyIIZ6AuRBAY3nhCxm8cDB0
mULvQytA1/qpnEhz0TI9OWqycR5TNh+vzeU+wtW1IohKPd0gkugQ3MFwjLX9HdA0byisi3Jft5F9
HJpEzJwn8yCF9h0hwnBrW/k9qoSgQ91/c2VXXvFr/L24xXiNG8v5Dwoz498dTZdBENNpDOSOZwII
+ldHcwybmm6Ebq8kXhkZWDiwfAIumIyu+kZ4e6AZKDit+qaRV7TpmQjNSlx09hMw0anTMo5gzgFx
zH+QBhv/lgaj20SryPNKMDty8n/rN1O0AT6IURpRadweWoRrBZ2yD+HWqF30sTyFQ4C7z8nbk82w
8a5fS1SAjQiWNsn1jvwPQ3/j3xI2/kkePiWqMNwJsIX+9W5mguW4Ee47GrxoRxg02TdyPwl4DHCR
u1P/qvfql264pzSrHwdmH1dLj631lBFX9v9P8W1T/7fw2LVxItk+rm7bcFzb/Ne4rguCKByHik1E
Yyyp18Ot4/fQt+WuadAHt/XUneowvIWdrs7Mtu1zaJBE5GeR/eRlUF90FjMSHIjejfVgG7e+ulYF
IoV5+mLmjjqatvFDND0qptGNtqIU6uE+mrFx7SF6SIuQtOEYbxH5ztabO3FWWm4zzXj33D6fjSnh
jlUBl/A0288C6e2ImPv4a9dAAiIc5OvWjJ6pugrPTVGi0EHiv/JgOoJTxIKsZxFvTYMMa+Wiv5z/
LHVEz2GMUEvVd3Jbg8fd2rm/DpliffptB5MGO9t+yvx8Vwqt2CainRXJ+biVlR1tKjJYmW7PECZM
Ux7MeICy+nzJ29RCPIkJV1RPxAM9maTPR+sm4Od6H1SHpvfisO3Oxnjswwl9TyLrJYjUxWIbm6k6
I1M1zqOXRQddxVe3n+jj4jQWk9WgtTOg+jrts4165TaOpfHK0QeF55ifQYd4G2wKAJV1T9+JgLlg
HjCvDHoxbjUdgHxAKUBNCr5nMgpUdkMtXmLcZE1WE2FEQEYb1m9Gid2aYsq/JGliHKReEzliNUwU
hXb1wO0+1HRxd/dFefKsiCxEzQW07m88YufPdWRb+45TSuE2v7M6sY+BaXiP4MriE7px3nNstusU
hGy3AtOurWyrV9cphPbUhMVFebK4WMTP319FJAtEl8mCsbSaghyJGPqoS+DI6TqUiP1jK2Zu0Yoj
jw+G2NAonnfLFf1u+eyn0Ij6BD9JUyT9wY2GfC/95seIFfLB7kZt00bCPi2QUAJiKxzQ1tEGh+tM
wxXlljh0hOiwovmCoi42MX4wfNcCWe88v/CO1uhhR1Z2ttfGnsTXWITbxPSwvuue+VY3U0jDvsr3
qNnTeSTcJ+0zkJHpmckuwTgV2IgYTfb9oZtfafb4NFZ6eVg+ZGgNOiq3fx/85NskSR+XfgeyqNTL
a1NX5dVvMMHizUAQFDMPEZVeoKwPUEpouL4g8U6YIkfRPFbzpc+90x32FQQxPfs+7a+DlzdPWSbe
4+pFpGPI0bOiL+qTC41p1Bpv0+gOGydnKpZK/4xl3ICKxWXU4GKXTpUCMrF1TMxcWhv9XN6Pj8ud
Ljj9BbPOIgImNRtLGAMFt+UVO4dzLAP9xVMOQvDAf02ZN24GkjYOsCq/m4s5tX4ZyZM+d27ubnU9
1y56WlnnviAaAw96cNUsZa9NtzQ+8b2N6aaD81uWVvqYw0t5VhYRZ/ZgTw+easmPybDVBVemDeqM
N96Xq6bpoEflWcGPMI+JSEj31exhMz0HHE0+0oIrqXc3dtUwQU2SsNtNBoE//iSGR2F2OiA19jsc
iOFD0P1wiX89xQKZLQ0FTnzLPS6rctWP7dfiRiV1DPWPlYprXZLVnNmduLG/woPIqAAdl0hsZeuP
2C1HCLch3Q9tdxdNiCpwgctkzfMoqPPq7Kmw7Lf759At/ggXNWs+TBunBvybcdSmlxUTVEoKxPL3
6sHOn4bxMZvhCC5V5i52BC3N+ZZ4keiKHi7b1ATCbkmzaK4Z3U9bucZrV4vspSp+jyJnYZrHHM3w
VQfxSHJEqXatUtqvoKAIHjv/QaJ2v2EorXbBAMEqmadr5E+MF0vavw2vpeXNI08OJ4IX+jb9WD+V
LlhVzeOdOz7/81GNpJSrZCmuPmkf2CungBKRKONYLB7QBUJsR3IvcfsdrHLw18ipv/v85r/hdlq5
KNZ/MFOPQD+9pIJgHFiCw7M+DvE2NhqykHWCDmuSudjMOkwQqim3ZkFIQGH3a1D9CCWmdvBwnnd9
sHMCv70/d8EAeMWSA73H+QksOxgbNFr91V161FAVnBjOwGp3kSpV5EX0QVlwYkbIZPfkeAtPo1Ve
5MMVgtBQ7g3BD3IY2x8FPsu1X/gzFYyL+z+vfNuyWWU6cG9hYV6TzA/3jFoLAh4sC911U6N4HeKU
jAv5EgRmeBi05DHn+SZ6l0tqYukzSVVOajLPfXbyV+lrQOaQ0MPnYwQDQMVJmCsyH/iDp3U9dJ73
OGrOH9DH3SUIy/7CQLjdIkciSnW+XT6hgubVw6ZDBhf96lUH8//iwYshLEK7ov+s11HOEYcASURZ
lIfRXkNcnI3IticZtW8KNvFaGpZ6uO9/GPN0kjH/+aaqlJCMrgD06CAKuA4sOuNqeWm27xRU22xK
rIueifA9Lv0vj8jn41081GBiW3mQHMJWGp/zCz21iEAORLkpPGwNodO+NXWLvkbIfauNtAXQK/Y0
JEjbogu61nqyE7MinCBV5XiddFl+Yt5Eg6nr9N6SpJYP5Z/a/op6JF1N3BmHpObh6SafepwT/hbw
w7Ur/OmVDBqbHlIi051dZdMV97651Rsz3Kq2Am6g17Qt5oNX1CbDZiBiB5l5eojbIPuY86M26Si8
c263Hpqn8S0wq02rVcXJ4SlHMPrPy9GnI1bp7re78WHxQPS5LU4higZWaqXag1hWM6X7Ea1Mz9+G
mqj3I7KL1aJpWlThSrPGB1v+rJLceGdeMx0JTyF386zg7D4KA3IKyKZkmwmbusQozZ6lW7enTdGE
KwT3zK2z29xodKKdsmnNG/P5aEHBpDjCdh1K623mjC3pwcggCdnDtKDJOnoB8kC+cGT5F2c5inOQ
N845rnJH+rC0FXEEMuxP2YxEifrBZE2sOE1idr3jXf4BvTTu98D7GLvUQ1Pn0e/UWcqXW/LJ6VSk
NmaCKTM0AtxUtncIVt0hqHI3SSaKU2ikvxcT+D/BN6XpDmc9zt7TzjQuhkvtScz7bjnMqdFKnx3u
lD88jCPkONfp8I2rNjhKxQhpuY1rd3jyjak7SFxURpbl3ypD/xMPODjubw/6VlTnIiOhpc4YkBre
DULDC2MSNzhXc17KxEHdiGtxqiUNsc7TrkGsJcgjy/EHZG02XN/geNt7u4UTUmYKtmAepffb3u7r
Q2zaNC6mUL6MZffpD7X3YYDzyjnHnZZLOr8a4+6jrSPrCo4refSD8HcVWeO3kA2Ud3Fr7oWU4zc3
xuKuxyaCAv4U/JbP0rxGSRlfKyPd3m3iHVYF0vQq2i0BGxdls330MaHudNSyb+HYvEUTrWPcRmgI
nLB6SKr+WGK9Y+KUp+8IedY2cRRPDciJw0Q48V6WUfwaQP9iMXAuNSbKW2j4EaL66KnKCB2qx3qL
WM64SqcxiIEQ+nW5JXogW/VZ9RMxY/FQxG0B1VRyWrZoWy+3yyc09VQtFCfCyw5jTzq6FY75L6Ls
lZGbn9Mw/K4xey+QPSSy7x6lE8juobpxQLNWDEgTaJKziBHIW7UluMiCl1DWB0lS2KoZHR30lyLB
oRmnbZX2FsIHWGnarSycYscpjrlkPZOlXZzcU2meeFDv9ROnAkVO02isAy0tb6jL7H3gmpzyVdkd
w75EdBuG/bVsZbMvQ72/cq5q9pE2uLvUGH5NPGVXjsXTOm3M+mfpRw8GT9RbF2cGEw2T9mhGZQA7
8zWSWr7JQdViOJlxWbmTb9pC53Y+nC2fFY2aDk5NEmqLDnuLb7SbT/agNUVgvGux81UwVL8ZQW2+
Myrb2Hk9vNTl0JIPT1NppsGcvbnCQXMH3lOlp+Vu+bg7pFYFG4g/AtTov1966DfCzfKnGv1n6BAQ
4oyNt0HoP658MpvPy8WdX5UJ9qL18jLWxb+//vI1Kl/91voeEttsNlhsBzLVgs1Q2gW7ILiDipAO
oMB/1aMj7U3leM5D7qbeowH2axncNxNTAa0Jt17s1k/BfBH5UKwpvVZ5XlbPSZTQhFfRZ1AKaPCt
tR3BKuz0GXAT5vLvZbnl6NivmxLwNxHz1q02syeKTe1oO1q9ThqpnWGXhFthVN2e3dl6wwMUUsGW
EMH9/MqxrCT8xenXCVAw4hPIa4+SVmzpfBFGa1vjj5QMHp6d8U3k8oAlkMg0NmHa/bnERxQ4X16D
cMdtmg8BeIgU5Oow2J6+ptwVL0LP31K98s/0tp8YLEaXhT7CU7BnSsd73zDGW52E0w349Hiz84ap
ReU/zv8VmfPopNZwKsNAe28N9U7Ej/bgAdW41mH+M0A8xXjb+bLt5E+dptFbimpg11SOcbK6ne+6
w5vbPdp2LD8KCHi3qItf+dFudZSsv6WiXJg5IpNnPjiCVMhAYgNxRdWuwWwoAHy9/yrarN/mWYpi
YlYKWoafHYi51cFGDrTRqYijSlIwhfRcU5mDwpwHm70pv8HfT/bNbJDLFPHQbhp520UzP0GiOI89
Qw0Gctjn8gHufDGChMsZ38eDyH81PQUEkKC3RhO/ZFR/RFlKUYQbkEKyD+lA5dVLCF/xmQ0BPW/V
k5ToefEPQKQLYWL5MCYl6BJA9LVAdG/kHX3rh157oLVsv93JIgZ9piPjLfvolfFzAazpwdf2i7sC
2fvGyAL16KINO9FzBH0a4k6mRxo8O5FfviNH7thrbWqquIi+81gEK21yS9bzxl85JVONuh9SGBcE
EGuogn4SD3fw+kp/1xtaBSbHj3Uo5Z9QaPpDSew4ida8ArkX7ibMbQ8U23xM6lThKaRHKFKsrOAL
firNB3mbuV8MZtC8+ZVJjzptDkmpXQ2rjB6sZEAf43YUAqNad37LARNr1ylt+WJeHmrMmavwIMQc
n9ZAYCM4/TkLrWhvm/BQWmEk+5RclpVYIiiMTdvZyaXJsmxvl5Ik8RrErRF1tBqyXTI0p9kC/p7m
pHU0w9SdWZ6jd9Ol0x1boBaXz8pG/+xLUVxC5jnefFxnGKdfwsGQzAWY7aU+9ZEfDc0+5UvTVYiN
7aI31MgCDsb4ZcSttEmcMj+ifJ9BIgVGjn1kyW7v9cRVIa4ItqMck/3oifZQQBB5G+jWGZR8n5A3
sW8UY/6g6+N1QI65Q+s3Hcuyd06h5NBGDMquIDqFiABbXqU72FvytPSXwI+8FZ3jb0lKVo83vx+y
+f2gze8HvAm4JkmuHeC0+J5NJThTkM3U1R4bnJxj3BD9p6kB8jZ/x/Hzwz+nu+WIV5jy3C1oZpUi
8KuSAU9LH8bF2mzTGBOHmZzjrrOfzUBDUV2mr65nQKKJ/XoPyJtaOytKEyKSKA/V0PyslV+/+n6b
HWzWtD1V/iFiOvbQ+jnnIaOQvyN+ZQkMfy3tVmZOGrktVbEbSlJ/HS3JvnKx8XK0tbGd/1Torja+
7+eXCZzQLQUnuBZ+mn/83bB174r0UXtwxoLivprzJuLUeSkmK3gJfeM1Z7u+tqHWXcvSJhbBu0Ac
GT60os4vjgN6rQpq/R2z3qYx2veFpE3sDnm8RHmNVm68jFHz3CrhvbpJd4lzNyNf2mAFUMZzVLVP
YnYzZPnQEGE7biuMva+d2649vyvPHfUt6tkalWzZaAFZAWZ2Dm3UyppIiFV1omYdpzpW4DlGU9f8
Q1n3+56ZTkWriD4XjNlGELtdJIXcLbfWQpvtenvzWTpyuPpmGkLntxzUkiXJ2XBfea9O/hYUSXUd
qqbdsLYCSJp1/fxO+r1Wt4BiCzphAg79brGzdWn6y4ULKxKImslo8WSCb11h9cJeyix4gWjmmfWV
e11H84yMVmk03XGK69ehvSUSnR3uIVLRWLfDQa9O3ETLR4mrD1PpvNEQSGCzEEUd+nZ0hZAt38k1
fdUy1g1HtvE2JXhoZY1KfBg+JBCbDI9N6A2oxpPpUnW5vmnN1NhkdkpmOaoHwfSwA1k/mdYHVgG8
14Wr7RKnZjTe8d0aPXLZxIy/kD8hbiQCEO3q83LhKdBx1trlLmjH7tm/oV8L8Ic422VL6BxZPKla
B3Nva5vYZicfBy8dgWDx1ftK/apHQFcEbDUH03AHHADdUUHR+qnHWCk7C64HJ0OmbJyVlgszROJf
xtbZLrc4rk+DgmzVWj3e58X4PJjhI3FEuxa//osh/hozFNlelAy0MUs9qW+MGLLC6q9TjdqScGB/
sxi0YycXp2ZBuIu+S6/QkaqVxgn9WPkieSZyJTvd/1noV2we8RJClFfH62hW0xO3h6KtluASFtIz
FVtKa3N+svMxTy8KvrPeo86aoEpwNO0Zs82Rj8vLJekxMyDmBD3LbUW00CGMc/PuF2KpbTdylJ59
fDLo6xFOPtX0U8xa2zazVR6fZ3sF/HJsZ/r+cvETQ9sK/vHrfz7WgNC6ZpK0HZ0WKs11hgAdiM+N
iOdM5Xysd4J9dcOC3nCwSapzPpj1hk75pyQS/bJEHXS2kiemDiQ/zKO9wmh7zORRtS89pDdztWQl
xHvhZq82lhUVF/KwKQnmSn+wauhpdvSHOUjAqSKAmT0ZwautNLNdpyOZEIs/ajKJb8KDWhKch9C5
Mab0APQ/WDlRUO+sllwY6baECNSyPqEUYV0fu+JJ9gkZWYk5wg0Pu0+q6u2Ums43zFNq18xjsCIS
bIZzqmvPG/F/XZTZPeZEmV0mpf/KGjv4rSe/+nh4VuxQp7ZON5JF+RwbnGAAdq4mPG/s5FijdiSh
sT8PZXyAqRI9qbi9E4Q85OsvjcIBRuL5BGkAWU+q6Yg7HPQ7NFOXCwTcJ13NUJtsfEsV/+R7e9NJ
7fhxOWS24pvI3OyxEXXz0DMKZvcLz9581ncJpAVCNN//fSlh9qZQgwnqLK9qGonvIh5rlZKdeIrJ
TlzFWDExrIVAQfHh0F2EnPRQVGpvlLVzUoqqbylxq1FH59Vr6YVh10tUjz4P9gXXsXoAsMEYaOrs
P4wfUMYVbXQZ2iq+pHXw6RU1FWmrxm3tGvYqPZB+YP6ufO/F1fTprbHlvtTb38uvT3E8evbQSjpz
x3V+Xz/5klU22lgD6WYrqTln11fNpwEze6XCJPuAcWnyRnHTU08qxCZxGb3MU4eUWINHLK7nTpkU
B+jg1ngMoCF5TYem0MOBnVNXKa88L71fkhgYxGh8txm6+4sqmLiLNIy+T5jH1nll2ecApu1L41Nf
OqF60mUQXfIu/DD4Pt45rjPUxZ+23OnTehjK/D0L9BZqIFxOL/sVeX7yFWQgrMdU+4itZNraiAZQ
uorqVkOMd1T8usCl+8r+jN1hhK6OziktpThPFRxNz2iCWxF43dYeRfdcZJLU6mDq3hOdjibhZUwz
MivbotKrzq4LomQ+By77WS3eqsbo3wxd/6Xl/nxqiClmuyv2WZI6xi9m6QNLe0UmWhXSia/6guSu
Yl8TN3exs4Y5mOvPURZIv9bd1KMUnj+4fDo0hHcpaX2s7KnB//w/yTXLqxKFjuu1wBUroWVfSDpz
TWqn3mTDpqKYr5jA6LnMH3X6yNtNqn1PzaC6FraO8WpgU3Fq4lWX2+UTo25WA6GyVXVVlfBPpZdt
l8/+80cIN3MO9aC99ZAdH0eAqEetQCRaoIJ6XD7mWcRY82vcg/ohBEYHx5Doody7cmov/Sy2X17l
zXemPw2hEz6DgtLz2ovKsAdqI8HtNiIRpFtoMkOG8W8Z5POjimjDy0H7Yr6Cei+WLuyClExH4URn
zTfzyz8XTJA1knb3a2k4hrk+A4whqlf9eSwt89y7jrUWo9OmH2ZktQ89x4YNKbvBbllNRKnSC5Tk
P5U+tMdOxWqdhbxJoij5WgxzhUqsY5yCIbd1oKQj/tf9sg+1rUgvfWais22vWKOyrWO10Qs9smMB
nP1SzxCQaGwGHGNmjyCSVcFHJKQ+mmjwDp15amyC7gSL+vdBsx/LoZj4Jj5YU06hi/p/pF55iX0W
6n6ktz6QIxiWojmkZWAe3bY79sJ01zWVw0mlcCgjnxGFPjbZ2lJN/d0LMygZurOZnJnSpU3yyWuB
wczuARyj+Kp6KNvukFx7w69/on3hWaiM8Jqw9z4KjZ951lvB0SIOaLuIXyaqn5XlMMH42/ulht+2
FnM+tFsunaNhQg1VqXPiYwNsgx7GvAJxK63+wRiRzvsutNFl71wa4Gbv4baxyl9ap/ln6XjnNmHA
RgdVnJkuf2aKwMjlThIIhFnErh6M+GcQ18PjmPr+GtfeSZ9n4PVIsismL8aGLUMBA8rgp1byLVZ9
+Zvu9p8WVscba2OyqwRGR9r/7VWzt1U458CjRr8nR0wOTV7UAJx+5n10bCLmwdEvOT6QOHd0F/a7
0ksggAAZray/9XMnY4Hb9QiyWku530NRtJsO98el1ig+jNEe1qKM34ahb/f3YXebdfG5tE5tXjvv
zQi1AiGPT8KTeQaAIY4oSpmB0x07s7LRXc+BUSsTjv38fwtKNugxp4GdzlC95WOJ+MU+OcCmyKOb
Qpey7scOBioZazCLqm3Nl92FiRCvc7f5iPQHUsl8G49BehUJZz5L7cYG0QMuWInwdtYt0vG0n3sT
ds38Wc/NwrOlOKMwezdeSkAsfuPH33wMdMdkQN3GCMI8xZhnNwLuXOq4KZHRfb63q1weGU46TyT5
TKRBY0N3QvsAJMtYZ13vbUmc1tKt5XUPfaeJbd9aH9rssfbny/Kq86wE0bOZXhjivSPdmJ6U66SP
lbBCbNFB+F0romJbZOIS0Di6FkYAbhmk73cfx/K61zWimjs/ftNJgsCWaZwWmcPdc6275nhgW7M4
uiXjYxdpj0x7tHezHr8PeRq81UHCOCJsV6aDy853eHgyWfwt9GIfN+M/B+ql56gV8bDHD/OmvJGR
FVCi/lg4wxN4Ia/W4xXj3h6iYMiBYh7+La86p/rRegyulnbd5BrhzdHPg6OR6wx5m8nKKpmiacWx
QFxkOhzxdtSbdo7tioA9RK5RPDWGbhybefZMfxi89lS8tQ6uF2QCP/qKOKw6MKb9gtVI3AbKqjFB
gCkKzP+DjvPRTgYDRFJczlEyj61RTzwErJehVpWIKMOpusSFfvaqAE2lgNp6qBOfdVnW6YXounMp
G/PgdHlwUhTiFY4m7FZ8LkeydJGVusmgtlrqoWBiRdBRSCFqOXmKEILGa8l111AysnG+EqQOgn+B
w8aeNa3d+6zMBZtRunm41bzuWxIZrIjepzZmz3iNIJ1b4khEFE5SRfRCTnqqBTZkhzxiWAk5jje9
apAjJKlMUPmG9tGqiAQbEfl1Wh6d/CI9GYRRjKtaM8xjqkd/q1PXm/r9/a1yjw8geSGmt0C5M2aD
2lmTFW6aRLprm9kQY1KTJ7RlcI5fZbfIAEPsq8/znUWewuP9+2rpXzw5of6kBhIMRASHeamTaMIP
+6Wu7Z2QcCtTjzbRPJW36OtdAqt2NzZYpnUQcD5hkB9fMH0DW5vnJoF81cqx+Eh9pRA5xDnbg7RI
sA21Y9Amr1nP21qofhc2hnVehupeSBsmhLlwlDJ9LbL6xwgC6cHIElogUi8fNcaFlI5KHTAm5GdH
Oojaa+tJK8zoG6n0lPZUC1PGUHH2ESwyrKD247VsGkwvUfUpTdqnNpUgWa7pC2HX5dHnTLW38gBV
FM3R/cIr1jPi6BYIQnOQ80BfTqDC+HdscN613/q4f75/eoI3lmkeNjDpaitrctUReNg96q9xtXfk
+sE+QvBsQ4VxlOl8YbBCqXMM/SDbV8bMaZptgpDOK2KK1LTV3MZ/7wdSSQjV8hoTwbyhHkv9Ys8C
HmsOqyRBQdveKdHIEvx7Pe70ItpX/CQ2E07bDVHr4cEo0vcsirUb7R5BDvwUbDUbPXLfMWbqk3l+
gJS/M5FheYidbvQx3vVM5Y/S0x69oh9PNHUQi/Sy+m6CSF8tl6hs3e09+wEj5khb7C56QJNFJA5n
n1U060PHShjHhdnf+0yIAmaTpNsE9C9qrzSutrZnByhvyjGPggbgcQFnMfutRVjuide2cZrpp2X6
IHQgUoxX0xAewDLW6PJuwPrsjfsUYcY2bqpqU2MGwf6BIsiKo20fBkTNMFC/t2IqJETHqHZvDeKf
b4E7ZlB9us39IYL7liR2hP9QWh9RSUdWah5hJsIcX2DT7+16Io+GcHNQsYwidAwFcRkCbOppXmq5
+Oi1PPmKMpQoHXFwrmROuDD4A+Smu4b3PKrvRp1xbauzElJswopThFBOc1kuka7/MBmJcCTHxM/i
mjbH2EJ6FwdIucv+6gJuYgHMCeNb5JN64oyoZ2uWPoMCpZqxRWKUO6ZvGU9bbhNirEMfqp2n5dEK
lM3OWPQPKti4Aqqc2wZzZTa/IX97bdJ/hQXMYWFoPSQ4b8JGAfDq/h4LdS1Z5RYWAXZPa93OLYnQ
zLODylB8VyzXqwYh8nmypHWIa6A6/TCh6qUmOwrdVU9ahHpluTUkBrol+icijvsSN1A8ICmtVN07
72gDjjTj6QJX42YhNCjqkK3GePCJ/pWJ55qfjaz5ntK83fOjUbX/4Bo5Q/RFlZg53XNb+f7/uuUX
oN3BO31eZjSJOOv2GaFmZeck56mu/izv0BLpFVONntZYkZBhUYc9SSQeZInyqao9Zvq91QTHZNS3
2azVWQAL9LzaQx4/swGQj8c6zMTaotHn4UD1TLI+/CHyH6FA/6Ips+9DdC2uH7nnRLafphNA35hP
TX3I/pVl0JlJyysvSZeFzwxXd1plfTUCD0tiW/8tXEtT+9LGDDSL2mTUnAEm5F8NXz+uLLxUSQw9
w85zMgZrI1l1XfYqCxqyRGKJ4+AU3S4PjPajG/ItI8f0NVJF9gJYAfQV6oeINt9dOpUQt32+Pxn5
rPtue7gLlkcsTjTv1H8PqCX9hirTrKPVk6FpzMTx2gAtF8ohoVefvfRBE31q4az/7qzZtOR1p9gS
GKMn892tOZwVvk+apGsN4Fg57v5zWeQMy23R22/aHHFnhBW+5xnxQoxW+NoCtt7HVceOb7fOLjLZ
Zt0EBMHCU5jMcqUUSWsLWAELmr+tPVYMopoIWMsK8zbWmKrJ+v3W0GE4JG0Z7zoT8u68JPlRLtZF
nETbiDgufBC1BBkP1gHdp6w2BLRNlAbzUJm14izToNwrKIjf0+q1DspyV5ZDxrAlfjHcUvttgThQ
VNoro7ARViC0opc/N6m0wEo0JpAJIgIbp4XWhR42VIunZpYhRDDePWmwbUj8+SHk2QMJtcXezGzt
rev8p6SxDbQTRUmBH/n4YFQI5dYt7D1lxANxSsi+OxveKVE601ZEXbn3nch+rYLvUnX6b/iPXwO/
9JuGdJiTq6rWBeCvt+UVcbQ13QwE10dhksgdziOU1mENqu3xKcud7sX9L/bOrLlxJMvSfyUt31EN
wAE4YNZZZsOd4iKK2kJ6gSkVCuz7jl/fH8Doqsys6Z7pxzGbFxpJKRQSCbr7vfec79QsEWYcXbhU
FQSRrIxeb30rc0ffzVQrX08eEDkM+5uOrEBlwSfeOwDuIHC70If3MUJiqvaKg2OjkefGSk26gEsd
fiD7ga/uIWwoqygL3/y2IerUtYtvtizto8TkVFoD/lwrB03JeWQzN50MOcpdp4LLtjw+kAbszg0C
9vxCdgh6a+oGiZt+6edaDKcMlZZHzpHXhvV61mwpEAk38z1PyHjTMTxdesX43lpNT152HGxdP4Kp
EPqMRNvy0c3Rmw0VyCK6IfKOdCh9O8QC7HbKoALgpvaQJaH2EOlARFjshFvr2wqT67Jit9gHDgG1
8wIU9PKjKS1Ijsz3r4ljnOSYfaqE6t2HRAYh+I34uKSIviNDuru6MR7rMVQOsd8mOLz5gWrsZN/w
T3xmBuNusiKWfiT9a4BNasuA/qCjKtyRrlNQ4QUXPTZb4mDj7zOZsrWMD5By5q6njEUESB6hwrkY
pkmUfEatvcN3E31ziWff4IDM7nJifxeVaXpMf2gM1Ob40ahugOYOAF7U9xCbC99Y6KSX3xbywSbQ
Jw3LC/yjU2u0+nOsROGqEorcMzxPCGpIjGUPaIJ8ySZnFI4AZDUKx9xZTTk80oHeRBGqKh3szbEz
4/oSEM+9VIlQWaNMEc9KQHZw4n/D7EOabJef59qeBZ4iqntU0q9uUhMl2vSryYQ+bSNpKQtlC1bx
0Yur6CmOVT6Yk4XmtvRZjf48t8SLOCTNyEVRMbfEScxd4trfamrR7Jugtl+saFijEB/eyRkXcPtj
Za804lPB4cYEWDUulmeXK53cwQOHKP/J4IUg+PGienr0msTBS56E/dtYlyGUhnB8NOy4WrfEwLtt
cydb0wBKLt5NlCk0oWv/zIrpnxtXqylgrWybqhkMV8x8qLiT9smPEDiAtfnWN4i+VDa7leqMZ/aJ
a9EXtBLwMj8kno06WMp22wgzeIwhB1A5nHQCSpaDQ9SFlypvs6z+1icY8lzFctgiDW6SZGMP/ZmG
YrJBAU52bWNjJwgrYlvGvlj2Ti0vFkjjZTxArykSTJYJ6v+TUErjIS7H7/N7kf3j+Y5RHZa4gAmA
RwDznFaBHvEQhB2kPq07Csv9MGqIjLFri7Oq4ytStaqgKkPEmFotHT6ujhWnTnStJHC0tHfRqwBu
FswKAzS630KilpdhgkvKsHAo9CCG14avvyq+xggnKC3/CFHD7odvJlFfbZt1u7auw22u60QIoDs7
N3SCwjw5F31QrzsDjvEwbRYioVWKLptMl0DX932rf/gxaHG94OOJMjD9Bo14BDP/qpm1AXCXkNPO
rNMXzxkx8NK+wrmTZlcN+fIiivX+rs1AlQkS7I+hmzyEblVehqoojrJJqpWCEHelFLG9jpzevBMU
3ss+cKFA0zzfltKQ69yp0DdY1qtW2OWRZkl17PU83jCdJ7fY+ZqdK2KyryRA1hZcPu4B46qLyW9L
wl+8zkwxXIpQvKCBzR/UmDwzXXc+TUHsoeuhO5z7IP9si7S6sslV5TiaOf3JXmxjrdDoR9IwUlpw
hNiVpzlGjFJdevmrg4sxpNFVqbZ4pmqFEmgbVGvwepZJloy7uSXvhYhuQ3iUHuVAMJ0W46w09oPb
d0s7s/pNNrYso1Nnk4iGZqnbGa6dIL4ovvTfABIZXUT0jVL9vBOla1WLvJdQqZt7HxcgnsCG6g/R
G0HKC40G0kM41G+OPbW3HCSbnhvax9upHLXrFNIhs0VQGAJglNltLMYYm97P4seKU6ojvHM+5biT
jZAfy3HkpDo91Mhv2o1Mt1dyD+aoSKG1TgkNvasjiCREuNlC+y+fmOMz/EyM7Eso14HNfnnz49zW
IiNgnQuFqx7bOElWORjoJ+FmTzJi1IC05F3aPoe6iC5NUSCaaKP8cX5pkMCtEeTtWTurh5ae3FEY
8QvTO/E8ismq3TZccEow6WjqZstiheaZXJKnindnLRXL3hBSgL8X1P0xIIDdcPz0MlsmKEncXTRi
B45EgLY4TFsER6n5qNTmPq7a/p68Q/ORjBfJ/FlFJF0BVakxL1yy1EBjQ3dYZZ6/H5JguHCsl6u6
NR2sSjXMGfa7rZQ2k34LP3/ZNcPDbXTm4stdeVnZn+qY5heqh3LL2cPacO4e1rPJAlzMz4dNPTbP
42UOeNNilHPhyPzBnzJfQi+NJmc5XqEEHQQeNvoa5M0fbctI4FBiq/JyjzqSLyyTWdeLtKlY2kHA
YXTq9CK2EosAo90hFBjiSZO+QaYr2oHnbnY/qXrH3+2S4+nqEjVOzACs8iSceiN8F7Z/MttBfGfT
PZH7sjJkJo6zV9ItyCItR/ssSjyHaToATYC5N0iG98To2ldFpXzLTVbHxtsnt6raQ3lkC8vkP8zu
jM4PH1T8Nwjs1XadJgbCJ4ZPL7d7IfKleXnX9DJa5F6GeDIurWvEgf/GbJ5/j5iYgxU9rrENeO8K
rTMPzNbKfe0VT1mmrju0qoRcWeOK1S74no8tLuOi7e4k0do0PR0WjDb7pkNvXSc1g925S80JcnV7
fRrbIERq2nm00EM2xG5y12vuptSK6mVECLq3y77iGG7qy6ADihbqxdoyPferLPRrrsonLx+KJ8OJ
vxMzFX1gifre9QVQAq17U6zkjt3NeA0H0msZNTKT7/1w6ctwBXkhfmiFTxN7cDDp1L26TTPLhP5E
AN0ECHejPr5vUQPitoVPobFnbcgW+dFNaciOXxo7p3Jg94TJRe9HhPxU2LeumeqlDRd7YECtcNtX
j2oceeT1Zni1m0su7HjhW2P8QjnNK5em5X0DTnGnhxNjBZybwsH7sXDc8s4jXHxRTBK++Tmv/ZIZ
GUeVKV/UIjY2TPpePCxnOPIK8eroJMiruhIetTksq4gSZKAB7JIA2d7KnIZCUEuH3W1tIdY6PM2Y
fZv6e4t7/+Bldr+YNuvPrntzG4+D3TASP7CkQhlBH+RoXxK9pVOrRfpjL+neR3EnyRSkCR8ACIPO
jsdAnSD3VDYIF6fXEtTYvY1W5dDmlb9Ws05/b0O5aJo421INo7SfCPrSgh/Tu6LdiXmbwE4mMk9c
hyRTl8Jto71XPuKjF8+uB68oYka9woIkt6UXUtUHQ3Q0bP5WLZXNg1F2zJCM/DTGqbJy8w73kmbH
w93trsuweE27Dpop8MIyKL+jRgNfVKTbGtgqnnNmtdOaqepDg23kLJtcPReM8rcdAR7H2wvYSUT9
MkR4maETvjmDzKI6lpYw1vl0M+PYO/g1qtg5dGL2fxHgR7qarm86x9EfzokSIZt3YP3/c5ZUM/Eg
HIxJzmSVSpq+vvYcUhH7M7hrqmsiQiqn3G4WMUlAh9tvBvp14U4SpNl3U/kjuFxfbVf23LyOVcg9
5PftOj+WCw/c9tEwYm8XMcu83ZsLIdwuFSfivHrwbV876BwuoX+D+Z3XNidFouX7w9S2zO/mYAJX
BU/leVC0Qi1BbVG0tHItaF2j73rAqMdkQcVk/u4i5HPYTZ/bvPsGTg++eurJ9dzmm9ed1tWrVdHL
30cTq0hrNuZVZHG8tKOMvc4Q5yBU1aVqMUHKBKYFDZlQhQsDxOuYX0UiAONpE5rCHRRvmTriuwpb
7C7xonoVJlWwjUVZ0T+MqmNMSDB1NjDUQNfcJT9cOVdYgzlbU+XTXDgomZV8TXdSsim+hqg+sCel
8zN//pICoW7+nvmbaX8x9iX3PNMsXpAxtS6eH9PRZCq+RsZZsTxgeReZ0h/xtiDNogn1xiWF7RcI
271jh/KenljOTEMqb6TjcRj7pwF+vicnU3wo13Z2bysku4W0Ge/NCVaLUr86Cqi5z6gBfeJDW/+E
V8o91Gn27lIvH+abMNCJDEMPRPypsW/9HPNW4Rp7nDD0ImtO7iWShedIgpCqLdZ6hZSx0/wQ5NE3
t4enuS4tjm+E7KZvRuiiz0I+OaiKu48n2QgOzWYxhIDdjK4Tx1xH7BGWRreNG1A4zqT4r5L2JW4S
51p2QblK1MreybZ5Dce8v4s0O6RdoqpXSH3kzdE01/v1nOJKBza+44KMYLaVJBaY6C9o1K6bmpyF
uZssZQh2As841yNQRKjYgjQwwQWcLwn9Yhivt0ZCP9p9H0RLgh6aZbEsaG5s2zL/4eCQex+UDss2
ycQ3m2ljaR7DXhpqqNXkCnhT8Ybu6ocb87t0cXdVSxjMfofJAxsmjHbsY0WQPPfTA6Xl6fkbvM4M
b/f++a1q3vT3okr7FXar4hUz8WrGfDu1bq3jso9hBsUl7btu5Wn0cXEKdBBYyMkk64AeuAX3I0lb
Vuh/edwY+fqxSnT9uYnulcZpVlLU4lLKAWaBP35mg8p6kSvqRUZZdadAZNoAd4Lox2B416tdvGiq
KcKxbIio0mhLN/kpVv1xytP11lnDIRcYafiqFrJYEDw0nIIiCV/9gOxkwSjI1usCbWx2Vzhe9JoT
XgnwDIDM/F1ukf7euHa6zTtITYZDJKg2bSDzTe16TzlXzsGL2p9P5aK+EpbnHmJnpMr0De8BJ0Z0
nL8/krgebt6w2udyJA+weSQLGAhNTf6IPiLuj7qzZZktQh148onNVJJzT7Qypuc4EL53ZQzKpOwB
DmLtZT5O2y6i6cOIE91hV5TdsrVwHUFCah+zCg2PblZ8VPpyM0s/5ps6tJOLLXAMhkk0bNLm4zZx
7PzWXwx5bX+HRGXQSf4qQnRevFTdU4EGd9GperBTevQlznSjdIK8V9OjHYNzKko5MuSDdh8kQu51
epLEAKLl6JpWvkcjyWmgUV5Kve9p6LbaOsGNfacWcP+Rrk0aORlKdH+WdSBYmq5R3TnL+SHWPSI4
kkEHo+SUmyyMx0Mf0xREfZwxxLCqNyVvRt6GcMUZ+CGzw+7ihClT7oBODAgqksRZiUo9xZRJwtZ8
vKwM3V+HPnE5Rq13x/mePz+02Br0Nnmge25eNXJEDC/e1s61KlRBEcNNK/LxYBV3NsOeZSEyahsx
pbfimH6I8LtuS9/rkH5l2tvQXvTRst9Dc2TyYj3UAI1Okuk+BhqMP4uujPzN/KTil/52UBD1RnlB
Cjqi86IMx4XqxOlGF3G/6Ooqu0uMAUty7FDtG6cgb7UV+n2mOoaYwEKTU6zrGRVVCx0R2Fuk2HKX
kXm/DHIrIq+oMcZ1i5W/MFgy6ySxrhlh4hu/LMRd5brDydJL3IKhGF+gi33ohqJ8VQbvkaTxCzn9
U6cLOmQp1mIc969OBnCiS5z7vrF6vJvTMNtzYH/0cl9j111oU4xqL7Vhn08ohLA2mbYySRnKnGqZ
Mf9ZISmIHi98fl2Suyq6sLobJJBNWkXD0mrr+C6oJGT1Ll5HNCoehVGlWy8HF0619rsWRPgRGhps
dTKIuzE3qsutM5Tr1qIdR1ARkHSwvxHKVk8PCcB0VjLOxLb2SGfX9bY4uIbPqwdadoeFlOyHihjG
KtP8VRzQq3YtI72AYg3g3kBzMqK2/AhSc292+P0aJljbLM3T7dB5/R5tlnVRhypYtppVfA/BMpYp
yjIndo6wn+Aa9kG2x7tnb9V0MA9afZ0M8h/loLqrEc3AoVcRUw36uK8k0iw1YjxHFlzQ5JgtZF8/
6p53L1LRv7FLDaWNrnkqmhEWlnd4CfHS255zXwidP3y6V0vjM2nB14/WcTICvsClP/iNbz8AejCf
aVF5GY4lnGQlPTlXX8YdUZZp06YbT7OCU6Tpw16HywGPdBi2WtNmi3kUjT5KHDuENDcwPaFRm673
svuevJ7Av85hwMzJOH277UoxgwLTQes9zTcqglmcl4/zA4kTDg+PZmy8YpouJvDjZNZqGy/Sh4Ux
G5ppfTNSQEW6/qPbVqdeayiqiQ4Rb1YZiNcy17KdwlybnZiHgib8MjId9RAW7hHWv0RZi3SWvRE2
ULH3lIG2jPH7vCnD/1WPhTqki0EZmpvAsGknSyF25YU1eWJnK+wwFO4hZQlQp+gPsK4vUeEY9307
FrtW1vFa8aS7nKf3SiTNgwxRpMwvmW6RcGJU/soxerIVRm9yqRfHcrif45Lx74hT1heH+RGFEYDW
Gcd0O9dKURqEyfGvBrLGMfRF2WY2rlstolxC+94SRX+fp5L+pB2NFcwXUFsxSubC2DZpQzd22pVj
bIVWnDyWkMuqUSXuEQzzxk2cczMYznFow3A32Ha1TzWlWBV6y6iaLlJR5N5raxEiFBhgCskktK9E
8K5nx1MgvE3T1vmpioOLMvZyFyoqqCq3qlfGjG3yNYtNwMp+3B7CeJkG7kRCpJlzBvSIvLURyDL9
xtzejjSZ1j7OjW44ifaSUJT21ugmeJg/ZAzostPV6USZnJkEbYGaP+T4ZKiL+SNpExIlmx5DFF5H
BSoY/dvprk3/9+hON0zW7a2Iq5fWcZlcyBDnsGN4UNaQElVaR92ZRve1XlFrxKV3oM2GH0uMygo6
wzK2iR3spzIjiQlJy4ZE0E2ip21DW74vzbDYDbXSbCuZQcKN0ktQG+kil4Oxwzj0bNnTYFqpfTIM
YOtqCJFLzGhpwHh2aOLcWIgaogTqgGlC3YzuCpJRXjL1Sir79SYGGwI/XvtFby28ztvPMwCtRlWI
cwsBkTZm2jpVYuSEnXGaSgAlU/PPwFaunlW7H5r7QiFzQtYTfjf1+gN/cPgcy8DbMlgKVrctzRmB
iLcVx6yKQvWTD9XFx6X5ws+9q8cuW7aFLJ/joYPToJbWl4FjUuKnG5lvrlL2Qjxc9VAe5psW2vzt
HnGOj7QYx21GnWCebGDURyczaZw7wZSaMjlA8q59abhAdnO5a0a5sYl88K68LD/wHGgXI2tCvF+2
PAyWeA11zzwaOsgBY9QL9EbdT+A+wQlEZnIEvb0sqBxo52uZcz/fIPRxt5gFu0XSuz+fm78wyBjT
LMKMZeN376w86NdlkR6itPfOc7GbSRSsmonJtgtW8+yo1yPzIYgxHE/i8CLuXipfM9BRO7QVHUsc
5ntqYz4NcFjKNekV9iHKArnEV6u96rH/VYOQ/KJ6XeIoWaXm2ONexJoUmigaUe53AF0nq7MbmNFy
/j9FAzKyisEA8b+vm5bxSZoGEm0B1OJba6cZSCbx4+Q9m1yx1ALYa9JKPxRJD9vCTwCNjMkBfxHR
wvNdVjImX+odPFtxamHF0IupjrM8rLDTgbrI6NektQLClJEFQtEfJmauxNxV9eueUsaACddBdZ5u
Kt0/VHj5DwwYfeKV6jrdYAOiP9gIhXcqJrEZy+OQyE0HVPIs/aa+g0NNX71oz8P0lD8BzD1WzVU9
CiIXS0AiSnksgnY4VtNN28TTjVktCpK61r05lOx2DBhSw/wwNCVbZCq7rRfAb1SJyzlk1cimo/Ch
mjO5AxXBL2XdRU+M9sAIjlnv1NAJosZdqiXarIh2xiPMnEUwrSIYwrwjMokPj6CSzfzon88rWk/m
gSYXSHRww+X2VG4NApBuHtnofRk6KPTNP3viv6O8lJ8td/yQZ3CUm2xlCaTDS60nyVWR3sMsDCrd
tiJGmJMM2oSE+JLym4r0iLbxZw+oZGnTJT+r6QjUhk+7aI1MXyDxy9e94yHDmd61OhycBREkhBpm
iXkPZZqh6TQS1VFJLquWrPuZmqeEkckQbQnelzSctKOiLEjS86UYUGxorxkaoUVu5Zh88X/BGS8A
QGvIC7yGgsMa6cYUzOsOnUMZ6Gjpqk9EdtI6u7qGGoNNrv89bdsJOK0x/qc/+pw5rHVukKMya1jw
IL4o51S2J8YI7ktP7Us8ptsj2Q82s0bcHsqrF9NkmQWGVpfuU7DxudN/g8HoriDTfvdspbiLJuAO
0HVaekMKvMoml9DRlORkKcoxZ0DxWEj/o9A0+/ZIUxFk2FjTaZLxxcgP+hPSrpf50XzTIpEzRxJ1
50cy0QAGp0CwzQCuVhz3D3lf/NBoXYchARe0QUgJo9GogrNPW+mcfAVBWMGJ/53z8DKf4iESpeOG
WBnkCIq2KFy06EtS2klMTelbGpHL4JeADEMbyfCVZrPRoZ3p45ZTWcx1bRqHQr51AjPMKpy4+bXZ
WfQlJ/5ayPyBBYvJXpKi6FLNh3G01b1hOK9YS2PscaQAcPTsTrWdfEO3bt/hv0o2gnnrou9bb2tN
WfF2kZSXse7LS9Oq/6ekO/kvaEPD1h1AFNIwVPIP/xpoFfSaTiODi0UvBlKq/HxfwSk7leg2L7F8
DqaZysgU4KC38TJMo28B3PGDPdjWKU1csUg0Z9dNASvzop+D+95h1hNEdPJco8Rg6stz5pKl7pl0
TOd7mdEzX0EHe3Nk9cRE3hxaiIhGUH3Ie5teJpioMCganRJudaXFEoY8G7JGt8oNY4GqO/+9zRIm
00PPvDfNGnr4CJHC6WaYgvmkHck7AFl/0BO7Fl0cMyRgF0sOoyw7DNm7kT81MB9o1+acECdfWu0x
xqLrJi5JDbiqkuj6Q+MCsztaU0gYN3xR1LvWAl58us7RgFXQI950q8hhD7vDE+qIVd0lYl35ubqt
IcXMdMN/+1OSc/X3f+fxZ5YPJdPM+i8P/779ys4fyVf179O/+sd3/fnf/H31+L+efvmRlb+cHjdP
f/3OP/1DfvzP/371UX/86cEadXQ9PGAtHq5fVRPX83/ifWXTd/7ffvGXr/mnPA3512+/fmYN2Ed+
Gvba9NefX9p//+1X3YRy+W9//Pk/vzj9qb/9+vJRB58f6S9Lfp9/+WdfH1X926+a/jfDJEkINaNt
GFK3YFB2X//5FcOUpF6bpiUtXf76C4732v/tV0P7m6NKw4atYFmaJiZUZJUhJ/r5JVXn0tVtTQro
lr/+528HcH3wsvT2vvBq/Hz8xwDuv+QkS10zSZuRpi00S0hLlX8BZAK20D36BBo+BXIXm4fAeHDr
D9ctFuilq5Qu6Vb2jyrtSWd3v0nyqxPc68Jbu77OsIbhdZJvhGctFIeIj/IpLV5E/mIOz373rI5n
v7g0COXDLS0OJls0u5eD/WBln7ZEiAXd6mpqj///ShzmK1FyffzXVyKI6bKpfnk+/3L+auryI/7l
PUu//nRNTj/gdk0K8TeuRzYze4rEorkPBfh2TQr9b6ZDzJfDSmxAiJyW6J8XpTD/pqs6UGAuPFU1
bdP5x0UpDH6eIQCtmuC1pBTG/+SiFOLP+4CEhmBYDte2EFzluqX/5apEqiiFZTkTCbB60OmFQw/D
MOwYNDg9OOxFVT1WIWBGXfkB+vPDqtoDsvMRtUK96xx1T8D2NeiQ7ZpRezdajOeJqhEBiC+/RC6p
thZCj5Semqk86bbxYSfZWx7GR1T4P2TZLRTKcU7A9AziUd4DNzrDUCOW3hb7DnrzIq5sJrnaKXbD
bpUS31UN4xOYdHeD5WBfK6RB9Dqkohwtapd82jZBVNPAaYllgkRfDcFVln9Wvf5i6e0pDmPYD2GP
Cz2/833I2l1BQdWbTySkTSOSY8bQQK/lIo8xPoyvY2Gek1JfNSO6ziRYGECYK0xUQ2oeBmPE5+Sd
9ThawUZd0S9dlTbj0Qq5JKkfz0Pu4flwIW4FGwPmkRMR2KJuEDHQSyfoGV2J0rQLontWI4DsUB1I
JAL65r8L40swFIq6aBU5qPQzTgBOm9/LMVyl0K0wbD7Ylv3UodlctBGQADm2186GYaa5F1xhC5PI
lGqEDO51RwoMdIHqo/CAj5DogEpLDdJDPsrftUKByC+DtWb4xyh9hCdFTC/KS0TxDJtwgouIcBWR
IUalVLHwKEx2lrwN71xrYopX7Urrul2B3TnM1FOTuptOcbdWZq1CGKxhwJJVqUA/KMJtDX6Kl9A/
t8M1dExqGT438A16uDxoEGIYhOSDZGH/nKecswDPwBflXQzbHc64YaNJEhQI1iAyUwZ39CLxO8dp
dacq2qZwxmtpYLsqIvtb0fkbK47GVTcWbwhXPxXfDcCxdhQAGBQDCRCbNgLD92IJ8IS3wH9px2jV
GKjWNes88VoofV6AalkLGZW7Io29hdPl3/1cHxd62T3lIWZi2syt3V8h6rzXCjJsPrAMCzPvFXHZ
e1lr66yQm7SeLN2TjzdZYSHfCMuvtkTIISlGkbnKTWtvuYV34lLxljBKNqk73CmJSBcGLAM7sfeB
mZ6QK5zgHn15GnpQI79mcN4j0UEmvbSMNgZh/iD5W12AV3iAvfVaGd5XwCndS6rfM0jfFU0uNaQt
bQXKI5fbe50En2maP/Stu0Ly8M1RQsRk2teAsDRkP9HbBplHzny/FUhHAsg3W990HmNp/1AHN50E
2OGSfsZGB5phFsOTLwkyMHL4ytDw7RgWSosmwPaMDzcR20DITVJGOy9V92bYn4GAnrTSfmoQ4S0V
5m5Lj9NS6laPjRauasQmfk+XhIAP7CEYXTcW0sZOQlyJypJGZcLWaGdLOPKvUY5CKkCHQMoqP8fG
vNVV9aPmxx+8o5D+jHVTbZ3O+DbEzOEjcw1S5hx19lliVbV670T61p3Sq7B+EQ/nVG8p7UQ+Tvh9
nrXI2jZl8Ty41n1GKEQ0Biesd+4yjfKatApQ6SGSbEzmrQnRbXzJtOKjRxB4sLPibujbVWFaH6QJ
I4walR+5aijrwM6p9+J6rYsGHgPVzfoPe9L/5rwxHXby27Fk2sOmld2yDNOADq7qGkjXaeX/Q2Rt
YLUMNLWO5o3Km8d/4mMUVMgmsa0c4LG91kS46ovwm5KSz+v0OxtdDVYbbYkj/9UbGOeNeM5IzqmW
Kmw7asyd657d9K7E1kXP6pvjW9Q9xUoLtYOKYVOVPctLj47dRjRhcnlDPGk1mgckri1DECzO6GxH
G2wFfTxtaMk+DL7lgbKKdcBBml7j/YAvQ6gOfvh142fFqivxx7gjitD6hSHcJsAdi5FcgVjg2ftK
fPYkLcKid1dO7x2ll1A4aNfShEXTpAc4jydye1FMt9f//uUVczT8n19fSeXksEtTQzEhZMv/4+tb
Fw2jFFNqS1N89xrxRjo1FkXvydDq+yz78Bp166u/Y3ZbSGO4T7MUcA4jT/daQGUPjEfoCT8cZyyw
ZjB3KJh/xr1uLfMCxpyji22WEKmhUiS2TFFo6lwnPoYsINq6/oMW+a/mQDLMYJlHdrq1kpWLKQe1
LZtNj5xVwc/U9NEyt7tTyuPEBP9i6cTJJWwnpu9+F0EMmt4DxWl5j3Fq3wHB2reRvo2c70GSbeFe
7KxMISycqbgVmXsmTUsXQHrvIIWwyQlvMVwgHDyPDT79MFkrXf45ZPW9Rg3JnPekS3ofjGuqWn0x
S4/ulT8hXccVGNFNphBSJJ0fnm2u/K557SVpcqjrnFCsQh/bcSfbVd3Uu5YpqO+bKEtQGyEfkT2Q
bHYcOCQrNa92NluSrCjifYIf6mY8BTbC5q6p2CizLf0RaCn1UYh+WNQYtY1IXhwvOZpd+DhQ+sal
/Wbo6klJq71ZK1+DEr47nfUe5P1mKN3nvCERxzdSIiJiA8mMf9H6fuc7YEZGfR0PmWAPrLa1Fn86
ccXWAEAK+kT3KapwQw+NFcQ+VH59rmxVLvo8+Ei17M6K1bOL6jU/Dnw8rBh8b2HteA1efH1cw1S+
6BXq+Sxg7JqQXcdMdBtb9hkZyHIwlf2A4z0r+YxUw/dOSR/0UrA266SOMVMEZrOwTQb2NADHnd/p
FxdxYpcar1LN7jrTJMNMoedR8naM7d7H2kxdBSlEY3ZIYGakLSLvmqjFj7bQvw8ZdN0aYUTnP9NO
wX6dKStjwhcF2n0+uFtW5CNolwem0Y8Bf7A9WJexGNpFbp9dBVSZyzYNoe/OceurM46bhrkrCnhB
sioijcFeoF4zVzQqSZEfQErgBV4Io4OmUmM6dAnuDOzf05psKF8/taN21UefGAYbGlsR0Wqw/fYz
z+jjceKMVqanvlsZmRKDynVunYDXNbg/0ysNBX0R5EmC6l1cAy9+czh5rHRouHtEvPe0xp6Yz10r
lNW22W955d/rzrx39XqpRzDPSbSyMn3X65RUkcoOZ11NC4JPqW9qI2CkHPKCDR++HjNDGBnWsq35
9l4VfbppA2SYScx0RLmHbnIxfG2juxDNDKTIGWiPVtr6koHyS1yovNgG13AkwGRrqN4WaAM9jlOf
kkg4x/ze4obZ6on/XBkWSli2ai1g5XWcN9bwbZm6J6eL4Z3STC+dk8MMHwAuVuH+1dRf/fAuFe95
/jvysmdOpJwcp3Givij04KTG91p/CtpqQTQT52Fo4DXwzTFXn9VUedes9j6kg+1YQbXnWtnYY3XJ
LaUiw8TfOMgCV0mt0Xfvn00nvEBRQncOX3Lotih5z6mA8dSIepXg9s6L56wND7iKF0kdnDMl3zhm
dY0Kd6enTENrfrWg9O9kVm/aShxi8lGy/C5DuVH7j47Z3dsy3yhNfl+F7et/v7rrfw7YYPO0GGJo
1Oqa6kiT9sCfF3dJSiuXDdyIPtbXAJEOqOEAmapsjvSStk3rvwM1ISbHuIa98ToY/WnwWuxoPnH2
VdrQB2t2TqYsiQr6Lkd/X4ckEwzmtjKhzolRP8pC3OJK/kedofNHW38V/w90ezQyQjix/NdV9r76
D+7Oa0lqZF3bt7JvQBPy5rR8qVwboIETBcMw8t7r6v8ns1l002t+iDncm4MMZUpVdFXJfOY12bf/
Kf/+n8uXn6pE31/3nFwr5h+GSppDjiwa1mAoqd48Z9fscg3VEw9nnZqQrrsv6bVl/mFqZNaeS/5N
hvGq5sMu1TR4U16kWgRQ2r9Jr38OwSwT9j+nD6m1qxGO8a4/n0VICihg8MBKZMLk1XpCTWIDgwHX
q2r96rv5h2hP5ukv0Yj8rzTVxHHA4KuwVeNNNNLrSpc6qFevRiU7GSN6KBm4UJpgd+Fc7vU4P8Vl
sm/GzidO+pDUppAHof8GdzwDEYHv7Rg2f3m1+i3VMDRI56fFVA61sRybND05VXJXkR5kbXmjjP+b
WMpUf77cnv96NOp0KAUW9Q5bWCW9ilWXKgegkqlIOdRDt3UV7dZPsNLNBV37yNtnBXZ2+XymAxAn
X3E828Sluya/uMMmFSmQU11lT2plnOm4XtF83LmfzX7CMi0OjxAbqJ11CpJcbnWInOWIg8HKHucD
GtCwaR8yB3dqTR0wthDUZmTVod6BnJ4LHszqfArD6PNY1NpKwRpg41TRadTinTN7PGwTjCdQ/Cvs
zzMoDpiX4JO9UwgPEL4drmCWvnUqKL1YUMUUuBFlGsFuILLmzwaOYhleoJ1WYqTMo6zLjG9REaUE
fdHJiZRHr9HAAdFphfLdzGSrRY+xW902xAWIDmp6uWk854szRyidEnBzot0TSbRrh1s4BDcsAFo/
VRUBJPhkL9jxRfwpnV3DUnWQJMMaFwGnpKUiGY5bdUhwYQWunUetPwzB/aigJB+Y4QpA+zF3hxUO
NaTd+lkxkjtkiO41zI88zFJTPbpmIIXEyVHM1QFKLs65FrboNHVXZhztvQapr2Lczm3wJVWrQwcl
P+9pw09QjVAN2pbtZ8Q+6Wdy/rl00UpnE3XJQ4N6qeYR9NMcGpGYz8PoOOX6Yw6FLckyEHjUlOjZ
Bnl3RwP6qqnTpsLyHlY8f419qvEnGSv7izvhz41dClqXloLDgoHukB7fQdbFJGMMO4xjwofAq3eh
Pd7iKIa3FyuHotY/B5N3Tt0ZT2+cryb0y/SyCNfjMl/qkfaPdYGxh8pVM5EE9RguQYVfRUO3LnPs
CyoyBBrGGiLtVI4Gm7ZJ2S9/WlH0GNrQK8DAcmDjreshM4hn4vf02K6BYfFELDhhub2EOx0pIDSY
p73b9TAFEEhEFUOP0bbv9hbZ2q6fBYg2Qe1KSK+uA0jj5FO0Bi1iECUn8uu4dx7tpNw1QaesAUZ/
mls8E62/wmT5mw7eGob7Y6vE5t5cnuqZEkEXkjcSy3xCSf6AJNu4AmO97+N02tHC9Nb9giqXuEK9
GLp3XWvoDKIEuFIAj+tZ8dRRHfM67XM+1OraC6tr3gErmta5V19dDKnUhBMC8M5K7RQk1MqrM9uf
g9DDj11IWvTAKyzdBSiWofhYpqdqDD6WEd+EOlYfbbM+kJm9K/mluzzD8YS0v9S5zAvXfWzt6APJ
+cbVq6/RDJ+k/URL6i5x8ls/J9Qsxi0aQVskkemRVlcrPYCKOoYYy1ip9WWq0g9N5N2DjvgQotY1
9PUBBSNkNduP4HBXeYkFS57x/3XBIVeV+8AM/sYzkMBv2bpD5uNm/2Fe3AfLSe+cxPoCjA1EXncO
VjUUfZybqGaa/RbSERIJ5hdFj7/OaE22mvutGdGhrqwvjrkbQdtQ9z8DFr1Tu+qvGRW5ytHvAwC4
Wqge1dQ54f+1Bc/1VFf3mWUfsiH9APIwAROQ3kzlM3iWR/Aux2bu9uFi7tDuu+jLtCG6PrZcf8sA
fcmBnlcRbVs4RZZDePTa7Jam9QFBgrt+vnUjpkoKzAzc/6Jd3YVHCHg75Jjeo6yxCRfAk2Ny8kbl
zhm7j9zYv/QdtLYFG1tno/C3ulrrF2l6hzzhrl7SO3BYDzaKoIqNgUisTOh3tNc8T07FUu2LPLnC
gfmsUR6ZA5DGgbKpHaTby9B3cScca+5YVXSveMlT+2dmAOXsJkpUWYCErwY5tkn3oWHRjFIoFJPc
LAhkGEG6wj0KQ03P3sfocYISxkArtu+bHnaLFVfXpq5wdLFP1QCcyp6gNFTOlxn+v3xE/6vw7P9k
4w5ei2FrvwzmHsqv6Zcse90j+fGq76GcZvxhG5qJ+SP9fjyBHOK176EcuxzL0A3QOprNdW/gPfe9
U2I5f9imrdquaO559FiIe76379hlejqNFUzlLASWdevfhHIc/bqcZtGdp6mIQolH04aeoMPf8DpE
cZEMccopctea02FjU7kxHjtt6XIZT+5JCYP3respGy/DiAZy3TwgZqyF+7agQ5Hw0IAv1XUrjDCL
q5THkFtSqoVbOmGAEkeXEdIUREMnuqELSAlDHS6GQPN0+XPE9a/Oxac4jatvf8Vf3mYLP/WU/7d1
kT1Cy/9/UrFvvn0rsi/FX6/PRPGS/5yEGpkB3TjOJM9y0Itj1/eT0NH/cAwVxw4ba0Fdty1O+O8n
oWv8YTmGo9LclTmDyq7/nITeH5x6dP88LNnlSf0vWsieyDpfBfkoI+P3oIo34pmm00z8+Rws7W72
VCsZL+7yKRMCH3NlVKdFT4Ztr4CrLuq6QApSLMpBnWPDpZ3JPCr66vTyGrmGBNf3A19eUtn2TqdP
coY7Uh1KlYouApBzDTTSRfdPbkKuAtxbEMmmYT1vn6dKpZ4cxeJIOX+1+fyizHaU9WgFxO41FuJE
ES1OQ7NzloOFIsnwPM/rvkfii44iIHL8vFPc4HytdZ0zAC4eg3MzUobjhXVn4HRZcOVjbWYf3r5P
B4qK/2yyiX1xL06FetzM37selL45x/a8QirDg+/MTA66hEA+760qZH5mRBrOgDmfD1TFDAw5O+Qx
Vh3v+q6fTpaQcFt0+4wq9QUZB5vwKKk+B2Zyw8k9ejeFLuK2TokWW6uVn1EP+eyUSfLQuUOzn5Rg
XMNmyaF2JNjXWWsvznPBb8lPqbUU/qvT/R/yRE7m/zqH0Ct2NE4fVbO5lb45hxwLGAyFGu2CftK0
yxEh8VMxtD2Eh1UW6R2KHkXvyz1yKrfinAQCb0KIapZb+XLQMUrwszQkgZHzV5ty7pWVjb82Cgk5
EueEWru4CDNskhiQEcpuJco8o1u5x5F03CfARZgsic/5GDqUuZTzsztVOKsYq/T49KrW54SeoxZr
6sdmHnHDzFRr1wd28d7Wl10y9l/mLjX3UeIJ7Tg32KA64mLlPLjngPDk/DKVa3S/sJmt9Cc5e9n5
cqxi6RQyySM3Y4KhoZPPO0vtZ18X7FHVCrjoXubIYwvhVLH/eZc8KmgNwdju/nOoIfa/vEhuvTqm
8/KMgqe5VhXbvLXtkF9ogW+46s0bboiCKWunGI9jAgJc152OCZmTaB3w0FjGb5IM16Eih801Hc9M
kHtehlwQfl6mjkNNLZ5Rr5Br40KEC+0v39rmsKB6VHSfscxMuViHwKeCFfiDGHTFbNYB/iArO3Gr
rQNG+z6as2Q7hTDzLaHL58apsvr1qWuKJ+xPdz/XMHWbm7NpuoYFbvDnu98wqQ4UQyO74PuHp/wY
tnsrDU7NYG5tJzWHNQbT4VjNj2m1KCj1IQdihAhs6LaygTP2pSYrulpDESPqIjYx98sPS9Cj5ivW
cGV34kZ71LT7cI6bR9UorA1I2AA7cUxUVgtcLX/pUjZxltW2hY6GFGTshxrQ3MUQ/hk0sT+2WX7F
Ym/YwXjuwn3umOEFelZ6TPv4ImecoL/+ZmSr6e0342gOzwWKTFzWb65pY65L5Paz7DLMzSHwhKFo
DzEoxWC9k2OKdsd5aJTq/DyXm+FgPKUpKsWhUaVbLK3GNTpvFeyPuL/WSf9nGsPcmmb1r6m0uY0p
7WlEffcWIsWDpzM4hx/izo2NZOJK6jxPhoNvl9yEX+BRxBdHPW++OsAoEOzQUTxqpmVaK24HWnBG
r3/QR+pWEzDL9RJbp75F/MBznf6mWYVtrVwvfF+Eg0cD5ltaT0G7mhKzOEeYGn3fjNW+OGuV2u5U
TLSA74fl8ddft6e+ORFBTALKBK9GvPkPZb0g6RLddEfPV8fRRA5C1/2XoULS9Xk6lUiCrl7m8phB
Lr45/PlIuWhYNiIbWnF4OURuvXmbuUenV+5o+WNf/y9gm1vSasPY2pnSndsupTGY1snWBEbaElQK
dWitwvVPy/PBbxt8E5S2TSENsieZqeivLDfOvh80KUWBcGN8eF6TrxaDCeTh+2te9nQw6A5KZSMv
Ld6GbgVvI45WEsrnpodem+mVC09zvaXHkYWLL+e2WJRTLkl9x+2dckm3dO+xkvYDq4P4N6N7bJT0
/p0sto6uBoe910L9SW7JNSzEP7g6OP0hnm9AUbe1EDhvytE8qGNykzNFPATkVguMe/2b8+Lto5Xz
wuXhCmzLBk8FPOvnG9TkoUUxJobjj82ck4LSeAsHSrFCUerghIVxJ9e0RRt3htEva7Dj3arHxIeK
q4egFQJAaFW5xDYR6PlUzLrAoh0nd5QmIPiWmKYYqKiMqV7tlzL8O+97xe/rMDzJrcwKPGtdoabl
v9kDdYGLVLDKnChajph70WLDmwcNFN0BNe6Orrlumtb1m9l2fHRbcQfFvKJYDSVqEo3no2DknRRY
Wae2xaJB1xNMQcT0ZWgm9/VU7iB28E4Qhpf+qA6Uca1qrPzaRgXHcScYBwb9ErnZzakC1AxNjWmh
f4LdVhj55Ha48qhtuq8083MzBVDAW3BNghuG+Glwwg/HBu/0Yz4Jrpjc87KWRAgIO5a3sjJ32aiz
lmP9UoHIqlBVklIYA4JRO6AZI703HXyTzo2nrsff+aTLPPH1vdqyhaM8YDuyZk0lkP/5JIFYEgPa
gq7b2/jX42TbR6gP0fDel+2Yr0Dq9XDSXeVMKQpyeblcO5oYHxYNyal2xrFKTkE7o9pN63v7vLeo
iw3Mh/o4eQhhIM7ebMrGbR5wF/C5oxZXOQNsxr3Rqz7I2QS7G7fdKtzqVUQNVhwvB3Kb7VyW89WR
yuJuuGma3MN0WNDJ/3nWSvqXGNg/qpN3p444psyL9yEP95GwHo/bIoRmNBYnN0y1e1D4EEQEOcZV
x7/gxygPuV68i4r4bOOLckH0Zy+NiOWA2fd85+bLJyeoaGEITw05YDpkbSk+IeSII/T21xe08bar
opMDuuB2aTE55ILe22C5M5QFnWMNdnIKrSMQCv9l6HKDlZsKoEMYbsLVGyX1AGs3UqJITOXa28Pd
RLfhygj/b92jaoxkAVJAb95TvlK+x2DWDkFgy4NQZB7mgmrIskBsl2mKXJNDjgBxR3TCMbbgdEVm
C4atys8vh8h14+V1cv78CvGuE+8qZ1TN2rOSC2wf6syIjVGcK3Q4g1mDk7c2cK3JqdwDajRFZ/pv
Oakro722YpBTJYM0l1rjnaGCfJBLLzvTHpODHKX/1cvay+vJLQHQN8BP5V654+UNZh0mmeUQk8od
CLeqKzNMBr8cdGPToAZ5WCCxPc2x+6kcKu8GBs95HxZ/y1VH75uLE4MolNM496I9lhD5Tk4bs0P0
JS1SXFRNF6dQ3UHNZ1RWS1OrUL3CHitVZ3C2sVVmG3RrnDt5TIX43Qq4hS+1zd1MiPPiu9QflVG/
PU/lHql/3ggR9KUD2xeH8doO+n4bCFM1ObhiyxlRCt1YfZ9CIIHolGjNugjS8ZRL4wy1bC4Lkc2w
GXPsyAdSza3cI4euJJpfyc1p1uy9VTqfn9dmw6F2rONfm8VqdK/PDmbfkf5umUvt3WDF+BkhNitn
lY2nIp+5P8tpBpFzE9RReJDTgBvXXutaMKvipXr/KajH7GaW9tXSjPHEleLi0tOYpFZLDyxHjYq7
QVXEYmc+H5NrbXEnd7w6ro+vGJhAIM2V4NygBIT6p6t8IF/KDmqMVpCcekhUoH5jIgYp9moGX2VO
+e4ip+T3G3p549EbAz6peDzIoZb38zYHUKNE73pt4YkR6wh3Q8BYPsQAT+fMyvpjXGsW7dOijIDM
Wc5qHFxtU8Xqn/CJ2wN+WQ2Z6/h90EKEILL09mbZyY/qVOvX6eejp+pJr0k75OuzcfQjpet8yVjR
hTVzovmJySUFGQZ3drkkdyIgReuutJxnnsvz7jLKOMt4ibkU2UUe933JETSYRLmP0LQhdoDFY9nY
X4khtJmaFiqIgHv/1mPjUHM+HGPqj/3RwATllPBIgoCvOfFGr5Y7YPCzcCtQH+SgTuCbqmYEribW
ghE4Vc9jsq07oLyYF3Tbvp5bJAO9GfGm0N4BjZmOpoMVKiZ4kHGDb/ByvlkwgT8gLt1snamJLwHi
IqcEVv0OJunyiF3Gxz4tnslUz4wqXERvsCpg+phZQEkflhU/HpmIGF52yDW5V+4wS8pFL68oCz30
PU8p0y86oohrdJUFsiaLrJ1tjjoRSJy4+0zVfBzCvsQqBScpY6s6CDt6Nlp06mSfzNKoDJqM/JBi
balL+1TGWmNs5MFirRfHyZnUhJSvjwTd8tdPJ816k4cYIAs0i4q5DatF1Z23TyfFgnnWoCm/mzKJ
ZVYreILVKY268qFvB+cxiJdtktvlU+rG8xmVZWxPpwJB1c4O966DYzbyI/WeEhv6l+JbJd5+ikMc
CErJYf6x5jWleYzEty2XErFV2NlT7GXKbhnBkIkVufzjNfJ9RvHTyaUf6454r5dDf6zbxmge5Qzk
u+jOj9TRwTj6VgxSQVXz8sFNh+LBG7COnfMpxSiHqdxhOdMdQFMPYWq7eKj0qbumaErImTyqzTt6
voVlrV/eaIkagG55mB/lIRiIvxPl373qpSClxTCEfX3qxNCnQwigyso3cgfeO/XJbYMoPsp5joIb
t/sS5Vd80kw3Bk3VongvFXFBMRh4KM4fkrki7JzmXAcnNGlHebDaBcqOngj84rYz6EzFyj1BfnBv
9am3oTk3b+Va0uvBPVCFemWmtXWUU7kDsZdNjw7fTb4qj6YU12Tz4Dg1msVDXm0GodHeN319riZq
SGC4ovWPqdwpjeUy13g+IrQSjkj+My2F5YE8TC65i36TMmATkRrGXylZsPCmgMnd4JSO9LQljc2N
Ip8uz7ta0/y+Sy42RTVBphCL7bi8G9QF8+zZrq5eT0hv9ffhYmuFD/q8/U2hxBAlolfBtwHRi5BO
N9CgogBKqf/n4LuyMN7oS33Y9Tlu6Baf5YSJxvcB/OgF86wIZTADWYZ8DNadE94Q1Fto+WYoMaOn
DUQAiEZpY9+Fmuc3A6f3D0Ixu5xABQCDy4fx3OPhttGxez7hcTbQlUaBzDPwOFJydzdiP7T3PEt7
olT8Vzo5t6AzYlCswwSjgyEMv4xLVd1VC2lRwWl/+PV94235gi/B84AOWPTGEMq3JbD5FdjG4i9w
SlobOwP2jwJjZSnWsyhuRbbZ+yp+CauioKaQlCYYcKiMhwh1R2dSe3jpBVGWjRongl2+Hhm2Pznu
pXGA90sxOw8jEURL8HdFHuZoWYu7VQY7WxlTMPpJ0o1+mBTQKCPYz3aZvk8nFMEXHFFCO0D8oSq9
M/jHT2PSZ9swcoaHxG2xGoRYg7Gf+6CBZJ9QTHJoXZwp9JiHFuknxNC4VBvjVnnzg1ko+s3SFffo
ZMXHKKmNm15o772pnfzWMcs7zVyitTpl5yzqIN5NlX6rIhxqh9D+XA/TcnFGZ7lYYsDfphO2W6mQ
mgZ/0wbKUzQE/LhEjkC5m/Cj2U77oedea5DD3QGY/ySXx8bU9oYO11S+iFrcvML7b7rks4INSr/P
7VF56pPA3ZF4HIbKCh+7eqHZXq4yQ9E/YQLgbMmnks2vf/23KQ23PAtUm0mTyzBMMtC3yEbkpMs2
mLsdJpr5bnSd+YQg9/fBLlp3vSRev870ED9ZvU3W1AWbrS2uZn1yigukqtpWnNPLoEcOP93kfa1q
szoFWgUQwwg+dOnM15vV0XUJlPAK1jK8NiaCH7/+QLK4+fqadoFqwpOjlUFLGe6RAOG9Op2BTU2K
M0b9rlno3Qe5jv2nGPCWgpIQLik1DoQU5dokzAw8xAqAjRaPtQ0OuY56JEbrKX80hqiHKoK5Y+vl
j1Q/IE4VCE26aOevg4kneyy0Yt/E8nae/E3ci6CFsoTaqnfN+JINfy3x7F4JItyr3OoBFO0JjCkj
ix1yKGpY3uDInO0iXxoloD4QNuU+MVrRdfzamomCzpI9Q0DO3BM/SXg/oviK7/cAqmHAUtvsJhJQ
TppBG3K0HUoS1GAGxSU35TDA5cPwWke2R+yWg4gosK4rEus3KbMgOv50hxVoTBiFJjcwKBHmW5Zr
oCdjOiLwsltsFT+O7CERhqh56iXPQ+UNzbYE9byuoBfeD6C4MeOb/Fx8OHXOyoOzqOXWVuj6r0lA
jQO+LmjM2ZsicoIP+mi6JxdljHVb21zQAXCeqAogNlXLQc1jbzW74XowrAaZwY0yec7GnbJ8n1iT
8y5BVhb/HfIHz621Q9h6Cmq33OvLynEOkdb9CYTOMJ7X5A6rcTeD1/dnOVO0MtikNcKkVDDabZi0
/bbEVemSKdWwddQ6Wcc81fBdLtYTDCueBugIqNkYrxvNxPwLQBbAsPFhMgDGEXQaG8R/UEWsh/6h
q/pt4QDlm3BsOSwApjC3ExAXLSh3wwxwuox5XIoOHUS0blD36dxTy0rEOZnNyqd/fVnROAUHq3uW
qdqWJ37oV5eVNtfm6JUtRCu33ieigqeFtt4QQFLgk/Mub5o995l39ZBUhzEFCdQhlrdqoVX6zstm
pCeNLxcrLEMJX5p5o0Aw80uzqn25JQc4d84ucJdLGNm0FJ93YHW392hEzybkM7vSD2HDo3YWecDi
utMNJxk8Tbp5Cz6Uk1sMEyzB81gC1qtz85TN6jHW7T+nuQsweRQ+6IqtDucIvTPUwZhitNDps+2j
koAiy49hCYzuiLcf7R8FrW+kaLsjTrtrZwwMv9Y1gz5pAEuFH3xEFe9cZdpy0PXK+s3z2nkb5nNJ
EdwLHjD3OdfS3vwSJhJZCkjGmr6AHvvI8FKvsIJiU/WRurEUN7wPDOCZiWbph9iz24syR8gv2OnV
rAbotG3A1RJGaCUvdI9WcrGJINqCPYSkOUJa641iWVuWMhxUUoVb57Ww2bjnvicdsqozfdLYr3u+
UQ2s625wx/DWiQEtjgr3sqM0ioMiV17yJZxPhe7Ut6rPNhpP9XcoTIzvDPiaUOrDVYSvx7YT5epS
1Kh7WZRe1EihUyQq2XIVl4UToKMY2ELi3cy52bstQrtVbHk3ueRFWeon2vTU6DTGcNjgsKmjxQ6S
kjuCmL4c/OP1DhEDaN1+3s9WV97liXr59VXzX7EVv5WlggLh97JM8rM3AWbkQYzRPRteAlq1K9uj
0oXT4viuL4HbKrU6rhcxTcLwgt/oQVaDuFXoW2UGhipwx31kmRiZR5av42DpKzyZ/Mn7JCQM/myq
TujWK4/AfJWD7MXKIYdnhFVibu7Q/QQoZ9XeA1rX3gnJxj8jNT62s1oejWUajlNFIivwG7B1dkSK
DRICmC/rebfJFGU52AP9CzdCKX+e+8FHz+f1UKQd7c+XRXlM0MVYHLnLPhbx4yTbpGKQ05c15Ked
bPUyf9mNGNHfUVv1x2jCLyxBf3sFyajbZV7coeSLsDZc+XTdd9pQ7hDo1lCXuzlxWmxK0qqtGyXq
scu6aCWzFNJLPFTjcobYRqSn4Y51dHCQuCrd8pEiT4GpcOcc1crVHuy0BvtbfP71WaDZ/3DJkmCY
ngPqx7GRnfj55tk3c4axrNvv8gQeqRP3BlpnFMGRtXNPuaW2pxBK5GomUQHIvURgaHDlSYb6q4yR
Szdudokbv2ttbYQBFE3c9pAFzdv5oUSf0sRH0I+9PvJRMG/EXVQOsV72O6dOPyGIMl27iq8wnbQe
/t9ycbMl594lfs5RjTEKXfdmh4uHDsBnsKflnObl90FOc2O8Q8kxP0Tt2J5nO2/PPFTvIqxV9vZU
IKA9ZtnDhLrBKlXNGPk+Q/MzzUu3qLf82QFY3lK3rPUl4X6Mr3g1eseQqPTAsF1a58APAWaHO1hW
ZzZ8OPKJbtRCP1w0P54auD7pMPhGDqYmsOK9TnvPDzNXhQ2KHDfFZ6juQ4xbd1G+g8tdnhSCpDMc
xfT8vE7HZK+ZMKqDPMGPMhbBmciEtVgBc9Tkxy7tphy0KjVvrwe3XRgqVKWyNmDM6oi32kZx6rqW
ThwJ60UrQv2Mi9a2RgJtBz41gvM3HHO8+3z0qtvdQD0TBnJe+PyBBb9MkPuaN9s4eIbEBWlzMtMQ
w/cG/OApFfPBmY1jg2Urxb32XVQrnzEJqi5y1iy4sVcKcm1hgLE7LqLOXuFXPo2NS2G4JQVfJ23z
SG2yuwAJaB4XOJB7S9jTKAsNFKw/H9VUpb8e1sDNsVzsohalbWMAikscozVoNRliiMlTfDn1xvw+
LqLhMhvZl6nRtWuROt27LvpAyxH2/RIhWIBA6tk0rPlMWO+ccN1cosiuVxqodEIEhjIJlN+ElW9k
Kui02zz5LId/DMSVb7AflHXx3XKtdme3c/u1MpcHHBZIVsXQCLiSnIbTzRl645i24Rm6+xbTYX2/
hAOOHggB78OO7l6pZyhCiax1cgbvIqfa0kUnxTF2uH4ZJ/QkNjod513pID48dUWzrROLBrqaLO9w
736M+sU7xIsVn1NCbXoJpPuVGqhr9zcdZUPwXn7ObfjYrgXaEA4RoAPgiK+DsM4tw3wYjH7Xthi2
2Ys5PkKOjHHsbr6ZJsJlEGNywC/oMOL+BvBD8+XgiK1FMbnN6U9NAQfYFAkciuN/agiv73BMnf0C
SeBjN+nue/QfYb5MnLQ8Fn1EXdHYQ1fhDN32C2LZ6DCJtq3s3YZ0Z3/zKU2Rob39lA6dNgGulYT1
nz+lU+gdUsxkcPWEQZ+RmfHVEgMcUmc/1jz3grQ/z2lE9WXgQpVTLXRB4+MAVJWwLJBeDU+hqszr
vhjvR33Eei80lEPuaHxL9M6O3oJqRNl27k0ONN1Pllm5RCEsVf0cHJ0Kn7w4q/OnESWduOm8q9F7
Ol44tMyjpU7ej6QiV7w/kUQj7EaWRJ8/RC1aFvR8eKwIqQut4r9ucsrDEeJWbmX8Jt39p1OCPqTG
CWE4gsL2pn8MVTQ08RjtdmMI5Csvwup5QHuYkhSlF8Sl3cGvRvSIG6/BkTRf6yXFBMRU7JM6mSrK
DDYqAHkSbCaEzu/MPnXv2AlYqIXkEkEkMbT6DpXp5i6hgA/IiV/FtMp1pfYf3eSjvPr7FPttY+Bx
ijL2r5+fb5Fe4moX8jaWqFGonPlv8ExaPYFsc6tuF1DJ2tMRrywK+TUOP71ureHBNGc5JHhmrch+
q93LGlabGobTmb4Oxxwq3ORpW9clgJ+pJ14s7H+LmoIU4sf7Or+CWrPol9uNvlIXL75Uk84FEC8I
403VmQo5PHR90rZSFlEP53oThDjHFOGIO7tdorPnoI+b2l6FJnTXH/TB1t9HYXYo0/oamsE2UeDd
/+br+YfrxbP5kk2L+o3KF/Tz9VKmaV9MMwz0aeSbGLoZn4YSPeq21gYEMrTbouAyn3oTmjqOHV6t
CffjLsifUsdBldJASXNjIfm7KerlhoREsaJogypLlw2WH7vpplVc8z6vnPydNX3F58p5nMDijJFg
I9ezvwxpt+tj7X2bhtNJcaMOogdGvlG7recMSeUCCLwTDdpdMU6fktqigt1lX02t2CEPZ34bkPmv
9cT+XDmlr3SfQhCyyPmbvyl1Sc7jm/sK5F3umroQaIAI8PP3hPQsnyoa8QifiHIA0s++aZqTr4oP
IbfkGv2Lag0vyNvi72KHXvLY9zmCAbq3uS2QXLZtuiyHAg2ck2tnW7Tpe18KCRfuNUTy0DfUWj8t
OIQdcBP1K4GxrOYo25tl8c5ayCzRRrxDohU4JhKb60WpDrrrLbemdDnF7Y6AIyDn//VZov93JQas
uKdS5YW54BCG/vzpl6pQq8aiEjOEOtoSQurTaWcLm4P0Vjowvqqgvo/SlBDI1Mtjk5eRrxjqX3w5
eKbjRQ6AajLPZusqx7Gc9kE5RNcozqJrBS5ADfu/R1B656Lth0PEL7jOnZL0JhvVrT3lytW1lmb3
688kNUt+/kU9VTMo9fGcgFEriLuvn4d0KuNGX6p2hw2sue5Md+spWg50zDLObVm6fplC2abWdu7a
IaAQb30fvGxy14YVHQHx0/3IlemOrv5817SxflGAHCfBKsaU+/wyuCh00ybGTGxA3sQ7j0ban6Rm
fdzUGYoGQrl+VqsJQW6GZWz2yYRFtuqRBPWWgV2sEmJPmG/yMcl83IOQGgp7XJ4MCzdIpT+1Wets
er1EmKMxS3qsO2lKrpUYOHhUulZlYQwnraXzG3S4C6FxCjkUeKESOPmmRdfzGOW4/6WKtg3SmoZv
hDPRnQ78/Hlo+ugrnMj0N/dnQ4Qdb38GncoOKEdXcqt//hlQCO4rhct9l/J1TfglAHtuGiW4YUlh
HIev+jJ8jJxGuY6drlzB8wa+0rtn6lcGMujTZQC9fFx42B8da/5zoVRzlsP0Y6unuLSqMZDYWrqR
+Au6Dr3SJ+dRDEkzvysKI7mo+dxfYgeqFwphe37ecoXizv1vTrp/+LQg5TWV4NOjaSKTvVeVMDOP
HHxLOZmxttXgSlrQYD1nPCuqm+7C01wEK49O7N9zGN3Pxd7K6aMl9bjRZs4EBH+MY9L0B6wGJhol
R2i1+XWx7WHX6VjOAaTb4opVAFe3+z0tX4pr4/TkJBk9ZCyW1zRqmvUyDN7eM/JkEzs2WN1BTcnt
GWh1dWujzpDDDBWAh2LoB9PbOaXzzovJJuRQhnN1cav6Mi8zKuYG2ibG2M03Y553iNinD2g70VRx
h7s0bu1DQctjU4qcAVeRbmMXywdNRzIE/lxFqqkPRzuCvKchyCRqp/a2qClUp0FS/eZMg27/X2ea
qOzzpdOnAtSh/3ymVRE5qDkGNU1m/UANPjqpCDIfMDTczSUM6v9H2Xktt41sbfuKUIUcTpkpikFZ
8gnKlmeQM9AIV/8/aHok29t79v8dGIWOpGiE7rXe4DUaySjk4BbaUL63jivOkWEsS6zqvIQ3Xj6l
SL8WGnFLSH2lURjz8pa0mkDxZYLwgKAyObkRsScLdrDjj+tAUce9AMAW+eZBQRPHGLV4H44dKjid
2t0AC19WojB2FmzXJXo8jmF54OXAdhlpxk+DEW5V2/lODOH7//1SnDP9DpgGjR/l97iC3iaiLMus
3pg2WSOrec3rrPuamJVYK/qY3KSqexv4QXzW/BTX28F1t5Dt4gdU+7rbuvFWgZrvKrNI7tqyCndO
JoGTtn3beOynpylHVslSF1VpF0/oYEPFzbxgNeAVhTLLt5ZEzE4uA0h/pzeOuh2j0bjBpOjOg4hh
s0+O8Qn2MD8zkvQy9p3GThJPWIgxzbZqYrwcMKVWfJ1M2by67Efji9+DE5HxLjEHvaohybbmoOCz
MWAtYdnKOtTGBOcORV8pujZu8XPt1lltwXlyRve+tn33forXDfE2Ngz6QYxjfSyi9H9JLFi/wXtZ
lZLUMFEEMcz5uff7sssr45HAGurZeogesTVk9w6SCdlgpQecInhah46+MXu3PppapO4xaDzUuIft
GgRGFsR3ootVi8esim8BniF/EuGYCuZwp/Z2v4uSiVQbjsYWPt8r3mcTmc43cObGQ85NKrDdyAoL
a4hAvQBYjFajm3Zb3kEvNenmG4GKAZihssuwKEaJpTR3bJIDwofIodkBInRO9s0cEhi3c7zDSTS8
DcfAO0yY1kj7dY8giROb+tb0swTLQw66kriEjAxzOemEZ/79WpY/128vEYckjkFGnvU3D6pfb21S
rl1FFp5bu7XZTpPyWnclwn4d/GElYRcWVcpfg1u9Fb0Ws//A1qMQTrshNiy2YBKOeu89RonJI7mo
dMJAz0Eak3ZGGRHbmWSjMf4Bj+NyZ5rrhvXuyq9r/xWnHG1RTBXLsEgsDG0IeVtzpUftYJ+R2T+2
hgiONaZfh0gg3V/Hh3//w615kfLLH07y3dMMyyBLhkTI7wsz7qaiHATXkT1Z+NON3WHoK2NfdSmy
2TgXt4qqL8ELiSV4X/vWgJLHK89VSdJHsKsHrDKttjQekvFxGlwT4fsy27WBcUHTHfHw0YNI16dI
QOi9vau8BP4OfgeDk6bnKq/LE5juTUx6AOAkCuAjvlx7ledpS64DZVkeP8ATxnc+UH8ZsPurBzhN
/DrvTe1gIpkpC/5YoCVJJNah0ucPmbXQZ05T7loZGkcOVClvM065g7Z0uPaHgi3nUKP0gN7lvnY9
QeypeKznODcgC/OmrUAm/vtvPIu7/PYba6rtyNsV/Tsy3r9eXPo4IQqkoLYeeEQ7zMo7lpBRjnbH
0srvEZmTRVYmkN/JsnpHJO7No34nq9W4ReNRnsqDbzW4eCkIWFzroNWvS1aPy8iK87scIe2lryAR
bqQiv5N14NjVVY+U/pp1vn/sNNAQK8Uc8QYp2nZvd/l0STykDVl3qu9mcGMVKDfWlTAvXmoItBYt
tLnYii/UVoWj2AO+l2dIEp0T1463n/W64esII8z9Rrv5Wxdmfx55hSBDmWUPIfvITZsp3g3eWe0x
tLCvwOJAPOdB961oG6Sv4B2GF7YQvL+iegRlP3ZrND6c51GIjlUMwa46853nyRXVIhF6cxThUNyi
ZvSMf4ZBqimPl6niDDdI4RMuAUN4hEp9U3quRlBFFMfEnZJky/9SuYkRAQPX2YbDgkWs9j8eKniX
/cd/PDkyW3NQP2TdYPxOEjPLvMTdKIs242iGx8B0NqKt0hdDWpcpOLeNvNff7OrJyMr6q2dnE4mO
2t+XqTk9KpF/aQyj/opCu1iimqse9Ww6lQNJPT8OvbVRNN79UDl4kmVd/8bO8XFEcwykacX/dOoE
CDxMp0Bo1hcw1i4yq3rwGKD3skZrvTxoFsYsIJ0ewtg8mllUnWQp75Db87Q2XXl9AbbU43mPwhSK
MyB81wl6mcuyU4sTlhnqjqs6QKomhQVZBo/SMGEusV1KjloD8rlSokehJd/cwXZvr6VeQ1g18flR
5kZlEN5BxSlxIYu9S8SswlXLy0fj4kGZ81kVfbW6UJwDuJ+sbt2yXhi1F6GOo9g4Frkq7rUcLGCs
ay9E/9LoR/U29QgQ4f+0cKcOaTCol3eN0cMTcyzxRYmUQ8t1/Xen+Csbk6xvBhECVE+ILsRNg5c9
r/Pb1icuZ/pdtHXM4ffhpM5NOTyMO++b2QDfczM/3WWNrSwDBx3JPsmDSx1FIE8BudzaXh7sdcCk
Nz3Wowee6c429gbYbUBS11Zj6nfc6+nKwE34KbUqh9f0WLwBY3kP1Xh8hyey53JASa/jyysNEqNG
T1YzwXXFt6v7ZtQA3Rvdt6wJ4SujuzjcRFo9kLDjLPk4G4JG/R9BIM3+jysdXjkhIJV9MDJX3u9E
ktwOJ+GYKhqAFdr4VmjliwGJ1a30J0dQHzH+JsJrzmaVxMVCIGyVgj4CX3wvu/T2GO6ryn1sKoLe
n4dqLnqe0dyAEkJv/5/GECPCgxXWP/rKIpYT6JfLPrL82bsvY7giGk5EvzWopQeFNQCO0rrJeJCo
MXkwo+7n4mddqgT6Tdk9CmkYkAWYI5Pq/opvVoz/RJRgszeySijbi4s/O/YdaX2yzUZdyHqLaOfS
yLQRWHcwnEpsm2fjK2FvihrtRGHcwLbTIRJyTb2HBv7ichMuD31n47AmT8GbDouy0Zs1PmKkmAao
z1HD2mqOq7cwLZcZmAS0kJzausHDu12KJCAUJrGRo8nmYWSH12xyF70lPxifC93Lb6WLq4+g4nEw
W/hb2LnKqhbnDkwu8JSMS03fitH0boPe2I2WjyYRCvnLRK20CzvAZtcQXtgbdaWdRZwEK0XlQQN7
82uYZ82uitRnVTg2O0MVHcvALEHs2byf8XkYliESjnj7JNl7Vj+6XWF+bdtKXfl9G+wEJGpcxgui
mSxPob0ZPbdXC8m3BsmPrFlzkAd1xjkWgTOUC8PRm4M2H2SLk7fzZnMuizTEkzcsdrJBqycf+zjo
tXxPb1mGhrI0BtsoT6EbmbfVSpB88DatwWvXtt2KIHqWOspCdTCUwwWFtNP1VAvRN447mAxZTIud
EM+XzT/1kadIhfkhNnAkAwYzqNay0hpi/X/clf/5+nGxENBmrRA0/m0Wtr+uO3hXRnoTqN4axPa0
xsqIrdgkGnOBxvBKzXUstRqir9Os5QrCLAMxyFkPqB03yk1aGd3O6vGrkYdEGZNtoigsGKKSSOnk
szSWpwaiZOkCnDPBahEgJzq3y7MB02cxWbism+mWXRm5zflQWPktv3DwoMZOsgh9S8dwtM5WtiWG
i9b0wfbfF2CaCVTo11exyWMJDwaWUJrGCoxg5K+/Bbu8wei9LN4C3MKgGeE0ZdK+BXVk3V0PWq9t
A5PFWGwaCcJFvqasEhO5ABdfpHhp9hZrzcDMdtd2okHPTV/rh88pat6xfeE5Z1llxglZXHZuO60s
zgibmTdGqDdnaz40xMfOWVadM8y5bworaK9VH/URYmfUp4PFA+1HX1k3GmLXiUjbo9jtn3Wr9s6d
mjtL06yQip+Lnw2jkmxURSgkonXvrCcF0lKleFCFQQxxPggj0A9Nn8dAVeZTE4UBhOLwlVYaIBSy
LlGJFsYXRfjB2xjiRJX4ubqTRUSBlwr3xTN/dXWb68js4yUcvnn6WC3Z/ZLAMYfoWRTxSq+b8E0f
ynFXDqEKDJfZhgoagP1dHcP2QdHb9mFQnZXQdayQDEqurQxrXjkqmVN66AG6aqFVrmWjrMqFHizL
ocv3ss5JB/gGoB2Qy2PA9ZCFd22fOUf5AZi/ZFvDa6Anzj2wdaweEAD2hUpoK8nSlaVH1VZOFoWx
cRx7CxggPVkdr+2yNi+upXyZoPlBIlatBzWP+00A+3TVN4H9YA9mfU614aYuiD0uoZN8/VNfOdTQ
628TTh9sFcW8Kcj0ZzPs7tWpi78T5XwyvRHRLyvqUU5TiHM5SXwBWIfC+NyDv1FovfmuZisjsYk8
ZZl7mdJh2jWKOe1kMTIKhBHyMf1mo0rX9G77l6/F3waEtJ8LW0zrnET9bTkf+CLTWjaAt/4WqzEi
GFGgruokave5hlRYqKBwAYalEqtkEjgoYjFw74souWcl9pL7hX+QJXCn4tLB8g4Cbdmjip547nSn
dlb2AGdrr7Sm8UKWgqB0PjlLWVQTora2FlfAF8ITciDVwRQ8Xi6uUNSb2Giq+O+BL6lNunhI7a7A
SyS1d7LYJk1zQIYxBWZU++WyycvTEDj1iY0koQQCupvSyTFjn4t6ghuJmoEWkbeUvBEBF2lbZ0AT
eGCDEQLf+bUcQgHfdvDnUO/9575NlMJY1+h8rtzMOmBvb114g+tPcwlRa/Ni5arxBDLk2qbXuSHb
Sohi17Z2NP4P4+Sc0nX938bNny4/4ePz5DeDeVaeVbv7Oln3bpeX39BKSFdTjelehDoJYgXYFrKX
N7+0Tr8kA6q9BxEJMBG77qUdlejGjzSBeqNtPFtJfZE9mqH47hhV/ThUirkdK2sEsBpGD3qHbKPs
UXjixgGg8mqak7U2yvppinqgm6YgR1fHykblQXZnJR67CcCdr+bUPvMCwVfs1XeLJpgdOp7sQdiv
pFpVlIuH4S5WLG+jeNl0kNPYnetfp6nQL/6cBto00xw/pynqOROp1t4hSzN1WYzuv8zl1SCT5Fdy
leJ5voeYq1HYJmQx6wY7NYxj6tkPYcL9L+9kssfkOO36JM0o9TiakCNhaYSdbIJUoeeF2NTFxlPN
1mZBQupHUbbKYuMM7sxwFPvca4L9OBnEMKwRu0FU7kHrhmjdl1XR3suDOWGRS/jMAwNiGdaDxfPp
BvfAaRGUivlQIwLyoIK7w1m5uO89P3qoo+wtFvr0VTRjxyYlUS9ejZ5f3SThSjYkfcRWTleeJxFl
u8Ieki20R++183gdziNNJWJ9hFWnzfb6eKW2adZCcSp1juw0508aHCyxWSJS5eHZ8/aSDUSgF1Y/
imWrxPkO6QWe5EoMpRK5ja+KiguByIt7xWtjoA092gFcLA9JE+NO1CdPynyIe6D+rpE/2H5MyaqO
+Kv7Z9mhy2FhNGEcHGVjMSLe7WdufSOLipLXqx4l+QJNlka/8P4iPRCo9ruSwl8KDe1rng8lKOBG
h29f2eYqLa36S9wOq9xO7HeLPS/oDmHchXpd730T9hbg4eJJj/M32cMOh3sja0FR2uJpmpC/LrpI
/zJ8nAWW8res+jiRvUKr1798VF1PzonZ2Ocpc8MnXF8XuhNAkStLpPdzgvrmXAQkiSL/JLGlXfnS
dg5BsSrw9gl2EpNlnGbTq7VXucQuRTXzCGtjkScCREGuV/skjUv7pJYBmRS4hhms47Y+Zlr841DG
BXQwrcWS5Z/61OAHlz0+6xp7urXVElOFzJ1pvh/joz5TtmWi/s1jBSuQ+cBmSVv3alevFKv9UYe7
A7KmDpqJsots8HjLI/sd7j+r5FmZfOuzUjuTaPMusmdu416aVgGgXOdFEORD0F1/ddFYvzExS72U
aeFfIhhqy1xVou1AAlVZ1BDY120MxFQ2y46p7iCHU4lyoZemqSwyV2mOkZ/sSGN712kAMLDsS1uT
UMRJ9UR3yaX6ACV9LqW/lPQ467n+3JNnJd1Fne3iydk0d2I8uROLzETRoRLZieudK0PklyTvrEXX
w2OKZ5dYeWgszz74lnerTuqyLo2l2TjaYxDbzb015Et7LpVOp/EAznZOOOgXWQrCmD1FXfFOnBtz
B9+b1EO3VhZ1PK93KkI0+LJWb37AHqqyMmQqk2Z4LJENtZWy/l7gLzPookGP3rDJpk7Krddk1m2C
quAqC/LkDRFY8kp0rb38r07JrEdXOMomjRJ770ZVe/GUGYiTB/n3fJu6sIZMzdA3upf0N06jb0Py
5gCK52KlG9shJxcZzRZ/8iwcRuhJH50rcJDWjYbk743Cu0Z2AZKzMavROdRssU/lfPBFlq9xt7WX
Mpwg6+RZXnUu8nDRNRLxWS8bLTN8HhJ12IvGt9jXJc3PM+E7rZxk3bWB7MHnTGMXmJsqtPQNuf2v
WTH4f40aXkKRb71P/HQ8/bP4gbQyjjtliKni7GY5mCD3xFBNzx+DWrxAweZa734GuksOcpGX23SA
G9Y8kb4btao/x0WB90k9vkZpXNyoJN5WhYkRvFeyAo7Sxrr9Qzd97pb92q0fQoPdPiz1ud4Z7Pwm
64IXS2trHr1m8zwZYG+IsPbvVeyvC8QyyGZWzcpP8uL74KOFEydD8MJDO1p1pWHBDHTjraNa0wHM
YHoYchTKrClqXWixbneJq/QSzaFg3DFWVdDa3yacBhbCTeOHQVfGDZo/4mCqWXerlxWb/NqoH0EJ
AHJLwuZ7iAKvp1fN3/hZv6hhob/0GDOtRBaFZ+yblY2dD7vYIrKEQPL4xbXeVdKO5K1wAR9jHEN7
tKe/xOV3We2H3m/VMMWwDRmm9r7yvGat2H2z03w1f61nTwwlqAmr2dldMERPpW5lrx7+OttAR5xV
FtGOKUEsK8NJoC78BMR7JUeLQL59tAgjiTx/9TI8rzwRFweRGPl9ExH2MbUBaH1cGi+F2eNv0qgP
yJlld63S31tkkl6wSwr3UdnhQOLkTxqYN+Im5BaznAiFSRQT/WdNi89RkRq73NT/kqWmFp25yEUq
jgbBHVn3eUBfJTkroYWIEpkeWe/MVbKeuAhhKmVTqQtnrNob7MfH1zL8HvCgfjaaAfPXtIVVNFd3
QZit9GJqSfb142syvv/XXpPv/JgrGt8NLVSecz0kxlI3wU4nUn8XOG64tdkvLhE94APKADXtEvTn
5loGwJwtAgwh8ESanLvKz527aKw3oFK0kzdXCaPTzn3bYWpDWz6hkuBM063iIOSrsX0+tLZoD3lv
FFteoOOlDTuARtylz75mEYGoCu/d7iOAdT6XOzvIddnjypuRpVqIZodKTvZUx4OyitSigKmC6LFw
mnI3sV672BMu1FbWp6+ppj5DyDP/jsuzxZYb+6hYXfY5aNBc19o99tv/cTZ+tP7XfoowXxEmax6i
avYInap7kcX6MSzQxh50yFZ5jEoZ4tPmqZrK5M4Y3b8Skj5voz6S6EnV8eB3cfA0at5e9rdd014b
jWtz55jFW0tiCk9pAHBk4QMMyDegOdyHruhPMHZnK+UEFekIgfoogiU9Tc5bobbv+MjVd1AhLF6J
Hh4peui+9V2fw0lyUxzyIDGyFr6r5v688bI1X3Xatyhyv+rVuxkq5htR6iJyT0Pa8t/hB+aqMwwH
Kby5bj74RmQeAr9CWoqSbLSt5sdZU5IDiBor3cm6q1ZRGk3tNmub9jrz5zg5WDfQ8oT1XqZgEM1y
bA6fB5457X8vaq3THKb5IEcUcWrtpz5fY1f+7va9euRf+gR8Wp+FqJIDzsnpU52bOATptbuTrcEw
5utoGslHzq0WIlabusZyRRZ1M3Z3ruLay9DO0yd++RiBGwTTZav8DChF79dS1XcokyQH2XW0QGIH
cwZlnjbNw+wpIXcd6CWWykFSrkyEqR/YS2hLhcf5ThYrTKyPnVU8y5I+90gtsEui89SDrPPCJt3n
ZspaRkL4LaPZ1CSYLtcRVRduyO6n66jW9IXlJeo5Uu1704+816z37GXAxX9xstzdxko3U8U6HbvE
toSEXJRPWKfj6JcU03eDPaO8a8Da/TScxdh0Qfblx3B0tsHGtVO5trQIbFLN7YVKsXULngHBLoBl
z7qo+30QJcrSmovAsUyM2bRgI1uN2hpWsRVMO9kqTMVZ1KkG3X7uXDbta5GH9Vkf8uF5QPWnNBvw
7ZXhPbIoXfQqO0CYfdUOUfj8BAEmB2qPto9Wwa3OfAWcIWvBl7jCxRHIXHWQrVNY7gLUYx+QRKjv
dUICsjqKNO0mTNhpykFBkOfQbhWYlvOUBWJocNvEOkiH9D6JQzJGCpZScrcpD9P00uXVcC8LQ5aj
ZZ+6/U5uQINy/NE/ssKshuP5MkT6cG8l4UMf6pVC9tgJ954XqOsoh0oKCdgyT5iSqbc5uP2f6hRe
Q9CGcRySvU1+0JM+H2RDDUbqtjGspazXRKUeGkAefRXmj0NrnbqudU+10eaPQYlzBjaC3lY2VuoU
79OBaKFsHZPM2gvbDRdmh4A79EhnkyrFw9RZKOTPVUqX/ziTdZ9F33PRhP/s86chcC/VHUl2Lu36
UY967a1O2hKMcJFswNlqb4EmDiK2y8dwyFWIk1O7zMNIe+sC+InViDVfVfr+XVooL3I4HhDpskzs
hj0UQeuiDPpliZX2IZl040VNbFwe9PSRrItxGZPpSb7MnTHSd1qCWZXsJQe5jZ0cZOt/DpK9MsDd
0ayOB+/0Bzyhm2FJn0V5JsEL8kwPg2RnaxrAE6AMVlVwlX52/vexv011BUPMn/s5vcNbZV1mTbXw
BGgdKxdqfT11B3ea7RmD9ZSV+t7mbRitfFl5bfppQGaM8TKvRLuSlfIw9eZUHK8Tgvbtt3nh3pel
siLxGQTj2kKoctFECOHhItOrpyx0pxOWW1selQNhr+xHlaxvzGLc2UHx/ll/HRp23PO9w3PMaDOY
7WVX9icobbIghzpGOPObkROEvceH1R8zkxn42mkJSKa56jqfoaN9Owb6fYRfaF23XC+JpyQn8hAT
dl9A2kffOF5LskEe6rbaw98y4MzR97PegUx5yoT5nextvDPlHJ9dbH7cZRWh4fDTR8jTpvPFyjQR
zfrsfR3NngZUrNHqi2tZfoKA4nZqcvu+t0ux6ADTrGWWT+b7ksY7x76DdquatveGgw+oaQZ3n7lA
4G/lWg5qw1RLl3XnnAlAZ78NaOfhcg67N8s1UMgGj5V/Eoofn2LHLGZiHqtjsY9xFNrEpdceq9R/
jcBN766lAq8I3OhNtAXm1sjh8ikSZm3mFlknDxkcyGExqRliHaqeLY18+LlZ9q7mIYjIutsoVr5c
Z5V1cgbZJQrd6hCmMUDNjw+Wp7K1MUdjATrfWbcIAZiG0x3C+Vv5iq8CIiE6ArKVgzWOf5cjl4eH
asfRMF1TrGQrsEZ32YKtg6JBi6yznQxiiywjfDujoFAjvFbK9h+TR6hBTWx9Zcc+SJ4h/oLLBU37
EBX+LcTd9uS7OG3gpFOhADFrDuQZ0ENRPk4TuNpr4+BAzvAxc4H/VDy0Vt5fEAFdyUY5mY9d2JI8
K+q982xuEgaIBifPslEO8hWIt0r92iLutJNZLS93CPZBG8PNxRb73zJaorGu9bLvZ/T9o/9Pc7T/
9P3sJs8+6j8D8bI+c53r3LJ0/R46hMMuO0dVFt+yCKvvZBSmt5u7P1RNrhuRzhHNnewKNfZOVsmS
jNywff3TQDmXnPljYCbgw/1hLjnNR6/P6WVXy6qu0/86F3jZ6PbXKjlQzvXxB4nJ+OJW85pyjjF9
VMuesvTxF/xhvv/2a/xhrj/8Uf/tBxKDinSBHX61RbG1Wsc8Ky0S1r6XZxs7MIO1XEBiT+vh0viX
bJM1VqGYSzvsHSC3LEdFUhfHYhwfZWkiT/VQ52OMIEbYXVeoFWG/ddaG4ZK38dInuncsCaYPmGO1
+NzqOTyMhKtRtkjG1bWhbVGEY9nKy0x2x5zsn5Foyk8b0kbVQlbmc4s7ABqbNHGrFbaKuYt9E+mt
d+eEEQfoBzslwx/xs25IWdOXpZatZRfZAATbQM0cOPt12DzW9IpD6ZXjUVaFLtHCKo8Wequ7d3KQ
3rKTQPTg22fVgJzdJqpwHpV1cmTXZGhzJqW7+aybzHs/AOvnBvlZpqPMaXyUJZmq+ijJNqVBE2Du
KVNHc6nK9fz8a89rikuk9y0Aygw2eCrGL5FrRKtKmdyDBqydPUb0mArv5/okTtAnnZIjALb41GRY
G3kK/JFAa+KTPKhJmFzPgrZo1/Biy+XvDXPnso5YfVvm158GzPWyCLwP+HCIo92f5p3rvEZfNoJb
Sn6Ra7cgFQeFlGZBwiIDh+upN1MDDpBn9GivYbv+cypr4zhT8AOfe0WtMtkox3B6rZUdAqOejde8
bsdf6G6HeapI1jkBzuJOE5srAU7jIA9NmnoHnH26Dnb3P5V5phBvgTnvi1bt91HOgxt0SsRyKpi8
ArSk2oMYmmuvbXKW62nqo44dtv2uZbdwqktYCT0M6MqoY2eV1VO37UJ84Lq2cewt7lzfYYf2uOrN
zUOLtp0SqkdR4N68HYJi1pXBA+va3FaJf5xqrK9QmMEeZp6/8sy1aQyY08/8w0Lvo43viBTMNBrb
sg7q7o8zxdTHZlGoyWsS99YO89Jwp6sFYZ0gy0xiYfjKQI4DEwsB77MqnN1nqnp47PLR2steQ+Yw
QGD5DSRjZiwFSO7Y7RqXhnapwm05BQ3vQcsIuuvBxE140cBuIVH/S4Ps7GrKMbGj9EZH8E9byDpP
L0xkS/ZyDlnzOVtj2dC2XPO5d0AqJ6H6pDQq7Kr5EBSKPy5KZ/ymR5jO/1QnT+sRydoEF2RZ8j6G
yaJSuOBfGjw6u4YFtENMWrL6IJAGx8T0AiDD088H2U2PEQP+td5pM2vNU7Zb2q1bkzLcalJfOsPi
Yq2yXFsDEQwfZGM//GjkFxgXTtB8TZtxec1f6DgWnOfiNdUhi5Yy/VxExeHn4m9jfVo1vEkWLff3
Dbm96YFksb6ssi7eqUY4Peh6ph0c3tEL2Srr+rQ5JDjDnGVVMNnmWm1tRFR8xoeh0Z1FX+0/+2c9
QLIuVgswpEzZm14LOJYtUiveLAL42sIm4HPKKqc42b6XrgCdET4OBoqfDfOZbE0DQMb2RL5sJZtF
EGerWFbOfX4f9+uECfmoZagPU7dKIsXYaGbqueAKWjDmQ5esr+XAqsbzVO4izcqQf5u7gDX90UUm
f6zcDdYGsky4O4XsMCuleQ97191Ucdggim/U10NgFPECBNUI46kPidVZ1UK3K/NlynNnk+huvwFa
arz40CAXZhOMRzfq1b3rxtiUuUSDYj0wSd+m1qkg+DArOETfgllVuihJfU9usosCpdn2upk8ev77
/wc68k9dOmPoN2gHfFVt9MNAKVkNm5/fV4j6hBVLaVwxUnIpJw8kn3+qJ6uQrSbcHW7ywjvGtlt+
RcFPJUOgJU8a2tArQCg21041bPWxxmMobfIDwb5x2za6cdYyX19lPqlV3MJR4KiN7CvZ6FMY648q
Uhx3Xa3BQctbayMj87ZvkhbphH/UnKF/cS7X3Tra5sfeRkxR7tLlmJbbbhPNAYDPMUWp9C/uiYjY
tNBE6eMSmU23VgT9F2VGgQyPaB5UIv5z4XowqgclCpo5m0B7FejLUa8h5RAWv6kD+A+JV94FrtHe
CWRFSZEXO/lFY0LdEHtDaym/kjkgiNwIM93LooXQiBwUjWn7UBrlTlajvPNjkMae+7aLEzROU906
hMbwErZucD9GRXhfWWLaVNgT4YJJnTxEqRaj9mwku886hCduDG9wj3JU7KJWCQxg/TmRD7Rypweh
jiz5PxPpbqit6pIXzWddm6p/T8IjRRiUuICIIFtXGSIaxO2QEYAAF9zKMoF3tPNiEmhjl0eImc+d
HDNDWOSzk1FGUOVQ4Vn/1EkNg4KbY+4ve4YZr+KCxYW3yoYvjVF2h94Ufbj2ouQgi9jKsL8xuye4
JaDdsyq/yIOfa/klM7I1wZz+KKum2mpvgqG/K62oso52XlibEJybayTuKmm0XWThwJCFGHVDFRq/
OO4TMlPpW5mnyY4g5Y/qPH7qnI6nX408gKMSGc20eyQKOq461d/bc1F0insCl7mTPVpxbmuoL62u
lc6yGwTf/bcDEo87KxHrHgu4TmwcpzH+svvnlmc/Mc4pP/t5nX+x8yBDJE6/VZUhXw/aX+pg1Ed5
UFjDXs9CL4hWlpbNooVpe+hTkHAIUf78wMUQtkFLGYJPLWK42f5ydFA5QcqQhWoK/QMo8jbPFfwQ
UbRdy8bSNAD9qpHWIfc07WWdEtgzZSaCB+PC07h1Om/FOsj80rm1sfSFxzfV6+CebMz3IlDML4PH
GhIJanylshzAQITWkxwQq52HPRSWmVlngtYKWhWDJ++Y9iUqsx/FsQlI4adNfG2NZassWqVyvBY/
OkekJu+CPg4QnAn+KtTIw7mhD9awxbTHzjfDwxjn0wJhVe3RbZzi4qnOXjYGHVVB0y3KobXvZVWW
RN8rI0+OsuS2aLkz5JCnarRyeJKSHLMDdRN2aXHriAbDW3kKo3FSU+NwbQ1igeNSpPJiSHhlD3Vs
w45IchA21Ve5PtcB+y3FXF8LRM5TkNVpbvT8Dn4MIVUew5bQUOyX0VI25Y5m9Sxfp9sUWbwl9163
b4MI3qSfNUtbZN43Uv4LTevs716DAY5p2AUpq4rk5kffnGQc6GrD/X+Mnddy3MiyRb8IEfDmtb1h
d5NylPSCmJHmwHuPr78L2Rq1hqNz47xUVGZlgVKzCRQyd+4tsQCMzY+lSpIyb9qnfKmhA2Q6kkDp
v1I8AKrlT/2zWiZ0JOauf7Bj3741JgXqdMj7F59G0osBKmsl+CrD1vuLnkMY2/q98VFMWW0zXb+b
PsxFq7ExKkTlQUpUelLvlMiGLaIbtJeZdCAiUlH+rfCbk2X4xuvvIrLQgqRx7nPqD+TH0+GVD2Dp
28eQQfLhlp4FaDCAKH+zIAn0Ufskmzgkhcb9OnoY/thgRdQ7WztWYI1cysM1T1/LohmI5oX3fT7v
ILUyXk1aY2ixRTgmXkxlpJ8LAkqHsvevmwwj8943rfrLphFtGiWtb+XCpWw1ZfPi2SCHEi/rN6G1
0C1XQf1vW0mbfiN7hoW5iiSpsRWfEFmJ73EdlAACekYJgeQ0Bf3VmNeyUf1TWOXjzYMXzF5VQQeU
rRguSonvvqCUxjUdn+6b/MEdboPhhE9jOh+isLaj7TQ2SMZ64ZeWDsBoa2jKuK8T+r8l+L7PRipk
a3TQI8qVQanx01wqbRv6YRB7jqfxJuEyBJ32acwg7EzVjC5mPg75T6pq5LAJvJqY8p80+sxZaaaT
3X0SLHHik49AgqE//RF3/zzFNpZ9j8/qsU+2yLXyP2mNVmi/jZ5Mvbafwk6zn4JpIlH7sGWmF3ax
ityp2ok5Bln1IyZajxmM4xzr+iMYj/eqUVE7MsHWX+1lSJVQ2WRwKq8nWRGnDA2gG2SNPGNf58lw
rbu+v953G86XEhbGNUJyaE+oevS57p4bmGkBSNbqZW75/MU9U4TeNmXl3qPI4n/skhRFXmBE79Qg
PUtUH5c5PMvqtKprt9yEfdqsZ9s2nu0wM5/7xtNoB+bVe3GZi0v8tZfthybtLuKXoYTuZe2NI+LT
jUubatTNO7NwIAxukN8dlZGvNowMLw9fMmbNS7YM4msamhokRIYkTfq1m/gQErlBZV8XpcAPVdTC
C6c1KmzDo342wtHaenExfJpS81NVGPb3MqU9CTm+L/81tBzsTwqaYd95BSWH2/4IDQya+h5XzQKn
/7SEFstV639ftWwHD2nJYm2BenjWaZDeOHWfb6uy4Gy6+Iopag8QaU8UY/72QZvQXCZUDI0lQsJk
iKqRNlClvFa27zwbWRicxyJ5N86Gs4sTtDtTusYvmVVol6aq5mklU28avLWh5u2m7vy/nRnUQBcJ
n2LQj+QCxr1Ei++X3d3CBBB72rmZqKwBxF6umy4N3b2m76jqaGeblNIP7KhjPRUOdFlj0J9UFzJ9
Wn7yd3Tx+ZQ1NG8tpixoujqvOqMsj+LjjJO/S7Uzr4fNi7MYMEPA+Y1AxkrWJCoNPG2jd6mylRBZ
yFTlnaZ63IKWH+UVUDXCjr17/HTkWqe9NibD/afLJt+kh6gI2unw+OkQbK8GrY5Pqhd+CAd9vshQ
m+BlVhXg3mpclBmWBZ0PgV+FsyhFQRp8N6cxUO9b4kaxD94cvkf/VL00NkKStBJCE2ggRwZJ0hzO
41UGu/PGa1RQJ0A5k3TYP/x2FWxVVNlRGSQXKem8PDb7M22Dxkoyf5Hf9Wc/49ltBHH6NCqh/aQv
9yGasaxfTD/vvY0TIWspIb+Le/hqyg36vNDQLJeToV9mLp1SyKrZV/Q+hpVFFgoyDzt8Hw5R8dRW
49d7nmJJVsxLRMBB4SS+nxG0cYfvvcBrj1GYQaaHjMGzmaP87oXZ/LVqgQHrmp5e07ZRDlWvtC7N
pGTGVyA00fs0HPfieH+J0Yw0pMvMte30BuvzDg2uAs1zIsUls7mIEVcPjcMbvztU3VrxjReazMFu
04VDXbLkfjkMuxIk0E0HGnaYCsifba+u1jVUErsUjfdnOxisZw9irp2ZedUawla0Kl1UFZ78Cvr5
JUQGgITxJVeHvZ4GNOMY8ArqJe+woiMZTWFxNeKIzoveOHapXhkbDWmLq0qw+CQsBCmJOkPlriWV
1re1fYz85sPbjFtUfZ1VvuUxlJDvAGtAE9nM+ic0Zv31YJvqi7dwn8LIn19ofoWtyW+CvarW9PzM
vKBnpvV94n66HDnap8eAUn33BNLP03dxc3N9Qz3LIudTdRfpUHrA8nvqlyHwG36NMrUnODhllmWp
DtJ9oeSU5Qnqi52TZp+cweBUSfr/3NSQCgBfzO0fU6/+QtUXdYBFUAbp0mAfVQNaNHxeWt8kn9wu
sPduZHh7gwzyR1dLb04d9H96Ja+pWZOMzxUCr2ffRf7CofP4z2Ar6wFkdhtnbq1zQcGBahOMlKAU
BpooLZic2y95j+i2N5Dr5smIq7ebH4uPMF8Z6UgNk2YtIY8FGrLLWe1OqRLFZ9eH9QFUYXx+mOKz
lwWZyZD5M2AIIMSkRyOj3RRivwka5vrFz+r8TColeOen0V/qBGeoWPPytk8nhZb384t4hr5Xz1Hs
fZale1DMi148NenmsScy8nA91AFJreWqMsRac6RmHl3FUm3PvvpasXtciB4Z54BQ1mvmNPuWSuat
XgaZWcuBjnqWeV9wR59u6Dn5DPZNJ1FX27fIDJ0bqmztkWYlqHb+sX1CA2vj5BPSsUvsfbtrGM8h
LOKnH1dz0GOMYjAgRoBYaxWhqbApGmRK/EX3SpnmHzJYiptpv5gUlD6MUB1GOSJPbmDOm1z9bsaq
9pRRTLrM5DjnTeEW2sbiQbYVSI7XWP41n6cfTWNObr13ffd1Dv30kvAKvue+t/R50A+ddAWHxKb4
UywZUgeWzJVMJ78HHaaHSAG4yuURIrNYDzM0U2cIijUES6u5+WwqrfU+ndzVVLvGi71YfZg6a8gg
gIEtZt0q1ilThkvej80aNp9ql3GEiMGvo5bKk8871paF3WQKQGa7v0Zm67yMQeTcKu6v92CPl7Cz
myTfEllMIueFl5AUwa/qfe9HnxIHFaeVmnSgC6DJFr7sabGEG1vYtHO+BfRT5BllFziW+SoHm/s2
iclC9bfbFjZtJ/d587X0Y+XrHi+6LbB5v9ah2lymuqmA0s+tw68+WZZwR+N27OWevpFoGfwAdPvd
hreOfExXcGxYLiaDQ6sMyAnqFwilnSKnSy4u7SYHZwICt1iGkiTgFJgFyzBRweD5NVL9Cen3hBwA
5yOwJ736ixnDgEVLeuwAyvxHnOzIobriScfNsXJ866wUizrXjAAwLUo0Fpk7JTTHJ0TLxyddC/nG
/TTzMFdyQK92vAIe2d8DvWVZYmBAzjrgwn/vsXzT2qYTIhatCqXtSi6JvlLlV8UNERrv1urqBxvy
jpON0M5NhqmJ4anUkyOIRH7h4uvNDE24jufCL87G0z+EZIVOMGr9fi/Y240CkUMSXeNGLTczvRkf
nTCHKgOhL9+qlY/01F76zpqfyzLn3DJFPnCtDOpMGiTtIbNhyEqbF2hM6mM1DsW+c2LtQ13q3yWC
TsQzZbTsc5h5/RY1BeNsZ2FDpsF2zEPte83ht7Qmd4aTfiFBqakp5isH5PgvpCiy8gsNiu00pNtD
j+fHPwPnGPqXyouhNaCOs49b609lYSuRwV2YSh6mzPqmo1sBmeg3/kesR0/2HtHqP8UVkWOnFi4M
KD8vp+sDkE8IHsWf+8O1GTu0lJtSe27pCd40hZ9sxaQFTXvOULehCbP64+GSWT1OKJFzOg6RWkP0
ppj5vAGv7MvMV58lBL4ObgG83a3FlAU145HgKsZGLm5M2T5DMxiYX64cozh+thb5eqSXxmvl5iDv
loEbW7JBHljbqFVb6itZlkBjKk/5CNNi6ARfpzBBPUw0WB23OqjeRKYKyb1pUWCtRHIvy/yezqQF
ujeG1vjUleHnhqrSxQId+8Evw2BjzEN2qOK5/xCNk70vMiffyGqOLMFFT/0/ZLHi9vikKdEfGow1
N12x45u5DAMvZdz+7RJaob8XZDbWU36IJ/62xfRmpPpkFo6K/TTzPJWLoM0DfF8u1c3hHq2H8Al0
gXXp4s9lPgVnF16Xs70MMvud73chY9rRWRjPm/9/69jB65Dr+lbUDx7CCA9TZnedBFkWm/z1D62E
7OfssZCpdY8AsQbT1bL6uFasTvCmudA9h6NhoTWkusUx7AvQbPBIr0d1zjizWbFy6OYqO0Oqmp1l
Ni8rSHXtTAcMt6fZzUZTUR6rnA6ygTxP9SudZktCLqsT5wltCnT6yvzdpE0fFAqIXxJHM7ZDsvSt
Dpgk41dd6lU02vXBGS6cZINCk/cun619C1/QuV6GOMun8ii2NajQD3X6sIsGPTo6YkqQFto+DMBL
/H1aN/knw06mo6ZV1PrS0qcOPyQOcAMEeTjVQLlQNRmirZZ/HhdLXI84Ma3OSteK3ZfnMnOPTWl1
nwAs9gclWhqMGrP/ooN5dzmI/DGAAt22aq0slCDGOz73bx5qIH9kbcGzIhzTZ2pNKzVvwufZ8Wm0
V/U8X0PJMW+CIH66V03bpUIq5c644Pg/wvollvgDXtFW9CwV68ZwtLVhQzEcJP70vlCb+Uy/Lvzd
qvc5jsbkBqTDOk9IXa8QxWo/kVyIKN8GGTVYzAQal11NFwgY+NRcW+5k7FLpwlJVmijzrD1kU+hf
xSezLNNeA9NDNDUEVOwsjx5rGSrTc2+WP35KsyE/PfyIWQ5Piu/uJQCW2eHY6+jbmbXivQQ+oMIY
9nsShcGwcpsBDculqbaNwgRxAOULDeU3KLlMZzOXkf2kISNAlcGfdzwwwo0QLJeFUa/UkAYma271
j5MPNkPMx2rfu+2TmLIqptrSbdMVdhL/hx6Kiq6J3D9Yij5vwpymTtfNBmgz8hjFSlo+i8j4c4zc
+qblXfLaH8ZhLl5tzVS2KsdkHq3fZgf8kDBPAE6lH8mcdw9qipZiwEkfwJUPUwC7BdpkJQqEKIA4
XmvdGTDSYIC4LojR2hUGjLCuLY6dw4zcAywZVsr9LwjN5zH2Qtpx6RYPrDL6CF4Lot3FFwTBCP/2
36syE1/hK3RAOLQ+Jnrh8zHrw3oa53HnIuEGq1iA4mcdzhEKiwq2+7030YYKzblGVq3Vj22n7Xzf
7NuV+DJ6l1rYn7z6HiNOzdL0Y0/gG/9QOzA9IoRXVase8di9sdAIlM38An8n1I1+piLV5IQXwEPJ
NkAVfq0EaXSxG4WquWpo0alNIhKMed3v8kxN3895Ya9U6hN/ekq09SEP+4/nGJd29GJwBqbJI4Sf
ULk0nVObbA8xRcRLrBfpum/DfIO8PAqqZVJa+4nKjslB+TSlEQgye3n2uXwjTnS2I7TtTtfBzfLD
FBnJPKzo4Rl4yzKVW9y2ym10ws9RHiM8s1jiD/PEPsW8uaKPV6AL6lnxO8AMCYyUaNVrIxiauan6
ZB25Hww4bJ7rvL8GqqUdwgql2cSqeXmW6S9DWLzmHu/ND9c0c/IELuYsrQ1nxLLnWxNyb3FjZdhb
atTF29CdXhq4IE7xsiohvFuR4FNDMAkdOOfWdY4oUFxJgU4qxbFQpXVj/gA3EcW0dsfNUnkxA8V/
QfYJSIiufRVL/FkVmTCuOv4aEQn/Hmb1Y79Wq7zfS1xfNf6tp7eZm7n73rTQ1YzDTNuZk19+jqdu
V1Bh/zNU0A+wI3O+Kp5XX+geVtbyep/07irh2/ilWcjqDVSOTl2adWd6Tz4HCtJDmTkafxSxemyk
dJrOEEDDDPm9jVKqU34VfNJiU9tMwHpuSWd1h7kvTRQ4I/iSR+NjY5rQeIn4JYIx8akF6bG61wq8
iUzYW7tf1hVzqc0kCXkw2Q982d6Ws58dpe4caenV5a3knGsJDxa78/V9XVNe6pwIbjJ3DE73cpMW
6O9tOpGPbdXZzsaGkmlvVDayKdUAdE8bsg2KlMhPciAjy9gWADZ147MZG8dByeLvvUGSqw2y5EOt
BNM+AJB5zOI52JQWLxei9mCSYOYkjrjMSWyZ5dRTfzjFlgEp53gLnudW0XA+FaZb34FTZqkWG0WL
400+Lvxck3uDZsmHHLJvQUWMyXwalkFmMngGwsl2HParu15spZG07JC5ERnXgd6tu/Zr23Ajz52F
tw7iglFYCn76HmGyS/zLNYAKuEAFu125HGGyDm0oVWSixJbhbod2g8pk0n4TrvUKXoh8pS+cV3fu
dY4jJ50P8IeTj94++VXPZzchdgjaZdqkSD9szCkcbn3dDOhNMUNigzd/o1O24gsqFXWHXJ0muKaj
Yf8IlGgvLL7lTZIf3/jJNF0qszf3gTc/F3b5tdHylpfjwPjolPnXYkwiNGNEgdBDFCgOxj3kmvqN
6pi1UcLI+ACeABQE/Fb7odfUXdDFqMxQX/gqs5xG8vvs4SsfPqOB0s5S0JbtSu3FS8ZrYNfNq+dT
6+8dtM3EhIwF5dokhk4ts5pXQBQLN2jWo2OBafiAohL3k9dm5Y0E3nfZUxs297DatTcSBB1jjDIP
tzsxG617nwG4D/VSubajHj/Hk5oBk2g+iyVD3uQ+SEDDPARK751y1/RO6TJ41BR5sPR7mhQo4JPm
2nlxuQBPNO2DuYg3uUaarGU1D1Xrmgfqi1j3DdfUbfoPoZcVW+TKhq2JiNlzByRnl9HtPPnhDZDR
RVFjb1+D7L+Vy6DPUXiAcK9YjXaXWCuSnuXNUOPx2PTqZ9HZEFeVe94x1YyvdpUWm8mMILbMqgp4
nzpcU017aijgvxdX70/QiLpuePLaNAJO8kTfSKJvXbVqTjJAc2/veZeGJiWPT25dvg612u9ACTV3
knqYBSCpn7KPeal50KXCWy8DD65uG8CCz33jb19ZozNcJvpRNs3LTlks2T5k/r+2Uy6pN+QieU2O
UbhsYzSNZXBVgFyrKpybVcYvHPoGVkC9ocTqdAFL9wBxO2Q3ex38pPQTdBaKQz6MF7yE/s3d82ah
D+iVdqGuH7IGETN5w5ibqOqf5OVD3jNmo3K5E9n9amrJq5VZsoqsfHqunJqmv1wn4W3TOLxCgjq8
WGV+aCcnQnfc71/rmRPRvZSI5Jp6tFLFeLU5vIRmaX3MaQO/Tbryl7jVmUQgcAljO5vjtNXyMN6o
Sw4/h+3rQLPoF0TJgdeES67/sYBW1RexxC9S4DKTXbAyfxFrkmLAMjwWoUFZB1N7QINzONEaPZza
IPgx07rxV9PrBzL0cfTOrWfHQy8AaBEyJZ/DeqqOqd9Pz2X/gRpWj+LRcqKzI+BhczXz+J1cnmZ2
86Epc2ioSTzWx7gKKEUWxrDrAOXwZDLjE22qR/AHwXmASXTVogr8XHT+Z5dGy88gJac9TSn84bVe
BJe/3q5QighpTUzaTxWQDuqm0We38KbzGIYtwGV2efAUbHoXIO0UhR8MNC02kz7253ksqHktM3UZ
Hr6Hmda5V64eNvtdM9dXs/6xbPL2lihlyeO+yr41I2qm5jR+JZkVbwvLBWyjJhzs+JNPO8Xk2Arg
IG6C/kPSgqzrMhjx7qsI377LbG8li+LShuiapFZ29QExoalqxXW1p8k9r18Ut21XugFZoDtQIpXB
AVeIdLDDz5yq/8QgVb8BXPvQqO3wsSiA3Yyx0+4d3ahP/kK7VcbfZ9dOPsWOF/DYmxecTGW8GnM3
7DMj97atFkdbDwK7TT87wXNdbBokAW924yWUzOxJ2yVKm6+7KQufnS7HqfbxazUqBWk8NsigpaZy
QlDgZflF5ts85llW1/nJW4OnU8J30DAW+yFr/wgAGZ212tw37vK1lhKWDD8XZvn2l/7fVa6YA9Z5
ZoeUtuZUrQ+9a32/P+3LpvzGz0mOgwZGjcaOf5pVfmors4G8Maer2VFq62Itg8wSN7Qu3pSpG+hn
rHU6zOm8EucjsHezQx2CshT/LyEe1M97sJPf1Vi3IBfmUr+E9Bqc/LWd6bvHSmBSQRlnbrFtOncr
ks+Q147lYSzQbRfL6Ce32NwXDJOYRXi7AdF15IYfo/Oxb+/yluCpEb3sYOeI4TAWJ8xTTGF6Gp/G
6OluyUJkTq+QZADdgr6LY37S/VUkZ8eu6u+hU5N0ip3xnTNow973I+s4mW5x87l5baAsDr8aTnOU
PWlcvSRlxd8bdLupn/xVdVNPodzv3yWG+z0nl3IWl0V29era7lGsCRGKd74NDVDTW9G2Gpv4BSFU
cLjqi173/lajPrsR0+ZUuVIMIzlGi8x8dOGAbr0ky3wccuWsteZeGf1tZtTR6xDPzslqBv7qy75b
e4FmnagZI8pijiGcdgon1a5CMiWpzr1WU39N3JsPpcTJK/r8VLb1zoK5++hnCEyoml8eNcgH10WP
9jY0Jsh6QOk6eYfGjj5NplNvs6WoCX62RXLOdRbB8qgFWeMj3LS8RMkwL29ID/PhC5rbVCbhfU1b
ov5r6JvtlUdNswyXfEp49hTn6niKyx2cBFiynWIzf4rnsHiSWV4Y1PDFBl9WPPFuPZ+dHFk6wvzW
AzX4WLzvhZH+qFnKHwMd9H2QfNOGVgPcPyW3oHKjcx3CItpmdv4K2PImbwHQ7H12+Kp9jOIcgGsQ
+0eICNqnGp2qjZZO/esUcHeHaa66+JPSv+ZWsOr6wf7YQ9V36/rpi0QZZuMdYgcWOjEtXqo3Lu08
RzH7BPCQo5Uvk9PSxTh59yjKrfXObkOUwiAsi8k6Hu3WjK95FURbZS6sjxzKwHyWY/7XWH3gkWn9
x42nj1Xt1p/rCN4zpczS+251VI0j6Zv4yjHzx+5aj1Lu00Gx7M5SKD0ie2XO5WuSZ/EHmpWRk89i
a1dbPJCyGVZRepf/LDua/52qt64anJOXBIpsAHUsNPxFqnlQfJ0t1YSls6xPjlt7h3FM6I5KdX1T
TWZ/S7te2S/stSQAkvLJTgp15wEQeck830ARV/dfnaT+Bgqr+isE9n5n5xlValudEZ2MYFpoVQrO
yHY9Ded+dIazwhsUheD5KJYFdgvG4aCMq9Uj5m7f1zIjGc+y1Gga1DMhBAFi3oPkKn4JP0IzoHji
92iDy8BfU3i1x5viRvlFjIc7BJpwDWfYJZrM1fdvFiQY7Td9M3qVs3aXSzpWlalUo6LwWCdxj7Sx
3kbGmqfJBU1J61NQxM1TFNCxM5GH/JQaVXWwjR6i2WXVg9JrW8azt5fVqK3dVcB94iyrjeMiSOTq
z43XUZ4Oi+SQOHxpSgRuk0YPIZTftRakPECDQmfrtXST5knePwVlffEguArWnVHqN98DClJFL52m
RSQ7GBKELmPYLa/3qNwqX0gOOucob2jenhVoMZXGiI8SLHt5CYK4vzXN3eMqBkWs7dDr9sZG4iPg
VhTme7QmyjUVwPZCrRX80ZJimofU3SLTXm99iAzeO2jVPk9Bv6V8D2/fZFEBSwdXP0qwwqveyVBh
0SuhL3zySxqo4cv43jpVeHz0W8hJefGbNp+9+B+H55/+bOjqsxe7BxPFi7MMcxNSxvmNGZixzkuP
m63ucVZrQH60BM6P6S8bH87YLfUtaLtsJRdXC9hbKtQsNo8KAq9V9joe42z9KEG8lW/+vS3xUq24
FzPEVjPzSPe9eyyigLIvEp+rYRHPsrrGq/fT6LQrbQCsolHLvfiJRruXTCUoWY1BroMsrtOzzYse
beA/CPWCTzr4on/x58EKP9KwYyHaAwXb7kGg99gpPhr2510x8ocrC7Vao4LoFdqx4LR76yLno6C3
6qTh8WCZd0vWflqytkQK7AvW1HukdH/+jKyjzN6CsPC20pOL4NNhaqLxJv23RjpUO88IvY0s2lmW
vYMUS9buwyL2aujQpUqrru33aOXa0XtZlD2Jg8RR7pn5GYnVr9xc33eJoQDsb34MHO1IkjcXceeK
b6vkozV1Fftts5MwvTCgGpJ12IaHXYvwNkcnyMr/mZB5a/+SoJElsfMlldOL5Pcv6zKl3cP/wZFu
tVCMkYqq4KuEUZ66VGzxOhNpNuQyfXZG24psiky9KKNApU4LNJfyt9PaLWwrVNyRZa31hX78J4GQ
UAk9THPhInowECkaYKo0CZ21hEgwaDYfzKA/baSt20Br7dkwv93b88RSy2+PLm2p7wTF9zs3ofUj
Wlq2/7H/jYdr3Pv/5IqUFTrNhQZD7d1d5LQO0AbDAazArEsi99KjJ5gHaXZ6+IfK6ubVoHfDzlCT
cfUIflxAW66y7CV/koGg+PvCude5K1Mly5k5mX9FNqBcU82iyXsx83YEjLnMMm9SD7Wd/EWnG0oC
4kthvQcrHKIkG0RDgmJKGFyDzlTfpehurXiJh7e/SrR39bIQqtVTvVgS4ZqTvklzHyKsZYMMlDRW
ZUctux9Td12n/XhPgtiN/jEJ0CUvyrAEcZDp/VatjGrjquh6r8DqwJXo1UeKFKR4C33c9X4FMEu4
ae5TPpv4zmwj1DVvWWzE+YbpRjhvbJqZ1kVHo1q7Dkr6seCFbLmxFMbCkfi3NbuzPWycgCaCkIrj
/b6SNuaWV0vrJLeQ39F5evHUrlsAmRu56by5B4lvpsR08NFyE4vQ8tDZwAumjRPqyeoXHlDZPU/P
BoilJ4n+3UVhutVWydR793tlIzdECUwWMlG6Ak4wHF2Q1KUnz0muD4D94ioW1z2HvpihMiRXNYNQ
0o/ilvb4pH2a2ub7vb6n5fOh03TrJuU9k2fJBlZC3sVzcM6UUbzbvOCRsgmcWq59FM/DbZudt4vp
HYAdiVAZsnb6Y1YVdy8A/GT53atoemzFFOC+zGS4w/PToCL7j/74Lz7EGz/WiqlxHgzKK8xhHARs
vv9ihkW6uyf9f5r3GoFDO+w+UEfIGFt+a5OpxO9ksEKzgV0ElYZ0EdITn02jjunVyVWs0EDLmN7j
I40U/tUrxpi/FRrKOQIL8SaPffVsGLRkyZfqp+mknb/pIYNao+wd3mQwpiC6JQEp4cLRrd2bhTwN
s11oUPd6szDAfkIKgyrGzyspdC+tvBHBL8lPSULLbtoTBff5JFYmeQDJY7ksxBRgjsXwLdX96iID
mZX6PhMzULtvhQIc5o1fzMxUqwtq7DTCDSC3f7e/nop4PSVkdIANBevlGPLN8RF1GdPpS4bWzFbT
4Xyi+Tp91pz8f45wfQRnCmt4LgMX0T8TfAraP/2ub9rh5Ovqqsxber3iMaXEXsMxai68CTJYtWWc
69baqHQ33F3ihyy2Zx+d5bWmlE9387HNLq3PfmfQ4PLPbdrCuwBvfALg01K3jw2PuMIMyu1ANWMt
q7LQaO6zC3Dy+KBsLQabKnUWn+7MrotpVX50ut+JhLI1WPhdeW29L2TSYCY+WfU9E9rfcu2hoAGK
sUJTNNQvtd1qlzprjWk1V7CLwYG7RuoC37Kgw706rcTWei3cZyNi3FVP8ngj63IJU1WNde3GdBQu
G2UYizSaFrqbz+Fc1DxGuJgs3K94t8u1xgFma1Sjd9TaMXhnu/4HtxzSL4WJwKI+jgUIqij9MiG7
rFFsIQ8ZxU/cC6nRIhSwy9Qy3VdF0KyLdlTOyLrYrzME6At5Jsy4CnTFxqfOzF9GB2CqHsVoC6TV
fHTzKlqJTwY/VNtnE2raFkqBu1+z/W/eQJFQArSp3biWa9GAQhrJlVxSEdKotUijP3wyI/FPLkkA
rWJbS6DvWj8C3yBd32yWYLmqTrLwiDbhXtJ1+SNBN2V/DP0Y0yxNolkWJYUn5t9r92zfIyLV/hgr
oO0S/nDLRtbkeo+1f19vUHNqCUa+10z3R2JUsqNiJqoTBRuZ+q2z8xs/PI5AUavdI436u32PVUt1
f91mjQlvL7Lc1gYtbjL1zWjcutQ/VmXtkt2nNbV+mpYB/oP6KSpLnGKbCXkFcJjFTmJk+REo5n2w
FQTPQmM3kjMlqc2gB0V0n0Et/i/f/xoXBijTczDdy+WC1v0+O5a7A9GSXbqGg8NKpjKYAAkLLUOE
zfayy8MvM/HNtc/5OwsO4nq7X0LayIa+n/IlBTl+xmOvzAb5kRynVmlsqmeLdw5KYXDXudO8qYyU
VwWggVCYMAO44hUrmcpAVQGOFciDi2X14f9tsFzGWwBksvy46n/16YERrtQILNwjWPbKjsLQspPV
f+MQqiprKG/mMzJyK95E+5MuEDB07OdzWmpzeZSpxOg85TdWBQKnHhBXoAU3Vc/3ZYTBVjTQFtul
KfvkDL5xqnTt16H4pymrb3yPbXIVCXnjSzvEFq04g51o+RmqTyf56nc/83Fpxa2LLdwFw8pZWDAs
xTgEGYzrVevmV1AeC5XCgherZv2+8Ktvieka69A0owsJ6BK2uORKMlsWtXCESQfRpD4hBTT0Honp
xG6jhYk2OVex3vyYpsE4Q4VdLrVGI6SHtEFtt1WhF1eVCfr+sFA0YDu5w+v2OE5720j/hGWaFaPm
pGwtw4/IJlRoKgrr7X2PrDtmDrPzwpgn/z4lmm3aelobmpl//8NlFXZEG2JQ/kcymNPCOWICrADP
z8rdfvyPH1d8u5IqcbaKwQPvYKxuz3XjQEc7oPIts7hU9HIl9n0q3tmOzXL1iEf38XtrxelOVsV/
DxG7HhCjWN+ny9XpV2jPoxsfp2mMTqhIB5vA9avNuKQ8+tGjiVCRHEet6QgNU8iTla7uITVcMiBi
wtY4Hd2Uo/jiLyK6SWDO3FbaYJ0fg+VboNX75BUwTLB/4/+vJhB36yxbJcRjfwiA7b7/4Vc8B/4I
nS7ZYU6gxY7Mnu+AY9X7uu6B0+ohylf0vXubiE9w84tTo/RwSE1IxiUG8aj4ZiyDTm3xEowVr5+L
atbishVXPQdJvr/fz93Kol5ExWn9uG1Dx9Xc7/niuz8NZOrRSrmZYiVev3k4zAUvc1rR/x9l17Uk
uY1sv4gRBEH7yvKue2xrZl4YklaiAy3ov/4eJHsaNbUtxd4XBNIgyTZVBBOZ5zRbYm/nuADwABo3
DHAqfAYu1IRNxTLhzAe07g72i+WWZFQV+GHV59kuU2bS3ZnJfTLj+iCy6QdZS4nqlRpoooTNVCrQ
JpqhrhO8coDmAULTAvrJDbAWcRHmVTl2TWj1CcmNBkJ0Qi9ZufFtK9kKg6ESFB0hoOxgRnyh2WJZ
8QXnWwq8VFnuppVfZijzpVW0wIhtGUoT7dqZh2YHWzVOKLiZdUa6pUij84TW8wd9ohboVfXECzSR
CeDG/2ogF712xtkIzgWGeqcvNjp1dkQT8g+q+ZGmOoZzx29UH4RGlxEcXEpnVss38lioZujN7x91
FCBRVUbI6d7FpAWzALrHzDJwXAEODdu+5UtnziNAC82/qUsaDCnRfsjHZW8mdfotAoJDWDNkl5F4
KFE8kGxlmWffjDi2z0kvXeQCMuPrUP0WCMVEgJcHNSbYHkVqQB/CX6YUfEfS6uPhXNHZkEIPLi0k
GQf9r6u1mXRrcO1j5JG/XkbrMuAxHAw085PKaTsW7dbLgvTSLMN1TkZh9MNxBu2vUXsgIIuDnl24
ShHTjAaw/fwAA8+yJ/3oVj/97pb81/Rt0epPS51f4+rL3PnQFbvA+YGjKpTRqtu5i/3uknX11Mcx
WhQ/Wx6Krwxj+lK2VnxLcEa38Qur/g7cHBygu8y52lPpfkGT9ZH0ZWSgX92f/C0Ie1AL9GMErQm6
hlFY7eGFXSGr1N+jzP/Q+ADGBZyDfDIbsAWT3pU9OH/rcbw48rPweL41ysw80+CD7POcFtNYhI8y
mbSnNucA+Xhdo33WGFomd4+n02tgvVyHjPV179ybPPY3CToYNrE1eWBryXz0e/JyG7vSAWo5dDTU
s+udR7/pwRSplCTTrFUWmiUMnFaPa8hCg931gOnQ8j+HJB8ws6CayES6RK/TV9Vh7q5Kt/Lgs5oX
NxhOOHgLi7i3zsK1rLONVy2+oWlnWm4BtsDKK1YH8iqVF9m1SLPGNKwzzWhY15F3xKat3Ut+pGWk
kgDcwKvw2xJSetJpUWUHXkMTRZiBkSDlpAaaUSUmzSqnYWctrt41FW7qNRHFWG2PvjoehdKiXu4t
/NAMbYy6a9SHarfYcnGK79nDZkY5TRWOyJbiKG6U6SXKjBpA3wNLL64aSMnSqalCoN4CZZ8UFrLJ
+9Ieftyt1GtQp8NfHdf4d5FrdCleUJrCUeIyfetiHG1Jr/mAj3N1Q09xdStaPCZDLZf4kCJvmBp7
rbvzoQhg61kjkEtAJRo0pWGJUCyLb5UIDCi4gJD9X+D7bQ5+J8UNp3poFFJNgCQObFm6LQ4dxY23
eNpPxYkEpjSz52N7S35o9y7Qi8gNICDXM7bJMJsoqwLapuWHXWVWtylFqnp0Jmejb5xm693Tvaj0
hS/4Vd/s3c1HJUops7RzNnfKWTZNvy2LwzzO1tUCyY8sp7Gp9+ijjbY4/ZwvRdtXYOdVUxpQED1f
Kq0kmSxhnfHpzulhDYnrQmBiv0YjJedx3YR3y++0D0HW9THrkZIxh28WoBsPXPX05AtqNGiwVdGg
Axig1VATGWcLAKM7JTl2Svdg0Dpy0fETwXbdgq6C2vNLFEtgcNvldUAvcgxCciUj1b+gaQkU1lFT
VKvPXAwo3dDuAKqctp3L8o1F+7R3d2vo54vxbT6j4Ubt82gb1/e/QHRqEc1wzgnJe9c+jiUoLloc
4YBdO8rxv+BiNU3jscPWcKgBc1q2YvVBDjMHzehPb5qtS2zAe8tQeUuRvXo/RkyLpgY3NFouycfP
iwYdfyokgKYnNOF1XwO3R2NYyVASm7YAEo4HbwG9aB0kT0vfLxtLoMM04UBTDfOiWq7DHDvOHpmW
DolaG80VsQvu+QmMc9eiT+Blth2OKsfhZQ1Clq50+nPJJ4USicB0DTLUxXcbaDsADFNRUsXSN4vm
lLkTAA7UMAQ8R2UcKrclSBa6kJR3UyZ7Bm2EzhlmIjuv1lRV9bo6x5sYgAEHB3QCSsmnJ2z32IXc
yPi6Xi3TF7VBrXbs4vxCi9b15P0QfuiAEQ12gz0KBXGaXiy1dQYFLp4ovw44TLDOrQOCazI0hf/T
+9+XkBUVUDaeOrRmnVO4u0irdsrti+sN7MDVF3klOnyxS/UdTzLN9KB1Hj0ByLKu0SZHBZqD2kcN
UBFq/XthSPc/uNxd7r0wvgDK6tjnf5Pxzvn96XshHlea9DQjbTsK8NyPvcA/089fzD//ou4uObbo
lC392gtLAcQVdD73ZweEGgLIhYCTcN8G9KFAqWXynAekTUKa0nIypxbg/ddwJJOZZvoSOs5d3Icr
ks+D7uFSrK+9vdMC4UHdp76Ff7wkuaw3SEvurq4vt/78D5eSOKkHxoAp7TgNuWE3R5AUuxdX5RsW
cxpOrjMCPAKSHnjK0B5FMjl3byvMIYXl13Wrt7kgDb9f7auGvDw+rNFjq6zaEC8JqAGJWLpb/5Vj
ht0PTWmo1OakUYNF/yMkL7RF0nbU2SU7S4B4/DFG1aUy2ZO2ZZXjbvQimq2RKOhd/AEFMC5YsDa8
8VBLmOF0iobGZa+zf9exJgHwJvnwKfqflvyvoR/8HsT/110+rH0QdSgTHH6bNDXNrZvFeyS60e5s
DgDHKhw8LQBOXQGmrQxRAQwE7SBDbzxNyScHNtVxGYMvSw7Qq3CYBY601WIaXAdkwlIC9knr1qg4
ix7AVGX5W4plxJ4FAiO6giz/Rkqq3JYpyB7U7pEGqfZ3ayUwtmEt6nCsv0jXK0OTYc+zdZw/sG12
LhlP0ZCLnKZu9HVVbrddhginSMCIUEbyMCnBK4FhcnVhIDcy0IyQlWnVryHXNuI3w9iXy4GPxZ/A
R0FCVw0sN+VeSvcbYP/Bg2OUSOySoS7HId1Tk8Gq5UYi1jVkj5pL1IDkqG948hn5VuM0GcOsoIWB
HpU43iEHqsUBgEnFtUfC6hobDXKSoghRbIf/ZdKRFV11ry6kW82jF+S7aHStkHyC2QDtqg5Ga7RI
C5el/kPmwt+TPjeRhOo5irzHzEOFIg9E/+TguKyvl/piAnT9yUcl2RPpYzkOVwNo3Q96MpqOD0K2
FPRTekHrDQ5TUK3WVqLhZLs6qqCe45zNOAEi8K9nRvq46OEciUTfBsotar4AzIvzJe2rj5sewjlF
+Qwuwu6QDHVzAVVzA36mn7PJjYEWBTKkL25TRHuykp92udN12Ab7oAvmE7PRzyqNvWUN0SqaXew8
k8GtZAEk8XLek6gNvLFPo7Diq1aZXrZcfVA64lg0zCvmnykBRjMaKFEVqGwVzbThwS+2/QUAn8qR
fB6W6DA6KjYoCQ4AkxpNBtROzn2j3hMf8wjorFvtMgAYjSCGtyIAUqDs7rlvLIGMQznujT6wz3mD
Ah2rQvtVSFMawNGButS3gRxRjfSq0+uqFsQybTslG9KVBk7FQm3WsdBb/dNCcVB/UJ3r9NTiEXCh
IVJlCa4vXkXSWdxq99U4/81m7rSAUYMLGbTfe7q3Zf/uu14RaW88YNV1QV3XbwOZ+nuCdY+LurvW
ZfwnSYT+jq6UZxd4fkCoBO57gbdHvImbyQoUn6MJ4QO63dfV5B8zVI+ahjOdaUHTZOmpyTpgk+Tu
8lks4LXzRH0AhV3+MUI/7XMaWciHo0PpO/Bq+UbGErcFPp2vfgtogLFk3/Pcn/eDDZQqcsObQVhV
U/ubLbsedVZb5gyg237r16GD5iqdkbgk5Zjwn2fJd8fKqBeOt2ZhNhtyurP81xTvOadIuvHJAdHK
lQb+NrOYTLsQBdPgcI1RdqEMbLQ6AVyqt6lXdCAcqH1z0wHLpAvjFq+ad3aaJuiHOIPUfZNYTtKF
pGviBbtTcjcbPPxIuaBDPbR6VgN4AHFWH7MXy8kZ2wZ17mAmvAVNgEqU1ML/qsK7Kgc33aPKx10B
rki3Al7ljoiuaBsgFQ0PoFfoEsnAt4v21zuErP9PUB8HyOa2Y8nvQ1CgfMsex69lJ6pLEwUJyAnV
lIbWxaf6Ts6HvrrgzKzbgPMYVelvjmQgsY4A0STQr7D2i7hiDNAnqLpGUHCUof2t+d1wGic41QoU
r2smjv6uJQJbaJ2lq2OpLLNjeWjHRmPXlVbT4KPztEF1/mEhvD1ypDgZsCb3DHSl4UpFshCZiRpW
hpNFSCT/iNek9tA9BrTxEu1AsBNXyWomeeU+IffXpRTljSGF/AGp8ZM25V/8XQ84f8IBNg9rpzMN
tjMEaC+RqLVGYWZe4FelbK40Xx20K+lAkABP7bPKimSSjUD2WsOhPu91deBY3N6tTv8Y8+ESWlxv
CACGE3AGexNMKeOppFdm9XpMMxpGepnWcv5mluoVuqU3YW2mmVBxaAZUIrxcz+J3QGzxNT4tI6MO
9bCKRO2SLaBWMKoeTKNBh+SaKjkwrXq5ULEBzbw0RVbLtVlwcM3+9uCSz+7wWr7AC2s0NmugTtUz
LP1shzIDMlrGEwcfajb0wNBQpntfusr43Z/UUTXdBrlQCH0b81y4gMVRi0k5Z4AQTe0Uxd0UnJQP
N8edwtq1DZAPWqdM+K5OM4DC2+DSeC6k252jIEvH/5AWbUKoLecOuiRtV0xbUIh3VvxMNtRl9Wdm
D8FpNmQyFCijAurNOaobfktRAnHrakDl1GiMXglcDFRHAnoLA0DLgD1rWTcia0mJ3mX16ROegFYV
X1tj7ICDOs3OwEcOHaSQ65B7lryAo0FemJpp8dFMPikTExideIoyWhMne4/fM1k2/JbHHgiu1deM
/oa5+2Yq6PvIcuI61PaA11+BW18cgJUeX4GkHV9p9iCmAs/crOuXnUgj0CtoH5pFI84Yt3pNgAJX
e56B+oGg64oeex6s06tHbOUu9XzsutE846TPBEhDZxxkYB9IIv3wZtQ6mr0nIk8LYDdtfs/nQUfx
9R3otf+uW2+L9eB04CYKTFGGAqZJyuZSIpfSvCg3AiKI+UQaGihXnJUXdMouq1ongBHEBynM01C1
qBdg7ZneEjyRohUSNNuhQW8Y+l1Ev1w8vGt0OAkMRYlN5d2LzN2bi36xaf2EX3xzTxoarFwArwx4
bl6KF7GHZHiSFe2pbHJ06/5D4p0WUIYe3y742kIzw4F+cOFUX6MJ4G3089rNiMPyJmlXnf79kPXN
l/T6d/qm1yqwibYHqwdBFMD0zYslQNe7WaeNGTcnmo6duCaAszlOXjuhp0h5Tl7jGBtg7KNUo4l+
aqNaTQGV4W74XI1rpMQFAO2kCrBoJTiK0+aEzKRiuF+iI972s0/gKzaAjSz646RqrEnX826XV614
JimXTnoTRvREEqi361syoHc+mL0buqe9G81sg89n0DMjauDdwHb8qvfFgGYJJiowKJsb72PATRzt
KAriokd162jM3ZUpEd+4n2zLEx8ssCG9MMcMRev2X5g1RZ/jxASnApxEJ8BxY0xfaYkYvfjK8oXj
hQpG1PcAb3Wc2i1Z7Wg5+j36/SsgOw4hk753BZKCd3UzvJGmGdoZIJDacd3u3oMsParAgCwTDTu9
lAx6Hc0sx6iORe58IslVQbXbgy/LPZD6WP7xIaSdsnNug6SroS2jVxq3JQUSjNOgMysBOGqpVDSM
DKT3HMUBe/IFlCn6hWgKqGEcT3USyCvTnvOse/ZTD3ARQdJ8BIttEvXJpjPAm+2Yze95vDBQS3ws
wB7mHPzE7/aFAMIhOgvmJxoEkJTAhJYj591bkh2MuZ8vY8XOwF13XtyqPcVmVH0C1gw+DD2o2FP3
xReJ89wv7IV8DJQBXow5AWH6wJyXyQ/qQ2dbKJ1SEcB/isLezoiOpmM+T/GSn0p1IEID8Kpy4Imx
q4nn6JFUI53PPLighv91BRkSZ7nWnteD8+1Nb6UDMJ1dJCAdc2jRx1iVzs138RFrAUAxCFtuVwAA
6u7vrO7oRtZ4JRAAqZAARFP6xxm9S8BlVJgApCx8gJzbPjrjNTIALxfvVjEOnqnKPKAcEITlaYWa
bvQ/5BcaajWLRNtYoHABBatbGPGmm1AI1fw5ew4QXnEG5PuLhQ1lYF3QNdXHW5pmSqYZmaWX+KBw
JKcKr5K5YEZ4pyQnvcZpBhDjPcqlHX+RvKwOOu7Dtfo2C05NwTdzl1fz3s7GeTfnATYhYkIXNL4X
cR60HoSOBjtxkH0VqCXCWT7eEzFd+oqfH+XVRNq7BXdTMtFSh83tDhgISXgX7269BCD86wW52Dmg
CkDReLTcDVI9nifPGgoUl8PyKr/n81P37y42WHrW+P/uF0QOalLWawJ+YBtY4Mh57xYoYMWAPMtF
9JlLT+xFWvCji3zXzk8dZ2PiRRiFef5TnTqvkMKJatMZRMnQzAQsrG5IjkLYBbzQsUdtejQDuTR6
gGia5xytbNnBUYDzqd99bNAeciOJNUN6whMJdWPK+ObBK/uvyR6XLbq4k4tG4qQZ6SxU8wDC5808
NP3nrLbx3jh088Wv8vmydLaz6aNjLJG5QnNS14c0ZV168+3BOQKSOU7PYKXp0NtdVttWsVbNqezP
Fg9CkvRgK3KsfxTJgP9BQGSKARWGqeqJAg4FQA4nMLVKji760bu4ZTHdrKGLz+h4vgzYOT6bdRE/
i2ayDvZo4iXgTUczA4w1IL2+PqhLy092TAAciXoq107LqhvdTTGhY3eVqR0TTGeoIFQ9nOQ5xXKf
BNijA5i6P0UOasJxJn2zUJgIPFs1XWVc9ub8uFPnioo5VQM5CGzsvcJyTlpFHmQknVUbNQgrK4bK
s59hydA1XXJtRfziZr8j34XOMD8OnvnCoq0R4c076GcPOLajuclH0e080fUcffWB92TW6PKa6uBK
EvmlQ5odAaIVbAFLFxy6aVjOjS1wgWNhdDgskEtj4smHvZNgjr9jiudBKEoNMoysizaOHYGxJUnY
JasbdqGZi9YSfMva6U7ryJCKCn+lnEZSFN506Gr7bNuTC/4pCSj0gxEH7od4ATdC6FfiJUr8+EI6
MCq4KDRDBysSWFvPNdluIFAVz0WCwopchrapEXRoLs6LgAvoOfgQoccRn8QZ0Au31j/gsBkc3csy
/wYut388KLo7IyKfOzmfwHa9eVgJzM58Kyoeg+UOsBYoQS6vhpVXe7Qp56jc+KkjQwssiA4F+fCh
wUnb6spZjEqbSRzHMYqakEcAgZ5pytTUrjnQ1yeAGqqaLSkXvKLTVA+5KtFCBhV1WsqHRD4DLKAP
UCDkD6Mdjn4i8J0QZxvsGfmmEjH+3G8DB3QVzsnfZJrxoFrOwAbAJlFaP801GHfSmjvHhHF5NkwM
OWraAUxh9PI848c702xVkp08SZn4Kbpe1+nDcnJKKZL2p3D4lCO8vlyc7M0KSfqozcczHY7RjP4s
NEvezgW14R915FL5Q/J6LviwRIvvOurLv2uOpR9sGrvxUdwbsKPhoUIlBo/nhv5Mtt1U3o6mDVXe
6T/onRf9McnSUgnduzIO//BfQaaCyvXUvwGyOQ3faNlNUFyCfdNp9SbD6vOwsMz3Msq8y+gWEmwf
4F2IeXxEjfLEf3sTjTxOu08Gs39YUYtmHcfMkHT0URHm8QD5BQyDiW6JVY7LJFqVc2oBmnbKkcKJ
JB6D2r0EvkW7ykabwYkWrf7WkNl7f2x+L9to08096K7R4T6EXAHgr9OmA3mCC0wiATzDE0kGDquu
s5+zAezbmJIyG+p84wVjtJ0io9kDplH0OMMcI2NDTZ3UzkmzEn++vTOBC08bdCuotmqAM9Cz1MfB
82rgD4M+dZr6ZpeY/vShYEGEPD5aAsvIAtqYO/9GyMGjjBw00ik4YQZQH4YWlmtb1T91+GZGb2uP
fhACG+aJ/afftfUeFb3jeVLwaIMaaEa6B1G7GBZioyMG6yyFo6YjaF0sxXVolxcQIfdXoM2ATlIx
jshxSv9Ii+7LPNjTFxfofvt+yLwNENsr4N0Y30c8ay8AZkRBQFah+jFTDCEk64F85jdHGzS7gFbJ
pk3TVMnHg4nHy0eaeuaSfETHwQmd7zggVtZAqdJW/gdP/qJrqwM28Tz41Lk+qN+QR5MVt1DslLXe
Hmj2+a5JkLXGowZQm+v7dhbF20QWaCem12t6M8cmCYTqr+/n6lV9tQUXNOC3K5gm7QDo4a+3AbY0
D9wSzfFBvwJtar+H3QPBOjwsIV2fHsqOA47O46W14VUzn4E7UmMXGS8zYCTKBtlopSXZVcrVTko9
FCnQaVbP1U6uHq33Zns65q2zJR0FmtGZAgpSFY5kCnR3D2QxndbezCboi5G87+SCagN1eumq4uiu
la8zrYvsot/6zDBxNIz3eUB/wQdInoa9oTV3WpJXE3kxO8OCqMCmE9sLY8d99sP1g+xgNX57Re3B
xjLQGIyDb9TgNPGpRNkBSa3nGUBsaIwypGlnlHuDxdPFB41NjoKBK956fKD3Y2tEQ8aZYnebzC2J
UZkOPMxaO7ikOcrq1W5p3TjhqAo1qtXsbXLU3hQuSlxxYtJ8oEH4QbqfSsCDa11ZoTq3nFBGbFrP
pLbq34Yk6K+TBICIu8T+LgW/B8piR3lDFlTeyEAz0uEkY0INuY9PFTwe3KxumiYQOwyH0RBPYFB0
D7Fq40iplyMSQPGSxSds/FqEeF9fGmLGybbyBaI9PkD4TyeJBgqkYpAevHXDppC9vZVGFF+BQc8W
NNgGOHtw5k+kQyGYIW80jSoXnOd5eZY9GI/sAnlmGkhsS0ClYBP2x3pSUHqo5VPnEo3boSa8Wyv6
lIKOGO5kUEZb51VefWkZRRnLGc9R4DUu28GI/hS2+63oc/YCBPf60ph2uklqbr4M5uQfFq/Jdrnf
/7CBY30teyD+TewrH9E0TkINcDec10dfSZIA0vqUZ/Wy97oRaWblTrp4MgxAxWTyGJvVFxdVL6Ce
n0E6mbMijEAQeCKR2BSBzlWEZcpedQQSAW6qV53GjJgr51OVewOQDRiKX4q4vfQKS3RQ+HAuQYlq
mcxkeU8XVH1TryFyY2Tou7eGTUBApXrNGvKfZbLU4Hr2rPhkWyNYCKSRA63YjHdDk8ntKjeel4Lg
mrugDFZ230BX25g/W46PrGsWPSdoAkErQZLzc0ZTRzWQkkzDKrYKgelOVu4k3i1nhuUe0YK61X4g
skVXTht9igzb3LEeZ0nrWf2v1QHv6Ww6zi8zw9zJQjYhVQA8OrrVsl1awIAEjg32SZy8l9htgg9l
Q9NAYfShfQYMJSSnPi/PvuHzZXfnOvujvQ2AFrPpMgbultwct01d2i8u0lC7Ga9v+xbAWB9ipP0+
guIiDkWAomjeyuwjDcW4GGETufZB64wmqbccNFO7ck68LepLAxB7ONGzkxoNWtyTXefmxjOpaABG
VLcDRADw1sbYB7+Dcp5t9qHyAdlHzk5QDkfbDbxwGhozBHjNcK1Vtk8K48oKt//Iaq96WZB9VSnB
bhmBt5uYH12SvFKcgzL6WsTuzubOfO0qtWG6m8Zx1KL+uY/C1vejMxgJlyvjDXTY5S3XQA3kTmI7
Gt8nrwfg9pv+LuIaK+sBweNIDyXRFPshzurvAX9il40pUn76tlZ/UtB1F8PAn0agtU/76Hu5u7D1
BGwynInTD6dvTbh5cciBs4l843hrZ2/e9uZkoWEkB9wNKbUFLD/WxqE8xoiN79hZfA+kye4DshHd
SbosCYGRzgLUwEHpjuO5LHh3TYOq+4CX7+6DLPBEQk15tSUdDbxIl6c68dZFNcNGM5xGgMHHqP4+
aL9uNkFiHI9JmAIw9YM26Ou86b2i/OU6ymCUqGlqAYyBhusRWf0y+qsEo/HnzGDz0U3y6bDwZPg6
d/YXYPAUfxa9965DBtxmxweqpVluxDS4/4lTHNcDtTL+4tpzekiWGMDHzcievQi0b3LiZpgIQEI4
qcpl+8hO9W3S7dNC/kGS1pNIQxLV6LmgKZLr1bZ2IwAlKVyvaPbGbZsUxsYwWyTpNc5XAHr7s287
aIz/Bf+LPEi3WPOzZVXzya7KaoM9RranRDIll9GdgxIdB6RLC1BnSVUlaXO2MveFVDo5jW7kcsN8
jqMwlasma1xF5rMcN2u6evKAeKDycL9CdpLYLO131cqN49mfyJ4Ew6lFmj0s1Tq1vhUACtOqKfWi
Q2LgaFZxKBfW4iie3e0K+jMVkfM0jv2juIL+ROD8JWd69NnZ0l1Yyj/RaUSrSH3rHBuoxxOKNOOf
R8HHU2qjHWg9wOiEwAGtgU3NDMwQFwgwawawLJN8Jya/QhkAPmM5EKG25SBm8CqgxsdSQ8SBpYIt
PGCPlaiLf0ikMiBHZofBbbIrKgDN58QBcKFsALNK4uwt7Jlm5QAKGwepTS+u2XOghrKWAWqQ2lkG
mzRJAUaM6tcaNQjoS+bVRUqUQ6JV+otZsviLUU75U8KaT/jaTVbV2FanvAIzHRJc7SYdKncHovnx
OrngXiR2xSQXoNASqMVUXI2kpyFHFQLYz7CfBUr6mRdjH/LUHi/TUL38+4ExHSzPqpGtqbtkY1aV
3N7hrGgewdkDIahfFMuWQFoIXYWGHMjDB+xOv8VVU6IhAmnqpUhwxPyreKczAE8cGyXfko6GfBzz
feCPAEVXG+cxE2r33I47Bz2+aCrBdpkMOIkLngNzM7gJgPwDmQNGCkxUeujSdhckLtAu3/SOAWKr
hity6AkU1g+GViruqh7lHGTwRNIdSsMbw6Adm2cbcNA710OpVGTlDYDsU695zmrB9ulQGqsPOfqe
bHboRp7x6JvNT0spuk3Tt8uuVQ+xto7NK0tb9O1omWb9hJpkOYB+cyGza1pwf1tj1cmf48zLPb0u
+pXNQKFQpD2aenHGhi2Ds8lV3tm2bJwk0Gvi3PbBMTHnrYNs6TlOxunM32YkkoF0Y9qheEnLZNZL
dASto1mXg4fINP96UGv/hyuaYzKvt0Ir9DK9AojIP2/lwYfE9+6RdJbfuyezfeZ5gB9UDebQtyGY
mN0IL6GTuWHM7DZgt8SBMbgNPidlha/eibVhnZjLZ9K1tgWgKiNHv6M0P48LoJelN9d7MppxKcJ2
8IGpbZjic87kD9Zl8+8+NlyhBOjRM7D5TJThXO3CMlHQWf+x2L1x5GxMgMbwcxgjq0fXGTrZtI5m
CR/co2VHf2p9XHvJs137wROyByAXOyqiBUDwpNEHw+miD904GEAJMRlOhC2OaevVOzxj2baOO9tA
S0gxHt2qAAKGcqeFoBKdr22ZXktyIZ1inCvwURsz/2uZFeJIqWadiU7fctKOj6/gwQL+kMpIk57c
sjoHVjPJRaVgm53Yd7C9A1bs1IkIvYIoJ47NpPxAQwdg3zMX8iWYrWJVkd5WLyQ2cvXHCA85gCgC
tgBMM+WLYLL8INxsOo8lfsPo8EGDoTe1Z3yjolwe3eYXMQd/ZHNdVBt7QBGotlYzKMl6z995UYNt
K8ibgetE1MF6COwoxZEmcnFal6jf/qi+EqrSyLYPBlniaSTt6IX048STvd3kKIB423Xo3QVoZHJg
GkvhbkWDunfyqS1vWrcns8uW/RKl3/s5KS5zA7ossGq0WTgl1ryLiVSOTBPRO3SKRW5QAz5OV0BU
ouo9U1/YgIZ/8lThQenZMXCb0+QGNrg+PihD40Q44GZZFx+02Rfgs5XiubYAO7EAO8PdcreeLktS
H5y4DcAb12MnFdhOs3VxJApURddanqqlPpYz3jfnnk/u1sRxwdEbUQRIYlkl5hMbAT0KYtly343L
ABJitY4G+9R7zvB0p86Q3ES597jhrBIn/BXmZ3x2ky2gOQEXYDq3mVXRX/Eocf+T+yPyq2mTDQ4e
HGAXC+/gwGlKWOGiA/By5IBp4F0zKQk8fBiQ5IvifM/LYuvNP3y7Xl7yJvJxlFbUJ6cyzE+OVQOC
YgEe3JyIauPJVPWz9nOPsiqAgXe2eZ3QE3bt0pQh7WEBez8Q+HsPjQ/ArASFKJ1rx+EETIx90BfD
tfF91MQqw+rjKSVZererzn7AkWqCSutpxXs6cMUBTq4BFsH/4EyXxNfBdp6S5vxwK/oSNDN61Lr6
VvsXkwOIBxPX+JKaU8iBWHjJpqr4woHltgtkae4s1M9+WYI4vU4lwy7Hql3AN86hi/zaZ/fZNsM0
9ayjYcT5t6wxUFAMgiYX50d7UOze6cFGPKJIKihROW6L+rel6EBaKxPACIJo44CEe3vEO/LLKjK/
Ky9yAWt6thR/gmUmjBWFjI2yLJX7Di5eOgDxqOYLONOAD7mfpNdf+ikfLijaGNaZ1rWBWUU4jwDS
gmWBfVhbFm/2jhmXTfa3mID+bhqg0OKdE312MvcDOM3mH6PFmi3pHaVHunPVgzH3VR9xYYDBxjpG
bXNoDdnfXHUK33dGepIWQPGINZ50WTR9JA9SWerYHu8+RkhGGuJg+GjjOfIYYwb/su2CJ3RW6cPK
i0cg6HlChm4SDXsz64DQ2fRZuVsCdFsjWSVvgRr4mihU0yEFxEvvRpeER1jtjq08DKL5u+AoU6Ih
V7MyTes9WqWGEH1bwH/WZpoFS5ncquBRLRQequwV8jNoxqowMH22J2XtDM3tLpRQ8YWKT/HIh2br
6rifklvnPMaf8iRBWQU4dtYGhQdQPGfK0aqQTckBiAMx0LFVE8NjP8Pq9NDvQCJ4iQ5NDRolWlIW
OUp3E//kN8DrAiDXFS9o7BYbiXXrCe1RLn17QrbrWbSJDYhtZX6dRnGMDBlwIlLlfreGnFJV3hU5
bXwgEQ1qYMYoUL79Vjo7U5WsWy9yxzogrul6We1DMxqosPbB5cFvDah93gtNYR7WkRgP9Q/QDdf7
oMgZCE8nW1zWaZb0BbJZdYB36dr0NoMyrVOpnnV3WrfhERLkysEeB3Gpq2U4lGb1pFX/FZ5MkiKv
UxVzAgs2qlVUoPVyIFjNFsZAU/AzdpF6ziaOZbuZI6O7CLTu1WGS1f2F+Z4o96TFYUIcbYKhPtdo
UjxW0+TUIVlouJNXT9JmKkhG8UBOuWywmV82q6ztj+vvQnk94L9sAwAgtZkZQO8EeUEeSflkoFbm
ycIDn4VRkvehY8XJQVtS5UNiPvLndnG8E61oa/66lozM/F736KIkm14dLIZ7QX5/p1XrpQxZsCPe
R39oA10pctBsleCcP7VQRa0AjS7C/lbUKJpafA9pCDVMb7MGfHhNuLqh9LgJyU4yzdIJYALJlD7r
JTrMnZu62CQGZGG1Wd8B79p8m/t1sSHr6khmkinOeid6Te+MYoMSLDzg/o+x72qSU+fW/kVUSYAI
t03n3BPsGd9QDtsEkTP8+vNo4dfMmf1+db4bFVpawuOeaZCWnjCBJexyIMjJrXk2ZoaDp46yW7i2
/Ko+U2w2b2agVOybNP4RG6LY+bLkF7M3g+1o+/bBqpzs2QiMn9A2yn5oVa8w/RZwt4bgx86PIZiF
Atl3I4YCHBLg+ox1oeT8lBcZFO1dYPJT9nMSo3hJgEh86kW0rmtNvFCo0Os1C6HlSj05MZQSjeRC
PXsaBs9wOnmotMrCO7nSNppWu5tWTcfCKTsEpeY1WPof6SUuZZZsWNhCubcMs5cujiywLy3gcdQ7
XUBZ80mIN+pQfpT2P3Uzs870zh+qMNlMHO5qlIGKMgwCO31Y0c3wPoWXre2ucAJefDWcDBUhDX53
OHgU+wg8zUNX5P7VzA0UE1hvfakF+5WPQ//bveeyN3+3nfXdgtLxPBd2LcUt1gLrw1zuDNPatt15
Lv4o/RUQIahYKtRzhMPnTe+nwWZBPZsWUA/YXKeggeuwEC3rjemm44MmNAN453ElvvMunoCey79B
qCz8AWcciKG6Q/TAhlzH8yU0oOCBgSp4i+tKe4G0ouHxiVXPkPxwT0Fh/pP2ykVjiOu3bMzNswPU
/DMz4J0dovD5J1fF9MZZpW1fPpLaKZ+1YEL1ADpYG5rAsXq4x7LaCL+RXs58fyOKqT3bqukVmSpX
C0m6ophvZdwbFfWKBmLHhSuDGQxWs5qvKQvn3ocxHYrDch+6Wu7NQjEeIpwb4icuIPyKw9EOT5/I
R6ksibD1ossu6WQD9/ShOFNfqGRDz4JV3NYAJ6suxf41h4bAJsUqS6DE8mG2mtMOHVzaGn1Punuk
wwf2SnCiK4otKn3cbAtY+9lvn+KU+9+mfoqZybtapZ4aCHn3KKabKBsB/b7qZYkdlOkGFz13I7iN
QCF77i85FONhgi0/8Fb/l7Iaya+1rfsF56X+Fp7yEaCDDILvJgNSMx3lMYhtmPOp/Sw1Wq59Az4y
PSeGEwCuackjFEL/ZNhasmNWXsrvDH45qxy4URgnFjFWV5W1X3YjemKg8Ev9v6O0TYF3NSwgQsPB
3z++6bBr3eo4BL3TNzfQGhRPB55DcR2DcW+Yu0AmCYB/eEjofs+vQNHcOqCwa+/vVMrN8PfuyabJ
D/MzAN/jnSbLZJ1zC6aHWnPMIz0VF6wZNnHV2bvcmXau7bh3aphRQbir8d/ZOPwJGUC83RKzW1EC
bMFQ2NC6ZueaGrS41UzKHWANA09mNz/ksDGc7zb6MoGMtu7g8AvSBKkTtRsiMxFliRhNrhAlVoJs
vYToitJsIkJRn+ExOrOhWIxHWGcF0J4JajjQ+fEGNeQYu2/oJ1GM2DXT34GZTkLcGss0401lwbk6
7DOvtMrs5sogu0HBIrv1PWwOmgA69IYdu+YqV8NGAY3yLIt/UB4qtBjQ0ko/aU1wWObSVar4OdLZ
LeH5RvAmXqdiEme64/Kvalr6HMH8Duag+BmW+Dhl9crgAvjQvwNh58udlsLVkBtMO6WycDeBbFLQ
SioNSvuI0QB1l4ZiNEox6rZaMXpm0LoexUDB0qr5NtSv4JP0p79MLEHZrpqy3v63W0Ndqd0UKYde
uwSI3Cys5k13WOT5UzK+NJHbotYfRA8DC8CtVbnOBVbZGbzeJ2iRgMSy93l1y7lvrwqjy+4hF+kd
eizZ3aqtk4Gt+5niAg/bDdyQYMhFbnauUikPDAbCMRw/N3NQNqLeVAyAMQJHtCDKXOV/kKd42ztX
EKZGiKkCU6x6hb0BvtOePVbg3rqJ+uk7+agsnikfup/8V2iknlCPwf8a3itgmOdAzkzOOoqyEXJR
EpXIrhhqzxA4bO70il0pRo2pRvHjdLYl5zAlZFBCvkIaAEKkUAhZLbH5buoeZYhCoYRrJuUCtBh5
Nk49UAmCGho1U+nKYlsf45G22mZcbLscOwDHKhLICbfmFewmVKUC/zuPIZ2sRdK8LvHJB/pRGtFP
CtEg5dNVMwU/DDVpCVFaXhhb27Zgq6BKX6kqglVhF8xXFMMvZ5dLSADTIDVLLnXdQv+q590vvIiy
w9SmOaz5jHXOYvkMqa0j5AOsc4BzrjMqtd2+5vxOoSVOV9owYh1PeVMKZ8/YgiYQjfRBWgKEqG6z
zLEDo9vbzPi/7lWXEixSKNyuNS07zXjKSYC8ZI3xW2XiiCsYfJRNu9hJ7wP0nnUfKi2jzLJ7C4nL
u7TtfEt5xcRwoEx5eSvmPMgiiLWvjaoW9x8ljEUdA088aGJ8UsEo+6Lc+L4PI0Ylo7HMI3kMyPo+
SR/crS+BBHgy0OubHgylsQ5ZLmAnytuDhUfKwYHxBOhM3LxRMynNjMrAsWuJo8D1pwHNcL7rLBgP
FLd5ad7yFFzaFt/e0fjeS03blSZWsLx36iegAZsnZsoKyHPh7yhGTaC9jjKQD+gLSgih7eijoE8q
DDqIvdrhgUL0uVG87P0IMNzpX7nQF5xzexDagKuXLmww7HRTtUG9t6rI+Gpz9gaX9fxe6TZ/gSsq
qjKd8TWrMm0HMj2sT8Z728P0QpCwN6rbl1nNGwINyQWQgWA3NbBJmYOz8DelUpOGPk68B7i/zePa
1LfHKqtPujDCcyrhCBmCD/iW+65Yh4GUhzyPordyUqDxwn5ieh89mk6+UhaQQP4u5rBUpq5R5hOk
6tr+0skB7yQt8Q82z0wAWwq5m9fZarEN6NAlxEL2QmttxzSca9qUW6n7LVyliybfl0F2zdz+CvVo
SJ9bJWQtlrVkVZUT29JCUMLYdcuZm62WFWQjtah4WomRwQaSUgG1W2WBJQ7/T4UXEnwhJZglZYRn
gtaXbBaXWeL/LZdiHbzp/AJy51BeL7h5shuUeI0BEuOiBgoQhR772hmGfRUwolnBprTdjXnkXGmA
mrKRco9SUzwnLzMaNQ3amyBhWMpSF3eihub7gXvF9mmqdY8BcolGjzbgDIDAWEhYqJnkgGgrf8So
HDjsxCncDvBKpOjchx3k1m7H6ECxMi3+jM5zKJuCDI66G5TlUKdX1T3XiuJDVaU3qNFN7EixLosP
tj6Fxw9VuvlSVzKcPU5z1pRo5xGqrsx51rGJW0tbqw5Q+zG+uq17G/KOP7qOy2c7LuZwabP62JsD
lDRUVjIWHyelg31zq1R/+E0xTwq0PFrBgCBN3B10lDyOsvo7iGvtyqpNB2KHffEUx+FLPbHiHcZa
YmOh3ryfVJoY2xXsc9kjwCHjiNXtYDRXaU/bHqjNbz4UiDe9LTisyJv+S8bHP3Eb4lUg8bJ1HQrz
2KqmS+HuMF85ofjYVQPdp9in7t+UT7f6/7g9peC0tsY/uRNxb96oYZpl3poGqzOJbdX+00Bg/Cra
srsuYRgllcehsl8o1KIaerPK/ScLD5nIYldl4m3Rg58145e8qlJGIRmwQTsj9t9II/6DXDz19abr
mhVdUmLP7TmxUd+qWuva3aQ14QOfvriaE/civL0fgwrRVQRt9QBFj9sScozogfcULCn/pkpm4kxG
OqgsqBg1Y2S6HrYy+Za69K+UY+9s8tZIcajQJYEHdmu1by3Qbc36WHfWqYvbfOf0TnBZGrtMQ1TK
W2wRp8j8FaQ831EstyxsDimxyuVXOr6ko0o614xrgEpZJUOgE3DySQODBiSH3STg1SLUMg2v4brA
WjUuqxCeourU0xoBQoZgygFfBgz7EzKXe+Fsqro0gb7mMnXOrmIpmE7nnMOoaGEC3D+1eb7PLCu9
oYya3ehqHJLk9msJBkmfziNscndTDSzzEqI0oEB+2sIHblrdiRrKGBocOUNOCEIOamCZFQXhsIav
xbheYvQDyGTst1XTBd5yq0TNZZbu7/1a/OxTgSN0SgawyDrBbGT/6Sbzf8BsWzDZhvFQK+bepNh8
jm5r166UoLvnbrk3ZOfsC7N+6UIgQ6kJInfCIpswpR3hR02FLF0SRv0wWGGeMBSGOLgAZi4fPdzn
9nBrwK4zZvJBMUtPlOtM+ebypDlKaf7MVSooKMNF+nIvajd+1OEYP7rAbu9NtYfpahsAd4h4avtA
hcfSS+sONTMg1jpzhKR6mF8XMgiRRqTxZ8w3HmlUfbFKx3oUIrLv5XQ3k7aJAWXA3z7wLK9zt/dL
a1cZWeZRbuVn9qOqAmPtF52xoS4NgDk74LjUSQ4GxJYBvk7ydd62/GZYkAdu2rqBFQO6Wi74LSzQ
OH07rWueGGuRwVSH1xD2qBR3IvUDA8eYlgMki+pjDZXuQ6N/AnbXOUTOVMKiSSapviqjoD4B2zTs
+VDttaSoT9A3AcJHVxsW6lNDeY0zDMU85b8NL7GUPYoUVIQEViCtj7q+jxOzS6DQ5VnD/1wFUTJg
oPW0FBIzIKRiFLg8XFJOBWM+7Lbtg14DYgiPrHdQQ8PnIpJfg8m1j65acolJgh0Antw0GNVF2EY7
rOiSq35f8sBzDFlvQErCCAVxJolTLtVA1UnbwgNMghr5n1htqt8C9UOGU7Is9KgDoCWQ8X/TqBub
IQ7RozHBrhCFgwLG96uJh905zavuTFdLs8Qgq5dtI5mCEAlIYKYnv4E/wMIkqMWpVw1daVarnHwL
YAIzIxJgDUpzI1DgwbqKJZDzVMG5of48vQkxRJc01OCzgb5DW2yIHxho8S7LlNxf2YNcQjEufBBH
iBXoKmogXZmsHY8xvqd6Ct79gnhxZDRtYXoIAJ1CX9CAws1vYLkdr3k5JV5cRPoeK/zwGZs7/wIs
8pW4zDWHvyZOTqDd5Y976G7FgJ1G1snNoH9aDKLZTJYBJ1wVM1MNuPTsQu99VweFu3M7ftdtHRvh
EBIKUEwfv9GAnXUd3JaiXVM7kLmTSrInRHEdlFl1mUeis58r4KJXk9EG2MyHGtRnUTA4Ls0YtQ7k
MRWVioLYNkarjPMOBy5Ffiqc4GPTmBF0upbgp5xUTZk62wG+HTgXsNGmYyLs8RiWzQSNGnSXGLw7
8IlQP5f5rQlBFflveUtMVqVxyJ3vRWa3lybP2gsbRmynqF/FKLBbFaSPswGnz6rBmzm7QH4WmPp4
BEU9AEKnCtGEwyUjg7wESJmLb9hiN1j5o466reOOsHiItPq5w2oBhpNxf6AYUOLaEafUOQhuxSaB
0elFNhoMkowIvtluCxC+KwWLNr7E6nuAW2OVDtUVCCyA/9ouWTWGnewZ91FWHJ+WcgeVKcCcq47W
ZFw+VUCoWyoA0DCw/eigllNCDgWny2mf38C16dd1GbJ1P9r4BbtDLDZ47/delVvg+WlmdkhSTTyJ
zAnWfh4lqDBU1pOIA/0xdS/UoYQYwO6NBPRiU3UlXvAuVP8UXDdORYrvlLoMFULXwRphZxrNfQml
ooI0bwIf3gP2YlvSD6UmlNDFnft14bxkbiCPsZ7GABCA8wQH8VrJhvx5LcnMAXDBqV7oJUVxnoXj
PnLh2cSCHpuY0oePEKrecsSjia6aRP8ujNo8AHTgbgwXeq16p8kHLE3xXsxT3dOD/hvqtgVgKHJ4
cMvsH7bIDIg/JteGu8YevMDey5iVbp2apUAjBD3fQeXdP7iaf0yrkXmW6b64dtopEPsPx7TZW1ZC
IqHTNb6DuWfy5EfyBD9hvs6gh7NWpiy3UDVjWHc3GDuACccrDpgKYrFmFCepgT/QxfyQan76Nk6A
GNmhJS8sSpNHHdhyFepYM0PQBKyVzDznJTM+NA28PM4+PnRh2tVpGaRcHnC/XaW9XcL3IdjQM9V1
pt8s8XF4rJ6w9HCkZ+tIT8zlMft5WGVX0rqanVzDq5Tv9MCJr1OeyitdUYOdLqgksgs2TI0afQUU
qyWyHQ6jhkvepz3WuUBnNfQllOoLR7aUVQUqnMFb/1ZkqTrenfwTNc4A4NCBLuHRDL15NscjleEv
g2Ah+6cywPq0HeK3hhUvRCutsdyG2Z2E9+qY+zvZdvxElFRqKF76hus54IRuKJapXBoAN9U4mFb1
QvGhNnp33eMmqboJZSx3Wm5SOt26ZG7zJHIOkmcPA0L4w2qvIRDW5yjLx1WqumAhu8dMg3xoLeIJ
xxqQ2AE0Y1ANXZlAbkMoLE43SyxiWXLOwcKAUubfRAqmg5WcS3N8YI1j72hwidOVyfC41CpQmVGX
az0w57s1RDjEWcYgvDIIJGaFW0HvBg2xo+kK3/3fjqPx7ac4/pr7ZoWVAFoaSuP23ZF6tlvmLlMi
y9gMHMxmYowEY4cdTJbvgWQbLhT60EAy6UIZhZPu5zgwVWuc2Ffr5VWLPywcGAdjAWNmvH41LUnN
FTNB/GmZfurhUG3iYKD/82LW7HjTK5D1EurT4ZsYouogBvg8+bxv9wtTkEiGsPv9M0AFchqlAZqB
qz8zZuYhBV0//9dtaMCx0wRQgM6FC5NS2zEW9WV6Og4kzOOUqDECow8RD8vGs9eQ2Cvwtj7AB904
hZNrnOgKey2r2haorEKNq9pTzIKeRLUV+JOdc7oswoeGwoZHRExAytkG5Q97NXMtP7Ezi6yAL7iE
PolfRP51KN0N6oHiCNcg/JkQW5N4m2lkTqukBoQUq6anQNeLvdGNONEDjB9uqGENvGFkG9sKzNoD
HTv4TsrP8yi5oVKfRv533oeTChpdd2phU9rDAfwZhm9Pmh6zrx24t9vWyfJ00wC0UuCE/sKVkTS5
SceOkRzgXwaoI6X4RtB5TALaSTmJDZO11Wii+IzX5n+dV1auXPcV1CyJL5LYZnNJGn6YGSHUxaPo
MNNHqIsF+mH2jAZY9V/Jai7dCdjbFXRxV5MqcVvJmN0ZDtfKyc6vFKImzUtnwxphe9QFOC+901Vf
JB9yKR7nBoytoNRkq8Md+sjmz1v9IuhDjiuchhfaT/rwl4+dunOq+tVYNRR6bIFzLtf/EcJX8TKO
OX8ZS8DzA82e9tS14VEFj5op2lCX+5UPsNGAai7QIC9CY/Le9w3cw9GjjKnM4BXp37ioUD+voh9J
Ung53lDvU1f02yBJkgN+udOLz5MXSoAACvZgeunezOwqOmjkLocsdJhCTQCMpplgtbWcqAxZCiSS
9LWNYw7hOa7zEFQYE2DCpR/6kCSv2180qGkl3u10+bmf07w4TzJvYGIFHCd0msXU38FGLLwwTpKf
k/7O8Sj7ZeOBtsr9EoKTQgsAqXbD54mbQApggbKhDVqcBPzsulou8WxNQAtRQOqOeF5YUoWJJnbU
oyYgYtfSNxU8m7oh66F5D66QRwc/vMPqvHFNbCL+fW5EsSWtx4N3OTcaIjfYQUAbZJtOq8+tPz2P
f63MwTzooPmUQuW+b3rpgT6oo2BWwXpF5ZC/OeoRMCKUD87y5NyrI3ZnSkqP1TI9tKpr6Lm944Eb
Qycd5/FRLsQ1TOsb9XT+LiLd2cVSjjcjMMN1YfDifWici60F2j+ZU+0nJ7O/5VU0eCiSalsX7tS4
H/QuC8gb7wdQ9fAIjaJh76A8uipHAf4gBe0J5COG5cSY+siBg5O1jnjirEXbNnegSNt7qWOPkIHa
lvJ6U2s4LVBHpx+aVu4G5mvnQu9QzXK+Fjz+CsPJ+C1uog4HL1W8xdsleosmnANPgNBcRdqkX0Ic
agKHHr0pbfhTCjiXR2lJMrZr7oA8TaOxO+y7QDuJxDHXfIoe2JfzM1QQ+RkAYFQhLIJrUyBIonKv
cqBtgUfqPE75PoShE2yW4HjjwoVrkmdXJrBATXo9ukI0STN/mQa/1aYe3K0cIGeHNdkFvpnGa1Gg
tk9dkbGPXRpdkplKXrqhb8gdVo7Tuhiq5qlgQw/OwsQOzNDqJ7cHqdc3v9EYtAHrJ9kHPkTjgtK6
WinqUFGYb6BQ2r0I32hPQQfQK3XDVnMffWp51Isq0b1EJaQKJjDTcNDVvQxGlHgtHjr7P6fOglv4
Y/t7cktXvISUXgQxiQ04S+MJjk6gR4K4iXICMF8ajO+ccZO5frMK4eh6oaawyvKCUkDnhZBrXFOM
4Qe+jKpZuiLj9iEztAPFKYMGP3VBzXmHg64P32bclzKWe1BuAy217VTjg/s0QF0/LSDiCXO2ATjS
poi9IBPZNYhafa3xePqahiHOJYX/j23ByA+7tR9uFKBal+XtbZTRt94sX0b1EiQVNqaucllksCQf
8w3FlgEoWx/wlMrOc5yxjUx6foCuBj9NogHqmC7nfh3qJ4NZgEBPiZLmQIoKBaUyjfw85fPsvgQl
2y+TI80xeZBsFMXby2tITwDk8K0GJmcrgczYUzfAIX7nvwe1Xu41puXbRG+jb9IKtnEf5l8gdTEe
IfyLfZWK52J6CUatvEbTuKtEzO+lD/BhaeNwkWktv2uJxe8CugGHMRMSu9//xOgKO+UWBlZ3msks
E3vDnIHMIYt1UwWwOI4bflSCK9+xbkLhDBpwzwZk77YccMUzhBuDUwFr2J0hZfFIA5t5Gc+6NQMN
0KMPBsvDu6xSnPDacBwr9RbrldHBK0/1YDeTrF1lMzaRw1gadOkGmnDg5JAhGWXReINfE/jAYbp2
YrNZt6kRXNuEVafK94MtTlCCL2Vrvlu1bv2yygkrasd4Hyr3T2oSVRWM3RIs11Sq8Pl7JYt67ZRN
vWmUCFyiyHichdAYSWsDLiuqac3O/9ifaJxSdV2kOwCQb5S4TKHBOU8McFtP4/DV1dx/Eq3LnoYp
4qehxcbIcWX9faib7eDaxVdIguT7wB2U7appvk/VNxrvDPAocS/oYEVd8xJU/sNup/r7BP8AT1bT
Ls5EA+LN9NOCxuUxGdL6QWKakdR/jr6FGlxVsZ0pegfF8wi+ErGbOUfqhwV70/W4W0PS8yDrKrxN
dtf6a3fcTzUQyHNvbADNHLO0wZ8mHh94O1WXfJy+6Ez6T82QZeccftyephv8WjvTT6qGUCNkij9T
HZWspWASJUazLnCAig8egH9lBOyT+y9dNsobjq7wpM9PY/FMnaLokkMvjNcm5+brmGjQmO/06Hf/
tRFR/Ttu2e8SThZfcGAb4vk2OpeuFcmxaaZpV8FJ7xG2+LS4jPRvfQdAnpoEBsh+gh3Fd3weuVd2
gfUw/BC8vUzH8W2hwazWdGpQlhyw0KdmqO7UOF1knDI4bueu37orioFoFKFqWpaHunf+5EH6vYJ2
GiQSlhglx34Ku9/JPi/xrOgZtMY5lBfKtLrTQJ+zH1NVABYG/YCD6IBbjiG4+uzWIC4IkSqhPtaU
a5ySvraV0FcFAL3YeYTpLS6lIpNN2h4wjfCWVhKnO8z2v3SN+dMwc/Z78jIn176ELYc6O1ShURGq
68fUJACDj+lJE0H9oLhuZR9C4JwVOGiBNjUdM9QjX7tdAtPHWOo3XzUy1MYzR4HPFblprSgNMoco
7Fk4TaQ8is1NgkPjMBEWvs+YOycnIsT/tO92eQ8mnWtK7Illfy3bDgVjCww0qDDwQ55FT6ik/Akt
gxWDJ7UNKRFvMkoNYrx/c3iHEjlDmXDXihQCy778h97SosW/VaZgmtIbnBoJ70+gw6zoSN0OspF3
phsr6tGsEoYeO/A4Ps4qUsi4aiggQGs5cnaggdu7gsvsMOBAaWVbon6iZsLJjJeXwFa0LGnmWF/t
YzvRH5SAU/X0oE94AlqgGCZeOorEa/Tkz4RkjP+JC5jO62aoxOCUBNyHy0LJA859q2Lgvhrv0O+d
ntLGxH7XZsnPsI88EAXAzWPNW4h1BF5NyV0P4VwEPbhCR6G8gfW46kY4hvPwOje9+UtJTo+p+tKW
TrpJMgiwwZweGAr64nIaLmLIgw6Z4RWD74PKlf1iLdaa+GXz62gl/Io/d35FBaHd+taEPaiKzblZ
xF5tp7w7NYfHIR4UoGDiAK3I7XsRFiNOX3VIJP+NCVkku8oNHrozNbseReWvZgNRyNYOfxjg93lm
yMwLFKSNa1DUEIU06vBH4WinElK6Xtg07lErGbYTrI5uvq7hOzYd4i6JNnjgmNKDGwrcj6wBKljY
cT+lOWqnfvGoVIcisM+qoJgtwdQtWeHBUYA9Gb8n3Rz/iQ2IB8jQ6l+gnB1tXXy5PN8c0/7K7Qzq
wLnRbhutTw+1NvbYG5gvU8QATi90jqpE14O/Eb3N1ZRIQDEkEKDXzkqYqICGK+6P/+7jP/LkCwBl
rNg2z5YqkE51ATpW1gzmWYc6Wur6xrFQPRvb3mJNOZQdO1gW2tN3ga8uyjN6UR5HvcsOTQKemK1h
G1pW+YbpA9SiVLdswfKhK2pYMmB9lTedZ8gyv3LfgNb3VIGAaznjHhWlbM3dwHiFw+THbhNCVmQZ
DUH/3sTt+L3tqm7V24Zx51Fs3lM5BLcBygNLyFDxshTPKHQN+yZxrAu3jPC1TLclc/TXqJfRa55u
a9WBfer0NHSvdZ2dLE06dzE1+uuk5XNP7yz9NRPJh97fMU0a8mUECyIHeqoytC/FWNg3q0f9hcng
a9eF7dHhHQq9arDP4xxiL5G5Bav4h9461howS+0BTvdPZgfjN2FqqgrVBxeKW6X8KTv3Y3xywfrr
B7fHgwyHZ+pDy4JMewLYfK2HTH8dA9unHsib2Lmosb+ZNKZ6OtavrwwlsPM0OrtusLnXOFgABcCh
vbF9VTXN29Rm46mAGjCGhvHNbCSH7IGogatHFwceUnZvkx4NJ5nJyQsSOb7pGrYsDg+CnVFr2ODB
dQP8KiCETtSf8PdxKmBCDScKNf6h3+jhS4K3H5x7qncjkvllaRjwHh+6IES8N0GIh+j/jmNHFeFl
Aa9CemGhANeBTTwZqM/95yW2xJa32DRA2NjOBs+EHsh75SrPCb363kO/cdNGbXWERb32HIr8hZZc
YdnnHrOs5AoB6woA78Ba0YAeaj/gKMueLHyuJ+aDse+rNRz80jexb9ybCZjCBqXKS9+KPw0H5f4S
V9jRgg4ybpOq0ODPRy0l5ad8DNg8gaZWBpZAWt3Nj1R67Hb6FJ9PdLkskD48dz9cltJFajKmf5ZR
S76AHozNTHi0BM57GvXdJY9x0JWGZgxiEgv2peq6Qx2A7YKaBY1akdPiuDX8RoMxj7OLOTIsjrxs
iuElZsP9Sh0RUNORxuVUoeqbTdh99ji5XdGI38DqyYzicEPdvGtsYAw1MKpMNni92cX7QO+S59zJ
wquZsStodMmzi1PBZ1829irC6/JAMTGFzXkK5DccBqxFHTpPvQv4YtbBsEArXeOrlfrV1sb/Ykdd
UPFBWA1G4DXM+A2axRFcTJzyHDF3b/HcvTHXYjYeK125AY4RBscquDRgtL4Gmm6uoxjq/IZm2JfI
bmwAEiJnvkqyiUH4RtrrvhTwU6BhSkz6+C2FxrEXp1NyriG0d2oD3dyCWV8/CciAeokQ8XdhGQfb
zM3fftptK73Mf4zKSjYrBwYKtNFBdZkAJ9RIg/FDJ7r7ol66oFHaOBf7Xut+W0GexXI1MLhld7VT
WVeAQWLQNFFuA2W5e/iTAvFMRSmOkzU9Wo4lUR64yb6cJugDKDaLjweZ5Il5IyKL5rr1bhwhyrpQ
XXgO2zP89LdQkWEoIzNS35vlHP7On+9m6vXu06gdWyDw4ZDMW2C8GsehWJ4a1ZYgvPPAJLpLMBSb
BdpLVyUkZuZc6mph2+yBveg8+IOBPoPV4irqI/ZsoYx/73l3cNr41Jt58aW1p3rvB0m46x3ffHNc
2ysHS3y3gqZdY90RnCdIyD4Cu6pWkCAKthYqdOtaVaeoIkWNk8aHsAy7w1K6apSoAA1SbOmq3AQl
jcMSojS6ZV/x31WK7R+OshWvo4hgPQcvF3vl26A4CBDBxCp0g3JXC8mw/lF9V1bVDVau5g4+nM3c
dVQ6DeRamu0beBitKGbTlGjkOjZ2VvDxFo5k6QGPsx+USP8g3aGpLf2AsuvX5aYUzwwzO4opeJ7v
SbFujKFl0d9QFEm/hQWKFwAN/WpNrCM64Ytn0bTDDuuA5DB0Y/7A+Y+74mVU/WLNkbei/IlKXQva
XSZuBvRKjxoUdMAlY92rnVbfAnUzbOzOfTqVb/5N25J2CamWTI5T7hvUyBfVkw/S25SC528G5A3K
c6sQqOpVb0Ckcu7TEKB8pTdOrtiXyfjc4P/wZDehf8kHrJdtbWLvUFRKPC2z04twxuE5hMIoxUcd
8JCwTs09FMD4O5YAOc+wBK2sW1WjaE7P91a9CeanPvUhTPMtCvFNW14R89sgly4/ddyZp80xK7e2
hWD+uajUmkDTOo8040jVjec2dJXWYrTMEtUkt/FCLcfnRtJy01SJIzAnryQoR/l+lkRnLQRrU+GL
lmaxA6DYp+4SG6o4BF40eXX8HUQQvVQ0NbtbRZ5csZSEH5wNgRb8nrD4+3vVj4FngaN3/hQvEz2/
5gnUEdQg5SeFH/AVXQob4kyu6OaByhy0TWpa3AOWXV4jX5w7I9EzT5aNDuxcqe8GUbpPlc2xi0nY
eh4tICu3/h/Grms5biTL/kqHnhez6eA2tidiUShvWFX0ekGIFAXvEgn79XuQVDclTW/PviAqDUAW
CubmvceUZtHgGYXRDLq519EGdRGN955qEMvSkdHS+KKlXfq5GKE3780BYrnv4nK/DOs5Njcb0B/c
ctkZsOPG+38fzaKyUBixT4bhACVOoQ5l2MAY6r581qfVn+Iwa2GD5OKKnPfQk/WAbhalsbAhLnNI
aw64jB5ojaTwEyfmoJDgyKLNbkZlOYeqzglQRdWryHt6DVtBrimByqiT2PZaN8NIWpcIHKN5TG84
0NkrOMhkPoA69EpcaHl3EXR2IzHJg4qgkYpCaT6XvnWP3gSBwAI+ssf7ECU2Ch1MAl2rIKm6vREg
ztOf4O04B4MMJpIuFIkXutOZ57xrqX20LcpeKKsAO9NlGwbfH/Djyk0Py+otfNIAZQEeGK46KOp8
bHTfn9OiBPgGMdB6CSW+aUFaFDm0V9qHh5r+pPskDKlIApSB7tLOa9qDTTcdZVubqXNuP/pJpYAn
BwTHIHkIrcxpPPWwqXwYAFmgpA/uHEjsXAfkC8e5O2dgfCJGgsbY3KxA6147g9MtjQrQqDgw+q2c
+cXwnDmAISpuR9Y4K5Fx4teDNG/7ojdurMhe6xZYX+btz/MjGw6/er4eDKUVIEpx3+frneb56Xx8
3fqYb09pvMq7ElY3c0a+cNtq8AAYfMVcstZ9uSCQ8ZhHhQDHwGsZwFQQD6JeRxjaeuhjY/UgUn0P
A0tzp4pCoACUjN/TeTpO/aH9nhUAnxmipfNUPf4esk6A/KQozEMPVUFXBqCacmsJiMOHZtJFWFH9
3FZ9VG3xlJaeohbGP+YHXYwAmxvWhs/ZgYaG8TEUEAKaW0OG38mbkzWZC46cTifUVmCfswQc/ymH
KKfu05NdlQ8+GQa11H2DQ48lYHpnpfB6K517nKDiMgBlgWDPeGhJDazqgAtRN8kIme/MGgNwSzEa
ZYMFWbc+2o25AIB2VNV3hXkJMUSE/YcPvflcP/66EPg4FyJyv6CLdYw3D5p5TQ5dwLI1kKvIzA8J
xNj7BrLs8ye9CQCLfu8bCjKs4z46fgz+n3P/aorjlsMqatMcABkXsXtbgewSk2ZTxRRZLghAHnpS
yFVaVdG1FcBq5W4hnyIJ25JBsTcxs4HqHI7IQCBvp8ahaxE1bOf2DkRkyPhcdw5cuKHkDOVE3tzF
sr4nYRq/JAoeY7xw63MZdPUhSwzp64EAkUNJ8vGZw+hh1XCrBLslUR97OoISWCwiayYbUu8Mc7Zv
JmH+uajUjbLDJoRxyD2YsnDPKYqvDSPqsXGtxI+CsjlLoeh6GAyyw3oASnKRsQtzFwXFpGDQEY7I
PunBhhQNDMDDWPXbKoTVVDWz1eKUYGPyGm8pcNl0n95kzZ0q8BwB3wdluFZdICodLmU8SqhhxQjA
C4jTLJHk/aP9MT6ZFhBhVjocSQ+0jE3xVKlZP8AN0yrWAiWtp4RV17EcgksFjWRc0M6z7v6YpSD9
+MSEvBpTFlyseDxFSU1eJbTybixO3LO5uA0CGT5AKKk+MhdrXb36p8gN+CjOmFvS897PSD/tVU/e
IvA/b0UwIuXSuMM6MYi6twwXfN00f/2LCbklZqNUghw68nyHMXPAvu2Ryii6AKoHc1MP8H4khyx3
Hw2SwBQvGMYlQQQPtjIxb/Mut4/Ql782ky1uJ7swb626O3OC67HSSlEERl0bmOJGcL5x0saDllwE
/Bg2gibRgcnAgSDuIPxfBnRTT9GTO7MFVEK3oe9R7kIOwGhtQS0ZpJrBTqOV2xfFnUIdfR8y5PHS
1M7vaisXtwld6DHdkycMKt9ukh10n0GicclyGaHEh/kfu78fbbT47QS7C97mdzRpu9s4WSJuTA9d
1KwgLTZu83lBj4stPeh+3QQkAY/cfABDGPybzqvnrN7QsM7Hc7JdwJ5HHKgB3Pn7iD2nBN/bjcMv
AInVG92n9xt1mtCeM4a6nbllvDOB6taH0V3RMAvhwbbBr6YCYLDaCCDhVwGhzoISFYEou4wK6M0W
y8SvvIB8Xde/2qRVi2IEkCUUAC1NcUBXYUTl/cTTLwYwUl+rptkj/dk9WUOdLyGZJQ+oNypIDSTn
wMKCcxIUYNQ6Vc/QesugwfJsEjfZjBUqZ7oZN9EqQVbvoWuUADAV/LVkngZ1zKc+tjOAD0fz6Jgq
XOj5oJmy2W9tOhmgk12A9P+q+2UFt9GEFWRFaYLFfjEAJtNM3RZeF98/mXMf5BG7LVQB/92oOc/T
RyGmOGY1g0jLnM9qCnhiJMkA5bw/s2BgyUeQafto9y8KHMyD7mkTAH0KqwoPuSq551aZOpe2Enus
aiw/Sa325dm2g+ZFkdzxsdJhCEVLoHIzkMn1sGhcgFOlcQ+RS2edMQWY9qSQqEycfTGqmxE58rPe
mFEuzk5a+9RWFfL1f/TjLuMIV/to89GHFHIN3ddOLDrJjlU2PmtaX5aFj0lpmReGmuKNa1Co6M60
PrdvK5DIO7bLu8l8zNiz7hZ5Y28yZvVL3Zz3zu3MumAVJm9qMPd/2NvG/79z614eUjY9mxVt7jO7
WwGtXT8PVQLLhLRjKyNzq+e+UHuII4SQqRbAu8sQ+hNzf9JQtbA5Ktd6d1CbkarF7nXitD/sDhz9
HsIL4d1EG0TFSByUhg3NEpKu05GHz4509yIzyW2Ts+pUxDUYyXN/1/LSb3gw7Ay7F0/Ni+7N7THf
uUgA+LoZBzYoAG7NTxOuayipQFNMZzThqOkck2qEJC9O9QIxi3PMx2n9kcvUM6RN1uY0gvFAhVeX
TgWdSHa2oBS0B7bn0a7FTIZIumrvCPnYFEJeCrORF90VoKueuya7CjwwfgBjakFOsPux3LtmBBaD
/phNAR7atHn+oU9P/KH9/lH3mnkqnYUz2uXebCavFCBUuJPFXqPWJ/0Yvya8dhYxKu6nEPJIhyAH
IYA0ufncUAjqt5K9loE9ei6KfhcrVwpAoSZag3xl3ClrAZsvCbCwmVyAlguxAgScKMuU+SWHiOIY
h+ZTSpDPSVDIA0AjWrcuze8Zia9QxKteXAeK90HkjueirK19akGGUg/gaokAvP1iD5kE22zmDyFG
vSQKZ0FPyFL2bAvbucU/IrcxbspV0nTGk6Lt+xHyoLEWQZePRzhAQ0A2qCU4sfJk48m7BgwfxHkT
FmfrsUJR0cqrDL4yc9sMUS58b4+ooq753H6PAuFvBkD6AGZeWzvgbwXTdNOTPLsBd4oigkQZ4WMA
UInsJgla6sms+z4g0mq6yeaBX/bQA2FgY6CSFAJ0qDzoQzmxor6E5sQ2Y/R+NAzrmQJD70P1Bgkp
FG0eBVA2PG7t57av5Drpy3gd54793I3ICcK67UFCIHknlUt83S/q4alSQXht6iI7gXxgebIawUsz
jH5DuDA2ILyNi96p6Z1hu+wogvRZtwJlDrcEcKh5SG8q7h5w+smNoTi9KyC675WJC1cwvCS3LXPG
+ek4HGlnu3vLAcR9br3rTYIyAEMq8Bremz/PE6bRH2Fx+tiMkzoNfSw28cxTISDzPFFcwl4uu/7A
5ibKYIFyITMBr1aQ+wMgrOduQCyaJVJV9UY3h965RJYtV3Bp69a5ZtJoTD8UVxdYuvf7Lqd9uY5L
0A8taI4CfYalRlDtCwI8EEF67tqDewX5f7s8YmlOt1hKi01bB80Jz+BqCfRmdmda8IO1+BR8bhLj
aLuAJntyXGdV1ZyzESlQUABBjOwCec5dpzr0Vdr4Ex/jl8CyEd/E07Ph0O+xd9gk/DyfhTEEX6qM
KNAhOC8fmzCpx0NlAn9XDji/wwBCvZXh6p0/WtzBpddnEkXnQnmUtcZFsUFsAxcMUhfAgkdmAYXu
SP6SQOU3B5oGquniroU6/5LBY+EgjTA/tGxyl0mU23duVhbeMIvHfhsgo/zmyqj0mGHBGD0CAGuo
jIcsDIwHcP+6XZnhItJNONdAy7BP+Eo3U95C+z1u6xXyJtmCkaxfGq4TPyeG8yWvk+CcdO50tpPi
K2cieU6Uqpc2cmwbvDXQRJXI7vLkkeFChq/9JBZ6b7evHA8qYf2xtYv2brC/z1eSq/VQpWSld6ck
u6nx0rkteskgmoKimXUdkXC8Rl0nrh2MZYyusQ66VYclaDITRKJ102gxY3CEgxdWF231XkNvQ89c
OHgs/HEMxOuubyhInI+NLd4PPsCtQeb1ikURpOLE9JRM/fiZxIW5sKyyO0BBkFyzP/rHud/5s3+e
HzjB+HkA2n0xqPH7/BZ3cgZvpB2CdekPnYIvmXCguc174yHBW2QRmSLaF/NvAne+K8r+07mV9fhQ
IeKae0uIJN2MgfP+uw1jd6IF7mET6jGPrUNSENAYMACEjg9FAg1Wxh8ZlcEhaWMQkuZmXAXAfkEz
B87faEoXdID/Y6eWB7OeMw6tdzJbq8RbpPqrnVDysG4Dam8KZzTWnRlB/yrJjZuuDvmixwvwc2Wz
VTwk7RuUT++rdsgf2ySG6EKaZse8jKd9kolk1aQsvneHOvY4Cv1vKc+8tjKMpVlEKJEYtgn1amxM
1VkHgLtASgPFZDGyzDq4oaxrXw+TuW0QG1B+AO5iwayVi/zWdZI9+KQAeL6IcVgSwE6gaJueJJCI
z9KANVWb98O5Motsw7k5AGPf0FNf9sxzg+TiZIW8yW0ebqFoTzclMqk3UMaO/Kiy2FNKYSVFxuZb
T1HgtfPydUywY8BYe4sSF54QSCJ7tIUW0diETrSws2Ex4dkEE6q5mdrQwKtbmFv03cVksrxA94+Y
7SVOs+7CYcJ6LoIQS6+5NfcnBHY6vFYI0qyNII68A1NP3jVCbSAeU5/fuybguw1AurZ6MHLgzweQ
le3rUWEXWEiS8JsetMB7ufuqB2DWKnGAfB+oYAsVUfUQ0aLfNEZiz9ouMDnqG7Ah1PSlgK8tFEJo
sMPCQlwFVsS6351yuBsMYQa8oki3AFlAuUcNd+/5JkIE2edk+t6sVPfefM9WRQ4qdfNk04G6zdD3
PjeDYJeRkR4SptxlygbjVlmIRERNwdPPmW9xCCZWLm40IeVn14FzBI3KN9hPl17jYOUcCQ6JC0of
jc7g15nqctD9ZVuNn8fWenQLYa7sps/9MXOx+Emszy28G2BXFqRY83fuqoeLyR7hr4TwO24iTpzx
1lWh8IRB2HVICOzeCxcK3kx1ewqtL5BK5o9qllsec9DLVWa0XlcGz7pm9VHC+gGjrUdSQpQPwmq7
0M2P2b9UyHQznydzlvw4+YcKG2tq6E4mzUKz3TShreqgqjxX0JEUNxrDH8B7fOe/6eGw7Ft4ss/U
t2Ke48xzeprDcNga0gWyMnzyoshyj3pTK3gDG6k9LLG2Do4JkRjWH1tqN1sIZp9/6Hv/qER/RVY+
3f56MAS0AjSHIlzoY2fV2B+7ZGnM+v0cQjtwVq3ftGi/3kwKTu7SiUBk4O67wL/ur514WcZJcfqY
2kew8qmKxNrqg+kdco5srp2Z1Ur3sUYgiZpDSh78fgvcx/kU4KYKEAdhpWnz2v1OGtQjIjOm2P8Y
/2EnKDGbi9JpBLiBLUd83QT7ikT5WbjC9EAt6V4sWh05VC8eDAuFlxEyWRshW35vVulZT1CgdXoO
HtznoMghXOMEht9030LasCXjqbMaJEOZLyEweLamHQFIbaebZiScBXWTb1U9pl4VJ/x+IEV61M0A
t8wdHS5I+4AqC2stn8ZF9DyFQeNBEco62byHAmNMTwE4Y8+9rKyVYiRf62ba9aiSIPIhAexJ308u
vFDCtGzeT7U+raIAWQrZsWAbT4k562U4YjG5swmRbuN/Nym0+oaRgrdchBlsKwJ7YaUUmP65T2+o
XWc3YZKOq2hwA+9jQO+B0DbdYQV61f2BKkyvlcW46rDiOVmmuQNxhO6GuaW79Kcph1NRXvq6EeeD
OsVInJ50s88TY1uhHqT732f8OYgzw1bwUYSU+599+pOejGdd6rsFhOU/+vSnrIGdq4F/xIc1QOFZ
EGddayQlCSBt7CEtBximXXiu5cZHDb58HwBjlW1RfrzMpErT1yM4TLo0RQJIrQvNk0+//ec///s/
X4f/Ct/Kc4nSelk0//xvtF/LapRQI1G/NP+5fitPX/K3Ru/156yf9/mnf/s/d799K+Vvx9vV3a8z
5z/35444/Pc/739RX35qLAsVq/HSvsnx+ta0mdJ/BP/oPPP/O/jbmz7K3Vi9/f7ptWwLmGZc38K4
LD59H9p+/f0TtSx9Jt5PxHz874PzV/390/FtiF/Lf9nh7Uujfv9kONY/bEa5ZTkOQ+jKqPvpt/5N
D1Hq/AOUfeEQy6SOiRXcp9+KUqro90+c/cOm8K13bOYQZsPj5dNvTdnOQ1T8w+Qc1nCMEMqBV7Q/
/fHVf/qNPn6z34o2P5ewhW9+/2SST7+hCDz/lPNXM4nNGecWIUCvCsaIgz9UvX65xkWI2fQ/JO9w
7xZRfSzzii9D2Od1MxA2bwd1TRvucWmfI1sMR2HH4/sGJj7fP3EsghZI5RlY5nfrMT0l3RS/RgaK
D8xy25sJNbWdy8N6RRTJHnoR3IcZONTKAVq7YTE7mrDP24NBXnp9LtWtYxb9ORemP1QQPc4zuMnx
+a8FlQQDK6u7xdSmMwdavCXZsO0KFPDtuAH9ot4TO5I5KvA28g02ntOhOyGr3pFqVQ5xsYCEDQw4
2+H6w2/9/YT+eALBj//1DOKH4wKiiMKEq4TFcbH8eAZj8KgjrEG6Q2zFExArWVnfFAa8N9pocDYK
Jt5HLCmhmoGIyoPUZX4O0hRGHnkM9cAwaX1E+FG6s6zQbFbOVxZEL9EsbBSM8HVxBQzSUuGsUyRq
DxVKBj64CfUCNyc9xKItvQqLpv0oOnufxgSspKDmj6SOoVBtTx58e7MnI76B7kL1XLAi3taTI5d5
jrVrYuZgyivT8eyUzZJiSAUghwPwfBTVe1Un1aEpEXJNjdq0zDRACYnH8xjx4UzcuPCDgU1YMvaA
GJWwegbh5BKqcVg7adlB2Lwqjhz7Q3YFwkgtI0dDDED3trK/6k/wM++vxbju8sBZqNpiDyoTKYwj
QvcVILfl+zqaxxABhJfELsB6fVFliXljE/isJMa0L5qxXIG1tQfeCwq786Zv6VbyBDQj0c5rErtZ
w/y1gsdFAuJJFY+fuzDcJvW9EWAtKxxk5uUQQxUQcqkt6+m3KWvOWH6oLxmcHLy6G2FuGs8LMGvo
/b+/cv711nMgj2s6xLSJ9RcXDjiBpqI96jB8qhhZyByY37bm0W1nqeRGTdkq0HpZYA3GewNedS98
MBos4vJ251oDXlaIAe4oD+m5S9hat4QLFw2RdHBpjAqr8UjnWPdZB2YosaEtQrIRuuRZB7GMMo/h
eLqs48R662A96RmSMuRnb0jcxQvZV/yeW3POHDKikFnu2H0CAQG4BJp00atlD4MAUFh2lNau41UW
BKBjs3oFJBj2BZOBQyAfVfqWKMbFB8+X2g9/fxLtX+8+QE9MkzG4OJjAKUAZ4+e7D6s7wSoIyH+/
+yhINteC9qFfAyVxnDJSHcHULH1VCnZEnTIe1ooHkKuLbXJtjQH+cjHN13aQ06vus18GmBBfFZRA
YT5a3MAYBr8Qs4+2BKzVZH15phAnaFajE31xO/BLWYcqJlRzUYuEEzfCyARo6VyZd1KQp5iPGR4C
bryMhOGee7FwYltegnkDC6lpQdWEg2HN63rQs9aVu2m2Ouppcu0Qru5LViKc7VGBISlYOl1tDedh
mOSWjan0AYuvsAzOIEs5QtQnLSzoCMKDVxYTYqY4foG4SutPJpI6zBablITdMTNQxTISBc4BnjMf
/lGl072VDLqgZV8d//53Er/8TpQw1yEO3lwuBfKbu788JWk5UohNMwr3VglQoxyfRa/yb7YN4qfR
pF9BpRs9x8nNW0NBKoeFQJpCPLxa4devHjMKnnkSxOMeVdXyUUljy+oFA/bypm9C63aaeurDdNJe
maK8AbaOkEUNyQWNhleOuDUpL7em5QmHB89I8UASDlWC0+zUtItQDVtUdGPBpvVk0X4CmAObyCkT
aMPRjd3Z6Epba/Nvzonz85uDEmTjTEgeOzbew/OHn6/dIo4ClPEo9Cezr0XL46MVkm6RwffYr53S
WkhlgkrHI0BSyi5eDh2Vqx6ZwCUtkXvB0wORfhk9RrLJz7gDka7P2uqYzTkZqDSkSKYp1xk2RgNP
dxCew8Fzqq48Om0vthOzpvvMwrLF7cxmR8sc9X1cc4vcSq3X0X22wzp7MS24dhlNDACvJKUHoG5/
zErcNBxyIS95y7yhRj2/QvZiKWXf7bhZuihnAlvRN+bwwvLpnhv2v3lyCvavJ87GJQQwMMrODJZw
v5y4qTSsAp6UewpY480QMDwMmyEroJun6MuY1RAE5Ibhl7MYmUxFt8CjP/foTAseGQ8WgPiGM1xH
XV1bPPZuWvicy/oE0mrl93bv3gO6DqL1CHdQXfhHJFNuBNITnjOk4JLAd/gur8doFUFC+CDxylya
rZmssoFA/i6E9rsLmsfBheJlAKzeQSfKutbxIqiT31sjrJ1C0fDlJMbQb5kVvPz9tcX4v5yi2SfZ
wa2GkERA/O/nU5QXouiaooeftVOkqwri/FfHtg5lmRiPrM9KgF8z5rPe6r16yHPfLfFqSac2eI13
XJD0K0AJFUA/JD5bYVThOY/aXGVl9xaww47kIchMIi13I6IRYC3DhKz+/huIv/gGeDdSPNZdJqjr
IHD+Ma7iI9ihUV3le4cg7oO265LAK/mqcsbuA6SnoW1RXzNT7SB8pE6Z69xpHykndEP4h/MRqvW4
nGUyTJeaAFtEsw6y4KFdelTJ4uIWWXawHbvyUfZbAGHhuTmv4dAQLn4g3s88fIQsziKHH/MymmXN
KUSGJDFO7wGl3dzTxoUM0xjV/phGap3aAT8B8mWsTHh8At1ViROgzPd/f3r4/PV/CNwhHQ+UJd57
LsPjY14O/Hx6amQX4A3Hhl3R9zDmMYbmwkceoZ6M4kgHCn6DhwZYP/C1NOcKQgOCNaSLG7l1wDrx
lJL2g0xjuWhLYHaMIij80jAdf+qb/CY1k02ZJfwrY9YtqMPjF6MHzIABdfNUxBlIAG4Gc0+T90uK
lEIpE/E02e24wl/Kt0NV5hfqxuuW2Yd3zkyOl9bc0pyZAFK53t+fDmb+ejqEQOGPCVzqDKdGzOM/
rGMMC3g8SKLVOwvM9AGaq3F4GgUyK5AVg1MAEngjoEPwTE5XpQPIk8a2Apj7jdkUXhUk44ssHuS6
xbLzmgEadM2bFG8YwD8dp3osS259Rf2OLeDk9gpQPWQYWmO87zJouPz9V6FY9v38ywph2VjaWcxF
QMOsX55uBoG+leRFtQvanl6q+EtP+PQ8IHPMG0Da5IxRDOPB2KPEA/fqGgD0NMxDUPz6ooVxD6u2
Fh5XXgOcDuBvpg3aHyLdf/NfUkbmd/aPlyDWtJRSl5oMtxih+ov8cM6bGETB0qi6tRlkXjZwPzHd
+x7lQDmc2Ug3kTq25a0DG7I6phtpo6g5AYgaS1D0s1MHCEY0DruaxitFSj9U1TGxww13Mg+WxreS
V6Ce4z3C9tj1oFCUiIb2FCOVVjXt5zLi9zfg9H5JRQ1N9GAbMXVMepToKZ6oCiijybNQFnvuq3ZZ
ptYpg4ZkAMnspHCeoI+HUCteTzmcHTv4MAfg+QWHoqZHWgPkb3rS4LtU9avKNlaxKpes63eRfQ+q
/WIUeGbQ7m5iNa78HCcbt8ZYQQwiKTwwOHzkzm+yrlinnC9TGfp9+uaiiAWmz3jPYx+uji3fQwTc
hEbrsKyHxXBrp4vkFZm2HFaQOfwkR8R5N9m5xJeNErx376T5rUf5OUKgHgUQw00Bdr9I42YQD4a7
BvhUui/EuA1gedk6e0gnJiqH2PIGYURq+pnYoDCeVL5tQpi39IKh8+zQXXHAjRt4u46bZMCPFWFR
NbDVMBmPXZ1uycxGSsm2EvgLzT5i/QaYi4tF6nUVZ0sQLq+BVd51ANVTOBdXAiADiNyl9iYeIQOd
gOuIV94m7pI1sZtLk007NjVYpwrYhdh30Gj0uinwJjg9VBl0Q5pmBXhyE6mFaX8ODeMcwYfZzp+q
AKh9Co+TpL2EufCrRMBUFo90KCXcwlCx6oaNydlGpnxhEgGehcGAjeQQ8Iwh/dsguBs9s3xyS/gJ
bTMBHVP6Ga83D1R+z2DnYQIFIsy9Ch7i8gFSYSB4gEULv0k7wsHi/ikc06WDKn6CBGsbHKIz3Oce
wokfwiiG7G7af8taZDpc6yUOu23owGAkdJeZA+rucmgDwxOljb82+cBQISho9+OIyyXcBw9N+OhA
gYubu0Egb3sDRifCCHYvUOAXX3KUhmIeLozxawvuVG7ZKzcsvRT6iSnqqCV9aosYOZHbDlhHN3O8
0VhyrO/FnZLP6XCfuJsq/NxY507dddx3HvowWwGqZeYX2OatxninFBIBywhYbFcuVHRis4rGPcDn
Pgc7sHfVmtmg6IpF4m6nAESgnY2TmWGZEzxbz2W4ExyqzM94X0iIlX6GH1RTrvtmpWZeLXUXQLog
biphKWKO8/8S5MpXdgTXvnjLswLPitCPwYOoIPnfxrnfmdKD9weU1FGkVc3ZiNm66h8gb3CyIYPv
vLG5tJsSqJOOq4TBInReigWoVisInvJ4A/cQIAVjfEV4BBfFEmoDPk7DyMp1IdQSOS1AmzArRgIc
jHFD+GbWbhEsLZDHWafg8CgEkqgJbjku/zRAuiq5lHW9K2DmJKi5SKxiOTQdyA7ILLnt1sjI0obD
LYSCvFQmexsp95EeEW1sm6Q6OQUFGMjaQmkDHofdoVFsB97ISihxG8KSE2jk9bxo73O8uzOymG9t
WHr7RgK2BuySJ1AyxKqlJkLtpZNuM+Mmjy6yXYbVAg5yZbSpQfeAAHi9TZr1RDwJrxXihdGO4a6Y
DpH7uZcDwHYPLH2NKd1Z4F+iJgNvb+BeuOF3Qsw5vCMqOADezoAZRDhj3tlLmHNPMItzcLJl8pDb
kMloaBA8F1DaiGnJfOBEG3AQ1VsGnO4dwli6wmMm602+ZHWOyDuyoL8MmSAGYBVeUenazbt0NcGE
zAmGlcwQr/Qomm7rDggekCJf0nLMzjG1+lt36Ld1giVYEpl4PnQi2FLXiH3i5DtOpLhW6Wh5TUC2
QzzBqg8iCkueRGRjTxFymG4MMJpob2rb3XIX0k8dqZ9ypx7Aqk/StSzddFvJZkbodc9IRcFz3oAd
OmlXAvDLRewY66g216xz5ZNCrLx1aez6MpPNE7E6UAtqUJBIXrCHDH6melrldPZuNBIHYQP2Coec
LPK4QZZFGUj12QNeMOM+YZF67AsJAegSsaad9A+Ao+SXcqg7H8Gbux0YAJgCUXXf9Nb94EwT5CkF
hJRS0j/17uD4A2vLLXJ6p4HQ4do0MM2LlPSntoNnWIyrAjbo3zc86VDlyRMQeuerZXINSM6EYYQL
q4EeozOaiIeaYU3Gais6Ue2SMBlxd5rxwvzzSBI6NTVjOGNN+jkgI1k6RgC+rYMkkGyh32eF6ZeS
Dd//pt5Rb3TfR1P/Wx99o+Ws8xA3uBIl6GlRTJBNzi0oJ4LGMi155gDZbc6LjDzHeqNHNXNa2BJo
g9wqHPhHYCj+cwPoGP4T3S7UvD4pGyjMDm2bQDaEF8ggZsaaxfxkGcUahPlV1ipILgfLUvBtIi8W
Dp5HkBe2DKT7LI/CB0nRYYUYG6uPcAkEnp/KYdlVCSjOuPdDdeoZx4u18ZOiXoCosShKvhJlvyUF
2xrsuSWIiegR3OZ1a9BTHiACaU0U5NbtyNZB9DlhSEQoseqybAU9rZVZi5WIxrsSiph9jp+goN4k
Kzw43WtTThDBidZ1AeZXhweGy3wyynXZpLsSFfuWyTVO5qaBOS74ofPjCrJ2y5owPwciGfY5C6Al
ILhVLhuxz5zoMLJ41fFkWSYWHoLNCviVtQ35acir+yHy70UyHQmywihy+EhALcvIWkNjFUDf3pNw
i5iK/6XqvJrU5qJt+4tUpRxeQYnYQCfbLypH5ayt9OvvEP7O8bkvVCNjuhGwtfZac45pBIqeB2Wm
BFKkBw2BVgsS4fzANPFbYwwMPqEtiNZtRogvWXZZobbXxBdbieQmqXnDB/xizjqSV0LOnXlP7fuy
OOI4Du2xlPA3y9rruHbfW7ZdXfdZCK5TEVk41vrDKN6FNQRU52erJ2DX5u9QYa5Lw6VOm1tqikNM
8mlbBIMFLZ43T4y2K7HwjUQIS5l0ngh1zHouN6qzXyzLV5e3cS780uhdZgWeUU5+OagkTameEkee
g0CsaSTkhXnY2euR7/4LI7K9k+RfnGx5rashVKo+kOUgiY3AcbgiM3GYSr/4jR/haPGdRfQeQNsN
0kj2c6GdrQ7JYxEHGK8TezjSXDykRXO0WNDgaXgLluFOI0e7r45TAjOZusJwgqJqvBKO8+CAwC7P
q0w5pGGZVr/WbbbLDPDfk+nqoiPDUAGUIoP+HgNRS7t4OUoVGkhVcoE+ERl5cGpx3HJQzWgMrJJw
7UE7GjhNui+TYt9as9kB36DerAOJ70Khzb48Za8Kf+BE8l6BfTOrS75lgTqnvpTlJ2uxUbYXvpUw
qmhYGgh6oNm02162mFevsj9kKgylzjxHVJ6lm1zr4Y6XqWsORGVt1ao9+Yrdo2abkf1KbpW3YC7m
sBO31W78KnPcwWF9oP42euGqRe6liUpUme437PkwXbsK21k8Cn408rHGHB91QUeKpbVOnL38YOYu
b2mA+QMBsxxI6nJGMUStKT9aNT0RynIeU/znW6hS6gQ1xT0V6kH/Rqx5aK7NZY2XHbBuck+Vd3ZG
B2bEp0hWfIFogHXaWycZ3P3smyrxSN1xamZvwAzQim+OZaGaI2nQxL8QWdcFuzY7ii9yPbw0dfJe
1nvary8mDK9R7/i21+910rk0m0JZr1Hi8yePamBNr3WbhoyEXbMogxKbS8e0LE6XkDw2SnjFR0ou
QzdPwHCjP8DgQnjwujJzwkfHMtUbh3K7xiZyUBfF0ehUeBOTNxKjaGvxox7IUho+pVU/Z9O1V0t/
m/foK7prIuFVzaDwsXEMZ8d1XCh6zL0jo9iUsSBky5nW01urr0G1Nsex/jDnCjHX+ojX+WdhdgdH
pKcSRxHv0GiVvogMt660Q2NEB40REu/mKemsO3bQCBm4ckuIb1Lzmbe1A+udX1LVdEtCykcl84g5
4j//2Or8jfoKDsVVdUGgrBSutNdl2N6b/9KRfMlmhWnwAaYgKpUiKCmQytkfGxB9dn9AYeFn1p1R
gKe00vfWiUJn3TAk0UHV8X4UfP9r3kfW5qXo97I/QBgoimSnFvqROO6o/c7Y5Gvb6cdaLJdt/r5E
4DrNYwF6msuLN5f73sTuK02siH1gdfJunSOUhV80PiBlte97yAVT5nfWcqxJIa6Wl2Q1fk/Tq44W
j93qTu+rx5IYh9QmcUML+vXW6rhRFvnQ6ZO/poZryT9kAiyXfkatSjqFVno0EDxS1YO2Ri1nE31m
j6xND9OKX/JKHMk0OjBndg1TPAxrM42eM51NQZiqTB50Jgc+KkI/6iZqYh9kQYg/LohLPsAMSGy9
+dZFfpbiygJSjtyX7bbiz1PtdpG2G6Vkb6L9qCrL02pjb0XDBQ0MoykYDqItLg5o1EGWUaxq59lJ
oNRJe9rfG8zlPZ+110SnWIm0JtQnJjLXhcJDp99gZog9y+yNevCut/oj12nSF4BPnQcz7xcD2lI5
X+PoaE9cDwlE+CbHsEmaM94GR9rzF8/5i929Oz+i6Z6xDVWMoMveIvWEHtyW+4ucmn5upmc5rd8l
q3z0SrMnVowZ2npiQT6ksn3Uh/JLoVi/Riv+qsPc6VEXJTiLiqJGozuc5lYct15DUS9ILobQMvlj
Ev2iGNajEtNp7l8bVg7JAyrjNXiNN8TUOBbsRYywf9Wl/oB3w12lJdDX4UDS8sPqBvoa00Eklodn
583svyrZ6kojcW5EhsryQgcElUyfu6s1eJExHg38syV2noi9ZYJ2MEpJMag+FnW80lv3pZF5A06U
LlqPc3mP+zEs5681Mm9lrUMpKkKSskNEtH5imVAZAVNQbFraR/HWrVzbjdy11VNVbKULFPw4rt9X
dI3zlJ3IXLnMDpx32wjyKQ/HKL1kin3N+dXdOl8VNjlpmXqjEVJM4nzm8lnQIanUkDYN0V7xgxHs
oUvGRyMhqxwSvM5JaD1waOnIkSRC5nathp24iTwav0dMlhTwKZ88B9tfSU5BzvZcepOkCP6lEjbr
ENpxFRp2BUM3epMU+0N1tBszHvB55kva5lddy2ggm9jWIMlIw70snUupJeGqkVXRmKAv49DOsqCQ
lFuz7Zc72Y+M9YaTJ2yt5Ror1fsSrfc8W89auSukAWGz/oYG4FwY1HCFdtAndkEtXzAaVeg6hWMe
Jit+iGm5kJl8tlXjgP3bHs3jLNmBUishVoZ3pxw+7OhnEU8EsdANIDtVMd1xngKAFaeiisPemk/A
zA4Tzgt9NPbKmHPdXz4Rp4c5ocNRWX1tMuOzS5Z7KUfvvVI/epvaa1spU/lSsmdcahk9+vzhUNUZ
beSWUu6aDBKcqP9qrtEtjsVBAZjGVl+t+yOAqbs8KCc7+VNU0/cUFcjaiBsU9SAdqSuS5qKoBK+g
yZ8q2NkijOERC8afba0f8zhjIdCPSms90MnwLN3HAHpaFbrHLH5XZIdBN8OplX2RxXcbS1W+FNdO
co59irYJTSKofS+rlzPjul0hV4+4Sr5ViXU0KfW3j7icxd8KczygovOUyXqIVj/NAOdHJgcrknln
OuFiudmkJvVsCuf5XebSKHBTVTwDXcKfaxUfm5ZehBrtpXlviMFV+Ho5reJrVuSnancWGVzA+Uch
PhrVOth6/JiMHma5daKD3E/pmUsAVTq4QLqpGRmAGq78r52t+cPSnJlhH0ddPYmloDs/1CQMgTpJ
Psc+/aLn2qsVW4EEgo9p0UtjvRW2cbJEeqlt9dBrxZkRz4UQnrOsR8fIwcuxBIvc761ZAlIru7IS
jJrpVaQHO+0cWD/nWvWXSfNw2kN7IU03X19ELN8yvsbYGvmgo4/QLnHCuBWDQFM3+Kj7A/OqVyFb
p7gyfMOOLrmkekSk+rH5WZvWsUnmwBnY4n8qgI2iuQUYBd/XLlDdrkcQt9fOme+CjSx7vH2W0a8z
s5OzzFfNZtXOglSmaF3pfqDkZhr3IfF9m8TkEsPB94oSkEyPUhoO5lAwVVCO+bmaFt8ykC6TrVTs
NS6hqeErU+QtQ8u3Jjmw95Us5WYN075NBZcVcVH66qXM+Qj3MSE+8aHWtF8j9jRGNw+Yr7s+t3aI
1vcEGt96Rwbror0XhcI6Pf2G3MUC66DDKUKBkm7+KGSd6JL1hYnZRaQjfTgU2m3Shk5ZeFNZ36XV
frcs68FI8KYQZYQ08QH8dxq1sCyu8xzvxiE/StnExp1uc6mE44L6OtfOejV5eaPvrJJau9ePpgGi
u1wfqDJf2Itfixg/rZgPcvd9ThN86PrXpVzeDKH+tEj+NvUlnMbonFc6JHxxrGnLYsw/kVBKuOsn
vgbgsSxivIBGY+4hEHBlPSvVcDqAFD/h7jtZasO8w3YtqQ10AaiiqM4Z6ENJZi49f4FOd5/tiohA
6Usq4psUxR691SVAW+DR7ppn6q3Za/4IY3ab5YXkRw/dOQ6b1W9Z9tKFGkjPgkE12buJq2Miwjbp
K7RS2I+JX2u/pfJPr7duJMtYqEYKDMM329xP2QfR6pCsYIbEM0e9j9UlRN7qRbId9BTBiqSe8i10
7HubxAdbqvkUOmiTZLdOP/gOnligbqrow7RWHgC4Aiu3r/JSsXm8IvOiHyn5SmR4yNvDOJ5DdaaH
VHEpMikx1vGcOUpoKN/nNnqx8vISDT2gDoqVZWVPxqa+o4FSgRUspc1rFCf8ZYbuivhFGgn1eLZE
/nVDHEPQr3gefHZHnv/yvPu8ebZu/t0VPfm/5KfNYNRwqf5/7R7Qqf+3+5M7BJgRsmvJdI0nNaEV
0Cd0IXBAKhSaTALqPq1oK3DTYLrfSciG3Uxq/zv2/AnlsJP/fSBGDvqQKS6/RhkRr+TLWh3bWLLz
nVAqdiz2fKQIb2E0Ji2OMPpJct9xaVaIS5AR4xyVufvvpgGyyVT2eZ+ewVZY/c+/R4zoESXO4fOQ
7qTNUVgNj/73kOfB53/+73n+PcXaz0Sq9YRpPs/js/nzPE3ltMBAqzJW5O004dr9hGuQ+rKkKbiB
uclqLdrpXCH3llLSfIKQx3xVKf/+VKDw49QtLUAc81NsJ23YTtXzJ7GdCgnb06GIKDW3DtvzLXv+
qqUCacZk7lehRxmT82KmgzKqtUuTgXP7fIJK3c7o3+fanto2sp9YUwcviVvesrbZI5BzDqQSVcfV
MMq/v/b50/NYq9gk8kSosA9ZwU6Cp3g+2b/HPo9liCeWv7/m+S9ZT8iKI+evfc7pHxBrHyN9O9dD
13Q+PMwHbgfYutlCCnYfNEvri6XxLfpGkQroc8DNh2hw+jOwTyqX1nPGkfRjg/0BhIm+9Uqj9DJl
DsQk8PLNRPgtb+3i/JCaS6R4ymjv4pcuIyjURAg//kHpddPUnl3Z5NX0xAk78aV8uS5/hogJ4Loe
NtMKoS4+0AfXsOgA5UcY3q6Fxn9pDNLqMqI2rDssazLvIWEfUgahKRRTLma3elVPqOhPRl1BgpK9
ZKgCSdsr2n7sKaoX85AIx68k8M8iPsZ9BAGTS1CeX+vT1MRhIfGpBKXR1LIrLBXWzoz8Gsz5Yv8x
JH+K6tM4IyYQXf2KjuAoGt430fipZoRdUGQpAUPZPk+XfTKKncT5KNI6YBB/6rr1TA7DAUJ1qPbO
UZe+RqN51xIq2PHXdhrWyPTMElrDBJupoEe3khw9qG4u2z7ivGCyBYXx717uAGGf6K+FuMh8rU0A
GJyNkapRTt1CinaRUbgasXsyxcnSl2y74rAxJKxOzJYQYcIicoe1ZMTh/VIkIohX9gD1ehZa7iYk
o08xlRwky5bUEqFkAbBKD33UTndweoy1D/7YH6wlwDbtYioiEImRVe9vFOGEXwGj6bDY5kumMZtv
Hpo1v8nlGup5+jboI636wl1W9raJcs/a9LztHIdC4yRxyvG35z2EZxXCR5yIHc5ED08mBSSjk5WR
FjByE2KrjkN5cAquGEoACt1r+k17Y7gZFVDOoFVupT3sClKB9X1Bh5L0Ez/h5Y11S8gms6fIDE3p
s5elXaXRMSOEMk/eFPuhsEcZK/KWNMdL8JCXl+xAF3knl+qusFVyqAtW0TCVHvoEigdublr+So0v
ZvFHG7S9alO4z50bYefNK9/EvwfXJ2y0YS8Vwk3RuRFFuVPIPo/K1pOn0ku1GvM8kb6r6lrtvRYF
2uZpt41PzTVm35ztZ+BYq7XFTmBO45XJInfruDmpKjjD2fRaDBZSLtzKMMmPuTIlTCw6mfmAIaz9
mlZO0PPLMmLQU8fy9Nz4vtYMPzZFuN3uMjx8kLNcGYtCyiUlpqUn1u8t7SaL2ZeJCEGRdtpgo6Zt
/Dh7o4cgJambO0wuTQbQsbOTJp0mQkGfmbAkB6yRzlxcMhCaEhxIdI8CmqKcZwSry9FKrB9s3pCi
QamPmw8rtTxhx0djZErQqOg7i70DxFJisVbQAUpi3qSydI9x7luqm8WGmwfZryXDItddiP/yimj1
mkQwpLzYSY5HmDeLABi+PCtTnhXgfRqTrxOpXKKnoFocCCnRjXmcpw18fWwKm4kXkcGAkENbioOE
IPACYWaO+nVghyTGnxpPunSxl9AB1ZruqDnOEWvNPrfLvTX0gcOYxRoNfBw0rqLVVc7KBsjOwDZ0
ajgvyb5sO9eY+LQhk8hXJLlMKPrJ8Cds3fTl3LFs6RD8lsWPkqgUm189ctpEgUHqGM+pCyOLAYgM
h1z3h7gJIWHurVyEazqAvKIOscQ+jv4snY57X6ZzBpSx4j3FL4DgYX1ZlzKs8wE2cu7hVNrPSkKI
x+L19Ip1gzKK9TijX1QUf4hjeswMHwH2hwn7CRGRp9xTcGsntUCAQhszKYtjUznX2PqizQnIXghz
URNG0YdRNgzwLb9hqJegyC24ZBijuYsmZp6S7ttoVmoLqo4luRJLZe/o6NyxUErEPQ7lIWLz0hJe
zQ77CE40sJuf5YTaXXN2QvSbtmeHxlS03jLROClPEIzeEtmg7y0f2xZ2F6NUMcdHpR+odaGlG3fF
YhrRNq+9CZVTkJ0zgdhYtshJTIYlRlcniKPWg7wLEfKjlg2f0CSvyeh9s3hCng0VAW6oQZHe3vS5
2zdlvx/JjSdkGSMVnmcYwjRpWHPrvc3fbkKhJYbBMw37tJjjvmNnqdAQtEQflCy8RaLxGbCDFTUs
7qpgmuT9UsduZb0I9qEtpE6oy/eWlT41E9oGsPZU+9pmmuesDi1QnW1AExYof5weh9pS702QaAII
fqkSnVModyk14HMT3TtEf5L+kCyvWgM4sbe2AZRBNrf2YWiDV47xQedMEwXr2RgZSvUS42BVWEGk
bvnSiPR9HqobMPsvcZ1804bumFnVocrtL4xn93XJiiiz+9h2xGYe063TUP0DPOCF6eq1xpZbc0kH
pHkaETs1ym2dpYMCpjwtX1VnvGTp8po441c1NX6tHbug2ngnQmpvNCkN1NU4J6r86CUTn0W5T/V5
37G70+4AU4HzZRQ2FEwj3ORE2hsLYSi1comdFK+x8dJF8ddakt5shWsLFvK+ymCGWuQtAkTngxAZ
PrgQ1xoEDSqSTVhDQZIGKC9fV5+s+htZqKe2Xl0aQB7eThdGjB+1s8eW041omNcdl0tYjTbcSJtL
ty65XU1zV3FOC7a77TSoyyGR6VdM/DNvfqpmjJ3Ri3d3e9UOo3WIidPu4gTJQ3NOFi4WY3ZxdP3C
crh97X2wwSwPN/pge42RCgHSoSSsF4NBZJzmqLOkQ64Ox7amaWJe6HW+d6p6rhzrVDXKcZpIHs3s
a4Ybr5MZhzWZ64goaNdvc+Qclzo7pKrASkZzMeZqp9leRzt8ovGdEzUh+nMmfZs0SF94C4ohcSOT
6oJdjwD9VOk/cQPtRlJj4wZb7+tS3yzlo6RCrwokap6so0TqvpjKm7LeSnSJYofuBjRFQYMlO0XW
vR7/rPqtDaXkJsTvkv0Xe80dmGIe+6ZNQa+Gjsrn/l5ZH5qEpOmwfCgRMEu3e1NTsL4H+Xe5j17q
Lym5w43bI3mW984P/bvzyZoCkgzx2rW5Gvv2oO/mNzQBFBktbxuD9lfBUqlD4fIFs49dIvbTn3Hc
afTPCb0y2USbWcf1bhpuuTWuDNpy/QQINb7WxPi4iOKVN5FPwAw7ptpyxRoDn4xWcXs05hIpqqn0
uzRWTSY5yO34RQQNLAkmbZJSMVvgBlFwIYYkYOLN3e4WabaEXcUfpRfQu4SwfvW1/GqU8XyVIKX9
bBNB5UVY7OQtc1ftiIKVMDHaI1+GwZuMBuQ+xPMSAtDA1VQdXF0yKFKr1PKznNI27/KKoYSdRD4R
sfV+3nw/1cxAHcv7zbCAHIz4GIMszitWPSn7cFb1XMj03KC02Z49DunOYU17z5dl9VigyRpLsCoB
iyt32eZcSv73RlrMUC0V9izRgkrddGo3NVaLYqupL89jeVXCBxZrFyjm2gJNxWBSt+ryTc2bQ78C
Zy5m5a2uu/z+1NWoDlSS7VCuNO4yVBFfIwbVstnW+27j5KfoYrkSSieV3uX1eaMneUpfCqkQuXNN
XJ/x6WEKzuL1qpIUTvhKRBel1b89DzEVZh9bptexXrSXVaKBu70zz3eL/SR7V6hXUbwufrvZaGRq
UxcbWBzOgzS/ZmBj+pJ5Wmozc3n+z+dNk31PFVW7RzksU7HIjq+0dneGD9Ofnz8ZuMbNubi2mFyP
z2dGhEKXQRGdZ8rNb+JkjVcxtEwD62RwS+rGi55SZm/2PcmAXAfRgrQJ3txRANHSCXU/TZgQfKmp
s3sjS9G+mRizW1oDzdCmghudkkd3doFhSB5Sprj4VL/nyXf4gtLXVl5XX64cPcyaKXpH7XAi8sZL
yrJ5yFoXXTpdI3JXnbXPsmRAPqW/UbPsYngNKZBKuERTd6Ejb+p0qpy7PCtGyPahf2WTleyybC1/
goR+6KpBEWcrWJf18Sh1pXaGFqLdWowxt1zjmyX1THj67a6zVIdmlPVbZGWQMIb+WtD72VEV5m6p
68sXAtbpW0/tdLZEkn1KxTeny9VLBa8HXUxhHkpRTPt4Iikvrq3shKVQ2UL1REusC6ASpJ/rVHJO
OkKLnwzUwbwvK3y4WJZu8tCTyi7BelKsLLvW0dS7cz+n3jDJqGfS+YYwX/ujCbgvjGF+zQnUOF5t
sUuzLe2obkrX6s0siA3pD4OUS2y02q96yi+1jBS2EzS1yhAYV3KxSRG7rLiJm7Jg4I/zqHQzkb9I
nWME6ZBOJ8NsLbfYIg6b5mVlr8eQX82958ekBWdBJvCrLka+5TN8lX9xxblMZkz6oOdfew7C7XNH
N/6cJ13u1W3yzcRiftAsyG47Z5oQo9FEywncIQkKUv3gKNmNlA7GoaP2Pk1gnLeJd6+VIgAgw0CX
dpS5EdYTBVZwGlvfzaGNdtVSau5K78B9frLjMMts5NW9qr3TI5/K6RFrtQe7XX2t6RPPkIc/Ogxq
19gBaRlZk/GRqCriqXFkEq23SrAqms3FumLMrXf4WoQyvsVVZLyoNd1NJ5neBiZAO2Wpmj202PGN
CvOGxsi4Oos0vuEchglXWzENgXx08V1Hp/iRs4CAAMiqixUn0/dZAXUvl6J91yqmaF01cwEqRq6K
OoknTswnuJdDeRXZL3ha2b4X8nQzewRmBgmo+0itMsQFefymy2iHwbqYv3R2C3S+SR/puEyVfRVR
Guakb0ZTSiNXKSByVylpgSShgiTrX9eSV6Ei0BiIjL4wYu1fsHEYMO5GTDGif6njfHgRJeHcQ1Gv
5AZXs+egeKPX2sE16wh0+WtdBRaIAAOFsdArZieFVN5MJbaZ3C3yLtusEM8bOd4gciZJFYuNMEzr
AGFv71PmZPVrvH17VsveZUthMTAsYmpm1M12WyYXXGgYDyEP32OULjFO+XP2NM1a6qi7tazW30oH
UYU6GbhwWuYVkx1fcm2JLxMhHDtlXXCaOn197QdQirZaafAbUX5sSaPPG12uqh1Q38YvU0fZRZtF
cSGe4D6t6mc9T3G4Zn3vjdssVBYM79IZX6DaU1E8/RwYaXO3G9hWs5p/aSdD/9RhTxKSZSkvJDFN
oU1e3nMFUIcIn+RqYPYYk/pEswftgtCv2brOrtrRwnwarwolXtl0ENy9ea+eh543o62EBdyNs2VE
+bHSxc++Tai2GdBSaabHqmId3KKkNXT8ZJtvfI1FYhNIVqHYjzZocBJiyB9mwkJVokLVkKW0PSZm
VJy6tcYuk1XDZ5HGqJTK7FcmdHh45ve/PuNSleJ9p5vJqy2ZM7Q042ZqInl93rCQxwR0aVI4IDcM
E9OsgIPmN5AraE4zm4HAFqBEsyool1y/akWCkpBACr8m4aHBWurQsjdX3TOf8ZHRYjqho2dnTPAs
cI45MTR7WjGVhXPV2tVyfd4ok0YbyMB31iz/HZqFgqFqog6n4vMseMOktjQrSQpmeSEDxTzzewmt
sgyHIWykhOhIpWz8pnTAMJnjtMEUE9eLSqhFPAp3G3w5jkew+dGCn6cbggxFjdHNxUVmun+Jp6q4
PO8+f2J6IqG0VMN/hwRWExeTj745CJTzrAv5LIYta2C7kbS63s2JVfmSbi0knfSb/nVW2uXYQ7Ts
tpi9ZrtRpN4ODMm+Pw+ZOCP+Hn/+9N8xNSDqpDwWSsZ1sipiRDG2W2oGgGgIhQjfjbFlNM39Qapx
txQRwrCudYe261/ylfnw88ZxSKIf644O0v8cej4CZGRyqXn887jWVf1hqmNE+VE1vjaY//PUmO7P
e6pGv6OuwTtOokgftvmjLNX2xWYH+S+Dgqufvnc68uafx/LtERGPGLGVu/iy6rBoKDkataS+mwrr
a6rS0EG9QPDwWJkvrVM0pETwD7EYlX05lr/NTtIDkcjteVw6NHlzAs/D6s4Ic6wQsgXrN6Xko88V
+TFtBbUNCOi4bse0pK42p3ucM5qMaZ8hjGObtNL/NI22OGv5dAGrod30XrEPyCVBBozIzONZ9cgU
je6DRu0o7Gw8WAnTrOexxC6ac+Msl2cFmystZPhO40ssL7+wWguyeOdYlfwn2i5Tsw+cBMQP6ZFH
fU9PBNm7O81k2e11/WOc5/5tWoeYudSg4E3Nc8+hN3Ky0k66GfI4gxvUxY80W+9dDNvXWfUy1H+q
udGF5lioL91iVTS+O/1TzuwvFtego913tasPDdBCwV4URZL27kTp/95NXb2ey6tVaruhrMfr0+zm
KI5nKLH21zALoux3ptDNXtcIK1VSvqkFs7odSH6J5UYV+2wVLPFspFFT2zlyeBVMlWLQOqHY+Yj1
if2SrCbBiA6PCraMDgufi02v018s4gZ8WmY9nUwKhoJ8mndyklVcfLvJqJyfg5Pt2RzqfyA4w/me
5q/op9e9U68UqRPpFQ7ozGPRiOoS6Q6/UmSPvDTrz1qjDQliKzql212ycIIK2McRMQYgnpWQKXW9
EXi2vj0t29xJdPVDs2AxF2WEwrGCet+i3/lIlwysIC+H2HTrmAINeiB9JB5WY0fO6Brtg/3KCNqq
tOXvkznRbWkUO2Bn1wKbqQxPrarmKrUd6RIpeNpZJ3J2keU8xCvfXAvU6V7vOOljrWicJmKlP107
0sVumldptNWbJhnTe9Plu+dry2v7MqiLehCCerabq+ZzaCspWKecwAmz5+Xm35Daqn6+0Ha1YPfy
Oa+I8lPWCxosoOgO8xxLLetrS5j29flTHG9ZbQ4Sx2wY4QuoAvUnobthxvUudAYHuqBUqWgGRXtq
SWN02xhJsuzkECK2Y53TNM0uGzEcddlr3cft6d+NjaXg712lFThtyhIJ6/aQRnTQ2ZqY+J0ngLHJ
FM2TSzwy1RPSWKeqbyf2dHpeFeJamo4t4FcSiZar3A6NupMW5WWa4zI0IsM4tcrE3Kem89nreGyt
7ZjSdPhUZD1/s6LXp61+qDplD0N+Aks0K6ecuAAqsVA14HfDrrQ/SaJh5kwsna2T4SFHQK2SOlC6
SntvVIJQ64lHPj86BWPgfQKyyzWBICI8pXVSj//dkK0SnYyuhNovYtL7rB6NX79lAGvPDOC6E7Tr
jcGp6MvTWPtw6kHK3hoISQdj1SvcT2l2HTXDf3JiVyXr762sp1cyZP7PodXpDlbDJ2I066u+TtE9
k/LorllrHOpQ0/bPY88bTvybulJ7SZVeeOm2ecq3Gytpx4OcozaRqkW7GdEqn1pHvhQVcdXpgg6w
s68Tg9jLst08Dy85mnEh0Bpm9HcWs45gtcrNHGBDpqVZrxhfRWrgqSRHIVzlYfQwlLSvTO5ApjFY
UmxaO7UJFLRz6GBPjZ5c5t76XSRt8ckUqnTzOi1vkrbZL6wopTmY/l7RqYS6paZ32Bi4qpS0/t44
b4S+HfXZyV/6ySnfyL5gB8tlFoGaVt3VTemoTPqlb6rwL72hseCD9pIGaKUsnBPSvZpJV641u9lg
EJRsWll5C3Jjc9idgPMym6WWsXpSbHsmlZAAqh/r4JwUTKR0s9f2yPQm/WKNtEardn1jPZ4Qkcl/
+i2dm/+HtViKDT00iyRz50R78AxmKJulwRXJRGoY9dXvBL3gf+kmpqndxwFhxLQFoFD8lMFamN+f
MBjSwWmz4qoJ0l5P98lGb3geay18c1WXPpT4q9zF5SNJxPiaiWRy5Xm1/efdlahZZELJnd2AA5nk
s2njJWCADcZtAZacF/pdHyzxMBO7fckMYFOFZQ8n/BbgSolU9PWMNv7zRD5vlmWsXEcH+Jr3NKCf
W0DoeC0mNMlmCjIUMd3ZbbPsaLSa1Hm2Po05OhA+0YTL8x/oIEGHSWq8BaDlbs+fsraRb3OScqyN
vyRmbYYWu6sjrGDFr5Pi/9F1HsuRI9GS/SKYQSNiC6RmZlLLDYyqoDUC6uvngP1m3mo2tCKrmk2B
DOHX/bh9EW3yi538qVsZu03mxpulN3jJQTH2Ma5qlOqUw9UTuoRXCXKTTSBhft5o7baqH9ze0O+6
lWg26t35773JMfC6qcgLrGE0ttCJ4IdYQ3lnEhonPUP+GzRzexDz0AZ4qdjInTA6m1kPuFq0QTGa
3h3YTXE3td7ehoZ++fvQ3xs4JHjFayg6YVg657ZZnlGXiSDFc3aOlyo+RcMoDlPajBdPtMUu1vUR
kTxjp86K9AUe4CpNhFT11eq2rbru3i4YFAAulwSa53DTRl18rYC5bh0dMmwurWjTNaH2bNkoqoYc
zY8SaSidXe93NIcgnWDpGDM9EU6KN7wusn/RsHpXqvFjBP7p0zSrnt2ck2FI8/Ud17yRmIJ5iLj+
nlJVl/upH2zOymO5rwgH/venZf1YvP5tNDn07P3//l1VBXTcGwfiJtar0S4PKG7l/dwybItqov5R
Zidc8OuF5DlwvKg2lseqUP/zp/j/fezvb//331Vu55wql+Tm3z9Z1k/w35/mIX2wh5k4YPyv8wY2
b93Uh+3corLXbZU9jFbIUpEAwlSl/Zk0tnPzB4RhauCcGR8+jkbNOBzPEuXcHLQrsj6HvyWntjCU
qlBAKB3c+pFMGGT39iIdJFDQOtbz37ve+m6/gguwO3BkzZJpM4TkJuK1xVFTfJdpi0luZMd8i5zH
Vgnn2KxBPY1DRAbmtRpvNNqj1CY0GuxtfySmvzcTanaLtFclWn4ql+Tfn5ZIRJjC8Q6vI7pk5lK1
1OhOvgUksPtP0stNZoBW2V9aCEUfEGgkdtfUeiymbtnGorAuWqEUIJjRw8om1DWvRhK/atSf6gaa
sV6J8LPFmhuG8SMjm+q5N8jV1okTPrZGy7mzYliqRObcdHqFPYt18TGeYpMcaD+8mLP7kt9qBXRA
rS8rqghstfl7d2z4roe2N64TOcxH03Eu6NfxjkK27NDP6bIbjGHe11nbvBtmuGVPn5/H2S3PrUSV
pyGkfqfbQfqpqxYGQtLYNHpMyJVq4/PkTQsUdSPz7R7664JYOvi2TkZBB1ds9VB+nPVNAzDM76uM
iEDdebTlamqncrOOd3Zed7dRNjEVdCogri4LGys1dvRarzj1k9j4T9BsPdePTERlawAFaq+itB2S
eSlbjU18laedOeK2KjNm4HE+70eDicL/KHs2DUyTxZQvcSQr7ir3jYsVbgfQ2HBIzb4zN9XYNzew
Xpobvg0pgr8/tpUd781OMykrdM2EHAMKMjei7oxn57mEQ73/+9Dfm/9Vlk0rVjv8wZFfc95u/MTK
1nYVjzh42Os3w48lU3WDeDQ0/t9H/v7B3xucxbNvLhljwqWwzxYDNgaMVmKwEfdAwvICXKlbrFHp
Yv2jFMI6/70/RtwrCtzci1DOQery2nPq51U65uaFVU5Q16XWzhErWUMfNoAer33MuhewkRD1o9Qo
73jvPxHLiZu/97K1cn0WRQ9pNbE32jwgvEBo+0+JBw9Q7NpUZLtuvRapGBX+72/btZf272//e9dk
xiDzaNjLldNE3irwvL6+LdbP/vehTqNhOE/r27/3/ugb679KzQlnbbvcV3aWXmODqdgYqfg9gxO+
YfRqc2OQ6m1tNWqG7m7KzK88Mh3cwfrA2FrTGY332ZGzb7mZzVl/sZuBRJocDV5B698ifPsegQIC
oeMpLbXkLVxc7mSaeALbV93qSDoU5Kwfd/mPcPQhXEfb/35IWlfl27/3/75gMQNbdkx0hEYnzp9G
2v/9h3/vd7DXQf1pHF119/z3xonC//nT/36steKNDnFpt2B6w1Zg4+9pbQ6OBvGm7qNRxc6I5mBK
JhM9BoAtNXQxEhHIds+MSVMjfspyrxvoyaVOUYuhXmS27EVi1FtNycUvl+PUcvyOaFpW/YhFo+Oy
TFM23DogUei/u0775nzJ9LOH/RK2NxUc6KJbIKcChF9a405pKvHtlhiUnDoRuKK5qtq6z2tBh3Vc
ni0VwVRNm1c4druhDqlQ5ERmJ1zx8DhJzbpl6ydx2jDEUpgv60+iVd1ZN02GSo35rFLgbVqtGCJW
CCXYd2UYMryO7ylByjBeDUyoiNDomHArWeDczD5JyjwwSN6Z4VIxhKxJA6ar/oHzHc8tncPnwiQX
WYjywZFYXaLEuTh4Cvl1MZ9Jqp77VjocQhcdJkalL8SzDr6LV5t4jIvpHKeoFuEoU7/DH5yw1Pht
I9/Daq1OMJ7XtWSvh3JDj8mrO8FyGrLy3uHxcyw7KLKvrozupkh9rb/S1LI4RVaEw3VcRUwAI/+t
d3k9jy5axrx413TUyH4o8zwLqqw7ArDgfA8yDV+WwXjKS3nLjI3YSDZxQHTjL7MZ3ljPSt/Qpnuy
0dW+oMJXMb9ubPPXit0frXqronn2i4YuA7N5aMOUvFUXIO/9jJX6abScLkYulnIhESF6CjIGY+fS
hiy07NgNKQ9THlHeif2o5ajtm45pbSxG3Db2xmylYWgk2brWPY15GqyR55B5eN4uez0bMTy33a5w
84dqsR7D0r2imaWBi3bVNAS/+il5alrzNZFTtDXs+TR42Kj79eH2CvfOLDW/ifJiZ4EkTEe1S0b9
VqTTrZTWbV51uKrGJhBotTPpAsw6ZC3ECxM4Mfef3SB/a9txMOKQNCf1ZXg0XcUW41PCCyqyvoRG
FjIqd401a6ST4bcrAxa+GbYzh8D+0EzVLZLRpxPjqsRdyTZnRMC085/IBHfU9NEd+pjCddNs43R4
qx3xakoNhY3ibUbJmR+L9GjU/UljZd2mxYyPiSvbtPrR6lD6tVLRpkYLqGo81KLeR40bbbyIjXLR
jZtKh7ifN1t7zvdyKuCITJJ4S1LsqbLv/cGp7jlvnJMQna/te8IKGVT+rnUuZCIjRs4KG9eGo2i/
elcGE0mzvuuN/Ek6iQFjH7oEElvgVLa4iZYRkpFLutPNSPXQpEA0F1+VC/XP4VmvGux8U/RbO7sQ
2/SG3aNGIStY2ZiJwPQ68VquWTy4tHTNgy6SZldnFed7SVpXDsFYENrGGUPsPU9BH3gJymh+5ktj
+UniS59hyKz7CIt+G5/Iqt+nrfedJ/RjJ4u8GBOfuURSK5cfijRRb2oSyTE0hA5BfafwCvtuuwXH
PPozSUaTCPNkHGaHsNnU6BRzYXVvituwBoRfed2rFre/goHrinkY8TOWQ1UGi6H9aq72VmJCqSI8
UW57mhHLaNRWk3tD+eYRXEq+qfqI6WWxNoCU9ruTsRrm5vwVCTozhaY7PhmDZmvEXM0928KNqGt8
cwsbroz2CdoVp1+EySUb6B/VMGK4PYvq3D02ef/K4emX4OGDF4c/nHz3otLZ8QnG25PZcwlq5cb9
Ih/1kPXps0aaqx3+IV9yx9IcA6sJwZI03lgVVhtTw7EURUR/s5SZslWt447uQ7Uq2401vxS9Mf02
MfgG44WUYvZFd9HnLCGEEKp2FBWzMLs+COPyLAw5bhHbOAL13Fftj+MVRlAWyX1ox7ue1ddzcXRm
sZh3pttsLLvvz4yuPpUHplbQptDM+W7OsBoO5dOwZD9R3TO9drtXi2YLJALrFzCEE5QEcqeZtKRs
D9GyGJehmB7joSNIDBVmtA4UlBc+LSXWNvVSGEGgBXSvZccmegrvTgvycCr9JIxvZIYNEH6F5cJr
LJ1fbZpfcbKjlxr8CwHcrqFw21+G8LYo1XFRHFYjxukDfg5tpMMH4SmzN9TBVuJdWVBVGPbdcuQ8
WZ6DyxBig4/w92SEfM5KGsBG8zDQQROI1PwxDExZMWF3c5XLm3R6DitcS5SvH/HPk+KIcHiC86KD
xQqEZeCdGKiwsRbv23Ep9ILl+6zRUijaXvi53d/MQj0pN+gyJomTVT835RwRjUr3htfPW1dIKgbB
LAtXOlst9iHDDIEdyoOnzB/R4dcVLEBElKdghtdE2Unzoon+tjXEv6ig/kWVBWQnx6LTiSZ4QqLD
3ZCP/0aEckHXGVfC4o2jxgtPj9qZVns/4/czFl0no65+TVTMoDZG0nZZHQi6i4Iix8nHtOmEof4y
JuGVloIgb3GaGtVJcwc4b+28IRT+a+Zatxmrgu1f28WcN/KS8FVoAYLiPHA7RttkAlLUNCWXsu7D
ZirvZ8p4gTxYBBUvDH/q1ZfeLQxVw/ncjultpAgMe6Juse5BBd0pCVARr1ZLVcdCrrVE9M/dB0+L
1bVUYbmdUWB9sG5kkYnMQoCa8MMLTMAO6C7OPbh1sH2AEInoplny8mq6BNXTbFqQ7dTTgCHiiFlr
XGy+Blle6q4gCd4iE8QJ5jJnka88njBGKX8zTS/oa6SlNNFfM5WkG+yYjGHrkXuDPpPPixfs1WAi
ejOmrVXEfu+FE875Tjyh1mxGx4yvXt58xyuSudToeXK75Zr+AZrXNwxzlj2GjJ6+tLa7QlMSnHmv
+lR+j93UPkXOFTSVngK5OfQ9okVaaN+AroqoUohvC0Shis08aSzuuLrkGtXHKTeHbGcs9U8p0/rO
7I2WTEOFtQaiQFeVGwbyCTNkfnhDgiUW/JYbq0852UxqWpch5Tbpx/FqNjyhljuz4NbyBtMRGAwW
1SznHNjJ9NSF1l3hsR6LOj9kGL0Tq9h1tZPvXSdO4cpg51dh/9DibiGAVWU7or+Q6av8K2flNh3w
SaU7HhybWjG9Xb66uPkVMwEQk1uxX9OkBSOJ9GcWmwjvcd9g3st5nIFqdVQC30RsznE/fnKdI/gd
QojrO+fZFr27rc0cgywY4DHSnqhYy1HDG84A6ifH4uDH+qXNY6BrTvc+ddpPu1L5a6sMbAFRzEuT
2+GYSI3dexLca3r05HGYXtNEsAFIc95YQ3LXd9Y/aGoUwb1nclUFu2Uns8TEJ9iyy4/YlYfERW9n
gbAh4VA2dSi52YRz4e46wUE913dFnTxGjbYXESSKappaCGhekOhkB4ehXE4zZnBcRYAYK90OjIYp
yEJbwMKzDrCO7xhneyCHhRniIr5Be4ntspb9qQoTba2HYttN8YeWjKv7ekNDqe9p43At0uU613W3
pRXL4ZD/VK+1L3XN5wbi/Cn474Zl0k80rtxNNanlsrlfKvNH54TWL94nHXY/rq3f1mSRiETv6olT
MEWzq7n6jGVuVYwjTBmlTSFceGKQc4iRLzZVWmDuicphW8SDOEi6ebxx0QKOa3dWz9F0ceufeEbg
NmULmwSdI94JoU5SgU0yivDTKbTFH7V/M60iW73rbwF3V2twgRNpSNFTM3jDs00MdUzn1xLZBJAy
jGPVfNZxPGzC4WLHTrmbet/C+7E3NIzJzoQYnkW4dXQebstkcmAi9NOXgkZn1vNOo/bY7loGCry0
fG0dcrqURZFtB1pX3cu6p6spK85GHLEFi+EVXsJujlyYSxlgq9bJBTgE/Jzl9DJKGk7hfCzICAZm
SNcofNdOX2OnOTu2bW3tvHWAWDUT6QmCvgb/76rjxOtYR3es4XzW4M51GZRTFwaK62LQ5OIl2ZaU
xDGE5+hLvtaJ+V/WipGEsnOCbB4A5cFAI/Vach5Op8utabPPwTUio+suZDQT4BVZR6JiODoVDuXK
YZFliSQPAAmqt0zGQOTEh4FrGXjuNcWDndabgXw0ZXKudFpkOmvY1al7Q8C1OBUV37GWdOlpdUNG
Fd1hEcv1VkTPTBNBy2akSkVVH6bYoeORqmJsaVz3TG6/XlZu9Sb1uENDM9ap0wpr2wLzo9+mS3JZ
PJP2JK8YfXS6XUs78AUtEzviwE144Njv6U19NMmz+b2DWIc34TxiVUflvrhjhU2+YxUrZLKZWdfu
2atx6MIeCS3OqlGHeMjcd/SHhlCwh2Z9FDNPstPjHZcxzDacoRRb3w06REJuuxVzSS57PHrqnhUH
e0p3Eq2J4dbkdFX0BzgWYJpV+AEAcDKdLwOFKND7qb1bFvi8a0mW71bmOxcUYO45ed6qCXe4hKgD
US3X/b787PSF0piMg78qUA4t+2jmjiSIBkuqk0yg8rS5m5z6xx4BSNXS12Ma7GOKSX0KeZ5y1zW2
oGB5LDRU86mfar/XTBJOgBi09XxWjn2+0eEyGsL9tFnAKOq0b7IpDwynzfa65l6tWmtOFkbe0eS/
gqjk8hUNLKzAhTJPPyT4eTlnu36qPD2AFrI3CoIDoxG9RQxyNn0h0Gb14hVE9JM32FdHcRmCQ4PO
6+xd1EZfZiCF6YElOaYbr3k+kY1wMODJdOLOsJ6KoFdRkoCX2IpQJDHGa1jR2dJfmC0+Nokot/BZ
SBgsuJc7C2d19C+dvUsI0TXupcUFxUY44lwHeZYSMe5lKoO0lyzdRbOKf2JKCQgXHHLRHN5wot/i
ymq3HFM93/RYM3lFEmjIYoJJUcw6fAh1HphqsH/hbhznlhFCPffMKngJDwPMlgEmUsXLftu3Fh1h
ejQG+sTQDeF5rRkDUObk9w5pim5yMBB64ic32Sgj77arbVBu4khjGFmrGofh5BGXWm5LWzx4ZX4m
q1YCYMZz5MVwpcQLq73tMplKO8U40uKpNGx5CbFmhNlVUSQoRt1lYJqcGSEes5nysLGzsYSZ3yL0
vhMPimWs3SSeDRdSNNjoy6scSNcgzPBiwrBOjAPuvq2CMgy/PDxpAOngTI/Gb73+7yJS3X6f5O+Z
DtlR71hCFeN7zg7Gp/BmstjhP8cYJM/TeExd7qVDD86Ra/xnnvSPI32CHY44hqoc0rlr7O3OfekK
gzOEsnlNgAeUJJaFpbSDabsVGgQZQeF91F6RBa2cj543QbQviCRLO8H4Mr0VMSqTV1RMWXv42WVt
XkSeMBzp8pBj9L9IKw6zYRUPf29S5gn7CMdh8Pdux02LrI7AyEt36pHD5b4QoIRiumhwxcFZjYrB
OC18jadmBj2TOjOeV1ZSwvMrZ2eCL5DHp7jIbhu96I/9EN9WcSEPUOye6tVcmmnfeN25KrFHoJEz
kQjTQ77US9D3k+QSaI14CmSx0Ymmg4hbNtLSX2uv1q7lzIab6NFZnwnvaTrBdAn1a5idbNsZZLIi
yYjfiNozOWXdh+SrjoPjvbv1GSTNm10u4UbUhT+hKh2ZpDzlSfE9IUgN/fQI170+xLrZctIfY38s
k0eJCruVMKmWsd5DKWEvmziMIDC/F3bxmFsNPaxULilw2ypmKlB5xa3m9VcxLm+DJ/Zunl5tCQAm
bclOWoIwYVZik+H8yzrVvCV5dQeIa2PnLwYex8tC9N3SrNifcViy80gsWe2J9reJPgMGtxNoMM+D
5CIGr9sYMXGFgayR8qyghc64iJITtipO2A+uQiu5DOt0sPHLbzrCKmG5gqbQ6kwPVk7+6jJET0OC
H7E53TZV9VGbFEa3zo2GPWrXLRMQf74SDLNRHe2ZlYUQfG1ro48eNpF0CCxvKIO+Eq+NSbjRtMD8
VphCYS+ixRWPBVb9G2/ywGjweMM98Jobr6UTef2mlFc4OxrIMBgV94WZhgzs06+WsglM6nkLmXRM
3qYS1I1hcJYFv2iT1beIuiXcZKinYLgznoVOnDbtbVZLCiKw0uUdziSnpGRTiz8iy9yyBJzSolhB
dVW8iTSYiMpkTTIJifR1bxMljMkd6kDFhxrBUdrDx0AMOas7nGOG+6nC6JPL8WPSqUtWqWs3lkFl
tSQNSxDTizG8ijj/UBQg0CGGhjC20dF0osch6o6pPX8vVPBsmtG8RmymLKWDGXgwyejuGET0ZIGH
1EvtqXDYTbQ1/ThaD2l2S4EAtXghV+RMqrNVAVaOb0mw3nSJs03CknG/9YXjHrIF2tl2YASXZUhD
hvnJUw8GVA6nrsmP2J2mAOj6dU72kaeiHWp5vUkEic6uN3+aJN7BVjwxhkAZzb/bauEi0FjGFiLZ
75wiSOgtN4KIX7QqWse3C5cu49y+wS7+KFMaqPA4ESEZ7sem/cJDeVob/PyhrOTBRPcrw+5i6CTJ
1yyrwKaPY5tluBnlC6OBXTR2313NST1pmzPPD5p8dNZa5qpdb7zHS5iTlpO+4Elt1dUwh6NYEhJ8
KT/t1hgxCxNA1ccEOC8789A7X3o9vzViOoxWjm29fS3mUw7oEzV5xpMdXUJWFjd2Hx3HfOl1QK6q
e4nc8LP+mWfrcQrdDcepsx2Cf+Q1wqvXgv/qDeclTu7m1M53gH+eGlFArO6IDjTzG9RVKGLkOqEo
oOlG/b29GGfFD6uxt81vGEf3oN3uVMV6UK7XQ5uhhWDLmVp2pxCCAxMwqiJxKq6xmcixnypn4cfQ
i2XrrA9ISlByaoy3lAv3xlPGPdAXz5+TFqR5o/GDsF4gjn/Y723rUqUZ447l+Oab1fDuNCDVMhKh
xk0fsv9QbI7cxVBFFMTZy0g9JaPxOmWvKv6BenHvmFno36Wtve+iCZqjnJ7BIx/LBV2YGJHfYS6x
65lbJ+sBBtiUS6HWvzg6u1iczF8xnrKdw/x0a8zjeZnhks4OkQB0N4yBnI5a+7O2WvpX6DRdSKfy
+p5uVOa81KQjcXBeuHMOPoVtVwoI/2Fq2qVz9umaoAKk+hB3XSwPvTXd6gj+jdB41UbcvWehwc2p
wK3M6nOYkx/UTAeuYf2zyIJnhtwaSZNDRNPjxEK7X/gZm9yJp+WHGbHHPQIhsrSaw2Ct9++O8W1W
QFksw/wcJz8Z3U4bTYP0bIctwxwbNJGLmFki8JrUXYNdDDW/1guwnjukeB6bvvSd3OIAmnvJNqwk
PzprrHZzOYJnar6NmpNqzDoTz/KQj8tXrA0kl5xk10XcAovy2qCY45z8nmpxMkpMrygDsK1BU1b8
dpGQIEjO3JYJliXPaAvXztvDyc3kiHFfQFXrZhOlCV1ACrQTHYscuT315qQwBYEmtl3GTgjXEQli
b8P62A45XEA1H0MK1tkxiGrLjtmh0l71Iv4pWBUCack3r7I5z3cAHivCvdGQyIBsYABdiXJlcbB6
dWsMBN3RyzyuYFG+N7ZNYxLebIkbN9/RajUt0fHIe+HurliR49Ik2JGebEENrgkYAG3AXhkzY80q
GNGhzloaI0qSwSuID8wJJz3Oz00dW1tIjCznHOV6U574xRJRuHRrXVir9k6cIMxap9IpN4kmNJ6C
v7UlvWFLmIIKz7LvuZrle/IBtPObGtIQoASDkNG5l7o+bKJweNBVRWFnIZ9De3zGNkqepByxEsU3
luncJgYTAR2/HEeX3s8c+0ytzcXwwg0pUZLtC0f3EGfNvkgeGk1/sqw6xm8v36OBQwp0h8uSFpcE
BdH3EueeottHofyu68qgILO/o7KF3B21BVUsbbCQywdNWwFsVR7W/htV+52gw/0YozQaBVm3WXO/
ZfWD5eytRIDjKszHQm1nd8t6YgV2oleUB7UEGWXsnMqeH5csntsK70iay1uLmLRW1EfuOW+6LDq/
4ogUDE7LtTwfD5aD8C/1dI92gKHU6TfCMYF9ZgxTsGoanAiDBIvSJjWNB4C4MjAhzI99eXRTMBqS
Yqqy1D8hWsF59lanOEuUmyOYhsZyn1A5FHDUhSAjQBY67S+TCLgcmfVPJTEpLFAvMTynvmUmXGuz
3LpEEDhfAQWYPeyReMZSXFDhtpj7R15QEEhi68uOu3eTu+BNA/KjXDDbCG1H7oyFCx+d1rAI24RZ
GTwRN9AePepP8HnsrO6mSvq3KmXCHE1h0GfOq9OoSztFbEIk1fx4Ki7OaF+VgUk5rBvAKB63tLDp
nvWJFs3pg8nXfugYxyGZ5yQI5Zz8y+21BjOuR4pMiisDqXM0jU8jFBMOBitdKYV/p5ufLSKG1pP7
TTwoiWTdg6YkO26nN0yyEr/lKCz6ktlDHT43tkcXDqhRo2W62toaIP2h/tCt6oS49jC3KctI8w4K
He74EN2tJNqFDB6jvnmTTvA2SOBJ8xQW3a9GRXi2OJdwTPmeRaA7EazSgvlHGKO+ljV3zoZMTAzk
0LUmP63oiJ+cT0ZoopWXxGhyOjubBvDF0AReHH2ZonzmcsPeqxEDjoc9hrkx8Ap5m4Jn2otx/PJQ
0N0ovYumqT566o5ZyhIs60jLIWyIZDBuzWl8Dh14sm61Hrfy7qbdImr9elAKuWVT1eXmLIjMZ1h4
FoaVgCvNhsfHbV6jOKVmy7HvRyQXAu+fppg2UqogF8N0XRyK1XVz+nYjY6F1k8ty6JYvHMteMo4x
ruRGIIn/Yv52RxKU2J1Dr7wUwt01GMhwU2DKiL0F5aX8QhK/5tYzsZkoEEzpfe54/wa7PZtFse9V
BX7W7L1N3GDtzHAoLKm6dbRqX6XJ2U3JsZYzv+4+u6A//dTsQT6yPtmI13IZxFEVEBd1nTZiM6Iy
EPm5RYoKKl071CnCZydYOGJG4BKoxwg1C83LvRlyLAmj+mBLTnApt77JdrqMWH86u31Cb3cOjtNh
4cvUOfwJl1HcF8iZbv/E3dolbvhAJ9EKXYQBU7AHlo9jSiMyHiX8syYTtdJAwwa3t/A6HBNYTBa4
FtAEMvKArWRw/Ifu1dbwFeUE+pFm8+TMy0oRlNvYPDSiGy4evepsQeaOC9lmlZDsjrFRFQ03S4yX
U1gTKrcuH7pYP6aOyg+tVM+m2fCqMjkPcAf9xY//JBYMCK6KYI+k7BJ9hIMmFzwTPQLM8AqymuOA
y8s0hvxOroxqDvwioJ6O7dzvuW5irpq2LQdMDrLxK/VYrq+7HH5tPJ893EC/TLKB25ULCDVO3wcZ
0wZdUE3MBP5DKNI1qPCW7O9cfulLXr9y86WwZxlOYyp+o1kf/Z4SjALyjp9X1eMsz0Y3uxScYGQW
Mj8MZAkSSnSDyRPJRzpok88qpYKs4VjZj+UOma0K6dWYDnZig3RRaBXRdVDembWKhTMbKA3Rbow5
f0nrDGGkfuVkpo65Pr7pI+4xEuVedtPWiH5OqBD2SOuGgAzbXMHXBrOWJMnOgyTpG2O2ttBw5kgE
EtxScv/x+0Y7OlLuzWV0tnm0YllVfa/C4tyWOo1dqFjwZLgRY3UY+oxvhD5ShrXdghrn/VaCDqW6
dNNtrNR9Lzo+GdcsvD25YalNveATdhD39/SkPYIKhiaTaNgksB0VevWwYFsMBrt40ofkOEYWOig4
lWb5tRsQp2n+3BfZt0rM917wYhO59hx3yLJLP33YkfMhTcCt6ehCO5hxjnXV6FtOfvi2Ww3QttZu
8tqETE77XjGjd6K+c73mRM+VTBpLt9O5nnKPf0clOmT6+IJM5Hs1r5sof0qW9mP+1NsRkU3bpO5e
rzyDmXt35JjvUciFegjiCpu3IKDYYGaDN8GIeetFBPZAhOxGECDVfI+H6NWIzO9qVk/LglpZOvlL
K9OnvutIzQqfO0MxpaeRbXrWvevS5O96jgnJMXIgexMo8rp+JijAEMDei76w9w5tKwuTNuUm3t6Z
xxs7sbYGEZg90Esybtp35JYT3Qn0mDGFZJ0YyU2uyidxUhzUI/fljWoBvQuA+mMIOjbsISEZHP4h
82IYyYsNo8+7Pqm3beN+lpZ3NGXzr8mrq+i8ye8Kxk3yaHCpDuomhT+XuVC0GLPWVPc00XQkl3nH
4RreNw05ul7fcpyBB9Wjy+BaRrxjVx4pNbO7tR25sJjyLuekAHSaNtRG81oiYIbKmsBaiN4ktmI/
NdDcJZh+Ts6UWYGm3g/saIyzwZb1ZO1Dy/6utewnc+2fGaRd0pPucZGa+9dxIvPgpeZ9r6HRrEUB
HT5un8YN5vLGsikmDN1uP2/ywbWCviteOZnAscJmiKipgI3nVLWW6xdMi5M3kTtf5DMEDs4s8QIH
qHDCe+wiSVeR0vLEubVjmCX7xDaaoJkoK4iIKlJ3a7D2Dga+lvTTEh19NQnF2V47bsxSbduhpN5t
IeqggbkGHENYkakMR/2N0c93piohdlnjx5JVTwm9Il+E8+IDRWyoNpS1suTSUQrIdilZBz1wQ7bO
r4TCzQuxoSgYc3mu8unV0q2r0t33Ktc3Xmj+y6g9JsKqvKCLAoUfZmO4g/wMwUSv5yYDwlFX3sgm
fiakZSQx+0Mef+tmNnKrf8Ma/mNaiAuYcT6LfH6dRs6QXcy2IYyI+oIaWB5wsCLn1t3amAIxN4Dc
fRkb48G1NZ17eQytkVtXGFWguoxJZ7FqjAA+DS8DJK+gCh0roB/0RZ9hz9mM5s2eDAFu4pCpUN+y
jPRZ8zy0BFkM9rmGycegf5btfIwW2W1da7mdesaGekyfLVaOCuJaueuoEtu4Kdb8BCs33K6XJc7r
nd5MaqNLT+3Idn/nAzuSZjP31LhpJQBGFwNwaTw8YZ/a6D2fMEz1e5tvAOaPlRyFRDo2Oc3Yh7CZ
daIVy1s9wbWKTHRzjiA//4euM1tuVNm67hMRkUDS3Vp9Z0vuq26IKlcVfd8lPP0/QPvsOt+J+G8I
QLItSyjJXGvOMcE6MTyw7lC6iZioX3dIRlZTj0JBBD+qlGK/qNyfk85iFsjdra+Y5XbWpVfwt4p2
6ik90QfCCSK/T5SS/TyC02JTbo8Sg/lE+2FnRs19kkY4EVGYjWSigSHOtlbTqHVjszBKGsB5FPUs
EUsyfljGjyOhusYwA1SoTa9qcMOr0ui+Os3xH2v5vWiootuGkzItmX4zmrQXelfbRgFTp7wbaX86
HuRz7vCZBjSh+0A3H2TosLAst3qOQMEFdjLO3QOv0cV5jJiJpu4tzL1xb8qc1fA4lBurTUGX68MO
W1q9rTQ74byb7VvuzxvXT773RkAYSOZTYwXMKWE4PRfJDsS2iozpwfcBLbrRNWubX20lCgzbYKdH
Z3z3FMR0JamxxRKIXIDFtzPCWa9TtntatIAiwDkLJmGE1acr1E9THX5kJnpvsxchYSHizOJdYUWM
qUamjP5jEtN89M6aFusPXu99ax0gZmmv/rTuSDGWi0rDlyBKapXQR1dwW4CCt+ZeVbJiTSCjrY7Q
n2tbn2+0+Bxi8Hl5nRSUCLozqy09LArET7NsIsBXUrbd2YYSZdCo35Tk8WzroTrGjfyWAvagEF9f
pEwPRKS+aTGtGsPcEvg5FzjBylmGbq9CPX4qWwDaBsWQAPXcboKW8YBviwEp2Kq5CYPOlA5T3eJL
dT6kzQxbDCwbXdvYUxMXt1HQQkVoebCS1r8ZeF8Qs0Mms3MA7V5lrXMdHaEaKa9h2SMTjTEz5o0p
pjI847mm+w2s4iFMuFVyCU26zz8jcushG+iEOVQdjNID1ZSq11wXvwpD+DvdJT4DGNrI/ZL3riuY
RE5keIE+IkFXi2lnN05PcAkrgEZj9nYyuCSTKM43shmrYy0hny6b5dAu63LOxXt2qSPDmzZpeltz
xM59F+dWjUq9QMbTYyDAZocqte5HtlPg4tf0LRbvTVsgT2zOCOS0bRwYuFnnU8sG6ThLNmmd7A7Z
v5zjcv5uwjkYJ17Scchf3mN7XXUzOhQHNGDQZW9GhP49LGbQlQmnmTugyo4l39Dkvitm2ug4b/zM
p/uN8ZJVKmjUZaNF/9lbDt0ZnEqMaAvE7qAV3G/KDHggk2d2lw1hEOR7yOIqZ3ZtMmfzxNzcHiha
kuk791KXTevn9X0vc71e3ywnMdk1CHnnJ6W6UfGCxu/Z/KWrQ3uARa7+2UgZsagezmYWahh9jC8v
BXDo8ApZZugrh6IYEwQPaKSviZoXYfd8VKkibYrOiMwKqq0Nokd/oIlV2yCpjGEiOGB+Z5Z/eNlj
qsOb0MZPQrPAGmAJnYIUKNwxwbZ9RNG6tS11yuZPt5dvdYNoLAxQ4o32yjGLEoZ/YoIFCCRtGsIR
oeOfBo13XUQkX/z9ZJZPa9k08+fmt0Q6ID4iwuf7ch1Eo/Q2nS6/xw06/Pyk/ZYBtQjFm2TrLyNS
1nVWVPTnWIub+i8Kor/JrtPwmmN0bfktk9Y1R/BT+Lqqmfoc/8/7Immfkaq7X96r+8P0t7lpWR6T
wKpV9OJnSG8tLPhxy+6QGIBuq2xoiE60v+7nenQ694e7ZTeo7OK4bIZsZj9XNsKChSYcOa2b8CWb
L9j5MrWMySHiLfkwGhae94vpf6+r5eLyk8zfQrA7c4/0q8/lkmx7HeRtAfFFV3GM4Co8BAgcdstb
6i4E3uXNVv9+Ne7fj38P8yZDqooIw+ZjzUAFHJe9Ipgo29X0GRFGUBKtmvp43wjvn73lHaObQLu3
poMfVu10TJk4HUeVoGOaN4mltUgEmZLk6GJYcQMl7KsqurXzhrZCt3Ih5Gyl47NuHCVRhFXOfRJc
U3jzxpgP16hiGtmUdaOK0ohUk4OV0rOv9JCs8xCNxzYzzVXnhS1qJnAv9bKhvh/Sjn78+3wdndqD
0cbNYfnx5QEjdImHyCkTLD+1PFCOUbuPJxKn9Ug3T5bpXX0ReNfKMWjTUhjOck6RhIaqxgH6ajpZ
/7Q8I/Rr7yrN7jsy8DlC6T8/mXWwwoOS0Xo00nVJ2flmaW5ws6tBbCgJtfdzg66Cm+bmxLxUhYHW
m8NlQxyuOpnwZ5afWn4e61HzNHKT6P591v2peIzyMusewyy6uqKwT3HVySvJlhgTsEWzTo7lNZzP
jfigNxlN7/Uk0xA2DjNxBsL62/KUv8+zoxMESO1p+UXDxOKYC2DaoPlAv6uuUWkZ9z+yPAEXjiQl
cWIBh0+SUZA/J6zS3WlpQHgqgkl0ASGaeFH41Noje5MK8qoeUiuxrlLrjtXkm+dx/lnGd+uqkQGw
yjDj7pZzy4bbr8UUh0LA33P6GKfneT44RpV/UJX6Qy0yupVOMl7LcqOoe91ciJs28rtHcLbG1bbH
lzgR+altQ/O6nOpGuoIOKVFrDanHcmp5MEa5frANFgPLuWXjmWPDh/3fZ7SKNV/AkkoaxOP8fWo+
NNCdSkUPf37K8kBskUXV2vLj719fzsM0ekhqhxCTf1+Vx+SLkjR9+eUZ4/zis7att52tgQcqneoK
dTl3Lf+pnDe1C69WkjzXTxiA3GCwrnrhWFfBiLwq7LFCesg58E/WFca5mkmldMLmc8vGgxRxmrPB
QUf8vbxizUofbenRcDsNFKYekqpzNtoEpLTqSYdELv+m7Dg+KdTzdIURD3QO/WHFTBS293BtqxcZ
Ti91y3x9ctQa09+Ppk20azVv8lqF29Dww7l07l+XB0RB3rLhINux0NHiaFBpclGqPyxPuZ+r/VPF
mv96P4o1/UbOxWkwpLEjLj3clxpBG9iNp0dkAQ9TQfzM3OmKiuEc1NYP7ljvTUPEls8yK1YRyvuG
dnryaKHFeFCaHq29ZiDmvd5Mkf4a94b3UFT0YpXuvpWGv28ApjY+L5hR48Gq7QfbQUnSeJcBf9KI
061Vwa/Sg9UYlU60bgr7oSJjp8l8bxul7S9/6A6xjmGsivz6oTOS+sEr0i+VEDKKqzc31G+7SgUg
8EOQm1S97J50db/8IT3d3JtBRPQH4m2+0ReGaus4MVkv+TWXTE0/A408Ur77pxENR4VJl91lY7eu
YH43ONpq2ZXz8fKIlRaghSA/t8nT1CiGjeUJXhr7/zx3OS71VAdqyk/V/+75+TQep+wX+STEjS0P
/s9z748sP+HGDeHxmThUmgZ1/e+z73+0g0KNmmb+3fw372nZ+tvl5/7rly+P3l/YBLjBaWPiiueX
RGHTfKhHQ65H1//Py16e/V+/9v6DsdmW67qM8D7NP/n39ep///f7n/z7H3thXGPZ9b7+nvqvf+x/
3ylLjO5ekhaGVpvP4O/PKOhgK8x3gDRH9VJZVrwD5W6VUt2KsuyftUh5+2D0nQfSCGbGrkSyCs8t
Ppix3j9LMZS3nmrMfLCciZ1a7Uo3JE8+wkhJr/rgpD26hIYR5DL23Xgqi+FqjruOsI53ZWv1I2J6
AoFj5TzLtKcIMftkT9ZUj3SBktGiGRpRNTVZho+1h/SI5681OfXPy16Qo9+l+xyf0LfXVNm9bitM
rXm2WeFR3gI8w0JDZ9mV2/2Lh4p0jveuUx0bVkmUse4O3mpCSrpbfmrZaFm+Thp5cCsIqTbxd2dD
0p3xHOtoJX1ytvguP1S6SxKMZVHfztGDhZJAod5T06ECOrEckZ4w0UBAa5I3GNUC4ANPEYzubT7m
mJznPa0I4sNAv8int+d6tJe655SwrhfwnjqRTzOuUHSY8rBgcOscv5f+8C3M+OfdnAW+EMhFS6vx
T0hCiAI0auc9y50d7lXS6iJFuNNgXmi5BivoOs4316RPTB84e5SJrd203Psc6Cx8q0r3MTPSd9/1
x+8yRgZEe+PFY1lwSi2jpNJYeo/oHzAqFdo7JV3nVk1j9cQP41NJKeKwHqDMZk2fRpBhA/Ir88Nh
BBo1GT17Wk4idt7NUFsdtIM7+601mrGXIiXqjgCZivJJmwCv7E7Wcg2kEa17LkOKiVjenyxmpfuS
sh5Qn3C7vEqIOKvJMIjG6aa9pjTq+JS8UMs2WDpy4b+WoArmJt1wCQgmPdqjCFYy038lVj5eqfmq
+6ZKqMwRmb4bVPMHGlZtoldXzt4RlGByQrP9aewAl+O+cLRxVwlFH99xYvC9TYs/ASGQht7eI1rq
8e9Gmw/roblmRbrqZoxZC7AEN0pEa2E+rFshuaI8dQWCSVGhfEuzQP7B7fQGk6L5pAkKvz0v260f
kYhQ2DsoDU6zCpWLiZww2rOBff+hHWnTEtyD7V5nJXbybdM/tX3n3/cS+TPOB+0cJmNpritkbEQc
6eWzNaPokHm/1b7m3Sp6LHyFkPRpnQ3Zs1I6NoeYuaXvuxbUGgS1fexmRyPzhwsFiAYvnb9FM9Ae
UAqVH7xhcK8JUjQk980ykTDXkH8PWlrdGrP8csck/ICqqNbIouOnzkdoZ5W0wcxSfUVoHIgkALAS
2sZWDmVF8Rzg6hBSSTQa+gNSxwwTNdRBxqTzngaTdVYyMW0T8+FyDuzJ0SsrojJmHknEfUM27bfB
A3CfMsHbJsyoGFPCkKpZTVASJrSB4KHrf23S+ilwS/ckPWqTmZIQbedhpIr4huWTuKZ2XF76Kngm
QoBgSEGb6zSaQMVN0mCfCEZ2jjSJo20P1eldi4pbEiFGhvbogxrqPnWp2x+dLPN1WRnmU91ahA8E
CWwHAxBt6XfnOlasgmkBbYl1JjbaDK0XNyyCC44dPDfjIffCb6afzpaedKSZU0m1nOuEedFbGBNb
5pzuLdAQG1sYkBXehrNnUreSlmscA5dY8HRG3IT+b/ou7mMrmaKASAqZCTlOC3+MYr3UWuvFt+p6
4yLF37K2c85lGH2h9S6OmPBAs2ghX2jQiD9c5SPHpPRxM2sUtyzqg+9iAOhQ+CaFSjs7hSV3RWGL
HyT44vzSwvbWy5dycrlsZZogNnGagdUdnxqWEUy/un2IzaSdB0XmtW3/pif+yMTf/RpJ1yDSVO8Q
1/DttQsS5bllJYflGz32Rr3HfNY/qJmraWTwCjJ4tAW9+vUYzRM40dc3d+YNFFlPmbT30SPNhzg/
rEdWBU9e6juXSAvKN4Zp7jE9k1gnEAdA0LzO3HppJke+mH71h6CiXCb6uZm5BpYFK1sv+/xSzYfO
fBiKSK0wWBBLVNjRI5gkTF1Rkn1Z+S5px/rnOKNRQ/R2lW5731B/Py7kWkjVK016wYvGm0+JSjCk
dXnxB/3KLP5DiP8QWTE1BCxrZ9/rom3YN/qLNyUmccFBt/IbRfiYWYQvpTIjCvVewWXKYYTm8CTI
YgNjztdb01e6qFeuZc3ESOFEO1+oX6ZrY7ysG/q80p5TYLlrQ+RIiZQfZHKxv3FLq+qN4CWsdKcu
HoFMqK0TITiGX6+G/iVqQbqUwgMGzlHY0P7UAvzPA5dRVCcv9/E9BsZ+gLEWAPK022+VVV4cmUCh
T+j/5nnPf82Vv+L7iNZ2GYGzZesNRE8MVEbvoyGmDdTaqXmbRvofJqFqmwar4y0wnXOFRfWdnDKs
VRmO3OUQZ4/2gLoSKlbMN3cZBisJpDP1jEMcFe4jibrZPhzDDG9Ff8aLJr6By/D4K9J+mlKLXoDZ
WAlqysl6zfE80LOey72z+8E2/tnTglGtMP+BYJ0RUi7MpH1t056Ix5Im/XKStKqPSIS7hHS9wWq6
rS5CZr1K6aswwGId5k6+acwue82RCUMHtn8NLrlAelDqGxQV7bVEr4QSxXhbjkTl0UPeakoXb0NW
Z2fboiJZzBiXVsPHMxi4nwekgE+TPa7QfI2fbY1SE5F0eYikCF9i4RDAOsbbWImd7Btk4MsdVWPJ
2hfUJ5ZzsikBCw5jfeuT0NvWI5kgGpjCocq+9N5+LeSQHiXRFNtcYKSpahuCpW2b12UDOYYoEYpN
qKY4FyqMDC5ZzcukTEjT2Rt6WK/GuMMpr5OLF/YpkRkYszdqfsmDXSAxTJlI4W/Ur2aA6Z5rxv5l
j6Ao++CrTd7SDjBBobvhz84kAlWfouLZmJR1hPiCN3C5Y/r0HUh08+ob9FJvu/xny6EuYIi2jgei
FFGpYA35YobmhyVx9+Swl3cakNqbo7sUnNArryK+Kq9kAbftYL9EtdW/8kd/GW3tnweNqOUoidz+
eUgiMlECt7mUHi60vNScV88g6qGN8uqJMFs0vU73nOfe8GSwKn/TZfPcW6N6Wj7g1h+eC32qT1Va
XUHWRtcuSJjq9E765YdURmWufzPsEH+bF+WnQPCMWgNAS9g4yKeORoLGaEY2Xt+dAjPVf7YOa/dQ
c3skHXb+6Zdw5JVbJHutbvLPhru+I5kZJF4mbk6qP0vTzz65iXi7rEq3po0qLELiSKBdsykkw2yU
l6fJKraD5hO8WPRfvY0uqO3hXOX5QEpaFchHgf2Rmgw+xKhqnkeRf/c8CnyIGaBB+kXyCMP4ndKH
/gq4MnwFvaTNBzbeqyeIRvCB0xNqw/alr/LuCY1PjA7hOtR1+rtKbz6mo98Gv4bptuG+QTFd23KY
LUtR+RFEgnCRzKPjNB82zALAR7T0vCpssFZbgQqrvORsOxOxhyk+z/uwE0nPpncDK7/UyecuY9Yi
y+GyWfj55F9ivnRrG9QnWOi2Vs5FKz33ODFLDBCrw7KYz5ENyt2FG+2lrw28SkmiQU2qyY/Eg752
R0i4D5r2ApfFecL/ypHZjW+pdNKTQ2nh2uH8OOr69JNSJl6asoZPPd/qlvsdzcAMkmCJA4UbX1nH
zcmsgjch8u6cDbNCd741Gf/38O+jWnhhjvOnV7F6bia3PugTHZ4STR3VdOh6y2XoKEGjP9YJ940i
52xrE0lmkfFolLStiuWW3oQlt0p7LDampAaW1WP87sekQ8P8iFsHSahoQupwSCB6Ky4ezak0mL92
BnNS6t4PSQHW6Y6uEwWS+9oVPZUDximdRttn0o/9GqWtOJjzYR9Ye7K7p+c8eSJeyHnKLVYhrA/H
z2xIrtz6SnqzynqRhvmhEKPh4At+o9CvEISCJWuiukCSDPWkXqhlbQKHoqFX2I9O+S0SCXwTs/+w
LMM9ZiFN80zl1UY5bc/kt9AulM93QB7qmx0TeN/k24AEt8eociBQ2VPDnIKFIXpUdOsS8KdeBPrF
EXTUtTyIX0OGKQJ53C2IUbFSDWFetEM4buJSrGwoXzct47pb3tiiCxHJkjqxsrHIroOiVhdHI7qE
CtNPhAPoiZ3vWuz//ndH09TPyqrkeflNoy4+cqGK0zJ+NaivsP2m4pIkMsBxj2eKYI0WNkE5fEen
zCj8nIB1XKPEBuDl1ozrcf1al8krC3UifOdTg0OprLJMvCbzg6opO3g02EiXR2PX/UGSQrotA2Sq
yUxAzARii0H3nPMEk+SNNK/Nct6aB3lI1t79MAisD0HZgMpzR4YkgtPlWe4ki00BKJOyZltt68gi
1rmXnwGQ1V/ZxLJfn2/AJHfVuYVcA3P3PrIz66vokq8405NvdKypHQ51uE7jUR5UXKMfCTxc6F3/
mBq8FXSGtpLceVxtANQ91Xk/e/JKY+m8JG7ofvWDt8k0J0cKBxrZN+Lut6cBwYhb65Mkh5LAMASt
lDWYEA/BrrW1GCtjN5xn+BO0KBrXKdoE0EEVcR/wbkCmAVpk46yByAasI/3ydfgwIpPCm+M2T57W
oYWvpUvFsWguRQluI9QrlwRax9jORLkUFGWY6PqrZw/fyJDXLyOJIK8jxIMVa3Z/L5xyO3FtQ/PF
bWUrLs+kUfa7SDSW4TJ+8RMMRtmUoLe3JMtbyyR+aXkKOeSPtDgDNI2NcUwrFb7gNmYKao+35Qjs
CP4Vl2pmT1bNckpWXvgi1Z9gfpKbiOnaTAaC6P8sT/kXQLfqOvDfebU6IX/elhaK4jQpyaUybSZZ
hW//oIBKV2Jm/AnHtTdabeNwnA/HCj2QCws1yfLkW+gUrx05EMFDAJyGCd4frwg+8YecJ99T5ywp
kje1VFhSo6mZb3U2Hn6gvvcvVtq7F1URKMco7H823c8w6vQPpoIsvPmIvaSKfrad9tRnefvmG6bY
V2X3OvQ2jroqR7M4peIpz0KxapW5TtrUeoEQYPGJ8HICoTRWMZmxmsi/u+KdgvjPZQeOZesGLY4w
MAs/7OorrlgEAATTtyW3PBzqSfQuw2GltfplYuaOSpBYG4T/5sU16U0QpEt+EbIEWGvhjFQgw2Qi
8izqgxzRcgBDSwTRvs8QhcMJdYjSKdXFL8i8arvS26ZKcx5LzaWWYxhvZW1jA5CM9Zoza56yurvi
fkJw6AS0f3H20w9A6ZRUxo55r7pqzNWvyuuTvcpJ7RGlKTd+4DLZsLqe27u2x/k2k/ymvhV7NfVf
pW2zkA4mA2T08pfIk9tIPyDVImr9cG9yuYGLwiuv/JDgaDMvPuGfFL2JULpptxlDAZeoVTzq7WDS
MW5fhF62Byhg1tYtYvtIZUgijmuaWy9mxoU120CnF3ytzQYKmQaDxmqe7xuA75hqDXBAg6zqbRGv
ZUTsRN9G7fOyUWlJgGTSTrswT38GSVY/B0kKdcksf4OJuu/MZ4IEYulkRD5y+mLcskgs9gIn6Ucx
7AvXY/3lwucISpoTes2e4poqqvapqZ3iqU+yFgqXL34O/B97slIJVYuD8wKeJUADuphtTBAOuugR
dMiFvL5wTtqjIKXxVoH0rvWnCHmZ3fva47162pYiXcNxQQvRQyNj3RoOW9RyOyKhZrC12VBXVAUe
jSE43D8KvM/jJgpgj7QJUxc3089ct+lhYDYC9ZDZb9BdqRWMtybLi+f5P8N5EQzC/pp3Cnd0voJk
oJ4GqVB1/atti7n+2MqdWTree2iOB9Hkv/opNq+63ma7xoMElDaZu7rTMrWA+4+Tl09Vg5JhgXaa
pQc1LLNO4RfiSvWIEhCl/+wXv18+uUgvVaRppAqUj12oJ6sU6OsJCrB3igJchksaTemDc+xSLzxB
jkfHkaO/SYYeIIhekKWp6oSQTX8cr+J3WjEjoF1FPm0l9P1yGYwjMAUERuEGkQ11Dyojy0aHe4OW
G2eXmcMTpr+zDUyVPJvz3N0PanzCLfc2wzIIkBrXwQzNNLLa3UVQlbYpoScXUH1Is9F2e2kV8nd5
axSiFLogtzCx/N/t8AdjVvgr15BhlQ0yrHuGSIxut8YRnK27JC72pB7dlM6jf1+cmVG8J+D1PgxA
DhRiNUTUnJKmb04gJlnXW1H009VPpoYyr07ggLYiesaDqz/TI1971pA9uq567bK+fw3NqH9NiB6C
v/zie2Z9LApWQ4RQpMxATaN5rQV3Pt3GoBKFHRrJ+WtEu1ynIwa8STazMFwe+0IRBVhhNOiajKFC
IO8N3E483v8xszPDHe5GB7WXp3YVMpdd6iH4ixNMG0Vquzs5T92phlQkgGfy0hLgg9yusJOLGPa1
AxUV5J+1N1JL++gUpimWLoexmunHXQoI5v88mBTeD3MS7uOCka2ZflwqFMML4DIdqKKiSDo7fVuv
CrBeIJFStJyjSMkjCIzr8knHIFhbkYQ03WpjPIVFNRz1mMWpiobfyzcnN+kxxXF+aALXu1QydiHQ
uAmCrO6zzQptT+QWXnNfu3agAb6lDEq4akPvigfL2EnNvJZdOK3NeZlfCaI+PZ82sDETtCuKrgtU
nkks5JVl6IJkSqKB4x0bjYqxpyy8UHk3VQfK43nTzUwGKhb9MONEOBMktzBzuGIxlq81R44nFQQ4
DxNc5xTkpx8ulaqHbkK1rrkpxuPW0E6yLaeN6xnVFaglHyF+iwhLDkDiotAZD93k99+dZBP6Bp3G
pPyM/STYlHLCOO6JXyqPxk2MTOBA/b5iiMu6PSWi5nlZvcdzqNJkNBCIOupoEC2RawFZf0gxaPw0
gmjrmYP8wzV29Oy02NlA8jaWl40XfFfBQ6On7g8m20Te4Ds6hW4p98woCrrRHi1G7ni6RJfptd3u
Pv6AAiTYILO6d4dkz1gk03ffJhJBqoSqqq98mvYCP760TIqAHnERuYHByfRe2hrzxDAXEqi/dqgp
x0M5F0dIyFjXFRiIpJ4ATxpcx06U3ZbBvoqCW9Ho1iOhXbMluM6+YvVbCNH8KNGRr+FCr3rljxAL
mUkNOtdvSTwMiKRmvXy3AJK1z0NKSqruRB3CG3R4M+iY5YaxTod4Iu9QIziSIHRpRVQTRhHSXIeP
5Vj6dhkpnHksG6YJgzvy23tYzKTUH8G4eJNCfVUp7G+ggMPKD8cdmH/mO1qRfnTee5+50x5eBuRP
w1fHwsDW1uajcQF4gPtQG94ye9I/EBvpa+kG1SOEzQ6aVXXp0CzhGwGfh2O9qoFfBf5KDfaEva14
tUHE/6n1n9TrrC0802KjQOBeKKqvrTl1SZVjdjF7NKYDqUXLphkd70Tll0xfawWiIHpqrOzr/i6H
lXFZ5gONiX51aAFEUAH6xbxcWxWdmlnkvX4e7ZT0vIDAEbjox8jgHjTPMXv67pcGWbwQAGTKUhPX
njyFY9LLkz32VK+LMhpe4OBbKFWz+pJhL30gQme8OgIUYEbgduGkzi83NBFnlQoyeuZDsAjKF5+U
Q9xRICVHtFQoumDy6nW/wn0dELkD6cbAVrNTOSbXaUgJNsxxCLsY5ruxFcc2VDB6QTVhtVOMmFW7
W0bVOIAUZljTxYsaHTyOg/g7MOHsuJP3MhG4giZ9eNFsL9otV1EtO3VMnAE5JB3gx/t9tWCkvKiE
JgRgKe9x0spfHvNyJssDuMi8oXyfWUeHAK2XpDBeluwfq8DrmHrJrfbSW2zSrAmdxrvef2EdUR0J
onqrE026jmyqZxQ3zI1l1xRl25gGTvk9joKTG+jdIXdkcKFyZaLSZbKCSewhsePmqXNt9dB2PiYh
8oCcJ9ebJoql72VXkUgwFbazBuFBH22eTLkD4xczGFIB7QwoiR+WOlVcB1twVX2EfUGATRSNa1An
4htr1a9Y0kstUkhRWP2eXb/xWLRBIk676Kh0a0DshdeuqKIO7xp7sdn/sxf+uzchNlGikG///+cO
oOjxjuHSqhmQ1FRAC5jDDegiaViDqTcvoQaUkmEiui9Nbu5UlxkHvPzF1pAi+RZNHfkAQf8z7wzE
9b3ULpVrkj/SgGCjLmP6evK9TZNDrFiZohu/5WYafNoOet4Qf+CFPDx/S6Hw4mNcPyCeo3eaddOj
1UIfT5q4fZVhMQtBwFmNGlGnFBC2+ayVWub9ywbwIu0SqqPQWL78quCTTUn6sWLYD1IDOYxuhcVt
g99llIJUr1mHE4p02FBTrTcJ2UGEQbOppnI42JXpVrswtirgznDas3mNmXXwodp6wnWflfBgIwos
o0GRiD6w8RCylgSSimtIB1l7TLMcRxdWlPd+RP2MdSXYLYcwoBAy8blHrF4J0fIhRju0jYU5Rj+T
gOmvq/26xxZggqr3TmEMlP3xEI4YlU7W4Pqn0p+b/mjUF76ZcM3isuwtG58iKeHmZIaFlYw2hgkU
z5ykOBpYYpd/cdmM2Ttts+Iz1qeTM9+3TATNORzjnxKM1BgActjmxiDXoje5g/rpQRBchrc+ME79
vFnON9k/KXJ5aNpbIoonCq40brmCFIsPLqsloG2Zvvtl96kagp8tOBpWItMr7i0LnHGHey0JcCAY
cCNCumiF76HPKexin1MsPqsKHXmiYTUAs0XuwnyjWQYLFXrv91dq1sQ8kRPoQmxAnNvV8Wm0Mu6X
iip4nRoQutjgrtNPTVmKTQpGH+huYt00LHj017X3MCAcFHg3BPL5EC+lv6adbW2UbygMXJGJLW5C
mba/d32A5B8idOUAVhpYQM7SsyK4KiIuOQOY1ML6LKgO/FVwSG4JvNDvixDBAJ+NoQRoVqjK7KZk
goxiZNpJdnacONmr5lrhOhxTFOotCW+RJ5t13rg3bUjV1//dCZg6TVronyWZFjR8MV4uxSnDwH0w
K7ofHZtOQCCyU1/bs4Jfh2VmCZwl2tJX78Im2plBPX7WeAtO90GyMtL7ZeUIE/1XLLg+cj9U96su
nwa1amvsWSpLT6oqs7ecN4oVr3SILnBvRHjM9Qu61U5VxfugxDIRhpLFB1GhDxEezG3uqvJpqVFq
RaQ/6gVNu6Q5SDQdm0VYwiRvY9au9u6zhD7EgN1XoPMKSFU6ZXbqgf4BvBLrqCq317HjfOgTc/ql
i2MyGb9GjQ3rzRvUxpoPk1AcRVNYx3Qym437lTvQhM15+uR4mvEcE4dX5eZh0jg9hnr9Qrtwr+LS
/PCafDyGVBZRT30RWuKfjGYO6CPriF38huCYI6oaJElSQUoLMiU61H6L0qOazRJ8vYmld0ES5cIN
tnYetRe/pE7dUE8K5nkS6MPuoFW0ElmEACkxZrSqEeL6B6l1pPtXPIoI/wYd3oFybmQQg6uNW2qM
FOhzd6MNtGgxnVIqu+efmRHDoEY/p5xy88nAk8R8ax5H5r7zfV0elpmDeyPOX4MuUdu2EyyBKjMj
YicP1qjr+Yzahrb+KMxwr2zvbFUN8xFCIcs5KcXi2rowaJzyJi4gNJuRj/8Yfo0JvgsiRT9uCb01
3pbDOnSMTQrGwK+r0l8B9jjn9OX3KAurXd404kJ18J89LvJ/9vKLMqFRelpCX1egOsEq8U1aGr7F
eZN7FYSpdJZoRVV+JtakfEqr5FWIZEaztSPu99AfNsN8x8SWCzZOkI57f4cqnrRydPQRQFe0tfTC
8JwPgWQ1UkQ1rzNOLnKe5C23+zSk9l6W2Hs7ACmJ1LsXHMDFrNyK+Vo8W7q7o8aWzO/O/S3KQ3mW
/XDqy/RzjEftKXW15j2xDku7B/XY/2PvvJbjRrps/SoKXR/0wJuJ6Yk45T2riixS4g2CFNnw3uPp
z5eguqXWdPwzc39uEJVA0RWBzJ1rL9Oc1P3oVm9KE7jIBiAS0cHPlDla1QVJljh8SJmMx0QSvNhJ
dG+2KytX/FejZPMPeTzZd32kXVAkr+GP042iaJc1/ZRj28v2Ixg1wK0oepBUumtGUqN/a6w2W1uK
pm/J03bRZgbmvBY7haJJ7U3lJmgup4qPdv8RF4piXRsqxUUbSrcmr+fILUF3x5KGk2PySbMumr2v
72BGQBfrQVbwJusK1KiR/CqcrXxv6Vmq/Bo26deJxVFrnXZPtIJtSMePzWDmdADybiodHGSxDkrZ
Cqcjp/W1q+OY9YZaPNywr0sBfmgAtRLBlm7TL5R0PnWtSXZMztOrFIc8W1nWo0m9HbGu5CVbbOA/
4+QF+Q1FvfGoyjr2RYkOP8sBFcfSoGEaX7VkTd08W3mHp7r1NNaCuDzjKAqGp6XcXdOutrGDeufF
YbWsqTq2CGMK5IbReqKKKKCuc3DsNfVFfFWIHJgHZjx8DcfoWlseWHA4UFNEzZLWu7OFxRCtexUh
bujQ43Q6sR8A5FlNz8n02ExD2wZcH/R0ZfSpdIdu079rOh8qCq5FuJQCR4qtXSla3nbmxuuP/ng5
IBb09Ds3LdTNBL13Vq+vEDFFy2lo+4W1qzHhIN6ctaEZ3shvIiJb8OacMITR7QX6Xeiq1UWWna95
DFE3KaUXVoB9V9LUFC+G0R7OhCxE81HWXdEDJ9xEbPqnQ7TAEncTwsN+9Ur7ZqaD8tiXprokv8/c
R1reHet0VJGe4oyu5bSqJMVyFpIqBUfX6NIDZk7XREYdHoFCP0gkAwJqpGQHu/m2r3yBrsOCKOH8
EDZRwvHqADKjyCLZLGyri6q2EDVUwErsu0Bg+S5rLIKTXV3rl2kRjjKYOpVWK2xQkWOmWdZios8D
XUnVHm52fKfTYsN923AWqsgND4hzOcHExL9+LPwlT2a61f0SipfMYyvjb32nVOSRyb1cPw0piKYq
H4pWsreGnlmkIAraKfwPQCG5IVVK9/e2VvinaZ0cE6hRiFWeqh5X1umBMgocHivkDY+epZEyhNTV
HzHTjKbHUzyopYBTPiZA4P/gaqiNsmY72c+n/4Hdq84iFZS+EVPAJdGAKSQjU71BYjcOFOR3Sk1a
c2/32rEzKJGRLciPtDQd7jBHh5wthiN7X0+BeMWfFRDkXDcLMuVGkEMLlFrs2lWm/XWpNSi9Bc5W
69rTIOv+NhYcP6Usk52tNdUiUpkyC0sa70hjje9CmftvenimC5hq4wk64CCp0jw51hJuEaPuAPlw
M7RdaN1qiQUjSfAXsUt+WcvTQfsFB4OAuL3S4Gjo2w3CfQsanSYkFjlkxQaB5bGhLKY5lmwdckln
tlIWxG3TMID2N5yNBg+a0YpJtlCxsYNqwFXBknFHDkNKizxrvnpOJOMM3knn2jIEhwPyai89KlJ2
nT6DNDON+waD+dANi+1guriDo3HdurLuHDwLZm0dKtW1yYFHAjDVL1VoPBGeIHhajYVNuAmYrA+F
fYTWY5YFViRiUi17xAWUqfEZcaC2aYNB28hK6Z96P1t2YSPPDJ8SSSN+by3wQNyUcu9J05xqwbId
bOWw1RdkyITLkhzrk+ShG3PsbvtRseJniUgsjt6GRquRg6O41ZTOv/txcHI62oPUvP04hchqVQRt
cbBjrFOnUi3raGPKMS6oHuXMIrWDdh1MWl7xypteDSmdlDBEy8bt0WUllhJNhXNe11xyEGkE03r7
oACnO4pqXSu7irZBa5cLyUTH29nQpwkAP1oG7sJiRAYZAR4tYrumPGKcN75UBqJsC6u5XRqVZM+n
0pNBPO7RRVo0Nzor5y/t1QV0CiQLKC33XUNBhHZdedA7x8ZZoCTGTLJnObvfeU+Q4+yjfrEA/nHT
+uODZzV0SrCMlD9jYDu1t7etVm000V1KKfw3mFtn+NkzVAw6hwWwDxupfGDXxGH469Woj8z8jbwJ
aweGkaV8oQIkm4eoEGxbtTBch1CgvwyxicxC9l8r0BUYevZCq53mSTGVxxp/vHfIWPM+HsgxVVL4
2ja9MQ199BGMJn+yAR9HwK+baQGsG4ZTII+Q1h8kntpTL17pbRLu1mNcM/cIdl0hDu6gmeSitOtp
6ooMVV6oLkE5oV9C3ygRjNiOgAc8NM809+B+wXOk96KfWjEKCLg8xyqWD+Rv0coRw+mCFzoz8n67
pR8ROzb9Gjat6tU0VASKLBw9QEnDu6QUJhliN4RzVXxMavV5GhnMr2yg4S+lwNcryRvbux+vpFDg
6mTjLvIqxCEwt1w0U+OXDDzw6rX+01DX4ZznroCKxyuwZ5Zx8SoQ56Su/341aPnT0i7/eO90fnrH
9N40wKU66q33CuhiY9hjtFScWH/SQh0MMcZltsvM88RsCDsD8ufw2GnY0itEf6+mwqkgr3Yl042I
I3sUGVEY5QqA03WGu0Yi8NGygmw7vbWumgLQvIl4pggsdNXW3wdDHu0tFfuLWGI3NLABuLV1Ji0S
tMInTDxY9xJ8ZXy5ejWCqnrqNSZgwdcfWhEUnuvRlgDRgFTg8d6pMbxMWj8+++XQHuwiJc5HtpLH
MlN2ErxjQ66La66H1SMtKit2pFscaN69DRwynfVarHjtobmZilo+xl00HqC8tLOhHZvbqJ88IIhV
Ngp2ttlaV8VmBiVOzn7F8+FWhUF8w7xGWuPqJK2nYV+Ht+kNtSMoVYZlkcnDl0/fqCu6EZK9MGNr
7dfeRm/m2aW3cmwfuqCiuAepz6GlkLfyEjjOuR+D+iH1s2rX19Aoc8xLX+AWYODi+V8cJIgbS0Jt
SaZf8Wj4oFEhnKW6+6rhbr8ltpS2sBhKUf1AlEp9Teu+OTVkSuJ4yXnfrQbcGorkMICv3pQEkAzq
LsCrdyxE97cZVWm7Q3VLRZzT9VJha2ybNGg2JYZkB91M1nGm8tnAxFtM02PfUA+WEomJOvQi9nb1
dYgNTIYUOXpriQhR5fqdz1Y4AbT1gxn0pA35WT3vQxmrqhp8I24cd+XsIH7SVmm8sr7HkFA+pAml
2sdY8tA8uPiI501/k4ocKJ/q/yz7g8VOQyoPaeRKW/5YY0MSgHkcRoqxovf2U20RZ2V49gBephEK
MtRfdWuJ/FJ4IxTpnYpWwcyG8lpZpbLhzrfX3cgMlrNvXFOOWevKbu2tquvpqc/wvIo7SXlMtf5b
gyPHHyGRLmze3wc4LTM8SPy482+d3kKyL1h8VP7P+9LqicpIYxKZM9aiUW/kd+drL+vjso0K6UAV
QC3byOWlYTo+pKRnLUpNK18SRdl2RIA8BgjQNuCoeETjcgEl1WNzz22hkBYsCEKBbUDLUXMW0Tr2
v9KcJxmL40EOQlplBjliFQIQyIzhAzpGEUql+2/4suK3HlSkkWg3zwDwNAokJdib9jO9psMX0Neo
4Ys1+MTs6exXeI8wBAroFy4kty1JXTXcDYJtGxd/N0Q9/cYUtZZigHEVJrSdqeyYzhXDo+3g6OBn
RrxSZDu8dr08bnW0p7OJVjadK4viOQ9ieH4peviWRoq/xH1DoenFGJ9RQWkTnP0mzb9MqqJGrf2t
3UkbyVfQPpWJoIOpIjGHIqbByC2b13m8LwpzOBFEJNGdcoodtj0I7prkMW9lnNDDQltZOMl/1TAN
yqq8v8tCR5CWKc6iwtbXEyMYH7gltjXuzTRF9oJFd9fDuD6r0ktiRdLFLNTmALXkWgpTnOnQ6CXa
8dg99dhOPXIDHVOaw6+pzZY18OIcma1u7X1DwookdZKDlAxEvnSZM1MhRoksUvmq+WGGyhLvvCJS
rjSRlWsUwTqC1IsGzymeo/upQqV+ztb5Mb6OuTeu1CTSnlINJ0Y3smUSsup6Xfc+vQ+kmsOacEhf
gYaT2wcyimEAJSnRyWEgGIMb0hGLA7cS/ZC6lKodZO0bNQh0xSEfTlFNzef1trXR0VKcw0jF+tBj
ae0yNd6RVZ+dvFz74reBO2u1yHqcvgD+ofXITsyd0YKzZ1re63e+cBHywuSbBoY1t1qtvrOjGoy1
8lfl6JkHTJrlJX2zZG46zq2xwv5ItHP7UEv3JW6Vt5DKb5cFaXuIPf2i5Xa559dBAYNHUrsoYVUs
kim6m87onGq0uxTqS6K5+F31nrSb6h8ds47agJkcqCxIEflnCyv2dfw37LXaaXBDLblaK557DUqq
c9UmKTHMIAyNrcji1josKGE4LpQ+KL42OUYKbqsmd7FYSb1IOeYJNItLEcSCfxK3HWouuJVGl79E
gakdjIq8D4IY/U3bmbhuZtYtopbeZBWpZNOrAAwENYNVrFtUbWsf1cszhJas6ebOqPu4b8rfLzUS
s0UJwY8qcZrfMMyLcPrSmnObef5OUhUVu7AhesARzo92RnpN1HG4i6U4hVXRY9s8ys8WfOKjDkVy
MzrGleDMZGPDH55Bo1FumVm8e0XUvBsqHSqj0l7HlPYlwez5JcKfcWNRjVREaq2hiuYXOYNxLZO+
/aaOiyzTzLdegtameoMNwRY+eoTDVoYf81LGvvSlfMckKn8hUtBbqWPXbdVGWC+3broLNHwxrTxJ
XxodF2XREMhCfQUb85km83BN9JaoNexoCINxhi8+LMms6qQH1YBMaQ7jI/za6hBWCsR7ASHkJbUz
S1VzdHBKI83LYC9owbm0kA2ugg474zmRMzdb6TbgbPJJVh37mA9YNiBACl6LGPZqJl9qtdHu06IJ
lsj99E0jWlNqW590Jq+rbsMETxLzwrLpz5E+Zrtp9x5LYJWIySKdgrfV0BNFRhchCwHIFOqsBAoG
KgC8sFLCpjHHHR8lr/PIGCzlx9SDWShlL3zmcIXNkXQSDRZ4q6Cxzh0jvCqGQLXUiznG0VXRSncX
9wAFRUAhmdpArLE6BxcXvoVm/IV9nLeP3PzRkWPjADGAelj0CdOKoOUQMgUpIt6tAGU7li5J1pg+
LHTZOkyIgIPjGWBjecr7sr7mI9OaOardgmqdmr53mH1BH7CPMAbAnHyUN2niQnXtFUcspe7H51Xy
qEuQAa+OZ+YXJdfuM8mRL2EXXU21YvYlNGIVNAFKhth6l/vEO5d2alxd1z2ig/zqJaIqLhBxsf34
GhXAAlFkaOeGPv+sUCGTJFCLUPKx7cwD0kpw5HXw1hWbUnwkUGWn0r6KL01Xand1Y8M94r96g1KH
zb2t669NbAFXlunzhBRiW3lR/IrsDVKe7tzS1dZtkPj7JIZ23Q1xtW7cwT/rKob7fUsyUYGJ2koN
++SBugJg0kMDOQ2B1PhVNVxjTIz8pp2cqvHeH0NZDPWySnDZ0Z11M9YSRvMuUbGI/JbTzRSAEgOv
Othh1cr240NXVOq9MRuk9STUqUZ0ax6Rj5N2p2Qtyb0MF3qR6pWLHBerlYmOlowGZYk4KaOKp5WQ
kyEphqpkhndAw8dSy93vSBEunmSrq7tpK6bnXXSoSHDLCUs4S0V444OVHkm/UXetSy5eYaAr8hoS
J+24fQXtQiYyyuV9nVfyqR7jg04Vms9blUyyypTTHTBwee9RS+3UEndImWR5Feb0qQAnsHCcChK8
1qNh8zEmIwxiDFFV89wg1idsoKOrmHnoqzLFbweTEm3nssjqqK+gcuTxUsok/V7NbenkEaLlYCo6
bQA/DpHEVtBKvpqSJRpbbAyn/aOd9e4qcVA6jj0+CoQuxasAWVjQ1HiNNY5jwbgC3IssAmW1ILC/
0hjcWEGAC79gEaoWT7XTWggf26Wf0sVnBgU5sIgCreLK3PqxXC6mKcTLQBliP8j3lZhRlFZm/g3T
KxRPsF63gNMUms3G1it3MYH1vUVTrSOJets6Vn+2au0t84d5Y1bGEx1bexPC4F59ICGsHH7h23u3
GlMYC3CKyQDSNxPlPUgeBm7pBY4sxmOhkxaSmo6ynYYVnRhs/ASyowbmY+kby1Ju9rnRBzuFMv2o
Min2kFCXecl6ENQEUekBU4XNDQ6TVtIz5BllGu8m/MsZYK/gFrqfRopAw2z8jRcuKlXMFPXdVP5M
B0xtd22el6dpRHBcvRvZFWFDH9esnpRKoaJlALWyfJclbk8mfFlsi0qRtmWp3euyaHgK+l6XVjxd
tvsUuVUCUaDAoEr0ZopQwvGZ/vDFxGVtR2cC3ZkYTgfoWTpxgBjG6QOBwY5Kn296lOJqOIbkf58+
HrPO4SebZvpxcXpHQ0PfojdymkZexOZiaEhUCEZ6srKaIq3rfWI3OjZFJb3JZgnFbu/2tCnU4vvN
N92BGTIn+rFjCgPjT/SCLFyEJAR3RDIiNyNJnblf2941JlvkYOWYT0LQvU6nvLZq1rSn+NeLd0wX
dCmVYTiN2Xo6Nx1gR5x1hLO43OYx5p9q7WwSzPD6QqWDiTnZYkSbqRGllrgnMsHSPbffTkI4xZbN
Jj6kJW2mo8Fzw2gcoRzmbrdURooyNdDaQT9OWLdgmKlDWO4N/IRRDBYvhqNibiskJLCv4kVQhu6u
7f3mKWX9aAryEoLUvk7E/yTt9m5J84BHqX1wSoMyUtPqJZ6K91aL4TA1L5RA3Gky3GZgXmPPvEtc
c9wUZgllHhgbt0pxCNvm+6sK07QthvwIJ9116aoddHFW4kks7RDZsRuN7jGokmJjky4yK7KuP350
T4VYfnqlFslV9uhSGRSEH6eCmJDZkc3astYL9SR+K1xx3XM6OREZtXuW83ZZq05wms5PB0lSAnag
VLC54mIIEtCCkJXAAdxXH/0ok7Y0KuVXKevbNeHp0AzDPv46vSKuIvl49XFOZeYFqJnJaVldjACU
u6LYW6HcCr4gRd4WmlJuaPHIcB3btTSkzdcxcFxBhR4OqVq2R82ym0WkV/LCiAqYC+74rKUoLKYJ
vQ3hwODdzZ4uvgQ5FM7O2iWKa++6xtCOjThMrxDxJEczX38M+lA/Yg9EEFEAxU2d1LOBnjuEcaCy
nNC8coierbLLjoad1Wu8udslaYC0Z0bFWAD85fTrNflxMB1r5ma1sQ97WzokeakALRAiMcTN4xh2
2lYLKmYIASr5qQG+o8GyzwD6XViJm9aku+VXvouK4LVsbYB8JDToaTxnqwd3TMz5kwHh3aF78iHT
N2PzMo6xd+3KZkUcnrLvKNWKlTqwKlTyCzsBokIcNkgR7gEzpbYgD4uDzgZ6Pw0xM+Uu6y08L0S/
tk+jZy/Uo5XjFLDWVeSh2M4SWiy+uUy3cN+0Tbdt6fD8OKU5hDJOG2G5MBHYibIPmrm27QIQwanw
m851kU1GKsYVkHHIG0Mw1HiZtk2CPDy1MZGpIEcyxn6mvnMNxPI9adqzjwbdNGbiAqmV+Velvm9s
FEcbD4blhYC59DSsmDUnGbpqp2dxdzJwyi6XlVtHc8+AfVjU3RkPsPgI0flsD7F21Ft9/lOBS5cx
XI3nsidpzQ8cPFRED2oCeKdXqa0NyCRg3ajiMJBcvTBkR3C/csH+SQqPTYwbWPdoaNWbbQl1ouHc
G6ms3cb8+ygTLSVdbvuDmb3RucJ5wbK8k+KNKcZEDKlS7pJBsa6y2MIlmbFHDeDea1nh7aIUYmHq
CsPIIrTX8FLKeVR26tKNRyQkrSoC0OTAWCmxhJDCzBQKvQRNmt6Y38c2dcvKyI12rjSRfbYTNnyJ
5DaLHkzzPJ3D77PbykApxIKJc5nXU9NjHimHGZx1lkw+0qs+FkiaddnbRJLz/VXXSe82DYoN3aBq
ASTofPVpRispAQYUDu2dF+b7vNOzlyGxbNbLYLwP7BF/mKFpVxJUWXCIVr6D8ApVoFBhr+r4PceO
eY6SCDYmXG9ClMzQIDSogJXdhCvog/jbtDlpSNBL9o44TMPpMAYV7vije8bUtjs4tdviK80rUjNx
bsq1fu+myFU57ct9d5BcC1LJ5J0hEYIRVQRpywWc/sytyET561BHmnQMMEY71HSbCJPELVLY36V5
j/E8dGYMv5XFx8xr+tlhBGv7KLiQBrHGysjEppKrJj93MwhCIfW9ModBZu4mCk2hUBAo7OZ0gv0u
Ffl00+moTdmtsctwmuFlKNiXSFamXHLur3lm24gIjV6+TBdM4ZSnF7W1/XGuN8ezbnsNSCVBbhCM
1HnWW+WdhjPdLAgVdwcDoppHGZGK5MtpT75LhzlKugcWo/psJqTZitMlaciofFCEQ6xeaaymTzjw
blUsAl5rA8Bo0GzvTA1lQfdJrQXsn+i1qmAPsYT6IQyoHl8YW5iL2Oxu10XW2LvSFNO8LQBK0l/v
Ja1gNjUH+0WvPSJ1UYWZNCvthGgkv+tpbhs6reeI4PC+YAvo6ajAtSI6K5ZoBGmphA0PlX2FAvYt
ix78ulbfaTDC8Uz8EnZwbi7NGhAa55z8ULBFW5Lw1d3obgoNoaO+j+1XzFO8N1Wxka3k1Rc3Ydcd
08lE5hSNF43Q4qWvs53t6a6seYqcgzua6qbGiXFHd7bfYc4ibQgT7SEpm8U6dAl6YCtm0/zo44vV
srvzq0GsZsqF7jUGn34lfy01la52VL87IdmZWOT4Mx2jePh06nsSF4/EAdhf5cAFEaMT/BDYtbpI
Xcc/g57BkqB4PVg46O0QXKsbqz2mmeTupRBK4DDk+mF6RRmuHTxCg9bTqx/ngr+f8yLD3AFmkoPb
p9sWBGtjhGZ/GnqLOJtRSW4+HW7IAG70DfN1GiU9LpAj5jJe1CuvbHr7mSr12V2hmXcherwFnLL2
TgtpiGsWahYeGmcHXu5tsBexyZDGJH7wHf+uQHA8GCji7arud0BdGAxb1Kkd5Bbufxm1EEqjOne8
q1xw6+LOkHz0/dj1dFIgXT5/+rf//I9v/b9779k5iwd2mZ/SJjmD0dXV758N7fOn/OP09o2hgY8k
MmHb0g1dJQhF17n+7eUa4P78+2fl/xgYJJdmiw5Lt2psAaS4v+DgSXQBMePPmqkfHaD5P1SVfKBG
rb6ZNkEbjuHlD0bH5sTOCZ/yi65eJG3KMLDSh7b0cSIykuobTYFF0xfxwm+8/GjSgCbMqgHliGXr
LpNGYcZdVy9VgXSzygoWWB0xFIhUN9fEBg/Hnvoly1TcVD33HVriuQ/CkNawV40Qz7DZttHPf0jI
Q+h7cLX/HGJQr+17KDofVw2rQrw5KZaTrMOHXjC0JppWG2DZD9NuNn2u//a3D7aaPuhvxJ/AFgeq
+PvwP9fv2eklea/+Q3zVX+/65U2L+//78OmPrPx0vF89/PrOv30h3/77j1+81C9/G5BmG9TDpXkv
h+t71cT1n3eAeOf/9OKn9+m7PAz5+++fER+ntfhuXpCln79fEneMKps/3WHi+3+/KP7U3z/fv3Cf
fToH72X5/uklfftE0mzzHv/D93jHwfD3z5Jh/iYD8Gi2pmqOpZuy8/lT9/7nJV02bVPWDMUwVePz
pxS7eP/3z7r1m6JzyTEtxdRk2+BrqqyZLpm/WYZs6ZZpIzviPdrnPz+L70/Dx3/pn58O1eSH/Px4
aKrq0J03ZcWRFcVCPvT3xwPXTRoWaeuvQ4JdlmrWnYgueeLnrooqOVhswGc6aq1ZaVQ4KPowLf1G
KEPCed4G5swq5XYW9sVRzsnDBgzcm8rwMEoOWvu8bmcG1eSswQJCT+kjqEGyHyGEjgoKoyaLn8G7
uG29FmfHDhczbeH1qUyAqmPPgj58a0KV/pX+iBsTzuoYEzUqWwkXex29zO4cf3x0lNzB3Wu4R0MQ
QnZZYHmfAw56r3WerwnvdQjReIvlisAcorXoJlh4w1fvBMJJS6JwiT3pAa7RhGCOIkGACojgdZql
oisXPpoT1uoo0zL0HW9w1uRZb2UERrreAigAc24ykLvB/kbX+T5Ox2yBeFde9jIBcuMwjhua9Eeo
Lf7MVAEzXQvGgJo/Js1bZhsruRmPegSvyjOKLxjOPTv9VkJ0kjIr1g3W3x3b16G1VopPDhiejK++
Gb8RiXYxXO89Ibt4SSyJtAjouGDzZvKmsen/sDQK/Xe8XeZxiy1FFno3B05drpE9LBLO7Oy5G8wT
VDn8bqQ/qjp4w9j/odAac2021s4mZ2PEsGABaIOuu1PXA8biPJLqPNZ1HGlw18ViAgq5LsEFhKSC
ope8EgWqFbRot6e0z6JX2CgiaYDAC9cM1BlGA1vV9F6Zpi92u6vwHZ4FEdqSIfFfu9HaYleaY7uk
Ybqfs3VX0Jx1wR+Va56qMVmWqrrU6tqFGB+fJWd8GruKVC2D28LKMSkEHm6aS0vfcyzkZSQX1TzE
LpE+Hsl4SdURCzPygeTJe97X3DBFnW2z1ljUFEgrKWV7O9odEb7HIvLTZUc3gN8jggrtj0TdEsCj
xFgPaBmSdBdequ4PPbqgmPgo7ZKTMruEpk9cTlU8o0UkT6gUxhwk5ejju2Flq1K24e4qkrbjTryR
7vxWx4SZhjYujK7Z0sLU6lXak7kdEUFgtrvYHY51FWULqyp1bFBMOL0jGFPas+9LwntlNNfDWPF+
ljd87sqzoXFJLZ1Fk+G4nRRwR1MSRtyBzzgtoIIfvEgK5uUQX00nuVQmFozyPtVB9r3oVVXjJUHi
UDfLEy3mVevEPraz+b1PAm2AIY3jA5jL2BkBQsyA3SGhjdKOSByyAPL0XJNpQKYJ94GupM9j3naw
Y82Vpro7Ego29SDP4rBEoQWnpYi6x57mu1pEzz/NxP+w1jNR/30ug4wjyzphYQZmeIYirv+01Jsp
MiCvsby1HXNTWBkGSKG5MQIsuiRsCf71D1OUf/pp+HKJukJm/vzlp7V4DCMGdz3sWUlOlJ0zpciD
xseqF+apCb6RLHWs5OgutLILlP8v/82PFxPzT3WNRunEWmLJJr1r6MnGLxN3moBWZrTQaCxHr2lp
2XMPY7LemK/pADMlTP+LpEK4Gh/slL7waK3+9a9g/cNvgIbZkMW6gYuN/PePW9cMPSkMxVtHbXvU
1QTVg7ktyEwc9HhJZfnffOC2+H6//MWWqrL6KaoMcU/9pZJLNbnCSZ5/rwa6OwPxXJfRXU1zdFZ2
NUk5aTk3fPgAdG/mPlCbVRETSpRSofq7xsZRnvifOt1nj8Sv0sIynpNmD/b/aOM50ajRRsuLEwyH
tR7FTEVxvbAGshlGprq00S7pwC52RBADG+u1UoKdlz9no/dqkEhKF5CIYMOxl9Quz/gCCXYdEsci
K+fBMJ6Q294aJz6g9yXrxe9eMIR8SDzCPOgq1zOdf+EyaGyDiONqnqjumbxzZJpfQoLMmEO0ap03
yiUZjAUan6Ou9Oyuy2Ade9hsZTQm1cJ+IFPyMRrsB2YapzYeSPrOiJS1T8ieh7kSWdvKHVcSS1gM
KZd4cvohuGtPd8T/LwrZAvz0bPyXovCGlOX97dN9/VK/V38rJsXXfS8ETfM3HldqQEfHxse2qMQ+
6kDFUn+DZ2xR7Rmqozom1d73QtBSfuMpsjSTx10RBeL3KlCxf8M/0lAcwRLFt0e1/jdVoKaIR+fH
o6WTgMAz5ZiKplqmo9mq/fdHGVuOkqijyHgvNPBSgX2xq1EXuT866wkYgwukLtBE0PMUV2VbUj6u
qmUKmVFcJdrx+9V/+trpW01v/qevVZyXwBPh1AISmg52TPdg9mM8QUQTWPTLudATMN3HSak6mDC5
Np7wBP5xiHPn52GgJ9JeyBEKR3vy8jg5aKZDP1wMiyGVl13nW2vVLPQnlva3KK27O69HZcbKn1ll
uIqEa6aRFxjTKQ6hcj0UrpDqBELPqC/wCXH3gxBNTa/M3HH3LMVmKQwV3f00jlxF2yHHmEW44y7p
LRKqV2okHhARo+z7CQ9WBHA7jX2zuZsEtjmRLHi/6ekhHAGowA+zg49pLvhhDiz69wvTcDqYOBUc
ojySwHXFy3zjeDRbp2tx31MI+z2iKG9oV7022qeQeXZFg9s++eLVCO4zKx0jo8hbZ5UGPVIuIIjH
JAdFkgjaytvs1IqDKyRMroVeycjhxdV4nTQIsRJSL/PCc9bUcKCm9Qi9h96pkgUiRMP1VqUQJPge
agkvr244DgA44B/aQlMKq12PrEx4yDRyXF/5O9pNSjTfT74y4lmZOdBGt9P74A9413/1RdM3io12
o2HhsAWWwtnCCPDI7uzo58N0jvoOEvVfF6ZzhN3cvv/Pbe00hO1GV1BSlFrg3+M6bqwr3UQ/IRwu
e6JLZm2Hy06odvW6ILV8ryhqs8utjhR7pQhOePOay9Qes6va2xp2J7j2Ip+l+sbqZ5+n6Knp5UKR
6arwcXoV//UKgkrwce7HK4tdH3sP3yTZDtaSgjkOWyEXbdw07tLWWGON4m1aBUZROyLAk6rOv7f6
KN2MZVtsvF62r3mFXmQiAfl9t6yx/kDWOSgLX0e8YtSqe/C0SIfKibQ5a3QSiHCtQtBHyTDjps9W
eaxmpw9VH03z0yAOhdXBnHJwzJwulDYiRJ4brmBRi2ihyL9ZDa0vN37+QMFzp5B2YvjhTppZ1J1a
kz3zePIH/TWc7OCqcatoI3tM7GDYt6Jf24dpjPy9jrJ6qXUjmcri5Md1mDyvJuXDxkrIj8/Qac+b
lmyPtSF9k2r6bxE9/1Mi+qihFY+PbYxkX8ZEgkUZEylie40cP36hsJhahNMh1Rd8RfDzGYhu4OLg
YpMOo4/7ea+rwzq2vOCCcy9cJiFqCzoPHWbTPxE6fLLSYj1JMKfDpMA0xDwyDZNpMvkx5h945444
sFklPFt8g5OjX7IVY7kZv3iuTOiVar75wPb6aARPiU0XWDbc8JCN5ErBdfr+VjJyDyEJQU8/LYXn
j1XkZwQO05tfVhdHBkNzDBPLRhr9qvxL4WYpSdD4pm+/R2YQQ66KCNChX5nvpJyYHNBQxtPLX8e/
vvWn8X95+evXVhB5sfHq9aXAL24NBtKFMPZMggDSNe4aSZWA1hGTHIt/83TAFEZnDkuEE+X/o+y8
luM2ujX6RKhCDreTA4dhKIoUb1BWMHLOePqzukfmkLR/u84NCh0AUuIM0L33/tbXXvozHXYXqWqm
uOKKUan9tZx3veztims/pFWELvKK//4Z4MzI9Q754+RCiml6igwjva5vfDuMV5bdUs6W9IdgNIKv
GWUme0oqoNrXbvlHf2zhL/7RZEWzaWGn7cBbNF8VJYODkSyGuX0cyVHdK3ZrnTMCN8HkdC8TkL7d
THBprTlt95L3VbbI6ia8y6wm2NWBA6G4xm/Uq6fwtRdl35mqjjcUfk2PWVLdO6K/ccdwrWazv0dw
mD/PRHZlf+fFzmZqgeigswxftfZuIOj84qPV2+GsBK5MdAe9uW/jMnoKPLc9tiZl6hAYo1dDj1f/
8elzP26UTNK3jsETT0TgWOHwUfy4tgHw5FIOZEc/Yy0xRG23ch8L0IwJYITojc6aofSNcze7vMqL
6RUHUVDQQQvYrZmMM0GS54kv7EYbwJWhVU9uakNNRKL495nsQ/5/n+QzKpOP/XIu6LsRUbK49joc
29V9baBL+afbyT61ibeE2x4cUpnrsYNmqLaZBQcJ4FvG3uOlpabKEV9uy7fuK6KFz3KqHpq/p/az
/m6q5KJQCXcfl5n2bPvQQjW0tkQ52oAgFQGdmb28S6qYr+RmiIGm4IIXb2AwJ+gQu/D32cfRz/MU
ckEj8L/LtdfRwm00KrFwOHRzT71Rpvn9wSu1fWzY9f5T/3UuBYYqO1kutS1SeGPm76IE683Fdcr1
WtlnFfmdDkpgJy+Vg7L/82WZp56VhJrDscA4b6bOnpcnFuquVr/YE16mUesO34OyPc1ANNC44r4e
RVQiL8iCUwHv1WcN4ehSsfInDQLIBR781qLMyKCUpXrS+yy+k+ofMSZbugCXvc2UQqG31v+4DnHB
u7tcf17AT5Ctjz9BtsTYx58uZ1oAd/cJWj0geVF4cgHtLEdLL1aZwMHIPnl2PSRyIMDnydaIEV4H
Pk0OR7h6//5Ndj7GG0z2ToZhuuxPbA2DGzY9H7/IYxgBOYFb8TOK1cd2rt0Hl6ThqUn8fim/0SwJ
fnQUrD+w9IkI5f3V79IP1OV3fz+zV5d5ajF/dCLv3XzZbwTOj9T/I6q9s9emAj7ggubz3z61lzPR
B/CwWqMaMRceKUAmig+1HJYH+WmTZ3Iib0eKWw2TO8rOy81dzc+X1SxIYKKgsIL6s8h7Lz/K0sys
QPkeonFcyaZKqfQDcppLSwrzDZ8qtmjEtymyXnFJXuIlYkGbb5u7QaeUWtLvKytcxqBCXgFVxziB
/jXDtn761qHpXXuPnpTEnCa8PK5tuBD//le0Pgbp5F9RbHZ13RLlzsbnvyIiyMLhGeT+xIBUg/5l
aZW+lhvDQtumnU69tdhSJslusErlSxnZxWM0/dFnDsWGcXCy7ZraiLdmKUn9Mdw4OeoJXwGoUiuV
9401U+1gmGmwa6C33ljizBB98kz2XUeL0keV9TZPng3RcNbyObqhypY9iKnDj6hqWAlz8PsgB4rO
G9kU/tUnp8y8ZKFdMYD1HGyVWlyHUPL3beRsOdFLJm/x7//H9t+/KQ6bQxMsuAkbnD39x29KYPWR
oo6h8dPK22CJTZV2070dbExEoQOKNiJxnqaU6Bpt1MAI+KsLGz7izFFvkJm1zFuscc3bBHtKGFPN
yZw681YXB9kfQXzFRFEzl58G5Cj12+xs9Wjddp7S7guYqumtWvTxKtKzl2qMKCgW9Ilm7Jo7Q5yJ
/sJEDXuZm1DXdGcCmOzNHkW3Xnj3SAaP9VAaTwbxrnsxVgnG9ttYI1qmOXwpinRaF7pS7ZuhjI/y
LB6m32eUH/0+u45ezwJk38dEB1z7738bzfj7F8AFm2sSt1U9wkHmp7Bp6IQ+FGS1/plABmjMNbrb
DRll5ZS61X2pYHEmW5cuRyPDW+eCZWm4cH4vbTFbjscJHoiDU+8n6gEwhA2tfjt5xbvbyAE5N7Ix
xWqLoV34YMqXcTEr3yw9PxdUvAULAiQTBAdMiuBh6nn1ivNOsEzbXH1Uw3lci2qEU1Wq8V4Hnb93
7dA4wSvS19oQ149of2IsXcPgVdwxTBxV3BHMbHJ2jbAGqFgai3bAqsBU1S1mpoDre7yjZ8WB3Jja
/r2ckdb2cJvGMQwq+XEVH88RtRuFEeIzO1TUw4G9Tjfd28h1YqHjNW4Aslzmg9E8eGNBASrsDolF
RsaigxtxKd0VfW8z2rFK0N3450rgxDGqyTe67+PVJpqyL6JMdVN5rP0cueMM3tpoO+oHOVH2KSAl
VuAjmwc5cL1XlgtbjRxhg9Yo7cEEqlC1bn7bBSP7YXHm6FlxW1q5ddQqBGIf++UMOSiulFOvF1ni
ylpc+XZbOUP2y2lQqi63lV2fLv9428Yr/uOd7f7tw27p5FUtizSJzSPf+PTObu1Ijack938kE/om
zYHLDnaSHbrKNt3W3Owom5Xla3AvYhQ+M3vChRz+NDF2Q8dZXqbLSYj/ft/oOl3eUjblLd3Suktx
WN8AWgQ8ZRqlvmj9tLstj7JnHgzUaLLbKWOqXwbEAykvdZ3CKq6Q40Rtu4XjpMl21qLp9jL8+y4a
UaQF6AdrXQDZrF0UnL3S1Tcww6m6k6fy0Cipf8yCtWyoA0Cud5Ov0yYxEqqud1RSSGslt5Ndl1Mf
JuemdQx/4zdpcWryfAJbPZfkQPviJPvkgfLKiLyrmOMODqYwU723Q/CFl77rxNBrf99B9kHq9Q7/
8bgzP23+HdXyyCTI/T9PKENmdd4l5QKUzZZXtsr3BKtFdH9si5XarVYaKMiVfEdc3yUuPm637qvs
wNiCqfKdMmVGtUpm8PtyvuyTZ3M0j7dYXlzuKt5Sl3t9vP/lh0ax8yeu7rcSMIjbMbAU5xyqZnV/
WTOIhQNb8GtPQOXqfYlwuQM8wN/lQTLGPaUn+W8W5lbSxvPZxqmu0pHkCAL5xfSAC0yf54DsIuLK
BcO8SJsm38q1jeIl3YrvTLGTzYBs7Qp8EQBrsfIJ/b9GZeT9Oioj73JUFZM/XathZ/pUwEXbz+X4
py94QRJnLQ84Af2cy0SDTyqIH2KwQ0Wzj/X6z0w4U6Uq6jpAQQb/kqzIOwD3waqP8E2CMpMsJ32y
7qoJpQYaV2zmGz94bTCQrP3QeJlnfxUEVbH1xy5E11uHj31lhI8aJCovaJU72SW4oixky3A1UCe1
rzsqYAHB5rihREghwJ/eVabn3jniDAlOsCCaku6vA2PimadKmZdy2rVf3qTDMfPdALHCeWGoCouN
yDdnkHAV0Y2E1VxcFveqYv9oJ2d8ARKQbxzNgiRVltOL3xV3ducO5yQM/+NB6JDDeZ9hcYiKqZT0
mJYG6pUtzKcYWDf4bq1W8/gdlRube5HJx8AQmB1oSOOhsDIf+WoLorAPvSN6zP6RsG2zgwuBGato
ykNffrHzuTrLhk5lEnIkSoNlM9Ry6xTE1oNsdX7eP6Kf/TNJq+5IHWZ5S2zVvMS5JgztC+p+jzKG
dYlVpa6HCWufJsvrPENGsbBGWGPIhPT0IBdhmLkoW6o0VKidrLQoVX/f9CYvw7UKwyRHt05GWjzK
4L48lAkQKyCct7Ll8ydYp4YDTkVmA+Lavs4vtMlY9ixQD2YM31+eZfZIocpU30j6qezHNNo8UArs
fmnd8nO/Magsh2J4ioOmBv5/reQskRVjyUjFoSgUo4hZsynoMqjTAr5gEt/8uMx2K71pp8YuvjfT
4FJu4df7FvvleJwg5I15OJ6kXYg8K5K82dt1c8t+rkHvKyaL5kVc7BnnVE2dk1dE2a70vPAABSg7
OfFsrx2kII+8WTzkK1H2h5ONx6QrAUPVFCA7faL/dKYJ8y7VutWJCQKRxfEgVt2JvBIrkkqWXwPp
yu8xtFp4zrztMh+YZ0+x0y+MO9pVju3WchavnuvBDiPMcMXh2kc90ULVMMtzdE9beyzv2nPR2/vc
rxH4jAZckLBYUaxq7a1UMZ5b273xda88d+k0nOPWP/IITJD03TnC7YdfJbmRZ/LgzsJ5NO4xd2xS
bSf7ag8EObWZ6vaybSbx9AXEgY/O5K+NttybX5tyYy333W9zZZecYSvl2rf6dt+UwQQl86/DLGA1
GdKGDPzKzjACykeuo5e2E5Kwsn30FfFg3s32sOpQD5wM0ZJdLW+do9qOJ9niGfO7vy/wNplidVhe
++QUcjivWjc124EYb/09NqBPDu1o72Hbs/0qJ4xbjJyKKDuajsWU5c9aHV/6C98v9lMYx2sic5gT
IvVeZLbmwfLK7QfNbJ+A/obfYBeSrfRGvB/wTiGJNIXzgPRP1Mr3IOcec0qanlogt6HKlomqBtGQ
ESMgpeFbIxXTgv7dNEjgVeyF639fLWBn8revFM9GgC4OkgbVsm3xlXu3WkALT2FxPhvfs5Dvi2Oq
7o08KLgFbaopbRfXPjNsga/oBMIvc/I0VW/45llvV8m5n5pyPsa8YNMy/klO1T6Gyjwd4t4jMCoO
k4VFoslK5NplR5TXTpWe7yq9wJ1cTIMGm2xstXGXss8YEsQDyNA2VC+Oy3Jssr02Vt6XylZwiKW4
ZCOb5WzWuwRMCtsORilTIx9YlO1CNikC0e561TzJFlbyxRe4ZLIhD5nd7/w4du4DL/oRq1l+RL4d
7DpzBKIl9iyT2IB86pNyueTjvGufgoZsccm1fbquM9zpaA2Yt81K8K1DzUERe6+sNT3klTIF/sme
1X6Ffbv6TZ0DEHSd/fPj1MTh7WOKqVbV96uIOs+tSyUlmZc+vHXFoVIJ56qA0kMwp7e2VWUqeiwG
ZHtwR+wyVXOv1HqqLmSf11vhbQ2oZmmEU75+d12l6M5WEChvqjBM74y5fZ0dT/0a2yzTTPR6S9ms
y8HcOqLUTzYbPY3Whjv4mHaIyakfLvW0r4+yGSjVi4ME4s4Oag3xXLN0DetX53ckEwVXdbKq6FTa
2ot8i8kucnNH9rfRnYN3MYV35tmcCvKcckOm4cS9KDViSded2nVbJkf1irjRp/0a4thij0rABWXt
8/Rpuyk+VJG5D0c1W8S6S8odfZghDkFWNkfZnIuk4GnnYYXxV5c8k9PkDNmUB7VFZOb7WrMl6x4t
4qADX+E7xroooujFBrgpkLbzKRkC/yv8ptDpoxfVt7AS8hE6yKbuZebKsdUMgSGj4KiOPQWtZ5Dp
3/zG/iPRJmcV2NDrvbDIntowPUoelOyPRL+O0vaf+jHI0Q+RYswLmQ4dbY+aKdGUOVGZDZUD17Tp
tQ/N+w5ywF5pVOPkq2Gx4eWnkvSmeT14b01ftbIFBG7kIaIvIPYxXWbXsAAwBtr7ZWWcYi+uRNlk
vjZmAzcjtuGLYBiqbwQO5mUU2v6xJzL5VHY+X3aEYSY0jm2sp+2mmdXyW6WbJ0q0ukfXDL3L5bOY
9unyDG6r7GepZK4tdCJR5b631TEK6sDizDEOsvyBlYB218wafweKJiD7tUtrZpXoYl5453RP0eij
42JXjiEtycbVGKG564VFkuyzbI0MhvPkdcWHabn1kgzsfBZhSUGoOZ1/cwK8XFmB/402Up6sepUv
BqWa2e/tu39/Q1Da+OkNobOFp0TKVjXDsi2yyh/fEE6m5FWPpA6UtInbOesvgHMRhlBGpHG8nNv4
gx97Bzs3HaHL0pJDlwly6HKorXIbD1G6IPkJ/4Ta4ksguhRNl8/mWm65ECuXACSadC03ZHZf/B6N
+6x4gDu5kfULsp5BnnVN91Q7HVhCUdcg+6+lEMNfg7Jf1kRcp3lImeK5ORfoDec8iZ4Qe6+dPsPe
W6OCOowyhRAXDGtvmJGpEOO9TbzhMo0Cz/6UjYq+lAseVhcqjp/ogK9ZiOtK6FNG4zr503LqU/N6
Z95TuOiJlMj1pvrY37RG7N55Y3sr85IIFR80JRmezRrbZTNO2xuQC94NvK5wDWkle2mM+jZqCPB3
MkCcY8519nmXLjCZqu5Mi7XvoAN2F/9oA4+JXTPV5AtEU07DkmW4KTUoqIU/VYS1x+z++lkOpuyp
L0f1cPkwGyAEdkbGHldOkYdWfPBDu3jqhkI9XPuvc+U9L18axSou98NzChehGctUqZQlEo20DjTj
Wmpm5UHPotc5w9tFtvxBc2HtvsiGvCZ0fB07RQ9JhdDe/tN9EPaq/7HEskTV4Iddi04xoUdUhiIj
Ub38edeSjEmT+WFRvrahnh2Iy4WnVKBWKVQCusrmY2U1Vt6sZOc/DcuBtrS+NciZjnKj2cKhsIP+
LBtJXaMjpdYViAmbUGXsNPS74/myyU0SFaWTgwts7cLc1ED3++NoDavY64KVUZWFcJSwoXJ0zxFb
n3URhRTwzLN3Z5k41RA/NJ7d3IwPss8W4QK40+Ti/GorW/NkwguUbl0DvpDnqSgaEwWuZz644byW
vxQ8gnyjJna4lrtlVFvhA6nqJebWw6OcUZspCZw8LfayWSHIOQwi0CObmpHi1pBEwzY15/ymNLFY
Z7V0a5cTUcOqJc6oheqwDjqlXcJrhd0uhxpFffVK19xNXjAvcVAMdzgr9uheRu0cwiJAe5FqeJ4J
v01xFou+wnf100Xi6iSaxzsyIpWehvdWqJM2EYemIr8k+9n03csWNM21tOVy7cS5n5X+m3x0NAVs
r75Usi1gFoG5i6GG5P5Dm47QWUTJWqvnyT708AmxhV+9PCiZ/wB2uDnJ1nWGLHmTV73dQ86IgnFC
skNlz/W5KB92utaEp9b/+albNp1eD0+EqmTj+siUz0c55nc/rw9LeVaZmHC4eMCKl1XpxskNpjPY
fdC5Q3I8wIooKJYB4kq8L4z4T7Xir11o9iAcquKPKmvvvdT0/7Tb730+2VRBaOW6oILwZ9Nqr0ID
8y1I7ACESWgcSp0Nta4YzmnSY+cUO9DYIqsp9jl8LhdK1owDC31yIHcf7ZA1YK8qVI7bQheTAwbZ
XkNzY55uCq8/8Sl4cIPQ/PF2kgbxpQe22XWoxaAW+7nkaKupe1LCBtDyUBNa7CylZitCp6dRwbmq
Wr/c5IMTPUSxZR1KVOkgsAVhpkHGv1LUxNvIxQFPn/ohFvgu7NioX7u5Pv8c/jc2rPey5eXR1zfn
FiDP2tEosxyiJP3C/BfNN7vvXWRnix5U2RkJRHNw1NJYVzU5JAdnMjmj6LRo1dY1pkJd59zavlku
k8rR94pb8NJ1PQTz7FyPtTjI5vVQV+p2MNJQcNOsy2BnJ8MW/6Zo/qrVQEkIeK8JvoWATCDAjIKM
7CoxXsnj7IA8E1Tkwo37TVjZGL6KYVNMjIDZsfMISGRW8daNgDsaveFtMQeeD9ig5Tdp0mqbTqv5
8KAshf/iO8+VY/0YZyv/VaIrcTzK+KAfTDulqsfvSGxQuXUQdSBDU/8lCEQF8iFP1+2HtHGrxyKG
86V2SbKRg0bUOne+gjGkGJRdgQbWvCUguZdNBQOXowUNYYG1blsSp0mf0tjAt6LCJraEn9Yg1cPZ
M8pIh4QpyRXVtMmhyFPZKQ+JGL6cqQinFmVO8uU6RzZ53Npb1xyVQ+KHOlZGZh0dwih+Gd8s5KSZ
XAXpRAi1prUcGJJihHAmaGjZ7CwTH1ehDjLqi66TORud57LX/WMwls0yJ8RTZWYMTC1H+teBAzrL
QwB736/8e4Wg87mFA3nUpvr1Om7UprseSsjGsk/HswuWEnyvhTNM4zadIjIlQflHa2X2yrP14gbL
P+dWw3j94vT1DzPKABT9UJovBtuzc0D80xBxENmK4cddW2KMlQYpZzGz0JT1tSXG0IknvzKCuEeg
evF9R83c5ftWpQT9RyKh7yqY86Y/+iYFe36Z3U7YB3213GZZ13P/xVea/qxq+T5NC+WrCQPgpjJS
bTGIWXE5ONu4Csu1HE1RnaNDL6kuLikhkDXNepGm91rbvauN7gfcELDr+f0bxIGRbVsgQosmcY2b
cdbPXeZA9c+nKF33NqleCZ6WB/KltyMUJ6wAmjtLFq7UDRmyMMJl0ROLv0tnOll4vCHoWvnwFlez
rbA3e3PQ8GZluIvDvey5dl+nhpqFx46Yn2baKKaqDqYxfYk2YoeHkI68Dj0k1aXpr4biMq0AB53h
NaXZbftkpR4l+1o334xQcY8OpIZuySJRWV2KedIIr7q5f1IDpz70gfuu3xyN+FTMxXfEisaZl89S
TVHmyEgLXN6lB+bgLFux70DQAhYnWzpB0GXfVcVBNvug9VYk4tKtbEaG3W5B64HcEXezp3o6OLri
LCwcrja9VsSEND1yxX5t3agmmZUaGfBi8NvwO9+9h15LgifT4AVW6hm2KlFRnSaRN2M3vW1qJfrp
pAb2MknaPYLHV7ZdOE07qpD6czqjspVT4oRoC1Ugr4j1+Iv0IcVretb/Rwzc/IfFpKM6DiwFFMmW
8VlyZ1DXGWhemb5GUbKw+6q714QdTtLqyaFsEgwjBdVP9pXosXjop91WNuXAbDifrxoVbTcVHnxO
y+4XOcCJET7CAiTU2wm1FdkD9At9TTSKkgDHaBsMnjj4mVVtCkv9Y1ZwN8gDB4SH7ujNURUHOUU2
zbzlOnl6vfjdNfI+41R/+4/dqyzuKN6lDHT4WwD/XeqgqUz92/9XU6tNOGTG8A3fhmyTBfjhGmI9
gTbUOcmzMkx5rUdqe64jJ97LvkgsKgZ4SfOCPECzxQYuXsjOLoncU6Ybzk3SO2yBioDNqK3dfTrr
9VS/9I1vZ///eYNeb1ormLcyT2lRELwITQJrclssm4EZJ0eZmJTNxBzjd005ep18vbYtenfxafK1
GTQ1PyhVhOWE5ty4RVFA4U52mXQsEwfi9cYy8wxjSwA2xELFy+9sx1iaulp9r5NJwTg7bx/Qaei7
MmETGbpmwr7AwNRi7O2f6LUb/to/7aRTFuDz40Op8Ui2ywY+3JjmL8HEI18JR20rm/nofFEKJ8eN
kmQc1Xm3hmdkL1FaNLtQ6ZAayGY8zwt78KfTEPfTVyP/FWdzDoAyF8QzXC7lvVAaRKvCVZuDHJ1w
NvPCvKZgVB3ZTvAbyJupWRRs5G9waaI1LQBEPHReXp0bzF+yAFyFZcXRvqOwDnKtY5HSKH2ALqJG
Vthp8+WA9FwYj4YaG3s70sJNY8X1q+t8V1on/P7pQh8/7n///COM/bT5JERlI+EEdqCruunK4qh3
8f0Z2z6Aw3b21R5Zi3w1NdfcNGFsTxvATFCqIJ4Ib/Kwrx7CIDC3siX7yaxhRnVto6Yh8k4Z2G4Y
zAwrCmzwMCMqsqWDPcjC8edmb2CccIbbXN4XdrcM6nQ6y64c7tmmV/J2JZtywNS9R7vuKBgUFzmI
c26acH6SLXkYfa1E3EVUpafkdx0j6d84c+NsYbTPawn6YZGJra+KxQmiY/N5jKh1cLPpiUq6YF/B
fV+GfW+1ohxqXuqm467kl/jylZdf5agttqZZHwMQjguL19I29jDVlp7e8gAyBCZ2aqXvBkIxRV7h
iCvkvLy0v2tgipcl/O9y0QcdySkvqY7t21ktR2SbRK8rsK7Oj7EEqCUnKiNYTdW+/xQHkM1rXzQt
ZqrYbmSPtFW6hgxaMKdk2XxzEbp5eEABAsAz9l9Nnv13stW1d6lZuE9oXrMH1QnvSDspX/UuHI8I
vZGrC+YnIqVoaxNqbQaqU88IcPIzz+r4oeEPEiaq9ajEHKpwKBZeGVdH2ZeV3rZos2nrx2V/VHyl
OyrF1B+9VHfLxbUtz65zwBCwOhMHtn23IUFmvdfG3WUTFxK8gF+Hy5Ioo5CFE/LMDLtKMNuoNJ9K
NnsBoeTrPKtAAQYMamZ5oJl3WmRZS7tmBWWIpjyobWDd5Wb5ICp6D1NtRVCC4GCfEDwvPk2Lqxak
mVTHqbNvHpOmDrGY5pBjq32LW5FsEA0k7Exk+StEmnmPl12Gp6eY5kQi+WRqhG1F0+PDdHTb+MQT
Jz6PjbNIIcjcy1ZpJ8i6iUPKljxkKSmuGX0Vywvmy4NZhqzlS3eZJX14yuvpZ+P31PDapStbpXB2
jZX5XYuc26UlkbVJ4r8b6xFFweFSs1VQ2vPBCmMVtTVn7TDOlzPZhw7TWKhDSoF+l1YH0PvlwSg0
n3Sb0+HDfjnXkFdvM8iuC4ec996tJiB1WZfe6K6PHk+Z/NtuyOa1Qt7zXGRltDIx3nzKLUGyGshb
jH30C1RD/MPKhbXiCM0ojmI8ZyM2HY2QaidBFiDvwDKkUtzvdtj86dt43+QeUC2z1LKnQqBJfBcx
0r8/UP+m3HUNKqrYPPJQ5WHK8Kdq0sT2w3yoGucpbEEry1fvUHbVEjfi9CDD16OCUrVU1fQgX71y
NIua36P4eP0evV4rR3ULLrNelA//dL28nbwgxHJzadU1Ntx5Bd0hb8N8IWUBV0WA3VFyz2a41xeX
IJYbexB1dcTu7JeHp7L28dr17OHJZNPeUeyqKPqdKUzHZzeaD0BXREaWJpFCde0GxsRDkqYdOJTS
V211mluteLasYllNVbrtrNZbB21o79D+VFur1+2nbrbOhAyyH1OL+bJLwfMjniXWrglgnwctxktK
b5wjpFK7wArNnTFWB7Up8m+WQmk+OCntZBq5fgw93Vp7hd1/zRobxgDqm7epWQO9Rk51el+7TMVT
/bkYSgVnBd05wXEz55WWop2Ki+7YeiFrum4K3JNOCvZktIP7Xc/ms82X8rtqVL+ccLS/GWXWLTw8
OZ9RrYXL0rb7p9FBhJF5eveYxjkGuh1BClVpAW9VoXmX50qPRRScXb8usTTuzPbGxmtpB9XLO3iu
kx0M6J97ZxjUo1tVxW6yEQN6AonWjaVzW8ZA4G13mu+BuASkAIfunMdFip20235pap29PNYXX3lw
GYsuG7WXyFHgGZSD8urM8wv/kvoHC4CTM1fOL2vINmaHDW9A0mZXDfxzehNzrKmYqoe8rL6PsaF9
0wJTXTWBVh0SDFOftRQmkOjPxhbjLWrbNtI5OAysXZi64Zehuxv5cu9nb4p3JVJplFINgLymT36Y
mEKEFZT5qXJxM7S78inyU5jwlmIc2yoPTm5gZetUrYLnZLC/Dt7c/VKSGIwd3lx2EWMpx54GZGHS
nbPCNzZGp/ZHh2pWHohBuenAwD42GSTpNDSy71Y1b7Sybo9JEaVLJyndI4l/53KQTZtsHGsQHE/l
gOZoA9BgMUfNYk7lpMupJy432jk/JtG728jJ2PMNS0ct0r2uYH81DioMGTXC4s/O9U1A1eIXCh7h
Uipm/svAy2MO5x85+8TlWOfqgw7+d6fEprszlUC/V0KXr17lVN+boF7Ka3LX/bPToZWWGUjRjo/e
0TJQZisaTEBNC0fC0bXKazEGBVuOj5FcfYiDIcygZH/dzY9Ufv7uuvaTlXyUrcEXhrMpNFx5j//Z
J28if8LYpy+ZQZmAjVnJCrFQ8KXrq+a2zdx7XYnDL7LLttpDQzL5ThVdrldnCCgjdSsHY2Eqgr2P
uZBNT5+Ix9mA4dS4WTZjv0Zeh13x3N7ZrdI+tmF0lLalutan2E7BGuxFVAvpdLzodQ+CrWF02MIF
76Z1E5WWmfeMV8W0KwnTZXhftQsIHfXNaFG7Jg+yCRyTv59l5SvCR8a9D7PzPo4OSHOJV8ouZbBe
DdVrf/fN2AuuKAOo1nKUVUZ5/Pf3CXGGjwt0F8GIS5UnqVW+nJqmfirAqYCDz0Wcg0JtQ5IxG561
5WGYsV0j7vYgLdpnz9si2/zdEmPXlhiTM9tM15/GDzP/fp2c2YjFwdtPeLsuSpR6O9T5jBmGTzrF
7wbSK96N2vTUTLp4scgeeZgoltpiiQWK4ONAY6fsAmSg2HUzdeXV+SFMLJQMIuXGF7y4tWp/J1vy
YDaRteVBUS81KxwSKhDdbtl7MDpDDBFn6pbQAHbenTNFPoYS8UMkGOyyS54poEtXXTCD5XobILpV
Q5oNptsY6zYzm/X7QKxap6wqV3aiVJSd5NZjqMXqkfVDAhNL/14T5/0Sae4v8JHhU63h+jHlvnbQ
/MS6BTcXUjEcNPuyGLw10SjUW611drCGfUzKfJtgu/Vs50N8Y3XEBmVzpF6Rp5bVbmqBrJ1mHTcH
7WAXZXeLe0e2IialU39f4OmuDRYWLPUaVBolo42i7FlKtOs+QwQLeGr+w9KLYTElfbsmMu1im6qf
DZKtP7KeFMpYIAmhNMjepQaZ9H+YQXSzWLW+pm8R8mibuWxJauhZdmIPXK6zUs2+8i77iVDE/6Xr
37q2a+5TlMXmznfqgK1TaRG9Sa37IcW7KyZSskZ0Yb2opbIJRyv7oSnp7xn89upBiM7Wjk36qinN
ZhlmCUtwUfJLSL1bpjV7Zb2kyIWa00hxQYPLEjk/7IKbaBpvRjWoIDiSRWkVgGkLTA0hdwz6n4Fm
4tgLJrVG27voKYV9hhiZL1mUJl+mHpyszz/mPo08+F6Ujp/waJ52Y0spyxT1IZB2q9gVAIhOhBvT
TVyDBOAvBpTBIKF88f1mDT6fjGpCG6EDXg6Ec3IChN0pR4+YuV+fRvQHC9lvwuNfGeHINEyWXsZq
fDdNTSpr0YonGJRu7tZav6fBmWbl7v3Jqz15NvkvBKJQfwvAHeBl7IY3bVzVt6mW+MsAgd53DfJI
oNo/IhW767lNPCqjsJht2jralLZePSfgojM7sX9kaforV4b6i1NV5X8tfT+RPU0eVR4mvhjOaK5q
mcjdPlaCtGOiOWlXTE9U63jnGkyg0fHgBZdxsHoPxUCawGKOYnyOlLa764fKeBh1DbQG/Qledv00
rEJ0GEujHPFIFU8s2YwaYZn61pSjdtEeq6h88GYXjpMWDZuwHstzWif1ciTa8c3I5odI1uV67r60
nOrPxi7/MPCLfVaQeC6zQcv2JH/+bNtGPSpqQ/KmK2GKOzlYUE9/rEV/SDH+KjCN6bW/qWK/AOpP
6F3u6ItkVjfDjHOL3O/LuAAJrvEU6aW1F8bK7dYq1HxRWUa8vdiwSgb25OaY+chgujNoKwlOdnDD
YoEk8MlXvnLwf7Sd13Lcxta2rwhVyOF0ciSHSRJ9gpIsCTmHBnD1/4MeWkPT297e9dV/gkJ3r26M
qBmgsdYbBqujKjHEHwdkiF3aTJFCzBg5okjoDi+taV8kklBiD2G5p2gr2xdpTRuWTorEBLp6kCrV
s+u01dpR55chVS2RAImG720Ec1UPrJ+OWz3Gvqt8QVDAwkmn1i6Tg2OKQNGC8uUf0yOEyK/T+ctd
p6Ocav6so/5xMjCm7Uxf7JxoyO8baAUoS9r5lxqJrY3rYD+n1E3+JXTs1843xSWqpujJgzYru0cP
1X3EE5D4mSflI29/pl7jNx+q7eeo2JmGn33xitI+UiWul7I5KOMT/Jv7eBYEymv/zomt6jkQLYYU
mtGvZH+QB/eA6qpnox2xqZ00LETLjdm2bMHZyZ8Aj78/3PpUpxVrs0AhUobcBmQTpKhYw1lyVrlA
jHjQs/TBq3JvzXZD5UEpvUmz6hRUY7FP2BYeMpALR4Mf6M6Iuw6NkEzbqEHvAl9GYnHM4uExnT2n
SjdvXpIWXeNB07ovqIKjoRiPxlfdn2vAZfGjLpvNmPioMk/WFrFlL1oY2BJ3SRChwlxQhEHr8vcu
iJ6Mfsrjnz1gir2smA0NdQG/Sx7UuZpWuNHB5/72IMeo6FzHjJkU/2tMVuH+Os/DRGTVi1y/sgc8
E8cPv/DCnURgwo01DkUZQs6apYVadOU3eB2XQF35RnZPnhrs2cYHP2Eq7kO/iF7JhWjcKIbkLvVS
46AibbPJYt15cmuq2KiRdj9ie8mv3/leaxWK9zpa1a6G80XLZuAwBMglBRX7zUpPx1eE348RNrxn
FACNLWLBvINUSvATyGmWm8ZPxFFfC4rLn50uKVeV201YBZTjbjL0cm/4nblJlDQ8opQSbdKw0Y5G
rUVnta3SNaCv5LMh0k/oAHQ/prHbdIkZfh0TdDtKewwvECO401R5uAvq3nhwMLHhtVi3vjniN7bM
8bhIc0OcI0lTsIdSHOf6pJj5CnIARNDbmamhc4k0+LRQR8u+9KJ9rUtv+IIC9rhxEIjfmjMQq9VM
xJMV73lMRXWC1xQtr7Z/RQxcja/HTja9qT53TSAea79tH0SRPEk3QK8w0l3WjojStJgDkrwj86mE
v+eW6O6oJ/CnKCEj3UBSUzQ6VJojcvnzLk4ekKJfKUhO3cuWkzvRrk7DLbUC45gmA4SLwPG2Jgbc
942aKqtG67pn9EfthVr34rc2KB+QuySzUyprrPGKcJGjej8aPUKykwaxP4jMF3W6u24MlOR3btSf
pIll2WrTrsvycC2bnodRiaLwS7uO8s8SeWDf/fM+HZXfP4G4XGgnBglixPsclHv/wvDWxARF2q6U
Z+HlGtgmw1iOFQ6xqsiSQyNqfwNdsnj2kWHkNpY530twgUHLj/gWO8Jr3I/JHdsCwqMyfy6rEMP1
2WPtV3imokgll04huB6usfPS1swmwakBMXpJ6s5nn840TY/t7NaL5edh6Irkt7bBsCFq4/yC1q2+
K3jv2AWFhqkmrNGlrRTBbxk8bATLr5N64SRkQcFpTOAm9PlOUFpZ9IxjxEKfq/MhglfPiaD4O99B
5Niv1phMH8fmeaBcnP8iKwNk7q//Ayhc8ugBToe10UdRI9I3vgmc0Hk2KO2ukm5Mys+p5S+AmCVb
gGLN0VUF3Ex5WneUI9v5cB3JzRHnU9nG/wdLzxH5zswCSWpPZ4lzkXAYefYBE/OhKYQ1oh7RYr4E
WQptoK7v2YD37pOj6Ww63b47akrlnNrE7tcN0hovSJUEi/kt6EdWnhBjsL7LSZkSMcmJu41q8M4v
JzVJwM8ydI0XB7FbLD7vdb0Mv3dCrF3cw0LMMoqlPQKGgd331Wnt6YuntYjvwvx4VMcEWiwWhecW
E7gd/EN1n6hJeLaAC2xMTMYPXmh+Cn0SaikgmxMpOu8IPhS342wSz/i8wTeCpv/DB97cmnxBwOOB
9+jjF5F4Fn7L9dskEuHRdRKvrdWvSaNECtRIddWpHl0nxfOV5tem65V8XRHPqm9TIgEAtO1ND8c8
gJ3RJ9yVvmJDqp2EkcSHqYw9NrtkGRufvWwzDMFO5iArAxtsqxq9aw4SeanF/L75UqbWSqjgN/Hi
sb+U/c9m9j1uu3bY1ORTdpgDO3N3ZeDNicf7l2y2Q6ocuLpNo39GxtC/k13yIJtehr26UcWnD/1m
o+vLLhP1GvPnpDPGYzgLIFIBgUw8n90Osi8J+nKX5CfuUG7Pe5v6lM8GJ1PqWydtpqA6Nnha3c3t
k97b+oscHTvVOtXeU1APzV5agyaTt6FIZz+pgxM+1KF4SmcSGDYU3k7LEnulTLqxVjr0gIqyzneC
/PtK/mo1d8x33oiWt2zK0cwu9742bq2y/WnNr2YDQP0NaRybLppKrJ0r8J+PfvHdGB3ldDN5CbVN
5KjV+brnvZoBmb2OcL+OZDQF32gt1Bj1tCYEXc1WjbfMYIVcQXgq4zB7sqb4ff/EW9+QW9nTHG91
mfdq6qd0BOGftXBskw4BaPmJogzvVkt3V8Lo1Z09WfwHZOG0yNrWPbdJWLwoLXYLcyy2SOU+Iz+8
FInePY1DWG5L14g3slDoJ5mxyBLTO0mjjjy+lKo2fgJ99nzdt4P1MlaToagb9sb4I/mdcnb7ltdL
zBS/WG1ykY6afVwe7Cy3XkUyxADFvei+8iN/7ylNs40Cz3xM81RfuGBVvrf6xkyanzlch9e8eCQZ
XEAi/ONEUT72vB/KQS/Ei/cxOZYlryrkPllyAPsy14gc0q3z1ylvKBnhMRZs5GgPTbIqxm+us8hH
3tV9/juX+Dy2d2nkJKfOKiK01xrntcvwAkpb7XfsltSFp+HekbJJAghou5s0Et5L1vbPMqLOIl5Y
cdhuy7Tadm4e7bW0qx67OfkmIxyEJ3DQGc8l97RVO+uN4O7a8IIFmUYNM23lauHIe70d0+nYxjLF
LfYlG6I7Q0+ri3z4FLSYUF7k93Yeu7VaI3jX+jXP9/ki/vPT31Odvz7/Z7gNlR+NQt1ftZAMS2mU
QB2Q2vcOtaKJbh9lYJI8z+zxt47toyRGyLOg83kBMuE4reLGV8CS9biA58j+QE6Bh09u4liZaBTm
ofqcOIm3trlVbUezjTe2j6iyBBNLkHE8a9y0BfpEFYS1CFGjo82d9ZNjep9yN9HvZUsNhoWRx89J
RNZGs3P/wH27XgW5Y73CuP7uAJR7KL1GuUumflhkMMzuRlylyUEMD2HbN5D/uu8WSrWvNZk1sAv9
+Dk2umgZ1ekFZy1xV8Sw0CPXLe5qz5md+0Szr3k7zXiHXI9d1T8Nujqd0qj7TZv0/mmscn0Zt32w
sT2qCiXPuu+e3eAkCNoo0WJlV/nttxEfzsfMzEr+HoGxEppXf9X4ted66Xw2R9PfQgfOt3ZVdg+h
jU8yUN7XNDNWsq6ktugSjaIIL05cPSAaH++HIbLxKoKLIg88PkEoFhVyazNPaOZV9T+FzvOWCk1U
eV/Cwkdo01Dro+uM7T0lMR6lmJauDWuoNnXim/c1d6el8Ct342In5SxgbaPa1CXOI5L/9wYwuK+4
h9SLoixyHAfKcrYi2BSq+zm08v6b6yILXYm6WcdTF2/tWtWW3AHEZ8+2o0Vthv3vAXT4OqhEuOiM
5z43vZ9WrzzwUrzD89tdjQ6MhTHRl22rtQuRhe4WFxPvWAzNsLNd5eBPRb7WRljsadMvVNDVn6e8
GzY9uLgNjlS8geftvV6C32sAHX7rEnFxKbb+oOREzgZL+MAP3Q1yQe0slw+UG7YfAX/QAvNx6qEt
pKchCOMHeagqVTsqCRC+uStRFGS3M9dal1ahnYUzwj8Q5ZfBLS+VnZfPoHKftdrD0NbV1JcCO/Yi
0Jw7PS6b82jVF4gAQPqzOOYV7kesdjk26MGjB697HzhZZELELjDkIQHtrafQzl6FTda4xIB9I5vK
aN+7Ja+Htt6Lu87G6DNQ8vzVVGIsUdUuPOpedwam6YJ/zt6UxUKPswrNpqTEZwpLtLd+Sa9JSGKS
rplDZBu1sd/wkMpXvT++UBnJ7zETfmF30mDxE/NLmoR2EKLpP6kud2qg4YilR/13nrviIXN74zwM
zs5KzTBaIqhFQs8Egj4PqqMvHvrBcQ7llHyjxkiEQCFh70Xokl3bEYq4ixHW5MIf8n5dkln+xDam
WwO957E2N23D9paqp3X7HH3mTeSV41K0DRamHf6jx+upY3a8JrHjcpdi7k0CHlCurixDcYdtu3fI
m/FSjbF172btlrfPNWY/3wuhscOL22/CtPrL1GK1oBduvamj16mmvhvzpjN2Ma705pNwHfHSJKF3
qvwJ7nCVQqtIOkgkMbd0JPz8nSrwgS35OV8ypSsv+XzmmNol46Z/lF1ysC+abCuEESxlE3BTdqdo
9beEknDRONZznaj9XjQ24upz04mC6Ty6yddYye1ntIXFY9Zh9Da3ygLGJp5pHVYhg3LCbUNhH56/
naWJ0W/70P5667qF3WI9GMWUNrj6r5mO3RxB8f6s/NI9DFUT793O96CEDtkuMrXgLNCX34a1kdxR
Shw3RmlU95NbO2svQ9pDiODi8WTeFVmRHdEjbjFvML1dh7DoyUApdaOP6nQ/YJ6x9sF9IJmZID1t
CvW5TB+wBAZ14E7ZA7rW8a4363ofB157P2K7TN4rrV91Pz+rFb/0JAVboOXNb3HdGUuQetnFoOy6
A0il7voSx/EKI/i1RhZ1r9msJixlfmSIauk6hvbV5sVCV2v7h1tmOL9Y+CaSVLwIQ1kjLlL+NCGV
hdwLX4OeT4gHSHGx8qjb1WN75/JT2ia6K7YDyvgX1XHJLdih/lm1mm+6ncU/c/sMShOBBX7MF5va
86sTYuJe9VrziNxLt6nStji5Q330YmqCfqA0FxhGsz8plYCqwFilqNMfashrlpezJ7FdM99ALyyO
02RYZx0cySr0hPbFFOOZHAii/Qi9c8veNKpdfY1Ca1oLV60OpCmdx7wRP+BWcKOkas8bcWM/ZE0X
H40oQMkv68e7zJtfXyzrW6yVAbSMdtxpYdtt7YAtEpJFD92YB797wOQWWp6Nj2NmChDmtYq1cY87
amBTICEislsAplWRPeiiKcABNDvVCdK9M3n2Xpvi4sT/ZbId1da+98zKW0VilqsaYm836hE2cCVw
/AHzz2fLNJuLUw+HBGaqMMTCqCj3BkObYkVa6VsqyO1agrswiS9WtoiqvYR+dQibgxRxW0StgH41
nbvo0DR9VtU+f1T9gpQpTp1W3adLw+zFvuu0YI3tVf4KEeMHVZfhUnlQOwoj/B7N91wr8RZlr5TL
SCcPO3qqve+jftwOfZI/BrrACLDosP3yasQ8O+2HQsmiUiPnpVLNaa1pyas71uWqmN1Wccf0LhDs
MYaO+aJiuaMrCxJB2mqqnXId+rV3kYGeZ5tbvH69xa0PZTf4LRY3lnkVGZZag31xr2tfF0ttbRuA
aujF9HlU8Hx1izI/KwEJQPiB7J97Iz15sfcbrvfeOTJ4vw6bp8kwsLaedARrPVjuuLU7nqudsWc3
lhP62kBPEMX30kbf53063pfzIdrlY5ZveDmOdiVvCji5d/pn5E6/GvUw/KQ+N4FUZqPC23atpNmi
ab1iLch9c7tMg+mgpNyoTcV6GLiP7NRRiVdpZWsvdhw4Oz9RckQac36vWvoFzAymQm7Dhkstx9Pk
gx7JDMvZxLYxoAeUFBtXHZ1TUXVdj5JS92QVTraTfbeD1rh/hDSuTl7NAf7FbgRFwqb57DaiWeSO
GX3qEXVf9Rnu7YmHFSp4pAY8N+aCExQBo8/B9yAEKfRKLKaoPePYzisgGaqnjDrTAlL2sJd9WmbY
i35qIRUr7iU2IucHtShcEJatH7iPgcEuOdLVr6qijAeQp9PBVAAYLXy0k6NxTk1UimAjmHxRmih9
FWoIYB040AxcdkmAhwdQ6T0CaIa9TAa3Xttg6K0woiAZZNFJxdd1H034DrmlqqwqjNAp7Xn+4+iI
x8AOznCjgxBxIIUES9Jtfa0uHsinQUlWqnyhaPi8Tza7Jii19YtdjPF5IK9BKqStX5KycO+8xHzm
+2M/T7PdEXTwPxjizqwWc6OC4R6Xr6qeArAkiMuBuGr8u7b8XTbsMFTXhSOSlePU0yVBGmthaO0A
M8GYLtc+1D62euqCvZhD5ABvC2ikKGjA0FOKOFmqVs4GeBZQGzynOnVd+naWGmWyRjbSWiiRwDlP
xlxPuRPxvUrVfoNkPrqIFpKTigq1O9M8/ywPfA28fQfTykBb5GzVNg+ALH5oKyXh589tkR2s86BN
mJD5/GX2Vm05D7KvdYuDnjTTrohdHYEpmF1dalOFH1CDU3M0VarxjqqTcVHH0Voafhg8hHzq7eiM
6U7h1bLSgwk22jinEO5BsK56S8WIFlmqo1fqcHFi87WH1HcO+++jUVBo7TDi9lwSt2WUOIfGb9iL
zWdagnzOtVO25aF17qjyjpu+i3ChslVKFCVMSKGkr34SJr9hJjAroijtJ+732rKN/eAJLEq0NuPa
v7dVvhRR8pWXKwrwXQ14v7N4tMxNeRCeDqrW8sgOwGtjSB8c+5CLlSJS/WI0j5HZQGxUbaRXfP7A
SCKgnKx6dbr3bWyP80nDdaqcyAeYiYWx16QYD/JQhVAC2W11Gy1Q3/rqtuso2OjVfkhr8xonNO2O
gp59SgrL25TxjBN3NPPQRmRaPDSsn7XQbh5FIxYqIrjPptOvvURVHuaNut812mcDxOqJBAGe3nPT
KrMMdzARbzK9jPHU6nHAKJH/3yLBlFKLLX53/Rhj71yIA7+1iDdmc3iwUNJYjh4GmBae5cekVj6F
cZE8ChiSZlc3z8E41s8FaKTSaLW7MlDqZ88Q1rJHo5o7LE1cWPyt1pOa8Vv/zioAVUHd8u/y2P6u
TVP8Ocjieh+pIRUhL0g+27Bl1qZoop0chRGBdmdolqBXGMVmApXbRHnCflB95PkBjIXuwenhLYaF
vbB50Tw6ygRgsMep2jKadIWKiA1jKmkQbAI9Bg/cfslIJeBf4aor8vqMjqq2LQse70riWKRYQvQ7
gYmu5Vzd64NtqZXd+jq3A3TG05483xzMDq/B8BdkvBxNenJ/5jhV1yYwLR5YI4bZMjgXKfXNwUTO
cL6uGiT5uu5IjF3nDoO/cihob2Ww0WOXWoeufx1N7aZD3wIv9evcCBvpqqckJP8JyRQqSyqsyRYz
np3leP19j/T9Joum8uQmR9An0bPSLHtNFc+K5vTPWT18gkXlnQszH3ZVD3lTMQZx37VI0EW9B3dI
wXRK9rXa12pCT+3a1SNWcGdSbPbVEp3bmDdmgObhwRWuuJfxeY0ZPe/P0dbNh2Xm5IItXuSsgE+n
xyCA+A3r7fec5NTXsgz1BSgP6z7zrXgXDe6hbSfE+qzkpVOT4DN8ZP2AhQWK194QfK6Ttt2Qax83
chTwQLOkRugd5Ghh1k8Zvq2XIHKNTx0+pBmevGGhrkph1SiG2PWqgbe6bWKKnHhaIIPklbiDrGPL
+eM0nU9NLav05buAd6dmppWbZCR9EFiPPiTMTzb/vCfPBMY7eMEng2/bg58WB9lSLGHex8H4KFvx
lCOBmovfZavmHw19O6oot1bhp6lGO8gdqNHJVeN2MjY+yJRVbCvG/eirbwdT2TuKCO5v3Wz4Szz0
ghcZdOtPzU5bhyOV4g8DRRBjTOfDFrgFyxDyEbzroGMmfl3O73lhtGpNe4EPv4lEO766k+2vphZQ
86jl6lnVSXeBnV65aL3Af6/DZTSGxZ084Kv0dpYalsvPO+cZ7qATIke1X2dpkXnroYdQ8mFABstR
0SnBu1HIPtiv2KIhK0Hu9bpq07iLtJkA7nWQikmwjFN+QC7s7RCzVcD0mIM8uw3c4m4DH+L+Rcht
+QlAfLKQ69/myeYt5nalfxHyYanb3L/9lH97tdsnuIV8WL4JZmDeh+EPV7otc/swH5a5hfxvf4+/
XeafrySnyU+p9WO16cLo8fZPkP235t9e4m9DbgMf/hD/+1K3f8aHpW5/sP/pah8+wf8095//Ln+7
1D9/UuQdanaHRrFEIIStHa6A+UEe/qH9bohSFLPy1H2bdW13ZlJcV7m2rxPeTfuPV5Cdcqn3s/7+
E92ueotRqTtP69vI+5X+r9fnZYZXb2HG7M5vV7yuer3O7brve/+v171e8f2/RF69hQNhVaLf3K56
+1Qf+m7Njx/0b6fIgXcf/baEHEnn//IPfXLgX/T9i5D/fSkw9d1qxOFnYcZjc9cNobOuQcQvZTPs
Z8kAM29A7jAKRstaqpXrrxS3KfRt2mDq19QeO8p5WAYOYwAmDvDKCZJ6fdALPJtWcjjo16aZemcw
vzDoZFc/eemx8tgFlnqpb/XRcFYmRaUlvL8lZQaglySnj1czN+nrJp3b4Owh6SlPrWFKlOXNz013
3ibeum5WcL5vxKgcN+lXP2qUvel71jLPsmRLTYp8lJoVj6Ayd2aVt3eILeWPCtmXk+W1Fzkmoyp+
uRvProcVtPD8UYbpCVZiIcmWgwzRfZUtUs7WlFVlQFoWYLjMWFvcFvqXV9fd/uJYuk8S9T9c2RtR
XtL9b0FukIHLXXGeQGKNCxvtj7NsYzYZLofUexu+DZi/QmxTIaQYCCnE2zQ5Vx5knPdrFQtP5U1h
Qt7VShgtRh1TBZCn8kCWEJHSW/tdUOK6Z9CX4/bdHJCnf4S/60VcMXWXg6EKZPrQ8Mflzb7rtci5
k2cp3hV9n3f4bf+pnw1RtGJ/ynfozwPp0IanPglQa/hjDRkhDyWvt6hA2f321ifPwtTpd9Agf3zo
l4uUjXusy8k+yEHZ5aRik6mj2FeasMBMUifEyMniT+Qsc7v2rv1yUPbLs9uhm+u8sjlJATx56lJM
8ev4ba6c1piRv4qMusXzLBs2QAD6ZRRPurdAX6+5LCqNJAmmRgrfWiDUpO3sYRN7RXsRgdpeaq10
Dk7vPsuuWz/yW89W1rq8axAqDxlw5I1tBv1ynGfKvus15Eq3Tnkd1wnG63XkgFpOX7KibraSpivP
0IF6eOPrfqDuIsLnlYvr2PVccnYlexdZWNAO7cpDlzOkhntQW8NI0TWvsuagVIrNua+o9Z/OW82o
1aUM99u6H46tptuLoOkzLOWNN+50onSeS3YDGvXtYJQNYp1k82XXu5CPzGs5HsQudOx3oYbiCzld
ErGRL1hE6PxjnEbO2jQgSjepax/DGRSBQ6T6W1agDjQ7adwiQlvTEA0WGK7vP4B+kgzw+UZ2OrNb
KPxXiwTIqviFDULT6JjbAZWjOQPIL+UxooqKcCWyePKAIHuGr1zbX0XzSqknPce1VMOucUAtxBrV
kwbpuLJ5mBUKNlFbx6sQqXesL5wkBw6SxSvhe/VDKcb6QfZpc18HqRvLIXK0G9mWwx/WGdT4vun8
YN/bjTj1qtWfPEGFeCHbMSr0R1e/K7piyFfXAZJP4AEGp/sWYm5D4V7v0V8OytVthS6P39b60BfO
6/n63YduW42UraIPD90vM9B3z5U3F9Han3B+hyt0e5zIs394Il0fMsKP1GUA6GkJww99XIWKaZZG
nwW8sG0+m8rJQ/rrbJSmcre2HO5Fcp3xoV82eYPutyD/vzSic6cFiU9YUx4k5syMlPPtkPvNW9MM
2kUHTOQkB2X/dW4PG2cZTPW0vk0jq+6v+rLSlle1WxPCITQogRigaUQRIGCtWitO82qMXRYc2twR
pzzOeTGNmmofT2m1T4zUVR+FRe5AHdx8KWPqOTCRVIXRAxndUXUjD3knu9xQL5ZsRgXyII2mZktP
t9ErHpxpx2NOu4fMqt/LswwfUH2KuvOtX8e67ZTpFtpFhHoqoNqFNpTW1uFjQ/Gj83Ygrce/BNT3
KlK8uTIwD0emh1Tlr6vJvma+5FAolGS42u0DhHXenHpcyGXUu/48rUDH4IsnJn0/pVG1JU+tPnld
hlCl4tvfdew8wi4T39w2F8saUv/F/xUbGc70IVY4X2ouk1boKQcaJYCuQRwt9RrSSXmwM9BrEtfh
yo7ISIJ0eOsrIFYVQ4XDzjzjOlmuI3C63/hV6C6aeaRGx0xbyRXtIdzJkI9T5rWh1kaovjNDjhZW
tUp1xxnsezDr+dptEBrmv87+bofwRLSk+hraMboeVpPeV3WC9y9mhhsLnsuzjJVyLX+OVfvJokwD
9EHRa2XhaDySJGegwfUAMkxCc4YRqwa6anJUsg3kqOMCdJCjcm7RUYdUPcP06qXPOkuTOvminl0O
yNeTga/AT92acrSanajkaFbgKlObAJoaDZVfr1uYftrcI1QCg2c+uw3c+sJ5FASHhsIFbAUZJw8C
NebrANyN7xMVvkkIiqi3CfISH1aSlxhRO0ERmoVl8O3a6fyhQF815wpYk+GY5doegeNF9hC/woPC
DkZ9DfgDUCyMkBoWnfZaWRogq3J8GgsBP09JUirhgfbq5KpD8VP1z0E6qRgg8oWdp8tV8zav9wP5
3n+3qj/oaGMoCv4+bB73lnCtreb3MLPBZy3QD+tPkR4Fn8Ny2gcV2f7WjafnoiqWwyyMBn+uuNM7
bKOCOQrSIntnG48ZOeolesU/hSXlqFwSVp44ydHIVN8tmY85hWLWcNviOyWFlAqDV4Cgd7pHFcHx
feeG9gazK/uTMkV38jl8i0gBfu7LyLE2YWMhumyiTiUW9WRVW7lPnuLIOJpOvvywV4ZUyQ58UlXj
aMVvo299ciRq6ncj48DjZ3HdqlPw2RlF85TM9o1GmqKiYzaHVhWKuPvVpCganOVhyp095OjybCv4
2bFQsWs0N3qUBw+AR5mAxZMttC30c2W2R6M3MYDJxmzYZp3ouckyYeL3/+hkabuc/be2BVJ0mMS0
6qFsO+csQ0bdF3e2O21vE3R7SnbcQWHVywm+WljLFvn0a8z1ulNyXxZFeF3EQN7xPhwpfMpP4QDD
x7bdtxYyVh5ATacrsE1iY87LT4pbLgdcEZ6UdKXGGKcUXSOexqDWl5HA+Fb2DSBuT6Civnuz3qvs
qgoTqaBMPTtzlwCdvklqm13k3Cx56Xs0rC9yTIabMTxSL4Oy06q+eRgz/xXtEHH0gkAcR38AhS5P
5YHbu6Lga/Er4GNU9WtExsimX7RBtZBtpM6itW5N/XXNW0xWxKO/vM2W61r1+PY5rkvIdpk5z6qo
g+2HELtReaIG3kto1TipdJ55cHslAjs4qZzKw60tx2WkHHaQynqLlG37FnkdkqEUJMalFqAzIoPk
GvLsdkm8CRRj+R+vJiN5Rw1RHQSZqOrNcO8gMLiKBy1Zy2bvhfT1xnDfu5OzEGhQbD4M+CL9HlJv
2X/sL4ZDWGbasc7r1MZOhUUG90kfS3EX6EELOClzNh5vlg+I2tcLv57EXjblIencR9Xs45NsVXGs
PXTWsMoxELov5pZnBsEDxMzblAoVjnPXWTt/bKZo6XUtKgNe9lWD/h0t0XiZ+InoiP3J6fOFBzMU
mybKwClV9RJ4j3ioHTV8gggArtJ/kgcjtlsQRJZ/SOc+twGoOk0K5i5zk2p9d58H+qEyvbcJeg+E
wcJIUHZBRcvWztQjGzvHg73NT33h/LzFQw0E3mXjbjcHVH01LoM+HHeyObVlBxjNjpayqbip8ZiX
n7IkfbsaqkgV6Uvb2Rtpm4C6KQySNu7sW4aWaMy/LA5WSKzjWDb3RYUFiPjWNvcGRDm0+gnw5wAZ
JZvyYER2DI6mCFYfBm5NvFvMTWjZYAQ/GZqLT85oBFiluBSbhrRYWgAfV61opg1V+PDJd6PwQY3c
RTyW2V9G5VwTSx4Zmxpu8CTnQ+7/OF9GhIjTXiNuV/h1fTl4WwNQMFq+gNA9pP43VoiGV1Jjobew
Ie+cXaVdw8wIEBKwxO91GweHeMZYL2R0Z0fOcgyN4SIPLaqp59JvkLVvx0tuQ/LIYj/bys+ExDSW
DFZ9urZcymiNYg2LRP45fo3KT5f9h9GUlNi7ud08V8x/ulxNrB216gCGUwr1JinrA3BBtKUAwD4O
4TKN5oL/3FOosXewh/ynHLoG1X63Tis3Wt/mBKJIF2MfvK0jBxAz/v+4zu3aw3//PF0/qUvDQqGs
Si3jVDT6to91a9/6BvuttO+N01ixDFuv1DilthEfBijA2EIaJ9kl5Og1RoZXkHLWWuvBJZmnyEi5
tmwqA+4RqypA8KlNqnEtO+Xw9YoyfICEtIZ8VS8iN0re7tLlCM5nUZrGuMMTY437XWQuSWqYh6jK
LKDb3PPbgEceFhO0PXl/l+PkckZ3XVZtu3vb1/hDtCfLp9zxAwnu3S51N0PRGmgd/9GnzgP438HM
qfVrf47yDmbJcwgO5l963Sr3cr7skhM0vj4rvinIoszz5YDoM/dk66OyibMBPocoT2AlqtOkWeXp
PzXlgAwZUbW26wlq7X+PlSulUfDVsVFEq+2nUjGUpTwzAa1cz/K5r0wV60me/Ys4/GAVUMEkM910
/UEbSzZ1YLxKHgGYnfdxskse6rAP3tlwp0ALUt9Ati0LzpoTlJ/hGi9MMwPjPJgGAOb4yZi7/ez/
sfZmzW3rTLToL2IVAc6vEqlZlmUnduIXVqbNeQQn8Nefhaa35TjZ372n6rywiO4GqDgSSXSvXqvP
DhJ76TUNrQat9+BI0gBgnqtnzpCERxYIhKMqGG/0yxoz3mnuUwd0mmhWesYhw8/WxHsMFC7sAnpv
26p2HkRoQ7nsNgTv/H6IQGiy1YS3eCOQlV1T27ROoAif7mfQpFjS6I8gQZP3oYmDSDSwYDcJ952h
xs1rSu3sNLuvE2gWHVwjX6bSiOZPVpYGDqA0fu02OXKdvdxWLDGuNRqtgr5Gnsy0LEjqKVuomd26
rmyxhJBDYoEVmNnKQ83lrz6y2AGpYeMKUtODnsb6mfWdm6yrZ4lesWunXLLvtDOzp11nOF4CIe1C
HjKN/7NEmmjWAjrdrNZ0zduHySNwfaeAxdTAsB/Jnndet24g8bFdlrp9GHLTB0ydfPkgt+WqZ+Zl
zr5MeQTCBGzsDLWfdBNt2AHqj74tDVv61c3I5AzcLe0XKRyYb0SCtH6JuS1xc9xst2Wg9pOuZvxO
oXU/PSGF9oyGSu1TV0lrW/VmveuKNv8EJr/vHMDHH78HTAkEL9oIaRnFpDFJHX0yBoi8iAxQj23D
t5vi/dBUQwomLwXfhuT9MLeyAU/vgLFej71lnIsMeKApdL8A38rCQ8RAl44mHrB8tbUmkaZJzTNy
u8aZosXU+VlrjMeq+yevLPMQg+LpiE5S/Fc1GnQq0RlatSARgxU65tMRKSHyShVCZ3RoBZqkFs/H
sZ10xsEefkDSzEZftIqj5WiMJFKPVujmkMoIdO1RNhRog8bBmFms7aYGCfsZz5H1YDWl+0+em8UR
aOAaqc+kKI4CiKh15oRsTZOEm3tB0vfoigMKVjPP0GpG1/oo0QGoI7+qhmCNkhcvDnuIkHuvXksf
2usMaYAzGvCeseusvvRFOq9YlYTPfQ84Ehsq+Rw2ibXyOlE+hw5kB6sq8qCiILSVZqFntzfQ0YSy
gXdgUKdd+rTNNA2XISOqB7DVvBvevNRX9/93bp5HydoZsSXvPIn7Vw94jNEmDO8KnnO2zQo2V6HY
JWqGxzFqArJNgFzO/uJWU4qhYkGrVjDR0BV4jLeB22r1DvQpbpChbfcrz9IngRaDqz40/DIWTb4i
e1kMpl/ogJF7CtSL9me8mrEv4dx0B/wBBJRKiuwrutvESkReeAcs4PxQa92V7BEvmk0emhYSY7hI
IrpNbwJO1IFn8zl5MeJ0+jnOEeQKcFu7DnU376B+0ux0s4gesB0Eht4u7Z/JC+/Af0KRoDeTVzsF
LczrmzX4JtH5BE1HHxQWOXqg3uTnyYhWgzyQ0snPQOM5l7LRtLUWWXiavZ1FJVKlZEvezm7e5Syd
qnNfghwriexrjLfXPb6Lxh0d0MRu3llpCNVGKAeuPjhoKNPwWteFu6fYWwR43pEJs4A5HfLoAeR+
5SNr8zQIdcD+K4HGsVSr67U1OPmPbkrXsymnlwjqYsHcZu8jhCqR/M8I4onK02RdJLF8MSMNDR8l
qDa3YLcp8CvS9PgSqg2HiD3Ht3Rwgi0iyjFtThy1DSF/GKG/QUusowfO0N73lIO8Xu7iR5O3Z6nV
LZpC1J7m3TS1NmrA01G0505J7fIBCV+j8eoHCWDifnQ1vpnmWntCBmuJMND0syokiIfsFC1RJerD
TPGtQwX8G0rP7Ahm3e4BPIryDtznO6PEx17rlaw2luSjT7F0MPT8Gyjs2JFGTZ/M6KkcduBzF/fY
XK6HuUVZMoSYGwnldgJ5uMpAdmQWnfzs8NKnFmjQo2I7DDkVn7qcXe6wlWvb+hkNius8ZoP2mIRS
BmDdr2x0yoAWlw6xresHzVIHYM0L3EVwCmytydFS0H8vcG9EpUB5KFz1tP/XaRlBBLJFOyz6Xhs5
XRN1vwbZl4UaTm5hW4/GhfLXHHbl5ibpOQN3C3W/BlqB0tmR/aPqJ4WUqTEdcxmbqxksHD4FkuO2
FJ1Fmdimb0t9CMvci+axQiRbUK7w1O8Ky+86u7y36hwbTTNLty3vcl/wBDtNPUfjfK9DZ9Rsv491
4W34oM+QIoA+NWlXk63zhnk9aZO4kuM/bbqaiw4/tKbeYmhK3opx3cuJ+VR4vBFEL2XLd3XMGOpF
m3AcP1PVcnEv3NF/ni/lTdOAJN3COd1Xvb0Zqv6zm/ggv1xZfMrPoxyGOMg0tHo65R/DTHUZlyMy
dPnQbWn0FtrhdfPSqsObnVakEdkp4i2e7KYSSHqLp0tSqPdiNyBgqkGOiV0yDlUd2oEY2nl1s9GZ
4s8888oDjS3FWC54CdGv/zqvc0c0BVHkmDWQ0hozJ6ia7H3MbcUOxGtbVKN+Qi/BPjSNdbf8PWgI
1iu0ReMPcPsXocq2hJHJLR1UAd6mLkPyfLAh4/stjNpmxfioB6LDnY3YBWph/ASgfrhEgBYDw8pW
xEEgoqY4mSZ4QimKJjnRAPYFRWX+56ROZOfXUglLGJS+zRLtbnUmoSEVQSoyq+3pTOMI8jibQaKU
SDZNxbwPRNd1gLuVs8wmN3LCDJVF5N+AvTZAPJT+MlF522ulNO7pMHeD4zujiIKbrUV7HUqIerQq
St3EthhS7aMSDqMDstXgW22R8y6nEAyOSjgstjMDYtQvFPDO3A9sAzrbYk222xrIyQH3JBxnWYMc
dsm8M4/wqqku1b9dDyigfDPP5vjRgXeOHyi9Dvvb4o2Hn0Ft9vjyeXwHBiVQwighV5AatleDV+iz
dsyLKCHwCnHI9qoCyEQBdEid9yYKVRMBVraWib+vdVv+97Vk1X3xkpQdXB6vHNsSD3RIWQXFexb2
r7o2XQVSJD575r7X8+5hGArvfihilaOClswYQV811BG9jJG4Qi2+ZK/RDtpx7itsZT5G365HM3S1
PtmkOXn3E9anUV+z56SIn6csca7TiNe9JjPiPQ2pdcebnSO60MSZeniK1IuuKTvSgIJiMNOjl9H8
lKi+H7IjOtxmA1BTrYVmsHUP6TyfCfxyaAbFoAP59VK3pdSlHCRxIbuND8O6Kr6GLfr81Bo6Oq9O
Iy5TeKqypYflJlLE8Tlw+vdxMdy1cy6PZKJDDVanLUSxOcgcEYbMI7jkU8TpVi+PmeY0h2YyUwdK
wpDd3tFWIqNHHJ3SARyOod8xxla0TSEbbUvo7Ga7zfhgowVMVP1Wulv1QYwGUECGwBf2jjQMzaLO
vtXz40InhnbXV8KwSraBZXFQZA4QF9xo6J/cgOHT+DxndbFBm0G2aVQ19eaVEf8xMSBoUNJL1uhT
coIPMHkakrdGyXHx3mDyBKdHlTZe5n5wLEspbzbjmwxtQ2S30EUETaOnuQZTV8jA6O8OzHoKe/4S
gnXpQs6+4yuQ5PFPTdF6D5LHWzLHBYT4jBF9uBNP7Kep0sW+1OvMJ68VCS2IvBR1NHWBENrHywWW
JSfnwwVQTHx3gcQV7gZUpkC9os2lO1lxtsYQaRcaFhYAfZLxdZ4NBxB4uqc+lIkvrCT53qCRY+bg
P4UQnLkZeWWD1KLKPk9ae6UAACgdkF1ExuU2E/KA8feGYRPsheaXfC6sDcRd8LWywFqfTwX4YRJ8
7QYFdrkdyFZCcwX0tuX2ZveSdtw0AEoizwVxsA9TaagRmFLNRZ8u9KLeFpYPaYIvk9VHbb3qlT4F
HeyqR6KKTtsUEKxOHW5ussk5iv15RCKIHB+XWNapWxSKkYX2Dd7ap9th7AdxGGpAl97sEdBIJ2MC
0Z7/7ylaDodZvIupumTaZp33fYim6g5cyfzcahsagBoaMs82XscXe1NsyU4WOuvUnDET/Ix3m5s5
gqAkOO1QZP1t0Xfr3ey/LRpBEGsoReI6a47OKbWnoA2IFbr2dpqyl2WLQoUTdfiw/0Cj8BeIfgFP
q5zAl/FNkk7IFv8e66jVmjh5WXZA5F32M0Mz+gA4ucfUKBqkdMr2UeRo4NO1Gc0oReOAR7hxPkkb
nekgrPkHEnbuZ4b7J3J4LDzNadseuQEgJPSLjEf8zcdVrHX6T627kM6XmmM1/HVOyLTwJKIE0txZ
JQM2yrUsKuyKkdF+6XB/Xg0gcbm0YgCdhx5h9xUX84twwP0Avki5zgW4HJ1RVj4qKukF0ONpb7tS
23JHVFeXeQ12PujDMjzQLSvyMJmM99Mg+JcPk1jXamBbNatr14L3wJXc2ZujJwuoTuAFEv1BrbPJ
rNJ4ytrpLpdu/iMzMnRS4u3tAfyaLXpMERFruvHUjsMd5c/+FvG2xn9GoInNXZfoAvbdPvsMXori
noAOfaCjuvVkSdGiASz+RICKKtbtwwSOrQXmUNQGoJ5Qw9gYE9irevDtbmujHNZVZUJtWyEh0jJZ
FqX5nU+LSqAlaVHCUKCx01kW7ZnsgxSiJYAW4zVFd8b7SG/KE7QNsAOBONkyJJF64o1lMCF3AoYV
9bpDdmVqU7080RJv65AJgp5rJ9UY/syg77cBekTjFUg+otNs8+wilJBeH8fljz4GYqrzvBc566Gf
Y6O1RFidPqxigHQ8IO02tkjRQPWWTwUdgLhUdc7ggIycpPzpzWiBBxsylxq2LjQbRZtmxcH5oB7I
ke1X04z0miyKS1GDS5R0zfsmnQCo+tPR2hr2EsoRIaO2zMgGD99i5YjS2jxxAzzE5wmpqqISunh8
ze+MhlNsJhSoSe/ODwepf+uyZyiFFj+Q6dPXiSfnOwZ80wkN7KAIew0ohyRocw14Pi11t7LrN5be
OUdbhpbjI12SbUoQKQJlBI15cicad44J/j2gH4JeZY7Wu33O0cRO/zLArAMD6P/nfgLTx80ObpzA
zLP4+S/xtrLzxKuAbBTgIqtA75FnLX6lKidJY92N2hXKxhYE7ZC78Go2rUy76CAZ2xjPApWXtkMS
EsmBu7jt6xWxbIJnBZRWGvgOaWja5v+e1DAT4LxSnpGkqkB/qw4aeCoBL4R+Rjf/a1OOFDJlUIQZ
AXvS7UCC3bhmbnNKhZTXWB3KyQpEXYHdXY3oAMC/mQi8dCqLV/T6pUetmEagdAQfB5B9kESOjjdT
OrXFcRz0r2Sig9171d7VebfMFEkb78vW+gWJnv4I7k/IGPVTNkActOrXIEK3UGMaa+TblZE8FEln
SziNzaj4Vea6DrxMNp2wZWJBMw/jirCWbET3Dd7L4aExxdAZHcCSBt6C7HQzg74XAM66718ntAIS
282sXzLuQMpI6zwH92SN4y/Xt2Egm8j108yQn8QQI49qeVeuA8sVTzXYQ22mHck5j7qOhkoIrZPX
Bf3TDqLV4Zq8Lh41Z1s639BZLD9Z4IJ+hBxA1bZtv65a7dKM4BajyMpCd3YjS31P6/AWPx1hjTIg
Lxf9eGDodwUbJj4RcBzpfcrrAy1LEUBCgrBPax5olJQgosSWsznRashZ9SCxbyRotGzojZrQw7PY
gG3YHPPPIZpZUfBIQBMFJdLdiC/y3gCN7hld2bg1t1H9qQE5xkofocxW4Y8WIuETQS5I+HqUTrs+
KgG4UDlVbKfZOkniBqx4GBa8io0V0AzZGQ8l8LXUJpptNNPx0y5l6zwsfguMHYgAhE2x0csGKsCq
BKepElyoSnM5ckDeMHV3ZCKnLUBgo3vmuKEIctg9iJxoPtluizCrB0a36O/IrgtthCQNNLPQr89O
bd+UuzoOr+GsmaD+IkqrqOAgsmLgSJ3D9EeBZznIVZQnFh5OoQWTbWxoB6/ICO5mhNPpEgrqyjLo
e5SlIE/te95zXHXycksBSM1EW0CYaDtKHJAjEeYEIWzR+rjBGvfkyLlAzbtizyDIyA9OVZW48Xl8
axa9d1d30DUorASCCuE8r/XWSZ+70a1WzlyE3xq3uRtHJORX0/xSY8OHv2rVoYNkaH5lZvFkjVn5
0mv4r0X/svyM/UDhx2Uurv1QISFgWuzsxtO8k5HTHxrdG6HKy/+4cjWZ769sqStrcX1Xywp5lip/
QdH+/ZWHPntK60Jfp6U5XOak3IDEDGzcs6ltzUpq34wR33OvzzjIsFs3AMW/d0LP/3BAHZ1tjTHV
7zMQmq0d0dRfLNE/K9A25v8DaiNUOufsm8Y0/TkanMzn+NHfR3mobdG/nR6SLBXnqUvnwPLm6pMT
hyCMjk32HUIarx+D4WNoYRR97w0kAT98DDl7f3yMxHSr3z5Gixebs4H35HU/4ffcjJCvQBGi+AQq
2OpqdLitqJHp6TgAy1c6srwjE962hO8Jo9/SkKbHM7BKNOyMaZmOvm5HrNVUNAagxxykyM5sJv5g
xNZjWLHiiq0WgAmd9Qg9AetxiFQSBiJIR7K1UaRQv4rrCiTHj0AYFVc7fJ0OSTDUExML2QSz1099
Z74ehDrLAH+3tQHoUjWyk2FGbiU3kDhVHpDzQLWH6XsdLJU+6TqYDNkFlEDmE9hgoamn/yAz1EUh
FaOiSKeGospZylPd6Fe8t4TrpK7BhylHsz0NimWFDrwbBrwfgww6Af3j/uaANAKi9bdoObVB1YU7
yHX2awP5sz0V7/IM3FdgmHBBhgqcNXnBee3tqfBX8BlyvC7oZe0wDBbgwDzG8SoMR3dbJaw1fNJ7
Z8oITQV3S8LuJBZPZ+TlYHFbdcrbdMDO9GMH1XWQhF3m2PjEiaVWjaStfyIKW/Kp0c2nIvW3yN/n
QWB4iayN1kAjGWBh4WjJIOvAoUSvgMvbIBmnpIZOiHpZpFI5HZZoszPQ5YvS/O3gSU0Gssbb7xjb
u9TUDIAUEvkCYJdf5172LJO2Rqsf7MRNmyUemCyafLG7UjGMuaF8UfZbPOPmL7y+jbiHIfcyKcZ2
OnQZR7fI2CdIt8F280YqrnC6GWAH2i2WeRHfRQwPrq4b0WkhnemL54WRPxkFP1B1x6nu51mK5w9R
o5Oq2uIhxw7+quE/rTdsFC7cxDF9t4xR4FSarKMhpmsj8V9KZY2BY89G5bXJ0JxrburGI1h2Ag3P
G2imWP1Jy7FfI6UanjO8zvEYTURKxwayLyWg6bE4krfLrYMEbcVDFMUmrUHmAdKip7jAGrSkgTwY
8EhZsSriKoOCVR8/1rJpQL8DoFJjJPFjBeJ+kLW463kC++y6MQZoGoahs2lM+9WbYVtNU8n0t/kq
gpwOGuwCC5o06B1ona5W/xSxEJg7ldmc8E8RC2e5bsXtibyzqoyTF9VxBMfgN7956ddEw9jh7+f+
LZh+a7irZafxWCbOtC5tT/ukRfKPMznxV9v4dvYhTkuh5T6JdtqKMjOO8eSCdEd9aYGDeJD1JB+t
oTOOdS9zqBriy9mC7tvA7uWdnb7M4b/xYwou0HmoRlsPattBgggkJsdZxPwoeWf7kIQ3VmS7Of42
RC6BNyuad3Mb5Wz7XQyF7A8OptbP8cT1O9eAxJfG4gsdiir/hP5VB4jHf010Bl43bw1O+TyoSC+T
jHUqQJtiu6BA+z06iQF2z+3vN7Mho+R2hcKpXq/gWMBuKdY4b82jOA9oxi3Y1orHaCz2mgaWTXQv
paummNJNB5VPaMm5fN/NenOnq0qvFhfeUe8BMVCVXjxpxYNAzgkyCw10W1UEOQph7hl6yJZJaC/u
fQFxM8nm8A5ypN1Ky736a1ejHGnxIj4W4VA/Q49ssbcSKkUQJDKDJmubrzXeVRmrqgejDMFWVEgg
jZV9UNPRARXdpjeQXH2M7P4JIheVD+297HHUkW6hM7KNyiaVjc7+38RpFdILpQ6u6WmK2dozZtDt
qzuatZ0H2X0xeSyPUgdmmaxZXrD1NOKOUscG9CuCfgYJtgcRHg0EeZtWpGxLQhezY9xZrNIfsmLK
7hPBf5KZotzE1belacovKkr3nK1RAA9TaeYj3jXLI7NwE0A93nokWxXH/oQmx6thGdZjCqFm3wHq
eksRNMGUSHcqAdhHsqkJgw321iUP4PIoAYgvC8DaHT8DLt3uw6HlQaxSXw7sVme9t1fYFr2o+L/Z
xzmH+mwTruIp7u+ycnQ3GR+qoCrj4jNoDI0ddCm9dRx2xecxbtG07ETOSvMwTOcQSYka9JgUzAzw
+QzFeEfOrE7nhwwkZBFenUbobPlFVPFPvB+T6+h0427IbFdHGs7uDjUelvlqZFG4N40ts4QYfpJD
q0B3dSz41B2WcMj2QW8GIlRATzVgYZnr6c5Mqv658+3JHJ91TXQQnJryFQ2julcMkxpkYJUXqqQ1
xBXQykLDYoKCWWSNj6hMe1e3t89kxl8XDEURQO511mJJFypoBYRgduR1mHwJTdltshz7u9vjFtmR
XK4SZEigBfDuMUxP29vDN5wC1dT7LoB8MSmwwDlD5mV5VtNEjhx0AjKkkwl2d+wh2bgZVJWt6Kfu
IZnDTdfH0YVMve5C7zhuf5KPTLdJN9vvk7ppbo6sH39S/P/tpKQHWgxsD/hovXCRJ3Wmi5dGgHrU
YjSa77KNjlqKt83HMuyqT2UW/sPUW1fjtMnKxcvkGXSCxjK0fx+S9xaMjJU434Zjho4zlkeN72n7
0FSdxZPhzvcYRdRnPPx1ZDhluRpzu3kAJISvrSLmV5czuYGsdHsCEdxwGAXEcjzHFRfklw1fA2Di
89xASENWTfvdbeK9YMDbrirAucFPAKHQwvgO5Z34i80dvs5QbluWHDRF++iUr0uOMwBL/Wi9LomW
8lOE727SifGLVvEB1Iw4k+jBW0HnYPxSClyTzkZl+2tcZcygifVAWLqeuiLekDZYiLTK2XZAcdGA
ODmgYdu3EAqHIicphZFmWF1w5/xmJ2kxGwkMPIyzFO+CZ7eEbPAKJ2aI588KUh3LyXvX/4jRAfg5
DHNibKLe6P14dsJ94nnyiwM5636s6ifBqvScgyF6NUHX4wuFJUmm7cERLL9A8GZV88HbpRkPtzGa
FX00JptBMtb4v67zufeNKofuB41lZ/agFTHNYIKoEHRB7TkwdGcLLNPP0JLRnnjrAbrqLnT2Zr+Z
yD5bbIkninsyWQowMsGOp2q0JzuZyPn/af+wPr7j7z7P7+vT5/QI0fG29sitjYeutg3TbBNfyH8P
A4hsJe8vfZmB970ZXZQuyvR7azhhFgDbjvxP24NkRE1YYow5hdBL6kAVJsVd+s+lbpa35ZbpKSh9
7amAQrhSQzArS32LRL32mJtvyEbaCT2YT+/GXF8ZAwcvNh6lhhmxPUqj+oIbG93cXFnC7c8OWOY/
J43x+gBO69ewBUamwryu6s9gDbE/Z/+Gzd30x2q/h9H0KozwX2zj22/M2BhDgenS1RY06Y3GuSYi
Ma9Ae47oH8YXvdJPeQdmC4oUptHtbNtwwZXIsSlR8e2cgOowbsF1SzFSs+xVK4Cm46ixLDHqCmBf
tt5dQfeX8HwM5xNoI+4pmpadPNy3jKU4pIvpMDlArZihVuxy6GA+6TVKEqETRmcagupv2xZd8qhB
ke6xkIYvVY9rlhscXU+iWtFwnpmxAxmzvnjzKQYQZirLHXlpyRiCG2caqiVlDk4+WrIEvU7eR93Z
ikLQomgekhXxmlPeRB1EWwAmDjm4E+VS+qieoYmXRBsasiwej1yHZtHQxOWnCHWjRzNfUikU0Dag
fL5NF6LR157TB6wzoFIYpd51atCqxpVaaD0OoJ1wOgCN+wHsD39GjG53bCc86j9EADmFtLgqefxl
DQf7d39KDOjD452l4AGQOEip2IaJ46xo94dU2xCR/mJb/CDVB8l+04IF1io1trUaE1UJDlZT1MGa
k0NDlEyWISFsCFMTj9ZiumFq3iYRWoei3kw0otC3iRztCKc4Qit1yqtLn2dHyA86j4AGO48O509o
42rPIIl1IFneuAHy21NAzs7RvLNEyqpTTjKVZX5XOTkHKy1mZ4mVBmipbzc03dUFw060/b7MVpMg
pbEFvD+5J5PuDnipAvHzlj7BNLj9MYYe8Iq8tAZHDa7U+XAl01hr6CAanWxHHwHq2s3B4rYOAMi/
nwikP1D90h7I0ukFVJ/m72GaDHtKwAkQ5G7npq+XBN6YGN0dHrRXctKXDNVYiL6n8ZW+YHHWoe3j
9+miqGs/tjnom8vM3Sd4DgC76+47ryk+WTwtPxV4TzKmbLpEjYHvuMXNtcVjsSMnENLzzgBRwpom
vE3H/aoAiat0Ateu0jvDeCTQBMdDyAekdwb7DvjuswZF5Xacku+gwf1m99D3AdGIty9iqDE6ec5e
MJH8NFHWmutbKUAzpa/pKd9bCoLPtEbuUBZnCnohrqgLW6uwbvONC9aCETJIX/osMcB2mqOCkSsl
KSXlouxA1vJ39t/jUTM8c6+N+z1alydAWDMgFVTm70MOsHaSem0kKGjcHO+ShS1lAp0RrJplgnv4
MFTg0hjDK1S8wqvNUGXB67G3HSBjewVHAHL+Nlq/Rtc7UQQPU3Y/9d9maVnpOvdiW9GH/wqd0U7X
lmIHbtWSFEtr0JJW00KzT12hGTiStz3Uu8MBTW9qZ4f7kg0Zv6jb07Dluh+DFfZzgp0HXlv+DKNH
xWBBQdsrur+GNWo1AjK/hal9zLIa2emiWm+K20VptX4Ao/KQjQBOQJhs281ZdoQuWH4smGZuJVAI
l3isAGOvmPvYh0hdN9yqvvIk/prEY/2rSaF3lzlTvDImQKDbuPrVe81XqcXl16IpU0jjZM6j5Pgx
11qcXyBQ8XqVhk3vr2KbSRqgDtaC/vilMfRX1hgoTY9HYLaII+adGdqQC63M32w0SVFwuBGDxIbn
Bjlyb48QiakOFko2EOaxzEeyReJLN5rDw8jwOPAsyA63M7iwbvGQvgKkUeh4S21Ze10Oz0M3Q7S0
Mu8tOdkHQ72s2sBubFgmU5SxZ3FBsX0C2vV34yIeT0ZDRaaBeZiE6/6sMv2kg+XkduLYbLF4/578
FlOlnnxKuuaF3pHpbZlelOUAsXkR6nuyj557iQ0X2Id8/tpHkB24pXcpDazsJofYuWlHG+o8kONT
HUGpAlIRzE9QZ4TkXDrfGaHQ1xRgeU9Z15jruESzeiuifC1mPdrMiWXeaUDcLgfm8fjkCTMYihDp
LXJQyAi5pXWJH9mGbAP6/3zdSiII0/XiMoygC+msbNpUpcDfr6k0JCCFPOClUX4Be64DiUpLO/Rq
yPmm8SbnuQYtzdFyod4XK+1oVszOuheg8J8drQQTVv2rlob2ok7crH49YeDHzQQEQSyG6mLJcvbU
uF3nx70wLyODtkDWJsUBBQMwOoSzF9QcqggpC8t1XoN8J1LydKU6612gvQHkwVhnKPqlk86C/46h
QDqkKdhOYhV9W4zO4uJbWXYetlvGibacQxXP91ybTyRDlqVc3isf7TDJ13J8W9Tm9M33v+aBDwUs
95P50kKWYQXio/gxNkJ3I11gbEbQGJ556iVB3wj2VGn9t6KaoGaegAcPb3U/QPdsrCY1SeP/TgL4
djqjoScFs6amP83TtEyCrOoyqa2Q0ALcRAuH7Jg0lrbO5zFdI+eUHaNwAkk7ebowla+n5JozHQkU
q5gPxoQCWqnaKisNjeAJg/A6tMCSkxeCQUMrRPugmWm9rmoRv8hivDgWer1Ww/htEG73Cy1T/8Su
5T45uQEeZncyL5mjZ9B9EvEBf9n6nEmDB8J0nUeeiuckjLazqh/RYaykB2xNjL5xGucGysWZNR0Y
VaDexby5YzeWBxp1OhTnO+nNW4IEVRN0yocWGb0FIaTgQ6Bk+btN2GCgIFFqCqa46W0uoY5oPYr7
z/WsFu/obtadwL+B9hTd0fxbhmUw9U9gSQfmRiVpShOgwMqyQVWm0NHqQJNCaDsFN9ucendMe2mw
7T4krldjl6xrE/6Gkb8Mp7GwL3IsUnTuJh7SBSBOStSBHGCyC1eGVcbbd9F4W/ZbmQ/nW7DlKGLv
rH58FwYh9ySYrKIFF/gzCGK8s6hqy1h1yAfsPSN8rjkP76TAvsUH/H5jG2AgW0LQczWv0iTUcHeR
hQ88EUQNbveniec1yKwDujF1ZDdlb96VeVf4owomT5ijArfSBQCCqViCP9z8aPWCGwxki2hLV2yH
tqJHjHiJvkw61Yn48OYi48hSE6g+YDPUFNLAexcXD6yKfQq0Eob2IKN2jD03x8W2rGDIetdCps2M
V0VdQG6CMfM+yeZmZyVdvi8NS15mCEFCIy5tvk6Qe3S0SPvljs3Orrjz0jnFtKZJhZ02uzFnYB7x
enkxsOQyqdDtM90RzLLbIUdkL5NC4NruvVQGHAp9q0J1KtiqU4EO9dSskbTyzoY5MuBq1NYeXBsx
6K/QegBCxtc47JrAXCLqBnhzpHxWb5P1Khm30EeDvDHKORdghqdLkY3NmdtQqBe8sCG+AwoUPWnl
ofL0K41sZaIz8Jbku95W7QlqKi1CjlKLso1eA37nhG35uoqX553Pe2RSE+aGSVCa2GhOGQch4e1S
qC3h0wBBs6PVJpnuwjQVdwKkCoHrjklAv6hK/az0pHyEkhs/0agNve5cNj14/+Cjg9foY2ADcRGk
lfdqQ+fqNaw0d/ktoqu2PNezcaF4+imCPF4EUTw2wW2hMRT3BmSLz7QOksOg35BOiiQTKFVqxX/F
suQfMabOvTVAvFuEYK0nu7AtZ81axo9tVE6feRpvO+myr/nIoGRdtnJLYRlK6DnDxr6dB374r2Vn
rtUrewQNFy1bhGN5MAgW2Gq9sUPXYBgU1txtiIWMhily6++GsRoSZZneNmFw84YjkhJ6+U+Ex8Ln
AZpCB5HhX0lDM0a2vLJdNCIob2opjsi4Bi5RDfUU2EOhaPppiJJBcs7qLluGkRz1c1Rrv5aVUPG4
S6PyG40iYVl3Q6c/OfM8f+5K0V006IiRL2ZGfN/m3h35JiAX71tpgDMAVwSjRnPFC9YuBMHK5//D
2pctxw0ryf7KifM8jOEKkhMz96H3Xa3d8gvDsmwuIMEV3L7+JoqyKPt4ZuJG3BcGUSiArVaTBKqy
MmNt1IApGjbUl7WmccdAGEjjpCOr+6GJl9RXjGH8wLKfBX552y4B1l0Gor3vMsFBy5W2R6bInQAb
tnaJaRfQ0gFf1OSCaprScpxbaiUiNYEBjI0NNVsDGG7B/Qu1aJDAAn2BAEF7pCZN6Xry1uXJw6Bo
T9K24neaitqKIrK3WGC0kLuJin2P2v0LuSApE12gQbGfBzRZrW9RCAAEhZqEDjKL62mSMCvbvQXo
8gIMEz5S2QVbJKUPNHNh29rC1JwIIlu1v7LlGFyLNA+uqJZMdzHkjRY6+ZQmyuxEIS/USwdyHg7C
D9l1cuIVHi4VfgPTvNwHU5Lu8HA3D5qvJdRljAQUtj4XzgoFV8CQ+KFuHh18OR9rgayLgdam9qe3
fx8P6Vq6CIIXjb5NZNruGKqF7sPIeYuSMfsudB+ZAzd/zECX9jcHXrmP/pAXkwNevO2uGLDpUjOk
2CzdueCRWcQMmvbCCIuzm2rWs1lvxiCLn4uyLy99HAKnrcxSdNGWAzi+QTLKep4HvTexWk8QyRrH
/Di9GXvTxz0SRznK+yCP9OkgAwDeonaAyi86KvVupTPIvLsXbHhiq/dXZPFNE+scnufbIBVQw3Ns
H7Kuab12ajN5rDMsBeMmbN5yxKo007Z/1khjFe6QvDgNghop8NnYaUtsD7H8PhhFhWI7NTyA2M00
fPT06hEpj3adpFjtVwoLwRQ+oq5svC5deaGWq4NNYWx4vTQGA/gO1Su97r03DFEuXzo5EFNq6Md4
3+vFRvfBYBqDwhqxABTCt6pGJbVAq4Ib5B55ew9cUdgLtK6pf5XdA/UH4HZbmZY/HmlgqgY2VNwy
9g9lGg8HV5VVlI0nLo46o2bIAtynQXsyRmhtg4UD/Ixl3p3IjTxGLcy3jQRZ7B7gI7n0nKxExnPQ
ptqAIE3yRWzo3dVoveIC7IsGNCtSp6wrcvw+CyVO+muEFXL/FoSA4DBP7e9u7dVHejnJKvYvkEHb
NhHe9MvKDNsNmPSq1bzUUwNYlzZHMnWg6dvongWQNMKjdcL6r0Fa7EG8o/0wHOME4dLxpQazwNJF
vf8NeLO0nSP1dofyUqA21SDXQd1iopf7sY/ymzGwxYIPIjqnqiqVx4BHd5AEmlofdqd2RL3Kuuwg
LHApziQzgIVC10eTLthVdXGgjhQ/r3We2sjxmwGUXKU+nEswpD3Ln0VnyOfQ7ENw5IIVzS9967kG
/9cmMbp+Q05gbX0fY7LSfja+22G660oR38rSiu7NzAIwPtVBX1Ul8X1a59UJT5wX6hyjqDiDovos
epaerIGnKyjjQmBRNX2JN+CCTukQaAkeYapn6Dl6XAh3KqEetiZj67wCEpfe2oNbXlLgRxdN6+tf
oqrXVnlpij01OTIWUMfsHrmhtmDA2S4iMMN8CZKyB7ZC9/Zu5CVHVJ2yJZZDC8nr+mnMwuisa4MP
Al3AACAk26y03AsPuWoqt1q56WEZnRGvhCZaWCEZBhTWClQ20YGaH26Gmg1gMXCjEahgrF5R2QGG
rSL/5jPE1FXEPNGrDkgr6V16X+QnVMSx1YcHUhIoAUi6bsmUR9CAUp48oEmUfwvL9znIQ4PiHLiI
wJGMB5J+1yCZth5L1ID0eWncoZTeuEtrf1MhSnlDHlmcWEAc+P0C0Snw7LoJGxd42gx7crYt1GTX
QwXMFYbSiErNiXBktbbzbsyWBdM2feu8mNDU2nPQMS0axQzjjEFxpCZEaqxHR9bvzbAf4k2MUuVV
X9ZsVwgIhtFeneGv3tV5F69oI0+91KTd+uxsN11wRFAnWVBWq7EbUAUnot3ElacBpJzJQ21b3lEH
amvKjvEAlFw9Mqw0gOyUOquGPt4OwABNM80D/pwTkSKoEq54hGWPmQLoFmUtv/ocb7R+dG/LQMAE
DMGxN72vs6lNGCQR7Kxbhk0qk6UbZfUq0Rq+mdpFOCrO8tjaT20jwMu3zMWFpsgzxq9DL7E/VIOB
t5vmT1FiC5K6/pDGxyzs+AmrnffD6CUA+/zZjvKiPWbVkew0ogl8CzSqOlHNWBdXgc3HNoBgsIta
SivQzAXZHNWBf3++FABFrWcaEDpDGB1pVCDtoji7H53BeehrwGSG+EbWmvNAFksb96CPkNdamVpL
LxdJId0jeQhkJFZVDSW0SqsYVlQolaxLcEjR0AhSsgcUY/kLaqIk1rj8L1dyrVJeY0BcKmThfZk6
qJQey+zYqEPcW2jLIcqAGRqzI51Rd27LHuTEVg/exo8xIblTP3kWYwE+nz9PqV+r2nINKa14a6ch
X5Fu+D5T1WEFficrs9K7swQA/+ykKV+lumkde5b/qAMuT0Yn3w9hYssT2ZgHfj3HTo/UOSoPCbYG
xNE+XKinRwUdKJ3Bq5Zpt3Oaamzd6KgP5Uv9UVluI81AJkpT0UFrQFGpvKhFrjRwjJpp4JTR+jXX
PP3vc5H944rzXOavK9LMphDWEbXYeHziYVRyVN4Sgtf7aGK7Yz4mDR4rcy+WE5+b1IuEeJSa1dl2
tO7cm3Wwx6vt0JgJEDtkm049AFT2iWEcyEYHwQrUM6sDygxAUvocNdhBgLerdodHDfB7L9Gei6bM
X4XlPXv4IbyCCno6AZ50OvmtSw969wlSGQfVLdTI/2WK/+8+kABDlRf4u9eOdJxT2TN7QUQPWZRG
mwo6tRM7hOVC2aUodOfS4E9+Mr2HeDSt578NCjyzmtgh/nVQnxTWc2jZ8akTKL6UmdZf6dDEbgqt
zOVsGRGIu7JYLch5pERfdcVmKQpja8TYo7LOGD4NTeVSC8o8mKZsDXB16L0KSqgrqJjetQwiY8sD
EMGSzUaGclE1rgA1qCjWLWrq94Fbp0+DNm5FaQLUquy6xf3Z3oX5u90FY9u+BL7uycmxh/ywz/6/
2/MS9WuUvZoSXyp7BcpLaDIPU7KsBG3tSfrVw5w/S1uz3LaO1y/n/FmHFCaisLG3mZNi0g5f0tDu
j2Sa7NEyD1BRRjm3UQv4KbKKh/nSEg+cbVlGw3Kepgraz1NTx2Ck09Q0kQ4q56tk5nI0UCFYsxGB
wRSQlEtaMLbUqjpDHUAfXKYePKGGPepaHjNlI7/KDKCgCATJlmaYxtIEH7N0YPdBQZOa9OOA5ek0
02ya5yxjvsX7xj1SJ3Bgd4mTylOLMv5Vn7lYcauFzLTywIuvGGykZpXJA8/0Lk8HUHWpJi1XHBEi
19YF/Eg25oHgAKDwG+qc3NS8DKnwzWwT5s95Wm3wPk9Lg3wNwaykqzn2UVgG0bQtGK2pkw7Nx7RB
ja3CUGBV1Teasy8arOxoPeOFwEFQk9Yz1GRe26EQCamJuUm9qGXD/cJPXohdT4sK4m3Qj9/8Blui
0NXbEwjFscajtquMdEaHOBCQiOXVloYGYFnHa0MNofY8Q5CD4N9qq7s/7NPMny4ypH68cD3RbRDi
aPe9G96bdqt/dSHE6gdO/D2TSbus+sS7QPC3OYHGA+WEQ+5/M8ozOThQJV7mLjjly74ozgI6Iivq
YFsLGlOvUHYuV6zs4rMfhdklGoE9QGor/s7Mh7Ywxm8WitJX0LEVatkcbJEiRuyhhnAn3rnD10y3
60XMrfAqBLMv1IEtAGorVIeGErupo9DAvxyYqKPoy4NrRKBWdBQEqq+7O7J1jQOU3dAOdyUigxsr
1LqbII3MG6PSb2u1qE2QSqJW12jRRgNjPhSBIfIYuq55QFRlT0Utc6ELNaHu7BxAfj51kj/Z6TAg
tXRwYrb7066mBTu0dsiNZvfJX9npAnzUoiMKcqbOP4ajehf5Y72bPt5cb0NugESK41ik23laE5j6
c+J1y1Kr+zNjSOj0wOTftAFe1yg0i+9q7gP2m0Oxoa98sTRso3h26wplfF2VfvU8oAC6Tnz3OciT
BJM/pS1WnGcu9EPvkAxKsEtJ62XhW8FPpM4A4075ax+/oUavfLSlHNYRHo2nUhf50UB2dTN6NhaV
IB9YhJnXfLfMcKmNafYTHNxP0hnsZ1/rEdxH5P3CNF3f5zZK913syW4T4bXLrtGNr4Pd7jtmpD91
dzzIwS+/ArQJgS6wH7qyXkRdO97rpki2gV3yQ+nW/Mb2onBl+G33FUj67VDw9Ic+RF9kmgxPbdcP
2H0a4uQb0j7hzs7Xbuvmz65EOFC5Ws24j10vOpZV7CyLMJGgwHbqY+wZ431TG/fg6XC+QqMZak6B
3ZygH1bcgabtlez4YxCVacvuLEBbd1vVEYDUsbfSfBTXgQAzvGiZiM+lEWGzb1nta+WsWRKL7wDX
QCZLOZg1G7aooYzWicnFFcUv4poHKPBCwKFAvN7Jrga017xFkeETj+kNmVDDpSEz3flWtOi1fBdq
TbLpFOgD/2rt1vTSeIGwcXew1Htv6ghQLTAG+ZVaEQvyc2ZG53lQmuOtP0QxSDw/JhJIGK9wMyUb
jSAiWFC/T0w+bmTUi8yrvhPZ26j4OAsuh2OTLYSjKN8m4rfpSD50+NQu+nA81sC6SsM7QMJm4TCw
eOSpdZkwCyOkMRAcSDaEcQiFWZ9RoPFEnWRikXE2rfbdvwbCHWmy0DlqlecsiY7CzqsveWwbdyaC
Zqe/2NtSfLYnZvPFSet3/xIAoCWxV+B388UPEvOuD1FNNUWyRNDW7/yuSIKcXAZuUMIkUKlaBv6F
pmrAPRHYV3wx+WMLSaZdgxLuTTNYxpcRD95QutErXmGgT6m5dhqkM95ApdoDUQYKktVI5HTzx16N
rHMEhkJWTCPJwQlQBEYjLSAqbmQC0XH310i6pu4CokgjncjTv9QAH5EDVnqovQjXWVjZd0CIJxv8
M/xTx2PwDUO8emfVVoG8QGRBLVzq0KO2QK9qmfw7pIs2Q+GOIWoSozU4uozviY3KQiBmkydn1LuV
b3bmTd6F2rYd2+bAymY4Ic8O8XE3L+9KPOZRnteKFywjHgIOcO8iuhtlBcawwi2Uqoj9Umu6WP7t
s43S+pfPFhb6p88WaxpEdlXtF5VuRX2dLWsrag5TcZZqAjXfHKjsqza1O9SR1Pui47xbILIKCjkK
13mVW66tGIwBk5Ehbbv2+khbII0tsGtt3E0PMbNl1Af41slY5zHe0aFzGpWKV68OQurupg4hdu4W
/dbqXXHQAAk5d0z2Zzqjg0xyMJQFjK3mjrIMXuNaDxZZ5fYbKwmtvecW0Z03qJK2AVS/QJ6cUOJZ
PJPHYFsm8pvWI6p/uiX02MNDj0eJNaf1P8X4p1NyGuFEKQA3iZ1N10fY9oONbkBw13E91KAE6bpU
sOLaqpuF0QAZ2AIW9MAcQKRtPn4ht0AHzalTFIjAtdhrxHHTXBrl1oao5VPD/+bW487fCkARIWPl
yscqy7Yo5UZeD3fexnSicZupZpcWywS6Ic9clPqBmwyy49qov+hO/2NIfO+KRHN/AzZtVKwrf8vw
2bKWLjJXatpMii35D4n7Pm2OuPFuzFDZDmptMOxuPGDGlsguxnva2lKz0JNkP218VS8qNuJPTcQy
431S6shEl6gu9Qi4GsZOuzCM1ln7wtdPDqFd8ZJo2QblGdf3K0Kd5hg2iNOko9mcUGQCeokMRNUn
CHQG5iYsUFSeu323oX46aG78LWGFue2FKVHDgkMswvac12WOUv7UAYOMx/oFGeO8fvexmJTLoq6R
/VXe1CHdsAf/JZQWeIHkLbTW5Vl2AcCE0JdaNjkkGjsOND9S9zjFyqvZgPGtWXgITfYLMlaqh848
IGX2eenezPbCMEH9MfVKa2UUABr2WBk4eI0fa7rRcAtF54bbuOfoNPLuCytNoHCGuDkdkKNKO4R0
f7Ub8AsJ8PqT5dNIao88NqBZvqS55jEQEkIoXh3MzLXWdp+y9AJ6sGajgwv8UhiBddblo6HgXnQg
M52NUWctWTKIdYyVios9SOCdxjBbkgsn2+CLCvo9kb2eZ6hi/RG7kwg0fZ4UCw2qZAdfHegs5E4j
wKTAYMR+zl+TtRkrG/Bd5eW4NpTO62FHPmSynfzXaJpybpMPNfM8c+zl3MMMN18ZDIKSVYeEUSfi
90OCaGSFenm0094rQTgU/phsKfWQu1O5+abNtJ8UgfwUpORxDJWfCOTpDdDsJ+wdP0cz/whu0mDP
CR+1WHsCCto6mxr4ATsrGqAUPyTnckgFuJekdosiNHNZNpGJGE8aLsAYKd76kK8BUhTAfsQQrnGC
6IdMytc8ZM2XakDeXmORfocFjwfuyVrH/zHne7y0WrDgVKjmd/ma4eWK+8ER+C6SbjhNp5oltYNR
YU0leIlKItVDB9YBmTWAFq/HbrCJTRTtgQ7jBcDLW4h1VvfeWPgnFAtWS7JrEuSLeRWVNzywxqvv
9Fi/qAERuAKQMcqdo4364gcvh5xup4vHMB+rRQ9GvhMdhk7LTro6zDZqyk7WSyc1N/kIQHgn6nPN
wvzRBwr2rvaCpW5WEXAtq4qJ9NHpm/wRkVfAGwt5R45hnl6AkvJuqFUl1VsvymGaBHp1oFVNI9yH
as5cbWjxIOr21ExHZ1wBC2Rvqdl4BdKDCHBvqDnEQY3dWOWtLHVRcIXGe2Q3rCX1IhOvHcoc9BbU
67E2PjcNVqjUq/dmdYOQwS11YukaLwpn0HeZplkj2JZ5hYKM6tBgcYBQUsaDM35bwZnOtK74Ar7s
bmcauTMuzDJoEYAfwARvZNgYZlBmVmd0CKEKcAhiHObm3/zmYTSCXGjY3Px/n2q+5B9T/fEJ5mv8
4Ucdbt3JfWvcBxFEljWohOQLOp0PIP5wVrlV9AsIJaTHucONQUlf5tmvIdSeuz0149yksz8vkDbI
SBouWA7/52mi8uOD0VXok0zG+apkZFVp5wtmG7ejjLF3Ux9iHkLNyYVOaUhRJM9Q3iz3mhXn1wbS
kA5SQSehGDvpUAwOUCBaUCwH03q3dXSW8I0GUaPzoO4AYKNlvakkR63Ex1gakSdAy/WueZ7to47a
7THFk4iuOncMoNfpWMcvwouwMpdRy9a8iP3ldMWPiRGlQuE2OLw7unYqBXbJpZGspqlocCRfUreL
bqapUmkU6yjWysnF1/yLBRKiLRgm5IFJXR6mMzdt38/+YiOX3rPdFDc2xtFBfJzNNqammWeljtlW
giV0mdi440Hv5t8VrQtuqghM6tQMHO7fSRMS2h03byLlUUJebRc1TrukztL2/Lsc8Zas7PTzNKiT
UApEEQ8iX4CIClmLG8+yLqBJKd+K0bloTC/ebOleIhcnAhYvSOqTG6fgZvL1YO9W/SMB0gmGHios
OiIBk302kQfZs3K8QZX5Qh+wIUid5AoCPfs2iRP3ggfSmlp00EawOadW89YOIUemrwEir/DLeumx
ACwGbhYeq9RW+/mSvTQfZzwx3m101qY2e4miIV3oeea+TL3hVjf8ey4lv3Uch9+C95qd6mY8kgni
EPy2ARD/JsCzDKp5fbgkt7a9jUDGdCUvOjRVveNW3p2p1ccJv61E/py7AkwaamYy9TU4K5hmhvvZ
1uZWtfQSnW/JhTpSmaHoIkcRD9lozqiEnGjY2Hw1XzV0pbXlPRio5/lCKzX3rtEDr2V4+MBJPnpH
mzW3NIz+JOAiSiiVFp9mN0rQ8CbTR5j/BI4dZQf2r8tsEkF17X03Os2fTLpBvDBAk4iaVHxh5Fuz
KlhoGnM//VWlGQBGaoKuilzo4I/gAKmN2pj+KprUbX2I7mWZXM6X1Rvh7bQSuPX5L22rVjvoXvdl
/uIQIAXvv0z386frhePf5OELzTX9D/2+UFHX4WZqjoV9AMNGp4ppur1rQiRBy7P+W1I3D2aa8YcE
ko0HV9eB0FV26NlZWt5cRqzDAf706k0DKqO9lxX2owTRHTnpzDSWDdOrc2w52kpz8mwhIcB33/bG
U9cM4typFiv8cQOsCJiTS9+4r1hfXT2QXjUeN+7J1Bqg9gqzMD6SrW/DYpfFub6cBjhmeN8bm0BK
A0ycgOhhXd0me5ocnLj8gKiIsaAmDfDxY9GY0d+SqR0RSkz7ttrS5Kg2yU6JJX5QJ31cLTaOSOGG
N9PVG6sD2ixma5rMc3l30e3iQv508JPkW85d40StHsvDbeCaLehE8AeNWh/eAqmyok4y5ZDIXNhV
0B+oycfC2rkxgnXkQh+hQ2WcPt6TQXOh8eKXo76jDwBaD/0Qyh5bSeypuvhZj632drRdeS3G7i3o
fP8LpN2HNRQBh13YoxlJbQXSLWA0E98/FVUGBT5UUH8BT6ENStysORZtDOiaeTuZWyjwybIEXwhi
NMv3HTco1HYTTm/G5nOkPo6tKBafgHpWUkNM3LDuNHzsIgyeKX8d6uJV1jJ/KJBk28kaEj+I0voP
yoFS21gDvtr1Vw1BztfEAQCSd/ZPbqU3TTqYLzJpBuiBmuKWWXG79UqzPwQl44hTcB2sgXb/wAco
4woIdH5Xw6FRav+MMdzNEAzGTzTYBFaKn0aqoyRB1ZHHngZmC4Oj+CyN+idoVIDLGfbZrVPV56nv
Io2IgNrkxlB7T26ojnifbVBu82xx8j0gogNIHg+g+UZ5h7bIhrfMjYAu9c1nyA6XACUa2a7uG/5U
tvbJLYzoFfU86bIAPPoiXVM/58aA1Jo1xK8fI7sUYhQ0MmchYNuWpa+0JEGCKBTpE52JkPHprPuL
7W9+oW7oeG4W6ac8m8as4QhmsN2nrN6UY3OGe80Z2Z7Sa1OviyzZ2tFKlJl85OjImWZJy3pH9j5J
F2JEYvdStEWxZaAfeDazYuKzYqlnrLnlVXugkCDOm+YTnxXW0rAnDQi0TV97Uv4e4mSoUgNMwRly
8CibRWeuFXZ+GTEfPNhlxP+bdrdM5CKIZXD0OWRHAJXh+SUbHSRcjG5FHcgT5pcYGoLWKhn7FTBU
wXF2CwYn2gxh6i57G9WcHYAaR5m17UPUmWINlrJ+MzVHELHZrMJHMt32QXbGCALX9ESddOhcEIah
qOuWWjRbz4332Wyje58ttLRw00rRIOLlmXxBnFmQHzp1nlFdqFXrab1L/KxaUpMOCPKCmDOsL3bp
A7CpPGoQiC1tJSVCtr/MMXmoAb/P8berWCW0X4sW3JPRYBf3GjeOxM0QQJ10x1Frte7VTQGNvljF
orubEqLd93Y3HnWIv67xcHSPUR1Gy8Yb7VPNc+tJB136RFsnRX4AC2WxCoGa+0JuQVraJ0MPt56Z
tyiqZ690x9Q1hCtKxCxuG11vjk3Yeis95PGrzM55aflfWw7a1bEZ44OepeJeDaT+iufQ0DEBF7Ji
zvY8xTysNtlbiIBPFDXdK7Kl3bK1/ejKPcOAmOsIllErHyGizN99HSiySMgxipWB5GkLhl5wf9j6
qqczC1vVTkgP4QKcTb3qzIq+OU0PFXcPZULqAFJMGW5rAHq3TmMjKSvxJGqwjAC/vztufTxnbksX
qXXFlzb9M6JmWNUMQVf6X6ZRm9xCWU5pcF0dX3e+puDahZhi99Uce30pedJBSy/sdg1rtZ2OTOdN
h5LwJfJy40vZ9yfi0PYF2DvjvPuqlynkIFF/oXVJ9iBQeo/SbZyFVQHZUDySH7REvtvmXjoTul6v
O1GBGcjGgxIlGtmBPnLA0vTEyurb9InVn8IKkH2RRxbJHRQLkkc/K055rvkPCQifDniiqLuwG74q
e6rjbWFGkX1gLqhSfrePSGQscqMud3j89Wcs+Pvz6LAO+tB2vuVmES9KvU+GBfW4UTwumtKJtnk3
QNdMgw6C56uglmrONpenww7Ytuq2VYcaxPrIXsBGTeqYbXnt1psyMNslodwI74Y98K1rs2BP+LbZ
rrnJuNWBHV6kRNM6K1v5VnWL3Fq9FhJPj1AzzBvBHW0dq7OQDe9nZPtbL4CloM8BVnKb4Ndz8JA6
2NSjWzxWlXizEGV8i8t6g0Bc99XIAr4Cfmq4SM9DZM/I641IXbY0xagtAi8zTh4xIlCgmNoOInJY
54QHMtHBVVFkOkOaAlquxQghWoBXN4krUa2sCu4IxEU2EABA/8ZiZwRy8ouvHr9Cmi/m2Oi7xHbw
SC60nu9tXcNbouTQQG/r0IaYjpG8BbgrPJM53wo/SlaG42QXn+veMRrzet1LIVHrjXpxqHm+2XX2
c8jb5sGL4mYbBHm2DzMHSmlqMvIYLSiux7XzDaH9ZBW4o1i5ujfsQCFIGHU6+EKU68B1zDU1OxTv
3bF3B9tytizLABcfmvtRBCjt53G2R04DBYZQeLiFMsi7rXTPWpDsRcTWf9OsCCy8alXnqFLxroj0
FSCLnXaP6Bq+hS4OixXV/nOkrnbI9Zp4hUHlCUSK1W2EYMxkoyZ1AN3e7Kyl5oIAobVb8xFl4O3B
NgvFTe0hfFhBGmJuMhAo4nu1zokVAiHtMX/JFcM4pFqfWF2F967TpKd24MGSGL3ZL7vMrfSUW0qe
CRH4Nbh8U4gSFgvctsYr+DYkMP9menUlG8D1gn9E6sTtve5VIBxSj9ohevdtIzAaW6aM7iID5NUy
QCILe8Pxq61DmaeXwzPkYt7tBMQAR+ZkJ/9RJME61EbUGDQN39ldHG2Q5EBezxvxXESuHOw2KArh
abozeNZ8IY+oie1tAnG+BRZb2XKinm80vd/+tU3E88iXoUrG8fydyUANF7Ea6mf0lcrqc5N6EfHv
9vT9l3H3L71/jJ2dWzVV6WlyO4bjoRuQdIUUennsEQHYiMqw7gUgYZA5FuNbHtwUfRf8sMbyp+V4
3qNMDewswz44AQVeTWNkVmhrMaBSie43fbCrbaJFOWJPag0k1YKnU4fUH62lrn+ba6bnuuoCZBL7
rIS4j43K645lNQSKB/leiT37QZMBa/M2e7T1WsfvtKvATZNZm9QBuDjmZXFGEbxYA/ZUPlWu8Z1K
GzX2HY8t/jaP0eMxWmmB8yIZ/plUtQaEcbmZm37dlxvII0eb1A3DkzOg9Mrpnwn9nuctpOmiYLh4
ttedTImNTFwGxreaTw5Wf6/3xgLZghIIEdwSOVaYCAvbxYlkaDLVdFSTeq0WtZ3Ui72i+Ui9fxvL
WYTMRSZAoKqJC5YJWFdCgNYse+9YSh1LTWXvKgbCgKF5KaWXWz8ld7076NGuwHAbZrdRqAoYZHwC
U7djfxeoIV6BVsO+0Qqo/g2ayx/DNK/WUJIazyj5Sg+s4Gw7Frl1tZLCWbYOi15aU9xlaW7/RGE/
8I2+fIvKX8PdSAK+0XITRP54V4AfwUcoxs9OTtMGQA/0T3T7k920Bdu6RTWpD/mDmV1R230UAsJI
syBRVkTN1pERyHBHCBLNHUZhQ/BDu4LBBkxUBVD7CK4sSifujtRshvy9SaWHeDt87h1+b1JvoqM8
7L8dm4/A6JQiW4Ha9uTUrtj7aoEFNCIU2bwyi87UpoNyCfJR7BPuxicDi0/iM0hk9yNw8ujKut6+
00d+ITIES3TWFrDRZENeQzb+QJVeeMXadvIiszlY8OpTeKmV68dc4K+YvERdsI30amuNCCUAwn2l
P8cWuOFwXwe3IqrBx42H/xk1MshBBW2EoEtnnUdAxSGOWFt3TV43y9wQ/ZfEt761vst/mGWD4SoP
5aQltko6f2M+hFb70NEhyBbing5rcKN0A9IkrRGfA0P7lmqBPS0oW25kpzyJvtEyjTYIHqpcF57V
8gMt1nwbv0EUwxdrYvMiXi/ZB+lZq/CqUMxfZG96idIOZbc7bzm7kh0ynSleDH65AGHvuEXRTPbs
Ql5cGF70mgUog3bBxXZJ0qi7eCigBtSgiV4TSAM4Org3TDcOtr+P5EY8XkVmPQusbM6gYBJnrHrF
GTuQZOf02pNnxfHRSuJNaGblfZom7ZVxF4CWDsqgPWIuyyrQ9R31aq3TnMLQ+zr16gN7q1H8ccTi
CLsWZmuQvESEjHzpAOK6jdMJ7YZacemz1T//8e//5z+/9/8R/sivgJGGufiHkNk1j0VT/9c/mf7P
fxSTef/2X/+0fc/yHMcGh4Xjg32EMQ/937/dIQkOb+PfogZ8Y1AjMu/tOq/vG3MFAYLsLRFBiNq0
sETo1rd3lq9YFVBJf9fwAWW4UrpvSJ0jfS6+t9pq2seGXcSPqFjZclphdY7T7gA1c9ILG6Ns6xGv
HORS7UU0lPF2UhnkcfNbG3XElwhAmHmZkXAnWSEbk0EgBMxEdAh58NlGzmWWrnT8xg+QJwZ6Vh0c
kfVnSx36pKk2OR56YGT61ZtW8gvI9LOd0+pYsTsZq4BH8trJhcaSM00ANQV98T9/9bb5r189YzbD
L8txkINm9u9fPejxcq2rXXbfdPGwQxI4BGrKGNeZrZUvFUfSRC0nuhF10KVnV1fyYKh5Qqm2DpjY
370qEWiHLPI+zdPpimbD6iXEirWD49TRSxpX5iqxePd/Gfuy5bhtrtsnYhUATsBtN3seJLUky/IN
y05izvPMp/8XNpW04uTkO6kUixhJt7pJYO81XFxYYp6qEjoZE3JTX2aIPuPjdX7XXaE/DYy37sp8
OI0E6XSmnxmvp4cujM2jZQk8c0FpcP/H91KZv344FkPUF5+OBWiIYzv23z+cQSaVBHQ+f14W6U5p
g5dfWF+QoSie4CjbP4Gq/0qPw6jJjS098qioewGulT9NJbyKRai+IwbcbRw7y6GahgdTmDcwa7Dt
9qvo6our14h4Kd7ymBVvtlHCMqgc0HUqrFPjPoZGUT8CaL9Fwt5+LrSafgVtW8gdJP6J6iAZluza
EvqP1EoD6mjc2lqXH1EzuNbWkQXenpmtEZyKD7ObQ7Xfz0F5HH1oZphDUq8bHyzCsH2Gd739/Etf
iz82jjhIOHf8srQnhznR2eqoG8l+bu4DsJMGBD2w/GVnbkV/1IPKXlp9QKSwrO0YAmAoZJHTr3pQ
D4+ZKvMX0fF6a/C52FArjR6GdBldQLz3YYk3WqVgG2G1ySdx+b519VOZt1tqqAQL/8c3wlJ/+0bY
jEmO/204ZrugIbum/jl9elLhySImSMkEzzZeUbCPY+N14JBXJp5hVH3hqhHfaRFmGf14Dmx/vBqh
whLNqGEFGScXcpVdXGLJPHaxh6XTWpVluWq121sEECC8d6oY5jJJdaJB1EDF/2fdMlnAEn/XNBIo
m8mU6d4dZn5iluQnOrPGxKxWeTQBbYVEEdtbMj7cm//RZ6mw6m73P549f3/s6w8TAlCOxRypBITo
lPP3DzMJa8bTjPk3d2wmpGIzteLgLzyKyFAAfWd806cqfy+YvaG1LvWo6xAsvcEaoHAL4VmkEUsJ
7nFf7hvkGfRzttZP108HkIwufQcvN3Sganh8IOjEQ4TTgjlf1wmHvKtg2RNXSbSiYAs1sMz4aEB2
JkKUALLuhtXl67gsoWXjq/TJAc7lvz8V5f7jK2ZaLrNdLiC5yyzzl08FKyoryNvUuTHY5V5MbZgB
aZMEEDbtckuaqIETx95YPkXOnHqfpJcLGBqQXDLVQT8PxFgJKXmSVvbdCTi40Wm9po4NaHFnzZqg
gIUNeQ5YIQcnWyMG42DndqX7du/VOECnuQzWjYMODZV+DFGMyAj2VOx03SDBUAon8x911K/Uoaal
s+5HdVMjsdS2jPday3uv3GC2nvEYhq+ICGIodTnVgVqiCh5bfg0bLmr91FtZTQODXEudw07or8D0
DV+nchuLZt7nNoAqup4Vo4NnBIKKUE3Bjh+C/RJgfFuu+kaNz0ITSEoQkZG6xU5Jl3TbMMFBKW0R
loNFWBjkkHceuH+AuXd57doIMvNz659k5n5N8669UVWBV5eXIoexpSI18BQUKsa///d3RNj/+Oko
+G0oDnMBZVvYhev2T8+hSTG87iazuoUh11Hn/C1u6uhHPgB06I8Oe0TmJwI8DwBg6OuFP0ooYiC/
77+XSCtt4ZsKlQzXiV7+PlLVPcMGZjqrzIjAcYUWizPENWJSkKuloozmTVh283MfulAVCfJtpB3x
ysIoLpCJBdRUF7HDaPfS1So3upjVEB+tpD3uqQii0ceUVIQV8iYC1GwjTXzLiREU+aLZRLPTfqJe
gy2OlVFdL8QhBKrmQ2qB6rZQr+0MQhJwAuML9Rpuc8WDb9qfqNdlMDabbsi65RJ0nQnEHOC+ReK+
C+F2T45QwUPSg/86gsTzbnYCTuGMZWcgFNwXHlQHPyz5O1RF2i2eqf6OusUx9M9L5LqGVgLv1GMH
QfWO1X6/T2sGMyLAejhNW3ZFgFB8eW46awZuFNaNU9WHL9Bct4DPQbSudpvD1CAjAFqBu4b6RfQ7
lk/5Kpsr/zXpZ+H5xpg+5MCG7ruiFweayW6RAbzPNLAsuKlyBDkZPlm9P64FTOMQnAY3WeoD1dt1
O20a2+zW3Jk/6qiB+o0YZTJmLnPIaAcTq+ZBBoig5FaXfYMA/JGcIdu4PdnjrN4BYnTWsTuF4E/A
PtVta74fIwTsuTBN3IHMvsmoOTZ+/goyQ/LA8Dh8mrAxgucFDK7ton9BniuAnV1QvBTZ3MAmoOx3
VHSqtDs0PYDjVIQJs/nYNGwbd2bxhAg79wqWujdRFekDq9wdn0b3RlVj5LeeL/x5a+o6YVUNnDuW
7v6Q5ldR5gcK1sI0COqGqXOggFFIGTJd144usNE9AyEciyUJ6bZ3I+dPUW0jqFc0B9Ovq5+9SL6b
8SzBeW38Nbbp1mPFzWZnpY0BPNAMuQawOLdl1BW3f5snTQ5jVlY7BCz6TdXDEi+Pylup2SiAQcIl
WRNRcqOAaWOT5vhJoY4ONowDqK8z4yklowo5+XH6KovCm6dieo0TEDRk5XDkWrBjx+rWAkGjwItU
ixvaaemBWDQeh7qtkYEb+iG5NHFRrRvO1BP0ScOdKcsIjjPFdE4EovOAJLrPjkCiwClC+QOcqk2a
BdbPoFOnvkVGhoYDDqCerCCMdgA0zdv/fhKav74tsWqwmMnwYnA453im/P1BiDBU1YrR6GEYzxFi
HXykl4gyALmpRxV2fA+pMEREqK6Hd1TY9i9z61QwvIFKvuOW/Cnuc6wHhir7rcC3EuAy6+3eAxj+
AIlqP9q7WmKFdFY6iKxi/9OrDYmqdNrAls5g4Qhj3HXQNNmyjjCBPl531pRcu7AVj9TAkAF5/O+P
gf+6LtUfg82wbtD/OQ7tsD+9D9xxBM5bsu76gWl3lWaS4ifP4HwMES+EAUwxQy/z/qNPA9OzRrP6
9WFAI8oUIH/69Ycl9OyQKYvX/33LFv9lneNyyaXEX07i4WH9Y+cJpimH0WAUX5cF/ey7NZTQg+gb
YsKpDspDbSfZVcpnuz+r6R1fc0Cp/lkdQLdxqWZmF32D1ca9dxO3rmdHVQ6Npg2FOTNXRa/ChpZL
kW6msIFwMFIeXp7w8GYE1ccZjBAsb+hA88gDbnmTPrv3y2GR9z+247R/uEdCbLzTsQ22sLEwHWUx
lP/+dR6meYzq2U72kw+ql702YcrSz7DadrHQRADJvQ3zAENdTTgZuuQRoLf6y72Hb1gz8kNiXA2B
D9dGASpDNI6wcgohMJ3inQMWaBE+2yyrjoNupSIdAiSCJ2cMzqHF4FX11/h8sBPwhDn/wYbTf38H
hI4u/P2fix+vdKESYgnXBSfr7/9cUC2yCZmsYL9wuMxyvURkENtXFxHkSFxCQ6XWh2QOGuiAo76f
cnDaIFC9ShyoOAZdD2E+5iJsHQhzN0HLOcR+AdTdT+V7O3HCZP0/vs34I5k6GvDpH2MzgX+JUqZA
hMeS8tcoFoOrb+FGYbNLu8Q6drALXwMpBATbYAdfo0xBAg/Ac+nWYEpaY7SieiCA3C20GJGAjvLw
q2JFCrMj27ly5BxeM+RFqVte2PkpCBF2oWJhQ5a6iQcGUccIq+WxLY/ImP0A2Cr+mZVXLBrxRsoD
ExkpX75rqeE1IoPdzfLTdpuxqjq3ae8ekUQedm1tzY/gZgceHuXiTc/Tt370c54/5hEGlB4dJBPL
8sqDEC8QKEj2VwDtLzJIiqPAr5vr8FAHBaqgu8zGaw3djSv1omoqTl0178F+/k71VEWNdJj6yvc4
lv3r5QpU2egpGz72qy7Pgx3VfbqYdNtdN8XN6VNd1ufZuWWVZw8V/CZpCF3KBvlrJ9I6+1xHfQy7
LrQHWo+AxT/vGlbU2BNKpnZYaVWHgEEFMQVzDC6OHPxMmeYe2H7CPselQLg+4T5k8jqjP1G5kEWw
bgMeYXU7bVK/ceCqNifTGgLKeKM4bfbsdqF7mS3/wbFClHRVl/p81bTMhleInSF/E1gnw8p+3nsM
NvsJEWwXj3YrwXoRI5GIcw+tC5tlmkPpiSCcDtGCzr5QDyutkj1i4whA60aqMxNrg9BV+LhcKVPT
Npum2VvmiLDijef4wa13UZNAKU6PE43MN1xxd7PMUPjVkwl/y/ukLp8jD0TPckezWnPpX6M0OEqb
2cUadEA4UpT+tE/Zcp028K0zrFveqDvNMyKtv2ohpHmkoh9KS7N2gOvUt0CHKoCeRuqIM40KZGDs
6xJ/E7orqjMF6AjIdV+pf2RFEOfweejRZzON/jezaKKzhDYcnjH9VoSWdYPQo3UzZ0hhwU9CbVrH
DvP1aCQrOLZkT9QFGAMTFDa4kUZCFBsRW+1O9VATbtLv6ZCm23G2ooNliPJLOvtYgLjpdyAgG89p
C3GC6+h4M/r+B6/85DtwUVhK5C2/ykAlD1idOitqyJ3xZ1+5xlPkF8l5btrUowsgMn6SGs5Y9NMV
Un2QsR/xp6CLpP5LUSoT6qtjukvLQe0ayyi/wnp7PbHa34q0AbVUIY1jtKchrpB76BAMXOPpEh94
4jJwrPGRIfLIVuUYsWrt4yHm8yB/olbuRL3nYOe/o2JoKOCZYLy6TFXjO1whRnOVqmPPMMSItr5A
II+KVV6zB1Aa90vfdgQ/G1YBxdZvzN9oNrd0jR1Mdu01duH8WRijdcvME7UtNTmYEBkQb8utSqPN
j9izwGpF37mZYn8FERHQhhq8NBGP/bhnHRONkazb0X10BbPOppV/3PPgyAfAifPlnvXXYQttg2JD
V01tINhn10UmXV9AH+i+EW8elvv6r3umQWNj/OOeg6SGYD/ybg9tPm4HI7F3Xa0OJXJz4KB1JYAd
Ro+lBZ1OaVcDtoqcSBm59l5RizQKsBXzFLZuS88WpI7YlgFc2zQuRM8xAFG99SP5lpghjKSpjkFe
NDzT6VJb9oKtALXzcyPxwggvADN5jpsKfI4aKm9YgqTP4F2mz1UGR8pBPVEHgAbMDQOVakPFkiXi
hsHUkYbAAUx6QzjkW6prJJLFXbSGFep0KPp0/TEM8zZhC1xOV0F3W/TpMwvs9mHizu7eI6umDv/M
rtjTXN3cqgs+kbxfV2V5on40tA5G2LGxsTlQXT6y4TxZ8ftczd1BmlXqIbIb76x2tI8sybNLMNZY
qY+en5cHmRSwt2J5tkrDcvojnLdp7jY/p3T+DTto8UUWSC7EtZ8DEw7hu7mxsLEUbfA0+tCRyXuR
fRNcIleMQQDMYqfTiu+xbUKIv52zG115nAr7GMejc4A04K6UDuSFxOye2jj8wxxEhTSpAXFLR9qX
CG+NrVUGHGw6WGZPSaXWzAfmwWg2lQVhjhQoi+8yYFdIaOv0J6I2csSHHAMoEEai+N3ogt8qOLt+
dUaWrK1h8p8b6FN6sGFgoH3MH9cGi788/nLdqAvkE/gQoM2F4fAFKGEQnDkQBX+7Hiy6wecrmnKr
phIK5lA/39bQAPH8FBY6ec+x4J56/h3EvJXfi+ZdNaDah1CN2zPEMr4oyzlWmZ61VnwtZxgdmWPP
H/IoQS6HRiIW6YfV9OwrXh5dmElvaECW72YRy2+glqQwyBmaA2D68mVWziO1z06MmC6vhmtYIjwP
diP8zvWVMhVA6MtyX/Czaw8jC5NtJWr/m19vl4Gm7Deim4sjZ4hwweTv63IjQM2ujBwfXIINwUUg
f7Mu9IQALh2LqMu/zDKc9gJU8G3Wdt17Uk4r6mCY4OfBuy87QXypuikJ8ym6VGODvN1g1fAYAANx
dqCA6VGDYTdbhafmWydNaychVboLk9F4Kyz85fU1IXFXeXMoU6RwgfiBR3K1fFwFjNVXwLsEN8eA
Q42vTYRpRB0D8YNA0ns7O8FunMt6DxeS6ctcwGdFf9BJBl0FCGBmF2c2FCB4sVjNeCW9Iln1Wk1w
8IiAJ9gXQQLbsCXxjey3De0ExLMcpC61EAw18MB9NkaYc+q3aW3E9q3UB5libVeZsbGh12ekejTI
30JnbJYXaplF866A7s+aBlGvHujdCcvJC5WcsVNw3RjwGi4KscMylx/BoFq5QMW8ppZhPCVBeeJ+
H7yNboEPB2TPJRZZ1xwwJ5aNG2p1siD1DKTuDhR8BJL0Z1pKdqWSnlEARfGa6xkhTwdhdcQv7QrX
/ZMsnobwmwQp5AzsqTx3do/VaV+NYj+43YPQDeC6gUT2qdkYyz0e+s5hLmN42AGXJc++Lf48nUIH
Ljvz+HvAvw1WALHvrs8QBFNmsg7dsF1LvCN3lcmsZA07xp3opXltwDe5zTULL2bGHj465wYSfmOX
eUtZIF4IhmbVwulGT9bk8CFl8VMaqfSG1DgC/qH6o3NStIlOZhvRNvia0YUaq/itK1u+ARKdbYB3
NqHE5cRvaWA4m8xQBYxtUKwGSLL7YVKeqTiaYg8MGlZRhW8/53O5KaY8eQvCGpkMbeqFhXTyBrcE
uauZ/9Eap2PiQbFpOlBrz9zvVhHWDzTUCDazycBYSKvyEcGXV7pOllvVkW4q0/ODMv7vN0WtGaKP
dFMGFD6xWEiqnT/N7EwozwXvqYs5EuArHzuZRSyAuiwyAp+QoYHhI8CuO7kkJnCfaOlEc0a6k51l
s1e1wQZb+jVgSfEzcCDzqwm0e9KCHUwlNhRYokGNnUqSmwdzZslSSsvpbAbF8EhtfqseoNclH6gk
AvZcQVpyKQFV+daNLr9SWx5kP3hoR4tqOIPDPHIj1nBZLsHqdIXfhn8mbXAIrNarXE0AhOib87sC
mgU8lSdqzfGeX/HMQp6GWuH/jt9UCqRtF7BXx1XpOmOX1qmTA1JjxcvsuPEuMRj3qBikrL3I2v/q
MifCtxg+pcEEtTFqZC0uVZiNOuaNUbyMSV9s8xghemodfDM7NxOeaMvYFjopMn2hrlkOqXIE6rFw
1xcNu6HfwPEhRfYdEykoMByB/k/robmmJqwF0iTjHvLrzdWu4PMLUA5O4xAYiwmODdulsgoVmqqG
P8ZZbx0QephgCafnYACCZGb2tR7CwzgDow5xxPyZqyG7VlF4ZQY3CoBFZ2zYuAk7Id1qR0178icg
zvysKp6pDkZX3+xMAIilqyI1wDReb4QmmmDiYC2IosHTF+NHDuiUH8LckYo0QpTbMOnZjWp4iLXe
ZKfJltrCKRkeEQZZulOPYYThdVcikkRFibAnhPv72+yO3yCV056pujUAa8QXtD9SMWgqC0wj0AWo
SIehFi9mm6YXupKaQa+I8PYCZQk3Sgdme/De8PBFSR8Ha2Qbk3X9Bk+aapu3hevRwL7gxm34Y/nX
NpWavQlkc8DyMMscm+IhSeOdCKf8mbrbORKzgs3i4/ZlYGEPZL+pBH5Ta/BFwccP1nB2grK3a5qP
iauR2YY83qvoLBndLZB844VKSxUMN5A2HMcdCLUfw6HzbwI6PvVrKB0cwnJ0N6kFnsMEFOxjH8ts
OfiN1IYL/lF1BWRmsgZyd+OYf/QzVTdsOxfGfiosI29IAn5BPru9AAmYecmYhr/5Bwoz39uZ1f9n
O43HqznD5i8ttshyuV6FFNGpa8HNJ3f0e5FEdO5FUIcgP6M7g6aIzlh+v95baWwDWKZXKzYeJDJY
D43Jf1JK2JEhJNrq2tlRShirtssEI4Jbi1Uo9fJj93UaoFccZIPaLh5Kgr/2XdQ+KUtVT6mZfiEk
TBkHcuuWpdp2eHUiJbuaHNAqQTIudnedrdSos3OIbUuSRGEJFNCfXUhjKxnDyoMUzriZhiKZVq7K
H6F7GB8IILXUEUzKGdvGW8zd4PkNgEg5QgHdYRIfGoSUw9kCZDcHcQa6f+YrtcJiDAbH8HVIkyHY
jgHidKUxQE2Ti4JdwkRtOLJjj6Y+TFC/eAyy8sck6uRIJaqXnfgYSnV0YI4xehM2bQ+2Ca3jCOLU
p8lt+hc76ZpNW4XNdtBFy+DuwYmDaE2thRWrh6q2jtRIVWXfe8pk/IlK8MuBPO+UFSd4sH+ejfFt
FNTOE5yy25uRXDqRD09c258PGVLoym/ZitqozgkM2FhFAwJCuj/VqeTS1p0493F2vQ90ppGtqPjL
QDO3kRbHIPDBBoQp5o8r0YA4y/19IaRMrznWCRBd4AhhBe7eMHJxyv3B+ccZVvhb7vpAf7WIHiGS
hiiFZiEAHjBUvX2mUjca9gnGGN+pRAdA/qd1DKfznZkNEOruZXDrEU/Vg2kaP2oN/euOvL5JoLqt
Z2xD2z4PgxHenBAgqTSHB+T8RdA/KYastWeFjoQEKj4+OsR1fUpN07hQaRrAox0H/oVKtTv057qQ
8y5F5uwcBSEcJfUh+evMjlS3a5PqnXqkvProQcUpTde2VcawJbRaSNCCBDTDsnaloJZ9HapUPTDd
kOmGwgKYFYKwoOkXg3oA2fhjBNiuP+dSgK5jp4deQxRMPltPFtQvZ9HcMg1TcPFo3zclwijUgeoG
LQZkAAu7DGoKw3py1TZ3L449rp1ERABL59aVDoMaYcMGD91tD0MlbOjREEoNdJ50iwX+4mgipEb9
qBXgwpcermx7UtbKlQNLFEeeSFhLcWjsr6iByrrV8IPfgPkE/z6El1CuBvF8PwuMKfRKXWcEaLUS
9bn13m8s7DPMbn6Ew1C9IziLdAj+/FfkXcWtQjaS6mt40CNs1pR7NkbVe4htUjaWzpe+w4IHEpzY
cuv6+/AcLjWnGtDsx1ZAsWaGj9MbNhIQQNdnta6jM6qjVuo39HX4a6tUw8fYovbrtRpCsTNmEyS5
NoRIEpT4jwCgbKjqXk9nhdMGl05azU7Zyfxipf7FgEnH7/oEkMmBTmAKv9S4NZx8FytyH3+JLu7C
o1Hzx9THHiKivxydNmqGWY+cBgRI8Dd19IEazFmER/XnCIl/6XWhArkwbgHGw5w9UYztbpAVf8Gf
0tgNaZB7VEwbII1thG1WVGzGBNs0rBSCOhLd2jTEdhjiGNghDFVAOK4q/PJORmvyF5q4jisEVnUx
dDCxyhFr9xHhhU7wJB8hMLYpQzFelSYHJSMsQpkdeD1YT0hl+61lvkExDJKGSVauuUqtN8PJEa01
8go8t8p8q8vmfbLN9DFA/PPlXwYZfGJeXgjnksNW2zDiBGslLwiAusQvxovoZJg9vLGcvWM69jYz
RL6bgPFGfBwvXyqajYWdlX75UrGFn+p6zsLqaZpS6yhSZawhAzV9ZRBNWvednZ0RcunfgEnLLXgm
UK+wtAzQzdT4VUmI9kLwKTubvUG9aPC/9TINcEFy7oSIhiT9m2VcaIay7T4uS8VfLoteTToU28oY
uIf8YXa9H2ITenAlu9xrMo73+AqYrHVd2+WZGuAukl9Bfu/ODMK+X/MMv2W8Z17hEubss6mytwky
n1/7uvFSjVmKXZgYBGUrzzGUYB/GHpbnC5gJI/06Tl7Tqv0Yyf1sGUkd0r9GViIzl5GEdoLF5NNU
tPsIXhXfm3w3QrDqZw0nylVV9s6rDZWOTdEP0aWujORUG6PYKtspnhFpQW7L7a3furlb0aikmN67
cI7eWgTjPaDKwmtoIbXKbcTvQIJNbnHjh+sgS6sf0SCh8oDMWeLjjWqUzdc5UhU0W5rwAXKR/UHW
xTsW/ZlXjRZiUTBegt7TJL9hwQlMbRf91EYnCVhv73nG3bVf2NEjb32xlzJx9oXJkSQC/h42vcP4
bjkFbGzwbuWG/97hhdBxW139ihcvPSgE6xIeIXuuiuKFIVUFuqea16UVli/DNLCHFm6J+N0VL9TD
HuU+mKf0kaqcWjXrWMrwQP3noLd3VcZTj1oRxG+vkEd7oktRlQxHD1Y73ROV2tBU4BvBx4TmjqLa
2DrwVIY0LG7GCcwCINjyG/Udi6y+ZpENxndkmDDTibIXhK6ufZoX38wIGGkLkj7HWkpga2eQOhpe
fJv8CWqenYUvBbw8vpbsB3U3OLBJo8TCnorQZXCLdngvzK7aw1mv2VI1fEy91oozcCkycShEWG1o
0t6wjwV+jC9O3oKSZ1oHYMiSW1JY8O2xAO5u3B7+VEXv41VY4V2NaPKtbIEyCqceJK98SNZOUHd7
qHgZSJDq8v/n4GUqfbV/nYAHcAGN2wLqK1qxoQWzH3oWrzGHGFnHS3tF9TkfZ68MBnPpVufjp26t
TD93c7BYOjCsky9TRJbgSCL+HiWtWjUuh19CO1tvDM67OfSgvzCmwgfHqcLVrB+iWB/0OwVuxoaK
TmUjD49AwZmKvvnaB077JTRr6zpmQYI0JibrHRtk4g4Sh3G/cpDz/w1sdo+JHMEJAJtOMVfqm2XC
TQ7WiewGsZZ+OyatcfJV1Z1A7pZbMyqNp3iC4FsIjvc3u++ugsbPCWSghqj+vcxhUTG67QCFVngP
l77Kr245dQfIWE/72G/ah2wyoCoMK5IvSBD9kcV9+DNge1uYuI+Ki1eZyhFuNPjtGZpkFscV34EZ
0B3bcIZba5/bmwjany9MPyiwex9/GE4DLWvExOAX2e8Tk/n7yagDr22E+ZpHrdyXFYIQVJwAKdsn
RhIvRZicmnuhmmQpDgF+pRmszzxWxNZrykZky808x/sVxdaORxSdYunsIl29r2CkuLQ6ddDuXUSE
lrFh4WKdl4awGtRjSwfZk2bisH/UdwV6TwbbOKNfWjMbRNJOMqhQ6lalymgfcGNaWlPlG7ug52xp
ndPY3yHFDjKGnrl2kQiBJbi5tNocTs+2gOA4TRVGzNyxFjqqVMS7je/mroFsgR6bj8O8E7YP0xR9
Xd6LcQf7NlC1pubQyLLd+1P+Cu+hcVyBZdlc6IA/78dZbD64zTyef+1B3UJQXldI5KU7KjYlTIbz
0IZpkraPzCwhL2pugTMq/Qe8fE0X4ihOtK0CiJ9SJfWjQ1DEP9wIyFIqUaNjQH+yy4ZtrMffu8Yp
YlFpjFzYvY7OWsFeRA5L0/vcDZxZTzK0j03k441H3fwYnNsKWjkeTcwzPHxWEdjjGVjWp/vF/AL2
I5VRPCbYkH+6PigcDUSO8nhDfe8Xc0VysGVTnu/1XWBkR2hXf6Er3+eOciHXCIzxZQ732Xc5qKLa
boUORgSnlVDBJXvSrLI/q9M0tNsVlQWsMv46tZFKg34LJAdMI/MYABbn5ZS6tmVqrMIWfnzU8h/T
tWm0E36A1IK+5KTncYIOuyIqW5MhITGixIbHEmsz6OCqgatDFeBbTkXHTlzsm8LiwmwVfKnh4Ub1
fJTmoaoZlrEAX33lDahgTgO4M1DO1muGaADVJ5kaD3M4ghxIk8OWBzkS4AoRA8GCliMVQIeyjdW5
1gcqtq1dbZkPojjVDVWFJDVy/OWKCWYhMhW7l9ht3UuSNl6nzPmEl7CF2JhucHy33yDwhfdKkmOd
TR2phUewbdS9Qz32Xk9nyucfw6i4jK0D+2gV0Fz9UaXNbpqEcQakIZVWdqHDZEUQrNIHOqO6CAkj
Dzjoev1LA6TGQUDUY6lzbPS7iZXF8Zd66kFDkSb3tzWWy8sV/+1iNJbX6gcCiDoyh9BvOvjTlml7
xEkfgOv6OJRkoJiCVnJwArapqXjvM5gBWzNlDDvRuPHK5nYEQ+k6OLhllu6GMEi/RH7yRJSSufFj
fC3azz0UwOj/3cM3qtab5hbysAoKoqprEbxqg/wsmLuxTHjt3qvcNIY4wr18H1GLpNubRXUBPSY7
U/3S2Z2Y6/UZHO3srmsfoTUPZosFx44RsROFdF/t7mFLVayqyW4fl8oyb3YA9GkhV9QV+tDUabTB
Hpt5NM3SwF34xyRQ056ZtnHS3k6jMbF1mvrd+l4Xy9B1l3JB3k33Js4hp7qikVT5qZ3KTQMtjF+m
+9eOo74DaqEDzehw+VF3L+JXhxc79ZF5BUeYbQICmqeQcRlXZTCVlxFujMjsFBU7VeCmMDNEkVo6
vxGdF7Q1uJX4K2+p0qkdbQoymbGX1NA+NYfmVkUMzxIRuQepEoRLhjp5EvIrtVENEKfx3kXkcX2v
c2z4eEQ52HQ8setbCKzArbhRdzqkpsKynUl3uQbVWSGLIRoSNntRyGHPMwYMTJalFwTj0kuD2Mc+
hApE5Rd8wHdX4kgt1AdYzhZ47B46zro3NYA7ybdFb0IyLEvFsbCTvnnxMxj+2hWs8JQMnjM7Gt95
Bsx6bWct8tAVTOnSAACJvJmOUwVSPRaOwSOENGHQaICBmWDrvBoya/odRPs1SChDsEq7AVgjUwGz
ZEFQII26F8NHEq83a0h3uJDeZmkSHwy97gJ3qdiY4zS+lA3A5JEDZX0uk8MyE4xOEVzxIfjY4eeX
ZvnVnzOIqLblybQF8rjulJbIDv1ZpjM6NFFT7K3GhNhTEFycvw4IrYH7PuKxlkVS7Jhs3qnxXv9L
33msQo1t+9c57kPDRPZHePJtaO57PZ3d6+ZSRucIstn6Dn650r2ObiaZIb0s4UL4V1eZW9GucnII
bQV2c4EwLIzq3cDcjjJrNnU8A7+fPSkXRE6jaOVLmYvHEvZLDwyJ1Jem4/Nqdtv01A+Zepn9rvEQ
d3HxGaDVagZna2L5vxG6qLSX7mwAgkMzxX3N4RsTfqdGG1JBNx8/F6y5z3Vil7BhC/BTh/c6jr6W
s0UGClgGKtMpZNKHIxCtmvcxqtfMh893Og5XKoHK+ZzlbHhYSqGFwJYcH5eS4+6zuWBPVFIJIiQO
dANy030D/hy04aH9P8rOa7lVZW3XV0QVOZyCULQl52GPE2pEmpxTX/1+wHMtz1r1n+wTSt0gLCt0
eL83yNt20CHChmVkqFAU6Csb858TLYxKIldcN+xVa7BR+K9nMFXxY0ao49cdGnwCbmksDmWeEEb/
3zsjjvfC0oB96RHCidypMEO8x+yHHtLNg1k56XExHZRlYw21ZD0YoCL3BdHzesRuhFUpfYMRH4xW
zixPaW3Xpomp+62dIFcn3udhIDQpVeY7NVmmXQGy9RMXnkazf7Y47e3UrNDvDKV2rstIWW070aA2
J7dT/RgnCw2n7P8gyHIPS9dX54KwBkwAvx6m0LPPlHU7GaSxXp17zSa7a1aiE5EOYM4IKm2rrV/E
CA2cGb49Ae7VLwULnENLFPZuO1sgLrxvp+INMDrvg2GSvjsk3VO9FlVxmZG+5ZDiOMYeoQAopIgV
GUr13GmR/Dxk5fTv5k9F2gVGv0p8ARVCl7I+imQl/tXcTvxPX75eV7slEbTbUzTZh4wt1rGFDjQL
QcVjKUToCLVFFZukj5rVooRpuuZnN9ov3qwaL9kwm8fMMaN9Xo/RNwUZwQyV5mcjsRwtx6W/pmph
3M9UO4OmncvbnAi1O8QxSrQSlhd+GFN00rqMrMhOjx709cCuqblOq5AtBe4P4cCySO8mUmM4uV3G
FP0H+Do9b/fYDsJOIIHHe2Sp8NKEKck2x8rQNJbvRl3jtEkhnVSoIT0kI4zwaLTENcXH4Vo1As/X
LrJBImh+nRBrszB7qE8GIUxfJxTbau4ViJtOU+KcW3bOuxFHeC2L1rnYCIu/TcNPe+2OyIA6DSs4
SJWg8WEwx0cNrSsOWJNCOqqt3CEeNsMpLij8rCe2vu2spbHNxayda6DDNgEehL5SSOfm9TDEXcdM
fqpL/tQ1jfJSQ+06dtLU93lTKu+lpQTbBQsJ27uhycy77ZlRCVVni14hZuSp0FTqu/9EQfRWzmyX
GbfUtvQbiOS0jwuFBJH/9m2P2lQ0wQpn7BdvGdEQsjMal9nli8lzt4PV5vrVq162hlExQPgFpL/T
XDm/nXYZspB1dx6aKPh2X89q1ufHRj363RI5h+3E9lIiuA9E+MSYzK+p2A5SfGXoxNtC5vttrLXY
p6AP4NzK5eA0nRNul7kRJQLb9Jh317P/38+yxqR5HQhfUgx9fMCcaHxAjYDVh0FOMpWku6/+ISkp
FEvpsh3ksu1ElqvqHRDraXvS1s//i+lDP60Ql2PcqHaDsE+u/U211PfNVCf1DvgOOH+UuMO+X3Pr
N6dT7N3owa8zYtGfOhKjjjCzjJtVd/88m3f0HfbwXyMe/nC7+P7T529zAHRWaxphkeKURAR6flkD
bif6cb6Veabu9FyDDNy594uGq9rmSJWO+iFWE/d+a239a9d2lSdFdPgs/OplBeHPtMVzvejRo1I8
QRJG8rIeJJFMu7SZk/3WhC66xig3y6FJJcaW7nDXaf1ys2SBkSVV9wBJlTxtJxNnXvakMJfhdpa8
2/lSlOTwbGfbAkevBR7XdnLrQmkB1dZcblvLisAYou4uYntT6rs1bzpf4zRGCKW7HEJ6sDW/8qo/
g2629rxe0zVKH2yZ1qrjzmijteXZdbHt1BWCTFnyymcFVQ+bifl1WVtbl6rrb9jE5vfb9R1f2QMx
8cw66xUuNKLHUZgA+NzMQ0yByQZMMZ0YHT25Eo/FEnBm9Knzx0W1WT2ayT11KXXHC5oesbXTWdj6
jJuPczvWkCv1LFiKhbw9ZSQlYHiPe8t7yM42g82jg7Y7XxaqrXnhHEzQ9b3rePberPL3Oq0VSPq2
EgjKk0fKsSeMgJNHL2Jw19AofncBus0eh2ZNNw08Lsz5uj1SLOhGTY2Bo27zsabKVBDfXq+mx14A
/sQsDRQLcsaUPKkRacddZO7cSgfFzVYm+dGZHxdvXRF5WPvG/H0sMJbqbOitDF71BJU39hlnfv+z
D43tV4XF3lOtGvEpdosPb4x/iDT2DlGieccsUsC22A4zSyZ8i+SrlSz5wV7ZDG43n9K25n/FP8dN
iCk2LX/BTuqhRom4F9geZBHs80Z7GQztu6fprq/CCNuZQwTaqTh+a1AgUheIP1M8BOPErweUoCRz
qie2C88Q9cHzVOzPqRP6uhQIgChEhJCeHYSn9dztqHSE0zQwL6t5epmhLfqi6u8H4PgYxP53ZpVY
zDZGH8aV1uzrXin8yYRgqudjgK8kRKfkQ7MH+aNvhgP5hadOWjejbtWL18FtZXIaQy9pS19Llr/R
8KMtcV9m7/sHK2zei+4Dl8FD6pXfxgIyiV4PSHGrJx22mj+1hMvryre4zAKrbZhWmp74MWH+yMt3
fL/2Bu9M6RGaNzvdH5Vlws4y31ADNGcox+xOCHvxzXQEMlCUKdBlmUOwsr7riS4hfLOm9JJKBFzw
gZg0rEsm2KUgbKqps2tiw6yWMXU7KyOjYK6GA2zRH8pUli9D9LfBQveACO1VAR1lnSCv9QyAVCSr
4dScM3lIZ6dq+hU+Jv+JbHBlAl6AIjn9ydO4vWqLQRha/jKMo/ZqOOcRBmWgROJFQxeyq3A22M2M
ASCe5ol48asp53MlVJK4suI69WQ+aUhkQpnxYVDoHQ8JfNJzEp+8pg8dnfDEqGqJyDGnx0FLWhaf
fXNIbEwHx3F4gPqxM9tlgoVsnrXKVXw1SQqYdsOzIysKlksld0NUtmeRTqd2gJuL1RKlWejryqAe
pwmNWWWWEF/hdWFbT7U/cYhQqSkT9QNpcSOpDElkX10HmjOpOWJo7EM/JHhnJmpgw4AUWC8cpUTH
YBIB5GtRqZ3ZlrvBNCgs3aP2BIbtm02/wOJQz6kn0Ic3TaKHzdJ05yHDOP22PWzQveX+v85JXaWj
rOzx0KnDqaoBumBH8qztLtp2+vMGMRlBaaT7xSynA2KPErWz2fpEvc/4aMjuLLxE31uDelP1ujlD
JJf8whKXuBT2x7tugWQy6Msf5iobmYz0HjuxusmzMvCZ/eKzrWOuUMZBVDtkUOXu7yfynD5Slw3c
4jSJX+o/ddt5FtHg69T0TjFa1dBJx191x8cjPPlQmzYGvjXezVTgq3I1yR69W5tnCf7BBK/a4qVM
ZBPmA0TkdvhTOHiWQNR1sE2t61AqiXsb2+hUSFd5jjD4jZbkohnDa2n11R7nko++zJXQiTo+PIwd
cf8Z71VbjJTwKVRrXfXcJeP3uDV7nAwT+5DZFFTqadhHY1sGvN7sUhTzwUt4Q4oazxa9sMb7puLN
0nLxUkzU9fWGrUskDlla7CWA8tEW3V1RVFj7ZNXrVKuBWLNhyKkkJorMNCqa2b6voru2xlUi48eo
auNDHWnvie4A1XTtRWW/EQxyHEOUi9ZZ0RUBZp+Zp1xgctH2zV+hVZVPJrWhtn9x6Un92UyJJu9y
AlPjx740tCMOvW08WDsckCune1Zz8daYauJ7xszW1y2uiWPH+9aY8BeO4aa2XnHSNRYJmZu9960n
/SFzl8Dp7uo+9117sX3hlQS+F7W7ryj3XAcoi23c9dfSGkBzsSPBTA0dVi9UPCm74RVMP/XFaL0b
VYwiC8jpJlTvOOV4nrjduVKWP56D/5XlfVhTQfynMZ1KKk9+IigXMznPwWJB56t0zw2AoecjO6+c
6hpuNnnRXNKpZwx2Z3NPeIbuD2vSp5Frbwi6Z7ir7Z25uN4urUeyMzLEqWJKL9thFFZ6oTp6yYvW
RjpsF9B4x2c3Q2ABsuQXtuIPffs3Naw3a1p+tXpPDSwx7yBjX2pUiM4CjmjabrPDB+FbR9ho6JT5
C7bi1nVmuvf7Nm+PddwVD8UCD09JhkcxSN8cijwsWNTtdIRZmGKlJHxpE1zawg4GjWTlRhcGhkBu
dmwLN74jlibC7cdILtIrrFPESu0skkw7p5OBQjMp5aVKs+lYYoJ8BzXcOGhCLPdjUsQsZpG1Qo9p
9uNEMCK1Ji2s08x5KPo4CeP2vhmQ9ZjCpphKACTeGSyJy4acwwTz32BlQQZ9plI3N6HEW0JYL7bh
ERcoRfPadcdRsckbKFP3tadoH7SONeC2n+AxPEADMhYimbDIV7/Jhp2T1ozVu9JQE/Wyfj7Vlmnt
kLx2fs9w+T5bKH0SdC3vyIp7yMlwH+Cpkvo3COOdCYxkRaRa77M9DGT4CpVsTYv8DHCR9xhDFJ9h
fXoHT2fDljXju+ZFo1/Aknr3LKyQLOm273HFEIGPYfOOhGzGVBuLt1gxzgQO6lf8Jz0ACSfabc1U
SP1aKqiI5uRd9lkdoEsy4XTH/b4xZyZZ0zwnNnviKDbHa4+J67Xjf73MbruHcMZemQloV3sFUsvc
se5Za4MoeQ+KbJWXPuMtm8xgtHmVWAxlWHnPEx7JmMIMsbGioLj5QI2C9huToGfPphbYUMb3qqp0
BKd0P9wxp8SMNwga/+qZms6yH/ET2cEUsgPSsAx/1Iz81liT4y8iM8IMCNg3rPGgV5lHJnk67WV9
HbNmOQ5dGl0l/4uS2ndwFl/zJBIPAKmDjycVU1arqDes0HH0K+WDbS5M2FW7BAAJsOtw7qYwxU5W
HdMhQMzQ7401BHUo0wBFfHazp6E6eZKkVawdyWCp5fdqqMgZqeShIZUvXGrvDXLwbminFOELv/9I
wvhdGlfwr9hwQwgc7iVsbccOoyyJ/SgHaO1afHAED/dpimRIRHh8aVP+YCvZVV+H7jgHuLKLod0N
eIcq+LAxcQuEDwACeLFGVjB4heOrRUUhkumhTyP7aao9QHWr2HeDUftTBahRebG7ywiA8zsqy2GX
1PZucdvxjFGHfZ8KLeVLJ+EtdMBlmsmAWrKEvjlVelcaDSRd427Bmi4crSW9oO1oDiz8LV7ZDd+0
5qjhmCGULrr0/FQxh6p/mY4cCGIT1nHEiiZJUiDkxdHCvo+qQxWLPDDT187Wmod4mXUfRO07ozcV
5kks59Lyx2Ws/aSLlZtdd8N1tmfFLynX33diEgGezfzjqndOiN4oK2CerG8fQLshNwwQf6oWB8rS
IkDb0TSc6fG89DGldVUtuyJv3POVmK99R7WRGEXvHEcuiamFe4+R+2GMldwfXfVmAuiEhr0svtYr
596rXoWwnbuyV/60Mx/UbGnGvVk3Zdgt2e/OgL/TYipOcs5DNbTpXT5Os6+ki+PPpAz0zPu4QjCt
qHZxJsg7CpeI9CAxopQeoojQNaw7hKP8MWdzupgR9K25ToJkmK2gE3xPhlovzooYkYAaAKPLXJ3c
ZSQZxK2aOzzHrmrLlsqAKmIQiagTuQFZlhWZKOxLO3skuswsnrR27A6IbMNkVpCsNUIeCyvvoFbW
L31XPSoqhDcMtruD03Ufmsj1wGg1k19Yzo/PM29ymFHJyfjkxqQWrZjoMCZZiB00K/hYW3Yqu4/a
S8QZjZJK9Up+7zoDrhzLgh0/CjQU5KwHcp5JHxq8jzwqTb93RrAObJrmHG/ozr5RKp2vMyRDPIu6
fe7Gbw5mNeHs6aSZijyUc2yzGR55g8ZR7O04UkPh5G8EAs27BsgsxHJVDfMENmGlxBit6PVdOeOH
1UVMUYVtGr6DJdxeSUcn6Iu0D0SUHMDg8nOG9a6t6vaFNf4dYZc9Nubpg6FpyqHmh+RHy0MOgWMq
UvHYsZ+NLQrNhkvdRKAr6ZuOHava6qz02dnVRjwfitrWdikEG1+42Mmmt1jMFsubbgwKGJI7y8ke
E09cbMttwx6LXOrWhbofkeMdpaN6KH4xOWEMR0ozZsV+wPhdDnaFnVdKFgN+6vtoUcPOcVsfuXK+
jzyLkSQScYjL04eG707YDN30rBXAQgXqm0bXifryPDJLDYy/miidd4Q/PvNRuWAs7g/gz3wvFJIu
FmPn5HBkYkA52PpOS6JJi6GdHhXQfGbxloDPoHMNFLiBkNr7NhhZUuwbCwfzBicI2OFV/9TkSLgM
CoEeNf92hkGfz+biq6ykzYFoMMafn9gsTBeR5o9K1MhgVLXoXnTGh21Sh5djfU6HTJzKheHaVKBz
VVQzaufisMtEenohe3enkUIXNI2GI1IVIZ2L4Cll3bnXS0hec46nY9z4EQarB1VhzzI2Vvt5sCQs
CLMqiEayrcfIy+QejSZhGBmC1EEq7NTnIoUI4DUnIi+H8zyJ8bw9+jrEtjmcixTqFJoaZmoHuB1+
+2Epc/fAh1ufjVytzzZ4176X1XXB7PeMJZI8pwWbNg9dUrDdze0pBgz5fGgoMGJDcwG9cH2g/qvQ
vPacNeVb6xYAKKU5tUeZFGyRPVTNbr5gSzws58kY8DJ3OrJwba0ofMvCnUUvzdOorIF49WFeZHlm
FinZBM1RaA3Vm53ACujHuOL+QC0dObuFWQVKUiXspdzovB1YvrIOTbKrBey+jxS1PcuhxS9rsg4t
w+G5VTO4iwnLUr9pq5c06391fTl8vlfbo+1tSqSF9/kSSRfnl0EcojWNcttnbI/ctblG8/F579q6
nHnRHOw5ms52/IqoqWagCzWs/tldUJX1nPTNKONSCzq1yU59Lym4y502ZY+a4qWk2fOPUXyzsKHE
CYIVfNdFUcAgtb6A5jZW3TVTGC6w0A2SbIkKP1Gj6CDz5jh1DcYKJamIaXKaenSJCos1aLCzcd5e
AWYe1IUd+UrZriavwnBlsD3stKRm+xsZftJDosQqBPn3S1V6bK0mE7yGQKozRAf9LNCYB7WDjq35
6cr8J7iLyzsb4SE36pbL7pg2GVjEoCbitH1WtT5X53Y9bM3tYGLmwdd8/Sj/r9MRQfT/unpyvG6/
TAJwsTxo9RQQtvzB5mQIOhNXuNBWTAxGyuw4NoVHUYcL4pr878pNMUtf/NZr4WcKp4Fyx2GE8bdf
fgsyJagAzprS30X5kJxypcDO/TYQE7gfkvGxjOq7jHHgjEs2CWl18QM7uRigvEOmNZAxK/Vbhzc8
cLjihk7WKj7EaMoJcSqfoqYoGbtlsdem+NGhKhYVz+Suv7aqaxzGFSZQLas4zzE2kW2rXxaNaJsD
QgTneWj5DXujC1+yqF68TQZJ/EAZI6Qcp5NS2Rk/HXe5igVDNstROlZN4Iwe5g3NmJ8jVeDL3Sss
qxBjXXhrTnjBKJYvqTr7ygxJyzV0P/Ni8xnHo7Kus7NXyd982OTTQFo9mVNJtqae9ruEEpk+9d51
EtI4ACrXqMaClC3Ezmq76qYWiBpHtlGByOvUH/K4ulkpFWeMrDDtLw8I7eWOKozHVRg+GzPOtmTc
6K7M3mH9t5eoTM2ASORy1ymyucswzjC0SnmrGWb3zty6p5xcokeyM6lJW7L/NWfi4Mie7PnefHYc
UR34CZTHCBz9rSojHBNS5ccQmXWAPe0IY1TkV0Vl39N5Y1jnifgR18krSFJAArf5McbiEUNU508h
wNOYF/RSsW95xPKljNPGb1Vi28zO/gky74IFMEY5aj8cAUueKA2icRkahFagJbsq7rKTjuP8zilM
ecTFVB4kpYMdLE1jJ5W+C1k+7qp6Sg9qs+IdHohUCdLai8G+QvQnrlCMTyV6EiOtko9IqW2U4BQT
9OesVqtVvJKEqmHLp25SP/pOey+nvsGdHMEk1X7qMGS1pG7q4QM0lTs8l7NHkWYF4tZsYZAK+6XI
L01RTxdrRe8WqL6T0TZHb2yVV6KvQ+EZQKoo9nbRkIdznMavMAV/CoKm7s1WV14M1VKIz1Cn0B0K
mI1WlezzdnY/WvDr1nPh1nfRcgH4jHe5iZ3SSAX5iCP/zsXJ/UfnTUbgZI52YwdgnNo66Q4d2rPn
xOxRvVMJ/9NiH2x56e+WQGLW05rx6FV5vWaPmEfPGMWj0URAG4oof+X1H2wFEmqkSe3L1vaeYRtH
+zhxEAw3kowtmckbEMPvRe9PchH989T17uOAsUVSwmcmaLo94ATOcLTVv3Ne7HmreWfU0nL/q/15
erty69za22G7/OvZX33/5y2207aMtnEeszLlFIN8ov5YQ40/H1YTccdbe3u0zTdjonLR1v7Xw6/z
X5dvfdvhf/q2+2x9i9aXO0OtZ5+9XY73W1nWTKrrQ9VhCQOc+p9eYzRZEKzncwXKbkge2z/tz6d+
HsVCGVCxlH2ciea8Hep1mp3MCvOxrW12y3/auFezihzTu2rR4ydLU/k5uIURQCKKn7a+urAZ3VNz
Omx920FFm64mU3T32VXY2UPMMPb1pJ7kxpOJm/9n33ai7GRLfWf1Ol5v/tmXKp2vaaN6+upjxxlg
Zm/cKjPXwsSt44NVYzVeKY11VWtTvUaFlzD1zf2P1tXeCojIz7qqzGcZiSK0CSB6rBbJ9ilefCze
qo8ExsUhJQDySGEE1TLqREL2dprujbuxzcFSovLersbuzkzzg8sceyHJkyWSzPITyrFDxpb/UmLZ
esDc5bVsc+eK/FANFbZdDCuxfT/1c8oKX73P5v6MGUpxIb1XEKkDkRsWlQwNT7MJPSnwj6vkD+Fg
O8kb7T0D6N+Xfat+4LdW7sRkl6EqtQfKzQNbzAGbxiqbgw53w4PZVlR6VAyZNB2hHEvvXTaO6mvj
TBBG+2xVU4Ak5eRDEUEVG+9p/dvoho6dMoTGIbbe5GTWuwLt3FOeYFJQz9VPsPzlsnW1sT5cvbw4
ba3tgFA43ndIv3fb9VtfP+ivnjW2d1trTCpJhWm+7/vFg6fWi11VZNNTKaISGWwyhUo8TU9bX1Kx
2IUcdd1aHqmcl6Qp/mBD888FcsaqGlQSDsp6j+1Q6H+TyRKP2228WiYnlehC/+uCcSDuwVTa/LT1
Nfxu73olunodNfyl2uGXGD9oslAJ8cyWvePGKzzBsL31xVbyWJRUULcuqxph3ebVr21c37qSSS6B
Wmv6YWumS1c9LaDin3coicDWISptnNeN5Aod9CGtU+eYdoyvWLb8h3T7eUknWZ9r0bev/v+9Doi/
hA5p6Pvtfl8XjlryPFONY2dTTAEOTtU9loHmyZhX/5wmmf2tbzuMlVrd9+shThXonPoiV88npDn/
PfF1sZZJ51jr6sNX1/ZoyaPq/qvPTYs/qtey+mkTz3fbLr2vdErGgrDez0dffbbSQyJovfN2hUKF
6fOyMm7yo6JDhul1XMfT2iQMRS361xggKIxYM+y3piaqgjSEAd21Y3WvIopWks+KFa4XJ5MojqkQ
kKrX5iSGmsRgeCZYNbH3Evar4eXw2yoThHltmhTVj3oHc7+fBvt1LtvpKBRWbNvZfO6yY9/Wyy42
0cqPve2co5ZFiZ2BzqmKJjBJy+0XZyzZgnnibWtZhZY9r3WCrZW4kf1imBYuSX3xuHVVQ8xqoqjl
3daEMWUGZDh+NPg87PS58V6sZFSwBEuU0PI890VjaXRUSxZ1W7PC6gX/NRY528UGw8UDCobLdjKC
0fHyTedrPQbTYvC7qusHdb1p1rPc7T2vvNsuJJaYNd0ykIxEcKG/9U3MPKHocKHy2N97ST0iomHK
m7eJbZubXN2JgDvXMk4/IhcJDFuXRyfv9sIZc7ifcXIocQt5iafHum6LvacQDJ1Pq+/lZD8DElgU
f7UhrGBlvSrZCDqVq9+GOGN2X8ri1dLmhXU+oxyhMTlrccO5yAS5Mz6i+euozBRbvOgNO2giOGbM
n73BPGytpp7aF8c4MTomoU2WpQMr6Ozouod8K8OKuozEazeDZOUNJSlkNPpRK2MnENQEVpTPCUaY
LmGSm8MeGGvFxlyW88XzMhhlYOpFfPT0Heaj7oO95sFsBz0/GqZyM8r226ArRPG4zXLjRWPDUc3g
1Tl7F8VAFplSPA5iu0ZqqOMhiGtW9aMvx4coatQXkgw3xo3fml70XIBrZQ1rdVVpeH8WDXbRetge
iXWNYVfmfVzG+WeXNkfJWTHGp7TLf9W2axw7YiyuwsIfbmGJeyma4p21d/fLNcV1nAvtDzEb+8zr
LDZLt26RPgvykhp230OXsDLfw1z5W7zyr0XZ+jHZGK9m2p0SiLy/tAJjOOUhJ8bkSberC8685b7S
wGlLJS1Dd0prit7JNxZ9zWF0ETKI3hP402f9gzlWLUCAnfxqxQ81lvbB67SVnV+6u0UFIyxTURGc
7QLaqjBjbak/ynQqX6YhXdWFuThvzbzBbxTSxB3Ke/shGhbqUMPUoNUw5oekNVd9WdrtYQWnx67B
I8RSyiNxT4Q45HZ7BPRrQ3OVlbMzN55Y+vPnJTVIChQ7SFBhqlDop6iV+6neJ4A3tm/qj6QOPsWS
EchgqN3HkV6R9l3C+lK0+lV3ejxri/LRYrf2OkpXe+w7fb+dw/rUuwxkaPuz/XtgcH41heM9FzX2
/ERkvI6WsZCiTQjzem7GCA6smVTTtaXit/jUjCD3a2ukWPxUksS7tfADrp86L9uLqLZe+6ohbLcs
Dtu5wbPURydqj5+t2mwe+0meTDVTsbXQj1mTy2uxHnp1usi014FraNVDN+5HV7HxMtLt66xrDnve
pfBBdPAM2DqN9UxqMccsS3Ep9Na+qpPG2WjpZWgmyYhh7dreTm0HCpjEPI3XrfF5q6LpLIqqFTBq
MYnjNBbAkp0gMM21WoFgCOewrVmtf4AigM2zV9ozVQvoRDTnXudq6aryNIjl5bO5ndHaejwnVnYt
8vHdrNLqVIB4Xcex+eeAA6YTkivXBP9zYlK9+V7npXxd2xuOZvjdrDU+BHKsRda7JD1g0KynGAaY
UXwzMnfeixExpZar8Y1fEiIBe5TL3ZphtPVt17lEA922ptuYDyjuQBnW53/1y6bDvqi1FXwZ45al
XKTtxBIJFKccyrQvIRgjsZzymiLy2peYjJ4YAcXQOez+pbDK1zpqxHVred4SrdRKEsnXk1OfKgdl
slM20uXwotqlfm+T+wFjpIf0whUNtFQ2x89bQ7TUmPCrl3dbU+uhciDGyw9bs17K9BRNHszh9ZnY
eBY3OSWff3jrsq0lSNo8ftpaVjEBsU54omzNhOz30DZXIHp9urCt+owWw/a3Zq471kOLBHdrba+v
j/Vjbhftw/bai5XnNVupQp7m+rpXYtGia3W4NWvC5flqlqTdbK/NLrBBSjGCWlvb3ZJofMhrIF4K
y5TWLK1UA6Xp2rNNsQAgeWkYq82qO6o2laGY8M9XZ64WP41j5wcE4kvLIzLp+D11lvwLbvG2gIR+
1ANyEYry4pmcb6Z6loY+GZ31FQZHfqwrOzr3hhSXKFKSI3XI8lhh4nnTi/Qtx57td784T+ZCXrvj
1r/LorKJXM7ms1YTauymsG/AfpLfJwrxHQg+GwMtdtNrPpcpTJw4vlAiPaSzfLFlafjYcULfqHP7
vpdDJf2i0fh680sd8+K2HRTbzm+goVhkRz8cHB6DMUOB7k4N9bS4GSFcQT1HQ6fisTmgYvH6+QJZ
Xp7arvlJbKZysrRiebGGhq/d/KCRB/9G7tqvUroBBXqcu+toL2zxpxmK7JakCb61uaPskemrb7WV
aixa+73m6varsA+UxPJvhpTT3lCSNHSV/BIr3i+W6+rZbJM/ZlL9HGZhUt5pnKMGY5Qqm0twFkZj
c5vmODAhfvCEkX2fKBLli+VCRWooVjr8sLNm9na6oLzUQAR4qqoDiHxKyY/Q875MCX/BnZgqgfat
kbF3tDwqnxDf87AR2GOaDmSlCS58143RnfXdRfV9nUrtyVC7M0L0xqcKFe/VCkTMwu4S4GUG71VZ
m7eOcZvn7zqJJ8Zj1dvucSkG7A9nCMptAM6oHDWFuhqapmaPdl7HHiQyzr+geqjXHARsh7+SvSvt
cs2RlSemRyw27fijKdz2WepM2nTpN4fCPeRuR4CYclDMWdzNXvprKQldnCe8c4la/CuRwdS97pEG
GHeBNYr+keKtdrAaS5xjqwSVT2p3F5eq8Qbz8+dkpfVfExdMakF/kmFoEH8LwPqqxhxi6gdfxaTu
RHLf9KRWWvLQwFLZWtuhsXptj3AecGy9YjtEtQ7TZfYuEWKVJ2xUNGh/6RFuRJiSxXAbNVN9Xiit
hp5OrXtrWhgpXosUL/j15Ai78HkyEGPP9ni3dRmoDw5OYje7zs20Z280elieEIjW1talGRaGb32e
nbcn/D/Gzms5clxL10/ECHpzmz5TKS+Vu2FUl6H3nk8/H1f23qzR6T4xNwjCkCmRIAhg/Wb5+pwN
vszMXaJTofmL2mfZvU4+kFYzKp8lhydVsE9dHwudpXJkZUO8ur1IztO17jVSUhACDpL0UqbjEXLu
vdyGRcMJkjApOfBqYC+6nBC4yrRPqkQFjUALZtXxU6cTfVgqlSUZBzb+FEgDZ2nBVvdw8QtUoNZL
Bm56QXw1uf3NWTQU28ibXqeY7Y7J0vTXxscaLa/DS5qFfOmKNv5ttza60sydXpzQfkmHnyWeuG/s
aW4nwxqxJsmNt3Isf4QJQhNSxxatukWc0juBGDXfbA0/Q6X3hr20zQ09uFTY1GyldlCJ9GC/bh19
84nvfQkYpp6yixcyg4CKFr1IgjhKsa8Sv9gn/y3TpyjbBJWHeLetRy9TMILy8j20v81jGkbGq1t0
xmsyKwz6YFrOko0VrztrM/AQaaINtvHKB2xysujWPm8II4+otJ7s5fQqqA/A3X0E0eG2VUrnvEiS
xA2jXTOMZyeInZcWbfSHMVagmesA0AozgB2NI81RGrMjGD6jJceaxm/zLajfZs8NGvcAm/++Xt39
LjLF38PsBxiFbcoLXDodi7umu2WlrDXrXa3xPZMcJqbFca4A2N2yus9Zc3b0AW48StFozITzuljF
1qMKXqVsmv2LlvNiSK5ulf7UWnVBC35Ukt6eHkvAIfe3IliQOFoN3sZw8ujJcXnNW7Sz7Ek3N8R2
iRQbQ/AiiaeGR7Uw5gfJjb7bPES1eyz0NEq2c7PsAteVs5HaIuIrn1o6W2dNEh/WMsNLfnmqykev
L5tnLYJV9svBW3Rs1BdJ6EcoePREq9cy3xze60gdryj6qC994MfXWrO/rA0S1ikobzTNcS1zsStr
x9tFm35AsAIZoa012tNVj+KndvSyB76B2QMh9EsPCeIiOYwybXUjh14avmit2Z7/KJPTrKb4q279
YKeVVQbIJ3eeJXFrdgkdCAEw1CkrVQWQLrGYetglcFRf69gvX/2kZHvNi6OjlGVRzl5lDMQ8zIty
O1W+uqHv+2dpbBp4tBaoFBsm8J9SxQ4rZZjdB11Uv9Zz+dKyUXiP3mv9WiSI3Jqh4m9V6KB4PQx3
Tmf23AAqQ+BTOwKpIKU0u35Vpzp+bGL3LJVShM+YxuZ94521aSgfJnO8s+uw53kOxntjDuXFG+sO
VNAUZPd1UO7zcq+oQ7lrGqfeaVYwAzzym4OpGM59n0DRiHs/WezH9vi4fW4Mv4AP31/9sr+3+gDF
9pCYFLyEv/wuPlghggeJxUqnYAbglVp1GiP75+zmINjqs9oHMCeUEEy32uu7ljnItmH2kXv4C+nZ
ZgYlvB0jBSKpz9dcon3gY2DXm2DQVWW4gJh412onOgZ8ENjgVoGkA1Lue/1OndGaazXFILgAO8lV
jumof2LdxWADemFXGupD1qVnzKiVa9WV0GP7wT1nPQQ4w3iPmyFm+eeyTgbtmfWh+zpnlnaZiGiz
39GymWgUmyyfWjhTG3XESRd1YsK3E24AXtknm3bmG8li+F7tn7Ww8Z4WEb4JEoM9VSa8x8C4mk2s
HhSMUTZF9Gme5zciQruo1cpDYbfuXZ/hBsNGAIdrMg0owNtGdYdo2WcQFiMudG1/KJ0QH1dd9x/6
/CeXCS/IrRgbdJ+HrWMaRG4LRbtmzFUza1SfjZQrD1U231kIzgYhIJFMwXIx0eHkTcmp0Yb6Und+
vcc+ctg1jhNcU7eed2qrfw5G/ANATHX7YIaioc7lswX847nSzXcljqpThlrjFZlEcCV8U/Zp47TX
sijYJdEH+Fuzvw2qqb8CJDh1NYKMbZ1s87o8etnonXNjqnYp8waWVma4MXDT2tZ9d7KqBREYdNre
HOzkAED4L6Savi9moieTKPmWu9VvgcN1W9TZ2MGj39iNAlwvads7jRSdBOBaaEmwYu8MvvaGDdtG
/atK9AlenVnfDQANzsqy4WE0zzKj1pZpNVMUulFHHCQNEWbJEyQjoqFV3/Xse28rD2kKzxdxlG0a
P4Ne/j27RnUh/qbyJUxqNNfUy1RU2osJw8Ok2xPuteshAX/jVFsjD6Nrl1fBJRiZYWQa7+8U4suT
diVye8PSe8uMLSunR5PCid4x6mWCmbCHald1fQzt6S/XVN3r6Cbtlq3ANmQr9AZ2wFuN2JLtnIM+
xBEigEyj5ZiWFfWyU/IZIkC+HeLoZ5OVuGRH5olveZ+AWEHeqj5wQ3/XKRYxI9vwRB8w5Wgr64mN
EX0Tgy7b+XHz6rkNHDO3wf1NNYpzWDMOxoq5nYe+2ZYdewJ1/oSmqXrto0i7tkvimBhWOpAw03wT
6oG/NzuQeqGms0JRnI6x12r2QZK4W0BZh6gIfipEHlBiiFAUYivjR28N5acWWXM+2qcux8bOceE0
6QExEHWEnuoxPb4PGoA88zMrknZL3LMqzQdszbMNbgDvaayG/LxjLRDq3QS5+HH02GCv9W4iKhy8
IKzC57OtQCj5agcO34yvI8jLDbZZzCpYFHaJCofHbNm8ntPgYHuL+mzV/wxcP0OgzADe6OopIAYz
B3joH8MZq0Ydwvym06Aytb8GSIMRsN994wHnq22HXWdnY+atukVoutirRQdCuVMwYNFUBflI9GKC
wCewULqvUzW9jKHdXNlqzLZzNyGKlrWPsJdf2GluNhZ68mdv0kGB6r51dmz3ovi9d1ES371YC06n
irvvjetdy4hh1mwUhrG0qk4zCktYqH4bAKIeq677hveBASfYDvZKmUz3A15FV4fN42IhEAep/po6
7h34h4lZ9uhzB4dvI6t2djcC4EtxvNeNzt80BSSKLK7YqGgDk6hbaZ0qtyo2VmK3R6DrBaA4zwJ0
w8fgAJn54uQEpfQCzS2kY19Lq3PZ5Sm0XRLHx3JqzWNfV96X1HuDy9Sprf9jtusdnHe+pd4CkVF+
REa/za0suOhjgD9ipTY7VureqQd4drTAgYI7ISSl+CzeOgj3jlWw6aGaO+aM995oDU/pgEaRQw4x
mWTfmsFbnin23ZpUQ+HcsjYz/7NdQxHD5uvB8pk7eoMFjtHNAHpWnnfwA9/bhh7qaxpD35Yl80ZX
A15F3zTu5jombMrs42ea6/s8SKaLOiPfhFDUsxYHv6zFIQqqzhXdYumMrM74EC/JIp5j5qN2Vc26
fR76dnpo42XkJueVQftcR0x1qzo9loGjhtvU4TGCCTsrLeuPrk+ZeVjRpyTV0Tk0iyfLGO3DmEes
v5fEd+9nr4OH1mrxvumeU6dJLiHLg0vqO9HOKCAAwMaO7izbfNYDA/aGN9KjsHscQFyxvxfvB6V+
njGoZGOPxVm3CJxp2UkwYPYSkYYqDCzRtBavKxCY/02UjnhRj7Zp4WGXYYRIavklSI0x81q2WfBr
cJA9XwIByqzvdR9bVwy34EhgBurBsQ560FhTMEysOH3OZWvkiqD0mY5a3DXm9KSG8wi1w7d3I6o0
22nJIlMwbXuTh2WmLkAzJ0zhlXRIT84a6CLPLO5AZJyGCUYKcKWHzuyelRb/p9yMk52Oiea8Fcxc
uBD4LfBne2eYcjgFs/swpprGVLDLHj1Cc5e4qT7NwI3e8doAbVh8D4cofVdzXGK89qdb+HRu2SVw
lq2CetZZ6aR0KMdztXtJJj5hAKw8ZedLazTAsVcrJVUAe/ogBaY6Ny9yGVwr36I6yM9ZXDJkj52z
w7AbeAghBUBwxbwtUEyLnMLmvbC3JkPe/aBB6a0BCuC/NhySht9DcsS/j9lgPSVz+ClECg7x0cOE
tdzOcUYI7gveCID2LtF4uuj/pso27evfrGvau3bIjvVY85kEFZg4WFqrCSShFh5nXZ+d8GuRl8Zn
JORR5Bxf9CSwTumgvMxsAiz0VvVYmYvxQPxN7YxT7I0h0fqdF8/eOYysh5hQ2jbVkVVq1RzhPwPE
uH3nmvp01dL4bVRZpYZVgIxiCGV4MWmqfHRtkobfAwr06aYAEWR1d7AJeIPlKu2bcEQ6/e4GR3sF
tusija1MLARMxmltwdXnad/sitT2nmABOI/q9DaD4HsyACPYedAcqjj5XDIxQL4yAlpZEkyV7Jzq
GXO+MgOgqSjHpHND5k9GCvzF2uVBZ2yrsuhPsCOKt86sm9MIW2QrWT1xGvDGtYVfqNLcM13m/2k7
e6eXwc/JVqZjEafzHcIfT/0M2Nt07eQxQMrlMWi0msgwUphO76R7q7arYwkN3AhgZygJEnMZf97C
1HAHpIKdkCBjEWycecz2rKIfDfY5GMV3WfbYhYDFvuf2G6Zl7TlbMDPlgqsLQVicTecxWnCjtTGp
Z4AR4YIklWTSo0+KYvj7+L9FUi7Ns+W1qy9lwH31Wuh0m6xISQXo2eggp7W6Cnb+YcIR8mSFb3ED
UsB/HZsgPQTQee3WgFs0jK8IlaNuiOfdTVdDMEKCG8pMFgxu7KDkvQhuSEXnp5Akx78mtwku4LKs
ec9klb9EDuWNtiq4ZCc5TGZ2kGBh8e8NdQHa1211FIRK5TgtkELmstml6IFbBw1eD/4mUbRlH4HS
ACzWnqjKV0fJd4ka4JD70+wHUMzLjWuWK8rRik+0tUSd9wJVlMJxzqbsJC0jp+XOIIsY/H1+u1xE
WmmhOm1sJ0t38lcmaE0TgEX4bHH1OwaNehSFEcfbQnIfzmA4f3TL8xvNyDnlqFFLDFiSRO6/HMYs
kQlpYXwn2SyrjmGp6PjPLH9TDu4zwDvjJD8pfwbOy2FUDYiT9NXeK8ufcl46BnDMl8d4e8JSKHip
3CfqYi2k0bVsLPXuiNQKnkyAPm7YX+kN0G6JUI9TOu5Vvf4ueGBJBmDUXQ2/jv1UJEeyarAxI6qc
lDHebfYS9L7hvEI1+NbDXNx7TcgTtZEQPbRJ8yrP3k7cx4F9n8NcGwzr1hCht8fUnfBWcUkdln9t
iGbb+tDADutAqJtgJ49LnoYclXh8Jhs5lF5ghbpPXLnbeEWfX/B19ECfyeGSQESgbyjHCq93xpYh
mQEiAHPGahgj0D8O5WwHRwqQyK6RX26Hc9qDhrKjk/ze2DTsUTe7uE0+z6N+kTt3u0tQSzeFlU47
uddyV5K2YP3faoivLBgAeSZyhhxJ2a07SF4SI8UxpOlCIJqIPg7dizz4W9eUW7P2Bqmp2fncVGDY
d3Ir5I/U+5r70waFvmUHnVmuVf3VLrYhyF3e7q+ZO/0M8Mo4ZMwG6HWvWpW3MG3DQz5DdG716UVf
hg75bGex7RznYAYJjB3fRoXOiRJug56QleTF//PDf/wNcojtFWR3PdRvLW9PDzUZHEp7Q9/JECDf
9w658ZMNIGt8SeHy3m7uDU7xx1vzB6ji4x00COMVEazJuTkYYa7N+9gNvyldpu7XO8wgeNEdF0r3
Orio/VOGieVB/pberx5Te1YPaDT287bJwms76Aowj2UcWl5rOVOO/rXM68oZ4YAw2UlP6OP0wBSG
pcvSEfQRaScTjvXafZYGdjXTwNS3AxJsJ+nBY2cNpym3WJZU+9wZMD5yF3Dlv/6uXaRnPwQr7OUG
cIUFkLL2vTm+d/UFwGgUdr3I2zC8LcOy9CTJrmUFuz/LiGTps7P3nWoAs5I+OYHCGCntJVnf1j+6
6O1Q6ufKG05eY26lJ9xOwVbgqHxqGwIEMhayYG+OKHSf1zd87ctSJtlg6YVq3x8aQHrH0IkOUmdK
Z5cW6/kfu6Dk5anJ0e0cyd8OP9RL9kPZrduWlW3/PfRgK0eAPzXPAVy5TQo8pkgBufU2COflw6F7
EE0DnYXqpB/woSBOz7xAnvhg6xiDOo/53D47zA1YH151dixmtcBjO3nOAaUMdXdnLVjVeSyf88Ht
DqY5M5VodHWnBgV7Nz0CMxsCvAfhHUz5YhdpzkO9C6Ly0cG8eH3w8quSvb1Oa14K127y4ZRiSNtT
j/2gdEZJ6mW4liM9gb5kxnCe5O7LRQrwjBOYFbpd70Or38pbAqudUjn8o3RwjS+5hYiSrFsmXIP3
kOq+2sKlCLlhXaykZ/bBoYbEC75hTPT3qAfujozJXu6xJPLY42V6glAua+Qp/Suf9IsXG9lBnce7
xCwRKPO6kwwyGqN2C2e3RD13FxbB7QtgtD8h5WdnuaA8eTlipG8XNowdDT/nwXvCLM69YZb9xH71
8Tw75NIj1sFA1VTnzHnr36e3o7brJ4j3610sM4eRNFk+M5mbWTvfgi4kpBJ4AV/AJRvMxD3kR6UJ
sTUoJwa6KKNm7W86ZjLZAq9bHSfXOU8Ac4jnHqFHolEc2dsMx7Db7Oq2ioq0oCDmpmu3QRgu9UNt
JMZBri9/l29H47nVH2cjbw+qaTzLU10frRzlXfcjNqZoMxYFSv9QyP9eoK0DhyLffsnfJnYsT0sc
aVg+gPHfa5mdw85v8+EeQXbzBDStughrZ4i66kJf+F2GWXZ7vvIk1jFmfTB8oH+l0DPNyat3FgRp
ZDEcA4eTgpfAZQTfoRC4L7ll8mSkWwcqe48W8GC/wDfkv4O5NFhH9PVJ3jr0Mt6vN2GtlSNp8v+/
FHO1EfbS/TrUyx8j2dtcfM3L0a1wjrD9YEKLMINMdJXOPql4LEoT+dnblEsOcdjkVbsdEtf+G1Z/
+1DK3/nHLON2bpm7W2ABVwKC2GPwoZf5K8ERtq7lNZkL5GC2wWR+Q2uF/eSwT05FE4bqXprfDv3l
CxoBBumC9DaPk54qM7o1WcumOSPkoKEUqQETWyZh8u+syQ0lKfk/5rK3v76cR5g492OBrlvPcQM8
/WATpZq36PUWBKH+cuUPMeuL7urqWaZlMqmTI0lul16mhZIlEITmdQABZG0sTdasHK3J+hjXsvU3
Ppwb5e8dQh2MYYyZMnB2AAHyk+TlzeOOJyzjl/rbHz+XWrGJlEH9Yxopj/DW8+bvAUT7s3TXCCVd
QNPLMwi7DskN6Sn/fChn34YqQDnNyS3T3UcqSABTZF3CfeCECMFDateKdQ0oFZKs7SQ7+D8Grc7P
t79+6ck3ssf6ztzmM7fOLKWennfET/773snRrZUcfszLSber/tHq4w98PEvRCGy09ps2IzUr48o6
e5Bz/6lsbSK1t3m2HK6JPI81K0dy3r9e9Y/ljLSWhh9+6p/KPlz1wy8Fy4CP0VzdhTD6llccD2di
FdV8W6vKCy8JWymQM6ERsXhfttnWZC2bMzxBod/RpmoNDm+NZLiVi69N/6iRQ98MQAgRgr/1aHlZ
5D1ZX5b1pfrXsvU0ee+k3T+V/V8v5c/5Qu4vYtB+487FoY1p7TIXlg/XmtxWsmv+j72Kf2r+oey2
nlgue/sFuc6HNrdfGBLvqinDb7Xzwq0MDbIGlaP1Gy1jyJqVo3VCtjb+UPYhK+38HsGA/odWI4mQ
FDZEPl5OYu9Mb6UL3w6lVPIzW9ksq7MqO+he8boO74CpoI2veWVeaOSSl5GfuVDAjpKVWe5t68gP
rHbeyvDA7j+SrA3KwH/T1W6Dhq2yhyCjS1HOkDARf9v903C7dgVHFv1rm7UbrGUfuotkpXYMmpQt
Cxem16DO5q5z9HTeyvo3AWDAdlEyvgXtEB1ub7zclDW5DatrXm7Xv2alYn11JRuwkfL38C35D1eQ
sjlLwE5oCa/ROtjfJta3enk+65kNXiUs3rKzxcaIseyQ/LFyXJvJuZLIxGDNytGHdjKIrmV//ONS
8+GUwauU/Wzcgwp8qqFS4BogLdgpNzSQHMuHq8QRr32VocvPkiw7yZ0pkz7PTrPqbJrMsU7ysq9P
9Pbu/7GZ+cdUYW0qR/J4o6JnR+/W6LbJlTuInhhxhEyKjlb2MHsl4RjUXLTpQV7R2z6l9IBx1uPm
i7zIf+9q1Wqwxzqb0ElDcDDPs3OCRDAscUhrktQN0crNmvetQEH/LLQ25aI77MwWBmQMyOvOh6Vr
wdHU/TvhbFsEACIV7Rq5q/Jc6gwqk14Vb2UMz0T45PrygOcW0Z32tp/54fbLTf3jEd2Wrre7LmsW
Oby95hHBydkzp73cZfnZNZE/YM3Kjf1QdlvVSc1HMufaUqrXf0kPQ31rY623wcYQq7gg9z91RTwe
DYQA9zqMWbJQzxAgLc74TFJr6cTODAeZnqXW84B56kmCd1MdvEZadtSWa6hJnd2XQd1upNXcZeNJ
mUtzp/YZIL1hKDZNxKsuiZe55tb2AHhqYIquaeIe1Ci08j2SQRgus7LfsysJanhyzo0eNI9wsog1
IxoL8TxzcC+K1Wvqj28Lov0lQAb2Bf5NvUM1bkSVg6yUZQgeZQnhiXpEBSK2q/Ql9hyUBc3uforR
QnCALRx0YvtHz/Lnp7RqfsB3PPWmVn4acxNXrdT/lpdMyWt84C9+oIIUz5q33put7x679UR2/YCA
g9aijjMMm6Cp68/1DKaXJXn5rqupvUVRB3hVhGyXWiy2ACZbyXNuVeg3qequQiIYZagSHDdGjNXD
uNSwlYSZwICjQJhox6awy4d5SqoHOZIkKwoH3bM8R1iYTXiriINdWSE/5E/DV5Pg2bFVFym/TK0M
7EhQ4tgtG8Ab12flFhcxqtcqhE/Dx0hURcFw12YFmCCvHVgPN4V7AalBeM1js71F9Wvqp+hpWBKI
LtGTrybfkNVUzlJUZph0o7uIKleB8JlhEa1xgqcGNewnlUjoU6po2nYax4AVBBWx7QGtSm3uZY6l
KB6ym2kYugct6bzHeUnqDNieTd+CXU2LtSLUs3SrlQ6uaAPRGXPCbG4cdXRh/F9TEs0PtxxoDpR/
Hfrcen4VWd4jKjPRtgrbDbqnxt7RLHM3TU2Oxhtg+sLQzIvtAHUG1qrtdFtP2g1W8Mhg4ABeemF5
raDaXZslWbP0z2NSsIc6IG1kw00r9Us+m6mx1UxDu0hSTMF/Cou+UraTB8vdC1M2mxE1eOt9AKOu
PfZfkyH/YhBKBxcO3Z93y4TPDDIRtEJRoRLTz78Id34O80T/OjUJaAUEcd6CMQN2jQ7W46wRS7am
xLqr3Ly/6H3cntI0Lh54BBqU/1Z9aUaFzpWl5r1q9G81qkH3bpQ8DnbVQH1V6pe4J3DkIPa4l6xU
EAp9R34939fjpse4YzMtzWMtxZQvBsu1nEcEmyJHgXbLmLH742Qr/+aks3knl6obU3twvPAEOQyn
zgxZtAMfnGq3/gVtkPwOwzm5Xbc25vax6dp9riJrs/WxWO6D7BWjwplN+6JhrWybdxAtmhe45/0D
W8dnyWG0275gWgcZKhsRa1paSJljlB9PStw31UWPC9dAgNrQftixWA4VGHRX9NP6az2wrVymqJ1I
hYOSxRkZzAQ0G7dCN5X2iNimtpWs3J4sVZdPlQMmbLk/9jgCdKmWiV58tMfft38nTXL/aBc1nLPl
/qE6DSIvmzz86ekz42CinCKHklTBDMN9zUtvG1skJP8olGqp6SB37IZHgDMg8IJhA64LS4WyYlDS
6y91HYSn3h4CNN7D6ltZHqQ+HsL6kOqoNlWz4rBhrbi4hbMfeG6CKLh2SzIk6J64hn/8o6LvU+xk
PgW+He+hMMR35ZjhYbgkciRlJqtsLBtsFNViLWrwG/yXhnLKrfV6djdiDvh/OSV1B/AVqnb8eJm2
KxC5fR4fSpXdwO2Hv05ay49MRak317RdeBSEHU2rhQGLIuV9tCQ5AhP3kp18H8XCyB8gr6sxm+tL
damiXL5ZG8kRDnp3fPg64sicHLvsqoRl5eGJMSnKxflkAcVHWUpqP5wqWfnhFtXRk4MQ+O1U+bU/
zsh0c9+VADQ+Vix/1VTGkB2f58L+kmJPCnJpdtO7dqrSO3eMAJxoKG92GXFGlWjFPilC7VUtw+Hq
6vVfeaipr4NdqK96WD90DLAPxKZhuiA6yNevN9D/cupWv7OBlnxyMy5FMKe8T1Ez+BRVymf4yMGj
VJplcO8Xsf0kdSCF9ymEupd8aTnWn5JBM980PyreteQsTfjmZK9q00C/fAjrdLr2gZbej0uCuJ8+
bMyk5tBu5g1jNmi8JSttIJoSyPHdX2oy4F7qsncJcyn9lHk1Otqa0W4la/TNcDJwTd2VpoUi/sa2
uv4FGyuki6xR30cQKj81PbYIKny948Kv/AQUrNzZmW+eRiwzn0p7fANC0321yu+z27ifLcVtL1kZ
IZ1k693XZgZIoTpW/oSIDlq6Yf87cOz2K5AtfTfHuIjbjf+mAT5Dw7YdwHtyFIftfsYaFr7wf4qg
Rf5d+aFMtxxQsdl8LQev3uPXVqIw5xRvmWLZlybtJjS3++JNhzH9gvX7RioVYGxvIDA+w+RV76XI
9hviC+5QHiU7oiZx1rwp2Uq2jl3zaSZKJzm5Yjeo9ypabzqM6LtgmsElFFZo3NVoxUCLrn1U2Oz8
nk33uNuBxUPWE2nZfeUPzkVq+tb39qY2WPQ73E5mn5EHwZjoU69W/RaOT3SRrBOpNjCFqL+TrI0R
ET6Qun+V7KxM312++Q+Sm/rsifE6fzJi8D3+GJzCaFCe06xV7yMfGnHoY1c15NUTQJ89shP9c+m1
70ncqneAFYZnXW95VWJU5avEvUoDKUcX8VAqdfYgRZKYqBxFNgSGutMxXC1wj83s4Fmax9DRnnLz
uWmKg9u5FYaF9R4Z8/LOnpziLuogyy1iweWdopI0XeUiM6tOu9jrER23o+Yx1ByswCfrDYWw9Ktq
Vd4e3czyJFk4OkDq9eJTaY5IUho9WIKlmdZP/gZNP1A1+Yi7stoCFK/Sr6CosyN0fOegE/v4alvG
Xe4q1qsZZs59mVgALJZm7aT+mkBLnvm0afdM6zTciDhyl2TWUn/LDl4Dfvc/ZWsTObKU9lfV69rx
n87XWwAwnR0/1uPcPIxKBVy6cJG+A9Vl8iX6lav+uzkO9qfGGdEHyvXimoWGjbJxlYKIG+bPfeU+
S9PRSK91ZHhf6iZXd24dW/dp6WHAUteopaAL+w4d6YeC+NU+LrYusKGrWvJSuWP8vdMAiFmG2zx6
ZhdcFNtJjlEaqq+oqtQbubwzf1FLr/nRETcCRmTG6DBOxok92xLV3dJ69mw0x3ndHYQttXyTZHWB
Mi4aVdeSMfVql+Gu9/X4UiNO/nfFrY1Ul2spPBLAz8j479Q5UOOd1IfgHq9ytdhxKbQr6ISVY55v
WanWPS0ZD7za0a1loOnPlplYR9Ue4G6vl7Ac884GXn5xQkvZp1qhY0s1OCcLvO8Zr5vmqhmmc7CT
bHqa8HHZ9a3avPM2qkB/XOcbc+dntHmU34335g4JU9KxsA7Pr3ZbmD/gJCIWaTLO0/t4abPEgaQS
zPu6quqHWG/rk2lUwyVyWwt3X7/ElqBz0McCrMrABzNTL5HF8nv/axyM70lkKr8UkJa3H8pyDam4
wvo5pcP3UFGcL5rdZKgda/NraKMNzhQleIRC7R6zRVRcVfz0rk9j68h2QProQgUC49xY7J8xkNn+
HH5lAP4G+VD5qQf4IINOYobNJDwJXPNXhjKy3vVvAdYcTfvSd2CW0Slu3ryWNWHXV9ojuI0OeA4O
S/CunB2ba75/0nUDD6rRWSQN1BS3OK3L7uTIcWpCgEgg3HcJsi7417xozuC95an3RZti5d7sPY97
gHxvHab1RbKdgfJc7sTdWY97hKk05mXnrgTqVjSu9x5ASN9UQ6je91Xpv0f1/FW3Av1BcvOCAHd0
61GaeppzF2mW/yS5sA+ObVqmL2ah++/+TCyxsJrX0nCcd/84+pnzNeZTeWxHtT067RB8K/RjPdT2
txJEFpY5VX0agqH4gs3dtrci94V15BWTh+Kh9hXE8wPIG10faptb2VIRFUSccdZdmCzjEbGjiZcI
4TUjMn6J3aGFmFroBN372qAxamNX2Z11GLAUfOiWhI4x7Rq8kXeSlQoCtsVDM+O2hWX1HWAnfjno
KtANGI5u2LsrHowlsZHivXMV4z53qvmFXYAvXRlN36ZoAXq08DnQgUJyL9W/xPMwfRvryNqOS3m0
lP/v9i6SS2t73/W5DvC0bRO4CL795/pr+b9d/3+3l9/VqwHmtmfuzdyKtwML9udymOpn3TH1o72U
IZdRP0tFzuL3ViZNEIpsnsul7MO5fDmRs1K8Y6zzTZTEWtiWXtWoB3pG9neZin20l5uHtZlUjrHn
beoavkFQPipZa0GYhPM1avUQ7B3e9V2Pjs0uG7XiUZLR5HkV/Sd9ozXVXg8T9RpUEPEYpCSDQrt6
bZdEsrahQLq/5bNq17NcQ+vxP7VSvmblDClD2+4ujwC0rUW3K635lEFvHt3Hktv1vcf+A0Uy72sC
n4lOVeZnz4dLqo/Oy2T33ncDATp2C73h0XJdDEcT9FaKVI2IvsImhnh8bkrlYOje/BlFhuHYcVUR
PP0ELessvxFmwPn6qrXuccL2HvxOI9C1XBvzikedu/YObsTCdcAwDnrTjhe9DtHsXgx3xFHnZq5j
hQXkXBZfUiFJj1b33gVkBRO9d85mapaI67T+c+YkyjMC0d1OP3nYiCXzjKaLgXYMIuSOuWEKAi8m
HuujUmX9kcUfsvjG78psvyExMnyOYpzgk67tH6Om105q3GZnf0zNhzDQ8cRQyvlTGqa/AR1mvzk5
xA7+opgm6lhY/z7jJ3M0xi54qIqmeS6WxFCZHoYFcolLA0NfqEgNkA2rLR+0FF48ksnqfvCK7kHa
SzMMnvaYRk4YoCFOkyye7EDm8ZLtk+cAsQ581Zr0CdEhDCIsjNGMTh0P+KDVD1bQJccKas19kkGq
MEZzvjouyGLY8fadkw3RuUDK+M4zI+vMtkdx8aZ5uGTVOJ4VNSrvMqPA2Mfvo2vS+Eg8DY57TcoJ
r9eaTZKoS/xD3LYqDgxqfXC9YoToiugyAlD9E/GJcp/GTvfso/aEbjDYQUYc0EBV37/OHVY/mDuP
b5GFPHJnbvouZFMqKNT3hhj0NhxV49Poumh5o3v6Ge+ZflNF0/8wdh7LtULLlv0iIjAL1wW2N5KO
vDqEzBHee76+BujW1akXr1EdArcdG5MrM+eY48XHhwoEdZ561RRGkLDgx/FsQvDhp/NH0lgbHz+y
F6rXDVybaNHaz9E9vaTfkSHPH1KifZD4RV6uByTKA0vdZi0PZ38Qu355ByvGv4M+sBKLh5EBlTEB
6aTF5KOgL1HtxLtNrwFDwGw4wUYdb2uM1Bca/wx0rb7Y+tSBQuYKYGRU7rNGASQDvG+8xtBaCMrH
fS6k6MGXbPNqKqhpVyP4UPRI7nR/2PfpML0Ig7GTogQPVsGVokx5ATZAHl8iGgA3QTn0+/VVapwc
am1QjrmpDB65xOKIIihmqLp0Bus2hhx+6/ysEhNAxHWXde6flcayZV35P7f87j5mK5+QD/h9n3Vd
VVno0CjguRmOgVe9bLFybKXuqcPA8jj6cga+gkOSwdsmbzmg9FgWIdrZm6kt8LlcFlUxIVoSenFY
F/20VhzUibGDyQMiOcNkULBM1DzE76kUU3ka7aTCwYK5dfK7zzq3rsNpnL0blRalIacb6//jdTPA
qBKB+v/z3uviPx9t4iNwIBJy/ln3+5L188eonI9Z+tJMYfjAPdd3itjUD6qPtqLPtXvZNv2dNoSS
O+f8zaZdxLdGVezXpfVFQrPv2y6zL7ou7UEXzVe7a5AUtnn73I9m5WiDGby3gfSAoMj+EoqyzS1u
B3DA3UDJ1YgdgPJ2WfxNMuMGOkj8UUV1zGOnaV8Wu3s30bvyQp77JANxvyAUqC65UoVbcKazkwi5
uvxuWLcSYP1nP4ElT9Gartw90SKDc/PyDutL1h1/F3tjNB1zqKlZ/vdD/sdbS2OCXkj1n1J6VAFm
Lh/y+wbrYjrIe4pf8dGzBsk8d2OAARHWoTi+SH2IhEQ1bwUkx9vUWO6+SkGHgQitn3UofbFUSq29
SargYsoYl8QyqP+fxWUdTt3DJVom6zpaMJUNvmhUQZatvxvW/dZ1VS1nWzHgCrAutoaWbyKwMF4X
T6T3q/ojQrhgF3L9qgQT8re+nJ7MkkF7PTX+fT7nvUerWH+ndjE0THPMbiwNqEoMxO0y6f2wL+iq
heAY0bOPbdVBT22YIMtdfDDl6JqncrXNGOveyrB2yRiQvU71WiKxXmSPfLvQJedtPScGBBR9FuIN
T9EXv0mNz1L3jzKJzAASDrqmpE4IpR+LsjXA95FkoKDRfY+TffbzvPjUmvhdEmSpuVvSQE/XkK73
uGEJUAs6SM9szoZHvx4amOYMINatoxmWpzBDCrhuzbHwPPv93Djr1jgNMzwvYcqtW6fWSK+1JN6S
5Z2oeOQ3aV3dr9tiYZFzArRETB7dlK0sXWOchJgP9Dm6WefWiZwFr7MqV4ffVescbqihF+Pj8/Oq
362ymZm7mEKUs64zmxDcpNWgOwUO6v7u9/s58pBdGlEYR39W2XeOcaVCiXQ/JnZJicineKKkysm2
OuUko6NCsx4pu3QGFbNuWCejBTXIlZZ9akmaqu3vaxRf+iznErLdf9/mn110M0ZDtr7577v12HS4
vTmV3s/7rpv9NOYj/tlzNiTJxQ5LeJphIwRb3l4aaiSCKFj/eeG64ecj1y8YZrK/tYV4+lmnrd/g
98MnO+EU9M1OPjRh6/2vv+l37/+8r/KVBXAbfr7DchTWuX++7PLlfr7TuuXnQ7syu4kBuyIV3+mt
JZ+KZbd1B1/UpHnW2XXLOpnWw7/OCqsD3TB82FSELlI3bIk2sFMbm0uTRJVbY2ARREjNgiZ/14tm
gqFHT2MvH4zQn3em3f2lLXfyUsCKcvTZqwnWkcLAj8KGD2YP3SFM26868+0tMdPJAmEaVWrkKca0
oGztT0PCIjvuHKnmRg5oVoDDt2xyjA3uVladPDHO3CPCexRNbzs9lx1cj+mh9iuai7tHJRh5M2R+
ELGTay83ZzNGf1nR9URCZ5OS3SqE+h4Ww1mi6jkVWCJOIBjKpeBXSBQdEvS+e3TEDFPt5BRJyl3d
JtKtHDPkLfEzuq38kyAWwV5uWTWMPTKpNLn8rFMwcXHmYsgOv68KyOR5WQ1yCd9U6XbdgAbtvZ1R
XFVtj5Rzvm+q+yYVw+1AINSaNSz0nCH5MNMyArws5osEj1KJyQoOOdgeVJ0J2aEdnRGpqbDpN9TT
a6+MOIAtkyn17+oBHX9WnMxg0On6Z1KQLXbRmI1btYA1tq7LITDsZlzWSJj+33XdTCAB0lTdVbjo
FZbu32TLBByFXZrVbWuAa0pbuDgjMcztvEyiVCv31mROzrrIHUS7jaFRIBhqflb9rm8M8RzprXZc
V1lSpcIlG2fsQptis65bJ5rqq5SJYDauu/yzAWKeNjU/H7yu1tWC+u5U5If1g9d1fjg4ht1qXjvV
VKyXL7lujBI5P+kGAMJllU5a/WqakjcEYXxXlJsCQfBtqyjRHTXz7zGq/MOgaBdA5Ol5xKzqdp1Y
M6x/sFb69nddOvU5Jm6Q+RNZiiUkjb6G53V3TPREvyXZr/+8touMzVz4uB+FbYOLlsWgzU/xGJr1
0tr9LOOQVG3rIhUufb5sD0tdPS3Bc9xYN7NNdNDPFbWiqhO3tp1IN3p0CpYFLYr/Mxn1+rUja3mc
RLoMC9H74P5HY8bvfmMC5SidufWub2TKhYF3RXSL4V13LYvJ+zmj5jIK6DVuHajIzU1RZ8GdIEl2
p8bFfekH42ndbZ0QkqkOtkDlfl1c91WgrHt6Ref4+qp1HYqKFElCcmEMN7q2HNi3aa7Zt3C556Om
dW+BX0MJWdarZtbjJBU7fmyh/F93g4B5oHIfXtY9iPxu5UjRTtHM+VdMUbuXAtu4RSxq3uIgVm2U
0MLLYJzN23WD0gL3lEuKM+viugFgirhWKQEjzhsS5NiwpZSsaW4fcf9Nev38u29I7hQzs8bcpWoV
b62JjglwluFdiRrCw54l2WgmZDTXbCt/q9ka5HD4LXegnqM70TZoQ7WE/MFIPtTSUkyFFi+TdULs
MuOWhZunOo9EG2WAHZ6EWYi/kPp8wMP/mVsW4es95y1efnhr2PTfLdYqPubQx3UOu+aM+vWxXVRC
3dLCuM6tk2FtlFwmDGppnFxXgq7tdrZKxXuMAb4U00P403i19HnLhN31i6zOpFlaRrGL8OF3QoyM
1GFdzlbVQy+yZ7EIj7pFSVMvXwFvIpRHxqo/0ivAbtAgSQrA3T2uE7VqxxmDo3rhb/x3Vk3tzyhR
YWA0OdjHdXPfzyhE19kY7AzI/ySmzAE4n6IdlL2fI2ZNWJAkcEZiy6CEuB7Fn83AXk5LVmYH+wS7
AxRmyBfERpo0CYld93fqxJcPLSItqt2I/ZenK/cBvo7HoutfTA7rKcIObNsq4i2chL0Zl67ahLcp
7BN3nGyz/t7fo73Orf8ANaxwIwKOlYRL2knuVK9OArFvMWo7GlpRHgwGCUkV144kd7tBGI8pv1rX
RxT6iDpk/mFOAaUmJrcA0s+S7sU1IuZFlJYvHdfm8metcxnQhk0FFoTnbq8cG8gWQWVQ6NJKSHxJ
Op7/OTBIlDluht2AUDQVV5Iyn3w/Cbcq1D9FFkobTT8XQz0em9AYfiaaiMajry5HLpveMkWtjkh+
q6OdV0DH19ncsntls86u1qvr3DpJTL+i28mGhrH0zheLHUupVQh0CDr+1xOrtM38EGWAABaN6PIz
18n6g38Xu0yDLKPgm+kvGqZ56VFcD0exak7X2XYm4ZVn5uT9/jPrefq7uM7ZyoC9FQJebt4FnEAm
2tL29zvROxHuOqGfkqX3fj0P1km0LA6UOLZz1JzXVaWvY+4QWEQjq61BvzoaGFLP/9sXxZ9UaWrc
R7UcDdiiGvuZNTt1OCRAvhDJc0wXPkQlsDFYJ+tiHEEhViLpuyakHE4YQ7bO3Jg9rihSPJ5Mq/A0
bLraYpycIMNaN8Sf2pOtilGMKvs7cj9fdjo+KOUC1iUewTe2wHAOKf1E6XyjZj260eSSFVXowCij
UDqX4dmgF+YS+J1Lvb1xhim7ZgqPiNyudM+GsnqSq9blllFSQiezWFbdAdzAMrSd5TvU9+p+HnAQ
Miw8ac3ntm7zraAIQxd71+PF0gTbqMWIUuSO1GfUR2gT9HjgctOIb4SqGO6kTNLGl1psYXp1C/sf
PN38qIn0kJcl+TssiaJGvFZDhWfhlG7BL0UbHaFf0XbnMKhlh4cjyuSwKLwGQUbYnQG/0k8SU9KV
ZEqvQUxSBS2VC5Qt2g7V4hHdanThkqKgOO3OpTrgb2w1XgmiorHINfbjd2NyYKzexiqF18+9fQ6m
JHYjDLb8PJbhmmJRGimkq3sZ8K0WQ8fHNLPqv2MfRbZMJ5U7zrq182HdSGW7b9WQgwCHLhIGR1qE
aMWbQdAXMzzZ1pK6xAiSeKz5Mnl0L/cWRYEdYxqHPNlp0oQQWKLfvxukHRHF7FJ/fCN4DjfWhH6/
lIwENhFtOtZM7CnQ5ljg0Wjf5IcHuT3tE+tuBIG0p+Ipn2mmxT3DwoFBzvmjS1S6aOa7AGCwFVgy
XludgDmF6imUvlsfb5l6vCxnkBob7SUN5786G9284UFZMciWTP9aqN1nlUFHUrlEXWXoMWuaBuqN
oYljjhwLj4TouUgaHHANdGIouL2UdIImEIXPiZy6RrsgRWAtO6PaPvs8Lzworw6+zPiDZpRwLD7L
qOwIJsTcu3TlTBC99EtXSdssaPy7CeL6XFkfZYqrXiAH71MvbVuLgeCg9N4SAPaGFp7oldvqdvgl
wWF1ihFvYmWcX+yKhAUJSEX6a2KRCNdIiw6aQibPjuU7iAuWq02p54f9w6RYW4xwaR8JacWShEy1
lRGSlHwmldJt52rsvClMy61kPYVSnjt6nPmbOs3Jz/T5Vjek4jyHvOHQkhmMFOUmGOMWNOV06OR3
Rv6ha09mv+nq+ybBqrXGr4t8/sawy1el7cGzAEiyNEyP2/6JjlwN2FEcurh4Zg7RoOLO8FcdG8NU
p53GzInNcK8LSXZ6kF1GLJ4AiVWCJkkwXynxUSV7eYz7igUxVFa6vaIFOtum58Du3/2gqoE6FV/x
/DKrCfC1NPykOTfzGvURC8XHnn5Jqi7QUoeTDTJ1qW20Y2d55NrGqTNJmdEEbPjqN+kbECbGazzo
12KkaJ/aZ6GyW6YMF00m+ueeHm96XIfbsjn7c4eBbD7tsOc1cJfNw/30gXM2+eqHJO/elA5Debmd
bkVM5N/NC663IBGINTqFPsEdOgcy2dEzDNgw4Jxw66IDCBa/9xwkpy4xBZY06VCOBFmhUCq33XHs
ZS81SfhjKXDSym2d6f4d3obthtJO7I6V+WiMmaflHTcCCQxtmr7gcZ96ik3Bu6nbyGma7Jl+UUSO
LWPoMYnwS6J706gxEl58YumMHjeNlD4B878DnWY5zXNvQKCrogTd/XCwIvWrkJKvLFI/m0rDLLCG
zC8zhiLDvcuHbtpaGcWCSKGX3UrpIwqn4EUhCzpmwP6GqbiX4+paLYmqfFoKsX+1xsR6YeALh7TK
Nr1w4N7Vm1EyFrlzedOHsRMVBtmSpVG3CsZDofBQyOgRMoD3wXrhrmkEbqwc6iy6MWnEcMq0uGZJ
8Z1p5qGqjPcmYuA1itvQSjNPyOmeRhXyQX6LX8vgo6u3hmOLm1kAqtqr6EDfdFoMkWfoE8+QcKNX
pXZyJD0fPV+TPi3IRqHf04geaRuBqZTamsZuGusHbN4oQ2diRxZgp89kMsP8MR/lrcDVe2uFBv3D
9KxEOqeZVLzYchEfezcIrYUh9qfXQmjj6dM0t6kHf+YhrOfPYjSe1WK66w1XzYxqawTjZQbNmRiQ
5xr8JxXDuBRgrK2igTNYqFTURHNIfJ82bWM3RJJnRXjdv05R+WYH6YNRdufRoKdRHp7CNt039OAk
I+dE3DZbkGygafpzCDiQhjbAaHWqe0nJCFyqPa3m+oQqr6f7qikGkrgTzDj40EAD8K4I9LepHd/w
ps4cM5UeGwuQTRupr02WfA7g9LRqfEVf9pe2Xfpitd3cR4dOZA8TMnI3lYs/ZQe8PILD1Cd0VHM8
7gUmYruCMgA9fxq5o2beUYAEptYcgq67w9MID0GL/PjQmn8b0YCm4AmLxzZW77kA+QtA2ZHEgOWl
nINtSs9qm98loHkcZR70jbDt3WjYh9esAdAHbehQjHoLbz+hWX6iPSLERxM39hOmGMUV3TAtfCbY
dJUrsvTJ7JAVbvVPOWvPiTy8dHwphn7PEU0YkD7TJ7uWTtz57mkuK52uMzn0wVXBmb7Q1V0bD/ux
8LfNvhnybcNh4SbByJ/a4ehQ24uI/wdQwGZ5jchS7Vv81OQGY7HRPicFrM9OS6in5Nsh4uodLP9v
mmKhnNCflo/1s9G1Z9VubzsrdfFzuCvb4E3PGDciIcO6YUhfTTT18EmL3qU0g8uDwPpz5tygIgA2
PidsqJWBiGbcWJpMg3G3E4wzDjaj5SK7Yj1aEwdEMrkqLpfu2WhJKs+pNTpweG7SeGycyoQIKAsa
jrQseCiM9G/ZjrWTtengVXaHYySiwzqUD71s/zE1gsgphJydB/1Ja4iyy85/61quu7lTtwYwb7Pp
LxrZO8gpiQfizpBSqqGVD0qU3imQu88wCGl0CkihaeQO617jIJscRixPZm7oSuZ1qmkj+Lcsp4+H
zMvumwxGVJ9I8lbVYDY0dfQHA/jWh23PA45I8s7+kseuOyuAyBiN6XvLbx8kMYHdtLs30UIan6SI
vpfurW7sbdCDFG0iPIrtxPZSUgQ1BY6UxngvlyUuHoKwSsRuFZAR6GQ5I2Od7LO5tw6YTD6bEfAe
nuBdX34pLbHxNHB5FvB14ugspAKHuQGGYszpUkV/FG4/Huokuprw75mj6hxExTcmo6EjlI6ykvbo
NxZGJfmHArnOmmtUEgqOYH5k4c+ZX7qgOhkEi0GbX3uboiH+IqCuLgiInoi1nyyKFq4eLF4R6vg5
6YwAEqsfr5bNo8aYvMTqFodBnuYGBlJxA0e1ek7UiqtjcI16lm/0PhsJxtPEERYxmJHStxFE3z35
7PakFwshSx/hvY3Do14MG0XVRwIrTDMiE7aD0d1Kw1geIim51QICcjxpc1XPdxqZqaqaBwLasN8h
0tYaI/NICD0aYfAB3wp2akLPXqhUXAGcNNI3Sb/3qEgOvqGNOAO3VCuvWQnGDMS9cFK6bfezHtRe
AxHTHmI3nvVL3dn0pnZ/demI1fI5wpg1JwkN8JHeu6TcIGW8jXshtnJevQJZOHb5DPG5WBDNb5XA
uHq0FcT6RfhYCpNIiB4oiySBU8kBcWcRgZmkBT23djQt6VhDmoMbG4h7jAlViP4edyAg+2HCs91Q
t0KbHlTZOFcxV2DIEU4EphJUJf/qpt97aQtxONuEirGLjPFtHo90zjymdKQ6+IJUm0zhOGElfkWJ
QdvIzHjdQKvUTksKXn+WIPMtvW0u9JAXtTlJytbA8MixdeleFGLbA7hdblKFAwcVKdREA/Vuocvh
/pFwY5O0E+jA1z7UPlRDmra+2gNLRkIK0ZDhaZqCtyMi1G3O/kJCO0Bggm1iiH6FGL+NQhhJifat
GW3uGCPpfh1qEvdNUog6eEFVvossWYUqZ3oJLqeOZHOWmLr6TsLlLx7K5alPqFqrFO4nrIoSVfkD
sC/zaJVBQKkpnpwU+vKCTUSO2FNVCvtWshM6XFplHPem0lvEAXHpgpproKe0L7FSgaNuT1LE2VbU
wmnS8jFOc+RIxhEwpjcXxM9Da+PqS5LCMdJwN+A4DrVzvhq0sJfia1LszzKbY49GtpLTtLsz8+HV
bIZPSKL7eZpcQ1XeijHSoSUPIHoRX/hjrcMnGXKXOohcivs+Me+6xkKWEWeX3uoooFQyhWz7NdZb
HO0z7cFv/3RCBtUNQxQHMRx3ZNP3xjC/pLo4C8Xg0g1a/JyoY9SyeVMy6uiLfPDCSL7FcORR7XHF
tLt8G4TTn9DXe3oBzTsKKhi4xD7M5vnFsv9YhkSTiLqw+LJ2dNs2JsAmwARfF3ixWngTFFtszp2+
7qg3hDupzC95+gg2z6bY6e85J926DLXNGCuMxHqFXdUo30iqobnWsQkAdpL0o3cBb3C7o+ckNzdD
Jb9IaUqppVN3/ghzb/Qxw0vBoFVm5wZ9+xlWtN7r2oH4oslTAozBdHSiSkZfw42cHIikdajDKS5V
ke0qRW/wMfghpLbk+vTm5pWmuJYVf01m+BJSp5ymLnOlHjZgbKvTwZyeCxGlG1/dpYKCdI4OFQ1q
sDHwgSlE95LkwZKhZuTvx/xrtlG7PBColdQKmVb86qRdjIh0MpLHceTprePqvS0HQo7eaCkTNpSH
Q0yibdOGofxV+nhkJGF5bYNwq2EksrWn8VQm6kcqIdgNY8jvC2+oaj/pSHqkIF5sJXpUnIorfmNL
JmNDm0tpGJprPm1tKMDTRLqdfq7K85MAOluBLLBCiZBS1YobtH+pTy4kir4KPz3LpgTUPC5xFvJ1
Sk9Rsw8BbDg0LZlOXahfgwZ2Kn1UDDPfBYXyZirS3pxH8ic23Txa+VUUoE7hdX/Bm3knoh62lRpe
Z5DDkH2TxMUNFgrBfFOHWLjejjxNuRQRHObvtMTQ+t1/42959W0sliPuUQpG51lvPtnKeJpqYCRw
5vCS1+qbvhbvOX8WSJS7KLHVnbRYLofldE51Gep7lHfbKGKcJhP7l+XwxDVKGwhN9cvt0NjUwbTj
dVTBuwDwbXjAVugxUVTJwwFr94SQ1HeGyqd76MsenytLeya3/WBmHdEmjan6TMcZ1tVIJ05pYjNM
5RblawS8XJs02ZLrrWraa15lQ32rFHqpMnomSNj+KTh4Tj5od1KakDIU2ktP3VIJht7D/WfhqdjB
OdTFQzAbeyUlQBcBpnzcnYgAIO0xhrVU2K1Vp9FoDEmYhNWtHQZ35V9uvD6VnwFl5Rj2d6lgpGbU
6GniAVsUIb+ENUYNk1rgBzU8ACBNt/Rw3cZmf6asgNBPSq8iDVqPQeB5WMitk3avvAe59W52zVMj
c2Im+hPeF/eqkXsiwKcQC2Ao4BjJTsem5mpB1kWH+L7R5Jeu1T8ksyevTKdbo+FdF8skY2Ke/+Yc
aSgm+kPVXZMKDjg3ANrgFniz8uovg1dLCs4zpEKQ2udENWYSd81nWY3bypSeUiyJHTPUBncoCLxl
nW4Gn7OFKKbLCxupuJAdXaTHwm8/coGEIuxmoJS0P9XdvZmKk5YZjatKHTFVTvu9DKB6jCXJE4s/
b2crG6TgWNHHxWeYhXvAFcc6Crdyon+FVk2eqqYKiJMqVorRTp3Ka2JgKFpX6aHssUzt5HJDV/h7
ojS0i6o4dOvRJk4oPMct/W9+DjhY3/AVTl14Y0Y5TcLDOZcU+E6GEjqIHv1B++O3SCh8/3vOpQcV
K6HRKMIHKXmDmZjrs+pKgUw31qBeJ9hjntYqn2bXHlQ7ui8GKusoAL9afznYYfo2Kf1zkqOrxm0B
+lXBb46G65QMlyKmPc8P3gkh3jFWDR2z6Ld6Ob115aLLk3mQS5lNR+BcwB5X6bYjNl8yleOOKl7o
aROpWTlSMYBXySaEb7aOI0XS5OcsxU6p0P9k1iCooEuvczCc5QqEtJ1fVG7hwrR2bVFYbjYAucvb
TTREL1FaC/e70stPXUs//LKk11It7jJoja2ZcXMxatyW9BY83mnOh42PfzxdTmi1lfKEzuhelXqa
01H+orLYTwNYwhBv0DiWSep1ec/ZSM/5LDRPpqYKgytAC5IPruy28xjjlBgl2zkwTygo3w1RvaXz
fNPD+aKsZly4Qp6NBFqb1Hl2XtCDaQU7tY5dc+hoOJZwi4rnK+KlI9TaeVfp2kYHb8DzR8GPMnUt
laurn+V+j6cDFH3awEerA7LOjyo1+89okrwxyac4GhEdZ3F+0dKnTiQeBqq3ddi+hD0l8OUUnCcs
pmgskbeBwYmCfuI6p/6OjPiLb7ZXMrc3PqB8Rgno0NJK2eBCdEpFdt+G6ms2GoKBXkhYi57KsqE8
iZYHYx7dr60CgUxShuRxuWc0do+p9kvZxp+Mfh9QgbYHsPl4Ks++h+7lRS/Pdem/Eh7QjxESovgk
6s8ShZxawWylm/RkY2Xqni4j0nrxpBEyVAH+kNK5MEvpyljzeczI7c6ducUvO/cK3RgY04/2NptB
0cwiTfZ5fckLiQIBb7CxEumTca8zoYUQkW/tx1lCN5mBrMQkKxit4NhHA4NGyAnU9iW3jHVsiyd9
NzWZcpRSKlgVSgQqESYDNSuUkWcou2myqwPyuMipJzyYRkXL/khTAzTeTJrduvizDgx9zHXZpL5n
IuEAxF+qPKtazMbNrMDLYHF/Gl8sEQHjxsDCMMfJrezpUJhI0hE5vRnkkRVB/6mpddKe37OdFQLV
Tvhk+oDYM7R5mtO62fVE6PXAM6yvSUBG7T3+wu9dmy7KLp4+szQchNLbO9P/NvHsdKdUeaePjGdN
Q7tbLIsAn+P0VeoAqhYaob0xKH/93OKiIcLOfP9Di0XnkiKyPLABwtaAOMs5v8ngtmRVx2hYQrZQ
OoUmPXy++Rna6mff0L49cRP2O/8AiRlAOhmr1laf7QTot74tJ+lSLR8XLRUYzaB9aoB8b1tP8PPA
HuY4S8y520/xeZaNP1l5U8aid+J0uM8Dqs+pZR3qUpDSNG8SFTW5aX3Vow7EP6huJz29i5fSgS1l
pA3H+iTkYHCbWuOKsHGBR1V2xB8j96qgGqnhtx7B9cBlrR3yXmCoozN622tBKIBN0NkhGxAJFLOE
iZpoJoTGoN7EenlTx/3LmC1Gi2Pc73wt+x6iubm0kDYC0tuyzkhZC2wesJNGfUDTNnYov0STebGD
b7XRqMnW+KFZDDjLyMq5Pcb32fDkaxF0IYsxWhhogYPE2hlbWA5jMbqWHTN2NvXBoaa6iyNZeU5s
7tawYxndkmIZM/yhlOgkOrIvRi+ujLEfDDl7bjIr3Ui1iGi0CF5gjCBht9QdaibZpdGD2+DSdGhi
O0TmkCRV5y5pz02vIlZX+Y/Vpdo6SxhD6kmyw8iUV6knjVrYVraM9xklfzaQqvR7iisgVJC4U3Ef
2pExnITvkpWnlpsYhoKiqX9QUoCAsgbypS9K2qpIWOnlVxJXsF/yYZ9O5JmVVLcPqji0Wds5U0Bh
qplJPplm8t6R5ONpU0hOTtNDkxbhIYj7JYBWX3UkLg7ZygDcyVjfyllGYUXVP4ql9OS/VWRYXCWR
iF3bc0POkjbZ+hggDewIRu58g7MyL0h2djK6k/7ao69z6VEpN3auQ0mfKHsYi2NNV5Hxi+ZuoF7G
CQMZIdnVIZQKwjtnrJPursIz3WuwN1qA/Cfy8pdAr9y0I28zQtRQBtKaxFLlIe4riB88EcJK+G7V
RfKlHeRtRkzpTCbK6WjGsVzIN3YptJ2Qu2oLIfIwV7HpGEm+CVUMW+aAh0MQiOY0kG9PLBrc42R8
MnKaTOX2kaoZ/38+0/pDRtaPmviYFqTVGbfCqY0NrFf6LSwGKBJVHp1bk/ppVZO0L7VRQhQLDzK1
s83cajyMh+YFRM8m15f4s0AaN/cHPeFOmkbFU27M2t5UC7qZRTEdRbPUhGraabDfoIfPTGri2hQ/
cbQbGxFyWkiDQIDdkAjkQmOYZehPWVpnrqnkvgtyJaeXE9VrGbtYtuUAoJZL8iYd+Yhk4hLW0lp3
hRCLn0J11kX83BocW19pjX0cJTQwcdkj83mqDX5xpfOR6InIxAQGtzVKMobVP+u2TmNxkp1BfY6n
oLiTSaFwRuWOz7+yCZMG3HdTM9zjs5Vy2mI00lN1JsoyqfVsDKss3Djo94KBO/bCGRarnch3FIs1
GDFbu78UIeYtaGXfZUO0fzLV3/Tx9KwNqC57s39sfLSetAHVuxwjGm7R7c0YzewkfQtcgkjrBB+l
ZnSeaXXHgBoqiUNbBYwSTKTNjfILfjOHaIpve7mTMJ+2UMD0FrYbOcKEqqSfViVDp2I20uGwmXMm
6z64NS4kVP/lRUwtt5sxVw+ASoqZsELnnBOl8jUG+rusfvfj/AV6BnMLQOF6dTs3hgwZxycP7b8D
3+LVQjW2coqCgpIh9JoGkQl5D2norwM1ZgMXnzjsN00ovdq1sDadUmO4FiXFhcqfuUlnC3c8QU2H
spcrK0Q6jHMQ9xKxMq7dAfYRLkyMxOOxfYg1fzoavkxtg6GPyGnJMYNi3Eqw4OlDvm+lVN7W1i2M
CwJDeXrqR2U/NzJZ4bF+bHsqIsbQumqQN+442AqBYjrz7YNL2LSvqUGJTPtW++jWYrTPIJinYt+P
tBoxHOhGCtChLf0fxs6zuW0l3fNf5dR5vZiLHG7dmaplpigGZctvULIlI4dGBj79/tDysWzP7Nkt
VaHYAQ2RBBvdz/MPrNl3Fbzxc4AfiVJgZo2506qvldeq6J6NAF+v1D8mLdhKs33tXQL6ZUwIHnTl
fUNQAL83D93f3Cb4YTx0PtvDGPWGNQSdF2Vmr4XOeBgcrAuyOL5RzBL1fGvklpvKYlEARVlpHXs+
Z9bEr8v8TTX6L02nsmKx+53G3LOdRbf7Iv0CdgP3StRPyfeyM9ad6pZ3FHNXhTHhFyvdhkjgAjZc
JUq8y1QMnSvfuIjai6+KmnvbEKuAD3kxlh7wQJLgmvCsddj0/al01wbo2ZU7mLhttC/jWJx5wsas
go2FWUKfq4ocHEi5GeOZsNuw78C0DYD8VL7GkKzYKsR3uur5y1AQeg0LK+IVgZM0KNpzbsPMVb4S
a+8/K8GO7KuKtJN56mrSbNOQf3WcWZvFZGtU1QDrOr4VTZ22gTfV52g+WETfMpC0V7LKTgVWRkQe
ysTm3dazBY0/7DLgj2BydeZSjNVdxUPFv+rGVSmYh/1Su4/bKOY+UJ9q5CVWmq47y8DYubZtrczJ
ewqi0ITlRky7qLN+XflsZLIeHkS8qIZC7MVQ33dOOW312IjWXZWeBiBj5I7JzhlVKrb8eDA2dtsE
HeGBXC2ZOJZwzLGw9JGpIDq8Nqq6PXWle5vmfKD5lC6yUqtOjdeUeHhvXB76bokmS0N6A9Wxc+WP
BPkJMzbh8KVvNVTEHdLycas9GjbIwrL+XAqUXGB0sRTK1l7lnDMyYqtyMusli9a1D3WwI8WKZs5s
tNG/xdW48u2uwb7wKqnaYYPwN8hF/+RNwTGw2auwLdskehkueyUhHqP1Vxr+AyxyhjemXMSjHPei
GdWNaBPCMHbwmI7kP02eSwEK0pUyfhvwD459QztFltGtmjwLNkqKM4LQ3G+OBUYzax6HpvMXJjLI
S2dUl049Mj8b06s5uLvKwCY7/ubY3KBTln4VA9xa1WlY+ymYGOVjcOiN8qFKAFM03Fx6fQ+P4+BV
IHwCP1z7UYWKR6svHM/8OjNOWIijTlJ7urH0dedaB3mdkn9Zd4G994D8XEFUfNBmm/GgVMi2F3wA
jvlap5At4REVBF83g+8iahOn955Nnlp38ChCC+TKLsZzZ5A9sEz/ObyAQGFWWfr9tG51oPtddRzb
JN0Cy9iPnX/GLgTqC7GIRBuA6jiMGYzjU5Zbb9U0HE2zPbNKRbY4PCQ+Pbg7FQBB9SYxW+7ueXVG
HuVsx6HJcrbOiJwYO2E1e23ABz0b7pRx0o4tWCAdHPCmiHZZxRK38Yw3PTHaRW7XT0rRTMS5Eh4G
fG46zEwB6Klyw0NDLo2Y24tuNs21hllsHLrjRmkab1VPxdIzQ+6W6CZFmWEZMNcX1RZZpT2YSR7l
iarD7y8/pzZ2Yv5g4DitvAVW+5KYyZemCifufn3bC74XM8K8EL/1jT3VnwODIGQcz3T6mAyagceT
XrjB0kSijAgDGVuLj7mrug3AJ2bYq7iJH/j+b50vVVl5q4B4AWFagv61py6Unm2VFbwN9XBb685b
mTZP7ljfkYXwl3qsoJPvYJzloSglfLYDpjajd8ijKrgG2yaQbCwP3EWbTYItv0rW2fGNA0JpXzS/
d5ciByc2Z7PyBno+O7V0he3OvhtsxB+uRmPcOvyC8qDYZkzcvq18MtroG+JmOZFnMWwLFVgb9Pew
esud+gmfKaLReXEW5kbzeXIyp6Ou7O0ys0P9OP+iJy7Y9GHduhGQOtUs8WWAd1rO9jPKCMDO114d
/Y2EprsOJ+84AElb5RrSCECvI6GC6fXCq8GatEUchceyUHCtNLJrG7Zakots24yWugY2Z7G66Jdt
bm+1fghQGysFFiziVmdgFNb4+SfmVcWmNIDRibtjCPHaEw0z/HYs47ewELPoVLM3coX3jSunaRPF
YXnLJmz2QBv7R20KvQORjeVQ4z3uWpG2Hpz8Piyri9FiBIFMNf9GtOozsK4u0XL43tbRTtgKCdLl
y2hUMa4ykms09W6AfyP6N5RkrAaSGAPmTiCntqJRynVfnptJ1Q551m36XAlWImFRVta7ItdYtxIT
jvKIb2/I1244HaOMCcgPRb5Wy+YqcDFuD1RsF0AcaZ5Sr71Uga7cfUqHal11NUuAJrgoGov+Pi9e
AxJ6IsaM0guUaKWM+ovdiLOpNrvMS8d1o7HeTZvEJh5kQBZKUWTx+0sTGF9K8xAYzJr4BDqkw755
YBwK04Lm3nlveKS8EPwyhftIBmU7YAMHp+VgsCkNA5YRQ6CfIaycw149R30L2kPbl0GabTTCA3Zm
Xwbdm6E8LEdLgZHiCNa1rPSneojuQViyHEWHymo6iBq5fcon48434luTOWXjOu02qaatV2pXPk9y
yKLLtiBBhjXlOo6JRuLYGUfVQheDsQJGSckNWOyU4GLqjKg5XO6oCLdjp22cpmFVQrDRw7NgUSrp
tTlUr37cvSY1uYp4WmjiNhVty48Gyp9ffNJD+zUarLe2K9Dr11eGmpZbxO/Jl40IKwh27Xb4hZAs
CfsyrwieKWejmO5Dy3mMnWGn6sZehCxVlUa/Rn4HuocJRqflgWjVbru4/qaZylqoJQ8MpCE6z9xY
gies2n+pcmQDky+mYeLDluwJ6t7YDpG4tCmeJt9bVeNkbsNGe/DwYRXCew7bGREfhddKD5ACoB0u
ENlwbWX4nhY6Ae7MfVBRcWv94ozgUQfyqrsTHbGYJoAMWzj2EeIYhnZ+eZtBZFh403idt94qmixc
lOhCxuTaQCeFNKu7sdzq1rCyl6rGq0xRHbT2AaSp3b1nEl42PGgFlnvXNxoLNmvFlEsGGo0EYLjm
Q4JBJ3QT5MUso3rJ1XalgFIVuIYOkX62NQfPUHQDY2Lubenv5kceeYGnKU+shRnmcNOh+vjCuhFG
fbKqwV2Sa2TbjWndQhHGJW3tep2D6eldkI9Dc9BbssEB6ZRK+YqSA1aPxFYXfYWCJLhU3eGr7cmX
p6nGvtTZE4Jnboy0kufatG219jFTCYGhijQz0rcKxO7as1mUsFDsYavMaUD0pCJkJ9RgJDjA6tev
PwtX27SVed06DnooJc6QCXM2ghZOQUCzbY59aTZHrYjaIwGIibRer+yAj/SLWimHfVab5W1sKskt
2+r5tawoaviP6BTx2LR9tCD9MNCWlaXW2+/NdFSGbo2toTjLKuAA5CEs8/ljkLgPYuZxd1hbU13e
EocRt8DF7koV8Q5ZZWDvehKeunvvMPdKMTDd8N+Gq4+BCKTD0u91ZS/7AbYebgaBff08qjzALdmF
ECpJW/OfybrarpslCDsLGZe/6tLIXWqI+pxlD7S7RtAuMQFtK+nP5tB9P7C3u3HNvL/6rd5kbYCU
Tk9C66/+mrBRsTCvyZPqp4/qFGu1UwDCSA4q69NixHoqtC7sRTalLvxLjKfnvfABThVl31zJou0V
yewBN62jIW7vvSpID7oglpgHfcuTo3Fv8EBYptBvmmXuDMdeZfKVp46VVy8DwHp7WYxTL95CbDBX
7wMHfn+NVyFBs/myVYrqXKK9d5WXcr3yiayLeZRX6iMsGyffDQhI0L1vRbZjO60sZTGCeXrsPf0h
Ewr/h6qeDaHVd3IcjTMJZVTiWg5k5YD6RO75G9naxNZyBNMLqyYtbuTBSkW1SSp+WkhlheGytQu0
LvqsXspmEM3FDReMdhUezMzic58smkJQVyS1PsZJ6nFgP5BvCVLom6YxojMh9nBT9EN6IQU/IwfK
8gaJOmdVBFF3myCpuapRVbgbK2Evfdg396y9qmXQ2+ljQ/SN353VP4UTenZOajmf8sHKF6nSFp/N
qnzDVBa6ZJU/uV2cfR3KHNpgbLzmE0D21C2+NQMrioycChmOYtmpJRPHpF78gRXNoromWgUkN0OF
xrRj4AdYE7Pc6eg9FduQXMgbiYiD0UziNa2cGweE/5eoj5/dPKxeVPYErN5q71knd7tI4nTcRGWA
NYqniRvM5NHVTB2moNlwWdYFSQmlclJY/HRC3MgGLdAcJgm/XMuibKgigkNxkCosdxjqvV8ZDGsb
iNlKFpt5gMLR3XU3uCjq/bgGXs8F8GnyaFYvinA5VY66UQwNFeK5jxzfIye4HYTVvf+rsiGv/Xab
1+S0ZBc5/qCo4Py7kHx/IcCzwUjfTV2CXSQp0DNuQdmuFVaMJWgZHvmZKetGGeI7RAyiZaVZzecs
VU66VfYBOeKbyfXDbyKzXgB4e0+9rbtYIDfQZnsnJariiYOSF8bB0Xt3w+a14/ef6eTFje5T73ef
rAIpl9Bawx7gC5qS6SZ3Svt5sPViGQT9dOtpUbHx7Ay5nazurkD3u1tcm/0ztqb1yhCJ+giiMEYw
KbwINbnNJ10/GWWG0IJh96QmyAW2SShO3DgkioIiOSVsnbYGWgvHJDHTbStQSUlzElxZ0o/HxDKa
rZGDKshNkv+tqWVHrR31Lco2wVHzdHvLD8W5ThKIAAUTLr+yqxzQybaE2r8zrDi8YTXCkk5z7K9B
eoWuhP3asA9f1E0w3squkTUpRGX+6jp09W9dDWjOtyoe39uusZh92+QO9FR8jffZtvfRNkVtmXCG
rCPgue1E2YfrHrvQVVmpZP38/ibTa5yVY39a69HU38gD9rLO0kBOYiOL2txP62DiBkZpbUumNoy7
Y2LZqPoEez0Sw/t5YUxQ2dX96ook+OuEmx9CVUT6wfpfmtJD9gaeErtBd1fgogLGsocMDC/hxkBV
eAVoZ1jLur5w/RtW92D0UdwkJ0Q/Wef0xqofkWeSpT70sxMSZTtZkgPBT/N2Me55wJkZQx4s0/Ix
buY39FEHnrMilWvr+/ZHP/IfKx1pu7OsKj03R9Kt2hUVFupDmjYrVe9BVxBAaTZKbPLdYQcZrmEj
wsdUpoRYll6fHR4LAAHmSmKTyfK9XIsKAT7iuO89ZRHhfEJN8+FjCNlQWEFztkmpozntIgPT12fN
H9WdDNznSso/wY35f6kMLFvdKRohfnmi7CgPsgEeKung+eRpKoGPJ569D+YNqAgr49QR/zkHmQDW
gmrgZ6KGNUkeq7joJUIV1gQfp2hJOBpO/pbrhXcTBRBvPEE8XdZnjneH3Id6583LXSGgxShhS/+8
OBQlqlDWiNu0P+ZiLevbkB1R35ZPZHEcxIkG7FVjUpeZheWsFvbKoXa4mxbyZTPiXJoPHVLmlnKQ
VVWc0CrL7y9l7Ud750FcSzPl22/1svhbnaW72j4Tybp3iaHiezUeQn38flDV+iZqea+TCV48Cx3r
kxZDPlDLpPxM0u7VMkv7RXHyx0bTmr1pG+bW1eJw7WUGqh9owD+ahUb6DIZHrrvMp4GGLlOVRk84
XmJqzIQJKkNZ18Z4cFHZ8sfYWIEKZ/7Lh9MoRPY2loh6trX+KbBqFQRp4bJj75Wr/mmnax2yoiqp
+4XaG8HOz3K21g3ULlfPXkpPe8afXLlFMLs45Doyg5EzAUgY2o3IyvSpU0mijUqqbRQoXJ9tf8kA
2bp96qqgvNJElW5UCGL7og2yR3cc9wQj8xetNwpYT75/yMIuvvXN4Ju83KS7fINiKM5OkXUnPyDL
MMwnzP8HCEpyWjHYwNwOzC1ykl9iJEmP8mDkQ3sUZgu81nKROFDYpQsAkkdDj8xhIfvA5ZxfAtOG
A2cevhd/DCG7Z2X5lGVpsfsYOjWABZtK16xbATVgGKY9ui3eSZbyBAKa0yF7L4txBYoFeOq+d+uT
Q0Kw2ddEQECHqdGyEEr1NHbkVePcFM/ORN46GtL6pUizJ2Ae/Vcsmo8t69G3urOhZOUBDvbFtChc
aAILhY38HI72Avgt2QBCxg3MmW6fwRNv4CnP4nKFI1CY07VyEWEtvZXFj4YkVTJ8kMFZdoS7z9Gj
0mEjbiBIfe3aofA2dQnEtx/seh8a7ZUsyYPsYs39ZFHM7CKzD4iXNc5NNKjKPnfhdWWw1Nmld4go
6JCvVtHcLPtUiq8u05SYaGVZ9OGx+pUtvXL1foqupctKD6zze2e+p5OGs4RVWc4NhCEG+XGN9/N7
P6u4s7hGDaTgMJRNv1k24LBvgyTLb/15yxGpFVidH3Vu3TarhBAY0B0k4WCu6JdKdd1rocfVNVyW
J/bE1r0KrQq9MftS1g6SsjF4cocb8Vo2Wqjar8CBlDu1BCfYdEa5zR3wrmljBA+RXzjrskMcQY8H
eFTQOzHP6aC6DZl9P6WgbLwiUN425Nf8t7xjSWpUjXWfMdYagGxyPVhGuCrjFAIRSIE7opnrgbEu
hmVYd1PlEzh1dHaYkOzYmyPqbphNvJCtjkGmc2wc/5r0PAKjUZSeytquTg6INVLoVfRFONlVlcfW
Y2WUDpyKADmQKYueSoUAwtzB+fVMcqk1QXU3/AJe5P1MmxlrWY61fiG3RMTdEel9n8JQQsAzuol9
H90orSlIkaTOth9t/RDzjAAOk7VktOPimvmt2Y6Z6pxMPp+1kyTGTZFifxepinM/zJJF6PEuhDDd
bd3607jIZg+G1hm1I6nOlMAlqltzVQ6C/1jOh/d+TWUWeFso38+QLc044pDcmz4WhJDbyXGvQSS2
t7bRhneljWZFhNDbWhblgQ6mY7e3rOxnFhDCQx8dZB0dNJNwIBGQfu97rYkzbRcc7Dytjn3YZ+sk
S5tHPYq/yq9aM75FVh++xtyrBNNHjC7mc1ykig7mfE7qEFOoYrN+nIw5fdD7b2b+fk7updpCd7Pv
5wgbXEqS5gcoVd5Ba0bvQMqT/Favk5AQcR5sEp4NFW7YNOWy6feXLIKNldJGm3QQWYtJgQmPD1fd
Rc27R+UZH/UxQIRhYakux3yu+Dg0aYQBMKjX+wki7bodcFyvo8G4LnI9WUdWrDxBkj/33IWvVtRd
zLo3nuAt5KTF63/r6mftWS5dzXC4lF70vetvo5qTisd6IRLCiC96lRsPql+V90H3UyHqXrTO1t9b
NO+nlt/PKb2y39aVDwhlEh3O4rU68IyF8U9CVDXX8mWiIQgQzYfSi1GYdM8qul2HKpn3a/Jljgat
gqfqr7WyjDJ8dTUZhKy9UbnKreAAZcTcpqSKr8jKK1eyHuI7wVNZqWWDiy7y3Jukn5cvZK/W1lpr
JzvUsla+lAfhWuTKnDZelChnfO8vW0Yt+Nx6VXgYmecvAT+NXToQmNMykV/8XMsv8hWr0MeGZOrV
R/3gB9rONUjcy1N/7Qva9HvfBu3eBRoHLbLDbnCUBwuhT+6jzFw7IkO7pGnhfsuXH33qkXTH731k
s61aiLV0GMtEwAyDewXx90OeNyrx6fmlroD4kq/koQ54dgFPChcfdZ3ujuL4UU7sKdnEGTpm8mQo
jig1/TYO4UqSNHVtM1255Mh+GoOFk7PMx0EFX1PC1UKur/OiC0IG+SVQw/wi0tGBI+4bK2/Us58b
dk2HgN9HbWkYzopMq7GSJ8oD0sr5pd5Vc09ZUffgw2yWHFt4GhlOM08T6cYjZghiIYtQmYptbaC0
JIu6CWVUgat5LYuRHa14QOr3pafrlyQz72V1H6Hd2ph4yMVjPj7VGqlethDOXrYqlnrGSXO6wSjb
vKvz6X1oLzXbQx+3JXpKnETGY1yjK8R+dP63tBQ1wcJSjFOPr9KT7uNM8u//rTn/tyzDwg2ZpOHp
47+VQyb8t1mNQLOApb+VSugZj4tNUwTgomex9Hd19FlP/aMo6hAmmgeERrbKhmlImdllOVXz51RL
850sjZk4MFVC8Um1tRez1oUWGEUXtN2GVU08ez3UzgiUKcyWPkIFp4KlENZJvkX6oUI+S/Z+P9Ex
QrDTwp19PaKLpdTRBbxZwNaiv0nwv7hGQP7QKoP7pOpcfvQGWEeedxFd8lDP1bkHz6ZKSKc3beI+
DY0RLwnER9eytbFjPDHG5DHQQE83JhY7Q6+4TxWksU1excNGnqXrPeHINo5PnpJ6j1N8LS/pKp16
jdIrGcD5Un4ck8itcmUri2MyPk/4zqJhVZf3deCv5SW9htyYNuF83Xap/mjCGksi99ikBhkPVYVc
jJHVEads59gLi9xLrNk+uFDzbhxTE7mhH82DAobh45RpmkYmUST2LR6thgXrJOzugrDt7jBaInSY
Ag71A4pI3mAg048vHz201n/oYyM9yv64ntRbo4NoKYvVPOCcxZ3Hkuf0VWYt0RTxtp5hbZt2rM5D
Dt+eBQBQ+0rh16oiktkadvAa3rRhV7zi4ZSBEwxmrwETtu3UuBD9+/jBsusvnqHkr4mvA3+xxSdD
t8S6QZnwmmikfSwnTeCB5DmfY0WsZFfhkufTe9W9nVK84UY14kliVf3tVHrdQl7PhqSYdrZ48Uug
iooYWIwpiXWoIVWui8h2nwAOHGXXJtafO1eFg6jbGv8UER35Hgq/F0uHfdRf7yFhD/X+HoqMNZV8
DxWsoYcoF1+A73YbXyTmJlWTaQc4IFvpCHs8yGJXJflKD1X9wWzq762TFxg/FdVEFzuSRtkGtjN5
EkOJH1V80lfqqFYnwPD9XmhJvUM2GR1RJUpXDrp5n8axewICbX5z60OdKtNbI5gmECGPIZRz9uT5
1akmnlm0CC70Rv7SZyLcopeVIX+X9uU1kTkso+ZXvxVbRJ6xGTabJfsAegvRj7AjsIH2m8w+pZqx
9gcluiZt5C5T4q5rWS9cHSwQROf82rCKddH0WEYELWcYXoTxize47wP0e8MxcdXSZns9x1GvTRMs
6FwScQCKp6jG98auCrV1VXUoEswNsots9Tq9OJBAQEU/JkGFEtgmrQLraBLfPNrzQRbDtLcPE+aS
siTrZQ8tI39E0sdBmTqPob7P5/YFHkehlW1CXG+WUoAdputDidD/XRQAmKw1cBZSCN2Z6gfbc5M7
0unhe32ZOstW0+vPqG3ANu9eURvnGQb85SYoTX8XIB20dcM0v0t6khyNonavRq8uEYBuX1RUm1bI
OGonpFNxQGvTaDMIpX6sVO0hqJIeSR2Mssbce7JiPFRizUmu21L0eIAYI6r9Y3BhjwEZOw9uoJX3
14be2DfWfDB1cItWcTPGkT0rirVHIJgH+H9gLSszqfb6xLLio39b19FGbdiyyTp5WheCwh+jNtvK
omxQo+oN2Xrr6qObA5LKqYvsDHnTvkmFX5/dTll+dEBZhqVZPH79GKY2HLFtJkh98iTZ0LbRsErS
0IdywUCyTmvyAbPrKNvLYlf49iaPStAQKt44XmA9uWzpDr0HCEAW63EM1yjVqDtZdJLioSHddYFM
5d/BUN/UTWs9lWMAgc271YbYPJK6QII/UL8Bw1K3cVWypZF18hBFeX0N5wraMn3VqTA2/lSV+6bL
n8ECQz33fH2lqW5824+5dTH1Ly2xBYgz2FXskTGD8jo3FlWR3KpmpK5UskNrWffe4JfPxqhrB1lC
StG6ePkX2V3WRJam7lm0/jxOnBYqqIhGWVdO10EkbernAA7V+xhsLoBri+kZ8ou7rDwy0zGpf22e
gCL0Xu8+Sr7/XpJz1YDKxUdb90vpx3lykvvRU55Hzqm/03ty1fME+KPn+/Xmtllw5z+c5w0B6Meg
3wf9mBxhNiZHK/Fv22zsdsixJMePevnqvU4MJMx6kA10/6jOK2b6hSzXU/c1DQDm489w9DOrOMpX
8lCLEU0VPW0xEPurwdfUaPipbDrRrlCD7Cru8aF8H+ZjhK5WxrUWz9p98/jyIMdiUdAt/vzjv/71
P1+H/w7eikuRjkGR/wFb8VKgp1X/809b+/OP8r16//rPPx3QjZ7tma5uqCokUkuzaf/6chvlAb21
/5WrTejHQ+l9VWPdsj8P/gBfYd56datKNOqDBa77YYSAxmu5WSMu5g1n3U5gigO9ePbnJXM4L6Oz
eUENzezeI/R3lci1dq53HQ8Y4LWyizy4mXCXeQXeVyyUqPdYqGASkG6CODFP1WQZ74ds0k4mU+sV
uWE+a9SSzBOo/HKraEG7+OgnG8i5YaBZREgmlxFBUSvfidztj1aeDUf5yvjxau6BckrOMg7cacjW
5Ojr2r6J2uKmjIDS+ub4U8nL1b0VeuPm7z95y/v9k3dMw7ZN17MM19EN1/31k4+sERxfEDmvFTau
R1vPilPfqukJd4v5NeztmvzGXCPW1ogzGbCNAemQ+fC9Oq48ZANF7R8VkpurzFQtBG+G+saLnAoJ
BeoG37aAk6pdCKvvr3LZVl9FWrW4z4SPArj+OSIb/qjqj2nStA8GpKnbBCy3rHXbJj5qPhRDWUw1
kiqDoSCeP59jwT1YB2ldQd5vrUewFulycvL0IFvzIvlp/KH8aXzFUPd9W0G09DVcT32/Qayj7o5E
n//+g/aMf/ugbU3lPndMV4PyZZq/ftCtm7ssWIP8jYhIj14Mn5/8hIPM40O1kLKA2IdanvyMP5r7
AlnUOs+v3vuFdQtTGB3Rq9CcqmvCOvBhE264zB5bTDPnys6d8cPype+b80tH/96rtOy3TrDuEkHp
7dGsMtad20wvTbMYa+LhEwYxGzXT232bme695WsX2Z6xyyFirpcwOX37VCFvvKw7d3rx6+R+IMZ8
zxzw24Ap8INb1TMAGi6HFN3SyRouneOE121fHmUJkcDx8r2+u+DzjAJfV+b+ojNQfgTmYqx886ML
pzZm/n6qrpjVamJ9sitiUB4h0iFI2EfDreqL+3HQNAzeOmJJbjO/l0D55DjrsbXUZxX1/x1gIfu9
aI/RKYfDeme4mARFhZVhmMrZ/2nU+fTKQAtB3hr/9cv0V8vp8GtRjlUUhM1vxX9t34rTS/ZW/898
1o9ev57zr9Xd/77/41tR/XG829z/3vOXExn+++VXL83LL4V13kTNeNO+VePtW92mzV/z9Nzz/7fx
jzc5yv1Yvv3zz69FS96T0RBiyf/83jTP6zr3+I/HwDz897b5nf7zz8VbGk1vv/d/e6mbf/6JrdU/
TE81XNsj8e5BIrf+/KN/e2/y/qHrFshn1dTZmzu05CibhTwoXE7iNE93bZSOQLn9+UcNCWdusv6B
FItmei4/Qk9TecL89b6/P5/ev5H//LziEj89riyLwT2XyzBfolygOr9Nmq1OktE2wD41Srj3+36N
CtVVIKb/x+T869z8/TKarXroqVqWq81Tyk9PxXmf4+nTWLPzVg4tcjMu6OMc2VLh7EwfgfgJWRlz
/9OX8B+exfp/vKqlckXLRQBGTmQ/XTXhrWm+PtVbx/JQEO5inHXbT149HCyEPRQvurJtaDZBKK4Q
nwtKY+u51inowgvfALIsAmWSuJ2lN856hjxNN2u2RZ/bVjmTMb7tyq+aljx5DfpJhtgrPuRip75q
auXx79+IMc+oH4uK7x+fy3RrGXxTmvPbjEsyELwBZtHA8eI3nc2Q5fGGGp3wR7jtoGpBu0rAzLgc
itFa+a1xgyFgDCsGXaI2X5Z1s5la+z5wqlsx3gnd3JTOpohxNirQAlSQDIsObTmSh7HQd741WD3w
MehVjdcBUbfKLrZ2glhg41nvc8YvU8bPKybj18fJ+5vzNPzDLNVW2eE4v94bIW4mU4LJ39ZOnRO0
krNfHLQWOrAd35epceMW8WviOieDz7hI03UW98eucbad3Sw6s9xnrr2pHG8dKSXeF+3GhUjCrXUN
P+YIKIpE4xVSbKfOBj6RWuI5GkgfJ8MBuMEJea5z6MXPap+f/v47kwu9378zz5h/VPz6HVUuFH+6
+RTLMZzU4TvTc5QcYh8poDqvkA2YAIhpLc5GiG2yBV8YLUTy1DjqmXFBHD32w5NhAo5uDFQ4er1b
//0/9p/uJc+GkG47ps3jcv7R/PR/qa1b2olf1tu0ira57e/RGX/++0vMk8bPb91SVU3V51+dDV+Y
x+JvlxhjkH5GXG8RjslU99CONQyG+5plKhqRmwSW2N9f0Ph9GpNXNHTTUPmlu6r72w/EbqAzxnlY
b/HjXGf6PfaiPDWTuypjjxdOG21UnwPtpm30ZYjyyxTjc+odZviLUqTYaUV3SFnsAPyAnstu3a44
N1F6sVIg6kW28v341sss2CXXyWhuLdFeEdzfeAFJJmV8TBorxt03WXVW+8mPxNe/f3OaO+8Zfv88
NWYcHgmwEfn79fNEGs5J00Spth1aG6jauKgY69Pn0TCfcg1/e/A915FfBavMbVIQSB4ZGbBeoe0q
q6YqrvvsThkORaQal9AE48WKc405QYhShNiP+BauusT87E8RAb00hn0eVykBvSDe5TY6lyrO0DkB
yAWm5QiiaNUrojchslCCnPasjZC3YPbdZ7tD/jmvEGCoqvw0OYgx4kMY+9596FlwtDDigfoUnAan
wUoajSjM17aT5n7uRvct9YudP+jZorLE/yHtzHbrZNatfUVIQEEVnE6YvfsucU5Q7MT0fc/V74fv
P0kcy5bWL+21V/NFgQlFNe87xjN2kXAeK9ulTx7flcWiNgjhAqjmP5NF2FtAMbDHMOzNOowXHM9P
Ntm3lZH6lswvoB6y4r/18H0iiLM9VV9vyOUPJNOtPxStRrmO+MBk+JnmUeeJ7g4SAHmrasBEIiCV
hxMWRQ6nP3Rtn+bpZSFNquqtA7p7unHGNsKmr17twfF1Mhk2JlXIDQyFxF+2BiMHQAxaxIR/ErXk
DTsq/pX0yfcO5/0w9hsahJ7llhn2qSc4Jj+gRF22xMUUJIhsmnVOy6bqEeWTKcdf07SRVXAvG7Fr
M9erRfbY04HfJiq/Tm9gl1Zb8pMoQaum9dKqAviXQgMSoPASgt8hg9Vwgyydel4EQKSeEtL0ADx6
Ztyfc6gvIKcHUKAJHfI2ug2y4klqDjTG3MGACU+suzZHOiQW2B9smeRyLeQ54ho4k7frot4uj1MF
zC0FVbYbqsdC++YmjQn0d7UZw8EyC3iGbnGY0ddu8DG+hOFEYHegMdDg4tiHeVa7vCx/ToP7mhLi
VJIy6yIJM8x0N5nGdSSXkMDHrYi/CTndkZ+AYAk7Amci42JuBghKZn1naMbl5x+d+/c5nrmLOQxL
rWtbyjAk+6S/v7kSbWs25BzDqI5F23IsfqejPIkYgE3J0Y2IhpuwIgpeP+q1TeN6ju8KMu422DiR
pSmoMlGIRcVs/T4FIzuX3w2lgWWJkDhoLugm/IgZE/yaWDaBVO4d/X6Z+ptAQ7zSW85z21ruhlbh
Rcj+bFPSxKBG9IxwemfnoeFDJil9BN6Fp8f0AzvzcewF8ESLcPYIiHLbsqzoA3DLCT8XaqKDipPn
QsPHo9WvpgbYqyjHSxWmv2lHYi6pHDTJ5nMz8kznbLknEe4Qp/Ebh5rreZwOabVprLteykNVeHGK
73o6cK8HnLEwdYZLRM7PNidAOJE72eP3mZoSkkcTwqjLstclTu7SmA8vDu96G+fbXPWPQFw0zOFW
hpWMZXohgdOrJI8zb/rHz1+osW4j3k+itrIR5Fq8W+ozf7/QOdQxTrVZs68tBEzjfJcmBOI4Z4os
q2qA0rs9LgetB3LGszbdyxEoeO6AqlIw08IkRnLhkGffZ78/v7P/rvzPnbm2K3STf1ni3QaIVBui
xPuu2XPEe2iwjZaNLr0jJWnhKxc3otUGOyAP4wDyeiJvy1PuMW4ihmbBnN8UIF6X5FRYBJoX3WEQ
+bWbyu+BaLGUlalvFE7lgSRY+/Hfe8ul0QX8gYkzPelJIzZZi7f7899kfLQgS1NYBouxUCzJfz9t
XZSNUXVVszcXWE5RpXO4dUASjwQDdVkGA2zeke0LiEshDVJl4cky/aG53+sA7BklBobRcP35TX0w
AixT14XrWOxK/rmnNb23y3Ryg5dC3dh9TXMus+5DDj/WYt3EQfXr8+sZ649892KlqQsb94vuIEte
H9IfWy3DrQk6dZdmH+rlKyprQM9CnfRWu+1NecpE+oiT+dKCfu+KYv/5xT/4sVxb6boyHHMdWH9f
WytbuG7xyKDS5kMnh0eNd4Db9cIao3mDfKz4H165NE3euNJtw2Tb9/cVbfqybp3WvHJV/W6jaaO3
0U2TjNt0AVjk2r2XTOqKDUO2IfUHBBIte1BCwv6Nre73iiL+H56AsNZzNFwO8/1nJQlcpEvMEBza
k15caTk7w0J5+Aqukuir6qNhfvSuaYzqHPItBv67X+/2ECmDoKBDTmkldfstpegLwUyyONqvxc7v
lJF9G8f8m5NHL90UHwjudrzPf/E/RykmNkmRk109ECAl7fcDDjUpjB2txvE3krMy0WckRflXGsHw
oQODbZZs18w81tK6T1R26NvkSUH0K0ij8B2TCvlAj3xDDoyHj/tYGZXr1wNmGif7Zq3gGRsAAbps
fAGlDnrpEqE3zIqsI39oVvspzHZdDIe0zuAkC41lxeG1f/4jP5papOmalFJscMD/nOplr1UOuk++
KtCbKmIhmwrjvhYS7cLFiD97U44Qfq0qegXPcsPe4EFiRjSDcNtFpH0ZdfHFLa17gX++cxfZsWnr
hiLD4u+Rj6c4obft1pw+krvOHfeQLckLM/Ecls9jh78TBPGEk/qL665j6v11hXIcDj1MsXgL/77u
LOHKGcA/SM9zT2ZdfquT4YtLfHCUk4KZi29Iuqbx/rQIcLXPgmWs93oK/6s0Qt+ijebVker8VhZH
BFnM37k4fv6SrY+mzj+uq96tHyEg7ImFrd6HRfozRBK5hk9gRgpodS8XHRnsfquTHx9L4zpO+tdG
2ldtjLpd4XGFiyN2shz77RjFGPpb1yutgXWVGv3WxtGYV6LbgHm8bahJbZJgtUohpGYFPWp5+KNV
yWschowhtAA+iJnezp8QvgPgQRM736YGHnODbLw6Z10LynlnRdnz50/ggwVUWgbsOFsaa3Vu3Z/+
sXbMrQEXfej5lFEZqAwznKivVrfK55f5aOj+eZl3Qzft+wgOz1DvKc3c5QU9+jK+n5YntC+49NB9
zqjExh4Ox+fX/Whc/Xndd0O3zBo3ZrvLJzMMN3gVt7CbhznYqQrDdjHtIqf54oF+OG/8t/4rm/KY
8d9q/ccTJQ7UjKysrfclvCvTbvHKRA8IcFGJ77GXhz2n3eK6bQbAGeX3aRT7NCXPDIIDgyq8+/z3
mx+cL6RkI6IrHDKC//v7/Y5THI96xQDPwaT2A7BB5iiljZcNdb5N72B7yoOzJisPEnldg1VDUYP9
A8iwIDptndm6lONvtxS/qwSToZmf18+/atvHz2/1o1nmzzt9t7KVHa7cKIT4MzuIpkNjCy364vNL
/FOpXRcux6JzZ7F80h1fh+kf76aQvTktlar2g2UfimrAp6VTMUjxjJEKIDV51zXBQSV4BkfxO7I5
1sxj47UpJwznEs3Jtqonv1xzHAI5eu5ELIVV39vNcj+3fMhNZF0ttfUtr1daLaf31falJ+fGuvn8
l/xT9vvvlyimXR35PaeNd7WaZJqpYkw577WCG11n32ytwhJb7HAZX8ChOPRa9IonEN9wQ7Dw/GN2
kTGGgsJOjcBGoMSMWvOL5/v/KsTvlgpqkO7aIeXWpHw3n5bEmsq0Kqq9VfGwxlxeRyH16mlslae1
6ppe/IWjStMHynOjiYo5oJ02xLvAd3XGt4QAqG2zuDsSd9k8NpVXEE7uR5GA3F/vUihHGzW0ZIdZ
lAOMkkrxpKqnsCVBnmCRYgPxA8BV+YPgtfsiacAgNfyvoaXTE0VfMVA3mbo1gkaEHgK8n6qKfzqQ
LxKz2BIIeRhXOnd3qhvjh23nRFiV/OGKiEAgKADuV9hCmG2Jgjgq5OWbQas29aztShrhXqkT5xXa
kE2giOZJdSUTSl5ps8uz5TILMdTmmnNOOtyjLAPYJbAp20HugzwjpSbH2R645d7thp3W589B3+0r
YCsRBPoNul9YG5InWZdkRpCLc7NM1aUuqc4N2RHX9cEc6vvKcvm8GzZHFtFPU5dz8sDiQAc4MC+E
ttopeaRlnVMbgOmWVe1baJPoWxJz0dS/oJ2lRXJl9ulVUsgXZVQ7AuF4Vz365+iOxFBOEEzSRKR/
zxdE8EbED4wlf10/o6dcQHHzsPoj8xAGYH5wllDygZzXY2mCO7VAPWpq9yhj/pnoBwrod2NWvgWL
uGZR8OvGfFE27I25RkKXVfYjkWObooUC4pqbXNXPxI/xOmX+NATplaarcze2laesyN2O+AUXoYiN
CK0NCIyrnO5CG2gv4SBfpjEDQwp5aQ4ZFKXTP2MNfUub4i1swysTFWPcplcCniC1TS8xv0NvLqmE
WPo2T4fn2h5cL5YkeeG8U9Evw4I640TJlaF9Ke0wPpgIHV3w+dCVcynpv1srJzdAKFXjZ4ktZ1OV
5nZONLZ7+cadljujTeAbEoHRP1EXvnfs5OZnl+Z0aviEvphj1gu9+5gBURqOoUz0RPzHv2dLclSE
m+tztS9J8PFypc4cA89lc1s19jnoo5MxPJdl68092XpAH7Xp+xd38MH2jK8PrYVkz7uep/++A+Wo
SUuiutqbo30bOckPGD9XVWc9GEO9jYpgh2T2TsTVr5F8t8+vbX1wsnUwsAo8O2z/bfnu2hbOgjml
ZEr6TG36U8rxmSITGLhBv9H76Rkb7VtZiQ3q6rc4JoynxgYiKYK1P2c0rgT9eNaz2XbpXg6pu80i
e6CPhIAYJPbdPMi3RM9SnxjVO1roJoCdche0xiORn6SMmK5vZ/2bo1X3+pKJM3EVd4hBmpPVyoYY
EImaPbxA3QMoXEMY77j7WA82AfYlQifmfY0iTWik89ho6snqWL4aGx89HWGy+LCI0tb675z6x0qK
aDxFXw1kpq3yC2A+v6A9ogSGdpG0JVlozffcru+RJj0QZfd9CeVJWwk0Ebix6oxTJQZQFb1kPLQv
ThIf3Zits5VFJ8ri+F997o8bs2Cdq65XsJTMHCoXp6KqvyJeHcj89RiK+YsH8cH+2cEawQLs8jRo
Pf89QkVbVf1YTuVeC53jYmRbMAg75Yqv2nzrPu39t8iSKk3LQWlhvj/7dZFb97Bgyj0gJi/sYzK3
08c0Se7xpp/yNnxcFlTMAiNbuliXeXMk5PlspV+u8B99kXLdP+k2+ifxzw4KSoIrJr1EoW9k/yXI
NBBXY+tkt/nNjJpshtEBnpBpOxm+KJZ/VOhyOKjg+eNILqVa3/0f7zZ1GofGgFHuk5b8piiczqYs
r2o73w5E1ZVWC/Uleyu0/N4Kxi8u/sEJxkG7gBB5VVj8Uz3tybwuJwAf+8yWN1rSp54FUpGOxLlS
5Vmz1L2o5X0S6T8+n4c+/NEoJghhgafDLv7dCLNH+i+aZVR7yBieYelPMennCWA3GQOGLSHfAhpD
aQb9GH/Dt8+v/l/L/924oxuIU9dxTNoU+rtST8pWpbWLqNq7o/1EEUxu4mq+pvx5MzT0C6zWfkHW
8Sjbezf8Hpr9oa2AxS9iM9t08iZtQMDe387VpLxOvbZST706a01/gGI+BnW2nerlxpUkVolDBUh6
1wqU+/jHj3VlmjtnaJ+VxYbMimD02uolouK+ocCUE10YeAshaGh+v+VTwc7kV9UsT1PgHqBSEJaB
F61t7lVqv7hp91zpduJ1zvx2byqNyelarBLdeGyBAeRJ6aOPZydBkifZ5ENRkR3rnIb+MVTWUQeN
OKFJlmz2BqhmdIdtunvcUDG5vujxWHfBL1sX23iWkz/E9f3nb0F8MPjWah+6GaovprLWlfqPgW9n
lqzcKWBSU0CEiA14atG476I2ajYDcBSryipfS/LdkmI1HhvTrzL7mFQ5tFqtfe4o2JHg45z1qmsI
jAAC1FV0VnX7pVmKPRFr5eVK7Qg71hO9X1Wfo3sdQwuRKr3mvPRzqtatbGXC5aLFE1svIREDcASB
ryD/ymbHGwqGhEG6cK8a9cWc/tFpx6Xe5TiCiqdA2/P37+9CO47SpipJ3MtfeqIFUisZNnXzSOcJ
O1VHsxc1m27NPyon1amBybtKDy6iht6uuDIbCedvhUJ/8Vr+nQwNtCQIZlwppctp7O/bImzNNhG0
Mh/lih1vK66IG1dewPZ8bimEhob1Uo8h2FS8eRuT0ViMZK05NIi2+QwvPhWXdl4+DSMd7fkh4o8v
U3ufIEaXDklWZc+j1FNnb7bjMxEW2WkYumdDUiqYnuoZe5iVwf36/Fd9UMBYd3tCSCq8wmVG+ftX
oeFZ43TAGKdNt89tsMIxVkovX0iObuJkl47JN5mB/Bp45kbGKToaGE2ITb7hXnqKoSt4FBW+eNgf
zIOGAblcd3na6HjerzxlL+vOdcZijy/fy8wA5DkbCsNmYokMBr9+DEuEAmD1bRz5XzyT9QP7axpE
Z+0gRqWrY8F9Mdc60x8fIFquyLaHuNw7pwwnyAYzwdbQT6OOyiHi3NFJ8AL2RW6Lx24tDDjjF02l
fwpZ727gXeUCV6YR5TreRJwFWGK1TQWirZ2Y/EnSlpF9TK3gix/9z9bm70u+72SSIpNFqk7ZAMOx
TlAzpQULbtl+sdE2/pnc1usYlqlYZZje5LtjRqjnEu48z7YL6qNjMWVNCY9V70+2Nm1zC8ZwMH1z
Rvsh6eanPE5+doN1sBzlJ/Xe1cbtkpWPdkbeo3Y3WPnzF6/+wydvEmuCxsrkQPDuHGCij5ZgQNh5
ZdrJ0QAvIMBGorJv8S1mgbbVY5D2eA2B0cQGGGUFRU+sze3wHKXlzmov8qLdue3LFzf24fthD2Yq
ZXBE+U+s9MeYrNAso7aAGlrjaC56cVt1ijxwpPFTfbRAwFfARQublND4oe7qo9smkOVuJ5k+NlRE
v7ibf06t61v8427ePSaicmLiBLibMEY64LIRltMlBfRtFJxKIiuFFI9UCm6QLZ6Q/O6iuDzUcbWv
z5/fyIejyTIUkjBaU/S6//5SQ8g9y5gC/xucl2g2N30rDp2xLUNsahUhQnS1ETx8fs31t/0zO/xx
TfH3NTuDsHfMysW+dgdvcMyNHAiEs4nV0fr/z0u9+1gCxNrUrpxiD+mLBhRngQD7z3BnftkAW7W/
H/wq23BZ3QyLKvLfv0pYPYZtRDDAUlm9sBn5CU78pkPeWv+E+3hNYMdlwBqUgzyBZpnXr3E9n1Mt
2vSYsfIsf9aH8NekyHlantlceyoJH7RhPhM+9tWB1Pzn3LeOv1VPwzRiusp5txbnDRs9RIfFHiHJ
YTKhn8KH1CCTVq1+XicRXLTeIPVztGJi1LHCTTYD6jBglFVd8d9ni8PsJimGb2HvCb6p2UZJtvDV
ZyMhxLaW7LQg2IqeQlvff7HqfjjL/HH774atGtOhN3OGkLTpHVJubj2ZGudhKA6FnsKGX/6X74QZ
1xI2J6p/2ujJTBsuS4JiX8I7WPXIlYOLJ2hPeOUvUAj7Of2BMk2+mu3/aUis74m2MQ1DLB3O+1FF
QkiBposfGs+c16QkqnLxcQZdLHBpSmhE2brdtr9T4PbiPjp+/qWuJ+Z/hzUdAIeNG3tJLK3vJqqB
o0ihJeylpzYvN46JQBCW8qRRGccxzdKO7ADxo7EXuQVKlP83KPOwpu5WtX0IrfpBg3s7NMQC47g1
KmJympbicGWIMyJwaxV4L75mEBBv1MdRmtdd7VxjqvT1NKC3vbQjjWvaQflMl7MXx0FFj1oW+gRu
X1puXR5S3d6R4dd6q4yom++LVG11kRW7Upgnw26u0Xo8RtHEiuT4q3EefsteddY5FsFtmT9QnWK4
AuJt6zzehn126QQpQV8rjNlAFI99apc38YNF8CkBedEVBqSfuWk+TREAXhOqykYjGEdO+kuVYMXm
7DmXDaKS3jnqVQsW13wKZkSt/ezcz0jotpVeXIzjPHmjEmIfTpdZUsDXa6PLZeyqcxRmm77PohNP
/FczJkhao/sc/u5Gm0V8gAKrX2bL9BuOtJn8EJod3Q71bWanDaDL30p27o6hUOI4bfaRlr2CgV53
fgSRWAhRm2JsEfigsB+sbRHkP1U6AjLk+KmIC9k1jbipIsuBQNy81BME2ToSeNJr52Q33dFuDe06
18pvcTAtHviUjdPSfpaTQXwtuPYysHdzCuHLekHufC+MkPBrkTxPE5FnA0XBlj3pxp3bt4U98Irs
NvzEcGfCsa3JC/iHHpJQd8NGoUusejv17m+Mpm91f6c00jAAFm6KqRs2sp9Kf5ks4nEkEtGSKNCO
hIJ+mQ6DJV864ymoue8OMHywMqd6x72KAzqpMWxNrxprTNxIfxgDL2t4mTTfAm2aLsnde3Fz+Ziw
aylm69Rr5e8qDa6gOP/MgvoFOOE83DQdMYcltLg4fo7Gh4giOmRuLhfGLi0XNfMM1EkFxrEniydf
TdYW6E9QV+1DIu2HuOS/6Ck0kKK7j7Xgyo5zy6+q4dmoqGL3MQECMO1TD3zZSSdnOS9pIq6YE63i
HbkBYiFSUHDbWCkdScCcM+A0P18gm9OrY4c9UrcPrehurq37NLjopI5gE1yD37nGcRp1omTKzjrp
nF2RtcGj6G7SJn1lX5nscoPxUucIJnRCmuIsfg5s40KHdALRsfXdNEOxSJASfFPgktClI7R6uhO9
VqvydshsT6stAgjo3IZeXIwNHAGLnGh6NYTxiPs+AKs4wO9yEWDQcqZrrxXfpJY0myodn7qiv5kN
0LVz+lDEutwCbsMzxfAf3bbb2HmGoz8OLsoODrOY7goBTtWSz5DNhincNAwo2428pETXPyr7eqyK
V9iZw4qZf3F1AK5O+loU5UnWUUrDUg/9pWgfSyn2RJP3Wb4V1IaNesWG9+Plf3odEdC6IqoEcHO7
6p7T16gpes5O6OSMbvyOaA4ZXZ2TkNLcDuH3CmkqadPTwQ6dE9Wqx7i9A3eN9JqI0aiAewQiDgVK
nt5r7rCX3coeMLQrdgJ027Ks95o0ugZhdVIKBDW0uksRw0oPoayasz55RdDf9M1VI/PQo48JPVzp
PrP4ocpnhiVCDCcXzg5jOI86cTb8yvkSCi5uXj2gCkSblhi1XWtYGrzoGzOBVjA8iANOVOHlfXsO
nRbI1UWfZz+zaQz9ycmBvi57MiV1lM1gRFWW34Y25A/D8TmKGiS1HCMnvShHPmLDHW7w2mILLLWr
0WYI1b+nwbjk6yOyr2YBwH1Estc6eZhh+rNkAg3C2Sfu5Bv//k1j+txoJjqmcBIvFNYPRsxcLJrn
FaNnvNCxupaztpUWPkMzMJ5EN6UAgoH56A+l02a7im29cuVr4zp3OcdB9giCGWbmxeB2UDHq8lS6
bHoBAKG18E2IqH6FjGrTtsNNFZNLns7xYarMZdspc1PF3TpbuXAy0ucUSMgGrOmwG9rFr3rJ9sdx
L4Y0pt23zjLTZBEVV2K6ZyzSVqY1FcX7TjmPOKdH3wF1QOEMFG5nh0TdgPcm5jks+XN1VZ4X1c+H
apyuYqLsTIEhW4j0NQxD20/aZksDeNyPuVHyl1tAxnsL9qfImy3c2oQRyi6zBMrIUcbVT1psjRsM
QjGR8hAy25mE9DlPtW2aEUUxp6Fz3bs14OGFDzygt7gJ0shcPSj1TlImBV0YT9taEDHZKSyyrCon
JyBSoZ7foHiBpcrptuazvRwck25nJ/D6glr2ZsWXRYWKsufwlATWj5LwxzJF4ihsKPP5SFPGbLcd
wy/k+WFdfc1DgBGSP5ExF5k5H5+ofiuX1JzVOKBP1+UoPeFOl1VhED4UNo+gpFDFFVA9nDmGA2it
n5vfT/IyTdqb1pgvkzK5MMFV6EZx69pzviV0Ztg0cNL1cr5UhnS2Uou2DoasjSmVD6XygLaYRNS+
xagA5ZBMjm1ByZqC8Z2WWk/ENCSHRETbdKh+6y4r0mAwIRv9tjL63utM80jylj8EJgBNBnnIWulF
VvymNJrTEQzerSgDFrqc7laX/kTSHm0oAhs7QySXcrCMDXCM7ICYeDNWRA2RvPRjEpNzjruWMf2K
tjVCo+/CzmwzZClAyvZ0nl8GBUAPPAZEhyUQR7L2zujV5ws5OyyOOjUx0i7pBa1B081tEnUkymLz
y3JuxkkVkbXimKr0cZ47zsGN8zvK46MQQOOjEeqBsa6w21Cb/cJ+Kh3tRo4t6c/1vOlmLpyaRAVJ
Co2N0J/zgjArC8Ghr2R6LWs+iT6rbvU2IZlK6GTTje23pgPoZeUH8CAXQ5A/aTGzCACMszG2DyEs
YpMEAjKlAz8b7QOxKHxNyxDvGjAunquSB9WXbyMfi6fbM75k+gz7XCf2iTS4bbEwsdL+vwi07ELZ
uU6s7NkoovnUONaxoEvg2YX7W2aR5/AisAAQqtHRzm7m4SHCDY0Iao/7i4XayuVOz8ijYyu8Ss2I
LigqpJRCI1knKt9cQmGyFQOSz3nsTaznFqxoduhw3okr9lIigNqlAoaKeQzSRHWxGOsyIueQrL/m
d86+3htF5/jTm6q6DgLnKtogWPpAjAtH8Do74XJYIt51Hx+1mUVMGYtEI9J7csmem+o1a1MyueNS
bExzOhsZyT9rCZK87xvLwUfJnPvdHCH6Viuwfwnbsw2PautGbK0jc2CXIW9lnENgXbJfbk26Ncv0
G/yAYdfr5461za/C+cZOWr5OlZmkQmkg4iTZFUBVCbFI3qbWGr1Af7MrGV1lRX7ZwY3PkXromAOP
Sx/TEKDBmGSVsRk7CYzNcX2womuvwPLpjOKXHDq2Xf0VJfleZt2K816gsmSGP7mPim8OwcFAGN9U
XcU5OomlxVqP9OGmJ6n44LDh7ZYUrI0szjGqkY2bFpcyAqjRqjfhBvfVAH5XJr/0sZWABihJhdE0
o1Y5uU16GvPhZNojnNVQe6QlnGDWQASFWhdr8k1z0K2banjT1G2QnPMUd7hPQLRgIu83U3lTVw9F
8G1mThW/BJ9l4JJrVz7N7jWkkFC+LGm7UeT7JdWrORHEZtrYoFJ6JaFP7g1sVzo1448gvsCDJMXk
FwtuywVsY5hfOn1xnIl+iRU5jlLtMx3wJSDuLvYFTY2idc6s8lfTiA+Gk0zpqnNrmhfaVFxP5iMA
wOvM7EiC045RnO4z2R+xlF6HGVMdUWouvV/yDdKRlgZgOeBatmZeGiK6NDLj0EK/1AxtLxhstFCp
sJtHQ7vpB3II+3ivOHVxHoeDqU6ZOR/Jf4HfdaoM99wS+1RaGj62N5ZTcLDazmqUr7GiOh2c5Hra
WqQFV8T4aPaybUpcUUF4zkVyYENH51/exwOWyKLzc/Y5RdwdAmfi8GLtenhVbrszDfuQztFFELYP
nXuv+voNbil2CnEd2uF9NyzkULic/AJPqOHsLNnJqqP7VCVXSs/XYw9MhtGbacukuX3pzvMdRbuL
zmT20vLRWzTzUYjh3DfmL7frngt3uGdrc4m3rhraSxEFxzzKkJ6knhv3d5asz3T/dpFlkstVelV4
7PjI7DS8Hez24AhOxNK5S0V9CYfke0GIi3KqU0iu1dLk3+EJQjoMHzXS0nWMguZj3l6mgkIpev1y
nk5BpB0y1szA1J9wLpx0fXygeU/cB7sYNzlmi3pzA/3Y2GJfg8kLSu3QtT2zpr2Rc8lsRMKoQ7mG
amIQm6+V7kBtFeRoOVezu/hk3ZOlFZ2XOLql2sNSBixPXU8lx21gS1LTdiIHA7w4+zQi6MuqtkOO
uJ7wyZq5cJJIETN1Jr1pO4B8cJSiAU9KHsYiUw1bHWpGYzNn1kRAWb9t87SikWldH2kC0jFJDtmi
7Y2GP8Xu0+rIDLW0R70nHoeQwGUVbawuFCZrR2xHw0TAUZ/TirXXBQwVOdbNUKmrJd/WNPVJFTuO
Y4UcSO2ybDlh9/eneX6wXMq80z5wq+1KEjUVGhUsWoGaSQJ7Cetir08TDni1JyNp24KYjXC+dWhO
0tKihY+tR2l+QUmGhpBva9zkSJLWACPC7L2CRSMrw1Oj1C5wWqJZyQZY4eIR6Z6R78bFzmgUKK7k
JHGAm6I4JqUJo/OI1egEqWPXas2BOvk+UMWdEOph4WTdkPNKYuLBgeBosxvrwpDVDoWqlWxHTIai
yA5FPF/LNcyBxZburL3JDH3bmki0mcXAbnp1JSkJdEeZ9geyqbzKAP3XkiGGGbGaqXwYkd8Pp949
9H3ngRPZBDRNHO2nvvzuCbDrOVQgBvaa0d4ht9smS7lxVY6s0/RRYAGpZyVtzAMRlgS9J1v9wlnz
sXvNF6PlU3vf5+gBIMYvp6bhYGNVJ0qp2AU1H7/ZZhheIzYHKdflQW9jLO06TdtO41xbPbdEaNC6
JV013NoxOWfSueFv2Zmi309wo2SS+NqYXyTWM6nSXsBLj3WTLXZ4UOSHOxQqUnj/JXeUg+iMLmGb
eZzYN2b4PDuGn6uDauW+qcZdxfY5IDDIIRU8h+9cmndZTwBTT6CmE0P5MPOnYAj2fUBIZUcPcphP
eTbTCe54IcwbUbGxUtszHc3TnGmTJbgN2aAutdiltbNJyMyAlketIPbxDEfJg12Gu8Uj+fw0YH/S
pL6t+22Awr4r9knq+sbCk49Tn5RsDrE1iCVzqwVUjtYkLFtuC6ffNnnNM1N7RC/Ped7c6LtkphCq
w/OHjMMM2pC6KXCp9hBv+Isx86c+Vii2O3AKypaDGls0gi5ZbvbIvQVhaBqRPUWA9lI3fHw7fu8W
ZwcJusu1KhY9rZabeSLquuzYGgJrBtwaV6RvadmOfLFgqYlSLYEYmZ6FYiv3++B1FpDRRovljroe
zsxgvjOKn85kAHzwhxBbXQBhKzkPwuVWofj9Zx+/w4eZcVQdRqihv3IyVuLZPjQFG6KSqotIfT2G
PDdVfpoLTyeU3OCnoUjbFNGISNTya6zCWVptGQV7vSpWe8xWIQRdrM4PRbwza90jnPNUtdq21MFa
Tc1d1hZslQcLRbPuRwDmJ0RraR1fpOFC8pu5N2FP9Nawt9P4wciXg1gBS5JTQzU9L468JtvlGHfl
phoBZibtTkPq2lpsbWMUcvq+NvSdrlf0f7D79Sx4NAuCLt43BiFOs0MnsfCNmT0Sv0+Wy0W2ZAcp
jE2NvVvV237JPQNpbGaBUeYqBuGg6wTKLvPCABxnGcyWLhm1JaGLq8QV8WWQXpDbvi3meTcpAahi
N8zjSQ/+j7vz2m5bybboF6EHQiG9MlOkAiVZsv2CYcvHiAUUcvj6O8HTt23TanN037f7cDyOIwiw
UGHvteb6a/DaR0YnOwtvMwbGSgxqzVaRyGpezZZMbNdeh8zra+XFa62Djqd9wsIBizfZKdPd19V0
hNpzkHRAwpb5XsyuajBaxJ/lpLblGyehkjGVGzMqkYymN11VPPUDpy5iDRGKA1Qave+ZS8E4Ge4o
Ih9K2GwGoGCpDTuLWO6x/Kwi7y5t+1WEVDsMgn2i57ssh4sYo+rrxTozT9GEM9mEqTqt/T67JZ/v
oCbzwBnnIamNvecRK9R8lzTsVSfvYVue2OjuY8rRXRevVcpb0ea7oF41oAgD9hipWx6ydNyrRL9z
3pKyv4MmtglZC3tFN3WoNoEb3XPI1v2BzdK4ie7BGCyCjkwbosecr3XZP0/NsGywvuQ1eZciW1t1
uRbetK0ygfqwI81SAUMjsth61MZ20XOib1tiFolBNWfObKM2CeYqq+jvkpFze9K3j3Wlqk3dV+rm
xw9VqiuSSAhFMYpyg1Wnvon9iDbF/H8/fgpEdqCQ/+9++/wbF3/l/M+M+fTPf3A09R4Vxr9+fv7t
H3/vym+f/6CLHbkQo7OnQNYd/DDtD+f/+/HDxa+pIMZpcf5tJHM0o5JqWv34M2LqqdL9+Pm//Xcu
/ogwp72H9WR38es/Xe7in/r7SudfPP+dOCv1/Yis58cvnf/v7z9HHbwpwobGc8Zq50THUtgvRm+3
WzvTmqPZVqfawqFZqnSAjd38NWrds9lTof9zN+edDjiOMaG7JoUV1oULWZDQoxIkB6353nb2njFH
ocBi0ez/vDdHs0qHjIAO2rIuZT5AJvW8LpgGyHG8gXzAJoR3KF3EnP3God7YxjXQyO8anFlDhkcb
2cGs93TnLvdPvX24lH3SuFyyD9uNP/SLIPCYtQoaM+U2qp2lmpxNB8HPY23uu/4xLrwjoQHrqvs6
WeP6z8/5rOa9aHD//HEubdaFrALOKjxopF4HVSLVK7FupPldE6h9a5KC6s/SVApVHe0CD7UgwZl/
/gzvNEh/+QgX/V2YyVol+4gn0pf3VnAfkeI1sbgzWxEbcWcOzc2fL/hOU58L0khGduth574Qmw4T
6Q0qR9CgAd/OmmAd0PylXL3EPXBF3PPupQwDDA96ag+55a/fdmhSU5kS7q2sHWgfNtJSaxfV6TrV
3GsWnffeGaxgjjEbqE1ocr9eS6DT1puAPjlHXWp45ANXTQaS1V5h399bJTKcktgYjV5YPpK4LY9l
RDxKSCxp3rhPWVddkTZf+0AXioZWKNHrA4KNMiaWOXNQ9tQbwDKPf/463x/DNvppTI6YWc0LWVsG
osSJ6f1uO0LrFn4sKZfaZHvr6V3ssqtBu7LwMN54ZvFxkncm0a41i/KVT/FO+3tGtFng0FzkCuJi
GBuu5shgRMkYdsGxIksx80bqCJ8qzhpD2dykAKpGkE2h6He5n1y7/DvNbyJT3BkQh5aOR/Hrt69D
zDBJNy62QSXXKPAXjt6BrcpeE7vfuPn0ErcMv6lCzxe5mBtqj+2K414z8b8j0uHqGCs8Yfl8nPlj
/jS95Zzo8hwey1Y3Y5/SGbWrsvTBHmfHpM2fWjtbWN70MdOj4sqS8bsh0tI9HAsIg0y8Lbp/MbOO
qu7ioWKYZ0O2bu1ma2oEOoaRQQ6NY4RsfYimwWZGiMuuBlWeAmVeGKlHN3iu9XWjepqmhvMhhUkp
koc2F7isclS0MiXrtImu6DTm4X8x9f70eQ39YtgqLWdRcnlUbu3tZ8l54Ikr2q13pp9ZB8Ko8H3I
ApeDIpycMoObUmztsTnkDlWdO0sTK5v+4Z9H/zsaHWyX2AIN1MzCPYvNf/rapUMkRtCzqnlpRUcR
hlQqTgVd8LIOD5xWr4g93r0cMEDI27xw3qUkaOKsWhH7x6MrKAdmt2ORkxTxgXpAiJrxz7f2zjMk
CR7HFgYBgVh/nuV+urUqzqbRjJjCi4lDyBRQrcoWNkxJW5z+fKV3BoRvopZEjwjCi23Cr1caMsIx
FS/GdogBI0iamGbjPf/frjHf7U93E5oDRC6ftS/BGZfR28JidmUqmj/mxbjmNlhbbZwz7KwupgAM
Xxw2Oi3fNr7+4hXxt06JXQTi/soL/+4Xg+BndikBrfAvHhfpmnLQHa6Tu9NLJ5Ov7JRImiAKvdf+
q1v6camLp+aKsCvJpeIclnkaCZfdqve855KAof/m2/lxnXnc//TtaP1oDW7JLenCPumuddJIIbjy
2N4dZTYMOAuGjW+bF4+tHR3Q3MG8+3GDdRuYO7yZVy7x7jeDq89HjeUy+VzsRJQ3egiOuI2yJ1lN
jKsgtzfG+EZ94sre8Z3lBtE2fiHAlja3dDGH6p2fZ0wQaN2m7Hs0dqsJA7eIDlA6pes8lbU8Tv41
08a7t+ciZ7bYchi/yZqNKsgcxgMZYZN6KiekC7M5yyIYtuuueJPeuxSWLAteCc/TnSmyPw+IMTOB
8KQOA2/yiSah7kUo7V5Bd4L0e2W79s4+3J+PJUAXXcA/7uV725Mi6xd6vu2zF9kaB7LvHt0pfEjD
KzvV9yYIwZHBFfbshf3tzGFUhRNCJEagKI/5oL0VlHqkG1/xV713GdxNwG9xufJdXYwNOn/SC2kz
bi0XumIxLMsqXDpWtfzzO/ueyh0aBBYu3Wbzhan21++oJPRSy3OuU5Mf71VUy7mWEzwVWX+HMwRE
WHYI9XgT0BFwalK2UucvqlCdsLZmK3deiWHdcA89qYtwUK68imf/wuVs7AuXMy5yUKC/F1PKVJPn
GhD+tm1plEywFkO11iBrusomJjVZodgE8WijlnNo34FRqz+RILTQEhutCaK4bJk23kKUcjGZ/pZE
nhVnxps2EYvBCsnMndaam+4qJDBzAd8TanPl8c5f059u4GJjS0Kw7dUz3irssKqwsaUPb26F+W2w
MApZ5kwTWAuzurLsz8/lt8va+D91C48tutZfv1XNlERtl7x5VuQROk0FGbyGhoBiKL67qLP/fJfv
jVX2T/+62jwP/DTxyxG4k0q4mmhNXm3stK274Pn/+Srv35NFq4JNMgboi5GaR2lTewOPcrDHxUyP
GvRoG4ojXIdl4bhXht57cxdAjn9d7WI+6VC4Jargarb9fUS64Frj1tZeIvPKXb3/7HDwmLN1FMzM
r88u6OjRSUWR1COlQctPul/AZij/q7v5cZWL9yjrJr12HYIhTeMTDsiFGDtAm4Rei//j7VyMdyJM
4m60uFCHZNqTb5n5yS7NK+Pt3ZGAwc2iWKjPgRO/PjMWba9jjp83NPVW679b5IUVGv1uY0AR6V+Z
8N8dCT+udsliwjxCMm7P1UJRr4eQxCIKEKNnMsq9K1/T+zfGfgBXD9WAy8HglLqydGdkurM+tRGM
jdfoZX6XpHfNuvjusJt3Hv+80sWAgI7p6R2qhe3omqu4v/GKdoX8+Mr9vPvoAIiyn2ZRBsDy6xdV
51Yc5C2joSlO8/oCC2VtlS9RLf+rCwksFgY//OaCDsXo5o7L6p+F/UqR1uaHiA0idlPyyhHk968I
trNBjWC2fSK7uZhZ64QDHXSHfBto7mZmctewxRusksGqcvP/eIPIxaCP6Ux3Z0Dmr8+vM1VktCYT
63wx9F8vXaa2kRHdaWm0ldbRrInxbK48y9+HBhelfO3oum2CsriYkdLJzzBE4b8l/2+tu6/Qeu9k
3V95h9+pe3EZgq9Rp7MH5qj16735BopmV/KVuYuBvEpZIBgEQB1/1o/olwJ/P7DFSOmZull9pYT6
7h1SJgAUoeuMTfPXS5cwxeyw5DVrtBkPincet57sh/WfF6x3L+NwEcyZHk6Wi7mwF4UWhgiKtmGA
WpA27kRnU4Ou/OfLvPskCTcEBUjh6PdAkjQ1Az/oMhZ7s0GZRutaw+I+PRbVbW5t9Y5AYupm7nf9
tSj/81s0aAcwVdGHwJ178SUSnpilUTJKNsOgxQvtyDcN2Di/MgWfi6C/7mdwxCDzEDZrMn7H+VH/
tMPQJ0G0YkoiZBlKHeGfWGadQohAELimo6vB/HQrSJ3fUYzvwBJRERNxHaHRwuxgJib6dXzkTTy9
xRYe/dS7t/zmleBDdLrimoXp91mPD8vO00cyDqXxsi8T5l0WN76Q2zYxH8VJ2GpFE+rBDOIrZ575
6V4+FexCJuoUMXuWLqZX1AqZlbmWBEmNJcWzueFYs6+s6L8fUg2bnBv+I9ZJsJ389dE3XoI1qZnk
1vRH3tLXsbTRIn2WOirssVybSJNykX/985ie/9GLO/vlohd3RrkFiSzCMc7gAPNhH1h2j+oZIRLH
EL+MV1VRf/rzJd+Z2PEU8q4ynuH3XxJT0KnqZud0XFJVS+JCtoE9bSOCArMYKclUX5v/5u3q5S2a
gnXEgc9CIehiOzv6ZJZWupTbfpKL2nA3aKYWOrhveyrXmFaXLvkM47hrRxfQ9LVz33t3+/PVL6bA
1lHpRN0RSrrVL1WMt6Qb1jEypBCLUCqdv+eJf0bTPPx9XxdROBc//f+ZjGPzTv77ZJxlUZOV8xi/
ffk5HWf+O/+bjmP+w6ZWigMEJ7fp4vz7kY7j/gPSlmNToqGg+nM4jvEPSKQAlbERzy+mz9/5ZziO
TWwOu2KAvzP9iICq/yQb5+wg/3mEUkihLmVDmgKkTLHjYo+oyYm0sNFPN1pd+Ect3fB2GAcW1KOF
O8nBLrGmotgv4tyLjrFFCkRdOc+RVqOZG/vbYA7LM93ywdRgMFtxy9QxoW30lId46DTYHvp2CJA5
zqBDrnv3FPxJd/r20wP/58D7OV/FwEhw8aY5NLXm1Z5ynsnjuSQ0cBDO6qhszLXq9bUdhOlSx6+w
AmUe7IbefMhNOEFhaGwjGpC3jSKpusTrv4Z+8THROwJku2qRKcSGAN5v8AQA1RoMf1VjWV+aZvY9
NTWUKwR4OahCljFn/hVm7oPvxx+1JDZWeu6upzHsbmU0HZOiTneWYx/0EMi8ZKvKNmGRsOW6j9vK
XpYd+ii3wrvcZt4Sw4uJx6RNtx5+HlSxX+O0+l7azVuE5Q+QVPgN1s3HFizwOuqRKxVDqh7HaLz3
MuPkWqF2j1IS7I1XfBWQiD4Chvtgf/RhSn7RJm0Xz67KJARNF5KATTWiRxLnlUdKIcvK+WqljoUl
Hln4bcnmY2OHI3JuYwrJmUg/xKX1UkQ4XKIEFVw7JZvQEYcxIPlTtoWxiBDm+SlaTlfD1crykYoe
FmHvbv043ha5ne7KcnoeHDjuIifVwCPdL0VW6tQ+Lq8QSZtfAyNjZ48ISRIAXYzxpktkurTa6LXx
pnilSLFYGIPzpdIx3hRmhM47fRNa5+48pJ4Uevg4t27vGeuyb17pXi89f0wf2Tw3rNABCrXYtMlo
Lqalq4XsC4KHYLDxpSHLWQ7+WK3CJMxW/USgrkJQ72mY9kycPBiN1L09tVgExr7ZtlG18qv2WAfp
h9qVRzbPgWt2R6fXdIR4r2hmWp4vTENdCoGQ2ErwMyEp7iTgjh424iKj37BQIkrWvlGOm8CKcGkY
3IJowqVGPvIyCChpdY11CqbiU9ognraVl906idhpaf7AacFfWhp9ZA93A0Eb5cqQbbuPJcrNsMeZ
GnW6vLHtlFSCHL9EEN/UiZiOsNpBIBqyu48RzmD9w/yZqfihHiQ62bRiaVDNtuis8pPT6BsI3MnK
zulJWlFnrUwJNyGV+YYtWMJQLv7qTfkhpeD70ny3owgpsPVgFcZyDKBBEeKWbBDrMdpGvVgT7kfq
iBcH8sYwZH4zRSURgHpBhF7bzoBhkzCW3ieaphiChd0M/rSssr5eW5X9PTaC6FDqxtZ2DQCevbca
jZsRYt9traz6rqpCd5/Xayx19zT40u04Wsdiij+xIN+WhvMSQ7bDovvZMQGkE5rbSXSx1jPpLLej
M9d89n13qKYoXrY2/oQIrwI2tXLRDPiWhtHfuG31EuTiixL6h1rl39gnz2ESpzrpdnFjfDRN9VC3
9YewAfRIhzsHzbGnLWssE712dlbGhV2edhX1H/qy3/XtxGvgdz2oGm89OrNXaNURxDsI/6RnfEmA
NMoWK7hIm1sW6tMQp+WS5WDrmvG+KcZjY2hY1EVx0H2ZMVOZr5Tnbcia9WM9tePSyPM3FyhsUyy7
Mn+ppHbqh8/0UQA32NbGT0EDuwh182BJiiz7H0441NoSd2kYxWOBCt+djJ0IeQuHHOdtgVxOJ5Fv
qXOgWwbyY4haA4229xbKz5Hqt1WgcIman6gFLHBH9qSb6BjBgRtMvvvgSAd5doWOpS13Q2YcZJnQ
4Rafu17dyzlRs1bNOqiS7WyqnAKo6nWaNDvXqZ8HzcWesARutC1avVg6zD/o7/tjjhFIMWNsikx9
nZVgkVmBWB3dr/0QpHTLyYlUOcFrnviqV/1n13XeCpkc3ArvY12YwKycFPWmXZEaoZtYW+wHLWjv
8IaqTVG6Cj9z/anUXclpR6K/iSbgZ8xCUAusQ5h25a6qsRk5yXYSKnw26/xRk56/nvDmLc8ro2Gb
1h4vNjQDz0k3CbZH2BBEpIhmuMlicpc6bJkLInGGXQQ7kD9GgFSYaiRlq+xQFM3EFfvuiS6yxxRU
+0fwIoTWDBFrahgt1UgiTyfdRVy0LhJTJfdhRB+TZO7oMxrOj41mVE8Fnin8k0wklTZ9S5OR2RRL
7FNM0udWz3ttN7miOJlprwEQDwCL12FIw9+4kUmWnlIz24e1GvaensmNy91QzYzu84kI2XHgdVRx
uDN8CyZg86w844GXyTqiDd5P9mg9yDDayVIZJ+W11aplZsep3Vk3YWVrs/LaenXhSYL1j28slJwz
TeAYBVqDRdwj7YfdCeFK+azVh+DfAdVe1anq74VqWg55RGqEVZIttUmOt22nrFUsch8XaNyt8RiP
9zZQiQ1juLvNsIRg0cHIZ7QU2xCDJwsDPMFjmIbMTsogtQBDC50YvXtUmT7dSL3Glu2Cw5pS0qJB
2d61+Nsec6Oiiptpz4Db9lMfTC9jMKG5Re97NxAAvqrDEkhP9qBh83+Ie4vcI3RROwM5P33z+L7p
ivAhQYLjBtJ4dA1m2aEngDlIvk1eoZ/iqTQfdcFmoEqIZ42ClYCYey/LcVqWFFXWfRlFeO/iRzOM
o7Wlx/3KrYzqhAMGF0pOno8rTyKbxCGfUsW48op7OclqycFo21WietFVuNJI1hKqxMshvGZf9RHQ
gyBxZksyDo36lKEQB1N+qMoPuerjvSx5van4sQDEtbduhn5TpF7A6poGVD7SNcaUZ63HV16pOwaq
t9Yy+psBmLipAGqrd+m0TBoMxY2HFU91xybScL82gL70+ZDZehF23uCpGvMdeea7RCbVQiLsXLh3
TlkfnVBfa066i1qLfwy/xChiufK8W8OLZxMF246x+IQsY9NjRfVLLCB2O265p3ahLJ9Q3mHBd0ZI
V2g/2EOyL92arOwCr4nZDfjXs4r11/1am+0xUdNtaBpfPcVu0lff8rzkwNYh4U/L4sYYsBIldrPJ
9YzdVadjfDMxqkXtt0bQVO6AW6wCDxJHpMWUK2AtLJ0S5Rf7HGAyydJpzNtGZC8t8VRTkDwZaY5d
0mQr0jY93jDBITiYBE4Jdx3G4bo1qjtDCcCrA1KgDj5GaX0XKYFVynXhcAH2Z4w+l1HH1tHrV9XQ
PTdxshMT+UjVQOIOgWYYEbZeUiMit3HraxRPU7iLC13zdmHjPzYifpIqMWErxFjhNRx9vXVjRt5e
E7kEPqh/C7r6W0rxn4A5woNEntyOhvtFOUrDYd4QHgCs9lDWnyeLJK3kfsj/kkF7qlr8Mth4PkDe
OHpJuivCijjKcNy0tmKNcZI3FyEO3l88Opi52mI0lkNTrVtVvGQikAupJ6+klp2Mut9VY/kK5E7i
6rRvjDH84j6WRgH2KnawNTXBl7wbngZitsrqxVQEHVBC4UaHZ4479/jo7nlrmzjEDiJu7bp9SHqW
wDRMmmU8kafmxEwQ4c5PtRo/DmCJYejMRadeoTbE66iwSJ0KkpNK7ju9fJlcf9tmfNy8NKBdx6ax
wHyyMzQ8WzHhfIAiacQUIfNK1mw5JbL1Stksp4l+UjUl7DySL3TW2B90MKP6Znx00FYkFA/2nb8p
K3tjaxWRQsZ0Y4n6hh1evKJ6DSAm4JMgPbFulO+vbTf9HgS1WJr0qsEGmkv8cH2FhXWSXwot1hc5
JMY4H9WeCdAwnc0wDyfh8Qs4Id/GMqNvHxKDYHjP1jhMD3HKqi81DidVl0xLvSQOfcRPFrSGthnq
o05b69R3oY4LyyOaJAisQ9OxRAey8l4bqwvXdZDEK1FYu6mXa8NVxdLP/fKY6np7MorsluC9xRgo
8TELC2c/wvBdtXVrfUy1aStl/oq0Sd32edc8KNt6LZAZF8FrlhrhLVIvQgvmnwakQa/JYNq4MtpH
eFKXTQ6IeCmHdjW6YriTPq45uwxOAaCHG182MeQMzT/5EzabNs3HrU5zbkO5qFxVnAFOMK74ge0w
Z//Y3vbm+JfjBDhTxvAYuiahb724G5mzvbEvn6rur6zFneYbNF2j9qF3w/qJ3Lz82X9EBPaNPJX0
bkx97YPrlc+mWwBXT73XsCQSDzMfP8jkrzzLIcD3cfIYgozkqy3EzpZt8nj+tS6yVl42kXNGFzsW
ItlYcaOv/EDs/MRSd3TWmVAwtVjZtOtG/9Up7GYXBhNm18K7J1fh1An/rZYIaWCRfFK5zhI5Odtw
wrKOk17/5KSesaAf2t6ZbHmrsae1F5GjBdyVA2qcH5VTd0t3MLJ9OXX9yqpBylcfi750bvsK76/Z
a69l2pIK1CkOGxbONyTjjn7ELzVsjM5VK+z3xvK8OwIzzEQsU3FIzYTV2R7uRpHRzcEDmwf1o8Yw
osPPK542rvXEjtdx+ngrDNdijC5zKbp9DbNyTSLmc6LWhUxjwrbknZs1w8MYAFMHlB+syjHpV+e/
mucqXyXtd5PQOtaxx6KW8VZ3NWuvm/kt+Nd2c96txaLt9nzpbmC+8d7Fi0llzqZuo24T4n/2MBaP
aQ5r2IQ5baTDibmTsBj8yJsxE9go3Yk0wSR15bMVv6ThsO3yRN4GucHmES37MgCo8a1UubvQaqhF
lYjqQ9oZi5zRk0v9xMPwVlpNKcOKhnSTOiM8EuT2205zADb1nr2wQsO6q4R+rxvmvT+XYJqhmOMs
K9zRbnhrwF0JUB6k5rYWmgNtQ+W7lhAXDraWu3YyECRdYnyk+cWfyM1qppr4Ww84EVYp+TVX1bei
tMGV8SrO51XpehChOn+6a3iKgwIYU8fh/ax7xKoluUqyaS0x3YxtCD1/fMhC/6Ezu+4QiGDYTCXf
LOFv56++H3O56Gw1rryy+pZPsdrICJv5kBpyFTdEChoBsa0xM8CEn2XTNrPdUHHvf3+PxMgv5OCm
B2TDEb6idhlDG8F0SaZ8q5Hb5AE1CCv34fzLZE8TGzlpJ4PADICsjC/PRx1ndGDSk0ANqziz+60a
8R8aFRh5aS7txE02jpV/J9IxW+aTUy/DgbSnQA535pT5MBXLtxoSyErXniv72WYHvgxLn2NJBmHH
Csvo7zFXC8/GtOougFoHZDQ0WLI1L1srstPXjpqaXZ+By2KrQO2pHKKnvopZWEfqUjLqXsioYItQ
Zh8FgKxHPbNXcSKCVZ7GzSEZBc5jo3Rvu3K8ibSppJ/cgJSauuDBnY8Gg8zfKEfCGkI8scX01ulB
fe+jtwVfLKb5+9q7XUEyQsaRGrLfiyoi96Y3sl3HJh24n3mTAzT5OGbVrm5s43n0i35pYPEtehtL
rQQqb7S6deeeX02XyBkZAfuRVSL25ylBRib5IwGewqbJnhz5vQx873h+ydFmHitLpseEwphNpf+h
FP6rqiibaap9Ik0Pq6MN2qgaJBCsPupuh4k8jNgiBcEXDfCmxHD2mpb/df78dmDUJy2211J+LAbO
PLEbtwtDtE9u5GvHdn53JDJZeEFMS8Xgi+UQRHxOu1pqhcHRGZPHAbcqsZJVaixifwIX2Gs3VWGv
C9PSbxNL38RakxwH5yksV15nWfuq9chArSaLMhAPkX7J16webtKBQEDTrvx7pnBADEkrDoX2lOKi
X7t63d2UmKA7V9S73ss4bauThTv4oAfjt6YR+lGFaw4e5ERmqQdZuFDbhgzcpVmHj02px1t7cp6I
P5a7YZ54vWkltczYQ6p5Oz97xtlrPZrWKZvK+XQGmx/7wYNZ9hw+4b8EEEyyYYiJ1R7vQt/4DqGs
gMnBHSDytna6lpMT4tbuvsTfR+JdcZtp2VZnE32ypmmd58CxWWjXpkEH2c6m5i4Y0mecJJJopbGF
PqGSdVzSeGhnKFnYhGTgDvBGKnNadhnkpqTxHzhAcxIhtBM/L+AD5m0RFQfPiziu2Q2QpCAUy9hv
Z0nBbAwI3eDRrPUFYV1k5JBusEpksE899qJNX8o3JfazejwKkqOvV8aCZICacgwzvFXijLcTimRl
9hVNrrqHtY2fKMQhNvTjoVRNRPHX6ogqtanwzbMEGyz1Ke0EOeo2GWBO7OMY/Z5Vln5M7fBjmTXk
noRxclAdMbnuWBRLnRyhZZSRHZb3fbHsm5Swp8H6YgVZfR9CxmgqMzxao74jWrY6mUTHKW14OM/r
WeOuKz2btiwyCjtM3OE87Zvl+Qs9vzEa++qkTx/1KvC3Y5dkW0tPPlg69UmcQej3AOAbrEMrNb9k
dusfQ1+k2IvZkFJ3FfspHu7ttGYcdO0pn/0FZYK1089ZBwPHXhmRllMCS91tH8BEsSDA7GUekvwb
WxU6n6hd25lTLZworgmhs9dRo0eK4qXFyTfWUdJ7CfSveRjJtpuDt4cRNnK+o0YIby3JaQkY8quH
yXltZC0O67RXr6Z7E+gjTuWmTp76r5YABdTmbvQcWF+MBoTTkBg1KEPxye0VyfMspIshGncB9S4m
dgY4iQ7MX6C/t12ovqZTZ9x68/a4yyjF+tRf5vnInFxSbDj7//1EtbanLzB7SM9bClg3PQZwzwc1
iphODURnnW/Ey7Joy8t5bzjQ4KNmoJ7qm9WalSlcER9j3BAbROGFpsGh1Ci8xRgDn0rGP8OvUDfA
vvK9xpPEaFkVd42WlRvSogWVOm0/gH44SDfDoJxVDoLZnuNhYJvf7VwOt2Xu9bcFrtvNJLsWfKho
d2nYWtDhrW0GcvReY6541FR1m1JqBInfH6twPuFzvF8mlW7uGEZ8P3H9GqT18Ozvg3nOCoXxUAJU
irzgLnKZTCjI3Mem696M4fQIU2dz3rwMQOA4qLcHav7WSldRR0LwWJ2YEvZBaLYPoPpCZekvlMxg
J7a8QXbWB4sM0+5b2v81VSQtxaXSHyCMYR30tZdUEby4JKW2eIxGmAAGmP5dpqvP4Uw80boBchp0
hw4/2qKW03RzXvCx3m4TI45u468WZuK7qfbY6rhattDQfN7kOtUZv1UJAA0t32SU4m98i50BpFb8
KgFY9kFfBjYhmVFA/d8xxmxjxP6MEOjzOzhfqVEaR9g83zJcD3hwiKSNIyyPTc1nmdcNi6SmrRtl
m0wCIKhqAuyrylmStVSsiGp5qQDspNptERvq1GjqWcKaBW/Vk5s8kiauUoOL9DZYFNWQtFKzWFOv
iw65iKuZKHJ/3niSKF8faKCwEwBv2Tna57rJ7wpqylCEGOZ5FPpHf948aiKp9uQi0gHQ1EviTTRd
QPHu4zTZacNYviUZyzrG1SM1/uBDoSS5NZF81AoObxYautFKg48U36nowx6yusq50+r+lFOTkpT3
D9M0vEW9r+3jGTLiAH25Z1ZlvxFCpYpKwz6w7laLcpLRrrbFnAPgTPtYNO4pUSnFRJTfnfXa+VUD
NSX9Fva0Z2oc2cvzFsPwQ+uDXXIxCgAP5xpqo+V7P4YxpfW5z/nYcCExqpWbQitEe9Ot3SB/lH5/
1IjG2sh2uDdghNhBGb6ep+amVNRMrFAeUfLNMLl6dlOtS9OtbzVTgVSDOVF1Q3wvSjE8DANARlwM
iB0Sd2Fambiln9BRF0/0VTIaBXyP5Ob8yZQdihe/r5/CPnwIKWoe4gRUiZeuRQuq5LxVSn2s/sIP
b5uNmMeK+Ezv7TjUE6k8YCYNoCqH1KcZMrlKPcguvckcSz70KX2vJiKluhTZFhfC8NDEwHdrm86L
LEubHBk9ZiFVW8rKt3JqvqXONKtuOQr1BSxHDQp+LunuFzFH1zo/cNKzNpnGuCSpDPVYmy764NCm
FWk8guq+3esTXcBRWwgDyOuURWrn9S+ODmVqgSZnXbR1sekzHwOaS4I7huNwhFRpVMfz5t2l0b0Z
PNLZ+xDV7DitzEAeqjqyOBXW38GqmrtWuI+xqMp9CUVlJWK7wy4EIT2ogoNr6us+br2NQVGQEMv6
Q61RzmD6oA06v2uaUUQrupQB5QYn3J738DTxdCooqp2Oo9NAW0oikta0bO10hv1icV5eDbKpdq39
mWqO/aGYexNVSl0NKGC57zgMbTPYqXuPzV7rhcPel5i1hV4KqGW8BHXaPXHat/ZG2Z8E6Zda5qtP
vc0xvoOq0ZcgEGJonmvW+mhHFo4iJeTjeYsbNRRku/HOUl25LP6HvfNYjlzJ0vSrtPUeZRAONTY9
i9CaZDBIJnMDI5OZ0Nohn34+j1s9N+t299TMvjfM0BkBONz9/OcXps3los5OOZDjVywZNvBW/xl5
7z8wpdCSEH8HKQCqDkrCvwq+5hCiWNoTGW8ov+nRGB8b2ga2Ez9FzmSv7nvR0PIfUhQOeE5ggVeo
BblXm5j7d9RVmWZqTbgd6V+BRloHZz5OlcyvCLr/YMH8Ny9E6U/+a17IOvuX54+s//gqm9+JIepN
/04Mcf/mIP0wYEcKkh0MD4bU8LOV//avmq//DUk2dAZCCRQr9HdqiPibinfnCcOCGH2PX/w7NcSw
/qaWClzT76EGkCD+1//8Mf6P8Gf5D+ydP+//A6nCvGt3fieH2ML0GWqCD9VtRLOQUH5n5LliHidr
duxN0gc3sOrPMgIebN9IIrjQkIqXkw2+CCPjIsdg3wfikvcEBQWxayx1YGcCmxSmgcdNjZW1Plpr
7G79LfZDyyxC2tppdUsccyUXWRRuCgcSrNtgQBUNabfMGjCMZmbZwQzsMDiutk5ikxYJ5gdMEgsn
GRdpZn9xqZAa6rsXrALjJSD/TfOC98L5mnEJpphr8eDs3Zv6CbSnfyivy5gqOw/jZV+mB8+oeQFY
OkJbl+YZDnRzYf0iuAs/0o6W0P05sw5fxsHdk6BuLcrAjQH0U7DrwcfHs1u43ZCsssRZ5+3cEzI0
+suw4JOSylj1JZutzL95I4k1iUW/UjZ8x6E7mE76ob7WKNkupsQOzbN3y3piyRwTWkI07QnXpqxK
PxMDL2BXr7BFCasv2sffwRf95dwBfBgh/cm0xcM4HNZJhCMYNnCfEX5Y4Qys3fpGu9CaKVzW+XcH
q6pF40afOTuRBZnODxQDt5yD3+gt85c9/yCZ9lRhQEm2CyZFUjS3ugrfnCGPF01GolKRJ99xQf11
f6T24x9a+V4rMKW09G81YyUP+2s4m4epxue8y8W+YW9B0yq7TH2Bz3l0sTvMcjAoFkuZkBbRSIkJ
qzOxUkE/ivRvOT3tnfCvpV1cRhcNTdTRxlFWuS1u5LXvEJvUBF9ToJ3CtkjXug7kUf5gAM+LJhc3
tDDfjLzem1kuF0kyvLAX85ZN8l57zbjMiR0mq2v4dNlrDfjPLgYP1z8zDwguQvs0+eM1zDBo20gz
ay4ex25BS2sfTzuj9nBUs4a9pZnjPg2yfUFD6xi4JSydCoS9rMnwnFhtL5jgxfhuC3qhRzNuYDjT
iF3GWngdhL0Y7BmaY9ke/ImVTW+rz0yN+9QB0x5i4W1KImdAt684cbmYEeKz5ZOxMlMW04uGXxG1
ONyKkB51Gvp7ww43cVL90hOjXmCYRgK0K94xyZvIOjXeM8NQufDsx5MM1QmLmHgsW+tZn4p9g5pj
wb48wRLOeLR1tiATXUDlTLHsGv+ELZizjGhTLGpIDygAn+wWcmjOJbp0hjeY32+jxI9r1FP2fl+J
RpEZaWu/2Jl69GUaoliVYt5T3L2PVBwLqwv2sYN3o5bme0MEVwgWP6iBNn1F0K0V+8vCDTjjebUP
uIDMuVljbGWu9Cwp95Uk1igazm7wTtf6Cb5d9OwYwwQRhG6ZM4TVifPe0LQBn6KFLRj9IxbCfnzo
5zo/0nXex3EpDkFAPdHY9FHygNZskaXLvB9vBTPRWOnfDFJddkgAimXQ519DPBCL2pbescPsnV14
+DJIe9F0kVjlwg13vQLCAuw6LbuYaV/37e6ec2rZKXZ2cwqlpHyX/YRlF86KI/DrIWdHBf0Akgsn
xKb6ei70CpN01z5WoTVu6v7ZIe5rpffDW5sG311rW3XJQ2xldAU1Jl1ZFgpqLt+L9Own4/fJzt79
KQxXdYh714iF2DxtBlwXV8NIZzpyioU3BDfaDRts5dHUbfBobRbTi1WTQpYJOGdh2a8ImnDWlPHG
xu+ipd5Xe0T70QKjSLyU6xGtRUy+ql/hIeU1V8SnNAV7PMa0yLJ5H5i/RYkwaLO39gIai2Ksnwoi
L1aSIleY+ZfeQ80ujPomvUzpYGOGMlwAERQv9A2AFz355MWPoW5LXLJQ/pVW3u+78Cebl2IRZBsx
Zeveti6tSdZ8bopfWju3JGnghjl0MTzieV+1Fv5dOf877oahITEMdItXJzKDkxPjRYXp2Htb2NRX
drGq7BFj+6rLVrI0lPdh/FTZUb5yIlgEld93O5gAJX59efQYT5Du9Qn6CIgMg5MVaqP9LHPSED4A
ZZeamWoL0wdFqDxiNCI/ZlrwKSZIGF11GWM0XMT5+OrqIjwMQFBGqV5ndsAjjvEY2TGJ82YnwIXC
x8bXQA6tw1BjHjc73i+3B/ISmVdAUYROE3l9tWVDSy/tYRLTc10XPxzIRaZZLzQJS97DiBWLnmCd
xsrzV84XMXtUQX7ZXmaP5q3hpw+AlBOtd9FtcJ4+hTAHVklFeFA14TE2YJwOem365SEbvirzKgcN
iDlKlRthsqdsn57L1v+WjFAe3LyPth2cnLSLzes8DQFUqxq+zuSU15QmIRiCh2kdnJdMXiZ9eHGM
OlxEGb1EKBrEbsPicCTofma3+x5n+ldi59aevXRZ0BZeUz+LmMTBWHfxiXWRxWDq/x2Bd7Fr9OZX
E1bl3mFRt3OQxnaGzN51/trs/WhXe2OyTb01cH6BkWT93iTt0afrEejPdqVtNFJ0DoMYd62mmF2d
t+1tFkrHiU+3xokvbZk+Tnly1uPQWzh59I71eL2eTVwrBsM4dFG8byvtyYzxT9Gcr0qX6fK+SSCR
QxtnyEuQJ9ZlYKQLn5C1RXzr1yIp7ZWoyZQtSAGR+pDD62ctGomLo6/VBwZUufpBb8vVpK1E9DgV
3gNIwsWmf7nsIcOsg9HCxw/srPXtk+RCXo1duEf6d1JoOFSZ6HsaDSCuNXzK2N/5OJwhkV1PZYTJ
a4SQyoSDAbsKnLUUP0YEcNtskejVBbri1XTqiuXYwWg5kfsSV9uyxF++2XR5q23iGEf/ALt2+r/H
0OnfUkGWSmP43+bGAla9Nm3NIjzGK2xszwX0uUU4tAM6e99/sVPFz2Ip9sZ2RSW5lnSKaqrSpYHd
WjPDP7GjZWSVcl8FmOtrYRRtXM2sV71JC8KlqbUqQ0QgXv5uyhHsVsK/pGcA6xe3qN3U1SkKUpR8
UElxnHF/FfrOaSNJUGNbPw5OQCAz28ZVTNN/RdudAAfVqaTxQ5vsxdOG8ZjrzK9kEw5JNOwNV/ly
Wxuz876ShNMERwM21WWspltYCH9JO+MY9/ovPaasZWYiwCIJDkER2Q/5aFy6ZN5zoV27KviVlP2b
lpfv8wgLLbGv4zBAJOkLFwMi82u2jZ3G5mwVkA8S281PSJPHsWvaTYcNOlpOQbgTNqgh29i+M0rc
MRIYtGK6muSPrbAWXsQsTiCJn77XM7NbMUiH6NeprI+lG78NmXJ9a30m9cq7NmW2HBt+P858goZW
qFnfRZb9aPRb4/e7wBy+DI/tuheU4MADIIFuPLuT/Yjn3S3JxbY3HbiMMecgyuBvhEa+G8RLSKrI
0srxjDYAsAEjzeWQQI0li4MB0VjrCWZDJedzGpo//fS1L4/l6K4qnNZoxDDyUwF7R/CB1LLLRFFp
wryEq2fiiK61aNWc+jXPMJ7k1egAvbfuoerid1crStxzvOd5TD4F8QlD4O787ILZ9oPrG/E++m47
zQV+9EOXu5ceFeE+8dKXxsuw+y0XICfoNMJO7MhyyRAg/3IDeW10ucMIul6UbeAv2jrKsSjVz27n
9BeKb9ymWaoPhqwJFDD6kxEB14ZzfTKzLsVUyfkwsig/czJX2HA/9fnQAG7j3qrbqjXoVN/8x8Jt
gkPowQC0i3HiIzRaI+1r1UbOebSwQwycUscm+L0N22BliV5jHsf2UeuboxN1T71rbjRYbWTGuMQb
t+ywqtjd0z+6BYIqAP2Wv2ypO/yWXRXXWEKA5nkIhk2fTbvOz4/5RD3HhZYsxQDTIt+6qlYwYSQs
PWv6IULSJwKmGDuiygJDYc8e6p9GGHHaci4GUoXYaoD9p67nsDRixh7YKrlb65e5Zt3qgAx4D5pI
EILH5jL311w0YDUoR0UpLyLAAgtvpEWe0IcRavPHgG9XQrqsg4O7aQZJq7QS2jp2DnoWARN16WcZ
wJ8EnH+IWmjRtcDVXgOjEYL4zYaASg4Tsys/PDEIiRARWycdy5rUJ9vBIK0RmMk/skv96V1atkNa
KFS66scYvd5fm4+87n4k+lriWV/QAow/IU28D+VwJIXiMwwp65yKJZz2FGIznJnUe/oMV3312tyx
4WtOsHSdmk58mI4XHXfn2CfCsR7sH1VxzbCHeWqM4GCnlkXA4lJ6fbScNfzuDKlN7F5AzRwj/bQh
JyyLqe/WUd8aGzmI6ajIYpEqCcBC5bXj43t9oh+pixSPUu0xG0W+ziqYPFp3bvLUXLZtmnHy5hdR
eN7TkItT7nMSdGgAudQ+hAZDXBkZmra0XkhLWfjQuvQ0g15ZyDUptHyULIxVx85WD7Uf1AuQpafs
815vwqzcz6qo8s1f/+e4k5nwOkTkFkuDrAWp63tXMGb6rpHrhhgBoMfouSKnpyLP49BO9akqipQ6
FMZ9BzXEPsQQj/dJV15J2x0mrzlDEY4K6Z/srDlbA6V7UuSUO0HgLMVkQqpxTdqzXCcT5MoNWTvO
yiZEE5q5NV1KIs8Wke+k29kJQ4gyK9cYJVdJ+M2Z9ODgOid7DiB4lFO/dLASpm8aLTD4BqTm4ITT
Ew3JDnZMQfVlCUf1mLoFZJ51lOHy00L6aKJrBmRBltYNd7dzabZfQ/JlyMFZVwo66U3zgYy372XO
kKF4a+lpnCKJB3BJ6c663S8rnaHTwh7D0FSnW+eQkzSHm0ST5CXhXQYCuM9DLnV1nD29I1KmxoGi
5VysIjqypzAVvNJdl15EyBisroCrIoy0W0b1AexymQuQBzEggGtCvhOeT/zB+t7ErH8pX4vuIzDI
zfBhNdlBrqscOou1KrjZnVq51QyRGNwzTX8BqXHDMesWCrRIYloKIAbBeL5fDnitwWJps08Xpy2T
6JxFXCf7GOx60Y0VX2riZ7AFsnKdpDx+lzrWHq/NI+eH1ovF0NR4e4ygJx7cH5zroh/RWO475TTu
GuabnnTtahDQsma8OCNM9fJin03JW8bGRQ1ONS5h+lA5hfIRAmIRFhs1IWrJfAmJmiP0at5gxkJu
CVWgHYId2fTAsaKz6XfJs5Zzjel6+qmzwfnj69BVpwxRsxLwTtVraxX7XjLDAljQ9sZiaJVJDI87
m8xclyoM2gVnVU0IzbzU4HHnDWFDfceUTTTQ572pFbZEv9TU3AUeG2XkzQgDmQur6RsRNe792GgW
U50pvtVE/y7vbfv76RDqOxfxDQPHj9rja6kTgavjzRg0Av3CdV0a/rI0MmvR4yAqXffbHTJLcj7u
fnwnhZjNgwC4Eukml91ltMdrkoUQvvODSIk4S978Ov2w5uYpi8dshTfqvMs8UhdKn3QFe4CiMQjo
79Jjt6KnNGl0re3Xszad3JFB7IzNvGl97ZZPjDU1Qd4n7jGs2ZL1PxwXMKgZkfn0G3X670vA6CD1
9UMboF5JX1zOiue1j2xHd4IsCmiDZB1pwZAeREthVEIXwNMprVepKMId03nLugwuqS6TMQo2dokE
C9qVmllX9BxqptoFCqoWzqx/04P+o6ral1TxAX4DgP8TnZqlFJf/CKha6EBxZFC6eyBc9fxvEmen
cdsqDAS+NoJRMxFG0+VHmlzYqa9RGy+dQv6IGXBidC9RwtV1Bw2zKripb6YViIjS8JuaBNS5FX72
5UkSTg9jUT/Wib2vGYRxx6istLWCM/1KR5XOlU8T65JY5tX8Z0G9/0E5jDBceZSa+M85tuv/RTkM
u8z3JbYx2JQ7l3zI2b+DjNnxp3SNbTl235wUMHHATej/fijN/+w/xhkEUzVaIND+rH88lCZ+RhNF
EIeyqTdlEDIl2BcFA8sEVYF0LoJpWc0iypfKUEt+15EYPsefNtx/WfnvNMc+J/3oxC3+G3JBBOZP
oTY3HVdzFMY7j9S3ji9OLsin2jNMNYvMP/W0sv6qXLSVtB73DBu9pwfW/pcfYiUYUUVTbG8GkwtP
fXM1/w0wCzFPd7zks+qbB8Y8MW1cvi7SJaze409nigH22HoIZgfi8y4tsK6LI21SXtQUnzIDdxbY
r5rkJuPHbLNmlhhHuhNvIOfkj40QmnOmJD6vtchTLGYgWW2tziWs9c/7KfvvPpDy8fyv+0Db7kP+
zD+yf5AHq7f8exfIQ+qLpBdLXA+fG2yw/uwCmX8z1VXlkiuLSR2M5n/9l6JsZPRv/2q4fwODdUwc
qDEh0HWLD/yzC+Ra6vU2LikGZqv2/08byHR1NQJ/m7UMBxUy34N8N4AgHFH+YsyQDnnaW3ORbkU9
EgWlKqGaksiKhqvm/8pVpaT6UTuSLOHpU0bB0NhD/HkZVH0V1PYlCbsHeg+X+Huh+SjY/PkhyC4j
xZkyWAMK/gTXevZU9VZTxvUPASVdYSBECFCs5al8xbP1kqRkjZUuoRUaXqerDiegiJTfhZL0riFa
HUpVPwpqkHk8BulrRnGZ5cZ5MoNN1AkFWsercoQf0GeESdWY6TfIrNhHUq2OVK1huctCPtBX9Wwj
gghw0yYxp7zRVn2cjeekYxuY4hS0sA0DHZycv8iuYoV+EU7xgzy172Bt0EK30lRdF9ZBUwZX0DyS
hOh1sMPJ3nTSompnIJsa2RxCQ5t+fPmJdIH8pRDZmI+ehXLerkiInSH/4WwGdOrWIFsWKGJogQKE
U4u5vXasx+4nsuB9oBCDCeig9sQXGwv6aw7obgO8ANuKDVL9DnT2FiQR/QOFQ0z6vmstJDoAFGg4
goMBZjEr8CJSKAZoBuGb9LYG/SYuKBnYq6cx1Tz4RwcMouCQUQEjHghJAVLiZc54RCZpDN4u11Pj
BOmnXdRJlqCBCQmF6GNjUc0Wy5RNElXiYTEt3F9Erm4yki+dbky3LTl3O4MQTrZIKeUFYQNUqu9l
V5F0qSCfToE/KElrcvuKaCMrdrGGT2tG83zA6qKfFxXxbJa2rJLxqA3ROkDBR1XK7gfASVPQU6RA
KPLiEOeCS42ZiZoMpEreoLAAG4JfZQrIikC0RpAtwOVVoqCuXoFekCEaqNMDXOEETMxpiPYL6rHa
DOBlMbgZFDPas9uh+BLe0u8G8hzha4G0zQpy08HeAjC4QYFxQ02KmYpuc5PvRgYW5fTDySeRKkJh
s2pA9FIF7flgfJ0C+4SC/RLwvxEc0IoeZ21lgA1WU/vQoNFpBTRVdpU1OQK2hduEgnoHwrMvoS7t
1bypX+1AR4eokW8hQzMGPQSYbMQKhS+jU0GWseV/5Y3cttQuQZfsZQ0IaQW4EUFUQi6fvCN7oQ8Q
pOcGRLQGGX2GdHDqFFgqQU2xwlVBuOMuUICqAFntQFg9ADxTHgG03sM8PveiUYzOgfI336UFtTJi
1ofYQ2xkQ2BOQJ2dFuu/NAG+MqzUBxmOslOfXHGBL5TIKEciFce7Kmneg2iOiHcXZ3zvjK05yXol
qvmN9uYqYvASEQTTzpQ7J6QqKPXqmhvkEDqNim1q2oSqO/RgpIp4OcT2EWLJhC+iHR4ds89on0AO
Stow38SDkyxGuikMOq4rohmBRkh7380p8TSU7QvXG4PTOZX9hzGXz2027nGqgoKEO1o1E6zdVzvT
jQ942331KHwZ6pJGYdQBroTFkQ73Grn5xzxJdqKpiPdGP+DglsATNxFybUPy40kNT5aRnOoH/A9g
xsC9DMYgWLWN2yGU67deR2hRGL4GDl0vk4sNaWpFrycwho3udzgdk0k2RVfb1krE9dq+IfzrAFGG
uNTaJWMyD0+lD9kqiEp7a4lpH9/3/hn2ioWf/kTriUorjrHdJF6mkMz0Xmp0K/zDLa7Q7ppgW78a
M2D+lCwwIWbajj4o7RwwyaHFhYaiH2J+Yld6aOuIRJOtnp7tyOgvUcyW1RHDUxWjU5iKmq4P6xGB
ZOg9JqRF2GGD5DCdd0gK3vuGeNiKaLlHUF9riwSVLCgvfO4Sfz5nOfuccHSu8KPs1zidmXS16qcc
xg0MAkYFxli0futfjR2kx8aH7Ne7uwAd6beg9KdjSVQgTIWlNprQx8LU5pzEwdKVjnUcVButbhrC
VCZQ41n8LFzjgr2B86CnA+6nEeQq286KN9ZJEwtKPYWmnUFZ7IIVfrfOWutsEzKESdqj023mymlO
HOcdV2ezwkgtPTk5huw9+pRraOnELtKIshO72fV6M23YDBOfSugn2ZrSf2vH7NbGo/8TdsLKN8vv
0+BVV4RbKkYqFSettd1zHAsmA43kbFuPT1SppwZboUPlFbe4+hV5OapwDaHaCGV2JHlpRdisisBj
mJLwR32+ngoA6Hh6mvsqXJgOUysBsuDbw9bJ6wPJu5ByM7EetGlZ6+fCSfdWgA7eNJFvDnldwKi0
WLuiVdlwjGroegtohA9x7j+HaHXsxsxRb1ivpHrPq4cgKZA05E/a1F/b3qTNmiBdi6xQhZUh+kyD
6lCl9rOhukCEJXibChIrwV2mdUTUGO4QCYynuuBEBEG0StA2vRKVimA1199qJ0pWBuL473S+SXYt
v5cBpLhWH1sCbb1uZSp6oulNxW6srQ7/BvO7mC3/2kfps6SbeIEZ/GF5rbVOfeyeZjibuwnGwDLD
u3aR1970nHnhq1HkULuz8mzXlrfLoO6uhE92kN9s24hlHWeO4DBqQ7yJ5vASwwyvpl6eE9mcJ5fS
0J+QGpHmR2KU709b1ix3lWhKfdF4wbKPPbJvyPiro2Dbl4p/V+avo4X5XhYxQjRnfG96uk5FNzMv
Vg+zsMKL6Q/GDvzhI0KfdPRiG7sNI9Y3JSB9VIfpjRRpmhtt314yCZWhaZp+L0MS6bDrYh9RavMR
TdAPLa7GRzZi/AhY5447XcY5/jU7xpvbzFhReM1G673+bEn0HxM5az0A0LcGZSKaqUIu0KtVKng7
eTKlXi1spB0fBS3shd5rw1NQY+hrsKowz9vXRkvlGZTDfuziV9lOA31JI1qiUUJH0LLgZE0YH7lA
b1w77T7Mp3IXJvV3do3iVIa+tfNm48vP6FemqXeQCVm6RkVO0NHuWWA51uhoMEgZaO5u3Sm6FCTS
xyTTNx0UpRRhA+TsTavC63U/eYRuRHxrAH1ABdxnaJ7cmJzNKZdbAZwsY+fop8a28iPGCRLXaKRJ
W73odvNQWeYBsnyBZtpdFz60qvAbe5J2WRXsqUa+9zDa54qsrcmpP8taZSkHiEDounQo3nH1DgjC
RMHRkdc8OuZDDFc9ScRnbnDVQHO11jpcbbMHPjErVGRljdhHmjli8Iag8PaGSB/vFdoUvbHLp5kw
0elCcbFyKp8L2EXtZiRcFS24+1yW71lBb8lUXdpE6re4w/OD9gSNsLrZdr18SuupO5kqe8eXweus
PBicID+N6C+3cXTzVAjR/Y9P55CkNdkhHp3IpfvtwfvNqBS0i/968493NTPf0bTM7W8v+uOZv76+
vCcakcjbHWbv6/7sHw/RoBiOv739t0fvr2qINdwbTLolWNGhVn8Sn5yn+937rVlFM/352F9eEkc5
AVD3p//ymvsnzKZKd/rLe/782P+npweVQEV4CICfbeeHvo2LQwold1pKdfN+/89n7o/RytHmMNg3
OE/RatTq4vDnK+637o/BS/ABS5c+cUcpvX4wft9Oftw/8f6nNHtkE/ebTj7wGqbkcsUWZyCEIkhU
8Wd+1U1Vr1PPKg6yD8uDZ3chBH0Tan9Y7ftp/vtXhPH391sBzKG+7uEqIOFHUWbkKHPH/HC/pSmn
GEAdFB6lEgpoFj1B9Qdrh3gz9M3b/b9CTomeErwTajf/qQal/XB/QstC+t8aBhH6SKJXBEuMC8Gt
IIHbfkxGqNLe3m/dnzdnwfP3B+/3XYh9u85j2VUv/u0j7vd/+5w/ny/bedy3SRasa6dndSJa5oCf
dY1UYDiYc4gJqyM9hIzqAEjPIFgtQ7e/nGpYMoM6pU2o8Xyhzub9/v1Wo4X9yp/xFbg/dv8jVDyd
xSxPjqs6HaIkctHCZx6/IbPf0ei4H4P7n1idkT/v3g8ToloTtdWia1JIL+rA3f/cn/vz7v1NggDC
P54FRWNluN+/P3N/YUKe3jIwLoFDvzokmZ2IamcJ63zjN6r359H4mjFHGKxnX2LekObnoQ4ehPFB
+2tXzP2pxpdBL4w9HqXbsJ121JI7QojWZaptXN9aFayvE6nD6ODoiDAFGFc0ZWQVlo+6bR6L+NUl
TTDV/a2rlYcKaW8lyo8EUS4xoPG0gyi7dbxgHTVyJ+1mIwWJHAbRlPqwQbBSp5sG4/+06tdMgw+N
qFeu+SssfrVzvMmFIlOYK9vm1w0DTWR4ISG6MUdu4f9s6tTY4MHPCgt5zn/AKm2lnCDIzWumJdHE
QSLX2rhV+VnhOupCGBzaN9nU7xgFPvXjN2wONzElb5oVJ6tzN0XZbgEYVgVMckfkx9KvjuR/yuNI
+Lrs2AhazTbVUW3mCT+CCqZ4G0JxcLv2OBCGi5r9oDvmrhTeyWnHHQYTuyAxfoz5dOsC8T7E0Wlu
PqwOgDaMToaZgpcmNMJnKoLx2Lfi4ORAnJWgczCsC1ecuknujMncNSUi3mpEi0uu88iSm136nqVE
W44GirQBCk1bsg9wr8HsvfR5+eTB+q2iGj5YUC1k3D+zDz6n2C+oHyDGV5muSyfbzThMdqO7L/Ph
Z5oZz45lvTS+/lDEOl6aGA8Qr52ksDgjepsFCTGW9TXiTaMT2pKlHf8WD9jKnKuY7G46oYFrPKIu
0MtoP8p6i8PkOgNada010qtlubZyb5eYNJHOI6wzW2YnvEX2mWZuK7de0kJF+wpJxZIHV1avYTce
S6iRjg5Vx4i3Jj7r03ipnQQRiLkTubOUkOtrf3wKzOqS4hhjeNlh1oqzP/K/4zrqvXky3ZbsAvAu
Pmj2W1RMdPBM8goDekr2Ruru0YKMmTrtviyrbYrDihZORyqe82S9aH26iz3zKEP9kRDihy7BDyZE
fIQ+XMbGpviIIHgkE7GkOuFwHVG888oZOTE65hXT1vcx9xHBobPdk+0V58bKToVn7p0uPqeeDSXk
BnkM4yzlu+8iEwZuaONvXRa9oUx2daYaumf7TpjHVJiHqmxOtWdtPPe90JCF2SYtJ1EPUFcJoh3A
ArSlDKCsEgBIJsm1BD9Pu1cxfpoT3MtWnlx8N6LR3EQVk0/brcKJxNFgWdfto16EzJnxjzK2Ln3B
cuc5exm8QKfd64PHZcBWc5yOtkL3enkYLBAKcdQH95pgO5A6/X5Owu+j2V9sPgH44MAnv9tjdqWi
Xlgj6fWggGxeaK/OT1rrHVJBdHXurWQSPvW1vsHqcFc1BB9A7sM53Tbqi9fIV73yjnrtXudKHBL8
9yoopNJtnjT4p13YYW4By7UmuTNG1c1sVYRbZiiKUlRyU3pJi+HDjX7NEgFnXeJ70R5ohXNodxqD
z5nDp6jr3+FwH003W5G1uqqkySfor7Ew3zNz3Omxfh5mPNEgNDYYdGV68FJH01OZ2G9+XrwnmaTg
D3ZYg73hsbMFtlz20CwqWe4bdzym9MEyHYRuBHKEmeHJBw2vrBRarxvQSO1fvVy+UDfsjCrYYn19
KIwTzpH7yCtPEoJt74bXQNr7FixENKeCpjlN9w3RJjR7iIOumN0TcUs1+Wiiq0/m0xhwiPXipaI4
SEFgfHt+1DjEpclI0oxHN0m2gRHuispBjyYPmRXtstw/I7F+6uJinUKAtrDPi+r0ggnjg9O7V7av
j4HhvfZBcBOkYrlhsStR0YeasQu04Nyn2s1O0wXs2zNS863AKXDuVBC7tk8hnFRIuHH3wQYH1izh
y87V1aNdKaNDiQ4X5xyAUWMfFeEVu8uLU5i7OYtXHaG5OSGunb2L2PLryNjqeSQKuL/EhnfpgviM
LpcuKE4hfoe/WnwehuQ4CecBmdyLFSWg4pnAUO9Y2uQOm9Uqulr1azzUq9ah0IM6q+swW81wFwTZ
Tp/LXWEhNx7ftabfDflTHcyHyvS2QT+zPumb+xC30tcpjh4ynGzbDL4+LDq32ZtlxyzTIo1CkGDI
zaxPZ4NREPTTXk/mld2+B150w+dmPdnjHiB9kc3FtYz7vQXDiDBLOMDtXj4nZJBBqUDHwbxZEt4c
FusAnw15RNSUd8NRt3HdicTZcQaydeUuLadlFehLiXbWyKjL+/yUFeEmTeMDFIN1IoNvSJq+RJh+
czAaCNpiTzi4EsAypkmJdvPrHJcvCYhi6omN7tXnItv6RNcmN93exsT9+sOT9+k2L0P6UAe0HNGz
re3qNIfW2pDfa6z6kPEWXEYXoWcLxzIfCv9qZyR/GMYDlPorKrynus1u8RjuS/gGgTRXRnJBQedb
1Y5cX7bxCnHto5fKK9/KKlgaebQMIrSU8XywPe1oTsnZYz6ZJijAwML/m70zWW4cSbf0E+GaO+CY
tiQBzqIkagptYFIohHme8fT9UdXVnZZVt671vjeZikhFhigR7v9wznfOqjTXJfRPG5TxqEWwffGS
LJwIweJHZsk7mSD3WPf4im1VvTtLcQnr2JcZFumUEaLm69a0D6gmgq3ZlafYNL1uX9iWV4dnfNIr
ZfWPEidXYFBiquFgGfHFVI+NPq4XpwWFn3pZqrZq0r1Rzzxs3Jupnfb0YztLsFkwN7Vichlx6nf5
CbNElprbOT3Ek7Uvh+rRwIke5tm9cq5u4/xJ3IvqzIvWioMSqe8AaqqrtV5NXpC9zfAZRYQmiKR6
Jxo3bT4dGUzPOR5Ua1mP1mEK8OMH+r7o53PVKEROBI4H9Qddc6YOk6TswinhbOsbfKe+neGzN3Oj
BW4HfDY8REVxnGuu+Fr7oJv0YvshzVq/hrDTVwVz8MnPpl0ms20QK+bpjCudaV0Cy6/xFuFy9AtF
+RXu+4jDri83Uq92Lmznovh0QhgwMvZypucWmmzDSM8iaLY6OnnXCSAJLve6byBXr8wHqxVHmx1N
aQb7ouALDWicw9IPc+Lk23tk0McJhao2T7/Rdz5aWrlf5AuU7sMcyW3az0+xtZwsh8Esc0wrsfDA
C5gq6aFRRD0b5h4ppmcsNpvfxWMCxpj5DuLXSXWvRVedALtyHqX0EqNH7M5a0SLNTLkDbdqDE+Rg
50yB+FbcyE5MsWHLhLHJFgcTQ3cZF+lLVfoaXnm2GAjCgm0cpFsdu7TSOL7T65TLbagFexEW56ym
+IZuysDpuVfN1gxILQPOmJU8/dHzUnaXSVVvxLFcnQCvlRX5bPc2hGutqv691YfNAFa2o+GpuReb
0deC+UA6vTfcEq4FlTInh5RERpvyuUnQnEOntJeKvzjYlW9S7/cqCHe6sreW8c00b2OI/DQn0dFI
5seIxOYlnE78D1mlhAcR8qjc4u1Trs9xSwC8pzWgE9g0DK0flfga7XIzuuMGiCeqS6QjEUDfLPV4
l20WYO2tu+D9dTezU/l1f58xy89hbBZorExjOgoHKI8z+n1qbsxOQ/9CVHolPEOCPehzb1AxW7j6
ueQymhYvbnEuo5C0OpJrisUzkmlT2SnvJOsESu2ok3HNfxrGW1ZR6w8CNfyCHqmNrhMMvWbkjmox
v43JNi4rvLnWvfacJfQoDoroHPCI3m97kw2UQY3f7jm+GfYGqKkNBOaHrtRWSKi3iyGIr5fsfepN
zwsvbh4QIKY6HFm98gwMeLZzNNsYoavwAE14gelu2YUNkUkwQ3FgUom7lx0K2e44jfdRhq51LPch
MpNlWrtu4BuZ9FtDnmIQMreXjb6QxUO5z0R3yP/EY+5DmQlcPBW6sW1BXWn1VtnNLtKGK6kWb2XJ
mLUSl9qhbKC4LStOcbrGCsRwfRMuDtTq7QScrPMwAvA6sOvPT5Ntk7XLLgiV5tCyR0uAuuQ0OA0v
An8JkJFNb2ceFLMt3NcZ9bSiXpScz4FaLrZIyF4l8juzT8HcbjMT3fb0GUBuTHv3IJrmtcrv+1t7
JBDVU8D3HXNtt7/BKS4jpOIJ8oU5qUupkksYW/dWpG2K+mbR4AFKknM5dLyOapO3EUd7e1SG8a6h
cSNdlPl5I41/sOYxImiusWXjDLR4ALJBERVZ23S8HWME8DbzLnHEGVkNM41sY2lUSR1nOydgkVib
hAjzeY58apRTo47klHlDHZ/Nio2vHNA6StYClgdwY9u6LXG62yjWdwPZU5XqdlWbgstrtpOrb5a5
2pA7uw2zcOvoE42L9cgsYKfgawwIzAuOZiOan1StfAkVus8yv0fnU7TuKh/fAxxJqb7tU2vV30Ab
lnGHa3xbaOd+UfjM3h3IpyMX1tIrjHTzOi7qdWMxldGNncJXFxelDw+VZnnybj88pKdoyMa1OYx+
RWSDy//Zvo13hv4QD8xotfuw0vcqcrlQOxBKgKrJ75NU+gDggu3P8Ac3VbKuWlaIZWcwgGIhVR5Q
GSbC+/nw5x/R7TcLCxyJ0xgpaVkpWIglz/n8n/+EFOG2fgi0xYNbW3F3i3rdA3VmNRfG+nYGMvkz
/vjbNOT//t6/m6LEQ/TR9nwhGiG/q5Rl/SaYWsFSLn1vdD3dmyPTof8zQKuZy69xJ8x8QxglSSB9
lDQTCW7KH7Te3v5jwqZayM3/mH5h2DonZenQNv1z5vMz0hlMmndidJuNKDWvM6uJtZJ51805z3Vz
I2d1+fgW2kKuMhvk5Tgk1jO0Gnxm9fAWla6zH8ts2OD+zB8Ms3vJy0BjsENJZFSifU2qI2VbcFpG
21n1gLOPZRCh8LaG5i3ONd6YYWEffn4ZsTxKcZS81P2Un2+5aTwAbvMWEbizMess2/98WheqrTUF
WwVBBRts3+NOvdBYy8sydr8I3YCPlskU4JGTbHNqKH9iC/Vmw7ObG2cf0Q1ebFDQz5oRbuzKXHZ2
q5deJhFwtcOCKo7eojE04zFtM+oVK9504YiB2cFAYskgPlXJsEdmPV5FUWTAzKrPuBjZ3ywuDwVJ
4FsjVxNX3J1plqDzszDdSqYUWSx6vLiR9SDr/Aryw/DghHS6Jf10mrQnY+7+6OPcniOJGTM38y2q
7+BXZuO0Re33MmYOLOxMLscpH3C6yhRBM+1qJ6tNh3utVzeEGT5VkMM5B5/JgDPCgCTT3ym5QZhb
Q5dd1UneJCmHUqzq8DTDzGq3Q7wfii2TgoJ+5zYpRdrsBZLl6cVx0CJ4HQisSQO0dTILtOT0OGVc
AERPvApVQalx9SgODFff4hEDPqFfwVr6whYHV3TsL3ndg7kX5XIPbezmt9jPzXlAkYEy+rjUAXg7
ZDnJ4qkeX0teklOLlN1k62djPuK4qur6kCUPWVCyOE7wuY37Pis22cB7wdX8cmjXVtbvJeHAOnRw
p408AZes0vFhtd5MAk8hdy5+o74o0LsjOVkiP7Xxz7XRTmNyE9uOt4jGH9ipMKxlFDjv8oGYwT8W
3Ti7FVThLyTrUIO39w5Qk2IBXJ43mA6zTZm6vgXNomjCTSIAj2rxHjLouke3XYbvqsMQWWNKV22z
S5HptQWbYLDqOOLSdfFONiF8iip5N4x7hhzmrzz4hT7VwnDYxYeZW1XsrdrAZXgMJVNAmLYjbiet
epb6sTLO4KL40R5Ij5vYx8acTpGvcoZsfukkvnjCIJxET411z9fCt6FNnyf3TW+euBAx60YjQzSt
Ws/9tSs42eVbEt8ULDg2yR3PLNvv5nIFfIwN6zrTMFaoDz6Sz9TS8HAz7Q5Lj24ebIReTfhq8lwd
4jLaVQsePOGcCn3eGEDuZW9hf9xUcFSBflOpq9U8dfupUp+TMx+YW3/TUOGfd+QJPelzdjcazslU
sFCrywj0rpXdGzUS8xVGjDXSRdQVbfDcyUvFHdO5ILCb+xlZUOcgi8rfqxQez86EtaXKtx/3JmV+
lMZ8U42bX4wuUN3M8QbSX7nrknG3sL1CadbY/C0lo1otUxsn6R9SubBhNWAzv4V6wZOt3Sv7XVCr
lMMxbVs6gxGiU7ru6UKB6KKztp+cWUd/3xydZTo4Vv0wQ9JaInuH2Q53wdx7JVNZR+1Ltu+C/CR0
4GfXKp9UadBwkwIs6m22iIdQH3eiPZbK3S6p2C+8/TGwASlxX5NGMnSdjjh6z1E57240825jha7v
TsPKHsuVRWdcbThmUrWDOgfwv4l2MRoZduj5QncdY4a8Dv1npW8Xfds1LwOHafhwe7Slvs2MAh/B
iLHmOxJPKL1D6a6qO1u7C9SN0HmXAVdBrf+bGIzxWpG9N3qq2ply3xlH0JJliLH1OXZ+OcmvIf2T
8Hy0ghQOUmeIHbkUzi3/42ZtDHf4Zm+2kBRvZwXCf3iaqdGTLltn/bMxjIe45cEVgY+Qyx86nS2J
WkXhpZmWc687pwz3DBXGoAU+GN7tbdSgKfMtLzQvhRBZpAhnq94zySJcSTyEYOComNf4kaE4d+dg
dPZkmV/cuP7A6ymepd28o8ZkP9reVfZyZ+BqLZU4Mq0puC2Gvrk2ODONUSMzpMKFVWxANPoyHJHM
mLybk7seLcOAHoG9/6aK5c6GZdk7j1ly/gk1aId7xSZ+sJ+rGUIUZIregmvH4fgVzI376Bhje7Bt
QnlAHosPMmCtFuCe0m7Eak0fccrl5invGS3nFtR4/AjZb9c+YR+JP90KxnNy+4RRUj1NpTpqOR4s
jmGGrdnZXSz9t9QoXQA5SVbFTXgMStzdKSKzNyd1Dz+fYdXIcRpXVdcSoxDGYxGtR5XZx7xHjGXr
YXXIBtv2OrZ0tOjknwAWsp9qRxd3hjtfrTG+y3TDenSbttzWhuWwnq/qX2UX7CFaQY+wkuwcCsG5
c0uWSLMeMm9RytPS6uGzvUAjn+0KtFp9dSyrBwTo/C7iLHwMO1N7YHALVKPYl3MEmKnQsmuTFNk1
bo8CBP7jz++Ywui8STrC+/lv2WA5pyoL7wU3Ci7P+jDbg3sGzk1bcPuIRs09txa+tFkzP9hAffbR
lHR+tiRwOIuffwokS8d2Bo+WOPGToyECWwVgJA7O7R8/H4VaemeYtbvrtWKcuM2HbygbbCcTgMyW
jNq1wj6+Lo3yT1UwhJuFhtzU0E8kjuqnn49m3GurLMxKHwKmRe9vIgrsGo1jDjvgFLtn3hdMFtQw
HyhyOcqWDtSoE7RUucDI2AywLGin+dHugcCmLP7XP/bCIggHLhptS2nXPP38FgXgfkim5pKALEwq
OAQGqGsgx/P+55e6Jl0/n3Dc//ySpIKn/y//nvdfSLEFkv7/Xv+9K4uvvvlo/woB+vkj/9R/A+0x
lG2YUtgKCNAN9fO/KUCO+18GFgdHEVZGMB75gn/VfytpW0R7Wo4y0WwTLfZP/bf+XyQguUDucZjc
6EHq/0X/rf7FaKEzW7TwqpgOTjZT/C2kGsYDyyDIJL5L+iALQE8RzaabQHroRiYXI5VLGRZ7mJGw
mZenIGiOgxuwHTv2hXvpBKT0Pr30Mr7E8fwS5e16dofzUDy4NSAxTGXgFXQnuc/T2QuX+LUfh19I
Zh4NmBVB1ntOHrxXcmFtOnl52nyWDqdEs3hLj4MLU6csXmIkKGkVsbMElp5nD0QPebmBQzL600z/
Q+C58y/fEANc702Sj4PEsg33b5FZsd2OeqcG4GRzg4y8sbPTwpW2Qv8bh0L/CgNqBXNUjxgdwzMK
0YJdNX0puvE7oLX2RqowvsK4I/5yKC9R0bxMeN9/JcL8hQnZhJOfEaOjddFD3CPCm022QSIaAHQJ
SWMzZbvGDO1VqurmUaY+6tjxYETlyZDfRj4Pe0fK+yxhRK/Haj1L9rpAVuCOsAZsUvaXRQmgQR2y
zouiStsH1hCv4cYl2waC46oYitv+fWT57s4ap3/tcSIUK9e0o82sAnUbYWFwBmt9FE1PsdVb8jG3
0IWaieayeBHu2Siwz1VWdMfXciLe6cYO7NxDLYyFwT8m8Aa4AJOC5s6e2NvRb0QosQAVWDDCceCE
+WWRC7vN1jnp1lx5jUuyD5kr8kJT8WVO2rthBZIolu4tfHMLBOtafdKw/e7/8qz+G8uWukX0/cX8
wHLfxGYBZ+sW8qj/C2utjRoDPtIUUP63dKPpexnF1P0Bi+lKYEecoFbPZT2taTF/OTpe/jTJ3104
GF02Vo8uJcWezf56EWN4dAvtmmf2c5v17T0KeLTPHSBwsk/+DLcPytjp7iR63Flv3aszCuXJnBQq
O4QVtQqtxzjgUO9nMp8wHrJgB0pZkai2qh2MhG1MP5A3+DQEbIlugXNkYYpd/efvyL/JazdtExsb
x8LtX7eT568mtsipUZi5BElo2Do8Z0RqA+sq3LJ28jXHmQnUiqnT3Jm+sAVTgIfltyHs+A7/gw/P
CNRhT+YVNgVGqjPqgMmMQLro7auKOkmTi6Akb54bDWJ6kOfufnR+OzdXrsk2gTFctfnPL0j+ywPN
ayB+FxSbMF1diL/5W6wSJA+EENM3SpylKdYB7Ot7CsbFSw3Ep+5MfgHAfbiECTD8iTUZe5spS6p1
mIAV0ROoOrM7v7WSzkZ2Opq6HiRQzY/9P3+pXO//xi6G1U5h+OHrxefzt+O4aEvEy01owNkC9csU
v0ujfBvH9cXiidkuxJEdkaBrFbBJPsSOA5HKnibaxkAd8wR9QlSZiEi77qBNU+iNZlJhgdFaj5Vf
4etyxtgA+yLsLqIbgYPMhGc4wvbi0n1Qmn7zyIhdH80l6WAXKsTraOU3jkvVbg17eEyC71AkNIJZ
9iSWYetKRP1NzCABeEvRiscO4lWpP6OX8Yu6DQ9J9hzMRKtM8uaBmcShQs2xrccEZldI6IHR1DXd
akvUgf4WLs6nsOxrFdB9V1NprbJkukY3yFeMvx7h2NNgfVXAfzrZvuHz2ET9fAKiwZGWPSW2fQbV
hvkhmZ7bPwurTmz5cGptEwxUZ8BIw5KR5GOxi28s4nrN5hzjKlKIaFHLuhqiz9ABatMSI7dxeU9P
YsDBWvqkAiVsAc2HdmzTE4bh+z4Kzk6s5M7pYhJyYgYJmvoQdehNQwxSxMh+LQ7xILVVxetuwvqU
5FXCXnw1J9NbHff6J0Nu/Aup8clY83sobfZhrgdiPWYBfWFsh+Si1/CNG8MlbWvQpuKDNc+mKCHk
YG+J8UKFeHPAnq6N1DkZZkmH63ZiLYzpqYLbhF29fa/A4N/En2tHIzdHQ8UAdOHTVF2xz52lY7qI
mh5BRILV2kH/7KkmvirorAOn0XFcGpYNeik2AtXCigE1vVMSOqdatKxoIyRRRhSu9WXIAftkI4EP
zVEt4qNj+VEES3OAXmzcL03Y+UgWzpAqHkTINIr+5RB0IwPjiAU4GJtJ197aQT6iPiQoiweza82t
AlfwOFvY2ANxyaMHVNyt7wLOdWpQZjnSVdWJlNdZZ/u5N85Ouh8LMOz8Lg09EPRVbo7mzX9bihBz
lNN9dTH0GEfU3pQIItpMiAKVpdlH03Jzv2dIiHtb4w93XbIZYG7W+PdW6B3R9cTJMw3tV2Ew6CZh
SO6Drv4O8tCfYVKtq33ZsAMXo7EqpreqquCN4wmxdDZYRpETlmKITVuwwzOzz6FBwDvPDOJE0s0r
mAMYup3aXhc0YfiTgB4zPiUVLfTzmQQaFzProPmNAeBq6dyPKR0fyIQ7IsNHymb/kjeZWdXNniIh
chUUpdgVNsEVUcldjPxzicRDGuvTBsYFadwljW3kns3bmW5mdGTwftuGztY0E5zZuLnGtpm9WNIC
k74YMWW5DaXdam205UnLlgfVE+hkuS2CkOpeQlRdW6a6DjYqt3kSGAR7fvT2DNqRaT9voNAXY3Ot
ZesCIpWsNZpDmO5y2cXHWc9ZM2Q1AQu6+opZQmITlG8DPb+noVHIwuSV/uZejsz5Ij3Do4fEetNE
zb01PotABzU7z+9NMD+kJd14Hl0cG8sJ4+S13VS/zCD7mMbokNUu9Hdb2H7SdliosnVTzKHXDLLf
xa4GeAWqH0JZ7awFag9VF4ZLirevCcOzTdHoB1XslzXEIiwetW/fojOMKfyFSvaaGvF7qGv6Cvzv
vjYAdJWLeO70RLtLO+NeQb9c5b1gajavlTOSwoMmyTagMlp2XhK8w6giKML+XrlEIWZGcKjAO3pu
EOSQtarO1ykKV0MBHNsxWrFzGbbUDv16QSBIbWGDKHrABgy83gGPWeyY9Z4vvU76r8hEAahr4XoU
4bscp2tuCMwF5lRAPyDhM2YkQp/ScTYUFumSC+VmpW/mW8rYhHxNRximI/RkElrhWEffj6inWrka
kZ/YZZibzN6i4gctsr863BerOkdjvHHDlnkQuFla2wLsVA5bp+UHvUzNATTl6AVa3lMgiXMQW6Aw
h2YzNMSP9F3y7TpIIc3yd1YXhIj2HdXwIq7p1N1rRDJsMSGQ0QR5E3GsIGU16b0xQKAP7nRdJDY+
myB6EaP5FhkMmeRMMkIj7I+w6E566X4uE8SdSGOhluYRIKJsGDZG1j5lEw+hy3dwlLiBDOuL8fMx
FcEpcWFeFrq5lreRLieiDfoifjAVO51wSfbsIPwgk8ZZS98LPCerlFLbmzZajDuR76nOBoo42nUQ
oglk8m0KuHb9xGw92wwSourCcYtW8gOXGTEk3TkT1ic7Q1KpTH0/wNYgdDNehWal1s2YmmxmWagg
KmtibwhD/WBF0UNY4oOzo21rFiMmVuN5sk6jwcNXqhoy3QDvtKuMT2VkT4NRkikxfht2+0TU52kw
NbyCxXjJLLwODZPBwC5SnlpByssXYm1trczwZOn9RxPO3tiG3018rEcAm9Om5bFcm5ZDjlZq1Suj
6/lBx92uZqdF+zbN4rm2wZlMg3aFl8GhaA1fSV4mDwN+P5XDOR1zcAlSPLvwzKGe6syoym/MmyOZ
osxACabg7L05gDIXtQwwUlkVFU4+1AhW+nXbaCDCuqIvNuz600ZPJPP4UOggDnsDiiMWLc22XoNv
d5l7DnaHvD8HE4Urim+hNfu5ZOrb8ameBeFeK6PTlLG2dnQiZO0y8cgB6g4NzxOj4fBRY0O06cDn
2RZ1GXisdmpZtohtTU/nD22D7iRtzm7423CzXxP+DFxywOEbobpDweq+1pNxG4zVt1UkH0wMsObg
+DEBx+kVRMnaViuOA1QfYfHYOgkiDL4Ee/5dzn6luV7H7gGYfrXKrfGXs5SvLXjrNCeeRc3BGcXb
a90UlHyvLtPaNRdhuRorcY9+iwoCW7dRjh7Qbm5gnWtAN6Hc2SkuS8TCm9DqX2M5v9i1ZFQcQ5V1
u4NUJP7dGN33so8PgmzgjRRcnbjd1Vq11nvn8Ctn0BpfxMuTYPOshzQtBKG/ThrzR7KpjuyII6+p
D5q4YxvvUimWvl1wXvYJi5FRY6pvKrku2cxxDT1a1vInSePYT+p+N2po+lRzRBcHjKzL8HX3uoVc
afzQsNatbV0+1WmjbcI23Lcmmq4ekn/ViGekyzNXbv8aGQvHF+vzSrP1y5y99mRV6mGNoBYZjj2y
D5rnibd6+eiw5JNFjygdH7DlUtx0LpZF+j982MUujedP1zbv3XqBf5uRx2vq9llnCD+7OHn0Aidq
UYdQ7m1zM9gcLY3DrVJr1e72A5uc4mKV+ndriT0zTTx1eSPXQfMb4Cba5Q4MWzlNvimSxyIYQcNB
D4lheWJgHUHld9uIRErZ2MiFZnS6KXYe6aCPMQvw9Cp+WnKkT4v+CHruvuxaY5soYzNWPfx43Ng7
9hloefUzNs+Mis5+scIF5do6HQJPS5EZcVncWrbCQ3R5NIqIvqMOKMW6dyds/aVNivWA8JsnwfgE
z0kQQhZ0yLOK94qAbAzmSbwMPn5YfFjC+jAFtjzHVjtDJeSGZ/itCTEMRu2Ua8OrGHnUnYm9S2BP
17QLjgF+3yiGpCvrQ2xnz1rZftEuPdchAOGgw++GxR13V5O/pkADnWjmfJsk5g8uO73W76tWh4Oh
Km6eFm6fkRYblSP766cOLhyj84oXnk+kEuVx8wfFLfChJbbf8dsekL44Vf1naM0dYgzuwxFtYOem
oJ/a5t5ste/Mku9LlBwkDN1wLN76ZYZCb9UMKsD7yvotVek3qXHIeNP21FE3xS2XXxfEfwK3eslo
+3jax1WyRF8IEmjgKw/cD/dv5pyhEzpF9FYk7UElkbopJv20636nDfGYGsxhkllWKPiAnvY9gTdq
IWRwBzaf8EA31uEZOR+GPZ+SIr4UeffAOO5aJu9hZiTrvJ+vBB8c1HCXq/jd7o33xe1ZvfZfViTf
W8SbsUOHA60zd9BDZfihW/WR2cWfiZeY181lZjjk5YKiDZLFoaghUaczOJUhNFcDedXbNriRIzLz
wamUwIW33KWRniLH6tTacLvj7ISB34EQ92VkoZTKD60T4rC3o7MgtHeFcvs+z9u9pFZZkTP7SWZe
s82cF6o1G65ViOIaQOc48oeJzf6cUlAJKbuUiUzAgVt5rdGbzzH3A5FbWIE4T0Za4LVDDbyU+LrL
lPe37NYyyk+YutjaRvz4h6L33ISAk4AZlAJK4cjFQrWOUWKqcO5rXfxN+/dRdHnLuZWeakkEOnuW
O5tYQaaqEXrE9D6FSLAhHoXiMvE7m6YKbMAzyuO9oVNl6vr8ZIKh3NTp+F3a00ufR6/03adB1lzt
Ujziplx1ll4CuWUnkZbXyTC3To7AqzTGQwIsinA95a6cfvKUOUM/bmoGdQlixIyav66nGXxdvWp7
kNYmiI2NZn3mMYQNOZRv9Zw+uGExeJsBLsHKjNjk9phnO3tTiPHj55s+2A2BXS1FSXqp9K7fmE5H
hF1m/Y6VhXl36IFY8MLozKDsOsfE7mfwFhye0srAc5CrrGcvU9mgiNbMO93qVoIdBl1I/JAnw1Mn
c4XQRIcroa6Rg56+EdGxLKgd8oqnIM/Vc0y6uxEad4SAMNiAM84UkSaPPabMk6fFsu4BI14CXXsW
Ng8dmCDa8YRQOlYb7YBdZAQF5coXZI2P+UIoYqmkRzzdrkWtxWN6Yd7+mWomAVLLo+20l1Dle4cf
AWk1xxwnod+70JBD0GB6fe7kNWWNszYC+clCebckZN1ago4Np1pGSkXxQII9h/1UeXOaPhRXG7jX
IkemtOoGmGN1zN838DZCgvA4FuFnE8W7KjSxeSDTyGjytDD+HvSk2MxBz5i0619nHe8Maza5rouv
tjE4Y6qmXKdOvHNppnOH0OaY2BVgul2Q74eqGA6ctKc8WT6HrIzXXEvX0pRkDln5A8EiL30NiEGi
OTCkddVt81Mq8KjL73QhoRR3p7a25/hbg+vcL8AP4qn8nYCj1MflKRmncpebXBeEhILVRMSOaYNJ
2VTkd6Z0nsfZuMvyj86YyNF1ou86jCBBYk+N0r2NwcQMaTDiWb1GC66o6dnC17bCr/Ow9C01zy2L
Pl8JvDIj/pHJsQ7pGHIFO4RtiD+lzuYaghod4Xhi2P6LCx+HRqJsnttbxH3QUbJ1W2vGfZ6V/HYy
DCcd/WY58p6JSHtbRWnwZzBTZ9WN9RWZwEOS61djiqdN3yKq1k2/tdSnFYN5j0r9FMVctbXdPswL
U+CZlgUXKQI347MsKvQmRF6q4UXq+m8CrDn2C6TWrz9/tZZNh2yu0EkZ88FNxl9pQ1oYZuZ6+hwK
yYMMCzFhd1dKArmCfn7pHNDINTVunw1vHanhqP/AqXXtLmmJgTcG1PkofCdC+vAAcvKTtzw2Vrju
R4XG1v7jCD4lN9KHyIGQhx2lpG59S2zxq+mcT2NwtoqxJbehr8/jN6P9eNUzLWFAQhRzhml97Axo
9tW4hrc6r/RboJ3tDg/ur7nEdJXq6JOKhgl9UVoMcA1zNQ9APgsUGjNmA3S4pzChMKjmk0GaIBeZ
DUcG+M1GhA9lIx/wyznMjIK5YgaOp3ROZtu3wFvOMd88qP+tZ4bROTCAcKPbSoMe08qIaxydH7HS
wNKbOIZohWXABWg/405Cnets9OA4lDKk5pjvnM5wd4mY74MJ6CSxwlUoX5sYWkwwfaiqczeExD9n
Rn6qETW2BVYGwM7bphfz2nYvYGfR1CApD8d3IQxrp4T+UkxUXtLWfLfUxK62wJcUGYqFxE03us1y
zFDxS9zyDm4IJvX6LHWprIDFdAtwmELJe/o347A0WG1MEW3F5KiH3rbIXVjso2uXLEnMXkMUJmk1
FvvKcWj4TVj2TwvKrVTOH07nOKc47LvHHNXvNH0jkIiuOTmHPJT3GZHhXhGk3ANtFO0GFyr6MMnk
tVSKjI3CTUBdywTsAC83SAuyfDhkd8AFs53lGLceK6b3zHrtaylus4ASvf8gGPGvolvYXIiUFbHX
hoKfOqQ26qealfvG6SKxLZy6fqrKQtu5UQWbqQTCaCDo596FkJEnXyG3j0TPtrczOzzaLVXyVJ2b
ENVGFkMoygPNOg1OcnU2QcZiLDdN15tYiDI2IToyuWUq2wRbhcGEc3AetoGeYGNICUtNnG7ejaFM
DnPTA4t1q0+XJp0JQycemTAgceYsO0YxSZ7DTGyoysbomRjBcgXFwDgZAPq96FInLJpGObq0eOPy
UA8SvZjb1yjnE+0hQ3uyslvd+gq4b7T5H58pG3O8l8sjrv98z5xK+yFivsSOuHC05L+Fo+3EVAcH
qyEFkLgx9Lc1dPRIZMf/xd6Z7caRZNn2i6zgbj6/xjwxSAZnvThEifJ5NJ+/vpcRKNzKLNxO4D7f
FyEb1VVKURHuZufstbYRjjzOG3oXnLmsL3bmBCfFrJxRS35n6l++/yluyAdwB3S58rFljOrr6BsM
XhUqnKtNBGtnWB46i+JmVX1xzYoxv//+xbOHgit5j/hcFYdByB6V+Wje0DC3Z6XSPxQAyFtmiY8+
csrLMOFu9JdUHVvyTk8Fz8c7Mzafvv+v719mJ74PhuiPNTJIXvhJ8j3pmzOTBfaCBnHSJtK/qPoJ
uWh2MEZfPZdz9lOOdb1zTIHPtesIr3p5+Jj3c3zwMv3R5s8SEqt8YgbJZs2IU11hCHIzo6qey4Ck
v18uq74beS4Q06c5dea/MlJhgfur5duTZvK+zYAmMHDS4Jz4wymLbq7YE1psy2y8FlSzbUmFtes4
4pDGaY56w9Ejh2wnFGbI4kH43JAWQ9ygP4ECChnscvK/717q/k5o6tjZghPn4vAxUg2aPsoNknBR
t0a01tlr5Q92L2t2F+Yd70YiloyzLUMt1yGe6HGRU3rwZ7Sui4fMy82x2IZUhJC0X/D7wRo6lK8d
swD0gPn5nokUoBHl89ceF77fNZdZMX6tA+ZsBEg2fsWAmi/2je4NUBy/mEnOJzTAzTwyO9GFp24p
1mgriL1XPJvjhkH05KgHbK0UAxDusc04OyF59a9kZYPKeK/9yD25ke2ceuRzfJjiYGO5PC+5VvuH
tpnp9pqxJAWWj2e9fjbb0nrh1AFdryY6coW3Qs0TrnNPiuvgzOe0ssrDOIYS+tbhw2L4h8WnThjh
3B9gK5z3U5zsPCxZ+4EwFDTbVGG6b/7E/I2tEumhQJKCI17azHsrSC5GnSXniQ6R0eoYzTdUkGZR
c81LUWy8CBVNwTm5BtG+Rc7D91eumab+rmmRzDNEc8nQ5cgqmwZRXVFuE9YYK6vIbxz/ycw3/XL2
4gbP7pi2fOri6S4Pmj1ymvlQ+XZwinSAvx1FvROyTO8mtqwzE8xz1PYnn6juB8OsU5BwJ63FCGpX
egIfD/0lzG2Ga1B1r36LpFGN7Rc/6+q8jNVr57ra/Ll4D/SI5EfL561fT3QyhMZnkPcfi26QnDwK
FKDLYO2UJU6K1BWfEmbgfsUcMtS/SFTN2C7aVT/b5OhFIQ5zkmaP379kTvGLmlZyV2Tc4Ssfg5qv
ADI7+tWC9oLnahtNNiWrGRFpNrMnYHS0f8N6iPyPYly6PQP0FICAMIK4J7Q8bs0EtDgcrYtKZU/l
oh8f0pYtyWBlVImq2nyIjRQNfnvlW8FDfaz8O0lqeF1TasMBlEfuxMwFuBbLa2L1D3w60AkXQGeu
7XKjT5fsXtFuORJkIrVg2me8seiLkBmPC2XPztRdRMGC2DDFdpD2/JjMzHPt6yiL5A/oqA1qmAGd
brmuVevJiSjgLcNT0NIDzf1r75rmc2wvoM1ocQgOhqB3o640l7W5Z1/DfZFs1kF05p/ebH7VDI12
toWhmZu0i+HBfsJ/nLSFvBkYWPfc848qF5Bl8j6r2hg3bbqNyVxtTMDjXXVkgevug4r9cad0gov+
i5PN79fnbEBtPm6wokV1tRO5a1SQ3CpexvZs8RUEvLF0ix2UEJlNdgrcHqyWknDA8Rrj3iia/mRV
fIkCDGQR4x2vdXhSKdrRMf+fF9d84HvXsp3q5W6KrfyuVsmPinnFPh5Sua9wDYQOqWdDjHAcY3cz
w+yxX/LTqdNupjE1X/N5JLcd8oCJPE3s37fa5xSlWHoHDtkpqqdJO59kxzDJ1h4oxkLHprkb0JWM
WhOlfVFdX58K0e9TRFKWNkoBfLHASJBMIZuagWZS5RUcdT2EI8Z51F4qa1B4Oirub9TJrhrnK5cM
q2M/O8kov0iCJRcuyq+ugP5sq4GxG2DKJVsoEKKuu75NRfEjnxBktHHwpdr02U6j4C1ojZlikoml
d5jNu7yf2kOk/PU4djBVFBzcmpxRcRp12aWgNXPT2OlhsMf2omqD4hSLUnsb5xIWQ3frYnDAmAPH
nXfZoUMbvSLDXryhPxeIMRUFTaHv3KeRcS3qzP6iQmKVMH2rqix8LvPJOqc15sW0YmrSLgq81I5y
NkL7nuMw27wgeV+WwxABWwjbzMiLl3/qlJhFUrsGEMW4U/1Qf/HHfVsy034dO/tW80lZcT5Y7hwa
l1wWSjuzJspvSt2cZcXMF61xYhRNIQMXqbxEtuZPVA0VobIPCY2ax4CuF3wZ3fhIdzG0QMP6bGqy
u1GIS4hK6M7FMbPolHeLTYy4mMOVdKAyoCu3Kui23QLAKuhnpxNW3SwvQIHmD7jjSp5yaG2ijavN
chOKuQLVXKadc7G2z/F1PhYy0mz1NGzBT8/Y5sAXCi4qQzrYJy8M0ETzvea6++gWeKMRStYNGBEP
73DT93OzCWvkjjORc38a74eg27ctzrxA2/NotKtXnmXsI23Wq7RjT3C5MLV1z9L+PUOb+Art5Ju1
nc9E01fH3daQFscpy+/WoXb59Uj9UJD+NlnoOkw3DxnavwD9n4sGsEUHCNVNwFX93IoUWCbiS4L5
hodNv0wHT/sElTYLjtoxGGvbYKK9gxQHc7Ko63zXRFN0HlCKryPOV3yJkrXS7kJbWww97TMMBw5I
9lTekpknUxsP3YFRKF9BYyNbehSC8U12FWNeOzGJqQMVpIx3mP5/jMylD6nJcSupI6h669GdLOz7
gfDXft06zJdxaFAvx2miPTYmiedJt0tWhLzccL9ol2NvY3Uc++gOXq/cpf62JlGzN4cgPrDv2ba6
jwd0d+Kyz6w7oqunobQHhy2WNWp8pDa5xd/NPgkxEa9tnlzd+uM5+m297XUbUEYtECwmmn7dFDTq
zqCIcSQv7Ahr3fjSUytUeCXrEAChrDB3PJHrW2n11brsWdj5TS9vhTFTeSHjfaI7i4DZ3sVAi5FH
nZGte42UbjjS52CKT6g9anT/kTOuI92HxE/nLCoaklqqkhbdmZS7NnGnOL2fGcfhAaFZydLizUy3
LaXULnm6fynUTUxegpasX2j7Gg81VU2TzcAV54zNoNgfan44qMuZ8pYnmqa7zUzhE2Qf+wIqoBqq
oDxdCaW7oSLdEgVS9FDp3ihDN0gNeqNr0CmFh+r1T6eLpmobvJkAMviurqEadSEVvZH4dDMeQ5TM
Zh/VMNNqjIuxC3nNsF1aSOjDLdBxBRwWE54jmEkHZH9wuCyuK4dWLJ96LKVJC1XTmFXp7qy2o0UL
i86PlFotR/drMToMLxaVW4Imei7mvEzI49A4B/dG9YPNam1nUNhFfZBa9aP3p5WUZxHOuo4LF2WG
BSGT7y764jk0HDmBehubHpaNlzwY1IMlA8MIi8KwSDeHWcy88Q0zG6RUjMk6o3JqxhQHmrQjawlt
9ejpJrJBz646aICNR01ZyKBi6w0soSrJ4Th16xve1QMGVYdBDiOOwNczPii3lRFXR5/HP6XOJud+
EvSxbkrL7IE9cUUE42WO+eb6wQ4Md2MSBfMwREaEVyGD8/XAN3qj979ZI7tNk2+cIaelDbuan05I
6u6spP2ow0biNxxQe1voLiuq3lxr31L8xgzzLTE6gAnvyTSDiSiHQzdRjRyUU/FTo/vjIMt7k0OB
OfVk04v+eZos4iFTg/sEMiKlNW0EnV9R3oA6KRmW/dRDWupdElvW+GAFTF0jrk85TcUvYQchbU3+
eZSSBsyi/u0T/2SYh6+En9976wO6UZbX6NY8U/fnNRTpYUKM7+IEMcpCNIIBckEfUkGHMipS4hFU
mk2O2HOoa3E20NPX1nxIHRO1iKtb/Bbq/NzwQxgxnefgQ7rtrxlIZuFr3YY06OZGc+QDxmYkRILu
6kmU4C1WRb8nrJ8C4OWYdEhQqBccdc9g7OUf9sAKTTcQmlQR+uWhy1EDdNP9YP8OjOJx1L2FKAHf
mvBN5qB/tgKWMkX4iJiV+S5yFJHGuOKpQfRY7K/VzFbHNqaHbDEf2G2m2zInt0ol57FU1lOlexUT
/ReCMRreQ7cuCt/86HUPo00hY6abGZeUJQiHwT8GpY2cPo6WbnGkuoE4m65xIe0L/BTQ9shbY+M6
jnsmVRb1hNt4fqI2Siz6JbThlaM8Kw4wIB47p8FZCAMwk4ipmLRQlq37rIS6a84Yox+SOk1Wrhcx
L0n1+k6GGB11ayVhlOXMB+SYai1UXA9oF3yAl/mwJOqoevaaTus1Vwo6WlY27nALGGcyaQ83g27N
HHuOgRZHGK/uP3PdrAnFM62bFJ0NnZuW272QDGbKTx2nRy0nPbDPnu7pFNYvgwGg4Hq3ZbV2R570
K7HwxGJ8ImBG12dE6WfeeGQGqQFFv5nrVlAnNt4rlwRSas0EAymLUGlDfJguUQp1rB2snEskBz95
elWC3tGBAlK35EQcL/JURsMNkGY31vP7rGJENd77XEW/moUfj1eZfxgh/Rh7U269Oc/PwYNBGM3B
Kv4++SLdjF7ekLySxgoXHVZVA1egciieXGy1M7KenWWJBSpjH6rcbJfFqPQXiyZtrs8X015e1AiK
m/fwg0nO/jlTPyE5QeE9wZfEn5ieIxDmdhcS0qiL335tBI9Kp/P4OhK9ZhhERDPcG5b41Rscz10P
MlLSEb5hhksu2zR/e6O8YYxkqmFXDFKqar5MHLQ2suFlkRoxFTzpMt7Fmbgf2tA5zknP6RaoxAtI
ZZsm1L0gfIOrGw9p1DPyioNHHv/WIbFxPzgBHZEIN4/sJvjXsknTJYbgZ6SoxO6m9L5uu68K3Xhm
mWh/yLMYk701am4VQtm/zNmFZkWptEk+LBlOz2zQQ+5Xe79MApB0mjpqw6H2QpnTNmAxeSpHw9rw
isePVScPfSnflTtSwDo0pIGSzLtfguzWOlVznydYlfJkbRRuhVxduasORc2mrTtqi1vwvjF4mz3D
vNSyXnajnLhtkkVajK7Z9jbSgxK/RtpZn0nMjiwSrU0BK8OToa/OSV1Cks3BO0T2siMt/oSvVe4W
qjt2rHJH30emC8ngD/Mbaa51TDXgd/L3/5cnmD4lKP93euaa/PrZ/oz6v7QnfP93/o3PyH95Fv3Y
/M0FBgEul3T3v/EZ+rV9j6y0S6bbp0WbcpJ/1yc4/zKkAyNjS8uXPl3b/wefMf5Fws+x/h/rE3Sl
y1/4AZJN7LuJa/MvIF3vb7SIl2N9t4FZCem5EO18aoN2S/MBgQ/SRwlXuuIzipJNTPxtyJoH05wu
o88p1/B9RNzjR+KVx2Fx0GHKM2LrK9cYStL64jnEP/QfP1rOa3NUlf9Z+f1fQXgirAZbb5u5CuEl
42/J/sq1agc3PYZ6j9cvCYG0xiVWPjR2dD82hG2Xh84Th//9NzV1Rcxff0L83YFWSNc2goBt5195
ArQqHNsS5IwSR7kwq01O2KyyLhHWB8ZQDMGRo6sfKOU3NRf9/i7LrSf/6FpsE5dk2xkuVaZuWf7D
D8PUSfr/+vfiA4UzkW5A9++1F0OrnHbGQrxDCbCb8WsVkbiWiIIV0WComIVrsSA3Pvr2PyBG3x+K
v//W0oe6ggkDP/l7J4yDZi8FnW13iiwr4c4jTswVmM597xtMwcPY5uJYbOc63LrVjFuWnDETjnTv
YPzHkhV/4Sl08O7QK96qR5+bbTqON3Oa8TAuHxXJ9/5lcNVditnEipKHgnkVFz/5zJh61c4+6nPK
zVxjHSgGcIaJEJ9PcJrydAWxJZ5vBC+JSVTIj9duzxWHfd6weC/+7Ow7tKb+YK5Kl0g6CkTYjz1t
T9oEs1GV88J//Vb7ZBqbs2o5WDsVJe6qPmJNAsr2xwOYLaPxiv8FY7zwxgBX7m/8y73aIKmuDLkF
zoir3flXpCQLvbphJT9TETtwWatxK6y6H//wGXX/68PgQgEZAYQeX2EN1v31Q5pKQ5o5b6Td4N7m
7JjHGzO6tcOZKDliSNFuvHBD3CSXBA5WWODUSxyv51cXzWWwRW9H4CXqEO6t5hdzYdX/rB0lLLd/
tsGKEz5kOyte6OoKF9qW8iHYl7TayH4T2PfBKdNuvMcCceeyz1NUUJxXBi5PUdNs4WG3st5NxXto
X5OE3Ou4beuVO99r0ZW7Fgnp++QpS+5yuR6ce6P4hXaxQ1Vd698RVVMngJd2eXmsERu0OywZtncM
AYS73VxeZLqdjV1e7E3sSpRoFXuXIs5xwxIjrh56/zhxdUaCYTy2CU1Cx766L0vCqntwvbDdBmoX
YgCqNza3TIND6Er6z3WC728v25NRY0yfzy2egoDk9KlGhMEywCeW32+95DDx56lBx+1zOq5FiAYN
69fjRNJN0dy4b5J7PnRJfUV7NgW3dnnnAjzFT1FyXPgpUeWS0LkLf7FZ6stUybUg9jNw/mJKY46P
RrDLhuvcnt1hZ9mMJtbqd1yve++fHiXmf70F9Mcn4CjGNZxXlKH/8/8o/poiKhqr3M92hnPOgjdv
fArI3KKCozlllVhi5S6UgPkEjuc7Zh3QXXKdSOZ1kbpxI79fZLYfEEO6M88dEkuNTXFe9+Jy6BDT
UymGzdTIHYc3wibok4a1Ob65pqQG5gsgfC0tto39Q1NEGwy4SJWNzaysQ8UdlyQ7WLHYWnxep/zL
INQ0d+zc8i+Pa1fBZW/Jsk1oclga9zN3lyGnnrAjyLQTGdP2fdE+Oyjl5o1hHwTxhTJ6TLtPso+G
cZXl41Q8Ce8hyPFKHdhhZtkOAWXfQtpsfGQM3J/6/J65BdOzDdoYW2c8Z8onS7kbyWRawYMVXIfw
wadU3TnAdi7Ni9E92fObnd23COUdUsCe82YlvzoovImQ6uihRikX8kZYqNj0JYgbhdo77ftEoLwO
o3/467VoaPrrm4KRaeBLJhQwcRwc/vaOT/w4jR2vKHaNWH5OhWq3Xi0BpkrLJLMPmxjWTX6yE8Hn
rzDuDR57mynUcU18kuY8X2RcPRrddBf0wacXIsVuyYCFjuwPrtWfHBX+yofw4siqpbak0EjArzEZ
fK2fT/ddrIhQYlUaSXqU6Rzt+9L8FL7ARSXi6//+JOSQ9Pf3NWcqS4KOOADBFq/tv32WUx7NdpLg
4SZp2/CCoIe5F7SsthCrG2WPC1e337QlUks2GNwMJyiIIezZuruMSdz6NEwpAeuKR3/t/EaPS1l2
Y3+K2LwzFB04ofc5jXhHvGKhzLXp+nXTk2MS2TGOvAdhj5hGTMQfpTgGKf7owFr2lIaYtDcGW5X5
u1l+lBEiOcetOixn+HrLgm8UBTN5yqE+Lw5Nam6dBmfpNcf/C/LKwiOPBBmJ6sAQ8nlRcbLxnWY7
1AsqXTra1oFNHSnfKBIyCMm4NjN645ltUG+E6aW4xLSSoulraamiAtMbno0i26YyC7nn6XkEOZWy
4f+lK7ldleyfWLiNyVE1yDNaLMPsC7H906jgtOHGpIfh2lJ+QvXxZyXnfiNU7W+KvA5WAUskvETj
oxSGPPl1QeQ/EPn5u77eT0znecZuyd+BKM+e/Cx0dZU0/PQGnbup5ja++AEd1YyPHsLckQ+O9F/c
yM0ODVENjJ3DgPWGbkrwnQ4xLpEWJVpe1zbxz1Q4/Fid8dgZwj3xENpx9/UfU0CNh5G0Um9al3IZ
Scw79MvRQcUmmqjzFvHqfWTB+GF4Zx7XqjeroGpysvprN1o1i9qqu3lL061l3AX7polRY6bZfSyN
l8jKzU+cbc6Fv6FV5EU9TZSHyrRa4tbUG34v1r7/aeol7dfJGF9EqjiXdMlXOaX9TlDw8UlP9nzM
w17TW06yk+xGLimFw3yOoq8h7eGz66TdxRFBHk+OzYXyo1dWbeEu7RUvjCr+OfszTmbmtNzh43nb
Oa7YISlp1n6QrYnwY672fBYgY4qauy32ZRv8DpuBGsa2ghDMdqpOg71JJRL9Vie74LZbxIq9v3ri
EMe4T7Z8xy2CulN8ilyFWmjOefs6n0tuk0Iu0oPVxS+2Mc+bGC3pqpzLmzNkw4awEMkorw321sh4
qHKio1M60/r7Pl/gPKVCEtNJHmCsiD5Z6XfbiPHeiuheR6SnCPYiKdlMcpQcYspacg4eZQhCMIWP
9gQhg3VmRfnwGwXYx9Ig64fa4nUEhaQr0CrXrUMcRXRndIWXMef9SZxonWYEv+OZi3ro3IvKq9dl
pEjWLEGw6ysi1yL98vx+xBqbcvseLXxwX01fMNC0yOLIrD0kZtJsZG7+mY3B3KdDf+kLfazIcS6S
MzW3OR82XEROe8on+YDWPuEdRaemqbczjrL4bvg2D5s6i+4nDygmxpa6CaXDSd4oPlv+ns4BscNT
ng2KbJkonqoKvVXfXYOBxw+LQr6SduGssT/9nuw0OxYTMykeC6eKrSTqOHObdYFYG7P3GFbitaAy
e2WxVIC/sddDysuzZDWzD8PhVrezB9C9aTyOPS7MsJWgYFuWfQhjvIt6XhnIxQ6xpWvRQtXtEgSY
K5qtOJO3GYkyGljbnkx3VbCWL6LmzXcokSFhfOZ5bW5N39ex7GJTRjmvTes5hVthtvw2ZAYn4wg/
3Jed4XqUWMfaAkqsGu0zyz7sIQVlEZT+uq31Ste7o6lRrTlT887J+nTPIjhLMndP8sDim0UTbbeg
o/P4dR2FGa0zEw/JUc2KgSEnwLSuNybLmaWrTw1KgZ0M800q0AXUXe2s83AcNjiYREEPUUzyv/XN
dDfVCOJs7hSbtGEoAOS0qpsZyELyu4x8npmOL+QV4bpiIBHKEzpMtH1HNledlxBGSjbzsDFoTV3N
gYRxaW3EX65ihM0LNuqeAxp5CO11FEt0nEZTtz0Cyx7sQHxQvpNtppIjejsqTslE85P6mCbf/wv0
9vaEloeR0Bzv8ZcyfplqCCExTlQPeuMbj22QPVwOm8QyrQ1Xu50cyKEJdMK4v5o9JNkxYbC8j6b+
hSMJ3SsT2mYiR6CrHSpVl4pF3MH9Nqoa7N02tqex9M4WIdVIkplcFkUuZpaPAciPIOiNqZhHMnqA
I3tvHmuSDatryye2AO/5PDsHpoPbelThUVD+a/Bd4OlfHpVVsxMolaLt23wOB7kzaEzns/nbmSOx
UXSRG24YbrkLFaiA2o+ZLMGua2xUDTcRx7+IjuCy5OgYuyM3CsEVkn0kP/YiPrSd663TAWtH3nrc
HJOCQW7mDZuiAs1UBRUA5DKhyHZExAipekZCFhNQ2OOlEZAP0sI3zZKzcFhWtENLE4Uq4Sjai/3m
6gDlCJGodc73lfxI5mx7+UILRndk0NvuLL/el1FXriCtwmM8DC47iVWoDOvOjkJrPaWms/Em1a/G
yIJu4P3LxZMQgHsxi2pBcsneKBa+sfft8EdLgkWPJ4ODlWAsi78MMxdPdDBxe+HHivtKnDLui/e5
M3j0Wwbuec6Tc+pbK18003HKsbeG7WKeyF2b2npER9RgxufO/x3MdkY/9xKeu98uZ5CLIK53+f4n
ztngH+JBOVC2sdF5PPW3kG1wkHDOJ6cmuTIY9XaYXbjKQNzIW7dngN7nOJPGMa9a7/r9S8Zx9RpR
CY7AU1GEnjN95jmhPypdcdfpX77/6fuXJkWyapBDtZbXxla4R0nB/iFmaRrrtDXcbUcu/zy20bLB
20IbeYawujPAgjkHHYw6pOlzTpNL2bJPnuyrTJTc2OWMZbPyMO7VeMsJt/I4m8viRHc3j9thCVkX
NctWNgW+M9veuklWYY32gp0Ts4wsSjyOq5RX7l2sf8kNtZdZVF3iAkXB0ETD3h0bduRufa6MgRtp
UPnrKErbe/6g9IgFA1GJLlgL/CFrOhJRQc5CS5IwDdp9i9PAC57KLhJ3Xh2fU0GtpVFlP/tAFy+p
2FtNDKYO6WgSxuXrSelW/lxmasFj1gwfflQ/mla9hXmVqPdKdmZBfqYdj32X0ZAVBqp8jGIHR009
mnfMq7srTyMwQfqZsxkzTsWZBxIfUx7FAWC1vfeZ8zOgBIpy+UnwqA7G5ZjgRzkV5UwYbHB+Tyoe
Sem1y71X9GTWQadXUiVYFTKP+CVlCsEcZZyWct7fDiFXPJk8aQXb3Mkr043Dso1WFXHhRrdcvNom
BJHT+pO1y7WYbbDrWE7nqcvIDpntIznUC9w5x69RfBYoTw79HPl3Ra28u8wzykOaWj/6+cNZEB1w
teRDUtdnfkgYykXq3EqTqvhUvyIVXs7Msdvnvpv5jKNHT5ym3xRzPTxhAn9WiLvdnOy51zEx6cPI
3qW8ChI66EggBNfSam9zs0THkpEYx37A/FTnq22C1pZOXCc6ex0MTMfmhIxCz613QijnhdFCJ4Dx
yoaI7Hb8gxVNhB49OYj5XjCzRz1h7jud+uYMtncA2CWSliiYg00zGT8VwcfcmN+WqWy3fb8SxvgQ
6ES5QbR81BlzKzyPOnO+ED6P8+LYSotVY9hyOR935khJGS6XmuQP2fWBEDtf9rVLqF3pdPuic+4e
gfdFJ99HnYEP3eILmKPagtk1y6MiQhcwQmlTTIJe5XtYysZLTKwehd5lbpoPiWh+1YwOMSIKZbmk
vi2DqhlHsW9ddE4//PAJ7Yf1hN1O5/gBihlAzTQXkiYYB4s63VzUWzVQMR7a3Z8JRk9zATaAgNKg
QDt/eOg3ND8QaZIglMljoNkCE8hgADawGxmtRVZc5MBeUPMIJWtEpQkFyxwvBsjCotmFmDxuB8xQ
6+CPphtkNr7Wmnco4+4h4mfV1qgryDp8ckDVfATo+QdHvhMfFJ99zXDCm8t6/y0HrOBZzSoY1KLs
u9dIzpcSBCMGxWDntE4maAQ7gtFwm0f+Npl5TQYifxafvIe4VOyKqoXv0KSHiIynHvSjBwFZzIpj
A1BIoumQWnMihPm3GeDI92/taZbEK+gcqsPVgvIWHlT/G2nyxNAIit1fTCAERIL1n+UrtkxIlZS8
btc4p5FT/gLM4kIpg7bMmnGh+vYRqz/7+PwlAoJJgWFcTcXQr8tEk2cjuEzicJ5KxVevOZqi+Mn5
l8A3eA2YTQpugwrgRToYJ+sZnxZ2dLLHtHQsz5ap4b38V6fJHQp6tpYjvsBixDrXdE+6/JLAPuxY
PtvRfiLPu+lboj1F3b5aTvZYa06oABgaNTlUDOOnbZQXAgXDSQEXCQ7+qzT5TY3sYwh8BM1xsDSN
xJp34NLwyzbRWVHCCVUQqzdYjXg1apoJuvfLkTZfZLciEkR7DeDTBABlaBAKICoAjEotfheHS7gg
CuKCThVPExgVUvKtL0N/5QJYVZq08jRzZWj6ionFYWmWz1xzWb35FAQVHQ0gkBxZcs1vBY5/VqC4
sQa7ALyW5ZZr3kv/frUGwHyOarI9GNlsgma7v6pCrzhfG02OdSBkQrNkAqjMa8eLXw98ArvghSrc
e+HaD9Aqz47m0RZNppF5PZWgajbIWgq6VoKw9YqvYa2pNgXelue0amPEeSp5e8cFPHoJCgcF9mhq
No4dOgQpGd2WWAoYwGsNRiddjs2aqxu4U9Bu4Z7rzt5YJjm/Pud4E4PjNWB5tubzKk3qoWBLNLm3
5A1FxBpvBeqzOnfTzWTvgP1GTf2tQk0AJjMz1qR4Z6qOmEF9moqjpe/z2JjJL85GM5M4ZVHA+3TP
2bZfO5o2xHnFH8OGctEkYg2SGGg2cQZSDIAVc6BFXmsV6Z4U5YC8jZprRHJ0GQAdIzpoOM7/wUMM
PTSM/Pnp+R5Z9eI9fJlY+ZAsSHUDHu1JmqMEqPQ0WemCWBqxewUdBlECviw0hYl1+KdniC8zkWoT
Ib1YUYALs8laQgBxUs3FhxCss9d8ZxpDekqNfGr2MwACVZoGDapNNHV4cDGNeoLqOFdEBXMVSUxJ
s6SaKpXgpTwSt9MsmdOwzSZC5a9AC/eZZlIL/7X4ZlSr5fP7hx5axFhU/eA72MT7LLpTiMBZplC0
wzPCIZKxSyI3gGpXZ+5QGuGass0czVdDLvDRqfXoo6sA983TvQRa4tbPssQxprWTOKdS07eL5nDL
byAXMBdAdwbULXg0lYC7NYk5N2PYIbx3d5x/eAC+xLTI1Bs/SsBfZ7jyqcccazzZlZfCx/5ISuMp
LYfHDGzYBh92wYidUpgrM4NjZrljEiSLMiRNoWaPF00hWzSEZTCnvtX86q2c5xa8MtlijC/hW7kc
WoWV1dYoGYiS5pwzgOdOcrF2qJQToNDU6nylmo3uOTOqTJG17RgfhvEfv6ze+ZquLLDqQfPV8Vi+
S6I5sCKEwu0fLiC21dUPDpnblTega2sJriMEtg4B+DbJwBSYWyzBD+Xz178rAb1LTXxbmv2Ogulz
AAZ3NBUuNR8+DZDiCFbprAUetxpmZnoBExHtNUJcNDmgeQtw3uwrpgV0PWxJGkJYcTWJavUb49kL
oZ8TCihCmvRIJBFEqvHkaa5dAW2vmd+/CZD3Wjyj3lk2CLDZvAHFEx7V0mr3J52C/J1pcp6BI+zh
tgaoV5qsLzVjbwPbo9GBus+ZcgaA+I7X/EigYdpJ1loMdZ7IbNP3StQoh+JnnLylL2QOp60f2q8Q
dEShGMBKMtwi5SA9ZjUzGdrvxoRNDXGbh3k0bjPyAIVEoBvDywRpv81qGDwqbS2uXoW3DtJjodS+
wmzUxAHrW5+TV9tgJKN2mvnetBucYcUDwD+E/qc90+EcW3RyqXahkWz5MyI/yJEg1MgQSoyCayIh
AzEXzjXamBAy4l7PtPSsTHQKNlqFTvsVfG1awKv5kCaoF1AwtKgYYpXPK5f6M9zDgKL1oO4MPg4x
AocJkYPLzZY3T3TD/t7vC23dsF9xv8l7myvPxrTZZ3jUTObuvDGT+UVqY4RPMNsOw4M75GLjS/M5
4pW/FmgmFGDMNtDmiVk7KBxcFNpJMYSKoLgX75pk+irT+GYb3VE/Twbts+i02cLVjoulRGWJLXO1
NNemOSntwuiRYhBGRR1dha8h9MvKYDfue+NzFnLVddQ4rkfP+oF3xl6jgIQ4F3bAXiE61Uk9oCMg
D1fnJ74E0XoYZrDkZnytevXmGRim8xCDmZzKvRhrLNKCmC+Ou3FbCQzmLSlplCCWdoP42hISvdXa
GeIiD6kc/87n/s2OYnjy0Ivov7BwYFiopecBNd4RzbaT+ctDS9Iyq6A5Cm8hXbrcIhglojCxCZtG
2mliIjdxkJwEyE5mCoP3qcEeOaTcrbA4wQeIX7Z8Gj/+h70z25Hkuq7orwh+j0bMN8KwDTjnObMq
q7qGl0BNHfM8x9d73RYldRfppgW/CoQINcmqyIzpnnvO3mt7/psJMgXkFFlGignsqFk3kqpS+gAi
GNgy8ljRw+oXJgCWTFQ+b0iBKi6najM1BK3Ei8zFpOzRZuJ6hOQySaZLPZTbQcTfOm9A916hmrRS
POzp+9SZD7G7TnOHXo4q4XS6v1Pi4I6EhVe13IBEutpgZSrwMgLMDBZmYIB4OMDeYQWRLJoQKE3s
QlDpJafGND8U9INzRxJsRD3eG0MUzXoa64JaQLEdDPBgb9B/dXMsOdfSo7hxi/EekV0Zo0ClHqn6
kva/0Ck3XW57lek3M+RFBWanxgwFdAciCC7z+sUCxhNJKk+UvafGeNEFNKgOWnrR1g375vYsBfDz
GLSPCeKnTVrCmwFhDNFdCwIo6GABcTpRogr6YKN9SFrjHp0vkzYAQr1TUcopFwFidWfg41Tqp7EW
CwOlC4lXrFqthZa/Yh7cgydK+o6WtmK8KmlDLiL5UYCMFEk06iXaCMTR5HY7BJbfIjZj29Q42AIo
VMu2bICN5JPWPY/HKUFEXiCy158wyxnHRmbbJOE2MfEQwju+USV1yZKcjb4bLCBCzS0m80OsqXsb
VFOHAhzFy7M1dBGjquIucBk2J5LvFErSEzo1ym/VfvWH6kAezouFt2ndeDTekVw+UkzcR65W8T60
tLmvE6mACcDPYaNPkjNVSuKUJ9lT9VhdCH+6plNBL8kOoWDE6ZsDsApg3LdWEqx0ybLCHbatG/WI
QaudeYbbLQ2fR3+kk6/oEAMUScUaOs6E5GRJ0XmzbCU9ayrN9870yTGD8lBlC09ytnKqwpkr2VuF
jzBvhMZlgOUawXNNktNlAuxC+QsmIq5AbNWC5jI38SwE8AUxPJtlkvllVd21j70nmwIRQeVwO9bV
ezuwAltm8zAka5Q8z1OY4n2TRDFap0fCyG3a/TEvU/rJveSPGRUkMo09OmF7WIPLCU5ZCrAMPZa2
5sO2l0jSzITkmjkGhDMd1JklmWcW8DO915Z9yC9Va+ti5a1y8h393q40lgTQaYFkqCXA1CygalXk
PQIFx7Ke9+WKVxcrbAL1RbLYmPoc6oyP3gZxsZ46Y1v4HjheVhU7t6Ekmk27UXhqlrywFSIDmf+T
whrEJhcZGJwJFA7Y6JM/SUocuLimBNWmmPcZKXRDQHcnRicTxvdGWFxUHUuha4VsKtTRmdGguASa
/1AR+NRKSt3oT48lyHIak9p728hkBIcL7Wm4GHtnPVkFMTWMqsvIJW6guHpV6K8Y48ycGEMXEtCd
3dbJVugB9DxVvxZJ4M7TPLvA87j4ZPksRTzcRBjY1aQgSwkWXxOwANk1C7pfJeOyNj10qxrK+14Q
WGhFFWLS6E0jEYNuhXPM8GQAJ1olkgGoAgOsJRWwAg+Ygwn0yB+lS07NX4IQxGGYHTLxlIaYNpmH
78cYMQXQwfo7fRAMYefGr9nIsCvV/NWAtqJxkwVWNKm+p07I8Jrh5ZRcQ0k47CtYh3byCqoQbqek
ILJ9SpeM4XAbhruyoJ7Ih0dbhZyIY/fRXYdqZsxT9LUtiC5k5Nq26jX2sHr4HgNhtCWNcUSky33q
Q1HOo0UtmY1dh2CCRi03pSQ6dpLt6E48Y+pULAtMkmv6Fu+m5X5zjGUmwZDjxMgiJ/53RpSxv3Sc
zahpR2ooDJoSLDlUGRepYrmdkpOqoIrAm5+W55GQ3lkeqOmtFZrrHMYSAhAeG/iVPRzLQgIt4Zjd
uBAuR0iXk0ReEvdz08LARDJQr7CzGpeqqKrdkGNEDsaXCHJmLBGamoRp6oCnhMRrFhK02UrkZijh
m1PR6LIpqCLIkmhOCek0eNkaVXgVEt+pD2in4amZbBZTPG7I/tH++MpLVBGfIiQEtIcGmkvhsQ8f
NJegUBwBd5YLOhQemHHUoYmSWxCyPgAeSE2IxVNNHZpq7iI3hxfQe+cwarpz13oLVJjjbszPGO+w
/sgUFs18AbbyDX3vqyIRp1UI7HSCesr4KpYQ1FbiUEMTNW9nAbcLiuhJgwqHOB1RQ6O/jEgknI6R
Zkxc+AbYxBFY06XmAh7MxLhRI2jIDTVVD53VgdLquLa/8NUUnorjvWg+kFdbQl3j0dtXfkmx+mqM
OdBXtZvmyqjPx5DGhIX/YJSI2OrDhRfbSHBsCEGW+Pi7WnGWGp5UF8JsrdWPOQ6XqHqfhLjLcogg
Gsr3GDJtLhG1uYTVTra44kh/dSL90TDKjQgQciCZmGZI2sRci0SzVpRxpwm0fjo6PmZA4Gzo/Hrw
vhxlug/qWVSMt65KC3IiVm/IQH1B2NWV8A6LrcL88pswm9vGJ/HHhM6Mw8xDN4/tHFgvL6aNCct1
U6biRsWpiD0iofNUd+BLmjOu9ZkB+zeWEOBQ4oAHCQaenIptuOTbaROiw35Kdg10wj2yvGHJK6mY
dXrT7YtC5275/n/Dqp14jPJzEdkJBV1Me6uOm6dCPXap9+53QUhkc1evs6j6VgwVUT+hu9Z9HxUn
hrhAYEtx+aYTRPMoE8/RVNXb7zbisaZoRgNI7zgPL4jL4SAYw8mdGnvrtT7MPKzXy6ZMv7GrHU5t
bJLbU3Qb9CoaWYE0CzxnqA8ja+h393XDIsdG2t87mfcVU5i2wMAGXMgJ/V2DC3FuopJ3/byH7+i+
OPC8Nn6AWsGF8NJXzCVhInw1jUi/vQ9TDC9gr7OlyJNyDdjgo5bAh1ZL7qehsPdtEcPGDInrJiid
CbCNRcLu03HmTkMIlclx0MHF7l2NZGXMMqKzaEOQzIqlM7HSW4dMoUnPmoXdWtPSRda8sMxNpwY7
UnG4lHk5kRpoQeztomhTmuS95hQcvcU7L/wW2cj9nOTWtReKNe78VN17EI+A/qobOMRbLVBnRoOq
oifmY1WEmK7NkafAtipt06bWQxMRQpy7khFcaCDinVK7KIQOqn65KtPCvJ/qBvTQcEfy4LC0WZYl
16Ng6lNdRsU3ZkNvvFspVYKeBlACGGaRkahiEME8s+nIAqSsT5KvXTogMkmbO7zR1gYAkrhDEHrN
q7pcE0jn7EaKhAxF2z0jQSrrXH90rEg98YI+wqqI5yRa089HTufl7OSz8jVLRgowhj5LyxRS3lg+
M2i9hdxT0EQnLagQDwTDEqXXMhqss4KzZk+nwiNuRg9pZpkSfU+z/4ALfVF0Zr/n5qLXy3BxrsZ7
3aKAsjEKo1ztvjphqm9hezL2s8m3QukzdJuR3d0djbMI/XQmFlOHszlVh5WhVsFaOLF+SH1wWcgi
R61Tns2CrrUTOdFZQWVnaVQxcrKtTXBMENAxlh++VnV87CajX/qNbq/9qegeGsWlxK9bZ5Ew4F1M
NZaZmixlDY7eU1vKhFzF9de1Lxa6qur3Y4ev3GEX3oEAnrVkyEx5P6IPGfpTqcDx6upooQdKsglY
we4iz7OQ2lm3SeFky1Jo5X3WtsQ6Mk1YGD5SIZOrvnfC8qY28Ep6o07+kRKqhyRCFmqA0TCMoTqb
OFwXY298E3ZnwtBhFxn5a1EadLkCPHOi51mMlAy7Yds+C2pU2qg2ZjMnuVdCnFKpXWpnpQzjuaK0
V9Vwq3NJu1Gh3D7nnUm9lacn1B9yuzfmJMNhJynNTF/WTpFvJsEbgmZHuGEjTIo6ZqvDEH0NBrAI
MewUYzLeR0xzz2E4neuRe30aYBmHGTLSQanDW4N7uLaQP0ysJrdiaL8Bqgl3HZa2Jgmt7ZTnDQtC
Um1aPPg8mItYDetHOxge+7I1Fm7ECynwErph1cAdnGXqXkm/y2mtJRkyMAJqvtuY86x2LF0zfwiM
w4RWraezMYfcGW6LoV10imGdbSLzVjUfTUlzEmJ8h8qZGngWWsVboUEU+dY3znIMm2kDuGzahD5a
URzWionqSG0pLzuBgM5pq3NsqsZ+9NRojqTDW/YmK0aKFO/EHYUejC/ldkZ3adVomKkkXuUERHWI
cJH/+IuKEPtT5m/D0EOqbjneOkulALxEPUUMsL9STEVFApS9u6bzCuGvuytw/G+Zj8/i3tZmakdC
bBJIrx+COEHozSzFE32vWiT+gnZgaYB2PiPr2ruO5Dbvp/apYnzoqr3kkiZbNwdRoRd1dkiw36gV
laGi0S6B0Lpq6qZFA0jDMgtC7an30A+g1FpzuVziMcan2mlpwbT+u6G2N4zXzoo7pUdk6Q2jThdv
4LSx8ulA1Eo0pxNWnGiZbbCsqouATh27UIM2I6D6FvBB14fRrZm20e3o5QhiNXZb3/8Z9Cxvk3nJ
h1LY+c50w2KH3uFBEzlsMqe8G2JXuZ80EZ/6Kn53bidvyu6IXa+v7JccrU/JDyECuew+xMiICgfJ
wuvNk2JjiDBH/2DZXrfu9PEjq0NrjU6jmCsic2/KfnJvJlstEUHRKm/ibFw7k1fPrVhxb5wU8Yyb
ee2utEowPC66C2EOp4RbrM6ajqYGgrC5jXjFM+KVp8Y6ml/Ne2iAldNMw+D1/Y/+SUvsB7+ym8sY
usVRH4oHfMLwTx3j0Y6UaRE0vY1nwzAf3QTQEpHDNaAzEMkporcIj3YHU9TIjU3lReGCsaEP96dy
HmA/5PPK8wygQgSk5mlGdi5hTjeJfnBbJEbBWCXzCRRB2cGfSxRFJwIuINN5HCb8wnc5LaLZUCak
2YrgzXCgDvdaYR5UTbdXgFIy/gG21FnGy4ruTfGiEFQ103f+GLLFIIS41QZznoBZcH30NFpkEh5K
17MFkzSjSULJXLS7Wpt2pnz28MuvWhfllsvFMoybvuxvM4sbTLNp3KRB+jXHWUqegXpjxkJZT9hA
aNs26FZkp4V2dtkSFqMqdO/0aNqQ30qFXWoMD5ORWBgB610tv+bRmTbqjRZJBhp5aMu2eOgHGi3O
gHnViala1dbfWOE+mMh5iqBzzMMeQY1Zt5cwNo+F8FB2IR3qz146nTGC3AUJSQ+eih/Su0/gbKbd
cA1t8VKq7OQKLYdGequO/ovvWYxgMQuUY/mAZBf+rnWTqNFDbJJRhZbpaw9irWG6LGMHHoXj3ikJ
WnywBm+NRdNbUYaVORIIKaJ4kxj5AYT+fZcyoAE6fZMYHyOOej5LUT/TuNL2nt4Uc81q0LDk3gss
4OMY4bePDD2bu139zoL27plAcGhVbH3mIKTazbOB/hX9B302OPFVqd3bSXE2EQaoWRniF698FkzV
qefYipFqBgyEqmFm0CFnH7EBeXNX0JNYFEH3LQJJa5kJUjFB+l9cYlMpjW9tp76WJTZClbup0aqT
QkO8qQUddUrlKMLgzEWEFKgTvRpnsH/oWNDfm9Vm8tVq9ONE7TK3VZTIYfpXSfq/7IJY0v53s+B/
V+3rz0ZBQrde6uY//02x3S+ObeFrM2zdULG3oWr/zSYo1C/486AtCwKddGnW+4dNUP9iI3V38KcJ
MAOOhda9RvwZkPqlfzE1zUJGZGoqQ0kchP/1H2/Dv/sf+eWvVq76059/5bzD44UJ0XE0zGb8KuOT
vcjrxyFNiwJCae3fmvABU9++r9WCrBUJaXgnp/uh192HH87Ob5/ix6N+9i18Oqr5KUsGvUgt4DSI
RSDERgMVnHe7/98RPjkKUbNC2bFzsQDBz35639E6/PURpDvwR6vc9++AH8G0cXmqrkpE2o/OmhEu
jVqTnbSY+pJgMRJSh2rt4Bz59WE+x+58Pow8lT8YeHhbNV1rcBiyK2bVcK/Nv+ZYzn59EOkT+f13
saT3EhsJKLWfDwJzwnYTRJ+AdzdaukGYMUJCRa8c/YnB0BB/fCiXAQv7HoHz8udDYeUbmGYlbAai
aJ2g0tRVE7ldRruS/U5WHaReM/JICjGBnxLnjDJ8LFle3xT/TY1LNnID3SMkiauA7lqDwbXXHxWA
Oq2RrsypuWsA1pTi0KDaG69aOKyV4UNADukkFg7XRk73BoGRIPUtSwVtXPK7GKuD9toGE6QGNOEa
IUsWDm5QqO63EUO2hvBIIX2gbfuL6eQvfTFdZWZZnXo0bq1FULcrVfb6QbBMjz2eRu9QNg1qhWBj
jR0iWIxexSPKPrIu0EmNAapV6m7m/6EgJda9DOmNCXklTechcSNGfaw8NvudQ6fJmDPOm4HK2qTI
MgpvPqDGGvp4HTf0ivpsl5HR2ZcOVv58YRpQ1wLCWNurgTAhTKJdZGPIr9/zDFUNxQ+sD8AIPdOS
yBJ8I5BnIz3Z6k3XVll1bO1LMz778X5iqKSQEaoqykI36hnlMr8U2bRsuiHVsa7IKteu6lNGkGQd
oj8wG4vTxDDd1NCaCorcK6jxOWA/qWg1yowlZ99bb1YxIMeMUAODubfmo1lsBvFsYhew7ofoUTWt
NSq/WRyC06R5Mrb71CMLqgFaQ++srLaa5h/ww8DNfbTjGs3vW7ExOmKzkIKFypsdNYTPUrlG+Vyh
g1HSZPeoG+pyhPKcsQ1+7DQh8f0Xuo0nK6le+uEGMt8chN1aCOMeaSYTfJlJGqFU0Q32Xzb5VfjC
UEwrNJqUAc4PW4NOnalGxKjenMsPxHtmb/f1YaItn+oflXZfM45O/d1A0yQ8ESS3q/1waSh3FU0u
OKH4i+YFqi4zOyjsxos0p2+5BIFD2Wl8GMGwqAJmkUa7h6JCA0RftUB7oIEGirXWgnKjyZClzALz
Eq2qbNzrg1Q9QGrT4x1bwUUvh9B1c6tV+r5RW+Co+j6lYq++6im6JLu7qn67D9kMI8K62EW3UvDJ
xm19HrR8zd25UxpARo6y1LtyZzrImOpu40ifaBfNBx4OE47h2DwgWF1k8Tu+gjXdH197taLhrHom
T+wxJnHODFdyMuiSqEsSAg1eiDk0KmIz2eRoiKoc82WMGCEIu6XXM91vg63ghtfaY2ExliocrgyQ
H1T8BsQfoxMLVQtPVZLC2lIOZo8BFlPhMuXmYgbO9B51h9vv7Cqbi0VO/ahO8bLMYAsh0y9g3ZpI
92dTT6JKuNVMZVkJdm/CZXM83gzKNxEQ+x0z8Bwc+P+2/1Vs2e0jUyClwBme9aFtDnlMdrmmLZnD
P7OnPoRtt3BSxD4JhHs4wPsisBeOvZ/iG2IdZ0a3ty39nIYmXzFYm4Y6A04+06Zp0ZXJUkxYb+jO
CvY/iMXnfUd7gwe8R3mp4orsU/DaPGbeqiCKXP6WgFg1Y7jKy5BFJyt+bTsXQ9E0j4NmLxr/1h1U
/K3aLIKrqK4w35B+AZI2PHae8SdL1R+u6sY/Xu2f1tzeQUOpGinzWMQHOsqiw/dV6l+1JcXdL2rL
rIGk/PKXl+z9L7OX6rV9/6nS5Gf/VmlqXyg0IVk6htAsR5cVyW+Vpq1/MUyhGzb7XENVmY38o9IU
X4SpalivqAQZR5is/X+rNO0voCvo8DrUn5SG1KefKstfVpqfbw/HFipMAcvik6mmZnwqmNoocFKS
ccYFyrU18+DDuEsO2UGci4N7Vs7xKbikp/SU81d5Qp9/8PfDNtyLTbrJd/nO2kNRneNQPibn8lge
g3N+VE68Wo7NPjxWe8LdtsXGW/HXxt8Ou3CbHrDiHoJTeagPZGYf2kN26g/G3JuNB2WHwG+bbIY1
E85NtjP3zBeOhCqdi2NxJKbi6J+9U7uPjsHR2pZ7Y5vvx/UP1/H/UAVzQjQ4s9TyWKIE2IWfS6Fk
UFqIXkw9p36iDUtDBxT2/+8Qnwo7zSA4yhg5BBq0WW+RogIe/deH0D4XwvJrfP8SggJSU7/Hdv5Q
oXpshpn/pcPCCrEvZUhJ0p2umRaJFkgX+yOUrpc0pmpzy1Wn95fGhQIQplureQvcjJv978/G/+Wc
Ohq7FPZUOo8Ad/Sn8jIfPb3OnHha+L2NSCveWpO1//Uhfvd9OYStkaRjaSBcLIMn8MeKXGk9u688
fVykjMom8pbkwMvUndWvD6Ppn6ko8tEDqmpaqmO6Dh3Knw/klY5tJDEPjDGJ98yuryCYrxZYFHOS
beCTjx6GLCQT8pP1TrzienRRl+YoBCczBZjifk1ESMQlkqXM2FmegQgSCZSU/fgV2KSRv2WZuUJP
91r2uIsJ94P0Eq0MhnPow2BQungUgZ8ENJNpc0aMJT1EvsJ3v9qjDcsvclBSuu280YZnPs4sV6fH
IeT3amV9He1+y+1/Kk1v7zo3FYxIrGP5kX0oXRCP5VrE5kpNBEJhFLkgrL95MBRnmNmf8bm+NjaK
BgHRfBaZwyZhTl2q/ZaJoGn7T0y8r4GormFGY6P04rMfYQkqu9ngYupoSUOOORHw0HZlsPfTLJnr
CniMoTkHSvU05aIGLRaTNYwiYsIqYNGA13lxLj3mgY6JP5esVbaOHZaAWrQnTWaMlA45K61JfAZ6
hghbKJxRjoL/NwTpNd1GlDk4Q2UHlJ9VJA3PmbsKcqnCoSEj8hZBf0ZXOe7UN4qxRS5T6T3bvCm1
JYjBYh6XqG067u2ZzQ6k7CgEjCpb1715zYL26qbhfd5h5xKVuTdT55ROLUaGqf2TV9Pv73FdQ/jE
fWfoBi/sT7eePgQiR/01LAalfLLGmL1WsopF8fTre/y7Zf/HjaeDWPHH43xqP1Q+MadOLY/DeMFN
o5cUzxQa8kvehhvakdsaj3rdBps2mA7YQeb43xf0cQnwRR5rPZERpnXFbe5ZF6Ii2FfFLy4KdcMK
t7/+pJ+34d8/qOClAtbJYv36dEJySGUpsothEanhevKZF0zq/QAQyRfqX8ucn1o0PzZHtN8tlJwU
02AlZ8WmY/SZS4SON2xT1+gXeUSKj1Ke6Yc/oErnEYg/qtEE5tDMO5TXXWrtRO+f7Mi7VrV6j2b4
Ty7QH30Uy4FCRNHg6o4hT8sP73YCL52C3WUPydWdI+nZJ73+J1/X1P7o3BIWLyhZdBuIxafCIJ/8
KKwVq/++gBhOdW7c6jYEcKS27nVQm32nNUef7vJQIPaUJ7/vo23Y49eKy1tERivhZx/o+ma8Ue8H
r0Jtjii37p4t0ZKG7V3lp/cQL9tDzSRduZ3SZxuVlTVoJGAYiNyIolh05sJBD8rGdsrnZjstuyZn
e+4yjjaTOz0rz3Tr9+o0HVKt2Iu8PttdvGqqfDe12j3xuZnePwwmn8iNdqlgSMPQpbBQpxMxALPy
xUuKnYqfoKqqpTXKHDh34aX1PueFgRxsq6IJV9pkpbLn5SWBMUpHRt0tpqzF732VyRh6hixS/rdG
Gr8UBrQCMjBm4gGDEw0CmPhx/tSQrOiPymIQ4ZsXTmSCkJLRsZsmApOubzEnSOA29+mOhNvQjtby
jKsGPJ9Cu5+acKv6PQbmEnOyrqyZPKhsB91eBdtEFLimIPKpEClzH16q2L4MzPHYE2wmcrR8C+iu
7R5TN1xbXnEb9+mOrPqzp6EgyTD76019Ln2f0X24gKGP1uAswhUZAowcy6dJwSZkVuayLaGHdug6
spH5RWilz3QIFqkCFkORt6F6CEfct275nIynQmF/pFrMIp3saSIrhb6CO3FmCCYeKKhsLdzwun6T
d2+dFucpBk3UH2yDaxm7c95+lzwvMD70D7UYSepD8+fTU9G1t76ejiGyd7nvD6OvKeapYlCuOrYc
tIvtgzfQzXDwfZbOcWjrfTIUt4lKMnof3CJ1UlT14GTK0dV8KPDSXcx1B6nchnSbKv+Ox/VFvl/V
1rn0Jaa8G+hUkFjOddvslQIjRhM9OVV9dnJJU0U1eq9B7siIzeBErlwk4CUMl85SD4GVzlWj2eMd
ILk23BpacYt/cd1FCVbG/K6J+4VNg0vtfNyO/LY8S3ZZ4Z8gua8toCadbuzsjuxFD1WSGbYPZcW4
6qUZg63O8jLTKgUThEXwcAuLGNqB74mLnRv3kGAOGVdSKZ7HBldnbN5HZD+3kXiP4wxlAxtQzIGM
dwJWQUmLnfgMSmcsm4BO0YjxJU9yLmgMiV5hhAU0h5EeHKcynI/05RCYP2jYzmcTiYIJ4IcOOVHn
X+X7Xq3Fs+50H05XLfOw+b5SxFQfVZpfY6+7UYuB3NsGzpLD9Npxr1M/rru4X8mrr8QJ5JZkl2ro
k2MRf4QFaxA+PeYr+Ca6XV9uy767TN0hwGWkcjNCWgenk1bLoK/3FUEvJHa+kRjxLupH00xeAE/c
KnD25vJZGsurC28obDxvxohxiK2LXbOScR8WfFZfrR6qpn3IGW81HTsRnmprhC4vB9R9kD8ZbgZh
YdMQWFNM4PcD8zIN9b4gbiq6TdoGyGbxlJsYrE0Z1qWNxa1fZ2t0ZqV53xS3ZIAfs8AgSAifF9Dd
lFyI5sGmcIVFQGsIKZuHVQFFaTiDcfpkxtlK/heiUg8ebHwKtIXQ24vXRGv5E3Y/HgLNvmBG2sEV
2Y18GDecaHkkq9Ep9xbnVMeohKB7o8TZWhj2q4a6P0pYmZQKoVfy5nYNVu7XIk83OAa/r/L4vXZO
iEBDeMcuax4UX8yJzlnUuBI7e+0F+tdG0QhMCmi/Ju5FfkQTVI5PRQI5hlw83P9mSSB89NHl9T6O
izl++VVL8N/Y83s9jzAUvM8tr3UD74l8QlG/HSyehwJAncvNk/i/rZz/alZIjOLfd2SLl+blLx90
KJrx9JJ+/Oe/yQ7Fy3te05X4/k+370ys+InfehSW+8VkKKq6oAVV2hQqBd9vPQr+lW2pNhseR2Ws
otuUCX+DZhpf0DjIzgXcTJstMz/1tx6F8UX+GV47P8c4wf6npmH8VgqaHwtSF+4U/8PCw9zBpdz7
ueCxFbsIJtWSAXkuKWQvXe5sWszbbWUcVF5aiSzsCU1G+EJeBxBy8tCBnKx1K3rNNRJWh1R7ywpI
9UTQbHj1LDB4GOgyVu1EykScO6uClWUY9t2EdgtJxrmwvvqp/aFwQLA4q7RARhY0wUdsqY82MAos
0ujRiMBs1Rcz9u8dXJBKM6w9wB9ToiDxxvNR0w4siXn2swVkFNhe6QJlyrrF8zqaw3xsSZL0mwVo
k23KAhxbDy4KHUxbksAOXBHEHi6uPkgWDc3Zjn6oSBYQNi4TRiDTyld9nOxTW19iPFtOMVtIBF8C
kkmTiBU+22U14J0o/HJLXmQ33Ob9zCYlsT2MCU9cDWsZibumx09Kve8jZW8hlkIyCucpXlsFH9ax
V6YmVgVOIoQ16BRZ8UptoeAX8w0YdKyZwHmu/Hlmm2LVgENPaJ4C/yYuFJG2eIirbq253muZE11k
qecaoHO1IZ/6XBjax+i0j2ZK1Dy7VBBPqz6Ib8ruOe87FhUBsiQ6h3G8tPnXEUiZWZnWvBFb2A0o
A0MISbMhMY15kWkzKOliRvx8I75Fdbi1Ed8T2HDIC+22zv0d4Sltl85rV6zIxrn4uL31ysQ1i65T
qEwV8qv8po75pmBNTmMyb5BBekqw1ChlTfwKgJiXokpPbDcXXjOCGy0kaoZUmzImds/UniLcRE2J
0pfv3Gb2Q+0NK7dKt60y3RpmvXSqrW0Dy+wGiEdiparDS1Y0h6yvFpW2BRDTElc87EuPoY6WRbss
Q5I9xvuyQ33mpOtkjHBsjfRqHDbn3qYWKSqGeqlx77BNO2Pz+Kr05NWqK4IN5lrHdCYaVgPwKVv9
apWXkvlA6lhXBGQ7+EdLy75a3GiFcjK9+5oUxQ7fZE1OmNmQsKEIqd44JpP3XA7Mr5xbE74jQxBm
EMTK6/1mSHtWwoQKzl20GqW3YxOaQnYlt6c8Bv42MgJcisRmmROMNeYau2dlHqhEMlRbeWw9eC2A
MRFLEXvc7qW+Qyu2iEh3Afiwk476CixlnsXzPhvoxd0VSJwJHaUjQIy3k5wnBcByhLBlvLGC/GjI
uwkKT6h1CzNKN6awV57v0TjhOk31jiLk2IbJXsDlmIVNeFPp0rwWes/I7Gk6uOux+aYm+TV31YPP
BJSMoBWthF0VkNVnPY2GtmixuFewDQNc3RniRJ4t6L0qACoPzmbMrkCbaHoqj8hGj2xTFrT5Kn83
iuDGzAYmGN0GduheEwM8H28fT7jrm4CIWIxrBfGMWreZEmdjt5ih1eK5899xmN6EItk0ebssYgiZ
+LhNF95bqGAPmojvS/ZjoQx/7SL+a7mULY//fbm8Cz5o6gcv6ctPK6b8od9WTIESBICzhsEJoQF6
D3bHv62YjvrFdEw6BK5hq4bFv/v7iqmLL2ylwRrT2LdxoP59vdTVLwxoVP57EIoWdj3jn+npa3I5
/HG5VNE/GI4rVBx235fMn5dLsyAzxAxxwepGRw4H/Ygg61qYU1pNAmA9gXTBg+Nb3YqQtwDYQpsu
bCdXtubEaLvP0SuNBNj4DTgm0sqxM6etMv/hjP5BS/h3/QX5IZk3CAQHFu2Fzz3hBn5mNVp9vq4s
GieJowr4/iVDe8SQJ7aH+6aMUJ6qJAI4DctaptsDgJNkCWkCurFfMDJocjJ7QxXoiKb/SWvpO1T5
00m0HEcIrpNBrILU+vzYZMmjdOSIGo5Y3DlzThEU3yhd6pFrPCmxni2rIKnnvQ2UB2J1N6siBsWN
bk6nsK3KLbEhf9KS+YOriliJ3jZvUdtlLPTzByJwox3DMsrWAYZmlKfja5qoF08tkezq5S7wkKf/
+hp9bgFxiWzwZI7p6K5mgA/4+YijH6bKkHvpemJUtRbWNkk8YPzBUndy40/O9x8ei3JR42YgaOqz
2CXzyqKsMjulOEok+6M+eS7DHhvfAWySP0Pw/q7FyaPBToevZSGzssXnk9nr5aQ19G3WDrTxGUY1
5ZjRO1SLVAUs2KmbogtQZ7f0WFW4sZmm+Hu9MGQoDvr1gr+RyNTQIBLtfpom0o4FrrtYoUfQV7o7
swh/xrSXIQ5Wxj+R62hyZPvzrcmHZwjB8I9BB3qzn6/LwNaxtWw/XfuWc6kbhcIuwUcBP2s26awM
jV0cRyVIb/Tw3qJdtkA3ky5/fW/Iu+2nz2CoTIs0Gq+aZVIhfbobOam5o2RkNUzBKMN769kwppcg
bja56LZDB3mlsWr9n70j/4ezM1luG9m67hMhAn0ipyRBkJREtZZlTRBSyUbf93j6b8H/xCIVYtx/
UuFbccsggEQ25+y99nJVap5k23Dxs4/SNPEytkqReTJH8UHJxoBgzF4mxd9Gwlp44SbPBiXHIbAZ
Gt+B7nA8OvkA8tYMYs0JMLqO7EDV4gcqD/LnfK+CdvX98zxjQlO+FtDraMYu7VgWiM8v1bAcmSfs
yb3Onnw3KsHTKP7VHFd3ioLmWgvoSGrtb6u1j1nbvEIwo3jot5fkAmd17uV38P2hcjQMgKCnL9Yg
N6dxzDTB7W5stSp2KdO6dvY2EDccB+HzZCNDhAaWTNEvNvofRjXcKbN5q/vRy/eP5Pzps7iC/GGM
0WujH/75ieQdQWVDwNMHGxKRu4PrslKM7G4E8XbQ0+D395fjuHoyojndUu12yGzmZZ92wuG/mJ0Q
xJRV1lXoU1DK3MG4ikzgDRGomVg+FUl1YdY7/4q4pmRWF+RBsPyfvHRzqGupzZRy4gh8dYRNno2j
gNSTdMEvAJvvRma8/++3KTjnLzfJsDZPxnQ34aLHQAXDU+TPI3oy+YdYs9tWpA+a2hFGhPopmJUL
7/Js8VrCLvh4aVYI+r+nS8kc6hTk8GF6IIzx+640yAyYWWCHk+Ugqx//8z3SFeIlspVCXXE6cpQS
bwacpwgdXOnWSsrgDRIyrYx93gsgtBFVRYRO6cxG/vsr/31jn+fFJamBxvJyr8xSJ4NWm+MwniyB
iQmRKCanOV3lV6Ze29eU0dshp9FaTMrVqL1j0U0JT9CwXdSvRpRgnLGV6tgkV7KBjw3qWn+ZCLsY
+zukYA54RnOsmqOYJh9+Zkl1Iydu2mwATAyBfhun9rVi+T418szZ8gg8WU32azvZx67wd1qSOdez
gwTv+xs++2oW1DkMe1SFiJ8Zx58/UqufIZSRhOUFZAOuKJUqq2FIb9U2VryxzK9J/EIUl1Z3/B0X
Ln02pj5f+nQHWeqNkoUKcQJUNxFzrKtYWVdYwNagoPwL29WzuYhrGdoyMzo67dfTrn/UYDml8V0B
mHQOWGXW9TTx0fYHwgS+f6DG2erOpWzLNIi1URFLnF5KiaYJydtQ8X5Jt3LmF5Ms0GUTtM7MbJv5
gmCj8lEZZrIQBPIDBf5bRLMqnhTQq3P+nuX6pmheWJ4xJpCIbSoJLoM0dDbW1H5UC1GQiXWnKeXK
RA4XEmq+Tqz+TcsCCKMhsXXEj7GeWvP997d2vudfbm3Zbwkqhoybk01DDHA/a9ui8oIpxiIJQW1V
jtIjqONhREURk+UFdwggWF/6tzTZUgxsBx/08naKtTfDhz9mEozlkqWdXhhMy7T36bvlpzkmc5Qu
TFRZy6nt3+0++V+zkiZK6TV5om6rOMOlZun/636CiyzHQtuhpKpDy/98kc6hwTj7BlRavwQUgybU
zoGhpvDnzfFSG//8BCMkCA3oFvSt+cdp1bSvralRiQv1cgfVok0DViLCtu3Md3sfHn/uiIDEkjyF
ezG+ZwOuMfq77G6Jj48ubVq/mCckTXqDkC0V9czpsmMZ5TBptOa8RlhIKBcpqd1OCMe0+RYKzWuu
02cF67nXZPf4/bD7+1hP3q1EtaOhbkNHL9WTOTmzSg1AvV566rLy9KQtNzbRS34qSD4OHXIDnZvW
sQBu+MovU6d3GpdQmyLzV2CA85yrKtxYfkRxL9aQLPfdc0Hfv0l0XNi5UZInn5q7YSK8D+4tUMkL
n83fF/Xp97MloXCgUwVn43u2JRNz13CcXLAlE+womA/3w2A8qYVKrKPJFj9QgEskKWBfAjiq0qFR
TPi6Wc4JkvVoCSkof1IPc6sMTVTTEZKRogyHl8bBdafKfqVRiSNVbtrbSnrLkyBq2972afEkrPaY
s5xYWr6DxHJj5vyfpyUxGeKiVVvtnpS5dU92GwGThO/gJyf0gT8SNA4IujfvGW7IQ4intjrlp9Px
i0L/j0GCy0DRgeCEXaeoP+ZZHVZdlU0uleSbsiO6T+lwA2eWf+ELPJ9dWZipjSyNiyWiQ5x851lt
DU1rmYVnlppX6LgGa6PflDGzKd/ENVjCdCMTMO1W7/BUoYhkYmIuHqAuJ/H8Erdd5MpY/gBodsS4
DQWut29FRyBgbBHYaFFWLAZn3WX+oemeexLU60UvNHbjS1SqAu5S8pQN8CXJhlS3F0b6MpJPRgrH
Fc60OvtmeXaIABeZl6kQuTfKEQgMzdghgSjRYZ6PqfS3WNXbgoAHv7YOWarRHYzAMqMi06ykpggZ
PZgD8E+838DuVMAABbGiQJbQCQ5GfWFNPVu/2YA6TIJUNST6k9PNr+H3KvRFK/eA/JlrIzOPxQyk
I0v3ZmVc+6HfXZjjzw/OyxXF392vRYlOP5kIsAvF2Ti1uTf5L+lQghsiPHxGb4a30cH4rGyo7Khr
H9Ze7IhNIv3y/+Oekeyw6cdChLzm5Oi+ZOGGtcYvUAo8+GXNCwkG5Y4oxv9ykVrMyXCDvx8U5+sA
dy1tg38QOyfJrfq86oxqg3YSkZsXVgyGLqF1MSnxlW4zhrWXuQj3ZUsXbOkH1Zo4MHQSCHH5c1H6
uws/RT8fnwZnS+Z/amvkHp3sFlFIm13YTbkX5PTOFGiRYEsB0k9rx/8zOcreLtq3HIFVG2o7M701
W//uwk84W4g42GIM0+hYsj/XjWVU/iOeKqK0Y70cco+ciZWJgRrer0F2PRGreldfpVH72Dnj1YB4
FhdAH2zkq29NL8nEq6rEDAM8IFRAyj8yZLtk5FCzUnAb3//KLz6NpbBjcn7BCEw97POP7KXmt3MC
jk/3+8UvgQM3pMITWsZxeUVKYV8I8jnb3y7t3X8ueDIuYYGNM0Qq9AHlfRW2O4Ifdhn2b3Oave9v
7esr0VC2AESplMo/31pqxtVohVypI08ixQM9lY8YqP+kF86A5wWVvx3rZWJZnJmUTz5fCJVuLQgh
WqaX4aOv5ZUNpsl9wGYFiCFSoesod6pOO6d2nLe5gq5W2Jd+w/KeTuZj6qZ0CGiR4+X8+xv/GWyB
iObc1JTMS3w9W5th6KmQtpRAP06MuFWnX0mQRp7fuEo9fXz/oI2vLs45gv0WXlWDKtbnB9Cjuk7y
koIxQkU/wJkGc7pc02m/k1nxkdWhGzjjR6fZhwShD35k9aWMbh29QVFjEHS9NkaOEGMrf6qSjnU3
L/CR4X5IlM0cKADRxQ+iUcp1rc0vNkQzPZSQL5xpY+fhT/qQ3f8o8aYyQyVesO0mcgpl/snIaYtQ
o0gseZilouwsM+QIUdePslSmC5/fl2MHezCL06L6VE+/v9kpGac+TO9eY8rMkpsxRQJtD/BLsx4Q
hN7468GUP7pG1viq5hcHq+OUIqX+/h2eV+O4Z1oQFDGYBDg1nUwE7AljQa4xpd4EDE+I6WFwQYmj
WRAgw1THIVy4aoqFo+fC0lRpcv+OYZ5d15YBrxG+3IUFbHnIpyOa+g2ia5YU1o2TI1zYWcRRahFx
RnoGfm1q3hIY/Jdue/lbTq6Cjxqfqs5iTW/o5LZ9S4QRIdiZxyHsOObKVtH028JHM84ptpHzx9i/
2BB4h85B1Bk+UmTXN6OcExLfQoOYNLCas7IyZH9vzAjlLryVL76sTz/vZLYkLh5lJPAGr7Ue7Hq+
+fsIlBQ7ajXcl7p0J3Ez6uTrXNq+nh9lHBYFTbAq2FS3zjzBtYq+S7G5cqXAa2vVhsUKRr6VQAkD
rl47gohu5Fy0zVYZQa2ryXcOkTN/WMCiccHOL5Omg6grIJsNegDoUslSVAf+rqewIPW2OxD9zIGA
NkiVXdiefrH0miS74l6iocZLPfmAY0sza0JlUq9QsA6WAu1FmSRgQKbnCWgLaCZF729i2GcXdv1n
4a1MHfQpND4kzvbmmWlDGaYpbRUAZEpBQaSAxVAK4JgFyQBV5N+prXjJEP3ND3OeiAtfzFf7L7aa
rEK0toChnYaF1oHVcSwSKetd+2hI/843W0LrCis8EH5Cd4ZQTsfcWn2G/TDVtgDptvU87JW4vrT9
PFNSqY5mYPaiAEOBXz2TjkPS1NRkKFOvAZJPwA7BKj1airF/66cFaz1vumGEHg58DOSohpLdAq+r
+K5SFHd5d5uPb3B7/9O6DAXrQ1gPT5gqPph9OG8OsRv4jELOTVqHpwJVLnkVgmBLG+aX3jdvigmq
BhIR2oXwXqUouyqy8MfQ//n++9TPt0/cJWUmZhAgDtqiTPt3jzdPHSQj4dNLiflhKV6YlRIywtIa
sA5Bd7VAjoK1pk/SX+psvfIWDLD5zsHI2OXluvghdEVZVUQJpmz+ML1Wq1ENmFBrxizNw9xN+I/N
Y9voJTADt1L8cQWb7OX7G/li+mf6o1LPi+IPVKg+34jN1dOusBNPxpjSiwlF2Cz5CUGiP43OTBhw
efD7/rbTcrcAdQT3bjWP41PsmKzguowvjGV0fWczM51ntFxsq5iD8DV+/kWO5ady6LPSM9vrZdTv
i6hG+1XDBwLlVWriyq8scqCY+w7oafKwpjJSk/43WJab93iprQKsaJAMO7/oAEzHPzUnJGQvNQcv
4nC2VUPSi0OgSjhlnQetnsjGsq1050dq+JQFNzHEx5aG/9UUH4zatGChwg4uI/VOiTYQU7t95juY
q/zhmAnxK22ltUEF+xTG5HCQmPy6WEa2Riju47oLkJiPzdrshU/DS/4HbRqmQKSYFE1U/xacn7Ie
Rn1yy7apyA4Tzr43XdPUl8oZ+bcIxBp3wk3EQSHh8MlhP1OP/JqNb77MxjHUJfFYk3wvguGPVgQf
YHzDzaBbzqGYR7mdLeeNhYTuafagtULzJNEHWxLqs02cwsK1Gg1UU9W0boxDCu3ZAiHG2cxeI14s
zYRchG373PTZXToE5bYKOwIbEzhXNBDfWUNJBGprfz84oEGDOrLuhWyt+xl8gZJsmf+8avDlG/HD
aXPTYUTX8zA/RKOJe2zw9zMijeNojIO7RKvpw83o9L/gexJwPLT9VmStTwJv+1OLwzusVgl15DHw
clrvsI3IihX9b99XfvapYXu5wXIz22SypAF2Ini3djghN1QegNEmrqmT0as7w4NoaWkAutyrel0f
yTQi9jo2bgZsPWVFLEelCEx+BsozW79CJj3umj7RGGUzDgttomUnxJ9M7bStEEQJTA7pzK1f7+Nw
NgCSDxgR6urJVtRqjSkM6n3/a5gykvEo+LmJRfM162+iMCOKIJrXowYP2NTKIypmb5YF8iyLYFlS
rgLX3k0+FWPDzB+jIKKj1kxkIdvjL1RbbMCq1yYuEq8wRbyP1ZuwPGTFWyPIkKljE3ipU18LC38F
A6IBI1ExhcSK1m6D3nI2MoBHpaDI3cXo4s1+h3ePaCmim/Laye4KaMVRr1dupopbCFBe1g0K65nJ
uOuf55TKpEqgETHPZmJPW5tKsKt0ijdYCDkYvUdoiooLQJiox3ZX6uZHK9HqzfMjUMxdUrW/7cLE
khEbP4NQe9dCDWRVFExYE6ma6MhIo1zWz6LXtMOQw0LgQ88IyAitHc9yAwUMQl5nekkisie6RyPZ
lkyVRjK+TIZA9E57dR2bpJVSsYV9n+t4g1uMXLYJRhZoOTXpTBzaGfhqnTru+Ix4b9jqjuWRvAcv
RLdfgd8nEDXGa+JDoL8NkDONvl9ygwSM1fh16pOAeOGBZDVaDry0PsAyJGyNVOoIu98gUt9NyowN
Up6+pu28URdUSC4rvBFhLDc2GNJ9XGGJLOxAHCKJ2reb7xTA8rPl4zapHMeDGCDWfgz/zGjLt1wL
h61P/dElikVfqy2s+8K6aoCKEwWOETHSVY3sHv/VDzsag/Cnb4ckvKL/jeOTxJrKdg0adwREjvVh
ho9G8tYKf2+BR7T3orBjAqi1ejdKE6Oiisq10fL2OFBXghvfrTtH6LdjkVKuhTbcpD/CFFhLmoZL
UodlHnuKkWDfJqJAHEIpiqR3CVhOd3VmEGmfkxXdoabYV6ZkjCTDYwgFguR4XV8FEOzL1m83SQPD
GMfVfBw6jZSHTkq3y3TCqhJ4GJDRhyiJvCRw4J3M8LbQdqG57lzqDz1R25DmAfet0FaKm77+rYAI
hwJRyBK4O6TGjT9HBARN9YtGOX0VNMENaRxy33f8d2PVu2X1n1+SuUpQGUlesJE6N7EDyncNMIWW
pOXVTCbiKpB66Mbvjl8lG6gUg9sklb9N6+zBLEn+ZAUhoAvKNQ6cZ8kRAVPWnxrmBM3v0fLCSBbr
0mqNX0OJioUdVUdWG0x4DRk6KMSovIIgabudZlQ/k0C7TZ0x+ygK9R4zxSoqQTLGBDTlFZOa0bfb
StUGL0FqRiQzMHKdj7Nu/Rg8EakoBSX42CyG1zTTNgJqi5IoM89O8TcxfqzeJsO+6FF3xkJQyYc8
2nXxlTTy5tVJZ+TNzXaks/yg1GxezSp6GsGo39CirreSmt+mqJmsmtrsPSutkjWKMYX8dTMg5L1y
bVJBySZU4ueZ+LiGI+WN2kH0cQRJ4XkE1nUq4JtMJsnv2cg8pRn+UwN00SL7yEudCTiNQu6ums7b
TJ/E5sIW6LxepKNhtKE8QobG9nqy4ZBOHRtVAGzeGi19ZXb5QPqCAVIbVO9qNMisSyL7qHOa2Bii
talTp3y+AD8gahJAIZSNJQmmZC9NJEyt2Zd+3/mBmEYe3nN6M0uN57TKEqmx5VQl1ZWICjmJXQe9
52SeiOZBYb2ctRHSXUeFQg7Di2KBLddnl+Pa764BltPiHvz+eZlfPC/alwZOeIQz+DdPnlde2agM
Oiv2csV+g56s3FhqvOT3Kv0uqMp9yUe0nYvcdu1Cu+vN5mcosp2oCCOsY3jrkQQDExcxZrHxGdbs
uNMd8mcIbt7paqMS99aSW9+yYTYt3JIthTMngfxvdn6+cdCViJzP1swsLx7NdyvDHiwn+mOaHDbt
kD3iIiT0rGBrM9Dxk7kDHbZxIRBoBBSnBby9op4ObSg/Yr2qn+ekunQI+mJXjciWRYfuw9LRV63P
e1g96puS9BQik8YQ1cUgHIIKy9+1gV8vN7BuzwixCBNkMxpq+8ms9gZq842Ro/CMbL7DkFPThZqC
dV7yoCyNEIgfhbOXk+rnH0U1YxDNpEWe4oAiIsvHzXAhHyK1ZTeNW9tTfGo8MiLgNzAdd+hDYsRD
IECRPyHSJ8n4BkiiB/vqzxgRF97Zpddm6OiT2mJqbqxX8NnqLhy6rZW29lozQwMkdCaf7LZF+T/2
e6ebmmNvM5+adfcs4GHbMCGVibVSBJa8q7VEJ+hq/B3Hi9FGjgDDx/m5s3v9uu7Lhv1DEz+KpvzT
WseOQODXifREQDfVXTJqctUJB+G83i3rCNRu+PibPkI1QifVo+sZP+gt/6MKS0/TOZ5+/2F8cQxH
y0rBbFGqUNtDY/3pUJhYSYki1CewpIup9Tud3BFs/eAP9gwwFosmoI8/ZejctbOJUS20zVU9jYpX
S/XBLxH9ff97vjiK05hH/mXYNsA19LWff4/R1KVakz3jxXZUPCSyLxYCREYjjLR7qwm0qyY1SCsZ
zJ05le2xr8BbKnVzj0dA3Q29wLgRlRNnaeynZd2bT8KMEjeLr6vKV1dmkwTUwBR1PTuy3uUydh7Z
Z7PNkN0VAAvAZIPMnnzRRPdZoa5Ha6qv9WVTSqLeuxzq6prQOXNrDJQovr/1c/UtWhqOkPjoUUE4
8q9O5J+yuGP7MedzK/QyvXivLGXw8rkFMSErSHKlsiYtTecop3EgyJor2wzL5z6Y79nAWiS9iGuW
VZZNR4mY++HcxyrnSN3EmBloD6Ea5ne9r92ntRM/ff/Dv6gLL/p8C30/x3JqoKfncTOxskbrUD9W
7GZzK7xH0cIelOO3Q67Z2PVka5YkNtbi0Ehqk5nzg/PKhbbCMj99ro7yKwyGMB0FUnROpaJtYumK
GDKC6yiuaI2MV41M9s7sXLjO317Y6YUQ0lErolhkOqeVK3MOaO03rCVc8hhYleOhhn5xCu0HYICX
2UrJK9KI0NbZOZRO4WwmiWYGKQPIsHHYJDjxbc7Bwli0SpZFRYXMr1wTrir6J2VxaGkWdSNinH20
l0BSVJJipHJnEtTUsesARE4B29KKh+rv9gmNksETpgQab8q031Ua4XLVJO++f81fPV+B3ZBaIWIg
AE2fv8wMIOHMG4ypPuPQ10b5gzLWYVoKV99f6IuGNHojvn9mgEX9eWoyYJJpZZzPsReUU0s6BOLP
wqXbcmsFe9F12KuNAgo5YpmoWhCDQVFfWHfOa7I0qCxgmRpldoTOJ5V2Bcd8pOkoUIkQfrPm6ppT
/Duo27ty9tdKQBnPiSUVU5QbF+79vEjHlRlTWIop0qHHOHnKFdAaZ06wMQ8mJzSqaxWkkLVlK9LF
Q+VaxHfUnLPc3Fc9zWALpfOLSNoClP0aNvJNU+gVB1Hg2SK4JGs84ydRG2VbtyjVaIyiWjsp8Seh
kjSmSm+uUevHNERh4yc1inPxpBHOVeiTt4jv5gn3M1GH1Mv7Tdzkq2GE2jg5tJZboVwYluc7TfRL
7ISR0WKYQWP6+YFxoO9Ctewjr22Htw73NSms99+/lC/eyadLnLyTsspnP6yGiFah5wiNlkvzEVhL
gxZBqnlhBJzvVD/fz3K//6wCVFCmSOTdclQs79mt3rFx9ti6Io5Vfn9/X19dCq6pgx0KEBtMv8+X
Gjm2h1YJAKOy5xt0yAc2A89LvkirVo/fX+rv33UyaS4CI6TrDgsEJOHP15oaumO+ttzWGBB+F9OO
iv40VmNug6JI7gLOvqpDrDVhDlAldQqnRn/Nut82EApZ4Hc9sRfXZSv/9Ma76FFchZw8EEgwqKqk
RrQV8rvJnwJu8je1pyt/sSzlK8VkpKr+0VncmEaobu0BR2lkVjeRER9NsoxWC1R4ZS6Gw3Yea8ou
c8+cXaxjEE+uDDWywuKQWJ7J7t0Lj2X5YE4eCxMqbRAE/dRYThetOq1RrrVUyWSmujHpKnGNcRPS
sMIiufIFM1ujQBPIDHkL0MFfq00EGsCGKjRSxNeV7q3rOQuQd31F8/zByEbm5mypptSRB1aFhkWm
U81o0EeMwRba6DbWBJweNaQQRqYIXJ+XWLQEG8WP41gFFPHoSxg6wtNlNZ+K9LERynoRJIiemSge
0n7rI8r5/kl8NelbNDcBPCMDYqicfMeLsywsgozB2FELKdqevV1Z/8pNQrLDuiR7uycFqTOL23gy
uCGz7amH9xflV+c+QRxEHIPUxVLG6XWx/f/7AVaFRZE7ykIPH43bG3TW9SwGN4tVvRXxqzUHjBg/
DF3MUO/k0w9XM69D1qN2Q5YDBGDNegiHu8zo/IOw0ZgLpIFxKZ96YGxXNBPxQZnBkk4vPNVuq1uN
bCooHHKxAUyTC8II+ntoXqkxvYvWuhZkM3hZdRxjLHct5NgSHQkdA6QIRQUxnSP9OvSXvWFTb4PR
aPetglN91ju00fK6s4fGI4+srl/w9E3b3OEG9EQjvDPt7E2pDFcQ6BMX33RAwsvU7WmTEKakGV42
KfY2qIjGY9//kne098smWosgMSF6+kuFMpdrR+X8QjG8547XLX6jzZDWr0k2vwdGdjD6MoNMW/kr
0QRkkNjhu0k44abVdNpiQz1u/eFNM2PC0QeV4OSMHuzcqZSDM/HaGCYIqcEpN6+dJqsVez8inaro
mq5+v63bdJ9G3WNA8CTbpCFf6QWBR0UN43rGUx3zr2UtCCawgvtw/A+yMcGW+aRuCc+I2J91rl93
H7oMyHgI70UwvrSJ+G3/on/2K5mHTTYJrKGDuEII2mrkiBAjCjaGQKc6B8RCN6jc1qn9y4wwyGUo
PihVU16B3qZt/NFutkWCyNwhLZH7wsNdwoECluOVlcLucYK9H2DkXzt0pAhTPo51z3QV/NfaKt3F
g2OOkOBySRBGIYA7oZfMu+JdTsbPv9WUyBw/opnolkUcWKvxnm+mWEmrPmAQ+lCiZj80zgMWUuRk
7W4E1cX8pnygTY282sik+zsZgbiS7xmRFct+Nonrw4Tza9UmzWO0REyQaXWDTYFUkWKYSbuMf6Ir
2SLDB5TALmFb0JxZ2bnVo4pJUaBPpMfDPUKSUcOFogG2MpaaE4JSnwAGxPWJWzq+2BOh5M3sp9aM
K53CIbXFRkFelqYvVepjSrHEsUogaCkIb1aDOUTunKrPBHN4TthAGoireWPZ/GsEHwdE/Aa6eYrF
WSVvrCWRxkbDm+rqlTAFZUDRkNQRE1RAF/CP6NrEJYZwzXgXN9VMT7BFMFI68eOE3D6p27eEqtt+
tMmlM5Xx0FWi3salcj2m91jdwg8FlK9ACLMaHDt+GIriqp7M5qppgG3MVJ/dTk/Km07SMh7beSmw
FYY3mrDXm0w1vQqENJa3Y9aQ+TgWEsYo+ape5CdLDuSLZkfvYHuUrrlnF/5eJZTUA4egpGEeNz4v
E6foboibD5545NYR9+4bNQnTRfeDNDJUDphRiSaqK2+ygBLZzFruaJc/SsYWJSjcxKrV27tAGd7q
Dia5pSDgoVQtV5phbXPL19YZKGJTFaToPAhfK4m5fFLIoCUOud4bJMhBNMvXoeZTrzUWaW+gP3JQ
IjnCGKheKbVYcX44ONj3CeTwCE/iy/CrD91W71WUKTeRPV+rMjF2vVz1Rtne2HXkFkneb9va6Ved
UncbWypkvGF6/H8nm1zQJR+zNUiSbKUFPcvzTPFb7zhFjQ5e5NL5RTcQwbFKoaItlVVsa/w0oSVr
FI9Hp7evVIIb4ZBQfqddD+6oUNaTrhW7PrBIKf+wKohBTntom5fUkQf2qj38EF3HP0PtQYHYIP1k
7VuEuUcFXgsiBtd1TB9RM2abanh/F1WPStAThZOjFsgSy52jWnfNoYhf8qaoNgCbM0LEtT5vVgmz
xwapLbiu+CPBzbgqw9RNKRhp/DfEygie6T1xh+uoTrsD7MF5p8tfwgBc5mTdVZWz//GbFgQWDjl9
0mgnx93tiPHVMIaXKm5zpJm8CjUvdlo00EFy2h1Uju6gQTXpMuDusr7Lm8TZRB2oBquoaFlOwiMd
YB1nCcVOh0QSgbgo0iwWGiiOcPfF0v8x1OS51MpN0vpuN9UkLRI7agzqEuSDlk/v8gaCmtWt1PIp
huEm5UD1bgSQHpKbheKaMg05Smnb7WNzMveVtdcUtx/8DxkZN3nR/k71saXrRP3AHOWdkxNhTPDc
yrSh0iW1dMiPC7eZlVTuYLZU4sG80MjFEQQrQu1w5xfYkXrzyjfxiUrmgZWI0/3UKmiox5ldoHOA
pFeuEf1zAEQWMNTrtvWPvd4gXkjp31exCSV0sohio6hu5cajxFywyF0dvkgInr2Jzo8NtA59ZzpU
WREfQ03067SPgIP5riUVmvFzd2+EhbadM0rEZab/7ILu16zROM0IZljPJQtU1M3bviqOc9KQ64kV
RBHtndDkrtF9IoiZkoiQgoTmf6hT+RoEwT1hHdahSd+70HotKMBvTMU6Npl+XS3x0LETDRstdtbO
fKwmYN1VXG6bjoU/EuPMaVL8MHSo9V1udlfkPCHET51Np5aPddLOawcUVuGzEDCY81VQ8FVZSvXW
4au11e7etnWSzUFwqVp0SEg+2NCLnpFsB/dYDDddSBNODRS6JZzO3CDS7fXogA6PWtTdwHiCTaoY
8k5VzJ/FIIAVJOG2bCo6JYrAbaPdziLJXVLFGXxxdW13PqR8O8GBiQsDyBpZ28R+vPgFrXORybtJ
q7YT8pZVbhV0O9HXBMqdMrAfmKoIK0LE5qO0zR+NgxRRYPDZKDPtPmIG47DbCaN2naS9G8iR3GS2
qL1cw+xCCBo6Meo3VG1s2m97BA/sxSmGO3HgIzUgPxJqHAaJMLqxIvUVBpq9DhWAdbZfUnxChQZk
fDfAsluNcV9uiplCjp9LdV0ZASfngqxHO94WLP+EmzMHF3q7APlktrZDxDRMJNq2zUPdw3ZSI7xW
E3FjIhJZJypZUFMy/DZDUhpkrZK+w1YOQ/AmnHSTtWz+aDLIfwbjjs8QEYcaXAvl2In0kcyJdiWc
jFRpOo8t8WjrziRCIBng52p5UG1UVb/FDEs+ApvAtWYMd6pdEKpg8T37ORI+nU2vwuzqtrF15SOL
YCqkZYeHrr/JZhhO+JCP7HqKTUTK79owOtbAIXH7bCYjbaRpEFDy6kKFbmJZbi1r7rfO1IUbgySk
EISNQg/CI3nvLsuALjp1NBE/GrAdsGZJlryJutbsmG843mGjOSiVum2QGGypEHohZtpVbxW/HEIa
2QgM7H0D5lV7AEQD3q6270x6nkGnOS5MQqKNSzNb62ZpbtMyAoTV+DssadFjbDQP2iwUNDbJR661
7DyduF/PhMp6tg84UE3N4Kq1YPSTBGYQugxUyja3AGlJTW97Qot8RPQN4Qmt4rIozRXuH8k+m76l
mWxGR+k9tIvs7RhDoJz0aRek+XCVapywEp1Eb4iM0djkuy6atQsHLn2pWnw+epo6ZQ34TcT3oPxf
6n3/FBr4G/OCLbe/1ZP4w9cgP8XLsaEz5bpr0c1Std1Mk1aQ+avvOZrr22qooIkhHdpky3JSJtW6
l1PMwVgnwXHiPFMKoKdd1DyEOeXO9BXkS7tRGGwXzs1fHNI4MaP/ogCLkvusnBCRKR+mFA22bOLf
2qp41ZFBFSZpVSUuhz0Vm5dx+I9UaQj/cQ8zko0JSJeair5Mx40dta6TYvTDYHiVhPJSf/asKEV9
DEwK2ekSVTAWys/P1p9GPoVln0346u1QU9MdDaW58AaNsyqlXGSvrE6066jgnCpHF0lAJ8qQc74V
TisSnMvHlg+P9kz5hO3lLdCQoOidpHWV1fKgTMoasyHM5mKKdzKrOpQOrXGLXi1fj7gAXTA9r04/
WDsZw6pq86FEd9YBUUvT/F44NVwJOe4D8kA3bGdIzrZSULJIXlZdO1gIjzVCMhonbR9lL6/xFEbP
1gDy2UqP2K8Z3b76psu0O4qwuCCDP2sU8ixoOOOjMXkeZ7Us8tv0PHEayoClDFdJEpEuRg3eVpOW
P5BP2gYvjUYKyPdliy8uS1cZDgZNKx1p/ElZqxlL0Tv5FHpzWpC7W3YWfjH7/wg7kyY5lXSJ/iLM
gGDcZpLkWHOpqqQNVhou8wwRBL/+ndTqqapN2tw2u90tlJkQRPjnfjzYK7vL9pn0yV+36Z3I6a/7
+4U/P75gThyoSeRFrrk2+4MUu/jFukxJnxEdreHcDEyKmqlaLkJqRkJOQVElFOEuY5RQBz+SsXjh
uDBvU1FBt58bezvQQ0o7oT5lINQ3HmTxXTiCKlvFQy3w5Jg+bJuB8BwP8D/19U+6F39rqnFYfMDb
BdZHhogd9K3BB0xiwUB9Y/T0C6e5cQiYusPKw3/ahbyRpM52mjIbR6TsJHn1yu7Zszh++KaiWZYt
ajQUgXcQLLjY9H45TZIcx96kuKbWm2oeqqOyywfseRxhbCCdIvnCZNNkr84Ds1jLqbn2gDtG9tjT
Mc7+1Ng6+MhvsrTYlU3/zVgaeGrO8D56CVdfKZTMauN9nt3y0kNP3YACApPurT7MggECwcJ42LSs
6kD2RB68bkX8Xpf5KIu3CfozxM/Rj3IJp4/OyIuwW4OedONOzpzACqc5p35A3aEbLtQ1KbVRNr2M
Hi/DDdupHzkH8G1b+z/zzr1lWC4P3WyZm8726t1qzscu4X9NM+IPT/UMOEv51i4oroyqgeTZr/Ua
4qX2tTytPjqsR92UlRv9oahuy/y5MIkXpkXPcX5Yor/frJ+fEssnVmYB8xLUeoQfnhIfQ6A2KT6N
Z6ypEe8UepiH8GYcCNvnuLw316XLrGEq/f26n7kTQMUchDycozwjwUdPg1GGIgG2m8BrXPMYUPZ7
0k0BcrqmJBeE4dVWMe7GYpC3TOOeurDv7mBKYBcOae1a+sNIZHYfzsaTkawpdeRlpNiB733yghvO
LfOmnOmE0yJ5MjhI3a6Tn16kZkrT/bAMLeJ1HhAtPRkRZ5nYMMzMB9lSI0jRk6QwkDLc3hc2XO+/
f/LrN/rHy50Pfg0GQaFwSO9/fAEtczKj9YVhXNXT0bxWZZtC76ZgAiVb/KIJYv7HG/nzGw8CPwYC
3ujECQCS/vnGm8J+phrGCeIsM9l3T3kT5cHw9vdPdd2SfPhU/OkAIPhoLPUfBxbpYOUID1eQhwSU
zhtfUEu70eX8j/v1f3wYwmGYy0PQW0QNP4z/8LD1pTVVQZwsrrmBTtBsZDf/48N86szAuEXYAI4s
cyuH3NCHpyLxZ2B6qItxZU0iBtZE2bb0b3WJG0357PfDklOAb6acvq7Gh7B8RLQubpo+BNAdENFj
qAAPA4BnLSwygzknhzKtf3BWXPbo6cNLuIT1xs0x1+V45Q/mlB3MxQlPdWhtU9eKHVO3dwPNU/96
8H6D8P/8qQiRWpwUaB/hffzRuIP40CedaTtUT8wU1ffZk9ctWQRScr4dyq9hPbpHbqevepQnwwiy
u6Kroc7rg/blQy1tjlxAjuLaH254ZCtQ+Dh75gXcAC8OBKDA2qIo4lNu/XwbNOZ7vjA5yenZ6hrn
sJRQPk0PN21fBetuWnDmWJ0pHocwcSMpq6dl1N6maJkjuSkPrOeXj0XhlsjeDrBPpXAsNBwQKHGe
I7/Cucp0qjpy6Ibcn5TUOKfdittX/pJz557yQjeRk2GjkWnYfpXQBiJkEjQqm+ldKW5KpgB7zMF2
NA/Fy9RW1yYM9+dcoNGbVRovlrcCKWiPg5O2dP2JYd8zDVs8iukyR5/ynGWoMpy33u0Ojh0+qkK0
t/ZQ3qaekR6A2c4716dbz3c4Y/tlt+tXcL91S8F8J63klI/jDy89YSVrnlVvnY2Q066bIqgRf+KL
Gwb/qc6Da/v7AADdMB7tWV58wPbgUaa9M4Ru7IT99yBgy8GUoL2aUzSH2Eze+33+banHt3Ut/fPK
6GQXDqPYicYqttS5c3hfqmJX9T4sXdxbNPmiFiC89VcGzze5mD/RIo1zkIFHo7OuOubOazEMww1v
xLfZpSgGi7lxcIohCmnuuplLeq1Ts8oOec4Oi1W75SV+BXWM897noHhr+tnXflhNZvUU+yzJmDJY
W4tdoWroLlnAfpWRoR0km9IdR46VyXNdDk1EyR9+29ozjhzTgzvVN7eoxWckpAQH14pDw5PnNCni
KWjcnd0GddwWVvo++OcsCDYW9MMHr6u/ezVLvtEt8sa11XwpZ4F5TTrD0fZGY4ufmPZvw6i3a9pa
h7KW7RdIBPfJPFOdO3nDBlKDGeUtHacY14npUMju+624XxqkEDmE47Nay3fB/S9CDe4WHxofda8I
kJ+c1qCjZM6/zHnZR57r76D+yQN/ddoK8F3v/cQp6AThPeiHSbtN0u6+N2t5QkCcpJ/e+V2L6XCB
0Kr8ZD1JiwkGHZJD28stJ56YNHp7W3tMNsZX7GzZq8SbdZKqPTJ7YFLY+M1h9cd6R07kjmN3Ted1
sEMjhqzc5OPOqI3sQcwQka3w1TK74pA4HUZ8B3B+kIXVWTaxbFz7JcRqGyB0Ypt5kXm6Y9dFOfyA
cDvQ/lyN1hivHs2CpdLbabD11lgbbLfiKwKqRd2NKw5MooqdaVB6PWPtjv00/TZiNj/NZhYvpmDP
jP1vo8yAbm3HJzpEXzLVy1Ubc7JNo7nv0n0xYskkK+BteQrEvlY5+0OPp8BvJJ/ItHfeknTR1PEn
FWtRP3fleiuDQR+MNVHHDMSVGpPq0hFZ2ojadg+qo4mhYMOLTC6v032LcJjH+uXMiuIpyFBXo7S1
K8r1NJpoyW2Iqws/+lLn+p5SBL6Cbph3faqOvSWqS9iqEECHuA4aSY+T33bwypu/vCVEVW1XSAIh
q9Gw5s4BRf45UfMDPTHjLiP1sAmDJA5F123YiooNPqLxAHBBRHZvfqm7IDuAIY/0RIyt1dObGBPr
yFZAMwomrdDaY5Ta6FluFcr7ub8p7Ic1l+1XnLgbzp2osaWTxaw5+oCIojk05v6dVk15K2SLCpV2
AKcbH5s/Y+zi2ntOgObSgsvvsqw4Dg0LcgKux6r1CbPVnTEV2U079eLWdPpL7xzDhtRVosvrfJZ8
mqZ1xmlF83WxY88cvwlplju8Ptxc3lQ/+dl/S9Xrzeg7TCjoFeLpKpEFlvY9MNXBHnxz2wU+R6OG
u5oN8Ze/72G8z1szvD1Qsyh4IfzOPu3PndKCM8vSQebF7iK6rdaadiev+xYWuAs4MT9XiD0nK6A4
KUtI9jQjhG/DNvQju6KdZvS2T6rZ3jbaKvdYXqfcOZkGVSpkHzaefG5M5FHfJWvlFvi02I3rA8Ht
zWAuEV9/eBbLwjdlsfIvixAXiU5l2aI+r70lN9JSUyR7Al3VHOiTbaV6byiKMcOS4YHfpGnkcG4Y
r+Pp1uZUL4CZlY1zFP1y9PrU3lr0l3qrwX2vmLE5OcZ/FF8Kv4P8y6DcbxNRmp2Yp/EwCPpUh5UK
Ucxvc5x7CxUj43DBTZ+yS3/uQbxTl+VfQ4jTfFYqSeK//xa/0Vofdil401FP+P1RwT7a1NXUMURx
+C16QxfHeVj1zehKuiSmysLEN00AtJOnmmWRE32vTxbLemMp9xwMjXte5/DFdLqTYrSpKxpZuZ+x
9CVew7q0+Oc8s2NbGuNxtJiNMY8/LvmUXUKW+EiuNlXMReHd0h4bHP/+uT4LQzAMBe9SsF04pz+a
bSYca+ba9dQOT07D8Wb9zhgSW0gwbAF20+guQ+A9Jm51lWrzH5LI5/sbEBzsZ4Ir4dXwcz0M/j9d
UWDNrZaV4IuuOC1Vaj+X5lHRFBxZS3e5vt//sVv/nxckeBlyIvBNCDZ/XjDpGQ3qigvOlU/DXZN3
t4w8QTq4jHnY4J/+BdH4nxf0eQUDPyW0/REGWjaBcCbFxp2IwzEQWCBq6eiNgDfYy97B98aE8e+/
6OcTCdBsBHbcU9gCP1lse/4bJVwuOcsQURt9bsPP/i9R6X9dhZ/tqmQhzri+/ec3GSyp4Uq3pnnP
St+GukB28BgW/P2jfL456SnC8ESHFoLdJ1YCaUDClAWkf4BWwKNCZEOqu4AJW3dpOeVbFabIpcVt
ZaiXv1/5f/xukIGvoWGEJ4uw7sePBzswqbC0OG1/wey9bBLlOAxg0nA/meauWzE0/v2Snyx2V6YW
cROcnHSF2B9dTYREMz1P0PYV+xrlUNjMYrH1lUORF9Vaf78Ytxmf4M/1TLhwgK8Zlyul+yOHos1d
e6oT4cWVZ2dYhFZJT8b0oPsyOIyF9G6JWqnrHbT66x0DSVooWId2QZe+mnhGt+Awf7Aik/j0dEgo
q1rPFbrrJjOJ+REJRzbxirK/uGv33eoM0oKm3V3KSbiYPJqGuGn3OtnOTcWE5b60zfaUAFFPOouQ
ak8Ol7gzpy8Z3gZMseohlRFV07DMFTd4ZNo1zVjNRAyBpNZWWc1P1KoyThyDomI/z7cVk9Utg8lh
U5l0mySOiAXtehubJXxjT85DM3OwagMmU17d72yjf5I8lZxJZpNqMsaSJQPn3Kutm2Bhj9HNLbsq
X92L6z/ahABB09lYVsnw+O1cRQhtWBi842Ar/uK5Qd7aaLpNV6V3ukzLvYG73C/q4dnvhnfszIhC
dsamexztvdsjC5vOzzQR1hM5OnyKMjQOxaEZ7bvRai+d7c77KqOJu+V0daNlGJuLxonAl3e3LB1b
kNLKNuAM/fNvUVkWtFClK4Ucv2VttYpkl7UzdR/sXChkli0NcjIuU3rAnaG+BAuNVYWPwDq23YWE
qUedCEzMqcPK2invkKjWjIPswZ5xhhhicii8Yk8yDureFnPUl90Zq5mOfkvM7Zh/NWyMvN2okh1G
ATxcFE6TnrqYi39vjNphh2UWpzwlJ8XklTeOro0dhjSI9WRfd7Iyn003fdPIZDu8mXfktX+04j/f
l8vFKntvu9ZkHWBHpb3Aeeng5slTHxKs3cQFUHmWhZ5KidJ6dhucijyz4hDSnbQW/IFTUzLrJQW3
dxtvn61eeSBIevEop4+NkacuwyW8FT4g/cC5WdbBO1DseT/Pjr7pK26PEYMoc/PdOOMhhYiA3lCG
VqykMOIsr1QsEocgpIukK+HCMQh7S1KrPTKxpSG9tY5Jze/T2/uq9HoSOyI96/nL7I9VRNGTjGg4
NS9DErxoGITnXDdJZOe4Z4aeAXDdL9lTo5XY23nz3czKe2tckufymSHqqLZeotz92uO6CdC67X4s
NgFUxHNvYKcIsuYhB461rZqGMtVgS+TOyCuH+rV12eYZdYV+mjmR2eR72aLqt1Vd37hquOQhAeCc
AN+JHJWC5Ej3aiZ+8W+SG8NSLBbBtkNxg5FZhXsC9PgCKIGNOskkpe7a+WYSa1QJ+SVfMAPJJvhF
n6n/CHdgb8zmeekXdciaZ8s2ujNVhNvfD1IwgZqgx8BCBAinuBWrsW8LgQQ+d+kWDsUzvYbeYWoN
UpSeNiORtwuZV+w6FYMpzrSc0kuHw04tsXJV2bnkQreOQ9M8hk3+GJQbbRvtbrnmM1vKT1q2pJHv
ltVNXo8nhCfzxfD8b/4KGL4lCxaJJfU2YiBeHtaZ9SXz9t3VLdDo1oM4ziairR2M9jmXFxCSd1M/
iV0/pfedKb0d0JjHSnMaCww4snxjb3m+sFuvqUfBjkYtTFZEFCBdSqaRNOPs/Br6cEab5K5xrWM+
MiFM8tTap2t5sGff2AwWAXej2uZm9YhGsdNF0pwbSbdOFiYIyGqddjonii+cY1JYTpTWZku7Ucjz
kdOh5i60LxoF+mBKjra0ZgKzHHg0PgqCerm5EyUN84Pj3LRXCycwRwYjRAxaz953ysh3tlzffIrX
tsxSmQxJpoVz6j26jcowXbgpiDLWbLunxAVzSGcCt1iY8CtdxbYzMSC0nWtVn+9GKtfOW466YgFE
wJBVA4pbqWfxwjLqc/cZ0FSwXZzxiUwxLhKaB5qA3lrG8DWWlePQ583++nzBHiV4MRWczZyFOyh3
jaNYLIc6XbEHEQA2pVzuNRDJ0evlOWHh4/NsOSg7933fZg+6Lamdf7MK2z6uS71vF8p9lzHkzNtK
UrSQpPG2zrEZW5pkI35Vxt2d/pl0hMLJmBVRtaCQPTVsX15wp/W7MMDzWWPtyJKn1hmMd9fbjE4H
jxT/XTR2AxqIm7+YFkGBBFx7qhwkzdHfId5HVW7KXUa0gX8t+P3d9InjOipG1Y+ROfc/V4ZXux47
8K7oi4tU3DcoaXA5Df3Om8l8qRK9rcrOjAFu6K3Sjo/hbGmuShokzbXKNtUwcI28vwiLIV/G7xQH
q/XFq8avY4nHdrjX9tpHTmNAAO+nvTuRPKSpqb6Ma3aRnftAPjPYSwybBDiaHQcWk7Uq/V7bZhPb
i0qjwOvrbTZ/ax3RHwagFJvVJLy+Tm9BLQFX8olKq0cG4a78PWrUNS+iLiiDjZYFlihQC5Yz/bR7
F0BJzS3t+QuMcpq/yjC2gcrGGOAoADTKbW9gBy2Itt04fhPSzhVEuKQ5XGq+QA2RnmZQRphjgiFk
raxHQ8HkT8qGYqbEdKOEKknkJ6TVZ48XeawzNkgVdGJO0zsQPe6hM4J1Swvgk1NWT84K5j63CvCw
ADk3ORNX3u8suG3NEHX9r/qlsjS/7X3vTXvld43r8wevlZewaesvsLE3mNfzvSrC1yJvrb23sr8J
64EUorbqh4H7mOyTyQ3e8dpgahZ58zAcqUkdcB7/aK85+7YZ3zDSJA9IkPMtIBuIsEGc4vB/0Jl3
YoDmRLKlrJNeLqwXAhfxTGYgYGXcB+HqRjWiENoSDt0wq+d7NNQp8o05Z1EzKIvsh0uZUsAGEjCq
oD/tPSlwOMkRP8o6T3eYsMNzsWBzNtzxmGE4QOfqoWe/cU+7x3FYNCFD70k5wGGyVuh7NTyE03eL
fqyT5fu3c5beFXXnvT8sSmffmvx+6FAzQ291z6Yufko3fOux5LSWkpiYO4THmY5EVVxwDx8xXefQ
hDGw8zyU9O8kaoNMt5Jn94w9Efd7z1TuZUq71yA4DQTnIu7ZCX8+JdqL5PseVSnOYz9fRqSTLQa+
NgZi8lgkZEla775J5MX2oNumjVt8A0Y10+kaKBi0NTSYTdn3BegeC5IJrbsTmiWRmRPrmH1we3w8
7pXYPMjyXvjqTH3QAkFgQrxcyohq1IWcQo6T9KzzEush2oCRZc2OhWCKBAjchpzmY4Ezg0a5Besg
G86m7w6sofaGsEg0q+d5FunTPDSb3+s5juYm7mhlqctwH3YzjzvbqWD2HxmoP/s8dsj4VJ3Df9/Y
i9j6wtiHKPB77FZy15j0xQ2FH8EQyVHS6UGj8G2DzUjX+Y0hiq+iZjPK7UzhAlqmTfr0YqL+MuaI
/J4337Qq3iVegJGK9cJSlY2WD+VkDMpLxe21KaAIbxbPeinVsJw9t2HRDq8El8anA69o3rDT4nNL
Q0bboGyjYhGwd5PksORjdzvacjiUY/vdqatnXvdPa9OoaCh5CQ0lyxf+2C967A4p820wXQ3LaCme
+E+9laOzabzZ2lS5AynCphqp6JXazkKcRv163XIXDbu8ViXPyTqPO3/BvUqt66+2C18c1e2VBek1
I4B7X89MRkr8XZ2dFHSf0lm67fqq2Vt1fZ7s8YZo3vfG516bRF9tK9w3kSPmnElKfZ1FjTL6vWhm
gq/Gab/WKvu1rK6/LTKp49IKt6FQ+PRtl22ZeA4r2nhnbtVKIbgp9qjsOc4cYI+Qr+WRKWcV0GZX
j0e/C1G9Z8wm6frqFgR8sDgzxZrTN6t9UmMKvrXCryYECG+RFDJeU2ZLRmHhsW/IacLzZLdFoGqY
rAmaCY7hKrvVHcxAXWlU9yHj0XZb/7Rm3nM5u/2+Xb3ukip9RZR89Zoxo8E7y09yFhyDWra27tj/
l3revU5mdzch0GyWrvTYlv+6+q/3elRcZU5NTiSTPK6FNDa/f+dcTZC1iX2U1y1dWvP/nufTmOBf
bwbE7kFOEGHGe5HAepK9+kem73PeCG3KRSYjbR04JuLKn2KAJwtOcJl7lf7yp7ASb97gNrFTUEiY
KHzoYfrGwCqk1XFbZ0HDzKH7x3EdH9Wn47pr0pZ2nZsHxIk/zrPH2k5b/BJmzPGaTY2T0TyyYrFW
rlA7IOvyMNnMtqRDA5R1TfUq7fZvCbdXb+7MKaSEpaqwkmS1wGdsv9R2JaJEZOmhmMERDdk3EH83
4Hrzh6HSD1nnDhEmvyyei9t+aINHM6E0LIGJaViFeADm/svy09jprx3dXppvcig5Q6Ds/3TfUMhZ
Fy9evbyYzUwCxhbqkRri9ojYnO7Z0x/NqZof3dH4UYlwPBZyfOuSpHwU9vy1SS+FHOSrnRCFqBg5
7sguidgxqzLubaqvQyutDqAqwy+4hMvoOc16j3B1xStqmSiVbMzNOlFMnTjuzRBk8lwqF3d20B3G
kS5FVdByrKp02TKcJVazkLNI3QSYVwJXCbPyJRt7/9YOrslN+k38tuXlZi5dJJXS59bZoFkal6op
VlAAzwwH+nONk5hge7JXYclX7xX/iZH7Pzf0rY3ZLLJHdgFT571UY/sKPOJ25Kz8UK76uIbFg+ms
4/3cZMdQZCwdwfxkZ7aOJ8V5xjamW8vN6yPWghSjFR2flZ+k8bgQDpNdve7HgYp3l3c7mwMAMx4S
iYfWSDp716x+bOAjouN7uVVJuhtq2URUdC07zTyFWzmLk854mzkibBcMnvvV8Z7DwmGHN4xfoZiL
IySAr1BQYVNJ7exUi23PbhSYHbMjS5YfhFMle6jU09btEemLGTcfB0hnMZH0M08/eHZtHLEi76ov
OU/qs6t9a2t/b4c0f11wyNxlxvJjTgW2q6sGsdJYgSm+3Wau/UrrXnWxYMfHeMj7s3fN67grW7mB
F8OBRaU5r5anj3CXqH+8rqm57XJkStWDXr07Gin7Ny9hOVVYZ1dnHDkdEEwMDcPdEx+DMs/9JCaG
c8Yom1t3ebDUzdBItZeBV8fhZOhDkdbN1gsYlXStSC+Nti+UA1l3fWAxYp+NF2tYuhMhCHvrN4yq
/i7UWVcDyZ86HbyEKyr2qpPjT7oaXf6fRp464ITBka1xEZgJtdsFNLz23RUr2Ck4qaYPZEPRXLBa
d0XLOe3vl/8sSrLcUZBm844haPTReBKYbH3yCnW8NRmvqnr6WTIh2U6qpdgz0c9/v9rvVezPDwvV
HZ2clguHxeyjBtqZYzF6lY3FxVhYp4SkV5gtEFby28FoycAoxouDePTAGJ0tnbxOoWls8QUum8Xt
ut06mNmuVDkd6rUsNp1FBqUdkX8MEw55Ks1tTW8wzmVepJPO74RbqlMVWPt1yeTOc5h2o4NgcSQH
EC95ei4DzcYmXOkd9Xdex6GyCjtQeMtMcHM+VuvA69noXYQE753Kgo6sCTcY30/OXaa+/v37wRDz
6W4gaRri4sVrhH3qI5izwpSbQiMhlrgk5jlY/G3T5mQy6J24lZGVQxwHDBhuc2G8M+sk8YJXbgvl
twMjZnhRncyR0sGyhSf2eyB719e/kjSniLHGiDLPOWi4ob6676K6Sx6nEpO/o+2foAb+o/eJmSzq
G4lhqts5cj4P1rQ8O242xAG5yGh23Rt7cZ2vI7DpbdNJ/vjCPumO3E5D5GiD/+7b2Bbz63jj5zC6
stBtjwlz62g0/PPQry8pbIr75ZoywAvFpKQ2kotmLB8pJ9OxW2LEWPyuf7UV9HhQmBUsfns5LE6g
ToPzvgKEhHhXWm+OyyxysOb5JpWjx3a5sfajbO/VEpa30NfQPPo+PzEijnTZtgSIWFxmac1Hd6of
dZcOUVc66b5SFCRbVT/sJaXJG3dg0k5Hb41vH7KrCvr7tZ2srSXHb24lu4e6qZ8cb5lviQAkmx7G
yf5albv6GQqufXZ7Xpaq8mm6yFdsGjWbVc5cF9tOO5i2lDIrd0sy8M2qHXUMSSztxBLsCVREueGm
sZ15w8nJ3XOODL8HBspvOZcnTNPufdFZJ0Ms7VFiQyj8pDkJUrj4GVxk+WC59ykLIh9uh0c9Jwmn
48SOJsB1cOFwF7XCMSI2eFAS+eGKoByPXuYHuzJqGJIdEN6NKJza96QIg03VmOo0VdwGlDQCeK2y
F4kgfs6MKTlpeJAcCvsnbmX9wjmHg34tfjRwCc/AL1GMhXly1/KeNN1dOnXBgTdVvVGuRZ+3bcSB
rPTWa1t/i+Mz0p7bPq9iOLONbqepuPjB/AZKjDhw405RqyUGXzG5h6WfAiq8iNLO7m3j5URW3HNJ
ijDucxPo6ALijMpFjFuNe9Ma5VNatYLshrToK0qfFBKsu7bhxvayB9VqXAu1+JlfuzX81mIEe9ZU
0MHPREk0GJDUjHf3/3jAP5ud4aWbOH75BphRfhxQOmOa5VOXAnnp9GWUUwfloGnOmA4yJ7+DU7/L
dIt/p0pfzBIKn58k9T/s8QzxPi0yWGADqDW/SU/gav985RRu4YmkruEwOplBzYqdRnm47OcrMT2w
GxJptUMUcWi3MHVRE1bUe+6pRizIGOxKrIb9Y79X0L9a9z80A5c+cHWguGm5wY1jL+RwsUqVRPUJ
ei1UoicjwZdgGSHfY7KuAnfjGdQ1LISOIZ62/a41/eVWIHC3c34h1JZubQ89LeE8vu2H+zT37orU
Mo8SOXUoFTiEAKhw0XcY1JyHNnRRI6tHHHG0egvp46gN7vD1OUfHEDdy9RkMpT2JKfd58fVpHNpH
Vn8UbIWi00z/kRpfT4KsRJ3Sh0B29BFoZXZYQVNv7EH9QhCNdZ8hJABN16tLbGQeB9LWcH1A/xdb
y+qfEmk/hGljXyoneIU+PpDenPWRUd+Fve5dFoYEgtLswbxmuH3mxRm+4AhszUCo1n0LFoVG0dTu
1rMlSj8kYWAT9pOyDHOXpSb5VEWkVcJnMPvsRFdDHWfGP8eUn2eyJFU84rdYtP3rceTPm6P1nYYp
AUtxI/f2sBDjX7sm8oeJF0ay98jh8WRS6/H+9yfDdj8/GsRxbJNeHhqoqD/54LQ1G4nUVNtL3K4d
a+YkyFc1CSdRZ93YQOvJQZFO9+ek34meqHjDUxwgq8UOpNqIkWOUK4dDrccZvF+G6RFO593s+uZu
aOnEdMJ9YPWkkWnsOVihlAdZ+IoNFxrZ1OEYWghJbuxx2bdG9hLqtonswYTgb6+C9OLEvR+4p1lN
7XEl57FxBYQ32JCHcikr4h4Nm5ipufW8Nj4KwzO3zdVF2E7UPehyqY8MkdqdP6xfeN3Io1O1LDIl
TrbhXQ/LIdHz27IQh++d6uJbdndbJHAUisLwj8XcgjeyQWwbFSbMwBtbaDAYrkavXY7pUFBCncnH
0FofZB9O1+kdmyEDEyIQQxGP9UjpPPEUsuGG/wxH8jJ0Pu4cT3dxycukIvpzB931YNrihE1JYXe5
glJRaI+NPz20bjiSgWzqXUiieIvOiTupMBjzCnFXtRkSnNmgJwXs2xuyvTXNScmpgomB+HbdYGPy
76lXPPUwAYhMmzdCwRjWnbtPyc9zNnUYFjjFkUoZFLNseJej/JmJqtqQ3bkxkmE6JI9BM5HRsLOO
bMYlM9P6XsCmuZWl3KqrlcZFBY+sDDvU0POBgxnJ20qpKRM4nkLNzjlt6iaqaPxjR20tUDu970XZ
JPsiVRd1TXeEeWtHHomN0SH91l+JGF6GgD++DSUYFXw8zp55oLU2tK0W/MNONawa4UCcyL5lSYDJ
X8u4yO/nqs9uQ+rlIm8Npx0v8emJIrdTU4P24k19nhqGGMtcZjdh+84P4XBGXtxD0SxHnEfcpR16
P7+jc1Fipb1QM1vp/Hm3eurFC6MkEc7J7vBNIrg6wCRiaw7ltnN0fhHkjspiibl16D2UXn40HSNe
cGRFhtGVaLTJvbKtKjbCnnNgUphAVOER5rP9UlIpe9TQvwMzF0e78m6ypKxo43Ne2sRi4jJPbLZz
gMR+kO8Z1uIDDBhK9H5ScZrCZqdBRW0Z1MFOxYbNfoIbIPGcK1PEum9DvpZxBX7g+vmxAscYj7r9
zpCu2oYq7A+kz8qUOEgHQ5JKN49AEpbJus7+U6Z5HwbLW+qur1r5RzVrqtzq9SdhK/aadvo0hO/a
zm8mK2u+uGJ+8gu7PjkVEfR6GOyTIuxssYnhRHFZ8ISOhgCDp7ajPfNCYL//9/Xs80aeWTwSIeeq
kNDFR+tTZbqLaY8QmTNpK04rvGgbD7pjLzIYmhUKNZr6P+xW/yMFCKMGWhisVa75idtJrmQ2R57R
uC5II9dJguEZjxW8QjcmZ3KoSoLAM333wNuLX0aDpzhfI6R6Yr8olPK1T+EYWC4zmxa8DZTdzQDf
Z+ux9duY2f9xdqa7cStZtn6Vg/Of1RyD5EWfAjoHZqZmyZIl+Q8hWXJwnoLz09+POtW3rbQh3WoU
qgqGbDHJJIM79l7rW9rO6XG5Joi1/fyuARcxJoRM22T7hf2rbqbOSobyiwdCIa3MoFMKXXwXOyt9
1J4HRTWxVNVWdoe/VX6ykV1qlvc7S04dBbPLRprcqmMhFs7qtAH+McKoYdOEhm9H3bqufQ3d/bkc
XChI+vhJ4Pxv9JvgMskNM8CMYyw6JrQ1lgjDxm+GYPZac5/JiiSHyVvJU9TUZOM56Z2mMYKD1blV
vr5qsfOvIndKVo2PnpE+xw4z0j2/I+NVx3o1zQkzAaxrKAftjfLlo66Yrmj7KBS7VrXnlDbtqsrb
dT6juEERQ2v+S0749JK4SuD5uhyLpzpz9WAawytadjOcEf4mmoc7h/ms11BmY5N+GucpUKnbs6rk
dAd1jNYVw1jyBNkkFvLSTMKrFk3orshTD3W7DXV1MMgZIMPQFEAeprRtmR5Ax64oGAIec/wMqtzU
3Re2HXog45ll0dJmUjKeMV5Hn6ipfvN8QSsF9eYvbjLAZe/LlHS09QJ96RAkudrPfnYejn4cGK56
6e2k2DRj/8mX/ZsD2guNis4FqQ5Yet8fMNNnnY51xbpq5ht76GsGytM9GPV+Q2+rMLv7jxeQ3zSG
8GvRbCFNdzGtvQVN/NQYMopIZzecj8EAUXvltR4SkekxLGcrwHyGfGWKAdT3UFEXojYyu09WsF8L
QWJg+A/1mMfc87gVUftNytrfjpCtq+5g93oIOZ4AylBsRhXfmBElflxCBUHO/UlH/jcPs+25S4ow
VxsE7FIq/nTqtV437Ni7MdCTPF6JaG10pXbg9O99c9APxNRup8p6+PiC/yqY4xyXxsvbcf9uzfx0
UCmNxsGXMQZYF5baj6quErWx+fgov7KVKfN9F5Em+kNaYcf9PttsZKfb3EcuRrkNfLwasTEt/5Yb
GuC/4R8kexGQL+0y6BPnyxxG5iV6sNy87KeBcYT4LM7rN6eODnNhpqIZZE501IPkFaiUraIxGB2a
f+OYMGnlSfr4zM1ft538bp34NN1F7CmOe40aVi40HtkYiGo4s5vwO/5dxiymIpSqNtQXs77I5+KL
IUOHQX1yOYtW7ozMsoLUpjoLq0GyrA0rHBfrvg+jc2NeV20x3oaNY6zRC0HUCsNP9iW/eeyXjqVu
oKECkPC2l/7prrDHsB7aRhuChrt8xJ62igmIZyEEYYRABgta/hn28TcPnkA5RemwjKVc++juj/qU
uKNkHAINlBD4lm92HhM424kvcRboxYOXEECMruAzo6jpHp8sJj3ilxZzLE52XmlHWzDKNLyhAwkb
I8oypI/oWTQkV7lXBs2SGzLjQ+tMat6+ZxKDH/yp7tR8qIX/wDgeMVA/kg/tRMN5wi4hmCwKcUxp
xWk1Z1/VPC4bKX24mzKKEoxb7A9IqCC4wI4PKvGb7ajkKWk94RXYU4j0bLI0Q3/g5lhLQ/FMxkQQ
txBE6F6kp6QwuiRkGuPWrsdxE5GIsqk8M1kBFyofM8ij1D0HrTCmywrz9M10B+TH3ShJEh0BOM1q
DlPWEQYGgSN4J7f27NAyjJwgDF1zpekejapOB4sEgnZVqtGhN2OTcxR65m2YP0PhSXjnSy+Ak9Ov
AWiUpxqINoKTzJei0+/rydpnbjJcabJy90xAGbYK66Yl1/5Mb0z3zLb8bUyAUWA0FmmZZrFty0Re
VMTo4qqJ9kUK0AFt0XBS2YQRhMV8Idk7H8Z6DneW/VIZbI2Z5hibtBvKtZ4Y834ckPIb3RWawvKm
wHK/BQahHUqG8RqtRFgN4coX6Z3d44MssAavEqe/Bq5dHXQ93/tpM219BthO5V356EJpiadbyAnZ
m3q4Tqebjkbrhe4M16NJdKL0563XVPpFNoz9yg/JTV9s8wzK2TaLGu9PlM9rpDuPpsf2y690SlEl
vrZ6t1YIgbaNd5qD5TLkvCURedzUuTJP3IjIEdo1VX8jjfAgkW5sE8Wy5KJ9X5nsdg2UZIcKLU6Q
4rFIVV6t05FNjW4yILNngfSMzSIKhm7cF4MexHU870PD83l+3QMaRKAljbWLmxxEs6OVezcUa4tQ
pQs9nbZGpFloj7rywIKF0lBHY1kBfFGEWTuMDNa9GZU8HZN2l/fRgXIgPfEGF1oP9DZNnrsQ9khh
EDTDojO1bB6jyQ8PVjb8SJzQPPWSLr5iAuUjh0Bkk+bIl+c7LcHYmiqESOZMMI9soq8RLdhrzTzv
U5FtK1qLWy2utXvzS82m7zRMUMOk7GyVNl/BYOs3gzBqjP3IR+hxPSRZrSEzJ7/cHqYDfKhgGER4
EF/Q0lA7jHG/IxVoDXbVPiO6ot4VSLZMu4IGZozfR4rak0ka8bmVFZtQLPkDLki2pC+MVZ2Lmmni
0GzN2ObuDisqV7lq9Sh8xDd6MAe/v+z8EBhaRhyT5zJqJoZIrRsnc4IUARt9nghPU67IEq7lDc8w
mi/qifWYpedLr76IreiUSKgrvxPlVZyuu5LRc0fvYt82+gZyRYgabSTPL/Y76A8JL4qZHQYqpvk6
b0S4bQ0gQ8RuNbAmhc9nss9IBIjPcUjbiRMd4iVYPsRyvTCy7V3zWUnxC3SAyRrNXps6Du+Qj/v+
fSHTZHM/+oNbB0nX7XFkQrRAPyiTIvnSJdG6c5pAw1X3PWQK5c5o1qKBHioe6p2ubeNYaV8m3VEX
qSHgamZDGZCMQPZL+iwGRUh75RA2NILyciWq7Xnu55MQylJgoS/iNdJ+rWkamYS84o7tGggDrdg2
8QMIwQs7oTHGDv2plu23j1/0x9XbctI+gx4inC0BFuropGMrBZbpdHVQ3E4dL4soH3lyaP2RwU7U
WDxo1RpYZfNZZWUtL8af94AcGL+Dw/+RbYeY4ujFmeYwADKrqklz6h+Gho0NbvKc5WZ6MDyMsFmI
BmoUxa4niKtWZr3LltzWcujRZM7ejR+GXyRvLmRLwNZ1VVAL5vFNLNOQdnRLe0Iidk0LtNNQNbyg
rVRgiW8+8tIT+tZw/PTpzO6sFvpehL9qGOxtUZjg8hzpr4ooc08tAwGXGJg2pJoL4UuQDhK3bnRW
WXdI0HHHk7MB3Pc1tcwzH/H1Vxi7J24vnsDn9xel8MczZ7B3bcP60cGbzzoCeiWk6EDTXHetRv+m
yoV17vb5TRfq456p+06hqOAVio+QZyY9iat5pzc1ZD/UvQcVQm/lTZKyxA1bbYyIEQr950RnJwth
Pdkg0INXYSO98OnGFxZ799jMr8wmvO9FeTM5pKhXtcleEih5wxdwY/elieDXZEi1dKO4L89COkqo
nk4KMg1jt1WHztG6oKyiEjXQSUlqklu5K39uaOXSjE0i0goIVxjRMe4mlNJrx64Q7Y3VsIsg9W6N
qbtHsSTWod8yIreHSyuHV+sjPYHk2DkInrwfE+I4eogAB7VyYvNcXY8pp9dkXXOOehnCpR6ZvOrO
lxifQ0rixKbX7DtyfHXSAqk5BwjmYeEdPn5Afkna4A6F90B3CD6Gjo3rqM6qSRJOOoylQZaUE9yQ
BmSTbXsbqWuH2E4xyFeJsRa0X5za5Dtr14OM5pNEJjSm9f3Hn8Y5rsvfPg31P7nBlOawUd4vUlHt
NL7t9HWAjKZe9TEYmdl89UPjxU3iE60AVilqwlStyohYI4WESO1dyt7vkLerp375ZnHrN9pDGjbf
U1ySbTUA6YmcGxCNW5k10Y5G6VWRV/e0uNHpGhoyK94AWVK/etH80EYmWnq3PE1b+DauxWLm2oTk
NOmDHpdPaVRYa/1e1JGNT5J0R13FDw7NR0gRWH9qbPR5RxR3e8jN9kX37JdIJbfeHKk1CWcnqcFT
+/E1O5ZNHF+ypYT/aVeQ92GL2oclblzAcsgrFT2+VF4hLX/8+Ei/tAHeDuUJV3fwjC3zkfeHInuH
7VlR1EEk3e9QR9dt6HJ5luZqLzx60HRjIZZq264H2zpgzf34AxzvRpbjw1dbiPrsXDE6vj++Ajbs
z7GsA4TEbDuo2JfC5inXrGtsE9wvKPvaUN4KEnE+PvJyZkfLOZJ4DI60eZgKvd23P11kwsBr3l1N
GUDcZ/en9APIAmwooDE+PpDxm3O0gcjols9Wz2Or9/4c4RI0pGLVZZDn9WXdTHdmmTyWDrA4PRZQ
Fqx2XVd1t8NQqK1Q0LXL/iicS8Bo/gVblE09kQyVwY89LZRz5aIzXJbb6ZP+rvmbK4LFFH8r21EP
j8bRk1pBeeO+w9kqXHVlEtlmY4bY+Emz94qlDrL15gyO/8rAtMGkmfTNDBWgk1MNE2j8OGredCAV
bKuz9eJUntGdzcjz0wHwHXggy7xuJHY7lcjxAI/Jto3tv3mlGevp/Be6O91xCBFHd3NTZJVsfYYk
wJaMbSuyF1ksa38pTkYZ5xsyTVAGRLl9NRMMdOUlEb3mJYc22pnOU55CVpN5LfamG5mXSGYNGE0I
dsf+03vieC+8fNIlHxffBmxB47i3S6hsrdNJ7EHyoGVQTrnSJ8cODPzu63g7eulwNaYNvI3uHsHA
gYpa7MC6Y8FiY4pmiHdUXghjRQrfKMKTj6/jccPm7w9HG5KOBGCi44eyAn/RhpTvJCZAm6HABnE+
9p91II/rqbcvilJuiULGQHr8ZeGdTFLwSrymlyLGG7uXKYxIW8jDK5VGr62j7SpEVpIX+WAvOpd6
vPn4PH9Z/ZaPYDis+EJ4JmX00R1vxOBBWRO7AFst0/WO3bbvgdqtQkgOtsooOtyruEUCVnhsUsaQ
qdwnH+H49bh8BFohNj1Y+na/SLKSXMiqGeYucCfr2p4UucHlgpEY5Gmj0IPPiH2ZaszxJpsSd4Vc
09k5+b1rTZ+J9X7poL19FN+wQEQJ9nrH/Rl9IMbWxMQUFDEKTWg8xD+m+OFouOe7sdWeTZ80HEXm
rG4gyI9iqzkDvYN0WF4ntoi3RlW+AmbcFRF5o2WG/n7pAHSkNe6aut62s9ZT0bqfxov/7hpadFYF
FnmHq7kswD8t5cyy87h2Eu4kcj4PEcMOomX7bR3hKSjm8rw2mFsPPvuELjpN0LM51rkmudc+/i5/
89jwTSIucOjk++bx+olKWoMUZbcBuo49tCg4I1rwvzkEoRWGeCvvlsrhpzPtXChRhU4LLcn659QO
V62yLz8+xHLP//xe5C7gVkQmqDPuMp1jZ/egubVjKK8JHDs/9+JEYfAwz4owPzSj2vaiP3Oi8ZN3
8fKxj44J8RPKgS5sVoPjd3HqupJXD1VAl4JBLsuXhDwfK2YS7WL5+vj8fvMt8W6giAdK6yOXWm6m
ny5h1Wgpmm0iE5Kx+KHVKCbc/N814/OWhxnLTbBUNIKS8P0xnEGL4pwaNBBkVKNLSYIcvPKKSlxu
9G7yzz8+pV+/Mg7H28TwTOHAkju6KyIjU4CeNFJZU++JTuJp3ODf0CycZoSVgtAlNdkg8vHjozJP
+OVrMxwGovTbSZZhKry85H66lLWe+DktkSog1hmEb5hMZ0Nh15uRGFJDZEjn5+EslwzvBxdMfu97
WwtJPjoE9OxMH6J9Mrn6bk5paWFTPSmxgq76zsVUXQ83zKKo/OMsPW2keYG5GSwSztWtQj25lyWi
A9vUbg16EMWsuxB9Cn+jh61+2fjZfOhl84IRoLns3HDdACqhK+uXFwl5Vei3z2NEETtn6OQ6R0N5
XUqDKA/tTktDcT2PJeZJLbwZAUhumC4Pm1LQ0ZOS4JqujECJVl/SfpqCzmhB4qKwG7vEO2h6szI1
aW5sqYXXoRt1J+2EJdnRbzNpbku+wY02WCCxmjA667AW+Lmtn3tlbJz7HV33ORrF8+xoLxbmH/AU
FIahl+2aCE6FCl0I57VmBX3LcWIjekBNz6R08C7TXCfCzW8wLCmP+D49khhLcWRLhHFSDuNa4/Ot
mkHHbtKCYzMzrd5kc7QAoR04R4v9ZtmQqsVVauLWyPvhJPE1Y8dOuyAaceMvg0FvQUsD57oA/81w
+qm37Y2gZk3zAqNDw3cjIt4OuSKuxsJAl9HLCyqsaISNojJr5lWkwEQtwZqY+8B9jWUHCQDo14ap
Mep7wknXlG7wF1TdnhRDsgZpwQVIaizTZvR1tOnbzpYPZz7to31jBmnhllw8AsxNr71mLxM0QByC
sESWo+EGXQHZwSIsuG7T0M9frIVRsMTb0M8Y9q3uHxhOp/sJ78BgeMWFUdXaZafZ2L6F+YBIhMvm
4ZK1ih6yNo7vqdtFUZqtja9GzFhg7HAdaguFHW711jXz8iLzwotUkqyknMw6A5GW68UOrALN6MTc
uDYyJb31SoJN+eVIH65gaLZ76dvEwMCwPQfj0Owtr9/Xyrmd51a7sQAuMNRP7/GLGmuieMyN4RTX
ZeRYQcV+tOgteaVnQY3peg0DRL9yee+KAei/j9ZlWwwh0w82lYhYk3rN0zxgzDLrA6S07gpL57fU
xzZjR/mBLqGBDmdJlZUtoCIIGHPHsGOYzVM3tl8/XkKOdxysk7iO0Km+vb2NYzVgETGAL3qnCjxR
hdu5c4yVXvfPXsed+fGRfrNUEVSwKCnglVB7H63IPE9NmXocSWb1j86zNAbcdI9FUQ2rRx3uX6d9
JoT99UWzcHSWd4BtO8YvEJjUDfs6oXsVWG2WbTI53NTt8pwodBz+AnUnAbvBIbtGWQxcAB0Ffm6G
jBPEeroeh8L8bEb662vWBBHOTpTQP9Bg7tGrD16NX8PZyQPDw0TrT+FzpS46ckiaqbz6+Hr/5lD0
fCib2drQijp+ow9hXlhRSA+Sdf3Bncgd6q29TWQBz/jDx4cy3xpa78sHNqu8Rh3AsLrpekf1X+WK
SvEOiAO1oDvisrpL5ITz0snlEuCDpsxoVoV0q70uhk3ktHowFAN9HaD5TSiebatgAk6MCinRGb6n
6luJtXQPXxai5DBB7uzr5tS302/OkLUnpMEMm2wBd6X6wpiMvSCrETFGopiJol9kgDEdUb2vtQ0v
rG8VUxrPUtD/IqCI8LsVLa72B3bAl2ki8TwVYEe16AoyxeLxBCon+UwM9zcGMAYMK/WjmSJTGKJq
3gwDIsJUY75SaHpQtPZKb5zntCplgAv5Cn5itsJXCzxRf4S8/DKxr2BtNoYg19WJhqEDWER4Xbll
QqNrlQnRBu2YmKsUgy0O8ei1S8QlQmWLSKHKP5stZ18jSB76KHB6IYiNwDHipbkI9JqUFxl1QR0l
9jaqIO34UdqsF5BL1qn00HoDloCs2pMyUZ0PceEcaumekVFCig5tka3Te4RrcTfiA/tqphCgdJER
rBjlOjud3N3kUSZQew+PdSXMQCE1PCUDUhzyhiERa/+9O9b0M1Oyyjy5XezmdxWCaXb01ctkSHNf
RGG2Fgl9ixwycqnfJINM9liujFVXYWLx0zI5oUJBaETLCwpOsdcM+3vL2ntm13jvHo221m7dkpXc
6M0LR1R4p/X+vLAEj1BtaRdRN916Ehd16ApzE7mbyXQkY23cCM4NznR1iEvrBcVod1oJF9kowfB7
a8xvMokbJVGjd2Y2E1Zkw+NpMW/NCmaTbNBTWa5b71Crn4CCAbsZYfbup8RGtl9imnwmlqkN3Ly6
bql/Tk01HJTG8LD2wpiqJkU5VF56TMA2FBETfe/aDlITRToypuY6noIcAd+Qyk2BmepgFdoNVNGF
OXuG/Ck6G2w4L2qmNk5dujW8sYjBY9vHBRRwY2ceDaPLoWrDibBmf1dCO9rqXXEbt0SnAXOiILK6
eo3bj6ewNygC4voHKyIi3AwWKaC2QBKhtYni4sBuqtupxtzPhqxxYuCU0jQyFkhq4j2egPzTGuoM
vprzeph/hJ1x75d1flE2OtsseNAgSoiScbLXNK/nbcysgTQ3a19QORVm7pzxfGqrFmvOWtVjTcoK
cDrb0/xdN2nf1VTfZcpyLtHjoouRwIY+XqL+7ue8W6LI+WN8RJsDOx70fut9qRxa0Pux/KZBy756
nTo8yTVUUKhYYl1O8WkEZ2U/NnqHhl/CLbYVIRLghwu95H9y50ZFDuFFaXTQS5UT5kFmOIuZFhh1
dIUYO15NjWGdC2eFDOEbTzhXWWlBPHvfaY4DJ1bN3tYMpi2ee4a2oFoliEwOlZUma41LRumHjdHM
/fNx6utTt4wf3Nb7gWLth0jqLWUlVnULMAPD0vNStwF+mC1jrgYsQTIp4qCjr6TkuaeyZq0dKpmf
V/mhB6y4G1HCn84jFou8f3HoCxxma77VPEAouVcglFfIdqX/Q2/VWrOy8nQMy3Kvxvg6T1xjZU2z
2vvWIbK06KLsHuk2fHVUpa4HV4N2pfXnsUrcNcogJgujjltWk0E+dviCyegZjdS/GEcCflAMmRvU
NdPW1hTEqywuLmP/efQfCqv5llCVuX41H4Q0bxw9ai/0xIQVZwm8aXnmXZtwT1CG6euy8pLLkMJ7
NvOdzV58Y3fuRRZG6WUx+RNWJbbJZdIoai8cApXm7SYhnwaU8yXCD5a1dlP1HpSeDrehUFkbMDBi
iuc76gwgiw8CJ/LwWfVEC+np0hTvT6aim88lAJRdYeq7yW3qk1z3wp22UaVbH+w8Mj9xjjq/lC+A
yREsoGgQrgM89PiOzaPCmd0Gnc1cK9K06p4wEyJ8hp5Ts/Lm2W6jcVXj9F3bVeJQqQtwJ+C+w1x7
sHi+duQGZ3aKm7BQxOKggAoKjOHk6/j+tuF91qJapuXanWQ4TojN6MDgjuUNWcPqJlLFiTtg0jDs
0T9BXeFfJIvpuIhvwZE+RP4oQQTHqzKzL+cehOssPLWeuzzeKItgyH4au/WQ2gAhtQJ6D8PCyLWN
Fdmu3aYox8tQRYIclxlSR3XW2mwS3BR3EWBjVoeJfeHbCvAf38f/I1/Lq78fdfXP/+TP38tqamIZ
tUd//Ofutbx4yl/Vfy7/6v/9rff/5p+bL/91+8ePsvnj/Etwe/w33/1Dfv2/Dr95ap/e/WFbtHE7
XXevzXTzqrqsfTsIH3T5m/+/P/zj9e233E7V619/fqev1C6/TcZl8ee/fnR4+evPBXfwHz//+n/9
bDnTv/78r0Yuv2Wx6/z92/77n7w+qfavPzXH+gclIp4EwfOJWWYZug+vbz9yrX8semsqO92gMUqf
/M8/irJpI/6ZafzDXVYqVlNUsy636J9/qLJ7+5nj/IPOFZMdfqp7SNW9P//74737mv7na/uj6PKr
Mi5a9def7+tYYSOSo4PjMw2hoYNf6Wii0JqZTRTmMPN+xBuDvEDbFzYLjXbz02X513F/Ps77p+3X
4xyVsF1S911eeKSQNOgPlZ6Q5RTFGjr7/8Vx0DXT7qb+949Vkt3Ut03lORGBWp35TDCTf2lEJXF5
Hx/m/Xjj7XQ4wGJRWBCcfAnvX3dOQnffdUQEO8KisIPn5Em2kmimYN6z9T5oMVzrj4/5FpbwP+/Y
fx0UDSiiYnT69GDfH1SZkdF0TpkekgxOtredtRluuTEy4UCEJHX5iO2LtmwdIRPD9gH1eUesheof
27QXmQ4fAfUVw7iSafNOtksVx5eSZAgSEz8J7KqpAfdULeNYcG3abelCf5m7XlifDGDe71Z/PZOj
xhp6fDOeTb6ljmRggJZrNLMZgLUhZPgWvfjofhCRlfcfX8C31ufxBVz654v+3LDNN2HBT/08Zn9e
4ubWfGhbiHlCuyIf5gTg/0qXA8NfN7/HLX6OhXnvIWSebOt8pCH9yR36vifw97n//CGOzl1hCxnc
0Yi2FqVx/YjsibJpZVikeT7EALSNzwKhf/OIgz5DM429wHE48/e3DfnEtT4WTbQ1i7KETM+OFWGs
8uk58UDG5INqtA7/zbN0GQdjk12yPwzADMetU19DxTRmcJXMXCcfuXeIgQBefUgKppcff61HF5Sl
S2cZxV23aKbYIx8tLcKc/H4AH3fAjfddelF90rPV2qeZ7X/9+EiMB7lWP91Bx8c6fgRdht/zTIL3
IUkyJ79yIpVW9j4MMeF6GOMrUdwoI6+hb5l0zZC7zpK4mwCLdwuKSpRz2D3h08WZTTOEF8d+iguf
mK2y1jwAXRoxEp5xyOD6iPmU2MKUeE8XsSdRFnIy2/FxNHqZDuspn8lDWEcU2uQYeA0w85VdtG28
hMzJhoACuoyYz/Z1pWXESDixmbpApFmfxFmfKE294LovUqyF+iBxwhWJPsYFqPaqKF8GonSFT8Xd
jdK9yhO5sBF6GxpbGZSUMV226lB+VWk0bjVDzTtDg2a3pRVXDJfQvFz2dkUeifC7ZSh3uKS+bwkb
NYepzqlfIZDBvEepmsKsmD1vNs7LSvjRpTPPvkUPw4eRvk4bJN7ndao/ZgaEhBWI2U3duFMGryQd
GM05ytrMfV7fleHiI6yqm1wVCerQ0s3iZCXackBlGvJHBmOhacwe7ubaA8KINLbp0my/NIzj8s5r
bUHre2gagcrUF0VhSbaTzhhbwJ9ipYBq0mbpET6Xox3CuKtzvVZntV7YyHQTIAfN85AW5mQRD58j
bF4PZosMCtdej/OU1syQI5A0yqZo+h2IlRIDJfuDFJ0PDsIaz7OWeOxWw7ZhSNT2pe9dE5USl8m1
S2d2zgPXrebe3ufxOPvFg2sy41eoYq2k+AYAoDZv3TbMWe8HZTjmsz9HMR12VDFW9cO1tAQGDtrQ
FMKHtIqFZwGhUZewv1oRGmYALMHSXkNwrYSLmoyqKh8PeIq9ZKtMiz9TCMfhgIV43foD+52L2ZKe
OxN9phUzd7YNfqUnf6aqWz8jZgMg8ogSkFgPslRWLKJF4u1tTkF052bhl0iKZi73HB3AXigqfDg1
TrMwCkJiTdd17EruQ7ucsNLyatUXkjX1OoPbTU5HEq20slIxkrshCkFjhFmEX92h8oUPuNA1k845
K2dfZvbOqziBbzHRXxj3VOeg/z/N0niozwedvcX3FJgQXTXWKchJX+Q06tE1bfh68Sppje5+IXxO
Nk+IBG2oSXppIbLAz+s74amuyoksbC9s9Al5XsLL1Vk1DkV6ufdcp1fjKWwpB4sDUsG+OCjfTfBs
yJYcDO7MBpu02qNJl8j4ITNq9Ma5AEOC3Y3xEr0TKBKVd5oJS1bhRvfy2ADFW+ZWVIPcmObFbeK3
dA1X2AytxKfV1rdkfAaCNJHhWZZxPy9Uj9aiGVg6NPfcTS3sls4NwsoFb9ioXkPC3NPjnW6NsLKg
jJZscSFyCOZqcxLAINb0L2WET5RJqeaYo34dMepsYIIgYiv4KnLTpgV8E/eO4FTzCrTGXKFoq5Nm
OiulZgG7xi4BuwYEi0VQIogkXvPJI4sSGPGlR2CZd5EjZq8DYtn3ZBiAbJmKaz8DguAsXLa4JFu2
DVXXnUn4FPp3GTtNjjJRtrzBUkgzLEqtl2m9QtVRjoT9unCI03xVVRZtlcCXmKmrjW2TvgJ82Ibp
1AFwTXH0FHc6qSIhIjnBWGWtpX5KLZenTF1KCMBRMd/Wc2K0L1XlTwo66khMy5Mf50bEsw2MduDL
SUakMIhWZY5hNUuAaoLEoO/VYMDtfdMysU7QlWYwUWT1eJuM3KvAnbFGs+tD5K3BQ7XaZmawMeZG
qrSNXUchgULlnDtZuurnRNpP9AiSmoCqioV6pDvRJTrQa6PEYroyamDoLxOxJeVT0+S6prMG4np+
Jr+uZsGxi6GEUDN6bIjrVdxHXfmtNabCLDdu4mousQIapcm9k1KjJ8GclvpwV/I+ZbJrap4akR0J
/kaxsluaUZzJULYTsZVe56i72RqsLgLBTMfq0NLhhFrdAjS1r7OpnkraNQSxADaUMFF5LIzYZCHH
vzODbXATdL34HdkMVfeTVTj+XWlWY8Vnrnr2CEErSnCom8HwC/Gq55LlZRUmHfGGuTSrWXGR0oZU
wqZHoE/YMM8/10UZKEG+NE6rrK/k8jjDc6a1ef1coGYHnjh5OKMrvqsMNLqjSNQttsTXjAUT+kok
CUDHyZOFzVtTzguf26swYUAApmmBhDCN85IeLK+JR1E2nroPI99um4BAFZY5mt60gy+h3STavdUJ
NiYrX59DosRZQqrosZvNfriPWrNnvSQgRUlr1Xs167mrlHCuHV3qJqF+TTiMj+bEBv5OY4g6Qgrg
xtT2bPuLWW7JJcxLKCSAAYDN40cUYLAyD37vN+LnhfGkAQDovs6R1yQ2OF97iLBG2ArLyqod8kid
2kozjG8zAFpbRxQTaw2rXMjG8B7gYGNxGX2hYVf3m0zHWVtPA9xBjSCcQeQWDHi/VwaE1LwX/S7u
RGOXa5A2mXXL7qw1kdUNjcQM0/Yhmb240KL0W8FibWDngf4JoS4tkqHYk6s6RFvsHK1+0xFNKhhB
mryXzbUf0t04scFKG4+a1o6v+ZDP9TeaaF5+msMWKdR6JGckeg1zDEfXNPsNcJlaxM/VqrMavEOB
pFIbbvMyF9eiBckSdknYf62mSljXIq0M3uZCSful03QXEh+o8xpAjl1rRgTJxpVtu59ng1Jly2DX
XnwBcgSRU5aq4V0WCUcrzsPcBAC6qnyr9r54XWHA6W162Q4HiA1AsZHyzlN5GTMAk+XKUrE1nSeD
XyXPoxETvbvq9KERF2QCJlBjXaPPqA+scqgssNIIKNH58B+Nl22PFnHl0VsaoZw4WTTW9RNUWD9N
z8vQ6z5zXR7tIKh6fZgm1NdoyRZf6VGTANOZEj0gm0NfP0gbptwE55g3cP7JpuGoSfDLcZbP8dP+
DNCBoYlsng+6ytatx5AWA+FnBznaewp7KdJp+SH/w+xA6//9QfLB17OZF9ih0rAK2alBKKp9ZYrp
AnXVIUzHU7MxPmkXHDEyxdtBLSz2qM6gwjCIfH9QnR5WQRDXfNAE2oK2tFFOyMeaKDg9Ik+J6IWb
KWoPRRKiklAIIZJ68/He5ZfvkNP++ROY7z8B8oZG0zu+Q4eYzXS09pVX8haQBMuRQ/HvfpFvB6ND
xV7bNPXj3R9CPki38HIP/5e689iO22jT8K3MDcAHOWw7oRO7GUSK4gaHkkzkjAIKuPp50LLHIqWf
PJ7VzMLHkhjQAKq++sIbSrQonaD7jFjV7v37+WWtvLnE/Jp/WivZmE3p2FrTzmmjY0mTGcbOB3fx
u0dGg3vmGaNcxWt7fQks1kwOdwrLwTxUGMoR9FZle2NU1gf4pt/dCzK0iKgyRwdd92Z1oPSuAKSR
0y6JVCTdkl1Cmvz+4/p11et0d2h6gAJVoQ+/KZIR/JVZZDRzn+8sNdw1+pu6uskQ7HLHYz+1H6y2
3yz4+XomfU8WPG2HN89OQbK3GNWaeYMYZ3TUIkELeVQfe4FOGDy2qkwX8OMm5XuCnO779/pLQ8B5
de25efrz0mgxn0lyTuFd2z3L7ClRGVgPHyy/X9fG62u86eLkXke6UPI822BdIGyffZH1MXe+vH8n
H13lzSLHazrBXZI7sYAoZdMmL9RNRntWlPkHL+zXJfj6ft6sjwGieAgVDuZsrC/C6JvZ/7uWHxFw
vgDtRoKhSyB8cys9YrqFOtFoRraR4fh+Mo6WfGCujJ3XY6V81Af+/ZP753Jv7gfB55D5bj/tcg7e
XpzGkAPTxPHkf7OvYMsZRDrNw7389VrTp1QhR+zmda4/6EjOuXRiV4p3TMYTyeamBEXx/pr47U7+
6YpvAnmX1n00RawJ/GDJzeCDNTtUkNAMWuj1XoOF/f715pX8quWFqIOnkwAwP8SX/W3LCw/60tFy
MexQ3w4WUGTNArkVlOdk6jwZA23l96/3dvc6Gu1ZRGhmJj3tvIvZ70+BPVaoWayxHHYTnjr7qXOd
z4MMGWhWuFC8f6l5Efx8a5dLoSZIZQaKFVrI65fHyGNAkCzhUuWnxPvqUIkxDPxmaV8m5WSLly6x
P5g6vtGvoLKa7+6nS75JpdDnpFco5LBrnGmkqhuSTllIz5L4tAr9TqcABD+K0KXmjYBw9Hypa4Oz
RYO+vbMLtT0HYaBnC82CFfb+w/jtc3epuKCYGDasodcPY6QiMIqmYGRLsXcsIrP0aadVh6ILC/G/
ecf/XOutRgMDiqbKRDEnxgD3bGXZ9eGKLtEH7/eXU2h+2kAr0J9wcH2gHf36nqpWYt1hRsMuMHCf
hpVaTc5qLkqK2EEbY5qVK9fNiLZQRUqLksb7j/RtUP1xebz7HAenNALE68sjMagnPTKWu04tlXVV
dO7ayygr3r/Kb9fUvEP/vsybNRWpSYZtqtLvQrXa9ySwmXKDq86yV+UywzWddHjvJpQXzkB4b5c2
g+zgEFgfmYq/jbmX22XpoCSFF+QvSS5en2UE4ZyLhCjUOf3U+14FVNrN8mmde8NHppO/fbwmF9SA
oJNcv3m7CWvUDHSr32WG9k30fbdRkWv6YA3Nv+RNjJjVViyihGEyJX1zkEgKNypeBQmfogUTAdYO
X68kw1uiB7L70djE+M0uJBhBVPS8uTi5aIz8FP3MENOIFsDJro7GvrkWNI3QY0Io3B5XMqrAUCwr
J0bEjIbsYII7CZvUKACaGLAWFoJlqF5Dt0H4YMlwC38NaAAucgHodPf0+w+CHn1iXyFaCNN7oQdh
Cq5vBO50zIO+VX2zKOQZuhYNmlWvTvkEgZY6s8KTK5poEaxEjkTEC9D1cHg05BgxKwT81AwxrkxS
xhIX6UqTAURLHfPtZeupaoVkosM4NCZ0le31LOSG9O/7m8B4O5kBfwpTSAOJOrM7fnlw4EJRr8fz
e5eDLcLbyMCOVhuGBX3LZmViMbbIMLAe8+GrTI3bMNZ3Df5ebR0f+xo/AEII6gvyWoP2j9EOkxAE
6o0YTe0uXOujeGqihIZ/eTYixIM5bL+njf4URnR/Z1Z7FCCtUGT9BwHkDdV5Pi6IGkhIXXCtoIiN
1xFkRJa/t4OGNjktucXUY54TmrVvhVW86Bx5bLO8XAPFC/FeNLeY/q4iBhMyUZYhIswffJpftwIf
BvYkwlbgmdW3WyHPtBhsXxvt0hSHuX60D4pqhQjetSfDK/FAn/z3X+rvb99GUZVJAzjbtzvc7HEv
Q0k32lVV1LLiWwBxFJMNjruI7qPE0uym1trQ8zsPMljTBr4qZlsEK/kgCvwmxrIt4Xd7dNCQmX+L
FhoDdNEs5NN31Lb3VV3sBehWkeq4OtKwGa4NU6DEeQ7PZl6utEqvF07mbOvMfv7gkfy6zucPAvmd
Kk4FKvwmHmEBmOOGjvpGldDFd2CT19EmpiFYT8Z1J0DqJ1Pom/nL5Cl3l2v/K4zP6bnv/qzf4nZe
4X3+Ewzo/yC4Z4bj/GdwD/f63LbP/7Vrs+fi+88In/nn/kL4OMBxyJiY61Neozk1r+G/ET58SWcC
hQKdCjbfsvnSXwgfzf3D1LBsA4OGfbVxgXT/BfDhS/DfHHYZ+TZJg/Vv4D1QVV+dX+ikkf/AFwab
aSCbTRvjdQRpSx2628AsUhmaRdt9rextWZ08NHCrRWFh5nFmYLPolb0gAxrXhBhs4HGowwKpR65Y
zU5p/xWwuJcenR7pqEVUoumvjkic32B5jE7B9244RW2z4CfVoIB4gl+o86wkN2btgnq7Stsnx9z3
48pNN4W1n5D2QNnppcqv6vipMyG0nLPwqlJ95nQLNBNVsdDdB4fu4vxv3WnCKxGoO2OXg4tCUXmm
ZhzkQdEeB2vbgs8smnvb5NDaQT1y85u+O6t0OOYRMgR/p3lyp2+huw+Az9vMpYdtayMgfGU0941+
GORaDZ+G/KrN6aX/aRRfW3FytG2vPhrV/WRf1yaejavW3jvWda1vbQ+eV7ksMFmNwYvfTUDsK29v
pV///V77HKdx9ef3+Pnd7fb/DVBncqz85z23fB7z5+KvLdf+vOfmn/t7z3l/UJSSi9HHQoCFUer/
7DlXY2PNBBgDuj6KBCpJ6t97jp+CFOKwIcjn6Erp/wOq07w/qN+BbPNr2cEmade/wNTpzutMmE1H
2WGraGvCQ0G1722PeWBEPqkSQWNP4BwwDoFEmohBl0C7KbCPdTd9N0BbbWu1gfyM+0SdUkeHfenX
Jmmllz8LdcQXXgYLpgig5bvxMJXqAzHD9zwUQqLiOavhLzuperCHeJF7Kc53aVMvDIs+qKlXN0Jr
yFXldsRqIjOGpRE1e5XJfd1X383qrkunxfzP+jizJgAMZx6uoMp5FgY9GFZ9lWWojtJiNRZRzUfA
0h15t5BNOU4PNR49+Fwd0ljeTiXmmshspBCyEDRusKbQGoRjGFA/VOihQfLobnV3AHNNxlkl06Eo
0L7V+lVffLfq7BYtAHqBFdNYlI6OXq6ASvCoXmbTTvxttyWW9brRP4Coe8aoDoUx5ew5dyGKNch0
dTrutcVmULI9JjVrN5O3wmlSAGzTIWgJVzJ7NuZcVyTthoB7mq/eZgJjwOkwWM1xDO7H5KlFqZNB
7yGc4MA54lY3qqOlPeSx+dktUbQAmWZjv6F6X8bOO/S2fMCmF05C/KzU5rbX+tuS52JN6gNDYVLh
gU5Q3W5qZp2Knj7ntdggrrS1zQqr+Ch+ptBeOHqxnR8MlpBbYRrbpIRCxfNJS+sUGsNtqZO/OgW6
0hFCRj0um8VzAnH5spRq0QPpICQWDCx0eRB2vgKDNP/VbsUqlPYpSrF/mKxTjf4bgw6wX9bwPY6m
k23Ez45ibEPucP6BiWUhOQsL7yRM+0QL4qFQsHBRxW1TsF2n4RYj5jVq0HsYSA68DXgRabRUSu8p
jbPnXiT5Ms/UJ92Kd6LlVGjayk8FYnm6l7yMlbxF++mEqcg6bUfOlvHQjO1GiOlgpu5JAYGYFtMX
KMBrmPtH8p8vFLXk5NnzGMoHhwc/v0YIhSfbfbHsDBEcqyCWi+zTGN0WAY3E+TaU8eBoV6otr+aX
M2rmiYb6QR2m/ag2y/lyssK5WyQv1CFIkCBlRyqFT64HcqU6kkbnS8VNnsEuLTNRHQYzfmmH+Dnj
HtVcXeLX7Eujm4Wb+Xt/6yj2CYmHhwwFoqHnWJTT1fxy55ekjLR3AKrclsbXSfHwcrNPRXLNaNNi
Pn1wwkrBtaLAnN3eCM/eqpNxuuxD6FtguVR5qzXclpI9y4rdqcZU0/S1H7R+h/Xgixuj7VeWy9BV
byQQl0Vbmx/0qi6WAf+UvnMUs+bKdx7ggCEBxvc6dYiGzCqzONIwF5O3aZk+h624j6D36Ub64qXq
AxjtBwZAD7WCp4pXbiPF2o559hIo8tZu0mdlsJFjdL+GUJvrwuFZpS+51+vLtmVDgnjCHoOl6WXj
oxV0uMtMwyIevLMa63uGdLTHguhlvvhkW7vGa/YQfV6aVn1AzeYBT9RV3w+3TpO/GDNzyMt34KpS
FKvsE6i5wLUXuaYdAduUq1FiCTFBHuqw3lhoovuulCGjXIKONYeusrbvXAS9E7u7ncPAHLwA5PzZ
9BjtNqO9GmcofvxcpB1hKo5f5n07WNO51h+6nn+bA1SngKUU7FkNAbkW31tGzrd5bGxnpg6apduf
DsbrHy/iZ0i1S/r4U2vix/uhNqIaU3X0Z99it50IbE6rYNA6Hw8dsi9Lz+1vA1u9cSmMUIZKFwOB
qsT1JgNR4Ro7d3SgAff1wmXlzgfKoIxfM2Gukzn4W7ExLHA1w1mkeQTv9ZwBI9Sbz4MpbzEbkouh
izdzke/PiyFBS8ZWPs3v3+6R5lM175sYwR+STns5lCl+j1NyTjn8oUvzF0tpNohZLbNR+3N+RwjH
PST8Inw5NpOafi4LiRGK9TDHS3y9n0EEPtce2zzKXzCq7ReXPW+GFr5S/ZXS3YNMvrt8Q2AhMwmD
FwMQXA8Vx8PtucXtrEsH/8dvWUxdZ+Pai0AjLCU82tjpahW/ALp8Cfjv8l5LVfeBncEfw7G97m//
fUb3n0qjV/XT/7eEziL7eSehE18pcf8hR8zf/XcaZ/5BtkVnis7lTxmc+YeHfq+uaagxzukdFe5f
GZxu/IGgr0ufB/FdizY6X/q7avL+YNiM3hCQfOox/vevMrg5tP0c+rgCes7z2B7coQGS+XXoa+Qg
xxIsvW861SwiK1j4gQkhNsaCtYPI1bfh6CsNFqS1qPolKCpM1KH4HL2k1k7RUMkHCXIKtLU9fJO6
srSLstvFkYndrbGtIdvG2cFxsej+6eH+JihcgvLrT445EnM2g1EvY1f1zSeHbJi0+MCFfs7J5tm5
hkaphzR9Vx3j0XJXY4tsqaOpvZ9WOfpjoR3gZXxqwqlYDg7mVNz4TnrwC13GmalHwwvqOuzOb1Wl
8pU0LNZmWV+rXjI9mAhgNXb6WOoZ3Ps2yNeXr+MQ1a9BRt5ZYe0uhwHk4Pt3+YuUl8o9MqUAEGKj
50KG/fr91FkJ+Ilm76aeP1Q96hUSkJpY6lMDj09BpVBUAj2CzPFtNWzwIAa6Orjtt2yMAf9oEJkb
EDc7x6hunRjR3qnw8jVkUSBgsIHVmaLlAqWGhBQ24Xas3XVWsRLev41fFKO5DZf1NSOakY2m7H99
GwjB2/k0Ku6mZ3ixhguJTXcRoyUcCtCVbq9sTSszl3qHdaSq9+PVJK7LxsT3DUzjOemKZlOAQF/3
KNACIzXu9TwDdcsEEjec8RMmZRHnm0d9kdMdtyDOQpWO1CNOXRUN2v4zcK4afQfg2IhUkbGOyikB
Rw5Kz+2XF1buLIQ7dnp3GgWuBfyjG417j45XF7v5OrGwUcLJD13PpIsjToj2SRkAlrqGm1yBtb43
YHALp6u+GNF+HBsuxpC5mY02c6rzdna5w+RifBzgQSMPsOhk0Bzj6EtUiehT2aIvacvpKHDwMZGy
U+w/hZk9a9iUnLIS31IXizuQtI1xypXkznRbQDSZDs6zG5Z2rJonvYLT+P5re0PEobnO+JopNko0
FtAQGoKvX1tc5CGnWz+PNwYLX+MQ6H+AtNYYWJsoQhkUjTbnSlf8Lv7U2a114An7MaTRNV1VnD1K
ub0sNStt17ER9DtE3OHxJuumwl/t/Q+L/j6f5ueIYNG3nKvhWYYNrtJlL/00UtCcEk9gJYfMOcey
iejgq301HowqWaPkrCDUX9fQvrBI8o16+CpyRV6PZbxN1WKbWpbco8LtLEIsc68SLX8YNRKGKMk1
0JJ4E8WKaLeF8jQmyIxGRqxsIiq+42VjjrbOKLVXVhgxIBDDVMAwDSRMe687JE5r43JvoKMaJJNf
KE6500f5kKYTOxp3NLsN3KUaS/XAxonWFRrpa5ruyDs3HobXSR/7UOawNDbBTGFKfxidSeyFIRZd
rYJXDJFcZ2p0N8yWhxJOZxOae6ucamZRLaNz4IS47vaIfQFZtMZIzFjlB6MEAj1UVndsp2xlV1Jf
lk7UrvSgra9LUIE8CBQloowkylPzq9AZ7hMLDcl5+9mNubcT3ToUuCEcWmnLJQSFxO+zuMV9M0Am
UGfVpxrdJkfEj6OJ9t3lxLBFhS5Dk1KERA85SF0kACz90BQG9oNNF/uuTLw95CGk3y87Tfcw/sxD
B7f5GgkAK1LMfW41t+4QdFeWjKZl4kXhUngJcR1h6nUSmON2mDAtQYuEbaUWkNZiDfPWIoY/3mf7
jjsYI0Ne444dVpV708NO8bt8/A7IBy1Vx7lpDPnNMRrKUzc6DzFPXsuqcQ/4+jG2kBVstFMuunah
9LOjuaKoyxrTaGSDS20Fhrxem6P5Za5dnBarKZyy23WSZi7aNQjUK67Sbi+njEDm2Zo6/V6xHgcX
z3TPTI4Yzfpsx+CAS8zJTc1xXwdCLC+POoEA7hdmEe96Nbu/BK7S7NsDdotnPTfFUo2q+BE3qVvw
ws7abBoY/0liI4w3xLB4Eb+GJ7flXvqj3WnGIi/L5roxs69eU+ILGk8lNuhKSqkWP2ZFKJeicGrf
qcpuBbnKwUDNXqbmdDJGDd+5TmH9zbEhR3RilquAvjJoySqouzZfOh1CwO/v8st0/s0mJ0uZ4Rmz
6Yk+t71+xjyNkZumUvSJb4zjsMWZ2vRVCaQ918ZPzhiMNx6exKNX7oBssdpRcLYELALM1i0aEzDB
Lwd3kU2xr0nKAAZT7MKo34fIUcDjsJ0147VskfSsBKSYV7olnH2sjfaaug2ld3jH50JE5ZWWFnd0
NFaNCFrfJHxuJ2f8FKjXl1UtMZD74BTVX8+BqYPolc+i1TPpE3TF22TARoy7CKcARy2lOOplVGwm
TvgNM0aVc2IP+yHZUxylhpMscyfQ/H7Ulq6TdtcDlgmL2jGcm9hATV7FSn0hXGlCNErZbfk0QSbR
TEwL6urL5OifG6nmx3y0rA9quQsS4dX7g5ZIAottBCOdecj0+v0ZuVki3lAkfhaUHaeagK43bnWz
jf1cqZ6yvL7OAcvP8/t62QhPnsv0hFLSuRwjlDb0FMQWstgC+DVZZpP7QSTu09k0wdDG4UcIMSr6
+Ibsd6lp7dIoUbc0RB8bDdh+ZaUvGpKtgCTEY5Pk6sEbkq+iZyo6tfQMncGaj1r3atIPmAMaB4/6
f3PJX5VEfQqFxPRWd+nFt+NKMd1whTlBumvUekRdvUqW3Wj3pIOg6Bvh2+2Ic7pCBMDg+ipxRXBr
9g+Ioqze3xW/mCJanHggiRiczon8peP7aleQQ4ROKiOfsWG9qpNYQylaKgud/NFPxLjuwI9fA4Af
r4Wm+DTf+k8eglJJqdS3Ep3DvDk0sAhg26BcoddSvTLHpN5OQkkPHh0xBEpbJ2MgPDa3ovFWkgn1
g1WJMx1VuGPD4Fe5+a0PCirVDLUetQgOHWNU3yoltspz0hlmareLEPnnsCLMT9Gd4aXDmtZytIyc
zsGnpVi1WD3g91z4Cv72yz4Lb7uhTjay05NVEzn6ujfUl/cfnjYvuddLkoEW4QT019zK9uZJ5E95
gz3ICv4fbtPMlTjRpHxSUjwhktbFeFYjM+s0fX/JdFL9rsZnT2lBzqfeDdoF5g7xNmNnJs1aLWv5
gfTUL8YAwGQZxaogCm1Lc823qs508Xtn6gnaA8yEtSytY4blxKLrjT+VXIDDHPCXNqCVUfHItW6D
16fSQu+5ZJ5zbZulc1WVyQFGGPJf1XRfckrtpfepC/X6RgvCp0hXIWpM8UmZBmttmW21EWhrlyiD
LEE0uJtaF/0a2WNM0kz1JCNpcmAn5i5QYgZnA4r3IFM+GEL/YpjGbaNbSgk8W7UhJPkm79QE3GxM
1LVNX1d3VZd1/uTgfqroBmWn8JF9GEEFlqtciENpFOYeUtO6mkLtXi6aBv3Qqgs83zVqZ6NkVeE7
KaCHoc6/1XF1DBzjWYvxWwGvIUgEMYyIpu482MvJoG3Um419JbtyG6Jlj8Fv3B8Ab9J3JZW5JCie
l2OGmRuYzKbdJ6htmzYKD7iieNu47VfCQmRklvooEPHBcxKJn951gp0ZWNdeWpRrUZn9JvZGcCe4
As70dOAZlRIvEmWoGTXizCg7GqOopMwlALbEOQoZquNbSfdMj7c4WHBWJeQK37a6rTNW1bIdC+0D
I7OLsterbUHrgT3hwf6f6TTOGyBrKtEoHCgZNyo6QBs6BWd4XLIIjF0QDtWmqVBlcjxoUTldWYtp
/YGe0mZgfOJEXn8sNiIJ1xacvtWUo50y6OhZuk15LlLxCe86bY01O+VURdphNa2C73Pq2EutNT95
Nf6lVeSEV9g/kbBAhwSRpLTYOzM5DWuUP3RzsNdjKSEtKsHBsRHSrskgS7NCwcUu1UVtP2p8nwNw
5yxKFCzHIrrSBWAmfKrrjRK22vIyvSh7NT5IPfPD1DJ274eWefD9OrTwDNEkttExYMrNsn4dWjTa
85qESrgZYuH5E0JUKBGk4Nfwm0aQa12qE8bljf0QJMx3HJg+qG9G5g6JpqBTDkUeB6u0Tj1fr1H4
l3pXbXBtp+KrM3fRqu1d6sRAf3G+B6Va4W4FJXnT9miuVC0owDq29fVYDPiy4pSF6qY1rdNKVAsv
VuxFDUxppfTGtALkFJA5lpiyJsEtFICtEo43k4mLcengKKfhMuq65TkpxLehyjZ25g1XU8gxWEnF
BBDDRzZbyTdTdChecU/NyPsdxBcRMj7556NdckVDpfdo0mrixI/XdsrPBPX05f1Hb7BUf3n4ZMn0
800wywxQ38LjB33qxo7kbGNpgJPDsjIx9QlSjCEme4W+WUxZkCL60wYnN+LYlCH34hlMvTWou0dY
XcWyHxx1V3qevFZoQ+0rXQ9OjYq8FgT3CMtdCp/KHOW1dEQI8CpXd3XguUdcakVgY2JqVrfZwNQt
7pqbsGqRt4klUNegiX0hER6LBSCuNpjoBIzeKsW/wdfjlBcEp2DZS6kuYFJJ6ukJAGfQ1eQ1YfHV
K3AnLZuDaeXKwaxhVMGnj6vFZBRiVZrO8fKZGLqmy6aQuNz2yrRXtfKKoqG7hXZ3lSRasAFOGNId
pqc92s2wQ6sV1c5xavzG0L959eRc/7g3WuRrjid3LU3U0fQma/yiCHCBH3EfcUp3aVPgXAfkj3h4
4ACKjSTjVcQYi2aSh5Yp0vbyRBs0joFNpse4SvDHbg44ONBaiaj/CqyVCih3Rxyl1XmoWNRT9eXy
J8Q5pvWlVmdku7o83iFUm23qmOGVGsXesstoBPVRX23lVH+53KOTqOtBIk8wDFOw1QPofc5cAQ3g
CM+BGjggQ3lP/Vh+Ggy3PfWKbezUQKwoTcc1Ep3Y4DhFegzBCvOuY4bWSLdt3EoeIeH3W0bs2kGP
5JNaIW8up2R1ORWxs5oODQ4PytjVW6XLgnWk0rMPg9H78VJCw0j2Tkw10naW9qnqqnyP8IEOpJPJ
Nsl6ewgR41eS2FqScRqrCjz4KszVFOmmkC7s/LERtjgPOsLRlLZD4Wq3XWzejLVWrHt2MgL/Jyjo
9Ys34Nqln/R2cI/SLV+wSpilag1n2bQZXQ1KNVIJk6MHSYTYt/VzhyiWj/ztDZxiZ0UJdZx6mS3R
XEl2ilXom8ItSlTPpv2PTx9r+9CcmqNS0Bm7bJPO8rxF3pIQBp73bJhxjD4f+olaHO8vb6agRmvp
V+6d2shXJOXZTABGVG6csZRzQ2NSO2gzMF89L5G4PTsu8madhRmyRF4MkyKv+sxrPHHjKcTTGF05
R16jDqdhMiURPIkILWJ+oW1L8Er1HDBhkWbsgD5bKUF+J7rAXnPmyRWSuMXaqPJgY4ohOSiiSA6q
I/I1vF0GuHikvmQF2s9EqStTIe+BieXggGN7fsYkjJerYIScYXpj9mLl9irub659VytNfbQ58C6v
y02blp6F80WmiX5byWytMQFdIR6LQ1opzqoRH2LcXu7GdJvN6/6yGgV1xgYJY4DqNQJbdPxwzFYl
p9yog5yPo6sOJuxln1RqFqy0pNXgoXVbI9JbfFeME5LKylargX/XDdgimY6PagQT9rKrNbXqrujG
EOLn8GZMYEGnwUQJPm39MQPVBeG5j1Z4t9rry7cUvXPuhK3dpO1X5I77qDLustwuCFYme1qkf9YT
v4MJ1p2WOcq2zHHBtqdxGxm28Qm0yj4fKMCtrERtwUwp/DrxPbSQIjNqU4LpU3TAVsFnK0DjsXRJ
rGabJj+P0nGZUlr4OeTlZS1LwE5M6fwwicGdpOnKhpB9JwzlSwdxtV8oRV5ucVtKt5aL4ppdIpqr
2NXB7uiwVC6qe8Km44ybut5pPssw3FcZCb9HybrxCqegesGjjfy/Wtit/VB7NNWi2ixvwtR7xhf7
PhyG8uBMzHVzNzOvG+ylXbPDOnio9l7NoLJw4qdM7acrq8KNaEpwmArGp8FERMEY6JH0+MprTMQX
QqnrVWd046KElrQthc76NcnoepQT1rZRPWqoy930BkzryasTyjCZnWjJ/NkbVrnpPbSLaUvMKHf3
xhG0gDPktA55bLlHq8GC1RTq0Zym8yV1VQFD7HDluZe1QQ41ogWI6EG98IxWv9FGnEgMtnbYe9DF
Q3DZN6G0bkv7OvASJBr1Pl9N05CDfbHV9OBG1V2mK9onBxmWRWTGxs2lfaC7hoIcqXLbuDLbSOYa
azPI2rORqB6qeVmRL0VPCVyMNvPSGEXZy4+JJNPutPgsXRkdo1gWC3qgnq+k8ZNslOcfH0o1QwQ7
CkTyjGDa66Fdr4ERrFrKBb9BAGU74vy08Lqa5mlGy+8SAKJ8YKiKmEwT959UNy6QMbU2VMokIFZ0
xvhJmTk/ycoJ9WKvMkC4/BhqPNlKoMZ9E4dbHXlvuIs7WDTKpp/s8V4g46yF6pYXS4JkKOeY3t8W
rrS6GlQXpUW9841MCdc2jPCTCSMMT8zB2Bgk7nxCoHd67WjLKkHcoa2kcYVp5o+bvARBy5AviauA
NixU5RZrwnQxqfdVYrSHqZ5WYUhrx9GazndK6nzoRcauUMbS70tVPTr48V6TO4NJrPKtKSd5Uosa
9RJ6UpdfBcToqxzQlQwV+rt1h9apQIMSLRUXcwx6QLrWeiu8erYIB9bbGP1cWtYwsCZ6h1P1vc1p
Z8vSAfjjtXxuHbVUmyJ/qaq9tW5FPmxdvRc7Qy4Riol9/MJJT8pxUA/kEO66HDK/tonaHibVsusR
MZdDBYGCrKIczH4raWytp3rs1sncuE9yA49O1bgnL+1OTlU8Qf/fxwa9lrpqTKqOtqT5Cr93SrCG
wLI62AUqGi9AkfK2tB7GJL+73Fil9Y8iAgDfOAI/84G0Kk/be6FgXnqBTyEdCoZKNtUqwoMc0DdP
tuo8UPa4LeLvGYRoqXOngEc/xwPJQl073wvdeMjN/ItaGPHq8iNZiS4NKt3NbuidAlCWEt7KdNl1
d7mqa58G6ZCUZ0W6SVKNzFydSAikL4zaWmHqCjF2UnZaGTgbc46NmmmOJy/iU2D/9xiNNT3AUb7E
gPd9gl6zzGt0h8mineuW3C1PTOmXzjDgOEQQoO1p7/TMezTp5owoE+zDolA2RjVxGEX917YovpWp
s5Bmrzwk/Ya+e7gwaWd99twUhoAqusXEsOgo43EZqi1iRp1WfqbhsZa5fCQqis/h0OqLMciHc5Oi
ttQ2wvbtpHe3eZjsMtMZrzzrWdSOWEgU8m5jJV3qTlWtO1w6V1VowUhzYYsbCM/7vZUp66Hfjk7b
fzLNsvObtH0sTYvwh6H4MWtc0BUx4VevXY1zYOqXdpPRpobYR0ZDKzotJ7lRLIoeqTjJVZKDWYvb
x1k29+hKZ1OWlCw2ctELNgYsYbfMn8tEnguaogyL0umIFx4FZnf23MR+0vVwmZYB8JfOltdl8FDa
bIDSBGtbl2yqDt4x56gsdnRO3E3ZkhdF3nc7ADuIPBXyNbQ9t+HkbOKk77FgjOJbVTHhatR7vfBp
tZXX2iB95tnJVRWJZEmiw2E0GLee8Io7slLy6ki/8hDSve0a69wrojm2lfrlR6iPR7FNNZks0b8w
Th4o5bIqY5LE+M/GVPEEjwTO86mEkorSg29IWAZqh5PFZOffDIznhR17KM4wW2HCsNMrBHbDKHKO
4WDuwzQXuxIxa//ytxAti8tearNFqCU1cKmNNTpn087NXaEm65SdvQ/wfV0HLkQiJ0ZlBklWfVsq
A3hi6lea41DEggkJbFbRssDJxB8a1GuJakqPYTpuT9Os9P0lrHPvOFjWd9d4CtqsvFIziiAs7UE+
zS649AwEqCb2LOTCcjcRw2k8FGKZpkm1y0r4GmlvDuuoRiM4I0KuiqSJ92MqChoE2TrKpvPAXjpU
Sb0Yylw/gIo508rD+WWgnVZDSAHVYxUnDn13O1jt10uUHJP0zNervSpZ96mDicOApjF1NoYdNfAi
ld5wFjr2Cq1zbxULYw/UBroTdh47OOPKMu+CdAWVTF91aRQdHTfcTHMv6PIdPS2CXT+/E2zzzB29
wepLRoG6FEpZ/Td357EkN9Js6SfCNWixzUQitSjJKm5gZBUJrUUAePr5AvxnzO6YzeJuZ9Eku7uS
CRnhfvwIjCkw22mLIsgwlz2kKpNYJ+6HvaUn2s6BanYghC3DGQSXjiTWszcMi7jfafuX+T64agl3
Y1NmlrlX+uFXY2BPpkloZH2WHMyF0FQZFXhjU8MhYJe2eMMTuz9jj64FGBdtQnzcSQvpFj9dll1U
l+mPxW1+RCSGsEYWCts4/2Zxb+AHdtdQMZfdxHdsahfnIY/5Va2p7QvkYOhR8XSe+vw974EsaFyw
ssJwcjYK6+Qp6XvnduVOT3GAHOc63DN/Yf2xRmdfhy0hz2QPYC5rlPkxq1Os2Uc3vhSKeAdM3de4
hh9dT9yFFyYvSlrzkNSfRTPFL+qUi21u1wwNzTjaQzFkeGtC4oi/11IpL06qOUE+9sJgqMV7m07J
LerKvdlUaZBVBJ9Ehu0dlsq+RvrAbr4Yd3C5aDKdDwwBA4grzzC83nt5J41kec+d0LhRXP8Ey2ci
QfGzLu0YNBlbPKGMA+/QxWOc4ROmZxwb7dxOrfUCMfmw1iO4s+Yb9IF/8D5Wg1o+R6Eo41vKtJtS
1iaqstNf58LVXqMMU6JqcIu7Aaw0pm7xCLEi/le8pWa3bE0bBztotX+WvoByaOshFIf0N665b+v2
RfncnCPFfmpQQZ7bHN/ldrmvx6Gk+iWa2ykwZC4o3kdETasYti3hpZqnw9I1wCGyhnBx40bWZG17
utDTaNY/ploW+9Cejm3Wk6pKdb/2kSuQXte2JE8Q4WzPmrGLQkH5KVGNlYm3zvSFiu26t1gUN9H4
2yLhzzLhck9OdIxbTT//65uaOj/OWfNNUqQB7MgFnbJuOKWYfA1Ma/ahU5vbwuUCu8tyUuxkuZJo
tcNWX/ONrhA+3QDpH0kWrN2bokOX62Zhk6iaTEG+NK4vGs/ZKYsZnpchDXSc7U5osvxxxk1IdLjZ
KGGuv6a5adxxUn5zrQVaC5gSiR6zGxunShmjMxF7cnnJ76Hj7J32a2nr8Ecpze9mQFaTOiYzbdZQ
o8SzE9FJq9d0STqH3OjFr6ykc4MN8BlN5e9oZ47p/DBDMdyQ48ykTC7aq94rf+dkZCgMyQNbuQXG
ur2YN0hVjwR99b6ro/lcKKiwbeHV3V4nAAP9CF5Xc7g8r1UkU+f9DMQ6D+yJelP3SLm7fl8tqslr
3/8VWiIOg4JEf+5Vm5LFUH0863FoGzwaaNiuCWXcY0Llso5QktbER3vMj3hD3pQIZmOdAWG6/UIk
3mixumS9tRnnC00pmIJSHguls18neVFdN/uplfVyB08+zk4cYScO1aAZjA5NQQLPOK+qq7N0H4WH
vmZdPvleivPu2THuFgxaWh3AgWWaYXYUFlbRavxAq35C1jRcYDJfXav77tTGeckdk3fIq06TJbI7
8wSq2cKZt0lrmMgRYJG1hHLzQtbevq4lDu7V5asy2d8KdARLj7pTM78aOYOGlhqERIDt0gZRBqCO
rVq5H8bZYK3HoGbotWKTD3ZAzKLu17okFFnxt8EY9157rOj/6X10L0aQ61V7XeCMPrL21sxQNgaG
mecWf6aNF/X5XetIFSKpAqJ0290b3AWxjusuGNkFuRBAkq7KODC2q2Culo9BdPPW7KNoi5kwb15t
QgBTWdzWeqDihd2REwT6oNhFgCu4AjrUF3RwE4AR0gPreWonOLDLziKqyi306ebSqo6iHg+KlQLj
mSnxuZAQ7EE/YkLgHAzJzrFLWZcuyrTPegCmNE6q0zo3xxMyerhNdSMmIm698k6mIMkBbUwoPaTl
HXNl8pp1fJPwBfwlhLqPnPHJ6fR2n7VsbWE4qjD+Ute3Q/eXMVE3JyyAT81AzZzU9Vcfhfi7NVP/
No3DIySy1p/S19KotSsBSb8qkn7dQSdFpyhuDXPBx9qO6arAhVSxPlEQe/tCNW5Y17zjaQn9BCO3
PfhZCNUk5dLLvtKQBJHcrZ8EuVvHyWkZOCvGo4x6c69jnHrAin7jjWFAH3iKM9EeRP85aoJqITZe
ptj5Uy767A9V0waLEAVbBSBWpynqbSTfYgtrZ72MOcIHCaiaNRjwykTCnDN7xuFzU9rO2fSa/m1l
YGE31W5xbS031aJDC8YFhSIeLmeuec6TpZkyo9ShvcjC7q02dQo5e+j/cU7Wb8w8AyxI8nWoaaJD
OhB10AaNMVpnDz5cNDeP0sSqj+SOIMwN2i9GCrlTHKWGVM/K7lTHy1vbhNatirxDuXiOPwl35xp6
vTMG4qkYZdRP/+atPyJbr/d1R4DBUtMeITUBySX93a3y4XnAGw5RPjSmZvT8BQc413bvTpbZOyAV
K6DgBU4Z5ESnr54qPdCYwWysrHlKCmgGI8KU0hBnQ5uaLcHS2r7vptdIjUuCWzTfDFNLRlnE/7gE
joc7H4aN5FnWiggIyDlWahH7U6k/kVXT7u3GQOy0UpWw0owDxSCQBWtIh61N8bapEtN20+Mwp2j9
Ip3MjZ7O71hyLO8wo35oBsdm8/2EnLw3lXhibXhq5xnuTmpNW3Xle+W9daXhSP1BD8Odo/dPgnQy
EZrx3jEEiwotSNtEKS7dmoUrHiFqnnwNimICHLfSS2ImT8Dyw87EYti3ij9hryl3i9ZzkyeocxyZ
d6UoEaVeq8UHUxPx3ePwkRkBuaWEU18s6uNp0bxgnhJnM1NW7qoqtfaLbt9tEuO2WeFSsjv438be
/MxfrZ1NIWkR8pFq5euXyhexQ0rt4wXX8swUb0tdWLe2CHdeoYkH7+svIFgoKG0NorXQFMZufC5V
vdrS7s2+WBicwA949G0fnbRIOVdA1geSVhjVtI1NdYbFKV6k6cHsKXMs3SSu0jPw/C5FjPpTZEGb
uE+uhPVdyUq2RJ9u1sZi/cWpx+pqF9YLNqa4n3YubC1nKXdpEV0GNzTPf9Sk9o6xAvSBuXV4zsmX
xldcq6HeWPwJZhEoNitv99EnzXAE+fKCqfw2JSirDW+WVhe3oikOeRJEyO6xQImf5yjBSxCMrDD9
UZ6i7XjlVocKdxKV+dzSgMnAPUKOLMSts6ln97EYvuseX04A4fweZ162dRVSerI8wYxHZ02dIPVu
kkazzmSivzE7qfeGTHsxIrp7PNFan32ROWOGOM7hwlzncJr8jmChfZ3l3cGBCo5bHN1wDNktOky2
CGAVqcHMnAvMnCj0ZEjrLcbY1a5QLFmv5pA7qA4wJCL51Ovj59aHlfY7S6sFL7ZhY2v41A9YFW0l
3HcMXSHlCQjtDWmelQs4h5V+dUJ98imMLB8OwLDB8xnOoPfC+eADaTndq5bOOQK6GEyMnurV0kN8
5kr1D4BDoNhj8tHm47yNwzreVroMkfB0a8PGT2CQRzmYFL21S2x4hhZNDUxhjmcR+ptW95bP8P1L
a0b1mKHb2Loh0Ww5FhQ7JROpP7mxdS2+E6DBDcamvAKCICpCSohgT41mH2oDnEAoLcAT6PadjvK1
GdNkv+4KXYcFHqYO33E/vk61q5CW1yNuh46+Y/yTb2Ev+yFTiv2652Rm3h8jo2U2IV5jx87OAtvf
3WLr/x4WOyVlzLTcgrw97nJhZWesjZyTIczvKhPhfmjkstdVtwQrjbuS0Fg5Go2/5IFFmoP3M865
5ylWqDTD2iGDdEl2bemKa4FSzYSomu0AhJkDGBhrO+I0qOXTVFN80SPci6RTr3Zad742hof13QbQ
H/0G4+zA6vHSMUsPioBjv5mNelKiXJzWdUatqnvWK9WpnMz+um5qnem0O72tnu2KkWdT4BGajnSm
/OHUJS6uyWn3FOEV20zecPIqjCxGd2oO2MH+bUd92StGcmew8Fm3kDOiQWFErkUuu5HjkILbdrva
RhfTZyTx9EZBYN4Q4i5R9AdlStkTyWw+t8p4a6sxPEep8y3ge6Cbg/VXFFbN7HAhUlCtoVXVSfdY
ClK6agjnPDZ2GqDKQpYTd3CE7dgNpk796My536vE5m6xiJmZlGZ/68aN93GK9MuYe1qRJr2uj8aS
LAdXLNoZIwtmqrTmt7Zxz0q4aKe1jxpt8BPROH7kDdqZ1K5vTS+YMVhRhE0f6Gq6kHwML+jLaWrr
HJvaAzB+uVAX+7Oc6CBA2a2rcGNRQuZ9hxUxNqOb9buGpjcvpc2ANE606GoJVmYnxBQ6S92vrvbC
E/WCMrLIyylLY4WvyqKLE4AWUS/YPSISxFqlquualleNiYaxIVJP5GkmKNLRlwQsU8551qcNaDtQ
TV8dS2Zbvp4oDqiypW/avG/u4dDdU4sJ50i43bnujGJrkh4WiR6ZPT0EBQUPv3CgBeZR84X3dXbg
3sTboVHfieCGz2n071rIK2waFw3S/Dmq4fa6OoYiJgyHAMBrDLJkNJgMz9VxpRDarVl9DuZwiM2u
Obdmc2/yxr7U2I1Y26ryAO7tl8lqtReFp3k7a91LVxvzS2PzNCXTzmFN8cZx+GHb8XcOGWMDQXMM
TEs5tBOrEovzuYus97UIWx9Z3ViCTNBcY1AQF2V1HuO03LUuJE2bPW1dKCJ3KIJST85Cqz7KiCtT
1pkfZXlGqmDVHb3Fea3hpO/QpvxoKD1vFoQWv0rDvw4Dlh0rmrab6uiH0MkgQcQJ0UoLnM7z/BHq
sVphYm+imPXrYWAqYCt6sLCQw5falXqebFozrk6AVKyvkrmnD8VLZOrMlqxyfq7hCG7HxvPkvgIv
UEnEdugwg8ay+VdcdFoAbF9CUIr1vVeaJGUK68tr4/o+TsRTFYhRV+6ztugwb3FodotUnNZnkZVz
POF5u1nZyl4SXYqa9TXx3D+JPY5+W8FwhFqVVl5/j63ostQxifDmR7U46s362c5IX0l326IzoCE1
wvAqUrs5rLQTEcn47yJJQTIs6zzg3ndLTNIaRe0eSTLLj+s7UiXJ0WmU0dfAhfz1vkkXd069PjOR
rWTeyAFtuvWb4cwsGt/uTP0nIkSsHw0AF9MrHv0CwTWEU8HLlkxbHW3ojfi3fWWlr3FoGNdU/kJg
3LYWeXdBvBvdWucMre0jYoT5nIz2cMEv2dqOy7bLXtpEf1kZELkbI+WB+RbVEbNYFYTTzsRmgD4b
qHN/XTkOYW/P19b6sfYDwn3NY+yoE50OYe0ZAAkkWaoguavbTY2HLPgS21Z6DgV/XgZtl67V7ADI
f8Ma+1VvRvMNv/43WvMGc/IoPgwTkhTUkFgoKlN1JGuOHoDt32avZBs0p6Le4Wb/RjHSHEIzCi+9
5E43xfyjTWcExoA1iZcZmHH0P7060V4z5FkL3sX+MAxjgMu7eaH0Fb7uTdZd0dhNMtt+ZKHZ3tyh
T+A25kEuI2w77S85eOW10ZG19jZJ3a4H4NDo2qVLlV3cZ/VzqbrDWbOjp7g3Ljrr6dtYk2hHTmx1
bZM83kwKXNcwas9J0b41qehwymt2s5xyZDjU5tRlU/F3gtH0WDc6ywZ7iozsWU+ip6xPiqs+iXcU
ezW5A0t/cb/mVHeeiNrbWF0QTsLYDYZDsuDyUqptHkS6RfklOV1Nbl4wnMIPILUPnh0H/ThCa4lG
61IzSFZmpXkrrdA9pGBtIly+1lE8wA1PWzKce8ODqaqWu4Q689tsvzDoZrjh1u9tnPsz1vyoBdLY
92DnnDLWlU1P9gSwAEfawH4qloI5GzySRwNqfSRBDWqT8MwjLpf5hi7ow+wUfdgWSm/4ej7gjCJH
VfVUtCdFn69anrzUKyVl6RJ/XrQNA0Di5Ba1epgKXkGq7IuTobsOsfsrc+OW8W31CdV92fLKhQdb
c6/FsHTBsjgMx00KD2+cabEzaFkOs7gtQ6Ru10Wa3L6NP2Hp9HurM+PHQtxpwfsROqH5BeKjZS80
ExUfd0C4u3l8GHnU4VdZIboRI2AU7f81m6JjqliAVFnhbDXFcK4CVihK4FGnsGAPb5Ta3pYNpA9L
1uwu+/Nupjb2s4isM0clXSNxedyHJNEuePbbXfmAH1SUB6s1mkvpWtaPIZnqjTVa6iVXodMqtpb9
MEeufgPR73se7fgZdIng5sQHUQ+vxG83/lwSQzH0JQWXTi+LYjEKMgt79lDJqptuLfEmVGlg05qW
tsQho2tYQa1wfMYwXfimGLRPvVm+G0+wzEN/0Sys8Zdu0DYaIxCylN3uG/kOacdzXN3qWdmVfU7O
wISxvMm3b0Iy1MCObP24fr6dGWTEZerdp+GaRCPcDTX/GlRIHPUYaZ9W09WbLn8pICZd8kE9IyTw
goVo5WM0xc8yAy+IxMqx02FbllZgjEQvr0hopIxMfxlqje9QTewn1cuc/TAvGFnIg4s18SnsOcbl
jOcgzmjay8bNj7VHDh0+xs1hNuKrqnb6tTcH7d4heq7ic6hOw4sIx/AoudLRkOEPZjUL1m6MpgSx
JYkoXzSBhANt7R/ORNkTa23ue5mDaHvlcYz7+YKj/bDTK+gDyMa2iNzjw4rnLh0NoGd86aKdtmzG
zWcziL8jfdfDSKmfu9zSA7sHRqFmhWk5aPZBhyC8NUtcCcOmAniCY3gNcdKAU/e7UKoWu5I5upSL
AryTNbkfgdFsJwCLlyUHSskUI9rh/8d10rIzFNoP4arWmzAqTNLM3eyUzt0GNZyZyD+PmfGkpzVP
HpKDU4Jc5FDFhY2ObPY2uWIqLFna3chL+67JRZBwW/JamTVEDNTK4eHkl6GdnGvbjuRA4iOy5VFo
/XZpo6OXwEmpW9eP4roPWvGKi95y68di2pQjAxRiMo6mtognJ2FwOTOWLSZxaQosAwi1zu4NXup2
nHSXDMzoHxePyB5x1MDH6hyGlN+mJDPaEohIjTC/Maia9eKx4jLezOj33zBgYdSzaw01u4Rv6+xA
0EoQ0YvOb4Ra8O8hj92J2VjdmFtcM7+0xRnAqg31HS0xDgfEF2w7135bv6ttSfi1sAcM1GmiSyRl
YLlQEVHcrsy4hMjxwJHlOe9BtwHsw+LRrjB2GvP7LATozUznTq42z6/Jjk8asPGUjE5+V74tVwFh
bO1nhqe/6iiV34RzANN+5rCjk72UFi5UOeECZeZdFCGnHZbdapALQECtJLmpWP0/jJDEE8FSbkDb
fFUK7dB5YKJl614AJ6R/FXNC4Q4sqVGqnA1GA+9OyyDOmVm6O8ESGuoUCaaOrmw6EDwzHFrFfnO0
7B+9AO0GJAcJXNpKeJj11LlaDa1gMTrwkF1wysjqu1tU80R2MpQlwrACy034cGVRej/Q05FV8OrZ
zqNycPqJqAp2U4sWqZcmKXOs6RieQL9c6xONjZ2sWijXzdC7MLuXbq/KX4CDv5spXO5Jpr2oFaJf
ZUIVjMcRs1bLuBqDtzMgpR9VENUtI1zv7rg4ca3PgTNlz3G2iyer+NL69K0eZjh3YX/s4j7ZRi1u
llro/fHMwXgJK3HOgRVeC08ioCzgeDNsiL+YHymSGVgGg3mbAA4S0Jw6rbm67bmRWtdlsruD636m
ZfflZlN26ev+ZyH1jNATetwxpobzWIruFMuePIUUZsLRrWpt2WbzyKhg/KxR1e5iQ++PtrUkuA7l
8akc0691ZjNq1XQzhpDIusYoD13lQikwnpTKfFKEB+UX4hxhstDGB7f+VlgeLnbMWAKHnp+LVWtP
WmR8ueOfJVHj317cnVJZLfW9dFX0pvqzt5b9IpvCKCQGaw7TnAFLtC0EyNOceseyEt8MpuejSHAE
EZaqnPIhTDe1BmaSjSxrZgsytgIUdZHbF1vYf2FrsbwyKYbwkyxShJQw41GqnUCxdmklCxMCVLmr
ypClIT5MhAbvVxbiSt0czOKcw59EQ0kqVKbAEwtrq3paOZxSH0DUCDFZBpxn0QWjq2nX2I66Jx3B
V5VEEJUIJNqNM1rabIjrPQBt6gvJuJhseDxRNnR4HrGNcYue8nRfGRkNaezmT4s4FZJG3MYUXWMz
fLCE6ghRLcaTK40SkW62IQAdEx+9H8/QcEnZXheGiBz6TQH1+AxSUUHKcnBpkpTeRKKlWCrwPW5P
OjxGTxja4NKR6DZWctEV25/a78ZYo6JgbIFcsnAk93dWsgNRPJYP0cn9xyPHOPrgeH9YD2mOqxZQ
Sk4fhxrGD8Sr7hjpybXVCayBeWj+NEi2MfP5oKRReCDy7hsWMQr10XAf80hGW9any2bMleRq1m25
ybW4e3Ea80/Uq78JPE5veqzqbwzUf+N7l97c6FN3e+dpHshRWnr3TmBmj0ZfKC9O/LW+fuatHVH2
5rb+W3Xa6mbgIAjKSu2BKkrdxeX01ltZeQBUNDa53qSP2mle9Kb3trDC/1rTlKHM6F6EYlOGxM9q
Kd2HJKG+S9HqQ+MybmN5Wd9MHRKknAW7J1fLz+vio/Ak2n1p3poEY6b1cw48LnNx3IC4rOlpnZLn
lOLIKhxkZPCINyPDUH90BvgV64Eu9p0RBGR55bPVuuRQQHYIUk1vT546AAwqAxx2eWMh7I+XUI4s
044eJ/U2ZRgrP8tseicBbdLFc6sky20lgq9Vh5kbxFOuaqkhocJWN5luHoaxN05laNZQEJFgm4DV
p2Yi9Wc9fjx44RGr9hAgLMEPDQFkOQ2+J6f6w6x/KmkYKNVw1CunJsoldB6tGwIbzMpnaRHjXdkR
LwBI0pVWaNnUZKjsyPPSzpVwpaER5UTL0GuLAozFFOD5vkzpR+VG+Y3xIVns6jhddFTbFb5Q67Y6
ecpvdZrb/VTG03UwZ1gecqPqJirGhNwIFoPOPJfW+JxR6N7W09DEQFoerRx8aybhUTWkz83oqpsQ
Hv2utDeiKIcgix3jIhY1Z2Nw4l3qjk4QprHpR2VnP0a4k7IcKBYVmtAi/M5lgCsKca50PUem7HSH
TBnMR4VYJZmV76TLig8yqpK5TzaJ2dcvSePh1zspI9w+3MTx0VNuWeoNW3gJx7HXHBgm2htpNqTV
0LKqzhzdK/n42b9dhk6PzBQMQ1p4GWJ5gTgF61VFNYkX5VXD8Ev+I0wHRmxvWc9s3O2TJ3C0MIWV
8gZY+NUtfYN9CiBIU8TXyX6JOj19LNLFyW4urGRYMrlFtR8WdwfgnJ1KprMKqRJv7UiGZDnvG5G/
waZmZucimgjTULt2FXk/U91aCEmW8BgBtNixeYUX3weVRTNYZ6I85slyydM+v5T/UA9kQMuHU8Cx
qsOnJXSV16KJ+V/GAj6MQYqr/rV0go4KHUKe5GZGsO9KOKT4GoxXXo8atIKY99LLqVChhm87Yyhe
XbW5iBpOqw358VjUiXprk+q9G0IE1Fr26nlzes3y1CbEkV6GaUJ9MzFdEwbiH49J3B4uir0xmPwF
jp0+ZagUXuv4jWo5PHepmfxHqeF5wdoZQNzrfLi4ySu2Cd3237OoxQghrTSKdyOf2MKKAiNvK5mg
mN06IsKOKgvAv+JwQFYQKB069lJjY4pwHji2VUEnymxCsad5r44FxZOY26cS65R/3yAg/u8rLGdZ
0BVro2nwadbl0unZi9dnXrQjmXcsWVsGNNHeS41sDzUBt17xM21F/awVOIJgk3JZSyM3dN1rrov8
GNbwGROBiEuoqXUtO9wIEq8Q+2RE3UK386bjEBnQmigMLAt3j42aR8afLVU0WWI8smG2cRyMrKs3
2T4stuFAgdv7Y978mHNXvXgMudYCbF3IjM8Y0dTGK+bk5LRUNrKBtzugzBKmD7Qf9VZKIjoGJ4qv
Qu64qOFnahcutlYwrtUunoK1iUNZQvYaiMdT4lYfFmwz2+76cxNf3EWB7JLu8s62j5YaXrTC6l+o
H66AKtJ0tYf/CPBCCgK+kbGnMqCrq33UXo1pwvnPtnIYxMDJpE/dM0VTdkApGS4sp77Qfq2latFX
p1QpRpLUySEf1Fs6AhoZvRr6s6ZXckz4UeQOEpa4G7dQ7HgRy9l4WNV7yXbsu3rM3MMqX01CteD5
1s5RL3DTRgjSHXGg+9ZCc/hddy1WeYimsON+hqEEeOnUJJHmxh9TFPlDMF1KGtWnPOn2di3TDDuU
YYkyQasXXRlYMDj2OA1eY8NbbqPeDH6MYlYgWCN7EH/GtkPnMEWvWa9nT7ZyYrB265Os+FIglGzM
cInPfT/T9BTUoiXTijBNovvUKB3xZebfWdT2Re1DsZmm6tOc4l3SAA2okKAcJ59ObdpjCVd7n6Jo
pE50vhCX2vyzJvgfOSb/f+n5JRWd/2/PL78qIHZ8/TffL/mJ//h+2dp/6ZBrTVI+GPnhZY3y/D+W
yfwv0/Hkf7IgIkp56P8x/9Ks/7Kxt1A9/JI1jY2PT/1v8y/rv5CCmzr/y3KR+Vv/o0h0y/m/FZKe
BrMDpiZ/HRb85Lb/d3kqTSdKOFtCTx4kuUo91zkcdFwr8RiEr90wfUlPRE36EcZ7SA7OhoKnTqxt
zcG5oUT/UR51bd5HKqYKzFW19JcytSTeWAcbRxSMq3ZGJvw47QOqY8jD6ckCDm1Y1BrzIy6yqzoL
OYULZtwzrJhttFHPDsLmeZ7PpOhuBtysRm+SpjAnW1NBfbudi0+D/F0es1n4Q/QR6h0WWGyO5tOE
uFWyLTBOu+F+Sw0L+FcOZ4Pe3U60h2WzxTJD1+1uh3T3UEZfo8chOT2Yc0sVtyBrUM9J1e16SHKu
ui2Kbqer6tarCNOA2KdJljb/pNpWfgpKZCCviDyaSqVQW9qN/LRhTfsypiHxZvyebwK3nqEYmI6x
RUf9zkBwupE/E7ti72nLeZkBXpXE9/TfJIEeMJ86I3UIQnQ6xGL+Hcr5HOO04E6kGk97XesDt6C2
5/TUOb8KhjPyDuAxc2LbOSkcbh6U5fhKXuIGBfA+Mv8dnz5w0op7s7nalY7bLoRIYWfXLOl3zfKK
undjK72fRtzodPrqFWlr0sEEaOCfa9uC6WDdcm8XYkqZVnv0Qwlpu3PDQ8IDIk+37VFtOH8tGEvy
UqOgCVyL5yue9oWmH6DnbFUeDUblgbwCEjhcryAwb0QtvIT7sOFu4dtaY+jW5h1oJ3m+OT6w3Fl5
oPHMFeL05R2Ul0DHyFDeNumDa2MKK2+EvEGd6lCOcoFxqFUb9TG1+Uk+wvKmOQaXMeopYk4dvN3c
Fnt5suCCW/lj618z9Ai3OxjTXYBaJqhK8yAfaKCYXYItpKu8jyjzarRo8sfkTdHaFgjvi+TpwMId
TJ6vdMss8Qp3xiGAVHiTl0zMzq1VOH+p+QibIMlbFOuqHykIAmkHRvINXXSUkcr45zfotV8i7Yod
ZZMVv+ShTbwwWkOuLVdHPm7rmRfzPgunM9XHlWZ803U4H7u9DwlnX3btjjEmJKZ/psAZvTIRpsh6
R1/gicVw3EERryM8Z2bg/5Q/W9VcTR4TeW/b6Tdk+BC2grzm0si3JnpSPilFqj5KfhJdua/yCLpG
curw+3Jy68rUfBvn/cPqusAzs5NtWuv9kBdZ87TtSNht0jSBx730knZn1tmVmDSAVKJu3XHnjcXO
84ZXwzEP0oK518UeMBINUQ7Rb4ayhrvbMJ53edL7VJa/5GVJEgaV3E15UKLmAs7sseydDQcl74O8
e451yvWWFeqSY/Fjc+HsGcNlJznJCyNPOJz6oIjTkzxNrWh3s27f5EUutewU1t2ucqdzLNv45I88
k5QvJI7kLI8wZcgxtvkv0OyHQs634szv1tyCIvIa6skpVkZegGdpsyo9lfMu/wun+amOXqWLsvDG
18Uj+pabPvJay08W3D2F9FP5O2nGO8360SMjj1M6Xx4+xZpxiacw462SV0I+ILCZA/m3r7eFN43R
qF+E2bXuVKAvkBEx+LnJpeaAHRYb8t7Pp7ru96YXpGl0RAXhS3tfvJs3Ncyrxc1+wRc/F9GtsOwt
A8dTYaTXiDcR/cHOnDgqTB/NiNRZloe69zPea+hjwF4vs9C2CSmMJeaKpL9HKEBKXlGTx0JhgZso
OokCPnXkrnasbgYPsMoxM4dxsvys8V5Blz/lTnpyXa4EC4rcLGAsI77iikQQ6MN527NG6l1B5gtc
LLmAmxhQLtmpnZhz5ngmokGon3ARCypWWJ11QFHwlebl9uLiJA9mkc+lNEU1eFv61o+Np5GnRf6Y
NMWuY3YgfpdfoIMuLX23K6z7bBZ75ivIubDkztERob+Wf0uLtLuR9s+86Dozc7wQrvK0VWs5E67y
0eTja5UXV40eCNrrRn6ukAtmaH+MygSKydyLy2FGmAOXrKmjcYij5IzjNDcuUpfzPDkfjSbOGf5s
8gpl3qF254PdGh8Wg3X5YW2yDz1e1/I0sb/ZKijsphGnp/iUZMZBdbMTlWQgnzT57/J21Nr0atL7
jSlGidVhmabXrp0f2ggGPmGzS40QteUVg7olyU6unV7lFc573oCpfzVZUeTZ/y/2zmM5bixLw68y
MXtUwF2YxWzSZ9KTEkVpgyApCd57PP18BwpFq1Q9VdH7WXS0SiIzYe4995jfZDq4zSTdl9QhRT8f
5QLoBB7cKj3k2Kqg/nIia31cH26uTn5+GZKOcU1yI+s2qONLaHJicCoP6QKv6bORYgzIaSwRgrTq
pHmQifpgP/nLvallN57RP9IS/P/UFp7q1//5bwcp2n9ObYv/evxW9W9Z/P6ruK387s8kFxsPuCym
Mn0sAH61KHBNHEMsRAIclFp13fWw7PiXRYHPb6FsZCDcgRwYn/czx3X/UNAM0J3hl7CAUf+ZLwhO
Qr/JgDiiOKaLKSy5Myq7Iv/0i7yTZrUqHmpYtq7R12e9SJ/9OLhEdjdcY59b05ZFG83PC1xDHNs+
Ii+Xb4pCZzfhDkXvbNqjAwfPKG3txwX1i9K8b+k76n7TbqFJOGyr+hQxy3sAo434SkyfMacmr7Cy
Vz2aWnObflfo/RwbMS3Ugr667pApcNRAUd5Z2rEcuv7UZ+qhn0CHaUhrXwaDmduCk3WV690xBDt3
g54l1MWu2gcDCVcECGrj+CCrRiyzNvnM2C9A23SD9JFGO4nPjocWNUuDTK3vBlSvk7o5GWH0pvvB
sClTn3vQdb4v0IJtNXmnpS4AdZgDFgp9VVxwj4YI23if3UqjNeZ7n5xJE7Si5e+dcvb3lYJWHZc2
WEdoHskMPRYi2LhbP7UeBkQ8RGjeAdGnR6PDETRCqcyrj61hv3EITvdYNXzyO1p04XCnWjhxUeve
536knVMdVc70o+aG7ZdwRsm2Nr6EGUefFlfLXl7iYiAVkRrBXejDBM+Qwi7GiSK4YQ6ZuXCJq+Wz
MTca2klQoES20G014KijflM5QtnUzU/jAl/Uj80tSAVv52LJvE0x19sWoBM3WdqDytVwiI9Koni9
iPXXQnOLgalPt3DjCUqoNITmbWvXrYMdUVAm58JGbSZCp2o7u3Sv+v5R1X0DQja8+JV7j5p5vmWi
5W5dHzat/4nsG912usrrfMYs+uQUGNVlJXLp+7ysP1QMy/YAq+SF91cLLZtT0aNjzmALHf+shhWY
Dv4eUjkGFTJmWwrvzQJKe9Nq8XVpMdTH12G6GJN5nSJMbjnJuDELZZ1XBSR6zEysMywvRhnZtQG+
zMiFbH6o3qVkjPX8nEfSK0vMp0CB422d+aXJqhu3S8qrFfzVogOzs+0Rrm5Ij2wKr2looSM90K3L
mwEhrTG4K8IcHXqfQZA3zkg9df5+wViUHYLKRc9ERk4IFDvSFLWK3Po8LyYyZIXTkGmyUtcHNBlo
L/g046barnjE3Lhnpt/NlKGmg/sh9oHFzZhV930NIQ3O8HUB/nujeKcg3fhpaN9xBOJ31hWFb/+8
PrHWrK56XwV365PsY4DxBRB5+IJ+foxcUcxHK2+rHZYWlY1U174Wjgnm3KBdSIG9H2um0H5YNqeo
R1YR+7B41xuLv0eo/XEyayTri/h72mf2eXLcO0Q+vmmoOdM3bsqrKKbqQmnsqMNP+7EpQ2LVllby
e5mVLKShQQKPddeGwTuMow4cxDlvl4hKJ4FaQvceb+Nkb7UDqBUA5Lt4Gv19qMqjG0/1Uf7N0G13
00cukPee1v9KYwt8N94HI3Bla9Gi/RQypUqC/gFPgXlvR8awzQu7PXsIr+68GORgEDkbZB3io9J8
HJXDcrx+Xpl5hpY96WHp7tenOVVko5FKqAn1NgGZ7z7FGeujYYqSRy0mCfD191CZt6FpUHSnzSlc
MCrpvEsnK9nxKoKHnj5q4ahtNJZQ57K3fwgD6XB71gZqMRwHd5r3qwLDBKNhC3lhN4tNizXgOrHG
gyICMOoIDHHdHg6Og93sfdX8sN61S/tl5L5Q26nae/x3vE2qufVlcZfHpkC2Jy0mD8WQ+T7T0zum
agX4HaC2ZpZ8XpcDUzRqkrC+QrEQBA1yS/SPw30KV229Vtfxv1Mpf1svd0mNj11p0B5QPomiEsK9
6RpsTd6O45TlBuk6zhva0dSW0xSq/brg50H2dpbc9+TOpKmEScJ+tNfavNs4du6Tn37XBuj3ke/E
SH/c+flwC5DF3xdF1fKpEzoW8liNDtKW7cyPvsb0a31vdUyZiV8npBSDuQlS7340nfLSeeyXODpH
Tn6jy/dbZXQdqw5h4gIR3lUYCCw6s0X3eX0SBdBRTGboYqNKYkGU2C3OImgaQR4j4BsOTbpLYTvt
O/gdG8M2F4b7eErlc39YY4c2zjy+oTwnuY9Hql+d2kzLiL0J4Iqxsg5ulF2VufC5J3NCY6KkyzoC
QMyn+RJOJh6nrt7sKqsc9o0/HFgVUEyWIrurHe016cEOrGtLs5MN5p0J4GUDOLcWGuh1wLUEYdIQ
0UEkww4NNcAv6415OcQVpyQeAGpYdrMHUiLJMgQwdZiStKHIRLVNbfQwaejJMpGZj+j6RPtInxvI
0aE65rkNc4eRTWPbB10xJAB7W4MWC7cRug3bMNbB2XtcbqXnDYIJJiwBRllESpIGwgR1deIdrVGr
d71t3s01dMKuxxaPOqZBFhlcEzNLSNlDm7FT/C9ZNhR7n2R9ZzX2VVcB2/F1cm9EHG4K7NPOnaeo
3usQSfG8XuV9N+su6mwAdMiIFr6Ww2xCXqpdDPsUMts207a+81u4oQnanvSxvB2uI1+CIvtkLkig
NEv0fQxwyQSgfmKBgEoV0NXUYuA36IdOhzpKCCp2RkH2gdr7OUSDbGcP2aYHoYX4qHV2g/DrUtcM
71Eb2ZmGsjbG3AdU1ocy15HfqXu6URNKKpldHIws21cjtUGmgnc4ldV2Ycp2ED2rUsMzqV96xr5d
g5eZdb8oMAFlHaJWMYIGEi0HGOhAzlRcXSVmeKBDSP4yAs0oveLZYyweG6m/CxWZQVi5LDSFyEUa
3Yw2DjhRmJwqgD9HmnUN0ifXFvpXo+tdJwGwFVc1R4Rg240pR9wg50A6Xyq/53SaI6RHqLKQJz5Y
KMJtm8AOnvKx3KQZQiEOEeTRIfIGWvGQgz87OabpnnOciqfS/piYQQ5iJH1vUQQin1ie0b41HwrH
f5IeTppGpAXKdI4onl1HSAxt+wXxFtuLks36n1YbnvK6OfdTXl+tf+PLCk9ia5f1ZX5OmAtvdQ3F
ZA7gZ/jHDlBYIioyZMQ1oO3AGRg8dMkjclAYKUSHpZmkzKTXBNJyY3U4j8QIFZSSodgoWTTu8C2c
K55DxRk+heyfsIO3ZOfIUkzW3dQSN5IGgDhzU584Db/FQ+H66Dc4fLWWA/GCX/Q6XkQtmZsefdMG
PWLJWM4GVTKPLoze0pHN3sISeISq5mjrVeVFlI68xeYb4sfWbFEOqup8Q8EJTQSECtmIto1nY4aL
Nbyvf1VqB3+xwY9XXbIHWH8cPDu+jhvkJYKIzmbDbxiyGUP8vloJF4OfIEcwfYkQnaJ3MwKxs78w
oAErrkGBdbMHP+DxrTkxiGW/AgWuRwO0rXze1D0GU0WF7MH6JlItmw6mmb44ksR5BZwG3b4PlRtd
L0F7qkIt3y696+z9VMOeoy7yw2zGG9sCDskkvSa/Ge0rDaMzLC3UlskDI0DlYWUmtwujgns20GOM
yGnyGhX4JWceeTYG+bZQe3HyaoB2cD9x8m8sJnOgp+n1lJw29L3T4Nn1p+kx6Yxnzw9nuCUOmkoG
1xwC8d6Mfo+MvZdCX0k1fKKW6qvCp+g0oxO0dc15G4RRsTU6s4W15eZoKQ4HEL06TqM+fGOMnKnF
JG2pnaHfZCDndyCi7O08QxRW0yPSIGGcoJaxwm9WLCJbMWYuQd4K8iRBfl2NH0bPd7ZVTVqVedIl
6T6nXfPikAlfLZ3ztOJAjBCPqZ5ySLfHGocv3JFiz6tPejXuAyAmWz/jOgKg1fqE6JXrjfE+i0gp
aRo/ahYnsBfO8Z7qhqn2KPl8M2IP3EnRFTIMrDJJ0clo8PTYrYvGS5CRWgDNoUTDzEIicj7iHRdE
zcmVYirUzHumLNMp0apr2GszgnTV01AoZ28ZCrJ5RXhiCoDeH2gjvap2g9EtuzhkWUfttkZc45wi
osRQIbW22G6O+JK1p9xn480O7uMNDpCUD+WVU0YoKt1brtliqTd9hbtOYmu63cboiJGTSqsLEvpf
WI2Ml6FMXawq6farNki/WC11S4ogcQUEPe+ArUI6sunsITAXUdTd5nN9a5lhc1pRicxXm4cUbsQy
5WprOFl344xLi9JlsIWb5V139fRSlP29ApmwtyDF7QKk+jbpwJZjybnXeta/lhDnDl6BYgcznacO
tQEw7u1IVpKDPZzYeF6JyfEU38EjG+kbFtz0ZFxAumjb1vWAWsvZbKlZO2hVHW6wHdkWTGt3zdh+
CFEIOY9t/UV8DI6Il/ebysfdz+3wY1LUVDpV9yab8+YwGFF8NKvpvPQBPyWwycHsHuYMVcQQFNfe
nsO3NdQAEb6h+d5dVoZWh8gCj0Bpm6aE3rkgLo8q2Gtt2Ng1OO54ykL76OZDtM+j5X6NlrOFdOKq
8lMMztnLeY8mgIGB5J0jYbgGXU2DGPAr0LqF8sQc1K5hYr7TLLrwmcG0odFJYfXx85x0zYGSbaC/
D9ygScpyh9c4Fd4AniFH/PSKGgAVqgVIVhgvl1TTdsUS96fSiiEiD/jbxa7xrFu4QujJAtDSN+6H
WSOX9fjUrCJtgQLpQfym4HEnQlL/fQAdQ45R2wcffmjDOl0XK3BKD+arYJGHcDP1lrddC811b/WZ
cIgBym0V0R8XByARst5VHnaP3llP2GamZLGzrt2UmgsuOprfolgSRV9dVIb6RGJMHupYxQG+XbNZ
z45B4wIBILMtQ4Bz87cF/tIuMTtMY5Lspuu8BF6mU2+aKiFhnY0DhwASOwzeip66bFnsHO3PHmJc
9GAtmX9teWW8M4dzYWgvQWNwQY4HB1CuNaJNScOmPEwNJ3Ji9XvsHvVjUj+hmf0doZrmZHfLS7dU
NxQnjG7ocALZf0wSc0J0MLSOeUOml0EBCERg3KedUHoNWCQd+IdE8mbw0m3a29+rbLxNaoX9GXCe
41LBa/FJz1NwbAjcd8OxQlUjlsI1cbyN8PhPki7v65AlSFY/RG5Jz6XZBY25X+Gn+YA9bpPC/Erq
hfPWbR4weuM9FfaH1qaJkii6ZW2jWP1aq20D7w5iKOPOS5qX5O9yGq/RrbfmrW4kLrq7lB+Ac9Ec
4AxQCEXjeMGJiPKRYpQFfnzs0Bpdo2QMdsr0mAYUmvq6UNEUBa8HxO7JAFW5WzdWgNmUwmttO5JO
87zQOQLUhvxlW2ZngZAXwW6NqPDA7gZuYPsjy3ETOAptsOt9FNzXv3LbWw1B/c1CVnpI0RJlLCh5
LLsUl0QKBPoi9CIGDC8sY4vX2xlmLTlm9QY1igXfEvzSzlEbvSk7Up3xdX0kZUuXj6GHEbDTw9K3
d8y6RbFN30WGg/JwZT+FoAZ2shxAgbyPhCR+vT8lM5HYz6Kj5VESrpEClbpXc0aqw5ju1z4LxwCx
jY6iB7ZxGw3Fp7ECMO4ijdETnOh4gF6b2qQ8aVG5rZXzigY0MKmxQ/q0s97WvUZJZu/Y/2wrRGK1
4KzTSzMq69336+/L3H5kkYIMD+mUTPo7DiAhwweP7p4Q4cwciGczvNpmiTmyXqGbnH6eaAfEnE7A
57/3EdQhpvv7qdU2bo4plpoM5N7iPVpHBxeA/U5Lkd1AdQsYaI15cpFS5BVFc46D8SVloBkgoeBl
xa4Jio/ReBKBhs4vnqelEFeR6rvpNMcwIv5w9JT2eNEm42HKBxG9ozeS0+0s4OQi45edjBJ/Sj/r
qttIaz9SUt0AwdFuncQYt3qnEK2WNmbWxrSH0Ao++KbK6OIG0cZKsUSOGzi8ubGArKxBXmXsoyWL
mx2h5nPX5zFbN+HAx+HVMLQd/ln0tegHYfFy1mPmhejhxLde1ezHPDkZarZQVOy+mkbMLmCuEmG5
GBn+Ix0/2r3JR3fRnisrPUHRZuaV3QSBT4RGWskb+9dmzp9w+Tol8ckeuHkLJaitlVLm0Jlg1Jxu
ZwWCwC3bLfP6cV8P/hNMeXtbxU5LK6fbdjZWqWbmSQETH7TxQwcjDvyX/j5mKNjBdWfB4u+Gq07n
N+4GrfBDn35EeLG28AKymgel2xEsQegEMQq2uvctySNULirvs13H392sAY3Rm0zpl1Op6COO6sB3
PCRFdT8ymJ2M5VM6LGTcGkKtXUjHgDSvqSGZzsY7hhvXjWbP+1hPvnhtjCHLUN+WDZ4ukYpPocH4
PtJui5D7sgskzMKEHeZczAgClhIFM2jSbwhy7iOf2K+whBmdU+AVj+GcwUfXO0Cfy61N8gAx3iFr
gf6KEHqQjMhOxpfeHT6HEW4DtfPA7nw26upjHekjXq/j8y0Vy96Jum95pT3kkVfuh7qYNpVb3tSO
yhnOgmAdPk4FiZrb8y/11F86wz8N0fgNLAxtvKamuxFH2yX41NT6sCO7TjZlAZcSn8jvdMiuzMh6
MWIP7CfknalmUfZI5vteaeJFXj2QZj6E8fjRCd33CucGyvQL9e6NwTMbqxOambVKHq0apxM0AHeO
Rg9izLrbzm/pXUXlDu0xl6YpSTcKSTvTtu9NkJ5J237tQ/MYl9mHCs/cRh/vglIZ5EGshgJkvpVD
/Zyz5ApPmPtY4i0NMryU5247BizFAT5kQXIIHtFeGOj27s6y2oS2g32HS4F7HhJ4PTLgw8Jmt4S1
f0aaXaAW8EbzEWJKlD8HRv1mjW1y6OCGwAQkcaG4aIdwCwprvN76nA93JqDYc9Et75xvw6EKqg9K
h9+f3OJ3AnLEdJNjmlsdzwJ2I+qVrZVMuy4Kl3M2NMv1GEeHpO1xWq9Tb6OaCj3caNk0sY11RDCL
xMYL3E9Uo7wObGNHMWDDitzaHAbbEdrbxq+dQ+h4r/AgkNeY6gdEv+4o9hWRxCJF9KprhFQQE0TX
6TjiXLKdBr/Y9VBYPaQ26B9vKif8ok+Gum4sk7oZnoeYo+yLWzPr0cS2+b7JTsnBqgFUdot6ljft
csfaOLMFibRQn2g6HoiaOC31COGZHtw9a/DvdJwO82BGcPgpWzKaVlGFdpAV2c9G7l3hP/NUNXa4
r4YEjiaiS7u6il49fUmvl1A7Mhd4CHlbH2HZafe+p87FhIVG5OXRFXjPL3ESUq5mfnHVTbygVkNZ
3tNecNlKL6odabbEcJVZu73XPK7/YUwuvvNNNu79uX8yUpMBhcYFRODGPzUDanB6iMRZ50EkNwLk
zzztFfviDi/X/mQtLv3BmiwdO7z7knF0ns/2sfU70jpsJe+SNv6MqttH1xWWR+B/shEURQYnRNCl
QQj0W4p7F2dg0PIx0V005QjuY1NLkPZwE3EnTh/MvnvrPaL+ZQHg53Pd1t5LYHkIYrXZFZQfHM8C
URY3mQWQLZU+SJnOI7u01M6Yqnstd1EdNH3rOAK13S5G9wqxAvXIAfNlslBc29AYzAH4lEwFQM1T
Mzje0qIKxFAIOhlga5HvaUJ4H1AkV4aHJjxPM6bjkelIM83qGV0qWmtr9xFX5DaK9lj3AjXB0WGd
2qwTLDaIDxRjeazSgplJn0IuYzA2U513MSKfawJuJORooefsW631T6HMkPDLgmBmbQcw0CjiIL9v
yHePOeWYdR6NHjLyDNWDNeo1ihNrxmzthxY5zXRjR5do25v0RiY09A7AJM4B5daq6hcYOQvb618g
qLvZ/GExytfFoY4Y1JKguIXTTx2ACPC+YOQykvoOQjonXYecmIJ6it4Rdg/+wWDG+utM2GLwzLya
riKz69XX/peZsF8X9RjGVJBrmz6XEzsotG/LlNKJhfCXN+6Hwk+dHw0JFEAIdWM10tliSa7JYxMy
KlubgzNT0qq19y5KTA7iLFCe0YHtcEKG5Q8+0pHVOjLvrTP6LxmVpv+lrGeqBV3jcOzDj0hPadtf
hvX/xh7VEHeWX91bHEOZyPrayjWU7TrqNwuddvYcKn6r3q+Vb930586BbdIYFhOJ8Vsv8xRbow0x
tkhkoC9CpiGdXbwKaoa2yZg+5oN6as1M4CPLWcMO++8vUf1uZwa1W/fp6/qG4QBpNQWd+stLyAdm
ULNjojMqY0fU5E2YY/f60uto4iKyJydxSF2+DbBbPgyOSxXaMJVJest/XmuBkuBBXz68hGGMdpmo
XmPcyJON9e8l86tb74NOV+qUeBXSAV8p1XkDWv3F0Z2Lmp0zOQ9DErMORQO6odmDRpQnAoFjlqdb
V82vNnKeV/kYRDsD9PmVizBppNQZjnl5t8Tv6xRt9tljXu15O1i/+u5KjYR4G3tBkAUI+aIETWeF
mpXHvLWjNPlhEvX/2GufXft/A1SOzbfi9evrr6gU+YWfqBTjD8t1fQ/xUXDNIJxZfP+CXns6g7V1
2Rk4frF1fsJSzD8USBVcYxDUVhag7X/BUow/fMAtgEh8KMmgSZz/xHfZ+D0A4XZg2T7O80QgxdX8
BkrxRi/NkNZMdjrufT2g0YV0D8ylYH8FRxckII/Bgjn+B5fp0S8P6t8FByDpfwoO8u0KTWUc4/AV
trzfHM+MUi+GRRXJTnDU8rWCkww0+pEWI9uU2g+YtuC8vKHZC0pQ8MWx8fb3l/F7iJKrcBydBw0S
yMDa8M/7H8sqhV/MlDBUA08LqCuXmiYbj5VKVpB2Cfby77/yL67R8p0ug1wH9D037/+GeK8qw4mn
gQmTYCAF7S0QbxAPewGs06TfCqBX8J0Aw4MRV8/6uk5KMk/kqXogfWCXcRy5aOkFBY/ToN1bw6vq
AI0L1oEH5S0IYIHJTZ9QMoeDCYa3AD3Nv4DA+CfH27/i97kbn7do0fYkHbPkPf8SQb3C7soJbs8u
gMQlWGsscGAmYc7yjirNSd5uCAHJBKMv6PbUABTZQa6twbQ6b41ubBuQLThabAS+LhDRmb6xoKl9
5oMp83tBWbfctFEC+OPV2DN2NQD06fYuJvkLWE/5XrlR+Z8gOOUjFy0A961vBT6MiMZBYJoOpE5w
gobVbOzmbUTHYR7y9adHSDNeTMN8fMwwsRL0dgBm1svew74Gvs7yCDXguGDP5ZrkaSLceiWQ3QRk
jYDI7bg/yCuUf5cLcoVDzPsDxC847BXqz4sQLLAgfO0cPgGYdKT5X+VaBQXfcI3acN+CbhdEe0TG
JtsiBnebZf7G4v1NM1uBN43F3KMgJlkGRQ9gHryt0b3p4ORX4CvXJyBkMEAXgbHKXpaflucsD0Lw
i0PT7ZRDPl9T//0AnArYO0YGzW/AKvckDcA/BeY6uSB7+WhndncRLTmwqZmNrHzKaAXQ01xDp/yB
qF+hwgAkBZYtf0brdhf59xb5HCrjgQUIntawQMbNTt22iK/KDQJdOQjgXC5RVoYs4z4wTyHMBAAt
XCCoe1kX8tzJzFYEssQmcP67rhqPE68PfLg8tCmxT0lln0y62PRcdj0GooKS1QHwy32uD83Wd0t1
azBp/vvN/Re7atncvq9buuOaLqH1N8e6nmM9Kx3skmTpCaVAQptsZgH4C5ui4bFqNGVmHjsPhuHs
RoDL8mJMZmUCFrbtNwl2+CPRXPsnQ21Dsq5fs7IfVwhc3XQxqSb8/XnDzkgNM1on/OggvL2w/0Ed
4QUYHAOzcT+PvJ9CmBksFd5T5Tf/9JD+TdS1CWQOxB+bZ+X+FjOquaiUYqKzXoJECIltLb3e/LEJ
3gSp31v38nrn+E12489joVzuK8Q84XzISySzo1A4lWg0+umzLCMXEfIE4R0UDwipgvT9+7drc/b+
/uxsx9VJFUlowY3+/uxQ8GuQJOTCIbyg5eRwKUIrkrBkQueJggbtQebO3cGhISBgfYkcBiuRToUE
OwkOir26sI2FYrAuXCjK8gTQeBFmCAY5J9mzggQ3gXjLPq4UuajlbGUfG/BMLeszXfSr1FC3EMpP
eFPsJXSGwH/wg5ia9CYc7wXo/fcP4C8pPYvnTw/gt7MrcpdBGT6ntvCOJGrJ8m4IB3K0yJtMzZ6W
D+wHyDvoJOJxB/lDVhTsB3lxRGBBYadFfvMPl/Zv1rXNimbhCGXNtiXV/+UgWih/HS9MfxzlEs6F
NoGt3bZiIcuLEoKL8ATkMtDNugj6+++v4S9cNp6Oq9u+59PtUN669X65hDAaYRVPcbKTtSBfK5u9
IObjZH0R4kQLu8e2ln+waFWOpCm/7WnJ4BipMhqE7yfr9pcvjhFnySoPEKuWZRefIBvZ9OOhkFOM
UFPNFqCqObsI/Slz9au67A+S7JQEbQfKjSxKCT6K40jIHG6aXFizVpVdxty4z+e9ueAwx6uWlEWo
KcJockHMc7bly5vwGIQnJWwIOYL9dD76nHzyGJqGU4hFEUA6lSNFFuWEApNQ3pT9Fk7Tde6D9YeI
BK0pJXCv3CFOOAnmpunTGkWAThyiYO8I86pN8huNRHGuSdVC1JtFMZBQxrKqU/MeaMyVgP+F4iDP
W+gFcnFekFzkFiS0uj7cnPBdWFNxMh+FXCN7djatk2S/yA4dhBNgd/wqKWgiTCXi9zCgp6po7Ifv
btVtcdBs2Lru3KEvCJODg0t2veQtwgXICuh3BLFKe+zr7DC06lTz48J+EQ2Gn+wTifh53QPI0u8l
1dFAKA+75Njb4cGzP4c1aCAdG2VWa4/YSAWK803yYod7QA38ZLPbZpa7RpIgdKk+BVSY0RcnAkp2
xfNfT0qiYWEaWyV8qQpOGvcpaYjslEwYDfwZw3d6kj+u2gTF6eILBn9jPbpcVJyTvQ7sKmRAsUCv
JC9o4ZVJgOOB/HxbkuZIZmS7iH2wriqO9axjnbG2mLtufQxhfqwMuVgY9/SzYW7x7ZIYCVdMcj0Q
bacSEPxcgGmibxyGT/IFQuqyZ6KLBh2MG5P3uUDsSTkk9HI+SrpVBTGAiFv7S50Ye3lrknYmINs8
xDNRBUQ8URBzoJ84+xw+TKK0PK3JGj/EcKhkdWKofRHuqDwRuT5JTiaaZULJSsj3AGxl4OfdnjSK
/EKWgGwLocHJ/6O4dpRbGfDTsXA7EPZerOsbOwX4B1Vr1uarXs30GniHIVgw4RyS/5VLi30iXwsf
VYFFXN6XWp0yeFTCkfKgGUYQWOVb7Czf1y0YFWg3MUOaJVZI9iySOl4PTKisHm5oslxVLquO/5eb
1IDWyM3JspdDVjJP2QnyjuFhPnZcrSxgSQTMIYWQg6cTC9MejsLRixM4TSCxF6KI5Lty47DccT95
k/thM0sGvHIieSyyY4XOx9KQTawcVMWnrfAzhblXBAMKjQ2GySSawnQiaYvd/jiDci5BynBgsApW
JhsRO50wG7ZgJI3DB8kHUHO9CGFOje+4hTGgocQhAkg22XMPBj4D8qFuMh7nKbmRSlL+PFjJBf0a
kdyd6PNV5JTTHN3I7eaOewTs6rrzlU+cEOppqXqCZXKxA+J28AarTGpC+VyMR67wurhZ7H7fTV8S
1rB8pWebJ9oth8ZuDh3lnOfmu3En/yKEuBgGssRACUnysZJm29Hex4FXCGWSmUoeLdcvyU0NgdWD
f7Rm46nz0tGuREx6q5zwIj8jj0gS3xqrM2AnDtyulAVnBR4gqPYglCWH/EjuUeoBiQBSC8hXhYsP
DJQC236bSPskb5B/lk0q3yzHo6TZUnxIri7sPS9UoH9u5wReK1wqKQnE08SihOFTUHGFkEclxqfI
85EqgmScs4o2N6oO3kk+Vw4EWddSjK65JVTFCEUgp4YuxwMRwuEAJ7U2kpvER/mh+chY9SihfGbF
Garex5EO1QSMmQ0flULMSF/JFyOHpZ0OO0mnpHjg0KNPEIwdePHTSE+Nv5DHK5uV80piiNQFNltb
6hzkWnV8BfpuupL3I2E54CnJwx1M3DKC+T5yuse0OecOtsM8d+Fe942FmjhCghF7k4pzJQXOdybU
6zaMN2Z57WESDgxVmgnWklwkXesym1TtqZwSku74IqxcWTRrBcRLk/cvL691jz/PjiylKCIgyMsR
uqTkhFLcYjmJMDO8QuKbPAr5GXnIcinZMhy3NzpvXapoOesRwdkJiVBHs4m/wqNiL14cbjzuzj0M
RQkgUqtIpJNvkHIJwOzWa9KLPP+ie6/neZtArxOKnSzlNXH6//6hML3+7/7hgf7hewQV6vXrNzgU
1bc/dRL51X91EjmAaCS6CtEAR4m+w6+dRJcxgmsi8EArkbT3ZyfR+YOBv+n5yneUch1x/v5JcFN/
eHS8XN+y+QmFsNZ/0km0pez5U/qJn4+jXNdWcNsUZmJ/Tj9TtGMdRFZbKNr+h6Grb4IKGG4Rz7cT
qq4stZhDF39dTd+ptHnTemTtsMQVSKZ1ByVWOyn4S5tg+jIntsCuIKUZUbbvmrzaWjOHvCqtFauS
NPnZ59xOGZz6HTAgLFGZ7YRMBlLf22vIHF+q+jlavGpjmepuqMAUqry9mfISuFCMjled3dlIPDiu
+xX6UEVyHG3tvAUQXqlzH6nbX97o/Y+n8F9Fn9+XcdG1//Pftv6XqsBgyAPnz3NMD3Wn36vdxcLy
Fxpit9N6hldayehwCi647ly54YDccQ9kc4rsB8qat7S19pkFqKfMvXhbmDqz3ir+lLbAU8cA/NkC
A3tSD2UDUy82Ice84ptlQSBUd1HUjKgV5cfZ9iCtjjG5XULz36s+eQUoB7/A+trIz2rsXszAOefY
dgIdQHIAMYxsfCkyHEaUiVgeskhby122Vuw8GYP1EFW8kdiCX9Ax+7B67zaxtZcJHH40mA8AALGv
QBiN+Bhvkrm8xjUFlux7OM43SADeDdGdsjB8SBpv7+sxurfwcm3YExs/QJNNQ7AHRJ1CB0hDN47E
M9TKne9H8K6Ydi4VKdzIOTEtGEhZ8ffJtm9TSz0ECuVb3f5cLtn3oEorFDjLzy3G4MDKriPfve8a
/4NWgSD2x89uV16nUfvitzWAfjSzWs9+UJM6Wn3NADt6jJYCEWzEx+L6qR3Gh1618JkCLDom3g+K
iDPuMP6n2Odi25ARZR1xGrvADZZ59HdI/XKoiLXip1yveR64JiGWUFkbC05kA9Szkj+3w9EIbaxh
2tIEUaB9iaPulM2c2voQfsfw6Cu2An3ZCunAATzgWGgoIJOZdwniiUb+URaKFhTXnWHTmcNmY8bs
pNRJ1YzRZNwHXxHDvGwBGOCFJp9g61g81dbecKPnsqV92TtLuu2L22TmgvB7A/WkM3qNjfh9/c4+
C76Sml8n2YyBxmh/R8gMUTUc6RU8iQDhtw2stCfkiN+CCAsfz0mup9TGsXgiu13s6KDM6qXnWEe3
Mz44nXroxsMwufrJLVglEwqL9Kj7+VAuxrOD93aR98N5zspioy0Qs1DzDjHPHGLIMtNwcoAPVO4X
AwutkyrATOJ2pZ3dhgU1APHNO9240lVzjzsyzNa60iFRElmmXMOp2zuZJtly6hXGrrEYr5szXhbQ
IzeW5y8nd0ANMcpScn9cZ+3mNkWAG4g3bLSiFrmjojo4Zp1uHYCw2LzoO/TdblsnjQ9dt5w0P7lj
eGDtLMe80hvUCYGzU00Nd4OnP5QOFj2a9xm/oH1aw+OLou9OWj9qnKparr1EcDU2hWt+dHlELVYD
HqPQKE6BECrSrWwA/rVAO3V6PB4KwIDchL1pSFFVKCgAFKUKDJJvkHP7X+7ObDduLMvar1LoeybI
wxnoLuCPgTGHFFLIknVDWJbFeZ759P93lJXdtpyV7rxtoFBVzrQtBoM8Z5+91/rWxTTPZYbqkIxO
+i/pTUrszp6O5wl32mNU1AwD+5GFkvg+ravxbLkKw8owePMD/QvZ5zcWGMRV2tuEDaDkJahy2Rlf
0xbatO8kyQJy3DfC+T7p8Zteubln9RbFiOYcNI6mdhy8Kc6AfNPEcpgb443hgN2uU7JomBAnaxdT
R+P26yFMzmbeHiDxFXhZGMi3yKWgDy/rLNqWNaTDvr+Th1pdHYIVFOxuw/1Ypj0HmbB6mLTwLZ2W
Tid4X0gg5HjY4Yow6mRhC2VclhOH8yb7QmIsf1VmM0y3xTJ4cJANHExfu1hTjUYxQwJToj8uTRTW
YY1Rd8auQZbjgQBgJLdR9MYLIBebZl9aUbWKu2xXSZQJGRUAcBpcRObYL89hJenuIaljDUerNDVf
q751vS5ApOfUkHodnhjNhmEQtv7KLytyXLQAdAJruzNbr/4cUZDNg4dYHSNn4yP/4OxmTa/M/Xdu
Zn8eCSVbhEr0EnIxC2trdpPKIZTlWMM2jMyYp1WafKaclQqpFkm5gCcXnNyBVQdsGvqMBzqtWbq1
6H7W/W+1aVzqGqniWD2F7pFBpLEMp5RzCaYh/C0XJdVGZO8d65PWMGKZF2MKeFlp4SbzdK6RDXAw
SAnPRTmBmNyKZHKcDPDp2yutAoeHRbAqIlCM2uAGACXIYTX8Rc/L+Kndx65KOSSY3Dnsrh+5UW05
9sAqqOOT4lVYZCX2HB/c1BPldDNl+lXTuy3ZxHQO7C0I3Zs2yzezGnsKyxabTlX1oB/ye9R1ZRWt
Gj9c01RZxTF3Ih6W2FpBIa+q0fqs1MYuEtoCGPAiNI0dNk01166Fr9805jc1zk+RoV4DNiZTJfOb
aMmbTFVfDV856474+tfVxM8NWPmx5YiBCSKqio+CBW3sKnIO+NjUMosYmjfBhLLNMqg+JzcM5qQY
xbSvBHrmqsQLi4bGgZPouLwejgsjLkSbzcAqz3/RG36vYz5UgcSzGZZUtRjUqB96wxZB00Haghsu
RxR58AGdbvDM4amrbpP61QFR2Db5qjXpiZv6OoEQP2AOcPXIs5NtW9UvVTLe6Jk4Z4Cqciv9jBAH
96JBFsR44D8Cs3fPYZwe+LZCSddusVytDZ03L1RvZCuoroq9IOhvMgZ6muD3gk+OaHAdTcdYTW/r
qNyFsb7vER75GHqpjjwtzPdBXG6RP1XqRCMt9pClrIySCOZBvau0cGk654QtRhm99tDwbtjdtOEI
61uXOsrwKKR3oe1s0GhuHHCSAxVc7owL5GQrAyBoh0Xir5+Bn2dM8hlwDVdQ7Vuw2ORg/7tub2y0
GEG0gIKShAaaHlju9N1Yzxs0fnSqiAnH5UemWU7IJznDYZhtWtNYkfy3Tcf6nHXGqs+sre5TPqOG
a7T2F31w+ydpAc+AxXAf96Kt0Qn/IKtJe99tgqxoVlVsAValgVs30wDwG98+WlMyfKF4ZxYMCJjL
n4ljA1Q/SjNTQtGghU8tOOZVnD0bKhaniq0up+HatSs/m4u1Vs2eETTYgYxHpI0MrkLJyzYJ4M4p
Gmbo7NhQL7oVZLi2UlZDPb4pmuRU+RS4ec/ii0z9pdAEAU9RtShRgi5H19o1iX9VKyRWBfZQ0k2K
Rafjv0cN/EVvPhmZBvlW7ZeRiUUdN9HgP9lF+W1Qe2jj+vRUEVmERZACxjdPxFwq6IUi2i510a1E
2R1VfnCa+sClsYmmGSxYQxCS2JE/zBGenEoebObj5S9WSu3n84cuGLQxkOQIKDjX/Pi4iHTqUTlo
zQocyiXL2BRKPX9LkO4a7CNCYLRgCvVYqeNiTpjotOIhnBx8BWAWFsk8vqZQ8CZiBcHNs1WII7lr
X94f6b91/j9FX2vK3rf2P+Uf+1qUEyVc2P7zP3/41er+/13/8VbU/zjde9ePv/OHP9j88/1fB9+K
1Zf2yw+/WOctQW2X7ls93X0jH+r3H/Kv3/m//Zf/+Pb+t1yn8tt//cfXostb+bcFUZF/f4rXTGY1
v+wAnL7URCeTxfdDB+D9z/7RAlB/g9WoIVdDMeJKDsD3LQBkdrBlHGa6COhs/tUfLQDjN8eRYiIS
SQUMSJ2T+R8tAOM3HewI2iM2EZN+uv53WgDaTxMozZINCqlzEjo/8MND5pptqnByyFciGhfPbLnA
30RK8ML4XEy0OWl+F/30i0GyvPwPjQeamKwxcKh1qWOSjYnvVkIyVjNNUQhItNzHbnqwxZ2W0x4k
+jdMnkPMW/S+yFbQ84cSKzIMj0J5PcVZCVdwjS7RJ4hJkOAXGd+a7AEOshvdk79q+GwHi8reTs21
c0AIVw8Vxz8gCk742dKi5Xff+J91CORk8seNk0+haZrLmulqDOV//BS1rk7h4GJLz0GQ5OXT5FJV
OpqnqMeElqCvqV7XkEhLk6MkrtScP2GkW46QR9hLW0xgFc7q0v1s++3Wgj2u5EhbOTQIoyRhmGzX
3AN8VlkvIv5CoANAzJHQK1ZhncWVsCKFdgyrFJamLxO24NC/S17w5+GlewQfD+DSIB11WP/1p/55
VeLDOpbNI6iTbPzeNfnuq4sIKgmyykKU3upIVXJUzSi/g2md2W8DRW/m20slML2//qlCPocf7jV3
WHV03TFVBsIfnpjQHCM/6vQccQpthYhShImRuzX8Yucyj0CK7CndPstsKhJSgytSRyqNvhKoY1dh
gCUrqdehu+ZdtDWOhAMtMzTy1lnYiOibLyY9ConM/eur/rPnnKvm7UaiSsjZRyVtTXTQDHuUINDE
I0JsTSjUyk93o8Nybb2RqQZJAiFReGlGIoxBIPvGUoke9eLJYCpYq196BB2axQztNqIF3U1YMx5a
8h30dYgtCsH4skC2rygonaxs1dRXW79GzAmUsj6Q/viLJ/5PtiSuliLRlj1DW/uokunbcBztVMs5
7gqMDDW4wxYDkbEa4Czlhblw4Ylz7ty2wtrRUzlSsjTK65g/ahVxssKrTXU7E/VbjMMvapc/W8l+
uLYPtctQWEOnNjMPprjOIbCBWlnPqgb9wcF0hDu2PrWJs1I5nv/1t/yzIFP74a7YH8SIDZcV+gHf
ss53AFkAHyDZ9io2M1wBCTI10AbZgO9bJ3DK+kVV+bMu6MNP/1BVAvEhA7HhpydltHYb5u7Zrcjv
1VrH6/8l6XtYfrQfIsJ/yWXJtPAXFyB+7iLz8XVUry4wDNovH5bBtmnCTC258XqLzaCBiOUg1PDl
hIhZD6aCIuP40i4wN61KP1vpCoIy2mWt/QwdArMqnsAbjbeD61vZjNz06Ak0AcgC+A+05jAFCWyk
v/jS/mQL4qrpoJsWFZZ4l2Z8t471HRQiBaDKKk5jpuWuh1Zzc1LUapXTBY3pEmWZWBOPss2cDnTT
M9gtMk/wC7Ke/OJa5B36uLjpui1MlEngTT724TsyZlNiSPJVRKcBg8OqGx4oZe2aCC4rWo6oQOMn
BXkURPGVf+OP4a9e7D9bXl0D1rRj67S6P6p6dbfNh2DibJnwxvqJtekLshP9+hz24a6cj1hlbusw
uXfN4pT72VEJ93OtYGcA2eaHUojhlU749Rf3RfzJfXHpNLHB4ilHoPTjBlspeVIOZE4BQ0B9Gg67
ug13oqyxg5gnq668UisOAn49DRnM3tXFiK1fVeE/H4lkl+K/r+H9UPfdcxL0TCJpN1IgCaIyyPoS
3BUoY49NkG/7qbvhvALouTp0yVXJ+1+tar/LuT88HFRIEBLZR4RDMfjjTfDRqQVuH+Qcz13OGtAY
4DtkwQIF7FFhGGGFmtfX2bIw2k1GQ0iexaI58IJRP1YkydI2O7l2+jkaNM+v76PR2Bk1xmIBqmRm
enIJJOMpAOFA8WS533BMrC2C8rA2eDqWMvmvzJiwcg7N7YQ9edaOeQw/CxiFMxkrl2Vf9njJnhyH
lEFRsCs1BgLkVHec5GzKvGXNsVBFi9r1yVZz0m1vR4w/SRiuHAJdEbs4+t6Yw1s8U7vCJjAxFZ78
WVVPthdcgiqQZGz/OHbZtiQxGPSHF5WsOIa/rgUJyDCZAD14UtbQqtm2ycKF5dyTcLGW/FjbR3sQ
KVtyiBZZSntIM9DZtBtisZhrLHpD83Av30WWgexFWbe2OJjo+iwnWU3Kt94gMYcIRE3LtjFBLIa2
05yADj7xz6a+kvcqDI9a+6gmr0D8t9kQXzjDLg3+emW2dsGgemopmPNn6IuypT9QG4rnsdWX6RQt
tJnvRTyjN+AwLdOwj8D9yZlbEp26AmVBGCYxVcHjNBI19DzDdsoSzYunbEsLuqPtzehx5cfPlYb8
2ZjRqyjrLG2xoEPtYqw+tCC0JgGsGuBfyLadIKsZoTOp2SGYmQOEAza9nkCpGG6MsZIDt2nKPvvD
yVUpJDKYr/bSjR+nYacF1TkpjFU75EuXNdonfcMqK/CBhNdJnftE5LafQXbhWljbmSas5V0ldwkp
JNNE6Wg0xWIgH7LPlj0UN+bcizx7TejlEJ76iR4Uqu/ixKDo81A0VyaYixHE0piMh1NJMJ+vZrQB
GrzuKOdVcCNUIjMg5oJwtMx6Gpm8dbO1wZOz1L+aQHVtOr1PWhfxoe/8CCxjglBAR22q1gzqKCZR
0ZhaADix32ed5gWgG3tKQeEMKDzOWp0v/YnHm5DlnlC8eGHbAMUyybrlwaa7VBW3bnJrWVdHVGTF
3bsB7ljmAlnOVhgBPEwY50gZDhlfZOnkKpiNXchgVG6G9AwXxXSb064dyoYbd60A/o08KjU1dkg7
WLOzHXkT2wCYYwaEt5sXAuiibd3Vw5NJn7xypaEPqQ7twqTmzIAyLIdGE+KhHV3CTMSwbvNyrVMl
tmG8NlvNa2mSxHa8qEjb7fV5YedPFUE48wa8GymK8Joad1mbYg0Y21bzJaHHq/Idt/HQOADSiCFK
R9+bC8h6/ZeaBGiLftayKMXaqMlSxYJVM0rIQ5NxwhfOv8s+InDLpgyn15pMt2a6lt9kwMPip/uS
t1CCDHU86BXfj2iAf1cDupOcPnuxVmPBY06i78idt1duZ6yTUPf8IfC0WefAZCxADiwqhV7Qa03y
5MwfSAWcJ+e1hASmz6+UyxN31Xcwd+rPPA9wTh5aDAXFnC0rqMa5CBa6xoy3tlddiFQ9uFFb4/1e
+5uWUHpBQnzeUguUxarzv2oQ91Pqy1DTN9g4ti6+5Z4LI+t+nxHQRQMbxkqxGXHamk3hVVBV3D4m
qQhiBeF4kcX9G/cDaEV/4KPqI8hXbaUGzG+nNzUB8NihCiatqGdFU9oZik2yNbGIqs0eENsmmAWa
SgO5UbGyVUZcwAQm9HHkmy2atlm2c71MAc0WcjxMHTpFIZ7eHlz3sGxBOZkJeqKmXyeANQ185Llz
Cgt7l7vo9DpmetG57+QY5NoEjAXqu8j4ZPr3Nk40LSSS0jQgxNNaHxnc+fpGg++aMi/Ccf8wYxQf
SAIzETa7XpQ521yzj0UMfcRT6uh2nBVPznDB5ZKCnm0KAHRDSJIRb41TFyewIOt8HPi7yh3klIpk
72zStuMsaCDmO4MWLZnWlROt8wY3LjfUKnGGAFkdpu6AznZrVuWa4G44Uxm2bRarKt20gbKOU3Wb
pqS0qUA4GFCrfBKkVqbPMwKCqhofAv/RIx58KPn064r5S1NNC2t+mIJwaenZrh2KVY9yqyPizs2g
J4mrKjZ9JHlaKJ6MZJ1H5bqB31EhVILM6xXN6HE0WbrJRS8DNiQflfWmrXTQ/tpj1mDCSLoNJN1t
kCtbUaQrZjCbKHCg7Yi98P2tNq+MZlrFvfBKcaxYihqFDbprcZSo9yVe7YaH2JrHewXIpkBt31sr
PfXXc8genWqHUPV3kX4waxscgeoBYToopr/tB31f18apkfTKId3IlQu+1o7gRU9uwzSf9mmvrwzl
sUlBLLGhyV0ZKdyBVGXWOur7xDygZNnnhXboabPkvrkiHX1Xa8m2ioz9YNcbReOiMno7qk5Cd73R
o3ZD8xbGBLuN4MKpLDQqAvnPAmbwcsdQuXK5RhaOvgIpAxUQOMZM/cMpl7Pl+x/vgh0Q6WPDj4qF
5smNKFfFwepUxHEZY0JmvzYTAFaJFJ2dg6kaoZmzltUSRRQQrxUCMiffVNVjhm9+kLtUOd+Tyro1
TLYnoWxldTP0BMArx9bRT3mqHavntlS2dPK9DjGAopNu1qI7qwCU6XhHWtUjjm9dDmJl9WyBjrJ2
3BMNGk8KVWRcERlgN2nr3nS9fdO1yo1W++sgelZLCiIKrQBqEMknqrUTQjtmSrIqumTrlNx0I7lM
MafrAf9pEl6sQT/IX0eajlgfjZ3hXoUGbdPdmVUKE8bch4wzO6EeIJ5QOOonu2Znrss9aOq4U9bm
5GNKHZ8TODyaAkM+CHe96t+M42tQGpcqt9dA/xyCLupQP+ixdvT7dvPe9uGaZJGkOdVG7YyDn06P
bU8O0kg0cHOviHk9U3gkxScjBRijmDhms4sU0VomIEet2Tjgjy2e23AWB98t18VgnvvGuRZOcQ3M
9Di1+qn2nSt5qFuqSk9UBmx+hvYQdUIXmejkb0c84zGv64QgUTftIx3VJQe7Y2/090GtPdLECBca
KQqLOq8pCwF40J2oqE9V379WRUIce3VHx4KJd6efePAieK7LwnffN2CLDlegUbY03PPqUcSsBXEn
Fmn/DQqOq8XdvjIIq6NVutNLVIsCIXiop/2G/tmpHWJlO2aDvUpNUHmEzVgMeehxHVAd3lm9dsoD
fjiZg8U+Uv03vaQGVdRHToO7qLRQJCuA5PwbOFPfOH8fMCl9bTX3KILRi2kjJvV4bqLxWbOauyYZ
71MqMwzvxPuOxpNSJJ4Ib+JZXUeT+jVX5uchrO8MBEDMZyFt6gcyFb08G4609O/bPGP7pS5ny5A4
MogC8xAsm8k40gn8qvs5HhDL+dQCx2O3O5a2vlQFwi9+OPC2/rlStXufe4nlDDLyW6wHtzbxy0Z7
sJ35WcTqY6pZ5z4q79SqeghSXrxSPxaO2NvxS2xMgE2me13l7GKLPcduGEjIkxrwEwYgbj1LLqGf
f1JVvkm7e9Lr+d6qmQcPefJ5Uj8bJS551psG2CALVGqcCnSn8v1EeL3V+vuW15D7ik+LdQhdW16r
nmUmFxDSa0BcbO6cpHigWqETE2bv1UDzqjp6Tim43GvMt8Nc92gW0a7kMXX9CfZIzeYfzI+jahwm
h54vYhJf1w+Zop6cSF82qnqqcFgU/kgt3y7khysQnZAse+Niji16a9fzxnay9pNxurRATB4WABpr
GjrICUg9DtcDQK4xG1cTobvcyGrfMI+ytR6AyyOTOM57nlY9GwBbUysgdqI+EMy6gQmfXaw2+zyi
nEZfPUf5Vmto0vlUZhNscvT64QuDnLXRvvVBtxxG+JXQn/0A3+eSW8RWM7E+lh5goMtQJlu5hPhT
lC6avGHL5vWfYEGQYTYKmsHc2uyZiNudXAARG23kT7LA9wrOhnKRCsmfx6uR6GQ7qKuhDLz2qbPZ
7HR9j89yrfv6Xi7dWdYjwFqloTg4mQkBljNCbO76hL4axwp5gpKbkCyepxxFjDyk8b94r7ETUOCh
BCDQ3ZP7aK2I05x1mw65h9wO4ZIti65BBZ+v3KreiNk4gYG/Et6zaAd/3WvBTknqjQldRvTlmk6q
ZyrrSJ+9UiXJvHB3NjV+o3DKYnt29YtOSlAhkPDDXSLMHfhovK3aZpNYuRcSqWg2rFdltnVs1ctt
ZeurxllvxGrfV2I/dCUsbUpjU/UCev6OHnjsrQutSrbKfB6KN3lwlTtoAKC6ztoNruZjz5nKkfki
BMHZ/JI/XHM6xbAHNh36XMGpk2MesJJVOqpeWSpXEdV39QiNrYD16V/dOb8wXETNhqJece6sytzP
gMeQZG6kuXsBHXQnbIQZrl9ARymB7Cf+0cq3DlSrsHyQl2TyQNk1GzM7iKEln7PYQoFD15dqaxRE
tuv8L8f4Dt0/R2RwP3zVBUwJ9MoFp2SSoRDUeEEVeVVDg1Dz1xGocPnVyoYElFjUY2A7a06Q6e8n
TJOnSR7pizJfxnKtq/2ti2FK/p4A4BN2/Z1w6s0g7J1l6yclURbq4C5zowaprO+DlkY1HQI5nAnY
SDQOCUXQMOeWqdnaYco5wXbtZsoOBvQSYyIIvfFvklQ/loKt21K2HaCSNn+gv7KDeXaoKwEsmirH
1E+VSS/T5tV1BZQpaze88IRRIq0DAUrC0k9ZSSmDhKPlXUHke7ATZ6dPfEuyp8NfZPnage2wg1bH
627Hyu2UpJfYnJ7lU6T1GV+euYMLsJJXZCukl0C5QOYkZhLH30onfk/GGYwdVqRV2ETyNOnP+soF
gpIkN205L+QtjDjeybcp5psC5ctBHbx0Xm9CGkcKpiQetEVL00duJwQtEmINsMXkbahAMVO12m7A
YZ9+Li+4VDPVPk0h3rwg1PdTm9EBEu9/x3slS9+j54yX+udyzo5GqHryRawLONGkA4EJ2QHRfZb/
jNcDLrmxtyEJ6fYt8cOsUCanOHPtZjB/a66MnySvUN6HJqhxNYm9fJY4trN9AOnm0xhW+Sk3ebZk
S07BFie7VsHmvTMp59BMk/81+2MQ/f0I+8Mv//l/de5Nf/Hfz71PBWLpb3X9pf1xWM4f+mPgLX5j
FKCppKYgdPmRniHINNQEK5FjYMNFD/8/A2/rNwddu82IjCVTit//Z+Bt/WbZdMVdE8Mxk3Dt79Ez
pOb+h2a7gwQLxQQ6JyTdturKpvN3Dd3GgsY7E7y8QpN0wxQZsVi1LtERKSHqadbstgy90XIpFVQU
xp8QzTLRMDZp6CxaTPPljTRZp+ww04QQNVyX0yOgmm09NDdZgYENhlSTloehag4lqGN9tlBTvswI
IHu72RVxcepzHcdnde4Z3iqps7NZoIykX0fA9XIIdDFH/ekV/9umiXVPa8bHqSF1jNPz3Ga4Pj63
DuWH06Bvq3dSAO373UFRgTfM0JMRyWy7yEais01wL6ujeRLZcBsGYp0q9sKhSnGCuzwO7ks7eCvt
U6hA4BZT8FQC+6QDE/O7FOUgzP4wEXah9C0AoGBhBoeJs3+Bg3M29lY5nytEwGh0kG0txoaDhJj3
Dam3s9iqhN4TK2zlzUpMOBKJqVeVcKcNKCmrwxAD8hTDudeKtQ7Fre+LQzK/yqNOafWLuiRkGXlY
xFhdU7Nj2AznsbEfkkx5jDjm5BRTY55eAGDeu6NyhaD1EDoBxNIZSYB9E3E7m6TcKol+SvrhKzGm
l1a2vGl62YN7NOw3h0wfK+BTVPElSpNnrAYLHzIkMsAnnbNEp6WLMSJ6OWlvlNG9q5X4QkyHdMl9
EXl2mYrxnDvR3mrapcm6yih3Y/XR3QiLa1Fm0WdFAfFVNZ/sULkaVTUSVnCko3j/99eh/5PZqULl
tfz3y9AtEqC2+Mdd9LX4fh16/1N/rEPknQpNLhfifdWQi80f3hv7NwAu0o5jC9VmdMkS8YfwxsF7
Y2KsARagok6Rcp2GsjT8r//QbDQ5BkMopt8qy4dl/y3hjWZ8WIdAWBk2+hcdIJCDBOjD3DaP+qBP
4yajf2fjvuAJYTZMAsk+d8g7qqqdRn1gFuW9nApwbOcsNN1ogD+UyVg3TYAruNrpabkF4bUjgBll
thF/szr/WHV3mQxB9bG8sT/TBFqIstn5ju31fbefCgt344hZNWfQ0y8D4j2hVW6MWgVt43VNeQxV
1ruAuYu9npLi1oAoGurGphholYKLnIEypma+LXFgNlW9p6AE+dF4AS52YcqmdnFrieRoDZwYNPx5
gJ5hBi0GU4MKjgEydM52Z2yGvLgNhXtrDP5tEg037XyyWkdOeY5DGF+VIL1F87nLE6oDfLAcwz1t
QD5o0vuLAR6mOD+wyLI4d924cS9WB5oEv57Ap9eCOWblTfJbFPkYIfpNkZKVWG6HvrjHAvMFbLmn
46HM7fSYIaJPRLvnyz/iaqASHzxXGW6MuyEczx2IUaKrCHztT0h3911U/l5P/FBOfG820j/KsJhC
OwIplkQQGBpj6R83paE0NJRXUbaeop3JVynGdDGb9PM73cNBu/bLYGWq7aLht7iBswwBJjflnVCb
Zc+1p3riqRqgOX47jEUiYFn9qlfhXHyNtXJqlhGEiQZANq4tjO32KicapAWm/t1b+K+y6PvPIS/z
+1kl0cJoFhEkMMpGu8hW/cPeOg+h0mZ4v9c9ZGkOhyabbIrGJn8eA+s4IL2Y4Tj+YpT/UX/w8YfK
2fZ3G3rnjnMEPjxYV2151xlPI5KeSnZqHAAFf/35fhKZyJ/FJ2S+LNeCn2AVbadHxJdEAY3GKlkU
zDf9Yefi1+nQzFUm1oZUid+q8skSystf/2zxU+FiOqaray7CQIFmwfzwOa2wVIu5zBSICMqeYjpM
1X1SrFuSzt/nvWl6mEukZgHNuIjmOudpE4VsX3cPdaOtO0wvdYAtX6mumXgpqu4YRpdIqY+ZM97+
9bVqH9UV3CcT/yLiVUeTVdYHSYxV9JpbxpFCM6M4jowJQJlt4lhcZtO5hiMIy7S+Z1Ei+cY52I37
pE3O16o9SOsXfqRf3Lo/vxyHzcAFnSbERyltZIKXnXPfx5rCAcSwG4jMeDNG1GtT/cT0iXDmzvNT
+8YPgBmk2VtTcpILsqPZxW+cuH/ft//t+46e+qOOjjvk4u90NIk9UW1Z8H7/1Or5qBiz4UdrzBac
gj+VZnVOM5ppOmExSHmJT3ljFHstTIDyWMrmGT5CYpn4nvQGpH6JP43nrNBJvDEeAcIXcfLJkD6f
KOW4yvE5yJAJq7NzlZY5JDqcuvql2aA1H4z02xDrS3l0bbX0JYzNqxbYFwfLmFOaLwW2szg7VpF5
Ab7mucGLo1jnunvOe+WT2tDCyAnP7ecLZNmeS3z3soXVi6k3hBtpJ8GE0Qzzc2dZx9pOX3IlfMvi
cudq1ee0DCdMa1LNXGN70e81ob2acneARrKqmvrJnIvj5OuXWU8ww8xIO/msQI4xeVnvn+XdRFkQ
eNMNxsWwg4fOwhaTHgMgwYtmgtPeNQcYw+cwtQCCdguy086dkbzJSx9wj9ApxLmlEQacMCZn+Wc0
bnW0rjLx2mAKLEGCS8ajlrPPhXw9RfVClOnCKuyz3ZgbZPwvfVFgw6ty/iv1Pw+zOCku2qeo0Wlf
+SZzIuPiVMmm0qyE4o9OZO/YO6euHh1nJECuQ5Ce5ss5Ma9W7F7aMHxRpvbJB9Wz5k4s4hglqFGT
fBY1PBUlao+pRjylFzCIeaGmgYGriI2TlgSv2EOPtBDfoooDirA3Bv59iK/OdZjtHSa/S5eZB1FW
N8kUIQ5kw0xapmVi3rZ9+wyyF6lEcLRbvJhKgE9ripY0Sku6J127npSA2QSts8gI0nWBgnXoMRHR
qvBnAmym9gveWAE+xTpXOhXCbFqfVZ+WHDgRsoIwFr1fq0PyVl9Um7aFMT61zJfxTh/xSgWGia8u
5JSQoMjvOvoC1VDdBOPKCIMHQS7iIq+yFyu1z2PvnIspO+qVfUP0McEW42IStb5AprsqiNFU7HA3
Ve5NJnNh0oYHJ6rbJe3Inc0TLHg1Ep0JE1KaZpGE9I+DytUxaMYI5EtgFyBYDcWiHWxjg6blTf0I
bYwvecjGo2sPuxH07wK48KVMsve3Yhi+UvS/8jcuioL3xW6eShJu0OpjqR46qpPpjmY+3yC4vSXJ
bM/g6xbEcW/lO+XbuFdbnF+2IY2wALVxakZvneuv05j2F46RFfFr44JkjpduvHP95qkvDQUEBZ/a
aGb+SvkgqggrSoWz02iwppKPMKx0d2/1yZdWrz4XAHFXUyMhtfcBaTxru2EJlGvtRCU3BOnLZARv
mWsyK3K6O81WbuU7VuXpmxNhLTQYNw3Zy2DSXy+xXdMv5SGwX33Aygs4rA6PZ7pTVKa7WFzlNb77
2vTeXAZa/mzkKS3K6ZsZ6xe2i2sfuufGQfriUMthg1Ur2bfnTkB+gbHq4xFa6HV864btE3UfT3Iq
I4LGz0RZAI6Xvxv19IMRMDYrYi6LJS5M34RunRTbuTNzEysRFsjfL6320xe9128Qyx78AKseOGmg
Mp19nNPuSa4pfsY/lfgXu0VL3qTn2dAvVZW+QZ8+yppXhPbu/Yb3KQ5rpR52JBFg07R3CvqbvBu4
/OFSjPMXyBpsGzlzaAyovnI1OxPeir1TLfvsKPmL4tK1rqYHdebrkyW1X1q70ec70zP7trK8xM/2
STDQpGSpV+PkzbXGU1dbykLvtRbaNcEJc3wX2LJRyN1w4qna2rzkWnUbi+Gr6nYtIDVd8NrieRko
pctg7pcTTUj5xRS6fRzjcyJ3mlK4vLF4nlw7upRFvR/njDq4puPABckHWDUjuvUam0mBJGRi8FBo
fGGdVT0Bs4FSgnxEMaM3zWzu3bo9McJbhur8Se6qhOkt4zQ/V4pxkaP30bHYeaSHxs7YgyJX7OPY
3TpRcNO4GBVTV7tUEP2bWLvpfeMc9dwFJUYBU5XZMW+zl8jwrzMtC5yu17Le53Z8ULvqSfozF/J2
4RVb63DsC5RMU6+Hi0RUy66+Mve50gN+SmM+dAAohzUW/VxGtC4dGUzX/NW1dQ4H7aR+kf+vUt1r
2ZHrlZ9i7ew2SUAxztrUh9nXqjp3rXGR925kgZWf1OmVa9aZF/lFR77gYejaU9wdnPCp7KCHmOpB
A72h9fKuymXDsYg5ap/AjmP0TAJU4Ll71ib98n6Fwgpe3IBbNNn8ATXKXnyc33SJn0zwJIZSPikK
pl3R8zaJoxP6yz7WoVoNlUDspb9W2bT3LdnryNkFJhe8dGbe9033qWhwX5kZG+BE8ENnuTcgRQ4p
vQ6sql4h9+M2rp9Ugn5zXbsE2Yw4SLOQIznXOqqkU16m/inXDp76jFJL/gs9KN7wUj+rDzGpxY3z
/7k7j+W2sW7fv0q/ALqQw+QOmElRVLQta4Ky3DJyznj681vs43tsqluq787uGXS52pYIENh77RX+
QXtwTOcRU7qnufvmjNGVHN2SbgVDm0DPAvhLy0sO+jjT72ToKz9foSppucFdiWFAPpT3o41juCMc
efuBI/1VZuRx3jwNuXmX3FV1wgnJr1cF91xZLNDUG2+r+JTR+KoDFmqpmtVybk5SqyJoDS3KDIjy
MTlRUWn3KD8vMlshsFc4nHQkgojhgI1FimWjKhUiPiauD7DGgQEOQpJvg60DOG3dL0yKnIVW6s+Q
2UCDmfbKHJQHCzeZVY/+kBtEh8YMXywF16WBowNMxtrStachZav1Zfoi2XkcK6/J7FzpHkuUnz6H
fuQcpgx29Gx/1XKOd0nrs54FZanaOsrCBGF5ACbKcKQ3CCZmxsaShyDaAl7JMek6Is+A0ZW9r53w
pTe6p2JQ7uLgDhWTmCdAFuLYPIGzwIEbcnNGZp5mRHjya8OhD6GRdZ7PI6UkTivu4xh5jyhg/fBQ
9Ezz/DhFnDYVIEll1O/8clMw1iZNjaXr+JLLqRuWvBaFN+JnDEHi4LnaKg28SjbJOCU/ALyd2gCG
eT0w9hS3IUvoj8kkX7NOvs+589o0Q4SEN3luwdAE4Yx6h4PnsKg0AHCw7QHXAyzzYw692m7vkPv5
oQ4+CC2TeWFp7oGMIYOKiVDSMryHFp56/us4apt8cD8HJGdgwrZuGv8oa5IBbJWg5HjANxy3QMUE
rVl3ZFKn36W4QcDCsNO1TteiYpRbG+3a7oKXdEDhMjW34+ht2XPffI+UTNXZyj76X+umvJsDAE0M
1VPSEA8UhT9ZYBZ1wKbWjRZptxFGuSBe+mDtO+n6vGS1VgiGDACNVJmRL8uqjRXfod2fTfG4huDY
rEJkb5vepFFd8bNmaN0HGHsNNfZhCOX/5dSmsnJy3FosLcKTI8KUq4Rign12TX4QbNNa+ZahWbxR
o6OZUFEYbgZkNreedK3bBg4ZbOrDm4ApaXnhrs7qpzCKX1r1k93UJ300aOiojHtSxmftzDw9KMAB
ZXSdTb8pN4Zv3VnQEdYWHuE4XIBALWbAjqYkOF6NzAbL3Zsw9SuDlkfrBdva1uiieu7GDvwrfdSN
RRyhBaGwYyNNs65shflhMZtYVKlAOWiPtES1Mxs00mgbxfVBw7KZKRZLDlDpuFCRFqsK82BA6llp
toNDZBtfmZlxV0wwIys5Dn3G2FNnk3KNfoH1VLDGgI+1wkR4pem4sNS+ajCVa05umqkwsfN7pcBC
F+zRDFjOfrBq6xu8v2Rlalmz0vz0sQ+YcjZ96W1iH5kYGzdzV0W8qYDxvGjGqtyMFcI3Oj46y7oK
Ac0ryL1oKFXBRcdkC7sUs7O+4u0x7eENFQsEGdIjja1rDAVfJqwrFvhgf/tbCCXsGF022W1f2zun
I7OFrH/+l5mUAYtaehOJuU4bvur5r+mHhku93k7AcvKqvYmZXrIw2XNRn34i03xMbO3OAGm3SHMr
QuIZtwuGxr15ZyNSuaw7YpeLuJ5TgJrqnK4BKW1+G1H1XAQ2nTzmfhGGboskkDO29++m3Ebfh4IB
C4xmdfS1Aes2DQUb2321CgAHWdhB97XRx4nTFynfKpLHhV1yIiOtqIIZJs8zKGhbxru649+Uff10
rt7oQd2xkE/8xWoYiSD+6H+lQLnG6o9vlfU/Bgu9DEKZuJlonfeUJPlRLpG5YDfa+EUABUlNJtIG
R3Nunxry/r53D77WPDUWtyGngayYyoi+tAigWPGLpLaKrm/TtDi4Umg2w40UF9KumLKA+Q/RfGZt
zhIGujz8MWK11eNAfS5eB8RxlgaubIsh8JdWC69DyeMXZ0w+M3BYpyOQvXBX3mVFuGqq6i87dLdG
eBcV2fdIUZYA/TZTXC6auty2dGh7rOxd8EEhLjpurzORxt27dR9BsQLlgBuPF+mioQmXq4TE4bkr
9VsNB4IYMqLjx7uixbIyEu80Y587yVUyKTTnZg6dZgwpZZoM1QU81xqUjpAUI9CKSAWT4cDzyK4T
nlEXUeaAV7hrFYfzHCS4AjK8Gr6AfgWXoVb3fTesOjX9RE+Y4Dh9iQCTVyq+UNMow17etJ89ZHlw
7PL+W6chk6Ft4J9/4WDd60n/ADD/SxFWj2PoHwzjOBB+l7gtcIsxSuud+lfY03GrK2upDySq2Je1
6yJedmX5PS9Z+kxv8OxVHt2eo0SnWbrw2ZrAIG5rP3xJe/ZAEmS3Tu0cgnJcaQPlV8eBN5UCjeGc
TOroRww8cZH6486puoeyU3fnNaiiKAlwqH5C7uclmHzgvbWEenIMvfTv/F7b195rNAWfP+isXY4N
6KtBFjYMBKnZtGDNL/pGSAvZ+QifrRyQ9ezUAQKC8igNgCrs937bkpCbiG8jqlzvhqjWl3MEqise
qXEUNfug9/qm4Wuruqbr0JghBEJR13+/m6J0KG0jV1nZOlVzn6L7xURm74RfAyv+grVXzmQw+fHB
M7DetBe5LPRDBsUIl5mMH36/rA4RtMVYHganRPRCvJcYpEQnPSQRPvf3ztpMFrZJFCzLiVtoxS6K
Dgk5JNzgvbSCMNaDr8op3vvuSaEWmXzhxLCFRWpL6p8OWaiKT9Gk+XauCAfqNikPM72/1uyXyUhe
EhBJ0lCqEVHLnPqpz939FPWrs2wVoSrpOeoyJwO+7u2rksrIC7EERgdpMKqnbjbvpDAeXYka1P1n
AQOphg1JHiXl7ySGFH7/1FN42DUFOXSoZPZupIMAw+QkCbV8R4Whx0wOI32xzquezPyvhmYEJS07
NQPR2vT9U04+5PjonKbAxRGTmQD84qeIrq7/WOTFE93Op5lqMTNcpD/XyJa86FH11CrqXc9nggrZ
QtN5HJiFmPPBRjOqodUGQ88jfoDW5NebmbMYVM7Wj0iVHZlbjDgZgX7+ca5wCHpI0yMmhmoC5wfW
TDjyISveruuY1D3wSUMAGICgawNYCObdFBBIFBWglsPAI/VuPE3PtiUGwIHKSam0ZAyYlnnLKOFA
USfy8slWvih2e+y94M7P0RdpeYVRXH+Gc3OV9GkD8Cx5qRmcTD0nZaC8SgFq8E2lUxQU5ROsr0Vl
0x8paGHlKVQEMwKmaPFFPaRZVsVL7DVfQuL/B5sKvATr97c5CtYWjonskooYOgPCi+bwOOVNR3+S
XM7pb+JCW4F5a8ND1NcbJbTWuzhQb5RZwdytOsCcORTQUTq6eRnnmEbzbj64eDREwDyBBOrwT3IX
IkmBkRAYaYVOh0n9HJshcrLq/dAo2/MbyxrnS4J5j6xvvQuOrhUjv4ODGkSNqTqi2bSB1GrHN5o9
4IHnruYGHHsaQ7F2QWbPsF04w55d9iUJn0aaIaWmDPuBbiIqpn5XkBaspvpB9eJ9F1jwLrHKUQDd
Aczy4BnUpAz+si7Uq24KVvirF4tqBMSs0AcEYZTr3ZKDbRPjLOR0BR0W+6gm/kZHUK9LOvTmMQuT
+wHgZaTRSxfgeu/AChjsldjllVZ4SDrlKmwoUaQdV7h0WmFgXMXZU2KyFslPySILgKpjc3BG91Z2
Amrte4OayshpqDKg03Bpxame5nXkg/5gSBCbp5QUowqjl16zHqp02kR+Hi9wGyZc+MMmKL3rpk1u
as49NYNX1ZrwgNqCrIovdAgM6yGwoO/ZaK2aHFYVeAJvMl89tdxVJiyIerrulUUQY5A8pksN6zca
Q8gdpKRMo3mctOCYxApkTOO6U/TDOeD+R3Cn/6UwA06Of4cZPLR/XEVt2/zxLf/rj9NrHzW/ow34
5Z9oA3H/8UzddTQ2rMN59RNroP8JoZeRky7CP9Br+aefWAPnT1NzbJidSIOYiCn8gnly/kQjiCHj
T22Q/0zn8w1F22VeCPKKAxN7Io2P/f28nPqg0kco6oxj9dtAh4AyQC/KnplnlApNmY4yBX2MGEab
XX0CNVrHnxz+xzPvCxgJGnJnAbmkmqMg5m0cayC7thYtSr3OV8lIgQlBOSsA4x5LX0EHslzE4bY3
bWIx6hx4hOFbDxmIMivqQcA/msMJkPlKjR6DDMX47EfxzW9wwipDWtnwDxNrXTpfNRWvF2XpYxSr
9tk68OFOqNZqAmqq451iVBrEpy/WadAfktKmZ0xf1wUoEWRrmccCONVoq33pgbzW92r2Uve0aBod
AWIoqzMyws4jo69VEAa0Dqq9mwRboCBrPZlWwEcoRBFuACE9VcHKTmwIJbSKGiCJIxAHNppeAUPm
sSHMhCkB3x6NOEFlxaS5c4gcEUDFaDkUL7X17E8Zp8+x5urBtUabSe+RKn7qQJi73bJrnxHbbO3q
PpmDrRn0VwEE0LwL1kkfIymYHI0AU78Ynoz1DZH0BkpLa7ZLiuhdivRi5gLGJT9XQEEN+H6ERrGs
+/pGU2eqhXiJkwOp/HDlNvjkNsBFe9ryuTdTBBvBvT82NAOMxVSQGFtIrzRXVVfezGN0P7f1TZyU
CUy+fOU2wb1A1uQZFH23R4TqWPv+tZPRU69vmjHYBjBfBBruUJronYW2XAOhzHuQRzpxck3OMS7N
473c7Jy1y2nsrgBabDgid4Ht3TdO8iy3UfbzVh59HurbafgaD+bWRpC3NSYG7jwRjzdWecfSSFFJ
f0aG6aabjYOGMSyymbEKIJ1vPcXzqTC8dQeqFL7/McHNAcz/EZeua8P2QJzDETNuHOhHZhc/x1a3
FhhbEtNC8zltvfYqodkR0ooY3WnrhD7FLNboMN3oqXOipAjHhwzgYR+OuC9UDOHmcYuMKAooQFZy
ELrKjwhr4cDWt07srviInQswOqYbg9QUGWBLHVT/hZ7iUs3A+vsrXsq+UKPrfFZ32Zw9JhUi6ah4
upx5U/xVSa4GshDdfW4ra5OlIcb3n3AiXCntM6DEFuQDCy8wr5EB3XS99WDr/d7qYfP6e7fxrtrZ
u1d8qnuV+hHh0bnZk19fj5HDIvJtrOXnp67B28HOkKkzuGuP20Guhv3kU4dq9adUoeiFv1FgEG2Z
X4xRW8lfJUVwZefQs/KZ+9JWTfIYBsAUw6dOfdXagt5/sFQt/AgwFx85rc3uddaTfWXpZBfhEkNd
sc1Dv7ygg6uTspA6MmisjS81LgBTOS5GNVzGYbLQsA4e7toYJtmPfoYWQRs9+m5BakPBrirh6CCA
GHBAR9QfjK199UteXqdIyru4G3TGYxFeoxSY4XPkt8U2cxHMVz8Zw32o3wDw2HrmKyqiHhmHESfX
bR2uhrDbDmSATaEtY95Dv1WhZiRpsu+jadHjue63+cESohqBqqpRm5uRmEnvIHgs7P65Q6G20dud
P72oKJs3MoFSX2wEMvQ42cd1t/B6SI0U5xjNPgXjfOXgtY7x5hIPwm04bUsNM49xXA82gOweF6oJ
c9Sw21Hvr2sC9khGgAU108t5oaUZZjQ9NqJcpcyue8PY0ZRgmOltGpncw6YXIXnNTXalX62zvl0P
EU4H2ZPaDbRUCXc1NgP8WmHWx0Cdr3p0VFPrBczHB4ghzZRa7fdcFyyLCeCdww6Q72UJqQfgIIxo
ZD/F2c4acD+tlU9mRn8sy28juqHKEK5HHT4fLzcHb6uJDm0Oj7XARATYf2Qyo5rAqNaYW/D3yMyu
WkM56iZ6cnWwQftwOdomksbdUlGeSx0pUPd+CoPPUTSvIswZ0p7DbLaXKcL+ZUIg7zi8tBAKMPkm
PTtFAQ2q4S1c4eTjWstZ5S5iohMRZDCDrQ7DOgRoXs3dTRXZy0AN7ilZNobKXbj2dTx3m15BSiG0
l1ruHYrgIdG6Kzk3ykEBr+etaX2zJ7lBGVc7UAS1rUugm7DXVfEqjomFHcO1lsBXoLQcqQG2x+Wh
z54qO7h26f1nBoeXe++WKfIJyhGlz7spU6g+403mXXMOHyXY+uBAGuxQtDpF1q8DSEjAagjaDsGu
iQ45Hy7Bri06vIeTzzq2vTpsX8c+2Kpyh0zwfawOJ212PuEitm0GUBEdg9Uw2/VdcsepegzcFlAa
8XzcFC387TLdqTrxgU4VWiuHAEZlAx1C64vbGKy0i36IkEiGvuWE3GQmzhICbXbDQ2ZgrORvJ8Nk
bEHvKof4lBa3bVncNkQ+DaUD+G+ngHj+nye8X6IkKl//ir5dqtX9Sgr4P/+/6dqhJvdBxvs5yr8j
kXfOedvw9Y+/zTKj/PX35Fc+52fyq/1JUgnWH+Qf4lyotfxP+qv9idSlQSGLXeOFzL2BkJ2Odatt
2xrlk0dm/BNqSzbtmnwS+FvAUUjE/SdQWwyjLkIMGTZjSg08uGOgN21Luf0LQjDyhkphw0GkBUUT
aRgslChE0A9RJ3triY/G5O17ei+DjkUZf7bW0kWlyFPMLZ3vfcm8KyLlkk5PBh4oCfOj/KpTo0Pe
GHdqb28Z9QE6cPYgdvahcS+/JjYOZ6osWAr5lRnCfu7TiUxpGjGv7kPaJIMe7fT61hqKY4QbjZo4
exGKz1GGlpmy8KMFEIXqA22undxFbKALgtYLHSUh0ceN/6iTXctNQnYiUu5ENB1S1VHuz53jFxRC
TnkHfb9CaQHemkprc0SkqW0YRgJAGGZ30Tf1bnLsLYTrLdL108Lgc50KMindAG9iBsCTvZMLKkzG
FDM/6kXyIpW0QPuS4WZIyvsYUG840Gv3wm3AZ8gHAhTZhw5WS9xUnueEMFI/4F4jwVPuRh5oT9NV
flem9KNjnuTmBZBBFr6VjK1kXlfy7kRwYAQ1JXPnWImPGn33Agsf0GJVYO0jeEE2Rh92wCidq9fO
zRmGTHuNSQzlOEQCN6X7nB5x7j5JTS/lu1qkR4135TfDPkc3RPqDMqbMTZ4w3Uz595w2YeDuCqO6
ihDXLl1lKwN4GSioDO5r2nqizmz33cpMrK2VrQ1QM0XDDQEB0YBYC0x54LvJn+honaL4k2aDO/Nu
ZJzqxv1O918FGjBP/FDHK0JQVStRR4A2Ll/egS8q4iAVYyPYqRbNB4FAD0l/M4JrsxmQg31rrFf5
hVwxtnp45nQZvJ9JM08aK1QQLfJVcvrFPR099MnOX11+24SGV1Ut383YSpdPHokG8qVjZF3N4Q9V
Rx0AIGk2WfsA6IrDvUYjw1V5NH2xYbCyOH85IJ+CdZt48fJM5DNktaE8JHo4J7m9GWxVxzVVyqTB
vBbGnsGjk70n+1MGB7LypR+ag3aSN1Kr3qPgteVZlpQZ7YAEBuIs8oZBEa2QRUD4HU0knq/DsSm7
TwB7U4cIUOmeZHMKolM4Z/LV5BYKxV3bbJKRBYQl6L6N3L3Cpp+/9ub0EKj3kXov15PPlNggxLOB
rxV4yjeYz1u5hgbTYx7oTW3VYrySB0Prh23dfpApvSniiWKmqRMrUV2EJHVJXMK5BonvAISONIcz
bdrN4mnE3UTojMudh8LFrmuXRN/e/93jao+okqDBuY1rkyYfiiRSvIC9gPuwh+CI7IS5RdWfomg0
Ti5tRHlLv5wgt3+ncr+Cwi+b9Zf3fTGxKMu+15EtSlZ6Wp0togRuEY3K31q0/4qpdS8TyfN16KNo
pieCbmf/3l+iPFCDsK/GPDnr5Y7xt8ipgLy6+wQhK7p2LfCpkYaiLHV5//LEMna4HhP0iAIC1ypB
oQgWRxA+SWycbgR6VJMeldOAyUG+FUSGghq3G24QJqNqDj71hUHC1z80zMoHm3jZpWdkWZr5SDEG
GwmwgBr2sk4R0f7m0muX7SWNcl1hnQL3qUDBJN4+apMrAeDoZMHBbCIX4zyewZ4/t5HcN2nhGQsp
a7L15n1cbGTX+ckxAuZFK0RiUaIX9K/FpZyTaghe1dpa4R9xlHCn0fCXkKMLykuml4IVEQwJsl23
lblVS/Mk2LYIH8ZICz9YDZcTo8u3dLEawJ/99yqWRyvPZ6QVIFG2ktYBVOoQEMf7C/CSICCXtFjk
0lHHUUeVW/plYZhuPtt5gZy/nOdy3ASQsiTKIaK6fv9SZ+XaX6uZ87UQg7WF3aObbxQ/47I2mCbH
K5nIyUH+M0cIcAaQ406WmhxtcnxLqEmo+QMsR4x7uTs5JOXAhCt5igmEMsmRYwiKIoiKvTwfufEG
Qrs8r5jNKlwdOYYqlqk8x/OZAOxXpuReeXLAP8skWw40QQOfw2mBTgjsoJ4lLCBkn9P8/edw1r59
+xzQhEToAtlW/YIAQGoe5LmrxSv86hzH+aaCMcpAlshJHmFR1QWvELAwYOUoDkQjLT9OLIT37+Kf
Xjw0DWpLkem1xcj91xePlUBltJ0l+o4kcKw1OfnlODLIK96/1FsRUBaZK2ZBhGcXXtnFtVCki0OY
G3iIAhmWrM9n/tXuTA3rNSCk59OfjEd28DT6Hyy7s8To5eNGw9khW2YmTFL9+zdNtD62QwpD/GnZ
1IzUNxIe0szby581DrRDkz9gbbg2BgVJv+xYMLuW1SZpY1zlR1mXcrDIMSnnh6TEHR5jI8Losl4D
UCYyJpSBJM4rRwHiyQFijM5JwpPoBs0qJFCWo+Rgco15IIUjxIU2ADGBb4yhsY1zNLGuzyGLQbUS
w98kK5KT3gMbXOpsS5IcQWlFbvFUa9YmQNSZuww3IdSVBoccuZaki0ZBh01lDXO4KfHt1J2U3jwI
gEnWlAA+PnjJ8hIvHrPtwhdk9Oyi3C3swF8XVKLkSou9B7ubfEzX4u2Mry/oTOTSzmA9uU2J83XA
aQs+gJ0r6UPEvb5/J2/IQMQZ7sTVGLyzWOFb/X4nZuVH8KhtDH1zjwpd26YtYM7i4IUTGI8dXNaT
ZACy5eSGZPEDLT46JKMSOGoSbJlaScIkSZHBXUoyExfVsQaQ8f7d/sPJbBMTDXjhECvdy6AIIMGu
vJGbnYgCePdRLD1K8k0XeJ3mH+QB1ttqjz2IiKoMYoj45uVeCGnjIOnASyIH5m3dBaV1aMLy5BU3
AkSW4k/EBhoGy/JmGp5BWnJYU1t1EbPWYkUtuW8T7zRn7qnR0xtFMdYCcJR4W6bWHZAuCDmwmirM
PEAUOKm3AngjRZ4WuydJrrASXRotLGyOekm+pD4ReJGsV1/Lj8IrsUhP8dk+SdgegER6jb0NDQP2
t7kAurhXLGV/5iuogfuBvdk/LCA5EV2d6AiQRNUv6KfFYOe61fKUznUk5owpc9pkXieDc5Ls3QOk
Krj3kTMjYjPiS/YiW1gxoEYkytEhRlQUuX8XSgq6HoiXZOisyHtlsvH+CnqbNQBroTmMsICtqvCm
fl/ufU3kdoMpJn+lIAnqp6j2mAch4QSS61wJKMHmfMn/aOj5v7QHZHEa//vUEy3oNmrCPz5HdRDl
f+yblPFn89vkUz7gZ/PH/BNDeih+JsxIzzUNXt3P2af5J2LtOqvM+b8U7J+zT/dPAJ+Gq8q5LMNP
ju6fzR/3T0xIgBRBzxbRB1KLsxDHpTDH//z/r8XHm3MZnp3tnj/IsGkD6Rfnsmn3LfSk2F8h2Pbc
pMWrpFeJbR5iBHKiUftuFPo1doc7pS8/R011/8uj+4fi5zL0nS+PfSCy2FzfvizaPN/ycHVJfLoC
wSdBRDcITOG1vfap04bCv3n/cq5s219PKLmekERR0OBV6Oe87JdcN2ztNnYG1Cus1LxvtEMXp0un
9g70NWALY3tj5q8VwlUD9G1MGI6i5eSge+XO1vXcG1eqpnO8eydc0B8jt70X+T+EJq88hGwGW7tO
i3DffplIZl1qpbo+NrWJxCt4nspcOSm5Q5avQEvt0Etc9PS6A40JgrtL6VYM6OmJUFQUHbzkBpru
dyBcC1fZ91Zw1xwtbH4HPd7FRB35cT1BDAbdpDJrt3TwGFelTFgOTY+glx7s47TddoAM0UAa2mAP
zuuuBRIjU4Sq9NFRxHGo/1tYSER9Ksc8JOETOmlrT1Gv5EMbdH7hYNLAcX9MKH6+/yr+6c2DCIB1
5NoWVan8+y9vQnOtrslDk4MhP5UmciMiudMcfTgHdq0t/18uBgJPd8l132S6Sp8nhd1bVKZAXzyv
xpGaOWh9FSVMprIPJd//cZXR0KUdxRqDs/77d3PiCMv5QfNWsepsZ8SD+f5Lit9PpX9QDG+AXONv
en09B9epb+8yR71qo3Sn+POXoB0hZtkaUn3T92E2ricTpUXP+9EhO/j+Q7lM/897wbGxUaUFDX5a
/v2XNxD6YWHltC5RVXAZSbag353H3ApP1px9ff9SunV5Qp0vRoKPOym+JuRkv1/MNFoTID8XS+3s
1h6Z2OEb76Fxnc3dUsbfld1vAg9h0zgShtepU7dG0twYbMppGrYxsrpqO680NBEMGfih4GtjGt40
tHJdpDixfe9xSu/BBvBfryLLWbxKb2NEhUtkKm2Nsfw4Lj0gWy4X6mZ+jEGojOxFq8RNwy3J5BLC
Dk0KRPUzpluiI8cAxsXy6+zZPvRrC3unPIjWGpKj4RiuqzZgRk1HPAZ0gF23mjx1SMNZg3EwpnFT
43Zdd+FaHb9V5lcfbEBpW8sEzbmSD0vyCRtlMBXTRNPR2vUaY+wcVw64AymDPbsElWAxc6JtXfOE
UqffsFV3NIxWiPHsE7rFoQqQIAjgUDDVjb54yt1YPlsoQcTts89grKAr7ABF8092yQyJcSAmn+sY
JEWnd+se+dUE4GscrZV5XrkARwrsnTrDv9fzcOsjK2473T7W6bkItICvE9R4WGbTaijtZQ6AAJDE
ZkCWP5t3KDh3iDE3bfAUTN69zaeGsbIBaA6iAy/CAanejk/iWcUoYWrobxgo+8zoIEYOXM7hm95p
UHyQtztRGlS7CNYezpTD0dfjbRG01bIaiisYSKReTno7T2DbxqGC+jCpsFNAUmuZEl6VBbyGEa28
rYLuF5JLjyn4xrJqrvTMWoqsbYqOdcnzUKCYmGNMIQcqJVM2WWQt5Q3E/D1Yf+xG0cSOOto9GLh2
3VVfhAevJpFVBkBt40kGimlcLD0XJ6qiWaCVhhI+5/xNm/rHFmxFULFoymlbeyYaJO1eYnxXsADt
6JDm/YvIdtkdmAMABzGPO7HGdedvBENR9O6nsm33ZdgtexUdz8DYdTPPz/3hBekOfsw6LMEFDdBG
zGDdYfLVBf3G7sZTFSBzgOyR1ICmtay8eNfw7hD9eJjzASJYfusi8KRB2iidh4Hh6cRLaJCAn6IW
1XmGx3wzFxQsVmyroPLRgUPJv1tO4XRyqJFCNdxpERbkM2K8FgifdBWXSB7yWzjRHGocWdCoRJEY
CeH6vxXG/rWbqZ2Lot9OcpsmD1IF/Mfk7E2Fh5RGjO1B5iGn218JnqbCcFIt40MO4LGaNm1kXk+z
d8wH6ik0TABb0KYMD3oGvWN0PxkgwePsrinbGw84xuji7Ml5qJvdVYzWoSwBCxaVgJnQRVwVjvOg
M1Dt2dpk2lv5uxGF5KDC5g9UBVgfRuHbNLGXXYMcrR4ddDM6iARUTYfdtF5SE/BiVd1QchzSst21
ropA/IiulnLMdHSaVeBGNVApZPmQiJpQXKiTcr9Wsv5KlovlL33c3sZ23oYm4rY4dWa4t6f6wBAu
3ckb89C0KjFmBye2lmm2oHwsj3fg9msbhh6yoNuuIFSFCOChn4mF3soTtMy0EFROYnIG1cPaF904
hC5Vq2EykR4djdCMjq/Rr73B3sGAODh6gIated2FJvGK/0eTUEK1tM9ix1zO3rw1/WAbAwAaBDTE
R+cT8FMCManeZs5BZqGzMtOT6dJry0FniufgJuCKkvDeK8ZNYA180YU2WjvLCdfpNK8cBGljQCTy
qdpkXSusKzOMN2arLwrUXsfYRqE0vjMN70sR1N9CxHksrV8qMj1Bn/4rApFQsriFbDzF8LGzQjnG
dX8KUvuDjONsSnKxPk0aa45xztQBbvx+4DEgsWfMDFFLqIqjM6NxSQcp0ePDKPggB9BZFq1dcD4N
cl7NCLRh2cfOVsKM6bVLHYGv0DOuS8vfNPFE+zt5BkUg1kzrLo42c3+qMmj77XCKnHbpsN4GL90V
oKQsdOr71KCQ3xfgQeyA4yPG21GbtjbGGGowLtpkPiWYQ+gqAWQgrqiAEDCeeP/UP/sdvXkGDLcR
hMGkjdL092egt4M65Hnp4dMAMY05AGARz2UzxcMG2PtZ2bryBa5BeMPnJpW5KLtIRFBDcgOJv71j
7ep+Ahb1JLs8UVFrD6zrcbLQyOTsgWvfRTEwbz6i56Mn/kQhqAUAMeFQ7OSv8OTwbOk3Z8Cdi3qx
QSQYB3ii6WrolU1pErUCZKJ59BKLQWit2k86ZsoKpzQCICvBZ+RmtwZWgkXsjEwKsLca/2bjaghX
EOqWedRtAiAuSTMgV8/LrUfaA+3eDFrm1T1qBerq/Yf7xvLLpV4jVsBWdSxPe2OZmkJTUiun8FZK
nN+WLbDuaNhY7PIWPXGEbz18eRx1Rsk1wz4tuXOmeRuPdDa7mFijX6fuw4BVJoqDAFzLAC3qM5pn
6zYcTYG1FLcyO3+WnS3f+/27l3TvcmWAhPA0FKaZ2V0KOpVzEUaWG5P9IxaUVcNad8fV2HoflJeX
DUl5RuxBKmxyXNLxi+q2hsyIBDbdJ20k6KbWzvfi5/e/yVm06fKrmEJEwBBUEzPD3xe5glJuwljN
W2U14B+WIb19mogGqT05aRIdCghYInleszfVqt0XOfNsgU2B7mGked3SJXv/nt7UVnztX2/pov7I
UeO1Op9b6vyOwbC1G4LidkZtRp9TStn+g1LuzTRDHjO9A8BrtDhsmou/PwLLrgLoC4G3Gorw3uyH
TRIkyx6ocJcE61HDKKDMbw0OIsFq5Z1N4h9jWWB+EHP/5T48FQFLUY5TL+KNjDn6DLbSyiMvF0TZ
2IRnA5yogp4+ExTS3WiSvhvpKlE4L4dy0SofjNPOs5s3C8JkuEXvUKUVfvH0C6Xuw6CH89E27b7P
0KX1x1NBxeB5A0x/SS9lkfAnSF4Tjzo17vayK/OKUwAtlrx5holE/87cSfA2wb69vz6kxfveHRq/
v6+6KUtXi7hDP1vHZnIDAH5boEpSlouiEw+gnLzmw1Ui3/vyqtRhhCwLyBLSor9fNUSv3bHJmbCX
aZZ5Vi6kADKRoZXc00mO8kZ8or7fAmWtSOitv2Fr/5o0/lPQwViYvo9q01O7nIAXymhW2Uw0wE9o
MvuNMUZSaH1w6gkv4c33tBmzGwxANNwvL76n5nXxoNgRQUfrYXGay8Eyd4JtRIBmTSp8j9HuoeW6
VjYsBKqO1tjSARU4K/ntNA4bSaW9vFiUHBpDZy4FMegGuB8w92Zy8ykI82U5/XA6RB4AFiLIeigj
UIKasoFZaMafO9P/PEXgC4k05pgcxS5gRCUwHGCSDeaB4x5KDNB1bqbLelCCPex+7OdINrKOCBWB
bmRYJT+bOkSzYV5JXSQVDXo6t1odrpVERw65+mBl/lPkYjahkdfTmaAB+vsa0eFLOo3Cs1NxYqlR
ijkn1om1NHTOfYqo9zeC86YHQuSyLcaRYCJMyoiLLG12HSpNVXH56ur3uNG/e4j7dkMqlLpNhFsI
7PGlWGjNanUTUmLZo3d0INE2UP3HBGMPhRLYPHl29a0QfEnO/g4psSXqWU63VsDQ9ihlh27y1aSf
IYQIlzrbV39ENeU2Qh1D9Kkt5mtFM3e12jCR5EGDmR8SELSsDKPJMF8yd1Kw9w7e19mV1Fk9tZ5E
CPABIFFVgLPPrZWA/x6vQNWHjO45uRlc2VS5wbYpWlxr6BeUiCa2t65qQgNA5CW0dmFSIzRNSmBh
vdW/jIjX+q72XdJBwYPI+S8LVINP8P7D1/8pICDxBu8H5g1OgxdhKGymME0jHr486BJFGIR2txn7
wW8/eQ7lOFrrekkKpqS3QCQfDTe9Jo7DR6jScz9nVTPNjaBfMF7+L/bOazlubEvT79L3qIA3twAS
achk0rsbBCkD7z2evr/NCk2JlI44NXPX0RGn4ihkmAbbrPWv38Ds0Y8EXG5nJBt/fqO/29AWPn2c
GMhqGde/X5RVFkU4YnJcTk34VYT7CKWJHZk78XiEI28OpJfq+WcVnia+gI8npvBgBRdnqsPk+v0L
T4Y66mvDC7+BNOgvBOu6k9OD2ICLPuDXEl2LcmOoJyDr0TU1oW7AtZ15XIzTfuy3PO/NWqmXYkE7
RfFUcfeZAzcLBIvW4YISxGsNEylhY9/H1299lk1VPJ31UbQt7fxJIc6QTPajvcCJkvc55Zrdi2Jx
wM8NPxrAM7GYJNZcn/X7iMs3Y4VKy8i7MBn7jeh6A1pCJEiEr1l/M8TF3ZyCm00FO4TFPI87R8W9
TefRiiaHtl7gZzrAaE9BLx45ad970UJpXJr1UO6X9lyjtQ1pStueHPuanoliOOylu9nInpvCOLzh
h2p4LRpAce5KNEvEILrijKXtnTKTtHRx4kVYLlq3dJNeGI3bizbWvYK8pSmBbPgs6pYq9SXGnwv+
NSqvnxJEbKTkHygHhHH7yJz9hqZC4GTCERqe+hTDZUXksyqIe8BWBMNbhm9Glow4ITKACZk0hnI4
X3CfVcAAMVup9YM4JszbmHgYk1gJc7LPBdVdNcH1JW23jEABZLHU6rIdWfY2GTMoWe3+tqa+HOIZ
FAigrYVKj9wnNoAyGgiR1si4fdgIjY8KcGlmX/NZwhUkJHd53XbE7wh9T1+wGED2uI1Q7Esge99l
U/LflEGUjWvVwgk7iWNhIJBAK/WdOKWidNqMIUYnpDuErRS0ZYIwi727SIyVJtxb4KyjYunHDU2w
r9mLL26mEizTyAfyoK1bu5WuZNveEd1XYUffJhNWQBh0kynWWpMrgI2QwYZ4TBEHFV7TPgMLvByB
w9ChD/VT1N6M5nCmJkAFHcdipR3TfgrCldZNeWoKVj2JjGwULJ9mP14WP7nETujtfDMoWeORg5l3
l8tHi6Dpcq1xX+iCP58kb7yDX3Y0BRASNgdp48fhuxJqkVZACvJ78gpKW9+NibEj+cWLIL0IQV2M
KDClA5Y1InWiQ0O0kDkxRiIBWRNBPnH3jWY5fEmU8ZvQWcTcJQ5qB1EoCihO1BB/fs+/IPdckXiU
8l4xgxbcjveHUIeNBlmJvOVEfV5nmDLGbbOwssAfBTLYIwL58wtqv+vabBneuw0TgCztD8dep1Rk
9kUce22XbMuWyxR1HXfFsw6m3tHp5kRNiVU+yPqB+PZdR10vsFgkvvcaaHcG5I/nL1IZtH+hTQ4o
wAkICXZ4O+GuKPd+aw1nZjZtNLkBFbnKrWsRzIhtkN+H+NtL36K2+PuL/FcT8/+ZMmEBzv7ngfnd
zR9n5fzbf2blgpjyz7CchfFjVm78BTFGF5kEMFftN7j3n1k5ltAYrUIwgzuDzvifWbklshHQbWG1
+xao8K9m5b8sS2bHkGYMsSg13s2HZSnZ6JiiUkWDKMCkZNku9qdEtY8X/oeX+FBpmPhGO9rES8A3
PdpVjOuTn3CtjhVivXj6JLz3l5399mpM/mR6dkf9yHHppTGLelkO8b9ikFOeKvhYVcUUJgYkxV+c
VvSn53759zn3jm3wu1eE0KDgfS1DcPh4/DkEGTXyCg3fZkZnuJWcn4npVEbiURMu26ZE5aWNZ+IK
0OPskBTLRb+AMDP2EF/2MhIpSrknS+bNn9/Zb9+YZcqKLRvQiT6GdCupruTVOod+FUvXQjYbT4iL
EaFF4lm39l2Uz59QjH5JJhcjUQTu/+c1xXr7af6qqxF+Bhiz8X1ztRr0GUSB0uaVi19zktd94s0g
BSXIgICKDDqPP3/o3y3on9/Ah5lsb6OyaRs+dI0pREo+Rqxnuz+/xK+QDB/SdBAy0XjbUDw+oGOp
tYyVHfU88RAISkZWzaUnsjiy9MIZl71Z6Edxb4tj3emry4ioGqvcfvIufun8eReEpyDtl4kyh9j1
/qtudWPA5qMNfbSmPc1sNi8+WSGYvua7rEQo3cR4lbqitiN9kAUAQXO5bwr7Lu76T8bu2u/YASLZ
QCStUNx/xIcIRyPqfixCX5vOCAkSevmdQ9hsxvRQQAQtAa21RcixbN/h0+SLogfhKfWhfnBQ7fbN
7K8Rk0duNDHJEaWY6EQi5sQpe5ai8nyoqTeFR+a4BjqTBcoeg1nsOCz+J1/t7xYRWxmmHNc1O/vD
A27aujT1uAr9niB6MT8XgvocKEfHjaRoxm0dVz4GY/h8DBsy1o94se0W5ynujE/qhl/aNB4yjCm4
BUjcdADf9w+5CBE6h1MZ+kTsyTMWI6AdDrd4XY0bjY5NU5Mg/mR967/0sG8vKsJ5sKngGvqwsrTI
VsJW8Kcy+TY1SXeiH1knBn9EP4uJZLFqZPE+KozX5NQ4pBBwmygKZCiC4kQTkyxnQQa7OOcDjW0y
RIHY/KL1FdDBbEVXokwJnVO1YjGeeItm3miwBeRl3grKAb57O6duTmJcbK4M5VnWwnlhdAgbX6n4
5dvF+EyloNm/21GQVYkqgmNEsMiHx77Gtp1JveX4ZkhmuY782DmsOVMu7Vmdx7O8oLNcL80uJL/L
9AdDDHAAlIDBy2UIknnYj9VIIDn82uxlINrPKdJDqiFnrpKneZ6I50H/ZtBFzaeGhY0dPJjXGOgh
DRVQhJhJhvQdVksdTSORtxpntrlbcf9dKP8Eq0OEF1pMNfIam6ShET3fbsZYYtZWX4yZygJMjecl
vnAZg7QO8H5B2yjGVBNp0LGF3THdtsVEZG4YQzEc16sAV5xdDJSrxdIFjSQZ8c0JZ9MLGVtM8ym6
beP6bFGlgBNpL2M45hAMKFrOeSFxwOHwSdWjqQ24LNEEQi526M0EL6RK+BjassXqaiPemjnj1TYJ
xwr28xJ5A97RKq7AfexxZvdm/tQs/ZmY6aZqt580KaBL2AqB9RKnh3VWD8IxMMQnYFouIeYwgB2I
jQchAAIQcIAYUM+YjuTG4ot5Y9PrB4kfJZLLMCWBknWEWn0U4+7RhATTj9jB237V5Yj9o9ulrV64
wDCFULmRLQJqGcGqeHpnun1fKMk1g/GThSlGiF+UftvUXVCYFoQfgpjo1Nc0vmrL/DLKLOgp8RuB
QXhaDFF/smG9Ce6IOZNGal3aJd5x1Qr/I9nkNawZuqMQnZGj3oE270TwppBKU7nhtOFsTOonQokH
sry3JM9lOKKOnJHivKzM7zFPV1xC4ok3+Qnapa+V4NDPixHe5nG7QyDvvrE9WCIxA+k50neaKUg+
eH8w/aNO2CEiMJHkQ8NL5Vs5YStyEJOwB0eYokGapjOALRphiXSmyK2w64jW7uTw04RNBjJDXwx5
GcFlMK4Lq7wU6xF7h+2aMyw0ewIUmWBEfFNcBsKIlNkWnq3lHn96wWYwjR6v9XUfY7PWDgj3xOQA
W9AUUoszb0vVOU9Lcyc8AUYLBI0zWUpkQi+Ms3byBNUJXdUGdvAuwr1ZH8B9mFy2ZbETcNI6Gf7w
vegAlSSCRVPiP3uSaijEIMgIJlY2YkR+I37HAFfJeCRzN+w1JwxsxruGYd4JATq5vzPmD9ZZMeWB
jUGtQCXTAvwMNxjxlmoxbCDMWuA6HeYBMrehmM2QWOJJNO/quO66zDPxH22KgxIxweFfCedsQb4S
k9iVhyjsCRL6eavGswS805gU19D4/PgDRPMmBGupoWGIb9QGwa0Y92qkLUYNdIWJWgsSjZ1zXWqr
V/AfgF6gm9CxKnJxMvweQH8nzNgUdQgqGZ2b8DjnP2GbIkg3wnk3gUyRcnXnBr4soD+TPm1ETKUc
kR8E/2lmwKIj+B9jvOw7TArgCKFM2s6ydWij71CHDxn8BsGUmOYY9+PI7WEHGRxGU1FctjJBkeS3
807ymFsW8oWAyHR832WcYUz11lYGvMfTg6B9ER67FTWEGMIpbfLUUTPojBoSomX08CzkUBBTKeGv
0mfLVuUnE8fltcbTn0uD310RgBxk98hwlX9hQKxtY6KoUR0An/YEouRFsF0GQ/3kCv5NOBCcXptB
OLMW01Y+UgvTUM/rhjQRX+B9BcZK2Km5uHS4EWYI4mwTjhAyZvvJggsD/B1hll2FJNuxKpBH25Se
IdtvBTx2ZmJOIVrJRvigjdlzpNz2CiOpuj0RoGja/YNA1fH4xTHy01LqdwWMMPmgUgb+gBT7voDp
tTQugSscBG8pjjQnQdPrDMNThHPiykEGxCxmSSkc6Zn/lyDSROWTYg6vq6YedYONn+o7Gyd/+rdP
qivld4UeOI/6VkRDzBOV0E/timrkU67lUKeXidNC6vdipqCX66tgJAngcHWGDfRPRlmM96YGgSm8
KEvfCU7Q/8PK+umtfPii5rGQMOMTLG5tvrCaCMfuqn5JO+v2z6/ziwqEFg3MCwoB1GFipz4iUWPe
JJLaaw4K5vwJy/QjZqKbqgWMVAgxwB9G7LtyDDcW5EXBthJs1kwlGLA96Y4UiGvDCdu37IfWcc6j
6lQ10I6YxGCZ80k7/7sYH2ox+BSWyVb4hdxuRkubWy2046FiS4O+x0yYOokL5o4n5y567FYGDogs
f6xIfYspANLmK3EoFtQbf/7uROH7DukUX50Gv4NbV0am8KEwllJLi5tZhhahPAuov5IH4gimjbCE
ysvPkIXf9O8opzR8NuCS8IuPr1brcMPyBj5Jui8GbWOmqp9CBBAoucDUsX/688fTROLerx+QY4WP
ydlmfHSazc12Lno8vP1apyLhUhzYqjaGOgkBIuSsp6RsT+jLBGtJ/BUBagid2aAW50JyFcK7Ekum
y3KvOOiEDC/axFSH5bGqhEfn1DXYFzixn2IWrkEmEmRhMZZdGe3WlbwVo9uGGfrUVARCejP/XHCN
KLm2JFkdbRMTA9PZrq8RaWZ1Id3MgPVp052UJSVuxzlPMu1ox8ahb0nbgcMpHG6ESElv06sCoyxr
NBAKyATJZjjmwyccmHsxI+L8kXOUcLlXOYOfoT1gefUz9TyuP30NdM3diJDb1exhIyYEAr8QF7rY
E6ICH8Rss2MiwwlX57QKZXSU8HXEcVwZ+pO+sELpAUSQpvBos+nkxM4jo4ubvz1Jgj3DJNN0Mkzj
9Z2oebn3usoTNbO8wsXUJV9QX8seR50Yn2n2qgaMoxMSI70Kdi6Kuy1kkTe2nBgziFmLGOSIob2o
n5Vmwlkv6CFilGO+CyniY1m6FiZ4BkZ2ApyX4In2lnrQ1f7MDHdGnZ6J60aQOGEYJE14LRyTsPDJ
pLPOIYZO5uuunPOu5woZ7XMtjfb5fJw7GMTrGIgplzLA06a4yIGEahAxGdOJpLtdrHQHnOYt3GKi
UhRTDVFDx+OLlN2YOfxMepSGdsnC9anrnfPF0hloxYcJx1/xJMa+OclFdO0ssxflQV3TLfADEqyX
yuJM4Eyac2MMQASzdpy6Z82An0DjSdQ9IkFaiSzeitFwPL6mUx0UJF6M3KyQAnSHrkLGPJa6RxD5
c6s7FOYXqGP8L6XQMgTTvIRpgwN02y/bIc99ZcihRqD2GSBvninNsk04r2D2fBFceRP3QDFbcCLr
LqQ7Dh0aiXK5EG9TzKn1jCIoZRnx/CIHij6zqZk5gWHOF0Zx6sxbbaggdtLidc+C999MxaXAUYWZ
kgqvFF/dw1SM2JvEkPRxtwK7iBPi7jGHjSpgGSCXysiuSmAYgfYaPQng6VHYawk6laD7R/yoocEi
MJHCxNWX7Im6X5+DToJNCFgo1q3QOUScweM0BmLPiQKkcLq9YLssVBu6jBjHnIBFehK5SRwM2T62
7qr0dAk0gBSGonChMgvw2cg6k7vMtSq+ZonHxezLoD0So+B5ul3ii1XuPxn9/IremVgCoFvTCGDD
iehNV/3TnY9oFYfWxaDTiqQb0bUUKHUERVow5cVSE/VGkkU3lsU71iGZwp9stc9ofL+yNGS4dSB3
cARwaPooHq/kRm5lbXZ8nJo3Hb1OGOkkSYAjFf0nZY72G14l9ZcJb5d5IwZLHz8zBmRSWUoRAedG
epBWB8u9pW/JOomvi4WcdgjeavMiELVOz64kAwUIl0ysLRex9HWi8RyM/tQ08fVS2bfZyMmlqQfM
WWZ8H8d4CsQgW5qnV5OYisUZ9rFZtK5iT2fz2jBVxol6uNOq9Hkh9hc8EIIyHMKJEbFhtG61vBHH
uczFAwA4EOSOgRmicHgTc1kbOvhkYmcJWrya9uhOuJUJ6uc06eQyF9lOhCGjxjtURMBXGZAEUERn
kc07Rtcd27NoJ+gskOZLkPZqYlbaT67ayc9Oxuw6u4GvvqtyqDmCtdEV1uoNcfSQ2thmmuZ6USoL
IXIc0Am89dqEd5RdyIZzI6iHc8nZvpJz3prHbMpvOyMoteRKgqbdt0VJggLj6F75gjSXWHX2i5Qh
mj0IHp1aAmswx59xuhMdHBIXmdl9OcE5mEd8zMl8jHyBbuR0poli3/Rj9awWMSd2fDDTdWdyoAue
s673r1Ibf1tmE397G9houeklB0toMCkOEKGR7yLp2ui7F2zMz940K2N4U5lU4lozQI2DsJ9FDz18
+MQBSICQHnexK9ghIbQ5TqfDdD8JSgbE5NAuL/E1IdGZG17ACSoKpgnsS+N9COCui6Lrpse6ld9C
ClOR8Cqpzk3G2wCzvhIaCnGjNTI9YtsEy0LSBGhRTn6O2IWCiCQG8eRiAL+qhwXQS0yKbeKZ5+hp
MLhYaghiUK4z6F7iBrFq6064HVk9tJ68PI+d2eszxdNrHJLFS6EViQqsUEvoX0COVg+20uQ7cZc4
SAYQqGDXFLlmh+slagdMGBHWSVcCAzEt514QoPOMj9+hHZi+yrG8z9IkdYWuQlqvi8l+ldi8Qvsy
RNK96zQT355u3lYS9ktEtyJvCSdUWc60daA4dTVrS1iOWtbkL7CltMgL8zQQRALRIrfGbW7rN6l8
rvQRoRPDhZYTf83h2DjFIe7eXGoFy0M0fEbbnmq5f9UBLuJpuEN7749l8mgm1D1xh+O9U7wkmeya
ar2tF1STvXXfaJknzcmuU+1r3Yiepj7F8Sx8WtA38jVat6ZdXOroekpzCgjhE/iSwAYmFnHY2V9n
jG7f4COuc3WOYAJmXO+wyTD1FIKMYYJSg3AGPcKmrLkXTWtbKdrBGZ4hEr7RMpbq1Er9a1KnVyTT
HLRCxYibspq/xcTwILp6cE+IAmqMJWt7jL6IMiVp2hcbpl87SPe2PlO6KIe4uNTsFFgAUwYCO6QF
hYTAx3EkeVnVNkgLzXAxDjhOenx4E3Ss0ycN3C/NAUc5REzmuTQGMJtEJ/zTvYJP7VIsnWz5QohH
7AwW6Rk+TBxEWK0IOOnPxboioP93zYig+THq4lzD55kW+/3ryXiSzRrORf6Ysn/VbCMKTkHnk2HV
iKJU7FuzQnSjfnKf/IYejsuNAxOUzp4xifkBKF+EraepT5ZfQzdal4YMKyBEQHOB4mSrvBXyoUTJ
njX5JTbSc7rK8wRWp2BWCaQoArZ6+zb+FQ/hf6hyXzRh/5mI4A3ty5eX95Ho4l/8oB/Yf5lvmgQd
ibADK5FV8oN+4PwlDBKx6vnbvfwH9UD9i9oII0Y6XRS0b8OvHzJ95S+hOxCsBJXxGOZv/0amrzof
sSGTMgza8hujXNXBud6v4HKmszFDC9NFUh/zjBBVc73mKibNYhEZuaaXQnKLptyNSpiSugHQ3myz
kRiKJ2tJtm3d45tFesQyY/ma6tz3hDGLsM9h7WCsatzU89p62BT6sR291EPYgnYAGZIYQBIRB9Xa
w29dssXBEGkiPYaQKTKs85h0dnJxFnPyMtu8nPEelFNCN0zxd+bsq9pNz7bldww3Bvl71T6AU93P
KfYgs5wGrUIilKVl9aZ/GDvC9iQ9SMhM2SW4RqeOE1AT3OXtlALpEsq+aFgD4wF8Bh4GrkFORzK3
tZ8qRFwNa/a8xtUNUiDHY7Zeu4lCQ9k0YcHA6TCQFZAOIyqxOlaxXhwjiPgYu6foEpIOlWfiVPXW
MA9lktcbGSt4P8EZr3uKSBrbFlnzWDdS4cIkS9wxt5sgNFBSDQ6e7EQS4JpeLuTenVXGPG5VecDj
zlmZAU5kjCVMl+e+Y4Ir4Ugzxc2ms+rnWkpvInIr3N5KCQZGGnJWReqtob60yrGlJ99jDTEGXVX5
C7kgblvolZ+OE9x1xctbPIOUMvyyrivf89L6XQrmt0pxDeFSvjcxdaSSk+G3tTYDotrVIRQSu4Vh
S7oG2hQunsQ0tiAa1K3N4ahP632Hp0DQGzz0Od8Oc3SqzWo/hOlXAePZdn1Tj+GhQDDv2ks7Es/G
qlPtg5EDH9flchhT4xkY5lzroKpy4SeaERy9mtQSP3LmAovOmc42PmNYxBDib5vMfGS60RkKIDeF
cdJ0j+OQWJskLRu3BsBFee306q1DAeIaeq2jEiLcKzIqL7HI4EjK7yjbuZ39CdMagk+lW6buF+Go
Yejch7vSKZ9l7CQU52XiwbsTfDJ+znBcAHK9yvpSkHMsjFuaTk52pCKjPNMBynqLhdZj60v49avw
EJ0zfrwaowpjpd9XbXXZUNSn8fBY02+mZRm7OMZc2H3+uurQkhv6YDiM80Gpih2nR6Ak8r3ajMel
syDmm27V91dah6mXlpEm4wzwUEmDGeEutlP21ZLopGKV3YWrFZFOJcsIB0bB5E9b4kTWY58w3zcY
oCbVeuWIkSn0hVunX1sUxskzSZtUaUTQOJG9byWlprJu7G3RNzK+HtJLlWjo77LeVxy2TNt1Xp9G
Z2lXPAtHU+yFb5aE2WaZQClG4AZvdWzcaba+SWb13Cjm4s21+qWK8yBU17Nk0s/jbLwameisKYnE
qHCXzHrEfmhn09FXNcb1NZkehWEGScNqrpp128bE0Gv2hPrFfEyl5kabWL5W0twkfaFBCd+0AMze
9LDkmfIJPvlLTSBOVF0RlAWDCxjJwfsTVRt1fSr6UiWTS/NkJTqsi00STBp9m5eYBPHwtlOyc2Ib
UN4q899Y7f/ewf/FbfenO/jm5fXlnVeO+Os/LmDtLzRkFEv0+CrYgqilflzA/BEQABcOw1wuL5lr
+8clDMkPW2U6dQo8iLUmD/LHJcwf8QMNKFaaQsVK3fcvvHJ+Y8VuOBCIFC5zzXGwc36/YnoARozX
HRXkHCb79Lra6mWrjdeh3h2kEs3O+GgUQwTfODvYRrbjOGrKKwtxsk44Q97jnh9HF5o0kQqU7QjD
0cuHNjJ2diu7k9xeIyJhR+NQr60gD0TW5Et/EC70SQ13VTZbNyR9ONNNWOaPsuQQiANulMqnGK6r
PLevTmheyATj1fk+yYydrg0ExeL33+qT/ff2+d8FzAI2/ryAE9y/N0PXv/TJ0L1fy/zLH2tZ/Qsy
kw05xoKz+WbT9NNalmXVYQaAKtrEe/PdWjZUtGmwmEh3h8/KH/2zlnWOKSIEsOiEI4uT079Yy78a
IXHmOTKtCWxHA07th9MPlKsu1AVltJwSmEYAVBppVzHOsyBf+2TZ6MO1KtVMioeHgcztNRpuVj3f
5Gu1a0kXxPce6EBoGchtuRpVxxswsCAJVomavdqSzVBDIQjxdQOap73GuHC4RtLhwS0BB1+9eZhx
bC6fySQMEGHdcgtjbOFRCIL0jx7UnW+MPzYJv3by8XotrADbbdwKQOUJHpudImBpE0RJatuUo3HA
WFrqICZIN2UI/m8nTAg6l3hSYI3Ub7VqO2jRmUY89NqPR9nsD8lA36crgRzVrp2ud+VKuG/VHcoJ
iZ2pX4yEQJvJespit9ASP83Hg2R2W91KNqU6/c0K/N/99F/YMX++n9yXFjP9/Fux/Lyh3v7pPxuK
sTgYtMIMGQK2kF3+uBwIkYJcCkgNmRZesRCa/XM5sA0t+m+kyYIb+O5yANwFj7KFJJVr5V/tJ47+
9wADOjYdI39uLqQdyof2bFh7K19jXfXlbXER7stddZ758Sf6VSwhf/cytjgchIQW46b3N5BZltrY
MwH2Kb/qmKgjnHLcxEFNCyvNj8PTQNqKgkTGXUKPsRLVpalsR5DAkGxgV78anwZsCxLX8HHCeTUU
d34CqiWyFJJMeBwajzwL+zt2nY1Fpe5S7ZJb13+1L6W75LangidJ42QVbGuSa6BFuOUNDcx4CiVX
Jn31fH2JikD7jrQs9NVN/VQ/oFbJUiA+WHviF/FLcyVjoyx+HfUb6znsDxG5LDcJFvVkDvtyFUS6
DwnIqb0idVVQ4W7Xf+d4ye/zZ7J3CwWI1y8jN0NSJPu5s8EOKnn4aQ1e/t8w1YUwEXIjbFIeJ9ac
779pycRnZG1Xvrlg2EoX+iY7KCkeT/4SAAtuyYYMmDAf6AmiB63+rDYVP/2X5fTTq3Ov/IyP5dW0
ThOAgE+WNFNRr4FH5XU+6U4uyb1eFuRHmrD/z4/8YXEZKEkR1fSqrw1u+RU3JThD42uCW0jn6ZcV
i+ZqLVzsmffzMZ7dUD821d9Jev9RoW2yUz98cLYwQ3zB5VGATj6UWKScz1RTBFSFzzppyRCWviOg
Lm/ISbiVLobn6Ey+MrfFVbvvvvVfs216n9uuvsfAtHLlr40UrLLXL7xTa3HVoN06T8oxC6SgPKYb
ZWNtwqfyVb/UrqStddDuIj8KnEvjq/2sXRY3zgnj/tidT0DjBMtXflP5n3zFn3088ec/4Z64oCXV
LD5eck+3zMZRN/lD9wiD9xsw9ytxzJ+8oPy7i/7dNyqOlJ9e0o4oFFvy7Pzyi/5SXBi349dRpcdl
brtJINHZXtv61khClKsfoxv1yAngRJdLvo/G6/pyOWYvxlPbuOF1fN4QopQz+g4sMhY1rym+90R5
M7lSXDXz4sZtszPkJKXuSwwynMCpMEbZtTpDS2+AHXDVf4GWJZM/brvEhi/YkwaMRvGkT+9qft7q
WVzrt8Wr9QjdgVQ9BJa6fZbGeBDCE/BG3Tf1vZa5hF05mjsncGP99gvcWMf+qvS3jnaOveKIcS5e
ZJDxrvVC2fbW3RgwiJLKwBh3hb6rAPzrQAxyNPFe7OtKdjMIEZpnnXprp6f7UPYoXxjrerkMIfFY
yOdLu11vqpfiFfQereuMQT7ziMvu+wS99mp5hbmYnMzOazAIc4vZL8+X1+VA9UGcVRxSuCOw9drB
a7udeh0+4ytH5BexswRW9q4+ueWpd/YmOk6IikzUpr1NdEK3PTkdI479rF734Z7jvniJXp3It1fm
0G7/UF+GYOhUWMVx0a56GyOfY54xn3MunORcU79aU0mdFkgqjGb7ptIOagW2kRNQxrDOHZov7Xq5
mH7+qI9+GvuAQlFHpqGniMDu2tPUM9Lire8d98gDRoTWy/Cq8a01W+VSeaxeGWNxh9jxETGgpG/G
IlDgGmabvj3MyCz05GbItxmabNXLQ8Adbym2sBOjlToR+zhP7QLFuo47wjuPWnSRaUHc3bTNrowu
UTOTcgHK5DAiUbep8rXJoPNsjMpl4xjtNoXv/lSp7hC7A7ztcJu/NCHS4Y1GRolqfnHkbemWynbJ
cc1zY8VjNJuTtfotvyJGDcgIz/8p8XtICeuugtfKITIfyuV8sM/hKXH0O8bXcDu2t053RA+b5qe6
etTGC0vxhqfkisIWygHhGhGL7VLLDlxwBKzW+BOnwVIEdba3lO3aZjxT9hgUNR+OopWc2vSUzbdO
fRCm0ndGAjHi2OXsEXd5dl4dAQ6ybfyy8NYnPO5nFuoD8JDChyOlIN22ymaKiORzB7Jv7oTKghFw
eGAsrmzpPs3SA+2TYg+ngQ4lV4sPxRZJTW+hC0fPFBBXq7SQQ8Q7kmSP29YqfSJr45YQj7PB8Nua
9b2Va6+CTOV4thlo0XYZ73hHmuTVGFosHlbI+kzg+QnPJew8uLXteI/Jlxx5teLK35cLh1uD+zvn
32ycb7KKH4Gv8BVpWziXE+RoxLdpF9QQ3VNfa7aV48akSCeQbjfYVM2q236tMy8HmIo9WE5RRtYN
qp390gR2te2NEwJhmVS4HONSkqyjF+oS5M4YB5hFMKIafjt7ztRwu1qPjbGxI79OSGaE19R+WW0v
zw/DcEiHL6pyWTb3HeHp7X5ddzFj+O/ReXgDSDcu4N+btj1jumpUm0Vx+8UbNDc/G1IfrNgej3vd
3rDqp5eMD5MH6uKGjetU+DWwwpmbvrbp3nFuQmby8n69Zq/H96PtTdo9A/ogXAId5xUSdUTCzC6v
No69saoXDCizU33ozrPLgsBAFf4WDOOzdnhJWdcguUQH7vO9eoh2XeSpk6crbvpCcGK77qXSr8Oz
rrw2rfN8+iZLZI15cBSK8rWfLkviS/tHuWUdbGwZ7Yifku9e7E0N5tqlqV605dl8qJUj8aFx5znN
Vs0uUjVz4+6hlG7T6qiontkFWuVW99nDIrvqc44HAiHInTtVXjbviJuW5z23xfxACrs9b9WUP/eV
0Qfdl+yb0mZpuWPoyfqDwYVwQsSs4xBASvV6phokoVym0jbRkD/GJAX6wgsNX0VKUwU/MHwhdqTQ
pdh6DnfheXqau2uek5FjA3GZ74rL9TslwLju9Q7EUvuSyXC7L5z4NOl+8szQXfc07rsH2PVWtW8d
XImOOi3gDdwLqOWJHJR35XP1FL2MR7LdSBRcKbaISIgfeHiUYthsi/g2WEwSCZ44aKEgCXKceBGl
Q/axg4Uj0tqMlmeRP0E49olM6HPzoJ2Sh/WGEQ1xPJy+xpeIyAl3OQLsdNdW6I9cJd/y2s2/oOsv
dPFSdo0Dhtscsx0Rsg6ILfMdrpLL8sWhNN87rxmyltIzAP0Vvy82rIKWSUgiCnV+c2h93AS11iXr
z07PWUP1Nb5lfCT5st3oASQxGezppEmY/rgWwRrAVV79rf6WKkF4pVpuknm0CzZmmpiW8kHzTVGL
UgI/W4Tn8AZsqPzJUR8e5fUiaf3JPHccVDfHzAbe9dpnvtS62Fgy6gUvxKYz9LiS5hhCNuQLxidB
8WA/lN9HTgVXZ/nSLiCDO5se2oA6NEXRMXnsZbEQKNdW7ievnPls7hDCj0Ii5ItA+hn8guoDbYoX
cl1aF33rKbprJqeE+rDDgyEovygp8xxPVREp7SsHq1u/PdiPJFCSX7jCrErd1tqQxESo6fhN0BBk
37pXWPgq8+FtrZ5RnzHH/WLd8rfjb+tl9WSZzLhw+8TQ0GsvptvmYZZYc7As3SaBU7hJn2OcJb5J
6EGYzLn+2XKIFXET2qubP2pUMLJX3E/pXr2oHyvloKkcsP5KDuy0wf4g0PhunWCuAxI9MzvII0h6
WPUFUrRbq2tbIa2S69FTNnzJtuRx/a2LZ0ieekoVDhqH5/1YGPtKcxuObtiR1rhHFzDDP/ASUlHh
672gJBgv5y8p1BBYF0j17OZq3TYS6kL6u+ZaNRqX3Z5T4r0s0XdFviwVl1TbbsJt8lhFB6X1LBa7
dN7NZ+YaLCZ6phuZcrPeK+nlVB+0lEyqg8G9jbSmwm2DGcAG4UfKUQ88qaEI4c7QvnRX5qF/alP8
2g5tFaCRbBoUPyRK7uTH6iRdVbcVhw8OfCeWX3LuHMY745aI5GVPyffQb+3HMiN7fROd/pu581hu
HOna9K18MXt0wJvFTMRP741IytQGIVWp4L3H1c8DqLqlUndXzbebhRDMTBCkCCCR55zX5NyqsHHy
ZdliFrSz0CBRoNduUmHVe9t03z0kGAJ7U/srRTVj556tzYCBOIaPWTkJnsUts791tbfd1jyomxKt
yYl0b63NqX8H4+JG4JcelOdsW0ZTec9Dnn/OD05ideizSa1uU2OhscrJoF1OoiNiV/6eGdJ4Sp7l
g/MY861TrFavSIR0q1SY2M/2DQNz7YmF37bYSsocCwXlgsssOhS/jgnkv2GloUZ+jLE+hbaSL/VW
EBOEgEN4tvfWor4EW/0kPcSL9BjttTkTB9dBto43zimZ2XMd6WBzYR/iV+3UrLyXX3+fvxViwD8g
m44Gk2JSeSdf/3OEEoSVHRcq6616Ua/rB+dVXbdzcLPBNPkNQn5U+Po5rh4+atARgKxPVvYTRdT0
oGiWJOJn1kMWfAXkKVlnBzUU7YGLmylT5uaNZwrOarfqySmg6pGLn+C8LZLDNydSutCqo4DvULKp
hG1+Nou5ck/F3KqvCQmX36kk/oOU3M/f91M4XJdKIhT8R7PInSYsLIyZepNczHAnsrywikn63N5p
X+I780GaS+mUiCU/d8JWjX5zzfyd/DGeo/cf7tM5SoQub+WWc8QXca+xP+lX0jJYBme8TVdhODEX
jr8ofnO6/gE78/O//yl2DYOsjZqa2JXkFlGR5+7t+0BeRAbK6RPvpL4I3KPdRArmynP01P3u5//t
5fLpTukwv7UzmTRM9Oz6mFhP9Of0pLzUV3WOKE+yQJLXfdH2hBD19wDH+G5SPpsr+GNMLdGLusUI
nsem9siT4oWV9YO0/vWtM8pk/u16pig1EFSQZrE+X89ilWohxYZZfGru8qPJM/zFv/TXeKc9ZgdM
2NKJOC8XylWeR0t7Weydm3rM59TDj7gBrkAMrsNlPZfOzqlhSfRdJ8nDincDYn8VTu0HYR2qSNHx
PBa32W/OrvX3JBdnd6DXGCRNKfh9+nVVA5NTrZX5dQfjcDyJ5ooGBG8KYwO/Zwy07wXxPujmSQbf
9Vheq+/csOYeHICTzL1nmVyUPoTamXb1oynlMN6uoInlzRWW/Po8NSe+tVCZR5lkiYKIba1lm0+0
ebYPv5LKK9M5t7aq4hO5EHgMFRNikJYsJJ7U7hx7T/Cv8nCBpStComCfPJKpbG89CBQTuPukOoH6
tL/iIBaBx+5XqTGzr0wJYk3VbtYZxwGKd0i37h3u8W07cQQUxCdutqgeOhT78EwmI3Gu3MWvr4rB
UuTvSTTcj8hbgkBC+vTnCTXsM1cKhtum2hT6JPzmcFnEJIgXrDkg2mYmtzDkxxaPdXuKMXao8JRZ
IdQkBktFAGAxrDHjl8hDT2wa7aMbS1CMyT1n2fprM18jN4TluSGuCJ8rYZbefv39B5zVP3x/wKr4
oqCgOQi6fExZ1Zkn43fFbWfu9U2zd58ib9oc1Gt3tI/iTt56R3+Vz8sNEk4XEhu/+fR/vCwpF/z4
dPXTPVUEdgOSgXuq/UrZvzzV5KpIhpMv+D5gEeRJnMxZTonl5MeT8L+qAR2e6/I1+6Wn8r9i94YP
+pqkXQ6VtSz+z3gQ5zWZPZfPPzVgvXhld65e8+7utajC8s9C4rDn/+vgf17Ho1y79PV//6+vSRWX
w9EcL4k/VnAGeCeX379j8i7lf/bUfrx/etd75QeAHRJUFHIoziL18175Uf6Q4EkOEjbK51Kq+QdP
ei4eHEZUEAAf/ZPNP0RkjZk0UZhUKKb8V6WfIRf/8xyMg48qoQsEPsGCMPHz1QruoDWCzFAwVW8x
gYe9HAMPqH6nGvL3m4KPocAlD4rPw83988d4KWmthorRTCopu8Ykx/szqrsLSSKWIh5J9XAxyASV
Sbw0KQkNlgFBtCJfkpHvUxVhmcfuVKkubgsSO0Ya/Gvv73QlWARlA+OUyzqZGjCtdQjaaZTgand2
62pS9OrckfKVjL6A0RrThseBnIkrs7YgH/9ONv0ffkxTwm6Lmhyi4fq4IPqQrRZyA2mWDiddE6pL
o+zBEE/s9vXDFXZ6OzcfZYgQ5/j7OTOx5NYGnRBZNkaZtg8f40g2qp+exo8pI7pRD7oOvYhUSS7W
K/J1vpdO8lDL5m4t3Wet9pJV+tHL1HiKMBQa4XdVd2fazs1kYigpRuuvVfLdN2+N5pCrgFlptlOX
LLuqPGQOp4KEpest5ERDpkJHdVgBE2dvq/Klz641TxkbQImnvvTNudTVRWUp65ZftyF6L2V1EuXm
FFuOmaPDa2f+FlFeLVCr8QIB6ke0KWz5gI7QKJcZpV9rEtkxLvE6SuhWupeHZ5NtTDuyqal4Ecn7
wSeeQA6calAJSpekh6XP7FwC47gOqMGXRFiIs4s4tqne98DriLx5gmB2oEQVEHgNS4Iz0hOw0dJp
PUhPCLDR6nAeu4TSYOx08RVW0jQm4+go4WbwKtGBtpnq3O66aZxSJY3ODRmlguTPwCdATrEw2kkg
MOqSna9ufVGiKREvC+u1QM0jJ8QNZWXhI52S1Rpppn3oYnsItbInedO/6q0w8xJiVB9QHfobGrkQ
6Zy5rM/h1Fu1vW74sjE6UyjrIL4nT2vCcJQ4WGuE0ybj1zaieesb51QlitSFBaobC0AS20R+HbTl
zVKa2MJLX5vbmiyEoRZz5OYngCcFhcDAh5oTxXO9uzdfkh7n5Gze+flK8T2mA4hapohwIoL3bbZ3
vcd+SLbkX4AYzqRen8WFgrTisshB/BXCJuMGly0wdP2k1qlPmM629+Kd0t0pw4qBjI/f12tVaO5s
t9siLgusEz1KBT5kMyxFvnpcKElRcR6+RG4+QZFi4pkPQXXWpHaq8fFk/Bv+xT6mjKPmC8rtoIDh
lFO/6MUbrDKka+SDksePcaLu/ERfFBlw0V46KsAqWwVkZocybNzPLRQwSkoKDekxPyqwwqN2uOTn
WLcKeSFrXxfSJK5JnJgOtPDQ+1LL8UD0QR7X4vFa2cLviMcjcO/ThMyqBxYw8/9AWvsUNPkOpiZW
whwiIisjexexgNKA/gRpLFUlacEN6z96rMTKEo93wjjPnRas/FTgnM3c1dvpr6ebf5i5f/o+n2In
ljNeK8fM3EG3bxsyv8n3yCJv4E6EyFqmFvX66jcz3D9Oo0TTgwK5qKufCXN9lKep1HQKlr4hvgDf
Ux4QCZm98R/7r9Yry9fk8By9Fr9cscwu/3P9D9Du/+wvi+vnPf8/XLUMUm3/vmT5H7Bf+XPoPX9c
6AxveVuvoI/whwUt4A1xaA5osjeciiQNmDCkfBXSHAOVgJXnD5iKIIl/jNpVlqZKqPxBHfgL+IX9
5x9czeoAVhkwjMMR/1yw/XjYsdb71xL7uH59vz04ioEtCYspkGcsI/52bZhMhB7qEe22T918E9gl
biuO8BrbqGRVikXSjvxHAGnrbEkN+evCVte+asVr4InroI2KMzxmZdIw6yM+3RZnyzPyt748jqsV
YlGAwWN/1jSRuxXNJj35BfGC0uXR16pEJjY1g2UfRc7KMv1gaTMjL81ITp/Kzkc8OOyvAjCuXYrl
CST6IHsqXSeeJoqp74qe2rKdwXX7TTDK6u+nJQHgUVYJYPKIlhRODiyhn9dXNsKOsdln/c4TkaMd
vDRMW+muaCVhiIWJ0Su5iInth+HXHHz2lOVLejawFVmVWS2tRMN1zmLjApqIHO3FIxsQmELy2pmt
N5EV27z6cpMt2spzkJ1Xjn0Qxyc97OKTpDlHq0P0cOxyBrH/KlN5CBaltHGcKpsFw29QWTWlAEgE
R6cMtHPTVQ8gs6VzbiW1vfDUfi8HWXLwVDs5vL2Kka7pkkchs5QH1YjzuaA10I2NWnkQpO5Lb7ru
yQwpY0kt7AvKPJ3UNq9uWESTVtDTW2/BQZdd3Hk8XFE2hen7y9gx47smTjFK8XzlOQZw0Ypd8d30
hG1fdOGXyLcXSUS1OzH1+pYkaTF1UvfHq96r6ltrBliwqFl41YodklfONSyqciXWlBTGppeJ6qlU
jblbGs517Eqt7NGAnbEXCro6PcE72K/8xTjIVSZOfbGkKWnRpBOtaFm6QTlISorWvpLqalm7Nc9T
I7Wr5djJ5TaXIF9u31pNWIBMl+IMW0gTCUrPxsntZjRe+ARTN4BE4MiLIqy7L4V/74hi8NadDt19
7ZvHLGkKOBMZLOFeekirKNmUImnGvtLEJ7Bcz2ZbsDDJTPdoIkc38Ro0ia0kEcFGFsXab6IvmV/A
GI6NYlr32KuhcXLWZD++JhI6RqUodGtJFPO5rODEKAmGu6/z8NopiXuRzCqHwpBRRfLrXeIn0b2Z
wrYVhSKnMFxKD1oYLRu7dF/swpOBbUzj/ooFkMeCvtUadHNgJ9t1Y5Pd9E3WbDzsW8nKn3WzP9qi
alwtTIPXSFMokFvrnHhup3UmNAC9JQ3ZZu1Krk0NDS5raSmQTI1KSCBrxvVKbk0KfShRu/OIq31a
p5y7ULUwPhw2iY0FYoCB1FtTT/0Qx1xhNw6O/YGDNZbnUSKODNXZjxvDk3DCBCPx3uVLJAffm3YI
CMEuEhL6tqVRyHXcrWaSuGmxk7qMGz+up50PpCCOUeEXW2TY3PqihYaxrFRq+76og0AzSNzgPHdx
3Kq+tA2VCddU3IWvQNgJm+5RSUG9dIagHMrWiK6m4688y+oee5GSRSTJ+fx9t8iuvn547vxDIDPA
gT/EnjwJiF4sFVSkaFnI4n5+znu5FnNROO4u73xt50lhAMah0XRIy+0scmzhPi1af6aGersemz0E
jjR11cPYylrAFI0f3krM6M9lqkNA4j1hHHs7ya4MOFeNcF/3qDjixdDPx9HxiExk3dsRecy8yuY8
qz19FYqd3cOHbYS9h274Xgsq3L3z1p3psY38+9g5Dvdmj7q4oaNsq5qLTDTlm9uw+soCwVzUai3f
nMZC3WRoOqnIdZURGOSxbkCtN5Yl9msZQC/iXUez060YGOJFK5BCRJZaJkKiKcSte+nThWFVhD1j
D8z+qWE59qrPY+kSyWK5KWuznbzv4mAIajmxcJJ6ARmXPi9XUQ7ew06UxxiO7TJgHbmCMxU9ZDkY
ibDun92k8PkvvXZXqZF2chNKQb8+z5/Yf5BHkefDthRkJytaSZM/pUrdsNKaojAEJKBAG8DvRzWk
pu6XRPtqaODF95qVAdk8y1Fu0ABmaNFLd4pWKjeBllGatFxRvhXUEN7HcKGhllHj9tH4RBhZ4c3y
rkkW42N+fK5Xafujb2yq8tJos9idyVUYoSeA7tLWzZToGvpIZQiZke/0YdaylRjZiswMF+OoHhfr
RFNy+YjMb3h2dRzAvtSDIYVQV9aDbR9Ds4me/QZX2kZK7I1f9OXZzaOSohryVqGXXe2wsK5C5ANm
aZ49RM2Wei4HD6mObuSwj1F14ER6vzlactPi+ycXKOcw8Pejk2dC1J7zSWq+Udx9kiRcPaJ2thPf
PkFRevS4vh+peIgLC7GO5XgTD3tlBVN71LnnslUSCn1mQAT210Ztwa1PXQG5Dl+pC8rJwtoPmBcK
pYqumebNgkrtzu7QlUk5mNkWH0s90IPfLGdGDdkPizwT32jSG6JBfoTCGn8/r2ZaQ2/ayoGG6ZeS
M+1dsZlDBEGiwqxi4F4UuVnlJbuxTx0GxlcSnqxFIJ0cTalf7ITMhRiWT4pQBcD0MmOttHh6NjmF
lnGPtMq/IaifX+S6bNdpHRYLkxTH+LsqcdOC2o/nMkqQpyjjXkyjLF46euARHdPU0tC9MKdxwknv
2yXKjH0X43yJ9ATk0fveEupDqKjftLRs7kNPdbaFCwhQHAb9pPFWsulisZsYwa2QdlpWgj+x88Ka
qWR9JsjwJcGs1WFXB7Lu7YFhJGnuTEj83ppKMx6xIwBN0AjdeUgTLipJ67cBa7ttKq68TgNlm3OJ
EJsF5q7rKevomQddtCpmv765SRL+PIszjROnQV2CYWyA6R5Naj5ko3wIgHldhhElc0lcZrLa7Yph
k3t1txub46uxT0FiRmGBv37vet9DLiRgjeNIbhQ9wAenQ53kz+NJISoDYl/emZYPZzT3FEixCFlI
rXeryz46jS152hqxdZ8Ffn5K7fgq5Ipw7+SSvrH1Cr/UoZn2bbtgIsa8YWjqw/GCKFc2Y3M4XgVr
5DS28HX763hC2hx1dxOK3klnFjpIgu9yc6TKrCFmXyhj06z8bavBNcY33LmOG+QSwrqpL2rrGiu/
M6WJIhreYdwkZugfqB+Dpez7bvFpYGzKSlpNy0oKD63LxZuWffvg6JWwFDWnmo/N1IQGncRavB2b
mt+A/Evqi5+1+llWssPYHYUFoCFSf7NQiLJNUWfpuq6ck1uW8mtjlKvAsLovUuaAJVWk4GTbirXK
G73EOzc1TggUlFO70+pnuUfd1muaQ9vpxnTAml9Cy7g6YVHuTUftLjAetUVWYL8aDoOIK6FowUWp
RJiwU2muVPRkLXPtyoJxFGvx3tfl+6x2pCczw/2TJK+yjhFwepSAgpad+KSkQrGKbdddBGHUbxLR
RoezlI19mBbGvuwcc09GZRGYhbMd+zkX6YIpOwQR5VhHMTYHvrhxln1BP0N28Leu2L+8tYb+Qhai
JQuVbqpnMrsVortHf3Ov9V3loiFSPFWcd5iipEPHZhjl3jaJJPKKeVfjlE7uSLDa7mS1mryzMTSd
9arVP9t6iLxNYt+rrhWt/Jzq96/vwLGg9HG2NGCBUgkYks6UDOTP5HqxytUssfX2IoRdSEWs+W4Y
BeA+sXTu3jYVkm1eeLaHHn53ZEqM5ppEiRsAhmzwW8lwTBx3Vcs6nYWymqwctVBOZbvTiYzOZcDE
DyY2P5Rhvwj9dKnkTC691O96O+/5d80Kmn1HOzXRRcekcqNwao61aBfH8VXQZvd2Xxtrx0JL1hs2
rHP13/wY2vBo+PRjoORN3QSjbpIYn9caladUaoVO/sWR0ldDFNqLrufdBemKWS5a5skcWomCooU3
+HiOg2LZQ2yMlZMwXLtjV17kX1XNznZjS4GJDN04V49xEVsraF0uQCxbuBs3nlLclVqZ7jU5cy4p
yV+0jFq0YS0hWDeNJ04gSlfbKCchO+nahGBZ8yHtqgWSPkNTHDYJ0jiLQvPbSR+TpFBc5VhEsnwb
WugnKceUmPVmR9nb2F8tUw5+M6VTQvj0I1IKor7Esk1DyhMPyk8lWF+MAqMjiXtnRbgmV7oETjlP
27tCtORl4+jwNrGCOXmR1U9lLRCfe0BNZu5Hr3FsfHWrRLqVgTx4Rhbi1u/8Yh95WH0qZdXcHO1R
sUJI/T1YwSKvmQq01AmOaicVOzuA5jC0MDvzj2P/+Mrv87ki5fVu7ArihHR7HyTL0Ijsgxh4/UJs
LAM3RMM+jH1vG99xD7V6anpAdlDwD73SDHVuqSIXjRw0mXv/G5AaDLlS+UtEDYV1RVft3QydSXL/
5AEEGNZ6gwJ5MKx6nEFPOwg7JJ/t2uspMGOfpZuhvWWy/bGxe1Rqx6bqt1CBkLWZhrHS7MPKzWeC
gACFgPzDGmGOfdYgbUXo1U0K6OjHWralYzW8qjovmXHb+/NPA3lQAjFG8BYfY/bLLW8lZuFBSp0W
/wOTmEOM+mf8eItM9sHaKx5qhXKAoqe9K7Bh1gU33L5vcicPtw7KwzoqzRNBEzdmq0q70MmUU6LZ
8inO43Ya2Im4cOWsAvONeXrTmOG1F7tFYefOYwpIfyMkujcbm6ramlzVYreJ0kSdhxVUqqyrQglO
V5CgHI+qRKRl6SGuHTa+lB7GZtMkEqKKTTQtIx+SFA7t/bqoMJUKHF3chTVr3k7U3SdRiXGN9rNv
gqG95k6GgHVa+cBtVXFdtpF8sgbPna6OrPve8FahYdk1t1To7HuxFXZB1WIsJVj+Gis0df3WHEc8
y7envZ20uOu4Dfx9vTnHludu/N6yzZnQg1wP0IaYvg2LiWcezLAD+h+fEn7jCVWGaE/6NMJiqoqO
Qj/tzUY/RAo5UrJo9EtOvClyrOJ4bMxaDbUGR8uVYx1k4bLDbHinaoW+Dhot4osV9k7OI0omVtDi
U66AF1CU/oo9MDCv3A+fCjt4iQSLVagTL9TQMiPk53GKFSuYEpo8VZSg3OR6ZUEbSOn/sMvby3HH
97f82DXvmOFdbut947n5zshS9dAXVr4MUzBbgWErhyaRcUKglMqPUG5kElBLlgnGOe+taOoLZfUc
6axAND/9bpBbs1PL+2KW5IuStLff0vj/mhEegTYfZ3y0w1l2mni3ygPJ/rPpYhEWeZgoXnJ1Ypdb
sqmkpwTaOYkgN9kHkdZcJBstkGFx0UHPnCP6ALl82C3ISGBV8TWq/dZehKHarSFL9KEJYUYPpV1k
paBjigD5lpYr5lAhOlMVqf0aeOGX0I/M+7DXhJnl9fK+8AioTAEFr7jwgkVCWQZJwSp5MEPOfoVg
yabS472YKt8cTzehI5cmxWzgiTwPT6SIzIuhJN5Mc2tlOQ5S2JYQrjSbydisBCpBQ/BKsizqd7mS
79W8iM+YVcTnqDfDQ+e4i1hoCWbFg4WT2JHcZr0pMkVaYHsJAEUEhqy4rgFwGvGbRqrJtzSVIk1R
bAOPKgBcCodErdmFHXduoD6lrn/s0FC8iE3h7JUCJpSZy8qTXVNQDOKwnrmCgFCAXzwFQhV9KQUw
5r7LYi7kuoI3YtQXuY2I2ey4IW9hxvOyb+aqUGqXWnG1C2v+gByVL6Gi6aWXX6+MSCEOcI2f1gOI
IVHHR+1geKSRcPoUSmpCVxapYnTXWmNhKVu1uzRytdyg7VoctFCvoVvU4mNvBEex0tpXPwccyZUz
RRpwWHJarTi1mgqnulRyXxDZvplmm1+ZDbK12lb5wnB6+cmqZSqpUXfKkBmCCxf5xiQJ7jHXCF/N
Fsy84NfKrW9Eb563jndAEAkmmIfGm5Fj+ecHrBYzpDvvqSm0yKnio+GpontxNdO7CywS4zRwl82x
4fDsdeDl8BEk3AqzLHUeSDAT0/b4rGuuiYdY1E8yNJquiuP7dyiwbTINAbUEwvouEFOc7RS7viua
bI5gYL9Dm6nfBVHSI7f756sGyVpXyZT12J/5yTeX5PmmM+P2Tqf0V2iFd/UrFFscPefBIdT+buwr
FdFdVCUiuWMzE0th57Tpc9e7zgA/6PYIC5gz0jvyVhf18hSlPaXWRvMOcg8bWKtbYyck6LEEkN1i
Yzd2jK+MYehtPNTAB6AAE/i++kRAw+okTl/UjKVQHcvmjrJ+eUwEl4zKMKDhtEjoVN6nma4vq0LS
lrnkNPeFKWDSqCYvRglGC4es7Kj3ur2z0h5OzzCQisFUFok/zFiKFp3tSOvAdZuL4Ucv4w65B8gZ
IyrnjsgYfho6fci0itUz6bW3QzuWim5bqW5zsZVPRaCjGTMcWvbFC9bK5tWqS+T2OiRnzDz3H/k3
F2+Hxg8FZlLtHUqS5Qerq9vp2wB3cJsWzqNqg2oh2pFXuWzZVzGOL2+fGfY9U7MvnqxK0bdl2Cqz
LPCsR98XIZogOG7GzVC66gnXho2VpeV+bI6vYnIFs0yUAtzXGRg3bmp93K9vY3epC8BcFNWEffd+
rDo1BUwaIU1YlGR48vz5vg+HqRSkt7xgC2pKW1nDslrxtK2lV5i5ehEpwk6HHpQHnjv7MDK+bBIT
tELjFNp2bLM4ePY6k0fWcIix662/0tTt+24f+koXEIkzDFOXcKca2LDZuOPYN+44NpOeCiFFj1UU
Cfp23ATDK93zc06V9vreXzsZRMmxjeUhbLn3obRJcJAY3kcKOZ2qWFLMxuZ4rPGVmQSo4bvhJTDk
7EI2F1MZV4dV5SH1S2CxqIdmr9f3CGXVZyWxlZNRy8961muPnoWyNEkbYTnuZRf+2jCjM5JE6FM3
DpS9Hntc3za6fe80/X58Fbs6NKo8kRaF50m7VDXIG8nfylIVd1oRVP7Ba2Nta+Z3moeOxKQqQRB7
2UJHMXIDv8+us2KTeb7WraxCkDctturTNEQUzU0xOfFzKdhHfqptyTJa81oQFSTcpa9SUgy681EF
pa39klNf2Bl6GV1Uv0/WpWACXCUtCOs2DXaKEzcHz9KiS+ih0K8JJhSNYee3d3QihsCiTk6CLrvv
UFrlbM7GpmyU3iprc+A8jlofgryzpYmFnvai15GD4uiqsjRlkipqkGAxNI6Pu4piWR+qLj1FcWmu
m9JrDnlnAXGwrCzcY/L14825W+pLSbD9t08Y3zbunSQ5dYN+we9D/CcW3VIibXiyYyk+KU2kb9H+
3r93DTYPVopTUjMRc0xKejUq73zbj6dVFdRfHCPZe+qg5twgHV7nSvzN6oUE/o3Y3gS9w3BcU4uD
WMFU6SVmEVbXD5bpcYLiKjuOm7L1s+NRqJwMH4iht7dVNsY3QYi8g+nmPA/Grk7W4SL1+s7laobJ
a1LhLk2MRSK7noYsuw6i41i7UiKSVoHtvoDN8Fovf0H0SJrBfE92TMn5MYopwKdqob9kKNnHFEIe
y8zwFnnf+Buv1d27yPGB4Ix7xNo5ih3thELSFnMaZRkABFwVxGnIgmr3vRe0OEsLZ0VJhuvChEWQ
q46PkVgfXRJNK7cWpZsJMkR6Aicx+YpuGEFGSrnnPsjMckfyJlkmjUJtVKrlSx7m4TlDandsjYOm
b35HKDDAYpONGdS8ygmSGu/xvdv6a4exT9bjMJi9v0EL7nQnTXHOyYMf/e/vVUqT8urYjv0ScH23
LgEe3RyqnzPNbsgW2Ni1NQVAJ0duUTIcmmKWHcvGRZFwaPnaHXL9xU3wMPhTKkrxQ6/eNvIhsrqv
Y4uShrM1KuqjYzPMJRPjI9mbj01PJIQW0NU3UrkBAy1Bii6YmzbZX5tcFPQNXs0Gom8+w+PI2BY7
KOu1jmPNe9/bPuN7NC5bPEuGt4/jUSehqts24iqj6ISbsiYjF2Bod/2Qcq9F7dnO4bxKuaafailJ
dr0Kq30c8KEgJlldPfqkKJeCiLmc5IfiPeJv63GHwPUkasxCtwday08k29ZkHFBtk0jIq67Uv9s1
85a3sF1L++KQJh4+0uJmH9KwP75KEVYfvkrjV/pQ0Ux2cu9nFF58/dnlq1CZ+ttXiXTrw1fJOqnb
p8CLj5kovOaJf+rUyN8Zktje13J0y+tWO6IU094rlGyDXHSvXVsX18CDQjl0e1Lln4IwvoxvCWUt
30nY4r4NFlEQrrPSDmfjqN7GKCqq8P9xQnfOqOZdET4EgRmkxq0Z9N1lqwgORdDLa4Ga5ypKw+Dk
64o7C+Qwe/Ri45b7qvpdDS9tW6evUkvcOr67Rl5wboTKj3dTF42gDTQ/3u27avoYN9YtChP1u6bd
6b6QvoqdFqDiaOq3dni39te7x8+OqW29fXaPhNGPaa7zK5hYqYnfgEyphODSvcoZWH2xr/xvVZKu
ozo2H7u8ieaCVEc7sVHNPRqWCXURFzVgMwIvzK6qVIiTlqn7rKeivdKFEC3a4Whh6f84Wi9nH47m
xVG008jT72NRhzUAqM62S/XsCGxskqaN44lc/p567gEYnQUHUncbZ4dxr0YWrJPSbcehcSeuDBOt
6QKxRqKkqZ1n5dpVmnIy7v+2S0e5I7ZwQbWyDodj29LJ6ihmtHg/TEtCdeLyWFi/fZHhK+U85cVI
JR02HlrMXnMrKEjHM5b0oXGoBZ4Vw5ccP8bqVY/wyX15//KKFFrLxOc2VDV971lEBFXmlYi0V8ZR
c2xsqDrwTD1LvEK1bcxhhGz+b3sIwVWGXFj6ubjRhADdcb2sSbvlUjMjY1UB09PsAzkp+zAODJqz
G9fy9+9dfUPRo1S9au0ZPquEpIl2oRDr11bl1+nFLF/5Q9PzZXGBgHM6D0j2XNsW2ezex9s6KQzt
WsScjloUb+Nbey3IL0n+bRxioQYp1TPzTXr1rdZ5EDPdOxmBdhurQmGRiRv8z5vp2KySgli6FPvF
2GyJ09DsUqxNLmfKuTO7VR0bgG2tup0VbVUcEwczuPFVxdSJ0AQmljySiqM2bD4NjDtrmMFNgrYB
EC32ytaFBbXVw0jdRmWEOd/YGWbtQxso9uJD37jPuPf7WwQDItfkvS0LQbDMLZH/bTi0lMUk+4Gt
CU1iT8ArxKs8UjpE9r0O+mqc2hN0RQohCk4KDhansV+mMDgxlf/L2HktN65ja/iJWMVM8NbKWY5y
+4blTsw58+nPR6hne8+emapzg0Ii3S2JILDWH1J182eGZ6XbGuew+2VyjtebI1uh+6Wu4f3ORBo+
qdnG1VlDhtJ414ll3IDYZFgr9PrFxMdjm3g9hvB9OZyDQUWZjVgYP7LAXuV9Ux4insqDFjoF6md/
tV3WuVU+WFCY5j5Z4M9U/pkzyel2dlOTFo2UOeOD68+wcADagYAprGaTF01LcBim75wUcqYwXw2O
wwapSsyr6/vPUdwXN1tB6MLD/RE1YC1HGg6QPOERbyNHmxieFC5WzkkFILJMQX2sLHsawKYlw6oy
VAVQc2f3S8tS+pMshqQaViYwk4fcLtiqDFq9DQLtTcIaysT3Dk2GKaRmEWnxq1o/9tq7T8TlpYfK
TWyiehpEqb0oLozAsW6Moxy0bTtYdg3pIjnKX0o2qPVaSzmq6FZ9CCNA93I0AIL3ULJpXSQc9V8N
jwDt6BTf2kg1MW9A+kM2gdqcIjfl6ApC8ESAjP1p3bT7qcDYMrasU6iN40slLGWfJCHyDVM/fsz9
U6KgdOP1yj4qu0vejje3F/5JFhauI9jbz+0uLGeXnTx56K0mv1nOYN9rddD+veYrY7A0PBRlVXb4
x3EutMbtjkgx94i8WhP8OLvLgJb3f0bknLQwwTwnpbn2U83a3fuchWFN8VFOzaKECV83VRL8Jdia
IlEw/42vgX9OjIay2jip/5yihKVqtXnW50IhZ38vqhROggiGbPXV1/iDvxq0KmcXmLU8UrwMkqDe
Gt3QXGUh+wGBpg9O3AS7rwGTYMm26lj2v/rySTRXAf/C9u3oLPuJPkHfLabpambDztYbznplD8LA
ytF1VW3vpDkKqhqp335aaIw4mR79VFmdIIA4zqOf+z6umuhmDDPMoHG6l7GrdgRFjCfdCWtMJjD1
M8PipnptcoQ5IR7w9Chu+PmY64gtCkR4Y3iMFd3pnsaGZ1NkVXByG4x+l2w68oPwS1h1bbFJe2ed
zpkYE2kzz+2145Rl+J2IEPZGOaIwIUezZvDOsjbGndjGVf393m9jHtXF7Unru2SLPVy1SeFE3YyC
NKMfh98zpM0XeuXqp0lR7bPm5OlChuN6rzuyG0jf/suVcoIR+qhFFcRnUUvD42pMIDEOiWouvnar
Zmh0+44IybwR/uqWG98iKoaNqjcCzQwsIjsyBg24oGL+1s1j2QzmMZ8L2cwzRDXGARH+sS4gWMZ+
i0xdGB5cNsBLsn3Ja+Do2o6HpF4UOsA18D7IWsS8D6q5OTWVdW7DArlJWo4GdYWwwNVL85UnyvB1
IAH+qgfbKmnKF9+lp4+x6GjG8SqHYtv8pRVqdsKrldlYVy1MIGF7OZhoRr8UiWZu5ChY5IHQ54TE
jZ7c5t09cq5tn5aXQbe+10ma38yqT3ZpjKqdHBxywjZKgWyNbPZz0DHNS/MM69bm5+ITicaGZSIU
1lkfaomPn2wRgvcea8SFwigmqqoVB8e2Pwcbj5nAqT80H2SyQKl8kyjVuBGa236LOR3ZgftRuDl7
Jdzstwg/RbfJdVayv43DnW37Vr1GPBupEF0LtrbRBs8DDj5nwHb7xvFa9BMcV1tOoyqWHoqkBy2y
+6vIEx0FrqD73nnRxbUNpAuqwN2UdmdvOr6RN2BgZ/7vYIh0aCCRptZXP0ysQyAGe6kVw3unpOC4
sRl7a4BITnWsfjNjJd6EsPPxYaRpTWhndBzYGtvwd2XFrSfVsB+7TIWBTqTjuw6wyTNa9Vcwqt8D
y07fOHa3q8nTDJCQYBk1fwzwyOmVl8zLEexoPPVX0Z4tI69/ZmifPljWCGO3nZSlN7nirEXAIccZ
1RmaXbtqhxQlm8jwXhRVxTF8SPJFZeunlIccXJIgUZ1zchjbeDoqcRU9O8C+1Bl/50VK+GwGzmzC
A984SZJv1vxSlW/WyC7EFhX7F9lSU72dHuQLWbZJiiJ0Mjsq1q0S8EazlBOwW2NTc+7fKMIbP8p+
lVSm+GaRQSZCOgWb2vDQZ9IwakswwH5qi+LN9obqmOtj/+Q2BF5YBa/l3JJdimmIpUbMbyWb94tC
tFrtxDyGCB70pg7xdi4ICf2pfTXlE459IWLFX8MB5pODGWdPeaoY4zEqiO63VojKV9zpcJDMAs2p
LDLcQ2g27oHVst14qvqczF1f/UWkvSkGWX6lxOFxGegaLrKKfxxwWDgXSmLvc6N9LxNk0vJc5Bfy
0vXO9CtcPBw9fLSbqFlA/8k/4aPNH4n3a0jcB600retUKP7zGGRwCy1IT7WSJMgYWOgl9fGQHfse
+zgfAO271RQ+SlWmsW/EML6n3dny3PYmZ3WAANGFUcb3QFWURZoEJk7LKkJpOTszP9COwV+FaNUe
XnkakyYvtWNv9c0xarVgOZQifs5NI0euJk+e/aH5jxrJ4fz/M0/eZZrvR8L4P+7ydeeveQGaLhXv
aW/U0yun8+yK+252tYz2ieXOB9RDV+z44X6Ec/BgDPnzVIviWnSG9Tb6uzhPFMC5vfHY+caB/7b1
VgE2OuolsWrZxJ94Qh7JZfs/X5N1RrUikY9s1dy8rzpGP5KSltlBWR3nlOEkU4aiCNaVPX0XPXTV
qlx5RcIWvfMrY+n5yU9IsHb3hKffagJ0cxsaTTzko+Hf2JCKh2HukzXZJ0f/5zy/r9ELFOj8Nz1v
4QfQvs3SEnyOkeGzp5s3cF0SLPukGG924we70mdHC39m/CBCBuFS/3u/nK83w6Uw1HTfAV382xZI
9Zp642tIEXztjZLMNnaB156xpBsStl5ZectjIvG2UwYIDjg1jjFh8CqBu32LrmBXec8S1Du3Miyg
niXgN0tOZZjwmkE0Tx6lxjpkd1PkD1+nK3nYijLTPekozQ0FmXbM21aDXfRAmHJ9TiVk7/xY+WGP
7zVhJ1zCWmPhlWxQoyZLzl7R/n0q4tDB/LhEkxnsyIGQtetJ2jkamgll4COQlwq0XbPRh0xhNe8A
bbd25yQ/vmZAtmj3xeyZ2URqdOu7dpnk+65TIrExChEuQbNYS0OffAORj6DZzDSPhQt0wRa1/Vgl
Q3zSAqLz8isZ7frniH3tYyViYs1TQLRo/grn+VMR2I+2jy7V/5qfJAgN3hfYJvspMA3fKDXiO5aT
cpwRbKf/ikOzB0qvqg4u3GoF0NgeH/WirXCGDTV+pWxTPtNOcxeq6pX2maDsUzPjkDoMmHA/t2fu
H01O/wM61o+trcavQhu6pdnhByi/UKWu/zTlt12E9k8EWjDlcotvWV2+ag4GLuo0Rpca3siDGVrl
t7HDa7FVC3fvGyYyOoBvdIVP6Z5Q1ZqJlz3MNDzl+F4uQekedNFCN4lg8I5lolzuAB02TfAtRn0r
m3rXIlBH5tQpx0sTOtlOoKgGh6UAhAIR9hL3KNGUVh4s7lP0vMLlOoB90KbtZXBYQDQkR6Ju/mkQ
MN+RKGTXA881xgZ9FspkH26j+sF2w15ag9ldiNfPsmngfeMSOG5sQWNpNCu8FuRCoNBO+r4ybbYq
7qTu3MRAKNAIg+eG7NcGVvrnkA/uxY6nz7js9Z3IdNV5gBSKCZlh7m1sWDwIL5evAq0MsapbXCC+
+qKmGNcsC0dQ1Pmprsr8JGtYkwBAtevrvd/r250SD+5WI6r32CqmvwsQjXmQTVkIXUnWwHALoh2c
iVoH3dOWFSxYFJP4bWoQZb6aE5/rvujH6pGcPKIcov/VByrYo7mQtSqoSPoFbnyQtf/W9zUgLwsH
xAlbpypWcoDsdbDwNSfdVWXnqVd7JnF7nDAXauUOynb0Y34iUVcozgKF+FcQrslOIdiwb8waYA8W
dN8SEoC80S3nkqRW/oiIx4fsNyPQCUTnMwhNsb+EQmh1Ty773YOSoQs5oDp1FmU+XaehyoCf8Wy2
WY96IRHL8+iGxlYNyVp6k3eQRQ05elZPTQLyMvY583yaduH+GR6LBoG8MK9Pg092wknzH3ZjggQz
h/gl9XVsEtivHns7cPZ61WcbpcnUxzyAbU4QJ/lgiTvB1jN/t1GxNG0j++EoAMm62Ptzue9Z1pFo
i7PnIJVtyqAPd31VHoVvKHsnbJW9nyR/al99UWsJGM7/PofTmbLSVe2xC5UHrA5tHj7XuheyiQj1
R4jafLus2G4+VJnoT6FInvHwwRBmbskiizlATX4TAqYkIxT3WCkNqji7g/bZzC0MzIvDMCATIAcd
r8y3k5tYSzlqhKm5Mkz2jHI0qTjHmY3h8GKLhjc/B4FTmmGKnhm3ArJ+AjITPnqxWS0C0eCTJKzo
FMHUOWVGFJ9AOSorb0pGECv0yVE58I8mZBDEKLRKW8b+xLKqJdH0EBXoVGqmXS1tVU2wxDO8gywC
h1rYOXzZX+0hL9RDi0ZkTmjFd/xoF3VVd6t15+bZYXq10nB4LRP4InN3GfvRKReI+pScWm9u7KNf
Zjt4282jno/+MOiK6iibc051qtPxpR7L4DHzqyed+DhBTHGQL1P55nRrdcUbkuzuHK90tADX2LmP
je0E+te7xI0VrmonjmAwuNVjPxeyDz1eAkpzM0ONMPPDnaa76Wz+q6wtQjLXyGWxd3GEelWwH0Ef
yHU+TN9/TIoeUUMjecyNCUeawek3pp4MP2oFHcW4ULWb36KYEBAOeVKBtkDwbJXTwHtp23eE6dRM
TfmtZgrESK25BvOfEXFe/uPP1LnPn4mHv/2ZatL7H5pAYaFNk3g9gAtbWL1ADE8kyiFNeEALnVBw
3xIN+MeAbMpiqNolUQ79PGioM7QCRlBTJDhe6xWArhFg6PbeTpPoEpJZOaYzjtwrhPX4YUSgzO0p
j45DJng7FFq6VKKq++g151lBBOHZCdLwmAjhLWR/Gzc3vzKNp6ANYGIN6Eljk9l9iArVZq3sDvct
SozvD/ywjZ3Y1jP+wd1LpnU/UQhxjxgCdy8iUWuAzZj3ysG6AdQ/+gm6J/No0po+SqLmq5VOl9xF
WIUcKRwnBdJy1wid3TF4+ba1xhc1iKILxmWXaB6cvHDcqlhczQCUhDwIhcDSeDm6AYrFf/WlY5Nc
y4/YzRTAu8uB1PlRRgfJ/mf1Et3FFg+qIy4AyC3qLqqqrrMt+8J4TdnwLL+aY46CVplrf0aL0vwz
Cuo8Uus5MeeKx0jjQA5L130M/qr5cf2nT44O7dkQsUCLq30jBDhdlbSCjFW0eIHoBvSrND+M5BsX
sjlZ/tru/OEQ9fa7X6TYrWbpcLLnQi5giqX/bs0ciWvDaR/HvP5WzK+UWEsqXMR5rOWbxI7PWeNn
qDS4zd6z2NkSrXV2ue0LUBK2WMUeMTG5Q7Hy0DtgHBETRc2yl8aAaeWeoykI7vVKAWWp9Ta7l8ze
26bmHSeOoFgJO+X3wtoMaTS9MYTD2VToj53xKkAXfy8a3V5MuAudk4RosTEiYEzYQb85tXqSkcLR
GT89DD5f04njd4lq/a4OWwtPXWdNfmjcD9MgrioQI4Qw4vSHoTcbO7J6fjcw8lwNAUjFebwzeG07
wp018pZNnWrnwQLYPOjaOYhMxD5mKpqVTyiKlGzLZJPd1CYaEb2ccOszDSgnVQsIFuKdKOzsUBPm
X+ZtMX6Mef+3/gHeyFe/0nUYu3QBm26tGvbWqCEnymsYqzxnRCk7i0kfKK3WrBM3LNC94rXRpQLh
gB6z4zBqxnNpFPiodNizslsHlY3gTVLXqCgPWMhoap5/NJO37Qeney1i3dp3ICGXCBTkH0PcPcUq
UdQmK2o0tNl9iQbDcK1zfkWDWj1iQgi6IjWVB3mfKSjPam5+Is1jb8ba53BYeCwMsp1ITkkrZvG4
tv/XuGUTKpLtSI73f40LjNc7v4sPnVMiY+MmJWr1tsHam4TpWRZj4ENcGiBEpnKkxeKe5Fydng2v
dlajKAlDzbO/BmSzb3h7d6XuHfqEXU0hiLQGUMs/R9W5YbWaP7st+qNx7lvLIDPTT1zvVqzKzY00
ATG0AHlKsZxQoI2wlK11m2iQUZ/9wXPEgxNN1qqusDccZ/2AfKxgQ5jRuqmF/hIW2bd2stMfne18
9L3WvngegZeW0MdAwOdI+P0aKCPaBVnS2OtKFAowpDCGpdfGTylScqjdWdNW9sGKHdak7JzNYCMV
PcVjeCFNWK39gbfYP2sxhw4rUZadBMRqdjnTCFFJIgg7PqipWEae6559Px/9TR5D7tEU3zK39xW5
gsJeqLc20DwJ8s4uWdhml5DY+FBqxakhcfxnoDWDa2mUw/7eVzVRfhGDgaBx48bbe6fnOu1OD7zx
1DTKQK5NeYQb7t9bXlKGx1o471nkceJNsRSZ0dhjOvsyxqq5NCPFdJZuJKKzowN9ZzCZkgnbYrVY
9XUdYXQEevVwr+oCubyMKCi6fqmwyco2xiWotWVpsrdMxmCn+6qxnXFHZC39/MAjhDh8PFfD2oKB
JXvvVVafnnyi5Sxlp7zITINULGSVuFq8TCCDbfok6RfG4Iur2cXZtkMPYQftprmokY+TQqsG35rE
v3DMV351COXDWE8/U5XIWBuyryESE25ToTU7yx9B2qfjo5qNN2tGFIsJoavG7EF3syAv9Hr8Gek8
n5zdrWenaq11UMTGUs5tjMi+dMwdgjatFp5X//SBF+3HwSq38tfbhgOuyJodrllqiOnPv1k5EOUj
in6EZx9qxQgvQZLpD3K5CscQj4Ox1y5+1kT/dSCZwuiixFxhcg7Ze6FiLkqMdy82sRWCjSX6/DlW
HnPhe9h7l4RG2NUyw+R/5eAagQB1QyR1jR3lyqwUzrTVoJ2i1vlT9H2in4q6FqhZIVpVFiq5YNkp
5zgoUe1Qo9s3c5TzIQ/H8aDlzghWj0LWZN+96OLpIGutrpflAxY+6r4v3k1HIZafwJcwBeLhSHzc
SADHi66O1MMgvBJ5D2vr+J14moSOGSM4HtldlSN58ArlYnlRWQ7oSfa2vYbxW96iIkdEKo+7oxz1
TXxVk1p5NmuHl53A9T2tHv2scm6dICnQWDycsmn4KfJURQ9cbSz4HboTiiKhtYDKGL3qqT3C3O5/
WojT3YzJHTYJp96VvFIZW/2hq4bwJJtI/GeVWt+0oDJPmQCSJS9ylKFaD2EdbuSsSUdtuwhAYtij
qbxmNmYY87/KDKzgmCsGT9TczFk/V0U8Vjzcrn1Li/DN1hXjmhqT9Rxl1f1m5OU7jBvahe2AXPFk
fk2ZDOQlCNqdRBMEp7DM8EwNTfhDfw0oVuQiPM1HZDkopnMyaK6a24TXwWoRBJ+zEHlmRku16LOD
4mv5W91ibiJpEH2SbSwOGRtY5jVK+bNG9dCMj7nH6Zm4d/idNfkHihchmNQg3Vu5ra9ccgWfOj83
ISBzkghai8bLD5ULkDyD+fnhIczWVon3XXdVDFLzTD/rmNUeTa3rllXfTt+N3ybIqtfYyN9dSx8e
VKWwv6Wp833sPP+HOZUnv7eb3x54IXsQCsC+ogGtPLdrKLW/A/61VtsEP5wBvbnQtL8RcRngLUH7
UaYctXUlzs9t0eVn3pn5WTaT8snPzPJ0b0zWn27ZVILntorLk5wtr5PdrG24mQfjCGKO7KfaxPzd
OLrMm+on2ZVXUbRi86utZJ87T2sbZTdEojzLVm9l1aHt9Z9ywuik/dOkwK/vVJgh9/nz3YSjs6Nt
p6vXOcYaooJPLKnUoqVv2jAD3e29BZM9PEbGgBLbnAjdRfV4j++L3hnWkUd8QIb7c9zmiC56j5AR
kLvWzG+yW84iWACDfQ56pv+aJUgdqE7v7O22tJDBp+ABch4KUN2rsO1JUieAK+8jmVoV5I9WX3Pl
2FeTFFKxCmMvW8g7yYGvy40U2ZEWcuxyUBSbiHxhX/26wTejKYyNbMqB2Kv9NQwAGBGGavPGpLDi
gqXZDj9kS85NXNKeFcqR832gbiBDXprTGztSZS/75NS2BpnsVWqxlvf2yJg8tMgg7YsK5YXEy6GZ
C45bC00p9iJqg0tRFvVzqopu3ZSmuZRNK/KzJ015lo1KTmAHtIjQI9kQjaueXZ0FRFThmxyU03Sz
+R23lXOQLc9q7G3fxtliUnWsY8yEaKdBImvshSA3asCn6TmbnMmI5cuu15tlBoT5fB8p5ip5eg4/
UDrWvRPO9BuNPKW8JvWa30UcRFs5T14n+2VRC5akLG/2Ztlq+8I0D6EeZ9cRfIbiFc25MLrsKrtg
GVirwXLchWz6Pm/0hM9zradGdkx0Pz9mcyFrxSylnQ7T/qv/a5qs2UkJnPKvS/seRFU6guX6Gvga
bV11PzTgmJMZeKg6QBXcso4vscMZwVSK+h3N96cW6v/vyuuXrZ703xEHUh6mWXnIq9Nk47mQDqO8
SrZOMlzDuAv35az9YBCvfkfYZw12wPk+xE64aKNUv+hW6B4qT5AcrnR0UNRLblTO917DniZrGo59
BmBB5GpxnpkHbOunFrshRilttGqgER9qrw2vUY9vj5ygjTbyB1X6Thy+Wge9jvKYzgrc2C1KAzWr
25jozgLRCI7GbBBZuObOvCuQVWyocUqwWUHKfaWpRbL5GvALbI1Un4hD7AfLsHawOQlgBjaO/jk2
Gm47Wa8ehzDrrtmEF46ObMmnVeY/cj0QTwbJzz0wp3Slzv2xCq07az8qBRxplyXZLsv04HVIiqu8
Ie8PpP47PpciA5heVoY4t23t4ig55Qg2GhAMAvcMy5og731USW9ugUiKbN0HcEG3VhBp8VbQ7NRd
Fr0ygHwPQf1muB31no/cRZ4Om96FdWr21Tnp3PCaa8aicRxxqhWzwhlDh+SrzvKGctRuZ3xtN/Kp
W8Zb6GoVCxddclBR/HSfpdm72U1OtkIfwsabB8vL+630KtNPCtCNwTbSdQA6lvCpuQRnWd4GQFFH
3Sbbr9hleVORXeKoYGVrOapoLWxCHY6abKIHuXUU7VdQePEesLuFPqUb6ccyN3jX5aBjSqhWC21s
9KMcmObaV1Nz61No+dCe88q/hQrW213stndNo6S3scxWrRdVWOmTBlFNihgpWV8enT42H6SIUWZg
ijRpXrOyQsAjo5/iaFP4jlhVuoKUZdLF+4BvFvo/Tu7lGGrfQ017Na3UeRk6tYZu1MBPcv3urYWS
JSf0GtAhu3XM6xAa5bYx8CokeHUGaO6ctdnhIk/ik2wpkDHOge8653HwFBiBwkNBqLNJyyMxcYC9
spOXiqRpjQc5Udj572nouq28geySNfZFHAl6lVC4nPz1J02cTYgyh+i3zXeu8gZLdHiay7ZC49Lp
vZRAlyb2TVWL/aT0AdKvc1UWKlsabyXHA6XttmM+xg+AFZZBUCbvmZm0eyfhDQPIN3lvBIaO2jQi
HD+PDug9DHlkvdpRVREu4wM2M16mnIWhVffjSoi+ugzAoJ78HLehPA1/5RVcmcDG50pxje5+wqgC
vLiHqDqmOcE6efxobQ9TxPmoEjqmdWEl2MqWnIGG4o8k0dtjPs9PPKGv1YFzthxE8m3h6DrbUdGJ
o4+K49FTKWRNFnIg0TJ1oaJbQCL4X/PkaFuWE14/c2elWwDDmxaFhPkGpqkfLD06tLmj4X+mpzB4
MevKw3QAdIAMTiWcYgd7Q8d1TGDY0PWfhlJhWZNm+avI80/I7e6pd6f8tVNxPENqzzrIwdRUywV/
xN7JUZKk9dLvIGUrsY7EsC6cpeG71rSwOrPYE1cDPejHQbmXbS+i9tW8z5RtpTMyKJWqymkLNtsu
76tDGSSQaZzgm1mm0W93aL/1NlgY4Q3DokUZ6kmxg3qta5V6JI4BDbuZsq1fi/jSKK6zzL0weh19
cpp51UXfx8DYQVpHFMoi/pZ4yviLtOx3myPqexUVOueeWn+0a0F60TXLo6uX/Z40FCws1e0ubZOj
nqf646Y243ThqcLbQVXk5zfvviqNVL+OSzbZ3J5t+YB+7QzVCFKVaWoIqXaeZsKkv0+zK61+rXFC
Ukag7bXZbnPbTi9+0mcXWRtVXNEGLc7Q80voSy2BNVKVIyLbsR7JifeR+bqcCNUa/rCHv0wqdpwP
iqUOAIvkpOW8daoj1pgQB+uprJ03XWjKokHfa6fNTa9EHkwbjeI8EuJ+a3mk6lSI5y4NzUvS/Gq0
pj3Ett4eDFsdsDIgvCH7ZDG5M8deDvddSJVzSXQQw0vSI7HZeqVx01GjQ2PT1tH+o1kKvszCLS5Z
5FqvDiw73U3Mm22S/vjHRQOYkE3QzqrV/7rImhrrUltYMvmpGb+YGvqAcatE95piVfELVAR0nudR
EaJl8495eah+lk10lDHqzCSzWxexjbqlbryGjWNs+LXYCIsgAKciBZ1VirUOgTkuTITQXtoq945B
a/zS51YF0v8pJqfcCT62hVUp2xQZiaucOqvsPrgowh2yZNBezDHBdc8Brp7U6OpgzW4Q7fihx9an
hQrzC5xndkmhKzbZqNhfE9xB/zQzI0CmyHFxbwsOMh4mi9jQug3orwFDMEJmsg94T7EQqSc299ia
VhRbd4ibM6fkh2m0vL0JMe1NHbG0gLT0HtUmj5rS9QsOPOG7GLDZG8PHykjGvSxqMu732j/6bK/I
8Vz6axiVAHcdRGm457gP27lJAh7MKjt2SilWnhp7L7WOZW8x9N4vZ0MwNzt7Ka/kKZ+e2pmEX1XN
SreF91kqNaSQdlIfGxVQmVZWFgIsfXq+Y1fDnhx4MIxAsEsTjYR8aLw19NXhJBTtaRxBgxc22gTy
GYwJVWPZnfWHVrH79xdUG9094OcOU6v8Q9eh13djEc6J5mCLIuf04tjetyCa0h9xXX006fT3CeUw
YmLRxPbKKeJHpEOhtc2qOKnnFsdsMvSVVcOSapu6vOYCQrNTdvmHgjGtoyBqmxKQ8cmffFPsCpkl
DwoA24ZGD9G3L5z4qWq16gSJIHgWcP+Kcw7UdhHHtXLpEffZEdpTNjAo7UcFqvYCql/1I8W2sO5F
88vIsPDIrSJ6rVGsWgsvVA8qxILTxGt+1bRVeqsC61VtY3fbJw7x7RyxOFkkXfOnZoXOcO/zB6U/
6A9yPC8BUrFhY1aHutCqG5CMb5pa24PTwPYSQRgs9/qXph3cJw783tHukgYUjB+TOMMhM/XM8NrW
TX/hDI0Q+HwB0Ot0dj/sTnUhiqdhyt/lBYMrSo7qSJy0elO+wtHcLV8KloJD6I3orHsOD1ZppsVJ
tq3QBPY6OdhCq4a2c4fwI+Zd/FKmDsYArDS/dkpkeb/KiY1T5tv2y5jb7kp0YKSDpCdUq+Wo0PJM
eKG7SUElfiCZkK+U1sA32zGjN9d0NnwCf/o9V/F2k+OFbwA4NyOnRnzx1Iyfppcj0YVSBJFn42Za
eKx4EcsFKjjmjfQZqhvTmyAUg8DOgDl23JiLqK7C75OHRVk7iZvZhvkmAoy87YtKeTXb+iQnAEpH
4NctNlaY2xdTxYRT6W3cZOdaPLX/WcOKZW3D57sj+WXCLrdHbDF7xO5l814otbKpoeSRI3tMyRU+
mZZhPVdIyyK2EQHwKRTz2SvRyOHLNzigFu26gZj1EElpT9Fg062AG4a2Cq8zDH1rF0nQgK9m37s+
bU6942unrCnCWTcn/RHua8wLf7D0YXPwX8fHsf4TiE9d3uXEnsPdQHBmEwOjfCsj8xqwEX6sPLNf
pFpX3pA2RpTCuKXgfU+mDx8YAQPjNmY4/FpdIdbFPOrWUElYbsKzAs56vkjO+p8XyVE4lf/zomTg
KJXEtvWoz7icsO1svm/f2HiWgkxfk1vR1tdS9cHpCtruZHGEVVkvVWufO+G0MZK0sE6ehmZUBNlt
idCIR1T1edK6yDwmBDvGw533Ok092paqAr5ROAkksrnQSgGv8K9C9g31bAQ5TeaLounTBsD8tIpT
O79Vhamy0x2GvWyOLCjwa4tH143FyzjFi7Fx80d4QwcZD+cBStetY5AVnUPmxaQit+TxnOU+Cv9W
Vekj5Pe0X2gZitxqlRmvI5BWfouGueFYZrz2/978GtUgsL4i4WMteXuE4Oo7bRkVOOPVmQkiARDE
/xF2Xstx69q6fiJWMYfbzt3qbuVg37Asy5M5ggTD05+PkNeUl88+Z9esQhEDIK3ZUoPAGH+4JxtP
4boo8VMqJcCkanZ/95tljpqYBTUps+U+dctspOL+K/bXs3R/pubhki7oEHgCVK4azaYwIiBE7xR6
y3M9XAZr3CioZ1TrJkAnakg340sH0eC51h6nXsSvzWxHt1Xr/dSXXpRb0zHx0ZZQg6IfIahMnb6f
LYfRNKogg+89q26uUWacXLiwJzYglASWUPPvVeJjmWkX8qziNlKcK70c61M+TQVODDhXZ8JLn6sO
yWuZBPFWRGxu/RhbA0w4vk2GaayM3tJPapvp6A815LnXxnCas2Y5GGvoXbWdSycGrTxE5DYyDV2J
MNhzEOgPjS+zR8cO8fZLK/tnr0HGiUX3pk/2vJWWbG4ip6huPZRYgUokCGH7Y0+VtWNDi1y2aZLa
KUoN6H7UVt8SmB1pLcr3ye0o8aO2fekcs75NCjNe+0NQvA/tdPZtDBuGrKr2M2WyK39X0a0wQ+si
y49i6cyWr4E4WwY7Y/6R2wlQX6F3CINH+mqyfHkt5uyQGn3xYAdJ8QB9BzzKOI3rQbi/Y7uzNw9n
fqz0rR88Cr+tHWzCZdtjjFR8bD1qzqrrG5sEZNMrLk84YbhefSfH2AQaa7sPOjzbfcsvFABy7V9n
rS43iRzEt3YIEPqd5a+e8gyw/fDNmFHjbFE0uVK8bU4pYlN7lGyKxzbophXZq2PCS+PNdjN2izFY
Eo6s80vLl6sgyfkWzLAg6swvUNT1BAx82e1IIqN/zjv7rICYZmVQXTR8eaPFQXUCA9O8Ohng88Lv
n8ABj/dzH1y7SrSvvkZGWRegQtUsYFVyaxems1ejmY+Vax6M7iX+0Ke7qi7IyCyiZohfj5dhaT41
zpaYnTtg+UVCZrdqfw/0skmpQi0T3WX46wk+MM+jDVxSeqbkh/fC+SSXxk7MmXzOR+f50zHrqqEA
KUpINV/TRnWbCva9cU04zV3gqA7HEIE7Cuid8YzKLEhKnZNg3rjGc5+Y3hEnVx0QB+9mdtldrKcv
sRaOB2mn3UZ1mzApIVkW3VbEcfbizGSlDZ1kuxrVWpO/DWAiezU6V6W2Tjqwg2rUWrxJwqyxT2rU
tRFNn03ZndXoFHoov2wTxLphEiCyQwV1o3qzzHxIMzRfXdsG7UhtDiaK2z6S2XIejaXJjfiuiIL6
qkKBUY7bYqS271kddMis9HZiqryV6wz5jb4so6qbIjFyDDOA20jurBR4BeUIY2PPMIkgg9tvbb1R
QF2Rm90RfkO6VZiWwNbftb6K7lsdU9S+9zGEXfC8X3ebcvq62wq77ui7frqtRFEcek50SEXVGNPU
obPrJm9803qOk6lT3OdxP9x7cbv/fFVE0R6VBtCsAa9lQ2g3DnI8a/WGDSiwbkMbsRP1lq6z+b0C
F3YrO7ScNdywE8xu3ayynkyDtFrl5d6HiLGoKdz8h5OZZLazLW/iaKBu0JLRsFyfxJuPapmxaGH7
rX1f1xAy2djPsL2gRqYy6H/gLrBIeSaUq6hvpM7RKIbuKUqTx76u5Nbxa7nlluiiGp2C9RCl096s
AgrChp1ILCVG/EiD7Oygj/FNnz1/bUKDv/W0OTjMgAIOhosakj5JQCx6ki3LmMVvBRAb6HNr0RNn
qz9m5E8Xjk7Xl+KPrhq1+xLEWznOq1LI6Rr1Q7SleowY5wJRQrQpk4H25hlteDRdaW9UGC1wDOgL
GBKWXv1gpcAzeZ7g05dgjLM0xmJpQQ+LSq8un30/gjYUUevbqRHV+Gy5Tn2q7SyJsD706FlHaA9r
3tCo90EZ6OdAM4aD5Pe6ravouzPWXb2OpPYzhK5/nqO2fazbxDnoJU7EIcvUo4pVZDCKbBzv+sxq
H6e5w5qY1RD/TG6IIwkcAM9wNahucnjDo/wru3A1sNk5uA0J3xUVsHgjyEKvO7OTN3xJ+pseBM/n
1V+xz1tE3ey0OqImkQz/8ILXXiwOvEeZozA1dIb20lv2uNXBGuzVqL2UU5xBZBSumawV4qZ0fGhv
ZitPoeUhKz+FYCN0I5Jr4ObT9rMf2YO7dmXRom4QRew32rlEDaPTFvVtvzyrfixm7MNbDt1W+6DC
kGg9/YKcmmBNj7dN4KQPqpnc+buNt8CNN+fZg+dJ7S71n9SQijjCsY+cpMRKxfwqbDe/N2h6656C
oI5ITHBEGLRh3BW2a90Y8+zdoDrbo45dhw9ePsExr037x1QAP4tyrNdrQPf+MBs3qhliy0IKb+kb
tm/c5KDrZ9tJTl9TVFx1caWPZrEyuioCW+jWj4lZNI89Ivkt+aNbFbKnYtg10G82zjKjjkW4mxAo
BCgmrDs/ubaaicGZUSEE5mF7sDI0MzzILrbusjiIDwGp4y20Uh+24Fxeoyn0dxVVyqtwhz+vIqzJ
dmSH7gKEms+ZqH43GKnAoUyb9V9xbZmmYqnm6KR8onLTpBYJ3KXRBhjpra1Fe5Di7yquQl/NX7G6
CHX8GZDFChfVLT8PzMNcuA+qhyQZCl1LXFuuVBcJDPtceMfAK6ilq1Bgy3+E08cbOBXJrbs0cSiH
7dzwA+ayT25VM5qgO802RGRZy55VyNCw5/BEVeFVL+VFN8Wuj3W+ef82kV/8mDy7PH2FkBYNthqo
I7xPhL6HbF6x94nwL18aJ9aex6aSRxDSApPswnSvCe6YO7RGndUfQXVLyDeorszFMAaUUJFFeOh0
NjoX6MU9Y33yDzp+4a8yu0P+ff5wEtxpkduwju7A9qigHLlq2zr9qZcJOat6wJ4KR7HJZgHlxLFP
pUw+8np+nwI0RN0wj9YpAotPKJGys4QlmM51+exlUY7RoIcC9dLF1zE41E6DHv7SnSoUInI9e7HY
jj4kciGdSP9W8ZtI0Gi3/mzfKsaL4zjwM1urOma8su4BS2fbIU6DDewCmEVLLMQYbm+6Wbv+itlh
Ph610YaesExRA/Di2nMPKfwrFBpyvI31grITs77iuaWt8CDJEFf+T5y9wN0w9NqNCqkHAnRlK9di
6tdoZQ5zuaiukR+QLURddWfMeqbv89AByhHh+uc0Q3sY56mCIIN+UzWO3TGayNV1fW0D4rTTq2ni
JYzCQXeXNy0SXNQ4H9h4emvpusNzAXYcnG/cvhl1mEMeQMSl6J0nhIzHD8uY0MbuAzzmyUb5aG7A
VSitLen7DLQ4KMy0s+qX2mDNhzhc71UXm6Nok8RedQz7rHmpTIpTeYkdmxptW/cfy9UguS63GiZI
uigN7noq8y9s89YagHMIW61+E7ShsQ1HPdu5dWI8uUJgAxBrFauVoT8lRThe/Tl8UIMqtICGx/EJ
We8IGp0FBvD3XiLT0a0FAYmZtKlFa30yyNBV/njHySq5zBm+O70WPkZZ6H74ZXUebMt448PC2kJD
pDSRUt+UUXiLBLFz89Vgo+ncGEsjbKtoYWUkgBHxYoOH9Z+JXlkjj1PrV0C71HZc1FWkLc3ntHC9
z2674KudyEs2bHg/InfqNkGG1mzdmf1doelIBSZ6/D760UtfFfVT48ztsRVus4OnEDxXYgJjnQGn
5L/V/3QFgfv/M1r1m7GAGgUGvS/1X0CnnvrJ7L/HkGQoSBnOs2TvuanDZr7HswmBd8/xLpyW8OKq
7PlUJE57U5muuy+7wrqOGRtdw4umBzG25noYhf+CE0azGu3Y+AGw8Xayxnwd2d1rL/vwxixi/voV
HUMxMxQnQzWsQYYRmTcqXBnBj8Gx0keoCM+BRuaTjydgt+qMYLqTCVvGzFgSk9bPig0lKNdw74oJ
g+FF96BfdKdnO/xp+bZ14GRqWyuldqAFvbtt0Z/8nNe5s0PNnPXmjDHAZ8wcHThvTnUiY0+JThXl
GtQJTyY2WnWXBn/U+P7qitmPD7McrHID1Gt+zchpbQpNyziCt+0TeNirwiW2M/lr1JyzGz7L9ska
vc+4mg9XNN7znn5HC1qSnuh8MGeBgJ86iKdCACuu2B+/BwnuNBYV65UwOf729vxTuOS7Etedno0a
yWVpufKsFsNQIJ3kOKjoL3tV/9/eImRAuaJbOaiiXL3RSQ5zihu76g7BaF/V1bRclUHwbPhTdwTQ
gT/Nki6N26q58L+BRM2SJGW/CSNm6KI9rz/rVUNEcCXjqr5a3YCqdmpW53SejnKBsxl50q8BjZXX
obeqa9k63RrGS/IOQPAYmJr/UpS6vQfwZO87BL5ekgQ16f++s7Xj+pqhof91Zz/P+booep3VmTKZ
3nBkchuoBp2EImQ1FH9RwoB5UIzPGZyTWzUY1MbGmrXu0ZeyfpbFPbAj+aIPWNZaZXa2lweUhu0g
FtxjdrsMBq0wT2G0CEguozpSvxRRW4Q9llHYiM4Wpqq2U6M9NeUVzKQVsKUEaJsZfzZfXT71dR01
KDEsM77iX3Nt78XNOf0M4DFrKZ7n2iyfx7Ox6OGsgeyupF7pj4NpZDujCaEMiHQ+kw2eznXUzWeK
f6Q7pUaBY4nhNNdsYorD64KC2dmT5pIsbi4JNVHK44RmIwb0GUR+h6YEfTWCa3F7oibWcVqndDKV
2e9mXroxqdMDfxVZephq349XSbQe+FnjVYoJBAx98z0tsKed9Gp6HQCzIfHkhw+p7grSnFq0ixDH
2OlgwC4Q6tIR8QQuBx/OZmzwd7Mcebykqi/qSs1TV7VpGVvD753VV6y3UrAXQzvu02GMDn06z1s3
LKI3r21I7M8Btd7AdF/by2cU7NY5jXUAKsskg1f0tnVBQ5tJupUUHNtD4rAJKsKXia3PY+N2rHf2
WXXGvpHLNnleo9QBrHbpOqBgzlXofagZJrmGxwh/mikT6OTN3bfKavQVag2ARQNhPTi2hf9AMfcv
qfQHPjhXfhdSvDiD7n84IMyEJtCZry4mVlFgUlEjiEyj/5jm+U00Mvk+8hYC6hDGL/UC8a4FACWh
lRLMIAD7eRy6vZaKlP/HMd8j/iBvrCSrLqqJU1TeLFN89lRI17rqMs1mNK4+5xlmxd9dre96fizK
Xl6+nXlpAAegkl756BapKwoO/QlMcHhUV1E02cfhgknTdEfWzDg0ZSNWdUrlf1tqT5pZy1uRcejB
IdpM11lkIPgTz8FdNtlUO+q4R3ZE/r5SMZbW7vmvKzuZcUka+CxRU9hA7UIWusRDa8DK+zxNln2b
1tCF9UW5hkLQfa8H8TM6j3CZCmsDVhcXFJwHw1lL0G6xB6yZSwudNmq7HcVHw+jdD90GCtF0xcGp
h+RGKQsojYEvtYGm6OuD09X3KrR14Mle+fyaxRS6/S6DcmPHvv4mF5srS8TvqW+2kEHmBkpo29z5
YwhfpPfid6Rqnv3W6J4MF8uWdmwendr7FYaZ/4HqJkmyBQWhj3If1YP/jqDSwms03OeU7dKmwzft
1jWXVbOCn0Rah3RNHIRo7gT6ym6idiNUuXLxmg4yff70UhrNydvVUJg2vDTYKmWjsx59o736fRNT
kERuAt+vD1z9HqHPJ69z4SEano/8jbeuA5MhsIAWJFjPBtm4az0X6FLcaOnBb/l4wywqV3Cbi3M1
CHaaHrpKHHebg2/kLqrVJWYGBrjpOHWcp1nq8QndBfg/CV2OFNRRS/1Z3TpKs3msnJ9qaBJZcNSb
eoBo4j6KwU2A17mP0WCnP4PBfkwHjh//NfTfc5ahDC7ytQ3ga1jxbK3NXAxvmmm+GhbSnKvhHc9I
AeYkMZ90XSbfsr7D8ngqkAQUOuwFzgaQbmOssO06ZVcNlJH8cnwVvQCflMp8JQt8NhDAxP3ZaDmW
laD6/GlKD8L2HL45SXQ1AOhsWyAjz5kGT8oww/iXNr9NfehdP81JYy2q9wb0yHHDFwAZhkHT70rN
Rto0az2k3c0Uragy+XBzc9MZ7MZWA4fMbPaNny6iTyQd4/HFN5AIiXJN3JU1kk5t2ryPTvXuumQl
Z8vwvo8YQFQt8ogrrLemJQGywv71qfamDmn+nj8LjOkfUEAJtlgw1JcURVEoip1zmJuk3MkpC3Zl
+joWRYFK3VL78UDTlJSg+oH6DUkRjFoT76DL3nqp67k5FFKDTjoXxTcrc8mHAftE1xspfFDfN73o
gXrb46/SL+cfTUdpsKkWrnw5/0Q2aThVwrg0C9Sj7Jz2bumprfW/PdMHOfq7EucsasOL/h7wgnJf
AjBE+3Mx5GpHd7yNsgejJY+xLdx/nCS0OLE+RpHvoDzva9F7Kkvk4FzEvUPXwca8FfE3MYEAa3Rd
vwFmlL6GFkoIgOa/IYxcHNlrZVvVjTo3XlHWjBbctHXPTvbFXG6PkirZwc6JDjo5n11PWnhvTjP2
bSVlJ1b5jBRrH1k7k1cpu2rHvlcNZtzAkTku7AatT9N14XuS3FFYUnnInc85TRFd88IH6qIeQ209
niUiAFNZH40aZl3gZajmIVBcHouiZr3AvkS2LTxRoy3uSx+z72GYq1ev0TEfEK17sbyoftWQ6MGP
E/Jd6dp3pvTA8ff1a+eXC3zbwrx+aMZ9USO5O2V9cDu2Nt+H3nd3MWihW32JqYHB/p6lhnn9Cs8B
7p59yYfYRf06jkxQFf9ralAlDv+aJ5Y8ol7owTHHzaN2zGXLbOxr2AfOpe+lvxuwO187TpTfjbA6
wXsb7ZuuDVQhIuefyH6EplL+snI0CeY8cZ6HPE22CU6MO0skb3znpjvfgH5q8CsAysDfjN9NPxK9
LhAypEiMOjPqXw0Oo706kXr2VO9S6CKJA0yWdUU8UMzqTr6gMqS6qnEK4a6FnAtQAtGwBtQkkCiI
2X/+0Kfmgw9R3Iilme3xd9NCqPujqwa+YhVJwBocG7cg2omab2mZ4Z1vjvPVLJ3kmHqelh+DrI22
qEIt8vRFvQOpRIk/5XiFsiRa8aNToGXsHydUyl//9xmjrVU7t2z+fAYH+BdXlAivdUXwZERHZZSE
ou5Xx4k6bSuC6b3iCgCd1qJFh0+yaFpxG1vtK4IcZFK60thGVG4ApsSI2TVhPJ+jpt/UVppryHk5
PwaUeQ+jMYU3Ve+Dx6vNCW9g23+aORStx0z4T5WA465iX6NfV2qeGh2XOyqIATNmEaqiEw11vM+R
LAV5RLkntOvyDlWznZg9m0yC7jwGC3q0Cm4qJ4G3IUBwHRbNwq4dvUtYlN4lGbzfVyrGyXBdjeiQ
/hWvfDGuhsYjEz0+WTM6m0bni7Mu/Hyt5HTYpSSbBanxWTFuw89ZmT+JswI4qkKyJoI/ZyXtc1h1
v5+FQRtEUkU9EUn638/6muWiwwYA9A7odfothfiyGrsy+1ZNXrNSsf/pim1Wu6pEk6/sdAjOudd6
5zIQj05YGA/e0tQzdt4oRoe7IfH0zxiIih6j13sVwSMV+TA2L1BvmM8uF6BMpWE45Ouojyx5R9V4
1ljCeezcJ2CUi8KSl52DbMrOqCCtsEuDTTemj73jcBBzpxIgtIBPBX4WVJ8DWsJcgurqr5hUEx2J
qnwFFOMYG1lyHxfzcENd89FFtj3ChImvEsxaG6BNhq7bazk1zc6syvA4zMK/NxrsRksoaj+rEr5o
KsMXcxbAGGSJ8XnV2g9jhsGGmuEV471bheEzauvtXvghZNHWezYMFGc8lPYuetqml34sOxyTTR+B
eD29qAE7BYGyimRdrFuygntK2PPF1vsYqkN9Hw3mfEGsiPK1iZwyImwoLbvY72xBkJqvfZYOa1jA
KQTi2nyNHTgZcg4fF7O8e2h3jyo8wPw66JBTN+omrRMW20nTOAkbYcoyyTdDqwNJhYa/kqot0sw8
Swx/UVyYPviAT3w7wzdMJECk+7Bno0BMZ8Nssu009u0bp6KzVTrjR+MHL94eVbT6mzOU4bqbE3Fj
m8P00kMejANLfLMT7HtdCI471S01DoWBMB7ZrU6Xwia5qeJ90bVrkv3zuc9n/ykr60M/cErB3nvX
dmjhkRsozFXsFuM1KcfxOvECXFtzN28/R1RQDadIIOfJpN+o0FfjeI5/lEK/+3pITT3683GA3+QG
WlC9UTeYHrQKLqPHMqZ6/jVP3Wv6GJ+0NdzEf+93b6TwW+SeKj5oVjNnXaKT+sYLGXy/LYeTiVb0
mx0Umx7l7GcjgvvYzHGxyisJYsSzPdztEcCKB12DelC2z1ZVHI2yLL6HVT1vOz2vOPQ50VsI1l/E
Tv5dD9sACRENJsMyzRRbrUrGb6A8xKHqoBequ5seiV9Ht18cJ41RkUfj/POpMsX1bMifpBF5N2HM
z/n51HF4j122PjG2Q5dGgBpS83VL4zuadPLWEkZ4a5rkrtS/G3eY/Viu3V7EEFcPtQzf1IPg7Reb
ommiE9Kv9T7zMu1eNclS6mu1GNF2X7vXKXZdZOOe1Vg6sKbo0FU4k1JnB4CEb0uCRvhyZQxFe+xy
+zEJhbi6Mm0pwhZmBTYSl/Es669i6Ptr3BjaYXb7VxVSzbgMqivoGmJb9x6CNKNlG6QWdsvfxUUN
DuwzV75r1Tvbdrqrl7uavYlS51LKAUm3fx+iHieszrqkNgl3TFdSwF9v+G8k1MXeI6eDW1Fm5SWK
0IMvbGGv1YBpf1C1oKzb2dF2ApF4I8zBwtWMjaGaUOqoASRp9C2O2bQ7y1JhJnmwnptavol8Jysr
/1YCfjnyzGDTLV2cxeJFKyq/63PAAGPG6XWJcy7B3DTTvQPWg/k3CP/Ya2Xla6cX9Y1rLSoCeV58
M6wB2kpFxdySlXy0ofWox3ZaY+4S/Nr4evM0zSwPg4ytp1ha6QWAYbJWcYcFYe3UNtLwhRk8m5O1
wYcRNoOnX9FpCR5SO8vxMihZdJ0heLBSaV/ZWR9VTzVBN+Bc3clmr25ACMy4K1KBQeRolmvLcL0N
mqzZTk0ufMd8cO5bXNEfPh9h4743k6LYqq4ayAdEi0cnvlehKJYkV8uF9Tamh3Ry2B6jIkKWVroX
d2k+ryI7WxsRH9pfA2oyJef5rBu/vub/9QzgsOnGC1hA1MBf/4yKmRMVHic8f935NbUf0ooDNXBw
9a9/DXxNHqj8sUg329odqhVsxlOZ29VNzr4F+hDCTet61Gqs55Z+X4ZUaWSqIbTkxbeJ58Luxcdo
QIkgR6kkIAFqJE9TaYf/FKI9FV2VvrPRBWdT9f1zQa5hU6HocVuFtrGPU0M7DdFIhXq2M0D7CYkI
iXASVbvuBUtb3CucuPzZFXihtsNik8ZRLRVx9Stv5/cURNtbD+EUQ786fXAEnHdQwcFZtuLGadpF
2xs76s/S/HJFJrw6f8U0w4m7VaTX+zly+qMaUI2ah/Shg03uCJfRT5tuJQOvOduoOZ0zZMxWcCG1
Db+dzL6kfvV7RAKJ3VTJIDHHHkGDqnsoyOdriVb6vjOls8i2OPegCo0Dh1HQpZ0/P2CVN4L6cceP
uAMCo03ju5AYSedzNt86iV6dIk8zd1U+Rs8FjkBqalkEe8SxzG8VxSNkPaFG6qh1n11oxFs5S1Qk
J+1WTfU684HCXvRatdabkcysqdgfLcrKN+qqqGXXKt+Rm3LxRFLBdI4ElT3/UXQy20Yausdfg1/3
/k8xdb8T+QLGMfhBuHh7kEyY/7lm3O/hxM78UQXFQ7s0PZVkgI+mcSh9az4Esoy3pj7NG00f3O00
mM69ETTOfeMDkJwHxzuobhfPC47QfwXbP1/rvJyv1lSf2N4HJ9loHWrCSwzr4Qp9teJF9dTc7N8b
Cphla8/Xd0OMUQac2vjRMhzn3h1eVUcvi/oq0/g4D8DsP/XTlOpQKKgndloEyAi9DY7cL0YWkd3k
AHu1sfJao/00fufLUq7sup3u3GXAXAbCgQwfKh3JSWFeofc9pvrksf8ENKsgr5R6yIYT+gLK4mVO
vbPmt7VgZ1X8/xFSN3aBaZ/TQVx7DM1JBpRrL+5hlKA2ZaxRJg6BNzvVIzr78iLD8UH1YqurHocs
goidS/MU+Hn9OJd1C+qvlis1RcUMEdx2meVfVGhG/WLfo6qwVoMqZuSLKLkhr5wZUcOvNayMlpzL
uDQmW3bAIZ8R+FwjqRiauUbhJvXG5GAuXgglIm56Q9W6saH9JVo6sGwk1vaPfrP01UehtbzQcokK
EaSY+M4o+/dSH5O33Bkq9ogNB9qlO/h4NNW6kFejG9xn13VXKm7kHlC8gcS96k41POA873GTAX7m
T+0+RBwLFntQxYhKT+inq/4igXyInNJaBZ4f4FJThXd9U+Vnfli2QDa36NMY3Fn7Iojcu69JaMhi
Run7+2S5mG39Dnthg8QV787Zo9ivumqgir34mPVauZqRTIJE/J/J7TbC1vTzRhVNbZLmBvm4g5qp
HhGOJSpiAK/XqqsGgsHA/X2wTllM2tSuXGs9zeG4czuzeOoBs4NxEN0vDvuBjLoPb8AGcGhZonKj
kCTMHPcYWwIX1QRhMMPItW9mNx/bhbqixxrAnty9gqG4T+wpxk6xihHoaaG2i+qUav7v0NdglTT5
Ou3taavmqoFsuVVd8ePou8QLKYUssa8BNbkZODOnWbHxfwbYcaWryH3w/nOh12yUl4jfkpjMIxPE
2hSHV17kWKTV1a3qfTV5JsJrVOg3pm2Hp3LpqZCa4U1Js7GK6oM9HJgoXBGUtUGWW5jroGr+aV3w
5YzwR7+M62Zrdqn1aXfwdbMN8Hn3qeVagYtYwSGcRkqubbHt0MNff/bDWIoLf+mAjJYrv4nmYwA8
pBpMZqsYXFSBhxxN5UtKRGYUvgzYAhSzVb81nY++QYhvJQ654ns9uPBWh+g1j+SM0y6uiK7ui+/F
0B/QXrefXdPqToHG3qhPvRwiiXY/1Ua/k9QLVx3WFTbiKL1cmXaeUMtd+kZBqoisRlzFnG1s6cWH
ugfGMkZivAqJ3OWmaE2MXAS/ZbMzx6saiYXzwfeIo2bFeRl0p32JbUg8VpdRJ5/xTXZrfnOid6mV
uoa9K0L0EEds3rcOVmyPsij09ZA180tTDcNK4HHyfRiNVzPq+49CjntP87pfEUsXJYat1ZvWvT1x
BKxF+rPz0ndTH2yK8otJJapvm9Ifk7NqElklVPS8P7vC9aF54km7DvjuXBwbGdyhyCkoR5p+aryy
WZO86l8MOWn7CHiO14uTy3ICUUZiNTGMi/TZ/32NCpiHhQLkP2AFNOqWr25J5fJzIP/36n+KxY7X
HUPL3WIA62Az7zu/ojAaXjCkczEn6cWVpWY+OlNdHGocke7qPgo43iTBm9lp9zmlgu/DhPVDn5+W
FfYa+sJ4iMiNnBAqbVeqKx3beEA/zVklIiyOKubWLGGZVW45yRsPKtT62rgtTRNvBI8M6bps4n2r
d8XtjIT5w1DV+hHQwLxSXXUH0g9gxiisY0HPU4Ik01g/g70aVNPgzQLUqlB6bpv7UppPFPec61eD
17BzzRzvFzKewFMaG9aWWJSyDccaD2lkf6i5wIsB6iTG/NykkTx+dvsgnPahHda8qNNdq0/QQ5Kg
2iTZ5COSqHtXgUXbGlaI8Q7pEeWZ3HuLvKnc1UjsHr3C1R+C1E1XasbQi7fRSLunooJEHpGRX4gM
N5PrWndOXNh3tZxAblh4yKiYaoA95FgI29imLFNUrIGZAcsYkuwlT/TviZj3CbKAP7QBUUQ3GLQ7
OZtAP8KkOXZNKdCsr7NN6Mzxt6L1r0lnh79isM683tMfbjj360Dvoeunk3HSHWOX2k5w16F084QZ
EtyrJa66Y4LaSD8BsY5wGHlKdB2txM7h279MhhU33/Umq8Ay+BliY6qeFlmJfKpL3UQYqP7zaR4+
SVtQO9j6Oo8Ikf75wKltdPXAOXOnm2mgsDa0XtIO66Tt+2MXiuu4CGPHyCogmY5WCXiu4k7FWhGV
eCNMrGmo8N9US6OujMaMboKyim/UlcjKFA7Pv301569buj5P+AswiqtTtGyfw9G6iTS+OR2ljo2W
UP5B3HwlkMj6YNHApScYxH1dpj+tMfvpUyNHW6/Gs7rth33To+mLMBkGZiWuFkrYsYRZlrvj9IOz
RI6FVdLj/eZ6K3sh74sJhGbp1x7Wl3RVA3jmPeHjxgCgmh6qJp8vg5ldvybkLUATszB8koH/uYmE
4k7IqrllRcbeOkTGrKgNe4tzUXtK9Ll4GGfWozRz+3c7kN+qLEme9M6Pj7KV9s6p2Ce5fbIHoOs9
pu2QI+U+BkeSuUudrf59hRDzyAZ+4OeuOiQJBSUG0iPWSTrnoTEFiL+QUNdr4kb12+VKzvkpQzbj
0BfktAFfFT+H4aDBrHuPCuBoVoZcao17NUY/4/9h7LyWHMexNPxEjKA3t/I2pVRmpakbRmVVF70D
PZ9+P0I1rZ7Z2Yi9QRCGUBoKBM75jc0+FdXB/z0gcN3kid39Y0AP3uN7p94ek8gx8lMkXfHfJomC
2lwXcPARJwp+qv2gvJO9AfRVNOpznjTTxuPFebL4QQ9C15Xt7L99yWDBrCp7RN6ZeKbuKcPC1JLp
DWWxeB8UVb7iEDy+eb1dgmG2uo3sRYcnIm6BdCWAHChCoYNQhGNbSG9RBYlwSdTKucpORHVqrei/
Yfhn3XD0RBOBMRrOgk+K3vwlp9f90TyMfVEtZTUuBnU7FEqxlvO5RZeAfWmvRVBiF1BkJJHirDpx
dFH3aAN0+zgcuxOefdE2VXUDSfSRl6mw65fSRkNDyfGjaHVi6VOhIHgeRBetCezfTdUuHBLTKzWN
m0Nt9Z04KkMBXtg1IowUBIAWryFKxnZM1rrK4ByVEmtJbLfcyTYycW6EbMy5s/aPxxXn+hfybPxB
5ifYwXbjZNnp20RUMltWcTsvw9GmrnN/JUfIrwIvbnTCNfUqm7JhSPYwLgFEKQV2LrbvEYtgR2CU
kfocRSI4sHPHkiDVvWeAzMDAa+XNN9IItl5ikgMcWn87YAF300XsXR3UcBXU3UBilchagzaCmhL4
5g2hsexQVdaw9EffX1RV0dy03q1vjTe56HL41k5W0xL5Rj8gYsNvwXYRcZ2dObPLZYGgQn1R/OSf
HbJNbfG0h40NiNQpSfA4uFG1CIDcZMHuZDuNo/4kawnkizNs59ME9exkqVWN8fEA0hpC3nacAu/c
tboLfjXHsFIfO3NrdO5LFQn1PZzsYjsgzbg1MQv8hGE8GaH+HTyjvWnIF+ziKow+u/SrjXr9exKW
DdlALdqatrPjhYwqdRTjGkzMbdW2DoYyGaYDsjqlyBuLuddPWZhkrxzcYbXUW8EPFszo3a4bJEJs
DBuITu76QgEXVievKgy53zoQqKEiAd2Q7cKlxsfgDK/xlYbK2KVE5mibadmrOfAq8d0kJuMONtDD
be2CqaCyijyBhLBVexyvk/C7cIpX3Ru632H0K/Q6Bb1z1CuawSnxJ0/QzKpi5a2MY84W0KvYRbt7
IxlH6FC68RGSzln0Y+afPZwnX2vF3STzsMwIemJ97kAumKrhw/wpM8O4DB37ACMfLrKdpFy+1Vmb
73e5nvvqRZH+DG8zhOJFOi3VO7jQqlovxz67djAQn6oRR8fI7sSqG+NuO+CRhwMde4wKmXc+ZUpe
FTXEWNNGIFreiinGJ3RKjKXmsU7eRevMhAonZ9JLWznw3+4W997J7fD1uPfJAQIhL2yEAuUo565E
5K5zp9XXsrdCyecUVeD3LNeZauRdn6yCR7T3+l+5j6tSH4/VJxjjHQLLDijtyDpF6NxIAclPZaiT
ZZIG4TlWsuEVjPjeYC1YEOuedkS2l1DNonpdGLDdXMiAgHln/BdP2rgpVTCBpWi6s0jKA5A3/VqV
ABDVmQpW1i4YDKGnN7+wSArZFmIqc0fit0sDzbmPtGfhy9Io2VUo073XPCMkUcu9onf+roLqJsg4
gexhp95XYGAT8OwfVucvRedOP3z8S1FjzCBIl4b/jA075C234YOREprPxh5hjOnkE+RbKWGpfXb2
ElGH5DNqWOa1EfhZHxvapxsNL3E2arfExYrCMUZn0QeO+umjqUBgW8/OWpqOL7ZpPpGlJMRWW9sM
J79DMRfyqozVQlvKSyFCN+UgM3aHP60pBCubg+K2VWNlH7devYh6DIyWbdVXy1qbnbdwGL/JovWJ
APTBLW9HdBLzSd2NQxws3bQgD2n33ibVyTHpQ/Vm8K7ZS5bIvWnmhmhTDlxCTNoC4inD5mKCx2Us
jDZf6W45ngZZld2RzmnKaZyMrQkD5TRywmEM+3OiRjz6wn6qoNuvnKAKViYm3Gf2Mn8KKyjTXeZO
b48meSWHCaLyGBvq2OrkQTxuUKqgfm/N5ymM2BkPHupydoXv3vbe7/cDKqQ9572ecPVwkPMNZz8i
mXq/9x+TG/nkkNVGNCboMMgLxulZdNn0XE8qDxjymltZlR1qUPCewahoL9uIADIOuWkwOOnx0aRC
WIsqpzl3HBmjJcffBWox/kXOoVfw6Jrw5THcZ7E6A77fmeDM0JnwbPXI4edNDpefodjqbwInCHFx
XljzKGfvjqqry1BLh4OsepX63FuJfwVb1H0r1HiBQUr+ngQVjBV2BvcqdhZiR6BaWcnemSe08vSs
3cuq0/rfXY2txNR6yfsISoXPwde4vXBk+lHM81lRWu/rEPW2+6fWpAiUHHF7WY001nqnzLInWY1D
IHSE+L+1I5seHLBv8mPGzGgPug/hnMBT/i50ViCrZgGUvSaY3UXfzmexuXeIIliGmfKSZE51szrt
MDm4iGL1teZUYl7MTq3WsQnss56rYowtGOlcoY1XLIpYbaAB/FtH2X63AQA8PZpJu+eHrkkQoxMa
4rqudx4Ut0ae0OyQHLK7W+2r0/PQlNOz6aX+3szVY9YlxikGvnlu9dwnWuP6/Lu9eje1+qdsmikd
uLTMvTypu9GazINpkXOftdwLpWuOZjwYT+Ho2UsRTMOXV71BRY9/lR1Khp0rlCsWYupeRAiVDqkR
fssr60cYhc88BeGmFQlCD0qsv3aI6px9s/6ecrJ77bUme/GHv2SXLKyenH1QJ1dZi/RqWqDDER5l
dUSkFD+WIdjKamd31c53bOU+tWEG5ixwFiz0ZP6naxkGJlZxAdWrn/EK8G4osw97bL90lnro1kvN
K375dQm4pXUIa2v+bGjmAy2MOjVfdmkPtLgn1oofd0eKBSVfVc2UE8k75eTMxRCAreo8l4zL3AGc
VTnJq0cVaYeF4ugZ36rKfCeVQzYkRLNSRSj0PRuci9N5+nOQDcHLwOtUjrLzIj/YQORWsqppWNGr
rOf7hGAdudX0pcl68+D1oAAhqrHtngt5JQvZIYdAN3SWflRqa0NR+g1w5XHD5o2vSgv0LAjFdKzs
PnsnvX1Qaie/mcKMX0Wqgdr0EWjMw+jsG0q/kDcVeUIovQo1aJnYt9qFaNehM9scVdns8tnGPfpR
XMq6HIOMmlg3DpsKWXWTPjzfr+YZYNphtUXAlDygXSj3Mf+Y7HGPo0IDLjzcKe8fIwfJz5JjZNUM
q2jtRBV2G3Lex08hxyiB2rHStp82GvO/fPajN7fDn8pqbRDQjhH+LBQ9fQ5Bwp/cgmSvVZYjjCuM
ioPKRGAuhKycIuGHcE/HltsgAw9KOjjyvqLKueQUpAWy1dTCjhGR3xhLQzcH1PsdqoRAn43xQ/bJ
URHglo0x6vYq0Qo29UbTbaMgS2FRY42p1/pznOe/cnBmv+30jOCm8ssLMb8aLLV9TSpUG9neZ6cO
vOjRCJVs0zht+Eokmm1VB/TeE9/lzUUgfoQl9AzRxyiXwt94GtMpO6SDMkO0SwvcENEwUJTqD+RB
NyPeFL+1NnmyYSZ+emiKL2tnDAEjxhitYFa40zJNuwxpEsGRDpQPqJRXeROggbXGIfYikA5ZdGWT
nlS7/el0hXiRhWW13wFDzBasKvztCnGQwRFYe8wjAL9VL4TolkQ4gmfZNJLfW6tdjvXF3GkmhXp1
at7O8/ggSsq1ohrmEgM1zvTIGNRHWUwKZ/pgVJ8yVpAtMoBlttEdDv+y9x+jcWaojxk04HifNjrJ
l3jeyM9VFvcLaoDKySWNuQvSGfE4uuj5goV9xm9pda/NTXzsr9D2hpPtFsFrDrhvHQ7dsJYjes3P
zjxxH7JTNpH72MBrUq+yppeWBdyvJ7/V8UQNyQVbgPgqC9WPk2tZsRq5bWpsHh1xP4NDUPYSbhEC
yrFsfdXZJUL+obsIOE8TzSjLY8+OoPZzLKWQajk+Cr0n4LTSnakADK7XB0NHTp1vpI5oFCjBtAm8
i+3hCV6UiOJbbvZX3+PdFDfGwZrdqJLZsSqPhXGskd8YK58d6b+aZZ9sE46Pv0ClAw6GZ/2c45ji
ob0vsHp5RjktPQGgepVdsogdIba95Q5gnHr/WbaNMfJ7PuquG3kXz6q2v1uXQFicEYghYa0kyZ+B
5KyF0eSvhqdmrxE+CG3oFk+yKbUcgfqK2rGpZrxRZROmxqwT9xsMM3suGhyLSgdzuNDtbqUgtSrH
2ooLcgct8TCdgNIBFN95JqpkRulDBkWPf4v6pYnmGJkENrucJszcXXRjF3wfRPRtmrzkd5jzfUwE
2v+5BpnGb9pfwtR+akUjrvgtEBb0ZxlVjmuImiUrOytTdSureZ3+qbIvzQ+DZn1KTT+zbF/1SB2+
ARRhyeBLsRtGRX3x0/73XfSPAaDQ/gwwakCimhL+rhJjvBEpgh9IZlV32ukmm7KpalZQeTHvJHd2
8+ZCaz1U1OrpWpNKesJdAwN6wmoRtBFefAQQj02epfhaqK/m1EerwNWrN86h9UJt/eCrrpoTEBlO
0Pn+/ssjAX8svEh89YSDyToM6lsKZQPXrmJ8LnWd4JSdZeceKZ+9GsIrtI34QF6mx1nHN85Dlabb
yPLSRUGWGP+tuVEW4XwVVWB6wjDMNhqyI/6hgAU7VcpO17Vj6fL2RJGzBDkyF1hy/bn6b9VHW/bv
40bX/2tqDIysdTS+80aNVh4EzmMUerNx13yZy1ZFHwGKZam2hsmOxdfcM2al6Db3S68HPz760apA
3QwzaApddWDjmRqY5zC5N6Xz1aOq+S20pkd9bLsXZxDqVt4v2+UdjzmTUvyZShDJW8Maxo92dp4u
/y5sHUtqRKMo5iucs0mNIQUhRzzGyk7VcjGo9sH8bIWZ/ZJDUOLNtncUYGWBaqhNP9qxHYUjVXct
KlJ/14cRssVa5Maffgmc5l+/cFzUTqHuZq/uhLll2FrfERXji6jhTayNdX+TnVXCGa+d2uFgNCb6
gLMkERme8Sk1M3+DTSJqBlWf2gBA3ZEjoDnHBUtcr+YxRmBUCLfUevNkn5Fd0jaR75QL1CI88Ocz
ij/nK+Iv5WUjZT5QCDo6dymQuc4PlM3a8kvFKYDM3v/N//F/lf9sr2vVVYpj7EIlEF2d5RNSOnG9
UaB/rfIM415FGcbTf1zlRYqpcuxGO3n1H71KnHorYudfQDcMEoDx3mrb5vooIKclqOhO6T86QnCQ
23601YUHGf4fg9V0WgKSK4jqWH8miRkB22I7piLaFiHblDJ3njUvjW5dPejXMe2/V3OzA15qEw5h
tZXbo79H2WmmXzskDAFCv2BP5uERAATdq9MXu3Ltc18H9ksPDnqdeAKPhJjXDEuhWMCExf/Zcfqb
3qoZ8STbWARh39+8ua1MI6JteRztZRveqjFmHn/Jiqvnw00J/WzbmKqzFKOmwIsT9rLJ0n2p9IAp
QYucFMRpGzAKod8sZEOlmvBGkablPuMDV+/u9Gh/VOXVaDtPSm7lpNaqEh69goCp8KYl8gzp8V4l
NBQapfWtDsTwZMyMYtk+YSa1KVT0FtP5rhI7EliQAbxBpK49ZbqZ6HldJxNTaBOZ83KGaMgCrcoc
T9u03MuqOwM4/FBNV/HYu2s76LRrWix8RxOXGQVF6PZ3XGPQXbg2CK57O6aOMUe3s6zx56djLMVS
0TUEH+ebHrenQ7FKRodg2Nz+6HSHat26nYEW4L8+qZrJDlPQbZCxqCFK/2se2W6os/5KiePE3/OE
81Xrir0X1ebxMY9sL73gWBlle7z/3KIbv0e5jqOSTbAsj13rrfcga5HxDjbpXG0SVPCsOmz3I0Ta
N8uYsgU5g+rgqdXR75voJcvGT52Fls2uHy7V3JueQnwhL5biuwt17uhbk+R6N90KH6A8vknDSra7
RJEqY4Q1CCFgR2Be30xu23/Pg63s76oo2OhdLvYAwPRvQkXjJjKLH2XLIc3U3P6UFhEWiGxqiGnz
QaYK7EcjMHbtx3o4k6JC2W7uEIXzHEEYeXXxlTp4uiXWcqbcG9F6jIhfBPGroRjOWZsLkjxQZTN+
Th5Tq9m2Zp2f1WgvR1SDBr5rdgku61pdIrNTrFNbn55kkRWher8iBrrwPIS7ZZMARslKXRnd1i3A
jMjGYh5878lT3hPY39Tbx1zyahpghdvFsLiPe8yvFpVYq14OG2WeJhqUGz4rxIhmSOO9aIJ61RUm
XBWO5Pc2r9VSFdIDY2SjHTfhyYOJ9vddslmpAEfKNv8OidRnYKTlQMbNpmlaTVodNYvHKHmTPngi
XYnSUPdWOWwevVaPc4DSeRsVjNK10IKG8FLsftPdugErqpdfcZEeUNVDG6afLqA57d/RmL7aqep8
JuBpoOiwESz5EoBp0J5we2wPFv/hFtyGMxuwaE+lh2yUj8rq+t5omZ5/jv0D5lv6k8IfX1/IcV2v
8EZ0DRvdstCFxjH4GwW1ymNsm1j85mWvsQlN2bUmOpsvN6YRk494E5FAWVZNCboX8YIt+xyi76mV
H6BqIlAhq1mk31Lr5zRXZItaOL+TRK9PZu7Hr1jB6Wu152eUVVQgkdSCnopsPb3yLpvVCfWQF9lS
kTVfTOSPD/e+NAy3vq9qKzk3fpXJU+38GSubjAbVuyzRrqqik0LxPKype9XCHJH5ewCIu2ac1KWc
Da7nkmhrf1Qz1qE6zcW6CEZvAZwhwnGVNpNgTv+PutJ0zawNx/v47zFyoCwebajzTnB7VTxmK5sZ
7vM8BlWD7S4qclTrR5u8+scHjiPotRCBLfKm//5TyJGy4IDxwzdJcOGWAbmq/94NTn8kn9Mf5RXO
H3+u/s82JersPWmD5eOGzEiG4+NWefVos6p03bZoTmiO4R17AlX3whOxAbsp9rHWsjyxevS0cHUE
tElG/uNS1uUcgEPUtR4N1cL4e8r/OhDfPijd8kYhfPhyabJ7fIyc6zGD7ACKgn172WnnQdTbUK3H
z2HQHCzoRvvkjSEu5RPEYB1dn++Y926mkS1m0wKyTu2pfmmqCFwouQtwyVXO6g1+uiUH+quJy2Xm
2zWGAm9IXeTP5axrNnbjvoqKmK8iNfRJE0BG3X5ChyBZehDst05uo10/C57JIUmTN7NMBizM+Q7Z
8X9MIgfI4jGRaoUYmf0/Jxnidi8/QFVZgjnu4qf+jvttHy0UAmoa2nV/8SZ8dkiS/XD5oi7qoBAf
iUJWBMQz4tsB3DT0lZKbHlftejRdccF8KtxWeuWcmhHVgLy1xkPq2t4hj7JxZ7QlFIfcMjedF1oX
Qjv52h6z8daONfqGWTt9E1aFZ3gYuB91rBACJVyICkKS7PzCQdS2wGNnEbRxtkZxDKhFVhTNKSjn
rgE2Vjw51naE3AcWvF9VaqMAhU+QSiqytFhlgx0oAAJ7/0DA9w0Pw4MLgm+aM90/lBI9GNxWcQKv
r21evAzh6L61Jiar/IHSpewchjLdmkGMlOI8dtaTXLWJgvbMXO1jMnWDsLKnbr63tsRKG4X/YhqE
jAZNWcsplaDQz51r5/fPg2Ib7Ym9EBmY5yhG8FNh6Pbb+wfa/AZAxJwF8BzSYxHvJsOpUGUR5daE
Be5/RVGfbGPVf+8sLHT3bZOibed6f3mxEr0YIaY9VkM2OsIQzXQdgs0B2edoil6wGl5k5j4Hs/SV
6pW7nGVGzym71Cdkb9F9nDvU1CZfSvZPzYJho7UI8Y6NpRJryr9sCM5feQpQGQsT9ebjF77LQAzX
QzOSFu3Y1BCa/WIfJa3VMt9KV3mrI8lY2tFTNANvWDr9r7T96tls/shAH68qh60Mfn2/C6F3gL0H
G1pafbaQl3+u5qawyI2jk1qvjyZ/VLVDUKJlnGNTOQ+SfV5OlCbkhbSQc1mmyFfxkLbbuukD0mOi
qXd/8hdx2p6mlrhjFns7X58VDerYWkP7tr4U1YQJCJ3yNaxiDTP3vDhnKB4tG/D6m7oMxuOjmLry
T3VMSZ4vHz2zblsYYO/BkdIaEHnLoCqNYvSJrMY/HF9xPkSUAalgBX4xrbxap25lPqmoN+0SpzUO
PEvT0ezRJwkTQpsu/+hVhv8MTBLFRlCthYjmeS9mpk38zUNcfKJT2zT69U4jpubbsXGVaIS5D2Sq
fvWb4ckCwU7afVcXafYxhZp7TAljLmU1BxawqkkU7mV1QJfZqJLsta+r6eJo6u+6D3ALzjp9M+gq
EuTuyBxt/guR/lMz6f5Cx+vhhRUX7GpQvAq/9V5kUyyGebtcXGQtrzJ9ZRqIN7uFwOk1rS8ku/eT
Gmogo/v6Ipv+bs/cSjs+muSIEHQC2mh8r3y1fw6V/C2zKvPLw+sIZm4+3giJWUBAIW8bfaF+kMLa
NK5jfKkqytEROP6LXiJ0a6jusELZ1/iCzVAF+lfyghRVcQSDWR0JrtXAIDOH/GRRQsrMEwGPphHH
xLBFyRmR+n1Q40zmvvXLN1GjYIOOa/ciCxSPNgEg0auska0YUGHFVFlWkTbSL1kV7B7j+wSdm841
64Ns0/0Jv+NxXhLmKaFt9C9YMhFwKEG/z01pHGbrUAzRBnUATKMAJ7NJwnEUBB6q2vCIZRG4QqxJ
MXaz3I92byt9LNNgNV/kiJ4v/t7ygHnIqiVSdRfrRCxAOyQney4yRMKw7dL3svZol9V7GyCthVLE
5VHl/63F71E01Zdg7L5GDAkg1pYJ+TqeMsOMyne3bIhbOIG3k9WkwsKigqd+1EIDtS0bBdbGar8R
nPT/ImOySA3EhBcjrkFBhmmR0mOKUA7p5xR5uLUR/3ghERSuCx34Z16DzanVrD06pmYdhDd/s/pG
fSpz3l9hF+xKa9wOOJucqrQ31prvV68lSoC8M4L+J9TKpc2W+HdRwFPJHA/+X9QvfS1vni1/EtvU
0bSDhnJNofNGzYrJumH5qm9CzryrQe34cmd1fuhBwT7FmWLd0jyFUhVkoAQm/akiv/cmqugzStvk
w+sHb1nEfGF7Lx62bdwZh3ooxtOYjunGy0wyugIvZg5b3ncvUY6xFiC94ZdI3LdufutVsrGkas7h
EAO8dDFCTMb2N2nHD/6e6gfLygiCJPCfq2jqN6UixIkA6sjmfXS3RaWSRK5UZ+NhkneRRcL3Yqmo
xbR+tGlDOZ5ZndDMjxExyQH3LXPNGTeNZlMPUqQa/ms9sObxvab96XdMt7+MResS+HZzlDLMfl9N
jW3uCi1UdnZTJScwsgnvFZSI5ZVsQyb0s2zreCvbR120O6Ta31uijMtUwxhR2t/IquX12NPNIiiy
WpdFdSDcZnzTDC9H0VdTV32CNXtglpxeUhsZjrDTT5VP9Lud9dRcD/SxloafKAJoG6GjmTj5cJzu
ChSmEqYXQhDfQ8hsHxGUjqWPWcrNRj0LhKjunVWBIYnV1rjQESg89SrGrLA8zWcXWy3SXm3z3gl8
VJHVcH8airt2cOri4VaVRVtBHvHs5juJeSBVFeigMqt8yGEYsTwmN+bJawzmT2EsZvPo0Hw2W8NC
AL6Lr60WPiHTGa0rbUIcNIJOTuZqbwpXf2lTW7vEaKotTMMRH6MQNask4TU5LNOVb04VZc/RNEQ3
3TV5p3A31jHuNjM4vd1HZTqLrxY7T6BqtFe9izb2PJnHxmKP2pK6ksNsIwyWHQvriU1Z+y6ag/zI
Skmbo6JPPJXz3MISPgdS7P/gD7IQ63w9AUuYZ1m4Svo7zR1t25nGnybZLqtJ145HzwcY+ff4iUP+
LsVrb8lmFPnvtnV+lXqx0n2t/cE3zV6qZl1cgG6XCNmk9kYv03HjD264iUlqoc5TpgiFlggIu4bG
guWg09RltVWv7WmdKkNyvfdGOUB9rS2anT06MkeoXrNMWBtce2sEPDPtKjs66Bpnt9VIY+gT/Ao7
bp8KpV1lJu46mTKeEj0IntNaA9GQlIR6awH3YG7rhPnbjiebQBFGFEFHDGfCqmWhB474JAL5mWI6
8auEmEkyH8crcJ+LMrPG3wjF3fzAsr9PpFMWjhbq33T0OVa95kbPbb5NvVBdm2YYXFEe1dbhqA3X
xFPEuu6n+NlUXB6cqNeeIeFciOHfgjC0Vh7UFBJjc8rdnVPuLJfohntzVj0GcHrvt5MJK69M7+Kj
ML3iQhiqOfWacYtmGjpBVuW5LpRyCziXiPCoY+utBhMKmTZyuiUyP/eB5dC8GnWXgqHjNl3vy+d0
2D3mYFMYHrNe+SlvkdNOFmBjvwCHIRnvciy64RDrAz3bySFw/NcBrgJEYVPjFihWewgB2i1ax9Jv
gw8r1EQkbKHxfdvLaq4F5UWkLuu6Oy1H0XXbth6cQwlV9DDhpDLrbvxdH7ASc0MwSk2iF98GcxFD
QHuVFQ+nNYXI4S1wo/JbHoZPLfYnEAcZCPzl5+iz3SRiBzeafBckoQhKYHk1e0cFJZSoJwvo/1cQ
oJ015dX0rk7ICYsyL190TObWKaeFS23WYquYOkKiDnoAdVKHe1aqBKcDfOYthWi5Nar9KsBJ5pWD
KfpyyPN+itb/0QiR/kq1GOMKOOccgFEjJ/2O8xqbQbstftoFG644QVCrQxC4L9rgKovCiKOLWz/3
HqKvJCms4Kokvrce2wHpPo7B+Xoga+CYqGkobEDcRQ0EBnni4B1Efpqv89Avl3Y4Dht58+TVYOYj
fV03ZsGWlsLjW0ww3WuhLnshX5kW9hhxtnRt2n38p0cOl0Vh7w0CXGdsdIJTiXpEaquFvlDafnzK
VYQo9ECZj11Ns+zDbHySHfJKFsWkfFWTMuzk2BIVYBu30qG6oUAYXAIHA7mFWmbBxVBQ9w0KZPKc
iHyxpi8i/hZPyVwonQU9b74SfoPE7zASU8nzg4nsvPqPcT7aT5wiNURa5sG67JaXycBhzK8aBFX+
fdaYVNJuKNLfQ9T9wF6yuyJ21t5Gvbh4StUBwS2BN9cI1GLs2n3kdRkueKupFycKm5fKtw8lMJ0P
YUZih5HesL7fFcUlQn49Sqy+EK9eJray3ekTZRep4NpRXO0Wo95ALStJ9bdzgcParJVMHOHPZeNb
7YJNq7sbam8Agu6E4w4gEpyv5BInLUobYQjeeJoQLhIob0wap28CLfEpdLKf7ujkOAXR5NTxbySZ
yeueeFyKV1+Buoo857jiMFC8Wo2rnrsR1Z65szTD8jUMUDL1THGTA2zivIvERp8+1hprb4dRTazR
BCF+L5Kl2af64dEeqNV4aEMyrZ2aEqBxcPIcmgvPX3prG8AjZZC9aFmQ3eQABP2QGlPr9j5edvB6
rhdOMJj7ynWCayPcPdbcQFvsrMKNMfuFExbfGqXscCsPsImmObZdd4f6SrSWVUNk5iJUg/LsEWB4
s5QfU2qVH32Uoolr4pqmypsyxYE+WNsH2WtwPuFoU71x5lLP2chvfr+rgXQGdUvd3e9CJH+yo+il
zSxxbfr6Rw86fRNOKcjdbEDys8j/FCYgncXYefnmPzrkENmmqjk24ERMoGjGzbCIkTIRbhQeTW10
r9CtdrriZGc1L72rbOoM1JtSDO13iFyN/PujGlqAFSirgBSGwkt/Yn3PS/RNzS4/O25rn1RDq69R
LzgMQDDbDwRNr+qgiGs3DuUuNvVuoXVRdqpC/6XzXeUa6G1P4ESIr0q3XopE8V4Ru1B3fYVnTa6p
2rtmhzs5wCo1TD+R2njCPaADEVAlyzQvkhP8tHpdx4313iGZrKfR8At3lVcvTLU3HfObde+H4ojj
lXiqAqhLY6l73wH3reRQHiMEz5vawo7Jb2AWqPXeSAfryqOTLHWjLn8FFzmSEFqwFABJnoPOTPa6
aajbsUnyW9L58baM8ZQ6Aadgi5/64zLpKuvQVJN1yHkSYdGnyPCZeH/mC9BLNIi5T46Shex/VGVv
K4j456AcZK1vAcsu77PJiScDugJwEh+phVXRT84ljeGzxk1lQLLRk1MSGhDlNASw85pnUe/V5KNv
hx8z7/UvzkpZCvR90Q3KwakRucZ1EYgJig2volTiNWul+jR5hrozRoRJDE8rzniA8aqwQ+UmCGks
cxRGP7G1u0W9PaLmuelHDUnqUvng5RXG+653OIDLy9BR03WWKRuEBGPsRIzmWehR+1wYfrdPjYYc
+9wmiyaA7dCoVb+YTPGnzbQw+W0AmPLgcRsuJsq5ZG9iKIlyYpdsHGBOoC456jPUuW1412J5iO4K
XsmF8ZsU90rHVeBrCFzkPd3MehFZFG2IeDQnMptgxPzxxLqLHclcYDf6ohG52D2aPCY822CISG7Z
eUkafPh9rxYo+pA6nsi5cujLG1N5n+D+LBKlDH90Xf3mpUoO0k7sARRpwaIVYgFWgL+DXx+9yHFC
kD3lhqBR/VcSVnDPg/jLnyryXEDHPgpDmLxO0/gtEQ02LpYmXlrAgyszneyr1pmAZ6Ohe7LQGMbQ
0n4mMJPvcelzcV0vrBvv42ppOszEkfKj9IAK5snPDrEI4lwmIe/OEl9RRgIcuVwOYG44YLXi+JcC
OXQitk7yP4ydV3PjWJpt/0pFPQ96DsyBmZjuiEtvRFIi5VIvCGVKCe89fv1dQFZXTmVPdMwLgnAU
JYHAOd+399pHomdoVYDG33qVqO7zpCxWdmZRpwULwne6cr9GI6yz1oBxUgjAJZbff8Ifeg/bsH1V
AhwRJlbPK1W5DyNEEMb3sX7R9O6UurDPFQ8AeKwTCKYRsrKt9KHeFXGV3OZj50NKJT4Ir89fAdho
a5UY6yMS6mxh1j6DerCs9pLBe3aERVvq99xlvEUi6+4Uh6a7TATVXxl01tEmTmcRFkFULJMguohA
+ww95yb0XFmXudO/klnj4eYdTYZngXJNAVlrXjm80s23t/NhxrSa+0zo58NAoaC3JdNg7F1Jikj/
kBaTxoEW5SoXRn/E/SNvVTA+aLnocJyQ0ms3mAdH8VpkuvkRMPchvrzzb4gOxTZPelJhKqraWpRC
+m/Te+i13c5Cq8NPlMn9zx2hbT4i0tYO8ybgBto2qupmVVQ3Oxnjj1DlC8PswGBCIDKCg/r44BsG
Pe/MrVYOXOPXejDPEXFBn7Xv7F2Cgd7MwHNhWisDVT6Hu2GTkKseaupDUsQhWXmZ/CrJJUimk5Qh
/RrmBcyEflAXpRW9ZfSmpksWDnaQe7t51WbsEjZB/Tg9UaEqUHLD4W69hnQIVhX1v8N8GN96I429
10rlhm0zQ1nCs7uPc/x1ntczzAxVROyOJV/VGr1pMI7BEY5o/xq+OWEjXw2m1AemlQHgVQ7SJOSp
1mpi/oH4ebUpow3LKkJ8++LVkAHmRafIcdtZarWMg9i7OjqGcgXMGU5W3CXz6rwjbbWXuHVx1U6n
kpgGZeXqVv98G1XXySbWoreQ2VK4zGQ7btqxRv41veH8Dl4WZsuUr/t23ja/j2a5J73EJD2vUdyO
7oOQG9T0M+Y3V1uopIVVEndcu2ILHKtckK0oD/DB5JTSIw9kIJTrCAD+UkHqu5UGvauYod4XNb1a
vZBvykiEm0WW7o6yvv3CiH05b1cbVV0nJS0SS8lL0oX0rXAC842cZ2XVKEZ7wBtj0deuT5rIzB3F
RxdXoTNcetixWzk06kK0A962aRvfnuFCOI6/bhgR0lhn9ecOvwZaFYRNtZl3xAD3tpT8fCi68piW
mnHfVpr+9OfaXBrKI7gyne6sS3J1R7i5ZuAemA6oF932V4qtkRnpGta46wzS6xrfia7VtIiHGoqr
6WMCmFbHoo+uXlCfuE2CmpjWEgIFzi1a6nmtnEeNKMq2XaDky58nkZxdIVggT3M+ru3Jf2s97nFj
5tt3ZeW4QM4NazeW9aY3KzHFZqYAEVUwoW5J/KqhHDwD87rq9+WLH5raepzgsvPe2mb8mdYtKPVp
b6HF6MzG4ckMCNAIy+pp3lz2NgIFj6TS+SQC3CR59abGsIyTbCE+bM2KL5j8w5fq67yRITO0B72K
sI+X2YlRI10guuVPzhAFsB69r6QakxygBg6iTe1p3meqzAL498GE0dJkLcfRf1OifMXdoPrWpTj4
yi6v7iugU4fYIbDMTpXh1eu83XxECiICB3nIxIBO7XLMCIpEInubF/RQ6QHSXjjUpT5ts71ji5yc
eBUl/nHIkDpfrLHA3TqdZTHZ3gvdcn8cMZ/l6dqREjLKlemkAHHoFhwaddjphHnbCGMdJc13XZAG
qIfKUQ9r5RilbbqpGt28jYKMBzlU5rdQop3g8fGdJIgn5oOwdoyhgMuppReU2tFe7QZmlEQz3HfM
2ZZ1PoRf3CSnhs9JQheryk5oPlRiSsJznGvaQRFQ/S4/ZnUBNBIS1LquaslwFiBg0eTKh2C4S0fr
Oxynd3pB3oupT1CXNGgQ1dQGqiGPWOXUtu+VEJZPGzrRGzJYgFb8SIfvW2PkEHrpIZI3pntXAXt5
W6XteOjNoTlx687XodkYT5lGFY07K4/5PfT/dqVaFYPxULQ3NRL0fPD9jNOaDRh4NRiIXyjdd7fU
0+tzmdineWfjpu0t464xxVwWx8EPzD86sm05VJu0B1FJiBDPKt+Pl7EWmE+pOUHurSB6slPgJm6t
6g8CfRiYObVJ/FXXh+5q6BX9NERJsZhDYKtKtXGkUcniO56/ZPQNEM51W2bvGyX2ig3BwuLL4MC0
b23xGIyUwvsMykLQpeqXvCh6go9H62xqXbiu+IuvUpAoOvjlpx4B4cV1hm/FFL0bjaazHexiWM+r
9MioBBDCeadNppvppDboYTAAbAwM4d/iSnTrvsy6dTrSVVzirtGTLVn11g8Zr6b4yvGndndW7SoF
XUyVgdEi9BL8iV6lPnse+RHzq3jaNlqueK7rV9FqlzFfuAhc7hj4jVTp7US9GzOxCSWGNlXY4TVA
9nVJKNM3WUqliZujtROUYRZazng2RbV/TE2aaopn9F88RafCq5EyayDe/BF4IKYABKsnGpkRHElo
yMB/xCPMO0ZK9WSX9caS7nC8cB0IAsAIzKOiiHZFA3t8VzTQMjWYOmvkn1KJRm75au5oHiG0JlL4
FgEVRI6KxGJeTYSf3cpS5y6fyAty7+KB6afc5rRtly2dSAKfFHk0atosZZjGt1JN9a0y0r4xAl3F
ahBoq9JNq/t5rxrKjp6XrwL+mA6eFnl/8O2ovEbxGN+wbNXrYtDEet4XwNh5iIqXn0cTRNGsUqUw
Nj+OR05+MXM0kjq6jmq4pJTHrnT4TkppFgAtpzUvgsZCDZEwmoFJZlX4O+4MxPw1fvmAVnHZarlH
IWFkuBAp3jVMXOTJgcYwado2Lwj+ORbpCPJx2hT0RETUab4ah1G9MxJHu9dziP9gBsXzyM9ZOqUZ
35wUpC2dABSgPjQL4tXDkzVRhPIx+cTmf2ZQZxyayEBsRAD7TWEUfAs189nyA+jEeuBsuO3Xa6ub
mk9x6N6lcJmffK1ZUea1Xu1CmjugV+XanladXgsWEC1IluBpdXWT5mE+jGBFuREgkrfzKqB61NE3
Lv0nfGjJW89vShyyxFDUYH2XbkHpLEveOoF6W2iqfyCK1ni2eiTY0/F+CMFMqY1qh3kSbnFs8NQc
62rpxGD2DTtoFkXSNm+10bz2Nvh/FFn7voE6hpL8a204SM7cluE8Ntxz1HhTfIxYNpVQeKx9gXtC
ZkHZGPTpAiahKX0cq2rER9kXtyAZ7ffWC3hga1H2xUK+sygqdEA6JtalAI61qQORbBu1+FT7HnJv
b2yrvDBoI+kDBX9EFzUlizsPo9ZaVRvtxSjLSyyUYvX7b//5j//+1v+X95kBTxu8LP0tbZL7LEjr
6u+/O+bvv+U/Nu8//v67bTuGreuWJMHGNm1dagb7v71fYelytPofsUPHHDpt/ORohTj2JXS0IikH
qn/ZK0MZzOaY+OGaNMY6rcjoKDV8x5s+7Ygsq5q9QUHJXepxQ49JK88ZnGT60vi+EwUMfuIJcU9+
lLij9eSv5h1VoGzRD3kvFkNkDK8BiSrqQBSfTh5aLsVzdWprv31uuk5/cER4LJpEfdYRUZwibHQA
NDkGy/6wj6JKWcbzKQYhaMz2Cp6F6kdc5oR1992Hiqb/ybQN68Tw4UOSp/wE2Ng+TfvINpJbG+LR
Vhh1AgJaal9+eeV3cXRfEmyyYsAXnwpaBmuvSONnzxEf9YTRzuVLSGDfXk4IgSi34zOsvttsCtBo
dTymiP41OskP86YBGw3y4XiZo7Pc/JxNBUMiDoi+mAJXBbZ2wk6HKAbwRfw85SNyhWyuHEhiN4N/
zaVQeKBUeQQ6u7f3UQfaa5lWCVoshYvl318epvjXy8NiPKBxmYjp+pgun/9xedSNbthAMbKnLiBZ
EPiufCzUXCI4NuI1uYfyMcihDbh4/H7sFYY9nj1mSIWahAw68nWQFvYnmd0XozfaHb8/VfVJvdFl
BnnghDmH01rfdRSCm949kJHTHtKGkEQSaFt90BdSpaH2M5B2fhUZjneCY8ZCQDm0EqQ+Hrrdo86N
F5yo2GNaR5v6Y1tkqEeL4KRVKqri1I2uGS1S6rXEKf14nUmxIAqU34Ppe68+T45GOvuJefBUMz7/
+7+qZclf/6ymUB1TVae5oGWjHvnrnzWNA4cdPoNupDspOVFXSbRTj236YV7zpwedCwZwNa+6VmVf
6YsfCMSTC4cYKGLIm9RcDbALVgYz5aU5mUnmBcO1P15pZn+1TQreLTyLKzGQ8+yGDnj8NKTrue09
TivsmVciTZtXIjPV7rFzPjB6EgdkAMNG6V33sVPU73ObVKP0qdjdsgWRb2hFfEWXbd2VeT0ugTwN
b7A/3n/ZrueF81rWhrzVo6PsHbNN11HrDG+W5hNu2vuEJ6vKPlNVPlmM4r7yw13WRP7zfLwApr1C
HwDSmQzu0MTF1MQgkZEfgnRJNblnTA5auydKJwuDcVHlwrybF06sF+3/WJ830r7bjrZK6Z05v5fx
Z89MeWv5Ip+VmEuV7vttXkSReOQeAxV+2qQlprvOJfmNre7LWzrY7bmgWRiotg28tiQMXqh0r3Of
C99oA2PX2P3wqjqMLDu9egTBMJ5F2wILnbbPh9HN68m8Dbc9PdZj1NZ/LKRKEJ6OL3Y57zC0LCdB
YDrGbJh+2y5Njw64/2EII2uDm0m/mTKtF0EfNp9xsRCoKT7LHj/aaJMEiP0fvofVxQcCR9R91Umw
Ek79zfGT8c0dcwzdoaAFCHEndFDjMB0hssZLs828rQ+H73miemuq8Pdq0Lon6oftLc99BOt51a4g
ETS3SOvKq8/8f9qHyEAlkKRUdj1UyXtlqosnjBCqzE7+da0TXMVFAGZUz/VuEYdF/a6M8mz7oBkX
hsSkNPkUHSfaF+QyfQWKCiUhK5OXYTRPvmaYd26ROJd5kebBg+k37gF7h2oxhcRzUQ41pBmM0h1T
oX0pSppV1ixK14gXM+CYY9kAABB0N7VQ462fYqtRp+wxEAnqNUrA31tPleX4x1QlQX5R+nW6LCw+
miU7Bxav0lkUi4wtgi1lTy4bOUKTtUh2rr1OGMiuZ98RcydrQ5LXBXtrt8FcTRlNkfKsGzpzlapK
jlHtl0vf0HMAc42J/jJ78sN6OEc0Y4HuTy99S971DrU1RVffe5fUxcX8X0to0y/1RpGbqlSca9k2
0dGxKzojRenCS2ZbZ9HuslMdRsy0OhD7eKfQbuzjBzMzHryycb4GhfdqBmSEW2n8OTlB3ryCNHuz
Jcnisd/Dm7sn50c/WVrD7SX2AwQX03qKnXyJ+qNHAlsZp5872kfIvCBGKkU76H1k8l6DBi13Wp9f
aQyD1ijrASCUfXzFCMrFHiXOPnNkBNc3jq8i3tHtah/mFUl95jCM3fd5f6OALlSjLNpbtkcrjVn4
VmHg8HYVrpG+RXIsNrH5PJixiuubxfyKkYxK8mk3QKWDnkNGEXvG2BZovaJuTfCDu0a2YC2zSq2u
+KXatTsSCNer3LX5ooR31Mk1JruUsnRdLVG+wS9KVHRldg7Rpoxq/VpahNM1tqPcXPdjIH7ioAMo
IxnPuO/Z9cei/TAC+ojz5rTtx3t6/jogzthRjiBbii92rmQrAkO0M/E5CMaKItqWaZJgYfOHBTS4
gSzgz9yt6E/8uVAEw5cFLvEV3ZjxOO8gXlw5kVDgrCtuZquMqMO9WVY1ohYE7pr+OQxEt3UtQPsg
DZNj6xvRVQ/JzfPTUb7bcNAWmu3UD3jlqUqCz1gNLYgIq9cOI52uA7O1gnqTAsoz7AF4Iv/Rq8O8
Pi8COxhRJ/yy/8dZjFFPqVCZ4drWa4Ad7S5Lou6qOGlDPjyUD+QZV8VjUSr6NGexuN1PR8w7Ytnu
SG8jGWk6rDdM+0Anh6LEdIRtWZxqN2KpmnW/nQ+Zd2Av0ZJQfZhXyhKyuSSbUPXGj5I51E4BmiQW
btb6Z0hx/pmiB5PUBDy3H8SIp/7cMb/Kkkbd+XJ4mddSBEDbOobkAJ21OeD1JZ1et5AhJlTot5Zj
FMtcDfSHLm30hxAF5zoNI0Llp23zQhdWuYz9pNsqQ8R5SL1AxOpueZhPaabzaE/s66QxTj83XTtF
UX+8gwH/+mQ08X4+dn7Tnx/m5xk+7cFtN4p/84Hmg+nq//GBfr7f/KFwf1WHHx/yf/lAn1Ytfv1A
2K1U9GwItFe9IoNlxfgbqxjd20MoBv5RnW6QclflyQLZ37CsIlQyJkWCu7GOQ/qZpVx2ae0eEOMk
G7cTYkcU3fCqIC6lM0Im7+hrG4lRdOfIYPxS+TvpddPmmnJ1QZ8VMYF5hRjsLvqJE6MCniJg1XY3
OhaNJ6dI3tqx9z8CO7qkIixezJiisKv4/pGneUIfGKih1RAkF/oq9BLqjdc5iD6xu2tUF/3dvNbo
nrzUnQGyjEJjFXp5+B1V49UOkyQkRpDZCtGAzvrHukrqCrB74OlhZW6LjqZVQuzdWk+15tFSKBY1
eUUY6rTaj/3ERYmW805Kas1jQFLGgMn3Mm8yiqxeQijGezsd39ijv8UrJ1fz3qTpijurR6w/77X5
mt0093F+nx9vFrtAQ5rsPB+etipqV4Azu3lnl6Xq1jHoBKGO5K49IECYqhQi9k1gNV7xWjCELhv5
UvRBf4dB3yc0jqPC1hErT3bdfl6tUcKNQcngSKbJJUkcQmKns1NMiRupE9U4H0bCCZVpPX2gJL5M
OpntshTpq9GT7FxWTXH1GZUuh1ZLvzRkVjkdti0iCMnXpfPWmQX1EebXFgpv8tw641r4MdzaOnDv
FF8NKe9b6Y7JIXluItRXpV3ho+xREVVBeoiUIj3Mr34ufm7TYX2rriDORcuak9228SrybP9bu9aY
iHxD0ReshGqIfYGuad0ziSMuHqX4Re2Xoi6cs63FDKy0ToGwpwenqFLjP44YPeUAVag6zsf73Zhf
iBhCakYWvabUQMWnTYQ7EmUWWiZTQmhjYiye5kXxleZ58JQmPYOTtjUP5jguO9I8r/NuxW8P2LSL
XTwoxa4aAWONbkqiIKr9i1766kXRSnGhcH/NdeOAwLTFCPjPffOrjmpp7gYXpo8t4MnR38znDWRi
UJE2jz8PF15h87DJPqoUOdGyxgN8MGlsHfIsAfBDtO2G6D5vqXROeVRaL9qnIA1/fTXvxRAf7v/l
uAwBvN/urILRNFXL9kscZ2ttoqXKBH6P6DJnh7mv2CBPu2/TiGeDNaqXeeFocXFxS+qluXqJaXv3
KCoucQF1UEm9aGv39JzTfCOtFSLtcyb09CPmBbep8i3HiblQRFVf/aE0oND77bFminYXVDLbyEDm
N0K8gOZ3ibxz9Pw76YzZuc0lMzzTIGTL5QHDU0J7ThtK4tD27YcOG9EeEKF1NCkrHOdXWd1qC8G8
dNW3wx/bxiTsysXPY35d95VvSlPThhja722OZhik5zf6RP0i0C3/kV6tvzH0trjTmrrZ/vtZrvzr
JNdRNVVIKSgbGLYhhTR/KS01WCzjWKB6SYra/1BD/2KhEl+VMAZPioYgiNRsRYnqs/TXMXP4sUGf
pYFFe/AYRtTVSs9kdbG4a+5T6VBLE1n9MGjKYpgygnPdKVaZY3W7vq22AaGK14S/6I+/bZud3dF4
oLflf+Tk4ZBBl3Af7NxPBZJcJ4oVbeT0rGZbWfYqbYmgfSg8Io3s6qoIqQGpzglwCf3qDpubtopH
nfx4/MwIpTzsIK2mn8Ii/Gjs8FRFrnHxQ11fp7KxgMnRKo9FtJv/mv/5l0pdNVfuvmX5UAaeX/+y
+o/tZ3Z+Tz6r/57O+vOov57zj9Xt/z3+hhPqt9Nt8/jrkX85kbf/48ev3uv3v6ys0zqoh4fmsxyu
n1UT1/8sKU5H/l93/vY5v8vjkH/+/fdvWZPW07vRHkp//2PXVILUKCn9WbGc3v6PfdNv+vffce8F
bfD+6wmf71X9998Vaf3NkDYOXd2UGvOjqc7Sfc67TOdvJmgFaRBcQ8wqErDff0uzsvY5jV2WyTaN
7rhq2ZbKviojUYV9mvY3B/y+gMRiS9PRdfP3f/7uf5RTf/xX/vfyqunY2l9KPaahSVWSioSg3eGT
2NovpR4+g9/TjRJrW29+uCQI6Bk3rjXYC7fukYnaqFcuRRAMfAuN1U8jxbx9Xo2d4r5LE3gCk/PC
+tN+4UAxXmaTEnjeMZ9g0A08O4m9AOd4rPWgeEKDaaGW7pbUb/KneUHMW01cRx6LDD33+F7GhK2E
fRhfLYdqJV0pZO/FvjQcbWk4MlvRQfyqe2rMLKq8YlrVVjKNemowSrVKRyalr0rKhJzmuIXECzps
6thnoyFafKgZgbtFd9eEkdjqmbIK9eGtm+wNWhB5+6rxlD20whjppLgEqV3fZU63hquF5DUIC8A0
KTxzrbmQg82Pl/DM02PnTAFrqQzvY08s7cHRrxpqsYFC3zp0CubFdloxLCOAaFDNbWTX3rpl4EUD
sYzoyPbVigJMQI42jq+S4QEDmDMMN+XkKZp7ws6jniz3EFaWvYxthPMt8BqyHm5BoIyr1HAAXMeL
PDOatSdHanC+U+89ETmE2ogTBipi2zsA9LE4g8pe1IXXrzWfdlVX1vbW9nXu2mAJ0Ufp2gbE1b3S
TkQY3QYN02PS0DPC1PmKXmos+S2Rz0xn9wzqwcq2urUeBnLribI+O1kXI0gaXsyGGph0SM0IK8zX
ESyEwPUrpCwBUZWagcSBeNgm5cNF3Vs0BPlyUJp1RurdqlQsHKwUa3KC7qp+UiqFDNY8eoTk5jib
Wn7LG3vXulOSEZI5tx5eukR9UDBL00salzUIa1PDNzDa+QnyAw6DEQGkSpt6CDw01dF2aDERu+1J
s8m41xaGFmFWK71yURCEt9CoG6LzTwk+hGE8Mt7P9lZVLyE0vtSxsgkGxt1t+1nWuFzizjs5jX/0
SDJWi4qntVV/11UAZT7jD6xPcoCxwYDcVsazotbrICDLMgRCnH4zpG8u4Z+8FtoJ8tpnFBkokzt5
h7Idt29FXEfH70O90KzOaqwfgjYRW5tYhT4oFLIZDHdppa9cfmRPQmheqFaAg5SsMiuNxo3iI0Jt
6mHTWmO+plAbMwLmf92E8l0btPhuKBzxUNQFEdWuONTRV7uvbCwxJdXrROq7XI00ZPX2vpPqvYPv
c6+qrbWzPNVYFUnxPDSNfYjiytvYebMdlGNSqd2WeNSrHXGt06H/ko61A1fuUdo2elvMravSa6By
RNFpXvie5mzTIHvBSioXpOqdB2B/yywy9LUZhTUSmvdBqfuDA4+9rToSNcvknNYE+ZqitJ6tQCMr
wTI/qXElDrcZmNaBngR3umtLooEsa927/FQ9IaQPF8jC0AGVEltWUUkheVoHrBwjtgO8zU39o+Or
wpWuwplTWgo80V3s6u+enuAMrG5d00QLE/MK2scBKOpktLQKbVXBE3GlenRC3P760POrg1enXv1k
a8FJaTsgr0i5cC70CEXcuyQ0udFadEmCKr0FdXdGenDG5P2C3O4bLO93bt9rDELj2s75XhZ6izjS
G1cu8dn0DseHBhahEJP4dACxJWD/MOixF5pCUzCgKYRbVyyOft1xGxcZ0aumuy8V+zUUDtIBh7Jj
bFLBAR691mM7PdRQoALIRonmVoumMdNVxRNrMUb9oYEYvhWAabOoRCkF1MM3jeYQpyCO51cug5NB
9Djeq/bmW7ULakRJuI7dm/BfbHUQa5RiV79i6KKGSJqnMz0XDDK6BPh7gA14eGqraGSlGuXO47JO
ECIfommRD9F+jHX85rpWHPDJmLFc5k0ntqHZj6sWT822h6Go3/C/OqeCKtcYW2uZIPgsnSJcdcwz
JBl6a2nar0qOlQ4t5RMS2EOhM0OJ3QChFmolsATevp/szzILvlaOV200JI3ci1+wHLQbfXS9jWnZ
m0TvQ7A3/JvT0NOX7dSqGwixhIjaqxsjIS209Ad+T3oMkxZa16+6CS+4jCJY3SMJn5EC7odkiyh0
FrUTarh9YMlAw7vGObNwPINLng+UA7HJlzxgH9NTak1uPqkF27533ywfGrAJra/voumPVakrroQz
oe73ZR7WS1k48NWz4t6KXQiMeW1tY/6a6ywuv9iiq1d5EZ+dcdjJ0vhw3PprI4It2lSdTlm1GDqT
rL+2HJelpH/smhdtCKK14eQMGoJ7vUNuYTWI1wDKpdzwqgQSIUj2Un21tPEl74kwMkhTRxq0TosY
Lnvx5k7hOY3o7v0i3YaaNDeq4hw9nk9QG181T3XWfXAosEYsWkM7m4azbQcsrnlhM17mfjq9kWOE
K82EOQ8jDKVlXfsLSJKXnF7wwomNV9JmaYPb9VMaeG+JtvarpF0Jz7uM6RWnNEIfhydyqAiesrTJ
nUOv+COpJnjlVKrTtNr7EwPrZ6UcBeL0ejfE6pkR6U6N6wfT23ZqIwnqAI5RIwHPEnUVN+JhaNK3
1oBohNaGXInAwp6eFk9uPm5SbRMrdAwah4BDbRJHxKeIOWGtOfVSh6u0qrVhPULDVNFgLvHlZZTp
qSepcX42hXdp2ltAvn3aVU9Ua78n8i1G7Q/YjN+32oLHsBchshXsEd4iFwl+76I/F5YcHri3f4x+
+25GBnqnpPxsQmdT8o1eM2NrkE81j3aJLAkuqL6yHW8zJOoiKPu31k6e8tJ8gf+9AeWwbNzwQuFi
39BJWGgW9UMtx5/n0XMVmhcRaE+dpUZpNXjHEc7OAnY6mjWVsG2v6F1amPq5VJ2zVCfsj1gYlf0d
od5XZJwBzUASHf3w1aDMvMxiSWqJHBe0l58iKz6q6ZsR0xdtpG/tNDXZZBUs55wRamkIElA6FBGY
8b60KbY134AXNOAcslKFayalLxGnpxDbDSONYp1V4q5v6Yx4BpcamQkhGuYF9xBSKXjod7X1ZNRF
vlQ0RgRQH4jABGWh8CzTkTUr9p3dqtRCFfiVgTQWAX/aBt7fAvuQXIaK9tab4zHqFbohKODc0YRE
FbuLozE51cKk2pDmzGWdRZfMPlZ9U1GnUB4yjWGYUfnRwtJsuUxKZxnS5QofCV+Cj+4o79TEh7Vp
TJYkgSIOzhXFcdqfg/FVtYsvQ4UZhGeTI8XJjNFdBznMIzc8dOjxQxAXJehYN/afmI0MAO7Y4hcX
oSvcwXl2YPpw+A9r4GayYjV9/KQv2mVXN1/rPt1SaDzVjv6GJPaOGYqyGXO5LSOx7Mfq07IZF0YD
MbGAZfv2oSGMlcCuRekELwJ1+bIHAKF1+cNI5eMQlnmw2LRqfy49RmpFau5A4SvbTImPuq3eIds4
tqbyjmKzV+9VXdtiD3uWlculjm3OxS9mKaZc0Cw1V6Vcm5TJt1X80nInlH5xzBAkph3lrhAbbydO
xI+FO330LqUWfkd3yVNU3XoqaMJBHTKQpu6e5/G2bIp93JaHKTwqtx+MAbCE6kDcIS95rSlMShNt
24zoNHOtRqId3iw93GC/2ABeCUTR7ywQ7wu9NTdNkyWLqGuAzqQxMWnROCy6WG1XYF0WnQUgu2nN
J/QWrznnAGwZvjQ12nRpNduG6nMe2A8M0iipHlOdoaUddepGT8Vj2DiHym2puus3lySHZS6ZMyXK
ohpwQciyWsQiXLdmRpPaqL9h3b0DwaUTsNK6m6KHsKIybpCaiwmXCn3a5is3fnFJ3UAJGj5yF7kC
bG3XzTAyFJjKi6RhZAR1GauAUcNSxpQAYwb2RKma+aL1rbVuDSBvDFQ/fuitKrM7E3Dq017pi8cY
eAvatzQ5I53UjwZnrnkuyFUzWPEzwrxhoxX5PjD652Hw4oXtAsBwZDWlvLXVymyDb0AJASQnd4TC
q/uxL/ODkps4MC3zodJCwjWY4ChMqA4mxcWIGSHiVL7lYb7Ok+Y7UfDewlIx28gEOB5gdjVeEW05
Lnh2PhfoA9e1q19NoOVLOPpX3AhMaXTlTq3IS0ZCQmJSVWeHdlpEgUGRqyKIsG/TdOHHrrkyPRzi
sinpT5hPUtokljruumizqXgOtiuLsnFZaRfGeQx+4uQ5HpVhW6qYxYaOKYuVU8WpS4KvIEksEe0s
SNfKDvNCpGlOnvTwrgP3XQ3jF93kTy09gjaCsDlAYWsONBO3Ud61i1qMn2PbfB2VsidPhCY5CRnb
vombh4C/MAzwFeyMR+ZUtCGDJ+jFOJOmKipN56rA3DYak2qx8NqF5SaHJMdJDhJ02UbizeIxcleh
x+wiwXjQLz74ipYb4eRnvU6eBqNYB3LYoP67cQU5ayvHlyYVIL6Gxj0bkfZnX9HwZ+BKG1YMKDSq
7NnrO/ItMgRsXQDeVoSMzoTbTSit4dxawdbqimHBsOZeEV54Qg50awRa7Lou91TuTVTkiDgFaP+F
JQN4ByN18yq/lw03xkIkxdIJ3PieNMRM8jio71Ash3jFRx5kYxn9f6bOq7ltZc2ivwhVyOGVADMp
KqcXlCVbyKnRSP3rZ0H3Ts08HJZk+9gSRXZ/Ye+1GSc1u6IT08WOtb1oxixMeHnDH2CnuKypZFbV
IQ8gnJuwRy0/oLqhbOmvNh3rsYj77UKeV9iZXbwtMZWHs27Oe1UBEMflLIsgOGBmEg+iacZr0/ZH
QoR0Mj3L6VC03oAeOLOZG7hhUsjiGuu3nH4xstuvEZTBUMGZRu/LHnZR5r3vq2HLOHYC2hIgiHb4
Zxf9CkyCvApoNNXIG6vopYi6BG/EnPt/mp5Q3iQwHmCimA+B5Y87RWeIFSOJuszJoyLTCQOypUGr
5Bw7+HxU+ihqShgCY9uRlO3hkGgp/WYCeJBWM4vk2yih5SnvWK/e+cqV46Htn2NbsHpy5j9Opd9k
7D5xfdtwZKd3oFjarjayl6mcpgeLnnXRVcIcSJGE6Hk/PQdiCOhM20v3HwFwV1MM5X5O23cTPdfB
dAIXgC/FMj7YFqhAS2Q1X0fWiuHBFn91g3gCQ5Nb5Lx3tZ91+8adgVlowcFvUE3k4ACdeobAlROD
FfsAUxmrTsgo0CX3WUSR6Wy6jtgSdfRyUR0zdK0aUJINnoLrlE4VTzi8u6nnNlbpXYd2EhHNbJ2m
ZE5OMbOZuYKuFLOjoGwswormi+hcDtG+hfj1Rk7XQJlpfHsspE/CW5aTh3UmctqZvX43vqcDnNvA
HqOhRNaL8fa9awu5S7z8FZL6c2AF/W6yl+RQdcuhSYLg9PuQj5M4GeVn2RbzlzvqRph42p6gb+dk
Cq+7cwaTt26XLW8F+yMSnPaS1vo98fptpVd+pPsMYmK002FZ2NrToLgT5Uva+PVXo6PD6FvVPBSt
y9vVWfEkYH2ZIC1MyhfvOBYIR7LHLnlwTfaFXjq9Ou4CkZ2rMAb+dW6xv94Dc3C56yrzdchgUYv5
UOlNvvXt0mGhpb7q9e+UbkKWSYeoggi4bKPr11J5zWXOeCsMWmt8MRzCbJF8lyuRCxmPF/a9MEI4
PkQ9YNs4aE36NQSFcRmVZ9Nm9qxWsflFSs37kgufhefs7b20SbapBKph9Hm81wuKru4O4WrU5aN7
b9In3kvhuveFVh/KbDuJVTXSsWKqdHi2Sw1/qWJSiE6ytXdIRqiHMU3YWpE++rpMHgUbxQ2kEESc
XrsfkFk/F4IqjUjS+8mo4OIP6E4N8yM152kjqz+ZNmF8aZsvRNVlJFUF0HFEfbXxSzioMfLxXYnl
g24/R7Ugu5iIOihnV1U5I1IKV4bVMvlRIut8K424CRELTFcNrdeEqiIlwY41QTQQ4rjJ4cLslGic
ME5yI8wCAwwmp0kobIDbcRwQGrwiI3F/5FFirpT30Ypa6dd3pCU8glkmLExo/bWWxn8fhsIdj0bv
X0q7/LJQZeyDrpXX34eUI5NKp3muze5hHDNiLdtAXtFxyGvqujDouwbdREWG2dW1awXMi0+teh6u
vFeH6++nvw9VUt7rhnsRY5rsOsKs/vMH/vMRGZDss5M7vKz0mIbJQjluDgXinEtjZupWdLa6ZTPq
LWgSA4gJqW5WNTh3c0sSFV4Iy0eNphD6Hn4/XWKpg7Pif7LgFxWqVnvb9O/TYia9rOT7v/Pcg3TL
hQkLCs59k6DtIYiNjKdptfx2mITnYsb3UrDL0RpHRXaVEJORF+atHgbjxngkykzPPeJXGrBeagP0
8yQPizqpImcqgD0ZrtNufj/s8dyes6WZGEC5ZojcXJ6zVjPRuhdWdzaOv7+ilVaMScBuQm5vSUjm
subO8NH/PQCFHiKtdzyEYEQ8lAuvdLwl+9Ze4FzVaQ05Ab0TRvBi3CS6TZadSlw4CBXVDkqHcmWI
lYp2MqN+mi048OPQnKVKcPesn/4+gNRdNrYRzMR0FUWkZKFvx1Icp143b37+sEpuHqcEd6yl9Bc1
WN1zHtBdY5XMm+w+64rgeej2InXVS+MJgL71HxTJ5VC+2F697NoZ9libd9z+2BJHSr2X1E2f7KbW
7tAdli9TxRfu0KljedTXaVh2gseATQtoYzQ7ytkFcV4SoxyIqwd4fasFgx1CXPz0JJwkbEDX3gaY
wJyM0RfSD5GKvUqBCJaWh4aSUOuz6niy2i4J1kpOhHYbQ+8zyne7A881ZDHWE1d9ou3XH+251x9T
eXOsezMZ9iLWuzuMpOnrUOnXLM2si+ztUwlM8tXOuVpWx1uQmHciQEhTQG/K2OHdYSnTeDUCvybw
o3L9XYD/8Wnk6XvSk3rbc2u/GdpyVyE5gAt8Yq+Y7YN0DC5SLx5l6w9Ae9hqp8qj/0AN4SLbSEVy
HFJcmQhGg11vuqeFjMsN6qCDahBL2X2/zUXXhH7VHogXS3bS4s1G3hmMWUmaEXFG2LpzQhIpjYg0
WMKKkVe0vg8BptDgGOqsebyEAj3WqItnXAblc+eDgyjGq5c5FPSFHyFxJcrEQAnGubnpFo8DSQHh
ZCsL+mh4zR292eC2oHsV7k9HnPUwjAHJ2hySjgU1QnlMuxkKJUY+XhErbOC/PdQTc4W6/+Htb+yg
GNVRUCw9WURstNRo1Mcsyf5MjgBU6C0hIogwaBuUknRuHjJbwBpGEZGzbKbqr+kCBGCpfpAEWpFz
Nz4Ujiki20+v+hg3ex+DKlCIoN/acT2DDoiflMhszlXxZsXzXUFTTATO1hvyYa/68X7JPX2zLNpn
EeQUWMmwrpvzbVsHOzfg3RIj+XEbJOO9ykdsdmWxxQhBnhTLXpR9bKlH1CLbvjCHrVdY3yQ8v2Yj
zniAlpzzst+TARoFfYsEu9HqSwJqxxTOGWzW8gQfICp0sFBx53F1ybo8sFniLdHoeIw0/9VmBYTh
KySyTbvHkfA8OaTqNZaWHAQqJsbGmRt2qX7UeyU+Fv60EIMVCukt3AP2dF6lGm5NOnBT1cVtoIyj
9YlPI2CKT9WfPV5pbCW/Qf4Ym0Wz7ktHny9Faw27DL+g380OPJ3iDv88kgA/w8bZoef1R2qPuu/O
pd6nrwvenE06x9yRgbVsfzeJhBVxuv3CYfy4OSuVQ7NpNAudcJkfl3W9mHQFP9Mgn/YgJNsXS0D8
GivTi3oK3Gby4R1NlO9DbdscemPzYgIHOZoJ5dzv79pm+tgShLqvy9TaIPGuX4JmElc2pT+/n1l2
bd9irHdVG6zy+Gw5GDHbfStJtX06p7txyJaXNhXpU83V+/tZTXj3IXBri6MECTFxvS9xVSYvFGi/
nwyxQU3IEY+2+18yx8RQKHxXjeGFXm6/p44FiORTFCI9dU1zSHXfv4Ol1ZFnrNUGs2wje02ZTEQI
yNrQE84LVsGKCA4ywjo3jzAH0TZhQYQVAGOqr7tHN/XcaKSYDEU6vtSxeaoVKVquG0QzK0o2X9Qx
imUjTANmHBVlyUykOwbzdtMEoQdPmJdJSmrI3LP3wxucB0v24PhDvq3aLo5+P2XD2u5kx8DJ7Yti
P5SQ9sv1z/3+7uzY6phntOu/nwY9qa688+9wfKtLH0+XLJ2Q5KwMiPu4u6enL3Zz7CYRdBQk64nV
R+RpjPeynD5GI0OTiDgSx0ww3AN43KIPoQ2UUw+0i1834KXBfg6skw9wGdv10xioXeqwYbXzDIGb
fUmN1r1lshQ7NLAHO2VtN+Rocq24fs6bgvFx2RT4pMX7oOTecUorGmfJnWykyyWIP004nq1tqhOs
Znrc1tEY6uPZbEZozndawEXqlSdNeuDCGPv2Zq1tCovASXbIOoDMuVUxaTTm81BOrHAc56z9aeMB
KSlJ5n5avxRW0kUM5Wkiu2F1RjJ7FUFjwKMlKVwRRN1/MpIIbr8PIs5CsA7GDqncEPpBPR7lwjiU
/XR+a4whsumw4zZfOOGDCn5Y97DkxJmzI2XsKHXyzVq5t3Wn3nWKzGsy79spTS9dz4Yhnnyigiri
cjM5P4FoFi+SfCaSuQj8O2iAwk6U0BS7onh1dGHyb9QXP+76TVyZp8rMQJJxuIeOO3U0e+qi9z0R
5FMM3p8DYFOykuuryT33S04khT/v5BwTBkuu4JLkpxXPnqR5lJEK2MY4o+Y2/QEY/UzxMpgeilcK
mm1D9XKP2+eqrANL7J1vxK+86f8kBb8wSTafwq8Y8ZoEQDCCbCB2LQX6cmN5QZJQhS7OXa8s/hoD
RZn2NOXDo+Pqd0QN8rqddwMvLNolpiMTOlsx7KkFc5cMLqFV2xFPcThaQbLPIYJNCMycvH+mvb7L
gKo3nvGK+SYDDDO/uhjQekyfe/5StKM96XpVUH8JLZ14ntub6S3ed9X7D1ySCNtmP4mShOX+zNsT
E22w1SrJf7p2HFtra2s+Rri8ZI/XfaMwsQFOWP7WkVp2GHIzDYeB1ejUg5Lo7UffHD8Cjc0fQBwm
WK6+pZoFxdmnoTcK5k0FWFeP8Wm7oDaNtcwCn8YsgTDe7TBg2R2V/l2p/ltUkAcHLN2bLNcZSbj2
tkC0Gla1HpFJs7qukkug4DdXwBwWVwEz9GwwilO5A4NMX209YvR814Y8j1Tunix92CGE+CgbQgM6
F5koFqSbLRttC9Dj72Kya5ow3Yxz0YdSmO84bdJwnIxsk2XrUjMwvymuIe1Wf4x6Ygk45UBkSVUv
QM+kSEvSxQ49v//wBWdW/OG2RhwuuXuY0qXYFJxpZB9vbJsBaNs7DGNNat8e2pJImGgJ55jG9q61
Wp6fkZMQ9CuXMayS+Z4RUQfzIn5YUkcS94nCQJG1AV15zJXNX/sXYsKqKoEtmNgFQY56HvrSe2MS
dSAEBT9uE44r+zonKdQqiptm+c910+9mBa+kLNKfNrF3dZ5/k+l0yuIKig13bOk0YQrviIuoJUJ6
NSW8KfzoHFzyWybAMuPuqbYcdwOj41isw9+2KpJdXoIH8gwNUIfpNKCt/IcAzDw/SZp1i7AVcjmB
Ptia9V7M+FiF/q0z443QRT2Jhf0QLhyEJdsWO0xTdW+FHr+TeTTG/GWNnoUg/hJ41fOHUbASwDp0
A+Tjc1OhHmre0hHiYryZxLdFMOc2GJlVxaVKzvOQ8rLQLmYa37xGJ8IF2ju5b27ENkpf0M+sX4Bq
/Vc60ArX7iZpA/Io4cDoJaphpAozc1eWU7TTTIBdUPbSyR4HqmjGbc4+DarHoHGx0XTJvVNtjIMn
td3csaf1ixd3NAUvpWwTjNYPgWh3aHYfeBtGoy0oTQvDXGvKqMTCz9uEHJ4WSSYDiFMw7nFPPLit
KqiI5T4uKoYGlB2lVV09+u46WyVO6UfQFymouOxWz7LYxgnx7fLJrFGkp6TVRRaX9diTUWdD67Ux
wOQpEEXfYA1h9S9dtcbGJSLdJp6LPsQeInNw/urDdD8x8kPfYL766NvoIMktJWmDsx4LC5MTOp+E
p5mUyZoXbd87SzhTtClPHCAW/2GPb4aZgfSDknTK/60amoHV1U7UWr7RGaEHcbkj32jbWnS2Hazt
+OD2/kcjXtNfVp8KknAopoYy1onKCvGkP0+XRRjyJWdGIafzUpKaUcdBjTLE/FemUcK4jQ6XVDSp
LV3YJWqX6IPBwjO0l/qpyr0c03ZLJ9cQBKfZ33YirZANHcfYA+oDLfSbDjBOmp2hMTNAla629dFE
pBiZQ6McEDvNIiEXxNp63UypYUOOQQCw7bnv2GJgivB1scVQvCYCLfkW+T9+Pyb1epXE56YEtVSm
xafjMAFCv+W2aLTYp/7RHY4md5ifzaKPpD/BHbXFZEVwITqABlQ3BA9AAXDOk2GDxtW4NErfLM4p
Z8J+bgxnH4v8mtMvcRr4nDhw9w4WvKTO6YyTRqqWSjX/yLJn3JnN8kfqzkh9dKDqL0/KJdyyS9VR
MxJwyZJ/PWDUx3wH3qcgpOmEZDjssAWe8vIHfSqsEfIL1obeBaSgd0GM23U5snBP9wj3wykv5QlK
axRbDrP/Jng0dBWfnIah4QbFI+jPGb41eMtbPZXaqeAWOP1+9PvQkwV3GojgY7dmAC3XoZ6DimX7
2K4PlJXaaXKYnCey77ZO0ybn39/QmeqCia6hLWuXnAzaU0nmY2CZ7NaDSjvb/j/LI5FSm8t0q0Cm
b5T7UJdBziDfkRF7dBJfNS0/xSizMIWfEF3998FXrJZgciLW8AaW9hxL21rI8vAfK9D/+YN8X4hD
j/PIXBUysOkIFlzPyN+PoK9XR7xsYWAVu6rquqgVAcPddWOEAL45/X6UO0Vziu1q4So0v/KudE/s
OxyWWcWXiUPE0K0lTHx7O2Rmeu7Xh9+Ppl5Vh5h10Zxq6dkE2HkOXBsXWbscY61P4OncKzERkzaz
6BlbrKdB8J5Oid9t7ETxWE+ptsOW9QbAog5lybQx//3tafTNs2OV1lnZfn0wIRZCxzP+30PjKmCs
9tmSHHagTYtd0Mr5/J8HQ/vfj9Zfy8TF5Yd0og9mqvb7J3xOtnM7m8W+aPyn318qGsc/peP597fQ
wPz/v+H31/SOaWcgpUH5iLQsdtV8GwQV0KgRB8Rh3W7TGDOp0eGVIRZtuG9W+JpTSqQaRM4CcgSG
b/WK5ww0IS5AxsQTtzq2rB+j79/LMtXe58lBEaR697GFTkKJ6C5XPDAbvSVqzvfm+jjpiYHkcnK2
XBja40gxHbaAdgCea6+2AlwUmK19Gdghau27O1tuNLUeaq91Zfr78LtBZSWfnlj6Fz51/4gR+VAB
AQ1rBIpXVAiKtGS+mysOl/46CNLfzV6efn83F/Bl3NI9LnO/MBRe/0RcwqtJtD5luwXG3ve7T80d
8tCd6Y/S+jp6dbollcnjG+k3ZD7qJ98U73CVlq0XgJhp2aFjSW0Il09iynzXR5NQNZgi26/Ubnxa
eWcVA2cm32x+j7e6iRIXz2ZvzTvbN14830W7hwJCK3A9FgXChJb0LM5n1hQmmMpjMrWvXXeeEOw0
yGey1XNDLDa4VC4L1toaW7sINsu+VPKoGkMxrZ+JIO6drQFvAVXJPfMgi9IhiRsrQrNBK9Amd7GR
HVrXwuc9UkgOhhbmXfLHZzzqxGAP8yIJy4UKj/3RsSiDq0ljihIeKNJSk3jlzO8mbiAHsM2ZKeJ+
YBqJNjs5wDvGz+VhS57EtAVtjfIGThuT8XDOmQPHpYe3t2NP4qitbqpv6UotsnvYnTgYMPnz47QT
huwiJVzNcRWBMS0nc2XC9yjaz9mAeu7N7Apm+0cBd0Rk85IP1YLaK+bl6uWPpLTd9Mo4u+NKbaHp
skjL6+Lgwh3zqBGWKeIXJjZfBbLIVtafdTMwEUot7F1Gs57U5o/dGLslnyPkUVmI/ZKNTf+QJtNR
dqLjDkLTLOZbZYC7zTXYgzUo1jmcjCQN2Wr8xa8ZGqumOpZlG86zfvO9AaKVpPsdKdztdpRbvcr/
2qnADyewOXjdc2xWt3mxTja4waipeuZD7GMNrkNmlx/rN8BX4ISZznNVJOatynkdT8uBlPDV0TOc
JqIklV/slWvdeHnwndsF/D79BmvoUdTcvqNXsouytGOJjA3UZffWzMoK16qxNKBWzI7FsHrYSCrX
ViDhlPTUKJCozFnTn9PZ3hKac1sqkgrQN3rJBaIftIVA/Ws6kJR5VSLTNMjMEY2pGCjKQ8bsrDMd
CwYE+6jeUJuAlLJ49O9tVnqcyQNL7e5mt82d23tRUacLNjdWxk3vX/ni9ubk3s3DnS0M79ASyaH5
4pk77YqgmRTfqKuHI6V3vbV080pKy792jRKiRomydrqDULhxdRWEHa4YKuhjZwhweUz4yrS7A301
RGnlH7qW7SS2stHpjjY2311nJM+J/d2rFiqsJ5C6QQER+ldjyHkT2Msj48x6s/gULWWzS0fXOtFd
l7QYw3Czje7W1/JSForBke5fRUNLR/xe7dX0uj61LEsnb9MYFX3sUN1hCC9rys+O5sdNFgQ7aRqa
o/GiUnlsG59wagNxKEM5W6InrToUl4TF9dNohPpEvJSW3NPWRTFRtZtpxi85fGAQnM6aX97Dv9+S
5OKhXZ9oLN2t1mZ3owLPoXWMHhhL0T1PJ0BS2t9UfRdG9VEyqEXQ5H00yvrrs1acM2Qqk9kcdeZl
yQofTQpX7Nq3gkCT0UaeOYysAJI8+2n1K1YO1h1KuDi7vZwpUoHy31TvCzHR1lJChktvVoEeGpw+
+t22eEavV261BdRdxhBsSJLn1pGrurImDi7hLZLr886vvQDlV3IoFqK/sz5vIixNJ+7o8nkYWMRS
g7N6af5kTW9vs4M9Z0kE0OdZEu9O9R3jqK2RO/Yxa0BDt/+0s/M1WQ1pzEQwLUv/JR3zw3CyW9Nd
OcLKgzXRXCX5eUzGmy3cSzEbzCtZupS1GjfNYnxmlYg8Ob7GU/7BrnQzjpJxL4ZGIBdkQytmPv30
iBfvJhOATM5fDhwYhTljcowXb6JHJgtJjmeHYD2uTq8O6kh2OZsnkodgnL+mNCeb9WfYcUCpLLOP
LOM+BcSoDbvyk+hZS7xNJsO9ytX9kNr47xK7Ic6YZg8n4o6mnii2VaFSMUFb5ieGNtGg45BI2y9E
5RrgN/fNNfyLHssjgCQaap+ru7LPvTk8wK/OEeLFF6WKj9j4V9QrOkUtHmdzsM96iyJi1ap5R6aU
9Ke1u9BuYlvrWf4D7vAH7VDZ88lvU5rh3Lk3VyKIbyRXL6/RJhUICTCDYNt2frBTiHCe5nmjZVl7
h6+A9dbco18ZHhGi/iMF1tgNJI9Kd3kc1x9qOk5/xt4xmaUaWGxHSVklOT1zLmCDES5TcfsKRiwg
zX3jOO+6NeiHvvQeYCPcdw0Wd0yaRdiYbljYzaemVyXfQs5wwaocVEHZi2Bux53cNOEd4o+L0+R9
ZLYcxcYqXYuSfHZuY8UMlI3qEpuI3gPj7GSpQrKqkjAebLlOrtxt6YIbrLmEuf58RNXtsJJoOLeS
MT10bow6J47qcnxrlpLF59y9wQ3eQj+XG7rOWqd8bxo7YsvJ12NZEDeYGNE1t9Ou7JdjUjOSiB3v
nSOHPxOH2H2/09hCdcLWpJvq54FXwgZsOwXz8oOOjYq+AUiICYJUt3hGcx0YKOkTP/0TpBTcWp2T
1lCjr4+filhS+ObZPbITbzMnhKSSZQihrydYtL7lDvKfONv0uvzRc/mmluawNG2wKVtKSCPoKVsv
GIwP7rCYVPL1W86+wazzz85F6KG1r6atHyqB4qhsxje3qqECuWzbGXdQSqMygc/j840L+l0QMfRO
rRMW3ry3WE3s5bizm0tLhIYPJ3LnxEKsRt07c/T3uY//sa03VqJ3OAmKu6S6B2ECezxtm6ttvrvd
kp7mSt08ffzrWD77pJ7FselBtq9RwWvCO4LLEqELNRjvIh14tgaRa/0jieTqQLk0826z5F4ju6qo
N7mfTPDQvuCgPglauYxtODA7tR7P+k3PeJMmOD4PtjHudKe84dPYoz/TNixnN62GltsdErEzOVmL
kvNDc+hQi3ENXEDUD511RO7cftZ+ddQ9OwuDxCmOMaXqpkEWymtusACEV/tEF/pl6vi6BEObxZlQ
deeMoDR3K5c2Pg/Fv8F1hzO4/BfV6vIwaKWO0k77cb3bsnRIVZTAO1b0uxbhHhpAisTJSunhM1Z6
fbeThfNWoRvv0gZnGYkBFaRYvLXMPECKYUUmH2KZuF6kPp6zwLNCzWm/NDYiWzEiM9WRY8YuXX46
zxynTW6H5PSJ/dJ+sgQ8OyVbUs0yATai+V9KyilvOmpoJdnqxa3+qLn6zkiKG5xfRKWjdQPFLSIQ
Xxujzr/V+lyYDklzSzoegre+A6PngO7WGAkCXbzq5vRmugarARO7fkBOh4uxIBw0cU8a0TZNeN5z
p/1r0ZqCe50fndQ89QGL0oXNzQZTSbHLWDGNffrGMaldiVB9In+a8QlszNgzQ3nStMDZzEPxQZf1
VhCi5Df+F4rym57n7GGxSLNjr547Zf8sLeHCgTbfehPktF71FwExjAa6a1F7eyBq0gmxUXIbnRaA
qKQu93JI8AHch3KYmVIH4RQLg/l9UG+SrP9rCgbYkxyJTJ/Uk8DaBX7dp5OjnM+SZ2R9I9f0eBmG
q7QkYumczBhYuYThgtTzPA/3oKJUWYdRPjRJVpi7Kh5+vFTjlQpkv/BsakoDmqM5N7em9sxIurw2
EFhsgOFtpddVG83uDCobteNJwwq5pE9c3P4aT5P1zfOYAP/vvfousbynoWb2BsfwT+u3j6xXkJ63
0wNzZ2T9gfPueNO2UG3J9j8hKtfSA6Z+sTpPzDmzMu5CTfj0ATJOtwv6ebaKAdpk4R76AN+90fMT
aaeJuaVsGS1W89aYwCYEPqDYoK85bcxlb1fYHxD2R7nA7GM0059cFDaD+VxHWVHGtHTGk0GhhqHm
c4kBDppkYGA32EpcaEzGFnxrEIFY3H1SwtAUmNwADXjQaKjaC0kSlyDp7sTYIIyLy8+6RW7Zz8al
8Y7KTHa6PWXkRs/Bpjb9lzF2ddJbqO7KvDgQoEAODLaZxQVDh7P7GOPicrlNYOBAs0+d7MKu4i2d
qBiF25nH1hl2qT6dUfeWYLiXMFvGdRw4oSUIZoXfThG/Mfje3qQNZMD2t4F6mJtCHUYHBfLQIYPE
nhhmBUspcrAhyg59s/E0MAhQOncz4kzAL85LjWGENODJTf5Jf+hCCopk1whe/F1wa+0GpLXebHGe
PgNkkpsUuxzERbpfEzdU2Ov93jSQlJmDPNq/oLclu42pc7aShWSNQQe3k6UANPsUHxL/ZJzru96g
L1GOOmWJlXx57AeGYO5CBzK98t0p7G3r3pdzgc5k/FINQ5DSYzJN1hImq6HsQ7RtTNNRGDlwmHOT
ezCIfQYTSv9iywtKiCSXkYgcRP2wsbX0b84Rip1VPcHADWi5V300kleuz8XECBeU/OPRCmNAglDd
j3NgntLGmiPwtrfMm/M9L70r7IUf2bsKDCKpVzMqF3CyBx+ROc8kr5McWofyhy/As7wVwWBwmWlk
mZL0uGiphd3RiGZPY93Y89Ky3K5gu5pFoufSlk767Mwt0afWWv0QTj21/ReNXrVzG8DJrs8MD0na
BsUqZsykRVsdJwdZuJ+SDdYF2G4ZUvkjqfMwCyq70k5daf/Uun3vCfXV2hkOmoWYG4UuzmYiFRJi
B+sr0J+xBeaAE8vhacmm15HQsJVQ1XNSlAEvFMT7eOX4HyuWXC7j4Am1i6No2mv4jvkSwOLmW3QL
83lGEbnyEjKERvKvXxELOup8TYExPOIqwB/tJa9xTI5qOdsfZZ3aoev4U1STQinimeNmWQ1+Qv9w
J1HuciUfPNc9aDPzFK0g9HBhaJ8a5qflFh8+QzH0ArtYWt+l1hQbmvP94pg1+u5NStDFrpnrP4We
bmt2Hja+JaROCwFluF/+8fvuzg7oN/TCg44vFakLJvyyKWaI3CbikOGZwSilO6GTE3pcutYuWKw7
a5YvRRon3+iBjuPS/ZBLSO2wgEwiJhpEe7Hs0UvbuML6r7bs+TlNAQ0Elpiz7+cYqup22MlAo/xB
9IQDLjM4YdijWa4kTjNf0hsVIkZYIhyL+Vl4uXUu2wyvplMe/CEWe3eIV1sMFzr+cvscS/cZ6jHN
jSYfujShlVUNE3itxs285es94tkQD7mfhmqavDuZI9wvbFXtCD5jV5PSVY2tQEUlmwL8ie4zT9HO
uokYX2oBCIbuy2TgXliFi7TVjzLyujaFAftCaM1ONEgpa+n/AJHt94FUH8r7oIXDeZyg3Vy5Sk3N
mhMIcrYjy0FEtY0KBIPDO8NYPIQBa39Krd3AlGTru5Sgk+cTwOXZ2i8KdtM7CQm+5jUj1DaqRH+w
YuPBQk22abwRmGT2Ba3ROouMGaPFQg1Ux0Yn2CwkqmZAJbBkm1Z1pxIEwIbtZ5gHaX9CnOlRz62h
AIiLzMDKMAHR+pE4gKmUCyjitbJRetbTJ+tpKGsrKnipvGYFldmiWNPT9dDkmuWBadNhthLiMWpz
Cln3HdwENaVj0z9JwGgVgbC7gbkq4pDv0pOSwKl5IRgcHUll4lKyRqbuOejWvZnjwVSMuYdJvZvS
eTR1SHdBXd7FdkdksEX/OSYkGA9uf0yD/OwEHPxdg1POGuYWbo1+sKH5o3BjU5662nzq8+WMxz+F
lNEd1OCbh7gmBY5nlamrJoJosk0EYEGzsOcovxYnLc42WmcUi1QEhML1CfYDf5ybHUNW/0SK8WIM
l9xmb5kUHZYljalh7LhHWOliowsHU1XL6VhL9ZyouNyaMNzoNJv3asK13+f1rUGhLvAQH2xfosEt
vHv65jqcxmdfOP9D0nl1tY6kUfQXaS2pFEr16mxjDDaZFy3ggnIs5V8/Wz2P3c2dudhS1RfO2Ude
3To9GS7r+nhEYjgW7y0snLshpaNm75ghSq/MbTKCKkhgMJkk1cy9THfgAQD2CIw3XnwuSPphqMOO
04ztnTN3dKc8Bms5Y2iZRiLO+ZJ/6mR69foBrUXId1iA9XFIVY7C6ZqZVgcztu+25DlHRy8zVpCn
hu1MYsoqS/sPfPG73Draljvs6/7WZFWPQ4AlIwm5lMZtXLC8zV18xcTVjsaHXVPxOPiQzP6KsuHT
78OPwp3NTe4d6HJtg0lt3XR/QUnjx/GH0Ch2+rWXbrPQ8J6CJm2fTZfySHmlt/cM/47Qzfu4FM6G
FOTPZg6YIRdLQifQhP3oBh9NZfJ9WOGntfAmRhfSgKxmi6kQV2QH0JQXk6LYD5bUIrQR/as3dhRz
PmK/0t5bLnGkrC3xCPQOQ9goP7YtQ276YJrxGi9ixZPY94vIrkmOOZK1VRMvPEqX8VrNLLUILTyp
CvFCuLKWJJmwwOcRBbQcZLwQPJUHbxG3PV+FUW69ur1ZNTuHfPGUI8XnhnqGJ8ksLkHPxAQ628Xu
zmFiyzRPvo52cyC0YeKxLMwtWW0HSk+QTQ7TiBY+Qh2iK5qxrayr1n3rbNBJQyrzjSySg+UirO9D
HW/9IKNqD21yLsbk3G+UCqyDCsziPBY1eursfXDm6qylRhlc85o6nNqmE3P3qPfeE0uWKJZaKLcp
NR2EVdRoKOHq/Ehg0L4zx/J+rE5TRYXcazvcqyaft0NNjqDP5c7IGBBEFn8j4gMwyyrsONTes9v0
b36evTe5Jv0cGuB6VL6zkZjprSxf88ZWp2QZ8EH4dTeYUcjrrgbitorujsBDEyqb8O+s0v8MB4fW
mwX01uFgJoDDCABu+uxBl0k9FVCFBpI4i9ek84+FOvCoNCRgbGF86EOZizvcdTC2kUV4FCwH9i0N
E9FS3LHmQQKbYOau0HauKoh7x8lPvnRAoYpFEVWtSzWrGFfMet2F02EohvcwF395GZeoRYl4165f
k5XKPKQ1Zb/ylZkenQ6KLDv0ty6zjAMs+S2xt+ZZ9dUecFmx7VPpQpKgaMwTE1ZEqXqsdFPyBEn1
MW+C84Sh4lkO4suMBHWdg/bQFcrdyx7n2uLbwR3fm/OfrUNmERjmmPxUV0v40VGskxnUiMQpHakf
I0JsISyOXbeYHtVEidtB2kyQ85/RxTi9fBgH07uLx6M/EceIQbr18vQZ6U56Yydv7oWMQLbHYCVA
wVMKTRniZU5oioF7e5yiLe19sKso0QNT8HYlCHJwHQUAnVfuCOU9codvzwbcIbvSPPami3AMhXEk
KLicssZpb3nOZjJuKXUSs3KeqtEhMRmm+D+gF/8ahey0nrivxwAwhR10K+AwS9QNeN3ayFe2DqhV
nep+hAZF1EGTIChINnSxlE39ePYf83Emmc2gYcqH3txL3/2K64zKiJxw1dfuDmPQzMQ37NZGFIsj
R2kgCZz3lvRQZiFj63Wo9oM9vSVZ04vJoMnYWkAuaBrxSopMjWwFpkhbd1+hiYsihl8dtd9hjQd9
jPTRc5pnoyDfQkTxV1gYR9n1ARON+BlU3nPu/Jqed3L68QfKebirKKioURmoNwb6kxQoY5auGzLN
GGh1BZdEcJfP3inKHezB5XcSAI0toYSK6bms/evY/0F9aJhnICDNS3i1FteIdbE6i1PdDUiKo7Xn
kSux9xEHVGLcGbPxvUvKS5shHTDDhu1AJRy2WI3c5p6+tlgVB820HdHwJ4Nid9n8J4TGY3hX25RW
4lB1lN3wlu9Gy3kKQelzAsq7iJC6nRngbRhyh6/iwxyd7NDNrGkVlAOGaGwVGmOLrZsKvGL2M+TR
NtB8plaqWcX7EKHbnER31QYrKbpbHtysnKsJobRG0q0pUxTpirURAt9Pjyhb2JlNDIfyMEkvzshI
k4lw67gNI2qu8c7hYC6Aqqzs70AvyP6U2VkQp98RKPBNmXEw8dXWY3ENaoEj0XSNFUcZIYFDTya6
bAmzaJA1R5695h34mS3jObQJ1Vz+0mmcXIPJGJCsQmWpJE2bG8P9M73TIO0ZZYX7YDgWx0dEGm3f
v/BjhGSF59ppqx0ffLlVPNmuvyO1R++Swv3JvGzjz8nMJQafeTF4w9PPNzbR0rtyzsYVEVzFSvvh
Be3vn27CM+UmfUs+/0upb2EdYkNSic1Iu61vCX85YNvilKaQ9K2WCaVrauZiKVCiLKNAttUrAXrm
ifTHz0WLyTdIJrjJesGcvggUQmRRkC2YBTpeFa78sFWFQdEfriLOQZrlXbTLmiTdJ3BaiIrGRZAM
2ZE5BhGiBv0DMko0g034rxz7EHfGTIxKe1MoHzpSxvEqdDnZWW6/7kw001YW8qawwr3qRL6ltIQr
I4fNyVYXDc+hrK1oR1ngh9GP1OJu9MvvSXTNaqwcXk0+ppyYABxDvwIJH9qiZmtkdMs+nRMfyhNb
IaAITbXGneSy9B/5XfETR5H8HZjyjnyyQzJO1MPjb9wiHrTo/VwK2N00eCh9Wo8xTMF+JCTFtiDa
QtD9+kE+7eM59OH68vctk/kRTdbJcsc12CKMFJVgixxHaIltVOwe8490nbYeD4wj2PhFjGugIEAO
XPlu/pUvwdTEU/TRtbSZgvcyJOOsSr67zCV1cWSlAvm/2g9GqPFTtDvWoO9B2LDyL2IH8N9TCmwX
YEw9HApLHUBFkC0TyDW8lgLBrQ3710eYwf0f2v5vGnTlZ+zJr8SFdUV0B4jeYL40PnCXtI4PAFrf
syi4bzLNe16AsskY9NnCeEbA99rrVz/kM8Lr42MyahDxKzSu6iUZLfcw4qogfKMjrKr7R0Da5zwJ
4CuRxYrS/PTYagK10uvZ4CyhnicWkn14bsdv4B/YIbCBCfJU8bPQYCr3DrE6+UvSfC/7d3fE7QLB
6K6pCdTU4b4YLOuU4rANOSkQzxasGi2lVmEpv7pSPNXz+BWJnOQIXkfXYPhm9+EuH1LnlKRvwGhO
7VS/V/AZQf+gInQG1EjRLQEKRGJHtJEyfSyrQqNvmB5TPdhoFQNn1ecxLX7bHkSdjuj1q63DbYgM
w0Xo3lFhquKPNJfyONfyVVOicXbtJzuSJ8k4N4nTn7Zf1ghUdFtT5h/9aOLwPYsqSgnW0Rc2+x9z
1V7Gwg7AgII2XcRbMrJbHPO4r2vCsJH6LtQQZ2dNxIcQ0NzZ1UeRJcujx/jZZ2zBaPkNnfYTf62j
r5vHmH1V1ucI1NA3w/7Rm7707nmTvk34FChcJYULvaTTWqcsmj8CALVr20scOAVRg8egwn/Yx3hQ
xl/dvM/srUK+jZVNFutOV9O762XPi1Z3Vu796Otp7cXZ94DvZu3kzxXSB8tOgoPrk29Y2/7Z41DW
PiGphUww8aI3Y1n2B3w5ZGPN6nPhe3RhcR1mZA3Qq8qjN+6En/V3Uc6UHq3u3mRii/zCeSUElGBG
U73GnRE8ZONLJXOeZXopkafL4s8grc/fOw6PLGf+rsPeymRLX3wj4H+qKXZR3Rlrh3pi09f2axd0
iDtbm8KlRs03zvGZl5APeUo4alDEh92IZJLxhhvdu8olRwaOBtLQBd6IQ7Z0LGaqsfZXxB2BrHLq
YN9LXPFe0DYIKeanOQq+8Kiku0Zl93HFfzEyykizPWHuKhnUjX+mVbGnBhe2JQ71GA/5TrVQw6Gl
JiwHKANGCJ+p4yHbAV6mRHJccnPsKZR7K4reegvqyoQFbzkXiAsWI6qP7B1xgWQ6XVMPR1AtS585
u1drZ60WqkPOhHlFkEqAyVeeU17MTc4001MoM2xvqwu33/jJYHF+I2WlOVo+M4av6k11obeeAofe
rivZyUewLx1xqrV44ul7EVm3YbNQMSBrzDveBvhH8stpu3DVED6zJS2gayiYw4zJnf0xwS1bC/9Y
pmq4eVpdCsOOebF9TM9t/Cfy+c+b8/lUNlzggRAHV5D5xbkVxOMiEKU4mXrP22VymSxItHquD0un
L5H7WgTd8quOZutzxSTfvdE5u1FNG8PwhlUpJk1y+/w4M4MhjnEfUvlBm6GT6UqSDwag/3BxfAMg
SxVcBh9RdcncOkQjxozUV+vRNl6cUqI38yq2q2LjAaJYVQFqaZ5GrhNLXAoXtUzqVy2zYe8Ip5h4
UshzuAW2jnRYgUz1g2sZn3JifTXXdKP48eCOA6PkK0M8ldQ4uNH42HeRuWDeFFc1St1Vz0B2VdOG
QqBxjiMaAu1PBQqzKKelihCliRGP7FTTBXr8grYg+ijsCtBfIgpBRENYIrbe3BGiyK6LuqFPqnkT
w9h4iAEQ+bCVjIU2CRtk2GQhuvL/gseFVj56YgedQonCY+haf1Mt09gGEVPpiJ+pAsaX+2d3Qq9V
BxQ6/1Uu2YPV0R518KEgliBOctmA6q6dtwVa1EOMSBPHgsE+MdUXUUfPXRUZRwK+IbX1rFoybInW
DjFERE5cBXjFhqlijygqm+qda4Fz29jEZnJJLZu1gKNeq7J7VV3fbEr4Qhi4z1kJqylI4hcyJphQ
T87BKrcO6QpgSPtVhKw9qsQrOY1n5hc5R9A9eb8ZFnDzQIpGhLgs5WlWEV0nxjMWQkTbGNt0ES6T
ysBRq83dKNAPeLQieWC/O8ryNlVh38bEBY0jxNmouo/O7X+CEIUdrJJzGkQvZZa6wDqG1zJhpJK6
vJkoHb6ipLvOGvG201Xrnsc/BZO7IbE35LH1XksKlS2GjFcjSs/kN1OTZeV7shgrLXHirLoKg43U
JKx77eli5xEAoEN/g1sh6Yn3aIq9ATdxFY792WeTzRgk+iEw8cEKJn2Ysc70vbyVNK5bqyXjz8sf
0nL41tjQuzZg1CDkVqUkv8UV418ekASRQXv2Z04O5MAPxhcMD14ZG5GP6Vj3af61WP3Sob9alflk
ly3jI7tieZnMe6/14gNThEvkmtGmJA8tYALtefm9GAey1jf8TOyOZyXSS6ebky0Ojlv+DUugAS8T
NB5PXDMkKkurYoGBAUyZTv3eZyq3aub2EhQNPKD4zTHrYzK0FxP8W238lnIEsOLMPl/lYQDjRYCo
TdVHxkVrjS/eZNzbDcZMKDrE7345qFki9nTknhJKUdfr2A9/8W85u9Cpr6UhHpeFlpdTj2fokqno
YNIMqBpmWCfb3DDvih52puP0cITLeVXBuVdeu3IxMneNelY0MCAUvefJp+CNIMovrLirVbYfUw4H
WVZMUPopiD/IqcO1BgATxbUnXqvaoJiEdZ3MigX83E3bsCi2uM8eY53iBbNL/anTgt1FNC7cQ6Jg
ev+iGMiioSjZLacJa1bL//Zjvz52k6WuvamxiYn0QzeEW4xOih55+VG3NjeWwA2Uk+hxNpmtrHBo
R9tKW1A4DU8/Oc146TuGOQj7Dj2gtDsTU/6TisNTMU7Oe+B3L+boPk0ivnnC1IewjTEbjmEFMcI+
RHD1n2tkUOc4Vx2iifY0VFWHxgpq0mSkwJhbz7zJJH7iJ4cP2cFsC9pKrHPtNpiRq+LDt74THJFv
As/pycOpvhmspQQraMZjYnfuUErtszzybow4H7vBLj6qyUBzBb5kz2Kv/KBJ2XhOoC8Evb/XkYiu
KK4Reiv5IphecaMQ2xFIN0Mth8SeZLCPeBJquXeqO1mq9M1kxDEt/69WR7qPKGn/o7o6242rboJl
E7tDPMPWxHDShjPEGPIrZGEudCcoB1zuqtyfX6JRqjXRyMdGognDgRm9cPvEB3MirO///zi3ZPwQ
f7v67x+zplT3qa0+WpYbp1Gm+TqRjfU4O/KUpX6D4dSYbjZng+OXWFMAeO7BdrQbU7/FiQ0DK8Kp
o3iNqjCVLypzk6cqZifR1MX9FM9/mhxSYqDXhbHoplOGbINFvW8HAXTdFGP8st+zYUrQOzaLLSDZ
AKobpbb3DKY+3H1bF8XGCJFmlFQTYOOslWlEJ8foJoiRS+UbZB85hQQAlLXum+JWWAcRNYQiNx8Y
JINlfP40p9N9mEUZ2DwU4gMDxNLskKfJn9opceZ4OCHJ0kTUjMIhR/87KOtnRGgtFCM0NZ2YIb2I
Fn1s52W/njV+GmN6CaKeaTNKTzAPdApWzxZ82BH/laxqEakN2oYvs55Q7UmbasG+itx7i+qS6AG8
SZCksC0RSs7vQTCgN5/9hFDVHra6Mca7QjBmsbs3M5r/Sum8Dil6IKuv3wKz/Evj6tBN5os1pf06
9ex3G5HoekTk2RqOwyZtBJCGDFx1DHWqvglWwEGOlVD/OqOe1hj5htqJFx5AvWqc9MuwmBFSGROL
StbumNZbUddHBGvvuht/ChXsKKRXlqs9Yl+8ZmshVmYCQMq0ORabwrZOneuwau190DgJbA1kyB3A
+9jAPNka+7klMd6UsDadYBcotP8lEgzB3zcQJA+38U/Fzs0wGvpqHFNhWRyZCsJvM9m92941Yym7
TmfU0fYYMzMHmBMzskCfaoGYyh2CP5W8+grFyxz8zMqjvcANk0XXnlI2nRu5ToYBYi+cqrB+sKNP
y2eybfosg0YK7JUcvENJYSM8amMjzT+d0MG7mLsFNOueHDj8pKUNZrBjMo8M2jg6DnxWUnGWkfii
srCg8gzEFOF+OMzDbK/CjHhG5ZKzzkp+xyjq6LbjFxstUr4sdTIOArUy/C9Gm2Wx4YPns52GY66b
cwG4MMG5A36je9QZ0UsUQF3wyGLkppjXDpW9IYOHfUEZ2HjJo+ucApKbjV9T99wd2UZ35U/oe2D1
EPO36VFM7QUGPnJxolZtt7kOiooSK9dDHWHdo1t5UsL4xMt8GEH3DoxSBlQ3yud3sGxzp3R4Lafk
uc71g8MMA8LQcxxZhMuSxhxYBnmrufO8fLOOjQbXdrPn3kRSahbgqkyE7AnaBtjga+1y0jEgehp9
cWR+9tYr7+IqH2FL8ZEhhCLI3rzFUX308hEbvbo4bgF+J3l2IA2LWj7lOnzwtfeFOP0pkNeq5jZi
mGvuQEbNKCn1h+9PFzBVmEYNsZk7rlRIxtyF5FgT5MuZsE78udiCVCJY1jW3oIDeoAX4M7+PuGCE
RWErZqIQJ8FvF6J1sTzzmBTYvu3qtcPw5xhDvjZnkGh8gys/TUJERdYXacEMUj33KPxkS7uzHXAT
rtLg2dRPWVr+5n03oTGyWdRkDyTw8t6J6V5l3ip01YudVEAoNI5D6hqfcm3tu57a+VNXgXjkee70
lVr/L9cCYJs1E11jsKMXbnLRQ3rH0w+81Px1+2jZXYzHWD50Ev9AyJDAwF4f5YQeAl3kaEnWUiLr
n0V0CbXYOgIiEgKn9QiQEVtKKexH4mwQWQbxKXETFlfweXRYIGmxj3nU29yc5d4S7U8KIQhlFTOo
hJevLhiEduOhjJS85X783oxc7R6v0ApY1URDVLFdQHSQGMW+JYRdTgrbX1l84q/T7MTJnrMh0Xo9
K7BK6CvFb7NqX4SNUK6V835M+c6G+c61MP5yKLDWC2DsBgnLozkYcY3VxMcUAeI0n5YFsDhWZqx4
9mZOjTspQ1gNpgK75jOGiZQFueYIGZwJpjXFO9dmp0FphgM27V5ImSwOCRATMytu1kxKDbnF4TY2
s1fM8XcJpoJvARZ1SKN8E0resNkofsOm6Xe+iwY91Gzu7PiCE7K+SNnGt176D7rsH4gJwLSeWD90
1cWpR4S9VYAOaAYAXeL0eQxZ/o+xt68CLCRVoNYp+q0eUsNGktyFOBOSlR+fFwLJqcozcZom+W7G
rBmNktGaabIs7khoftBRdjKHMVsXU7wulswzOw3PWGhYe7vsqHBk7SMnPruqTjdG6hKFm5OOFBf0
4DAUqqtE+RB7OUjgAuFZzuyNCQ/KSUumlB/xjH7DDwPqWHdv2uSmErUJRMXeYeeV90VOvEZAdVP2
+KfgzdzDyDqNo5FfTJvZ+uxhubPGXzOoCuStzhZ6Bn5GB1EsW+nWmRHF+uOXdHuak1D2LEiQddfV
DEIE+AYtDeyrKHMfwfntGBB/j/ak9ynaz3vScehfwHtDLWQvAk1rhYeJhaQ9+/waQb03gkttuugq
ps1c4qeU3AUDpfI2cOBL0qfCYxpaCupesOuwntymUvsykw+pC2iE+3/rlAPHfMjJwdhnLQWCNLnk
/Ba1LC91n/1jAxjvIFcfjSpJ7vOseMttLr42xLNDJ7T2MNNugjb/lpjUdM8Jndcbssep8kT12MJW
X5toJDYiwaaQuRR3wYhUafLYcPtT9lvHCoPOCEENt9295P2+a/VPbmG0tmLFERvQVgP7XXvfDsIJ
BHL6z6jxxHR+9pKItLslWXUu8yh7lHkDXFjF1b4u0PzZhvkwNmRi4cxqGNL4V9EM3XU0kIBNoi4P
47Q3dTisW6hPKtf/jAF2dCibP7/X+WMrx28gqvGjUX/2Dbx7grgQQWCpUQwMhJlkG8dZggPwWG1n
/tWg7b84Mylta1mjiuTwzVjLosF45Qwrd2hr/saMZt0zv0eYHYtejOOK+64gnryf8XZG0W/YKfJi
g+ZhTJqnYpby1BULyEqVj3PJiZ/NM8hOA4Ue2VmrdrC2LryhtWH0gCXYTffYQO26gvI/Bzc0+VuS
sHgjguYtqv4Ji2VwI6qbkhB+anyY+CpucwqZopClteGNeM7ZnuRBn2wbZoVmjBNcsO3U7RuyJrRx
EaoI1QTecp2+kGv0DtYZ8ZfVLYXm4nNyKfPS4WjbrlhnVfhi92541XqDbg27DnOsjWN40ExZtLbk
Su9kYAlaMWEfymkoMbghavDHoTkWbT68I4XdVmqIX7jis8vUuq9QrTZSQ2st+vCcN2V6q6VfPQYo
wCrXqxjZsj+UkZnehFtlR0JDeSig5N3++9kQZzHLAjq8Nrv896/N5b/ZYXVLdD6f//uDjVcNINim
DW78iQvTlTuj0UA4Jtt6rHKKQ8lUwaAItVqTusTJHjt09Hc0jRcwIx99EsEkigZnVfj+T+AZGtgJ
6g/gnvY6qM1qB5z3S2Y5J+glNguPMboFW0zo8W0m1VQ0mA8thqepEuG+HA1rnbrkHrvMQTpPnEyv
REzWh3uLw+TUGD0dAsSxKYO7XfQsewJlfgKsA8rUt69DSYgSb/C4G0v5UGQ30pbupKEuaexty9JU
HJDhxqnM73z8EeVj3XXVppShohepH3y/8zYcUTCUjW2oW1QUybJvmhiiS+SRoHrVT+5fUZYQVeSn
77EGezCwoR6xqBJnkB0K7q+gjU5hVVpf/HETvBxTGGV3d6npCQRXhXEKAcb59rDR0IEYShpUMAyc
CzBK3VCb6Pc7eeodlnJtCEoylqDE5ta7gZYvHrsxMV/t8l+NXmifiwGve9m99VFancekPaBbRnVS
mRunITSlDmu1rUrz3AhGEewxmKjn6XufJ/quza3patuy4hvmuK/Q2foWtZKaatgkgg2CJyvQ/uV6
NuFwcEl8T+HAve7/E4rSVKV49cvG+vJIUKtsbso0eGujIgXm14Qvlu3/iEK/VTDyt42WfJ75l51i
ZLDtBYeUbwJX0yIXPQbUZHj3JvbwqhIrwFJgumb7Xpv5tVFPWZ/mR0dgl8zcvHmxK4fZP392HQan
IcLyQ54a/KkcMXGJ/2zljDZlReK+DMhrIHVB9wTtuetCTjTfLrtzH7/7sftniNnGyIcaim37FqbI
WUKXg2PYY6iM98g+eB104l7ngU9mWfURxT2C0atWvmXjqS6Lx76II64o+VypSf7m1mLiyLPHHGUZ
VYjxKHjPdhhZ3u0yeu6p0FBPDpxQrNK2rc2uyfKsExquu9jyvkf0ZisyYehX+uQZFsl7UrEkSfGt
r9gehdvM5LKyKn03FBhTDMHsmoyXiBcBH8M/0bGl4UFigvOFPG28WL35FaMDOVtK3LcepfoMmotD
E2iPO+N+lkPI5DV+J7WjJiQHQUzMMlfN0UICY5vvgGpaN2SYPTbzAwFt/saYpbG1E38HooHPFfDo
2hIFEO4u3tV9PVCbWAHuFtVsaL16qmF5slJ0PoVVf5p6+sMHiJA8ynepplvvwD/U4s4kqeVs4Rlj
pvDnMNrE+MK61G+cWwpkiFal4NtmKrxylfzuf2ak/UentwH79dW2JaQH015Y7QOUr6vI17eq1vpN
QogZB+85mPWTV/cKB4+5L2HBb2bnMoV9f2zcInr0TATaIZ5E8PSl2rmNeEAkVVJW8v2Dj2BnB+ej
wHXs0cQu0NlOei4fpV1QDzwFrKVwSrb/DMcLdoXh4UQFPYtx7k5mVNhmk36iLmr2osrO4BMpZR3N
CWR52ELVP6dVeJ2zujswHM+2k02lQESVTxxb6/KYA/2JkdrvKjcnlkWxnU8a/+okTbP1dIuwkccy
8Qk7kA3GhK7PPVBMGRRptLe+Ng9C3tcWZu2SbBR0Y0+DNpztbKYX0IOveczwl328f+eNQ7wPh+g1
xW7JwEvQYiY4arKxAiZEqDqr8zWiPw7zxPoG4kmcS1V5+xjhLktKrNQpnQJ7rl8R1C6kAI89R4k4
DkUSREDH/soxVo0e06DWNp/BMdx05DyHWCzRz/iHrJJvbjoiRSZkG1Y4UMYGPBo/jCAo8PS9+fmK
5zbbiSDekcFwZzG6OAjHwa0CKqOO2pcgKo5zk+9qr/9SHbhIIiXAjnfhYxim58jnWKaGsPz5NvTJ
PmcOV4fiUNfeXWM195jrYBZjuUtokxpNi5m/+9YGla5CYaZPLWSadRI3f5GJirNfeo8wuroq2/R6
hEBIICTdAHAT2IhHJ7AfpiUgd2g27uKk1kmUoTLQ47ZvkIywIwcbvY0s9NO1LEjrCJ6lq39cy6o3
k1m8O5muv8opOM6+SSRYDbQWvGOrUdMVyfDsQRvQ1ZKX8djkuYtYJiR1vfyayGT1FE6SQN8xtH/3
ffPCEvIYWEQ2dMr9sHoKzMbt70g8u/mBvHWgpRsS/EBHNp9NFz1LL/0KHLXjLt4O3fCVJ4l9psa7
QcneBl+2cl/DabGHDOMHoCQQLVP4Y+tyqXufghKA2mhDxIKIp7rqJa+K38Bocbngw7V5HJIRcakF
YURhbqG3tb/QGDIEy8ttZboGNGKevBJJQhupY1M5zpYpPh1xrXe+z7Nd9a69RERA0ev0KfWSR8Dl
Nbuv4BUjanxmPbsdGIrdmZPrH2Ta4q0hKyhgU7s2w/hIss/VXuzsmodoU7vGQ85QrFDjj6VH6HBv
pnYRvdc104bM3QLtdfj6Lza643VTwb4s8gJs59h/iaTbLvQ0MOjlb93MLzUlZRKW9xaK3FUI2ELj
9R2r4d4i+xjRoqSP4XLEdNHmTxRw8WEsM1xFNLSJGaltwbp6zSJ3eHGyCNEpZ06FiyhsOmpCTPip
R1KtsH0kzjmq4I5o8NBC+ECVENosBhEaNKsGDV9MjOGqq8ZDlkE5/G9ANqEV5Gxnf60d1JZB+Ng1
ycxSdUSxRjST7NjrKRaFrBK5/kIbJTrKQnGcSVjYRj6XNVOUP8ebT7nf1P9IWIavWK3r3NVvJaGL
x7Qn+130LLwbQorrkM7AccOvXLnthxtE7NCFMp4RQVAbR1W1j9FurvrFXECZE2wapz8Hi5iA6oi4
Hx4dCkmGi0EagSCQeHXqtnpy8b1vJ5SiDzAfHv97cipuWvgef6ocX7MMuwu8FewdVBC9yQIcPWPy
aFKkXMIe1Q3MTUt4V5ICmH8ZlTzbooS6CfU5DtLn1I30Lqtz1pIUOkymWsY2E9v6QMbA5nwaoWTm
tW3a8FJlCrSTpQ9DWZFtZ68zXpQ1q91ww8gbeq92L5EwrZMZ35jYdHCcivIKRFDsJ7IngdSUoJRR
e2882RZHRYLvppbmxwRp99f0gZC3tUVmDdhMdob2PgmdvYMzfQlLY/rZZjed9dfQebUKab0N0xtv
9l3v9lAhG8M6DKH7VyQ+4Ix5o50CnZv0ObWCf2jLgSaqHQKejakeatXfRFI4GyH6nMCcp7BkihvM
qG1zWJj9ZIPXMcbXhEUySyJ8KwUYITehmLTWPiiossapGy08yTaunSWD46L1RBiRTtFBWkjjm9FY
Dc4urvAyaOFgAVScZRXKZwYWrOpDRlFmDVzCsMdwR7bgFzyXtS79l6jF2t9N9DUWxtY2LXDv+L7N
bqK51h5TJ5aiT04Xv5cmKVB0v+6h6+c7fObI6YL5OqT1K2C62+SjhE7G+zYAG+EOUPtVXEwQyIAX
2bZ6J164g+nQTslXUyLqMvQLq2V24DFidZ6yQ4GyYo7eJ6vO7pHi4ooQwA0M+dpWj3NX2yc3nzjr
QG52mEZ3MsG1jPs50+SXqiIxT2nPmxM0LQ4uaTq7hBUrVCfrqNOWhypE6SWT2T+EagyRJvFh2n3M
8i8COZJyR3QuvA1ZEI4TGJ8i/x97Z9LcNrOl6b/S0evGDczDojYU50GkRMmSvEHYso15Ssz49f0g
6c/y53vjVlR01a43CGTmAUhRGDLPeYfKXjL50O8sBwo/D/IxgJvhBI+sy/t9YZcXSJ5dlrVkoUNo
RaP6lAENj3yeBvDN74uye7cG+7kFKbdwiia7mxJsBSmmDh5km059H6EGqoX2KRfvSPR8SsuKrIdh
rkrb/xKMAwZ5EZ/YtuIsQC0NafISppue5aoRZIfAAdmEkxzQlhlkF1v3YKTg0Jvtp4QqP4AdKN4G
CXOKomJXIy9ZVYZ9p9bZCUniz5lVHIK2APQzNVjyRRYU1x6mjQZMS4TNfTh01ICrY+lbjxVOhKaq
gv2vI3TzAgqlqBGidQvyjOoEKbGmDS/upG9CgW1IGAUQwY6QTvZd7CKzrYf9zhOTto+5xQCHi2Bv
VHmxcqkkHdPaZBFaDtVVQwMO7G2CyYPlbZzAh+JvAHeB3wuNA6SGn8VLOMyQ8AaVxWt2CMW4jxrM
N6j5aBu9H/kY/h9a7J0iLWbGlLDOySdIg26mkiYW/ZK6A644JZWskPVwVCArmopxWShPRj+gm1ek
C3tipmogxbp0JmU1OsW4RM21gmyU3WUBItB+HKekyYBW6A5zjHbi9wj5gRv34jfJERaofd8Jbcsb
MNy0dfTSA2kahvIQTQIaLQUsW3RvRQjcoTNcSvQef04mLlXHy7Kf3CNwAG7WZMJttE+vk4s1Uti9
SY12oMH9XcRfA/zvyJQTxm3nLdoB+013KrZ2ln6FsSrQbQx48jiY/UGjOXmkud2qxcd89LV1HQXK
naFD62jCgD8VlSXucWXn+7W4c0T77gYxGEHVA0RHeZxErt+sBqNEjITMIn6U1d7iXrnWBQpwJJni
k8uvArgTUA8/cekUPwD0kmvT/JfITl+GDDobyEF4whMrh0mDJCt45gQT6hldDiwjCFhZ4sDU80Mv
e5GgbdEisuDYz13Uii1M2WQn0M9dmwEG517ZAa5I1K+jMyf8XH84V65bHpPaIL2iT+pX9cUOsVCt
jd5aNiAZd0UUotvuDZ+08ggEZXhBEQwlrCZsuIdoQmXCD9Qyk7VsWngXQzpXs6Pu2+auR6ueKxOU
Vye+2E2vnD42oWr/bFKP5vlg2MPmo+8jzh4ysLkqaTkLHcBpIUegSymnuuFf3oxvssfCJ2En+gjL
Pcr1dgJ0zA5ISilp5QIIyOeLCml+HYPC3zYxhoO/NedRGRck+qzHgrAcWAl0u3WkWStjM3XNrONo
Au9FzeauEsn4ZA6sCBDP74HSayBd64E8rJk7B57T/k5LoMknJrCdYdZL718FHkizVLWxsPXoSQTp
4wS1CBkcjZx/P68IyuC1NtqGIojxY5pKBJziatxPEyw6AFLjfsxmI0Cnn7FubnYy6wQWRk/asaQa
ROoGKRWIAczxQpZKWQnrSIRoD2Bz4Bj3QEq/l1b4nqK+x+o4XylC2Ywz0G7MwWq4bo9+CmnmO79r
p1MYRqu2mMHO0ZWXhrPW8WNoCkSwW6wy1Lo9DUVJTnThiOeojNtlqgRUxyrvi19uBXl1ynORjttA
812Nhit3yzXMyqe+0q5Z713VCWWiEpaW30evME7AeGAkF+pMnw2kL6Lxa1aSmrPK71mBIG+JqlZZ
PEQ2q8yRU/itQznWv1cTJggZCjA1QgcCdCxzanfXaNrANAK1skZ5sc3hhGYxy4B++NLE2lqJjU+x
6x1Rwq63rWs9aUa70MIITpuFEx36zys7xJs1BRxi2oAwehAwBlWgprS/dwki9FgggFhc+2rkHeZv
4tbpVzKUoBJaVp8iDpoVHHOQMmJEVDhMH9Vw5gdp1TZjfoWg3x76A2+G7rMRcn2MsY5cQ2mjIwE5
qqQsqF00FHoMsrad73+pI8jiKTYGK0RYUBV+7dLpSpWqWmSujoCNXfI76N4yacu3Cs71yKRwWXmc
uTNmL5wQeocirLOqDA+QKAyuTAgPSjSUR7lhvmukyzy0t4arZLtisstjNW9cJOr2/98kfJxNwg1c
tf+NSbj4MkXp7x7hc/xPj3DD/IfjmsgKGI5juxZ8rF8e4Y7xD48ew7RxkLVREvplEW79Q7dN1/Ec
lQS+5uguQ/VPh3DD+IdjqRayYeQeQaTr+n/FIVxTMRsvi3ScoRH8ZbbBzBXRJcNUSYy6qqGbjL9/
eQSaX//H/9b+j4ktKfOcDpFRd3CZugllq/HF1r0oordGw7eqdcKvaKlnS4HCDg/mykdGGdqiHPA7
+xFdWfepDGaMpChRceqo30OvNp55yOb7yINAYeXo4Zm9ku3lqAaz8DZKvRp6xa9gv2UpUZIlRVkX
UT/0yKBCN92DG/bA47SgYRlJnxwoXWYF2WCCLWux8gBJooE/tadvpNdwlx5ImEgB1N92tSyYe0Xt
7rMw94D+QoJYaCa6KrlWh/4Kk3EU++LvHavZz1PcPMR5Q54TX+wWduMCBsgjlsawXfGzhHcYF1dr
QlK6rZQR1R7I6BmY0S1P4vTeRklz5faZfx3VDsYyOgefZwJbPFyUyLXf1Wi6BF592wljejqGklI4
cqjoC2aZgO6pa5saAjuk3M+Gn9bn0sgfmrrreNjQ1fc9ySzXKG99MkLGytFfsbIf4E+/+e1S/2k5
/78AUV/QZ2+4Iux/cf1wDaqartukn03zj+sHRyWXiQhQqERRjeQU8lTxhrE6yA0U+epgCWpllCro
dFXn95E/+j6Oa0WPAV0FcrCsnvWQCX2TleOxsIr2OZ0nsV2micNERewZ9wlWEq2e7+VoV5M60QYW
b3I0DI0DgPtTX7Z71dWUC7Nz9Xl02yP6jwNV/YZWON6PY5fcxlhHXJAAMM4yMijLa9IiBJi43Qqh
OOMyTfozEv7h13YMVbR9k+aiQzw9jiUU2oJZxte6QZROC7S3sBzEenKyatcoinv89z+8Zfz9xkWs
RnVN6ui6xg2M35j69xs3tccOF1GnXBpOE+/cXIQnpwl/brJUExuRWyWr5WXHPfZ9gGsI5SwonyA6
5uvAJdUjUns4+sm2DFXuLjV1T0pYt5R9gWOcZNutEBG1RXNkiahvHadTxKpNvXtoOyww5rs4w6Zi
6Q3AnqdAbxe5bVGpLZXgChcivALSExRol7A9WuQ57R6vtjQBixXCDRkn9JA7rcXTQNT6XWE3wcmd
/4SwH/ND1bmrWJAnZabMgnTqx89NPl2RHG2vst8Pndd//5vqumXxqP79eWg6iGJ5hu3pGDu7XNHz
+G/Pw8CqtcKISe6RHvS/dOhHfoVm5dxRCDPv3RGb75y1NKsB0b80g3XfG1X6jbLnW9Xb5NDK0FzD
1g/2WmPVF5AUpInnCAPiB2D49yj3uzvg19PZzkd1ryPTukaYr/sE2/cqAjv9hhXzFWg8yQ+9yNel
3el7/JqHszKp/Z0JYOddR9BmPmfjBSmarJiw5WOh7ApgNm2OniMJCO+sBwEuluCGrkAc6rsBnZkX
sj1QXQo1+TplOfQDTJMXeostRk/SYRFCbmCpVP4YlOihbbT2S2/EME6ECF/CyBupwKXBNWQSDPyt
rs8D2KeNDY3uqIrUhLEUzJoNmXpse9dfh5Cyzq7IkNdzWdGQsDfXWat1T2Qg6l06cGnKJmbH5Vkb
3JPjhf2T7ML4eqG4png0/KLDyhKwv5lV1kEOtgX6c4XRmetkhPJbUWQkq0lJrIisVQsh7a4ZQf2u
cp6KGYok99ps7yhD1GgWXp5DXG2EkvQrRNpA+lBcUY3qh4OGCJgbJ89CdfXnnvngr4aLyU9mxM8V
yLp5RDbq1NevCTIpSXgyfWj2846w8QynjnBMdPBwC2EcWXfdhv5LMUWhO48eihyLBAWQOy9qzG3p
tNoTknJYTTtlRkHG0Z5QVzP3eC6RrJlHTV/1z0FWH2RLbqr8eyes9GrO4XkxfMlTvznJIXlq0SbI
AzjA4KoJjZOeqrBbJOpL4oBiRHvRJ0kbum+2Nj6FfqU9VqY7IVpik13vU+fNt5CXsMK+usfF13ng
ifJWz+cRDghcT1XHfRYExqckg00190+4cq97EhoblfXNSwjWlGJ7YbqgroZgY1iCnR7oOtMqufNv
hiwZ/O8P/+eYhAoeilhIJvz+Mf8c989f5Y+Y/8fD+WtdDUWLIPoGhGu2Tw20RxNFhI1S1OGO/6R3
ER0lUfIsxvuQHDvFt7+NPWKOWqKqt1CgBT9DswqtpL9Cg7Z1fjurwmpkI0NLv/QvMjRIfjvrv/oC
MlR+AcWf9L9/AV5x1hqfAwxURKqxWIoxdfStT7qGVWNR1SMmQjTdDl/ISBX6Eq28GbwyUNWpOn0j
R0GjKIspw01bjtqG/Qilo77IwRQzhT6LPtVgu6GFG/eR1WzsSkUxT6ujvfBDBaQVHHrHRoFxJOm+
w4y5fiKzmFEWTrWlHO3jODgNYfbuVbUg5c4BoJ3xL1WuMjzpSFOGqtoc5ZhmU7hzEElDIYqTYaXi
7IyO/Kkc9fxOvUx9vZGDqRGBe0/RivGSo5aO3UuXZs7J0YEByyY8i3qD77i7ks2+pxrWgtM4yGY0
GojaBdo1UvHdmDzzBEW8eymp+u1BaeN/O5+yDSwYVnhLb+UorNV3zY+Y/uVd/4nP9Zs6OWEYEOHt
G9UbPI7qnWI1oHETKog+U+VvvrOMUv7XUWLPfkLIZupQGfes5M21QUbwufCwqcTS9FtfoVg/mNor
86hkFbYNQBI/r7Ab11TKl4P7ZuH32o2j+AaYIF4EthI/wf6tN34zNWtqqUfT6qJ7pXGNldcm0+Pk
mAM6JSpCJSDaYJZr2jvCGBulF6hShclzl5n+jyabHqo0Nj9nGoxb4TnZc5ArPWKXRnVp3CLckC9L
ACGyrNCLctra86f0A+WtAPs30JpuehJQI/ZVKdKtKjr1bJMLWgaC9ympkvlBMhrf6theoKhWz8yo
8WCpSfqlnHQP5WOrvwqBFKVnI/ioa9F5SvL8krUCOLNyJOOYX2SP3EBpgeWXj/nqY0CG2vP6B0kk
N3i2VS189qcKXhMFdNlVKOPL6I05MNAifNYtkn5UboODbBq2fZmyaGdTHnkCqGke9S7+FlZG9mTO
Xabgv+0oj7LHGyH45yAVSUgwlhVtux6NPlspRa9tK2sgfenbxSNGCInaAE8oGnhjg7otOuQNZVMO
9KgeU3fy7K3sa2cH4trpzeQ0Bu6Tk1ErbobiiBVmc0Z0qr5tggrLTygiTPoHFA0DmPzuJohMd9/W
30posvfCyNMNlmxQ1+emnlQ/N13AhFP3RNjudB3t48liiqCWTXWuhRivAttgB4kCAEN9vi3aVGdh
JsZXD+ccr7GKfehN/EPS8ufGMXO6IODF2AFMnwoqy4fADuqHkerQfZ9Ea9mCsQKg/a8ulDko3ARe
8fPLrQLXSO9Lm4XeEmnQVaLUw1F+UDx/Ghwmpkex36x1m7KoWgb59MnuFG9HmeIRcnNy29RBi4Ah
64JlqIw9MkzCAnlSp+52QvjnFjOroHhRgZHcfJhXtuOxzdtHF+UD8nehqSqPIrZsfObQU2jdYQQq
Q+q9sWN3I5tAiZGzRlvYafoJ5wPk7h1KfzA7TSTP4hGxAOheykGO/NmWnQFYURbL4X0fOsPe90SC
ebWqrqIerFHRgMnJsGJ850e488A7/BiN7KyRrXhr+Efc8e4pHiDRdpuPwxG+BkIZ1ONT7GTI5iej
8a5AtrHNwvzhTcVvhw8qRcmhgfRRY3uwt0TtbTN0WNoI0VkwCu0BqCVg5UIttyOY/3tDi41V6WTN
o0diBJG/IH4ZbEqCpheJr+EUHhURpST3mRlX0Zzlb6KtUdjju1XxWCmz/NXNDcr/IQh7DE7yVRgb
ybkzTRxmRGJvvDz6lKmDvirbcvxcqNnKbCx40C0YSQ9e7MoLs+lf9cv4FL1kGY8gs9jJ8wSm8ed5
bufHx20VljW2PJp7CAqcWRc2D2b0fpmLR9BxIRt+zjHxA7KVTE8FTqZL0RnVOTAVyNnYYu7NUlMP
DvbkmxJI/CUOYJ6EY6s+R4oPlgq50S9T4BziInQoTBv2oWm94uDkZFqA4pUvOdkcYNB6yM9PM27B
6aemMh6RNSlfTLtdqUPgXdFQyR7btjvEOHe/BA0ICDTN9pUJk4kir/XJcUdjg7YplWi3tT5ZYWYs
61L0W9mk0DJRFS6no2ziUXUM4FghDpYmn0yxlr1t17cX1W4egTVaeLOp6kGen3XtsQIJAKNnqPln
QbXsGuGfqwS+bUg5/N0uGhwcM+ftI0LtAgj8OezvXxG8UYanHu2bEkDMwku16QsFNl4D02A/RNRC
DywgmJ/OA7laUGAbm9dhSJuNGjABm/02X1ryxTJgQtBi2WEnc0TfOXyQp9TqtlvbOaqt8pVgAjJZ
TGXAq+nXu6LVXIhhtf6saRX2ezJOaRRsWuFrbtGcyy4yWMY1mvksI25d8+DHOT8GsDYY9+Kv2I/+
aOqu+vQ5yZv8K+iLpaME8J9H8wpnNnh1C16mVa6O91pk4geFsvUmm0rnAeZ8cocUjL3JhtxVf0Bn
jKieB+nwYLr+qUK7/1ojUg8GrSx3smm0SbNTcFnFA1kxr7IPD2ZL06/pBCUnL6ht5z7gx9HJrDe5
B+fM/LmHNc5jyyQE1n6fHGvw97GPY1Ext9IREaemtZhNuTHcYxkiR+TGnXBpdzBAOURBqB1TYag4
BOJo45vFLjEwXpBdt8G5v1biYNPI91kwPxw6LswqxwcL9jj2BPLdNNAH1BDibjPTVNPmUQ9UZ1H2
wiWxPzSPRZxlj92rHJKbuuS/Z1PW4VHuKNthrqlbg2MfA5OibxUa42uG6M8yGlpumrlJzZ4laa9+
Yk0EIVQDyGcL0ElYFSHnZiEjrBUi7fZ2B2u+ncTatMpPTWx+D8k83auOKO7HeSP33GqKtpYjLmHl
WGi01taTOVpih4bHtRtEhpZVC6JpyhTj3utM95wwUQutGJ2bqom9s9JTtehHCrAqmj8Wftqo4bBS
pv6IfGWsgyqZmx+r5xoRRr1WlJPsoiK7vV0ggoTwBai5cVsv35bGOY6a5GPTg+2oR3TlxGNTObzh
lPiYTLrxYlmFh56anpIPLY0XD5TF0hGps4Ns4F6NOl6lSBIAsM9H1IfMrlnmsq3iCrDy+wrbeJLZ
d2pTVmt59acANk5NqKx+u8m8cmSRAB9k7aiTd7593c7Q7aXlIUEvkkRd66GqP8tm4lS/N+Wo5gUG
+cdwWXV2v0/8CX3yGin0pqi9VTQ3ZV+jTbxxP9qyU27Q4evJem5CpSrQxRh0/ZTGKm/yMMIE0ore
xySNINqqMwE1C6P1hEL3nck6/TBpE3JephXihqckxb0zwK6poxQM+4j8XqeN5Gb0XJwtigx3WZhB
gHGjZcmd/k2P1Rj+fN88VQHAehRFcyqIMBkDUdd7TOAD5GvI4xSVPn5O6miLYa+xTUffx0ZhYAqz
ZLKMbdjgR8difiMKXXGfgCljfR2hoV5PFZzBBpj5pg2UVTRcGiAkICaQ4egRWCdzbSn9iXTPPCuP
XMAW7SUm/fzYBPoJZ5jxtUoBbNodAmCgnsdXv8x+xDTPIE7HZWIY2ioqxHAa8nA4BfNe2QH9hSfF
G25ukgHuC6abY8OUl85wGPksLSvgimZZvuKpkBzNquH5IXczpOXg0yX7ch6QXXIzpn5ypJyaHCO1
eLBGjJj0O6fKQDTUysNAVumTI1DfhNpmUkQ2+zN2pj1TEF19R3M20Zr4W1p4+R3cz/QSwpbaKy5y
/16JlIftF6BPiJjPxc39CfZWCxJSuE/hQPINP1jnWxrlqwwv5M/k7lD4pCZ6jx44Btl6ieSlol16
hdUQnoopSpGqdZUbdYoQzmSxIFs2XmXL1FN5bTm5dW1sslhka7LFED+Guut+a1zK0IBP0CPrUDvl
10ZUN7BXJpzjo6UIe6+2/JxKr4wPigq6Jsbr/HPtd6dcuPaxDuMKHOsIPA+097Fi8vFCEnWB71P/
XAlzOHtG+s2rPOMlHjMX2m43rWTUMGkwF5y3VhPaqje7Hv02NJju/myH1qCthpF7fuUorYbMJG2r
yR/J5llnfI3bHfMOHO7nzyg8xGPwEq32shlm1s6D6n8VRmo/JKI663ZlvvxxUIgrKPgu87eDMlhY
V2RVrI+DYhRf7gwwFk01FZjg5Qgb67m7LIpW3Q1w7Q6yK8rJF9xGZTuMBfpVsYnknq6vPezWWENE
zaPcVHFACSkS0YH8Sf2YxFN5nsgGyEFcHFmUBd24snBG3mAK3L+p4UnOHydDc4AdW/6m0a3urRO/
dTv24P+LaGvuzioPYjDz/i2/oHmvqx4yPEOjzfowFl7Yk5iOMCLu5OjoWCHigcfKG4B8sHxbB0zB
36xK2RlmUj9NbpmemsRAvy8eqzdsJpAO4e11dMA+PFMX2iTkPt4qEEKbNMifiwGlplDB3V3OG40A
aNrgBOiiz7PLwUJpVuM1cpBNvBo2SK+lV7gm/qMHieQ2B8Wa+jA67qVmbkgaEvaZORXmU97oOzPq
tbfao7QiEHPf6nOzheFgBb39Angm3acjMnh5GBE22Z9RABoePA9AQRRATZSHg2xBE9ix42N+u4EC
P2Iio+BrBEjCuuq6UaIJY8Z38vYapsq4mrd92SHDVYtEdl8H9p/hviAhrMNVY0iGW6l67pL+OdVa
cwtwL7xq1IRPoNXOrt7CCRxBezA3181tLJCgGAbyR0OQnn052s+jOjSj7Tit5MLfSHqKShZPHbnw
D/LUuZhZvpYpAhkxVN0lMVBmk62xB9mAVKPBiwjndKeeVNbrsHVA9+Bw5M8vp1SB4QFW/aHNFEqU
t76oODYBYrGyz+618dLaJjqi/qZH/+0x7NCK7LQS5aEBfPldasdrNUpgrjIzmxOT/Q6kGcIn1Nmw
mEogLnudYu7k8FSbybkheXobnSYPHo4SQeZE3ik/WvMb5LeNPQ0nu/1smHF7GwNyONwCsl97qfdb
gBl/twJj3HtFMgtP6uMBSsh48DyjX8da9EW2Pvr/aFplkyp3sjNK7bOK9tVeCw5m2Shnnl7mpZ43
FYXVhWDGtgMHGCgonHn8Ip09LH+266nd56wd0zYwL3IjD+ZMU4kWU4LaxANlzRiz0ixkptbhK0wy
cTsGVXFB9x+urO62r+CxnuVKehhfmkmLvwPeTxfq2LTnjNzmgiIJPmZIH79VTMGXlRmH+x4RudfZ
iXzuBkXa7aJcyiL01ZtaFu+NUvgXwJfpRR5tIWKD8a7mX2IV21MT1sizYRfmKobmi3BB5Rw8nTfh
lOrNUx6gJJvoTvsd9d6sVayrq5sPmpVOwwOcN4omVlsunCHEMdC0kM1plfBxCMPCIkEsDqOuxNsS
bff+y2zUxqz9OCEreYQTRYI6dp+MrmNqP+kTeiekHY+ZV+LeJXdhhLmbVPgo0TLwT6PzaaYG2PVI
DmWJEObz7foyI/jRbldlP683G2Sjm9SP8loclWBAbwvjWyEv1Upt3iryfySAau0xyHCjV3vnmbxL
SsbPrNbIyAYPqtEhoFbmD8gXBGRZVeGdXZM8nM2Y7EJ9eo0FjHFSUCUhY8JBeVQhh82VvpN93jyg
Rw36HE7l3s4rB6BBzL8ic7HbqexqqLf14KgAMjmN3FSh+KF04FmpWsbOAqMB7KbJdG9xTbfOvqpE
zixOsQAFG9zfYtB91/em5j7cmsxqzLOASr2q4Czf8bg1z9bA/yT00WfwmzbuF1xM/X6srJXXo5ee
oBJ3kns4Lhf1fKn1+yk3V1YYJWiJ/oq5tf/VsIxBHzo8GYX57DtNvW3MtoLdhZSOvOVbDMzH265s
VwCswGT9NSxv+I/7X4bEnCqD8LJJdKU6kNcrAaUDZz/URQP+QO7+2U6MwkeHc46C0Yzk+mzXqgNZ
iIJslY1kznvDdt2FIaJu3U4lWNp5UeRYPQt5ATRZWL04tTLGmmPCsP0Zc6spzpXJOW40bHEC0qHv
h2Y6ZxCXR+yUWwNSMwCPqCKDf+s0eQqv+Fn7O/meKFLoYp3l38tWZjAVMJE2uA2aJRcSFezDx41Q
tINzJ/oZzzrfQHLgdhchv4e4OKbR85rKhYOL7UoyF9XbNvrKGGB9WNEs6Rs72CQj73DH86zbfAvx
O/WOyrC7lxMrxVHWSjhaV9QVogff6K5yqlfBStJr5OPAaytrubQAJGDGivkmgDiRrKI7Bsb7uWw3
Imust6zSrI2HgmOjj929TLMaLvBrGz2arUzvWkh+LGybqvwageIsXJaz6YgZooK8kOnkSBTBoYvq
7W3Nm/zVlINBZeF7M2jNrhbdN7ho/Y/gCiPY/NFqyhe7t/IXm2X7slWy8hwrgc28RcF+vWQKrrk4
JZBPdT65mUDILs53BeLDmc8DHYY6aQW4v8jds4hABQ6v6oWpZeFGz28lV9fstLUXkuyTFdaidox9
r+IuI5tx5bv4dI4HWbuVFdmi/gpsqLjK8bFJvjCx6W7l2TwSOmsx5LHlYEbuvs1Z18gs1+zPEWLD
8KXuHAcydZYdo7T17xWWW7c8WAi/JXCn/yQimiOEB5hDnqMtY+XeybDZ/PUp/3lEOKWrSh/Spyj3
AfuQL0ZkTnNfFRvt38movCOPOErqBnXAPvZeNco8W+px3WoSg/faFNOPNPfgsZLTeDCF8SSjcJts
1lDiR/CkHJRwE1WkAa7IwtUQKpnTBQP9YYsAJzAHnHjnsKo94uPqvqABPexKwZrbg80Qk8cG4195
d4rnhA8OsMlrMNj2Mhj6fh2gjnZlIhvdR3WDxBItGYFqxbdMmdIjmkbj1VNMZ9NpEQYbcwRKP9WV
xc98KhntRwBpI+GkW9msSqALgGDCxe3T5mNM00bOpe7vZVekuPna17NoJZv4dY6XXEtvLfkZrmqy
AkxzUgXzN1CwdN7Jv+fjlCFLorDR1zZr8NfSI704TkX5MrWkpSZMN/naMRTZyYouVEkggyDGcoKP
4G8TkvP4e4v+0Cga+Nw2bu5dzXdWcFZUxL1RXE4rLX8O48AFR2+mb0bqvFuu0r3DANwrqNKGCySO
ohEOGlybYKnYofd96pQHdzSbL8j4VQvVhG9tsAbfYfXU7Zn0ekuZU1dz3MuCrnrOmDfu7Zp0t8yp
w7jbt3O/Zdbdnr/AW8o10a/4wGyeyxFJMexHpqsT9nh/uwZlQ1WrcUetqyXINO8iR92sNgEZ5cAa
E3u6VnWvnrjurmbuCRT3OuvVS0rvKGNZvGFlPepiqWD3AnNVmA8JZiK3WN20/MXAQnUXUuu8+hRI
FpkWv2WmOb525qeAZfpLSTXnGCXo88uyleBdvVTRutj/FdX4IsN3zWuQhUR0RXaTd8duAnAUQsSx
Mpdk4Beo/de8S5vXRENmHrGc6VFYibsyEXs6UcePd1qBapLjUfeEOYWnEKXyx6hA9woQpfliO9qP
SVXLb2MXrIBGUmzQXYAWoRl8d4vpaxCYLbIc3DMWdgjoB7xBVEh28zW3QuPPeXML/wRd3rsmUzUd
myiGEjf350yDF60SNeccn3cYtuSN2nlAF6yLdQdzLwRExLOfosBOseCtjL1inQxFvpXHax4JWa9A
ASvIt1oPTbDmvfM6zXupUwevLkyqRVAqyovci+e+/8Y4+Wm9hxlwAS+dWl9Qb/+HP7J3672u+ugt
zbVYF/zpPnUhicYw7tI7Npg1Z0O96TKEj+76AKXZMRYXWZE1rDLfVxozmls0822SVGFVb+Sw3Pw6
IitTe9Ma0XDXaJR0IcqTt58XnXJtGZXjGbieeZJdqMM4W+NXhOxLM/UWIeP/OIeMyP+K+DhHNfWf
4XXvZUVTVjrxKx7vVKeBxzhXOWVfg/ZqWjTGSXZFftjfu6jlfFRGa6OAt6BaObKGWnsw1eDlo+qs
xN2mdL30aBRWfbbmjaxGz/2ByDPWKMxKFnK0dppbnwxzekfbAZN/BrYIO8WN0tWUMlPLDPLZsu9j
YzV2xzu8ZLZL7MfmI1Z0qBqGpbb96PoIS9FtC6ZYg1kYqkq67cquuJcJXLnnwqnZN0N2+qN/mMPk
oGBQxtfAZbwKI5yP0F8BMvyj/++nlkcbkSiPAaIiRVPzo1BOevfHAam4qiQHNzcN1fqr2fTdrSkn
XcWkxicV8kVTKyjWtRVAETd+lJvQLO11X2GN9tEXu1hSZk0K7f9X3Hx4VPqglWf1GCvGh6M/TZN6
+qja9/iynOGyshL+q/+j3P6r/6PUL+eHsr+v9VPfuua+jylucFPdO/PGTir/3mzRgPInjGR/dcn+
pMvhPCKkvZIDaplC6ba0EhEAq/sq+4zEEEcj8NbIA3dPVL4rFtVPIdnlJxDxX1naJic5VHdRudRG
19zIZtLFxTZ1Jv9ONgGKWidY2C+yFY8jvpZ9d5+NOA0FCV44GeqVIRqhx76NrHPazop+pRZ+LRv7
IVP68Hm0AxdFMcNY63rgvs5HmkaSY3I+QKaaUd+apeMe41rfzBkR3jcOSIh5T8X3dZuk2KPMUcxp
QEHKvl+x8vBeQZ0YaqO7YZ7srOusBzeUUxWqdQeVaG8CFWEZfbudktY7yxEtoJAUYOA9h+FVRBge
tJ8R/7e25oiyyMLRs4LMtVdveFAhiojcA+UBDUMxSiazBdVQ3CugixUeN6fOx6qmbU13o9noYqSO
b9w2FqTnXWIppMj+1t9ks2EW8EIzrl0NgwVTwAssIVRhkYqAc4eFnNKKo434NOSjFtfoIMEDqo++
F6oTfAlC79s/7wD0Db8MpvLbEKoDoISC/8vYeS03jmxZ9IsQkfDAKwl6UqJ8SS8IqaSC9y6Br58F
qKarb9+OiXlREIaURBKJzHP23iuRhO9+xUtvwrHlShBjdaMGffzUF+1mnFsYtWuQECOk76X8UV5Q
NvmJlfYpKK3sKwjG7wd/7fnvB/9yjk+wFyQVd8jzxxa356OT4S/LCHVctiKHOhoLseaQJHb2GBOp
vauEkc/wtoyvqjnckIVIaUqVRyPsiJRXZIort/HPRVT7h8bJh31lV8ZNbSjQOm05PnLP1VY6eSLv
ZkTfVVVtqtXDXdyN7a9E114GCrE/lA7cUegG7T1YlHSbAk/ThKIgz0D9korqq3daeus1OQGEZzTX
ElvZOTcUd70cCCLIEnpGOn7sw1RrWEG6xD+/oqpeLScksnPwl1rJCS5jzNAJTg8aX7eJNUVgTuBR
MIj/elQ4lXoN4cT863nh/Nx4Pvp/nxfI8tYgNQYQTBUdiaWBAVcN/j1ETrFq1Mz+bOB6VUn3hYkK
P0bZQ9SNSEis6kw/0kVNbuqpoWYC3+BHrOW3y7lMWU5dK8ZXrGskL8eleyMKoq/TysZy3PSPGV1X
rvxgpkyY/WM3qKaXDkG0W476hRIcBGCS9XJUDgRCVM50TQ2+2+twiKDETM59Kaz+rOrwuFuCvsZG
1i/9WOd7HyvfdjIlih3xkbRa/V7rZr/hn4mOfeHWj75a3Cukbb8LUzbrofZt0kiEeisqnNLufCBw
x6+EevE91Cxy94UcvO8X4hdZQTdcUQJ+xBLCY0h1/r5AZO0Rc/f7UTEoxX2QkAu0PPrH0f/vefH8
yvTKeOWBSPNCoVHq22H/MObFe6+3w3nZQnLh7hSzN4Exc5AyTP9Adm7j+BHhn+yZeismbaCYUxXY
jJs4vShV+rxs5djsDjIlEicyiGWK0zcXf/bOJKCJsasnmff3bpFN045EunSHy/jP7uXs/9itAXrc
4AWC38lncJ0wi5y1or4oRjJeHYJ5ACC59VWIlKI0EnHctRrwUcWMDW95Ru4kX20fJEyOqV7zJdS2
ZGZRuUNqcvnetzysc2fuswKLnY8uW6N0eEYZ5z9MJ3a3pRMUtKnL4qSJIcBdNW+3SzjrPw8RYWB4
VKDHVeWI8Pepf05aHql1N2zVsv2Z5vpwiZauK40IIlyLPN0Oc7t2OZKDGh0ZSNn+c/hvz1keLj/+
HCZTwgRSDvioS6PeMj1SwIJV34n4as4Bn8tnYSG3oMmsqdh//+MAo7G9srPm9wGtmm3f86fnRtxh
MVFrN1o4UXDwQxXBBLkjHXno+Kqnjq9KR+5W/JA5WCzHsj5liOjKm06Bba8VzT6OMh0WlKo+1mMn
b8j0egjmrbyu5WOygyyvPi47ZGJBKWV8XXZRtCCCoBYW9yLOBvwAKCUflc1yNNQS9TDqKRnPphlc
DMt5DzpD3LfyZ1/oxV1dJep91sc5pTg42Mux5QeNXrxoyZCdyvmU2MexWwb97XJw2aVBFPOqJpPb
5UV0owopIUZn6K9h3pUvqa1qN73Kwl0OU/HSVWLaV5hJveVoTX3SKwFsHJajIshfE6OxbqUeTUSZ
bA1CZw+/30aC3AdvcrkFNzHpY+Osl6WskF27SGZX1wnesLvHxwikEGqUv84Llu3lRKfxX/GjxMfl
ucvTiGkJ9p25aY2ENl+T4EmMp+hZ95tj0A81QUtK4Al/Gs6SesQd0jZKXPMB0pGJBzdd7drXwj2T
m4WBcT5AyfYcJuTv886Wh1Yvoq0Y2ubd+ZFYHa0gClZbh+Fi3+OC+C44Cmf02ji23jsUpU74kZRE
Qw6J4xwpk8X3puDfjZs6+rBVUgAJmhlYefsYudscBV1uZns9I6jho04nwvRihej8SH1cfqiD4VGT
0u+K2awR459Z0XbIz8vB1iUWLUhri4A8jpooPneCuEdvOQpO2SFliaXgsjkGoryzCTkkJ7WDvyzh
6BWTcavkJH4Hg5NsbXgtYKHmnfARLnpitSTDskVunnFLvER2seaqX4rekFZP1+4cHxvJn1OcljCF
zFJhyWY4LNsoyX5WVvtgJ72GfFlvdpRE9T2pzf3DnzNwkj4wef2vM0iXCFZmk1Oxyfb4fmgLDdls
AYfZsUHaRV2zq/Nim08NeDG1UPd2U9LzWJRSITr5fS8GsSKmDnnQn20GhfoukVlzp1cNSQ/ULRIF
lMZSM7IJ+gijTn1JWdHs81Ljs5j1nHk0x6ISZENkGdPm+fxlP8jo7/1/zgfx/U56q8HAQXLlY+KA
dkpmXWTIELHTxqHf1HN/u4UVso5TVDZQC4oX1eEyFl3ItWwnT4FBCue8W6+D8cLdv0GKoc75Puiv
LcrJGxch0SaklUvYAO29wDDulzX2cjCRgPb+8+CyRE/QJG78CHMEQTn9VJ7TVDXvbb1/WQr8ekIi
CAuB6ns/pc2/7YdvWu/sVn0nUqm8GVWtJAjBit+aibX2LCUaA+O9czr1yehgBQSsxk+CxCYut0Jd
W7pvPxpuuP2eJ08Uz4UbRZthnh6TPN0TWWBmN62pbggFGO/7ioA+DIP36uz4zVDHLVvfRkK2gjx0
7uMQoSsWzAA+ro1QfxLlz2EAodOU/hdclVedpunLFOKK7+vGIl8HsYyaudHOsMLsPoEprij+pTWK
5oGB6sbJNPhWoVJvXTFZu2WzVLnR1UrwzCzYPSUon9fDrG5AeW5AsFOyExKWbeT2xDAaxeeigYp9
anB0ntJLWiXmnZJ23/uTgZwlZhDpxRVEDv5e/GfmmNKusI+jJOdseSt1MuTaIvokczxaqx0xk2gU
7T03KkK58rG+R0urrrKsee2t1H3MKj7tyW9es0mMm6IzwpNupeXVqOASkppq7kRKQMn3jdZOjZJ1
LxFl37fk5c6qz15OM7Ou+PCqLWZEwxPSTYv1nHBiGaq8GwlT2sgS8dgdsV3tNdeDZ80lPEDVlea+
KjP3EtTGadlafhChYm9mkZ63bE5jGR2/TQA4VEjzR8Kvq4X/wqCboPex9PNUxuN51FCbua2qvRhR
f1XVzvqcT62C3fdSawxQJ2yV1vwq/Sm48EZE546MLMwrl8Rwg8uy+8+P2lYoOC4doc7GCm1ate/l
yDa2yzKJvInhWMak/UTzukhP++7eLJm5zyuqZW1VmCXc4Cq7LAunOTGKamwzY8GZRM8IeAktrF0x
sa3P6OtAKi4PbRCOe1bxrE4jb5lcQIEgRA3QzWFqLPky+uH3/lBOv/cD/JCAO0JPaVHQwthIj5be
hQ+GObyiPmPJOm/1aP2PpAiw0lw+or+OGvNRP3aVw3J0OTkju7AaDfVgLgI3BH2IsmZdmyJr6l7K
9JTPirY/+5dNny/OUfkeJ8IBVkzUJ5MnEqQxvlNzA1cda2+hNaWJDXlcGwiiLoFcZbmh/6rOU1PK
X0xcPpO0cZ6X57JeFERx3atoDkjgEfoHSvWNPSv+9bo5QUYRbwPrAJYrTXAfNgbLPlVLTtLV+vNo
FCEKYb08m0VM/wQCVUfp6V3C2o7QyME4JGlEDars0wlIEuROjw1ssISnVTp/o8xbOGm5eajTdKCu
1ImN77bug4wK0h3JKF2jeqtu6GA/9whg7+yoLW7baqgAdjIiMB0vPLfujKM5atpL434suzurNfeu
qNFjpZg8Nb0xkwvaS636MHAVrb97j2quBBsRqYQGYzwQuwaGykZlBff7uBYZ2dodEFQzKJNxF3TZ
YbGvRjYpaBpyVG/ZLDH7nSV+g9Vif2XSLe5j7obLweWHL6pbejAh3v+if4zJMVqbus9aJyw8m86H
dlBGA810q0J8c9KRfD6LQ4kfHNLGtc7LjbHN0/E2kTQU/rpNRp0lb2O8R993VlP0cjnjezOYj6Yc
XW6p//IaaZVj6OrzcruU5RzZSRhhAUmss1mGGB9JX8lSq3jbdik5rNJpCTWr7tVZwDzNP6JZ1Lxs
ZqT9HZy2uK9S7e/7v8/okw8D0wcZ9wwMyw+rMZmRuAaoiASpuLcMEMtQ8eecFlDAwFQ+d9aENsDC
m59NrkYIEnrRGNG1E5swz5NDovqPy1/E9Aw5eJAq8SFi358/cDn6/acqzg8iYJp1T/Q3va65WrZU
xMDjITQVdkYmPgWyKjLdWy7h8NaimfinspanLO+X5w6lQZ7uXGYC8JIfyibL5aUDprZutBr9LSk1
zWoolO6kkvxTRIYCYApzHfHzwe3yyJ0f2aJpua/9775/Oy8NmoDAJ/H+j3OXV3Ln5//jNZdX/8cr
zfL2TYOOsKqb9JjnhflUGO5+6fJbY5VsSpbNR1Y5f9tvWkmyaZQw3HZm2DERxaa0mI80K7FrWCps
530SjIdlL3Wla2GABw5MCqtLegBTaRpM5V4p69/ti2lCo9PDCf7HGctEaHnSnzPU7C2zuwxBWaQ0
3Qk6G1SzaH5fv9/d5cIRLXBGEzXl77e8tvuCWoC5X0QlmhHLUzBRVpCSpem30AQfvhybX4xmEH8L
uNqtGt4QHnszzlp2JkbyoNIaI0oIpXuFlxGGOALsZVNz4QCWinM/9m5FLmkjt4kakdow2vbagVHs
AcAILsuP5cDyiPRXhqlKR4fAympZJ/l4wrdhTWbhsq+dDyyPDH3a6qoWX8iQHsDXCWeDWrNdkaNP
Q710gMS1eXFpSeA8SicYd0XYxXfRHA7lFKCvMhlckR0Zv6COrwXqop9uiBU7mPoVNUL9lMqBcgql
5f1Aw3cNC4xyyrzPyj/4jTEBKWxwkcCAJmFvW2kO59c2YXLliAh8Pjj/GK02XMWFrp+qWkNPFkeX
2nLMQ29QdCNVPnwgwjbEC2C+xDhozlklw4c/Z/S6hXCyC1ADl2TKL0dj5Ft9oW0AZVT7AMnYa5Ui
64R5xe0qr9AAUqNf9ksthiVFpPmNIjs4MkZyD7i7ek1Zzn4/vZw3yfH759OX/X+e7qszhuZ/ny7I
y96k8283gTOv9USZtoR6Ope6ManXh+2D3hKNTPgr6s95//Jo2WfCjSfRshh2y4HWDZm8qanzVsPp
22lZqJwUptsnjLgpkRwtVGxQm9/7lgPLj3/bV7oVNc1lJQp8KRsGksSnxtH2OI93UdL2JBF3pb9m
3OtP/oAL4Mlq3f04Vpe6I6ocT9/bYLWoANS6v6lY4x7tpKq2BcSMpyKsfza5Yn7Op5YBxEnbD8/S
J4+EVrNrnmIifdf5NPTe33Yasi9+H29AgLFkd8dsL7qIgrBavES5Fa8w+LY3hhGVL0F6Y0da/pyb
KqmqSvyy7J1wjh6M1gevPD8ns6tgQ+xgs9dDPdz7vp16ldPCGCum6RjzC36YcInKrHjpE3IWRT5D
zObdXJzElujpIfDTB3p+SNAHlqVrvE0n8lD0W/wndPLHOvsZVhYRaUXypqEO30htHA854XSnDL0h
E91BtvTBeKi2yZeW6yRezFtlqfSZZ9tpcy7m7WXnspmO7ZXbvTc42o77ZIQspiWSMlR2Rmdlq95g
hY34eK+bd2QlPpv+DNws8yduYe3FUdQXk6nqybBJvgRPu3MxAqodnssqHJ5Ds9fWBqRginCYmABH
kNNratU2JoKhxYEC5gI6DPHsxP5/FlkS7SInuktUIh+FGTFW1Ew1GvMO7cptpGGEJCZvZTvkCbMA
rBDnZzuy86NTmw9YSZPgJk0BgAlJhzdx912hI5EzXVBFffeI5xwNT0phJAjcNziGFxLfrQldRN3i
syPyj8lfGkUPmU+MAWGFGz82y1WICHY95m528EMt9xzgYrnRPbpRz6KlwEkgyw1MDmOaJgzWCPVc
de8Gw4Ms/DP5/fj2CuBprtTTFfYlsOcKogpHsU6QV9I5q0Y7ajWd9lQni8BGsyuG8Ez+6TpRLEm2
X53saBDtg172L0ECagLatu0nNNXjGoBfBIBGyGOpJeKaVFr+ZPX6DyQVxZre2cH04y9HyZF8aY++
id7fGUXpZQlknN7HwINKZiWU97QV8NH6Nt1NCRjEINtmTPXuJKKSGbwqTURMaaUrp6CJPbRHpLuF
xJo0rX3XUM0wNJNE6LZ5LLjOPdnq5e2Y53d9bl6FQQSf4cfcfhQMqtGqbNxyPRbZyJwxgdoqSefM
E5Q4hS89eI6zmpC+oJYdmPCCMUqiV13c4RI+VC7vmdCYP1spLmVh4Cyd1OxZa0CxYCEkM4Q8XTeI
AALjLHRZ99VjbXEmiPNR/3IJpWQ5WBM8Pgunpt53vdHM7/3aOOvDI3P3X5FUblWSUt3Mfhwl+JyB
RZlNG7mSVUcsfkc8Q3FQCFu1RPmQhz06rqB4UzPlUahEJfabMBiigzRsVukUSuBDQ4bPuWm2TfgW
qyI6RA75N6qb74dQVlsi/zQCF3FY6+Y+tsYtcS/EUoSA1Un4bm5tCynLpJMprmj+1u3E5KUpvygX
3caIIWqF+A3DtN/jdL4Jubh5U6+tAahriPYBAvNVP8XlOlaJNLO1/kLb4IFW/NNIoXkVOu6nbjg4
y4Cmamr7q+Ur8JKGWQu6zjmq8ZjskEYUW+CvCeIwPdpQ8JDrIpCfxM21G/SdRGT5Fh2do1aSoqwZ
lKjtRitXusBGnU0vFMKyrU8xJ2jVipCey2jJxOutTKdayA6rE3ciMC92438q7gJgA+ElaB7EAWnQ
usBFnpugvg0vBu67g1h4tQuHInuDH49gxV5XWvA1bUxLMv8E1PhZyOrZUo3Hapi1Ygg2V6bPG9jo
FFhYUwUsKvmbQLe3YfWSjvvOd0Yi4ttjKehJmGenBaeXFGLvJsOFuRqdSEKsHge8MVTOTo7e9ju/
sEBl4BZwAi3bqKG7ol0fri27oV/uyktS6L+GMdz54r2zdGigU86rdO6q7bsv4Ef3geF89hps9FCX
q7IEklPF2oc2pV95izKQ3NsazTz/gNsTf4XNEr2B7ZlVQ0qxj2N1RPtEc/tO6/AlWhNlsHIqPUuD
2SkyvFP1ONJkwMFtBtWRrNZz7ZZcCjkRsMa4Hav6NJjx7AghlWsaH/FPvsK8ald1UF7jKMb4DADe
to137hsgFVjl2vXMRAvAllQm/rN+D9z0RzDqNkhJ5QH16n2LzrW4U9pE4J6Ql8mCSBjk/TlT/Fe/
KB+0YrBXRV5/WHU+bZ00es/aTTHBni/6FjSjJr6M7gd54mPVHVyH8rpDmddICWuxKOjjIQxIMtUr
vstwqkFSt82D6woIxjEC1KZL+QdxWhKrQbJ/aX5ZaUt2NgjedUAY4UZ3QpYCFQxLvbrPJHl2darF
GxUOJhJYucL7O3ghRCU7tD4jtNs7/9WaRuGVGcludmIdXTyBa9WAq+YQ8DvW0OYAf6E8Zl7a1Hw9
RCSgNnarQQBCRDvjrhJ9etPhPxiCaOjBchovj9qNoyYxkU5Fs/bR2mkIjjxZ1kSKyxncXRjPBrM5
uDmkszcZ4Tat3IRj8mEpwEUqUhVWZnJXc6PYmSHR7MEobu2pTvY/I2G/UzD82bHs37C0HcgR9uDK
cStLYLXTge3XudVcbXWA1q0j5yunEyIk1q+RIz1uH8VaymcynN2jTeEcchdXL6lMuzokV1ggH1jj
CwbGwhSWdQL0+Yy06gQXc3cdKpWE+DR46XmtO+wntyAaO6/v+AD0vD8pAAbANLtwgTN1M1LP2sCE
IwU2AEnOiBetDSyEx7Cu7glD9ndlYMq9ESl3WPYoCmK4ZgE0+3ikx9pevY3VjJndsJ30xsXloZtE
KmunIQbsKbE4KVNynyBb8L+UgUsA9vUmq4yBsCXjro2PVZC6a9yvw9ofuxtqE8qqsczHKWRc6RB0
gmqAPGNn6xE+FmABjTkL/tt2FOemjTDTgygHipzXyMel3vlbymBnC5wQN5/+yYybH2F1rMtW32is
xWBLtau0ZhnI/2iu5fRmGbqXy47bDQ0wO8AJhzThJkwgJ0BCaTGWFfW60tLPIooC8O5T7428dSPA
jz0RcK/YlZ+x6AZ77rskVKHrG2IIxEzDdAUTsRHBmkbzmoIdWCsTvxhFxE0Svk9+zPxtEqR5t8Sq
R0HA2E8/u6Qh2A3hjnsGcc9N9MuqWaw4NPnMJgP0Rr1X8+3Aa6W4qV3ciDRDjS0rEYKMuclWkTpc
it6e2Z/xnVYwnxLDU6JXCIobAmrReE6kAF8Kd7wbct3e+a5yDtrKvDb1Ph4NYiARhRpt/kxBeV4U
JkwoenSBNQZXXWtXvW1WayORLgGYursH4HwRynNkRWfgKHNadZsfDbyx8BjFY98r7rYR4TPCf32v
l7tOBPWussKPCtHvqsjaZGeQ+eAkcIRayMhANojY2jkkBniZ0vEqRXqQ+xQhw/wtY0LO/IzAW1Yq
N0AY5uDR6o2W2S8rT/dqVRzR8K7SSQA97LSfeVHuVSt/ix0kOXaPPsjQGanUemtH/tWKi680vSuZ
Em+T2MJWZ443SmNXm07t7yoN21CvBemqDCEg0TfGcMq6wpOu2KJYwF9MJJ7n9Gh8eglEoJiazZgH
49YHqaGY/kVPDRLQC/r5diIfdPT63jT6ULeUL8MswrXW0gzIqHRZ3UOdQHdN9V85iMZj9tYo8VMS
BsJjCYIsRJNX32iv/cwHASJ40DUER/ZwGZ3SYs47XscwsTzDr6Z1W2OMU5mBMkXyZ3CVju5qAMoi
kTEzoqIG4YbncBHTxSOvXJDk2JQveAgJBdHnqJjB2eZiH6k1QaLWehAuK3OnC7dDyrheyfahrUBJ
moPyNMxcE1KEwf8ECdLhQUUwoX3AhpfbvCLJPCFuaBo3SQEQI7L5lyYgQ6Vi/nQDQoLCVtJRCMW1
SaCPppNdXqdQ5J5ZJLt4VI2bYah2cWkmG/jfnTeYBcjNIOvXTutOHgmfr6lbbwZhGD8qwz1UYwcs
mIxEL/MLMIrOu9J2b2qUfoRp+FQzXQDxJ696mKJki4HSq6REFNCjgtikMsEtuh+1p25kJMKKdqOX
lb8KSIFe25TJd6mVaat0gCCqNVZ8JV+QaAf6UXp36xoWvqioXIcG7e8w1RKvtdpbh4j6ilACSqEE
XxjDmgVS6JldnJC1DYVADsZzZt5kxGDF8tVM/LvYEZqX48zPKVVsdP8lJfl2U2X2nerDy4RLA+9e
Zb6XSZ+rCRkfxtlK4zLS7wiiRFxAlCQpVFpeeR09Wmaa6bulm/GKHPZ+Y8VttnExRHCBoJCxJ+Iv
cipNWFcDj1yGlsRzN54vu/KQjCSEDpqn94l69Jv84qT5bMRuS9wX6JYqhxHZHeMcPNzwI+hNGOKV
gjLGfVN9urhYnMjTsinHhuVhTKnpOLVXJhb6VZQ1EnXgyW3iU5A7E3c7XJ4tiPIwbrZmqZmQKNQd
YfwpAL+xPLVgNhEWDkFxHoL6g7lIu1drOW6JOaRXnroEuscqcZUy8MyU1JtOpwnRWjeDNouX6sSr
QuZkfqJxQ5pJjW5PEq31UCXaNoyARJMaM24JeZv2bWbHqIaSB9vGl6KbI10BTcHj3FB2aZRio466
2OjNtHfKmvvnRNp/Xwh8wwDb7d699Fr1iMkZCaj4MDWLS6mg9eOSU0uu15tPOC4Lvsz3hBYgFwRk
QwR887Mf/NvIbfIfiS72YBJyL7aa1Jt1i5qCkbkZ6n2WZmRIxi8NyUQrFgjhJjcMikQRJIg8hmWN
0cFm2dBTaF370ftwHmBwb4indXdG1a+xVFprroiBaR18ZoXg/yjAvuQkT4VZqWD8uI4DaqMbJduM
k823wbK1G+iLD7n0oFNLgtAmiwplOaxgVcTrwsVyNmonuGfGQToRfD7m310PHbEAQrNuEzw2SqiS
OGe/TyRL7BSjdB5KeiB0em5EHyikyfQzzc+y8IjdqlP1pqnddrLGL/qu2AvI9gTTw2K0cbXwUHRf
le//VHBMPfpG8NxW/DeOLPaRLn9YhV9gGKdSAvSAKq8G3Af5NGk9uUQQ1dqQE5VyT7zHoy/0knyl
R0pFkLRJLnoYet4WTJuan+65fyue4mwoytM2GRlPNT5CO2muWtcUW8N1fqEXxtxo588oKs0dwOe7
yM2mDcDq21zXBzpcMl9HSbqLW01sS+ihtHRKvnd0Fmk5lSUrO1vANkv4hAbdyHeQ1a8IAfqz1ibr
2h8nT0UM6KWK2JdDbFPvpXnLJZeXaNkdgwVM3KGGiBTtpMUjI6VJhUtLDtB1r2FIWdcw8nXc8uaL
sDVWtLJTBBQxQAvFKjeFpj6mbtBvSkPcGKrKksEw9qVspjXjifQyd2Qg0bq3Sg1vK4K7V6oIyQlU
9fc0q+OzH8Z8hhbtT2DjrGJiZttOYRw1bXgqacrNnwPLAhLAubb8myllgISYjCiytR+59d2bauBs
bH/Od/qRE+5LiECtHdFAipXE/wqR6jltzZ8Gqre1I2DBFibkqKKNzlHItzHIb03VuGbZDGRRc0HD
wfhkvB49CaMQNRdwts5Q8G+qW780fqhaLfZWP74bGX/pMBnWNsssxhlj9Kx6mrZxYb3hrN/WSZOd
soAJUDN81BEW/BE0sq4H3Y205L16J6TFJJBlgJbBpi2Q+5a9465McjJWTq0/DMo8JAQNrDMJ9tbS
9WZtt4QHRQ5z95T4wdgMZ94sBSjkoBnkkWweGC+pU/sw7Efa5mLjgvDzC+7Apu/262oOJQn7s9lV
cmulGlccAcpx96FFdr4LE/J2CbImUg5DTx4QTwHfcaUEt4Xau14eZzdR7RKLbdjjKhy4/2NHuNI5
cfd5Xf7sIzhBESnVOWEjR8XXrLOisa5Rge1x14G6nWkjZJjwmtjVx+CkWLIbKzj6st4n4VNl9vo6
cqHjOgJVRmsftQiiNtBX5K79HOtMVB1VIsi7zU7k9AjMVu+5LSCfNhIqJu7RD+W97GbYSA8ko9OK
eDW6tntA6XPIJxzUSEfOEP3uGXLSqcLUNfGmyDE7Zvow7rWO/VUf3yfKkJ6aSr4TfRgd86FRUUxk
50AGOUOli8JcwsMtGeUm7gfrWgo6Ik0DWJfRD19ttJMNoB9jpFSpWsmKFYDtKYgC4FyUZpo/QHxc
K3Ba+bZFXuzmhae2iEw1OtcODtada9o2Ykn/pWuoDJQudbSGhceqJITEmZedaWAiYxxZ/IZxdis3
WXdsKd94SR7FICSrjF5UjZRgqmAd9u2zLRLbQ6DU7MOs+0yUccUkBMerHJSdzTJ7o0eM/vYUdrAn
uVlPUaSuFbwKqgzVA/b6cmPAMcGqsDEN9rgR4w4DKUanlCJGHACVaIgz5WtPUIFlblj6ihMg48GG
cI2Zzad9vBe47Vyda0tnUU0ckX0k4n/cj1KgfCJ+PRCRsrW50od2p7D69aLQJV08Nh/0uSNaoaUB
k2pS3LXKazShTxe2G22tMY68ZAj3yL7mem/qnuru05lGMH3+dMl1k+hE/Rl867sNeqZImfIYwQQL
rKJGWlW4GwvuJKFNvoDQSMM2YFb7PS3gNHKatfC71FNid+1WHdQPjVp3FIav0taHo+NM+6miFJUh
cWjiAU4PIx8i7NTZVpEh4ReETPtj9PTcD9UN8Vq9Tmxmeq6bWF8BkEUXpDK3F6n0nJGxOXYfgtiP
Tw4Zl04Bnh7POtUwLhZk0dYuarCLllGMI5jvS+bKbWbUj2WpRytaFc+4sirCgwSF/vqSYKzzameV
S5g4MUFX69rgVpZGBeHtH3YrJ4hUlcRkiWHQGj/F0PPe6/2vAZBQFfonbr2NNzktbMGAogCZdqty
LPO1m7qvuXD5RERUeLVfPgWOS2yNjeCo6JiChSayNa07ihrSMqYn0OL2C61smgaD7aHos6CEYmIi
HMhrR5Pbc5q9Okit3f7BzMRXlRgJJSpoB30k92VauxQ9k02gKGvbKl41q8dHY8VrhoJoO7TFQDxB
gbjMwire2qwQUJkpxFimLHwteqmz6f5nXKQzQn5uCzXabYgh2E3tN2mIN8WYoEWM01Xr65dIWkzk
K/PViuunGZZCaGKyaiSZqBhqyZCKYNFhCEVPTRCvjjpSG9ptROsGhahzS3a+uo1xLVGaOBZO3W+D
diq8yqqOqcGoFCXdqY5DmnIF7yTrsVXiZlzKw4a68ZkcvIvG4iqjgzgMNxDTt75Lsdpq6icrAGbX
TYxRgxMxxiHn91qdZcTkapcJlRHaSgZOROVK2YHKbWyvzgHRTICmhdI9NI0RrKfBzNZAY+4xYX/2
R72AFU0mGhkvQKELMlPdjJwf34HcywpRUkvyuYvwgWKe0MpD3Q5HJWNAt4wQkq1a/Mr1clvoQ7yD
YHALLvhniG/kENjawSrQOCF8XEct9N3UVr60/uiEOzR1L0LNkn083AsTWtwQdfnOCECEl/m2aInR
9COxK03hRTEK0CzIdXTU5i7FOcs0gTfA0tUPVsPqHogNLkv9vkzzt2hqOgLh/Q8KT9rGqpK924Ws
CQYAfQHN9IOi5J4uykuA7HBSGZ+relPzsYPT8A0uPO73eoHCWAFMGqrNj9yoEeqI3pvQJuiy/lQB
ULOsrU9omMEyMRXpkeyuoc5Na913iDKy+GI5Opwj+4KsstyzEt0KPuB1jiyXGpHy2I4ZXSN/PPdu
ttHcahsm06umuyripDc6CWu7uUER+D88nddy6lqzhZ9IVcrhlmCMcc74RoWMUc5ZT3++Zv37XOzy
NguDNDVnx9FjgJVPlHeYZaVeUK8tRp7XoPYoXFvFY+iirtd7fwWzE+te6pzqROek1UidPJCWXlI9
q/2DuWjZ7VTXfwjezg0YmA7IUdYffVdz9lE3rpHWKDjoLjqCS3gBKD6sluleR8x4VxvNuNUHiPSm
stlN7jv8Oqgjm/Z3rgOIQox2Q7oOge50rlSqyMVS7fWcRvDIifDtPDq0hv1e+Zi8YvlrkVDegvVY
qOai3hbmd1Xnaa/64KJd6iPG3qfGZrTXFSySK73F2w9zT5dTJy3pl63ibcHSq3cdcYkLtEGpiLrh
nPo1TVS5R9VlEREtmwURmbKRykluKLv1adVoVo/+7WiXe4bDy7UCZJ3DnAM44buRbR0Pelcj1oI2
AqUC/KKlXLL8wWrycjfqFL9igtDF7tO7xWUapmwJYRujosY4AolNFhikGNapafdt7MQsmSfp/mg7
vjlu78FBHz6CKOXYYk6pBpbroUZy2kwJHVxHCbSIjBAOXgUhEns9UfJKi9uCAtw2hQ3VZaQSvC6s
BnRRN9bgUHBph1vboA5SxG8WRQbSp3nVjU66URtIujM6zOi9zihX5XSZqorCk5Kc8mj21vo8NYhp
OBzxCAFIqikbkMcIuTJ6BKEeXLH5uSlR6wtDB27YhRqmCgp5pZVo0lSwykqKrvnDLbRE/YqJ8Hca
PEwMxr/9TYGgZoRPKMeDOsm2JTCLEdjGKvewMBevTdies8m1NhXi7+GIMlaZ2A/4t2jjgGdF6iBd
I/54r4dFsU3jirpS+WQOgonv8I7ZqK5byghq04ioshWtIHS4Q2/yroNnP6/qBnr75c50oeIWn7Qm
m/nIteUB4VyKGYmVbQfDve9dZ+u72Z7JszUqcuGh7esZPEEFN0gNKNCx4g9Lj+e1phX9jZVGbwgP
HMjXUNzLWcomnk+kUAzGIxEdk12vknZ4KVAYXxWW+lIpHG1/6m6GETl4+LV9emmJU9zRNoHNyOfi
CvTuVx2zc3ZFpZay3LQCzRav8yF6jogMV2nBAKM3ZUHmj39aTrzV6OZ7CdlVAgvwJhnnZ5wezzxJ
4hvX1hGmHpQ18rIPg1N+diKCAickRAMQEGC/LrMWPurWOkV+mh5xu+5Q8YvH8r0C6eRFW2vohm2G
xOsB+aGHzHsJTe+viSdBe6Y/KJ8/JJO+tkm4axVtJit2UFpRTpCPjusipYnXtkSFSHR32mRDzkp7
w1zC17pEPbHWnxboTXLfRSzjTY2QtyQ7+JTPsJz+Y0D+/QCEzG2yH0CyO5SjAlhWLeyluwHS+gCL
EkRWavpJS/uO9oq7TnR/pNjo/npLf5Pp7ds0xLvSJ7g3zYVBlhFnSnrHVuzXii/DLFr8A8iJlj5P
fTL3SUN7MY/nZW03LgkU5bwVmtBopSPQCNSJ01KSiebV/Uyj/E6cQOehZWMc0UZmUMGE3dqYSya0
s32uFI88TXXdUWMCSUdbZRyis2aYOxVBD5cs3TWOCCLfN2nytagc+d6pn0ZrmlcEWWeoYWllacw4
22P50lVduXajStm0bE4Vibt1rHreDbCyn37R7pj4g/I1+4LqF9PXE41WDPGoGlGjaiqrmKZQ2efm
3i6iR6Of6ntfGUjRE1ECj/xb3+LKGQtDvdy3yu3cJ+3aRa0S2D/2gO4e6dOjOYTTerIK6rP5AeYo
rys0ZjlxD3ah3WgN/fhkBLo0VHG0MQwDk04gs11Gpis1oLPo21zKz8LIP3KdUlCcAiILzYeYbET1
iShdDf8cWdF958GubQQTlKDrWDfhqY450nNWb+kjrAbfAQPWf+XmknKcNBPMEBe/wAIVywgH8OwT
MXOElCU0WK0XTVQhp5u+RMpAofsPnALIOEd42cNBiM3oZ9AJ3X0zJo+LxdDH9XjG2rfvqEym0Ixo
imgfWdj0wdfuGbgRUYB2Y3rLfQLD1Rrc3WoZltcsf/eHyXyFJWbDgIO7hryd+FuLXnvLhc2fDDFr
qeYkwJ87q97XDROVZT48oJQ6SpgPOj52jFXjFHuNlK6pyL40dE3WfQSDE4JvJK5sxHxpfmxIuyYR
TejcbutAB1MR13VQX5SmpWzTztgVXren3PtM7/9viOzPKJzfzCr7cNVqTyn8z1HLp7E2GEFzUnh+
ytrYNKm5ba03zXHSg2e3Tw1Sf3HSbPUJBPJiPygWg8FAGju6hpQ+POoScnipz5lNiuoZPRJIRLZz
XAUdKCQLNOAAwBwmXavZVnl+jppqB3w1/XHKUbxK8ZR2DnQBNnIysZEjbUaVLaLQ5GEL7WG8aZgP
2diwDq09FdfDLAbRbRoa1B8FDclwcN6YKbk2OGCnj9i5o/2IHjeF52548ruRpzNF9Tr0qi9qR1Qj
6RG3nnGHvtqnAkPFDJ0ykZH50JA+oXkxETO76oM9qcPaiaNqs0SvUAdTv/JmlIATUhlaxdZA2tcX
TxXYmEyQEm2oobqkR8g11qSwxWWG88SdqUpFNX4pNsxTLkykYEwJPfTzDBuwV5bp2pzB/ipWdjM7
nb7SF+o3RvWuKN1DEV4VWb0Xz6LwDitouzJt57Mv4se20jcAt/WbDpm9DYLxyQCsn1IMEQHMMwbZ
aRbuOxh5epf69pRmbwBi0EbmFtJpvB+K0t5oY/c2WCpMz2G5ypf4KUnp7CYulUOlbQEnoFIzxDbK
vXmxsxdGqnWj+tA1KgyQlw1e9zjnYBgSFwccuc15VENsp66DSJhvy9Ct1raaxTe5j/BjLgcVYc/a
WwLDtN7j4V6dYxSLLK+/HavkLe7Dm5jC7qpU+/Ng1s8D498rRNE2QhE3ov+B6hho9aho14uqc0Ym
BKQqdSGZcbV7xeyfVRfVQErr7w7TO3zMe5ec7Nhb1rU5JRgh7URH9S6rcaJDogNh6NQa1093MTQO
dlE99aYPiEat7moSTnqP7VbWFYsB4exo3Hh5eZk6YE1Fs/x0ure20uadjP+g5P6pNKNtHT17eupD
bw0Bdqc5jALBh1Uw2ZNMxZOHgBNEguvJzrINsqrPEptC++6uwi3cYsZkm7eTrpyWBM6cKf+eQD4O
E42qsaGN2UM81tQ1V+JSHa9V+1Vrm7uyG6ubK9/2vACsGqeeIIlCf+VYhMu+ynSsjoJomb+6YVrt
QsfE508LpWaqbZlhPHg6VNgaPDwIn6bUawiF85bnAsW0vjHtHtiqnZyGpStpWlBOzucGnlZ1CYB+
f2AV4RDqsormtPm7oPKFvrYVjC2qgS5VW4ipAyvtL/Xo4SH04Q06u/nWASK5rnrNXGleMEwVk0tp
7r630cMgXFVufhinGiMfUtbtk+zFHbl1+H6DdqS1N/rNs5Qlo768TYpq587+ZxFHP1qZnkmljRmo
HsNKLe11fRdSUe9gFYUkI1vDWmcypos7rSYKG9PkfVlZjiQczNoHJ4k+nPjJ800gWWZEL2dmii19
7Mxqb5RAVj3/I2H2YqXZkEWa8Lz2cHGjPQjfUqyuDRvecoiY7Q1IDJ/thRSvB4tnRsEDpNFb3Pp/
mIkLHYj3eDK2JhX8uS5udWNbZMDsNOeWYslUxfDPQCNZOOWhopLKVKuJDn1prbs2gUEWer3Ey6Ba
zJP3adHpABU/qoKllM028wATh3513+b1zi6GBx+6XQudXPKee0Zonxyz+/AAKyBlWTPJvGpbdEEo
bS81DTqzo23TUEyrfycXtv5IB0lH6wEFxjcfzQpgkQAeI+n8zNBPIAQQMT4c4zLSsw0SCOag9q9i
8MMvSKfjFGRM0XUfERg1KL/oWaPWtRKf4g7usYj1BvpDnIpHu3pMIM82KLSGnXlnU7nw0DdaGTZI
O9vvnyln0xfvHm31K/QyWsXUT6xlQYsxg8QtLDfAK9AoTio4X+h0Y+XXeobhLiBlnnoLK8Gc+3rW
4wCCPWYbnXLTKgoVgz4zSNcI66tZhx2hvEChsPez+DWtMA9d7MJ0QH45D+MGoCBKAYzHbWw3v2tL
Bh/du7GpE+hFTPqmXUW3FcRCM5fjNhSMIEXhnTfo27Yprf1Nr2CCNAXiXB+eMlWxUPcrGYIulheL
dhqIqNS5JU7bOdp8b5J0Z8u9Z5jxPvWMfTi3JIFeZGzorYIcqrt9mw1vBTkTjRYKIS71EqCdkL+F
AEM7b9ebzqe1kDYhCLMCEQ7OrVO+6qjP7oYuHFDd8Ixt2pfTth97bAoTOp3h6k9GTXPYpZqQD822
S0fzHmWkQkcsW0vYti5yExBmLGCkm13VMLuQDf6hMof20QbA5usJwm8R6NxW2Ywp4uhKo9wnaqOh
gIH78Buk0sI5YTPYSU4veABuxSCBA6eEUsCyzGAqk88xE8fAK1ZqQpl5QVUTOY6RoAVScfA+JcNu
7nB0cnr1Dve65vR/dqlLgzyNUDJQi7u277fxuIAB7Izsvc9j9gwlu6RXPSZv/E9gxJQxvI/YQNZM
G6FV9OsZWEt3ZGgKS6y0RCwMzFBjWM/a8tSUYIng81vpI4YlHV9qB2xmHibPY0nD0aUrZaKmnLCD
o5BkAWUrAYdTcXW77s0FMLDWOAqM7qIn2tUXtFk5+pXy4pkq1b++VLhHPmlMHkAUGsj4pQVowPii
ZtgYO41PsK65TmTu6KKQYpfocOfQm5sd1CWqsUscD/0YmrigR6OtCTC0KDZxurSbzPAfqoH0EZfX
LGfXVt3vzqC971jwakplbXQAUkw2ZyA07jJP29pzCJi0dDeLTY5Gq6SxDDhm0Nplxle97ZlrXCHp
cPFmN19VQ3WXxRD8jl19Y1bw0xNY6mtFg0zON/eMPDDBPZCqdJbRvcA39oQQ3DskQAEqX/YNEeja
qUFy5YNCDabFaqvFvK7HSOAO9YuimIdOOgF0GygTQA7EYF90Q0H4D/QOTGIVGh3I/5a2967bxjtS
D08AochqKNgY5nQGF0QaZd8WjktPTj2XtHTlp2UbzwJ161vI8Cc0Sxi6dUfa6PZ8KjM7mJLlRL+A
2od6o3Y0zl3ntaztoDDjQPGLgGFj0tf52Ziyb6UaLq7lHYd4Pqj4Zms2gplgA3Ht89x8KaPzZTf2
oVWwld181v3qmHba2XNT6Jk6bI9zbE3l12mGn6FCJKFrbzhxQRUNl6wcfuq2W6dT/Kzqzr4rgYLk
WQBlbiA/Yb47x/DKz/ZnrGunppzPlVMEbd28K9GFZMuu+5eois9jkwWpRIMqCLHxYiBWHGn8NPP7
DM8C0hozt5wbIwmUYbzMgH19k66kyBkkgbuEZ5+CXSmRfBeFqzpNqYR22XoplUcr9n/lj50FBWSP
qZ0UCv4RXmk8QBQNp4STQiA3nvU6D5CsA1xmvDMYK231M+DDlTqqH+0yneauuxh9+7DMDjDb/E9+
X3z1Owa1O5uBfESipF9m+eRn+nly+lPSVH9mSg9NgZfYGM9Qhp9gAnjIJHQr8kBei6ES7ZPiMdK8
X+gzgnoehbwqCFNJrt3nYkm/NCDaxXQimjr3lNbcWKfLqTP96fzKz6VnFnX0btRC2ctHaEV4oxr2
nVaZgTP3pw7OlaJ275J8ub43sb1fPXKAbpZEO+mt3mpfzvwEl/1R3mIYy6mlR0h08lpaXEk8nZCu
C2wb5KJ11ErvN+66H7lfDu0aocinogthvs0P/5aPBZ+M5Yzu6qVB8MZNT1pFz67Szx402X2/QMs8
XmKHphp6uByIU8wDpdV2mRUbqgQT37qc+yQ6w/waUrRiGDesnlBkDWiOANe3ByTU0G7lS5h2PUS5
t5OHJ3uhz9qvxTj+9zzlgS+L81nSNoZBfpUl00ub0YdmM8imkCcgf6p2OWCTcb+U/ZOFCt7171ki
pelPadLc1S0+QtgoWABZBLLOwFqOSWS+afyvlyUBFZrgfsrMX1nD3mcHOnK6832TV8clNYMi5TCH
Y/5Raxcof3+BWR0BWYIRC3deO98qSXlsRy1o2u5jsr6Bhb05PoPT3cpg9krXnuTZLiELywW0qOZ4
gXwDc7i0+efpoirUO/HzZrMh/usGRsYRQxzpXGQm4atBsRbdKJK4OkM+Tf5U/hv9KPBFNotr1fxf
+Zka42sxgj9PUkRPuUq5vbCFZy1Cw06NzmM0nwlLV4zmfPgKKrKhcV0ZuTgqkg8WBFtLil4Q+C1P
936BdwUQI11M3TwuynRuzLe5rD/iaMWqoALXqV+xPl2g5A90ne9X0gDg9W6egE8u0Z0W+5towlqN
WTAN2QGygI2hsJdhbh40G1Y0LQg5H/L1aK8E4ftoGj9WDDp1qR/86N+hogB10B3vs9FpWYVdeC7H
7kfurFU06VzulO7fiuhtf8kVbT1DwzdEXFaOFnpaWQ89lMjX1Uab4iILhYRMOaU/8hCvB4UD4/X5
dcma1vs1echjWTD3wxPpreOsJ8Q/CcTlLlMjnHGEIlemmb8Awj2nTXiWB+ywmUv0YxgPf6rGnhGx
eKuU6n00jpd2yYOkZWDF78ubpqSTNc8YhzJwZ+W3z57MuHgXF1ApBi4kPtY3YrkNc7zo1CRWeZah
OQbu2uOrGEwiEMDdOPnfYK/mGc4X7GjLvBK9xo2YMKNFvTlvT96yFwMnV5gk1WMSUhxmUcUkya13
UxoMxR5tj5PKw7VHzm2YEWvHb2YGLUhnYp1CzjdbvVrOaj+enWyb2/VnOs/kvNyPplmBktlbZHwO
TTddmG8NKB3jJIsEE3Y7+/mXyqIz7ETOP3cU1KKD2URnEydKySkwwVDJ0IhUoLCIjdmfZPU1pf4p
yrOaxqixWEfZIM3s/w53ugbqmN9its6kdr8+iZIDayzlX6tfzmIhxTzIz0RNAvn/aVsYL7Y2vl+9
ixi3oXWPV3+jas915n9W2B9xCtRHY637YULpJPtLvod+y40Wezs/ZCZ+gINumE7XP5WVkUvzmRAC
MPqCLQ5KNQvAlLy2zgf0z78gCo+oGD6WPSm8HgbwpGKImzvZYkmhnod8uhT5fjHVkzf5zCZwulN4
5frCuol3VpL+e6lJFEKy4q+tBj6K/pG8T06zL7ZqNprnBLRcpMVXH2FrtLPcH7Flyafl1N+yRyse
nyztXKufJFHeAwSJ50iH9hYq/hVqf7ehCUUcSyDezWEhxY7KLTpwPRenkYJG7YL+SDrjeL1zFMiY
y8CpsEl8JGnntxDB1ZydtvDomAM/k7Z8DNrVBMkZk7Wi1PvkAFmo/fEkNw9h46UMqYTF+WO5TOc0
5s6yeiKO6Fe6rjwvtv97fVEOLdRL4DvWrg/8mN0jL8mWI4F4VLWESwAadV2aqwnPim8tuqnH/mLA
8iDrN9RfVaK96eRKWuG/IBh/pgWPmLD/W401Lc3VPM2nWK5BjoJ8R0oRZUi0TV11N3Kx/32v7v+p
LvuGP1VVdScf43uatkoS9SFasM08HbfOILNNDkzQPNt859VAy4dfb0pvXrqehJ5V8CLcS+ssF6P7
MIR7Aj8tq5UOPAIqHqp+UrzsleGUVdOEn2Ij1Fi8mfMcMeonQYTs1joNz67zoarN63+nVT4lm+CR
NHpGpiEzAl0hz0Lerg79bTEnu9LTzo7JHu+OYld1sEeZWW8jzX7g0wOrYIP0UQCd3mdaamcxXBId
ApTSSHyzweFCzG00agfKGZ9atBer5SOr07ZfYvayJvlV3P8PtMRUyeE0svTOovctFtnX/z2JLiav
TkDo9Re3Kjh+cKWNivObQyaU9wlEMPFebIecnV6fH2PwAbJtap+oTUv/bOqdIQ/pv5doeja18Sjr
eL1rTf/0q5c+S5gOsu9l+2d8UjGmX77yooRmQIx7deRUbpnthtlH0Y9atpxlW6cq4V2u3LalfpOq
CJg6ByqXv7nY52iaXot2+hz+kLmBSgek6QCmIH6nd7SS1ZrM4qgM1cH0USYmRFoYbmmS8N5aqj8q
gN9GupegVQ4d4m9kDjbWJ7euzzejndfNhFNOc1a1+MOuRyrFgDAXvhlETZDoOPXJIqP0Dmv5Ni1a
aLxq51ZRzxT0iyx/a4giQjx12TjwoRu7IcH0LyDkMJ12tzO1613M58VzweE0D450erXoLte94ySi
rSYQ9MEqAttvNos5P6RO+yPOi8nmwO/piGboYHV2gK7rKcfZaqc58W46BiZk1+hJfZRUAawf6mje
XUNucv3OXos/C/sdbaqT7Jt/92kpdzmkR/ICbAXncfielO5jpBenq+C8JFGQ1VJYpIRIkuFnRouS
Z1koo5K4c8geddDCYvyVQkRBx70EsSr8n2LqR2ycYcVPs2oD1DF/O4ZVkmBQlxNMimd9+e51EMzQ
gVyDwT7Guc4JErjKfiRQ19kAVxfzP/ciu7k1/GNX7MRTGhW0vYSyfGKjS4KCExBn0KNuY5jdK/MC
vxIHSszma19jW31fTY6Yh7lvXzUtvpoKMqzLhClp9OoXvgmMlfjWZUjP0ypv8bAN8oOqQvOKl8Ub
JA1mRM4NMrKPM9rYYhwN/HOYzrsIRKcfOkeHWt+KgftDAzIjDo1tAvg2aXp42+pVS5on1WwEM88O
z1tPySqBtINkPEBeVdTKb0kCSZf/DKb95CbWj1dtDQI/1DD2CShEMYSeaSG67fz5Yfmn5MqvZ3zE
bbHRSjiw/PlUdwYhZUwIhumtugcFjk2v0E5uyyzmvwY4NV3S5WbhUrWsDuIJIJF2kisaM4rw6mvY
syN7pFLRo6CFNDBNz78t0C8AsvjrvepHoW7EexD8uAOnB/gAU4JmQ6CwHmN5I+GOfKlcr1wjkwkb
I7fh9wGjkuwgjguufy9rO4f+30AvNLS+wjF9L92t/FVmp4HBLVA9u64Vkyy7wa/2mWc/da5Dqze+
vh6RTY9jTyMNpSXOZUum7mb//i17MpTwxHDCebnNx/J0XRKcvTx2mNOh24GhMGTnKeU9o6+Bj9K3
XLnL6shPox+AElFCRndQ7pbxn0A8z3U/hfhVw++fJMjLI59KJ85q1LMn1BBWjsGcEctrpwV0/NNF
3tQ2lIQH501cZlPj0KbmmJEEsYtkb16juHy6h+QeFDfmQqywQQrV0aDz++T1utt9DzEFOYNh0RwR
SfrnPtrprEbsUGs4gAC8kf+fgbf2VXQrB3w2p5t4hmyl42Ov5tElHcmdG+CSe/ldTvtIpum647mg
/WWo/k3ao59AgssGDSTYQUDgq8p3EoKJP8hL97WrAydlNtScGOnnbuU2Csv/7YFM+rNz4z1OCrQG
tcEV9Bd1hu4j0b+z7tB4rBkPNqpuHXP4knMgZ0J+anr7I1fAps85EuPyKU9F9t/1ESzNeApdhZTQ
2ZnwRMwVLN7ybGQnyb4BX/htoP2L3zd8MWTLCIMj3XPmfsQbiT+zvTyYwaPJreDBJR4AVL73l5ZB
ADIWrIf8NBpjmyF+JnG6ZFFqRV5P4SFT6NtZdtAm/8L81Pf3dP+2HejasDcOHp5udMeT0UZktSPt
B9yEkf5V1RbR+YPqKBuJh2S/XPc/a7PE6Z5Btp3sOlknp6KExX/yHiiDHmhTrKF1jZlYILqok4Am
85OSQQJbC7dq9iDeU4JCievLbEJIBAi32p8k9xYPK4WTYQ2K+iT2cW79HZjunZhWCbiHZI/m5lGs
bqnUv6mvBcytbdVBRdiIwNm273Lm35HtINz4VweRD2xbqFpBHMFRtGpVlaH8f4FVYi+PIyNYEgQr
SEFY7PayymDbQxyOk3BNhPRTNfcfVd/dqe2wi3rydXyoGAMxbG5qPotijTkkn07x7fR1UJK/0X7B
prTfIbhoPHOoFFivmbx4Row8hpFvOXU4ZfQMgpp6moKu7oy0TZuO93mByr0PkimzyHIr1D2oeqCL
KpD84Uc+xZkQNAEoPOFINdc7upiS2Gw/ND0QWwgk+qRoKaDQ7lGsj606X0n6JJfFZNPRp7po6qyE
H76Nnvcqxl4MkdVOj3MMYANjpqhMclj+nRg3iAb+wCC9whZP/R1zOYYXcY+t5396w+cQYafYzz3A
k0HVvsPyowdCGCbpc9ZiPPgLCeTNPF8tmvcmQfHVLC24PQUgrFY4r5Jser7NYlInhdGWsOrtmqZL
8q7AouHRYpYwjYAj6HiNsQCMk6T7EJ+eB+TE/BldexBxRIUSKV7TmSIZb6ChY9ZJC+TRzmkbaCp9
GKCpJTCZ0fozCmPLIPVecadPanR9Q4nPrX9S1d46i7EXe/KfXYEo/0XRYNflxIm9qTWb9dQOKiNs
stv1OQT2yfJzOhEkv/P0+kdCcfnJR8s3gIW5GRp7s4Cjl7pUp6KjmePBc6qiLs6Uj008A4VtStCU
QZwRP8He1G2T4RrYHAfv72osgPrcx20k85rXTPtqWRTjBEfGcZnin7peyfYSRz06bkDQR7u+fBAP
A4XscdCHM8MyQYHorWUe5elXqXvPcCJNx/kMoyZDg8uB2vNfi4dGtuTHNtrfbGO5dnVn2dGuV9zu
xsV/VqSOWER5W0zxp5x3S6Odlkz9UqedONoFCamr0dPUZpczly6mQrIwyWbFwZWxA7lJCfqi2Ukq
Jn5GThhMo29jhnb1/0yQHMikUs5+vxWvJA/0uhZDsiDLkz3os/0roZs8H8/CnpY/UokFo/I7Z2yS
9qy1gJey6KxLkBv69R6E5S4fpFLbX5KQqnn0rAgmQeJXCajHXN8puruTsjcdp99sKgIwsb9aaDOX
kj/Qhdvpy7zv8LUeG11xpnOX7HrfpBNmXOTXFKfqO9XLTBXPYXsDs32D8+LaO6ANfK4BrxWh+ixf
IUV5KeCn6n0/158SJzPLHCyW+wv4k3Soe5ArkxiZAeEACr5oKI4l5XuKn88A0QIPF2TjgiD126S1
gj44KajR/lg8HrUG613NzN2mON7+Vr5xKYeLdBvyyJN6vuQLkGj+qeybnn3C7Mmzkf6O3UEdlF8z
PnZ/jeu9ynVKtc/Q2k8NdCAfFDvTpSc2ihh2Zf5Tw0FCxf69KLcjtkEqho6RfOnmUxxxQ/w6RPO1
V6L4+dE09uOtp+i/8l75YI8A1aYeKmXErmYo17/NTOdG7kyaEiUpjVyD5cV7P0axkNcXB+fLPqbT
9OLZ+L354tJSkTuZIxtlCkJWNl6GgIQm5zf6mqzokFfZjV4O52hh5VkjW+0eLXcGnU6XVv+2e2oH
CAXz2Eseu1Q2Hb/6rtz7nD1faTPsyt3BmL1t6xNeF8qvLLg5TveF4m1SjKf8iTqh1wUUQLw/LCDM
Qilr2TEhrkSuSSUUhXuGCWf//fp7Vx39+XWm5AEX4lsJIrhl708LJUui+pwdNQAGgEnqRV6XP0mk
nOABeGfECtrCaQU0DvfP0Cx44pO0nxja1zz3LA/GTOvAG93fpDpN0fQhK6k6zj2kahtZcLmF1HPf
6+kvzf+9s1mMc6sCMEnA9xL0gwi81/NqK89p5MnLnconq0X+OALL7FuyPhXYchrQECZ357kqJlUZ
1X4qymlduBRjXMqUuUdpm43wv8XtGEu0mR5xLVaNS1HNdg898a3sLHmCYDdxhd3BVL2jdLOaCdhG
EUAcFiwtdYeeAs6gbpqhuofy4qRXWUBJnjBwrxnGUdJIYMgnPMzbGOdUkDEDEoJek00tVU8zKHTm
g5kBO/taBEgi+ZMal9QPGUa+lisAX2zgvWIUKyZHlyTyv5jUlpm+gfZ34//+F6tC0LZn2GgnXy27
03TVwIDHKGEmZcF0zhzxnh0d+sun034MCfnEMoDRG7VzWdwwcvgjJXN53R0ZJy6INOmuSeUnnsYT
OONV2Q6oeGZSsqDXwbErqruY8Y2h33YEA+UwnuTt1EWP5m3rqHCa1UcxI3GcPEK0QDucvkHPycEy
RgfdjC9MCuPlh59knPaGomzFFA4EbUCv4hNlW427mbhL6d4sdvRcgcT5L1r3fVLrvL5vwbYxFShF
fhrglwRh9lWPW6IY8nI9x8s98PRv2XAZAXZDQ70ZtDuxJfKaMqhYI3fTOGScRBhjBV+VNt7KeRIL
DPPuWfX0NZJLTylncc4JY0um7aN5V7GhZZfKxnb84X6OlI3maZ9TSoQ8n8XeVZ1zjClHVMR0zrdJ
W0petWKWE77zsnwZPsRqiNnMuRpI0BW+8GqO/PaV2aeVbHf53eEtUzh/pcOz7NClLU/jrXyz0rHx
ZROLXVG14idLgUUPt8acoUWdXQ291FGk08oMFgNa7psyGoHpa6fWb38aJknGcniVFTFn49WDjV+O
Gr5YVV+tYvqUb5FPSlg/Mf5ulT/6DDEwtvu/f5ErkndoBkOQ80H37W85+GOa3OhGfpB7uL41Sh6M
GSZIdoW4wtnWz5BLWar6Iwt1rdcM+vcIMBjbYNn+Bx6h7vHrDcCeKE12V5sR3mtq+yl1pwYPJfu0
a8E9WufZDc/iglHlPZ/kwMlxCA39HK5rY2HKN70F5fErnQ6YHfrwJ9kWmv8jPexr1wPQ5avvJSCz
Anu2PmXb2bm7UrLoJeL/1RJ0qEKAS0Ff/k1eayNS/8u1O9IwI6sMH3JMC8sM4sr9rvu7/3rKbrVc
5ioK5rx4SSaIhOqjVlSf8m7JSK82olO3Zq0cEY89W9SrPFfduSE60RxeWb7Bj36bjxam8aKu3yIb
+iY9DXwKkDSvAXcuQJlwWGO0Ka3ooTen1wEAdVVFq1I1YJ9U7/34xfTooRO9TJZ2jkLlJbOCnkBX
nEARspNqJUH9kmnr4pWjfRGIgRj/FMfiuZ8Z8RSSCyd6bbF84llrIFvr5728LyX8Hn14GpgUYeD/
nm7YppdyMxGL/Pus6QdQ72DwydvkQ+UDHC/9HsqbWkpH1L9roi3Sz1evpg6+FB8ejAgj3KhUhg9m
WwYgqbaV7x1CgnRvij6Xwv1TkdIYbUJLCs1pXX1p9u1MQ6X2ICqp6yMTDC+IC2HrllNEloo036mZ
7G3fJ3fyJ8BmKRM6x6T4P67Oa7lxbcm2X4QIePNKT4oURXnpBaFSSfDe4+vvSNQ5tzv6YdeWISkS
WCZX5swxA/Jv7ZWViTDD+RhVEprdroFJYHBGhkTLqTt5dnGckTfeyAFffpiZJWUPaDas8qVdf9OJ
xBmMU5Q5vcjNkffgJ8VhajCilQclHH/bsXm0LRxP+bzyIA5nH86It7eRPGlUFeXyyDULaQJwWKjh
O7+FZB85hdQzNoCee2oL92rHFYIUXtMym2ekHnTakY2puTlzFD82msy1CUvy8Vc+/ThGNyei8Yl3
KO/UmrlgHU3XcYi+nnUXbNa32jdHK8MNts9/7Lb8LgiLXT04BypieT637MVC2oZw2B7VEs5Yqn5J
Hjm1qH5ReuzpOlIDeEQkXGSF/zcJ3XcW9GV1lgnbkaBBBEDfNzgCTI9Y+Mnnnk2aquRr2Ytkbjsu
Dfwq5mk0i0T+Ii4ZEueaZVQVSmI7/lLgDs9Sovdbcg99dGAzOEnNKEB9RRSU/ZGZqtcX2DjQ7z5d
41yK/IuigExfKTjItjFYXEJlwk/IASuxRObzNSrodQ3aT9nWDI8ag4eFTlhflhTTkm6lwFWhq8Pn
41GOVCrXVcqcJSXL+ktOpXJ4aPLpomj1Rs5nktqVYiil+otNo7SbrivsyRQSGO1Q/Cm9FplCDFat
PUhyRfqvm1S5Sa0moxmr8fWnfyli6b5onM8SmimFPKkbSuLGtvWHOCB7SS5YSgiSGJH/V6gWA42j
JiUG+Z28WTm+yNlP87d9OHxKsU5H3iBFXtt8RQD+slQv5e7q70nU/Eh0Iixz14DUEH+ICsUAP+EW
xnpJGpFUkVqOVKZzbQJ40pzmkr8lPfW1u1SNljow4Pu4sMgHk4Qh1SL1YRYdahpB+ZIE+3x592VO
IEMoJI+QwSVVZYFtEg8BidssEhkgWvgslbRbSNpGTbM/kq5rdVrHsvEwWj2CbvdBXkEKMnItEhiV
tkZamFtQpdmP3J5ZbY510u0lPb5cWyn4eD2C7r54Xs543DfTn1/a4VM+p5QSNTQahQCmQnpTUmIm
w/tZEn52la2HyXiQM+RyaJxH92FMfpckQ1d1T5JoiMExOaV3lReXV5TD/5gGO7tuj21EJZQEvpSP
wlh9SrICPkh7MMtwJ2kruWNyxTxhFmJFw509VjbiQ5NxyjWrJuWmI7WV2xlnw5466lGnaiqV1qHJ
/igN2SrhL0R4iwG07pRLkilvc09mz2jul1uOiP3WxTSS/jduFWEXy8Pen5SjbJYzU9RO4zdneJTJ
LT+isf9PqjofcsqVMEdmb6Dg2UIYLAWrxGXQh/Mnlsgwzv/KruhmpJHmt05VX0IK9+D7QFOqX8v0
WxaKUD3Nnv0qoQEd4hQEWa1SyXW/6Ur0GNH7LCFmN84PY0MzZqds4UTeLVUeiQ59kK5J+RnJp5C6
YOVIMYZmcvtD/ryh/dvBzaE7ofWB7tH+IuY8qG59CPyWFtv2Vwr84YgqN/qSSousGoXdvoONln1b
t7SNM/lnyRLKyJOZJenFUplAQrSAdohpSEFmwZev9i8i4/A9jHfqJ7k7dYTii/kiz6K0y6msuMnX
ZhXts3w8yO8W7RhagtCB58x7EdmS/DX8D5AF017mfy93TCbuWD0E4fhWp+HezN1jAclNEwzCi7yo
JCmL2Ll5E4ARFhl5a/JzmTh1/4Xu9cnYj/b0LdV4mVzyC9HiSFZj/u28ZIUL9aPMsUKjRs97wRbi
W/5u1enbsPRoZUFgLAI5eV15gJxZRFSVittVn/5bNhH89mrwJu88mrz7FqLWTO5dLr7cIw3111b+
tryIVaT0cPg8COWNbHKSHB7KAnPrmlZAj0J3xW3L/0gKymGELOUO0DHpjIkK5zTJQDaM3dLv7ssy
3bhGjLZE/5tSmvNZ19LkHPrpR87RixayAzUL+L86EsP4L31zfz3Uxyi8M6p8I7WApLP+hsq8iSyH
NkOX8dR8S+YqNGhUWpnZeCQaQEyLjEYO45l7MyvaRMgfSpp9+QC13myrTsVlmViZAQW8iDKJY+yz
MDzUHX6nXxFaw4AJPcrSyVLaDv/+D/n6Rnvqv+K70z/JLZHfy7CQ/ydQQGenuA9tuQUkvaeGKqJD
qrAXdxyxTjuJnkaGlaj9ZPkWwGZTKVf5utOQtxA10R/0bl7rtjrQVLFoBGW5kbVflhBvNs4toh7Z
cWvYeYpbPpq58y1VUfmZ1EykOmorxlVjgs15D5m5Wgr7ZW5cIKbvZM+VNWA5Dddq8aGhDOS5Ml7i
yP7p0n43u+NRhFcyDFwrobm4O8i4nVPrBuwMxAafmEVdQ4DYc4XKNjjCUtnFPRdVNj1v3qdZdgyT
4sM3v7nZL7IPFLLPyCSiXSncQDrdzLm5jnNvLxubHMHlD8pkkTnQ0BjXcdnofpMrLBUP+b88xPO9
bU0lRKa3CPZEAUCVRMQCO8kCS7UlGkjU5fZaTN4KEhEyeqVgpkmiMprfa9O4RMON3m4K6uwK/EpK
QJLLNDv7vg4gV0iQTMgqhYteI0YyfvrOfowU+1vepCwF2B0wTqz1rPQXO8OFcFRuciXlU/q2+2Nb
6ofqLjdQHl7EPnUTCyrOf56umo8G1GfZg+xyQNx5yfsBslP+U4XBo52616kqIU1KkWtYggYHsso8
YCpG3USmpmw7gdWioiMQKX9RiIH/eYyRKshFlfcpw32Q4ejuLcV+kRvXT9fUU56tJNnQ44TpSvnG
uitrLmcWmsrHGzW1FQnLpRS3LHKyVboN03Va95x7kMv9WYQbJDvBQ+xrxzrJ1i05W1cEOUU3Ipn9
J96A7bmpwuksIjH6Pb5EnhSOyVdT04OKJoyx0XUYopTGWrEpoxBxiPDUxKq+zZ9kddIdCTWsq+Qf
5IwpG19KN6rXxk+dmf2RHWfUnRe9XvI/kkmR4BcZ+yqJx+clWcNTBi2XZRq+FHe64LxjevfaBcdw
wAt/1UB7/c8CKVdBC+vfNdizb4nJ5OrKCkmNC19x/+RX+t8WQgoy/OnDRDvH/bZpHzN0eCTU52SU
LmEe+fMwAlhA1UBKVDJiWa5pYPVXckWXdUlKHU3QrvwpXGpTomxaVFCJz5EkmB8lly4xjecSGztz
sBv8/E6qCTSPfQ8RoXaZ5U+R8Surmsyjxh3eGvtRLuxy82RIzkYoIhYpms0FXfxdvgRn8s7/u7lh
z/FithiOICZQlZPMQolSlgWOgp48tDS8I9VPCnpHy3KeReS9bH+sQKINVvu91qpfYcrMUdpfzQsf
Jw9zVm6bnDRE+q439KTWxVaSX3Jf9DmkoPIv3Ak9+1hY5k5eUv7LGgP5LMkRgBUMTrmqjWteXL3Y
LLPPoc82o8WOM4TcJfmYy/hiraJTFC7TT2A0uzgZlqfK0wcmrFo5t4mmEhl7MkEy6SnVMqw1WPCZ
Ukr85JXO8xIwRtVKXlFyhFHsHgFkLSUbmZFLVdzCbgFgLsRhbo3cJ9ADf6RkWjXFg2Ol9AV6x8FW
iPKpgxBDeeyU8hilT77ng5RqWtv86MnYaxjGx2SrOKUSOUjHjPpb1xV1itD6E7lop7rxNnChdaPe
dQGiUuShY5/fK1DnItn7YUhyKYe/Plso/sKcrQpMBsXrpQCPZv7t2V5tlp6BxUz8VGinu1ajs86b
m1I0b0kV/61d/2N5LZsRT+sIbM6Z9hLCKPZhtyjvcwvbnnx6ssBoqn35x+tmNH2ctVR9WxjWHU2U
X7Pof/3wrcQHiUJmS5woHyzASVlplV20ldql1NDl4y+FSa97b4atrNHyrUQVz32vLvKTOexZI+cV
N/qrJv8uq3U6p6+pDvTv325f0a4LYeJOZDFLjcwMyLS11pO8oIQDIsGjVPPkc4qTaScLkExH2XaB
rpNjyp6lACqPK0DIZSZaClKZspGIgtxoi60SuSc5M8jz5MSI6vWQlBVOwtx5WfqiYfjw8B9wUVRy
DJXKnwcWDuNP2BLFj0xGia3cdFel9bc9xrTBwzrjPsiK0dEjIANUtHxtcjB1bPRKGF//WUwknhAN
rAXRNc6ay39lRvJpstC4taG9lCyjHPaSM2PZMy7LrFXX666P78cp/vnvlh4H7sfIzzVTwyirfjSG
DLNrzmfh/CuhhrxLJ30KuvJJdhcSSweScHuZHvIwbOd+EN6z58gDZe1wUywGPB1hPlkAiSWa9FKx
1YkIS9abcnI3zcD635X0TFO2jfD9Jm7Ro3QD+h6FNMs0j3WDcFm+5C/JG9EH65CgDTBtD+DE079F
laArKD4yyqJDUV1GZLrt8FZo0y+p8Q+uNyfwTzkVStjnRZBeuvjaeqRA5T75YXNtDCihsg7rdF0w
ylUf5X3dQcHmk3DGGJOe88YSFNVRf4RwuJMKo6wUcrPwJHsFPyxvhuazJQ4yXe2vBXKoCx5zxBgi
2KiL9t6sMbPz2At9scuzxwcZjvLfInWSQS4D2FFgsgTKpq3w4iICkQcskt+8E1USFHoScqL2pY3q
raBXrNdJijK4/pt2qP0ZW454K7dc4tbe6Y5dO+6WqvSnEmTvUu+W3Ug0j8G5MPT35W2Z6fTVlvGd
Tdt5anUIbrlCwE//rjS4YtQKZaOXOm0uGXByy+mUlNuSybKi0AKNEsb9Oe54qGbOnAaNBJ37fKcE
inPUfeUB6LG+aQMfOGahQGnsK3Nd6tWPFVr5g63BwI/VY1YW/j22UfQAKDhWOLm77Rw4UuAaYbki
vTGLLxVZz82p010e1/XWcXFCNr063nSJmu2jwcRZQp/2zYCmLciH+Kj4tQKUuluNcx7cwMkz0oaH
ELUZ2RkXdPDONILyVCCN15HITqoyPIeG9mOVmnIszRSeIfK1bRGWJxMvsuPoJ0IdNoAbNZm7G1Gh
jPodyr33urvX+QArmEfYr2BnsY17/5hlqBH1oQxv2tCsYgfuOqbDNIqBLg0t2tT8tDdhg/OmFeCY
rM/21fRH804rR1RcnXWNU0Xg4d4uNdrHzO+tnZEhclTrrRWXOrCI2Fpz4APUunKUHOl7+6hler3R
HA9mIH0h9OBjSKvoxWva18ZqDtqPOKV7enDmQ9gNGqdU+kI4+PswgK7NaFybmgyPjaXOrpAQCYJD
usEscrxMiFMKLd30TfU3hYKVlhMkN5VrjQHjBmiXuqLptEc03W+MBnhNNmTDqi6nHkyoSwXdiU/G
RLHWNot8ayuhvZ4wqcWQhnWlpT/UHoIXQ/M2rQFdPk9fILyAMsuNa5b2xySazJWHDzQcaPdR84yB
x9XfnZ3e00qoQZqn0XLQ9LVF+Kb20x/DHc+4VQHIC414q9cvCkXtKInuOqcc10iOzkD9XzQohKvO
HXgyjH7Fsg9DFf3N6xB3qy57AnqbSuY/3ziVs08StyaMow8KTpPGajDx+TLzRQ3o8pwbBXo1ve2d
+gZ4gzBu9NrNEKndCpj2romKV1+aXwxwIFWFTwVTwfCgRPlul55nnz5MRWV9wPlWDEtCOmTJJDfU
yT2gynGf0Ow8058798qtoBF7UMn1pAry/Tg4JgaDJoVdEE40NmrmsZn18QQ0llU6pZ1bpwsNGMFX
2LfaPW3bJGWmIDh2zIDA6ze9+YWZsr1raQqUbvcTwdp2/BN089llH1tFZoc2rKwRgunjQa0tQGJF
eXYdZNu+Nak7v2MxzfwYjo41YzqRNydHS9OdkkD+81mRVzE8y62Q9x2fHUqxNOjiarFSDPt9mtOr
VozmKQmqLaAb2kKqElMUAONar2/C3h5WY2A8Y0UMsplTcuTTtBliwjHEI4AqKlU5xU/SkochctRd
r9ItEZTBuo4RZ2pg9ecqt7a4k4GTaJDW10OPT3B96LOsOKhalq+sPBrp531UbVPbR7wzOktIPvIu
+hbEna5O034k1Jq1gU6pAnRz13fx3tf6aQV45M/8q9fTO1ha3CMcE4cU6NEjJI20HXY0bDPUYDPr
IlYzhmFXGgwXJ4/3QyAOhwlKpEjVXwfaIaXRVKVt+VTPfGrHaJwV5fZrMpnN2kzx1MWgoqJfdvIp
K34pc0F34fRUeDnSlblSdioW38atqCbcf0LMXrIRLEIV05pYD/eZg1zfHyEkeTVaxkijDUDMBtQy
zwB8atomH0trNyCtDNsUqbmBHw1qzV2ufZgkyk++1W/7FD7ABGR0M1vBs9bNE7J3PVub0UQp35nd
tWfpdyhEiqPrNzTfRsOu6DUsiwBOaAO0WKPHysClA43hkAR19xRvVMsTb9kxXtnVCHETWwiz9PqV
4VbepnQ0cs2JU6BGp+fEirsM3u+v59Me1WHnlKWvRmoFhzTpEBtMgBf6YDqFmbMZwjpAJ+beSjrP
jRryZBdDdJxSsudlZ3KTI29tDznunPdsmdrKdqgupvSxrbT6KfTU+0ES+SHUHZS8M/3FMT0vnapT
08g30LuHTWNrr3ZFf3jCvk9GwA9LhwmOEYWem59epUKKtOrrkOWv2oB6ACcYJU2GLUiXJ1vpXXDT
ISBnu/oFfQy9v/Q+8Tk0Nq1y71AyZwsOXihBeuvEb5E94hqNCdDkgV9HHH/R8m9LcXbU1ZTWuik1
489xGGoKwCRwNxYt7vpv4eOM3NmguBpOCL6l7Wd2/CjWqfD2GcYNEIIK5CTE+NNdeV+iBXq2HZsF
3h0PSBGx1oyht8c2CkDTBJfnZdWx15Rd3ZkvZAFrRu3YAoU7VfH4pF3iptimBJWEAl68B3T7HTa8
wwGahZkTynqGs/Us7dKlCsUuEnjbKL3ZdntwDcxZnelBT09tE0U7PjaNfHr30dkWdnS5+tn47Tae
SmRilPbsMfgDHqjc1vlrFnT6qcxS/dSZRrKuLJWCWjKeys5luekhlll4uiuAB0YmHZjagrwB8BQv
NXau5Zan3DUOxjgPe1qNb4VGN+WogACyQRqyWRqAX1VrxtMJBDuH9dUQBt2R0N9b6WOFK3XUVafl
dQBvJyuMnKE1Gs0bHinvuQmS0aT1ueq0D00N5s2cAe5VNbDqNEqpafdeDBQSqJv1WKLCkksLmimb
iLJ149UcT3MDs6Pn0S6U3ZDUd8AoaBTCic2KtH3rt88DjMN1mKaPaZcC/ZR/QkOvTjB4aNVLqp/K
JByFunC1GjpR9OzcN7F5LKq5OXlq1ZyaOrnitAgpkwNQFwOE7xJq+z0dU4VyGvO4BMJbHy3UCisQ
4xSUdYRaOhT8bbqqOCNkvnFLk3ltupwn5qoy9o5dHXSHdn5NBVCRYZONeCert0umo7YZCn7IcuUQ
n6rVsOUuk1mWq5hkYbFTDPVpmPt4SzjNTjgOVPWNTqOkntPUaxtFy/nNL1ivElA6XkGsqCUsD2Vx
ArtdnPrCIo1EcJVOGGckw2is9NBZ6zp8xzHHC7DIE0xosjtn6CCeESIac/dtGYw3HCjOJqqlsmYv
HBL4wIXD0PHN19SlvYC09C408E3ylHsEMkh2x93c+Jth1p4zF3OpHAu3AmWAjJK+dDh2laRKa6tJ
tmqZUVDoZ/ik2qod9Q3rBAFHWKxKOmOnKem3Cd0sa9UEq9T/BkIVw78k3NHtem8YQCYBo2dpV9Hg
sMyll4A96NuG/7BSJ8iJYZOCEW6o0wbmtDIJY9ehgnlKIbnFwd0YbnuOe7BXuXJnGCnc3rGBqhcn
9MP459qYvuN5pomhK95twhOncXdKbAjtjH0oDHRj4zTRdsJzggXQOiME1gDKxp9KChWl17jISvOj
2Yxsz1C5RuZnpHGHOs+7r63R3Do16TtBMZrT2lcITFJsoMrOxikAf8osPGUxxozqa53S5r6amHYn
vc9go4xFD9RQJz+6Xn6qyq/K5VFWx/124oHRt3yZxokDDEce8O8Jy3MjraJvsrwNNtI8hbxXGhKu
66El9ztHzIC+jT0jT4bD7NXO2ha0i6F7z9owXgL8B5j/XIMRU84mrxuCc2KDpDPXgAaGddVikeF1
zbqBTByyNUx5PG1Vtb10cUBOa0QaU6Zth6ckica42bdkQnVZWT0bkyWCe9Q61rCNh/y3j5xbrGf+
XRCGewzvoFe6/k8yeQ+z97dt6Xj0E9XZB/OEwhRYw9iaV3ZxZZXn57DxnksXvVSNoimay0PLZo8V
W3hoAyrv5ObTrT4DLymcE1tBo+W7vkepkg+thW9U9J6qsbOaAn3bltW7u608KD5WPHjElUQ6qW7c
Ban70eBCtqJPtTm5ubc2Fd/Z1+5LQDZk3VJnXPXYRB46BVedkAYbc6AGDIIfu+rZOUw9/SY5/hi0
07xZOOtyInY4SNZwt0eSRdLYutFm0zrPCotXPmnnHIE+Cs/5zq723eSVd45mVVtZy6dAC9fYjqnr
rNNY4TcKyMt1UVEtpBOqW/sT1eTABKWUPjQuPhUduJ8UTz9DSx+dWkuhUdU/bqlcB/hVdAsdoqEh
gQy2uLeCx0Z5ThqM6XrF2BgiA9OVQsfpYz6TeDpbrrcZqhw4dVvDIq8yHJd7d52V5quqg+bK8vre
1tRHsOg4e2Vs/LNZnmj9ecum4aXK2nd/yKCHZtEpwb+ZJQY5vj+hgTDH+qpXhPaznLahIBoQ8+cf
RY+nFdYkefGrRePGCWNzq9Y+DPx0rdpFvNH64ayB1F75BZlUUGAPY2kTrFVYryUocVGkrFO1q9dT
PL+UTsi1UAWKlsjhogy9bWXXe3uM2pOeBFeH8x9KK4VjWhlMa6vw/0TqfPTwk9p4aroqFO/eaMd2
SznuWxnaEE9kMOyzbh2VPtrQ8oGCvMSiE4nlRkk7dz3OEclCMnO7QDnkRE6HtnJ/MSUpU3/GVlUh
TEVIWzIeart6b9TOW7uDtolN7c6Li6ehcRGIpGDI9eZSGlgJjmP/0Azmzcvnawn7a+U72G8gpCGP
sW00E4uQBjwFORZE09YRtcGhVqsSDhNCJHefpeMV5+xTNbVPtW69215ybnsQaPBW2Pqru9wy+Iuu
duvhiupaTPW9v0wpXZ1YGCptdmer1gVBIJTDuqo3Qew+kN1c4XXXPxhG9xGQu1uXZC0L3yIIgN1M
xkLfdgrX3k+RhSaRnZ+B6vfqLcKwS4+53dRuGr/+zmMskYC26SstIwvQl83drH46+P1GaXGui/S+
1l1zN3hBs2KXPLzpEwLRyEg6JirkNNs7huUUbe227zc45ejkH0PQSUnPH7fd7gFHHUy9/nbjoJ8K
BX/VxineM9teay7ox2Z6UnKVIjlzPaqxEqox5OiSgC2JxPNqjrsHdPtbswC6SUfsg6u4R4Cm2bYZ
ujvNRs7Y13dqQsNPnvoPOOv2fGxvp0T2NiHNvdIcTdkUAb4gjl5pm9ko33KruTVGjRgB2488m3LK
D+VGTYnlKsb3jhfZ0QCEtURIrOr8alr81Jj1fRXbv7r55rUE+BwxHgCWHbzcrbYuHfiwss+mYnm7
rsY0Mgm0Z1bX6zzZAM7IlkkI1lvxNbLQzFFo4TxZJyu4/iAT+/VbefBNUhltCZLe39VRc0dIZccQ
wQG2VJTbEZFgSbhBDlOvYoJDPWOxqnCZWLUhgK2RYMBmSdRNPpLWPo4WmMrQpCkoONetwWkimnbo
RdHrKdAGa0e7LffLjwviLorJWbnX5VCYe9V7pbAX6c0Vt6hDnbJ5tG29gQe0jiwgZxqOWis1mclu
Gem1yf1PBzf1uUxfGxt5SlIcNZp+9px2mtP//KOQB/tf3y6/KC11V8S9deiGIc93bdx2OD1iErCe
Bl0S7+W/n0XkyO/mOo3Ib8qX2DD5bIOSIwob6Gzj5NWn5R837/cGEP+DYnu3So2ng8ndJ6lNErwy
C3QUp8aZio/YU6+2mj1XZo+uz7VPcQRsS6PJ5IHm0ZD1ZDoluUvHWotFl2KGHma8MbB7x8+2CUxH
zzBoxy3eggho4ICpIhGIB0SKShYsG3LXTrfHVfQwG0oKPJWAutA/lZD3Aeb0m2EbnGpb3SpNgeOP
Aw+zD/MjWND05D/SK5ZzJiF8AgAXrXECeIjbVn0yzHtULfg6DAXc26H8iA0Vp9Ep2OPVlxyLOHSx
XFkBCx73UzcC4qcRcWjNhpNtCrDP2U5wHQfMqNZNn6eoEfWb6rXPeVZccRGi66EKDuqYt+u+UtS9
33aAfs3oMptxvoWWTMGJGbuK0eHNtpYega3/EDcc3Rr+iV52yiYgzbKq2o743vrx9azZ0rMK9yuC
rab6N6B49SYcyyuxGc3bgR5vwL1YK/wCHQmNrrGfRZvYLy7i/SF+Ao5bPJQFrDToo7rj31xduWks
uegfHrqg2hejra3GbHqlsldjkBVcvJZT5uTX+apwtW8EH5+19Z5pxISIf3mD3XnoYhq+Of7H+V5t
7a1S56gNvGFPvSJbw9xVZnjilWF9zxbVMHcKfg3DuqQKvkb0n201pPcEA+OTEvxAIH3J3XMzkGfS
PVJidp4fvbG5AxqdHhJrC5YVe5iOyzbE5EyUgVZFE/R6lG9V/cW1irusgkJuVWShSmtW9vLimdXe
hw0sZ8kuY4nmnRu3fZoqKhkNZMM+cJ8Wm7Qwau8UytTrFo5E0Yb5uvQRMIgXUdoSW3iN8TRaxc6D
M3U0JNavAmU7+cEuGeoHK25PsZbtqM0qWEKQBISKxtzHYFMZ+w/bpBYZNdpPjdB6tVzfoVboX7Mx
OTLsdtOz6uFO4bxnT2UQnAxPnQ+O7dakIYezqtR7qxveJ2o2O6MNbkGn+utRIU86AsZcWWWZnC0d
yneUaPeE9fUJyww8b5MSV5m2nQ8pbcnbklfe1iAbV33nDzt9LsYzG/8NR5Bi31XpGYJ2uGlz4EVu
hRW86lvPAVn6tapyclEy1iEFoTORC7hox8sxbfdmMr82ti8I0S14/9kPyeZ0g0WmPpvu/RQS+8dh
RkZuqvEf0nC48xW4x3iw4mXV6dgFmx2X3I+/8mKytmiYcTWlRlhA964CVib8iJJd483jarJ69+Ky
rbJuD8gA5NtKT8puz8mGTMh0WR6x/DxxUg7zZYY/JQ9WN6NYa+MUjiEmgG6VibZpRiWaOUhU1sWZ
vvoKe089183L8g9URevfV1kj7ovYea2Wn+FTOdF3VN//n8dmM6Fi7zb01uW2Mm2WX9dRW91NRgoy
0e0a5HO8/NB5n2bhfuE2yliJQaeP2EpedPlq+RaBcHO28Xdcvlt+DvXCxUabJATNNeBcmSCk1Wc3
3v37Hl+5cxEG1nHSLP0yefTWzAHnzanXL50ekAKOnEojRejikv0/PwTHA9QkyfTt8sPlyREVE4c4
7kSZz8ZdQhBIWqKcBnnlIPPraUP8bx/VPEUEKQ9ZnsvEGXZ+iDNE1pneJSE1ulZj0904RccnjFUO
MIX8pmfQnuq6OS6/MObIv7QWwg19rB+WHy3P9zzzWwnz4LB8t/y88nGDwf9F2yxPKovB3GEdieX9
/39ZUx+OgBaS+2oG2soyHp4h/OLlMHTFXS/GLK05gSHmlxGicRDF7fDICl4d67zjDB6l/oZTcnZW
/OmQKCxzmJtV626wnvF53kd1yqlPpTRQxMUj5BVC7hK0sVWXOZ16qHDRfezMGLYEsI2b2tT1LvBp
nwIsqoB5npGgRwUw5R7qZRI2hwr6yMpHjbJ2tfRjxgp1MBt8OUhe4fO0LhWq/3OKc5Ae3iSQTFKi
lD7xPmzfeXBjFhbqKXXU3ZE6P1aYIQG+b3bBOHvYjPSbxqUrrcp9Jkl0pt49CNN5dDMyGh6ph5yA
HWePSyd7coJR/ayrFHA4yTCnHlUqI0BKgi3eEzjXlqfBJQvj+M59GXQ7z4+uumLdJ12/G6oZzk8a
XHQb2x3FeGp9LLOSynDW6FDefcyj6AqhMbnxSU7YFdBvhZZVnM8p8RyzgKi+C+ZrkyQ8q3bhHTTt
m57BtNKA6ER0bJkdSv3Efesj7E01pzxmXbo3xvzghbcpTY/doKQH1/IPtq0G69Ka6FmhFNxaxr2T
t4eubd+N0L13KnfAirs5YaSoskyzDlJsf3EQw6Zxfc5S4y2oHOJ8bieHL7QHvN9gfKAMSGjc0rqd
Iy+k7kAF+JqMwHzmlHMUQn9y39kBCH7ek7dpluLRqF08GEsmp6At99s0cL5pgBAaY3+lyPKiOCXE
aOcVyEOzhdeDoKXgsN60rGVWMMFcr66tXZ2j8stIoeKN+DIM0cZ12u7gxMoFh6Z6k1XBQ65/xT4O
NVjMhxjOO2zcI5RR8f31GiBQI4ndla/jtRlp06syVC+wMlN8YagQVZ3S0zaqbmi+5yBc5t8OIzI0
pACb9TaI5+jHzSwcJAmlMGnDQ7Dof8JJpwuXDbAuuNH0CXJqUOE3m+6WzfpUhJyQvJ48nEGXzqak
CZ43giDJA5sakRpF2IiGrf3rlJayCipp5cxN1Bnz3qjGTZFH1bEDXVZRB60Hts3QkmS215J+nnbD
3O1zCjtnWyET1Fuvk0mN3lQAVPTNuVXCm9tFR92hHZZupHESRK+uvmJec9XbdFMMExSV7EjpC67B
W+EYCfq96hoE2Y7y6F0PgGTlkpfaeR0+oFlLrbDhSIxhytuYVdSk8RJNnrW8fsRzTRJFr25aRjtO
v+hYG4Vjp4tFRDLnZOjCjTppL21tPWHouquN/uTnGaUAILkxvmhVrZ+poHgb5hx1fQV5PC6e6XzK
oN3ink3AUNYHt6rof3Fx3qjbBycu6UpCR81ium/K4XWs/IbWk/Fdi+qNy01ETzDtnKSnEj6uHdcD
yWHC/uvazxTmL8TY8N7BaRyUpHLxS+MSgBV3tOzXaqvzYJslZ1sosVA1oz7p1ppBV7pmkxxv3BLr
M5+2exJUGNFZekK1PUnOulmBYykca6WR37srTND11ezcu2p7zQb9zW/7PSjd6gjAh7JA8UnHDGTx
UnsGi5sfhucByS7dBiBExf3BNGY423b+mhBpqy7J+zEuoNmwBRfdmbbYlMwNsafVuTBn01tDBje2
p6OSso6EU0gPnRDmi6J6mmu8lCjL0VCF77DVzGzQlkO//+tADcuFUnjCAJwyIknhqmp3nrj5tdV9
rAabBN+//0fUee3GjWxr+IkKYGbxtpudW2pJrWTdELZHIlnMmcWnPx99DnCwAW/P2GMrkFVr/ZHc
bSLGG0e+eDJ4VTC7MLrNjfR8WsBuS9M9ch+C35BWecikd29mUnnqhS6CJv7PSNRT38I0BCa0oaQ+
a316jQJ4rKCRLIWuVx0IMIntb0HhoQTwmzdgCfSe4CgkgvP/e8gIygYSoJN81GEq9KfERwOO/kSR
KP4dChI3xDQykFHdoCIZZj25l+4LDxVSCdpWlHI2i2vQ+k3WOUgqgErgfKRmTwFNl4Cf0UM8meMv
t+2bkMJJWgr9tG03vgnsWYJ8E8+k3x1arhOcXh1/1WDygwvXSUcNZNFCBDRVZ81hTEYVuma6D/zg
oYKW3Phx88ZUePJtqFj7fRUi6ZhyYs/z5Y4mPbjW9skyqq/A48EevCck2u+N3fynFxxmYsmPHXka
HorXg22+dANSgeJLqoIHv5//guM9DPGu8tUXA95lmPzTFKud505c2Hnsb4nCvvsIg5Zc3V0/yzE0
w8Zl+jL1xD42TochsuCwzKYbGUlfef5g1NnrbP7x2gqJyFicYremSMckgKPZDz74PDLZWx47B4/8
hx1/AmEfjt7XdfopzRLXe0x6MYbdgPXGjX9Dlh5dX/MpWJQ69Wr4GPr2WqkckSQdldIvLyYKCy8W
v5LAeqed8pereDzEGntO9fuGZOyPYB47VAh8N+bE+Ft3xufA3oLomiyTbFOQXkJPxjWnQbywZvgq
fUVbcabMGRP/vcxGGlv64R2QlwCp9N0Bo9kWyrorV/1q0GpQ0YlHHYa9Vfmz0xovlYUjIWFkqTuy
dYglrqhNVstXVENz8oGdBlKGJ9/6KyJ4thSuJ3EYitz2TjuQ3sniq265MTui4SuuFmqqmKAOnq73
uV/QoNK3R8MdPgnChjiy9dfk9WxWZf4SWW0Pcg0uyxW2HVFvsBZDphs8VkBJJ2t4XBp/p7JLBvRn
mgB0JiHrZUN5Z6Mh1+mQ2vepJbbePO5Idna3AM7mpRze9Gw+BoJb2m/5ynr9QNUzPzGy4jzY5vuU
ea95E+Hwcy+MJ7tsGW9QStVjHF9T0EAJpRm591YEHvecuMWzemVCfrDiBgiPoOztVDtPmnfXKkHp
qc+gcfSHItM+7Aw8U0SMT21yywyh6K3VoRjzj5nsw03pGfs56q4+KnFUZsyVE1txN3hvlsurVWjo
2yVYa40L9z0uiSSrcohpTD5f4NCnlgBwOyvbk71Ubwtw11xX9XGqiTV32rOTGBz27rtSKgtNa3wc
PQKU8FAwWKFqqjVZBGnShyTdvNcLe3qX6M+eHrZkrM4L18XcpRyP8W6ccrUHnr7gvu42+RyItYAd
YxRqXjAXOakBwdVgh2yTRH9RjVklN0xdEZVkmA16cfyXTctsmZPYSZPSCfwfZcmnkiQEL1QjrNYM
e16FBpX/7vNfgGMEWEXIG2k7fUEmvZIQ+3zyHkhG4uoDmuM5BPjIHhYTv7oh1VeNTTlyYOJ4m3T8
4ljL2a6r35nweMPglusSB4QVPBeG/C7mWbJ3ImYgMIrZdVJv0C4/CbPAeuP0dJZItnnBcB3YrwVB
IlFXnVI5IZBArd0aPOwiPhRpvwcveKb5eNmUC643Z8y2faz+W+YGRlF/T/3HYI2hwYOHc2DxT153
Usp9MhyrDMmGrXbQb+SmuSR0REhWtkvPUFNlwU11IAj8L4yN5mgbj1SG5WGt1/qqsvB3tvs9m/Zn
YnsfUeNdVdtfhrL/Gp0aiSwuK3dkMhuqL+XyZbVjFx8g2hHHpgLHKTOAhVW45CX0dmj94lls/UZu
vpHevxtLdUv8CvVYjsObKXjW5d1fCkQWK8EsZ7YfY7zm9iSIeNx2vT1wSrDdlf7Iil5MeIC/Kbd8
d13nGFc0UklEgXg+nowuWqswVrTXdU6Om8PA5cQw2sVL15vXVBPbN0X+bWn1rWmG+urM4pfBTU3P
5GOieMyWMecuQo7JA/hLdfaD0XjUi9D1MQ/jdzQE71IkO9Ump0iX/6W25t0mRHfgasfkv/E5LHbG
2uUlmv4wyIwBO3gAl7xowl0UlQkMLjMZ+AaEDyV6dcSrTBjJY+Q/wC79RXnL7ASr2fwHwLgt/f46
F/mTKeY32xq/uFlpCz6mlgVcu+BPRSzhJ+gnDZmfA+Ki1xTNCNhJVG6xldUERxETCWxYR78rvlov
I6ssA2aEbvAF2fdVNu/HktI30d8ZVJ/zZnkP4uYx0NFRZjMBKP0+12nPIThe0PntEBReRT3ZKPSY
pAyr+MBV9WVHzSHKMmOjzGWXuXz66B8By1tqU+HSjdoB91hxtvZkBhwLVdqeSWVC5pC95Mrk843f
kBcqgDe6yghwfTKHhFUDy1CU9yfPBB10vBngkd6QQMldbWL1cIEdPf9OKeCGwgcyXLuTMeb/CUXk
c2sF/DWQGtNCyX0BnEf15xu1XwjF+I5I28c8lu/6tcW8RZFEm9A5FclrhBKBQMpL4tt3ZyqObh2N
JF8vj3FvM060VAGJyKFWEl4uzbW4jMynke/t6ddqlygstMXya893OiJcYCnnoG3rYKcTlc1k2tph
OToEoQD1Thy9/76IqfBJGUf6xh2ZJgrLiGM+G6t1fFUc+Jq2e5iNrsWvWbZCrYQS/IwL1iU45FzP
H/aMaiA29FAHtnmjCmxvq/WJTVJ3w9vEIAsLzyj14BryDm7A61ROn/ZQ/XXLHk7Vs29k6XBkLwsU
VU32GT09socSXs3O7fBue0CVRTaiiKD8EwYgIoix+PLHr4ACL/LUINgo/0L+ETm3fngCIzjEwbCn
vuHFI4KRY8sAZiSMkoWRNUVNj4YYnxo0NCGFnMcJfM4e5KubdBm9vR+FdHZpYOd7fLjVRgq2rBRQ
0ME6v+mC+lS7wz2dHXtn6b8sQ+x7khKZCjkAE0yZIHdEoSrC0Ww5K4vHziQrO5EUNc8mAdEdKsgW
+jxSL42Gdh/mW1Xmu0mPf+lTY65nLmfxodvVwdtDXrye07cRpPTQWfIxzmIoo4kGQm0eUVVir66f
hQWgqU35XSYE6XdYbzZOfI7T5Y5ExiLcpmbAJAusjt9SLf4kMxlvo/2d5fQ5RihIZroh6eJwNyV3
BlAlGH1iOxsZg7IK9TVXTn/wiWcg65T5hL6ffkQNJPQlFY5/KPs5AXFZPpdl/G40CpaSM0YRwlSt
2uNozj658/ZxG70mCRhw0QwE6I7+38Ad7/QM7Ts4/SZ+GUpR7NfnxCl5RjId0W+Kw2NYII1FF/2O
F+tpYVXMk+bJIJtuQ4DYNwF8IUXx3GPRsInG6uQs6pMqIRoP0UUQE4tAEv3fOFScJvkSov/jam6S
JvSn4LkrnZ/Cy+4JR95m1G/NGgdp5+elS04LHbteVYIT+SSO9fWup6Jm/UXC7mg3Tczj+oK4CT4M
a5xzbO8/vPuE5bJEN6l8+FXRg33CdXmqDdfdOP38SxB9kUXfg6+9TT9ypTjTocfDyRqMYKE24y9o
dqSJVYHhmtqOgKQ2K4HTzmoCZJz2KKRFVyj/guOLZ369q4YoffXIlGOqcx/73CPgqzgaC2nQJRl2
c+zsxqZ/y6cw6u1va70bYglVHaX6aT07R7Hcm4iPJxLoM+uG1ZZauBMb/5cnq6OpKxTsM72tUX8m
6Yr7jW11448ocMZmdaXClVd/Ci1vrnc2RErbfGNGiDZ4ws2h/iDGyKiT5aBHYEI9MlsNHUE2cSZ/
O/URTvltzKxun7O1B9hjrJIYu5rYEGrYQc1mi1LThBjorOj2fj6dO2r8OA7mQ5d3rzKeQlxJf6ly
xTf62sqdqyPzZPjFj1fC32bN7zzI1IOPJzVZU1AXVvpLWor7wLHIsc/YNeTyt862cUecfTTdB0Tq
hUqfhEQ4XPWUhCdjt0uia20IhNaAloc60pCLlYmIQr0S+nRUVpZwIuLCzke6o/ISBbkZjx9jIdhm
6+HsxVgb++GPMTV/moAulDSrfhx/tom/D83JrLcQbacADUfc1IfKK+p9DTm9Vbk7HmXp0MSGtMJP
qBJAZUl+wXAp122lry+mao4ynx+k558CJGW9K0ucFeqR/p895B/0msaJW9l649X5tTfUtVr0o6ab
kgem//QJ4cxKm7ghB0s39WROTQ+hnaibVl+MotHGpXthfVAmFfzYfoR33fn0TX/bNOrZI4fdGCsJ
iV9asL07JynWfqCGW0NRRTvJqDjMOw04drLj4G7J6bX3B2tDjGB+IpgLbZxFa1DRIllpZ3T8ymU+
bu9d+ZwZOVcfJxYoLu8n1aYmmuF8pKSXAQJK3EEHPVJQMqG/Mwy4iWo4l41bbl2OsImpMJ5R/lKF
Rxg9a2yojOrgFVPoo7Wx1ESz2eB/5mbwPODkxcL9XK+25iAmLjvnlRQiuAkQrp0WqdqplyXxqF9s
ojSMg/7M/YgvwvWjrVHRHGjEfJOQCTtUexEuPDQVqZVSfcvu08sjrExijun18p+B1faB8O+lh5m0
KScqoLS6ko8wh8pjJSJ7ctX4umoPfX8Q2vdPRrUmue9IgesfCKzeFbKFBWuspzmrsA9p57Mihjlk
KH60cgtVDOOecsm+cKv+P3fAozk3ndxQgE5S+NTMtwXVPErj//oq0EjQCeNw2YeXtV+TnuvpZLvd
sa4Yp+J8ifYdEtcJ/A1Aq7O2M3iMZUWnqTWYyJz8HTn7nJg7E4if9nb+WvM8LdOt6oD3bAaSvhiO
PJx/nP61HdpPR+V3ZBXIzvC1hXM69o9rl4srvWg7uJwu/1jOkU0K7SO1QJcOHeu+KUYkKNQLyorG
XLM5kGq1jhQStdbbmK6OZDt0/RiRWXHq8FNukEW9EupHtm27zRCttfnHINs0bG3b3HWSb541B++w
gZK9lO/YlPVYNMrkhfmOumJhODy8vDhD3RL9T9vHMhQ3zxFcOvjtejiMcszebHyWuxHTWMwSNmCj
T8D87Vyf5jhl/sxy9G3O+Ay0vUN6FFD+hXrPGIs4hOQLfZQHIbREsh1SUDa7Kg5JjD9pJYzg1XbI
ej7IJD02RtKzgE7RVgwgFrGZba1UuttkGF7JMJEhleD5LjDr+JrIPCTy66XIo7cFHceWnr9g74r5
NgjHuMbcjcmq3Q+Ucc2l618DDgLesuXDVZ35rjPqHChO2Gssk0d7HeJnh/cXIMjD3tH507Qp7IoZ
cRZgRaY46MR8DaZ0NwlUT2CgKrRcDxpKpbTjSuAD3wXiCGbxjSsZTydNWyswMATE543qVUWcqiKO
+6MQFetPNj/PqDjyeiT8yDHvVFTwWc8AMUlpUL5dNjHmFNPiDsNCKRnSdh1wQEj7YsaCGr8tVhQa
Duf3OH7BQOHmiPHPGGiW7RLETLQKDr9zN6p9LIyYaXzZDa1vnOvU+kG3OZw6NwDlk+xkc4qlQqht
5mDAi6uAl5wHwuzxllS6PLNIXWUe+RuXKuU9WsSdW9OhrVUht+SbmCGt0ofczrtT71vXxe7KfUY/
tSujA0pUqqWwaMWT97ue/Ho7tsMpATbctAb4Tu24fqg6IwdNMkIdRPXBoG2YgPl+q0vrM+YLzQdC
ozjq9DtWnq010g6TKjxPbToRCoRbJHJJOVhl/YXn/QEt2kdL+4vynO1i00iGiAh4KHsRsT8ezWDN
/eXWXl84EfggmHzBktJilzYB2ALCYZUi3IJxM2BpGasNus89Z/1F+pA75qDX5aS5yCm691VDDYIM
vgtjuNPFVe4Cn2h5J37ITbxxLsG4bXocFlB+/B0hD88C5tJ+ciIWDKNoWTkM9/gb+OpHi3lkjbhI
m27iMXPlaUanuU38APmm5KLKaO+zJYF7UC9IXpEO5GnN+93b+7zX7bGX2PiaThxtSSgG6Z2bnDTV
TZ2ZW1JV+Eb3DGEUvL116GK1Pf+eNCdO8wfIwcXtRFWzbcLQEQVi1+3FqenQQ5zubacetNmbiUNt
WgBN6eT+wU/nXzQlx3yPR1LuPAMsKBXoP7JxFe3ZfCDY7IDoGED5Dqp9li1cJjwTPW2kWaI8oOuC
hnKHnXmyMDDmlt4R8x8/l8anFcmfqrNo41089gsDYe2sHeeBrKyrNlEsGP38EuGZy+bKPQoTVMHR
SDN8z5qOBIh/Evhv7rHcYBL0is1SX+0eZWWSLkYY0V+P1iN5JI/A3SyRIKTe+KZvk7Eakt2YXfwr
zZhTs/6SFiQc5012wEnaUfxj7izfKTeJD9c/Eg4vAgSnM0a1EC17iDv7QjzVsz+AdkpzZsfz30m3
11ujyFMmOb6lo7DIlLsNeeCz283xzl3KeWPWyx3V0CazITWiKnpOnAVlWYW0naR8bEEDEl2KsGw2
/84IpUGieNk1h1yjRGIMDU0IwkPkqxekHSHi/dDzRb4h+uPVd6dg25UT2kVzeULuSeFvyvZPG9WT
XVuv9mi+OHCHpAF+Y1WkLi2ZTk7dX5bEhrvmjjkXNNBPQ5I/gVf9aloJyzcX5BE7bAYEqGZrsWN/
wI2JdEuXF8dI3xNTIajy+nNaJj8NOUIAvvDSXkJ4+mB+z6n+z5DDVvXAvUO50G/IqGePDeHIJV3f
Y0TxrqywK0Q44s5BNV1tN54OhAi/GsWng1+gcjJ7ayXIk7KebMVkRvaKui5Fa5W8laKlZJqgOEbd
XBJn0FFdYUXv/uQGTNxUKqLy1d5XIowZ97767Kaov8RC/Dfp8orbvoI0t47UpE+hR1Rz6EY+cf8F
YwwIYQhOzoSwJDQ7u3iSmYO3wtfz1qLfMj8WhvZOLhB5R8n5DiuVvZWIn/zAQUVdk02/JMS6LbPY
zhUDPn3RVOKWI2Jj3odiRu/mGWAB7kj142y/EEaJMJgMnTONMdAuRkTUTElesN+c5oR8BpjhwuD7
a4+GuUOtgpcymhjfymCm4dNDFp0f6I2utMmalExXp8mGveXgGOpMA6/tchaGWRyhTwBG8bCAeFan
ZQLGqZKIYpES3FcGJPtECoNmOzqYPfzi4K3PqsyT92FgIAscke1HOYtz1pt3ryB6fHKOIs7n8wxW
ufMejW6qwx5+ZrtgtUzrwGe2JHhW0M9ZS95kOw9tbgajG4cHTKTOweawFqj7VQ060WP2H5+YFF46
PTBOpEQlJHATYF/Au3XHvGQaIiSoiYc1TzB8YeinWXqgIyAdiS4ETeoGBz+BaujHXQROfGd+cChz
hZZDazBPgL2dDX1c/SWd0kDWrP9OLbtfMKAU6ITxvqQ2ejWbz9TCW7vx8KIxkW6DeuI7CDdvGQC6
ZEFBH/3kM548GldHVlgqcBClb5pKViB2db8Wh9N8q8qRQmDQDXNJj0s68MfFCzNXh7OxSzpxNjz/
dwuuZ5JDcHVK6xQlZfPgpZzsMunwRQHYhbVCAWXhChnqLNpJl3veiNQxqYaatdo4GpbxHLkRioZY
uJiPF4aMbrXn/PuhwEIDZS4xanjL9ARZNbGN4uBx1x/+/ZZ/P6usuTpTAIM4k4d7/bWg9v7vd6EA
YwYFS96VuCfSKWFq2zZzkB9VRNq8kS4ylB3KSacvXoVPVRuinhGmySOWLjPPTf2hi9EJk9afw1oa
L7KE0LRbMpLpR0V9Pf8thRNcKn3l5GOlcAly7vo+LFwUNQQ1gvA1brPxZ0xLCCARLS1M13g4XD5T
Or3qNH6oO5/63ry9eGsdQ1cuIbBnc1YqfpIyny4zTEFVMlBJ3zki4iHYzjglWPjezCIPAO78IHRL
qrP7yP52cF9Kx0u3Xofp0p0kBoFxxAoyv/W6gUE1Vss7WiUX69KJk287NeNMI48A8/Nc7Ft+dw2y
pyrp+TNEd8pbLAJs9zY1c+a3QOixIzIZN2+hvxOvna6W1J9eHSSnVgyQoDODbGqhiFBGs3q6Goxu
A1ZVd002TJ9Gw9f3Eq+VU9oGdL0k3MpIxrAeenAqKNc+Xr5B3keeEKn3WR09ERS7Xzz3ZfAoZyAx
8nlJR7aqyWlZWMUfN5rig+EkPQ4kxd1Ai2wwKBPlENCdDf7MLuTvx54TfFaIzPECP8xEV2F5dVAF
BPNDIBxGtCm5iSH5TWZfeUbLXJz//Uz2loRY9ev0oNzp4rlOgH9vtRv9708ND5Mn2yjq7vVJ/fcr
Jgb///tNVmsjsXJJofj36P57av/9xv//x3SKnxuCGvb/nt3/f8ID7Er5xvVvEhfc/z7Yzfqo64HG
hNVCaBzkIA7//h3utKsZLz+iQL1YMEKwDvNDYVPFyzz6ZjU8tm5lNvSFqy5s0pHi3aykXaI6ZmqB
DSFVNV/IJKaCPeQk4j65i2wAFSlfKSSLUphG193BOHT40JPftQAV5xMuGTuqdmvVVBKMk9iltEJX
YnbPk6GTrafmXeKvdcT58lPXYgDDgnhYFuTo+bBty1s8aP0YB/jSXE6CMDEqcmbB8XT5oXsEdT3R
OEqoBMnQoz3JLx5Xm4r2jNGsL+VLpvpf/nTPzZw9aCHpr7SSDbXHkK+JTaFcQye1G/v3RFrDcdXT
SQl3SD0NvZm6oVYST5w2zsVK2gxtArvv8ipkzpkBNdbWnjSht2CIGhx2iELndu/NRUn/8Ysp5Dev
ksVzRTAJvrCLN+AnaiL7pTT9giahoQrlFBwtunIIMmeUF0yRngsJiIKAiQuMYpqw7o+UscM3FUxh
cAFbiPJdbEfR85cFP4uKuSbl16RK0UCzOkwL5Eq5gDrLzt5Pdg+5gN5224gk2khSxTazL/YEgBuH
Vu/LNM1ugQ7Y0qhzisoazUz+mvflb50PxfOUHcGgSJlAc3zxRuO7aJqR6RBvi+8pnIpgCiN/xLUr
+K8sXSC96Hay1yUoukkAXi3NfV1AZGCxSY/NXNowmsapG6Zx5zveQ1Z2QDyRZNIrg7AaIeSc0WBk
GMfjRGEFViVEYFpDClRue/Tp/Zi6lIsgyh54+X8wJ6GIjtTHvPTLplG/5MJRCwTrBWxDQ4D/QVY6
xxrB5TeW7Ev4OjlzWlXjDTDSHVzQGajR3oxG9TwENtIxQ9NjxRFFmNd3RDaD3SIaj0f5mMa1sXXa
g2l6b578OxjdzcoYU6ixk5u+I9N7wFXq2PqUlzS1pz2BHIDYHbGU4mD62HdmUCTPxyc9UBC6L+7z
0P2SRlEdeDDJ/IXogxtAco8ICmlOOtz91H5XZu+GXtf+iTK2hyLg0TV8WT+CNNMH/lvac7LpjbQ/
xh5j9NQ8VnrKdhZAzdFKfnP0rdn0GJz4AiDqgsWIKZbOLlQYxEef5EJzG/sRxoGJsce2+ytX6Q3j
bLI2V4aEBchj5uVO2JnI+VrwetLZ+uqc5bI8//vHBWk0H/uw+togYoRnnUmHs85erq3z6DlklgUt
DTaE72e60LvaoZdYZO4hN9Mcg9GEGqbjo5uYxc4OI9ERhw6pC/1tHufkMOsKIRWKDIy57Mz8vlk4
RwxniNr6hQ8mQ6SWesGxJ73F+Kls0GbLUnuzyODycT6rw1ilD3PvBwj3Uuaa2P10CN3YtzWJikEg
sOyZfO5yBL0jXG7cVjUjAacgZlnSI/79DU7rk8wPQyP03J8zDwsby+YQHFuf9Jm6Ru2ftyJ08M8S
VBGsJTw+D8UYi1uFVUn3cjolhpr3Qeen+5LX4ZDYAAX1q+vGwMw4V41MxdTRVduyxZDRpy6zfzvJ
k1kYX0Mx3tJumV5zIX5lOv2ygj7iIiTfJLfqm8twwiQIDS6S6rFtvXcr81+41GA/YI7C3DeZTRk7
2YkZrjE9JOGgi1e0iyeFivgtjhFmxHN6AAn8cJq8OjYu57gXJPjSRt/flOQvQBViqnLSfqsafINJ
R4TPhEFu0uz5yc+AFwOlH6umalazX8o8Q4YU61D6oHCkkNSuv3BNQbCYAQ6KtsVtXt0IfDmrRh5H
z/PW5is7lNTrZhIDrv7jFsMjoRb1xW34dF1/uAdVSh93O70GScWC4oz1Pio9+4Cnkv2LvByOssm+
dgTJAAwRZRb7HamKc/mcoB2O/fpmqG5fLKKmLSH+KUrue0JtD4wQd9ty0Q4EJNAkjNAi6H4oXQvI
eEzv2bicZ3uYd2pRwDaJhYojaCmixnElFrn36o689Tk7a8VgYrcukZB4uSBWXyFBFB9F8NsiSYRD
qH1vYoVM14WKpkPQ69wGtxOhIkIO5iUTbJV5NsZ4VEOdo20jVge3kq/So2uPv8wOn4ywZzjvvCD5
w3mVWVaukb6vQWdczDrqSfp7Ka12QVYyPheja25yYaAr0D2mHQb9PiM8VrO2uCT8cQ2a+zbynhKn
AV8nlc5b1DfmPqRrKVYGOe4ce3q2avHbVnFo4b/WXfKYEKRs6I4oB5O1w3GGN6yv3uJBNlVIErPx
ZymDz3TqH2PVnRpK0oOyvTRL/+grXqwBowQuIcIbkLbDw7F/EMf3jIm73Tp+pje2W/1Y1nEIunNk
ZY/KJYpngRQIh5iQel09FFFvhXoJA29MwnRVbBLGQynccpB2zZBaIepyB+te6uU5IsVFFb8XCMvS
9tq9HaHXjUiTVrcsiMYQbO6axeAKSY2TXuLY3VaWv+PKJaphcMJM6j+LVd3mNLqUiZXvhtGnbsV4
NCLdHQuhb2hTCTpL6o2YxquPGZopHjqObAyFcCiWLFNUaXogi7NFbEWKMdEJ3Gc2TjGYfDl082kX
I4BUkl2bKX8HIF39yd67EnW864aWoiXm1MrBuKU73K9qeM4NSdglvvBS8YVM3Om9zPElyTx7w811
LVIx76JB/yW+6pdpWddJwW0KZb7EUNQhDXmfbkNUi0WUz9wZ+0S4HTG9wtiYIxUeWWbtZ+LkOdbA
MTLsknAPJDWYx4zyqm1UPJa9VxBhGD8A/r2nTBcp1ZnkoQ03o9pJ7azyr3xrtdlbAvK2BTa5luXq
qBzbsKqG9wLQHEe8vcFT/Zh18S7AUWq39SdyaKgLDu4dCOV+zLzkNJkmfHN+tCrICiTwgwcNF2XQ
g6PXPuJr+GasbDBMTzlMJ1Bx6Zp4TsgCG2z+bnewR3gudUNe30bMSxa/cRsz5deUIZWO9ddtcbNX
HL7j0JNrHkf2pieN9J8ACqjSSR9nhW4R+RJxUB0SuqSdzEcNAyzM5NaOAzYi5Ii7hYR2whDNvVKr
B6ct4108NwU+AjPZYaHHscdRwlxnYtGlkgA0Kis2GS3XIP1dWHWGc/Ig15XBTrhUzHFIXjg+DPPJ
Tlr7kjbpsC8lRT2Gbfqc5IsBhw+VVyYm3ucyJZe648qRYDa4W3bxhIpCoGbP5UlWA4pLN2c+N61H
7kckDBEqAgHwBQrD65TSqDVXAmVP+j4bKEVFi8OHaXkz+RyfAW5Cq2tudXUzyjndRU6Btk8FqLCA
nM3uqIOEz6E0n2IDJaY/RhAKPky+wwQckDndD1puvRnnB5GXPBpLtR20+K6BgnY1nXxNk/jUUMCM
FxwOISmQn6Y/3wflHKs1DaPpOIat2PqZivxnitvqD8Hi6UZX4rES1QyZctadUtsg/yLTgYEdxmDT
42Qdih20Lgg72kq2o23qGcal7pZ6N6gxhCxGmOnc+yC2zwNbrZoiUKTI2bpF7m1zyLDURB+nieFD
177pZoKOjOnfyeHvUt+8uRZf2VKnYWf519m3AejzCU2uZj8jS4BBPpUVlC9ID9Qy23Kb+LtG5J92
vpzGGjAY5wYL1j8FYZJ8LGQTHGZPXK3AUqe0/1GO512QipunpJLPUR2pvexx2SRTsZezecI0E+0W
s85CNADE+OoqRI6AEEDkpD/a9ybI6Reusr1txH/sxLo31cw4hyb77hZEQZmtQH37L02oCTKI6ww5
sl1AxPA69FXWPs6zekjZhirbnyntc+j2M0kGgOvRS3r1TMFjFUgUT1KT9GO675U2CHVLHbHNWlyv
USrAiobHKB7VvphtRPStRKJ6xO3JFslfuC1Gu9kGLQLv6K1ZA607Id4pTCw2IMrvZbRKN1Cx5NCE
BG+MK625L/MAJQmMNCqmlrVPJbB5XegxlYYV1z9zacpHuP5VBAIdNS8axYlX0665H6w2OvaZ++MW
r7MloAhIUmzBLIH3MeWz8QVx9Qog8umXZFjF66ZF3N82cz+t2KCBkAG8SepdRjbF1mJf21i5aW9J
v/xl96gNaVvYm3yju9FDTJEOfwieI2eyC5UiS2mOGlSHLEFG2z8tRXoqOueeivrDlImDVihBuq5A
gqjoc7A/WKTXLY2zV6wzHu0vWBwQbrDE9qFGRHJWMYd5CZGra+hlWf4qM77YAbk8RntVZCAsfvHL
MGju7UaEUGxtjB7Jh4GS+SzSQ0tqKQEsAZk9RX1y7R97gPPPKwinyvZ4T5cGS2U9h0QiHKcCyYfj
RQ7IJ/aAKjCeHDwIqIiLp6GVSTj29qUt1Uvi6WcSol4qvJobV3SfRcpOMCMU7Z2zTq14bxrW/3B1
XruRI9Gy/SICJJP2VeWdSt69JGRaTHqT9F9/FjUX9wDnRZjuFqbVVUVyZ+yIFTedgMwVAxXylpKK
1nlcpqVkpAU0KkjoRUbSboIQE3UlraMudrq26lWT16eWel2qR980NwrpuyTYY/BPjb/pFCT7WJQs
w5AUuzh7bTqeZ4btMCH3HKR9ENs8d6hX+czUn8SVhhgU8g+KHX7qsL9gYCO/3YbuXtYvfOTX5WyW
J05oAafHCBIKNmiDthipnqsM+WxJCDLOd49U5l6Wn4cWbk68QX/kbAe1vigA2mJpjlsGDz6zH9Fg
/MNUuMYs7u0M231XGGH3zSh98FCogMzI6AHDPq3DcDWOjyWuyl2XDsRd0vItwzTnVEyHE2M44Vgv
2XZ1sJQCUF2icr12JrIvVp/ci6r6wAgSNNXn5BN87KGIqOpcOpiBU0EEKuWyavGTW3I3xaraWoZr
39RDHK0rSABhKI5DbN2xYoMNOCOxE5QnWBo0JZZ/2BEjo1SrEdHd0UNV9lHl8mQ7Wh6rJiKztTv/
c6jQ2beE6Hp/3JGk/+fYxotSNtNVL5lJ7B4khJO/quExtQeSfY3Kcd40G4vKnBX8vH++ywq1Bv2P
vf1ltDu4I0PzVSjn1Nf5d0KmDdPN1mpGspL1iupAemb4eZvEf11gXKQtbG6v+WzDKwt7DK8zXlzO
cGzm63XjPmQ9PIawoYAso2YFIaZeNCW2tqARV30yZAdkTZ7nEkdpw0qNpZ3ayhTtDCDsPQVLuOgq
+Z5KTRy8mDhIEzshbo6UkBBz4LPEZw4zzdh80E1isV+PXktE6BUQx4uFyWyjJkId+CFYoY04TCdj
2Jpt/RAkbBd7EDvs9uLqBgv+T5hEpJeb6AxZ7LcJotuUUilC6BiaZoBlW9WzYmhGd+0KzUrQKGcC
Uvk6LtxvDHJ6O7kBzcY7o55JYTtttTWj899HeOz750p058TgNl/1PtIbunLH8mbIcaotcaeKcYsA
TT3eafJOgcFpqx6KYxGq56awvjshMfyWRPY6DMkkKTkq+bWxFiZuMoN8NJvY6p458ViQ4qSLTazh
jnzFkVr8ng539a/cJ/M19fzFIuUY7iZ4clqvYAOUbvKyTW/VxNo/Kvxy5dHDGtf4+EJuPTrLMjKY
JNDMPC5WmXwwZjrROSbj7iXpjUvyF/lFr3JrIDqXg/Wo8JZQeYyhDknEGFwOZyEu63aeLjOhiH02
vve5czdLIVfRINXW7fwTK18suJ73OI+ctgZmCQ7f5R4dYdO3HHcddqdY2KAUjx/OgMlEGTD53Pre
8FN/w0fJ2cBQmtc6K4ebNilvh2x8G4olz4WPzBDVBkm03lgQgdcq4HRtV+LW5pDUmX5xHYXRQPJZ
D/3vUHr3tT09mUIcYuk/u+Duc8eEiRccU9s4RYR6tm7riJs0XQVpGDOq2qtmgDgKHBRbVieirejH
70AHZAF/zdF+GkX8xHzOP1dEx25OP5uWm0NttE9h3x6iDrEt9L/mAIrsUJRfLl3QeRDOTPC8prqx
X3KL91anrJA1sck9ZkXixmhfEuWzbyCUmYZe5x3kdybi2j5YNk82b2Z6dKvR3WrD5Z0i4ugF7mc2
9OauAlCJ6YC6IP+OgMTZAte8iQeOQzEGkSFPLaAJ5YUX0j1PtYGKwzly5+RkAXGZDpJkXjXBZjWI
aB5dFf/4Qvxkypx36DD2OvGB1YzGQ2d5gLrLWqwiGy+mL0n1+TSkG2lkHjyThESWdV+hjUVRlvxE
SNHI3fO3PZJ25gECJc6VW3ucFMFQgnPGaO6Tnhw3qep8zWGInyc0roVMTMa6OX3QXp4+GXRe+tMA
OOMwDKZ3Qs3golv1zNhnWVYfwdS1h9gtpjsLJ5VUYbbJVPjtRR99Ldia3LjkbA/ZgK9YDyDMLN9Z
zd7wG3pbXVRYT438iN0LpW0S+QqVg+CZnGmjCeWTnAMaQMY7YeXJoyg5H8maUPucZ7w1IDIQB8xi
E/TAY1RKv2yFjp8RoOF0/BqpCE+Kr9ODmzmsEkeVM9ZyYMHMZG3cEBkz0vNvRPijjSYK01Y8w/Di
uC5Tsmbp0kgO/UHyCZ5BHawMUYJ4eQqgyPeIW5X2CR4ojB6vpuhP1o+2xUVe5PapLCo6KxCX56C+
bSBZSo8xXb8A2eeRpeDG2i7TNasgyF4+yVDxPse5xNIFM8MsEZa0HZxYl5v7wtQnqfPiEkqcNlNp
uuvCQLIb0q46UkK6ghCNc0cw0IIsWdU5eVo/z1AO+1dvDJ5Ct4ZkRc0bMaL4y5QDqaW+gALApypo
csxKWkS7scKTGUbHYfRLSlPKXVrXS5hP/GIC5BjIshPScgRdaQmKR8NbkOO4oJsbU35Vc1j1NWjd
xQJiZdwl6u3IkfKsEmHt51XjFsk5tc2XAGPdjV/lMU8Ru117RbLvUz9ft6KAPdi6r9Nf6igqyeGz
4JwdnDnELUEzc7BCZTc3nh+iJOp6P+bEZUqfwXQi8WlmWPD9YYMX2SVunjwR2+bY3JBNqosDqISH
KoTlEWkAaQDnXi0xMNdLxHX28Zhk8qC9+a3RyXBxjYR/ZMgWJ+MgJ0LqBrkabmKpDl1feWsY1nj+
6uwUwCrda9w+2LRVDjHSPutO5QBedQw4V+zY6jBLjh1n/5e8hE8C0f5YFKhKaQdnkZQ2atyCLZhl
thpVEtyYmXwXxsD7WQXvUUjOos0bRS5fzggY5ocqbWcd9MUlbvwTaDsPPR5Jhdm5fUoxDD666WaI
HbTMhm1qWHJwxmz4axs4NnlgM7onuUtwXcbvExVsidnfl7042/V8winx3meCJrXcBUXNkwlXMTcm
jbMzJdcOSO1h7qZhJ/XBSRROo/598nGpOIEcNi5LK9fgJUrrir7T2e82UTTdu04drAZCAAjA+7pp
SZi4/Qu++u8ZwDgnBvK4voGCx9KPoSAW27YTwZFWmox1a3wOIk2ugsdNEVspXrfwyBLU2xX0icko
MTdJkLIsSCEOaablUzoWb0B+Nhb2rAMGjKPfuP593z+NPcXteRreYboHpt3C7AsnvSvirriyHrzo
snmTEkWk1Gm+ydv5KagIe82NO90gDrFdH0fv4EyMEZiQ9zHmm9WyL8Za7XZJAM90hPgR4dWj/PfS
a8IDQpUripjTE9iFLz8sp2Pv2NPKNvAlM77RclIodz11gc2yqN7rJlbnJplOkWeMx8QDJSkMtjWu
a+7tjjBKVRrwz0OcYVGYnPJy0hRN8EnE3mmtQqcmnVLgYTCzHVuYh3aY3/hojXsrsY5RYxc70XKI
yJ3EurSClYTCyXyT+qz34dB8tzXOWFMwOBTFg4Vp6Ui0L9tj1AQuZi+LygjMIJKaiGyGl7hHaptm
DbsDfEbq2y8abmvnwFKAy6bZMDJ51Bjqin4kjAfLixO3iNd9BvvLdRaHGla8GA0G4s5SARCYxCNr
1tBTvHCdulXQsPKtcEH7lJyKyVAsaXLn5AxfQ0LKP0W8Y6vp3GeN3quc/6OjL4FDbxPry4QPA8aT
3scq4aPA7lt8wRsM7Ftmn+pU1aR+Qpm+5c7Ix1hQFAwJIt7GnCuRUcZjHiHVD5ibuDO/B+38Xrme
3uVt8GsAcIL77JTbxPJPKudxzf5sDeMNFnZOJtP9qmKCMUEITrao1XlwTJp+USXAY0DF7Vic4Tr1
0e2cOd+OKT8rcC7/tsigqY1Jc9+gQRNAsJHd+3k5SSjcB/h579UAtT9sPdpAS+eUNci/+LA5aXYQ
jwlD0csR58faT8SJ8h/hJqAx2vRbJJO62h4KdJsj89TMU2s9cdPWtJLvwqIiaFfxWuIQ807VEC4y
GH0/UJggKKYOUuS0q7wCzyvkcm6G2PISTStNFB901KrvxGMS79zbTkYOEJfwNEcmLmK/WHh3UMcl
jYGhPambpCXTxqqD5BjzM2qf7W1/wharNME8uPgYOc2UJxObzjKpP9swSGk/x3ju4+cU3Y5tAyJH
K75FtQWrPqNipO+RZX9MvakYn2rWtIpEQBHsjbm/TxOI7Nq33yezmze15J5OhnXrMgiSTUC1SEfn
PSTzRjdC9FJ3NUhjq3tgdAV2kizQpYEiIMn1NfQp40tqP/Fue7wM4YkH7MqZZQ1bnYfqRHKts0uI
SzE4bQKt6zakxCDx8AX4IVO3p2EBdDwFbLLMG52Kp1Lx4XZ7GxpTD05vArBWOyA3weJ9wba6mwzv
d3Jy46j9NIFyw8+U0efOEVC5Z9cKPrwy3jd1LzfKTeyVgYA88RlZu6ValKE63/aV/ooncy2Ww282
cLTQrnqqdUjHoouPiXlliwGqRS01LDah1no0lNjGBH+xNRnwFdhvV2A7zlPQfRmglYhBemu/B6Wj
o24vR+6OMfZFrVnlhoXx27XVRcHI3+GtvUalGNfdGMJaLPK7APga7ET6pjgsh+Nkr6O0pg6ZFgm2
NHW4swiVxU2bcJJVPzNWmm4yh2saB6s6SestesZXIINyFduccZsWRUpkicBquE070tAku7pjCrOG
4ahlFVX3Xz7VUafGEXdT4A0rwFEbwiQ8ZQwuP04MX7T1HhsLggZpExModgeFUmWkxDtzZ0dTsU1s
7wSF7FpKgId52MGlg5sQBO3OHlx7lUtQEfBUwbx1mlcxyZ6q2Ss33Ifv29K4LnZbL+Ip6QwIhaMX
/UOHzVtYG5b7PBQNoyjLrGII1dFFAaUOm20i+V8LC0Q7oREMhPad+i5Ged4X3PNnN/ix8ASCcfN3
9EBhxguBtOcS9zCLYMIcPoBNn4aIyBxOpUuLMJtf8HgzNv80fJ2UG5/5NwwEnYOEC2mdxMI/JBMW
KCcGm+DlFxOc8J60wV0nPfOU28EzpllCHM7AdYgA5iTHtBRnopScjun7q/sSM3/EGj/0z21enQfL
8dY9+EeCaSRtvaqAa4CKU/r5xItg3bohO0xS86PkZJJQ9127/bHGyRgmy5Ey6szbao5QnsvhMwY7
8OKmHHZyG4K0ojhkJKK6DnDRmkNJNtXV4wb+9hLXYsjnYl815P6RPbxFioL0Bo2bm+BirmzwvCgG
dHa85nUhsJ7QSsObWmIISHjS7cJw3IxN8DaM6bjhOH8f1QySoWweRrf55LgM9cn2me+r28AAwKN0
+RSEPm9oQtpGPVpFifPQMLchoATeXLT3ggYDp8fC4dMf4Fi8wXlXX2ec3Gut0NixfT4Wps8V6Yy/
MHOoIJxpGXZJeWB+X9wXmNiSalvTiyUSVlpaQGNou4s19yB7gIZZcfQUWuHFswJ/3yt/Hw7zYw8C
FdU+IEur9I/G+Y4Y1FjbFBZ12o0fCUeQS+InSMfMd4fOrQ4gkq4YpIfNUAXgy+Eq1DG3tTnXZ8SK
4UaF87WunGTdzM5vOJZPcgkuowvkC4Tnqk33q+nHlTVlr0OXvvuu8m7UOZe8I4ER/3b2RDRn6YB3
jEujjBdzmJ+JwqbbcVwG9BJB3lHYMCL7wZ5gAMVu9QPsPmCj1G1ao7ljKoGOuwQ3tR7OnccbgN3x
1a855Fr9wWFbhHLCh/F1VP3eHlJ3NWW45tk8UwnPD9MHDROCS8EyHR1mlF5rwOhGZT6gdjUeu1l/
OIyZTW2lmnaE19mkUIOL+nkaqw/bUnpH/Zyzovazv5EFQZJaiOrUo4ZJ3t4NwNsvFfpi1bVEmMah
58bOo101Ib4gaO8bO9AwHll+sbb9zHgldeq+NvXWVAgETkC0tC0AmJcV8YAyJbo4NxUHjR44d35X
9cZva2TmZqrMdl866rn1vO6E6QclV54M390YccgmdHIHYuP1PeFMGjIa4ji7dmE5DstrwTzvUy0U
RG56mH2HgDy5JsumTB4fCR2gmERJ3R0kz5ebJIO+bKUuOlLUbMul/SibQEgkbKOjyObQkV2F1W+5
EnwstSY9GI55Vf3MTaxJk92i7wba5TTyNWaYu2fC1jfy1vVFu3OQHDg6W/O+NfQDZn8eXp3EMTDR
IANYeCUbH7Icc6Nn8+AbdXfKdGTRVqt/hny+uvWkOAW8paoqL6GN/9/I7kI3vWXRQTkrjyXcrE9W
H6A1m7eOZIOQ0ge/zeh+EeVZk/qaE3uXcpLpkwoLm6hWBYOr4ZPJFp139JV+6IGt1hLAg9dVz2nZ
v2aNmLeWg8/XqF4qD6OZyD6MEZiLU722Pjr0PHZ7yJBmCHGuchDuyirED1bu56TFb0WZNzLHOKab
YLzqbKacFtR4a/kQSxUC+BIQTWRLeDRWTwEOETLR2IqQL7iXfiLVcTofx5ajO8/AIgDyHLDPMs5d
Z/16YbcBuJgjYVVPic8Hnq3wBkHsO/DIB2HQzkv5ZixIslRPh8nu6WUZ6EEhzow/TvIPD53YWZNe
OmFtmayixXunNsNYvxYTRIs861/x7EAlkzt8pfuUb2Gi7eBBUVPEChQnf+r5bNOyytuEHU8AmfCZ
y6x05sdmGWx7gm8ro22jsdz67hWqwLoNdlYVntsYKJsRWOcPfOflyg5oo4nqlPzMzCe7WBwQJDu4
TzQfJXb0mOTJiiUkzk7Z3aVFeB+Mtrm3incpR0rijUePVVWVoeKnafUlRDJyZMY7MIxWsuq0y/zR
D59dMTLLeNNDx/IlrUKCLOn4z/a7BxM/UW+ZpOnjuLodBt5lixPPyvfdXzxpcBBQF4u0ho1hRRfL
64tNkfh3dDO4yCDmMQ0iuIKkhRCDBRdoVHjTKiGHBpvyOOUlU6R0jo4X7rIZJHmKbYB13C9Mq3ct
5RktlhMMTpaZAw8ETEKDHExmicDWyjO1XK9m6hg732y+bCfd0km09sLHoBvLlZ8Xz8MSknXdgqvN
K3ejJDec6p/M4yLtaS8DA/BaOA9jXB4Nho4be7Y+zDh2Do1IqZiw0XNdwrlO/UJImE6mmq60IizW
PeVgSB32TWycXIH3Ak3ltU5A0ddtwQ3rS0eI4JDRr2b60M/cP2ICqjdGOZG/78EkKswjsXoXSfvi
lfW6pJo7LXhw+0x2N8lIO1ccIMT3VyM++floM+pM2b40L2Berqpy38dJU5DpNmRAy6dydL/IAXwa
FiNdRpwZ4BxAfb28qUkXPUVWCNNoq0rOGgAXPrMyi4F3NUQa4/zJ7mkN0cSWksmyrlEf7f0C43mT
kFMRCymlKohluMSP2ih6UiUhssnxkc4B7LG5frItytHslMqIBE/F7BXP5P6Wl+fN5II7DKmPWDYv
kZAaXbyVlzJIf9u+tTedIyMubXdbvhoJBh8j7tjQQRzvbZjVFTNHgN2pmMWPixRE0yZJCSt/j6DO
G8r46cRwpM+ox52Lfk6meCOr+Db0WGzO/g04av/vPQSHdqfcdji17/3YuNyd0dJRFLEfpXfBlD3o
1EQ0wCZv1+lGtOg8WU4bljXfZtyjV5NqD1ZvPSMjIj6J+Vy5/U5JdEY/YBmJo8bK57XNkuamjvpy
nVkIjxEfhbIjEO97F7fuGRDGhtNKfbUpI8wcPBG8dolz1HW19bBwdznLIPZtmIzbkdWH+TXLf0B/
GI/CtiYl8AO84ElQHLRtmuqAYXEVDw6QMG+fzxkagKpvKYUgZm4190J5h0V1iD04+gUjZt11t6zK
+KB1DBsq/+e3zmVql/6LojsEnE9FsHLM+qJxhZeRTQFY6++H7tYavNtpFrvGYFgBWXBDKRzmGU2j
SFXell55za2JJKkEkt/Luzn1ONjgicWgDCvbFUe1aIR+u+99PHq2RfVIvFiTipp32rfsf5PC2mn7
BGvTzZjH7142XyF/bLSH1dUKKy4TiJc1pxd2St5N33K+cNmNWCmzCmAIHo0Cu177GptY/hpB8oHA
5I3AF0jUc3jI4IoXDlC25SKUxnw1TLqvkFFM2R2BEIf4xsZ9x6Iui+wrc1LPM31wiVyF51pync2L
vyJG5HVq/ArYiKzIPnLcvsKGA77XPTYhYxNq/M/QVO1mFuwvNTL+JvXaTWtO18DGWDcmnJPIIK2k
iH56i36FeVzFsEVi/Ev2hL+JJegVjstK1/Rl9GMHh/euxxZK7YnFiQO8hBObrLrnXzEbOfusKV3n
ZUeBU1t8JI5Lj7n9pRr5LOWJOYrK4BDUIc1FwkSIA5w+59ZJp7wAjnoYTZ9nsoHDVZrieZL9wSp/
e94Pdjbc9Yw5/8hsve+qxRjtzc4WkZ7laBT3GK5TKly69iK0TbuFB2orVeM3fxO7fvodQxYRQ9KL
Y+1QTtFV0Z7arhWF1cOmF/ytaaVXtIhE+67j3fFLjpCVPA2LFYoQJg4FGt5pk9pZiLQUFl6sJbhr
ooTZSQrmLQjvzZ4RrY4+VceQSH8gLQ+e+MXkv/eqCHsbf4ERQuLpBMD2pW4AbJQFnSHW4BNcAkMT
qSc3RVqy7B0oAysTQGcbsPOp45JuUd6J0seXJaVVq1P5199VhwcZh3oLioCVcVqy0sXPt8fuczYa
enJEYD2TZBy3CcHYSVJQlFXqbhxDa1V0M3M7DXkrOeRfA1rVOsrRy6jFXFvN4upaAMYGnIkbbeGz
NqvqjTyHeQzYpZgjpWIdo+rG6VRxQfufBWUrWpcflTnYB/YvCosWKAEc4RP7CC+jcrfxjrky9aW1
dXuk22vnY4q92BK+QaHNJUiy/GkGyXC1fGj3vY6Lozbq4vjff70zQKtjz+kDOg2/+/eFn6RFvxfe
ujIqMG8vfLA5i80etL/MeCkLI3vv6LkFN1waD4YkG9nTqH3xfapo5qphuYGuOlTexAOA5+cS830Y
WD+t0kwZb6bWb5Ehol/iOgjkc0TCM03vbQ0Oy9SCwDBjpJO16UvBoWydhE13Z9Ztvov4Z6E78QmH
pCP55ybujsJEKAyxxXqgRQSZ68TG1maPp6Bq/9+XJE3H09/vRf2JNWRw/PuzpAweS8zsu//z7X9/
6HZFcFTN+X//LwGP9RNxauLiU6jJ6LXc+LA3FCxHT0zzMMn+/xer80DMBMXeEZk49X1g//fFW36p
szTDK8p5D0X2NR+oyPr7/b/vjYYoQGsPwjfVVzYurO5+akg2GuIuNNiiyGo6BLATdl0BbBFc6Mhb
OgO30gEHN4iGinMRj/4cTq6kA8GyWd7Ps3uM68w7tqb9FTp88mIcKkfFgRWjH5zOY9mgkGVkR9YV
ncUu+CkKXbDTLxECes6K499/Wf8lCsK1D6hpD3xKH5Ul9HEiX3D8+2XetNkeeRbIWK6Pw/Iddci9
25/p/0p8PfJMVqwrypTHxYhvJZDk7DJWj5N3P0kyHVjIFHkkW58G/UvxvTzNbbtcQ5SACX6QsLzU
pYZ9F8RgnmFXQCfSut70BFrJI3XGcTaVAdJVC+P435dl39/asXkDTV8e8yEz/vtSRxqRIO8wnRJ0
Qt9jM/P3LenyLeZi2Zrp4w2FC5mbFCSD0Z9dbwWsRu3ybjrMyC1Hl4L2chTlqRigMHbd2TB/K9Nq
jnFusKTzMG9Zo3/EJcezt8WbLq2oOWvus4fCKLYlsf8jLjfUBJbn5fRJrrjfTuqvaqXF3zJbrHPC
G1Yvim0JmoExhjxJkuximQGb4wM47JjMCb0HkkCPJ21eae+EnjaA4gf76fX12vEssa6GlCilj2Jq
WvMT0hoeVVd/MueaFwqtQo3wrkb1wZ0iWKErhaeYI1JU4VsdqwlsiqAwogIpRCNFvEoHFys2fuS1
43hLQoQeXG1vHBMkR5UBl7CmBuGiMW/GllJ07SLCsd8/+WUdn0zqkFcKX44VrMqm5OlYQwld6JMB
9j3spETIu+yRbl1jXgic3ritrI7jAOV8SLnBsOJHpGjjXynD4uANQK8r/FtOQ8Va2T4jL52ZR0B2
w6aR2FDXiiZLONPzuCnlcxy670ku92VRv9XiVFPPMXoptCrqNwoOdhzVjS2csps++ackRzhIjAWH
XdgQ4Ucx1Pu2co9jRaxCFAS8Rkeec6DtkY7tc24k7I9Ceah0AXCITGX3xH2uNxG6uuGuE/YPm8pu
zSS/Y4GsuFaLbgVJ5Nm34M4TpeEnZOVQNfRORkyeDYunOvDXVlHQg90+hlH4CbQ73fh1fEUjici0
vOdxIOm3i1eVAeayHXZhmndLH9ku5l3HhuDeu9jdVRkdyza8VYI+WQyFTAvlOuwHeMAlobqq9daN
yu5r0d4GvfhV3OLQ60HWmTHKFVRuKt3NPXbPCpZ4UHrFKgrzh6no3V1bTlvtxg/aWwTpPNjEQl6S
sbLXdnDkQXHb1frRKMP+xtYg7nL7noDDi+25j8FSOLd0AaARMiCSHuxJLfMYxRdpUBmiaDufIzh+
FQRhYmKbIfjKOExCUXGq/NVbWs8xSftInKogljW1PSRI+VuGIGQdm4URU1EWvFV5/RoayStQLiyJ
VPsyNLSWeIT4ypMu+054H1lLiTec4AhtAwO+Da34ZrRh349OcJ8M/M+KFmOT6OELwS42Nuny1Bwr
AvDCRXDDC6Gj/L7y+2+GbnFjvlqpwEJOnWU0mOkuRYuQJpiJKeER21N+42TfJTukNFW/w6zCQ17q
bWvIp7mEyps7m44V7IV4QQkF7pDVxd5v/Vfq0NgaRBwutGRMmRADg+GnS2aKHkLkSVleLZiQuLbJ
OcTyno1PzUGFPHtpsIT3yNAYQJUY4CxBU6J7qCPs9k0ub6XdUneLv3EnHPYEAcuzBMZYr8AEjInH
TtFgK42TjiWj0fTv9GLxGbBXXuHAGIudTT4kV8z7IEzNT7MFJdOG9reKsX01mOzAhcwsOF3nLaQC
FYkGfCvlwhunKH8c0Rkbk37syuPOBJAph9VVvNtmBwnXOzZdCeoy56zZiAfi2zggM/jRDvNe2k7b
ICCCGMz9F770M+b1YSkTJREFfDHLIxcIIWgXjQu5zl0YxLP+7mbzmw1GtFFtiNbDso8tM1P2xGGO
9emKlTj/0bO0sJVWK5FHbw0M226kNrGyHcyC+fQ+9d6Dg0rL4SQ/9gmOyVDmDEBDiBFxzPAhz+13
WersOPjytuFYLkmqHmTegviZw03K/40F2PxRjEjX+ZwPyH7BPY5DmH5DdSUVOqyzsPiyeXryNvCC
NhZzj2vxpEjNFy+YSav51ouq9cZso9s2rJ56y/C2aXkeRBjtugaKDsarTexpjhYY25puN5clem/F
/hKROo5Hdov2wSEw40T6wZseza49eVn6g7sP102O2bMdntkRHIoEasZo3WX11KziBZHp5D4NkrPY
i7789KFAeG60ncQ+sodL0c7RHUR8gH+2D3gI6QgePrkrCmsZ45TjXEXEKqEKNmOUHOtiqcMe5T61
gnGbhjgD8oH9LEA0GsLghUJ8vcwaHldbgCzwhhoHja9XmY0lcU7moy8xGlYxkA2TGNSg4hdMppCb
JpkccWHsTW3f6/QKQKp5JsA8PgLdAJsTzNytIY2Ug1IY5WkNBR8kTLfYAo8A/tqaFwtHKmc7CNh1
Vt8XcZhfw4qDpmgbaGrdmgocutWnMGD5WfSHvuSm7lcRDeLkrklthde/L80Hyw5/1ZKcrsPSOs+9
wlhdA78RYWVeExHhdg0UchbJ+FJ2D/KTvPGpzSijcXOXl26WaEq8mXlkrhLxiMWBrUzGLChb/1ww
S8hl10+rCZ79pBhWFr0JBDmYBy2DNKYEYjAOH1HsjOemqkBPNmxoeNl2ObltfBu4U/ANsP3KnoC6
mWfw42x8k2GPzgmgwZE01vfngcEeTq/NICambUOJXMCP4JQmOkCBaOnYRXeXKY2bU3ZcXFay6b2p
u/v7fT+iMaayW2S/sLsjk63XysPElCkiJRGF8VtpXAFox3dTEaj7YfmCGH1WNZ3oduMFt8uwUUxF
fG9EpCV5gDFLLb+sli8c2Ru2z/QSjz2lyvYUltu/P+2sVK5buq05GPJ9XN5Yg+SoUSu96NRX2X04
Y3NwKaL1Yg5NyHgeGtgUc4lm6NyM2zhIEs8LuVCtQy7tY6365y7yKT8hL7RmofHgck3s7Wk0Ft+N
j5cjWQdzjU7S0rfA/eVZliAgSVLB2myil2bxi3eDR0npmoVCcNuUJda3WB3D5wbyOxOW81b1xM3D
fGkGcYOzVf3T0KE2kozSmk3E8Gzb0God4+nvFwOdLCN74lVTpfU+Ma3xuYFkGuI9efz7VdZGW390
5U45mA6b1B9x0DsKH4t7m4SBuKq5Kp4rx/jn1nlz+fvV3IU2HV+V2glbPThOXz5zVXBHNdGDGpWU
z7aYHJxX/bj7+1NznFazOfhr3yhjaNxB+cynpd+VGDPxv1XVsymD+BBPnlgs1iQgPcYfF5vnMbUg
kED4rp7zYJz4VLAOmRIfViEuwxedJvWpjzRxkSG4sJ1KrxwvwYyr9NZMG5fohbW1A9z3qcuDduTk
ZAnu7SMz0Lfn4UU7dVlRfgDsOQJbZQmSF+nVLWa5mbIQYcAZTnXrT+e66QR0kIAmlrl5B9lCSDL2
VvVAS0FBxee+dycDn1r7ZJSZcVdywQq+u5ZG8JKVYJRSTlcDAYI9RzywhpTU37RUYbGQnx5zQc2q
HF7hluMWDBLmLj77eHJ2E4kEVlLoezBlyNaIb50N3YYIBMe6/+HoPLZbRaIo+kWsVWSYKkdbsmU5
TFi29QwUqcjh63vT0w7v2RJU3XDOPrNiIWSlv1Wha5KlirAChCwC3TBlgYC8pbT8ct+E3qZp4jVS
RoPRcBCu44i61QU8MNbdJVes82vTC9YcpKTqPhVR/m4YicVoxHtlk0khmJvcJjrUDBgFxRap/DmZ
hmpFTOA1crF9CuIXszlP0ij7R0Joc89Cr6skr2UTzYUn5Myc/s53sY1ypwbQDSlauLaKv2Aan8l1
t9ZEYNzB/yG8RR2ZBzb1VjALhHXc6PXQfCRm86opHu4SahgZb9Gpc58CqwS8y77D6gb8F8eiwEsQ
0JHN7OLfhPPLtnib/J4F/Gjif63qgmWDaYM1tbQ1pwr3iD++WrQxzdDPGhe4Sh3yXDod4ykbehci
JQPIyC7WUc8ewXHPONy/Q6XBpvPZ/um282IMzlXXCjCijv3Te3DaokBbSfgb0BX0fVpEHZKLRt/O
tyHBmNVW+wQLG+x62/5lQ8wYOmvhsIX61ut1QGID3mBAbXyXsfUVeXAgVaGjo8DWpId0yXmcR0RA
lK8JRWFmQVCgbdulBdW5FrA5cv1OcNqggzbZfU2pfkEHwMrHr1gv4g7tYxcyJ94Lo1CUa4lzrauZ
ZIE/uSK9kJEVw/smcNdAnACvqsHHhoRN1hYauBLEaDFDIU+Nfym1bGp6zxUA08ikQXQDYJah1bHL
LH9LJXl8tYYYE4smKk00njekgTEdtgs8sjFKjv2YipLpJfqka5ikyYrR8E80Of7aQDROBQDxvcgu
FPK3pATDafqMnlTRX2zfXyCyKtZjKWgwfXwhOSiqFmCOaPTfMjA+gtDtt1qK34twZdYR/bTssmw4
5jHpYw53UeSSnkuIwUtjomonkbNYdXHDrMm6KKv9E37wUyfaA9RANM7qyYi1daZ356QXH9KmfhpD
jQhe46nNYesyUY9gtDG0H8ACx32/MyurX5vp7zTJdMmcauV7/V80rSVM/GUanXu+jj0/ELOw7FvV
8U5F1Ycfef3e43kHK/nk8Vctmow0LSTiUxV/Vl3wJn37ra0rfS1z9Yz6+mkIhgerjGpXOQZbyvgn
5hjaD6QkxgVqtyBFqc+nxHS0KZ9FHL5BnlhPRsv61/8AQLoZ7PZYF5w2ntET+2quuFysLccLfO+1
iztpx/D4RsJeLWjyE7PQPlpsFSGwEETqQBnSwV2490SSzc5WkPk1ysg40+MnrDhgpkda2sa6AEUD
IkHdKiaJIMDhmMuMbondgRGZt0wVIDhXTtx6E5sChgEry1SEH2VckCEFSoEsnAZ2V7oZlVlmX4KZ
W5OM7rMRYg0x+e6BwhtHPxqIAgliRO4sx2N4+KuxmWweXO996nF+o9N/VhYQRQOFAcP0kToMVNYa
xAuqNCk2vBXIoZmWfU16T11rPRP29N6QJxL2KHiYyWDKQHPPjq1am5Ah+kJpSztmbGV7EWJaTQE+
TujS4BdXIwOaRD4XeAV2Hv9XTkiAh0QBCzfWYskYGEbONjUSbriCdNWMwT8xc8esQZiRMuze0KCe
xxyXsoocyWwofReh+ogc+zlJxtcibqD2BvJtHDN7lRTuh8WdMNbTm6yneRbTEyTgsmurYnF1hfs6
9QWtTDzrw5EzthORMHaijpXR3HEq4rwlQziKK6IC0LLDnivU2sJRwpjSwpmPKIBKkkDLnFQQJ/xj
s8L823EYGU6Eouvih9VaXocFuLQQOV457LxIA8tg39w48FdO78E6ByUxxjr0w8zbp12I9IHKPdPB
54AxRQeO+Md22TFSGyxJR0IVYYrXoPNubB6eMn8kQSz194xt+XHHdqtrxlvWRf9SUQZrXGUTC/hG
6y+pb10pQ5m1JQ3DyPyf0ZB3Yz7QeP7EMnx2h5pZ9JTh9NGIqqdOY27+ZVaRs/HwFyL21/ELwr5q
pvw1QfTDUXIKcu3ZsIOjTJtPOyHP0uloycLsa3CYNCnLWHWAhakZuw23NdKy0EJZpzlnQk+YbigM
1ZMsT2NYDNvZwLZWT67DJ5POrBtnNP8R0jPH0/T82Bop3bDZllBjUHC2PrCUpt3AEGLVNxtHMpjc
AK4+3Zg3jUlDhJmYe7AFmuG3+W/aJf8qncch1N8xma0yIsxhClC9mIw8E88blmZffMEOYDQ4VK/S
ivZWe4mRRrHxQSvkwB5pan4bvQ5vYwYWlRXLLfFwdKQ+HnQd2SrDEI+0yyyxj16V/HDwrhzBApno
+INRMSSiNzpAbz4nfjPsVKNea9HenK5dYqS/deaLUNNACBXme1/P3kiMOYSG/aNF3nFouCG0GhNp
WZPH6rTnKqDR71N3BUH21DSMfixzX3Nt71i5HjtixLnDja3rABTq0aJ05aKhaFAICnjLm+eOpmnb
w/wLcl7OIRbPk2fXK4x9pAdGX0nZnCxCzrghmZDqxnvTGicvDysmSPOY32o5aCISUP6KnOvDVwRN
FJZt7KoMsd3sY6h7JqyQ2zg8mWDqJjWMYaUzaA0M34qd+VPsh7Bbd0nff/uEFNHnISsoRvCeUwTm
WAPdOWTbTE4shPsvvebMLZBFGD6INUybRn0eLX4E+laNI6wkJeQpsuuMOVD86bbTcHQ0/4qc6jVB
97b2/YjoUodobsK6UukhzuMsLMRfqVvdlhQsfGjxxTerd1wqRGwNRN55/nfDdJHkFqGufnlrHEIW
BsmuiIG6a/+WNt2/YYoToao9r6thfoXQtNjJcBvz2+5yGwaWxUS9Thg6NxUcvDKQe04hICnBhx/K
eF3FnBOjBtnLjgQr9EKBe/WStSjRPxnO50C8PRONlK8M3EUxU1m0RxALitciWY2Bhhq0bg/j3BvZ
KFK8nuqHR+VmG5R2dad/Mz2capupqfUxqu7XDKs9KoLn2NA3Iom/UuYbXguhVfrMZJMeaOC33iDz
CTo4Ti4F1RQbvy1ndy4t0K+ecS/s7jsbObG1TNIBNA9icfG/MhJPqvdIBGf07ndypyljpf7OUPOB
EF530oczoCqcyupnLBCTmQUhHdUESt0EKVcOdbqyhI3YjfSRKQjWaWlucaehs9XUlvX7+v89S5oz
meM8Eeb0CW7lGDb4jcfS+YbKuo4c/+6F3c3hLXYrkaJoeoCzAVc4AdSRHGGikETv2X/PjDXPAFe2
Xs7gtwabQOz5Aj8fWnRbnvwOqLQdyDXqCsHA22V4ja2Bbx2xHMluSh5U2LSH2r3aaeyvylz7IiSv
3zHqiYfpOJb1BHQEILURNleVuD9M159NyxtW01RdR1udgzR5tR1g8iIijnC8izFY6a5wVuRo3t2U
bgNyuR8yhUUxCT8HV6dTel86oUArhrYRzBfOJxMxCp7qL7x0eMUb89sMkSFoHiIxid29jdqlCOlt
Eqbojm3cK1mrHQFQMQorArucEhsus+T1OKEc8wBqxDbgYlcxTDXd/ittq/2YUZ14Qf1pNRGwevNf
PBlv0DOdtZ3B+oisl9ofb3hLt7ro3oArtmfWCcSUI31r6+itqEhX0HR0D+XVLgl2LZg2tr63iowL
YR131Q87O54Vn7Xvrzwi4Ybse/DVB0KmDEyHdkRq8WiYnh8afEVo3ukVmlQgmA7YkyvMdh7Lctki
CoDwd56wpy5qg9PGCTKUHlW2kxYRPyD4GDXkiG+7TzeJflpkDMvOThVxe2i3xvDkJsSW6Ow0e+up
bRmeO9IFeTuQWFoSPjZGoPSKD8COeOtwciznv81xwy+f8sTJYywxkNmGmnVNZjNkSCMyaiJaiYVZ
Vm/4wPbdaETbSk/QPyYEZcvy3xBi+Dd7hRaPyFwAgQRS7MsGeRcfEKbUlyaJKH/hTCse+twrP1U6
Z3tKPAkO9D96w/SQJOmfD+4Bv717M9hNtbDVse/ZGwOCP0UA7sWiuk5ReCiNcAetakm41VmTUCer
qmKzYztfYpz2cZK/JFOvttKNHmJCusVmjmJE3Yc6clDMpfbKav1jaMHLJKTk1Q2CG4U6JanQFcwB
Yhfy3aR7Adm6SbxCLkgJGU7Niuzng13Vp1BQ0EC80LemyWyVezEmGgCEIAlvVao/m3EJMqh1vyCB
Rkcv6/kJPaSLqv/nleq3dIoRpH60gozGAg2U5aprE551Wa9hSH2KsE+2Va0jLoonxIaSw0GaOY3s
lK8iZVQHEVKetNArBF4CuybpEyAm2T7ki9XzwP+51dDapBk2TNNszzYS9qzH4tswUsee59xi8Q2x
y+F/Gdd9G+Bp6ND0uVARioLtRjuQCNERL+W5k/WUMp8XuKxRp6/apGK01zavKJKuvjUc+3zX1tgj
+qzx+U8i70IRqhIWUyD2wioVh9HRPvxeWOj8iPwKgk+jApIyFAOjL/ONud+cSQ4yWFptvfc8lEbq
MNSKBbJMh20RGO2pM8+Zhs6mGbxoE+F3rybBhysp6T3z0A41HTf8Edd577A841cKiYTVswjvM30y
ac5ipbcSexqujLTzsaEn1rssQvRZ6pi2nnqYvf1C71o+W+gl2Rqw1HV8FnKjJvdO6B+0EN+wrqPM
biSEE+j8xtzLhCtd+wsyBCdxdWTpVuwKvpm+mp57d3BWzXCz4hZ5EC+KN4ljb2I5FP2Thav+EAzj
STMmB7SQ9Yq7kKl9q6EqZRJih/BQxhwtrO1uEUGQP3wXEiKwJsVTUIzw2kL57kTetgDvgm4ZaFJn
gyCRpbMaqHiYGiUPxzWrLat31UxIKXBiRu54rJIOp3AMYcaczM3QMmez3OZ18nk8kqi/axWXdmR2
7PPIaee4+zNomyD8Gz5D999sllIyOA92RtzSe5WPupjFlR0w5nHXn1zTf/ZGn/wgPwN1JMtfADjL
wRX0bx5bOs3AUFuN587R3YPeJGovGkAjRZusd35dBaTEzhN4kFOMzMuVyNnlBvYv43BIPL/aYPor
ZOrOwqrTNxhMyXNq4h8ff2un7ehqw2pdVtomGGVxYp7zbbYCv2sNniKoCBvsuyNtKydsT4xuL16L
kpmA07bjggaSXCI2nzSM42IgimwmWsDawcHKFO6WuzgztWvlg+cJppTtkPQvHZ2MyJFFNOAjmIrf
gfdQ91ceXGxedD40kqU0QoOCInuXVRaSPUPC0Ih9kmhI/xOh6mUa9KPRJnsrGZEJoXCCLmYzl0U/
7SEP3msten/p8O5Oaz1mR8m8raLi6g+jZ5HZnMDcVMU6Z3h20iEPrSaJ26jjcDtXfXjLBfyOsbT2
zG/yrW43sKAiG4BSqJD2+2RbIqtX6B+WJGahtp1XHwjn4vZcWFjEx+4vqeNLiXt92Y0uEpkkuTUe
tV+c7BMLa1XhNsWmxEUpMGSuBcQpxnr4zMgny8vjRFjKwLzBDmYYWP2mG+ZvJbUjq7lV6FpXheB5
Iz18AORnReGXy3y7TuPvLmGRCXTiiW/0GGRJsM9K9tohy88e3cdKahXSxj5d5SFr04oDUEw8Z4bI
gTHZ1YPbwhDOA+l3uZbGxtCQioXBZkx5P0KYAxw9Fu7p4RwhTIDhNAIPIl21aI62M/3EfWZS9q10
P31Fdw6bqqk2MjHeHNwXzHSSXzvC7tuXgFRNk5fPgeq2duZvWzUf/NIep2pFgqTwrlZgfE1+/mb1
v1M9ftcybQ8qLb4HIvIGiY8fboM0hjOqrnbNTfRZud5J9ONnbOIGRLWAoQtwJ+2beGSsdpdIz6Ha
anOt17bvScZuwJ938cM9Cd0cZFyxVC1Af9kzr8Ti9Zp38p2UMOQU3paV3ZvGTwuMnkTiiRKK3wKx
u6Y/1ZH2hBVlTUeFhqvyBOr3RRGO0Y4A4WkhOR/cRv9k/ztwxACXmGjOlwmD06g1wiWEsRc5Dia3
DoKANil/3AQNcje2H5oJr9PqbF78zt0kTT/njqAm4YAlPaIqdzoEpvUknIOR6fydvKWUNcNRIKNg
3B7Am3d4L/LCOgX9r9IInSUMb67p2Rhb8h8ZlJ8RkdELB20rLwNGsaywGFd207bskeYy42L32zSf
gw1yxkAAvjRt43vsa4KcGZ9OYbsQnjGuOIcacn3Ouu1e9JjkP28OjXV4ys042tQzoUDkL0OR0TbE
UizLymOKGz5SX3+UmIIW1pBxwdY2drSmQtUAbA2FFv6capa3sOXQ1asnjRdVuu8F0AZqvYT948DT
ZPjzSLioWXRlwUdocKbxeyVhNVKp996iumSM2FH/BdyQHV0SPtdFOGLKM0xnP9TjySqAOFrnQeIy
05GVLXSRiN3YlJxlGbBmmVDUYV7lH03TsWFFKqII5aPnzI0vSXpZivMVNQaGA0Q1lJpLYSVXNnrT
WqPSWTbmU+9rHZs4hbOxFb+70PfztSsh1CtHP+NHJKO26NhgmM6JAMFi6yrnKS54bCH7GHvldHwt
Yo6rLFn+DKzzVcxoTwkKM80Pgx16bYAYuvirB8d7rnGELyLzZUwpn0Lm2hM+t02eE9qLiafRrBuP
DzJjQz18tjYs6CfK6jk7M3bkxafcQDL5nQzJVkjcDiWxM92w4qTulj2pgnQfbDIUbxSzunMem3t3
1I1N79SveqgdvE6sQQ2tBpgbdvri4khHdCR/TEmWk7TVS5jguhnczFjm+FZU3/B8KPKRiEw3p0dL
uhroJ1QhaRdtO7/YjmNOCmLZ/ZkVp6STSmABPLF2iYFSks1tlhxmdW/vu6r/kFK9gxz7spLyM3S3
csRWW9T6q5UmFh7H5pxIaCsAAJ6iCANaPdJf1UG/kZFhr8LXMR2tta1GhHJ6eNErsMJB8imDkmqr
5ZYisocy30deXExA+pAR/wweW/lyMq+qMqhYk4Z0iDS9Fj7Ff41Pa4VhgLucJf7KRvaKmY5xHNP4
hz1g3S1Z96LWT1dBkD6ko76VsU0dA+OB4NJxvXEbWKRFZchO6EJGyBF1/4Lgt+ItSltIRWjrgZdH
tOCSVYmoi3iBCG7Z2EzLYVOzE35uawuEo7IpJir9qW2ci8mfiXVBMIpmWJaG+OmMIqHe1LdwGEg7
69sHW5OXQakraA5wzPJV56baBLhsmUgDdTQTIzrQdCOBwiOQorTi3l42Iyoksx9ngJ53KJOcH6nL
8euif9Np3xsCk4JZQ8SPDsI7TVhphhmKRad3IHCWOh9l1cmtXqu3qVb7vkZR5ZODQk2ZFTz2KWUI
YUJbzOkQYob2ZMAnZ2FWT8a0Dj1M0qYwyZx0Mt41vdWOqSYPuhenmx7JzDKBa7EW/F0rLUjeeiaj
+0Lmd8YL1c7X97bDwIC9OpkPRFqakfbW1IIRq2Uz+9KtD6cs71ZoCfZznLgp80HV4jgb8jpZIKn7
ZLNxiehpKmpItjyiottT/+tLDJy2CzMPp81UG4rtKmK0cTRaungPbJZK/5p5hlMMTLiGiANB+Nm/
Xjcs3GrGqzgNAKHXpHqkK88iy74CUZjjhl1HAye1zgTfMmFWIQSedq0juCpq85qNLuPWWg4sCYA7
B0D4BP+S6IVdVznRUo8GfWFl4XkMbfZ3A89Zh6Ul1fwYc0Y2HyiIr3kj/t8g0dBrc2JDtqxbpMW+
UWIFQkJic7xlaNlTk1vIz6qPAeSBIs9zZNdJ4KcT++oyQJ1Z654V8I5vhvl0rlungUXU7rkjbKJE
sKhDo0DY4yGd7Kqbasd3V4D6jAS+6oZTngEReVhG9hl1t2ryYN+F99DvX4moecAhnE3Upr50Qy6U
UvyabfPu2QgWAt34GzJs+XavB0v2H5ARa6pLO2Qa6dQwAcswW3I8MCXkxXpVwkUiQykdRYSxRkyF
6ARYpgZsmorgqyrrX8InD8Bm9nWOKZo0wUJ7rTmoYHKA6sB032fviLgXsdttLUpNZksC4TDz5mb6
gcv6Jgn/athE80TuwUShF9HgUnKjFfo1D0Cih1O8TsPhPQ0l4K9IlIv0twyrV6sf32ylnyUhMYt7
7TYkXoN1sXTjuXDbl94GJWx2e1YTu9zLdlM9HJwIyeboPvwkvovWfSsyjs1QIA81eRHkgxER37bP
wqDMG9oT2g+YlUnncmsAnoSiF0JH+v8fkKUObU2XH1pKGTLZmwEk6DCmJ9EhEdUsC41d7iJ0Y948
Ij2OTRiguKtZVnFX2BMJS0V6NRHXpRYrm9D6CDvcV3X6UmIhYHmw7NgwtLo8MZjHJeUOpzhpngKS
6ioV7WAV7zVZP/uhsTcaxvr4GCb5LlkzGDFwTjM+Q1mgOJjHJWzkExLVwJGU75EW34NpuNTuZir7
faLUxRv6TWEX+yiWq3hGXJjhqWrhO5I1R5+lRfHXMFGUdwgGUZ7g/k2+wHPceie8AMrHZrILIv2S
uOFVtlvKcWQrffNiuu3BC723omPupfB2GMVb1BZkxyqYYLwSzohxxq2IefST7ViBYpukWtolsQdR
ymlQkzRTOz183GrYpo186roKsvHE1Ep8CaraiOkPLNCDC9FRDpy+4Kt4Uwv5W9j/zFSQ1MsQKOuq
h+XBmy3NpCXrF58z80OZF5SzEiNclpnRbtbz0oDiOpNQ4WArLFsUI00HuHJI7zwBp8TFmBfcSpW8
CfCQUWpeIsKeHD37KlswmcDQMc1Y+5Llbj+mH7X9qefZL/t6st2C8TImnLg6r+Ms69aCXyAO4DAS
pnZmJuBh11vbn5cGJQ+1fFE8pbzi4yI3ig/AljtrzE5Zz6kSW+MvY+NbQpCrNlZPcB/JhhuRO4Aq
xbVnrUSVZ1j7AO9Zubvq3PCJWFgokDl+jyricxiHp3RS5rZFdLhI7FkfrJ97A5j/qP65ZA2PwnrV
Ev+la80XHEFM5dP2UeLmHsF3hAUEergtiykXVyBRd31OXVcMLQjFWsYuiWnJNs10sWZhd6j86l9l
aX+44nY0z6DDUxf4nq2dcofuotULc+EF7RNTRFocIvoQ8OOEQaAg027lJ/1HPUdXh6H1lycY+r0R
UV9/RJmI5HsmFnj8ca0NuWsM0NnVGd0+TJsFLL9EjTDEo2e2n+Oy8La5TmsbVyQJMN0otOyt7NsV
DzvZuEW8b/3hECYudogBOLxOGKVTzNCSkc2uwnnCOCGmPrCjX6PW/0kLZ2QrkzuSzo2R+tzcFVRE
gTOumao9K/+zVVSvFBLfWSabnSPY9cOoIlAl+TAnuOF5hvhWDR+oVJ5TbVcZtEsq6S80z9+aptd0
4SPTffckGZljV7MWTMXDRZBOWzsxqcss4HaAKAoLxTJ1+X7O+TMizh1zjK5m6m/z3v1Me/vqtOJT
saBaYUIONeup8+q/pCP4sEAenNvjr5+Ye8VDKNq/mPg+zrfhKf8qb3pNCx2y3rPb4pb6w3szWj9u
HL9IW7zmpAxSiBPQ4ZZ3oqeProkn3YdKF5Ij0Nna2qFTCa38IJlOu8xfmRbCds6nP9q7F9Oz+iVT
dV84W3YY5KxvJeDADkLFcv6tyZlNt54SbMmjo5VMTyxynoysXNPWHdDAztitR1VRL+BV6YlnpxO2
kUcvtTx4ygBEpKy7zJG4yWnrWtlp4Moa8WPzpa4HMfzSJiKApazXcw6OFLLYsp/8y+TBAygAMFkA
Torp2a/Nm9SdrzhIEg6j8YELp14MFao0AwcEzc2h7ifA7iBgZM1zNShYxIT35cxlEWW/OpFAm4dz
b2i3Yd9eSW7vILkWW0YvN48vczLyl54JPW5p4gIt9P+yy1fIeRtkOA7FoOvDiYlpM8N+WBGKmayd
NvvB1LMu025Lh0sgqrvgWlmzhPO5KbLseSi+UZ7GnVNufOXJdWzx3jteeNeN9DkpNGxJNqbTCSYJ
Hi3S1KfnkC0xm7Yb8EVeYvhGTlq9Eyn31xLzSqNEArk+rd2GJl6iJ1vUDXXSN2pJeLtxayDZiAih
Mt/I75g1VvRUTjMXQcHBMInLZiw2ZAdl67ivUw4s8NWLKZsWoiMgJiaah3qYvoI6iUFa9C/XhbO0
K3Ud4QetVMUT7fHdI6hdGdzuqxyMIVxWY+1ExS2uw7Oc/HPX7Ykne8+6dmsU3aUPh2NYZju0ahXB
WVuJTi1tg2/6K6Vb0TIYCILwwi9Ni9kkwDAsMU4sIiK0xkasoUnsLa0j2E5jIwoVGBMzr7pCM0Jc
3DbWSFgwRn09sEOaZNcDamxwKsmkZc5QblvUfZWTnXTP1Zd9RrSBTxONVRh2OLPEpvznFPJsVfrZ
TBgwTr1+HDifWtdcJw34LkR/WrtDso2IntTiNGHNVJRQzRvnS0s8xAiQagsVHfO6Aaipo0ao2/e+
4tssZY7I5QzImXaO+n6RGC+Wh/M2l9nBrBtseteOc20i33ZheNHf/A6ORXuNOubZVPP3IenPstJI
+Lag0YRfvW8dAkfdgtw+KmACK2FMyG0B8Ze0Jaeexe7Kb9Sl8PTvWkPSWLJKa60OS1BxnlgeWQIf
rQA8kVn88rn611uPPDXvynHrbaq5N8rwvPKdpUtnv4gHzO+y2g8Wa3YLE6ZWt2rRtBkPaAeabETl
T32j+NB1G8NATmb8GJH+G2PFF2P3nnOqLcDP8u99zPlzYhYu/HxhZNbdorrTGhbJtO+Llr6yK8Qr
2+ldzPaWbJEPa0DUHZIAMrn2R4zdueWuWBM0QJgCaRkGY3PMY4sua6Bq+qdp6G52P+FNSINNgdXO
8iV0cgB+Ll+Kpf7fcq3i8NJjTI2jHyb55sIfoY+0VLms7f7wgN1CjXxV2J2En0OWj72VVUKOE4AH
QxsZgWqxiUFrriz76glKUUoByH0t4j4g2ZYk1dVH4rKMzmLiGteMAMMQAA7mOa84w64CIz5zyp9u
8q82BiBOoLJF1XJJ43/IlZKlqLXz6A5PEYlDerxp9WEdasMfNZTatyHTcv1OSOZ7a8e/onK2rfC3
Q8MqUzNXELOHWxXaF/4cbR0UgJNTJzyEqKWFbpLnZpPjoYvmEhxroT41i0lUVmDa65qbKpAk63bx
XTXdrjFhPYQt5UdNqjkcJoE34CLt6klw3W5s03vkjYWV3DmRGsCKn5EzJq9iEzcUEoa2HxsPj7Zv
bJqB7BzGC+7g/04ZBY3zyGPYibOCM9FZJKa5OjkR+DUBej8U6gwj7OLJ4C5ApjX+9Gq39rhuDfli
lSWQdHdHI0hmYRZ+kdjwQTY6wSne0kNNpzwLNh6LHLZP2k0X0wOPGtY1tWNSBUS2665ZHO9FSRGS
+JQyKc7NmmVGDXA9dE9sHZ7wS8pDJoM3g3TVpRgZosGVQjD+K9rwr/Zx7zfxDiwUaxdCNxVenpsN
xyuIUDKwJVnT4B1SCEOmeyxb8yqKtmVuSYCIp5EmVZHIVjCaT/X6rMyI4o/llgTpumhZkfAke2vO
6wwiIQZvz5kOihzCSUPm4Oj9sEdhjaUoR6kle/NJG817a+cjG3JsOoGOXFW/2FNHde48dQGpGoir
3X58+MwPViGJkM6cKSbc4axAyfX4J4RXvuMVuBeTuqqUBp1I0X/gtS5Dj1S1IeQMLUhGbY/BDFk2
m9O+Wvq1tq1b/4TsdAmChdyoiH1AyrUvxsNEN4lSEUe62dabyu3PRv2VhHOWralfU1I1G10wZ53W
VfCKvxxybcukyh5xPbmEIoSaZ64jU+mLyicBWFaXLo4uVWUyr6eiojL5dfGsG7Opp3aJqga0QbTP
jej6i00yfaL7dyNck7b3asQBOTBQ7qb4Pir/hv0bLwqtm14PFy0orqafbjtY0cDGYi1+C+J75aZX
q6jvVtb+pSRkYDuLdeCI3OT7NAlhdbz2tbzUvVyXFr10RCIFqeoXwIgJNi/u4fmFw2INEAWRnsqC
h579UwLEc9EztR1KFtJZit9B/sRdtHE0+ZEpkiM6Agc2nvp02upHqWnZ9JAqkkrcQ9u58ErMhB0m
v3Gpo3h14ar5F0Fs5qpWIZqGov0AX8C8WDfeyzK8mWm6FaLfxIb/qK2M+UUynAsGPL4VPKeZ8dEh
OAPqtE79eOMCCkWfzaJ3NjZWsn1MWr+C5DKS0IA/C70vwH+/o3u2qnut598i/8o8kuhCl462otBm
9jVLQNYYJv8wvmzQt6GxivRhKesLtdq0C+mUSa5+HrzgxQsThOmKwD5Rf/a6vUdVwVVTUezZdXbq
e/OQwgyEh+2/mZqPP513NS7xPIj8t3Cmuz1eFVCEwB0OgWW561k4Kc3yL8ZwlI7+b56KH5CaP1i5
N7haPka0BhgGeSYRMb7ZVflWcq6Tu/01NMHV0iLGJREbQ4sAIaePfjV9JNEB+Ep7c1X7w/eDuKlZ
wgvEXB7AYG6KjMkawrhIZBvd67jpe5rLbnS23OonfQILEv+FlaMWthne625P2biN9RqmOksJPss5
+KHP14Uh/iKaI6OUwH3myZ35rmqwHINZhcvJtnZmcCSQ5Mc1SLohCDeSwbfnB+/ESh0wYyw5HTHY
oOrThfggE5NZnSPOzDGYpOjMcpufWHT3wWnXdQuyWDzDw392BAWVooKszmSNfkyks88NFY0Ae7DY
fu9ySquheitJe2hEfEoTbMH6h6HGtYnAN4ZwqKOWFZ5D/ysvpjH+oGI7BYzbih6wj+nsJFjSOms+
CLj7s9y9M7qMI1xIAM3VJcJP4Q2I3BOn3J4OZi9s83n+4UrxpFfeJiuMfSfTS2L5h/84O68lu5Vr
y/7KCT43dBNAAsjsuFJE13a1y3v3gigL7z2+vgco9RVZPFHsowdFHIomCy7NWnOOmbHLbdlKWjQI
SeRMLrDuGBh14o0j2TibfUR5IjPuoDXFq5uRKQKYypHVyXcZzSeNV796vaacpS+7haObNDfmxFnY
WfaDRb6qpgRFz3J+otxALZHERKj4j9gt6Co1Z1GzjsKUo0ux9JFTdm51Tfrm26DgBiUm76WdkVhA
3+66eCiwXYqEKcnzCQhT6KujCDt8MCFhhevYlN7GZdOOH5JCfRL1cL37HfPdWedyAragEPs9jGRl
LDDVFm0VdYUaanYdT/aBbVlYEobDYYoviGJ4a2psE+0AgjpwjjXUhugshWO7ooPp0xAuLoALYlNu
M5hDzodCATkI9FBN8jyl4QR1lC1yr2FiVg39bZvTB1OuqaM3O2TtZ16A6DYeF/5w2zTmcTxTVc/R
cOJDGrGMd4hRqojYnnD6cJRCETtyOdmZF4rHvHIvqCNT0a9P6TRRPPZva16PuQ4fIDoDo2r80yBg
A9AaTMUTsDW1qNQXeiMnMkjfLzGujGOvnW6DhsK47yI9Mwv4HNm1xH9cB2F3MCtFTRB3y6vWKF1N
Vnw2bO+9WZyqIWZ2W64nSG91w8ebuIjmzYju7NRhhuGZHY7hfcaJZl2C/abwJI7asMbDy2FmhXSc
SEyLgiwF4Whxz0cVsvixjg7dyrhMhPxwx3td109xi4YXFxVUaI9D/NyP5OuI57LHylDmfOMpQLQJ
P5orIR13/TU9moeocUoKZqQsuWI8VVZyTl4935u3hNFh1wjyJ58jC3ayLUmXVJOiYtqRM4Ddbbgr
NZKKfqSZbyA8t6LxuaC02VvpcTCfDWpCdjx0/ZYt8UVbFDSsK6zvkoLWyI+WS837SlJ5whyGm/9O
jDKj0eqdosY/o4XUCONhUEPFF4VGIHT6M6MAITcHt0aCaxDt64dl0l0upyddMZ/E8PpAqGnIYUR5
N2FOuxPDpOUsRa5iTZz5RZO3AA9rWDzsMKk9+/cYCq/9QZhsu+Kn3qQn40UvTTY5B3HrvyiMbHit
7meFtbtvToivuvUSCitk/rUrgU5Utu7d8v2PcGAPmggSvvBwkgRt/iLZhs9gPihtI1CeK3Vv5mcc
ibjVXRFuCX9B8Q3iC7gmeQgzJBgogSShJyc6Qn80IDKNRxK4+obGe1If2ou73Q+tYte8WoOkmZVQ
ncRdugKF7HCr7WM954epvbQmrLU3z4g1gUIeENj1hCkaI/doL7V+895ow4eJCTtz1aYpCMHRMScd
TJmRS/kah3izcqjZt8uHRdxEIE8xVx+C3rgfNCd4UrlA1lWAsDjDDzPuNp5uI9g+0YuwfL66Yr6P
s/K2cNgddLVsVhhpYJvzKmZjvulhRK5pbl5RRtmKCDRERpYa5Tp07skQ7brSuI+MmuMhjX23+oi1
+dHyslKyuMtN92ECExNYYmlIEJfUm7fSaa6meBeO0VkdTCuSYW9RWDxp6AbWFcFcr7jEGg7T9Qp9
3a1nFxuvqwzMvy3QjDl9E7rEGdQgT0ub89r2r/p8uhJTd+ZNKc1xHTJXk7YzYtvUhfsOGv3JRlIu
YcWYEsqtVsWelIUPSZXHFfj6FiG8du8SCk+DoV7bgn0gFBIoi6wJ7CcgvRpXXqHOQGhcWvZVjC+K
ucnBj9JxjDPz45TkPVeQiEV/ka1Ufu/k/gsRuFskY24QPIYBTjOLWz4SIAqLOD6TnubfJq8FmQBg
/sg6Mh3YBHXUA5bV4y2lIQqsB1MubmcMf3nvfRjOFK7DdH61jYsB3zofdYyhiZrmkhY5srodeAmG
l8loV2VLBxQO7ynM6tuy068NqKa1Jx5VRq1Jw/VpFw0vfh1Cl6l5m0i2avkaR/IeZflJNJAc59XL
EXMMDtyCz2WqUVpQIwfqEe6dQdM+Vq/11Lzx8++yhbwkRDftgjL7ULb6yDnkxy0K16xHQ+BW/dbB
Ks0O1Lmn20DpeYMu/UkZVJBQ9xMxbNqXuVM/1TNv/UCK62IJX5uxv/EwymHmzUlLBV9XucicfUiF
1TKtlyYFWNqvDX+pKevXqRFX9YBzxHyXRXhSJO15WvZvDgeAdeY2b4iD9vCh1pjk135TPeEhId2n
93mfriMswdTvsDPZNSJQ2Izk7F5ikUebaXcYTJOHWN3E2PgJOCdfrk2JT+InUsq7zFPrCYAdyoj+
Oeq7Y4H0olQWmlYWVlbhABkhwgjf5lGqST1HTXddSv9sMqNLZQnyWUngqglmAwW0QgSBZqRvx00a
d1e55X1I1V6Pnt5H0rlh8JeElh/qMXr5pE7ZBonDoU1PCi2TGukGVOYruNV9HjnnNk1qaBTyeYqT
J3NVhMFZj2X7AFfEdThF55kBiEvY/kUXjYe07NA5rmwayHRZhzfdNGeV8HYDclrY7MyQvJwRP/IU
+B+Usqf52TKXcnZFWIvkkwinhziVSBYxJpDsvM8DDFQZ6eIup/KqAiUSV/fjUPFwXftRy+vOgbZK
9+XAZrJeZab7Vl1nynj21cxrpywwZP60r4iuQARVzZibypItJ9XbyGo/0m6+j2Z6rd10YvdLqqO5
pN8SA2wVPIzO9x5cWAkQq2lp3OjLFFgJYLIBVLTmU8rBa1SIekzjPshoyUGg47juAa9Oioycynbp
x/ia1wvKscqZ+NgH0M0qC8TV9UNnZneqwAu1dI1PSHQc19oXD0nHH0xNEzNcHhPPyHYw9cujOMZN
MZpMD7mCNZc56n0uzwpHfjQ1qml/MUuBSmNaDY6bGTOkors6pDVRN2huSRUJR6r0rvBIVElIe0MW
wpfusrWHAmtgVUrz5hTwqdg4muq/0yHnSpNhidJaupXEaaEdZzWFNxTQQWvn8CbIOZ6CdzRp3qN1
Ti11gANtAdtPqEewFSHy5V2ayeMKjAevSi9rOx83pU/0lt51VXFkNtYVezgqwQOXGFgkL0SXOsoe
FOZDuv4D4gtOC+DrvbXFTqxJlntv5+siujJl6W+KzHqzu/DCiGkAod3aorE/DjEIUjbuH0hbP/bE
Q+saCDMbymMOptKRyb+tZ7RFKOO5P3U8cE9lkh10qnigzXM0CXZJg7QH6qImZk15PeMJzduafYa+
HCVNwGokFCtzzTc/WYRYnYvlyntTFqpMN6ZWh7HxYfaCm6bzH/XigsKFg3DAR/rrkkxZGMAaC16P
0OqvaeIs+Uw4QtxDIJL1BtHiqYBMzumXjXY8uk9eQeEiTg8reRLHYqAWEtM+8+jNUkE/bz3MKUUJ
V84hJSgV0baimrqC7MzOoCemz2vOuB3YgWaf+Y95ganmgJsE1H2gaVl4RO16UbnBJHI6e6Qwxn5P
HzXOb20XD+Woqg9pVGdqxvSroaO6g31pxNEp8edo/nCRbTxhPA2u/OjRLzWS2tqcLX60yqKtj203
ErRz23xAawkxKCM3yjMaDsyz2FsSXIrdgKKnI4Hl1z82e3ctg5n3eWT3FOHxXGF9vTFEuc4Cg0Rn
934W4PFL+ymxyCWtw0vhOzfCjG6dtmuBeEavQW6hZIJOk2GozxRq15Yir8qM6zlA1Sdw56mhvh2d
FA7rFG19od5H1vg6QyM/5T7fHU4J/JYmTQaWQ9pwV8R5OySjRlDMD0By1EwlJtQ781LIfI+o4cJl
RTigEINTr7kUo43WTkEVtJv0tGRTjGgCVWNJPdpydbX1mphul+AkP6DA3DQjX4GRUVQaqfXkUU3T
hL12DG581VQFx5wmOA+CiJsF5JyoFeeuYHUUbXKOAPzJrdlISMrbS9ONoGNdbqfIs9YFNUaHN5i1
IX4xxuI1od0HOy4+i8/SIeEFmivjFqXgcBAlY/gMS5tGU7GpPdndCWuCU9ZC39Zw/T2Zk1HPa25g
nIb9Lw+R1tHcb8RR7hKQUCrwCCgS6qbKzpzkvp05PwMe924kCT8U8+YF7JtdolKl4TbJa5Oj7qYf
CaGUokg3QUoNIDQAowiCf/BJR8kBWW7JMXtLKuCixqNMSc3XoK/kINpdP9cGSOyeu+q329aFtWna
1EnqBbbtozDepCNi3bYI0vXCrsR2NTBXNR4wkD68dEREy1CT2QhKH1P/JFxesu5ezzSsUEVtS2XX
+xKlVVtZqPXC8njM2ZyHvudvG0vNN0YmM/CPZwi56Vda7J0al5yvSjEPla7YzW61ky4ln8TDQJId
p6YS66Syu/Xc4u4GK0fNZI6NfRvfwRNIgPMCpPe5DN2+h85A/etCzZ15kmjjuRNtt3bE8uXmEUPj
hA+KEGaueeX3fbmxlf3QG5J6Pvs41CvEhOLbXVep7RxEYcgylca3FFtfTTnA77P9u3oWcNo5oMgH
kxyEddTU590QXUEcvY5CsHxpFDxl+sIvSMi1IlKk7AQwE34RF9qFx6kIFZ7cJ27AV1FE4wq08TUx
sxscAUfZpO7xmAPToBodoQysVYIBFN3DRLN9tIph641oO9Ark7nHJm8NzuwEj+GhRZ1yqJAgO20l
1xZXWM9H0H/r8DWzrFNrjLARhPM9r/wFcoQDsxqvlU912lhScS0yGTmOQaXGzGIg6DNz8wh96kM4
meyIGyi95litgGxW66piVxCNlLGGD0XCdIyeSwqR72j6ACmNuXO1EBRotPVulJHFFNaR8NNPJ5GQ
R3g0qSDHBpkrdIJaWz9WLelpHuQG9BR83JPlP6S94V8Xw4KPs1u0bQYzdDSA3Vi0NU0YseRtWkud
DC5bMllnR6m0qcMExa5zi6vQmJ4c9vlyRk4Dr4gaRPJSJOgWhQIeHzropq3bWhtXA1SDKDfPxTy/
4C4b+/qlqloQp8FMe3XxPPvZhWnpkwAYBQf99InaaE7Xo6MQDOVieqky3Kgd/MBFKdL7+9Y6GGfx
mNoxbT17eEW5eDjr4tCP1FllDxAAQ/jsRWFugoleUtaTmoXn7mlyWKCwfZIaKEDTRRLJab3vLYvd
Z0D7kqNyjsTMANlHzDmV5oz5bjAwp0V99TwH3gybEJK5ZqNScNaefLYcqPSYDHKMvuyyH8aUsicc
6o0ELA4dX57NAat1KOcdhcwFdx0VtAe6k6TN1pcSNRv+BkBKhQisVe+W7yhXCVQaqSs3KnkBuogb
x7vHqVkSpZ5fTENwwjNjBwZubRPNIDxcLPIH9eg8LkVfVrs9NqCLMePnB64Pn+BozhQ48Em+61Jf
NY13ZufL867kuRg4o/hmczFNp7xJy8lAy5XomKmspRpt5Q+h7p7lQyza20nFrPSKCczU4WM0YrLx
fect6ei7uNJbX5OLBEmV9D/2ntmbBaQANyhnmFFehdznKewuvAhPFEivY9tEq8djpppBLNUqv2xM
6qRUvOf9PFpXolcbUnsOK7N8Ub2LVMHITmfzjWo9uwu389cxGRwDOO1pDm/VrLf4ue7Svnl1EnZU
OKUriO6HbSTu0gAbGhaWc6JeSGBqkFVZ5L0dKKyxzOTihFS5VB+Okbqkok8Tym/EAVXO28qbybdO
Purcuo4UyQfEI72lgQKCyInQJ7ObujKLUbqj140UjqCmRaUJXC69A3KD3QKSLYFfl3AQDpSO9w3I
hg65fI79xmis53awThrjUVUd2Q1hhoG5nMmyqXZVjoE3LQ/tcHggRvdIpDSo4pUj9LtW+C2b5iJv
WAn65CoItMth+drIEBlWgTwRwbjjlIWva8TjbYvxfibtDZgTRWxTUxND/TX0j361RvV3A4SIg0C5
yeLqxZ/Sy0RZR6HGZRxahIJO9sqziFnE+XVDN3tjGPDJwqrvNlYR3A58vo7q7ykWHU7zk4lrXyOl
sSVlctvVpJEYrzDOlgIlXvnBvalDtvlzBxrByO44Nr91Rj2jFLVu+Ci4VRPUg3L0L5L03YzzwyFB
Zko1nXWnNrFphNt8zt+C71FvAt72lE/sRDShJLKt7qYhW3tgWyk3AZSfYyDCPfaPnq1ZB794TgVG
hJA5wgQ4ZkCZi53ThvRR5rAXOZ/UTr8KkuZDVrgqq4KCgGFXi6KS9YgYWRw1LSUuOISZxcfXZ/Ye
NnS8Ccr53ORdcQZn2HKM3JNMjVZ3xvjq2WhOegMGwdjvhhFabCxA+eCh2BURuViI3k9nBA46nl5s
4LykCtDhiBONSAng+kiJ26nJe+qxeIaZ87iYVzoTrxaJcm8yrJmTrRnLbfNahZA5jaQ+HuvJ22v7
KjH0s2nrq7SRz2k1hBuUm9qU6RbkLTBDNuiNkwB/mCivQVTahyju1uRMHLlJ8tYCHjeQCkSgJBZ8
15OSWsKBwdeNYtfU/MhtHp5i/EF2113MOT7m0u7O47F/HtOpOfH76iIPEhDTVYikqKBjRLwhhcRQ
eAmmBEOhxViKZgQRhj4Vfakht1jbCvMnIG95Zy6kDIkzlsVe++rVtfOTDrKOTLHhtSVKMw34jRrL
ir+BklirO9+ko0MKDgFrK9+xQLZMECbDgdm9n+7bHidtm6jjgLbEUTFY21Q30a6vMaAk7TUaU287
9JS9gdLEFDpePbwULOS1tdZsNGlFUy+VouTcQvUOFyiAUZxUIF37U8/N5HrSZ3MFRCAuxVUbU0Gc
pYS4winacTgn2Q/FUjpwUuyNqeT/KImNmgU257YzzgO7nNd+NlNU89EFTJRMAJo9pcMA7bY+hCXS
Q+QOjL1A4qUbBwF6vtOhuCvS6n2y2sMJJAL929IFK2xJB+EQEg2Nq95yAT2TU197y7F48ss1x9BA
0E+OQf+ukjy4I3PhqmwXKzWWyvXogwutn+sst2n9OB8ddgKRDTzgGWVoU7+mOn0beoWc3wv3lemq
g8S/wPmGhGjCSzUE7bEfPDp1feqSP1yXzKcOm9wVIrFH4c3QHE1qwZTO2QYwb8ZUIm2AAPgiz40T
PErhQ2lcxcF456T0JftJb0RFOhk8VHfZ369XyeTnax/NBfouPkTEVydpPzJ84B5XcwApzzsJ2Yqu
MPp6SE59jqp1cF46zpWXozyhjPFBmswqpGgcMH9LvayAgfFqBXxRIKvo4rjlSywaJKqu6g8Onao8
rxPkd4FvdhsH5VoYpU9t3J8aFnNOlcEty2zUz2gRKK8NlyNVBLx6kKDMhLNHAn0vtf0zgsSYdFhj
IadAMHXMu8Y13822PA+xox8LGxLBWAcXPeZdDQQf2YPfAEip32ORPpTuIy/7hVouiP75ltMKJ3fA
Allz7VH6RXBDGlwksLDm7UTnGtdW5d6OFO+X4xn2HbRWMaR+Yw7A0eiSk4nmJnZ1sC1HFhNTHCeC
cjCOU6ikkuw3bDsi69WKuCK97WFo0HpaVAXHFpSCg0LBiNOAFyTadF01d0U4luvqvnWm/DALawkK
2TtsA7JFJ1HewY0kO2vALxDzFHokIptkImHGGeuTguL3OFByNzIKMjV6BcDDw96dAzrx5hnN9Qnc
9oyMjwrOQNVCGPZmCKp8bVTykpPGbRsBxSBks9jCkDTdit18egNtZMbm7l9QqfvICjQv2XTSEpo6
EV5J9QDJckqZxdUP9oC3Na6P+amfqeLjR3eoPQA8phmYtwTYepjZS2bMVBo2Jgz3uemdV+hJ14R6
phdThHQa0ofTmketRQKP59n4A4IFq0kByZAX1cSKwD6vJVQmflToXVzCUFfIL8h9paZvFWcmPLv1
lJbPocfX1NVox4qCEM5xynakCwICKDleGZa9av2PsEoOzXEqNtjHORwhAkRz5cIi5vBjUa8VKKcP
HJfuWzgQv0fx1xAtJrIJOx71242I6M0LCtcZzFwOCngpSZqTq7JIbqKMQ6Ajp/eWfOpVQhdjECBP
mozwujJNyETQhKd6RHCTqLSbumGV4QTklDV0xyYOOHaxrHKJtLcdKVs490DFuEtrDdXLozWSursY
bVWCgpGWJcHY6CRRGA2Du5Mj9x7/QliAga4aI0W0rHBtdpckMmdIzjxEBkjO87C7sdDbN0y6q+/c
qiyrkRRHjyB43u0JvMyE/8hi/zI5mUdDdN61Ebb7NLN39Zxbt0g2F8ZuoYU4sQwOAFXE00JaeoUP
4dyic3gTdKijikUsSsKJ2oS9q4+cEM2zg3rDIyAgm21x5xp2S7eUXIYkBDTgT4a+drvoarRgGEQ5
ax1sM3qEzfwYjiQnVTTOl0NbAghnCtbAVzacDnpMpUHDBwzyhA/fyV5rpzvVLXaRpCCfOIL4p+D9
YlaEW8O2gJI7wGrANrhhAdhCQqtIscUBi2sjoIxnqwIRf3tDZgViAHFrhUsMU0DRll7HdYrqzdMo
nmfBq4Os9yGAqkGlgnNEhz50rsY9U5AGRDVfcepbBW35SlZYsGWpdDaCt/MALl+FwIT27VEf4V6l
LafsEdk6PlMCEagmymMMId06Uvm1r+kZG428Mowl6s6G0QIQ6jU0u9PeqMXeb9lRVy4IWIAuFy1y
Ycu04X2E/WFgy0OEA5odWHknDOei9fqTSqEBrinvB415VnbJpePBtx45+XZFAmyoK969PripC/ua
ht4m8GK96rPm0eweNR57u+VjKNPmYoCOQ7Ra6BykBs3luMzqAzZuEeHcyRsudRa06mUQOcEuLp15
/LmI5tznlNBwbC/Je27ITW6zSiDc89jaDPt645S8MnHp3U1R8ZQMkOEi+rSoYXmRymE67j3veADo
YcfDUdrbTHEU4jIXPl0Lpstx0c3ns3WVLHnwkwEKKajzS84IJ3X0XvbVrogvayAmKwLTjgzJIWyi
WriUaNiZq5cCPi9tdAz1ESVd13VesfWnkJ0JBZ0mGnouOlRisF9KZ3iyRXJD3GXMhpVFoWkR0vS9
gU2CoyxOeF82vFfnfdo/jEF/DN0RHYKLeWhob/u0vWtE+DiAJ8KlkW89rKVuaFobTeBbC1PEcMC/
UjZ4toQNmoICo1PbDg5ddWHU+RpgJOtt0PRrEZa7vGAeqZR9ZQFYNnpSR1pahiANrIVCRaFvZJnf
GLpn14KoYEUTO99kVr0TyOVxjtHTtUmfdOvw3n6THsf8iMQuJjZQiNmSOhTjmS1wWNouMBTJVBsF
NDZ442YHDVFJONnKCmj+tXiKJ87XqEuRmlBYqtX8QBgzbFcqr61tNnsFeFok9GsixwcepeqzUjQt
YKWhvNfJHfiIfeG2J3amhjUHbGCaWn1A37uuekrJRkBvL10kssj4aQfyLm08DWY6FtZ9YIM9a6Pd
LFiF2QGNG4Q+0WEX++Mh3LG1yCJ6sCVNljqL7lTo3bqXWvn34+SQIuKD2izM485sjwwEj+e5I3a8
ttXaxbS5wnwPPh75dqbj1zKAUdHIw5DWz8ps2SrNmlzMLhFbK7fxe9pU40ojPbJFre6dAUWOlosS
tcJvh5dOmMYe6UXrLH1UCyhp0XA+tZS3jdiY4zdFWhnhw7QimlW1xEZhhOaR1ZYbq6ndrUUwHr5l
k2gkYHlSXpEbNaybeAD1bYljaaXNNqrIXLHwaOMGjJDjlBgRj22Wq74sk0um/81SUbRH5zox2+6m
a8Z3+CBvnP871pv0OpggKAVBfUosZSFy3AShPa/7ErKDMhSfhO3SqO1C9goOeMy5qXeOh7IziO3L
qPehdvDHpZ3d2nERPSbRuLzF7k6x9u5UXdU3sdNt8ik4aufz0CP8LsJxsElCKyGAK2aHXJOeV4uE
KoRX28zVlJbZKL8OuJ5OgTA5HS25oGjznWFA9y6C4iOxrF1Pv/XabqY7s8GCbaIIWTm4yBHbeMQL
qDQiPGbr55DUpjin0ofI48gVJ95Qy6Mg9c7tETlPE5c4DCbnBCbUup8Sk6mYMwzd7di03KOycB+C
xOJE5mRbw8mybWXVrzNV6uMAE/vx9/8i6oi1zqatAEievT1DU2oly5l6bAxSya33Pj0UK+xIM/cV
8bMoarrMO+oc9m7U9A9VEJ5MAsjaKGpzbVBTQBoM8ArprLvpWk3TsfKuo4CadWc5msUv2rnhlsMw
bRUFEMIpqxs3bbL1kCXznorppSFcPgRlbiYEF4KsOLqt07xzu/kYIa9D+vPu2x//9Y///q/X8X8H
78VFkU5BkTf/+G9+/VqUZHsEYfvpl//YvRdnz9l78/1v/c+f+vnv/GN9/X9u/oAf+cfp9fbm859c
hvufv8g//6/h18/t80+/2ORQ/abL7r2ert5hLbTfB+EHXf7k/+9v/vH+/V+5wQv392+vRUf3j38t
iIr8279+a//292/S/X4j/nkfln/+X7+3XOnfv9GQTN8///H356b9+zfDdf8mTdsRjuNIExmZqb/9
Mbx//y1T6L9JB32Ho2xPCkp83/7Ii7oN+Wum9zeplbLQXHja1oCPvv3RAJtYfs9x/+ZYlmN7lm1K
fse0v/2/K//pEf37kf2Rd9lFEeVt8/dv3rc/yn8+yOXCMEyDeBL8bMqmcuDaNgOVr89XUR7wh83/
VVmecJu2xPnBydWuDxN1ElmHyC0CdnQ/3JV/Df3jUKb4zVhc8I9jOcoMlDNW4ZGDNugk7BqcfUbF
jhcN7AHa3WBFtZioWW2/qjZ5KLRFCvnXP8MyxFeX6/z8I7QeuGcXBQoQpz57caxcOAhOfXZcX4/z
57fVc00tXU+6+tNtrSfTzyu65Hv8gieGzna9co6JnjuSU4NLuTz6ejjex18uy7U8rU3TkhjrzZ8v
C/qbz8dqxnunp281YRrpXNqQFHfju69H+vwQpSVdKRWGOC6OicZZrvyHFyZXCHFDmkD7JuhZcZtD
Oas1sIfHRuTbJkaIIPv90mQPLPfh67GXh/PDw5MM5zmarwJ3vBSu/PTwsgJZgmgMtR+mZrgJKszs
B1UVu5vKwZ709Vif7ugyFuUqaLS2qS2p9afLVKM5hEOkgqOxpocU9xwAVB3FuyYM0R9Q9v7NE/x8
bSzVtjQ9ZVvLrbUU88SPt9UjLsTvbGci6ZrltKt09M62JKTxo4zzv3Zp0lrmleWLdy13mUh+Hioz
1FSnUYGiXLqbgC3mFFCraKCorwwsT18P9umDk9J2LIdPSkllaQeU6c+DhQ1weBR+4VHbN9Oa6j12
FzKYz74e5Ze7930Gsz2Qbg7Tqfz0/qejLaVRzvE+cDltxc6Bt5i4aWf9J8N4PCrX0q7HzPvTQ3L6
KsnIOon3k62ijVBxuy9jegpW1Q/7r4f6NIEwsS9z8r+H+jRX1jNqRJ/9zVFq98NpNAylScRxrTnk
9pAuyiTAEVG5j1+P+svTos5hCpNodcsxUaJ9ukDP74RRsis7Kr0M3L7u0k07a+M317Y88x+/Y+mw
drmWrR347Yoays+3MahjtKQB8Z7CLCukXBwm6FBQT/EusBtHp3qCrwRssR/K1TB1cXBaQoudV19f
66932GONFUil+NZ5Tz99BhwLwzDTNg/TOa7VEaGygD22YXKdt8P666E+TyZcMEN5rPXMKCZU5p8v
GCNJ6Xg0zPaz9eETveLC6BVvdX/49TC/Pj3PEXxr/A+7g/v5ipjPWjoOhrdvK8fZdB5idyof9W9m
qj8bxeOhuawAjumZn++biS6sMBtjbwazgMyWCSweLTSEv/58HOXR0WK5QfYn1c83LavITaHFhl9B
5EOwG6iugf+nfD8kA0ahXJCjssmLsvnLH7nHuAQOCB6b4Gn9PG45w0DGIBjuvXQ6QYdGiDS0Gb9x
f7PC/DpnsZhZjiPEspT98rQQGwihJ6C7Rlb6F7YIxGXn4UyOeFl+cyu/f7efvrgfx/o8P3LqHCuT
gCf8IgupoM5x2tE5gADDYSmTbyK27vow60DiA+qmagfNE7WkA/YGelutDPHy119VLS1aGdpm9+t9
usmpiZQkCAb/0NHEwcTOTtAZ/8tD8K0JtkTCVsvW4dNzbGmW23KIjmy1xNlbaFNivP3IEnf/wUD4
ESHsg5q0Pl8LZdyxboUX7Gt8Hhrzp1dEJ18P8SfvisfbuExT7Lj47n6+Fr4A2QEI8/eim5GxsWFH
VoiEGzmzQ1/h68F+ma1gJnscPmzmK9ujnvLzYEE3joGZIzMOAJUhYXUVJXZCxEfkIkdwvYffPKg/
G0+x6HjKVZoj9bJc/LCjxPsJzEzRGK/KytGr2q5htKVm6WOqUdkbiszq+usr/OV2coUKWZpiiRN8
efbPI6Y+BEYMGsnen71NTtoxcSbnfdf/5sUwLf6dnz677+Ow2lnsfySOjZ/H8cgWmIVXpEeVbY9P
tsXC0oy0nQuOgRuQPvORdFtQ5gGuH3TlGZKzLvFhg+PUGIQOt19f9i8z9/LjLIc8JS0WpM9b99qV
cWnU/nToZcMeZdy+q3+3tP/pnf1hiE+TduzQ1WQvm+5LDe5iyDxSqHnk4PQj7zev6fIa/nJzfxjq
02sTFS56hsGZCdeut3O+b2p1EBfv/XCeT+VfXRO+3zntARzH5m5/3rFUKITqpraSfY2t7prOOPl0
NPg2sVOlv5kZ//wO/nuo5Z364WuIsdDShq6tvcZuNNiw0fzuwoXx+vW78KfDSNeVLgd/KgCfPgFH
gt1eGCeL8FOdNAQor/RkaZQNbvj49VB/+qBcYbP/+Odx4OcrCnobvUmE3iPNe0JZnjJXH+SwstER
tvzn14P96WTiehxs2MMKy/30yQHRdGcieMN9TWlxQjisoDsE28yIfnMDf9nELq+E533fItjstpYb
/MNzUkOXwP2CyFvG4aNLOVzn8tSe8qvMa8FB2Km1TjISb71o/x9coWY20RyFOSB8GrgbcjeVHkFA
mZ95w8pD/oNgVRRTsioHw6FuOA9lcP/1oH/2uhCDrBWnAuVxcz9dbda45VDlGj9bu0cUe4ZsHwut
9ZuN8p/dVE1JyzU5llI6+XRtPmryDtU2mOMkLsSWHrbrneWDASyvRJ69kd6A+mHuY3KEvIg27Y1s
kf5tvr7YZZL6PLP8+FMs79gPj7afC9Nv2qjZz2506TV4feq1uUjkaUsxo6+S6DcT85/cXZudpuPB
9GGr+3nLSV5OBd+gjfe2jzDG1pVLvKRm9xXn02+uzVye1KeLswWHLraeTJBsWX6+uLixzRIyozq0
iUI0+/Qlrbpd6BSXZjudjbJ8mwf7pJ7b88bO0WgY4W/mt18KSDxVmxM05yGXSg71jp9/AIdYPrQ7
jjrsKlfeehGHplU7BvO4AlwYPeuu7K5ajBGXrKolmQz/l7QzW64T2bboFxFBl5C87p4tyZIsW7bq
hbBsF33f8/V3UCfiHAkRe4frPlS9qEopIEky15pzTHJsJx7HlU3H2i3XIcWJ+S122Ca+/ysGUgH4
ErIBJdWnzPaROuC+CSLcztt6Co6XJ9TqYNRADMEzRqW7GEwPFWTmVRC5naYBiCVf1fe2FU7by8Os
LLSGMe+hOMyy/C1rSEBgER50GvycIQiO9jQ6p25CHofBv9uXQeq7Ewv+5TFX1luD46bDgBzTPmze
TCPGBSz44Le9eujmIJMeX2GLXhWqxOWh1u7ivLALwblT/7C0G+EQIqOgz9Zk+O9R0ICPKYlLpIgb
/Ol+26JUZTno/jjh8s1fzNEqEPUYZ9wwgguJGA9oSpPosFeT5u7yNWkrF/VupMXUwKxptFWkq6cO
KhV2Noz07cuEo8NEGd2pIzHfY1HtEpA3HkhFlVy1JO1U5zCpKSl/UsEZdApoVb4aRlW+ZqPev5ZV
2Vw7Qq7MLTaNurCFyR6dsuj790VUHmgPE+QsgN1Xp4l1yFSWBsvT1/AmKDUJ7cNw5eas7FdNg8od
qDMWDGN5EKGtLlXwfqobAaEulYlW4nDlg7N2+6lMarSVWfH15XcNbn5uhX5DS0IZH/MqNE9hMcg9
pO7wSnFm5aNCs8bg9RcqS87yLJA6Q6PZcSawemuoy+6UhqTEL4P2M8K/HlbX9ncrX9J/qk6mRofH
Ydl5/7xs5OvGWNUN4kaYprbu1Du/7L3tKEFmEcHX7WU0yZsqrMyHIDHbK0vRyn1lRaAg63C94mND
QnCyitVUd8WIQcMfRXKw0rDf9o4zXbmx60PNGyHVckzke++vtKqIcKD7RkqFaAN933Jd2U63kPts
TG/EhHn5jV15jlQvTc5QjiHZEC2GS6qsjR2AO6iX8Rkifg5v0rBrbiifk7VBl/UvnWAgaFK4vP/N
yDY+YN5A6uqLRwp+ss9RhSdnBTrNXYYU9AFMrPbdJwPnMddE+jtta7D3Qxqm7r8Ymo0fpAoeKfHH
7++xjrnMz/rAcy27KiCe5HjI8Q3dZIqm31ZOmJ1rLOD7tlOh2lweemURsFl4sFRR2GS/sLjq2jOA
GWKyc6egvx/MHM5m9XB5iJW1jReAgjS9LSo4y6o3GE1F6Uh+RpSl1V89B02YPXj2IS0a4ztOhXhW
sfZfLg+6Nm2ZlaqQvB8fK2AIA0RkkungNgOs0hqNqRal5MDb1ZUbuHZ1jMBhgfWNHuHiBjKZJ/x2
aXIm+REnlDlYAWERjSlgDw3+AM5Cb5T7uu4JPLh8iddGnl+lN/voIUJKJtoqdTmD+dgGW4LMS6Tk
vJn58PPyWPMMXGxrOYv97yoXM9RJrHgyKvKmGxuwpmHhcq0eR0PD51IdUp3UJ7tqn3r72tZu9Rpp
bv2zX3DEsr+FkxBUq9UrriWr5BAW4fQplIpxtrISNtdUYbSgInKlqbay6aJG/d9BjbnR/ubGmpBb
1HiCKuS1P3rv1jfUozK+hmN1pVO4OkedeZXTOO1+aILms02ga7TC7UoW8XR0Myd/7obkyjxZuxxr
/sQjlWDP9WF1USazNcegc1uJDUdHD0dwHmL6g6OSC3N5npgr8+TNWPbi1knAwkPbwc4kjgJsEQf8
k0ij4Uo/cu0jQe+fPbGqsiteni5yXwZ6VGeJS/eYBLp7RUkI5jyG4G8t+WpBTr58Vat38H/j/XPm
ejMh8PtQzIfY76YST4b5ak3aVin/ntorO7K1CUHZnradMKXzYS3xA2BfrUodutXtOROWLUC4qQi5
uNWLDhvq5ataGU1S57BnTT7nmuXS3yQWPPdWUlhvyJxX1FNdt2cPGuLlYThgf5wUbwda7s2qWrOb
Gun3CRmh/0xADsprQrRh9hn+tzIJFIJAQr041nabR4dGV6BNTtRDqtuotDHVqnFpR3dZVJJiANXU
Gbemkg0eEvVU6YkhLPpnkGNmcFBIIr9FbdN+HcXohbscE0Wyycbckg95o2C7HRNRbrtiEk9THThz
r0YdKf9hn7Y8vpIkLZKOeFOg9RkOjSpqddepQ/xdb1opUfupIULDKS7v41oXvxW7kTofmHaIjmqn
1s8g6m2MbmiO1cOMUQncdCyUcetUErCBTA3yLfqqLFE8eEU9HqBXtuaes7E57GJNZCbKyF6fcIxH
41PUGVisuUSCOMOGbGOH+hNhL4GKbKcogAHDtFWt5FiOtf29xHTXbHstEfqD7Iqu2fd9nLVITp3J
eta8pLL5BfhU9sEA/n1ntP6k7wetbv1t13d4PIuUbhQie78nQggl544jRwWQMO7g4eYyRmaPTqOy
IFwHNgf7Is9IjaQY/di2GiUkPe0LGC6jgRcmICf1K2bFsWO7lJfKXg7BAAaxyhW80yaq/tHJKrLi
IqH89iyNI7WGod0jWiGill1816ARAB9IscdtYpVE3a2n24iXAtr2mInIVnvCl+19F+yE+S8qpbtV
Yy//JqZieirA8aqEmlt6jyUfbDEi0QjaFW2eLHxsvNATG5Ea0TGnSAr8ySPEaxNGpGJvzEIdUOai
58YEWDQZXjQzJB51skZoXk6ETHeXxmmLexsnCwa2UdSPqaHp37HmNv1tbsx1a2WKcH2jnNSrnayl
gm8j7DobrlzI0d3oqzC5FVgl+mNnUj3Y99qEf6GUQT18KjS9C3dkvPSIcW1SFg/g6Tq8ebA3Ud+L
Iv0u0IqX4IL0mncmAQWw15KKLLKOBkS0L0SotRszV2Xj2rg9XouuQjeUGR4U5CZTjHRLEbBRCFCU
UpCKaVU/8gZT2AHXI9YcdOJT+ejU7Rgj/o0b+5iyOAB7HvuSR0J82LOpdY1NWg3BiFcONivfe+or
Jr0qPlV8Geefv1lpfewHBUFwveuROS5PWapx68kmHJ/t9POVdWllWeLkxqdXcvidz47vx0J8FWUZ
iVqulQDiyqdE38Q+VkUfSi+OT2iGOAS8u5w410M7ppAEC1/sa9/0r3w0Vy/6zR+y2MjBFysqCt60
H5NRO4bxCEU17Aeq3FO3z5MYgAsP/8qZY+Wb5pgs+6ap0Sam1P7+6p2mqywNcbgr+957KohJv3Ua
J32q4R/vNRbBy3d7ZWNAsWc+V9Epp9awKHB0dOhCON+2qxiB9ZCXxXhnmqN+ZfqsfNI4PsxaEGEK
+UEX6OspyECHqC1YSu34yRDcgW1fp5X93R+c8Epxbu2a5nI9cg10Nh9qDkRayHbE0u1qcfqSmtU3
0/eunJ3+EYi+33jPQgkDqB51GksutzpOZDeQUUbNBXcjX70OyQ34nzYDxuDgSKem2tqgZ6Vify8S
A/w5AElp7pq4wVyoKTUWd9apcqfFE5u/Ma4Hf6/BsI0PrVKn+FO0Kk8JXdKnX42jUxbLc7Sb265p
h/uGflOAOUQCgzPN5rUVpfkwq/rwAhCZk2zq2oKJ2XTUrfK4kDdGEaVflIlgz10/SKIgLs+hj0/3
3b1YbsP8SJayISz6pHgFttxGawGvkDaRPGp5bv/+88GQzM7CYSqibMrevx9lD95Q6ZPRnbGluQiP
wdwqaa+8+muXRMmVWij9Cewd88/frHeke6lqktisdOCxleizaLAVB9//+FLoROqq1Miw4hi3ePdS
NRv8NkyJVm39HV+KczyFLoWja7Wbj0uKxbtgG5ZJNcGijPz+YuzCqp3QyGIXu/5mxBkiTFzA7Y0E
GH35ij6ORK0EfTYLtzOrOhdXZA2ljr1Ot09VUPNwjFukblBHux92Of3xzXs/1LwIvHlCWgonp8v1
ztU6jypU8Qtt52OgXBMkfpwIDGNSDkcagvJRXUw3ZGWiHUbCRbRweggijfheco4BI16+cR+XLDRs
OmsJe3426svuUFI5WZ9o5uQmI6454d0FjvrHp1qbPoyOvt5ET/yh9TO1OMYLNuxuXR7yuiGiOdxm
JKlevpCP30xbICKbRU7MAX358c78hugBQlLOyjgdDAJmzwpgja1DxDo+RcsE69OGx8tjrjwjYc56
RlVYzL3lOSaKsSC3KJHOXj0VJzAx5ve0IWpS9sH4eHmotedEk8RCh40e6cPZLJwIv+6jsnRHz8oO
up5ru77CtX15lLULoiDHd3kWKn9YGFrqkSKB0HDqWvGSVdpT6AxPQWb88VYDMTtkhrmyiiNiWcTR
QIZ1EaxJV9c64wkuedlveuGHEA/0kj13V8nqyrq6skBg3+fEhmJMNz7sbtCkWWmc0RK0Iyzc/Qgq
Z9KcxzIcPzVCv7IarTys2Ymgsl22URsuC5xsoMoya22bdqByX6ndF7Wb/rr8pD5WPCiV8DlCMUnB
gyn4fhVSKF4qCkcQl3ehBwsQf+pwHPqqPLcIfdvWfq1sMjouD7oisHo/6nyX36x906QRSwfh2U07
D5pSoFRATUTJ6Ik+AuZRodaVX1TSTTCQUz1PN5TOcxI0UiBjk9cb937mjdfUetfuxWLnaqhZOI68
nsSLwPvrtcrV7Oh5QJPbBeH9NIT3uYPP8vK9WHlV3j2A+Y96cyugxuoAUnnGGubKnW6EEh504J8j
46pC9mOt9f1dX9RaFWyzWiMQtjiEtWOdj58gKX3uo+TMuQ9MPs1tv7BewYt/u3yNK/OYuictJSxR
9P6WW57ewrHgjLHvcmQ3gdyGyZHNdnRl17wikeD6HJRCjEWJftloSXxlTPKRUzlcDuDWEDabvjwX
AJHtoToYKclsfXMGjn3E0LcbDAypl69z7VlSpGRVlfMmYnnIVBwRj3phKCdCHV2A73tNcX5hr7iy
d1+7nW+HWUyZbArMSinayO1b42iCB8hS9cpnYv1KEMUalJAdDjzvZ6VVqmrM3hf7R5y0RDjIJ7Cb
xrcSDN2V0uT6xfx3pGVh18jpXctodNxy4rQM88wgP4gE7O6aM2jlw25b6v8GWmyEiA/pSXXOFdzt
kEDG32mqbDpJ1Ck9BsXcXZ4Jq1fFppgd+CzbXO4iYjwRPdWIzk3y7KHDa71xrlp0Vp8RIgdrbl+Q
obR4Rp5SgfRF7X3O4aLvBaeW/ciZ7JQ6lbe/fDn/vKHvT4vsFnilMESqdPWXRrVKG6SWYFl27bYq
YWhHM+IRENiwoRoIkz+E2ZqcxJh4zm1eqRbUgiYiia3TlME4kvb6oBNw9ey0irM1C5n+6NqI7kdp
48vZlqHX04PFaRtB/B+R9YAlIlGr7PX0x+ULWV0j3l6I/n5ij1nujUEmgzPgCSJIxRdZOO1dQIFk
6yUUv+LRLmEkSxuntx/s+CvjLQDbK/dz7UtDW3Rue7MJ++CIsyyj7mpohq6YAbVp9yi1/pFmAKW9
ttqxjfkrknZ6ZXVa2bqgQGcuUsRQ+d4vzjaxE0U2RqTwXFhme0vIJR/eIOz3Rghmzknl6+VbvXqN
LIQo1iy+cMvFEGGjQllrmlwvsAhZ7shUB5/etPceIvG9BxfplorgeM59szhcHnr1VX8z9GKBJIoK
z0Rmqi4AWXMLnAOa9+jALLNmgKYPGypNjOBKiWj1lX8z6OJ1LLSiMny1L121yH9Wjf4L1eB0ZVlZ
fYRYAOnqzT23pUrWiya1LsGRu1g5fxWZdTPwPd8O3V95qvy6fA9XH9+boRYvSh37RAmUeu3qgyT2
3NSDo0TLdOjGHj5LyvyiTQo7o3F848qdXF3YHIE6jaYip9f552+2RAS51/RnC+dUG2RhxSqM0b6w
tqOuX9kxXBtosQ2ttDly0jEyt1GSgyDPulJRpmbty+VbeW2Yxb4SvVUIQbhM/qn4VGngDnG1HSvr
37zfb27bYtbDG/bCAaDUOeyl/+RpYbJvIzaRpCEaX1SVmJ//32UtJryjVUaeJTGKVN05WHRYnEE7
aVVy/PNhkA+i8nJUFGzL2TB2lTE0Sof126Ik0w5bz4ufKs+5smbo84RefuLejrOYDIpKqrtouuQ8
hBkE7Ujm6uNQ9XAM5DDEAI3z8VamvpWQtOBbboZK/K+abtMMPDYCyplgd/NNbdixIHC6Sy1wU5Ax
D10ry4eKUulG6TxiuOjDEzYjRtZcfpTSJxmba2uRZay9vjYiPNVEb8CuezHnKAzCKyvS4BwLDeWY
bg7jVi9SskqzgQwiuyi7Z9HTAd74SlKF29Ex2psk74dPtq80P6LCVHa9xC2bQbTPjjC0os+xN9Tb
XkYxFlNCROHswFQpIpVMNquu9/TwxoeyIYMl6tX2xZR282gCSTnRqbIOgerLB7XIcgrMdhOfcfSD
ljZA3OhZKraRrqWnvE7Vr+RB5/e5IB5yU8pJhdIKhxyBTQsfSk1t7VueexrkkxJWN1ylfVoZ8Doc
wtNCm/BSK7LvTOIzDj3dgsNgqPxGDSJdO6KCl3DWYWzX49nvSqK62mHaS30O/EnUXnkwDSV1m2SO
9stEo+/UpHaebatuntu4LiDyFJ5Neyv0stteKQDPY8pDjiy3Kcc2N49Cm2wvm9THhurHtrfZO+h+
WdHaJRsAS4NUnixnUqMdDJZuo1NdOhmjXbzYhSSCR4OGuMl0o7ntEFfjT5isIwZNa+N3I91fX/Q5
+FtNMuGCvNvauZMSrdNYAZh46UCgMxoiBLsHxdf1fR3SVx5wZz0r1eBAnGnTLxrprjiX6PenPvlT
CJnZATe1eArpKG4GBYKYI9mqapCMv5l1BUNYB8gt9bHamm1nuxj/euJQifCqRWNsTcT1hGe26i/F
znnsxRi/+r3ZPyUd7NlWZv49L6C5UeDr0tGcphC0rsl8YN7uqft7nxOA6qR40zMsfE+Q3JRCWkMQ
BU3FGwFUOSxftQ2KkrtvHv3MJnIxMVT8VmZ0S0/gq/ABbROvh0GFYPudCCYBlCeICbIK7CQ8i7JM
bztibvaxLpWvqlqZNwMJKUTBxg7IZ8K8qwMfN4KaSzrpQV6iClQ80A918NmitbM3lOzbFKRfoPsG
r0PZ1i9EN5huoWr+5yYuoOtpKSdKVOK89pRvt1YwlUfiGoFTj3W1jWYi75hOv3w/USJK8V63Eb1R
HONAm+YwBes7PZEwJ7uBLneQ1PLQZYBITdYi1xa9uq9mcUhhEZfQ4zeAsssUttsXpaddzys93MiG
kOTEyb6MZdHfWWlifjMI9/zZjLpPvCZbofvGKiO3qKP2LrUJcpj1Zl+zhpC6WvNNrF5quu3UFrzZ
2M5M5JHghK1EKgLEr9XqL0lZdNs8w9Or9TGuo0wn0XIKHvNO846+ULUHT2/EczMS80uKvbcrTA6K
tEA/W73FjijqBUeuQX/m7D6dafKmh3YCwQUxqiXkEnaurQxEGpZQlohDzJ+9lklrOGPzbBpZC0wx
6FSyv52KHnVhEB8ep71N7C+M1x2vt0osqNnnqOTapHognqyZA/p8/h3Zav9i6zF3b5BJ+TXj7/xE
Ii5PK2oai4gn4vcUU0Y3FtxPAfhnTgloGp/nMVm70EjEg1aI8cDr4XNt8KXiNCKGkz/Y77edDaFo
U0fpcArAt55I+YAsZSSR+cJtr46ZVgrCa7MouKvtoXjqKflvi0KWN7LT2ztPTYBqhmbtsSewa31X
J3l6T6z6cBMHkb6dq/cbxar0B54z6HZ2hI8+AduveIiUezusgQQNrfljSnqszhqBmHCYgGFK8Gxw
G5pPBlBWN1YsGmuZiaxgBNBBhLbf3EaGntzpraJ8Cju/dj0v1b/BAk1ugOk226jXtF9K0BMoFfvK
MTdFfwROoT6TVIBUJMccCG4x+qnDNgBUhsClIRGsJaWLyAYzYq0QiVodpTlkSAjpqUUKlmzqpSPs
r2GSG6Dtv2I9Vr9UStT8sNRy3LVJWh6yjqXMaT3+D9/Q0zui5+DidWmqIy5Tgm2s+4N37LjNO1NV
KpjiU3JrQWhxU7WU9T7KhDiPVIG2IiYFT5WO/EK8QX1G2uUd0TpEL61H2FcjG1bLAYAa/cbY31KF
7W61xCO3uLO92xJs9yNqhMQVUTTt8zKhq+EV8U1AjJXLAVP7ouSBs0MNlI5w6Tl3bSrwn8CyvRT4
mRJM+RdjIofIKD1x7OLK+CzMROwkSMKnLjHLfN85RvWtrMPqucki4+cQ0U2VeQcfWU2g4JJxO73w
twkk315Rnjxfti9xEXvkHCaWdj+VLZTgUk/MOY7H1z6pKAGKXS4y6xAn+JGmtk6PgtxbAKpV3P0K
e3Mmk46EeBBIdHaSkIQHG43CFxGjdCJquDzVSeoTWxfD2c5G65YNeg86Ja2OcZHLO9FI6XpmRBhw
gkDKlwk6DYfP9ylAJfRDy4jzYE8NVrTwmiOvE5BgQ033ummzzykcdr24NA9VSrUxLcAPx71F0hdE
a5KiNSXaKYmS/FJgD9+ScfcDxUCKjTIhds70IGr0/Xgg8AvKnWgBqdcNydSeDuHFKjtSHowh/uTl
sBrtwtcfG5non5wUTGorK/9JkBCyscDHPWqhIOjPmXpy42LzceyM77qSdbciJSp4U/mFD3fQBKoS
ZwZscCWmZabHqTvx9SFbXFN92LF9e/CCARHOVEPuK3r44V6F8Vk2GmGndfnZaM3pk6hbVqayy8az
YYZaAHtXL2+qlkQZPYb1ioH4zrBycXBqAn3RlKBKqcGt3lW5RRZ2M+mfsSu2Z6vHGUvePbDEhCjB
QpTeuS869WS0Y/WI0A0omV2Mh6pNyMVMzOxnkBb2rSj6yU21QLo6S9bXnElwoEpU3Xf4xAGU1FwZ
XQXWXpN0nLDt9hkgMvvQsKE9imoioag3s22SBdB/YbCV6MJwQVcO7X3Tz2KQZSzNSu78Tcijvsui
OjhB0gxuRVeQKt+0lXMux04/pITm3AZBz3JL4PreU4lRacdJ3xWNyRpK0RuzDq/mE/j65AVY2w+r
6TLyLwrlCalSe8AT8YLw0ws2aqn1pzIgH2eAjxzH7WebWOquISN7A3UXIkEVFDWVKAw1WzR+JkuK
M1jG1iKE3djqWTP58NBptG1CcqniDZwHUMlCDMUWP0a+L+pJIZpTdLedbvunrGkUbOa+81AJ69Uf
oB+Q7UiCU5tlFV8Kgje2nhZFbkpReNuiK2W/GjYbragzJmvTnLVe9w/EKKnwbbPa2ReBoxyrJlIO
mNnSk84mfOtnCeDykvygDZqdlGzXcQ7MCoLkWzCYPy1CB+Bl4xQVExE1chwTwnuq8LMllIwkpyw7
ORMKfmUga4ojgbfng9ZApDDBQwfQicNomJmKItmxvuQUJYfoB44hnHOG7d/VYUk0Zlkau8yogHYO
4ms7wvfiDucPsuri82xT3dGIKndN3tff1dHuD6j9WjIabWOXdtavsJTpLhrD7uw1+mNKarcLsRBa
ReqBTK5I2R13OJfpkmVtfkjT9JdSOMqrMxHUKwitPRF01ruVnZXkwVRoz7Y1eRVXyierhyJqmIhG
NTQLS7+mk4xDGOVl7YbVQzKxQ/fChw4xwYZtWmFeESat1Wow0GB+MKVOt3BxPPaLjHYAq4LLt/IU
KOnXdHYMgfB4zqxg/y/OyJSBBf1qkAzLJn8s6kCiK0eIoQyuya/PiVWrMnHljLx6SXQD0FUITdKz
eV+YMXTqT+pAxjFcQ2bccMxkfmMQBaSQj3L5itaqaXOnCGEXNXQ6Ku+H4vg1lDiE5SkAN06SuyQQ
4hD25b/weKKMoKxNQ8XhDi6FMh4cfoNkTuGyHcy2BBprIP9LYPGgTQ155arWKkGSPQemFQ7n+B7e
X9Wk6CRspUl8JhUQKDEY3ZMddtOhLp3xy+UbuPas3g61qAZ5hFnZneqlLEwqlsQbP3oww7+6ax6c
1Sv65ynxEadXPf/8Ta2uTqEJRVHiu15B1nhFVpKIb8uy+3PtB+/SPBn+M8x8tW+G8UH+y7DRzBMf
oHshsxsi9hL4uleFfqu3TUPiJzEV0upYTHG2XsBpEp2sxmBMYeqaU/8pbdRHPZABikYCMi4/pvX7
5xgqmElszcsZkVnW2NdETboF9Y9KHz+Hg33H8fBweZjVy+JUBwYDYaG6NNsF44T4UzVwgqjl45Dw
rfPChFy39lM15d8uj7V6Sf8bSyysGqmSUGukl+MGfXxPqtlnCTh3g3vpSo9ybTVnZZ2BhmD/qIe/
nxOxYtZJmGbxObUn+2XITeMXsWjFRicsm3cLiir1Y+8gCXT+FwVqihTU1lTgGCzx70dO2C6GhWf5
btMEtw1ZTM6kn/tU/375Rsr5CpYlScAvlPBATUHUWkzGfoTaToSx5uo65akE6pNJtkmO2HvAa1DW
YkuTMfo2pG1DGrhlFH+xb9GBJdlNTvaGqn/yO1Xl6BBr7NGJYYRD77SR9bWOwJJv/JZ+PIfXLH2I
lKx5DcYEPr5QkvFJ9/2cE0EYii2FBU4MxH/bRP/0Bn5/UJzK3aDX9Z056JjsvJYoRdMe1B+Wk3t/
T6kSPxdKOz3V+B6LYy8zzz+B8la3Xuh01XnCkmScLJTPwW6KOb5vbHIIiq1Z+fCXAZN1ySYiKNbb
e304PnPqj9KZ3axjIqwNLNLSmMxvXk3x8KQQGZDip/L7UzhG5LZ0lt6AEwb2fR8GuoMJoTMS7A5R
Jf+K/CTtd5lph5+dICgHAJQR8eBOkSm/1TIi4YBAte67b5ZJtwOS35Vbs9G6T8NI4A9wejWuKd3p
8WsVqmB8k6S9MdNqImuC1PTqNGWRfBkA7ENBJxGAtBsrjZyD19TWL9ubk1wRS3rXeGT6PNsuzJKl
qywOc6/S8zZxFV+1s13B18siladT0c4gxA6Ik2lK5WD2mfyJMQwwWJNolX/WJknjyAz6ZAsTO6xv
RS4r405tQWobuUi/cEBsvlXx4JFkQr5rdpjE0NS3JZzoYX95qs8fvkvXsGjOU6sz8ia3UE1AYMei
3j8WyO/6pPmbitF3zRufLo83vzmXxpubAW++J02i8uTDqADwne2n+kZtfypTdbDzz1Y51/HOqBGu
rPSrSzDCUnYamobQavHtT4lem7Iy59sfJdWNX4r4zlK9RzvBtlrWg3pljVq9o2+GW3z/w7g0aoPy
lGuqdyJPdm3w5Ge3+ZQdx+735Zu5uuBLdMZclsGnbPHw+jBs87r3BxcbbtITXNQrHNG18jBVfnPl
wa3dRWeGoMyyQhrn85L55sGVRa0nWcmuumy/KvG2UvRzEw1ziPOV+7e2AUWvhH6DWqj2QXMMTjDB
hUXedJKH/WPiBP43g+DvK5NiVQn3dpj5et9cDxGzU6PSAncnrTgKlhKvafHC/13YN7bOnvQpDUmm
JgXeInk3HI+Xn9zaJHk7+mJO6tmYKWQtC9fKyJw/lFBfm5NRGSnhTyVVh11IUYQK5Eg87RXdzz+i
+uUrCCrIBDSrs9ta6gOEnzgYkPL0TKi1Um7II7M+TYqs5+jkLhlPfVqq+omyPuf8tOrVVyJoChK4
Bh775buwthi8/UsWr4oWVaFTe0FyzjlybmKLb14XkH+b9I/EJES7IbeorjqZ/iWcrGvYytUJbRHJ
gByElWGpOO9NlToSGyQ4VF/S4qYh2NioDiOx7f/iIt+Ms3jUU9KGNvm08sSHASDaXKma3EGY/l8+
FfcXIfXsrDqVZW3oEIbTthCT0vz5Ki9puNGVpJs7kwPfT3YCR7lcI5cnqdKZOU858S6oQrLuW1Rf
0bWurEn/GHh5f9nqMeD7oepm5uVaReuGuR0cWlWCgDJicWp9HGeX7+zKS8QmDdIB5gRNBUryfih7
kBbJd3GJhBZbJMFzdl2eB2KfnPi71/26PNjqdWGBoE4PAE5bYiwU2qS1TAJ5Kih16Z3Ymg5Vy9pM
vl0eZ+Wd4KLQZIE5lch3Fo+KLlGgef6QuCSqsOuq6RZ5+PVI+JxeyNziKRIGMuP1CSL4D3//4T8v
/1vS/Mqay0kfzzD/wIBbylsqgmotMyYes0xA5zTWZ/rKV6oyK4eGeTc9wxtQjcPbff+w9NogDgcu
nBv5tiB1yszpmA35WBzzTBPs/SKjht1n5ETU2FroXZmWa8MLXnJwMioUr+WZhc6xh4eX96/FwZKm
4c6mU2NFP82SfVdBtHB5ZW1bWV6AvkPw09GQzzjj99ebyNKmaEnrWw1dEbzK4btnhRv1X2wBkLGB
cuEUizxpeVJRA3bqqa8HrmmMx0n0pzqtv0nimy5PkLXZz7Rg/4TQiirUYlYmZPYlllWVbm90+HC9
E3zAr34Rl1de6bW7BuLDBg+BSpN3+/1do4kf9LqAS953ZL/QokjmbKjbRI92ly9odSA+gfPuaQXQ
Aj25U3n7wjNBYCWaiNE8GnZFmlfrkZ+Xpcaf11FYpuZECzw6gAcW07/Sk6Eei850NVI3e1BfKdnz
Q3flJVt7TNSemBEWDIqP73E9tXFXpiZesJx0RLVSzd+lVMkXDMJuVK/cw7X1V7IdNAjWcNAHLSZF
KianKVstdHPx3cuCzdD9HRpya5LRY02vl5/X2vv7dqzFVkFVI9kYgm5jgHTH9YcmJ9lZmXmw2N0p
lZfYeB2q5B1OlMsjr62Nb0devMiZ9GUkjFR1LVGjYS+O0AL/XA6H0+S/N9JalDXIq+4mLwFi2DjW
U54JLIpaW2yH2LvGeF6dIPOEZ983T/7FI+McrgxjXZeuVouXPIh/54X+AwnIlae19nbJN8MsnpZV
F0njpbJyp9DckLOpTRp76zuru8Y8X70e6KXzUsE+brmJI5QTzWJKedKcNPL+iKIa4n1piaBHW0C5
wb08F1av681w81x5c2hwRIpZzPJGN1J/0YK7DZVjjMpIGcXx8kCrk+7NQIvlAksHZigUDa6t1v6x
jBTlRL5Bfrg8yrXLmX/+5nKwWfljCJ3kFFft4Oo2OWamLwGf2TSQArv++f8bbjH5CIL1DK/UojM4
4OA+b/SXulbIMVar8oEYherKN2t1ycC9ynoL0Y35/v7q2FWUSmW18dkXZXzXo67b6Aq6u6RX6ie9
EhRXvI6KVSOuHS1WZ+WbkRfTpBN2adkDnkzFJNyPApUntK0RX1t/rw2zmCRDOEwWymTci5ldfPYj
Ub4mBnrduh3qf/H5YtdkQbQllYvj0vt76VtD7zPTOzcuxE0v6NQU9ZF+5ZVHtnZFb4fR3w+jVSOC
gk7zz60s7Pspgg/SU252Y6RJu8uTkb4jv2xxDuY9kkjyGZKt4WJ+dEqo9eHQSrem5fB50ODLIEBq
6VAS2dPvtIS5Uvm5dsx1mfc3gyAZFO+86e9FXVU7pbPRC44KvKp0uDUEwWUbTygPhqL8Dkj73o0+
bG+CXifhZsGgEoej4sFKEU5Nvf61iUu5S0wOEorj+c/RSEbZNPrGi0yjz1k1VNQy67TbaXVp7Qsd
nVqsKiMSJQguLX/m7PAg3DTT203MtvcQx2SCtCrZpr2OqAzFIQmkluGH/Fa1orhrNRvHJwC07hDl
Cbrfm7an1x+X2LO6/yPtPHbkVpI1/EQE6M2WZdlepuU2hEyL3iQ9+fT3oy7mTDWbKOJoMIPZaNBR
mUwTGfGbyDBp+I146lmOv++qctiXkSmOSHiLvUrz/oD/c8xzp5Ah45JPaCO3bQjtxU3K1ncrTB7d
ri0R4bSSpyIAU8YbiWJGm/MdDUM61oEpnVu7l5mRROGIGcuDnHXvwyhsT0nfBDipa/07mJ8DSix2
dihRJbjXe4WkuYcQkk+K9DROmrIf6sR6JtcC3SNT8R1SuX2Hoc13XmjWsZjGcm+D82agVKG9pDPk
vRInCAw6AfI4qvVpqgbpECKPcR5aNPMn4E+egOf+CRcHLCQjP3oZUulb2VbGLpHj4gCuQPuOl1L0
s+xKx+PeEycVvvquEjp+w7Fppt9I/JqbTp/QoSnq6mspdDSB7AIyeyyPYl9T+/4h8ar6VoLj2iHi
Ue0hJ6GCVmOtVwrMopVQ0vlbqMzJXQxSGUcZ2Cny6Ap4JQ9Ut6uvFBLEQdOV4sT/DGfFjHPPqpL0
WMpB/kGbhHEHQby5RcbNDnZBNNWn0S4l1oGDzWqLsx2vlac0DT82VgQmDeFd8JuY931Mmjo5J4r5
BVWsn0LB6bA2pZMd9OoJYJl1ENThMMwNw/IopXiz57IpDgOVmfeBHn3U0lC9sUy2R8VBAf5SoWhG
CzT41vqR2FdO+7ltJiDNY/sdXZSvUpnFJ6OBv2AnmXO4vrHXLjXHkpElQQ0Q4a3FLROGTSbMts88
CEc3cjE92Hqxb3BhpQ+9kW7Pf2pxgnB0QL+nXSm/lQsBtEZWavnWGbHHz+XUuyL7lCWtZ0/xUVaK
jSxxNRoNN0odaJPwkn59OHawpFIn1tAsM5J3kq/dB137qMPJV6vqSVfzDSr5ejg0O1X+g6bs4siP
9FA3CkBgGFF1o5tkQ3JbAjZ9nNTe3BW4pe6UEeDzv/54pDZzmcV0yOmWhQgVO3eI8rZ69jukF3HK
yT5MfeQgOj1ZT3U9ZBtfcGWxIOk9d2bhe0N6WcwpXr2NYXaZ5Dl+1d3UUOM+q3IloRdGA65X7PTr
9fGt5HVcOQiW88CltbgEciABYAeDaGTEUMek4LCcW13OYLTp8Xqg+YcvlyY+inw79JjnItnrxRLg
BJR2tp97NJhAr1Ukx6oAJD1YWANdD7U2hzMrXzZYLODl54V0kUVqVjzFhalkXpgYJ8UBluX4Xgx5
G3TtXyyPy1CLdwV9/FbMsllnv412SvhV6axd7J+b5On6kFZnj1cS2ACYL2/ACMPQgmG3q9wL9V9q
+VvuykOAZ/r/FGQpftPFiaaMZmafm2k4ao56G2TKfakU76+Hmd+nb1bCf8fyh5h58XlEGqArNMqq
l2Fjn+vZZ7B5t/iwv5TK4ImxdxUp/x7jtHg97OqqYOpm+RP283Kl+9ls10RzA+kYzJcjf889/SNC
38wO5I2OBiXstTGCCADYQ32Rh+DrJWimkSGhmRzfVKOV/3Bk3XpHJXzcDX0FKabKJa+Saus4dsXX
ErLWQTS9f4vr+3APxybdJ5E2uVkMC7ZpVPDBAyKvduuIY6d0zj5nl/129DrZi8DRziBiP2v51Jwm
R8sOo6mWiitn2ucIggTcF+klLmp9n3FhkId0kGkQWVVOXYVFs1oNB4Sa0HrPCuyyAxG8A6Au7kGX
RR8DNUkAC/GrZVFiZdzGAEQxnOH+z0xoMn6xqxw/P1iolx2Q+yx3eNBne7nJRrcTPOLiEm2nLK6/
YhyueH3jyDVXfBsdsI4yD/iQZ4fcgmSQT0m7C7vRP5VhxBWsNc9xMEWuBnD/WAT9Cw0LMbt2J57W
gIAEPAtt1cgTVJOUVuzsEXFOFOzK46DwlTHGxYrcb5o9BaHwp1r18TEs8ujRzMLmZtIzbedjs/xA
aSii4xsrkDIUbR/qwQ+VBMMVzXhK4LTtIyWbzmkRq8far2feSiPn+7ptxkNVpXcihnJkhl1w8LE5
iN0oreKzXyX5MTT6Gjw4bvCdrGVH3x/jB6cJ8OqagQsy1sG3vbDhecjtbDIcOeXHEATLrspL8xDj
AbA3tORjqqb9qVDQn8q07KUdoUt1o/DPQo6BbTtwN1rqD5AVovTZwCO92g0DQgcmGSWg/WLCw9o/
RGqjuhPqXoCBTWXXApzfk2mBcu/4ZX3aJ4dE7o2dlUf2caD1n0GNLT7jq1C67OnWw5RE241F/syu
+qqpPs9+bShmPtF3LfS/y1KqAXGP/WMEpvFTreOCHiIbcULrUttpOR6ETZ+yvrSyfPKpVeyzcKo/
gPA0cRaP4SpQHTQOopvs0I1H5SWJoLggdvzVMavmQ1pY6e+uoYQyWuM3P9fqp7bBTFudnPQIHR6b
lkwxHpMunM6TWnyH9GSwPXr4JKmcHNEAlBl9FZxoccmu0JRkH1l2/x3L6k+2FOn3tSMPXiHL7Bgp
+gEPVdopEflwWVjnpIENVk8RuOfWcH5JwmlvVZQ5eVZEocePz/Z5ydMFGxN2Ue78bLX8FpVkZWci
luZCbcOtvjSeIrIKMCSR4jZ+/Enrtf6+s5LkCYs/6+RPU7sLZgftUGm++okef6qjTP4VgNtlgVSA
fzO7m059bIPjL4DH86J2XA0Dqg9m10Agi6TPzqCDdi7Tr7VWW491n5onYafmHjz+J1MWvgcVUTnI
jvoLX/P0kPB170tHifdxHAuEB/37KCctDvXC3tUjptRw4lrQAYD/Iw0kdCzAVOfpAMkglb0CHe59
oOCXkw31wWw5UYqZH9KMQnoOIm04YgYenm2TWkYTQ6qpI15ELpJyP4qeR4fQxvfGH6qdXVs/wlZ7
dOwUBE4mmd+RhisjMKu5ucfvXT02Ir2rS+OlQCb9Zqz9iDZwnj8DVGrPEeKFLgow3wK9m241Nbmv
K/nJjOFaywGv9UhkrP00/dLKU/NsTlLAE6wOwnsQ5bXrONHtOPn+jrLIDzGUnJxWm3y1ekW6dfw+
3zUJFQY3dHp9X6GrtksHe/haxGl3kCP9SYWpsZsqEePv3UIGKO1PfpFONxGwzn0YFrycmmrYiax0
dmWXd0+m1Nf3Zs9fG61uixm7erfRLSPXQUTkjRaRSl6Vh0VGZSlIi3MWSMWx42S78ZWi2styv+VT
snaFq/RSKcDM8ltLEYisb3oDR3XrbMe+GwZPffyAdKirhy8axlpB9RVNg7/IH9H9Q7SAjiel4kVx
pFcK/AgKzh87jbtdUoQFr5rBeqSIZ3y/nin86b0tM5TLWIty2WAKv0cKtvPkoNsD/YPf6rs9/blR
MkEFPDgdhjdU+NMg2cUcR2HwZRzGjTL/6hzjrzOXt7AYXz4by7iRoDj1gae3dQCKsTnrDnZYQvH3
qp98wy7gQQtMduiobfHHVwqVNIRAvZJI6MDjF3MNlBI/bQUkNGbfCLoOpb8rIp8+JUW3yLOaLDgM
cJVdqGhbSuLq/LffzP0fs3UUL1HGWLwTkGaG5KoI0Mq1I2R0GMVwm08TGLS2ix4k04YPFYFezKNp
PKST1t7ZkS3HB+T+seXBfC//LYOA/6xXMjLkfSlKBDwUv4BSPC9Rv6+nm54ratw7RW2GXiLkaoKu
YdzqSgf96/pSWsvbYazbc4OezbJsMocNZM0ugfBvtJVbc5+oXbhLxUYvee1lTB2M587cIiTDfZ1t
Do1fyqEuBzdlJAezdrFj+V6u2LOGuFL7NC27xjkFullvwYbWxgeOQwXJznqgs/w6cpFrhYLV3ei1
ZnfTqupnvY/PRkyt8Po8rm0GuMDg/0ndbZB+r+Mgu56nZQm1OgOqvRvMMTzOVT839MvSLS1QKlWc
9/u2s/ujUvBSvx5+7XzleWyhtcERxDH7OnxaaNnY4z7qldK9rH/oQwSO+yPy1Btx1qaTECyUP0qa
y2GCUzDw/S5SL7RrVx5iErbZ3X7Lh2RtNi/DzMO9eIFhNKG0GaLHN2Xc1jy3BuFy5QoXn03u+WIo
QcmmQ/loFll2QPMw2HgfrU0n5Q14RTggaG9eR6PVGFqsxCY52y+7fAjSYdfUPy370/WvtjabloIK
mGIZ+KEuIRYBFB+pM6qEdkQYAVaFViS0Bs8pCgeH66HW1IRw0ELwC0CHjDTwPOUXU0p0S465n7wB
5NTZaszmd9/LiBOM6j5LG/r4XWDciZlSKLTMfgys3t5radRs9EXe1nM4Z5BBVJGQnDELi9+RgK2G
n0/DomvTFmn5IU3SU4Ngxr9vdL4KtES+Vx3IiGSQkWaRTc+Xk1PbCbdUP1+f19XhUHbT/jivmctL
0HbaWYEPUGRVKeotJKP+Jq3G7ng9ytv1OB/O/42yqOIkTUGGZxcg7+zHsj3kvrlPi99W3e//fZyZ
TILxI4fJG50u0+TZlJlAtjq9SO9Dqwr3UTymuzrHQ9bEMe8v4iE9BsxotgN+ox6doGKSh6HhnCXl
pR4/jgj0g+pEfv9fH1u2rCkUZhUVTB9b+vXix7DJhyY9jyv3aVg0RfMY4nd2M6Iqdbo+hW/39OtQ
84K52GfkQ0WJT8vkKb5JnXk89rJ5MK32L1bE5Yjmn3ERJtL0IC6RvfDqJP2IcgdyDECZyfve46Gw
Bf1dW358IZDFnO/WGzJiCB0XwvRINyqjGNJ8zORbjIbpMr1cn7u3aR1zp6FqDO0H5OXydhF+Kyo/
rnSv019qFXMM2l6hMtN1f/kCTSzlLzbvZbx53BeTiDRJYEQlzD2kRd/ZWo7uv9go6s2Zzets8fWQ
5n+/CJFXetz7A7yY0MKZpagciK1JBzsQbaBAUmBqmGOx04I8N8/XJ3N1IV5M5uLMABDp03HrQ2+i
P/rDFErwokrab5jH08buWsFHz4O0bIqX4OrfND7UqYaw6DQtkLpIt2/LtptpA0MpskPbOv1PUXcQ
0OPUVhzWj5mgPYAjYfsYmY6/0YNZ/y2zcxFFVICZy9p6YQlV7QEYnqeEKotvJnJ9poKY90dhW/1P
jNVCniRcysY+sjvzpxrlneJaVOw2ZmV1/i9+yGL+Yxl8dB/xCvSjz4FUuUYw0Kfc0mR9mykx9RdR
FtdpUKqJObbg1xIFgUjNaWK3jAJ7nxUT3fG2Im4nfDfPJflgUX3ZGOTqjiVTwueUBiomz6+Xtwmn
qcSC3OEh2pYxaoSG+KorUhUehi7P7jSJ3PCgdUP92QKnYG4cgmuXL3D0f6Iv9q/lkH1aeM2eM1W/
Daz6aEnGxnpa3b8XIRb7t0niUSRqq2Cf8tXwPV08T8N7GYWqxvp0fb+uDwabZyzoZmDxYir9MccQ
lAvJ02v9p4qFlFtl48Z9uxqDLHA+zNHvXn4uX8qnri7k2FMNURpuaRjK4yi4SzaWxfouvAi0+DIs
2bjLlYJnl+9bB3OMpoMST9MBGxb62IZvfZaKCOEToUfHfJCU74NROBtH7/pgaaTY1JyAri0+Xc2b
0rfl2jnTr/+m2NmHPtU3FqAyj+PN8c7F+J8Yi01OCVEF6ohgkdGKugWG3ZcRogBOMr2XkGiQHywl
LFNXAwf/aEmVv4vUTG/eydrU60+YE0nT+8ksRnHUQtj2aZfOyk7GWPVHg37DllTu1q9dHBZ1g5Rx
0kvmWZW/5sZdHqOoTg24asqNqsLqrrFhus7S7aDJFvlWFvYFokFddDPFQ3oLK08+95OKAMdUohtR
RNaH2sSW4/oGWnnicBZeRJ0XxMVdm5h9HmQVjghmBYgnjYaTWkR7aHrnaixOLQVao8w/OKG+T0ty
9anasGRbPfEv4i92sGmNVlE1heMNAn/xOPdR3FKnpritYC98vD7Y9RlGqpTW/5+k7PVYU8fX+jzy
wSDan2XnQ4bWhxJ8DU3zLDnD6Xqs1Y2EMt8ska/jmb5YNq1WWpQ749HrJaX7OBbsK4rPajkdrsdZ
n79/4ixfbAHqrgFKMskNRkxOjmQeO9jF4Sn92hV2/O9tlubV8t9oizrepBKss4zYa3MKwwo7+Lcc
03EwZDSKtpAoa0MzIIrM/BTeV0vSQYWfk5OBcztXIK6qqv5S6foHeVI3HtcrheG5HkuRHSCDgRDU
YlCRFFaNjIEKdSDYeZ5TWONBTtII7nxZv1fxv/qYRLPWTV91j3Yii0ehlNGnEer2+9EZlZ8jScvL
v/+sl79Jfb1UR2Rw8ECuwhu5aaebrK+Gk6SH9Snzm2njCFjbFYY2l1R4wVrUU1+H0m0BOlHrYxS6
8RumTvZFyZF4qY19Iuzv+KYN5+tjW8t/LgMujpyxz5AUlqPZbKlAMuxbKT2n8WNltEgmzvy8LWbu
Vrx5nV0ccZUlRVMlTMkzZHhASSbKe0ugb6j2kYXRXpLtJGysDpmubtlYr90dnOfkxTruNsoyr1al
OlczubHODugEXCXO0nTvKI8S6knXp3Qr0OJKzQLc6lhOkac4jwOk/8b+auW+y+t+Y7GsB4KcppAc
YDuzWCyoymFcElo4L3aYuLllokCI6yITswy8eLGw6/ui28hJtmIu1os10j/sZCCRaoYwHC3L/pAg
ffK7ygOkMvNhq1E07/dlfkKR7Z8xLtZLMTgp+M7KOKPTto8oDIS1vbPaDwakuKr4OQzGo9VXuwRA
aqJtLdbVQ+8i+DwZF4u1l9qoywAJeDoWcyhc9PJpNHoNjz6gYtcXzWooLkKeoQ5WLsvVifxf1ykC
GvKg5+8R9LhtW0D5gHCvh1n9fKAkoY7PRf5l/uxY9VjLuY08cvGpHrGLeT+VT1bwcj3KymAUNEI0
bcYRvu3JWPiRxdao2p4lUvDLCZVnNYofqmYsN/oyq5EMuhYs/7kmu7guQHDEIHpD52w48a1fBEdV
r9CnnOKNV9RKBqHolI4QE6IXQ33n9Uow7AxVWvyEvRl4AgR6r1piI8TaUBBKoXZJvknhfv73i8Vm
o41GraGNbnJEccJDbPhJRms0Tu4nPKW2BOrXBnQZbbG0G0WeUJtgHwPKbt287s6mPbz798tgzu3o
YtNdBWv5ekRtV6OU142BN+n1o1YkJyWJ7luxZSS8cmfORKB/wiyOJL+rh1YBzO2Vw2cz+Wk4w05C
TYquJH7XG9fl6rQpDtUZCkW0kRZD6nPQHWUDVRcLhoNSGR/ypDpen7W1JxnWW+wdPLHAFy1b/yFw
KpNmh+PZWjdVqCJC33d9LdcRAE4Sq5kNIED2223l047tKvESWT3Ubtkeq4+cLKpymrK0Um9kEbT4
e+QDyHBJCeNbXZ/MrZfyyomikEDIc/3bpD25mBGNvkKTQ21HsCnFDyNKbdDDdXqS8jzY9VKy5R+4
Gk8n70UeGVX+Je6v0eQuQr7APCMd6o71M+7K+7x40qUtGaeVTEXhpPxPoD8Vgov9mIpw8sveQLA+
iffB9G0cEfjzHVcZxzNpxrlDvOz6l19dyBcRF4eZPYKh0nAJ9trMqXdpgNRxnKa6qxSgvxKz1o7J
YAvvetCN+fwjmnExzGYcg4BXMPoEA8ao1YB4YahhdGIP01PSj/7GPbe6gS7GuFgubdC2tlXa4Y3q
lPBH8inGv8QOS/SEr49razIXp0LYZ7WZJkPoafgPGcGt4lDvn4CJFZ5kfroea0XPHvHBGRYAyhvG
1JLq2wR1OQ0zUaSyw3Bv+rhbxhPisrr80KLbLevm7dj1N8iu7iK9fWd0/hdHEke9rh/sWON13+ys
MgS6iQ666G9DkR58O3MTX5y0Tvt+/deufgJ+JmeybvJrF3dZVNXAXkfJP1dtp7lo2nJhxpazMf9r
62p2lWCXkmrAO319+M91DEeanPGch7cJ8spSFbnD8BBVn6+PZu3aNHnYK46mgEdcvu3HUPf9tpJz
b0gLxKBNqKDv42Crz7cehb8OmWbWalgs204LOxT+Vfsca/ED9oI3mlx9COnCXR/M2pnDSP4Js1i0
tePUehVXrTenALsiSN6hpL8LeAtpU3S29OJTK9nH6zHXNsplzEXeISQ/H/o0R6m19sHyK16iofze
pffgRB4lJz9cD7c6kyjQzJ6fePwuRTWaUhV5qfXYFUbFUatyYCXhe5FvAcRXlx9kfwhBQBPesEp0
UAGdJIeJl8Tt+9L0dw7C+q2w9lqdbUzgXD1aPFEA6ZG2zaacXBeL/aTnMiixQpa8pm5CKnPWF/Cw
auVG0AePEd3U5whg+r1ZKskpH+ItK7bVCYW2gBEbtoxvqsRZOkQ6Fp3CM6fwizzr9ooy/liWf9MP
gojx30CLd+2UAW1FUiDwhpYLsaMnXGITsCU7sbocL6IsanVikvuyCgYFT4YOKF65nxokvrOX0NLd
qXz+i8VoWlRbYAsjHrs4pLoa/VrhTLlndom9r9rGPghftIfBAI5/PdT6uP4bSn19HsbtbLao1Po5
DszsV9jjWgD8vbHhcgKcaNyhDE0Sca6ErTrh6lYgWUWkAImIN6qriQbxse9k+jJOKqPW1z32ohjd
qGm+1eFfONVwtdgAFWRqqjxm5uV6kU/0XVAZam5QPtaCn07oF26Q6jeaJoKNCZ3/0Jtt59iI485c
E15nrwPZoW4pwh8g7AzF3oDg4fzKur/AXcx2nTwuTCQo36hChk3SKWikxKgYS89+mu3HJL9VI3+j
qrK2OC7CLGUFEYFX6ZYkg+fnJ0ef8f4I8Jpe7If7eko3UrA/Kfly5i6jLVZ90yaORBTL62IpLl10
KoqHyHH6H2AiIskF9Gv6t2qV1u+KtgD6asDpKfZFJaZzpDVAd0K55AEi+rDV921mOuUBhZ/eORQt
GoxfKg3uzy6y4qS77zS975+FFanGXusFdoMwsGJIwrmDxUyhJVp/Z4nWgbUQACAYEzTn0LEf0OnT
fUuV7+ShUQa8RvDNOYKuKR+0VMjf+yqUn0gg0elUKlmBGMaLB2c8nomVFwJFQMK7GmNPdgSgfslu
IdvKIooTF5u09hRXUmic/F53Sq8II0nsLEghA6rdZfapzoryBfVZ8xkNvkLbSbEabB0Ga+3Fy3Wl
LU6DEiW6SAHJcGOA7XTbZsiOkxWHH7LUcb7rqSM9WFbWe6qT1ntbbUfIy3H86fqJtHYuWBBLQc/O
er9vkF9qE6C430tnJPkcZ28reonZQ6R/K6v0Ke+MXt1ICdd27GXAxQWS0xvOY32YK7BJ/eSkdnQq
xrC5m4zNd/pqKIV7H/FChaLNYokXbOigESLCyEB/7ptCfY+OOj6Ktm+x1q7P41o+TUV5djKfD75l
y6IVkj2KFqEkxzd/Yr4MMiay/+ogugiyWDBSnxhyGsfJfIgrsPJ7u7/tTVxHAAemG1no6mmEqarN
mGioLsHpBdTy/1dk6sYHuU/dpg9cyXqwM5jjTbYxe2tfimIKjcCZI/tGZK2Sq8b07TL2tDH4perd
kSrob0sePl7/SGtjorPJcPhGqFnOP+PiWlIiRfNDTDw9vRCPduvf2/q4S0sFmwSeoYPeP1+Pt7Yo
wKRzzKKBDxZssQAnFG/NSkIlPrGl4b3iJOFDAhF46yhfuQNnKTyoBJiMvRF/GjEuLlOL7n1icHf4
8bu4VDzfCrfgzMpajnsZaLH8UOlOOokuBsqJqv65MY1ToqhUWv0KyyhgGAWqwVGoRbdhEvUvljIE
k1t36nAHEWgwD2E54WgxqVp5ZyaadAuuKxncMU8S82YYZbojjYjjYmdiOnT9O6w1FP+oBf5nihYv
N5l4WZRRTVPCaTwXfuw8atTLbtCGr8EpF9newALnDO0s3fnQgl0/jcy7XoWCJ8MtcHN4lxu3/era
sNGHoxRnAbxdZC5dOKSKbYHraFPIcGN9I9fR++vDXntI0hrmpcrTRONwf73cUxFZA1ZbkZfKzQcn
zw9dan9tJBNXZms3Jt/hw22Ur9duE1i2wCVIM7ENW8yzpGToVWsA+OtWw5ntPmvSAxTEotgyft4K
NM/uxU6mAeOPVRNmnsE5qIrmSOKnmvcQNDfQEGtz6JBXIhcjz1WMxYh6EEa+sABnYaJ6n6AukWmT
igtYeOgbfHYL7Vvmq3+BVKWSgeU9ln0WCcYi6JShZqwzQk/rrX1WJ/fKVN4M0zOaqX9xIqJHK3Np
ITDxBioNlbC2C23sPPzDXGG8KwK+G47oQr7LxVZ7a+34dXRep5BoIG0voUw9FkBZXjQQ360g/K1m
fXCfB5VNNSzuzpM+NbfhqGjH65tgdaVwf83dUZOTeDGXRWDng9G1qN4qTn2aFOjCNVfQafCb4S7H
gajYSHBWAyKLB5bQph6wJMBHUlYZA8Rnz5mk3RScfDPc29ovRTpfH9janUmd4T9xrKV4nESloVdz
YIORcjSa8gTu7gEA6EaYtSxVBemm0gIFBfAGBRVFvi8MwUEV1wkUzL4WX/o4Dw5JhBmj1JDyNEaY
7PEzNt16SIf7QgMYd32sK7tQRR5EMS2ubfoii5MsaYXROFYV3eCQXh7q1mw+Qc+MXTL7Yt8pY3SU
Iv9LD398Y/uvfEwC02GggwEBc1nyKwvZB2woxzcwXyKvI9naKUFaejGv9UPoG1vaEGvxZrHNmf6k
v7WNKBo5bjK1ss92J/ADjTDijNGOv8U0RXqKWmNLnXUj3hKslPhBp+D7M3hd1t62Y/Lo4BwxNfvO
/gvsEFJ9TCYPNspxy0+Ip6edASO3zvI4X3iSlZ0D06oPJNXW4d+vFhDcmNhwFb0VBwSwGY5+NRSe
XmZ3aA7Q+FKnWzxjjwjCf6jD5E6Oxcv1mKsTiTEGZyhinyDIX19Immiaqhqp7NjSU6FP7pRpe7vM
TxPWVNcjrWRhCNsBRUdN12JhzqfsxdU3tH0/Ia7deEanfo9M8UQn+g7WpQcQ/w7t7tMoJbi3Vhv5
ysrhjekFS5Ien07LYHGODmNa4mWeQXjE1u5Or3E2HaEzoJSCzBJJjvU4e5xujHU1KL7bCmgdTp5l
eScQmZLFcT56Hbpqkg2nLFQfokC55ZDgGZ9Gf/EVETXFJ35WBn/zDpGgsdbJWBZeNGg0353PTVS+
E2F+J4xid/0zzkfWov6CtY6NQwz7nKLxIv9r8gG/9BbgHtXaSd+piB0EXqC1hu+mdRq3766HW9G9
x2CHXIJqHNQU7U2BOtbwJBxUYtSYdujVb73FY9OXPw6Ytau98hNO0QPeeM+doX+w/PEnBhHH679h
dchgJ2gHwdV9wzmmEo8QRsQ5arW9q1Jwmcj/J2mLTLB2WagOLS1U0mBxLJtOqV86zALrE4B24EmV
JA7liDkIpXFjB4i/fmzGfHIHMx429sjqXalxUc2kDcN6w9OlPYuGsZDTGw3fZAqrmXMKNUBtqGN0
7Tme+B2Y/cZG7tLyNIo9rtrg0FRs6LZo7WtzrQFz5S75c5/M/35xSmCBrrdtSQVW1vM90nAOvqAN
NqDXv+gaWFm9DDMfixdhks7sfN2asptIQ1IPBlfpGnZYuQVCbTsMUH4YGYTXBpl8F49QYbmVQJEq
AHjy/vovWR0v6DeYBwjQcmW//iEtyiywdmibx7oNJiOBK2m6WqYdrodZO5AgqrCTzBnYtIROVQI4
eztCkNbjVHuP817d0pDotCc9F+OEDJ6I3xdqj8jP9bjrE00CxH9RNn3zJBAGh75c6c65Mpw62Mtq
BkUFx1KUKVvc5ofCDh22seH0XHYaoojNAN0Yp2f7R53X5UZxaOXxqs4TjbkKQMo3z4Y07R0FfU7n
nKHHNXKxDrG6vz7i1ZkGTqJz9lN2XyoWB4XTwrdqzDOQB1w4nyz1sZRzN4oOjv9yPdTa3c1p8U+o
+UC5WMSS6UDTbhrTAx36pCc9xyMiBSxfWzsOpiI2RrYWzlRnIQG0fC0wcq/DhW2MbpsBvNc3viDU
uUuhM8fZOf2rr4QyPKbw9EYQ0Jyn+GJcbRDUsRNLYB1SbO/VRM8Pox12G8NZ+1AmOJzZ5Ywiw/KO
xu9IBxCBwnlgP9hKdUQTyy1x7+Tsi8X3619qI9YyXW3DKugzO8TSR0dGdMii5hCw5XZdX1i7LikH
V2uqLZmOtaPlYoDG4nuJyU/KKU9VDwWffRvLuODJO8uuT9fHtnpDX8ZRX3+uRNaFGhhIclDi1fMn
smU1dIuCJyDcFuSodin6Pr+BhL7vElPoByVKsFSeEgkL5YTE5U4HM1ZtHDxrO538BMADCacFGv31
jxqCqAzjIU5vHC2C9qchy4tAFv//euNk3Qq02IS8I7HuNksktp2OTl7utUb6NyGA6CBKB7j2jX5H
4RSVnamq6ll4ondoEk1quKErubZWSFXnUgOtEm7f19MV9JYdJXWDL+gw7KLpnRkDqDdfNlbKW9k7
8kZwbxwf6lzbW0TRZCPUFANnKx/Z81PTN6jNTjy/8XuNd0HSGl6USKxRwA+A1grrMGHls5VQzgn/
MoG9/BGLDxb32DVCG8O5KzXSz23RTF9ydLX7nWPmyW2fNU1yzvtgeuRJOH5z4s75xpM3fG7ayHnJ
VOOlCZL0b/YqNVUKFYAxeB4t0oCQf0oKZUC+qAqfAOl5Uph9MYT4cP0LrKWYF2GWtZc8qR00gWrH
o+40HHQ4yt9b7FtoVJrPRZpWd2aqoJNVlLr3vwVenEVNquptMtEUjFs06eTqW8u+lyM89truQyjU
r3H+7xWh5kfKP1NqLY6lMdIKvZRL7Os6fMjF4A+usM3gHNJi2HggzOv2zZIykGywcbHgtbd4Y/pB
jczNAPJJNOl9P5pn3eye8nr6hcX6s4120PXJXLuIYdfQdGK7ztye15tVUQJSDJ2GdlOjxozhlBw8
ZzqvS+ynjaeS5GoLJbQVcbFnwsaPSlktZbqEw34abP+ApnW9MwZNuSuQ5bs+vjUQMdD72RUENdMZ
Uf56gHZm5liut+m5bvzqe6lJw4chbsQJkG5yM6QI2x2KTBs+hqNp7XI9pcSkSdlvvdIR/8lDzLjL
LqVI2op9FiPdXA2m9nz9N64d+5c/cbG6rIpOi2Xj/zfEefexnM2OXaMeUMO+HmflYKYaNIO2dQpD
bxApNbI1DKsV2BC9zxUMzlptj8zxRpSVBfwqyvz9LzKuoSIPie0p80YsHGgnRHvIOZQph+RZkdKc
NmO45XawFXKxiDl74qJMQ+kM+J2EX1a/6al934HlD7rhaONH/BcTCZjO4d1n0+5erilToJMmxcKT
02hnt+jlD+JUbmGyVpYF72iHVgHdMbovyyh2LudWKoSHxKPudp34HFb5xiG+GgPPshm7gwDb8hbl
GQeZwxntMzYK4kENUDlJM3uLRLwVZbHl25T+kRBD7QXFYJ2qMTeBERna/vpXWY3izIXqWdJqpVs/
hT0N9MGL4+6udcxdUOiH/y3E/BMu1vbUgfQRGpj7qg2ig1qyuHl1bAnTre7Ti4HM/34RBdH8/+Ps
vJbkRnoo/USMoDe3LMuSWqZlRpobhsyI3pNJ8/T7Ubv7q4rFKIZat4poVCaRSCRwcI7miwEgKjUw
V1i5y3pqe+sJtmaFvImbBqlfB7zmrZVO0ZpaK9XBS3zjWErG+yZ0jjkIm7/fsiszzqJFQ5ko1LV0
ijyn7xwoLMSHoug2SL5Wl8LQBfocPClpJ98uJbYDEVRSVnmSrSSuaUxfpML+mA7TRidky87Cj6VR
hwR4ID9XfDk/iqD/CXhJPTeirjd2bc0SA1Yy1NcMwOALtyvKA2b9wJhaZ1jo3XpM9rFtu0a3VVte
N0Pxir6nNc+p3ZqBrb3vZLUQnrBA7JRpMrOW7uRm2sgy1gI0lV5Q8DB5MkyyWE4sOi6lKZ+8sKnc
PjJdJ/04gOdDOnxvjV8ee9xanWiWbP//1pYvZNUvLOJzPeAO3esYsayZ9vWnnX6jPbFnUs+dSTWN
4tTnL8Dw3FhehGzDLGnJO014GeXSPuqBJD/ZUh7vKwlB041VrjyANF5wYLpm9PhdJ3kSBghE8jUv
r0HV7BSnmqJdqkIzfoytnLTK7rvYm1Dk+GVaIYMVo25l1dkI2rbbPf4tv7Gsi6RVo5DP5CG9yVlp
+NaPktIUpl5C9yQVlloUrtKn8HYPiKQ5rpSYzq9wCmUoKjpdKhAF1jqERfK2/dE0RtSStxeoLOSa
n487fUzTYh/GIvvBI7ZJDvFUUV8Tdg5McnDI306wnSvfyro2C0iFq/qncBxoivUa9etPcEFXbwDS
6znN9ABRDkjJihaUpZWbbiAKOThpRq9H+6YafsH0GB2ZLrJ9IOp6R76VoXWevYXZ00EXF2Zf0w1F
pMbPWpNoNvwTfhscJziPvwy5sD5Ag1MwbNlW0wRYACbQjbC2dqERlzVGmkHvk5zf7mrY27FdQq7i
iTCFyr3xjVdwkPifHn+81RhA/IdDBrzy/XO9yPREFiNVVTt/rdXVrjGGN6HcbPkIP/bORa7MLGJn
OBhR2MC57pllWSDXrKiu2W4pem+tZRln4Dse1Vb0Z4mHseMmY6d+mDSz+wiDza/H27b6cf6s5zct
/9UlXQ90btO+1zytHV/zDNxLpXJ8bEKd9+TBni3fLsCzpFFkMhByCLd0t8hUiURaEVqHaPiofh1B
5MJRIhdquwtNtN6PgMG5ZZUiG97Vag2QxfBjCSz/KPL4g6anVb6zc6sImf4ya0+QiSWnvhqA/AoS
3elt2hjWxaD7Dlm1KMtulyvgmeFrEy2Fr0JK3qtIz/7UQk2XXHhRRLN/vOY1mNp84an0/im2gea7
dfoAiK5WG3p+saIGUoJ4qN7KYfa1GJJnWTKEm6rZ7nAOo1Z+045S41ZThkxBOyYb8XX1ygJKyCQJ
M9V3w2F6Z9bZRGH3IuA3PxQWwi95p8q70g7qV+Vo2CdIuvPz49Wv+S9B3dIIpATTZRxFvKfU0r5G
FFoM3aGf4Jnlp+l7XM3faF+sPMPp3vwxtTiPVRmpatuhhpjl1mdmLcxdXxrpLg2bn8qIBsTjha1a
I5BREbQoSS3Je/M6Gzp1pqvK9Wc9/cFLxNOUL3Krn15gZ7755yEkWmCLC9gfAeOoeRNcUjuv9npe
PhdyPv6jJ416UJsm3chrVpd1ZU69ddY00aVucKbWqyrV+gf9uRYewHKY3MRp0AkTjfbu8fpm719G
BPgU/7e+xZWQZqPeBkgrnDNr8vcwA8ouAm3HOEKbIs7CJ2nM3oY9Eju2vxGMVl3TsIEFAO5gWm1h
GbFikusoBfvgi3TXZRKiZZ3mRK6ZtNLnx6tci3vajFCGUJcy8hIXQPekjWtnCC5NEZfPiaK1KuJx
pXGaxNjs2g658mhAzlsrMuG9wDToaxShFVqpS3h0OTi96nPFAxF4HU8fckM52InlxvIphpozz8aN
dvnqts6cwcgH2Y61rL91oVPI0AUnXs500m7Gqu7HLLIoPTHl/pKl/TG1OPFJrLVyYxk2abEd/NLg
1/koOaP+qeqQAnRzR+ua86yW8UkhXX9BUfo3ryQAMobjQZfcnhRIS2qhy2l40dEOPSqJZhyMOrCO
YY7m3uN1rt3MGiD6/2dqOa+uOvUA5Vo+eLoNu5XtvCvqbCMzW7scrk0swowcBGqTWZEPaQSqERkq
g1C8I8cCP75zbOJZqAW5lo3LYa05Bn7egejKgBQTHMvtHuqFhK7gSKYm2359qGU9OIsyRjMny/q5
PmR7pWmI3TRJw64phH8Ye/RWkA8LPanM1RfsASAaYjlgGoqKiy/q17GShcYknY0EYuAn2YxQ25OR
57AOMx1XcgxCx/jVVHa+ER3WjgwjbTw3kK+GEGexDXEkCbvWhvkVrkbJcValQeMxTOExF4mcSxtX
16o5KB0gJGGG5q6DbA0tfST0lbwErUSRQckEw/8oKYfHXrtqhkl0kh+aZ3fYMgldmXrQDAg1GuMj
c3jvikF7q2lISz+2s3Y6wCvM6EPUsnnz3zpRJEXCGeOU2Cr88DVTEwHDLMjMiI1os2oHlAYcMVDb
cRhv7chaHCqNrPln2Zgyc6/7kmTvY4DiLzjtDNXr5DLMZN8xr/s9pGhGmsReoY/2OxsoDvCX7AWw
Lc77fPAAo0P8tliNNillaNNmJ3/5oXfPaV8d0ALc+DTzH1le7ldGlsOPk1xnHfTWtZeO9JeS+t9+
CA4quJq0vshy+2EoXxnd18fusGoTTk0oyZnRYdz49jNl8oD2VhY557CV5A+Rkdg/Hb2cXtcWA6WJ
FI9HO5n+HWw12Pu+1m18vLU4SsHuf9YX+RPNBwQ2Gtk+d4X/xWiHn1XcPmem9JqsHrGxfGvic80p
r+0tnL+twzbwI8rduaaX6KrY09lBK/sFR/nayvwrrp6GXdZZgV1Csq2U2Vkrw1doMH/rIvX0+NOt
ZUmgEWxuVEZN7sbtMyMFoTUAetUZVnQnHfoihpDOfQ4drBiPoESe/WlLW3Hti8HvDnwKLATV48VB
KLNucuLYRhKpSIi3cv2DspN07CP9ELf+KemKD49XuZZiXxlctpnBgYwoYiQMZxbS+0Do52Gavg2T
tVOFtXGjrXnHTCMJNR5Qdyout9+tngwlV6Is9JSyjZ8yyE1dgFkvaPD+Jqv8/1bmBV95x+iPvt9C
8X4uQyM+9ADoS4CgabrHXnnQmAQ7yYl4AfsxVmHTmlUdmSFYeD45bBpTfxGewbBHbHhpp+8M64sl
/afZ/z3+Ymt+6cDS9VvSB22IRUiJJ0X3m1iPGHl6Z2WfEulnZRw02vQRImXtxoNo5dokBaA7Ns/0
34+QkSgxdc2ENBo+UvEDxEXg7DMkp7/lHfOIf3+nQWjE9jHSD2x5eXeKNKApXozzpH3/T6SrXq0b
fx87bkwsYsfUQqvnx7lzTvlITZafGfT4YPvGxrNjxdXhMqK08XvX7gr/sV9ETh9Lk+cX4clmjmNq
txiq174MfIzMcEGWygzQ/P9Xfs51LWAGRq+nYkr+nSiD/8re7nZ93TfvHzucuhIjKJBSB5+rNSAx
F86NgmVjdpqdXCTfEr90EXbIQpZ6k6E73inv2lKpPkWIRf4bx1HyNCAR+S1IHP177CvOU9IBUXYp
vNjZvk2n2AJjBmfLroGY6WMLs+kHshyNJ6+mdV8joZr5SSqd5L8KGgs08dAGz9ySrCrdl7Fvf5Sr
MN3yu7WtZBtBvtIOvh/mGJq6j8h/pnPnJNIrnWLXs6IOyilA4OP7471cNfWb3m/2j7umM9iHrmcq
M7wwJEpcokR0gb0l85RKbX8+NrWGFAeGD9yP00uJe8mQEWi9zxuqjJiU9J+hDN45GGu6U6aOlNle
pWrhZnr2OYEO5LHllUsMmkQSYAbjbSbgFxGKodMpVXtr9HgofpZTVM6k/oz6514J810eb4SoNe+k
tA58l5NAWWHhnQw/T4ZIfMnT66k4o/zVmQidqflnph0c7TSUrboFiFj7itcmF1HEGduqDKti8LSu
TezXbRno3yKrsO1DmU7IzT/ezpUcku10dOZrIbG+60S1CAJAI9uml56yqItspX+s+9z8mNZ9eijt
yDpWSNGc5TCSz2ZZbGkHrC3WBI3OCaB7wW+4DTRmgTw8bceEdnl/FLXjVrnqTf3z40WuRUxQGLTz
dWDfNGVurVh1OuToAo5ekjde0zZnJ9gatNsysSjQ1FD/SoNAJTSdulPVVx+Yrdty/bXNgntn7vbC
4nL3eB4Ss5bj3mJisnpX+VCNNxaimcWGR6xZsXn1kdrTpbvr90ZRLvslVfWzX30e7ARt2DcyNM5/
/0UYxacHqqMKcNe4siSJ8Y4GlVBVkk4CUWI/iA9/bwKGLuRQSLEpjS2y3TYBZjI1keKNhVTAXGz1
/VOMTEf0Ejsw0UJ3OtcZlmVrIQY0cmMju1CHh7w3M+v8SxrWyb9/vRxGuMEUkBYxp7e8kqveHAlR
A5Rjuvg6jtl7dQo3EouVLw8DmKEwosqm3bHdSY7ZFUY+64FKmvYmF+XUvraHQJgQbybVcHy8oFVr
uDEIYEbj7o6+05aiK20HXKYi0cnQJnCMTtYeLSV9QUglYYT+COqcuVE6/5SrdIbxiNQae0PyzLgS
h6Ye7M8I9T2Ltqs26nyriyJt+i0fQoNmcV/wBHfkSG7scyGbp85x/i2DYd9E1n+P927lEgTChjdQ
7AYstcRkZFVtmfUUBx4i9h/NZnqtBBBLq/ETQFEvktNvj82tBLc5QlO4gwZk5r283T81L/LEVoV/
LkRcvvLzDrBAr2+9idf2jqKkDoKd6/bOw2EJpc/cIzfYUBA8BkFcnPJUM79mZeJvJBEr1zpMl4y6
0qmAmGx5ZuELCht0KmwKXKhE54cwhhqqO/nDxnda2ziSFTJpk/ITT5zbjStHCFq0WpO4P9HsaiZ9
OAlRbFVzt6wsPo/hwEVYoGzg1ZpJhmnEbjaYGy3HtYQPFqL/LUWfIS1XZ8iGZCkoBMOPbQgPYaO+
b3O12Qk6unXp165k1+8LGaJM3dwrU7SlcLSSplC5m/kxoWOb4Q631nU4/EtZS0NvaGnOZVVgoB6l
HfK+/Ci3+btQqJOrmsNTxwjNY99f88pry7MrXa07Z0oyidMMTXkAuGcrqrXvST2kB3mSttp063tM
8YJbdxaTWibVzWj7U2Y3YAaqj6GkHbVYP0SRdArpWlf2pa6GnaGJd8VLQLFUr/8YXiyyLqErTFX6
AXqiZMemiipvagbo6JBIOr1gP69MLXKxAaw2HAgRfBZBF32UskRB5FIWLooKvx5bWj3k3GMIXRK8
7hry1L9U0TVq4QkY9XpTnYGSuzp5M2zqsa6FYwY3/2dpccxzO59UCNwjr47t1PPtniGSIZPfdXry
XcDveczhf9u4abZWtzj0TljaSl/0MDs4eqe6IreTcVcYFhRFYay0z4SeKD4+3lFtw+gSOBOAuZAL
CcVrGHHq/Gni5VDswFGG4dsxT7PhTaVkZbuXy7GILm0QC/MYi3Zs9uYwFynGagjN76ViZE/ciSZE
hJaW++fRMMV7dQibtyXzR190tRfGrnW0YjoUtVb4hxqY1/Q1GEPJ/9Sj8jzsybSCL21ZGtE+RTql
OCgl5DaBS95lqJmL3nMpXSarN/xTlo55dZZgJHd2hRTSOdX7uvtR9KpQDijMmi9giJtzDdrtTPPO
tBu3EUOnfFarko2kTYH+Uarsp+ljIn9//ClWAyI/jqYJoEykQm+NDCkJYV4hWqsnkSig32SsBieg
hosTiL50pcBRuj267PknaNeL71Ij+xs119XQ+Oc3LLGaci0ptVCT+DI6SYqaQGUE3U4tzPx7SxNs
q5e36nukpuQGDLsAsLldMU90G033aSZ81Ap7pwdyZbih5auM1w6Kn+00BA+3mg4rOuM2PaM/VtVb
q3DG53xNIXkTnBaJGzSVeUmi3P6vjUT1g5PeuEVgpSeRjvqHool8Vx4gHyBFgrreHmCqz3h6IytC
Xr2PkaY/Ff0kvTbSSUcKNy8OuaSWp5aTsgtLYbwzhcGAZiblG0d33V/+rGORmDpG5bTMYhqe6Ytw
BHiCvDD03GGjuIod+ugVBoXcncausJtLZ1kJD2VTn8YNl1n7iJSmVL4hykh30xdVnMtmHA2Jx5Z/
R43ifQlcbKfV3HN69/nxEVnDEvOABbI0oyPJyBdJg+k0cqqowvB4h6YQtX3W7Hof5p9aK+KjAcMJ
RtexQtVtk3w6Udm3Noqbq6udO7WUmzWd1+Gt86jWxB0npsBr7bcJXBGD/HGKatfeYsFZu39MG2Yq
oo01F1Nv7QSpFVpp10wek0iwiTEL0rhR/W+Wd/ts+PV4V9cOPe1G5ul4us1X3q2t2ikhn5EhKEhD
50C1+6vd2NRVtlpHa2Zmb0WIcTa27HlkTh+qRj1GXgjVKUPFz9WkuK20xWG69oXgWpnLezNwaFlN
7KIuN7R60FEn/CCJk7DqfeY8I7a8kfWsHT+QQkCiaBLPgme3u4aqBeVKqRLnrjIuvq0lCPiGv/pE
nJ0++aQriJ8lk/1kTvVW2FzdyP+LtQB+SeXg1nKpjbFlhUHu2VH7Mxz0N8XYv7WhW9zIk+ccZ9EA
N6iAzJiO33YWgVLxc2ne4OCiOWHDvcfL4Mtgp873PO/q7GCDcqv3UqVBGFCrjb9VtVr9kDAFKPTH
6ADeLXPIMz8E2H1W7E9G8G9sde6gwm0htsYuVg3NNW9uBVh9li98yQitoZSF7Tm11pzVmPG4ROmd
T2NZdZeu0dMNSsK1s00tboYOIRlPUnH7/YQ/IZlYMZHdddlB1QsE+T7F6XtteFub0QYkcu0heWVr
ib4yJ6E5QVUkXhh1T0k8nGV5i4RzbfsA/wDRowutghO8XU7Ms9vQIjv0yrzcjaLcdcMbq5jnDcaN
EuOa419ZWmYnthzFdl40HbCPXPlpJwGyd1YfpW+dHM3uv7/XYKQhzjOCQol2Ga4mZI6Lfiilc6T6
fbBH+2I6wPe2d9RqgrXZkoLh778VFnkKz6iW+Ta93cjRV5pBmqAEtYaheBs0jLwaqSQOj6P9ivfd
WJk/59Xr1zGzXIARlc5qOx6F+jpXmrcqSkUuHDKn1t5S9Vj5Zjfm5p9zZY4BmCr3Jbr4yVgdmI85
KMg1W0axsaoVP78xs3ivDUmWiaqikJ5XxWs7tqB9RUZqIyCuQf5urCxcPeqsFskNJfEyPRqnc2qO
lu8lYW5nF61Kkx/wDKqv6BijkjqGsOa9V0T9NIbZhyRWjOkTcbvfoptfWziVNTqtMMnKdyxDdpFn
oTwk8INVzZOfOp8QIjo+9phVE8CcGVZWZza5xaqrRmqi0ZpURMbsg1mPu0qbNurUKzHEBP0OoSPl
3HsezjYkcaQQP3qUpr1R1Q5Sq/0j2cbRKOqNU7bmkEyjcW/KUC4zTHDrkFk1IXmql6HHWMMzWfmh
UtoPjVR+f7xp62Zm+pmZn46y5K0ZSY9yPzAiZlOV+E0SdZ6SCg/1ww2/n/d+cUfT4kOWC/ggMKBl
ttPatVEYkWOd1aINgx26c0ySJ2QNn9LKj4ZdqBlDAAtHwDAhGqZjsDP92HgBHu/mVywyBd+grwte
rvcaeYhE4CIHPDi7so5i/Vi1mRZ4jzd3LYZdr3qxuaNl+XmhSYlHj+7gjJ8146kwyPxrKNWKF+hU
3CxuPh5XESzoB4U3FVCuXBXViWJXfm4z/RtEnOHej3R7owq0tbaFf8plazV+TWfDLoW1t8fxuQ4V
5zgVknKq9Tw/AqrJNi5WZdVbf4tjgEkCSbZIKQO7LSfLjoOLozcd2RxHD7Z4eobQTpf9Lwi+bHBK
gDvbtwwzRQazSmb+OpPCojo2QeYwGO1M9X9NW2RPkuFU3b7nSbHh66txiFcKR3ceJ12+U0aRVd1Y
6UiCjd25tuIPqJR8eOxYa/tApKN9DuUidIuL22oCKu2UgdN5vgKpkJzoya6u/yv0LZzUWrxjCSoU
VaBkeELc+pQIozTwKd+c7a7cF1K1j33/R1KMB70aNrqMa0uCrgzsD/bQjVl8Wqub4BATjeoVk3ky
puQ9wDO3l4rT451bWxGJJoN8kN3Rmp1/xtUp6VEKGQwr189j/iYZvylmeQS2R8aubfjqyquEQhyV
uBmmAvvv4jaiCCuCZMhlIGbm60QZPqoo00hW9JaSKfy7RhxWG9f+2g7OSCZ4jbj/7oRqqsgYIlXO
dE8xm/KixIp2tqCUNyGNfbyHaw6OMin3xayzbCy9wnco9g1+Invx4NTKMezaRtoPmsg3IDDrC/pj
Z5EsiUmu7IAU3SvHID0zl5GdrVwz91WkbzWgV5f0W7LBMO35IXLrFjLTNALSwugStqr5SrGTcNf5
0Hk+3rg156Oox4yQNnvf8thSrZ4Cs9diqjKfkuroBPRbjN41nHD/2NDqzgGqofpDdeFOv0OJx8aq
VNlhBDSoov3gKEHoZlaZtAdOmb3VP13zdUpqNJ85Wcw6aLe7F08Sg5ZWaULc4qduNyT5ifUju2lT
G0a4hskrpbTKXRQjGvB4pWuJhTNTrME7C9ZiSUXS1gy5x42VXFoqwhcJsmeG143wjGxnBEsqTVA3
qkzV5ThGT7YqZRvxZM1xKBPNurNI/twJY6ScuAGiuRRQmPM5dRD0mfIXZIKg3eaOu0mGstzdzGjD
wYci4Gy1qkx6lGplfe57NTBPIhur/AVJy7W5ecVXERIlxsQPkX71lFg6j1G5F516yNAI5u3pNU37
9+9X1E8RD1OVGTi4jPv1qI81EAw6WFm1B73yXguSt7ldMb3vjBtMHPN1tchCYU9lAAiUscKDeRH8
9SAX8QAX82UETQ0DGWS6US2nXzrNqlxN6w0ENetqayZ4xUWwCuSISoqD/PEitgxqbI5GEOne4FsQ
BnM8nilz5s+PD8LKkYdGUoGMB8poOCUX9w1d+H5kIj+6VOUYnWV4e97ECaKRxDr178MYxIag9jh3
aLMsgbN1GhdDgDLCOR3fldYzpA27QXkqqWk/XpKyunPQHjPmiD4fWMhbV6zVrBNJFtoeBLjmG73I
I6QWotiMLmVnhcya08HYFb1dvlGEFLwKGK6rXGEU5ldLn6Q3o1LVfFe4khs39SV/q6K0EnsYfvnz
8xbPiS6p87bRgBD2EuoseE8UhrtY/plZh0Tqd1E0HlJrw4VXrhCwMIR1UCQzY/oiI+vaEuXwMANx
oVa7IIzd0U93QbMnOP59ZL2xtLh9xzZqLDWwOy8OS/VET9t5W43mZ0uPmacHHET/SVK78JCTCrsF
PGjyxudf82ge09CvwTSDCyxOq83MfgU+gOGDKT7EtrkvO/O5aNUNfMmWmXnHr+IdtVojzOxeYioT
XLfUWN2lleoWtW0YiR879Jo/KyTsFhUE8qZlCVJCgCqG7MY+Z3VQvpvaPD4kZpEdHltZXRD4IrCa
80t7WZ+rEIs3THBn54KPl+Xad6Wg2tMUG/6x6olXZhb7lspZS5sO+qRSDc6B87oWBButOg1g2h8v
aC1sU7j934IWPg/0Z7ItSZnOOcLkhluVKK05cpt+KEezfOoMNfqhlSZzN4/NrnXxLOj/NJwPvtA7
HOeIlEPfx53vRaYaj4e4qEXlSn1VdhNaw6XTvuvrUfvXV4b4GQ45oR61cqphWu5qWWE2unVCZWMr
1jyIrI5uB/EQlv3FVljmUBaKwauCbOio+/LTYBqfHi97bbevTSzOvQDJ0WolkGUJZaX+GX1rVzcp
iX7v2nDjITH/qeV9PANxyWsQOr97I7WBACCpNYDUqFy306uEudUo9CoapXJ9rPWNRGotXvMi5/DR
QwEiudg8XlyNJJWRdZ6A+32cywGvEwba31WqBCPBEEjJO6qTxilwCvNT2AIR3fCorR+w2NpezawR
PJ5/1sNW+epz5/1QJkP7UCWFnO1AVSiaW0hBdUwMCVlpFP/G4+OPu+o/ICltW0NvG/TrbbDTat9M
4ok6HPSrx66OP1VK/vcPeXoCf0zMP+Eqnk7wzYR9xBxjHJQ7EPanNLYvTO1vxNK18HNtZo6CV2ai
warRAEMIufOl5K1fNtouEJl9zNW6+MV06tYE9OqxIAShTwDD6t0LMTTtUSkkvDOLZMj4O+2XZfXv
h1h6VZr2BzgtNs7G709xdzi4JaiWgyO/e8MBctSjwAZnk2cNw0OO4Z8DTaEO7BSGV/d2xVgc3aVS
/ap2VboD22EdRZ51hww6o1PRWebp732HaWlkEaCvJ+1ZZGN5wjhKk3YQCRjZ26Qd/zXi9uNjE2sB
4dqEevtR5TxTgy5XGDSsqjepGTiuNUJi5QRBeyz8Rvlmp6G916Mq3EirVg0z0gP5swMrwbKkUVoJ
sw9DEFKpVfdl0Llt9zHRnrJKdwO0aFLny+OFrnkT8weUwpnPYtR9cQ4lCqeW3GiGB29KdoTL1XQt
JdZe+Q7QM6qcsptmvfmCkzm3LgCG0QW9Y/GuuqbV8BX7rKonq84gVrt0Rr1/vLK1CDOTAs8M27OY
x8JLdCR84lhNVK/NjVOpwqNnbgEQ1xIceo8or84okLsER68LqxIjXPYlyD1AWQm1dDSSgnPPHP9W
WX11PdAcz8zK2FyWnOXR0ZM46ZE4RHeg1pL3DJm/4GARkefZmrlYsywV+qC321yn1RkX0iFPQs8o
lY2rb83fqJg7c+2cftJvTeOraKl3PmT0Go2rJDsM9dup0Lu91iXars/E19B0XjCNACRDm6FWADPv
sAoWdPF+l1sTyWH3ntzdrZoog4RsC9W1pqx5Y2j+fFcLIxRBkOMEYD7tNgj2paPmPEciJ805VrEe
/JM5vkFbYgCQddJpKo+XVquccVcLeKR2mSwhqlyUqvyfHUYgWO1Uyny4hx0oyXNUmzwxc4MUqV26
tTq2m+wsa758vVGLa2yIpimqWtn2wqxtjIOUTd24m4gFqDYZUyNdOtMf+l2V9wlBSW5BmbeJUSin
3oA9mPI1NPlOJomEstsYqW5SmdpnVHajrcxz1YMAgVCapwp1NyPhy6k2ciKZlrVEsJ915t2mDq0D
WMhyl07hNzCEW0pPa2cPODqPGG5cqAzn33T1caPYF3lnpukldgbj2Jt00oKhid4/jlirn+DKyiIr
Q8nNSp1CB+Hft54JP7uuB3MRc/8SMxb/QOUxjLMo0PgBAuBcX5LXxIV+Gpuk3fVpEH1I1SHayPJW
Xy4z6cz/s7WE04hoatUihNDMSUYGBpp0PIaynO4zkRoHS+g6gsSxskuHEV3xIpguCDzIn3kFb0mu
rWVp1z9kcRvIdg3qMkxTr5+y3SiFBym/pFKNGM1W2XLtK87kX0x0Alm6Ezo0YDfKhcrlNqnjv23T
f1bD/J+sVr4+/oprC+LhDhO6AQH2XRIEUVEomghO/6bmAex2U6Y7+8JI1OjctvSV9nVkGsbG99wy
ukiLCqCmut+L8JL1Ynqll2Z89kUnnZPUjvfjYL2ADw9oDxASzhwcIUukWVC2cESCefa4N57sOPtQ
tsYBBOirLJvSjTfR2trolEIMwqDSPROPbGd6X8CacE7kYadqyXNmGa/HVN4JS35Bh4y8B840GILx
ymWzAKWpYpAK9GiQSmiCb9UkzOw7N2PyWk3bZCOsrKWUkGSD1mOqZqbQuA1enZpFCUzZk9fKkIp3
8h68p2siWlZX5b4bQlfv/nvsm2vPS9gM5pedhUbSsgRsBGKqwiCSPWTx3Ep7D07LbYrXgaoi+OeS
uMeJ9oKvR7OAvGhW23WWs6E5tMXIh8W5RxP1mWqxq9nl66K1jnXsnB+vbu0CujY1O9LVZVCNaVJq
wunhtVWPvvoepb938JO+msbkTSVPG8+v1a93tbDF1ZMO3QjVFdPpgW725zY1J0BuSU0XzVaB2sfG
ZO9qvxjPgzl8f7zQtVsPIUyGEUmfTG1Zv7OyIVA04raX5vpTXnRv41JsPHdWTNCbhvSeHuGMcl6u
zocY3qYu7oVWdwyl4tBWW0+5lXNN4xtG/RkZzjNg8cLRR9+AiakPvLj+CPSSOnUA8OWzCLaI+9Zm
1+AHnSnQKCKR4S4uVj0cgoS5Pd/TJ7/bi1Cz9qGAmb5o8vdSopo7FASnnR0k6kn2lfhVM/kvUC5m
pXTDiWDze32xnzOSvND6Oqc/No7MdZqJoR8aJsxrnuuTmbrC6mv/8NhP1naYCgjFQEpZvBoWO9xn
qQThjGaf6yHcj1Gm76I6f5Oq+feoSv4e+EZyxyABk8x0IJcOU8Gp7VTCij1N0qe95DSu3yXxPKV3
Cf3yy+OFrVzlYFlpkjM6wZTs8vpJJ/oKjpQHF9tp2zNcR/Jr+AuzowIubCNIr5uC+3/mtbtnHWrl
Yah9knCvFrkXoGNRttkB2Mbp71c0kx6SL/D2vnuxNsboS1PNOIaSxjtdvLVa2pvmP39vBKQJMl1U
FjjcC38wJF/OatTIL1prtUelk1BVrAYAs5YVbbjD2rZhZJ6joRx2h8Mqy1rqcrmNvDydadulvaIJ
5r6Gv0+ZGUYlUmGK5/Gy2RVaug8/GVK5tkg+NS2gHSsO6LTlL7EzAxjIdRTImxcRpNFHsKN2NXkd
oF8kIE15cGXn4ws+zx8jS0kLeC7Btuey8CZ72pci2Supfs6U0ntsZi0qmCRnpP4zx+ZyXlkFHUe7
2QgYt3pjJcZehuXfYrZDlaeN+LPmBDN71u9BJ4oXi12bUM8ZUmsILz1ItHOS+8k+zMz0TG6/hTha
XRQVK8IdHW7qCbd3fzb5pcgmU/dkSWiBa7WTCXlHnRmyC0m5MTE4HIdbULHV9V0ZnS/Rq4SjtSYT
Ek+p8aoOnuRa0audqJNv4ZDqu8ffbM0SFV48nbc1KJbF9RFLYas542B6Acs4KFUfvZPlpnnT56P8
Ai9E3A0oLq9Q626IyqxLJ8vMMfbS4qnu5mT055i8QIeElP6PkcV7Rc2krBkcZsXzybwEuf29ENEJ
5r2NjHB92/6YWXjFEBRMBPuVf9Yq+VVbYMrJ3ufyFhJ7/s6LQvwcg6jBA3W7V65t8MikC4iheTso
Z8Wo1aMFMcXhsQ/M3/jOCk4wgwYV8w41WiGhlshxDbHGNLW1O4xw6LtlnmQcqt6gMIVu+JeJRFfe
uJtW8ydeRTN4akZ6LpHmlSrkIFOj9AIrTnKsgNC7CCN+oYzbnqWyTmD11MZXZejnx7immzxa4cak
0doO0/cGvszD7B77KXfaoLRNxWS+VbXqAfRcYuyKTEo2Muu1PQZcynQ0E5EA/WaHujrR9MNL00IB
xFObaFcN9b5MnvQ51hvKPmk3cuxVYzQ1oU404SpdthRSf0gS2omOJ2ul/cFwyirZxWoUnSNftB+V
3u89Sa62Ci4rW+nINDkZ0IFVi4B5u8Q+jkvQW05MoWzcS4x8giLZiFZzXF94KiaQF2GuFf31ZZ5h
A/5J/w9p19UkJ86ufxFV5HALnSd7xuNwQ63DSEJCCCRA8OvPg2++nu6u6bLPnXe3vGoU3/AEOMuz
Q+bQKNkRQ9zkFkid6q5Vjv4MGI/31aeO4rkXOy7JrZHtlUfuUoELW9YFMQKIVxBcT5LrDpbOYzqq
ds/nYO0K9wZebk+ppc/okL/GE4VTS+TlATEBIF3tjsJL7sqxubC8GfIbWJYj0kKZ5GSiy3huK0Tl
EHIpYT0jqII/uTutEoiyQ1TyqXfqa3iYi0t7NOLySB7tXiNSatJhwNJGZhuB2diP5O9vVNRZgegC
4QQI4tM8BhXKsQkoPgquAA80nH70JVyqE/v3UfdSRwaRBscQoLWTi5szHhmBa+QAa8SvcdDGT7Qd
ScFcMlxBF15cpaORljk9mjMSB5UH3z3UJ2rnybB2G0/ZPq3thJp/6eTKE1d25sVFOhrwZFs04K1Z
oUtUfWKKgqpDCzaxa57mF78KePwUxU5UE09LyU0I1Y8Kr+yuUXRGejs/G7d5dcvoJ8D1L7q55gFw
Ifxa4iAPjV9gz866oxOkHEISQTN48qZVm455zcYn6fRrHZMrT8GFuguGQtEMAALoMZ0+RnaiVe3S
xN8HbSfqPJp4C32dPgx/QQ9HP8AmFs7VDVPaHoLRdfiVu82/tH54iWA5Ak77OZ6YebjZvM7yQ+M4
wbhyWWI+eVD/GAuaiSTJy1L3DVowRGXfm5KM97im7A/TGOIj20qdIfdFpp+sHuBZFsFQ6GZgwdjs
od2b/uz0xG/mYA6f08H5ZsBk3DHC+s0sSQiccifRjY05r6d/uKsQ7S0uHBC8OwMp+xp1mlEP9WE0
RhTQswZSy0RmFQm7FA1ctAhUdi2pujiTuBcDhE6oJZ/G7L3XOjZlGdsHcri1ab2BlfKVzbIcptOX
CIRe5KAgwSB8PnkFmnSOLOQl6D4o2VPQzisNyr50+T/cisfDnISzeGZ7nnCQNmk9wL7IKUBb6+Jr
zoqX5+t/H3NyKU6u7cc2xJMWZ+MaldrbNvau7INr87X8hKPbkKdO0zUjN7AN0cmYl66q4YfAOy3z
2mu69kqVwF8m5mx9UAF30Z8AhfwUC+ANmLhZwso5GYZYFR3KSzcJpLltIZ1BtGsexpO5U6wzP3qo
76qVbKiF+Dlph8NMRvQ6Yx9MrSrFe7/yRaLsDkoGWX+PCk3m5ujuzEgGocsTrZkbmarAhhvHR53O
6pFWxP/6cYh+cYX+VCKW2PG8iiMYlNucFpKhTvm15tMzGoabj4e4dNMu6haYNJirnqENrEm4help
huuvd5FmpKBdJbT/OTnyIe6Ga+3nS6Ecerko5YRAxZ+16YFXb3QC/NTBel698qqw2ckpASx+Rr9m
NbNx2gVMRq9TKBJcFM018vqlh+wPScULIgTmpzCYkoe2SUmU7lQ6P2Se+J3Mctd0Gs0ReI4FLfmH
A3A83skBCJlwIakTs33d270F6oH5IEeW6vXjVbx0zkCGAeYfIF8w9JZpPzpngcNg9Ctadx+wbJ1M
8iFpuu0k/oE6AfXPEEB8IG0W8cz3w0Q1lC3SuCH7xrZvpjY3mZl/wVyuiJxrylKXFgp9M8SzC/j8
TF2SyAROkV0b7Izz3a3v5+DBa5oC+CwI6OT/MHkQy1yk4BeNgZN7kNu+MZL04sBpIKt8HHn2wx3n
OXc87V557i8dt+BorJP9wEH61UIHbF958k3jeIFaVuVVGew9Nv/DY/XHBQs0EGCjTi9DqB2XsU2H
YN/Ncl/FJo+76rvXXwtAL63U8TAnj5WtiVUeFRVAy5MON07gDHWBGARNd1Bnu+7e+jX5Arq1ca/c
XZdCt+ORTxbOi5qKa7Bz90Ett1m6S9pt6NtVpstVNaysJVcW79IpOx7vZPFkP0rwKuGu0obdpg8+
9UIXkEK5sh0vbZHjUZZfcXSWe4iPNkwYCNIjw9Ols+vgUcrcn0F5Lfa89LygXguA8tKOOGPATjFw
IT1pKJyosdvhX/EkhvTKk3xtjJPdUbq0LOMRvhjQgawLybt438kyefn4CF8SoECs+b9POdkKHCS4
Mo6dcd8O0WGy9/FgoUYW5U79DMDqKnVJYW2dj9ObpeVGVfHq4x9wcdE8NFDBPYHE1h9i0dGipRJi
ZnOKs6WdWxWv+5Rtk/ZXRNv1x+Nc3PIo8KDtB/EfxLrvN4cMORki0kb7BnYFT7Bw0Q+ALQS7eiTq
RenOw8MatocygKnAxyNf3PxHIy8LffSFofRnqSF5uvciHm1YjKux1C3d6hqv98dDXbxRjoY6OQG6
NyyGmll1sKZEjTrRUVDmcDSXT6kpZbut3QCyk7Vq5yvMnIubFaxS4J/T8BwBXYFDXfmVl+2CCQlA
nlpHTXnll+k1BalLXxgtmG6oeqBed5aqICyuU+aindXty+qnoWo70nVtX8NqvnJJXlq346FO1q2n
cEiQxhUHpw3H7ewLeeckWc0LwoS4Uma5tDuPxzpZuKmkGQt0SvYsSHPfpjkhS0l5ygMoULPvYyqv
7JSLHwfmiY/DgIk8nUdHSNRaMm1A2E7Al8ExBA/XIetoGsSV6uqlEw64CYShIbEOA7RlSY/2f0DC
OTEdDLxM/CO0ez+mGzP/N/TVlUfm0hwuHUEX9qMAuJzWU6tpAr6KAMg6izArJg6b6lBW925mii6A
r2tQ/tfoa5vk0sZfsOELMQYNtlOkfdqGpOeyZ+isKUPypqL1jsB47R8eg+NhTh4DWJExiER5EfJa
G0Lqrh/XwTxeI/lc2hTHo5zckUvoyD2yyMDN9sEVFbB//SFsrznHnW8IFKUXrz0gRRce+knMnYJ+
ygNkuLuqctealJ9CsLKGHpiyRK3+8kJcnmdvQQEu8oCowb3fewoKoyRzEmdnpjHJ07HJvvAybh5K
4qmXLkXznQ6Q9f540LPvOxn0dMNXNqwmN+x3fr0OR57XpuFrY8V3T7TXUF1n9+EyFqrqC4IfDcnT
Cj/kwzLHc8p4qyAkuwtbURYeLFdWc9STRxJR+quqiHvlRJ/tk2VQFP0go4fMF/II72c1dmKkqEMP
/RrDCxUCLZ58LeW1o3V2nk9GOdkmdBiSicxDv/NIzb4YLYMbBY7pypGzvB9BYl05jfZe+6qV648X
8NKkwgYkQF6/4PNOv68rNWiENVzkKPj0Sf0V5Le8HA4Rf2uumple+koAdcAbyuDWdCa3pJvWdJ4P
WIucH+PwMNJfbVjmqryn4GnKv/ZswpwC/udBVg/wpzMnl7CJUQmtZ7uPB5mnpsl7GI6L7K/10N8P
c1rtQyQgqQM1hB3AXvFmahp/FWasQe8/vib6Hl3YjOhT4VsAwwOk7LQM3XDPhN6YkkMCRfmHGUTT
HxTv5RfwB4naTlB2AdG8h7jaxq8Dq9d1WgVeYfWi6lKxWnl56VSsAlJhMmkO/Ybk3pdJ9Us6dQ0/
M9R7hxzuN6QGMR2uN9h0NnXzFFq+v8U0DOwGBHIF4iXmFaQAPQ+vHjStwTI3QX8vjJ1i6PrWMdl0
aSf6VeTw6M6TQfJaIqWmKxZRWxVpNzUSohsee2lZVt+jlga8N+Ms+Qm8d+SvKTDSKc5ZpZocFu4l
rIrnEv5nSlQtVtEImeSDnlMXf8kRzaa0ChwLA7hultuhzWQxpHQSeYMeG89H3Ym7gLjdtfDsrEoF
Q/fjxTg5s640ZdeX9YBWG6wZCk69Xq4iFgU3E2flN9yMWZ2HNaCvd0EsVZm3dfj3oo6LcHCAgANC
HCDlnV76USp65k2dv4elUZF6+jbJ1K3quv3Ht8R5N34ZZ3lWFpoqBNBO7nk9z27vJFEPDW8dxfsa
LrKvobV2KNop8veuTLPflIvuB7oY/MGBaeQX1lxVjfUuPDfHP+P0sJW+5jbs6biDIEb5VbNwRLrW
Ohl/sK3Qbl5ZHd6gQOd96V1Pv4S9Y770w2iDQsCw+XUEDEPkFM7RT67qEpjTeGkT5lUlmPu3KkGY
MHQs0dfI8GadUZucsumsFE6/jz32YILoMEB0fcj4FQbVhU0IuMwyANDjGXiZ758neC3aKrEdqg12
cIuGZzidnthCgMXNu6xeqEcmwjPiprlRKBV8vC0uLQdCDlxGCfJH1Gvfj05Bq3OU49ADOMHkATpP
IchAQC+kHVz42sm9Jr1x4bFKl8IlkJ5g2UHZ5v14Y8RVFqCnfYCN2nzwdPgiS5YWktCfweBCLRDo
ns3Hn3gW9P7hCwK/DhQtxHROD1jj9a6SKLwDIzn3wFx13bYpY3/38SiXzhdAGZBK+QP1O0PNcqd3
W+Tp046mnxKRbKH3WEAhu4AIYJ4QAzPoAP5x3ycRXAngLmwgYPMBGYAY8wVJbt1ZSGTNaN+DrfXM
5FDEY9/mMOsqIElW5W7XHYif7crg2lpe2Dto5wMNgpbCBd1spx/aEISKao9OSZHUm0m5ReRv2+zb
x1N74c1cytDQtwBLGs3Tkz0DMWuHdF3t4eYKdzNJtnD9WNEmuRJHXdwnR8Mssc9R5hdRKRlOCDmY
mrvuevDK2Fk73ngtO7r2OSdHzuFuGwYydPfwp1szFK946GycIfunz8F2h4C0C7eQk1nrUQQfyjiB
EhiRW48ldx0t/1qBCEcLjUWkk3BPA17mZIxSB2FlMgWLuGq2WyhtVpsBmd7nj9f/0sIgdIfVKfIi
gMWXCT1aGDGYChR5ZfbwCU1W3RimBZ2ya7CqS7sZ0MWFpg0iK5By70dpkXHbTIfJToQsH1woEqpV
CVVzEV7JR84xRpi1o5FOPYRVR0IlAdvdu7hfb323hDJ1P8ThxvjD/DarstpVTNkNscj4eryT3zo2
ElGENByuWcpd/Ool7MgAXTvPblu/omMfQ4vb17cl/+WrMQ/ne4hXXLmkLm36P47eyHQgMnSa+Zk4
HYHQq4BqcqEmmM+xq95CSIKkOe/Lnl151ZZ9964/DIYIdBiBSgDaCGWOk0Q6srEic6fZwbrAOToI
iFdlQnmugHNckzFy1xSg7StVj7NP/DNoCpwjUE4elKXebyBkX5VhqYQOeAtbjbguv41psA7tX/t5
/6G/gOm5GHheCBg8FZl5UMlOeT+bVBa8r1eJf22TLlN0MoVI0AEcDiBshofz5DhgvSZ3mKzZO4ld
9fyGwQilZSwvm/a5z4CL8z346blFqqqbKWXYxvM6pNeKE+c0bLQ6j37Gn1f36OzHPeT2XAOKmUPB
Bwc+yOsoSG/G3QFNlt13uIHmHMIVLZAn/uB/zngYPtrKjqrImFOqnWpdSLeKpinvYPAmoxVwmgFS
vUjXpphYR7qtTrwWivfpNQPNs7N18ttPNoQdJ3+eplbsg5EXtb/VRO4cML1E8+njC/IsK8dAywmG
ltWiAXVKogFmC0QoL6F7mdm16/uF6LrbiLvbUcdZEVPx0ArUxz4e9PyMYV8gIQMxBNrbZ8wd1kFK
I3VKIOCyeculXWd87HPui7XX6FsHTn4fj3f2CiBuPB7v5HkuJ6hwo1FQH5wMxgiF6LkH0ba2Da41
5s7P8fuBTnY+nbo0gNhLsCfVc8viIq7rPJDXPDaX/8v783U8Cu6+97eFrbvQb0JW7hJeF/74LdCP
jnMIyecIriqR+g+2BVcW7OMJROvx/YiwoQ4iVvvhPq0c54tC3D/mjXFANv54oT7eGMBQvR/HlLMK
Zj8eoe9mdzX/HXgdGI1jHtNPfXpNS+vjxYJVx/vBdF9BPYpJMGyifp1FfNVZkKHaa57C52krdh+k
HVNYu4MCc8bkkaTk0ElP7B6WgTrck9mpgAXWGlLJbiMcm88KRnPrgSubwjV6nFOSD6olMRiyfke+
DEFbuis4UWh2Z6OS+tumgjFRTkvTVytvzIZ0+/EyXFruo198SgtyZy5D2I5BACKWzd2EQk7eMH7N
4O/SNl7yR2SvyAEAS3k//wCkQAO79OF+JAAxK2CsXMp1MveBzquE2WE3xqx3NjMIPD96k5HmZagS
o/82Vf+zOv/7FSd3g2y6qR4VdXeztM2GkWl4ivH8w4LVgXjcP8wrIEUoSSLshevA+y9mMSQwXPDj
D77CR0qukttUj/r1/zfK8rYcvXthEgpHL9JM7iz4XsVw0M4bSv/eS2eZOT9E5QkAHD85ZahJG1JC
bJTuUx58hiNmAhoSSXaOD+WTj7/o0klFGR4sCWTJSORO5i2UrOmY6dIdfCGmPKQg9glJyTobIeD7
D0MhKUVSAqFs6Dy+nzxSQmcAhw94Om+GAfjTjG7KLP+6U75M3dEoJ/dclpTckDJlBxdd+XBlJyer
NqMLYWkctOmqS/zF+Tsa7uSmq3GlVPBZ0Hvhe7d0nG+Ujrc+j6+Uoy4OA0L9IlmF2tdpFDuLKEQo
IbO9ZmASlnOuK/Uwlebp4yW6eDstUvY4tPjVp0WZ1rdZOMmK78NRvMytXav4r2l2y/ocDbH8hKMj
5PRzFhGQyXateKM2Q5O6yrPoGhr50nxBiAiNJWgNL66q70dpw0hWZTqVu3iRWroNdSK7zeBMPlnx
Kf2HzAZ9nqPhTjadPyb+3JI5ghh1P62obr2HaeCyaHxv3HRzrHZEoPj/8WKdB7LvBz3ZeuDFhgTY
vQq5wAiYNzyBzARrBDBCZT5W12RzLm0NZPt4S0ClAs3/JP7qXF87SYL4q4rnVZnyAzHyyl10cYgF
/vFH0eIsG4VeuUobHnG0jgEjAiUlmP+6bYzdh6ocWp0AuwL7cfIwoqXa96EBrKv1X6bgK/6UQ40t
z8SPj9fGvxRuLZ046KnAKO+svdkMUceYQtN4qEXQ3xAxjq99A4omxJPczgER03WfYrdF44V2AgZO
KOZ1882AkyFy7F1Cd5VHPLoeola/RGWWWGTHccu3uvTYnZpnvRMBV7cwgxjvkQ9Qm/NI1tmhEdzp
bigMT+86KCjYx2ZIu3sAeLTJR6/uroXMF1cNdEJo3MKL9AxN49XEVOnUtnvKkd41HM2ilHz/eDov
joFtgTYJRjqrNY4ZIGaMeD6kTtIb5MYvwG6sPh7iUsi0AD9QKMCnQPfg/Y2RAl4layHQQ/XeSJvt
Rlt+iVG29SAm4VRODmWjorF/rUa87MejUU8CCpJ0nMG+BEUnrdo8CQCnyQO+SOJUrrv/+Asv3hdH
Y53sfcA/GBrsc7B3UlI/YC/J1WC64EE5TfNIQxP8/v+NdxL+QU0NvsGTTHZGv7RWFQHUunu6tcDf
fjzQeelumUXIE+CYgXUAndz3a5fRzNDIa+HRJLKUraM5i9eGQDN81dfVlB1s1PBbLy3FbS0o3wYj
AzIKwk3BTaY4v6Ylc2meF6HwJQyFcOZpUa1PwIB0QtCfQdeCQM6cc8crerMDTfrKh186Fiio+fAK
QNyLYuz77/aHsXJM70R7DVTdAKbPDEv2EKjfaxrT59LsmOHjkU4eOJOyQWbBKA4Rq8ZXOtP4VQL1
TAokmvJezaNfPsdBP7Lclc2YrWvIjzU7t/HVd8sDOAMBGm/tfi47c9uA+HxNOgL1Q3zrSeaOajps
SoIATdszsm+LTpxWXDp7b0Tx3vO7x9TV7gtwCfx11r3oC4b09zkIRefmczpk4FhPxhH7SPbNPYWM
zNc07DyRhxnH5aIS7YlVPKSzW8xNBQtpCqz4l6Ydy8emq+Isr/16Rhe8dHm1IsSJRO51navWbu9C
HSwSFKje0njiKaoDqnd9kqF1bkVHttK3fNxOsG/+ETmVDvN4Nikc18kE+qwEmkTnPRmBPzOOmz05
LOwHtP/k5EN8nXhDYZ0JuhhxVOsZBc2R9Fve877LRTSym4imol6Jlo9dHht4tBLZyxxYUQirW6Oq
Ne0JAHu8Q8231/5tJgeQxBSrOp7j7/ogzxL4rfi6GhWy4ZnrVRmbrL0jjfXI3RDr9Htb0/Y/WfX9
g8N7YK4QuAK3BhYEmmmwAXUOI1JwuaoipRjq44xFWxi4hqII0Lz/2kP/GLACZZq3FrKnLzQ2pl3N
tXW9HVjw6jCFTj2sYwuOtk/qoClmK8svlSV1l8sgZGPhsHaaVrwyWJdYKGnykk2uv3IHk/xycSb2
WBGvyaHiq6ON11ooKw1hIkB3V5KgT6Gzeo1TOgOrPvvyP0WQjRVtFQ9ublOnlnB688q9lcnYrCQZ
wYPMKskFKlsowucRk9MXTyxzrhzMSA4djIbnydRMadF21n1zx2jedrJzt5VU7AeeHa9d9emMN7hX
FrwyWnGw/FlMs88fX4YXbh+cAyRzkJTyUIE8iQpBqfeMDWM8lW0AB+B4FDlJeTHDZmmeo18fD3Yh
ysFg0MrFHQTS1ynJQdfpIBf1uH1JCWCmQMpDn9Ixt6aEfIIsPh7s4pfhHgIVCy2Rs6S4rHB2tO37
/aIJ0k06p00NqsF3lByvxAIX7lXMHyJRH7HuuUABN1UTdB5NEbXbJz5lL53sr1zdl2YOqg+Qy0KS
gpLFydXdD0k9+n4ExVRlD7Cs2VnQsNF/vJ+qqNC0uyZZdSEhgnLP/8Y7ucAdWo68A7Jvh74EqmXT
xjrxbe9ec0wMLoyDruZShIHzH0Kb5b8fpXdeOyhSi7o66NQC1FfFtHmwgLYUhGAHBqpyc5JYDtv4
KZEiV70KggLcgfqQMDhd7Py2SydY0CrvDbc/ko5iqOkUrvy+l+DnQjTDX65Ih+bWUhChVcRf4zYx
v5gNu2gL1WoLArHyQ0DT0hLoVk8NQt3RGoirlZpS+1rJ2vlmOyP37jCIYhIpIB19Fs+0gKEPyn5p
IqcrefWF1QZwFLiyPw15BMnvZwW4Tfy6xJv3QQzR1rh1brq+2ooo2fhUHNLhmlvfhaMCQpq/GJJj
EQBbfT9ex9to8GPLlv6hjp8574sS/crgWjoFz56Tdxc+zIi1FzG0bPmPUHV8P9TUtVFmJt/ft40Q
6JobNhd1w7pHrtwGhusTEMAj7LUr5EHFMFXmWQjJVzCsgr3csKjcBtN8ULRWuWXS38whDCUamK2s
GAENNPWqZ4JuDXifi90t3IoehkzYrZ69G9p3pBgqEv6Qjb23DlA5BLFfPki/fPMn/1M3JNiD8SwA
vGhKuaMDVCLgQMIOkbb6MKZus8rqaSxKbwyLvneaOk9V82l0vbIA/Gb8ZUc9PvJwUDnvGq8IJGWr
tGGPcL34gcJDliu4pEOuN6oKTzf9Dxt0BoFQ+Z+KB9i9K61gBBnanE1aoUHWBnexx4FdAn92g+Y5
e7J9m7z40rmhHUekiPi4Ytl458fznQMO3pa6rVPQER7GNkkkyGTsSwBPzcLR4tVAQnxNKsIfhURF
eSCmw1M5DTd84hnmWjdVEafdT7iXvqnW0FWWDuPbXI3legrQNOzqJFkNEWsKj0Pkfo7UCHzqwsLD
Ta82CRuedciG7aztHkJNfd5Psl+byntOWjf4BnRctOliz+zgW1rhgIv5d6x9D+bHLfmMf/Ie6qr8
DXWW6XumGpObbGhXAG9xg0xH93cdiZPCVST40qggeYPuNnRZYv1VMZrcMF2Lg6j84cnoNEE7lRvI
2JoZj7qW6lvcmIcoqIE0s5FdpdFMN5mJ240IPb5uOwaNjnLs4BYpfyYAbIvEVY9VWyFEUNNrTTKa
z138X2ybcg372/I2owrESpRDv6pxBs0/nOI1pj3OIRIEl5iU4RdodgPBpjt/CEQOWze15lI6D3Aq
QWnJZPcgvAcrh89ZgTB02wAxvnJd4z30xKR3Yd08IteTK91PvpeTSiPRi4afQ2u/1nEzbIOo6qBP
HacbIhy6KUtiDgjqf4Ic7f6UVk67OG3ab8OQykPfhW29niiLnjjYcL8GJ33lugn3XFO1AzSoRVwo
v1hPhfdl05AtBxD7FoFB4EPpmO26VqY7QYetCRlatm0THlBF+Bppf3qjVfyYuCP/zc0SL8WooaV1
ak2hM+iuIKCEUYWiLYKqqP00ImT+TCVMUMZEQ5M6cvEnP7KvEG9Ge9cYr+jo/JrW+kvThwixYmJv
yzFW+RDHUOx2pN27SfVTutEzLgh56zv+ne3r7tFvR+8ZZLxxm3ZDndetS/F3TBbmdKxeRgTaeS+g
qhoQGJZAKLTVuD7mXwQ9njyeFnWGcm5xODz83QCHG/CGGurnwOuKikxPcyeCXV9PN13We3Ehu6r8
T4RBvZvqmhaxWD6m5NPvVtbRbTq4+klQEkDxJusPMGann6lqp3XjM1QvXWq9Qo4KfJGW4U8uZNhk
ZW+mscFuTauyu3Wr8XMFIaBVXYpXJ2btIbaQ+fYzaEXOuKWgORF+siZrilSa9MDVZD+ban4UcSxz
kEOGVRtm39KJD/cVqiOYieoN+pOkcLNFN7T64Tf2e+PROI8lr15DV48bCpeRxw4h/XqIW70KvIkX
gQG41wNFiFiKu9oLzaoKZvHmUVM/2k46YLrw/sabmYDlDmHBJio9/xaknOxmbkaxTkLdmpzQ1Lmt
INVB8qoL411oqNwADPR7cqx9ljU8CGFoYr7CItbfpERiUuBUsa0IINS5DQcDzEdTu/c6IdW6d7S/
ih0i1n3Q208mGAaajw3XFRZ3YQ1yEa04SfXXWtbmDnDp5rbs20Hf2CE7COHRbSe4RAGtEYX0EFQY
l1Rdjp6eU9SMOYesj+IncF/Ej0628ScykxobR80qh+Q64NO6VaCfd1aFv7ugBkovEkQvsp4e24Av
jE+rfVnYoKcQ55JpmHNUisBUttC3dmunzMOJzkA6tKKtiwQ+uBs8CMl9zIRf6DZDbZYjn5HEF4/d
VAYwEyrL9ahZC86ZW9+woTU7PpM5HxoWrQU6WbfDUJOD5KMugqyHM3lsXbyqGiDUGrcylIgoUsQq
2CbUwhfMuuRzM4Z1YSOKWEb38rcEmGnN+ibCCmVDocbGLcJQpEjy0rEDJ0zBrMgMOKBMjv5zODoE
z3GffhPSgzQYVV1f+K354kAWaIfqYogrxfdx1kbHRfKZemVzA6XT8cYIi6QZmhDw1POEyh7qqMan
tB4JnzNQmQoI6PL7mJNMF5NU1QS4NgeOL05LiD5TA0g91D9XvuqhmwPJsnI1DFKupmZUz1NsoLwt
hnlbRvG4VZmYVwyONm5Ow2zaTQMbN7ByoDsGtc0QykW+eml04DzjYYkdPGgdAbBEhHcQJkFtspOM
AMuNXC0nkEK4m2wF96ZkHDZDUye3g+6yL8Sp3M2oErYpQxFvWEPSzxAGtg+DsuU6GOgMCFrgH2bI
duxC10DxNQAZU87UkZsW+TotKKqxqxDB3eeWhOJRJTR90gLm5EAUlxsIUmd5nA3eCjPGN8bg+WJ1
pR4Xp7uVGzTlrcRvuOPIgVdN6zo7Gs54rBt/TjZwPP7aehpBcRJXT86Uzhu8Zbet23d7cCWi7xkr
Awqn7UYVvTcg7bPibeyz6h6dN/Hipqa+KSWj3dpEoCGgPSvW0IgB74Eq5zkZOUNoUiE6k9iCQQpS
/jD8V0+I67KSvnHfbb6XtaTPyM/Qw4sHoPBMP3mrHtpSXznTwV2D0sQK0GWet0BaFLNpZlzc9fQz
aBzz0vmpsx6lrgvHr/GhpWl2CVPzjdSlWE+j9FaZMNWmYZrvy0F7kE2d77zEc+4pMEZblbrOepgE
2SAmEXeTz8WuhhbYVjvQt595lD1BU6Ncd8PUILKvJ/h3ldV3HQYNUNu+3dRJWeVdVJZbM4zZC7ys
3c00++5augQbqqnEZrQoHPgw/9pWrhPtCLTDb4UrYXeYdJ3KqQjko+vYatsPGaX5oh0y503N/U0f
V2DCjEnyXSuZPILWPX1DF77+NHj8M07PG8Sl/7T7YcZBFd4kD75zmQ5Ax1BpmTxNpilX/pyNhW2T
ag0enSmINwncNVWY/HCrBDUGloaw/Ob3VqE2k5OgSR9aH7pnQSLKPSjIzYrGUXaXqREHwAbqxStD
vXPioTmgADYepjIOtxTR97NUiS+27ug1d0Ho/DTIkIa8BFRoBZcQdm/xL3NX1+Eq1ApHRiQlS9YW
fcgdHUOx9WqO2lAY9nabDlNSlCiiFI2cghjRzfDqC2Aj/ZbaPc5Ve5howt+CTjlxwQKjP+kkYvdV
GQ0dEGHwFoR9sUIm79DnCSW1m2rqyp8+gtQ9xI3JmFsAbwrfWJt7fdncjVOAd5dpQ9elP2Xbucpo
8H+cnWeL3FjbrX+RQGkrfC1VUnVyt9upvwjbYyvnrF9/LvmFg1slSvgZhsFgmF2Sdrj3ulfYKUPN
fSIyyEes9dre2UWCYegkydU+rSJrJ3vhizKkaQ0nVmouhQh/tGNk3jdZTK6MFaL17OrxuR3H4kB9
wEkRlfFhHPC8KBBoPmRG1j/VceyfC0/G+n9KJxfSPNEDpuoUws+fam+0f0S2xjFn1n5ybLwonp/X
c6eoATfKg+LJpA/+MihjytkaeQ69u58FckJs3pL+lFSAo/t0MrujKKOUULa2euwJgt3JftN+NZn/
tRM2STjuk0lXEBwV5b1dCn2fjp7JqpKtgx4XHMRC49ahiPa7HgLvA0FmlET+6LDaws9Rk3MCMhVQ
s1rai9/a9q4JyH2TsWk7hl04YATT9S+hmnivoW5ED/3QvJmsSP9U9jjqS2M7Vq4Qkr3LKmy4ySHx
7sxukB69rI0/6G1efNaRkvALi17ZT03COzTrzokC84vtZ57TdMP4HLdm+bmSvWk/YHuyg3LY30E3
b53EMhpiWSzytDtOaDxSK3RRWuZKZW0xYybOhVh0x8So5/wXTU5PfSqV36QxqJwgIDAll/3pLsjq
8lGgi/5GLoVxkeNx2kMUrTjR5ptnEKg7kbaGg/SF/gRujR/7KM8PVs/J3wg7PKo6S1Ly9B85SbK0
ju3ikbrwd9anQE+Gj/YpCKfcZdfO6em1jTjnINTuRGPxFyDd4Gh5QDOnjSnVqorrwQju3BMe6JBi
hHmLjYC1jehGTLFBBC+KSEfPKBj7YJIPsSzGSwWGetcbyidS1qKTFooHEt3aU5hpKdUfncxEaYLn
MgfqsKlaHqyye7DzJv3ujRF36K4RXIW5H9Jo74pjXFBb577e0IasGyfwi/BRVPivDQEw+C6k0L+3
VVPaEVZVOUVXKY+2NvlnY4zVF8zAcxLuO76M1JCQM/j1f1ZvVL8COY73ukenbFLbT4okRjwfvPCL
HHSfMb6M910uKyxYPSqf7SqQxp2i5OX9RPPkNTNkDxLaYDnaNPTcLvvgrYUD8VgUCRqNfKRzApAq
HvRAKR+BdqcDYSvGa10N39JM8l7Q2HGgdpl5aCxfdcZGtVwdX40TzfduX2seyCx6cfNkA8+/+MIb
9n7VSI4clbrjBZ10GKdOdyiYyruM+XTI8bo9VQXHb0o/nLptArhHoVC4ad75J6VmhyvTJn4DeSmP
FkvkMBEQEJDzLspPfI7WzdL0Rypb/oRqfBSnfqJOyOOwcWnAtccs1vKTKuRyjxS02tWJ2tNvUIsj
t6sfSit4H6FRHDiWZI5opfiq2xOUBV1NUOKgAnxFNRSeEA8qP4moDD5pXuU9epPXHTFU1u6rdFTd
Pp7UfYUcf3ICqbd2hc6EGrRkOrLpIPOauvLUBg206Cj1TkMAvLEjyA/jir4rW4gLyUtfeOVD2Y79
Xg8C+b6AtP1Nwls95IzqzROAW30JuqE4BHkcOVLSj7swy6lJ22l0fNr7dyJWqsdwFPqZ1M4OWFMZ
3+okCPbzobqrMc7cmZ2cn8GnYge9XX4oUz6cVhFlnoaWto+srt5PspndC2PQLiRLNZSC9C4CDUyn
abk/t0OzkzzVfyt8FQ/OAGzzS1WZhbYfad+6NbaDx3jg6I9yf3gI2nJ8bfyqeCjZAk9tYgQXeOHj
QRlb+SPMd/siRll88+MxfTO1sHo0AGpPjU2JqgfVb8XgXQaVcm+mqvKVvkBHypVJjFdIJ4J0QAqr
KE4+RPRVP5ZmWl7UMe9+KuBmxBPrxj70mv6YZka0n7gsPurafEznsVEckXxZzhjIR+hE9XEwy2TA
IbPGAxHAxVGF/59qBxS5SHHkx0YuO9wsB/NOrZNqr9o91NtG/05zQt7nlLhOEGvBMZJGxRFRXrsR
eNFulKPXCOL2l7gckjtvQIZkF/pTWI3E+vo5DRAtzU9FGnTAS3pBPR1OOx+6gUOwe3cQeaXvfR4t
orJWhv2oUlN3nVeYO3ms0qM/9emDj9vMLg0QNMpmUH1IEpwqQ7Ut9qpc+i9Z2BYf7EAke18XH0nj
fMonT9zbg2w6lsEeopEjkk3Wf0HV/Zd2lnIcufPtijQhc1jNzQuh0HToZLADKPiSg6aqcjOyD3+G
XvI1Vdhcdpo8JqODVDF80kaf2MtM017sJHjkRbRQISF/2pkSnSLEtYdcpN9V7gXBrsL1gU61Uv2U
pzTpXAWHW+IB4o7nCuPX1p6+GUlpfMQfSNS7cCiMBIhtyJ8TJYoeB7oxxxazuF9RaT8XyvjdqItP
rYB11lhx+cH2g/Cp6PLvelsHbtubyn1pIS3uRCYeBFmOLwwvH6gguR+pBtiBxo3U879k0vArTwcT
TzHL+BjKUh85OOUlbmMB0dGmuItFpBItZZikX2BNYZhKtyvluaaU9epe0xtpl8xRWiXGP8AIfkoa
zUCKWN2SE2MN3r4IwS+iAodALM5+V/Ho3w0EEL1lg4zws55wR+nYmSl+h3vcb5pDisMqk5butlTp
oOZNL901iEMPVpnle3kq2xMcycLBUkA523kcYJAw/vIq1MmVGrTcpNOJ2MqyPlixpe10XXyuJbXc
ayGyEL/UejfBQGIfaIV1yLoZCc7RSMUSF4OODK2XaRSvmcz2GY6F+cELQ25saS3vE7OynnvNGE7a
kFD9xsZ4YXrVR03KLNdodOWzZI730hTdy0FBnqCZaAe1KlgGcfGMEyjltlG/1ROVa+LFn7zGCx7b
2iTmxuhCJ8q99BT0SYv0WQ4drii0FjMd0y24XgfJnO+z7eh/z43qgY4ldrORah9sC3boZMW5k9t4
snTcTLlyBbGDAPtDaUgRrQ08m+N+fLIC80HGHQlYoNb2Req9ILpWCJ0ywVmy0ZVbs+KUtMUemMui
MQI64lvT7yjx3yTCOp2uwLm+APjdBzOnu5KC+iFHZuMgbwfkNSLZqWzSzjxfq4kkU5mJPitGCdLS
waqm32saZTPQrHEKpThgdmpfjCJ780yPtPOJ1Mqh9tjiMu6Yua18rTAuOXjsLZwXVvpoGLRmh7rE
hCM1s7Mlqtg1y/wBnFJ18kD6UQ36Ry0Yhj3BpdF9Au2PjaYND0qaWHcREjxnMGgV5IWgOMYx9mQH
0XjiHkupE4XZqxjie6kevzV+88tvhzNdtFdSCfL90Ks/i1SETpaEnat16q+m0IZ90ukvEtWMM0Yc
4WENBuL54eCkou6fh8QfP9S9+DLIIXikHb8KjlmqhJFmCV2FnaR10o68bmnnpWJ4q2T9DrC+YaMC
oDKzvnVA6POfQO/ht4Qu/ZEnG/aKyqWxlWRyS7VMdlCwb3QOF72dq4bLopNXpmOnBL6Zunlon2zp
U5HuMHHejYZxuN1vXXRB/28gWCzEwqNChnj2vrOj0cqoc8WOLoFQp4OWIfHRRNJsPM7WKAuWUBqV
pQ69JLnkctM9yj45n4pn5RveUisvDdEUvBAFayntir0YKVyRtTnQJpZAgP272I4ORfpliv5Rezm/
tJmIg8ANi0RcNhcvbYB8YHlBKrioFAkiz4azlDb9xqeZX8pfZJd5FFuB6ARvG64kRKX3nyZIVLXt
ZQw/orhzcpPb4fAwWQoZ85/KhMuDsqE7u/5Iqjx76MNqotA1ln1+Uah4mkGiPce5SE5xMEX7pO6l
Df7n9VMxCtli6PTovV+5vGtt5Ym8JRfAynLpszl03hMi+/ppVENT2dW0DR7oQVKo2iBn6vH2bF80
rnmlDD7Ht+HxTjbQUoeTEwoaVJUNb1wE/he5HvX/SnXomh2GqsOGN6R99fnej7VYwmYT1KQGmbIr
GZ+0hrZTd4yBT0NMPEiL3CVA33re/fj3B5wpXOguZfjXSyUtDlqYh1ZEBWgUTmaR7qsq3I1ii5W8
aHX/eY+QGjQU9zpe0MupovmAaIWXp66f3QHsmaU+9+vPieB2KZINSsjaR7NV9ig8oODOLol/c1On
92XZv+hWooIEhvpONgL14DWltbGDrA5FIha0kHkbWfJD7S5pwXA18zwatRNXn3NZgIhXu9sfaWml
OD8Jl0oFk2nW28y2fr+y61DEmd1oktt2cmqegDC18YcSWXa864KoegJI7pUdDddOPdpdo0a7UuSe
CyEJ2NZM67l+jGK52/hd1/vn+5+12KV15FwQchRQZnNEHfVWTfFeiykg23Zja1vZash4VhAwmtAl
rujETaRbhaeI6NKmRdccQNCFOGhWGoqNR1pZhIqpzVkO5Eqo+lKOEpMRwbUQQU0msH0/o65IniQz
RvAg0yyw7ooItpFr27jv7xpRBdWuzQ3sG25/8LUX+/evUN9/b0VkapnKseX6XVm8Ju0onvBokz5m
Zt0/DWOz5SyysjzRomKfzj6H7caSnzP1vV7GtYr3YT0cJXD47lfgQ4CIPhXFxi63smIYCieK+b9I
0RaHVGrhkm8VEm31ur83K+wOSlxl7DbdeIVr48z2AFiXwEJnc3v/Cr1Y+DTKlci1W8mJtWgfEoWm
bDo3rAyj0qJG54G89jppC6ZRmmsiltxIbXS3N5rhDs6QudMjXdtYA9dDUTnMTGadRLzrN+fRirSi
GFpdYRg7ZeRymtHvM7fylq/nAmUKYikYPHyfK5YQJMo2rINQc7UoABwKY+uxo+/xCWiy3ydjBdiO
bezGs10vOwbFlNvUSD1CG72YFT3221GOXxDyawtKAsbIZueR/CD6r36g3YGPXPxSTulhFRsn/HV5
MYcLMlM433m7S8OK3G/6YlTsARFBCzU3NVVQfuMw5hJQZhePeJp2ELWntN2onlYHFjbmEgbz5srq
phplrZXluZNX27IzGlw2fU1J//O9XNs1Cjf6fOLItwJt2orAvd5eeGZTEzDjNdhZS1lkXClDooZd
4o7QeyUu5rL52Rg+ZJuK07UpK2zOeyYSlelyEZYyHFu5rDj2feMEIeTJjurnvG43vuFS8cv5yAqc
IxV1iDfQTuff8Re/EJCfweMBP5+OS4/ayhIy98LwP4R2mamOLIX2vumTbm8YgfEtT7L+efSGQ4KX
wg7Ird77yP8/5IHiPRQwYLyd2Y6ldL69qV+fYfxICLgCWj4Zb0trHKtUMkjApeKGoOZGEN5X2ETd
HmLtw1Ioq9hoCCw1ll4aKu40WRmxRUhhxmW0RBCoctPId6Vpbuzjq09jzeGxHBvalfawFpixicaP
STaOjq2IdxFkm9tPszZ7qB/Yu+d94WqFJJKi9pEhRlePVHib7YOkzSDCtPFdVja8OS0ZWg0t+OuF
aPSRWU51arthi6sm1GFAv0fgDrxBgkMxmRv3mZWnwkGOkhuGNLfPZcVdmvgGFmSWuBIbXBR7CAmq
s8i0jdCjpfyFNcHFjDRLYGQs9K+I0Y1Q+tKuLOtsS0R7BAa0HOxDHpOwOtaSdOyN7BfMvRcOsG90
sHa+Wf6j68T//QLiwZD2YmzEpfT9qqyhs2XhVBRuUk6/wz77ocaIUuTsWNXWJa+brRTx60OENDK8
NRiJLfVKYlNOolfhI2XuUI9fFQnWlSKlr4UG74sg2c/0+/VD4esVGT1V+vn2XL1eDoIblMZFikYY
rn2LZ83hOQV1goBVj1Cw5iKke9VuPeD1kcEgGETNQllW91LvW4ySbHSpASs6SpqLrSf6AZuD4Rxb
xnCwrBLDJVUwoSo12t9+vPWRNUvFMofzYmmsW/r47mUJfltQxkt3IP9oL2Ni7UhDAx6oHuiyPAT/
6O0/zx8o41jPIZfk9r9ETTxhSXO3VHIxIlQOkzlIh0IP6jv0IluBqSufb64SVa6n6Juv6o+W/qhF
bLp9DvXwGGcQAk1Jkjb2s+uNRvB78RPFsgpu/xI6i3oyHCErmmcZfH+nm1gqxtA6Krv5rFi4z/4P
tyaOQ6IxKRkRLuCU/X4BWvIUYJ3TeeekF8CezQthGhvbzPWJgxsBzH7WN714YzkxBgivY4Kz6Tmh
FK52fp7CQxpy1f4p93X+q0UE9vv2VNwYUSzMWKyqb2HlZOllMvNycggSmjNZg1oBgTf0zN8hzCm2
jCSuN+35MfFP07jjo49d8Nm1OFGGpiJLABtLOmAw0zIbYlt9uP1sq8PovEmbXZs483kG/VXH0OOv
h4CGHLcJlIm02awSdmZyuj3K2jykwfn/R5kX+1+jkGgoMq8nxyWso1Pc38M3pB+YuhHP1WRbSZFL
leC8jM2/h1vcxIoR/1sjZBaaWMkWhz7xbGgVsPwfEvpD2V5WiuL7mNZhcfDsTnsNufoaezOuAWXD
ABLlDspyHEJZhLHgmNKgGsfbL2TtrMRllbsO5zKV8XJlyjAuOrsfYhCTLEIaNZTkOolW23N18I+D
VcUPUwAjqs/ydNeVAClKo75OdII39tm1CWBjZ6bpwFbckhcTwNNgbHSIjC611qY/PGMcXsycYwtY
VNqYa1dbOtN4lhih0uAKclUf2H2I4oKQ1UsaVtHnsYmkQ6552NoauQUpklQ9yaAdFqj1VjDH1War
0YulWGcC/jHDnF/CX/MvjTLLw6MB75/G/69T498gWxsPd7VJ/BkC7S89dGJQrwrh0JTog8fdGT7F
EcJxTO7NeBFR72i6/4/xABRZxLVAsJ51PGiploMNKZae/ArPVSbTs5xmMLXfVqyov4va1O46sjI+
T1mp0ucPR2krlvH6M+r4vrG7owvjcZc3ZxFH+VQMcnSJvdi8r0NTuFVt0sqV4A5rH+wWkHBfRakf
HobO2BKQrb1nBC2zUlGendsX+2JDOAOsFqG4xM2jUkX2f8hHWrVTVA0OPA9pY+u6Wh+zeQJBDzgY
gQcyg95PnaaIUwsqJyl8erdX5OY8zi3Pyf/XuznDIPcnNYYH4NEWj2WXaRWQtQzfpDKi/j5gy+oO
RWGmwx5tyDg55ZC3z8XkTbmTNpO5caiuPeV8Q5j999ELLZ+yMzSyhmqwq1pvDyLFyptO2Dh5G4tk
bRiS2+c7Ahc52PrvX2YY4XxjwsG+dCm7Sxm16msPK4zQ5Ubd2NdWZil3XzBy6hCL9NDFUJGHmFHx
c+EKC6caq0WpNTvEa7tOis9h8ha2/5g4MS9KBAi4XcG3UgV/ev9wRQ6FVghVOku+50QIkTPUG3Lm
3j45VuY/cDE7qAkEQd2/eC4blVoxsfrcwLtMUgUL3Ce885PcmBsDrX0rDmb+wViPInUBkNHtjzNj
mHy3Mar7kEscjOL+1dLjLSh4dSBoZizqGRRbdmrKrDLq1IOOUmSIEqrQevRsML+h9zbuwVdVCB8I
FxRwG9qHoCGLJwImMf3SyLLLGHvJnqBxFTWi7R9CrTMcYXuwfyPsEf/5e8GPk9mnZ8DIXK6sPjAw
OkMP4Rat6kF+jI+j6D7pQcTtJdwY64/f5bt+LA7EYIqoIEnLo5uwmIK2OQ6Bn9Ae0cpzN94lQ0W3
5tDHn/H63VvNaYInK4Ube8fK4UryNycBIBDy6+Wipl8O95Q4xzPq8/sU1zq76TY24ZXFPItI54aU
BrK+vOuCKXmEAbf+ZWpbXmChZ/tQ177BcYgfUfSExLwZaB2grG280ZW5CWqCgzE1GiXLEuZDIwfr
jz7I2Sd1B8hkb6jjs1eGL7cnyXW7jQ8HkADGPg+ESuH93tHnid+neDq4jSKZUJekca/bCoagbVsf
oZbQjdXK8GdYYX1Brm+0k4a2mfltv7uB9tftX7OyxaDR5uJB3AD45nIja+H/+LpVWue6/eTZs9c1
ek7z0Svijc+6MnPADaGxchbQiV5+Vq5rEdeqeHBJX9SAD4ewHHZtNIzD8fYTrcwfVB4WF3uWPWjl
YtNMaURZYdXZZ7VL7+PO+JzEaJg6Wz2ir7zPOu3QVVs2c/P/c7EWtTlz8U/nhD10MWZATLShhl7q
Bg1nz0PV/xqLT7ryKyD2GDXdFG/s12vjzTUo8D49ewDS91NIt6mn7bEuXWH8UMzQ4ZUf4jkNOv4A
YLq3Bn/X6v++9ElQnTvsLE8DidP7MaWhalWpBZKVplY6lYX5fchj6d/XIOuPh+ITEi6z3F/8LC8h
S2aFa2bDeRq6J6yPPxNSsdFYX5uMUEsEFt+cQldgOWdO2eFZ4rtc5o/Q686qIX29PQ3nT7CcEgAW
2ORgiAl0t/hEnpEwNSfFd9FOnau629soEKEL7ST16IfSxqRfG82k3TNHIFMtL+t0yW4jWSXhnjRE
sl8MIiTlT7l99u3iLqm3GvMrGyU1FngFbeyVfm7WS0YTNwI2GMx1NuM7Bb3eEG0lB699JPoZiozF
F29yuTWlschHYBOKEmvao4586EpjoxJfHQIz+dmAiyphecHQErMz46nyXSCYj7oiHXPR7W/Pgz+1
02IicKuQcerjNCOmfH6bf91HLUmUvs9xdVZHghwdmmJR4gQJBPN9pVdwHycjDT1HBWQqdmEy+u0u
aJoCubzInxLrZIbnQY/bjVNo5ckN+pFsyGB49AgXv0qdKjLTk4jrnF2UBy9Tu0syZNP32w+/shdb
GIraM6wFe2xZhbUaSlk7iguXo/Cu0t+08qcpv3nV12o4KFu3t5WjjPw8ev7sh0RvLFG0UM5kykvZ
d3FJOsTlp8K+06zCUSJxuP1UK/N/toTBgoZEeL7tovKqhzGw5bgPSbuIiTocw8AKdzVbARSqyAg3
NpK1d8hVDVcdMe+KSx8PgljadjJy5axyWgoYVBiVH+OQhIJd6tkJ3cQ40D/FYWC8TlW5edNZ2VkA
ciD4U2USKbbc9i2PqHN8JqNLVReQlYdMrz4WfuyNTqV0/aHX8/FnqoeoWm+/5NVxDfIITEUn7WFJ
GmmlFoEBa9btKu9kJgKdT4gkTY87a9+pXfc4JKm35SG9siosAkb+/6DzFPtrrYo6asGryBcZbFv7
ImdZfh9wNGw82jUgyPuEzkFPgGACSMWLxdfasRTZxOxcsInxdwARZ6kI8PJ69Xp5j/jsrmnjb5VX
2C91i2g3IAxsq9mzMofZUaFDzBcxmh/a+yeVEhSOg5QlF0Wicc6Wbh4ZJLgXyLVPt7/kygS2wW8s
Gq0akQ/LoVqzQ6NS5xaS/XsebhdHpjMFr4RGH0E/ivjH7eHWnoxTHb4tZSYZ2Isna2N6Oi3uGXAO
UVZBYu/0DyJrSujmGr4Q/8NgMyeAGA/Wx/LcRf8oYx5DJKRklR8GKjVHbuNLmHj/XrCwfeo2zOiZ
6rvccjSBCZGXZCjvhjJ6gAefHGVAwf/hS80FpQGREqRxWcY2VtaP8OxL0lzHfeY9Vf49dkt7FKiz
aVSzYbC59qGYEBwQNI80+N7vp6CBuz7yyUI/R3WNzh6DUUN2QyS6tz/RSq1MUiztN/hNAFHLM17E
9ojdT6u4ha4gHKELeVZm/VAZlE94kya7aqqUO3NMzWHnK7m5UdGunErvhlffP+WE+gulZgg/H6F/
89nE/h6zsiz654koMLgminGeJYBti1mfKaEE8603znY8fiWF6Q2zwZOMJvr2y7zeIOeAMgM2DNuk
fUV+lQTKFbnuQrcQFiYf1ZAc/QKh5+1Rrt8ZbX2oNjjsA6JA2Hr/zqzeQlieJJLbBVoN1FDUDraO
9SmwMXCaQ/I2xrueiSBSCF1n3JcUwCVrUCslCcc84C+LeW/794i4HdV8uf1Qa4MgBZBxkwXRhtjy
/qEEFsCaVOOontbigh9ZM2+EH6tY+3h7nOuDE2YGzGSuoXyfq8PFClqweT2Tz4WZx1hVySS3wVwI
4dC04X3qIz2a4jzYQk/Wvhl4LsAyOALuoIvVjJbKGwFKtXOmBzvOUJwL7rAadBosT24/4NqLZFrw
r0zKw3VPopDg7qRFeAmrLP7Cphgc09jDRD5FIvxvcQLgvJA+OB2plVEwwo1+/9FyrGm8TovDi9ca
2kk1uvYcwB30STeptnjY1+fkTDDBv5UmPjSP5UalaINQJgkXeVw1Csfy6/Cc5HCS/NHW7kP674ep
NwJUu2O+sROvfTsqWm5aM0Bz1RdsIHX1ejGEFxoSv3xTRixrt00BzVuqX8caL7HbX/DPXH9/J6Ir
yLWLVQeewHR5/1qJsxd5YhrJBR5w+qEYq5xETdBg6PSNFB66KCpPXVkaz0Kbqse6iTyM56taOZqN
Eqb7FPS4+ErJOv1U1Vh6VgMj1nepVJvNN9QixMNmLYbDR0VNU0xLW2l8y4MBnZoGtnBI9SpEjzn1
1V2tdfbTmHWdsuv0yPpQpJik7JS60eqDMRr4Fck+eRxOC/D2yxMN+qtcyro7WR7K7NmTwJeHolHE
JesRWb51+B5gPcF9lYA6vzCJwlOHhyjQBvOkx6b6RL9Haw5V6g8FP8Do02PYq4qbmUn/lhm+WmE/
VGizCrYQ39CW1RX+BAo8/NqEXLKDkOx53BF1P6AbNgXfkZ6hAUbPlr/gmlIdbn+mlZ1k7t3qc5oG
NfiykpL0NvUVk5Mzrot91PQ7uaLgR4uodS8FP+H2aCvLGs4RSMmMD7LuFhtI3PiRid7bOON4TRMH
Avzojs0/s35mEpVKc5ozkim/PFqaKoSBOZq+G7RfhrJ3fB5L6+XzPz8LwC49y5ntwG6/mN9DGsV2
jC2k20T2cbLSg5rYez0sTreHWflAvCr4aAagKtjt4pwMslzlstJjwq/H2qkRveWquCI/DpGKwB17
iNcxxsHn9qDKyocCY4JiOleYNMAWe6ISdI1F1IGNfzgL7EHi7l8dggF3HifDrBDKceYnL+2A7beT
KLUhO3Kvi+LoKUrf3IHuT3jZGN5+RGu7V5rxqOAcsnnHUtlCFlsMELBKvcyt+brTJBOrR3x5i7lQ
YZyqvKPMC3YG5iwhtswll6ou3LfeswY2HGsfQn1jS117SZxQcwIcaNxVo6QtqoRoWoSFOBqql6Yt
c+FEJCn/ktPB2uLPrezfmgaMj/EmZMireSCiMUX2TY0+Yqe1y3y4jx4K1cmqfxowr29//5VJB0QL
bmRR/0GHXHz+vDO7IZE7JBaW54jkTR9fccLU1Oex05zbQ62ciBpNIABUC9rjVZ55p/itqYa6dcYu
5OcY4hPQ2q45pfeT0hzJnL542VYpuPYqKWNkXiZ9gisSZCDGwEjRtbpBXf70ADovutxF900/Tc+2
GJItdHBlmmJbO7ODIdnQ5lnsevjdWaigS9vVE9u1VfKx9UFBv1+fRVQe9FA4Xlz/V4aS20ftvZRh
somx/MYVafWhIcvY+MQAny2xlqIesKCxhgmLnQoqC84FZAlSxtVeu/FF10biqJplqsAfV7XbqAJo
REqQuLGl7CrUvTJOc6N+Z+YbyOPaLLXoZ89o4OxUv9gaaxIYc1jwFpkKU7AfdPtN96TiXGIjuCtE
JKG56P5ZvMzLA3UASeZyJCB3vK9qKmZkiKGh53ZqjaNo5MFAKMYQGfjtZbH2Em0K0j9gAOj44nQp
qwAiZJePbuBXd5LIMXwc0r0oxCN6wdPtsdbeI/AtJFlmqcZne/9MHD9NNupkNclmFED0r9sLvHPK
evZ0xy+ws5g1nh9vD7qyeaIcmbvaQvzJo3o/qGerGupDn07sAHa9i7Q8/Zb4SqM5RaGH2sbrvAYI
QOHM+VLLYcG5tnid7YgcCuHQ6EbDo1wT5YDNtzrIr75pHbwUF9XyLGdbsoCVbwgDCF4zui44R8u5
wk0+iEWfe+e5V+qQExFjBGJ/rfv2obfE8+33uXJrp8GBZlWDKUn5s/iIuCFhOC5o2Gh5SDJzm40J
BW8u1ca/L299fo30JEFtr+R3ShJl+dQNpIbZP7KxPRY4cqQCV4jh6+0nWnt98xqjpQI8AN/v/QwJ
KpRcek/Ddagml8bNSyR3B1i0z5i0HW4PtdKvpxMJNsAK4HtdxVvKUBlLGwdhd5i0fafkx8LGY4dT
a5dN3V0oiQ99oX3MIQwIM7rHZNb1PVwYbv+KlSXBJITWDRLPfFkCgEU/VIgsIv9iK5J+N5p4zEb1
KD+SiPz99kgry8ECpAVDgK963Vtuyg5vEOpwF0eE+qhYffNq6lX0lnJFPOMCHD3pqoSJWSdjgrjz
EiyoNxbkMup1vnUzUQm3pVAn6ntZYgRYGOeJBx6jSmiRD0Nb5FgrYmuB29PgJ/cYfmf4LBeVHF6s
AbTrWEYRPkVxb0XQmundaA7CYftLjq1nsu+qcPhZlTPAV6RlKTt9qzTRzuvttjqkHY5h7u1XuPax
oFSwnSDaoGW+OHxS04pxnsEwB6PM566YvpWVeuolZaMSWx2GxiXviIJcXm5cXd/YAhYqNFS/Puuj
9CHIDKIp9A0t1soRQH90FmMRosy3mf/+r6aIxJ4o7FEYZzW/M32fuCUMlEXutPFLFozH269ubfZx
ogF/0J1QriifFd5rpYURHU6cQ5HsuqhuTklUfVV743tj+19BUo9cLT43mND+vD306utkhVsKijAY
DvPf//WcPRfyQLFiHweNx4k4jrYEiim3GLWro3Bdm6FAw2KXeD8KjTyZBBGoB21S3tOXeJD14B7s
aaNhsPbR2B5nMiurlUrr/TD5KGpAhUpyLWbjLhtKrBCyYto3SR4eRh879s43zcPtN7j28ej2whWm
D2tzu34/KLL1OUKKDbAw2iRwYPgo8BY1fBg1wyR22M+G6SGw0vFTlGN5jgK2aL/d/gkrR90cQErW
I9CFwYO//wldM3URn3gkbibFlq7syqfOT8KNWbpyMWGUmRBNZx8x2OL4mcw65D7WSWf88X97BLba
kfeg5vF5jmVPNRI1pH9vOv+5bdm07FBOXxHq6wLUd7LUyS1TwCm1AEj2sUA8VOyjG9vXtaaC/XdG
wucuJWj/Ep6LzNBXa6mKLpIUNj+bTpNeoz4i1WVgWHGMtSpRzs3QfjTq8Fj2OMlDZwi4koncejFF
UX0par3H6zixNmbY2uedC1EAIhvwdwkSGXIclo1Cg9ZCRDV1mkuBsHEZWlugLBpAIjCiGWV+P4PA
t0buScl8ubTrc8gt97HELv2xC/Lkf8C8rD/T6E+34wqNSrMQB1xdIyElsh1m7B53p3NHUtHtRbH2
SIjcTJ4HCfPVphqAtowi8ifXtMrnGvdWXCJ/Y2X7PwzDV4GCxOHHRrp4c1ZkYGreCuucizFyInzQ
d7HVyEe151r770+EggVy70zDhmv7/iNZjRHWSjZKZy9RjrUoGDLCYDXZOPpWXhx6GSi2BhWgBfH1
/TB1pWCQW0yJ24k6w1cVMlIt4/rb9ahmbj/RMr1xLnr+HusP3/ev4ycapcpSAwnb3tgyHyIcQjTc
pZEpzRlR+acBO8vfU1uE3f7/cXYeS3Yi2xp+IiLwZsq27PLy0oRQtyRIvHdPfz90J11AFFFHGqq7
soDMlcv8Zhac/6bg7vml8FWrQ79fV86QJovHOCoDpPJ9RI0PSghH/VDaXWO6VaoX0bmOc79HJFl0
vyHoc4AKoSQ6ljBaeuvT2OzQvY+BlfRFmzz2Rm7GBz2Im35nm8zfZtGZo7jju2k6DY9Vc9RO8smW
Efr0dN8H3Bul43AnycYzaM46P2OPkd3Z+vQ/JEsO9yGoC5adu3KvP6XUjYomxRKiKz4jXwuB8A6l
fP/l7a+4Ae0Aj83FM09ILYqGxY5p/+IXc7X12rRPTzRjg3tLIeWsncC+Q2kepwCMcpC+NNCF85Ev
9Sfk3fTGkP6HtwxeYG4H8rZXM9QpD/UELIRxlfVvTfCPP9z6ajzU7cme/nn7mbcOCZfPjLjixliB
KdUMIzo/zrmZ2vyEUygDF+1oiT2+/kbJR0hhakReuAFEQifLFpYWIw2HaP0BGFR+6Eq0CRVUXrVM
WDsVpr6xS6mCAEPQqqKRv4gwRqg2Mmxyutxq1T2ijqJ+l8dkTx9k6yz8vc7m2Ey9vEhXKltusa+a
Im9o0IiTXkoRnxEDQzb7l4aV/Ps/FFwqBnzkRWuwSpmFPWpnQ+/JNOKrecZCRYcrH37whpjq4fo/
LIdSBEecVGLVpgppuUTx1Ic3X3Kaq4/UJaxkqbjXukrfyce2tqBDxjUDBjh6yziNwjFCVVqCE3ug
oR0/GYYnulA9xMao7Lhib30xsDEzIY0kZCUYVxvVYBa5HJLYZskZ/NaLWsC3VnA+8RI5yC/JMGU7
KcnmmlT+9FaAz3OcX8euIWxzVNVBNsba+G8StS9h051DzXgeMuO5UvSdrb9BLWHUTfEFfIpUEzLL
6/VGXyItajQwKz345SK4Crs8Nao4ZhKq+ogEj4H9zUZ7XpLez0dgqMQEg9qPhguYnddLRzlWB6CW
/avDgZDZMm0gjn3wIU/e31FhJWRq5otohootIvXE+KnSGAp5Ru18VnzxICzrG//117dPwTpsgR2g
gwh4c66hl5lK7uR6XjV25AXyg4Xtl6IjAZ3q7pCPO5SndVFiAoeg6U3jlObpcpcUI1akclAmXsjA
WJOsA14ubpj+zooL0Ce3Rn/87Ufb6IyxIiJOLMc1vsLNIGdEN3YExyhJdvdvJuXy5zbHQA8mHHYw
qRpVDZPrXn3uHcP4FY9d9JDlivIvYjmFW/RRt3P7rmM2yDXOJNk7UAqghq83D6yzuHWMEVF7czrA
Y/gWq/Ge7MjW9+RDYgcJ/p3h7mIN0r+8zBuj8KpI3JJcvUhT1rq1odxs652uvqSEJBLM3qlCYGqu
EPCSYkKsTRDpHyI5OcPd/5MXpfrYRbhTJZz7nZRhHUVp8/9/hxGRk9XnVCvNd7LWUb08Hj3sNM9+
ZZ1h2Oxsm62vZANxAU9DebniAE5t4Bh1FzvXqRLjhXFieooK7vW3N+d8fF9nmfMQ7y+8hI8Fz/X1
XoCX3id1xUxLtz4K1Bvy4VMbxpgI/a6kj075GWOrnet16/xxvYJnnLm9K0JeUjSyHxT0iWe9wnr6
mVY/sQ50Mzs+m+lV6uWd9bY+l8PAl304N6aX5RYuVMLMqpm6lZu/HSn+LYv4R1DE/779Irc+19zS
mXmGBr2AxeXTo3KDXeFIqz2Ijn1koO1Tfnh7ia0zxfVN7giXFm2KxZlqQ8Nq6hGNpBo4fRt6phO4
jpwdyzLd2eLzT1rtCnqLoIOpURnNL3ZF27WB1qH0mGNjjWeh6Z+HLqI8Tbra+TrUgfYUGVq+l7sa
G99qVpic+6isuroFjEQucX50fE8TjdI95CFSzi5WP5l63xXgNtwqITq6pZ+V8tUQ6aRdcssRPwfE
cL6BYhj+SVAi+cfEy/qbEuF55eJSmKLCrJd5fURdHOMCZF/wGwUo1mQuuFbzNyO0+mkqHD+9M1Ot
ufXglYxrFjDvdVsrEfBu1SnJcHyaRfdtjAXuTaPV0eHmxnpmOqApLt466ksEVns4FGmGoY3aaml9
UjIMzXmA0visBGVkXfwhTquzY6XSZ5ylp/aEW0n0hFGiKfB28SPrHE+5/gGd4u5B6YSNbeYIXhr/
ChwPTjmqBl9SOUoz1xFqa7mZ2vZPlpw38U5Fv7HVAIfTpKA9yMFZ3vpyhblz1piBN8SY2qTAZX03
i0w31Hb29Max+e9C1kJIRkXewkeECjXPeroUk/1sBbvCmtpGkKP1D2tMoypaM1GaWLLDVBM6Lr5D
/63vOu0+rkfz01AGwy3pDOl3awfhqSz7r3YkfjYMvk9KX/8TTSHU2qb4OpbZ/YBA18EmGDNAEym6
8Qg/BsX4ETEhwx0RK3BLPfuBM9SPwo5/mzpen7J/a2V7Yvis1z8cGf470xrjg4Ev2XFCTtvLK9yb
qJfCc9GWxjFFNecBZxmCR91eCL17bJGN2EvOiKACGAYTyvwiggyShsdwxc0/Ybk41sjSYuEdNx1C
jxCGsSwdp2Yn/G5lyazJLJrICHF+mW/xcZFyctBrtVC7x5sNyIThYhR2bW31HOEZo2jfcGi7UDoG
O2tvhRP6P7QoaRnJqyGColfx4HcFU3mpNY99Xkzn3go0N7SaPfbG5lIm6RSiZzNEdJEmR0Bg1Vpj
KjJV7YOP/V9Zdmeiy05ZtXVciP205kklEfSZf43/dL8UfcAyyxy6awWe4RKYSXQtq3Ev9dg6/TNk
iQ46mfJqOjCOWC4nUNiRu2DP+2EYXH0J11CcvnIop8mesNNGJ51mBc0RwFkzYX7ZdVIR9XBAl8a3
apLH7oDHjvagt6ZzV0nR+F2qfeuuTuxaOlnBGD2Wjil9GPVG1V1f0dKnxraHe5zmjQYjh05694iI
cTItB9QKbMjSy4s9FKhB0dafTe+G4hyVDLR7rSlPcqpHuK/4GEcU8h4yciNigYzkFmTT0iBbjnYD
oaZD0QNZTKT0MQvaq1rgOtxYQJui+6jJbij2fOrVPeWjjQ+P+CoUCXpzTN2WA5uZyzcBJLM8pDxt
BbulGgPJJBXWnTwlo+0KgSvkTp67kWvQZSHVIDSb2goONAxS5eeBNnqG9RTrOSnhTcMiUKm/6MkO
N3srv9DAB8wSQSjoreYilQ6W1cL2C0PmdvQZP0XT11aU4Ifjgv8J/2KlN59rW03j+1oa8Hihgmru
Auye5aMw+s5026L1ma+PAtV0VGuV4NKLrAvvsKLBRthRy/w02G1zHynQC46mj/vJwVbyVP2aTWg7
K3Y0fihUa/g+aVwvrq9G2tdRU/wvEZaRKTbDDmLCdh+DEpRy4yNKN2Z5kQJRfeXKGlpA3VNeAsMe
jKcRdcnuYdBrPzpJ+jQ8NGMvPfZhPQoKWmn6VosRn8IqlcQHEFepdrBQjMgOtZDC7CRFdjAccxyO
8YB1al//kqG0/6sKMEu9Jrhlwv2xwhhbT2A53entVHbjIkIUinHBX5HjVf/CKGPFCMSU3HRsUp/6
Rm5PGlTNCEnl6LPVhtYBy+HgpBmYy7298sbJIq/l7psLK9ZfRFBMXPIkLorpSpP0gt7gXYbRbWAM
VzPAuC/82GeGV/b6Tmtq/qmLhJpYyiUE4Aco2pLEhU8nCmxQcjy/jW5Zrcz+6kdztK9vP9zG9cAy
oECpg4kdy7y9rTU9HPM883ASTKNjkbUixmpwTPKdt7ixEPeDwp0+v8bVW8ThJeySEJkrycmw6IxD
eucaZNt+5wbfXofWL0QqSHBLAFMj9UlaUOBf87L4bFHrIPux8842Pg3qtkQeBDW58JbvrJGnLm/U
oPZiQ2sfkF0KMPfqlFMvyMHe/jxbSyG9BIZ1xjWsSt/cVGrZTht0GnPdOaC4l1/DwYpoi0xi5wOt
l0LjYJbXIfdBLXQJnAu7OM+H0A88uRV3pjO9KFJyYSbsvfeJmCtC6QTGgPTA6nJsEHEdNGMEdqv5
1oNw4m+tUqmHSAzjTqGwviZmISlw29QjFKTLeTNVT+dPcioj1mD6B2EN7WM+jdPnrAPS5gd2i90x
XqFvP95G8sqqfDJ0s5iIAbJ8nW8ljIRTEbbF1cz0ax2ksMOy9Fz0xse+L3rqR4RKG/NnLavHVC53
irD15reYETPwNNmb64lRGGY+lPFJ8YJcukVZcSrk+t1xiSXYiLA9ZmWwZTRs6gR+z0y7nJsxjc7I
Vv6k73qBbH07ZJAY4c8A7pXmKjCeTIjKCW6FGnX/hAHea/edb/i5G5YTnphy4fSeUgX9eNz5fuoq
7s7zUybgoI1RllzuGrUwq0I0cHOiofzOAOJzPKrYZTffJbvHvTD/HJrfpjb1Rjn74BvOOdOcnQi2
9ey06Rn003AljM330X8zdgmGk2PkkZc3ADyp3I3wU9xHp2w4OdaXtx93ay3OvEIGR4gBlfF6LaEp
UZhlsuTpIy7zvjpwz2jQvArZqVxdzTDrbf1gJ36uL1QIhmTIM3l9g6WfAvylHBr9a5QgiXYwUAY4
wKdBodVJ1Uthlni40tk45Xmf/0bSb+8q2op0UOMIcw5KXytV5MJ0RFDmLYK+TX/BivpjrSenINU/
vf1utw4jng90ZLmGZtzP63cbmSGCbJltXBsxXEq19ExpDy61+SRAT8i9/06jF103oAY64qpIchoI
WNjm17jxMXTa44VubZL59kEqk2JrhZBSBsz+2lJObkk2hB9Cge653P2JVFn0blok1kOIbtLemH3r
7aEwB+ka8ax1PZO1WJlmJQZyra7/Cpzkn6Tag8NuvT2TjUDrFVmDVR2RhHFJqVbEnt0pMoCkVvV8
WfvdOUa3Q1paV0nzFgD4O2evgN4Xx6wwdMwny8Hx+kSKL3abTE8WbcYnxInxuy0kvdrrYW/eQ4AU
UMLA4ov5/mJr6BHi8h26OBDXqIdb/bEIlEMYlc+TUV7N0r+WhuKWpTjKTbpzRWztFy4Ghn80cdiX
y6e1KUNjkNae3gWnoC0vtf0H5R2AIWhU6MH57WO28RUBRYIqMyHOr6Vw8MJ1iqYb/GuW2dekrD7V
2D9LdrVXCa7vBWp66nmwJ1Qfy3tBbopcqXVdwq89PPvOcE2s4ubk5k5A3ngaMFG0HKmq6dgs2zWF
nXYGXXvrWuQBSGq1ekHF0lXaPXu2jR35ap353/9zyYiuKhsVAso1xKtTxYEYqMZxUpvTYO2h1zZO
8nyPUqj/5V8vkaNSYwS61qtk/tKYHpo2yR6d0Wzen/rMkunmnDFgHLdsGsb6lA9jUDpXRWqcI4a5
5aGupnd3dpBCNWkMo8EM/HN5jp2hCXrTkVRPwJNDef4CBvhqA2tW0/ZeR2b23Vub5Qi8bIVZt2Fx
hqVs8Md2yBEJ7krnQRYONtZx11d01dt+V+d+a0v8fXf0cuheLVtqoZ6Kto5pSAaOj8NnflFEeNBL
RjjaToDY2hHsPgKThvvC6iwVg1pKWtulN2H5w6fIiszrlPV7OITN56HjSb7KPBl40+stXoTgR6LY
FN6Q+Rcnk05NTSNXe+oR53n7O61Xwn8LaRD+wklegY1yUU6xSEfbkyM1vafjq53VGC7XZE3DAX+J
/Pz2eusAy3pYeaI1PpM4ll9qymps0hUwk237ucBBTpjf2+4uMeKzggX522utkzXWYuLL8QVgvurs
5nI1qAl2w7SpBROnUp9OpVobRwRYJVfOi/Ywynby4Ld2g6byrsb75qsFETDf0TQolvQc3CrK1pGS
xOtHm/zj0DTAUuP6iq3cu7uKEIDI1YAgUT+tGi49I5bCmbBUrCwfQv4vNf/MdCfqqkPx/v3PUhwy
kE7g3FdyQGHbIaLQWcJzcu2lrsRXke5NF9btMpagBKX1ygR7habSkoRxgCLXnilEPdIFT5RfKTPt
H74KTVsKk+6m2OOUnm29rMudV7n10biPkTCCr7Ye2OuhXBSlIDRqEd5f8Z2TPpta7Prt+8c1XPyz
FiRTOuLystPeKWWB7r3KuKaUvwkpY1rU3IeDeHccZhnuYoTvMaZcVUljbWsxbCPhqf6zwyPlzXjI
sWl6+6RtpGxcKTrj0xn9Nt+VrwMWtH5DlwY0UVIoVlgWd9r4kva9OFlpIUNFVaY/dImyj2ziCSFZ
tTyVWdvvFGdbsYVpH5A/rhzw5qvkTQvNQikML8pkt7cMFzNqz06ig9n61zbdww1s7VP6m1CtiJxr
YqPc1Kklis6+dmU4XYfJbtwksa0PKYijY61m0bGhU+iWStHvJHRbgY3+HdMjEnI6RIu3XQ2WKQIZ
pmPVOW7S/AazcEitlxwIEHu1eNyzG9h6sYhJoKvKHIHceM78/pNxjUmT4aKIlnqZAbxz8i85sTqt
8f+0/Y+ltkNhU9d9jJkGBT5OBrjGq108npLE45BpaOFnhdMOh84y/AejspVv6ui38nOGK9HzmET1
t8a0GgMH+TLCA8GUs+/cpUOE33hgenkHzuAYZ5SxFypp+ctkNNXnuiHROgx+GelHuyqcwS1tOzCY
bTMod+VGluydA7gVUOC+om0zbxRg5q/fnao39UDGHMN/wjoAm8Ye0D0G8s33t4/g1p5gfDbThyFO
reRzBqkGr8Nk3iNnHe9aE5b0kYpYaR6KYJBDDwdzfO+10k6+QtTrjbssLrud4LmxT8iIiGaA7biI
lulyqxVW0yktEsRDfGgxozIb2cWT4TRk+cEQe9SyDWA9Nx6BjRkH/aZVm0IehB+CYUhvcY+oJ1qq
5gXmGx3SojZPQ9P1f1qtMtxGTsoLJPzxlCRl+kh3cNzJ4DdePpiLOZBTNc7SlIuPHNWI/48UcbBd
hlsW1/JR6sRwNJwsu2bjmJ6y0Efqd2qFK/WN8vvtb7+uvBB9/luhWMBjV4FPkuo0taeWPTbrPdvX
IdCOQh13gvzGTp7NoBllgaUAirt4SJ5HarLOQVzeulTWh0wqzpbun5twz7phaxsBBZxTGhifK2+c
pEHkUxLt4I3okiXhj16BP6ALDvqPNNoT99h6dwilcF1Q85NpLwoVXTRRWTj4gMZ6cQ9uFcZQfZLl
vcHvum6gj08hir/YXA0ta3C7C8pySivpWqj5j1J0SHgFzve3t8HWGrNH26zGzeht+Si4feWGOuH2
Vdv+Le2l45QpO+XC1ttCFYGhDsWCvZIo0Ka+rIK6F7e2iKcnH/btsfIn/59c7ffsdLUZDfV6jDgj
AuasYu7eIWn0+lDZBR0Fxn++p9YoI6C6RePcdUI5DM967sTF0UGezI2TpAsOQyyD50QCU73Pzcb+
bLZR8ktH5KBws8RUGlcZDHEtWpJk7JPl0D84kyYZ53xo0DSRaqhwp6CuAtPNUb9Xjo0aV88F9PBD
0anWizyWqrjYasHQYCyAzRVRG0+oNE+wq2VwGdPp7U+5+Z5nE0peNG2bJcIGArpdAosLvG7MTo2j
MQ0Rh9LawUZvHTRCNXghviRrLU50H0ttjv0UmGWH+TDd88wdmjRDiT8sWny1jek0Jra4vP1sW3EE
SAICSPTZwPfMv9V/sonSN/RWzv3MA6P0W6jDv5EA+Kirw8+gkPbUJ7ZeJAB9RP8Z4DIoXmwiiNRD
loXQ7is+m2vZvXonYU/p9iPz3Lefa3MpTgakQIiyq4GnZWbsOgtsB2YS902lPaJhd+woJd5eZvP1
zXIFHImZTrZ8fVLX+yZmvZ5j/SrhVObVkx18MPNpJ3HZfBz2BJ3YvxaXizfXx0ZhawOjjsAAl+P2
QUObrR47eGxNoWj+Tta3kU0zzKELwXwVqMLydpFa1F77QZO9tBP9aUgQOQTQkB+taBpxzB2GozOo
+lFocb2zHzcoCzP8FmkJ8Mzc4MvxMa5dGfOlwvZybC/8c97JwcvkB90IGV3GVxMd/bE/K3pt/zCT
zKT3HLbKv3owtdFpcBCbOPQhmc9OMrUVzTHvReRq7rqvelqFTDxqoyy6+Q6g7kM2Oa3s+kE/7RQT
W9+ZUoJXAHAQTNqi19ROYWP0wBVv8qyGWE6y8UgH508GImund7a5Ev1ndFAUkvtlQO9Up4qLPm29
QHgpMgDB6F+mfG8MuvXe6DxShoLVYASzCGrgxJPQzJhBpqp6rILo2tOSfvsIbj0I6uPzPAkJnRXK
0wLRkDpIgnltNp2KOrwJv7jkdfb+yxbl5dljjZbtuguohQm/wETCZfTRQ189FkYHrt9+f1rHKjA1
eSKGLquDRx5WpgP4XOgWcXMeg+pQxX94v6d3vzReFVQ1VNsIx8uGhznEltzKhealdfJoMiOd7O4h
9f2dsDWHv0XWwKBqBt/+HVktD7PlpK2sNK10bfFYvDfHOo2vkaoXlZvFyiCucQgo+IicCKqfbz/g
RgRTZzO+ueE4l3qLjScpsYUmHYy8RnGOlhT+gcJznqz0o5KrT7UlnfVkTzFq/pHLhwVoBU9iRk6s
WmUSeqmWETZ4AuWm+mTa4N1MY2LeDpziLIWDgtlmrB+tII/PamrtjAY3ThqwQnpljHwAPCwn8IEJ
LEQvEtObwsS5hDWUR99O9xL0rdeKnAagJdThNjpYOWCytgFHVCQ/pqS6ikLc+0MNo/iLk8ZniUTw
/d9xRqCAbJ7F25bDbxyPsITCqNQbD4FxTiyWsp+zKT/l6ad0z11g4zanlUpH/O98eiV+Zw8GItai
bL3abE/0q12JK9BBSBVV4bcfa+tgUCPjgzEr2aw6/YU6pWaW0iQWQsTHyciCm6GO4imvx/gkR6V/
i+LA+PP+RamJZ0EL0tiVVJwD1TEJdHSZB3oXv6rQaf40wAMBaISO/xMYUii7RpVB+nh73a3Xik64
Ac8S0cZV29MedbNwIjW6aVP0Q7OM4GGY9PKxAGF37RU/3kleNk4C4yCecT4MJDCLOzTImqROlKj1
OjEe0bs5xm2/A4a3ttYAbc/gCaoK8PHFGklVJ/XQFLLHbMgcLqLvSv+IUPqvLIjDH3meJF/A3AXg
8ZXoKRxBqgH9H8ODpA/yEYFW7STMprq1ut1fwyQUH82kl0+aiX8gSUj/qEWy9Uty4NGPQtE/I0au
upEfjr/GOIHBETnFRYSpWrioJP4SToAisUC9NuqsMHeVrDOPDeri2Njn46NPXX8wu+Frr9p9dkR5
fDwYWpbhfZcVhw4k8ZcynpxnVYMsLPC9+FeRI+faMItyMwqHo4qS2HWSYuugiT4+kE70bmHbAoC2
jjJvm7fx53Q0AHFgOPexsQb9U0g//UMLB4lZcC+d1DGVHqsuqs6ijYtPWkBzdByT6c7y618ikqSD
NMX9rehaNJnzOs08LWzDkz1o+s2qo/woydrsy7tb/vytbxZBG8Fh+g3Qf+lcLTEG1uiPjHKoa0Fx
IbxXaG5TT/RSK810C/gO84OaJxB3BjoYrQ1srFZmXQjZzUrKVzlPxQHSVuPaTe+4uNoOZ0Me9qDD
6kbcBfE6F5+A42cW3usybUJcrtMryhfuy6A9mqkp7h0fdRHw4HKvIRFSiJ91XDXaXcKmQi8g8nMZ
YJIVzwJ/w0co/VZOOyqvPyUIk7yMs3T12OXKiz36aLdNiZG4mZ+PdGzZfObRMCpDuivTKKkOdhfb
9jEqwhaE/NDYMWBxkX8eW0n/IHXIj5/fDhhbp4u2BtPxWYN0ZWkTmnYHmX7KvFQepX9kFH8Ar2nD
HuJjIy6BJSCuIUNKq3A5olD0OI6LOG7h/EUHLlDMgWgjFF80Kdy5xTZyVIxWZ34hudC6g5DUbWkp
ks3na1MXi8SD32WeVe6RrDZuFa4TZO1oOeMJtMweRUvV5gSBfY0n6XMkh7U7lRJOcwp8wqCLHjU9
f3+ZDXB5rrFJsci9Fw27tOgMfRi5vQoBr0s1w+wSDXF1sbpyz9ly4wggrQiSi9sZ5d9lymogciUJ
p2m8URfZp0hI/QGfUnRiCDrhtVJ63TwUemgfeimId67rjdQOghXN9FnFGQ3e+cX/p0syC3fKeVIb
V6vTbl38o0wuhSrfD2V1bDBVpiCN6vfr0FHU4FiITtoMd18KLfTmkDaiLVIPJoynhE9l/9g0e99v
Y8fgqzELZ5Ijz65crx8sKZD3zuikX4X0rA5Y8aJuMqGk9SeBT/r2od44bQyq/1aC6C6u1EbQDZRq
xSobrzTzL2MnF64u/DsxNIfeNL+9vdbGeWMtUoBZS5U56OJ7wVQJcto/aAkF04/OHl5COfhaK83O
tthahvBERqMqUMiW46Sk5l9QEsw9M0GRNlFd6oWDVf15+2E2oiFBEHgWyAVUWpad5CAXsWkNduil
CAqIuEf5Wt8pbrdGxijO0HdhFQrD5T6QSX2TPojCm9rn01Ur0/4ygzXOQajJPzF2gPPMKAt5kYjh
tVxqRzhHOy9z8zHnyTgcRlo/y06kExkMZwUFtt2Ig+Snx6yud9K2jS1IoOJEURX+bbO+3u1AHISV
2kOBUGzsBWlwbCrzWNcvirkzgtrYGCwE3ErlZ87QpNcLgYdAe6aqxA3Aa3hWJqO/TGUUfIlmN+93
7w52ObfK7Ki6hpLBlQ/MIEZUZJTzS2RJj6ITOwn1xmubBYngD3GJUd8ugrxaJGSiMZQhdSg+lFAR
R9xMbSm4gz1+eftpNl7cX4ifw3D2L9vi9YtDkKTrJkm1rp3opotWJv5DItTgLCfV3ovbeiokPpHP
oQ/C61uEPrNNVZRsZkuTKnapa+FAf+h7KHh7TgdbC+EjT08AAam5HfH6mbrUQv+O7vtVq+eq7lA1
Jqzt8JhkH95+eRsL2azBhQH1f02NqomwY1HFII+qq2X9mbrfE0a+Tbyno7HxkSgQqbwBcjmzl9Dr
ByqLSS7DtEFCTanu0kq7xq38dcz31LBsfswiNZ/tC2ZUuo5czjI1N9O+rAepCLwqzNw2m2uTO2n6
jCiSm8m3Qd/Z5RvxB1nSWU7MwCRp1XotK2WgaumtK3vlzoqdC2KCO2Fhe4kZ90krAwvrxYvDT02d
TBHCoVXMwvORlPBSbCh2wKXzT1m+N8bCZAwYI63FJP2xK4SqB4NnpuFz4lseLVJsGdtD2iae48s/
tGo8m9VObN3YFEyJ/yYsbEB1WRFr1RBlpjrDp7vkhMbQpW7jJ9nqd272jVfIluDl8Z14kcsRUqFX
k1/aEsKucQbpNbiXQ+X728doC/JCMoSwFoBPEDbLoY7sZwwWhgqvuywOwGnMjTXpKcsQiGhQvE/k
8JEzrNwZ8SCYYDZJFEA+QYHuVgWxIcGIHf3sj4CVYnwrlbBwbkpiG9GBGDT6h4FQgGmsr0elh7Q8
3AfNqrT05Mv1gH7+7Ft1UhJZ3wOX/k0YF/sCZTmqD4xe52RvEYfsRIJuYcfIAOZJIY5x7ZT/CM3p
PqWhkk7oeiAI4kpFYyfHMR1L7ZzWETJmqg8M4aSAWxle1C4rSyQchr5xZb7QeMioKJGYHUZ9xhUn
vxg1iJ9TVCZ/sMgInsMhdyTXJ2qdGrOONDTBaUefQlmhbxiUwwsi9Nhp4J+b3EYQM/e5pPiO6wSl
pbmDrUmXDNPDx8hHntFVulQNLzgtquktFxOGYghYpHdgng2upta4jpGp7UWhjdNEz39GTdMZ5Ipd
XOW92grHiI3Ii2r7Hqr1ORjjT4FTPWVlfRqVEE0YAQe7nrKdi33rQNEYJH2gQGXKvwgWFb5mthLL
1tWucHyvAM8VT324J8y3UQAQwv+aR4HZXmmS9b6q93SEcNaz1PBTGj9GuvNY9e0kuV1qpB8qYVl7
whybTzaPujXsAdaVQMU+aSyrCj2o48dYGtALd9w23muabFyHKJ/x7uYiAETQ/Gv8p2jrJr83xwAP
9lxuvuOJpDMf7J7FqD+rchzu9DjXz8SNwR8c9BgTgkN8vZg/CGPsFRjccmVhy2I+Zk7+u0z1PXDn
9jrIms1+w+u5dtu0oVQPkQXkNzrWTki/xorRxHOkNNqrQNcXMHf8DPolKwdptMQ99D0pIW0Ly4tj
Ozu3iqTeo4fsn+ow0F+CsMkOgWz6J2nS9urtzZVprjKBJmCslN79sk6LxpT8qzT2OAWM0e+4t86h
rv9BQuFLnKZfdG3cMwL920R7HSD/ThNApZFscMksNoxShOFkV3EMZmDIk2Ohd3nm6k3MkLmvIbe7
VTlhS5AWo9O6ZoFWgxs4TKshJBnSIZJaLzKHKDr5emuIQzXmbeWaypRFZ9znUNPImYI9Z4rVyRe6
xEiDj8rQJOSdRpzjeCXZ333HCDtXifpJPVSO3u+N/bbeKxUkMhSzpwm8xde7tMlHKR9Sc/CSTvoa
mBJGDQUGw/pR0xC36g0bGQQjfHdmgOgacnW4fsOTZEr6elGlpaVj6knqpY19rPMT6P6LI94fVFhl
Zi+CWdiA3Ze8UU0YVexVo33f+NkZZuy/TdOe3k4Ots4fJ53eP01/miaLc67XZak1Wkwnzwle6iz4
BrfmmE57JdfWh2LrO3AV6E6vWpN2gOFjNbTJDecwYHfcohgPDsExH7vQSywMViNnig9SJ8nntx9w
oxXASYdvOpMlABYuB4mOmoELAPJ3a/wmrI5RSO+pkeT02bDS7jmqhuCASwBsEcRp0KzuI0VJj0j+
TnvTuPXVxC/CJgVzBh2L6d/rfaPK5F1GBIRHjpuroZqHJH3qzRTZEZkEZc+qb/PD/me1OfH8z21R
ED5pc0T4DjoquVDB4azcqtOuO6/XWGewM5oS1AVKjoBmlr2pUieLdGzGxFmTTr/7yTfOPo5RhyCO
jJepUyymJci1BFkhPWSCDAftG514bwbiJTb7Ck1sJz3ordBPGrr3hy4Mo3trrMyPflcl93k2mpde
FcpPINfS3Wia+ZFEC/eiSI8PwSQ5h0z3oweNudK1EFpxEL1m3Qyj9M+WLfkPUjS0rlqOwTHRepzd
oyC92MjgIxhXjNfBKNpboDoSjO48E1fTkAJwKmkEuR7B55R88BueoSM+9IZ2dMY2vOBemh6EFNWX
qByLjzZ6EMdSlvxLl031JR4N/eibvXYXqmAA6zCLLxR+pHtWZxbPgym6ezkYcYfOS5UnFshCzXpe
wP0rL5PV5l6vh+BRcQZEdGxfuXRRaItTKHrlOuRSc8rk5E+BktRRYozw4Kt+jl5DJY52V9tIsbS/
pIJf1ww681NNruf6uuVcZHT9LlOQ/EqxCz8Pqla7ZVPYZLKBhjYV+ks+D/RpoPF3zUAqHgq76tw5
l3LTLNVOITSjOzsMZtkmUz4lGh6/ZdTgwNCIECuYXjmkQimP+ZQoaH6T/1gaxPUmb8W5dcwS76Am
ZaAY/s4AR9wVEwLNSuZHRx/dAq+uo7a9dPkQPQnTCp6AVuL13AwQ+yXUSgmy1CvCKvM/ja98d1Ld
QettGIdHMEc5AueSxUAl1634/0g7j924kXYNXxEB5rBlRypZlrM3hMMMc868+v8pb45FEk1ozgCe
jQFXFyt94Q1n6iMjFKwB44RiGqevUeA0nuwj+emmCWzOvIrLs9EPGB/Yof1NtoP0VOsyzac5zBSB
Aut+EuGPBzSyUv+g+9p4VJw8+97Wluna4cRZmmzp4NtGdzGbtjl0QZ4cm7roDjSn7J3La+MQC5do
bguK5pBPxN//dYiVSJ9mgzjF84v6OJkFSE0cKAptJzRf5wRE5WRSRM6ier68Igetbsu+qASnnFJ2
M5yUSbsfYDjkOiBYvJlOY0J01u2hDTduRDofQsSFFBEsxOJGDLVan5Iu7TyMb+9nHmt97A8VHIa5
/J0CU7h9VW2N9md+dAcEGG8xWqEbOe4pWn6HPTtUlneN/qyM7wAKAdrdYwduvHfEkuA8yHRIdZbF
3yzueegwS/WU9FskZ+fJd57K5Es8PkZyeKGturNRtlYQ6gzSaohrIQsg5v7XRpF7ZawmS+TCfnbm
KYQYIV+nubkOGlfJk1RLH/1qL5Xcuvlpk/GcCxXfVSFQR3tTrWMp81DzLI9KL//WZTQBb6/a1hGg
+qPQYBFgxWXWYySBZgVjFnnpDA9JDy5lUN6HQ3V58zAq0Y8onpJfr4K6UHLssof7c5VVST4OcGGP
fmJh3FDSzH/7UFTrxWoh9AOY6/Va4aBFYaCZnOs4dfEhmp3+akFhfu7zaU/0aZ0yIqRL/iYQ2IiC
L5P9RIXPTmIA/3/ID35W3M8dNlr1RY/+Qx4Hs5H6JuRbGerYYlKpnjeaFvpoh8xDcV/QzP04tWnl
JjIc7bdvCdqmBBycLB21ncVmRzzQ0Wc1sT3H6PojLg3Z2ZzC+gM6aMNOI2lji8MjBkzOLYW57vKG
UjslbRB8sz3gG/5Ta8jxh0qZds2Dt4YhQqVTJIgPqzyGFKcdiimfPezfAbNgVH5OqHjtxGpbuwH8
AXA3wlBAAovXpEMGspHTAG1I0KuPE+5OLnFE8TSWUneyisDfWaeNC5erD4gAooTUfZYbfbCSsJ+r
Gt3tVlYPatbc1aH/frTNqxRWX8p9o2hRu1okvJAIAc2CLCHUX04wUFKz7wEG3JHxaD+nwERrtw9i
k+qF3ocTyesE1Ae5PvlUd4GE7e1YJ+/Sqiw/ZEbQ/rh9zrcWlQSRnB9NKEDDi89NQkycBZXQS9Iw
/+Tbc+piKiC/uQYven+YacLNQ41vCUlN/SYYuowmSdUnAK5UkFF7j9lWCgWJiT4jkCLExpdJouH7
iZ4C87wb8gzEujLJ7/1ZieHXa/M9kvf3XTc3B7mO7HMeB6OLLLTy9fbH3HgGIB6hPQ6SWOCJF2XL
oAyjTiFeuKptXLvxTKF8cj5Ho7UDWN9AwgF4BREtqP2kxMuXO55hVA4OSLi4tCaN6yyLnJMxtH14
5AP1+AuE5ilVtXdmKoVfMcXtQHLmDac293/EUqV7RtNkPzNdJSbtqnaSzzhF8pzYRS07R4Csoeqq
gV+2x9GqHGHUnrWu1lW6jiSC5vdPCvnA6NZFaeVuGYVTeaozgPPgRX1y1dHq/IdxUopvdjSVP0sg
nh/DScrVs0mm1B+Q+4AHaGjwht2ps7CgjHo9+j0Vaf7Z+JPTzHEHbdrywaJelLzIjyhzm9+VOKiT
Q1vp4bdGGvwvcp1zQMu4JjexMWuOjoVlMX3SG0s+hoYSPTU53ZcLZHpEAfTYsQ+W3SUPJunHOSsT
435QKbv/qmZ1/mhXkmRgNmaMzzDJsmdfHqvxZJM6ysdAKdIawUipaA8OSD3jcbKcosUlXYm9WRki
+9BV6twfwE2R9tzeVxuHlKItEQzEkA0M6VQr8wyuuPdiySSPkn5Llf3z9hBbW1c0/LiwKRit3vsi
b8wZZhnQ7QD3m3zG21s7zYZ8uj3M5ky4AniGARivxBP83nGqocaTfU6qxO0V41kvx53S1x9tkMUN
C2sMGLqwMaGMunjmw7aSBscotWsjKyWt2O4IkQ5U5Rez/qkGlTuE4ym3auS525OM+rZuzG5j/A6H
+DL3HxXl62T8ws7C9f35hcznYMU7NJD1XQVHSgBYBB8SDbNlcICsfpJoseFcIWaFLhXud7rZHHEj
O46lcrDK3kNl8QkJVyrOw84SrFaaTAbYgq5QziawW43tF63UalnhtVr13q+HS13UH7CW3Qn2V8kF
wwiPFzo4dAFW/bwWO0QTHZXA0+X3qvyuNQF5QnppSjezLmr14fa+WkUNYjQBw6d6B8h6GdkpOSWf
oCj0a0IdJSobbn2fEs5L2u/0eTenhTSpgOJvGNckdqD5Su8Hd51Z6lbgmjSsYwR1UVA55lrQFZj7
6aPGBZwAXB3GePrn9ky3lk/0SLFvR9Zt1aHKQqsu+hbym4aEY+Gc6tI8h9UesXxrmignA0tio+gr
hW5Toxlr4lfogaXp+hPI0Hg+wELQY7d3wgjAdJcqT0aSKdiMDVW1B9XfWk8gfyRsYkVXuCR7ttFT
VpEk17R0Ps8tnB9baWmKValVf0Rz4tPbvyrkH3IrFBdgKC+ujEJSO7UsWrzA8/y+i8LHBImaJKu8
/zAMpCzYZqhCrZiLRiCn9jRAzZGBWzU2znPOJyvY89VYXbIcBlIqgiEqyQKQ8Dp3s2dTT2JdpjPC
dI9JHWpnbnf75e1zEZyGP6AXqgiLUdq0iztHi/yrEQ72geLSF/qy/2RW1e2kolt7weHE4bpFS3GV
wcdKYvqVU1deN+bunBV3WRZdJNs/GHvalmthep4NBhIbTnTslxWKEYEDh0qm4bXxnKMVIZv5VwcX
kZI3o42+TFLnn4dBTTBh6RCrdjtLF605guvPmK8r9hmp+hyTT1QPHqQRAvlOsrJx+PFDIb6Fj0AO
sVzZWFPltKiQl8h9kzNoVMFRidMfclzr/2Ek8n/08qh5raWbVDwv62jA7BZaxfixjsPJG0iULjJM
leubN5JwwwO+QteT2FlM+q+yELDAQm9zVbrqvvxMd/pzO2CyVHQ7T8TGlSYUjeB4ku6tHWwz2dfb
Xk1Dz1Fb6v7vQvXBqd41I+I8wWdfCU9vnxV4GUqiwhZrhZnxq6qgjdt0OMV151iNPtTSdFDbPYD2
xuFgVpxD3gJwgst+Dc6kdVckiJ7MCOFgvuci8oH9/EM2/HN7PpsDUT+TSexRpFhWebM+DDIjzQY4
G78kMzrW2X1PqdsOz7fH2bi8gA4LDBBK45ARFjexEzpT1k8JUo19fKwLeP/5niXc1hD08f/4QwmR
3kVpxnbagOxQUBBMsiSr/oqD9K/bs9j6WgZlH0EKhFa9lK8Lq0SrEhJhj6ZNdeilulNdO9Jjj+tB
h/IQaztB76qMwc0FpETAlXm+VqVBvRvHVI0RKGqtns6Oc62nwLXt0G1k45tj72Ukm/MzwcjAFge3
t4QJOpRMemscoGZDxjnaetEdq7KPwOqU6slv1XDnjtg6vGC+qf0jKc0mXDw2tjkCahohqIcQEp7K
tBx+VL4TfDeosrVupOuAZtIuUy7F4GADdXsxtweHrkS2TZC5RBD6ypSoZqdFd01FR4iO3L9AuaID
NH3dnWoYp8PkDIcuHNKdl29rUU2AfQhBUYtc6X/MWEJFUIR6DwVatx4+hx0CmbjpKFfD3zne4li9
ypnYPwACiGtJmcDhLT6wk48W5DosV42izEFKjMO9bsX5vyNadG49GeX7OWzKUyhJymc8fPfgk1v7
CdED1NcF059L8/UbUIyRXbROhclZ0x1YAdeohkPav5T5mxFeTJTKCXKEqPqulfLjIZDkvkpSb1Se
oI8dh7lx82lvy2xdMSjAogMFOmLNXXHaPq3pu9pQLc3vHBFauHv0gc0hyNRN4E+UnJY9h04t5FLS
ismLEBl1pSxqj4FU70ni29rGxsBRgJsfst6aEdO0+LAhfYY0hCE1j2UTNNoR2cpS8xCVzj7hwipF
bqtR8aIZOstE6DidfejLqn6xB6dNEGBUO/uuzgsyQKm0nHNMu3R+wFPHf1eboz27mOl1d2UtmZZL
Vc2QzoVsPZtSddGDqvtVdVb2yZ9K/0Gu9c7/OjjKKHtTO/Txg2+3df+vHEvYlhVJa9WHYlTDb5Jv
kv7lxRQE16QCEnqoagza7iK9SB58bPvsw9wkwzdHqs1PEPy02m06MxiOWhRMpwQdA/9AOJc7LjjI
/IcTzO13PVX7D7AFTeDkaphc1Egi/dMDWTiuqC9SEsRPbTSZz4B+tc8Z9cdnJmM+ZGhgXowKcIwb
9nXRnLKokr8APoiNU5RBWj/UPn65btUU/WMc9IZ66FOlfowjrRsvqJ7W0VmnQme/J3KtwGd2bZSB
gs0z41Rghz5cdb0vf0mNqT51DXxR7IrEj0Ktjvb3MDXGQwS3+UGytD1wqziUyzuDQACsDBBXeCyL
dxTNEKRQ9N65whI7hMbVpsE+IhN9+/bduhoEhAlDL6LvVa1Eo36TpGTWHtYTx6kaD3rdm3eOUqF8
tC9IvXXXw4NATUD8WT1scPzSasrMDPU8Nmb1PHXZg69cY/0yDdUj1dbjm2cnMIwMJnbDijQlRems
T1FtXyMZFMN01PUPIOFTapi3x9lYKzg4f1wC6DtQnX59wZrt0Kj1aBfws7PSxX/pudDic2XUl/8w
Duqloo4ofAIWe6Lri7BCvmymE4o64mxnR7lzEjdrk52AZ+P6A3sGvUM0iUTv8PWEeioklm9KNteQ
jn+7mZQZt6xTBfbOjDb2n3j4EXKm4sGfxZezk7EfwgAifaPOwdXJ/fAUxI56TbG7PSm1359vf0Hx
hRanCkQIm51vuGGOJhuVaQySQJzZdn4Iw/bcpc7DmI6nrhCN5XCne7i1M8j0OGEqSOR16WMu1Djt
Z67UPsC6t70vhil3/Wy3E79xtCjOobIF1pMC5LJBM3Zjk9Wdnd5FTk4Gq2rp49BFGiq9vn+wZWQK
A18ZocqXwc4SrkcmsIC/QEqBEvIK2YoTga4G7HtPtvxD3/UP0qTe6770COz+JJfFWdLznRbNWlKJ
DgOYT4H9F5JCyySjjCckBiwp95q4fCrn5CK3NJ4i+2GYwl9yOV6wH7qnheDmM2rkZvloy4N3eyet
V1YUCoHykoZQaV72hTM0o6ZUmmS6blYE4bOd3rV+F31FV27Pf2h9GhmKxAPVL77zqo2Y2fDf5QmB
/d5GCEgPfd2zq6DfOfPro8goFlclM8I2YLmDBO0vSnyNbdpqXYfPSQmoTa2DI2XI9tgYWfbt9hdc
n0XqTgJxCo+MwH9ZKw9GteijuZi9wVfux0F774Mkg3msoI2QfozVYI+2trVkAPThklG9I5MTP+iv
WogWda3alk4I39lpTvYs0XWLDeW+5lo9/Ye5cUuDiwR5uiq7YOhFcXrMcSUdvwO0dgNTO9j+r4Sc
UYmnN19qfEjqIFDl6Aogf/R6Xl0utWYl1eDC+lTiKdX6M7bks5sZhvadBAtCianucRG2NuXfg4pr
4a+P2ZRETLWkJp4RVZjNDndaOn25/RG3bhbCfEQGoHGjIrhIm1qr6NoY6pKnFoE7Rp/t+bHP85MW
64cZ8fFp2Kvtbm0QJDMQ8+MaowMgwvW/5jS11jDU8ggux/L8AYShPB/9tP0Pe+OPfBSSx1zUS5qm
6gCUKRGWvcslvQdn3Jbf5jH23ZkS+clpevXoOO0/tz/lWu2SG1OEXWCOhGnj8nQPqEXgkVxism7H
lF3DocO1EKu08Fi1TemfyzyjQaYHUUxX2mzDn2pn+Paxgx1Vu12aVDyShfFSSVP7U8bZ+TSrgPpd
GQPy6qDiTlQdkpzen4vqWvy1MivjydaH/Huk9d2nyu+6GG2OeEaZB5pTfOik0kddAZxrRyBoBb8b
2qMs6ZjqztfbU99cVKG3bsFSpC+6CDHCph79CKg5doHqwQqd44TeDLnP5fYw4p95HVnwgWm9ivcI
rcvlqs40r5JOTbI7yZ/m5yyXxhcZe0zEBRHKL475WA+BG3OrjQgsxGMJPLbB+vj/9SMM+fUGVuUw
tsIUf/ZkaD/XzfzezwMvzrSXuqg+tnVyArLwIVS7f28PKy6Y5dwpL+CmDniOS0EswV/nph5bpbGC
DBmmEthuzeN8j6wFqj5a3eEMVs7HrrGU6+1Bt94rgS3C6oHYY9VqHSWRz0R159FlPkVhcgJodkh1
FFnHnaXd2EFQT2GY0FSiDbqsN8a8hE7aSaEHMuRHHulnAsgXXel3spXVV0S1lOyBIAplqbVwaZrD
BrJ8IGBGK3l17tzVWFeUinLCBsRLhj08zeZwsJ6hdqH0sEIG9q2PremQm1ct88OPcgJ/zXXqwXwa
7dr8iJY4SG8Nl8OdLbp6N8BlCXER+h5/4pnFXlEAiQ6qH/ne0FYhMWLRhAcbVcc9ZdaN6YHmgDQM
FJaS5rKb03fIdftE33dG7TcI8UbzhyrXpgdtbIKDBrj9a5zkqLm/cVOyQdDTJCwFKLVW6iJibZMs
jhTPsOIXpUE/I4QxNePpWH64PdJqUxJ1Mi9LPIzgVpZY5jwt5EiF+XQNqikRFNJfWUjbyo/q+K3b
n5HQEyBvB58I2kB86b9Pd9G2daP1A0qXOhQC9LNSt7JUifZ8Pu5c1uvdQYVS+CUL3yqB83o9luRE
cS7BE7naY37lFTsgSLIDMtj4cPRtoTyQAhLqLjdGZXS+bE2Nj0qC5lZF6CKCeWjUHe79GoWC+ggt
I44yyu2gYRexRJiNEbpVOGM0sQ66F656ln6Zx+wS+JEX9dnnoKy8SssOsbpHeFrPUAdFKqq9QmRl
xccZMtuKQf4UQgH5XDpw+uTc64w9XPZ6rRhGhGWgbGAoLLtjY2fLdK3w2mlNKmya4ibz3pW4NRMu
RZoDeJXSn1hEgMVshPrUDT5FMOdzM+tUppR30vRm2XG6SQDLebvoQNBSXKyVFjX41fb4IYH3ezfS
8XMjCyPnqd6DJol/6NVDyRRoxFL0VJClofDxenv7ZlhXUc5qNGnYOnBbOAYnNFzk0NWaXom8AdHL
yJ1EWdo1O2d4r8dRqF6tOeE6LsdaCc5alPb5se3Ldq8YuLGgxIfI8lCw4DMsQQdRbSG7lxu+Z2pt
eU7In09tGcQfb19cW6PwhgrFCEqOTOT1N4jhe/g8SWhtGKF/9kvZuS8dtdvJibTNYSiGEI+h874S
Z5KCXgt8uZzuP8PcOluu/17DyfugHcNDcZAOL5fL5eHkfnNPTymma+435XTA1cX9975zf9+esLKx
i2G4CLYouHhwD8tV7+QK3QG4Wch8CbGBXtd+w/bHTIHDGfjn1Mjl+GRPU3kYTTk91N2ASZ9R15F8
iUzKOJc0HZsPfhVF/1aFnn7rJiOojrd/5eaPpHqJuhONTtKE18tChT5F1x/Tl6qxXEP/lJqlO9Y/
bg+yCpKphBFtOLKg/4v64utBqoBAZE5y54o15xMb8VgbqFv71VfZbopjFIS/0nx6zMs9HPoqkxTj
8hyrUC/F+7J4VlSIzxj0RPI17WuMiuxi1g7zkGm+G0t+4kWOjO3EUKP9kg3zp9tzXsWpf4Ry4FUR
awlo2+IOswqjVBKnSLy+hfIKgAWvUJQI9IM07hQbN74u+xzgC280SOTlSJnR9FaBQPUd14xpHFKj
I74RGqaFG/lZ9h79NTs5GoHddGeYJ20JfEIy1Z3i3MZGIrYDM8GEwUctn3A5wtS1GAh5Mlu6zGn0
YnUYIQDfuf1ZN4ehOgA0kSrLqn2bZZNiSA5WtRQ9KenPx1AtX5Qk38kyNoah1k7k82eQldFgRX4b
OmUYeBU3rn2aW7szMJzqB+U81UVi78SPm8MJtWP6/nRjliWqXMlGVZYGsOcYCbl13VjEybkFtTGX
3xzWcdaRizLoJvCOL8O6fIo7IwlxJpHD7l3SSq7Ra0QM+un2Oq2PHtZ4KEgQCFHnX2GfkctoAjVp
MjjP/wbGFwnlo17WXLk+qVYGdnjvEVsdN+bEHUaGAV6H2GFx3MKk6QolUBsyqH46AsH9GcfDndlV
j7UdvHWrI4lG5iTa0AKqsSy8RYTLedaF4FUrIyKwm6dvOYZo98Fg7u1DcTO+ihwYShPhFvE+81re
nIZkNbgAaK2HoO5lnM9g9ly1cVylSQ+lsRO8bg5GSxqpP3T6Vn2zoPAVPwrKmTb+P6Z+B0r1rKuR
61enzFJ2tuHqnRYTAy3EjQG7Y6VpYjZ2Z9VVnNyZZTycutCysFGijPnGXShGYQMKfQ92/LKylyZG
GkRhA/M+1D4ifH+yevkldoanOa98dyh7F9+QnZ2/OsuMCZ6GehBQPxppi0enSSV6L0qV34X9WDxV
SQSlQ/bT2uWn+ju34erqZyxCHVFQp7xN7P/6Yc0TeJeJDswPrrc+opM+NEeZDoWbD7X9vgr88KEM
9eBUYLbxq9aibM9vcHXM0aShuAZ6CH7OuiNTq35f1bS1rkUSOU+OHWsnNdT7L5B7w6NAkF9MO4cn
rtXj99tLu95AbBpxYTK4uDjFMvyVnrZmmplhLDzL84hiW4kp617jYH0ehDCcQJqAt6d6uvi6YWzD
bpI4D7Ve/QLP9j2SsufKao9DpByBpb+V0MW3pJgvxIs4FqsrrIl9yaGaFnulARQirj7Icvnmm4sh
hOwYGHAHtpyY8V8frQusLsk79BJSMztG8p1Vlmct/nx7ZdYHgDYLZTPg0pC7V3qECVl2kpfoa2bx
+Dyr4zs9NA7mlO480esbn+dZxNUip2IHLM5ZjoS+0gFzhRjmH+Xo/QBNOJxnt4t2KgebA0Gj5R4h
gEXJ6vVHm5u+6oJYD72gkj/oc3kNc9ulr3Uhzd+5gbc2NTohgkkl2ovLl8VSJr3S+qny1HD+gmbb
T6xygsPt5VmXKNjJ/GdCpCUqXmWjA4poMxnafD+U5Jw6hpLoscT1s4x2gqV/67rPqnUfG19uD7sx
NXg9DoOCdcWjdHFerdA0KINjFGAovhtyKeKHszOzjY1HCiPSPso8NDUXuxvhAK0KjFrkMrgrNO98
Cu0xD+bbJ0K1G5gmCq9iPq+3g4OzWzEiWe9psVLdg7EBvu5ob/ZJYpFAIINJZykoLi5G6QHtZ/pg
z14XzYdSlx/6KDmEZbCz4Tb2Nto4vPe8VjCEV3u79bW5lyrV6+shcWO9+Y6O3iHu7G+z3e10mjeW
hzUBh0hdkUdjCW3Cp2nM1T7JvKRsLJTapSwMjn2cZXSPxtH5/eZlgoglqmGY1q19VMtgKlD/kAyE
KbXq22g7PVIkpb5T2tnY1Tw/oGhlJArYC4u7QcEhbtTqKrkzlHp6maXBvEfaYs99ZmsU4QGJliyq
qKuXwU9zvyvppXmgSq6FUkQHBcXGndOzMQiIKbSSVKHTtGqs6HrRdqavSl7b+MOPHrJAelRsHOqP
txdmY8tRgYXNy1lF/m0Z0rZhOJRtyR0XBNFRz+p7y5oO/ugcCl3dmdLGjgNhLFJjWbhQLfP/3LeC
LrJmh7J82haHoRqm5xpDitOol9letLD2DQWZIljfnFreilVEAgqkyOtS0T0lSY273AmbEw1XE6mf
wD5pvhW7Ob/osQmRZNCsfDyGhFSY+wbhzrQ34hYakVCYhY/OukcwTkOYjiiGeXQhfspl8amU/cDF
M+XF6IG12kX2cntJt7aOqHfDFaQHumKgTlOkdWk/al6EUo0xlw+AY3aG2Ag0SexQrxSngFbj4qCp
Thdqc4HlS5GVDgAOSh4HoPj5x24w1WMptV+LrI0fm9b0dwLNrU1EoZiSrJjgqnjlT9ng6EkdeKOu
f4JmS6++PAL33on+tibITS8cBUXpchnKh3aJPaOqzxDMkHdvW629ZlJmX2pdQn9IntNLGNnaoU2i
PZ/3zZFFzImCtNBKEx/gr6AwiEa5Q2LI8PTUYWO+oM5z7JBCq1LdNYzpkOKmcnu/bF0BQtDSoP0o
RBsWD3VXmS3Sq63pNfgfNblmnkgS66OUOfUJFsC326NtLCDdQNqroru0Fj4dpzJA8h3JYLn0v1ZJ
++L4OIhMKnnDfxiIrgXqP+QL2Nm//pBmVusBXWMgBy3+nZOMZfR0svNi5wLdnA/lWshdgja0fLMN
bc6nts3o9re/29yTDRP5pD1b3o0jDRWOhiYVFaL4FYFMmjtHDtPkzjdHCKrRaChcIWX69e2f7I/Y
IY8o1J3lDW0mTm/rGPJ6aG+hjxmgXZBIrXxKcFi73h5qY5sbPAVApdCzX/etHC2Vkr7QbM+vlCi6
6/t6Hg7aVOnXoLAazBUaEkjumLGG8+XvOSz8KeG9ruQIbjHAN8AEkJeWBapYVvq0s0cKzhrONFjF
Yh//2EnDM4JyR9XIDl3eHSr9i9L0x6BRyQAmqFrKqey7k58pjwZ6DVnT7OylzZ8F54gCAqEsHlCL
ODO3815pKZLcwVme3tuxORWeU2e+5Tr55BvPqZYZ1Yta9fSnYqtF1HOmxXKOrOIf5HzR2rRarcTH
M8y657wo22+9ORqPEPWS6tFGGDD/9eZVFLwMFDKh1ECjXGR9+pxVEMOnUbiZ2Q/VIPfH2dGCY6BZ
eHliWX2ABJE/9M2bcRP0KMAuCPIZ3TKKm68Pd4OzWGYZTcDhTt1eS9wOgktnX+L466zvcVI3Th+V
ANZEuLFSqV+sSoRbUM5tZlx9LGiycjzPyV6Zag2mFRNi4bmr/lgnLsbQki4o6jyUPb+J0Hy9yDWI
b6dy1a58JKb9YbYmbltK92jV/ldz0p8Co9158zYCFejhMJC5mKmzLC8Zrch8rGD90QtrA38t892Y
zZ9G2XyQE+2u85t054Jec5GZ8x9NMSqpCN8tH55CDkbDGnPJA6GlekMdBlcUZfAno1oVtIS6pdOr
J31Uvic9jhrGHITvIMbZLuyZ+YgWT3Ugxu/f397TGxc6gASqTAKgIHr4r7fWOBRtGI81l2DduFr6
PpX8Q9qVb48KgaoJFxmuWr7DYpR0MnCiqpPobpJM2S1jx0TuVSqPXZUmaLYHwbEbpf8Q7L8aVEQC
f8UWg4E7eU2h46qn2qkbmp8JV1isJt9xr9y5yja+ooDicWLAMaurxkaiRLKVaoWOvzu6xfgsoE/E
Ac26mTtq1N/+cBEwiW1LVX5drGuNYS6UEsgdxk2Hkl69o5jHxNHOt7fGxkUgOnpUamidU7VbhL2K
NPrgjAf76mv1uW+iR4DcO+Wtre9G7k/EiRojkLDljSr3beKEhEc0NC/yLOcu2psYACF7eXsuG1Gf
KJrQkMXxYM1vtfuQR96JZq8tPs5+59p+iwhe6HIN7Yy0ca/QU4C4T8bAO7Es0fRxOVNdGOO7aBoV
D5xO78J5aS6CXJdGWARg6LfXwtsakzIKYZ9oa1Afer3Ty3oa2wqi9zUpnjEYsID8VFrjGkF6kKW9
y3tjzXiq2eRir69RbrSWnUCBkXc14/k3t1RzN5d+cintqP/w5kVzgDOBC+F/3BzLWyNGc7X3w/Ru
prL2VBdG5zpj9qJHePBpqf3x9mhiry2CJJBLsN544oVSymI0pYhnZS4D2StL6SgjOaNp1+zSJOcq
6Q8qUs31/PZzzIPAUJTDhZb44hXsjcia+MgGjE9p0N2wa/JHvC3DjwiWdG/2m+F0UUBGqwkewtq3
VKrLgKtonD1sU985Q39KE+U6mXsgmI2tyBVPx4ciDuycZYWl8UcDECREckOPledCmk13iGqEOqMu
pDMkyadeH/cUJ7e2pBB6wQZBwOuWN5Xmx0NY6RhkO/pLV55lRTrLvfL265Bm1/8NIq7Lv56TeezC
UaZt6DnxjybOj8Ww9+02p8G1jh6ICNWX326qUazKEzTeFaO9R8/qX0Xu3Vx9s5Q8O4FklJSbrQA2
ZrHtKkdNJyvrVM8Yg+q+yHUH2mvpfMyMor/cPlMbTwi1NpgUOHHDPFiWXYc8UP22qkfPntJjQRsD
65OdS2LrozELUTTcIronsxGEJfrSniMVKPxMF6PM/q0ha+/c65vjIAkLnEboRC1bPs5g5ylmgs41
aDuXbj94mjuS4ePtD7Y1CvhGaj0C/sEV+3qTVZnfFREB5BW1katv1M9OKB2C/9LAhBRLJmoCuSOn
WGyB2upLDNI7KlpW3V7kMmqujRWPP29PZqMqCX5AICLoLvLwLofBJxm1JxQcroVfwdKA0x3LPwO7
P/upWzbVp1hKH41M/qeZJJS8tX9vD7/efICVcVvjcgVyvqoMjmniZLKahXcB9pLN0exza3zKNTnI
39xcYCC8tUWNnLLpEmJZ9ECkCq0CF4R4++iE7+uIfBBi5O35rPeGGIYGHcgyOu7LLH5GzN4Zh0Dz
ilI9Rll7bppvZTDv5EXrSIlRyPvQn92iqwYFcMCmQJ0pkRJY50mNlvt4cCycO9LU+PH2KREmwV2B
HbuGf44t7fsE6bE7pcbo2UWkiy+XTg0yn+VQdG9vbKESQ+kfJRqwkStYeTjGzUj6HHj5qBX4ME/x
1U/V8VJqUB9uz2zrM4JMoCJPuxvbukVIZs1xmiUFXLXWac5a4c34DyV+Q89z54rdGsigIkekKYo8
qxC6DXjzFfxW8sZTsxfNBCQffw/1fGcc8YNfh0dCKohwhECFavQyxozHaohi3Qjuhmbs7pQZiKhW
yBQ2Z/mU1/mvcPb3NKs3UmY2h5DEcDDc4v0QJ+KvJ7dpOx+a3xh4wZy9s+vxEBKKBSjtu2Ope7PR
naQg/drwQs5DdLXN9k4qnVMe5OdUV3fOxdb8CWyo4IEyZEUXv0WqIhLcBgep2peyi1IMyUMlvN5t
pZIOdSpX5zprpfe3d9HWkQdjwF7lk3ONLVKwLgt6O540QNp4oib9cLJNgMXj3ty29hCvgCwitw3L
41keQ13SUTcxp+96/WPQv1Q1pKZ0T/ltczq6QMyQpKw7vkmllSMIkOjOQbO1cJt8sutDkE7++6gZ
lXnnxd4AGwANslDwFVZEvAGLV64Zx9GuYkPzetp9Nq5pTftFHasa+wSs2u+jXpOr3sXSYzYe0ggp
6qPfoKN7ypwUNbrbK7n1GAnwC9xcXHxWsX5hdpgqBGhrSIp2pyBEKBfqznO7MQQmXfBxwVZCPlze
BKmdpWqdJcmdXlkFBe1idD5LY6F+fvNMsPmGIWHDjlgL7pSVYWRtlkZ3SjtK51mbio8AO/eEZTe2
JE82jBxx4MTT+vro46Tr5F2jxp5VfpSzX2X1RSrus36vXbk5DO1KcGwszqoyLleI10zsfk/qk/4f
LeaKOwYk7eHBrHwzcW30tP3T2z8g8hN8PJ4gArDF1NqOYNg3SSSiuro2hn/fondxe4iNgwZ7X3w4
IcJH2eP116sidZ4GPwI2lH4oHBSmohDMw7fbg/wBGCyeBHTPKQbAiQQEvsxXBtjmip5O6R1nN7lC
vyxOYxrGZ3rvH2Ec45qq1tNxkCD0F8IKZ0rk+ZMid9VnbdS+6Qm139u/aOsE8EZRCuHYC1XO19PO
bDWmkiVjKeKjZukWyPMlx7GrrJ2Zb41D91Bos5G8r5CxpWX4SG4VuQeY5DJVzrGKp52bf2tjmgRG
xObktGQDr6eS2LGNbobUeo2dnTskwYt/5dS/jNKH259sa6eIliGrKPRJls8a1oVJgNkxigiqfPQL
FqkNT2A7j7eH2fpi9FzZ9cK0dcUTKMaGwzdOMD+jyIuj/H+EfceS5Lqy5BfRjFpsKVKXlt0bWLUC
BSQBAiS//nnd1Zu5ZjObs+pTlZUkEBEeLtAPVef/96/4bxN1wA348Zg0vm1B/gtgp9TT2a26vwR9
CM2DWqQZO/hKxU9SZ+YXmgl+75eq17V0ZcQPaur5AIMjB5NfGIMmJ6iVE3EkkUygEAEY+dkXI5kQ
0RQv0xHGS/2D353/pzef/vHcCVUHviwRWp6bnQIySpJ7JJTq53IK7d3oEANFk1msHWoTz1pIXDEF
bcnsq3rM3AKzaJjrbF9z7kPazak0ZbOSGT8Jc3j4K0cWIRKMyi0qEA3V875eQdMxdTAhi6SOMgcS
ydwXfmrmIlf3GIR6+JnmBJmidOHsVvli2SCCTqOxGy04GOCNj/BQTx0abYDx9JEUPnzFttEcWbSZ
uQ7wJcDLMGCc1X2KNNEmTUdYEWAZo01T6BkqVhM68rbzJXu2sPeCzbbcxqSWiwtUrQIWA0pwW/lp
S97fFWxObctozsGxqSqF1aOQEf//nHkIuP5znf1fF9H/evJwK/o/D0sPgrrK1rE604S5x4L74Ied
47KVcf6Wh/o4RKo8QCMfv06Jv1Uh8gfHjKhzEI8kbNYhSQ/224XVJ2KvQZ82lzC3rFss/XTl4mAQ
4r5IOP8rN/nux6G1NLwrp+KGpCZTR2SBZA7tzDaW4Pxp1pVM3Qci9Zicom+n2TU9mC3Bt16SL18k
v4Ns/TDzhsDsgZgWg2WruX0vA2PARXJXBwvoeo/Cjx3UoW5dE1v31n6SIF+aJd+/FuNpE8v4ebO7
bZEmVeG9KZIDseCZ0f9IS+HKf4WLwr+N2tsYbfPFjxuUQGOFQJaBVM2Qhogj6w+Mx/JQ9RkDsZ9G
dYA5vMzcXZ+ZY4kgrFmLh7EChWlxoospZsF4k7/4INUr5oRnMlTIk82NfC2Zy+uFa/Yr9gi55Lzb
tvAG+tPU5hUcDoMgnO9BzLVnmev53SlEmgSryn55Jf15jp1fa5DXzQO1ys8IJpDmGo7DcBv61F7p
kBgwlkjO9wZ2mzBtsCaZttrKIPwxlKl98HFh/tJ5WcJawE5bgN6EL6fBWMFlXflV0NrOYd4uCPZ+
meIluIlAIVY0HLbwKe833YJftXd6ifNHm1T+KhcyPYU9d01uNHbMgTP4HGWgP53JVbOM0p+qUoDq
ufdj61jm2qAvQ+SmVR5qk8TkMNolyJXD0q+D395+F29EvpHAhc1eKN/XbluLAyFFvIKa1Se3tOhV
J7x0P+XshvdlXUIIxnKhG81Cd4gIiUEvTlxTACY+hTCuubLs+5mZbWz3QSe1J1P+IMweY4+X2Ass
zMtLITL57GQYHRCWAG8YZwPT6bD0l3Vn4R8Gc7sTJvPpZYk0TPTypYCre+g7wahq5onpB1Zla7tG
G15XW83ITmPL3jijg4cZIdktqn7WjgZb8B336ZnF2XIGsuQfK9fD4Tl3ens2MBJS0Lba4rlUydR5
M/MHEiS4EWwk/IOBR9t5Wrl5S5ja4zYjHK1BMW0yuHPgsyUX6wtZIOcN3FC4MApe5ywfwWlDbkM7
hzFEBjyLHphLpWxheDPAoCy0++NIIUR7tZHKwlryyXeYWPvO0pgdda6rO2DGyUFMeV5z/E8Nnhje
AdCDbgLZJuoAVVm+N3kijQQAQib4jRA3fIaS0OxcjNOim1RkAv46pZty2OWRit1SYOq0AyQGcC0M
zJfI3fiisRxxNYc8TSHLAinXzRQGTOK5ESSY9rHZCYxQlDxHcwlew9IrRHvCqDHDzi2BA9++ynJ7
VJTrl2Snhb8DnJAjjQQFO/ojxR6LUwmAOrnD0wDCBRJJRhWWFxsd7HNGxtHupKbU4hVa8+Cx2qbs
shMKdhe8GqHYS4aeQATq8/4pYiSCFZMofDsmZtmPO4xgMeJXE/2cKfy1yj4Stg0mXz30UEI0vSXz
m6rgghXv8tEvU/WM8ck0OUSH512A3FZvHKXI4946gFeBSgN7DXND+mTxFLl9g/MrR7qWKYuGja5o
CTwTr1b7HyvCIP5CG4qj3ktOj/j5WJAUE+eI6VAUJjF+AzM5G5U9JH28NGCpDT/gB27uywh3BiIi
bPRAezl+SLbAPxdYDH2yZbG0vCjXVtmq/xEufXqSaRrUK9gVr5xu/YdfZNhtU0WWJnNatWaQcP5N
iPjrMDleA+i272yeyakZfRa+Ex0kdzjOrqvS3l7CtURJRWjlgQYDbYbYS7w5fnVItRuH9M4zlOpp
22A0W4VkaIYiFBfgvPN5sGX4F3CZuuZIazwXCY51KycfPgRwcL7IGcu3mml886ObzEV7R+8qGvtj
rlP2MODDFQ2KNUedIM5+bWvMTwF0n/eOhfEVcQq6nRwWIwJI1I0y3/+zkhXXYSzLHym8QM4jQoNg
ilglR4QCZE86z8jPdK2yi3RbUAt+izlCS7st2cKiNaH3FEqOOYQYrV+OyxbotmLZjElbVUdtI/oq
cYhrRhZ2wGOZTkJF/gmRvvFlso4jDnIXUbPlPP0iGYeR3IaGqh5kOaGs4umfbVjq1wzl4X3jdOhA
oorvQdKbfswsmVXHhMv/huiIkBZTgN66Gkt53SOjcweffIxtPYaG43iujhwSm0UXGjmwiwIELPJB
rHeI0NF1wUt6P4jZ/6tQoWoz5+ZAhjU65hxFO474gLtdeDjZYHH4C9B/dt7hY3IoMh/jiE2jPGQq
K08hYudxM/WKXd1URhepJLyWVIKtB3f6XOYs/UCgEXmRIWxO67iflxNOQ3oXyGS7h7waabDI+br1
M48+qI5lN8ewZU32sLzB3NHaLlb5asCRhoMKm0d5q7AsuhbSVWjE1rDErR3wLl5h7l7bTI/HZDfJ
AfBk0q69oHej1UgOxQfEZnjaULXcfo/z6M8F3AF/UtSmB4jvdQNYlj2UwS6OZbIN94WtwGYAXYac
NoX4Li1HdxSRWa9LHONao/umL/tuwaUnaq1eOItgLRVRnpt6jAoWopl27IC01v00JCI7xvisCehv
pDgj3meU6LCBYbYRQU+LBzkMQ4fVKNZgPvO+icfvk5NMERxX4UY6I2fID+LRwv+uCYdkesnQnviW
Ii30YTE9wkfdKsg5RuL0BydQJF/D1SHNIxwLJMIOsZBfLhROnYJVhMjnDRJEaSI7dau57H1SE7NE
x5JGY3Jcdeof4dmWNtRoj+4hRMZhj3JTkalvi0iSR1h0E/uvAu3jXY9j+YqCSn6pbUuya17Eij4h
f0DJU7rYFQbIvYj/hDKXa71YVwUPfoNZ/h+Q0MfsxgePy4wyhLo2mylw98Cbl5UtHlqs6mmM97GB
eFYg4LQI/QE3zXSvSjwcqLr7XsCwIZ/5YQ03dGZWQR1QM0TpyEZ9G4J1aPTGd0wTNOhwwYe200M0
fpURk/Qa5xvxoOZ4SRtLyPYnk3p1nR5jFL5oHvo/ctvFuwsNjD3iVOLOQmWb35WJZPRgnOnNGcS8
uT8tTLP8boozDQAFuMEvHI4gPPu1DHA5RrzEsimCcxOYTAwobpHPORq/ahLiHWNNBKBCIrut5dXC
f9Bw3txDOsNpt03mrYybYR3XL0TjXe0WZ+s3tYGPXa9geHkY0AFmdTyOeXiZvzOBOJu+pxlGYeN0
RGuFN6SyJdqRGswavx6qWW3pDW+E8XUfTKW52wFJ+vOGSrPXFgibO8xrIcVjTuBSAOahxZio4CSW
w6Fik+m1DIMQTMrQII6sZBFBvKcA6omcae6XpmDAbes4wTxXB5roL+UYkq12EaurrcCzvo0C2b+n
fWb7DKLrNv4aArGQLhbLiq867/8klCbVc98PHGAer6afG8K5cM0wgfkgJ+AKdsNM9/eKw3AM36WH
w+e0cb0g/3fvYWs4rtlpIDJvCJXhJSwMmJ8a5JUHPqX8b4lu56oFzboxojv8/xN+lFmyniid83sk
x0V1oYr+3ibrwxgFOJPWHHg4XLhQ/8zqfiSRHmvI/n8PmQtqGBw+AA//yoMEPRNibZoAvhHdmoVr
67lEiEG/zHgNmeuGVNMapE7RCLp8wun+b5+o+3ijv7J+RsGkQFVkutB6xp9TBwQZdo6xG4pjgt8X
V22KAvEwxwjChdj6PjAgiXNa3DAD7t3uSIvUtntkxpcdqCJJm3rctmFor8JHP4veVKjagWmyeLmU
DOTlSk0P8Jd2R7OXFwLU88WVezOu+IdQxDPYAAZY+POXYC4JTP/VWsfFVEBrsDyqqHhA2OxJMREf
t/mb2j2oM6auX5XKMDtE0zPV9mse9Y73ArdHIIPpEmvYB+T0nybON2Qkv4kM5SEKABLIUb/BRuhl
x16piyU5izD6DTwSxKgofEXm9KsR+qmke4ZMtoK1QT4k9ZJU90MQrWjLZ9zR1SSPWHDxTjid4a83
uIwB4x0ZgeLei+2P19uDtjlKnYCnoYmzB4e8qCYWoBgqWDodrKCw2OkHFER0/J5sD3kKQqRU4Udp
FcQskv+c6bd+M4GsmEzqzMLtNgXmKTFJXpMYTtpc8axO+JY/g4ywnFJVvDGMG02QsukuX/I/dNbm
MJFiPyEUbkHfPf1YXaQ+lcBUXOdrgeMb5ow+JZbDSnlCJOpoYR1OR5cc4dUtbpqhrEgpeNrGs6Yf
AjktF1r1pJ2rIQhr13P/PkU8bnYk0R2LJco/9nGLbxpejMfK82xqhjlGtd9dfq/Rd0CnNQfhNRYC
pjcwBb7AJHXGokIl6kiDaTlCOr58UYjJGuy21wfvMugx9oS0SpTsziwlBohBTh3IjsHjPoPpontR
NHsW4g0AdmVfRRUF2GeJDKiCSC4GqYX3y7L4BistMjVQVM+/JAyyMcmbYK81zLVEHQmjXwdpzFYr
t5E/IeIkZZuk/VTnLme/DeamTqa7gDXXqjsysLHjZobCB4z2NmSuOlgg2U8g5izdShl5AiKSv+Tr
LB4IGV6ZGFAz2LPeV6RNLIs4GYiWfkcDna9+ScTf3sGZMSqX+bbLOXgARdi0LA3IZwYs+8CqXWDU
hPMegqyqU5/PCTIyJjikx9ERGoz0bAKcwRFOBXVCyqhJ0DPUWey/XRsRmuT0bwL3nMYP4S2Lh0cK
9n+3hfKvHZet41H+K592FDsc4Wz6oxJMUVEiYZkpbF2V3Nfban4FK5K2Vy5qLH/vZ1io0yn6DFlW
1qEqJcCP5M8myqUeWfEheO7aIXVBE/XzW6LgYmajLa9XM7wmnLtW6LgA4Lb3R7bqm+ayIzESE0tv
35Y8voFYeqVzfxQpv5t4/l4ikklxqnDrILuaRMVHVq26CXaGkpYhEk4UGO6j4Bnn/26NS4CKu/gC
opLXtJ9gQO0oYqG3po9mdQqrmbXgMwFS3NnclDwEtsYD3/kCk9lO8+DJeKTduX7nHeY9DBDApDgs
L+p8WTQc5XeYZpamKQf9oYINX3wPhzZTwvmL6D6rZcCuEizCbtgX16yer60M+Qyjgt63+xRL3N/p
BpxCv7nKtkTT5D3pK3xoDMz1EOW2oxwENauL5Eby8jGSS1pXsfuR8SlGfxgh6pHoFBLYZRm2mwfA
9kzWZLzFema/gAWxF2i0e4CRzNRy7tNnk+W4TTbQanY60jPkuvshW/LtNlfVxxpl75X9jirrWVDb
nf5Y0J/h2osTTJWYAzLrHic4atW8wuuH2EPQpqZ9vbDc7ydXpkrUCMAAhLrTNTiijIxwGN6Lu0Jg
TxYBfnlDcgB953EfwEUyRz2f5uIFVsvlfTnAmhh9rU2RDQI5wge2hQB4YhNdxfyxheQYrHQ8wNmm
R0VAYrRTuetKNSU18ODntSj/9dmU1Zjdp9d40xKKZ4As1KE89Hs61Ir1sDL7rrYkYChWq8tP6coR
VUAlzEP5PtU6FO89Qkfn0v8hm4E3fwqafFQ8Tfiwj8yW4A7iuF5XSvDx562ZSmTNl0Med7QvMKT2
yT+UvV+BFTuKAtovNgN2KmHwAZHVPoJ5W/5Nt/ie5NK2RbCM92pkC+BA5NxH8/xVeIptigmO+BTI
N1jc3JqgwNP17m/YB68eyHxrGfJG02VI65VFH8NaljXslvPjot14GmhkOki9FAzQXd7A9wg+ky7o
JBmzJonI3OaIZzhQPdFuC6KtLSr/rjIlsZKltk28e+vBKARcoSC60NVPxgreRM4hdBLTZQ1/PXHw
MCtpSzo8AQB/mNflGiEWuhnC+DPBUNEtFB7T+RQlTQo9Xx0I72+K0qnJhTdX5Fu6Oq7U0lTz8JiI
PGnZqu4kpLddxpOnAPbbTRmT5yIh+yubJ/0eZ0Z3MNRl8Iqj6FZC9kyDZUYrNP4iiXjNHcJUZU+/
I+6R4mTyLWp3krxGAfoLELy+KyW7TGv4b8mQTAknb0dT1QbKfGKZkDW4jFk90v0D7RTA6bn4GG38
vlclKreSjwLoQS2ttr8hDO2bqdoAQmQlRvx0Bsuz/CxS9Rs10TSAe/pmjtSfFHNBrW0x3fuxHI9V
yJ7wNqLOLoI2XmU/9j2CF3DuUWujBK7xezmcMHLMNZ1RjpERK+oAbksNvDsXBF2Yl2hb6UPlllu/
Bw/FiGnbMvuCf8MA24afWlYoFAP5XYnkgHq41qDXnSrGcXSQrj54QBOAc+QkZJMOBtd5TAWWJIDp
54mMTTUa0hbW3RBOgpSvJUEOQQmVYC/hsb6902Xnt6wipkM4m+j61dub39OkHon6YbFDbkpD4pYx
jPlYcRyXSK7dYAGkywGwdG+iP/mSZm0/92/eq+0iMBQ3VR8jXjQz8yP4hEvryD43et2GGn3c2z6g
o8ftaRufgvmBEKgF7QUEDbgTgNxlsmonxBedaQ8xFQTaY1s4lJcFMsAmAMGzUS63/2TEsi62+rha
zMdbL35A1RR2u47Rtmj/JXO2dCWYpgn24I0Ei64ZmAck6djWyRlqWrIjtyXFc2fUijopgOVhZx+0
xqcGuL6n1zmYRRP5iSLOsgKLMAeybrBxr9UUjq3gySXe8EamKeP3ptjWZtjS9VhptrSbCeVlGJxo
tm172wscfwC9c635mB03WQJ6o27FvStso2EVf1Yl4lz0PNyWvopxFUAaRRAreYqIidpiiufGcUyu
fcCvULObNtDRfEArnR+hU3xEHA3Kxp73eG54RcIxUlcaReZsnF0uNgZ+pgJw6wJSlIfYoSHa++ht
FySsU6U/Mbxjj5cv+MXO8uPG5h3oMeigiS59gxUrsBo9qZ8Ib8YKw69TX9VqL/AXTm5/YnzVBxUX
/c1iIQdYwpaXKBPQnCEGarwPqpkeo3is/qCAbqehYPF5dSI9VKTan6A3ELCT5iNtqi2ktRlj9lAF
AWN1UCz0vCFV/QiHq+nMZmoAeKWmvMRzXl7x/g1PQs7yTkETeoUUKXqpgO19W2HsTbylQEMzBfP2
TWxxF8ppPusAL5zoJ7rj1snkbWBSdHzKl7sctBVkpPIQQu9pwovYKIVgxbTP9ZUjhryjas6x3tDJ
HyEziE/DnKDsoGzbL0/gGZvPMr8Wu0zuEt73x5xE9FORrbjb4MCsGoAhcbckjHcKt20bUy9+iMGZ
ZkyA1488VscR3tyPBCLDBjeSg2uZ1F3BmH7uoUg9+X2QV/iLoHPTiR8fiYHRTK3dri5Q03zPs0qa
R7tU/JDkumiESCKMrWPxmMKNs12nkXRon8fWiKA4Wc/y27ImaesUrhOaDuNpBDjwQtnU/8yR88tr
bra1qxRn994bfeNY/D6iG+lTbE0jChcDQLEXVmK1Xi7V8oHYgf5aGZujVeg3+5AE23hgclwOdO3j
hk8Ju86Ro52IMTWUW+GhNuS2CZjbOguXxZvbhT8Zo8ovCuTzGLBIXOdqDk4FEEW0HkB8bqaP90uJ
WC6HMGL48a2iD3ztEHp9RuqgbbUJlnaIrGzzUCxvQZoAa9L7chqVq45idOLM4Gjed0gDWp6wUuVP
+25SQFmeoIOt9mOR7vv9mK3Fo+LG/4n0vj1NAaDmyWHhuRg+octUU/qUkWA8WMmHZz9BNswRQ/sL
eyhyURgmjiFoMYdiLPvfFF3AaXc6fS56tMEjHCY+gwHUYWLVdJ7NKuFw2Gfvft9mDPn/iayL0Tf3
Ud9j96YDGIatFWkKEC8PFGTJt0z56QnvSHly31FO/aorQMRgXI1Agpo0iMPfAgPu85hMO161AX7D
RaxfGeiKTaWG8rh7PTyW+SKOyZouj1sc9w/fYSQPjkQzrxHkaf44benBDy5usi3D6YP7fQv0dMFX
1YdXHSAzvMTK+BrCUBZW6XOMGpdXpngAdcT/IFz4yxKXrlUj6MrKTpLjg7roIVmX8aEqJgucedkz
mHnhfkbrs5z8shbPBcSnL3qLxp/IhR3uBGeAA7QGnrIXWTMMBTlrbMHPMKYC/mUkjkWNaqhYnRuP
H+zJ+pshXXKAJNDmgHOq/s73Q3HBTDD89DNDOalAI1jnGDDZRO07MuL1s1yM69Cp2cNGcPUWm03u
AR7SD46acD+BDITDvsrlbKOYfZA5C39GnosfIAMEUW3SfD7DXjC51zJ2F6ztx98Cze4nNpoCYNtk
7qDDJy0mH/M+kWw9jumsP/PAzRgwi/UbzKH4OVMS9xzE7iG+g9iwfOPCqAOogPmPbA5RNc0Ctv6F
wxdzOQsRDgzBO5mG2Rti41W7uQhoZxmRbPlUZsmqo4OzGDBfOKz92xR8/oWMkfE97FVDTHo00aSD
oyw9Fa+7Jtt8FINHa42BmoS3ldCBtWqxBpNSRFbsAuhU2uI8mAp++MMYC9WROdcvyicFILMKuphv
lUqwXxEzT8Dt6Bfxc5rXHANqGIUoj1HsVQsLIfypJCB9gQ/rh62eoiUzNRc98nbQBWW6zgfo905q
AcEE+1nBMasUs+CYJcNYH8mqHFKvBA+yS+775Gk3JZZMmR0T187aKXw8+MfkjbNFJd4AoE2sq+i2
L+derRsO2cpC36BNUGGXA8WD1z0cP/MuEgWLblL22ZOJAlvWVCwp3Dd9vw/XibDU3AU9ofyEJOgo
PmD4sg5o2zDeL1gIfEVwfE3rnGpQWtAUwB4d2e7+cUYpzLAf91p3IxrRqsVatfoYejZX/8zipgHW
3GW6X3QE8/NuUEscnoooAHgBnM7FaKqpyhtZBPt2lHLMy2aE5/yXwIznn+SWja8Su98LkCzU/4Ju
P5HV3o9NETrsSde5t+zEFkKwtAs09rUgomURNhiDprcdvIa8dq4UQ2dkBumlLnDvtGElfNgFW4p+
VdiVkBOdxjJt4NpVbOd4Q6v+kQoxyqSeuJLRkQeL1I9Ew+P0gCdVrG99tDKAMhM8L25BjO/uErt4
nWuYFE5Dkxl82QetpvnXVmW2PEaEx1jBJ3uaw4EEaHEndg/t35ZGwdRWUDt8LnSdoQ0twfeBJLBH
mGi1EYz1aWqz7QhfAMaaeELrfCmwEpSN4VGs0MNYou5CsOQ/AG3R94BWWtUWShR6rNZ8Ftje7DiC
Ucyna0K9oneoX8lvhw4RMJr3OfhOA7xoWgluUtQK7PP5pSKIMr+AFQkMGNSsgf0akxW8LNzVmJGR
GwMO1cHRJPT3yMvKPucRv7WTtvTDC3KQMizxS+VtYwA080O0i/Vjpg4tacjyGZKBQS8O/R3WYN0C
h2IFnG0Oh8Pcb4TDcSDIt8MeaBAGPPLv9hpgEU9PJrcS5IU8mBhWtRDUnzRcKPQ1QuaePbIiSYPD
AkamAn7IeHQosUGbu90TWd7CBZuTxow4bbcebUCM+U4rbFJSiCYO4ADu5DHc7DKcSyuU6XaQ3iaM
WlnJr3pCAojYoI+7YeGGFiUY8x1JRKD5udeF9Iq/YK+xJjcxsJC3bIdypvNxrKNjsGeTR6OIII5m
DRAeczJrnP0sQh2Vb4yktDp4TOzmhDIj0is04KiHO5KXwwv64xh9agVgquZ9CrecwC683jYZIVix
93R47qt8LmqO9nu8gZbBMbuMEV/vt7Kn+UkQraJ7Z0fBIK5JTd9iRM/jeij3Mj8ndpXbcZ4XHR+m
0cENJAApHj+/dAFuURAoRU2HIN7qWCs4BQ08D8bXSUfqza98e87jCSvy7wXGB8Tj8XoPOlchX2WU
UVv7KSNzk6p5H953u6FPhFOVYS23/Vwc4oxgy4fyMGJu5CX+m1ZLuF8YHRnWrRJVvy50MaEiYLz5
F69ITTxW2GVM3Yagmuww73HJGqTqwibfhtX30KmLkXc9mQRYUyQrMewPo/XHgk/atPNaFViU44QH
rRyYfR+jxRaNmwtWYlSN3XoeosFVHVLvA1hNJ7b/zu8guHCmQefbrxx5RlCEpKKy0auOhwh2dGUP
ar+vhUEX/nMa94j/81vsMW8iVRIJTnbzPxe5f1utaI4rPtwkxnUSDgUGAiia9oPlFTLzsJ+ep8No
w3g5oZkGEb30anqvdlw8lyKKgJVCkcf6Y9DTfXkFerUlJ6BliBkJepelJ99HbPmxYoHoGzWAxbRt
ZPtZcQM6B9ZVK3mc4ewIXNdxXdzP07JW8o1OIagYNd4KVNgBHgIT2FiNiPEM8kblG3bVdV8wECDT
NSiCRo9afakKb1DDtAgkBis6iWZWtvzs4V2QdsnCy7CG1g6VWIbpCrfNNUEzLtYKaPU655s7JZml
V64jOxyyKZTsBXQTwHl21ROiJON1cW/JWqhPDEhhhMVbNeYWkDDAetALvLchCmmcDZ4esi3ZNfg6
GgiSUixQ3SRKArPb1Al7dsgPVQ7qJD4EnYIN63KaOHFzl69ks8dCxpgAqj2F/XUokZLTQtsym0b3
407+TJig0mZhRT69oIfIo47OrIjfRJjr4YTiBvxrKb2mphlgahr8D0fn0RytkgXRX0QE3mwxbdUt
bzeEpO+JwlO4An79nJ7NLCbezJNaDXUr82ReJ3JKl5Mk0oqxJL/Ky8r9dIF20tgJNDBMBQ61/RNV
ELQHzayxlNLF6KdT7kyIkCjcq5X4PaM/fIviz50v41jGY4t5vbMWM0sfAWuc4qRJUb/DQRURkIte
JpMr3C0MnIkHVuq0ByWuFmwtEkg6pnh10r9poryA3P3MsrTgV/P1Wt55fc9J7/gDtQcs82Bco7C+
BfYzctM4eixO90IfmlWNYa2sufivZxxw4LOkPl77AK3omZyRL6OBzQK0NNJxkiZVPrR5gn1vFpEs
XdyVerAzaz+YBLT/2ZqlAVVOLlROCSwHenESlkLFIRCRpfdW06kmBkdhGPO8eWUoroKseHKzNUj/
42Vmuz8lzvMF614kndVu4kRC1s5ONd1faUiLGahTyEIp2/mq5LS+9wvn93HcJvrNMJm29a5a8tsq
JDZJybAxxOztkELRIPkou7OScwMmibidJYRv+5qrF2LYZzAHsk5Ka3PzR186LGVjT+jYRPyRbYML
tdAMDRHbXvv/Bof/D0yPfjQi3LBhuqusgX1Uaiy0HuWZbxWtszobAgMOM/289cXonvOhzo2TqK3e
Sgom8i8gOkZV/giavKkDuNkF+WU/7MepG44EFXSEskw2c2i3yHnHVk+Hf1lbiTqZfM43QGRtfOFl
ElgHXBSbamZwtPoznUFUDnzabBbIss36oXCwqGPW5C7jYRV6te4mBmz9ZDMmo+fYjlY6L12zof5T
KLFm16IRSrIGc5i1U00kablukiGNe1Jf9pyAnfKfS+xkFWWsDf5xaLMnaw1Woz9KTyu1SHMrxj23
cHhy+HetbWKKvC12uZTrP7Mfs45PqwAwZzHXuiyUbpk50piwB1CgouViE0KqN+j2uWOomPoMd0u4
U8BAMlBnWURxnckqpGXOPOrlsxx5j1XBpL2YKJwTskfWP66ro7FyF7ful+kXCLeRWe8ldPRwWwkc
vdciFrQWsEhyXdK7AcnE3Bm9xwtomcdGOzeWI1hft6ZTsFd6pd6AYyzU0ZEG9kgVkIFxFqTVdqSQ
rhtaQg5zaiaNy87w2EQ3v8zZWKbx7KXmcgF/sTy6kwRWRcHmyDGxRs+k60VNkxYta+vVicq8xQpZ
EwabKBnjinNb8TKNeifIvXtcyq7aicnoSpQV1newqqN0WOsymtcF4IeN1343/ZhmP9uRHLIyIMAC
fhIZbso6xWZYgBDzgCkyMqji6xKmDERmrJTZiPjLsAR89WS9fjWFkPxgU0uZUcXuUHNvOP0oomxB
ewUqD6o/nGAukjLLt/e0hkuLzUFf5Ikv1KjHrj0tLFSYzFVFxdy1elSv47gkRUondZy5Uy8iLl+T
HyscpPVfVpMz/QOdNZsfUxNrhXRcj3P/6Nl1yw9e2gu7GYOtX40Lt34ot7bk03+y5ORBDgygjYw9
rFjYFaJBbKr51ft9OwLoYvYtSwrJ6jzzdA7z9wwVzHJCRLQpsc2p5bxrNjkci2Jup1PZsxSFeTEt
5MkuA1PbgQqx3bp0zOKTzmWviYvAo8tFAzX6XeEYBX91U3Pv3KEzc0C4ZeXtxmp3a8+LRKQhEmWT
7tggo/Vxbi65fy7KIYBCmJrefm1TtkEA+1nL2+YMY/21br0uuI9tOWqUTkfmmbNpdJLaFd53V2Ys
cg/7yQ5gerjf11kVlkCEcs9nhE3jUA44szu6HfvzNIAyPQbKRnNjYtmMyzRRN3Rg9QLkmMF1AEsn
R8daEn/K7CDevG1cHmdD17Z4W4Sx/fZ2OrKBczK17jHF2Kz3W1FMEhxpnPF8zFZDOSIcyELB3aCh
CL9W2BbbZz6a6WepB9mHPs/5I+IY3ngl0BkgUQaG3GIih0cpucO2Q3ehBGhvdaPGGpqiaO57dlqD
h+lVO4Sjrc0Psz3nDk85kqWhr7KLOmUuXaQ145jvl8XptwdWh/HyMgpb4r/zlAzhtGWW9iBMpwse
V0MfG5TseoC2ncg+JEJng+quY6P4dvCFyusvttd1v4HUga16OIjgBCSW289seRjRh2SDkpF1RgbT
oG+W0H974ILgMOSZibi5dV6971Q3ib++7Tn79rPyM1TyAvu6+EV/cL4xKOSRBTf1wdEmIy6lbcSC
YvUptE0pdrU94hSseXa3Vu3fyHq+w9yb4gk1vt3PEKI7YXtT0mkOfFZbps+WJYHKZWGgXU/rIWXU
PtbYXteepNYOFs1NUB00yt3mDLuq6hp28ek6jKM2jTiSpjwNvCMoW8vZPKLBS4eE7OQDmV/E+kF6
f1qg11GrDBVpyAdxU0x6xHqD4DxrSORL2zqXjrLlP1czjUj2OoD9RNn63jKh8GB+TBUvFpyYalDc
y7RzY+RZ6/u2f+dU2JDSobGt6aEbFYXwigHn7MiKSEqjkMraQS+uSLHvNQ7myVtrvg0kJuyzo4Mi
4VzZ5n7qG4Pjsgnkf6zYTZOyqEA0RNmPKqSVhB6hpnMuXp65QehUU/O5TUIlbTDZd8ZUjefV77qY
02O+DAziAsL3phsMDDsRpNEcU54x0Ohu23Vo53b5bmn6cOdxi8WLa6b1ZzBr91kumrZr2tw+GLVA
moDJVndbvaHH94v25fa2f6WH3EMulmasm7l5Zcet3LGtO4XybygoUX177rvmVqrrrQkey3hB1rJ3
tk+R+Abugu28DkuSBmMVF6s+PPqbt854ZQIWqy3wdfWVC4wym2Qys+mscT3h32dpNwXeiwNj7HBP
l4ob6BwwtDlmGAhezpa+xmae/tm6nkerKUFWOLE+/WUgAmVm4ge0RUsy1M+kLOtqVwJTALR32cFa
WBqkcz04dGlg7gWk2HmiVzas3dH8nlea1OrAaGLZe+bBzTT/QGVACuJU3L7vXhX6jo8R1RgqoQmN
hLFXH+YKWDTt1qu1dlo4GBn9Y/X2o2nmezmol6DviaYFuz5oxyNfp+fAE/Fce4dW35KicU5FPf7X
VeOTqNzDLNd3ptyzUw9XFN/dHPjfsnI+ck1Q6dN7+2LgzqarU8oUznv04I1Zzp/+hoThjEburI6O
mN7XrBhDM+u3kCLnc5XylLDBTfI7UP+62fKdosZPlXVfsOM96bw6/6pdU2ALKm56s/XZ6wFj+NDc
YeNZUY+rwzjwbaZZMs7NE/PvFBWkK0LeJJTeifl1bhebHJn/xnrSC187I2Z3wc6Yuv8aRE4UOYZR
kKFWmRGyxAsRl7sJZrT1u0dugCer6J7IrWGi5SOqVHYoM+53ZkddoFmBWAukFVIF6YPTdzzxWg55
7uyXzuXnLgP0juqdLEFk4JnnqXkgbHCae9II2/KxTPWbmGleUt0Zj+QUyDbxF26rJO4dtJSQytw7
Zii4m6L+3jZ1Z/lEOFbMxqptyzBfUxRuZz/mwUF3tk+G3ZfUmT+Z0A5CoR1Z2ZCwTOEUtPmlKtth
lxn5yzBNr7Ipn1nVeDVysS8VZvDqWViI2ZxGpta8DGPnx+BxMpordeGy4cae7/2Ni75HEn1d8SVD
f4ZgFbr7hOJ93w8rcgL4GZ+4Vkapve047XcNfl/mqO987j5tl1sG+4wQ5bdRj/rRLy9b0H03rXia
XHnsHS8mahabtk9owpu+Aaa4Kgfcw5xCf1jb7cFRK+9whGmdV0uNFpBNdmKSHYE3O9Jz/ecN8onJ
4FCzQMgtKthx1OAKQ8t29U/RBQfPhSFq3PKrFstem/x3Bm0cfwXUvsn6K3OWJHO3+8EtoGjqO7fW
ri0EUOSgeCHvAC65AiFJ2OWjs+G1SloNQiNfjyUB3aDx46ru3yoNxl+lJ0kganPb07YQHtvs+UEf
usOqJIXV3lOw4f47K2+apnzI+OUYoL6LakvsrYDLDM46sm/RjLt6eOmknWBX3QELxYU5xZa5RnpW
Jaryk64fXyrT3TvV+J6nOSxd+kPDSWRAWkvupKszRr3WHVSfI+1v545eiXRA0GrW7m/sybHh41rU
kRSbdVfo0CcIedHWjfvVVc8grztH0Z86QSau6iBTg6UxImLRACvuVMgiqJDCoxOKSYxPtucn/SJD
yUc6BEdjUghm+RGE6dzY69HnMt1KfYoD1aqwT/WnuRT9vhxwFjyzWU/jwP3eKfJztwg2j5SAzqQs
YB9p42v2tsyTNZ/vWdkaClXda0sF44LSkW/Xuc2R5N3u1Lls4vLLO+BpM/2HgXzPppZQv4GKbTns
hZ8m6QiFLLGwKcknAFZEuIUnt4Dnqpyj3IY7N90eTHJ22BhnGgnPXW09mExu0cgCjzn4pTMyBDo/
LKYBCzU/0n2zhFWjEjzwMaQIbI3oOruRrDsO9nsE0qvjy/u51o+Ds97TyXFGc49n6T8Iig+TdKU6
lpApQWSt2UltPFHWcjLAnGyUDk4I7lB54uXdOWhaAhFBfzHb9bErur+1356HanosKwRdMd3R1/EE
QPtI/rsM9RRLvm/B1viYnvPav3qQVEwe+7Ett4ssh4/KkyoKgLIkrypddlSOsC7bkBe2yRKHaY27
uW/uatsKwkXlV2E191P/yw0bqbd6I3j6/7/cpWZ9qBjM+yrTn4Ziispt/GwXfdduxrH0iqccwtF0
CqZVExoBbdCMtdxpw1TZz9ooPldkmNhgsiGCWF57g+xLk+k7MFa2Zq3CC6scGLkavHqHar0lOTnD
OhyoagBoSBkmhi320lRecrIZHP/zs7L4rz0h70ZTcsKwYSFZSCDed1r3bZm5SsqOee6WKDyRUc5P
wtPrIzVLw8k2iP+MRv1sAbMkbi3jXnTPda2fVDrxB5WYJXXz0KHWhN7iXhz8fhZMzu+con5SVDrn
T2m/96vzvBiijDuk6LjMlNxXG5h7sCx347ieYAQf+6Xl/HCKZFzqJNOyXWeKDueh22lwx/ug2Dju
TXHVi/pFWvgIBRjo4OWXTG6fM3g7KSwcGXb0/PaVg15lgfTmjSt/2JfRwWU7VxX42aFPIS4Avubd
1BNqrursqwj8x6JY/ziGzGjsvXNdDg9ExL4ZG1/G2TigoMLK6b/konMOsSHu+vTqADDPNRz00OwL
C0XH8pR3EWMhQsakkiRzW8vr5ixa2K7Vv8H1Hoah/TKkfJgsb+8P5WWtmn0/jPFYupHpat+GB9As
fQfGc9yBome3QB57ZSZj3ZGO7o/txg8waNav4sL/SDmxcQM6OsDi/nke1vmJNgTtjmI8nTihCSFW
qfkOGXEDsqvKPDZ7b7pyOZ/3uDtIoLk1fpeEVa/prTmrb2l9t6eZ5MHcnaF5n8ougI+0oUNsU9GQ
jaCzqxp75GmYT643vY9WSeLc5rVCuOlJt4vnqmjZQkUYqd3835lJ0c5JRQZBUewYQB5mcUN5xnU/
2P2VC5Qb9iQJ8QGHHQPzEQ1dhcjLxxpXYG/4Bl1rkkRqy9swmup8pMq1N8JOd2JDdvRGLbDMdS4N
coleFpFNKCIDlw7UaXHJkLpn3+y3mNfljvFKJTq8MeOHhwNrPRW+fPDwi0WvqkTK6aMGK1v7joiG
bb2vfl7EyzBop7aiZrAe9mDhVlQDoERTl2PZBxUGW+GNxEaX6VraKRQfh84tKRJ54HQ2jweyfkSd
VxVasn6evPzQ5i7FtySnrB74Up+GMmFstcObXl5ZDgyCdtDn8tUty99K73ZC6gukIw6vXQT380Ay
tiEsYNtGdbCGNcpqpm+Uj6ScHJkMvphD19l+zIFJybCQvVSt/rx6Otei/J6r9j89U94DoexvFEY/
tNXyMfbTumMtz1eKQ0k+MHby4dVlP1+JnL0vVF1/DpUDiVGWDfFR9to4GjfoCLSLsXYxKAeL0nYe
322y/4+YdEDGg5beN5NnvteuKo/OYPJdYUctTY3N+twvI0M6+yWsmLUw9mOHCXUigzQDmAXpzAYz
SB+w31nf28LEBpXgpa8mW62fb123O4h5/ZhjbJC8XiYtLGXgqKgkavDsNrzrXImgSXMqkJvy/O5c
uChRPp9UNBq5/4yQae9bxTfKGvM8qgbjV8zb9GzLRR1VncJ9jWkhkiEV4qVsHBJV0zANL6LUVzP0
aWz5nuoSRJndTXM8bG5GjJBXAXflgDxqh8q2kgD+E9RYkSjT1qndb3mf3vdlkP0LimZ14rXrq12+
6SYnLE3tLWjLzyY25zo2uZdA0/P+l0whKR1jWkTix3hVss1e0sLS74IMHyH0tnpFPJets7Dd3JPY
e8BeOxzH6blghL3Pc53sBKKod3XnrYh5DWt7lZkec2Cr6NrFrD6oxiAfXBV4rG5dJS7x3ms1I6mH
6El/kzf9W3Sj4xBwb92/HrfyMZvRTtYN5Wdrc/KO7FPdz6KvElHydOWCscMtp+FajobaO3YD2Gpn
KSmQ+o2X+xD6hIz+IaM7Yc8ta9dTLdBENg7Xj9REfxhu5jIQtHtr/WGsaMVtAnDb9Yx+NoS6aasH
j8rgPaXi4y4l2Re5EPr3k5NigGsxpq11cYeguCBvrE8BcMwLnxg8Il5eMtlM0kPRfW9ceMmE0hNN
OGR+zDNlXJhZyn0p22EPmKh9K/4CHBPl8pQV+bBPc8NKAialj4FH/zSBjx4FYMhTKbjQ2a42jAd6
96sLm4XLa90aImq6CcgW1/Q3Uyzviq2uL4mPTg7/ofX/OQgHF0yL+lWb7BT0Q9vMJ7pS/Li2pE02
0jL2qe5wVFrZZHwp6O9dPy3sNat8819qbE5sOS7Ap7K9HVGgt+wmb7JWyXjVLEXSGksFFpO0GNTg
YayD46aJk5xp2is0MzE672LqLjdvhvRC7dysvPM2piU7q+jRLGV1rYpbXYiRd8w0zgxf4o0A+9Bt
tdkMPH4qSOYUGI/crM6AWx5Z8YH+KD2++I5HPhkePWwokA5NX7wAMmjU+2l6ZLG8Lwry2/7rZvlv
g/QG7kZvFC2p7iD2Pdy1Oh0eF7f2Y8EKBd7YMwn4hbt/xdsXAiy7Ev2ZLvXS89M08LTm1jw0FiV/
hn40B/q3UHRgBDztcdW7+1bV78h+MJ0ZvjCUiQgFCyZWXV7J2F91BxDGdA+lTdGCRyq/GbVbrnft
H93UHWKySKwKMbdv2S3/hlycc1Q5y+Lm6Y+o4MWKktXbXhlLt77qnpTxyLkZmWZ+b6r+q8qAbih8
eZ8BVl7o41lDOfVOpPXlR56tv3Mqr+1iFKe0XW4bzdlJib+W83427dCzlf/Xl/NrjsQRdsY4x6Vq
NiTf+tms/IXZq+yu8F0zmU31UttTHek6N/1ZAq5XGxMpy11eSpUFYb+AvktDiagetl/yWJBxFtED
xK48rjyjSbxmyyIHVSUu3fK6zfYnHh9jx4qvMY87tN1lhytEUQxVMnedqfLE6quViQOlvNxym6+F
p47Clz6/A2XlKSa7rmuJrEWMvxbfvlzu6PWHym7r/TzPL9uNybUZHEMuzymvhVFFBuHvOPfdV9vI
LwGLOkPCat0ptblluh2SfdNVLwSYtAfbqh+HdHVoLQHRD1qQOpVWibVtsLRped4ImUebUZEfUjEt
4Yk+mjtCtCiP4qUg7B/KzvtPVCbN93P+2U8Mc5i0J43oauz73XaXtpwJqT5irBfnOVVGGAz2e6n5
bkKueXmwvO4vdef5CKp3F9gLETlrfAGQcBAcHR/vKctrfCuq6C3r1rQqjUsp5WOw0GzitdOPdDw2
ZNANAr+5HDUCOZFXuLu0ybQdaY63pqC2jhMyCPPRc5CCVHUyre3TduS3gXR6Yt9dDg+GvQ+Wfj8I
YKKSZg19eZ9K+01kGosQc3e5VMrhH0F8iZ152x4L6i2utU4akgTiaVuL16yBMZb0OKH9UYTdsVDm
RF3mlaLLCU81Hy/k/mnh4Kfgp+Pv2XMN9w5iLd8HfYwFylEm1gOn4Iunqt0MwiIEsU2T0CKZyT3N
s6cpy99S4mpUrLzKQNh7LFnzBEhbwNl1N49SnvytamJ37kWo4EtWf/nn5i4mRGF9emv1MJfGF6xB
3LpzcIAcO0ltedfM7BViEd905vkLLF4YI6T0vlr918XbrnnA8+57z43f/ehu9pkizjN4rdxmS22J
+sJSscxtMpuu2Ha1y81cZRMxnN5/51/WHnpNfAkRcMbmTy13VpSb6aWVxtFsjQsNT9fOGx5RJu8a
t39CPTzyOP74Jpa1wzcgFP70oYJ8v/U99QNNA2OmrovTvTS5Fnla+o4DdiiZutATgALq9iU1N56p
tCwemPhtXr9BEduixyhynP/oEioIgbWIZPOcJ12RVfG0EErChGvioS14uMYCR8Mt9uYg+sjyR/dR
2n12tvXCjhz6QoPKxO8LGOm3SrQRFVSUXuBBhNasAvwpb3paqbUKzc14FI5h7BeDlNHEPxY1c0EG
zWsf3NInhzmOPOXVes0m8MS2e5CKELSQpKVk6V83dmUag3E2jTxxDe2fOW91tNJmYC0cECv0Bkya
Srq5JFdCkjrI73SznyIdcQKjhssHZ9lnm63PPu8o1ijZxGuChrhQ7/70pvdiF/aOPiHiMZPD+N/T
ZjTW821qNj4X5f/jdNxVmvHXjcaHD2UY2k3/2BZepLfjQ23PQHW5GQEUvLIF6FJILulo2OxDeczw
4vdOvt32Hxg4OrbbJ5zm6z64nSbWXP9Oeje/q4x09Nrg061sl4tTPeBdA6WQ65SmZOm7Ldg3lbZb
EBnb5kcAKe5dO5vVnXI7/p628720/j2I5rurs95Z9wB50eLeqsCK0tT6r18gY7mpCs1jHGeFfemP
WUQC4sKUhFGWEzYX2Kj8LKRItuM2Gx7GR/FUr5RwMCkuznrxa7bKYG5kcxu3PXKP4MSTy7GSzjNW
v4GRZurJgIGVTBVsy1i3D9Ig7Ajqfe8vwbWqgw9epWloKvef5ZSvGIQWuJD2Vsv1btpERWSjs5Iq
gO4w8cU0n4eonE5ZmietGo9TvZzMsTwFjYbfA7A3+a9DbXmI9PNdx3eWn0nPk8Yf7ls74CHMk63K
Es2fP2RNj2GzfNi5eGeyLY6+xbUoQJoiAIxQqrcraUKaZkBou5pLB1u4C4/MRj/a98ZkXXmbEPwj
fZCoPP+V5Prj3FmWGIHnlf0Q/wUlh/Smd2vkDapLtlsW0SrT9yarP2pjeANAO9MZ9OTS4raXNnnL
CXohN5F6Rzq6I2hv+qcn1sB28y3V5PWJ7WyHqQm+WmGd68C6n2hR4lb7PJYjzOXIU9utAATzmQsH
Ggqj63Uc5DekcnHuYNVCXCv3oFF5FdsjDXOK9GVmZLg3+EaSx2FSFt/W+pk7/6c2O5fKc0iAWm2M
Ko46iop5z11Qv9dbUpxGrbkENHlFcH7TqdI7GBuUFSQ9iee7QmjLg64xtiodX6nU1NlpjHj12o/C
truzS3SXW9aAqkgl7Q9eAmZtoYNBOS7B5CbyNyGjKt3U00h6jE0GU/HMvaCKBu4Tu9kH3B8qb977
njybsLzsw+mfPca5PfABlF5LACeYkVPLCnV57JEZJ83s95ugZ6x32mOqu/cTtS0oZnkXtV35mys5
0DtX71EB56NhdA8lWl482PKFUj3CkaJ4hUpcCHYF1jMnt3OyC/2l7cRrqoYLrMgzPTpndwB2NUTr
3c5fJhsd/kDZvO5avQCEQznXqOWJSst95wIAYS388eRawCjWtpRcybUpadbledNL2gAIUnRDSmYj
eGQW/cJJ2DtT9kSSITE7+2uE4BFLsFsb78GwudGvst6ruTiBbUWoNW+SDFw7UnAWrPMDBJxi9Kn2
iGcJOac9O4MeRjN4twv5MSzeN9t9EkulRH2pYRg5Zc3gZRqWx7btkrlm2V7VAfB1Y5wH6YtfOG+e
mEmS1k5/ED11bXkV3ORNezgKz99DAzFajf6SVDJXVErXKpRcxdIhfTBm9wKPuNel6+66ouzxULx9
1xihcMi+zpa/oOdDB+nUVIlZe5399bw25ZO5OZ9rWf+H5Am2tehHH4g1GuFjC13+Kct5XzBCQk7S
/5QBbsjSpkQnokIuAeABLzw0hu2jnfJD7uo7M9dfxpIaGH2kv9AmucpSuk87IJpUYXYjfp45mjga
c//EfvKG5g/KBEwFAugrNAZBzxkzbozBmuSUHFV2dcVUvMLiYQfYVIItLmVLzfcwQYa5A18DKj/f
aP+PV45Ntd62lnmXRmRXRkszbPzgFR38O1XuCk1VPgegbUtFJw5Q3+1R7sJ01P+litVDw2bJuADe
UvRtkosquRQYFq0ylOVRUh721vLtjuMOpPBGX6/1YZkC+kU68ZcxaItufSgo52FxYWbEfgsiW1fn
zl6oDFDk8G02vkVrtf4ukvYpyN3dgsJ7E4IuYEIb17GWbzfzdZTTgUbRW/1vXKrgA2ymO/WlQ69i
VRJZzxePOPv0OMw9xTt6Awc11Q/cR8mtIT0EQ/sG+4DMpZoHDVWr07zbQkc/R+n3Hqui+rCQcpcu
ABKX82UlT5rXFETIVn2x0ZMt6u2ZnC1xxfm5KnsZmwWynjl4h7XSem4KxYbmV3zZvvrJfA78pa35
H+nf82QwsjOvlgzpJOp0OlSuI/qypS+go94TL4Z9xmzJmmyCbdMxs2VFdRfp261yk16Z53Kb9Lht
5pM/fHIHIhbVJ4QeohrgOK1+DLZhUnsy3/ELhvncnwWlgXauP7i4qW7No2u8F1xVC2ejRCi7ButI
dQcvf+mGZv1TbN21arZDq+ydx8ZXGJyDVExdQSwIJhTzet7a+ui3Gj215m6b6WFzoKbL/tPT8Ih4
vzf5dmqK6iFn+4eHdDuW/s7tKBLFRHFzTI/M57vBuCW3P9Zp75t6TZBVL+p2PYIMSJ+2rT45i/Xu
r93evuGyzAWOFuPGtLj5XjK3/N5bEERjrSWGlT967SfYBeKvCum2DNfpnxB8Mi1qvS8+PcHtC2vp
bcrSLxO1Ky/Iv6w7n9bOvnvJ2Iiae+PbPG6ENuFs5zcv6/YmA2RNpq2CpVvM4hA4dykpipZKdVv+
8yeyWpZ9DORND8U6M6chsdfXNJ0P/O2eND94Lj3vd2m3fVlvHyIH1ctESskO5T518QLjwUuZDan2
wM/c7IX7kUnrpFvexdYuvcFDY54FJUecHhFVqolmTue+Wlj7pMfTRjVs9pdO1Fkg71lU4tW3bavr
e9usGgkQplaX37EQ0URC0ESSKIbuotXjZ+llB9qL8CoWjNct4oK+W1d5dgTdkUW775EU/fK7nZzr
ZLtnKlLzAnuSqjFAs1vEdq9bb9Y4hNbI04sKOOUD3Qfis8urx8yh0HEbyQGWOxPWn/dVpM+YQ9Yf
EATuFDEtSgrEl0w/xzVPqooFi/lyhtMgceq/5aUb514A99hfHKPibjnii+wsvzygm26CDM2KYgFU
X0AHKnw+lGh4jmNvs2mGtLMHcavcQ4qpwVYBzNd8P3UzZWXj3hHGfaO8ne3cN4akug8G/kvv3wv6
qx3tX7AW0Y08YPVviCxDAwNMQPkmNK4Fxn3eCIgaK7Go/HVcPmHK3txFEshDVeCBW29Ob/FXdp91
89HPy/um/QW3+Dpv7v6WZi59xmlm3QA6IOPBk9GoiDEV77nzJ7Pfeh4OnVlH1AUmrMbaO7fyhOtM
7he7TaX/lJnFQ/WT85v6P1P9n+ccq4pOP1SimWRFm7VJacTTvDf1nVgOAbqOqcWbUI8MkTNNeev/
ODqv5cZxLYp+EavABJKvyrIkW87hhWWP3cwBYAL59Xfpvk73dLclEjhh77UlnKLxl13HqRl9Kl53
c1spBux3XfR4PT45XNf7CKd0UF0TX6C3ZLPHmzp73jrrzZ3t4cEZ85cFugLzFISe3GTlXkzPU/yo
GDBoRD/J95L9J0EKAeY4tClOnRZFW/IvYaw9acyXONiUuIfXyccW3NXmtfW/2HRuTPhvSQZuQn/v
eXSWDe1e/T7IO55FLwp3HRVVKKJDOU8bD4kk5oitZMKCs/F5Grx95dnHqvsHCWWt4mynALcFVb0J
e4SgYbLPop2rEIVM0X14+0RzhGlVcNU6goZ1P4LJQHy3DuyPLP0xNJ5e91L3T7bLqNl5uYXUd+VX
CMEumzB+Agk3cgsFl1YJdDjqS3oHJSxeZAuaETUO43Nq8JMCvUQ0K261ah+GNkroWmyNQDMp8+C3
W8R+Nvo8ANaUAecrsOVw4MtLX/zpVQ6nrk8ZGLQbMeq7KAkumc3gJsT3H72m1Gnazk/ce8O6Jc6Z
eeKbCoJT4A2HCK6bmPCYqeSq5uomwVAJ9ffN0IJTnK2TuvqDyxaVy5wV3RvGbKJDq/u+cI7QYw9J
Pkn2t/LTZXlxK6jpbWno54IBRmieXBc5TjjOR2k35yFRvxzBn0kleK612NvUZ7dZz1MTioujc8gi
E0gG2CtIfU6ICs+TEd3W7zAPDoP9Guv5BNWVwWZV/jINLPclYv219MtNAvkrd4dDn+mDF3JweJzo
bTvtInv5QYr80jMv2CfavKOQprZnOsf3KO4iCyde3h/dQgzoVORJmnAbegE6QzTrXyzCuOvs5rXP
g/cgze8GvA8sumnJx+Uc2OFpDjDmzBLXHzbapjr03Xd1UwmNXnBfzeNLnSMbquMrcmZUy5r+snS2
cJS2wLN31WDq1TRkl7SL7yPNRU4J+9pyHvetc4fp6DD78AhBERfWchB9djYulk4sASiYiq0GUbMR
6FfzDXQQjLogpN0TUkv7EwbYTT6VjNlIacyi5A5nfgGPA40lrAEHSfkqkkw1GdbzDZrMsOrIRqYy
lZuJbAWJt8ZjMSj/35K72bqyrJfBZizYzA9jxjBDZi8T0bFDpr9En5zteNqUbri2Z3EnS+JD8vS4
ePOmNvkvu7PfKmE7aKPuDDm5XHcFXQVkn1W+YvDbwq1luF2dmoXhEPMoRDAvuum/ZYnybvCYNarv
QaPgsrsd4NvNaHzs6NgAAe9YfLpUt7C9d7fsAeZnHCORLE/ocI+NYmzZC95FpJtpvJus/DQ1uBlN
u+3T6KfOp2s6dMcYrvR6qeVryAoy8TSOnQzwC9AbjxVxOd5XBh9Uz48k3DNp7/clY37kDYfCcY8Y
8JJ9QI7K7Q4tvJEW3f3pRX6cxuxqaSruNMHtMewsq1qFvBhVHz+EZY2pfLoa4T+ozgtWTe0fDPzT
0GdoGvsvSMqQgarNEFgXX+V3swet083/5RGII7wrj5q5JPhprmUUFsAc78j+WKFG24mScb4y3+DU
EN1HZ51Zu0ArmsjwwYvRhQSBuG+1YdAECn/d2Le+AQwQ5DEbvaeCmkmPQx0UOU6JhA9bxyaTSAkZ
Bx/nbjlo7V8Zsh36Gd+RyXdpzHQqoV1hsHeaCdV1HIJl6vmnqYYH+DaPRTf227IFhZShj2bLh413
g2lwhwQchU66vDDGpg4ZxvuywR3cJvG/tCyhuRaU4LEQ7yJzRih/4W89Fju/54dAbvdKdhSxVz3i
af5mRhRqpADGBrPPTfgVc+pkqMzqIfwNqxvlogD9EH041Yg3tMv/gZ5BlFqt24CZoMkmbvFUsYnC
e4XS5DH04iPM2d1i6pdGwh+xayRSKDlPDHgOlVf+V6fmtYFZhhv8VdJd1fZQH2eH+mfQhpakvxQC
f6AOXXCXynteUOGvKqt8R9WMjqlBkW0x5mFz3HevXWYhDDAoBBBXUC4J+2ewk/LkeuiWHMYITcum
NPDGvbQnG6Q5ewGpxafu6+dETA96YUgbLYgRb45g9mt4UockeZDzdHYW/kQ31t9JIOjb+uzk0N/T
QjbN3mvpB5sBTXk4cvliPcPnUD8mJnSf2jh7y8KYsp2p/NohsGhlhak6iLRAXh2B3+Rd481/61T4
l0A/zzwyTY11SZxli4L/kFTo7H2xbLDobJoh39lQ1ZYxOocDU6yE6J3MsAmAu3dKIOTUuhUPqQi/
Xaz+LBEQMfctnoBxGBny5U9O7z/rAjtpGDODCTi6tSc2xCj9N0t2eW7B8JT97nYuxTGFolOHlrcC
AvekLb/fQm7odzj/Dsa/Ud6QXUI5M+l1tHGwmNy6M2mhDopLKiVsByVpxIKxtrmewXtSYtAJlHn+
HYTWVlQx8ii738BEgSRegWBELv0EXBGoQerfO+4AzSarUKoVB8YHMN6m/4p8HlgEuMd60dvJG3cF
23IPGAMdfIFrunuDEviaQNPDfXS2RnXX2uK9FyP20XFP2RSvx4ABkmWesnK2KeH5EFxM/6ugq3aT
Dt4c6telnDcZ6mPmXkBuff9IYbsurCrG2UMFapCzupr1FaZgFx2w++gkM7wNljv0JQi7hA0Wi2IR
Q3V5CidaAg/HC0sz7zGcsn+NrE5UnwFZX9nCRqHqtyKb7HUj6gcxJ/TJqH3ayuwbIqxghvodo40m
hECuwr1S2bApo/w2Pnfey6ADQdJ59wxIacg8zjVPsd0lB4AatEBcxwe/Mr33ji7xM5DjF135FdPi
Q7b0xcmOJr22fKBDlZO7WxU2X3Xp/2GXNeQTU7s0ZVPhDC6f9NRWDODce3cAaTS3KjncYhy3QZ5+
eUFv0arSYvpld6+EfLYF2tDJ77/qMSgOrKm7TWWM2iRLwFRu2VkpbVxSfqFValZ54Vxkz1s8s2u0
sujHiOa3HUDkcfXulspQ39xADbPvbUfOCOa14hrWs1jbdpTu4z74Zb5BhyVBPTHSlO2psBnZ644V
RZn2W4+bij3rvl3Kx9KUayqfS25sgwAWWAxzq9ega4bLEo7TzrESaHxOHaKxwW6EZJijyEY88pND
oL/WVZ2cSOTAnUdMwnaK7d8ZH+xBS2gEWsm9a98kQ7arqA8U30NCqToH4xpZSMwpmb6wBD9jhf6H
4Yf2ZAkhdDBQMEkPKmvE0ZjDJ9FWFa662LtPCxlDNose+9rL9npy2fMaPR1DXx2BtNtXdhn2PTDN
P7Qc7m5Uwj3y1wKFhubRtcPPRN9c2lxM/MZHXyfu1g+j22R3wqzhTKBJL9WsKfD7IsvJG8gReDBy
Q+Gxw2AwyA1+FyV2HSRRBjQle51VtaTza2tE6t15k45Qtcphjmg1bAQ0fRhRl7qt8VmBxTVrAxQ1
6TFzW6/co+0BH6j55PvzYtuj8ydadhFZZVL3EPQ6o1BnNuVt294t3zs/0y3bQc/9UdyOzaqeh/xF
JtLtVqlrj/oszKTPWRghveNpONkEYQ7MOwHcMxgZmBD6Rd9/h5zyN/eLgqeaQbMZB4Ezcsol/gV8
LBfMGTlSAomayRLV+OBbEOC4+Dp6FfbdLKXq8k7N8fgQ+KG8WNGNCIljYiUbIfa4Ahb80pzvJtPj
FgyJ3CA188F7645AODTEIzmQdBxMUVZhjnVtHmZmfJW0xbcZ2wz2b20z5+cj9hJODFtg4vHDZcUi
znE24xI1akOQgBdvk7nXN9l8WLwOXT6eqlZHJIhZETyS2on/Y5nb74sWBsiYdQJG91z+BQKEpR3l
X1WHzpEweL2LariqXTHXO4nV6IWGGqasz2e+hu65TJdQpcm0bsZGXzp3Vvi00ZJfinGweO3S6BIh
G1nLJB+PcKpTJOti+lRR2G5Mn1UvxI94B2aG3b3TMqhRE6S8vGfN1A1Vum2s6Vfz7b37/diw8asr
sZ9UIACnIZxPKEEfyb8JQS1MrfMsMTMdmrpVe8+lbctdEH7MjTmCFYBVoG/qRhBI8AkXY63e+E2A
vXyEn9nZBn/Qr1tYitAxQlR9dQ/VBrQMy/yF0E+krtZB967eKF/JXYpp7VAMSY1Nzm+zz7hNyquP
0nuvstJdd36y7Hm8rHfo/8t9ErjhfUwtupdFQG/a2tcK8/oR5+L44+ZLiejQa4eLZTrxAAJyepy6
sqTXKMQVd/CcsGTyYaZQO2fcva71Xgfa3YRtvPSHxf2/0DwichxLPe6IvgeZBGC5XiFkcquNmrPl
2Y3GOmTZ2yAdGAYPbBOSZ4QZRrBnHnqxJdt+xOdQRZsuz/5zwh4HLtg/ZAz0fPAp8SNWVBKBI36c
IL7vHCN+4rL1tjLx02OducEPS5LkNYfShYo0N96GrgYsxuxI55gEmdjanN+K9UsBbgA1ULRspmxR
wGW76hwtTnPUEc+HEog8JqEaYBTu3H1zwg1b5LTm3CXoyElIYpoDwxolvsQtlywVqh8+SZSuKFBf
kMAW79qBxKT7Anee24R7ULjs4qcksS5kDU0Udy7Dj8JhO+g4dv5kpQ4Cria99t7CLVu5x34ov/q0
Rxvf8A2HaYc0y4DmiFBv23kqL71J7lmPcoSltDClcTYgV+/sFg+hldzQLj5Em7IT2bkNDT5WXU0b
PxHXBDE0bSP/OeuOkrqtz7lA+tgM22qwHvHpMQYYalTeEgBOj0ySBVntYRDBz+ds1VQ/NTEh7INk
1iRfGCH/V0X4gleZK0HbjcB6lz79IFThGY0zXoLg1rdl/QO+/sdyxsvQzN2bDLNvy1CPYsaqDk40
fTPdFgySonMj41fLHrxNY0lGWC3wCRslw6vwKjwwuJm3rc+gSxHOhhskRJbeDMPBAM5uXTZ4s+rO
wi73lCFfsR38Y18bQx0OUywnigQIMRKS0lD5wERFDzwCnhOekz+47A9YpPxEVvZUgIDHVbVBtcy+
nprXRtOwGor4D1nrUySTrwTKYW9hHer5/wkZQ/IjwccMuuIGIaO7kv4JN3+Kqjxh/haWh6g0OyzG
+wE1Ehl6D2GPK2RaXquQbSY7cQqCrD00c1zufYO5QJXBs1p8FByM/Bt0LJMYubtw5rN8Rx0YEQhs
MSOEPXKA/cGCTNvzyq7w7VthHNwPlejWCHYBSrHGupM2ICwRUPN0c4ZsjqiLUzdiNGm8//zB36OW
qHdubK24fvItSnex6YD27DotrP/wRIn6yvU1/UTI7LaA8kCQtGMuPMarntzIAozvguQLHosXn8va
1191XHj/ouY2hhcaKkbG/AqAc5atEFE5O+Wk9uH//U2H0fF1TBpuQdGEuySJa5DyS8smwe6OrXsz
XWXTVxXpV0E010PuMFTXgOeOReQXlGseElOyEap9oSNgdhQ4LxrC/L5D+3L0HAIjCjso/tKowZPM
bpcZZSEgqlYJ7Vw+3jt54xwjZ263Wup0F5PzQdQW4tfhpoucwlZ+R2OV3r6qYMM+yN4NSVFeTYLo
GEV115wslruPY097nXIkriw7VE/E0geo0Uf7hNVYcbl3qCP5WpnlQuIT5Ws4Lf/0bAHz7Ar3J5ap
v6Bfley288V/XUiaD1FUDOKUxo77DvJ8+CjrprsfAhWXBykIVLItbOaKzIEHDTr/1DKWfpcTUnFR
o9J2WzZWdP/ZrlLZ+OKCaqXiBb09Vo2Ktk0qkp1FTBITfWSYap2w+/V3QZUwU1vkEJy90XHR/jX2
ldCBcecWXUx4mY8aeUTzSq2ObSHulHeFvxE9DHTub1ExkQhVTbrfVHPpnFGKh3ixBKIWQgR2nK9c
IO3s3nkyDI9+OWZ/E6f0SzwN8qdOsuAcen5wbNkbnnOn/VBOPGebKXK7TRC1VOqK/BZyfxDa2sRi
48LQ6rS04DO2rWH0Cn/DuStrN8APwconzNgPLk3rpxu37isD6l5T6quqf4tqXG3s1ZCbS5+C36am
3boVQD2dEfKzAk5noyylridLJPgZJGuUVWk1C1x4QJ8/ud2yHURvxCQl98VmClxg+y7NHSwVQPdT
1hYIdDie2QNQhv8BqPwqiCBZT8wwdl08ZkfMB3/cDdbfEE39vy6bW4yATrvvg0KfJilYexCHOqP5
lNmtIMn9zwlS8n3M0XJOEAEfAtelkfRv50eVhstZzoV5C2IgEDpqf+sseWPIydIg7qqnvjXZVqA0
Ok2RqchOqbuspkUpsyfTFjJaj5mhfOn08gXgWh2kWw2f01RC3R4SOOurUjogHxfd7FvYCsVO1dUw
3PH+BesK1X8BRp5FPxs9brgKVOKBwqZ6zCu3vo5NSdPKO2Y/sRooP5YKjSYrvZyxfeMeR8OaJU8I
yrK6Yc8iyj65lheuW60+fAdamjZt+gzQJd40/OJOB2Q9hSB8btBvunW/+xzsqHmophmhdu5Xu6RD
hI+6fDyWjJLXAdhJqn0SNazBFGvbS8WlnBfzytDS4ooHo8cUO155dldsvDi3Lrhu2jVSDQbmac3j
w7dB+iA7yQZT6MwiFMOvV79HGSlBN9FKeu/LOn+oEGU+i16T/+a08RbCTU17x54UHT+GLHA/i4v6
qgyCv4k/eN/LqtkPqV/9FTHrxIlYrAOO+emd4ELIQT0qhRYy0YfvyfKTPPNhV2iEJCotH9sm7nfI
SIj87qI/WM4WPqrAOnaRjVqyxxpYK4BRoBrb60ilc4wSu7sEklcbIYhC8FxOXvabDBi8gFIAIMTY
WwKyhNkA8ZiNnoEGHA3Jzg6wls5jiAF6KJNnhDYYZwrTzRtsG9WR8f9PdzMbjN0wbbhztkNGimkw
Eee8GPcnjad27bFG+GB4iamuzjbsRNS/uuu97dQsD42bPAxsj9bAp9oHQoy8Q5Bbcu1TjK9Fhbex
ndQWjw+JQ1XjH0NLPHRzUF+UVQHwXADFZja+g6JWJxfWxNZJfOq6hf2oSlJzTypTxPQnwkhTzsg3
mXOsR7lYj25bnImkck70lGYzV3aMntODwTyCjouGalpni83+JcbFVxBVhnVN0t3YxTcqy/86r3yJ
pcMtMhR07WX+o6MJg2F1AEIFEiwqL2HAObYU8qKccjhbURA8pCAHd4bs5PsISBOgSGqYLK/Cteel
Zzdns+pWMQOKoIx4w1CSlFbqrut4mO/SOWOUXMKgsh0Wu+TB/mTMpjalj7IqF4CTFjzgZkL9jTaO
B6RC4u4gKEqABc/DS94Mb0L4b5OTfiPova/aFruYBTYacRMxS3H8EYZUrjWbWL4992FePKLEIu95
rOb0UEtG4KGEVGzhjSA5wT0BMJAbqk5nbXH1rfve+grs4d/CiQQTAJtsILti7wIbQ1tpE50FjYex
dFCNd8qRwScGOvFN5EjNSIJHe+i+kjBR+0TCj12NRufn1Ip+6eJifspu+asiObIK7p8DEAtrMeie
G3hkf100+rtHSLtOqaEwbaZvNaPFTZQnkLqaodr6Y38VcsJSRrlgcEagsIRT2NY0GnJe1J5FzZ+Z
q19O5pq0QXUvk/5DS+crzepny7f/IHic6zz7LGGjEYT3NfYow+IloTm2+n1GIoKKWiqCaXmzJv/q
KjwkivoQNc9JCXzwQ8td4E3QZ2SUvRY392YVFPDLb1D9OvPXYWtO8zwR7eHhHvJUjWBBMM9UDpCB
gLym+aZuHKxvYbF+asW4Fyp6IWzUWxWRQPqteOLLFvNbO1hfJouR7IprkAfoJhrE8tbMjyb7iGWB
pdHJ+SPT66xBhB8peMWuvnpQiZDMe+khJiX9zrcl4wI4nDFEUvUwgB3d9uMAraSAjjc7FNxJyeZL
uejmBpfrpFQu88eU/SvjG/UfOLYXqyv/G+tm/G9KjT74TvoZVsUDGALzXzBaDrZZbVB3RzMFXDL+
BVP8ufiTvaEP834YDDxaUpYN8/5gOtjW8jilVXRVmUUwq7S8lxjzwYerFS9KNjn3N5P7yi4g2WOt
xHFWY7IphpCJejyFuNF1Aq82Df9ubeBGVCTEjMaZz3NY109tbxi/1VjXkgZCuKnfwqDAXqtls+PZ
+TVT8BxHELcCuJ7+4F2jghV4ClLl6gl2cbTyrKrTCU6EuaQ8BIcmYMcYlKB7wpKlqUUURWvlH0XQ
fQaL7X3qbLnh81AFGoI6S5udLhWkvwahEuzmVjQ4b7Ke1ox7ZZVZRXD1OzPsWsAuuyYSmFkCVT41
tnnMNZY5h90YPqh+VyestrUmBsrvU8gCEuP6IEHP4eTQuxSbJ8P0CA2Gg5sH0eQ0v9uTcq6JrdDV
8l6tRlmUfAWM1PGUnttF9GS+qnqPqgubkg7uXJl+w4p9AtZ6llat2fCE8Q5b1sTHP9w3c3+JOhcb
iT9/9l4DmoCARRXBza6VibZ1EGcPAemgbIFnd81ILNwJK7U3rmU/d7Dhd3ge6UUtbApM4A6zwT1s
gpvHO57+ajFXAFcVPQUc/pZ+n6JTMOWyywmCA5ne527R930EgaacKm4m7BfSSsmS4F6xyiREnEF9
Vvq6P2Q0Szxe3gNxxdm6d2Cq0D7mvL0Z9S8eOSbn9WsbDCyHQn2xaowICJhrEAVM1zx2v9v85s0k
5PFlLj1qrzwEct4U8tFt/G6b2TI9+qHfbEgd4Pow/rPvUE22Hteb7KyL40+QygaCf2sLREM7kedA
gQ+PdMaBjm3jlfAcRErl2K6M9Ggj9MJd2hD4cpPAcLNtPSbx2wyO3Fq5M7rh9raUjJfsDqA8Kz7q
grVOq/mgy+SQhQGPSd/a2I5udj4/fV+SUO46lWKGtSgY9v7Mrr4w6i/p6b8iCYqOOMf8yUXkuHOU
7rfjDfiBC+FLEUl3N1itWkvVAnlPIGL1pCuAU17WDUpn1fAPSpHC3/kTo0sEo+egyA3su+bO77mr
wEw9ha39jSCFP4TES4C1HQpg1+tOdj0fIC8rKsz6rc60JhQiO4pOHAz2dp8Uln2TtPgMXOacTQkK
JSb7IHZ9sBaKffMisex7uSk3uuz901QP/yqJlRRE166ofAzC3Y8tLSyifi1RiwbhehBhsyuhWbCk
KrAvqB59gaAV7ycP/ZBwsbfi+nkswRmeWOS+po2ltokd0heVPRDbmMRs7Vy9htta9AUJ56QOMGaa
Q5C3xiI7gdgWfzHWj7zdYn4Zs2gvSOKLmMoh4Sq7n2wsOJRbcsRaeie/tqZ1P6LH8MwS7ooav18x
m2HTRLyugNzuNVK53WAS5zGaCKYpERd8h4LMqYSnOUXt6IEjsExwCkPGRK4WYlM7o9lrcq4py9Fm
LiP2gsWeEBrGVfnM6pam1MWljhmFIRkR2va9BZ77DCKP4X8VfXVq/EzinGgkP/kMDDlENnRD0dF8
1Df06NxWC8OaCYkgmfIngWWEBL7hJa3GmPIikW9By/2tFnxseUnY+Hjb/sG33EcOu+siqz7qqMRo
q2GVePg40TaCYzHPZRnJPZ8hsjS/fY/HgdoJkq1DnO0mm118VphKAPbkwWGYWu/Jcl3rzhny+qNr
IL253gOGpZ9WoKsM8Ja3g2fd0ZP5O3e034j/fO4A618hcBKVklvNs4qIdFdV8Ks969cMmYPuysfO
6Td7zBvmCJd7L4S2tp0XN1uLCufmHooOuSddZIBOuQE7xfrRzYO1I8gPw/ubrjH9Q7VxLCYpkknX
qOyHGVfSJSaQkgJ2BC8TSYIGu/ytR/K/TnMQ7wyeiB3piXgcAgBLeZry5UY5eeVe/CpifM9ggQ83
qcdmgbDARDN/bXwoSEljg/7r4q9qduDwjfmHC+eWPHPMaGlZP0/aPDsxDoYyfeYarB+CpHzvHYd8
j4SBUFXfeaDQGE1Pn+QYQioAmEO0HpqeB9f5IH30YNUd+gmC8FQBSgUoLwZLAVMtWJBJLO6XPcA5
KtQxAiffpQT6IfNRTLvJwlon5J5U/ANnZrJ+pihHDWJL9ryo/MvwLQ7U40TCZIR6NwXakGVoupHP
MFl5LqbifiTxoG/8OyZWd1NjnwxxRvjB9rwK8CKXnQSJj+FfwZ5o2+mWKLfqicM0RK2y2FnRabLS
RiLCCzra+PjKxrx62SA4bJuXro5Oc8I/dPBR92Eg9oVzEEV657Z4M4DXnsByXedweelxDVv+fAjD
5EfR1hM4lV3JP7/6jndImQHlCBoXouhJ/L14JEIPfZ+fAvvJ5gB2aeNtXua4ehncp8UeX7AcHrUr
/hNZ85129r5LyNP1yjXt8S6DQo4eu/FvhhuLIbDAi46mrsDvFKY7FBlr8JIrk6BGx+mj0/YK12w9
i3M3Ib5xQ/TjHhLmeSWw7LvmkZX+amr5MvvxLnbFg19TOqTypO2E6Bh6I0QCdYDEEwe7fVMLkn0E
a2Xj6kcrrPcO2tcIGETGF9b6M9ZI9nWG5zt8nsmyxaO+gvy9KfVfxXc3oGodSe4eF7BMgX0dKmfn
JsyevGQNRA0dZXdHDXnw/eeaXxqRlpaBQ9NUY6RFzFxDLWaPFG9EioKzTg+p9TfO3g9Ra++aR3ql
y/iI4Bj17y2zpyz2kd/fIdH6ZuOELmciWCuk/jGslehz8V3jS9s4DjSuqLnChUbzfyPNCvA7ako3
mcuCLMCKF+EZTJAbR++E+rD8NFfp/MgOP6i9XETtIOd51CTY5FZ5p+PsGNn+AzEH56JtH8a53TDX
WiWl/54sfISRSZ7mynlWMUe/DuaLmJe3joyEAvf0BmOoXuHjxzBIJjIB7YzyzE+TQ2Fma+A3u4Vy
yk8gwWCbdiImSiUjuum/iYdb+v6vMSQy/18JrYK3SkfbnvBvzcS2Gx9crBgQR8kUk+dbbAI7qp2V
OFtsQjsRNBBASgzXLo1NlFym5bll66AMH8rCWHgOUOMwo8pruKXp1qO3Txpw9CgJ4c3tUpx8Yf2d
jxn1YrRvO7akiHszmUNfIlmeoZ0GfOEXehNV3B0G32OZvMz82mR7lznhXym5vJsf/GD06+mhyppL
QPKVydmpGI53GktUPNN6Dr+kb+10l+yIYOB7Ttc3PwDTlI1neUdnsvEI44QIsEQ5DG7Q3XEYjGX9
g4vuQ/qCo59oxgDv5zBX+2x8JjDrU2Mm8W+JQ/4HMH/eVe+B4cs9aRbAFP7V8QfhjS45qDfTvz0c
Qa8f61afsn7ut21HeESKzhxG5dmbYADkbLgbc0ptxE5OHz4N2VuJoHVxxx/pNScgICwzw0Zulxbx
Yi1YhqSHVpXER6YIqqK9CFJcFtmaUKSKKKniw/QxsmoU86zfPjvprJ0IhoQye0xje3cq3ggq/Qjj
6C318n9DLrvthO9/sRwOenq+uDTc48V1zFAsJKGz68he99T4y2Fwqki4tBZgc/FvLtFBkYTJhHSj
2NSNQu801YZu/v/+3i1KH+IeQ3VZf3gqUD8YQb8j3912CW7eSHfPvt89+l11i+7goAIzkYfrZUCt
3PnsDQgkIGhwy0B1n9/alOQm6Gse7dRjKlvcVSG+syIZD5bGk+/YWz09tQJYCnXr1rBM7SqsfFN6
xOa6basa/I/caIxYZVPsCf+yuW5R26KSSfv5BYY5jBvrMgfeP1PAFQOzPmbAycbF39oi3A2KiM5k
vhMB3sOhax6rSaERod7gy/TdZz96t9hvwULa9oO4aP0080ZWxsO8jb9R+8FaSdB8s3sJ+Pva3HqD
uYsgXQebhgQ8rK3nCC1Z5WeXhQuOhcK67wAuePZ+Kb1jhwKCVX/3WAUwX6Rajr6uf7LBXJQMFTk7
09ny8N2EzY9B0LV1LOwutfpWRXHuB5ZNQajY4kU1+sDhiNvdrFI2oJmTAnwleD4gVljqdxNLs26I
9xXszdEkHAvffu+W+mKm9r3NuVGF9ZiW3UUY82PF1SHDKRhyNvaEpoomeagQVc1lcbWLmQunxovh
7oPFuTdh9TH48hqn6uo05HQ7IRmexXOOb6TJkYbn9reTNUdGthCuU54jyrH7aBxObMh+BhO0m3qs
icUrglc7J1MlIbVODtI7qtwrN25T/uuH8BT0/SbycT9b+Dg6D2Jcm8l9KrtxXZviUIFDtdP8u1jY
gVsNsoUBo6quJWAoZ7xJ7ndYPRm3EdqN8m9adg2BDF5OYLV0zFnf1tJxlC68Lf6rW8ljykcQDN0b
OUJ/EOg58JiiJKp7ydnNtllwYJ+9US7hY2Y5UV2lq9JF4pD6wV00cqP3rjjEvvQ32UgUtLF+0RNS
YmFlTrjBF/+GnmxZzTjWP8fgmsgS+z6el2MoOBAYfuXISGMvf6FhFusIB3mKk57EAvTYWfc2NsmR
0+obdi2CGV7jES9pY1U0M1NzxEFxZKy5h7/93mfgMBm867WMYrkO0U50vvsXFqi4qvjZiGrbVctO
kWQbuBLZGnDtZaxZFOS/HmraVZ4TE1akQ04Vbj2qser/x9GZLUeKZEH0izBjCQJ4zX2VUlsqpRdM
UknsOwQBX98ne57GrGa6VamEiOvX/TjpSUPg69UM8ZW3HUfqSSIJqxM2EWY9K1vyGEEH6g+jFN8m
poGlcPj21hanLPBpblz2Vk9jtwJo+yOEv+kBNLDqU2u7a88OBc2rIC/fIJK8ig4VaopPNAJssSvI
daeTf1hRcHC53qflihO9N8ZyDuwPMv/WYpxN7nv6kFWoL2beXSAc8F9SG5tce5ijkldhNmxGL4Be
Wbd7qlbfRuaxRdd0n84Adc6qPqzA+5BpvXPr+YBflV9KxC9fC+u1spurduoldBr4Et49FuvD1aDE
EeBlbtAnGPnHdjL9xdCz93cy5S50xnWNfii5kXBBTn4AiNDr6KtOzD+HGgBE/tVYsMrI803TlX/E
wt56m+6JKXhPRoP0BtVtbleh5zjIepR1ZGl31JL3luc9O72AuXlP0/jHyrVX89h/kgk/65BYQ1cM
Jf1HFDT50WNf+FvX8FZNg5E7Eg+l8q+Q4z7bZHgaPRZOZmb8MqDdwvzuBZTdVrT1HqQT3CvvCK74
ixnVWWq85suhzt/ZVUyorDMLM7CMmY6WOh++C3DgCJmLSBuPSJTVkwxogry7jAfUKC5vI2/PsTQ3
rbSWeUAe2zeOVGHxhahW02zd5FQcxm486Iz7ZPJBc+5HKsIlNVQ7m3x5CPQ/0JgvfFYQ2AholXsS
6W/PSU9VOr9pTQczpIOg/ArYVaTC/+w6djBzJf6qSkDDFPdOyOd6AvIAyBqA/6HFN5Jg12wnsSwa
/+Rj+7Cx4qyA4e/oSWPtHX2XFteWoT8VfbpOBIadcVqP3CH8hFSWAVYm5cUDfYVNBkdCeNcoYckZ
RfRmxdEhSKarX8HUpx0uiX65IT6mU3QQtPzIXPx00JxsEx9XzeNRUDYw4Lgos4jJNtykVkxdQE23
gm/ty9g/FLoaN1THYJplz+jnG9/sj71jXwbOA19indFcz2pEr3U6FD91W784dvSv8Ky/1qU5oTbI
NfvD8EpPx9rK8OQabvFa+ta8dL3povtq4+T5r5gTCu1765Aa7mOQG2rtevPj5IGji7vh5hltt/MB
Zi4gJ52MMf4KRPfiTc07ys2v8jwCttV0DSLTXcaEGeTgwJKQDzASn43chigFSGxRYFxfKBKPaFxi
U5kAKDmu3IOZCTgfBi2oyrXdTZZF/rLoTSYu9WglI+62+P6LZOophvAFkf3IPuwkzIRZLnonnIqI
5Bc5qdb2KfcZrzw/v/HhQTntKBF264CRNnCJ8wY/pU52FHuch6y99liaGl1gyujdT+g/gM0t/pqG
9VO4ub3yDeNEg8c7qK+EvGv7INREPzV2ERDGT2nkPgrCkci363KwjqGKV9AIjy2lgCs0c1bXEkvT
MN8gZPUM5ZT4SXAFeRa9UbM2rYBcR5s0xHAVmS3wSf/oR4SL/HQHVP8BZMtehIhssgOEx0ZGT9mK
SPl3UMx/jI+/zRSfu5LIVdpxQPqhOpelesN30C9GHuCF8nx3N2RTh+UUKQeLk1AYP3y1axw8T3Df
7Ep99nl+MEIHPGOGEfru73PdfUDNtTGRC2SRhwJo7KamfGkBFuEd+Gwzev8cg0sTZimJt6q72la9
LsrqC2jdKrAvEkGu7UKERUnSBkVpYfpab1kJLMXQr7ohP7O8PWXE9bM8fWmU/Rd2koQ8+Y8w29p4
IEnOgGfBsqBQjuJim8Y2TCt5dky1FtKij4WgVV3Nz26inmhK45aF5WvEX5c8sMDcGKiLsiHIR3ho
DPn0Qg/AgvK3lkEAChVuoWpzw/H15RUJAawOuCkXvyKUu4BfSF/Qo5jWL+guj1PMytwHwpfVm4j9
VGxjbgLoEQ7FCmYJI2s8Evr4aT3Yr3m1iXx/VfM+ozOF9hL81E1ifpWev1P32Za3mDf7e9bLOZWT
7S2+6zsdMzvS1kIWF1gP267UC1s0u8SaOUO7XU8lYFSSX2OaLe3hO/TsC+sFbiN8GDit437Y1zHu
CiIrlc+2bgjXM3mYJJq/07DBPFQybA2rkCoqVtQPFT9hLNS5gITIDnzVurxemlk9UwX1bNWWXoy0
4fYOZHvglk7DZtgmvCqwYyEFpSZXdrhF+yoocYa6iIiGD0BierVSTAoiitgQk3K2dPZjN8NGSA2M
2l8NgBkjk6keH18AVRC/6LqY8TgCj2TbC7/GiH8byUeBG4THc3ygdumoZokzE/8kXmYafMq1qBOK
Vr31nHWPNmZWTru3dhQcnDVdaTlMBuNloPoDfw8fJJFRwnZ0bOgyfVN8vlUEOb/KH/oQV0zmL9I6
XQfGwNagHc+zdEFiDM9YUlY4YbfKVyf6h5hm413Q+b9EfPWu88sPBONHGy5dakU/iZfcF7V3YWdO
I7Dd4y2xzJvw0ivIwGxRO7lcIg+t/LS+lJl9ypL4tQu5RKQsbc5CTgdkZAgV46X2jf1QxcfSIKBZ
jqsGSg4faPohPSrKZ3+iOzZP8M5YaI09Zr1JB/9UNRJysTj24kzdTBxfsh3yY6Hya2tzCw4jlo9E
tA8uKD4zHt950cLHicTJEXwwVopIGfvGa4Wiu5RS8Cy2r3NsnFy3XBVtcbYEnoK02aXuPY4TtLDI
2X0XdvY+h+Z75GBgTYx2hoFHfqOa7PPY8IDag8mKaSaJoNlbuGGSXgKnvXYJWUVRiRc76cVqJPPT
GuGTYE5RTckp7/nBesaqd57q8gNgH/4VGTxSBXAlRrKNR7Q7jKv3BmUg00awL8s5JK6YHnFXQQ6a
gi2Yicc2KP4NPHf8AJxzgH64E2Tdg6q7t75mVkurcVzkQcPIRYTFpwypaFBkgChspMEPb6LBaGd+
a+vgba6al9iFxd64d1csVx+zo0mEZqRVL5slJbxiWaWsw/rS5QlRqCA5lKCT21jNuo95D03WhWTZ
Piq8Z7xWGY97qzg26Ctyev+FEPmxNs2bzS59lLhKuG8tJdEkxzFZbzuNZpoJbqSP7o+d9TZ28a/d
W98sUF3EB9j60oUKSoQf46SGjp9PJd1nUbnLfGx4ow7/sgTZL4aNz1sGyT0M5NGmqi+pnYuC9pgh
8MW++1vSZs/y6TJ1NIQJ5Q6ngJtNiBk5b+PLHLZviTFQzMkPInqEHBXoZ1/6D26C4wg2/YStMD1b
ZfEwShgZRRHuQ4ciB6C49mQUS/jp/xif77jt8N7+NV88bivNXC9HPX96HANkQh8s3z/rxNmbaX2r
zBwxfExeca4tyyh6sqoR8qEN5s9y3w3XexGRsdZWAVc1OLp5C3jVqp8C336o7s9Ok3BLxm2Nnylh
XR60boIYHd7N25t08l5idvKraMpe5obfYpxbj2PI5SXIn8REF4VD5zQCuMv+eUUoGw/o/2G0XH5a
Aee7znxnbWZAsUyEc23QOdWDEInaiaWcFV3SPnid/P5W9BMv/Pqoh+oYzeKrAUsHuXle5L74ksBI
WGSyuneGvR2qDQ2jO5ok1pMLaNWYHifffXL4c00cOUj8dVllz7iA7ihI4haTT4lF9OZZySEZ9apz
0t/IRmxi+ARxEcPPjT2cS7ltP/t6HDaDgC/su1hYjB8yE+8+b6aFmKW/aavxmTJJnPwGp5tJHw0K
iXwjrPAhzPAzyMT3kJX//K59aHmlsSwldTeLINrgNV3PdvRawoOCmik5FUzvFEsmet+tz3k70LZD
HjN3y1dl4G+Ejk4BJo3OzlM+jNCSnQbrVk/6SxnHiIulz17PVD2EFHWSkViRSzploVh7tXNw++ol
xDW8bBQ6vD2cvHh6CfqmYo3Q3tijTcBwpwc5Fnid7XRb+yWJFaTJgroRdt70iNU++vmozGXdIO0K
tY+H+tuKcF9ktnikaA+FO4SU4NEYGYaJsSrJnJQEq8dC77CfMGySuWes/wFi+upONCcp6FasktqX
lOoZCou5Z08tlOU50O+86z8yO3FRmIhTtm31EJeQBKfitYLABQCK2L0B7lh53c9wj5LasrjaGfUb
lrlyFBANd4bLal1hXr7LQpPQ0UcSV3h3268JuN+y8PyD49nEj/mwzPulw7Y5oTykUeHlD00APb3m
+tH0EaHn3n0X99kjtvx/Ruk99H22s0t6tXJp4bPQT62RXM1OvMZmeZb3ctLJav+CKdv2Hdlp36Rx
TDY2uAFWzcQOYlja1HaMHOdhuzV7R2zbAj5IMM5cvHli7Walaj3cWbV6eqMW/Ntxi8e6m/VyTm29
Ms2Bt7Sjj4nMTnFqL0n3PLtIpcjxHZTkKdxXyroGRX0/AA8Agc6l8L8qhXSOKX6ZhCg7RnRuG0al
vLhWcNR4v16NLtnZY4XRSb9h8/yY+/Gnn+NrG8KdSgTNHkDiimHcd1xyFgQvXaQBOML9NJyBu93i
qIE2Jj6VjE9xkzxAuSEizaa5HaIji5cvKt5WJU5hK+E4B3y6tgQeA0DeZ+qGt7DdDqOjtjAizrM5
7bF1fTdohxSy2CDmxt+I8Yhdinukp/XUhe2vzwWnuqtWsTnfkkb/taibd5pywG0iSRVoBp6SOcxW
IOY3bTs+DT0FDNxdcjpUY3yh7qX30odcDOAH6gO+gc1oIZuJCd2LEdVOzIeIGiIqkvF+dAHHofmg
BxpQ8modhuM6N6uFMXvH1Kp2472zey72YSNea8E7SyBtdi0lb9Rhz3lLFy2v66BhjTlsIx+sp8Et
dg+RYV30wSeEgFMecm0rHHJvXIUjTC89MjVMzXHkkW97Npaj8naRaf1FlUm5nbc1MnsdG/IwlbiH
qalPqVWeZfODLrAF67S37730WZlgxXX4UVKPzdE4ou0bWB2XzVSN57GNUCtG2A4Hg/b5n65tMMir
sq5PbZymSzj6024MIC0pfQLTvqxE8YORdWXW+kof0bQLpH6k2YDAImaBhoRSUU0Hhr6V9Oo9zljw
n+WpM0hTGH0+HJUiiRk7ZrPyy+Fd8ggxKZGIYR2PzuDwqoLYvirvPtgZPC/LE6wwvY2WoPC441em
QhvwmfNAy8guL4b4ZYrnNw+bvJI12XbHfLDbEAuSLOHyokEEk/WcEi2gSonqgGpHgXu8Sp3G4D7j
y0OgqTNMVXDTVlkTcLt3P8xPxmjfqrG84gWCKxWMFzz4PbaC5CUZ8BqVxrTUjaexhRpM6lhVTLqH
OvjVUeHDCPbWpMtXFNT3K4IgO9OILgGZZtoDaW7BatHQrpRAayzng+1bu37sX5LMWxpBzu2P65BZ
vGrgQWJIv7kFs4KTGxvEY9gPNUEZPuM++b9Tga9YFLmLzJseSsD8YHE7EKFcoVT65KXcDbT9Ekqw
YJ3YNA6Vgxkxy4RQaUY4gH0n+RIK+mor3TYz3Lhw+KYTazMG0UlV2VnjguOZOeop/QcMKWMQ7h5M
3zkju97IV57TgcK/uekVQqUyV3yrGMuJNwR1+0Qm4TC249GQpGjbVu/l/0slhc4je9incCRtIw9P
BMRuDbXBS96CIDOIplAIeysoVKpHnD5oV+8wYt/DidGq5D9Lsgg4R4bpaxzYTPVodwIXvYzWEpdH
Bjyvb4hc4pvYWCYChRyfqB7cy5i0jy4tjBfDP9eiSy3OtbcM+oHIU6ziLW+Os8UDHtTlsaQ+PqkB
zPoF541TdiS+Vfc9u82/+4NhDfAPRJoBvDPyF+68bAW76oGlAetcYfePFOzBTG/G/JAW8LRc6GpH
uEfpJjVDAudBhxnVNA6tdqnRCtxXnBbgKGsHw5iujhOlpBwYDaTkkdpVCaxJkdnU7yol3OKP+HZT
3r6YQmvUfNmrF9/OwPmHuA2fzcjw+KhzXuYsNF59i4OaRDdACQc8MAGc97y6G1xa6nGQlvkRFlOC
gVT3Q/Xa2J3YRhN21LTVsHhConkArheYwOBKkMIkeJvthMOmwfa8Q2MJjBG8l3jiMcp0zOpN5bXL
smdhV5mQN6irfbY7eEZm1WzN1srWPgo44wP5/ohrycT/Twv6TsP8hBv3szaioxMmB2Ha187MVsqn
DZMKmsIOL5OtlrEoF5kR7vz7V7eV44lX2F7k1ZufimpZQ07A0XU0CgASOJiD2vxBe34OsZ2Wkdjl
IeVBEFzTReD5/ybsNQFxsFU6xx9E/aDhWN+NBneRTkRohRpOwmhQgmPC2y0ZJP73HoUErjGntAIw
eJiR/FQ+IBFtM3uJun+qMxeVIaI3qzw6brSmNY/VuCXYldPblyhrYJ/hf6nSPcLUPrlJjp/GwpQL
3/sxVEyxhncm/HMwrP6LDceixLu1SBQHg2imJwr2+OTb9rVTJAHoCN6TYn3G1EP/OZCXITeeVDNg
lOtZ2cXMPnVcNyT/SibX+KO07X8a9v8iteNfsw1/p9k9gk5bZ3n71uSAYKuuY25S486sAjqfFLa6
GpLMqPwvvEVXt0HGnuZVgT16QWcykBSKhDp5wCiKd5CnxOmnY3iHWKQ9rQmSPQuQDpu0L2QnMaqP
oa4gZGJeIiS2bQZNuQTNvOAWN3FuALHgIrEWhXfvyjQAI6QXQ+AD9eZmXnZcRKHGlWckoYm1o49h
oyEAOw3Jk+Mm2xBDLsfQc9flj3mb8hWaX/Wg8WOW+K6konToi7YdzFTeYw1ecijQiKHTEwxmVLLz
vV+qo4E5egGo5SOI+7/Cp0OuZ93YqncuZrx9rLfUrU+SIDWd6+micfNPo2M3ncsOTl6x0YpBwO/0
qQvKD7vB1kZeBeRKvc1cbvpeDfp28NVbgJEUk9f4wi/2yc57pOzEOjdp329Rzs5UCP+Zjb4VZvKX
RsUBeOIxirRAJHX3gurURRs3z0YHkaQeQN+FnLBbu5WfpsiuHc2KxN39U9e6vy4SBZ+pCTXY5FUa
JTtR5NfYtPCHooR4Y3+MbWZrk6/gLMsjz9iLG3kwmJi4OrvaBWPmLahyqxY+ls6R97XvhN+yptU0
EamxlOyNKIQ4kiR6r23xx6yrsTEhD7FCXFqht3c8gOekI/YYN4zfJB4FzRkNzUoz6QTgb7fes78N
Eb7wLbxNFY+Ko6ob/dJLkKf4gx3/q6zLHQ/CzarJ3UjgCZRE2mzaU8oPqNhdyDE213Ag4Iu2/T9W
BfML0ZctVX7JOkpx7fCGzpfaiLudnNr3uhkY9zAgTz1KWpBhqbXB1/LrqY9oLydmm63mn7L0Bv6G
ban+jIBAgh1yceRAPfsWMfDormALw1l1PeZKor8czANegtipjbUXxO+Tafx6xFTxkcMUMtt8nxoW
yoIuPjzyrLz67t98g2i3g3dWj1b+hIFigpDE2zmxDecsK27ccTtu+EfNa8XtknUYvzBPGgs3ie80
folxl5XYMoSBiWwr7FXLhM5r0khXqbYrNjntpbXZVmrpHUzqttZWTomCaHyilsSlAwl4zBOH0S8P
rT23+6bD6DwZmbO1GrUvddgeCQ4/4smjJIN3Ik4c/6/Myx/V3/svuGipgGMoSlE7Coxyspn+pBNe
zVCxMxyM/myE9b4r6PS0S0B28ZYQ0BPjZbgfcy4kkOCnpyhhPCbDbzN7uw6rh2akqTzrNto3PyKN
+jrTx53TdHoitrXvyFMgn7BMtCcMeAENLfyrMp4i8GdTi7pHO5WLsl/ZPJZzuYFq+9Xh8HoLvYQW
HIFTJBFwFAlLjbJ4NJIWV2aFNqcqqixsfYzArOS5/SMdfmYHFA7s5DeEt6vX8yABig0WlNY8DS4C
X2bh7O6Dc+GMj7k9MTeOR8rmHwxl7WfHffXZqiPBRzGlcrxV29n/RnlvFz2FVkuW4A338m5TKPhF
3jD9tTJ911xpMK45740J91CBfeY+QGYYegMNxNnBNEghdkF+paecDZguZ/IFCS1PbeI/iSDgM3Nf
Vamf3Sh8pY74hgx17EUw79uigealtkVZX2odWHtkORMQH8bDbogKAippuLHnyl4BTbHXUvU3OYcv
XFLF0vRJvWOij7cAJ86+pMTDqDIciglTdc0GZUmkCnPJjGgI1f2jC723XifvfsxtaBz6Z4uOZ/LK
/bmKgE7hogEeMMFCTbsJpCk2X4fZnWJe6IAhHiE+2K0ju4/Iaz8Tnf7lzvTTWs65wgqiQnWUed6c
rDb558TZ1g1JDVi+8SJUzJw1vRrZNKwMM3hTBi0IMI05EckDY4pwTnEf7A1ZHyqrROjyvGtJMWGU
AAP0M74A7BvLOrl1Po9S49SfftM/KZjmIQb1NreWgxGz/RoVFn2DvZ/T8YFYP6BgNnlrZBB1/XpH
oBxHFC/7fU07HScyXrDWmXAwlwESClCmoD+HqULsqACasttmRWPuic1+9zqQiymryPEP7KqryUO0
QMLgpsD4P3cSy4yCrDwG15lBsAzgPwI7A12U3PkQhQUJ3Rr+sQCADJ+1b0WefElh7FoyJrhVvRPE
HNqezAMuJD6z0cLu0fnnSNvbAhZrz68ClwwM3sid9zHk16btOF6Giz3LS36nchTJ/Kn7+TDGvP9q
7xJzC/fjqV2xR/vWYfU9qfaRCPlrkOnlMBqndqyfu15eszze1MV0MXgHlHV4y/vioelg0HRiRfQ7
ADoK3glCYX5XyjPpPffBdPAGj6YxDzMv3CYLw104cbdsx2Znxfqxl/qWdeIjQTJWJcifKrW/ZGGf
dVGsHNobo6y5JpgCosi+jCSykHGeWHo+EpJnGjaPXO+feOrOGc7TKJhPfjY8j56+tIP7L8HtEKTV
MTWZRwPK9jKzexLChXoZXkYDCwXfWbTT3CTIABPM1V9EUKAtFGRVoumWdPkO3Y9e2J7oKbB0FVNh
o0l86Nzfjsjqp7EtbmmW/1h2eo6jgWKagiArQB9MIpcQlxZRbyTrCjA7YdKHzII0ziTQLyvX2vhe
tc/D5Albb7AhC0eocE4e4zbgOm3+9YXcDrI4p+l8cB177wN0WYsQnhC5wXhtyildgzQ6Q11b6ZEg
0xR7uFAg6yz9hMw04PfhFPmcG5iFxIuk5vxS1Lo6FWWW7O89CqZZvdiuGTz6ojwUybCd2QFtgaZg
UAKFvhir9l/ZDV+jgaWAUtKXqqrAhqVdgKPP0CvXb/y1VfVPuPKgNZveczAN7T5q5CMPCRk2//se
HKFqndqZ6WIO0TX3qKooxS2z0jOx1Eec76St23dQKWs65y6dVFdbsIuw55dIV/VdZLsjz0CfWInN
l1qbxFmJG0jhHTnr/X3pcLpQcpgc7NA4+yXsapOThPApM2Y5rWscPQbFgLumqYt1CKd44WbeiT72
F5A5MBWsD+M+WjRl9TmibCPsLCn7PTRagmW641GIjZBpg/rTwbaTXvg+Z36Kcofd3hfXMA7w+XJV
uAtHHEFHAkgvcw+eSg2MJQ4jnJnAGy8m4J72cxG6wzq6gzJYpexFxzNWUQP3wJhTbOO0e+QWFO3S
KOCST3w6ls41Y3vGgAJEoUXTHihu3KjG/RXFeOV0+okj89zkEL3qIkdpn6tPh7XYQrvdA6aqnog4
LLUo4tkZodc0Usq111hbGK05qiOUk1g8R4nlogUlXwFiolXVegt4v1/P1gBqwaiY8QzqFnu+q25R
iWdS63gD0zDYuiYWnwR3zEyo7I6vDhbOTKp5oAwSo4s69bP9jSa39ivzX8AfH0zN3t5Nq0eW5s91
Mu6BJryPIt13fv9vFNlblvansPH2CkftrIavdMJu5Fcl9GKcoMuIYvd1TU0j4d+94XQ7xSuaQBCe
9yIJj7g+r5bR3IaBTRColISIASkMgdNjgVD0VKt+2yiHRKSvoxXlewXkn+RiRXyVReNgXsYcDlZj
74xY/vJGPkvb6zlaEcaDiH2/UVc/BqV+lYnRuGU3gC3BYRAesbYp08ftQfPNtim9FQ0HJ90RKMss
fPhkNnhdS5Qs54Hj+UWO5FiQ0xBnB/OHwR/DBYz+VSAVxi9OMoOs/TKTzV/SMbNCavI4u7ARE7Fz
sQsj3twH9MSqzo6XwoYcUwG4Qn1HTfnow3Ub8/yZqkHgkpMDwqAF8dvYIJynbgVTYWmk4x4952VK
zH+2cPYDRwlY90/IPjtnMB6zYtxQUXlGiN1bREw9TxvLSVXfY+iTRHBtMNYggqIZhFjXdmdhxedk
yp/je82DK43T3eEegVfyZ3p07Pno8Bgx0u5Gsh+mDh5FwvavSs8O9qkGN56OprWseJHYcfyJM27v
+sWDp9qR9it1bQrxQm0OliMWCmhgfFTPA2NzO2ensOzuRuzh7p+q3pCqwGzmzYVb7SUxQjA3RN8m
umls6K/0qwCsTe39jNYnpPmUMT2pMPBWCX0CYeQ/UQJY7cJCXqN84i9ARUYRAuAvVsX8miLS4wog
0MM1PFN7AzsVfHhyJ9gc1uMYcfkUZI9SE3tY6VJDLqi7thAPuSdIzOoJ3qSCmToZ+rU26fUJswev
6a9dWL6nAJhL03zo0oCoXn02ExPcl3MZswqIGTKQzMbv3Mve0dce0yJ40hpgG9qRJm8KN5J/7Vl5
TUePmTmdEzFzUN5n1iA4ANpc2+zw4XnodeY4h6SqSe2WesfAz86wdr9IzD5DcsdvWzNxpwB3VfVh
O3wH04FfeIk86LkNRjYOmRFfEdWsHTv7crxacf/WNPPGmdKbPYudaZYbxq2dIrlTuzV1Y1KvhCU4
l6G3pkBRo4ApogVdO+XeeQJDrXJtLqiE4xatBhZOBruOKYpfG1W/QolYpJo3WsXeGyo711GovJom
HNxjp6Rn02T1A7XuXKyWLO1vrq6xEOD0DvmWx4Cig5Aw3zjFI5hPkk+6p8cppjAMzHq9dV1KCEAV
uYHJwV9ucxvQfcixOolhnXrz75Bnr42AwMrN4W1MpjVh2V92UTiQTXaRufMNHafD+BD/GH7+1xYU
+EVas5gSJqZQmTJj93fPEYk7u0V86byQy+vwOafBE4Uh1BiYMIUSr9lTHvDqOSZ1pvZ9JYlJwb5M
sOhCkDDQeKejF1U/nZx5MzfGuGlYTDmG+67nZIa76W1l21DHwDj4wJLhUcZEc0BjGnt6fKBkwWsi
W4mQqS2uB1HfPss+BGkbAfCdrIYAb/+BXe1S99gyPXwui7Ayv70Wr1Xoit/aCCioz8N/uqiDddKx
JbZonduGqNlY+Gt+LfKtBrbHTOfvh3T+mGYMj6redWO3scAFt26LYl4fE5G/Z3X+jO/pagITRGVe
OTrvd5kyAefzXjWpqpegKrIkcVepinfS8P75I6AHy1fb7u5B0UP23uKV4euJUzcLCOxkFgNxa64w
Yl0C8hQ0hK44JQ6yViT/9THDa9CXehXEI9oIABLAa2geB3u+33Ga0zRhwAJSu81kfMx7eUN1R+/n
u7wyWus3NdUvtMlwaTkQ32bPPuDNYkcgg9/53lQxKPdB1lyVch8AeyR0tlDJQEUSAuQG7RizgjDz
dTRH36GV/9j3nIMbuV8p6Rec/c688iyyTkJ759Q2dirzPli48pLyuUBOuw7HsWLXTBZjOBtgmdbZ
yLKybO5n661CCDjZQ/MW5+mHFqQSm/ziZR1iSWfSkY1If+CuvHWj7NUlwVeN9UdRuDhEu5dJFUeH
hcNUDm/REN81h2OQxLs0SDfBJDac0uvIrM5hd+E6w82TAhuooEvLI5vj5jNkuMR+0ak4tPB6HUkT
AjlYwnEBDVKUBsFpWfAJ8UiTAckGimA9bxtqceYPCGKFewPkr5cjBKiJSY9K52LDbjddCAn+yRy9
F9qQttIIr2lgfjUzdt+RRdnoItz6BeKPshifVfiGc+CNxc+lHY2FrtU7Yy09O9ncLu3cTtbB/W0z
eO+e3V16TedxkZTki9q9M8iSBIxxiO7SWW+QaRCsbB1Z2zvk+WEtKjzxVs5Fit5ljn0DpOEc651O
JD7bjjrTIDBXwIg+3UIxdzbRc5nyAVb+hJcr32bQ3zFX47dvL1Ws3qzZflame6ExY1iE5UxBxYxL
D2za0iTkTzIBNrPpfAHYoxVtwpDoxL19hgz3V4U22p/OijMC6rUJgVJDjkXwRTJmHMa6I9P5EvYN
F7M02Tmq/AxmgIHxFMOCirJxaXra5q5EkxvoyXM3w75Ssb1LEiCzY/xrTN0n2EjMTe5eOh5kefgQ
vI0+48H89kWxqnNOehrHIZ3z3kBbIJkOwLznZVjmBXYgzTq7JSvVhyx059CP1zrL/D9YpLjHZyt2
afrG7T9G1jpyS3BOPUkogrwqWdRdE+BWnYxjh20uIcIt2CB2ncWlEbJi8hQVdfaHiYWtPnGW+V0i
MmCaKebPPClChiu34LbKlZQakdH8kbGIzgM0oEUHCKUmkmi0O2tC+SETmhGuycU6N+gzLFXVn3Jp
Ajfq7h2lff4oW21vTMwnSCOd++xnI7/MO3mZVjJr7znurRP4tkmqZntlpsaXAXB4C30QUSpC0Kld
5Ty6KfX1zGNyHSXjP4hg1o1k538cncdy5LgWRL+IEaABSWxV3qlkS1JtGNKoRe8Juq9/h285Md2a
URUJXJN58h9B4ljMREgadBQlL5ODjx6T+JJt3jCjkr0BK4trs5HEXk1+inYxZ72K5Ri3EI2B/SAD
K31qRJNy0ZQ8gKk29mkRcDsHtlsznXD1ZlCdeppLZrWp0fwMOhKPKSbR+eSYEq45T/uK8Utz6Vpm
GCufpKxmVY+eQm+XxViQkso54uwj0YEsa+vkIDVcewalPQ+ngqbgm9Z+6r0/iTC7l/ULnSG+F8PR
rFaDRxtIIe40nW8ZwZJJGsre/0KV/IRoV6xT0FUrS7qrJSSXqhpuZ4Yv21DqJy6gLDYTcgPkgAUf
U90/VDWCI8fkX3iWbeNNWESoNk+MUvm338ojRA4cHUkfbBXlEXi21ezocxGYcHwd78v2k89YJ8cq
Ct5SQ9xhrW2Q0axJM/lmkUNVNviPbqb+Q2v15CLTQpwXn4kifZw998VP8PZOwQ5Q1ZkLWqy9mmmY
MOP3Ka+fijZ8ry2yfnCtmjB05hYuA2V+bIS3iUzkVRmb0cZw5MnIBGnwImPT512dDNGdwdEVmLT6
A4bbPofvKIbmCsX1mtLgQZYRKdJ/x9skIv9JLWMgfUtdskCyGiJdcltW1Q6tD0pvNHi5/SwkJ2id
gUbrx6JfGWSKXLCRFngYCf9WJfsCWQf2Bfbbnv8Ze59C7AdMfehsFSPpVRRAGh5OvCoyGuAMMRmz
BSoX4b8z1mGeTBQUAB/QTM3GkBHBIESgnFRpT8+TZZrbwCqvSeYcGfDfjWg0zp3JmsBKHGKI08p8
Dj1J+GUwqg+tqxcI46je54XD3fAr8cgzZaGKgpBDpmMrSKRoys/RKS6ZlBOuoBLCrL55o/lk4m2w
VG0+5sX0RLzjdSArJ0+ME7c4FnabrUfi3YPZu7ONX7cNOlunqDYqIMfN8Gjak/aoG+tuZ+IO2RGd
l9cRxIgKaWwipvsVVW8rCM7MIvS71vQx18tGrJgvzkB4lWSguKbTpKa0ttaIlrIpcHy3I6A9/u6j
Z+Q/S8JEHBf5VrX2s1vkn4HBoDNLyZ9ws2UmZUdP7Yxaq+DspmDAsjCYT07b/xKZiAndZk5ING3Q
71i/sPAkyjNsA45Uz3xA3HIIsv5NoF5evJaZqxC9p2hhDfM8lm9VPYFCQl/d0Xy6gDLb+tjODk7S
+AwMdyfi+a/qp1M8673T1Af2JYfCiV6INf1rNEmLpOtlTrvOcsJWsS5O1X9Vkm/QiGAeCWgRw12O
opYcOEi9c51cKuVvRoLUOiqGrMeuGUIMyEk8qoh5pofZDIsbrYUmr4ljobZgh+jE5xRJ0lHU1m/X
UPkjuiOWJTXLmQKVlJa59XLm55qex1m3YW3s0s6jAxz6V6NHAhqFl4gt9kOZcuDOUcSDmKa4YxMI
Iu30hnjxXBJxSRo3bQOeoZUhGwJiFwip191zs5Rk2+P/kYDjkSoTEJCA/2njZDfLgSjIosG5nA0A
FKtlg5MqgJg6w/qx2ISpP/y1GRLdEFFN72o7zWhA1CfiLrZI7Zax247eCbun/OgXdGsgepb1g9wV
YJ1R1Eyv5iBu6Hj33Yyr3nXJ/ZEYdbpNBEFBTxFhqBLrMAaocsFsKN64niCgDneodQLb/MyI/u65
pFz4Az0Bs4xSMkXE/4UaEqAMLvt45OAUSkBCg0ZqjOmbiSCAUYS62AMxaMzw+TWuXaF+nNa/UnF/
M0uxNp2bouQv5a9qQaxATPmSJYAZZPcRgZ6ERhYmesm6vQ58HAUrdhH1O2npb7Pm8s6MJxPwySZW
4X92j+cpYhAgnJeszliydyjaNdZavEwV921LCePNx2jBlE7+c6NBjgsPA0iNYyavdohttwjH1IYh
cHOz4/DOaocEwn729jkr0UzlT0QjldsyMTedFW66GFIkcJPPpOWVRJH9S6AA7mA91RvHo20du+ob
B8Y2rDqYrSZLO+Wn26qc7l6VvkAv3wY+UBAKELOheMUl9dqUXs+Z2q7Z35wMb8Lt1GNKnd3H2Gx3
RMifcJs/VlP/YubwR3EljjF3bAEOuM8vQ2sciWX4rsDzkG32HpL0aDbkjjAwS/zuyhIaUEtIeE5J
td66LqLcBkBeFrpIrcRHC9NmCpwPrEP5yhmdQ2fk1yh3wW4s6UIev8w6bsf7xPAOzkpgbrLcadnz
YH52wWVTHsK0zWBonBg+gomQwDcy/AYPaGg/dEIhzzh/F0zePZPRizEy4m3mGwVicGwizKABHE0Q
UEmxkRWp0LbpfcSwzrahQQbBrOWlMJb8Hj6XPDerg4gxA0v4R4SyxpgSqumugDqsmJhuuNxATauY
CKTkCZIN7pLRf/EDfTVJCvMRt/CoQGKo9DkJ428Ig/GlLR2StbspxfZvvoyU0TpWOKtDBhHJ/0XE
y2aUDyV47E35Lc2FYzXwGDuW8WoUOYk8GVF+gPvWscHbLZz4OxFjQHwCgkjUL195yvEjzLE/BHP2
G2Iu5aCu8l3X8P4EeRIhgsel1CGPZK3MmzCr6ogw/EYZ3m7roVmbrLy8wt23Tv+6eKaG1j5zWVN6
EiHpd/521lxKCAZRarflkgraY90F8ML6UttrwFDxKgD58yhLUlpT10dH62MIGSyJl0J1+aruOqoF
TxJ9O5JmwVL05rgpvMQmKtaE1mlm4L7gHEzUKh+Yr/HZNQ9uq3BeFcXPFMPwCJ3pnmXVBRVqRxQK
CROZ+ZRm47J3DSUjTKR17W840y5J70X3PORBnfK/0kgei6RaBW5wmC2+VKmiz5jlG9SWeZs5yEAj
ninShSAFYtQiJp4WEJ6Lw37mqRDhC7LKt0k7b2r0gA+VxttAldhECDZ6QBksiqA/I0VfDXNx7iG1
rbwinrYqdAhxEtwbFpu3YWICSpsDx2CEackWw2yme2Xb10wzL5eCwDtUouRMjMxCVDA5cCzg7k8A
F/JQwUQEoCGcZmPqZftczVjFh+88Mz+IQ9mDJzzFwFXiiJ+rYOgpNAYzwVoudXVu+ngiHRRpSFgC
3/9XecJGbw+fzxoKZ8suvUeTTMKQDKt6R37xXSEdWIkJ1EBHluTKioIKbVKwDSRZWSbUHQxE1kFw
HTPe/VQ2kvdlI6z2ZhDbGCCVu4YJ0L0buJBfdOS8OogLHVpAZJdjsG1hXaMERaWmx+nkS8PZBnzk
21LqW0tiF7pPZP+JNtLNVKhhoylKYV9viTv+4ecGLOms+OhPS8rBLN6V7QEaXRQnRjTRiZD/M5Oc
sfJJp0VUhoTHYd0FK4qnyOzJCeynmQ8VlrTj6L9IoKxN+a1RINA85biLQKlioNOMsqcnPFtbUafv
rpbPfg0owbKf5xrVFGZQhs2S6rEfLp2qx71I/N+oY6VeRNMPL9xLggpUMNZ6SfLC+o9ns98YCVr8
eOw+4zl7NZCQlHF4tdvgLNqZE9g2tjFq2P1Q5PGlyxFSRS1ytWmBmQQBfkq2H2R1sdVbATwkra1i
Mq6G8yz8iG3KPG+1n362bvMSV0W/0bjH2YXW95SP6MHGN8TmJX1tzeI9t8Krr9P9EDl/qPLe81nd
wsZ8F12/Dy3a7THqvXUbO5/z4oAEU/mUMtpkR0zIoeijTZoK3tFR3RpnOCecolsfuyGPAdvIeHBY
68AAMTTz6z4D+0mmz7bBe6vZpPUQGYZmysFzpZvS7HirWrA2s/E9ZM1PrAQZKTbzlrbpDp7nHkIZ
XMfU2VtwxWyDy9W3f4TC/gDaRXqAzvo0n1bTTBbUnG4K277BB7ghq7P4usDu1HCAq05cw6w8aexp
hWMgus2f4z769AcIffz1nQqLuwiDg2a4HowC6RLBOX0tWAgw1lHt76Dia+8Ajw4N+amrEdgJF5w3
3JyU+jxoglNUFLjPon7LKqBGKzFRIEX63dKYDXiJ77WaN53DQqOlgJ399p3Z2IW98rmrMm8jAO+i
66VoMbx9a8I7BbB5K2ibdxkTegwc2MDmvVuRPCaJ7kqjns4PU11DGCWKJC1RqCxLAyaeXAn/X2+n
448dVsUjQnp7HSPiRyi2QwcPFo5dzQH7236mO3votP3eQhVsMg+eBcGTsu2WLMkaBVpud1vAOc2r
shlAN5G5izrnw8YtSEAfdkMX0A/la3ANO2IQUjRKdLrxyrHDr0IFzRHcjNxqXguIxp+EqyAX8NJd
kuLrMso39qN7TW492uQ6PKA4PZJCAOwheonTxQ8CbuNhYL6EfOXE3uMLC/EeTcrOdTu8RfDb6JZu
Ue4cBmLh1mTp5lCu/GkbxNlvHMzQWViF+NDstz3k350Opjf2MKjBw2ybC/AJccmCk3cyw7pdU8Fv
XEOki6DkHTQ0y+62sbaqjm+DGRMtWqI/idVNj5rgorSatknZb4rW+FFYUB9KejI12x9yaPAJVh9m
ra8GBn41sVDq3HxjcwsHIyju1sCMFZrHDrtnPSM3c0MY6eQf0c5kijwDrszwgoGCMD8r/zTidmvJ
6Bsd/ZFkhU2q+a50dQnTkd3DGJ66KfnRdk4Qn78teC0Ko9jmQcR9JP4G5d9tNdQPjfRuFJPhBv2F
fOgx+j+nhs21UXNOybx9rXD0QuRjcEW91Dc/+TwdVUKKmJMuU5QjYdg7XXdfbeJtTOh0Ps+mifSw
zBmITvILjwFplf5wmgl4EQjQzZHGPS9xvBcQ4aNtgSmhcxs8t4VFr9HPqyIuTn6pLrgjxlVfRmR9
yeDB9duzWY54zZwL+nK8HyTAP1AangnmfLIH/wkQr8CwFuK2gKuz6WbKrzJ1PgGqMpCG3tA2+b/R
bb5aiNdQ2vQzcsgZY4jzmNjVW59UJ62zbdiJo1UarzVk5cQX56r2/3LF3/BLCy9Y/AM9kolNzmEh
gjed07v7RAfDF5p9+xgFOBpwb3m4kaAd1K8xKzSGSKxofYfIrdq9RSbJNFLhsQaquQh2rafI079p
Ynsrz+n35Ke8WSoHG+xNTItAK8f+ElYn5uYrV2VLbm3vrDtBIG2kzVfBrHjtTNGzqzufWa55VBiY
8orDdIhLtpiM04DHtDhP6w9dwcysDVYKQZI9o1bbVczDV4El9mbtfzvMHx/6wflqTfQuMTZGc/GV
GDYEG+spm5mjdngokUEhErOPCUfuBvMjWyqzIFrFZGOYWvK9cTGBBEgWzNCg5y6R5sQSU10NoHwY
zEtvAGPIlGrgkXbvZSflJgvq5NdwCZHnTyHNDPa6d38ku79dXZJk2eH52sdh1eyUYX24bvg3DGmy
xAtfSy/BPz+rN35Gz5W9cBoi832Mecbz8AT1MSSFubYRylbERXYQuTofTbtyVbEStZjWbuzB8Az7
6xBleNOajRi0e55HYBWWDzQWYAKYLY9gn85KN3KRtHhJto21cRhHY4kIFBduMEjvUzftOaT2rOPp
XrPokScI92jjlQ8W01h44OUtSjOm4NNw8cpAb5ppyW3lUCMawP918vrWO5IZSqpYIpT6O3QZfVRB
dTVsPT2XIdDJEUfmsWdX/5ENWfxfCpIOZZB893NUylPFJd305mM0tvsabNbKFqO3ZsdLdZ0FX1lL
btSolysuDN1ngynPg1vHAMS7HGfTPJ36SB2kRmHB13G0jeofzGeIWlD/VnxuXwECF5mWjyRY3ts4
Kne5Df4SJaigK4vOrZeyLIwoTk1As+QhtuZmLvKbu2TBOTkGGPRCZmxzlxv2VzX54Cha71dqlPIA
4P0nOx+5pF3Eol4oP7hGvO0wIwEfK+8S+ei5iyH8jkQMj1ZAku8H99drAZ4DhHS4P0jMUbFV7Wef
+i1uJPsE1xguWRoxdqoSxGLzoZ0lY/MKXlVOX9fJYZ9LJnhRcp8N/WuI5JJl+lPEFQdwfJ777hFf
2Fn7yG8z2b0i6IdgP7iPY5zulQ8JeyHNaAC0XgYTD9/gg+ZKXll5c9WY2St0RBTwZbUxl7RmoUuK
uL45RzI4poSMd+Sx0cgTaGNF762R7WzDvjrVcPI7qIx9WsUbE9Hrih5hrQoTpphNmnJVdkQUFcVB
zUjnVJw/JJ589hD0cx/51so35Qm9ffDqeMMXkRYpINSchbVgnoy8+6GkwzUi6pAM8CTGm3gttbUz
rPzNwrezbqIOPAkMIijjrEfGnBzU2dJ3dLPm0UTqDq/QvM26f3U7xjp50dUUb2gc+xarTNrUx8AM
X8ZiiB7sqhtvc9R9GkM3QZ3An+LXuDFjW4mdwVmWlfzIKIMeUF2QMEMJYwvcw5awXU9YjDW8+F4o
gQw7Tv8IejrnfeTxC/be2RQBUu2EV0s1ts+TRlXh5p77PBW9x24T/NZxUh6yRWqpiBwlLLugkyG9
eNl8mTWbVRJ0obCHduBh8+YcrTx4YXmwlK81zxC8I70NS5JRwplYEVaNa9RLh6oFNwJw/NP0GomB
2H5PpSL9L8p/xND9RIZ/Ypn/4VjOzcHcuKr6AtKB4M/arnvx8Ccx2GgOqtTbuUScxCzbwq0SEM8Y
ZKTz2EnDGMf+52KsJz1kvLYtb7fS8wjrLIQC2huHPBgp26bYexhLBvijE25jAypHYWB75xtFNDcc
56j6EnAv57z580TwE7aLwEo9l2XOpru095VbvTHKxoftE1QDaCl5KHzrHenFaeyKLyYt8DCQhUWe
dbG68TTE6ggI+cyULl8VuLwhBHOyWd3y9JT3NMt59HEnPIRt9kMpvy1IIVsFlLG94TPsrwQWxRBQ
nBjAXLdlU15GxdYmbAhE4XJczcvg3ipTny2Fu3Fz94fniiBkO5dffC39JZmD6J+Wc3ecRpB7WY32
rg1wZsnMnxHN9sC8QYp+8i7BX+XKZAQF54JFOLoXfpLdsO2ei+CbNuLQL1ngUZU956za8qz5KJxZ
MtLATlV7yeswKV4jxJXZ7LwP6bQic+RmoSLfBIn1wqtxC+rsPATZxeupK+fOfsML9dHZxJfEjOyj
gvgh/IdYXuP6nw0CDMj2U1nitteyZbM1hwws8CSQko4LuzUe69LHrt3vnBYYm0A2o/FBbia/vY+6
OjbsnSh73Grtqtk9wmdDKonFhUkMOiiMRAkVjGsyyB28B2cIjcd4bsxN4oKGZfLiIl1Pmej19nDI
HZLRCWXvHpVvF9vaA7gSSI/2TLOWs3TMHJ3BP9IYskOQfv+OEaMbLPvPvQw+KrYA5Gqc0hLzagTn
grt4h2uGxQ2OaxiUxbKnCRbGgTmhOLbN7qXu0mBVLvzNriToGt9asq46ypy6SHYDMYHc6FH4CFeb
PPmsSQ9jw8gsVo15NjAdrsus+Pai6tuCACOneC9yRAqeMR1ruLJTpNl5wmHqRqDMfiOvteuh0HPr
H452BmXBIqFT8OXKJD2YY/s7VdNhJr58oyIMiUYxP2pWVYREAsGZyuRfM+InzY2nOGUHjfb8bYDu
x3tgWETPEuIRFuizhrne2CL8tBxSLEPb/dewkzl7TZ6fArcmS1PG99yChRM231HsozL2kAiJMuZt
TpuncSERD+Z5TrorS6BPQ2SsJpfqMLNYfIN+30Wm8SURegU5ZFYYrgXuLZRGtvGoiU/i0GhpNseA
cYI97yONOdWd6cuhT32AiDPQWJaXoSJXxpDpn9dZtwLxEddiWO9s8pZLS91Ug64mHhR9SXIVk0Ic
DE7DXJrivnEQEkBGKdrNWM8XGVVHe4ZdKU0AB4LDG3wwalYPYXtwJ2eG+VI43X2v/kYYeMqHDGwt
EcN16H7FafGmho7ujOxPglFP/YidMiofA+zBqzAvRiDdy7Sw0TejJ2WJ5VErjbM9YKEp9HPo+OHJ
FXogiUVnZ1J6rtITL7AQsIGnDLPqGQBznxhPlHUotJZfOuSR2LD939mUCTufPdeYiF/CGEuOQRQf
ofQy+NDy0IQh86IJPT7EjQeEfsc+cOhE7B/snYKVbY3EEH3tmDTXBksOjpLnUItjh86Scv6aG/Jt
9F2QpYmhKPn116Szb/geIB6s45BmX7QYw8pDwLdGisPqEC9khTa0zihLvfmnDBD0D+ZwmFsBf4W9
rhsJJpoeS5NwL4NxbxY+4yHxkURsVqGunnThR2dWxAOkIUBGeaBeWlX/P9r35GTqQPtWrnK4WXjg
zqMgPGKadzjIdpY3MY/Vyd/YttjKB1I3LKNEbD8QxEdZEMJpwGsDYY14l5KYCq9Wq8ay45sT+ukO
n5/Y4X5gMrS4wVu7b3ZZiSY2YOoaRtXWN0veZby067mr1Wkmu+qS193fGBhfvADvgdZogzBbzxQU
10KCA/Ta7gMxMzCZjg6/T+3/mGdQ2miaEw7RRz/Ux8GZCWn2thbV2yoYpm/Zp39IBdY6LEl4r4cH
ORnxBj2dtaerXMTQYqvjaZEi4rIhqoV+j+VZRdOwKn2jQPgqOSjtDsl3j2umMhGXujmrpRj+Z5O9
KA2xyZqf4XJUpPzC5hUuYy7DSt2DINI5onfbxJb/ZswuctAuBKHn2WiH4umBz/YYus0+AlERBt5v
EJX3HMI57hkCRGpPYwkKPq0B6bCkgqwZ4q0ZDe16uoE6ddb14k9Y9mBZXJ7LGSOPxjPmm0ixRiIg
WTK3J6Mjpi9uwCLl86dyxa4zOHH1ksJUmFBErZvtm2sCcIH854pXGTEvLEyiKvw4TR5EJJ8hl9/A
aP16BWHAXBu8jfovI3djC+SG+Tve365x2Rv16zwAT9K78uIrVr8altpMRjKKvnHTRSB7vEGLtVXG
n6PvGIfSdswHIJBvMbLaWJt/htd/WVn1XxqD6g/m6d74xr52wl/eK3eXaDzaYTv+82BdbPK+Kl6k
nR/DxF8NFRDNNiu5eUn0mgv+oJigec0FYeYzkZpzUvcri7gptAwEExLuTfqXafdbSRYXQg+s19W8
mDKwJRbIbdbjOBFdAgWObMsqM7dTlgGyd+i6cgsAkQbMiVSpeZ/CwXogFJXxFtJeJ0kQ2cmnMu5O
Phk9x9gHdpC3qGJswyearH7xYVGvZBmDNh5AhzmOs6GWYGI7Dbeh4MvP8xbb94S/aAaEPVtOsjMt
0PWtPdjflQalMbSvY2XsmpFIP7b9KCGlYHdnuY+sMq8B1XLYlBuhkMEWCrW4HWGRsxmlVB8YQv5v
RfsNJKYKUGEPBR31vomyS5fiCmqomvniGk/sqgapX+F48zmBw4qUrXMAQqNcUdPM5MP5GlOWkOiC
58b/YH1/HUY/ZuJq9Bc+zw00nBerjj+a3lrWkOHdjMWhN4HXmZIZMw70FfFrw4M/smxqlvC5Mqke
U7d/bDXNiCdgB/oTW0PHb6n5YuuSUJCsx4gQVk8GO4fyLgsrFtm+VW8pVP9FMV97o0Sw/r87UTcx
AfZ49GRW/2Rm/DqW6b8e5eVKtSOsgeQn8xP0NlmkyYnqf6dE05S6wW0q0AHhoX7OYlIvjd69k3/7
JZU/riOoj1vETKdcwqcaeCltRv8by2bFk2BCyVk29q5/GEL2R0S1HGu0G6M/sVYnWhGaO8q7Lj22
af4TzR6iJIIejGY49sn8Xzzbd8o5b+OgTV1BDeVhJz5oVyX1j+OZ3jYmSGIlO/2Zazou6YC2YuG+
EyV6Zot6uh/RpgojHTY+9lPI6BbBHONt0rS7WVY4r2U3sntWn4T5XYSkmLKF+5bW1ZcucCr5KfOh
wR6SdW9l6UtbwrVyx55uK2G1HHnPTYJaxCNT7cFIa+Q7s4soSbPild3VrgkOyYEeole8NKF7CLpg
BxdxOmQdCqMS+iQF2ks9Dm9+3mEPJq2IvIUnZkcngVGkSqqz5swNEnUQgIDD2EXHEHZvIf6ZTgOw
a5Tz1FYTbKQStqYpRoA+462aMPVoy1trQVaJnLPH3kqGB9ezn9VkM1qsYFGxZpg2IpNvNvpPR8LE
6jQENSfUP33N61/GT/Ay0I6TS4/x+iut/syiOUx595xO6uCm5rUGs8JIYOg2nu/yG4t1X+ASmO2j
zYxc9uorNYgPjRhc6ca5RIThldP4ynqZyRxAJUcmOfYq7zobrDZI/73NNImsefmMK+8E8+pCqlWy
nHHzOhXRF6+PcygGWsbS0jcuOcK9Rug4tDacrIWPZGEm3bZ0d2Fi7YRb79K6gzk6ZUBYqmkltPvS
uKO/ZalwM1GKrQd/ABeajBtNDp9RIT2AX33Scf5eC+fiO8hLObFA9qKEykb7IMqlVWUSW1Gdu/my
0XUJfkkgRNpecCHiGq8HiVYmMoNa5rcqhIGGP3JN8ueKvMRh7QxIlEvjg0THCz5EyN141EiSlWQX
tA06/WI4kU8kV8ns7lVeX5S2fxGcJztjtrcZT9l6cpWH/FZNzKlJzjIG58wM5k1mLfmAlf0aV0m6
IbxcAYKn6S2skPrCJWHgYR6bEoZgZQZ3zcl0xvJ1rrKF9GMN+Rt3FKMGDvZV4uBVCaq+fAotHhgz
BRLN2sfDeKrnHa9h8Vv5Hmhuu3IuoR5BxhIa/F/nmNV/tKnWqdAy+epsn+fPygvuflww2THte+8y
9iVgmQRq0iYaoxYOxmQXrMu95hJic3qiaMg+a0+i1eewylFBW97KCWu9czQqjwr0C5Fby9aO5gW+
kU8iYeVzChsrxnRixamJIaIRL6Xvc9RYaBr9Wx3hP+F1RAo5fHadg1ViQLWvqu8OCEszgdn0o+o6
EUDEDIenOvFhT0C6Xmobq2NO2+FZRt79DA9+75vjX0D6XGIWr60ekfDRxfEBWs3AsY1ICtOKxxbK
wizImte4GEk/8W1XrFU83kuMdPHKZsj6wB/busBAlSeuiGMAyIrupWG5Rp04I2gkd5x4uw69FwnV
TVHnxypGTAkSyHqh0Y8IeDId/ajMXO9MR+hTzYO592ESbGzad4wSgPIZGtIvR109UI6iA9pYs4W+
wUloO2J4rVeF2cFtddquKg/5AEYdLz5q5JfuBhytMTzMjkjvATzkXR47w2eG32vXaguEI2aO25ws
WvraV95rHoNeMRuXXblMjVPZJS0FTi2b/+Y5/Yom1d8daQBfmthSH/xaoNXuB1LSN20xoeySrrcN
IRy9lTUUFZQBwLoDy7sbKW6LwaujvZ0wgGfg5Z5ykWdf/uy2ZyJTcy4SDE2ALlr33BtMOdcpcRR/
EfmdWF0WzTvJkEuxF2CvDzWtFNuRHenvGnpqymzPCHX1WpIYCTGmGFgexJ6jdswOrUcO4Ps0N4OA
cjk1fKe4jF6atqe4iUsnvTDxZG8SSz081Y3BmYH/AApsX3vxzmujxbMp6sfUKqaY0HDJ6D1MmRiN
1ntCkA/T1Cmtji7Ql43GhoxqltwiZTGu4/ZSz8xjo11HICKcAiSSB/6Zx3wsQYYCxiVZasQrxN3C
WDYSJZo09omQ2mJO83CYmNU1VtTsvUy4aq1pYJ+8WoTPOUrlHbLx5FFjkF2n0q93xpSqx3EOnW2h
LPODxhAG7jgrbG1pGe0sKLpf4ZBGt5L9wKs9IPYUqmh53bADwtxr/IOlZ/1Zhmm997rGYguq672A
mLejcqRvxIu52E3YJkEMSdWqs7mwixZh0tgnFDKM3WG3StDaFdCKVLQWzRIg5ALKLYvKkOp1jPTa
bEBmdWXTY9VCjRrorv3PTyPxFvWzWkk7dDZk5pXXgmSKLbOm+NKYXvFsg+9hEFYplOZ59K8Pa++9
Ac984uqEs1wmp4zs43WEZOU5d/v2xTO65B5XUXsYcnN4xpvqP4m+Y+gEg/1lHhTo3Rq3ihGKiqQt
/GypnRfvRdgwY+ws4DlR2+5zSJPPSgZqbRKMgNmjJuybKcPB5jpcD5LV1zB5xiOu5/a/qnIqqljM
XbFp0//BojxAPShPTjzxA+YxvvSWCz7Gb/LNgoTfDkD1/jUtj+sminssBmLJWSuVnP9RRMu92UYk
pbVBCYWuVLu8RXwexMp8Q2AB6jS1bL1r3Lb7TQ0XnqEc023B93IIGdSdUj9iltq5A3xlIwnfvIn/
2kOeBM49F70Pudie/uzJBhXaIPE7CKdECYaWRKEc7uybB8GXCCtJZ2stxDfeye6l19h+HGxZfZ/G
9Efs5VZjbvgvTu3M18RJzSOg8PnaDtgevTEYtlbaZlzFTEuAMZrprevFfCvJmkFq0gYnYmOJt8XV
8zglhY8NoIqxdQ0geo1lMwojgT1Ckbu7saPtV9IsntwklTvbbGDDEbOLud8hAKIfevMhSZcOWjHd
AlU0M/Gb813VSmgJmGHBss6o/vNZgNCJKVtmqR2AyZVcR2D/DgMusJVTp2qfEw13wZXMhFX2YKFM
FdSsh6LiSnS13JCqrJ7M3Mufud/kxzJbIOmqtWpoJa44jAD+zlwdtJChNaKKagYOHoKaBEt1/Ptx
0dM5TyTYrRWGvFXNlPu5aeJuNXaS2KnakVucTsCHbEG8HWCfdYMdAiIPzuO9CJWzbxItDi7aFDY6
OnuDDO2+BS3yQL8K++cY1dEaQ92bE+Q9wcL9XxVliOGSEiuyZpG4qtzI3pPrXW5MzJo0/VWxESFk
F3YXKUhdKziZFMz4qPvmV0cVuySntw7/o+i8lhtXkiD6RYiAN6/0pCjK2xeEpJHgumEaDaCBr5/D
t424d3dmJRKoqsw86cLf2VVhGPN5BKxIg5b16vI5JQNU1PtA2iQ5oSuUhw5n1MsgOq6fbkD+aCSt
hSU9JhRTUEf5lrV5c5ok/wjha76AYRGHtAbBXPA1uyF2nT/TtTl9zr6Zu/2SxPWdiUL9QzQzgtOW
ZeepTLz1GFikeDExvDENyb3vT39LzwplwizdSBea6bqhCe0YTqh+4B8jLm3tTPCHhUxfn6yeq4dV
rbzoCe4fyglIMnx+9gJ3h/UYScHfJW0iqMoO4gO4gVWhg2g122nyFWccWcuGXUITAZPrkijdOvW5
JEdT08B6WSjAgdzIM0ON01YNg6GsEc/eg8uos+EjVP2LlG++2yxTOI2vnK+pWsZ/vo9VAK/BeNSE
gInm5nI34cH46wO3Xg9V1JysCocqWWjApK2mujnxmFJHU+sjVSIUssB+LV/dxrdAeRtlXdnjy1fo
eMiBVQ8WJBFjd9QDyKk4i6+WCX/e6FhzDtFDbz9RJ6V3rotbi4dbPOxCiQfSlHO4I1sZ3lRDGZ0H
Gf9mpfiuvNC+tAPrS++q/A4vecApHUF8SO2XuOWkD9kl3khyMttYAypv/ajdJUM1nKqhKh5VEt/R
83eFjPXJ0SungXqRWpzoaXC41Lj1bVYH00PawyCbkES2KpqmR+wWcAuWZVz1KZREMOvsslZQvrlp
b3/LRGaPuUHrCzs41Ty3aOHwffWRtSFnvbiOqmPrO066KtHUdlNquJuzfkIYkiniwYD6/lgNaCuk
d9NVEQbtVqcd5j6nRTkeEket0e/7AwKFdW+cFqlulHCf7ZHTTJsA8yXrNp9JucSQqDGb8enIwl/S
2BK7AyUwosMO08tA/3nBwPU8Xzo6h61dxE8CLHsEXGi0o47+SWs0v6CzydRZ9kDId5Rqx//n4VIA
UVgD1y/BTDbwCLcJv3Ty+VNDhWznQy/GjGeHYr63yrgBnJiXsMYcDpw7+sGGJ6Nq2mJScDkWW9cz
bjy1zajQ/ax1zCrRpPVDXEz63NKYtG/RnZZNGGSIUQHNL0WQYrCoi/CmJfJ6aCVTi1USXKDPKtgO
rMWkfWTxIHJ+n56YkXyqBmagvbTHaWqjo2PPUMv5r1TPYezam0zFFBqNS/0wjoSbYu5JD/EEBGpi
36O+Q2acD1IegMApuFmFNEQfEnux1qj4WJlM5OCqHcsIGLftLF8jlq+VRQXOe+PR0Iojhx+Qz+RB
W3gVfGgzqYPt0EK9t0SQfBg9B7t2UdG/Uix6Zw/OR9lGP1PJw8cJYauulK37M6MhRS+8WO7yYiLY
FeeUEeR0wTlw3A4Bh9qbvAqv2XWaTsspSW+CeXTuAluY7wRS5GvbczxOrCkiG9p96AzCYDAP9+Rz
+xvsV/ou4bOG7auR20iaah/7ebbrxvmKucrilJujFR8hTHWvdUevjRrn4nEqRlxiThAWlLqZ8qak
o4Wfgl/rOxz/VA7SfNSsXadz6TAhPIZiRu4kw8RfRBPw5CzKL2ju2aPm+I0WRICboFlKCZXonno0
UmzQFic1A7rM33hZaR6nOAjP8aCG+1Ejf26lvWDhsBwa6ThC8jOqJseGYiT9yzAV9NFOvoWzzZvN
zRgV3tomC06NmLJ+EjozQTAUKM9gDzx3P1izdaHWnGlbei11ZdkUv/hGwboMPXqZcYvdMBx4d63b
OZuFWWXtSLCthsFj2/QV/jzCcdY2AelO8faS79tBXZG6gv+K8bxjgnPrwHkME17tpUR3VeobPOvp
lH+GrH54/q5xQyhEH0vmiYUb19LcTODY+fg5lATxvuwuWSKtp9lbGNtal88XiY/mMk+kp2TXTv8c
oxGdiZsd5yFFc2wy5OrZZL/SFI44qCBjpR0ywBmrxmGPD7twvsWVgsnWy65vgNT6rNo056iSxeNa
cTp+x7uX/QOlOQerNPcmeumXkJa1sSQsozrM03YfG28/4Jn2uCrK4QNcqvxlgyf1p8rpai/X6YJX
j77hpwTl/2tJffVgrGG56MnmQ5RBH96KPMO6Vy7WybGj+JANNKk7k3bOWieUZeIm7N6LmVLoiQAi
KY7IfyH2Yb/XtA7dxQp7fOGQBwGtnbJbAFfijivhr9oNL3cL+Z0+b6YsLW8Te/gJuzl5TLKAMdam
okoHxfTOVRt2F2kx6zLX+O3mZOF7rduEyu8gmuhK1Bbmi76AndEYF2YyM3PmxdbOzvGbVDwiyZiW
bfaxXJMeBaP62kSZvQM3Z5jo7ZecwWyjK6O2gVSUsUbsN7DCzUa76VcHrP7Y4Ox/TBx3uF2qKv8D
nHtlRqqG0uRspIuhL6/LaTY28t11rOo0YIK7dXp73IRIP8d2SGBap8nyY0H7AWEAPbLzp/J+ivPy
JYJ3u/YKV+G5vIYYphgzSsn1GxVkMTuTSkRo3lJPpaIFsvHnkEY67vPMPCg73uAdlsgREQaYHmfV
yGwTow1xArbcM1ei5DaePPzP4Gce8VNPOyTN6VUvVXCw5s7b+tYor2SQ4hsvlr+Pm4Ap2ETyiyR7
+ZFXQf8yeMIc+b5yN8Ztjog0dp9tWnHj8uE3Dn6Xu9dRCA6T11AfXVbdyRK1vgwBvWhdYsW/Nrru
thSwjCclxV3BTmOzzPvLrUqRfVH6os+otj5cnYcbHsqcXJYRl1LjloCSmzo/Eu0z35hcupvQFPZh
BoWwmrrB2sRslbgxmpjtH2Z8K4o/k13BWlWcHZcYxG4XevyKkpGUSMlQjE3ePknRZqciZ3PGNgp2
UJHvQodzHpoBnLc3lGYFvh+Bj6PhWbgRkJVsjjZK4FziXkAsxQp6VCw5/LbQlCMi2xjZ05AKgQrZ
elNjY9mUfRqviRlcW4MaTtYNneFw5f1TsFTdvna8c+2mENNDHfAgRscD+8r3LmKgmNsJTT/luRSU
wS0nOrOauURzPCXcZvF9XanW7l+4lmYIk7H/jNAkdi5t0QcmF28rvDp5ZZknfenGSLHjv7ouY5w8
zfLCEvW7IONxnuA1PrNk3xT2/DKxX2zgMizbznFyxHF6grycLBWtRtPeLKn+avhCSI0BtMKiidep
pLJUjwRqY2pvH0o4Cjtji5g7BgDtgeDSFIcJUws6loIhs4FWcPFjD8SgM+qb1HL/ZB7e6wgZI8a6
uNId+enG4LqgBiY+hWFymJRjHwF6SIxCLFaxB7Z27PTLbMOxdiKs+Nzu2pMWM+1zJP3JchFqWBPa
hvLklc0v19PsqRSt/ETjsO6GjGCFqTJGHCQ+TG3HSON4atk+UO4lNxhXuWtwUvCEpftKqQRmgar+
A9ub7rsyoGMIkeLA6/BhAhq5bj1M7MXsAwX0XPFelU3xytwXnjMXxkPZj/g2LHBSS0n0iP68icOw
lZ2xyDGo+rW/TmrvkqolwV7A8OsyVOy6wH7jb/0pF/2WJQPvWRbwgx7cae9eBSATSos6bJ3tW7/0
HvK8gqYVy2QXmDw+IeLQ3jTodp/Z0GzQh7ztQj7rYlXaWfGHaColPG6lERaIFgTMZkzAPEYS2iZl
VM850TXuUym/W/wT4UPOnWEfj8EE4IMLwKLtANRJJ4EiVcRrTIMV2yrSk0iQCOAzFTxD5gbTDcU6
/2paBrc4TZ65GoakaqyISONs86eHoXcex8Q9CgMSZZVOET98ErtQn7PyZ6motgPXxXWuDGAQEFGP
vvyW7b+b6WILRqfeW8woa4yHHrQ/R92rdii2qHbjdpnt8cCr2NCMQYGVmYgkL9qaKfDNX71QZYcZ
q+9NbVHZqHrCr142AVWY4n7nVRDPiiQcMRf2mBM8nhpovMkNkUUUjQ5XXayDmzHoH5cSHlQx+Jgi
EmEY5ck+rHrth2uBh+IuYPlAM0pVu0+urWdqBjtNlc63uo6wyskZufQkH3rmSJbxOclu6DjIz0NH
40/QyOY4aFl9mcKk7IPYicAGdt6jjgw4hdGWJ1QG+TQtCBUVUMtt5Jfxs80TB88YgbzA9dW3RQzn
yHZdHMeS2E3lG/MOSbOhiMEZXsaOoxFwbFAD0zidZE43Ba9M1vmGl95LRMHNTeo6+m7yWaAHkIjw
tWznHo4jO+RCYYDWttr2g3a5HOcnV8y3pYrkBv/TeCp6e7hTfPCIBXrUGpVpeAsfEpR3CMahJou2
cbv0r7bc9hUwanvmY+Cy1AFIqpfK0IvElTPhPkFZTefvbCKod3zaR4jdrTxGqGOxDWy8ZbXeRJOw
mb3K7hQIm/E4LAIyvClTzR5yEB68ziZPU7Kd28kAptgZ0wcnmEscJFNJ8puCdquq5vtYtWe7TSAt
2tFf4+M2r1Rx65aVtyvCsTiCvLdoz7OLXeu2zU2vNZqkx5P4ij71dwAJepRwbR0CZdwbZXUvbZSP
m55b/IpfLs1XwfwyUO92xMrDX9Otb/qmj0nj6/RSJyMBBsLNmLEi/tFKO9rdQFVMdkMjlpNtj2YT
RtTEggUk7RMSk1BY8Z5qgWO1JqrIITUMeX4SUVb1wE9TES88cEGQ61blH2Bpv7UoY6ra5FfhRASQ
OBpRA4GpU/J/YAdCuzz77PKcnoiYeDWyQpbSdwGJ6msJh54uly6l8BiBkNtWSXeaKO5oBKxwffig
6Wu6hrXOnV0xd8muDp1/fhyX/DRVTuXHzFkkmb/G3HLvwqD8JT+cohYgggv+Dpuwkl8WKmoUZTFu
XY87Y++8Spzel7SRFHUjAd5g2eVdVMTfSYr2IGy3fQ4Ki9U1qMoLVhjkhyX/njGhPk60pgHtwhUD
G+x6PqOFVUVt/1YpA4qqIseSDcVP2Keo/mLGP4UXemA7qaMPfjg+S6r+yXzg5AIYyD6FrP8E5pY7
04zzarAt9ZQVCskvRe2tqwoa2LXn3CI9ckD5Ku/9+vrnNMuz7agzZj3S2tzUt2NEQZ4GUrc1uC7W
LV/3SlnvCfGZvcW/hr8NaqrqJ5IrSyf24wC7Mva77hThOl+Nbv7mXn//7Fb+Xpam3WD5w/oWMSck
2C0LYLnrCFT1Rs9G3iN4ptssp9x5rMSySzwXTtSYh4QFo4yvWBbR7tPortqKiX2g4CZyUBWJvzIV
5dl03m24uA3mzDF/iMYx3uVwHlCfUjydZhr2hDteczfSW061720QUdfk+8Wt5cFvbxynpBVO2UgB
Cs+9F99l/ED2swsVOC+76/Ao1CHhRnszQ4sBsaieW698Cq0REVCKs8speMcRgDQiDJV101CUjoTI
dBKFN2T7sN3nqX3nLNaxz0BV1QuRLCt/L5crfDSGjB0lQ0O0lV7U1HF/adnEqOJf6zaaBUmTUOlt
C+9um6jpkW0T3KMzxChGPSbacRIrfrEVni4hzl7p/SvnFOGqbfqtKttgLRbsAtoFEhlFEGhouYhY
OHCnpEM53BIc6452t0QfDOgw1W1DCmMe9FvSLfkv0hqNAlEc7WRijpZTQZ1uSbG5NiKrUUFEtjqd
Dn7Ht94UdNEkg2nwwxs+bLSW30QJVzY/0OWOA4sCdAEC+uTJikOT5ozp2VerLGYUiGOCbcdbsNEG
+DXXlDBYu36KiMPiRgcQMVVbrkG0vLQiuETcMo6AxiJmW/QB7N2P9FHBEuTQwGUFmIaZui/wPuH7
0A/BVg4h9YI1FV5Vgo/BnzW9G3MZXGw1kP2CNb/MWcndEtjr1Pj/lMOekENG3KRjHX7jCIGZ7wtz
Q8oH367u3dt5Dt+mHphY6LThG0/haYMPWW0i2uwxW6VPnEzJ4PTk2Ve16SS6OXqo7VgBD0Ux3NaN
xbm8iqDcBFPOAZmjzQlXLbcFlaPHswH6BwF/4hwCgmXRvrpvXWpbPVA3Z3K6BHtT1b3zWYG4aIpU
n8g4JOOqAZm9AjA33lrwjLbxMM3/wtH1XmuXD2KSRUbuw4gGDWBB9qWzCOClVWI9lRZZm9byu3/d
kMwb0oDhmt9UcKbyBuV7ocD3J6ZS4zhnLSOEJ7hBSWJcFJ0hOnVO6h+CRQ4XV5IA72d0Rp747lPX
6ezolkK+ub7w8LXEWCe07O7KUsGnz8qIwvk0jfnquCSwWP5mDlz2jByoaZm0IZCuTBCPd2Ehq6em
HNIvkwVsx6BL9aolGcopIjVPFHsVN3Ysrq/osluTUZa38VJhUwybq/vJGpJLpN3oH1cm7xP8od7i
CcOjm5Facme8QkVatiiiet4FNg9/Yefen3DSGmEGXpPiAMqGSScH87QsSLRTZDA77101ebf0y3NM
Ikx9nGrVmZPnWOlwTCiGJb1UQDTvyaD5Ep0i8UA8RVkqbxu+iJtK9PI+6dtuGw31T65GvnwWlmfP
LxHm4yp5MRwWNl0V7soW5krLN2Tnh3l8tATLSdE35WsqKkoCrG72u7XOVPeGCeQqnCxy23h82sqh
1yeiiz0PS8L9AEM0LyU06m1ceDHE8IjmdzRzXm4BPcn11JMoyXnqPvbaY2LpyHY7oe89qiAZ9prS
iUuOT58PhyEbqHkrrjj/D7QwJOOmAXm51Z18rcoq/MgUe2qNuZ0tApeB2zhf9RCXRCCa8a7veJ8u
9YwjP08fDFYUQhLYJGny4d5IWbYiwYX3VyfBWo46WKs+Q4afBufg8aZYhWPH+7Ydo/fFBAlXn8kQ
fIt+8gFiJw67eahBpJUj8ZagMaD0RsW3cQ/Pa/KfKz3jwksheZdl99o6g+FYFC9napS6jwSCJ9Yo
Lnhz6PzlgYMI44/DPm0ZMTmwGQ7bmXOpq4ZY3VTHlyZZci579FjDVDiAqXgTcfcgRshtWVYtT1UE
44qfUsZkH0fln6+T6p2woo9qYhPy5BvYtwdkzXpDt5N9SHRRryeuvRwXyrdJZu6lq7hLBNqXJ7nI
lusoBdT+1g5Yo+GWIcvjeXKbcySTmo3O1j7wiqbYcmlJtol0SqpsanGMwiW8zP0IR62pw8+K0wNu
o/5spcWlZhLsjLhj6yA75TiYj53aprKAAM8+A9V6lktnb5re8AOG8StWgUsBTMV4c9uWljnN1vwT
qyV/Tetw3he5Y/CQ4cbjyk8pyuSbI8MA3bbkeDZc0HEJ9QVTLJyPnR7dH3Ai2TFOyWdxZgJFbVOU
xUrxNxT4cz1jeCWm2S9nDbGllozWCWIwm9rB9z535MSK0Xli0v9N4j7dgPKyVqgzdOqCmkfQmH5s
twdPW6X/Btn6LwBHsW+ZbFlLXd9z09L3vj1CIloEKTREV94Jg92xpCehBy63D/OEBlpb4MhzFmHz
Eu8IM8Gl4W8peit6lr1VPcysI6g8pJW+FpBgZCWbINTbdlT8amtebERDAwJzG0KH7lvQsngyywlq
aLyJo86Dy9noOldK/U4FQMuJKlSBOFGPIdtX/uyGZiLPmS48nHnAUm5DopkzaLaVVRT/c7thfg0c
8RW5zU8i4BLMdRrwwZQt9k8CkrU1frsTI+41Lgm72vHgW8KFq134HMDoJxJhXbz3JEG3rKDaOxlw
p/ZKnXEzOu9egWYQN3H41rlT+FvIAc5wjk9+j4nD4PeNDaN1VcpbPIFkIhnEQ7g7Vx9KXCmyoFEf
RXtyVdY7W9188ZVNZmjgMTAOUAVj23FOAcfbB9sOJUHaCdAI0dLb4TrGL9MSvfhu7GwnR2Ub0dJ3
EVLmiQ3dkg8UzROjhNz8AfKv2FB/E59yPPqbjBZ5Jnpa3rxZpJ+GrYrfYM+a0FL1yV1mKO+UKLyz
8KeWd5SvXi2v7I+qtL2tdLL5100L6xt+nXNZGkV01/etrd1KIrtAxXcN56927TC2YrOJarlNvL66
zbANvQVT1l+sRjR3WVVgkWsHaj06OsfS9ezGttk5kTs8Y3wCucut197ZMCu5taRR/xhYzN/8DzCP
msjwMnSLm7jo/I2J4/69nEr/1a5s+ynGxX7X0qWyjcKCC8UY+/aaJhNmYZ5zC8Lz5P0C0ZG7OORA
2UwOeeJGgFkeIvMKuzPnV1E1q8RmQVnR/xRvlN+gAeYpRgfsVCUzaI1hbmKyGsP+ipBwwNPY7nMV
tjxkpg4vbTr9ZFUECNAlu5ESHBmDpdkGUHXwaUX+vrMATfsg7KhQynIsBZNDABhRjONGt4+gY184
73D1dGwS84D9ncQ/eSm/4UUu2GTiWqIclexgnsMzvlWHbkpeA9+cnCvajHcHbbG1YYla7AcYLlyL
PI9NF6BN03Uf09i9eMbnJrcwZlfNyDc8cBLCJxjCEysDouzm6FUC6pKh2ZL7U0P+x2o/nJCZSS80
quWz3/MKn9JVbeObLufhzo5L97ei5AXQefE4WwiY3jJ8U8JEHMBr33GONqeGtErFYQ9nnrxHV8Zl
jzK5sormRfXSXEOUzrqfi3+IFLddl5jVMCjmImApGJ30cA1piepQpfNLL9Wbh9mGKc5J+QY45hlP
xG+SQwmdk+RujCnqimOmVhxZxS7QITHfDk9kDjxx1dbLHpjMsapz+sTRcdcmM9461QMnbBH8BH08
PtQ4+Vehr3ngCTxt4Th5m3bqfOzVTUJbLpDWnCANPGZQXrr27uNF6DcwNInYMeuX+2KRpb+abKuj
1joPfl1NDNFTWuxaHfig+DAs50BDHoZQU2QRd/ozbeLvxUuba9KRsqCiIBlG0J1xNGS8Vx/EqZZ1
ImFAVBLbEtxi3K/dGF+xANe63GbZqmyhuZWqJfJAJVvTlZ2OI4AQL+hBf1fUqEAtSvcm0h47qQtC
UnGzWNnUxmy6yCWf17FwiioODxjSoFqNoBLp87LXQy7gDOCkhR8GCM+4cMYK+beMNWVqpLa1Y0Un
ktEME6q8upbkg+wXqj9oUNhzq3iTxrqnnfSDRxAmUi3J3wfhD6PIstHIvecxAdU9lOyFcdfD2uUt
xRG9xqvWPmCyajdxP59kgqKXaeT72Pt0y+yR4bRbJ4145dhFEE81F7DNdN10zmOj8nv8Zzjq25kQ
T/ImBhsGGBKWCbgzoC3usQgEqzDD6WqN7rZJhbNHXHk1Mb+FZWADzGomKCNwlVq9+Az9wt0wK1Wg
kUfFMUB9KV2+i8Tajw61902HAc1K9W0aJLitEkJxM0uLXXrPUwz+zo0Z5NrFc1bkFO6nYZKH9Ip3
RNyCjwTxoQcBzhLH23phj7I89U8XIAsYdml7r4d/UMz1CTQh9TjJ9SBk9tVgFFFQdlwPCtFpoAn5
UgosQC2fhFQQIcGndKIa5bcgA4A4Iv8cprzdwHUWIt5M0yFQg6PiA3YvJaqaY/VfU1Mth9purbVL
8uKGSggfzCm2fqdED1JNnEEWQA5e5YFdf4gyKjbMgJy/fNIFIgru5NLCku4Mil6VRPtl0N84LI/8
0sQZQQNNPqcZxpFxSfUkHraimjiwe6BkA78lH4dqlln2d+2YI1Gd8GRJezrM6L+7xY+6Awxw/0Cc
RLDZJyCxeZw9W/O1mmOm/x2vfly8+AQO/+yY7VlPrtyJyG6OvWKpykvIz1k/4n1DiYc5wwXNH3iE
+6mfkRPKz2qogqMIgJFY5Frol7i2WJs05Obi3fotYkOV96+LNpd5oQhAu4h/bthw/cutDQlqb+eU
MZ8d3XP/dDzxkk+2uWlivEDKA7A8BxqlpLmLcxREa5nCHUGgfpt7M99J+DbrzHLNPkQShIRLPsvX
wXts2mZv0nqCnTE94bJ6wYDcHWTc90fZKSK4i0Zm8sOfVFCA16dVRkEj/gB2aJpFvLy97TkWbP2Q
2gJBkpNHB5wXXeXNoyZjcWYFinZlptWvKAUcBL+aN64r03XuzHrfBtW7zUzGPEyhvDC3URQ9jH0h
oIn0EVoM556yFg/oc7yBwFgPPaIciAmeqXGq90XbIAqWD1Hk3DdTAESIdxbB4h4v5UBtSg9pDnSK
OmE7hhTkX8ktvOvwUb9FhjPc4kh7U3j9paqXu7hs/F3ZLeZpCRA8M19fqWX0oA82aJNuVFQvc7/c
TEuQrDnnTocWuNMaBPC9V7U+1Ubyl18Y/2EkKy7z9teb4wutYFhdMKuv7JCHBnLuC0UVF2X6+8WH
cJTFw13uhWLvgFHAjv6i5x5nsi4xZ/jJ7TKJEeZwNm1rq2RLTcUzPyd2BYEL0VybAqLI14yCw7WJ
q6nx3QXjl3sFsOaIQxQF++kpmqufPkF74kYeH1iA6/txotitdXV7xmXCY2gxPWGBbjwWOk7WtQvn
cYzGZF1coTyzR09TRGks3H5KaSOruJoxhozSzLT8wj3QY9Zvkge2GrJTlpNfx+HoxgLHejNXnP/s
GdQew6Du7ge45pGSGJuxqnLSrDCzMvTTm8lungMxrMZa/YgZJnmDB3DlX8FMw9J4f5XFmXLrAkPn
teChuERD8EtX0GsO5XiHoeTZqPJZt+mBwvSZ1Kk49mws/j4VEtSL1fv/4rSs17XMKQXVxV0nx2+q
Iy/EYyFz4iTDfSTJq/VETn1AokvIWVpW1QELGuJUbF2bA0tIspFDaH7J/vhWY8bpMnqXDC8ZhSEt
8jDEyv5S1FynCEBhEbAlZ+hyr8AVzH77j2DHPppquNoeCoqwqEe61taWETesjs3ZxXy+jPl3balP
aqWYpifKAjp3pP2FZLqY+m9qrpntWvw+ssNNbiVUbldRhryRX1Vkfik3CQg3CpeqS5r4hCAJN4Ga
xCgyZfhJ4MhH9TrkPSdCsvhI4kXxge2CxHVP2BNXDN8v35yTiu/YmGhrk5nEJoZoFcdurG+rqblb
6KhFjBDrxoMULHBr9nKcjjS+2B7H9sBlkKOgAivjiyFDE4WZ4O++3Npt+LMYmjDDfjo7LaU2Bd2L
Zp4uBcfjMyOjuKGtCryO8mnmiQfIf9r9siBirCajoqcm5QxY1BOYmTi38UdwIMGT+o3VB3df1pWr
eWgeU4zlCGpEepBNmUwjaCRDEfD9GBTZQ68qIADMN4PtmoNtpmzt16G7veJMODDVeEeAfeD9YT1b
ludQinc6mBmhHOtPpv0dFHIFG+NKS81UTUO4aPaJnPnJosVjcBwdFa97N0V+nZNX7rvy5Jj5DB0G
tyJdOX2VK/J3KfaUigNpY21aox+IPcgN4zmBqfK6M0xMw8AcCWjwficn+4iv9mexHSq6iOydWG/4
TiVUaSpDu9ZcMZ5CgGZmL179YPyLsLOClhPu2m+mXw6ivAtDrBCVcwVtDv5DEXBgCW0yHc1w7b3V
vCMagAY7JMJ5PRXgoa0e7Q1z8p+d5Zx25r/Ji80Bv5O3vbqvVr6a2CYEho20z8XBAGbbgqFpYIa4
zW5p8WH5qr5Vupp3kcoeclC8PCt4Uhd8GFhGwP478/juBR19yIjzW7P0/3jUEF/0fELUqOKbdhDL
oWyZPiER+DASV7ZL/wX2Nxg3Y7MehP04tj57TPwT9QDfvKKDAEs0iU+2rMlSSkmzdIMJdvqTwkKD
J6DnCpudKfqUGjZ338SkN+YXrp54+sZ3BtGbPu13ZHu/A444ocadOeasN/3CZWbs5adpU27LvFv4
e6J5F5hZelUTgBrQX/Kc9DUkjw32JarZoHEeWgsLrbzCcykS+cGIe+F1/NCN9NwWoT4bQrCJt6id
WMLPDPV0jcNb7EZnesVS/plei07cZXS5PQNwSBwGg9CPst3UZiB6h1vNMHtCxQLyURsqZbx/rosc
KYYrUnYKLnHDzjoY99U1ZscEzdTBE0fmascoyMKUOs0aXYhzEr9Ce1x6IHfNR+ZNLx1lPmNpf2aj
9x42nK3VzG+NaNC3csf3DgSNXaI9KJapdZ1OX/0cPIs2gEoVf7Zd+ZVa/SZd5GnEFeBg8m1r/9AJ
/dKXzXdFl9YqHKIah2Wo8IXSzOZq+9ww3AKHSDGT0lpQtaB9meP/fHpforK6DfmTWWK718XjpdSS
JwKlgymaGhuG+pmDQHAQbsp5sxix9ktFiVhyDangrzFjXZ46yAsDvrZ1ODtw8YIupb7F+5o9cJxJ
JJ7qPKY10x9ZTO35vrLJFRlR3KCtvRgpkhXPZQxZ0/hKkVixBuj4A4eVutaSGHQo5xOM36vN2zHM
mCLiKEwDy4j/UhIIXi9p5lHswz4hnUDvBj3+4TDBTzkajEP4IuxFPzXkNW8XrfciWy6tp1+EhVZE
n+iFPfS3p0UO4Yc7qtOBTzZD362dfIihwi9vTujdUzZ5aIQDe18GuAbaatnzsvoN1TUj0pWv9AOw
h9vAXkUPe7xvd2CMD70u1THsMFvnSQZnBJdFBCSdjZ7OGUs+ta441rAfwdelr80Irpw64meHqAQT
CB97WCXNH93uj10QMHr5bXk93A9kFbEm80RM9ENUymN7rVBPSW3VKdUDPkz/q/NSofC0n0VDy2YJ
s4HD8r7KU0Wti9mkNa1AkaDgVFUYHnJxdQOaS5XRMZqOwc+ost2CYLDJnU5tddne+mLg3/GS50bK
v17MEPwb0GmjfZeBUMD1T0esk7pProHRVXBvnw0tQjmlJ3jVnjjUIpwB3lgNoG+AAXLCn7onFwzw
GETqUPv1q9BO+DpDml8TDX6rMvvZHSsbtsRYH/IZRzDMg2Xuza2b06T3n7MzWbIUybLtr6TkuJAC
FFXgyas3uH1j1/p+gpibu9P3PV//FjkKv2ZiJl4Zs4wQxy8oytFz9l57IBNw0QSchXtp5bCyiBRH
GYayC9M9QXCLADgoEDcr3qRWetLa+D0JJ0iUSPCrTj6zm29CjhYLbJ1zJisFWA5YsHTNC1jnB5Fg
Ckx1VPs58IvS6XBBFNQGhI+2uyyqjsT/ji96W26ySpLX2kLmBGMiiWHb63qRH4JOv5BCPigXNw+p
Z5ItUpSklU0T6ZujZdxMlrqLmBRx3OE7MWrB2urioxaqC4gOr+OAVUcW/u8YWpFWOnc+qda041JI
P3Cs0gjWOLDLI2HaFBLpL8034k3b13LXNzCXNZo+uaff+QWhQ2okcLjyYnstLYpEFWYPJLFdN0qp
izIxy3VaOQ/ofhkiutmO2tqDiTnh9NKRYUGkIdyOVT4/5h6UKxgIuMpZ21qogKJLJmtYZ0Wz8qR+
y9CufvKsHs5Xh3aUfVgKOBwZsuWoGn6EoXkZEOJD/ICXP1o19kuLfLXgP5XJ+OAzC6doLbNVmg/Z
prIIspl120V7yUH+pHferV7UxGJY4tKUVENMxJIN5+hLNwOpVZfxdSD0fFsFZJZxoLrq0+mxVcx5
W0wLqyRNngov/MUkAlU5nn1S+9rDVLT9yU9oCYSh0KH3xpdARpDhjhi6Q5jGjFqvihicrIrSrQw9
7BNacRmQpoLacmatT+HRcG1UfzUUoBax9AKpw63RTQg1lUeYagR8ws+sXwjwjmgsLqUePdMj55ze
Ae/K0RjG/atk7rXoCu0tSYilbER+BRDsRbbt5aDcpxnLF9goCPRJbPUQwFXUZetAV6+SOf1K7116
Wz7xqor/rvLeoLRsgafz2basi1y072ZlXKm+fW99g500Sd+ISJ6TogiKZSBTXSOP2VWJBsDVaReE
ujLqie3fhDxVy7Zo3jDeUXqTEsKIZ3xFiraJBtx6ke6d8p5NyU7btyLq77u0WJGJ0C6VwChcqOqy
xpq1AraBPjTIgJ/7D2kQXLtjTuoPcnioo4T39ViiYudnEfEYyrhG1F3ca0FyhbnBPmSEfNA+xIRv
Zua1YfbdqWLwE1HPHTIU00jvupKIgfS+KNt02Zppcemp/hAOiFAqxv6UpvIQ9C4oVBrM5LoE+QJo
40WlR5T83HieBMGSendLtucVhpyCQ019Nab5KUuiFCUn3bPc2yPugwtZRy/WQDdONWoftwWze/j0
g5YDYk9vrWQyL9w8uGeie984/S0zPGBBjaAC1yRVvFabNUebQRxTtDQUiRAH4Yz+QB2mVqZmkqlX
jCegxS0qDOMKwA/ECFG+1AERSV71gFz9OcdMu2jC6pQnTJb7Ckin0kkgbqabLKDSLYYAWVzi3VSZ
embO+pSNtn4YUhQLYMLgorYzLHMiVsYW9wao2pVm0h2pUmO4YFj9iKnhmqwbjubQEVcaE9Ckd3et
LAkrgAW06GBSDb73U2+aKxDOyayPAQtBlM9TYQHyaBiXLO0GZ7a0mWnxf2E8l7hYEhvdjO20DSAB
vIrUKd6uqnC5a+k4rXLLBHltgHFoe+Mu6lz1OHgm9m3Sf90A4CW2oPfUs4kFx4q7GNzR3WLnYRCc
FTtjiG8QyiBUlJxU/E5K6gnAnUGeu8tEG+/a0r038xKilhU+mQ1AJtQD11JhUPaKH7YcNqDJtTUk
AExlPhNHEzXHaMXkJyfXeum/hD6ThN7iLa3YN5ZTSvRZwpc3t3SaA9TDiNBn9G4T/5hy4wIlvLOO
DPTsoYcyNPS8etsYAcHDhUCq53oP41S3OBWI4mkjujoczwGOt+3P1se6YG7Skjm5EdlvflRiBDQk
HCoP9VU2WKe5n7GlYX3ok3RevdN+0In/meDFuUxt3Rr4eTNV1kqODKw5fZ/qhOH8CIeGl/1uCH2T
Iabx5siOKYUjr+GizDAHbquhGfJRRsGR4QD9+cjxSHqHQRUb4Xvh6v4DB/RwUfbw3Tkijau5VoJG
Hj0gMJx2idUh4Gf+fTlKgzSz0mUTHPpXE7cWoy9sC9XgbuKqpsC1/B/tREJKnmhiy9sAUCRJCInS
V1WUP9Cu3nuEGGzJsxqWgNidjaHMXR1BQMMFwA6tcsPdykz8RIf+VEzKxngWwjkxQLEjK2UqkNgD
Yy7alpe9Ob3QfxfrEqsX4XyAblogKyzfodthSSNBkkH5W5WPjwGtnG0DYmHbOrPGDFqOWVlyp0vr
1OqUechFR2aNeM9Hy1tIHcWD5lhyKQsGozIO+p8k7Kxrh35C62kxUGLnwac1RH1UdIu4FtYaaxvb
6dzXGtsWhMjkDxRvzGaDaaZmMD0mGZHalwjKJ/JtCKDOJJEK48j30Y4vw1llaoGO5XycFBvag9Sk
zSwv9CnSzby6JzUnXte9pV84vndNTG3CgsaZzY/LrwKLlPracYptk1nXets09xq6cw5k1b7vYP+4
Zf8+VMrjrDG1d54rd3kTCwoKxDeOE+wqBv43doaUMkzsHPWaHtKE8nEXhJNukhruETtjE+3gMcVc
j7oOjCvr1X1bM1jTg5Twj8HpXydFSiNqGEZixLrhpZ+sZWUTg9F4XnrIQu2enV8sdNuw1qNM7iyZ
dnuGKtaWkFxCBQ0Wrw1afFsybyICtGpWBLHQ3zPaFxNh+mrUuJFtNxM3uFDZvhZJD8iyh01WlZiZ
lYNnpuL8khIfyzyYFryOrFSPeXSR24mtQri9w8GCCBgvsWOMv9PRtu6aXA9voyCQq7HXbv3/ZKxm
+VNveP0qTdiBS03zsaPnDmnPLRkZTVPsfFWnt05bz6ciQDB2e9cY0U3WpTsrtOyViTwV6tvEPW0N
d0V9kmwMNLbbzjR+Cg/ESjeIn0wD1TybmLZJIiFIiB+UuGgN3TK5SXLIzomi2OBLo2372MqXFlrN
Izw/4PiZFBDJCRyailFjgpQlywid7R3IBWY7RT0PDZEUuIN22dEQW+WOdYnksqQOHO+dyu3WBryn
RV6nB+z0qGJyypEiV3eY2Wage48+TnuCpT7u+oTawFZ8w9yQFntRmURiZM2DPWRb14udhe2qW+BK
D1hOyiP9xLcWm71XZZtcB/WREl7bhexljQXDC4IUUtvZSGTd2o7GMYMj6zKO7G1ZAmnJmwP5Bu+o
L0+6RzJ8xnXRpnC+yTLvrge/7yuOP7qfvsYMFxhfhODzKhIEsOfuHav+WXV43zHH3rVaGRAKhBHF
rXBcpKhxNnh3COYqIjqFMbkiedU2R6RAbz7JzQsl4FN3PRy3MM2NZarTcIlLe2uIOfkX6AuUS4H0
ymDoiUS/KXdTW3dLVUhkv3Z8grvmb8ZGXHfQUJZI/0D4Ebm3tIpZ6EQy0a+6ouVTdARying4MCJE
tW1m8UPVt1jsOStzm8io05gslCluLngCS8fy3dkiz9i3rOPVFMPxc8qg4pW2WfNafG+SEEHxS9uh
E5WC/4ZCB6intk7L/DpDy3iULTNYD8EEH7X0GpJ4yIol75E+RQvmfIAWSrjVaxqyozdx/hzaibMa
Ytpeky3lIdVyxTmrEPWumTPQbLy/C4LAoA84/qmr1W+aLRWonwI7u2fvaDHaCyZWYMGrql0Wof5U
RLLcaHkwIpWpmYEFxqIiHHOD8gQnU2ckGzTZl/BvupXtVc8AinliWv8Qzvwf2hjTvmLQu8d/Hq6p
zOiocVJbuzYayCoa6itbp08PveOyYiZ8CqsSBKcBPTDt430dmk/EwxAa5kDvip30KeybauPLYQ5R
cn/quvGj7oA7+mnDh3bW4KKNGHBvuKDEmsLZ5rONKqZ7yrV9AAHzjW/5uoa2eK7hvN1rELoXKLc4
7ksOysiqsn3oi8vJi/rLttTKVaeqGWkn6msWhvFayKq8at0QCYmN8XhhZCbW02oc4dMFe3sAkxda
3SpwkjtD07a+TJHZ0IFaxTOYNdWNX67sO6ghJNCn1XNcD/ANHVqXTjcwjZYMr4r4zlBetA/mGW+d
lKx5q90EYZQcKkvfwqAY1yT0XQZ1ne+Ua7gHFsZvp2soa0tQ0tJPkcPaD/1gv4pe1ttQi/ep0h71
LBDXSVVQOvXUATzMO/Spt6Vlch0S3js/BYxu60yPh8S5oXes07YCDZbHLzbMT+qvUhxMUOdpjNUQ
6dVR6/nmuD0BsOR9M8Vs3TltCoqYlbmbIQ95fnEH8sMViPdnmKI9kbjauFcufbpN3NALtiP3KALt
uvZJA5Q+aQbOgBHZFJa2ior8BtBiszXz7Jm8HHut98ZJFfGPNlEY1lMUOYHh3PjzmXGwrfcCJCD0
ZlBrwSxygpjML5uP8EiLGCyR50nlfLCz7CBcZGiI7epdEhbpUW/BETF8Qy+m6bw5kH4uUOESBUaj
pWxL6BYtn/esHn95lJNr5BpHlKJvbZTxASjNo+3k4U613sFoq5eMM+ap93w85/VQbzqr/xloQArC
2kET7hJkLvSx3GsxqBx6LT8Yad6aqTggIXvKgwobA5ogJ2wh5VUJQmzyPIYHrcFBlDT9e9wTGwLu
a0JFC19Zm3jGeeogJqT9tgrHKboSQItR1gY3EyUFoSdI+EGMgZ/3NSp+lQbXvk+8Rt13BS77Kr0a
8dbdJa7RXotcgaHSAsmYHiPtQqQjAmLX88elqSTR6aKSxnJEXr7JQk9jVCcH91Z2U3RbOtadTTgt
TqZYW4bxMEs74WNgecCIZDA+14uYU3J4PyWgwCNcins6TN220wUne6NXHCW9srwxPcLs6WXJDXBK
mvK6l26zqHvR5yh21YxXBRxDaptW8Jck8zAHHvLguI630YTotzpZTozkVX6XGP504WEemd9e67qa
FaG2U1yTE/Ou53qwZjcK1iDonukIaFeeSEiAYcGtKfZ/6QPjXg55j4jn8fpNxL3YetKdxhw/vIAl
d8RlaR8asgUPGAEvYslMHCcvjoKK/E5DHT0Ce6jPHkotPLp4Ivjed29ZTwMudzmN0Py0j43B6IHE
KnMsJahAaLJs4HSui/fAJVxH6PKKuT0HXbd70DuDLBafs1kiQzw+po3Xtyp+kweEyKsG8FMH0mQw
bonmMKCmW4dBR2YdI7u1NWOumOnPf3bm3OkZKGJSocxt3lB1eRKPHLMmzlYJrVUaJgz0C3+WzpeY
2VGfwY1lolwVcNb97peK5mKGhomWpcygOyybdO2SK8y/9MupmpZeooyTyDgBpjII3oygIuRZQ57D
KCn8lQROAc5IPfJIr10zP0VNTiZQMB0nnQkJ0JvsWfTDJoPAvbGNUeOApz0nY70t58RTH+m56tmY
oZ2vvJJMIIOjWAF8eQ7ASFZGIsi9p4Gpmlhf+6p5w5jar+PQDXZZo+GA1O19K4bHmrZ2NToXde3m
C+y+OJKi4YZvL8df6VzHJWitEHHLMdWLqwB0DDQOV2xU33cXNgdVW6cAoZGaHjGLFmvAlzbFM3xQ
NdgjxZn94Ag3umhzBpejCZvANKYXBA/Tmq1kvIXq3y7J1UHFFmeYI9IM229rpRcW78ZGuEpbGUrJ
R0eV6IBckr+HBrrdQDwNqienLlfm1LRkHyVMeDtoxrFrNgcRx7/6ML7mnT1x2C53TgPyw8I5xEHW
XWlwcyARdkeR8nfkzSUKDM3atkSsAzYJMzDaFCjLwmR4rcDAwfEyn9N5CIm7Bc5IXVsrIl2ntdeZ
nMYsIKbErpM/zYT3pjBVjPYUwMxklth6Le2qwQm0Dg18cWiO9OuCbZtBb0UuX2lg6lBE6HaEjqGX
4GzvxGlx1WZTS+8CjE8K8H0JreJgoDldAOBA9B4x48pROwFDnDDAd/WyMtv+0PfGQzciKq87+E5K
tmykuLgmu1XLNGPKrLzg96S7d25KW2qOQfFbceOmkbONLRS4lUkPJVUomUY0Lquu01A25GCyKWic
VdMzV5QAOS6Zlc7H+SBzsVJW3m1qdK+hhv8klTTuE+EVAITwbga8pOsJWEzXQU/miPFoBfIkaNeu
dZ00H6flTUMzRVvWl3x5uiozN3zkCDO1yX1mooF/iZignpFvVL2WExqGokQXEUV9ts4b6EpF47xH
I574yGuM4zjTsDW88jhUqkMzS41Io9PxxUzU4cWImW/KccSx919MBEAf02rcicn7TWYLAxwbpaiW
Io/o+9Y5+Ib6RWpmdVvb85em7bxlMSYvKqmcIxiRblU0Ncjnbryw44wzPyC0I0ID8EhsKqsaJAHz
PL1ctcBjLEqYlP6WQVyV67ARxJIzjlUaggrCbB59CPS4wdBwupGLkgWLz5IdyD3SSbQ5aEXDU8kJ
IFo6yMiT5ejG1n2hlPnMrlXsotCr4EMV5s6AOrpu05aowylp1/RotJeoq7yHBPXeGyVhRTlQpO9e
aU7H1OupP13bYzcIbVRpwo7W6JQjpp39pENL0EuNFvxIh7bQzOlE80zcFMjieYN0+0G2Q3fDqDQP
t/TI82fsjLX71htoRNs2jZaFi6hahgUu1JiSv0TwWVq3RjWEl7C583QLuKffkqmYvRYdEMJF3abe
XdHm5qsTNOFrP9A4HkuLybssDevo4kClxBtjedmnNfkg9ZjRDBh11NUuG0hkNy92UNZscy0fFapq
vPSBFeN6yDUpdgW9ow1kw3YPioDsnKTDuhD30fTSEGO4Ztfh/cakSmS9qMgVzaV7WYIbuTbJ5970
wg9+um1d09/SEnvpm/ha8KmM9I7dn4M2IGKhVXUqnKm8YH/ztpkED4brCVaKKpNLcKTtAc+kWhgh
+2ldVdSZWfWsNCs7xn5jznFbCE/mqDdOjz9VBoBbl2LcVC3oox693YoAddZdGR6HIQ2IsoUCvrPD
FM1k4drrpuZdJWEsf8jz/qQntv8grfhn5FbuAiMhZuPZCK47iCUhCY5oQyDEhX5b48dA5kmgX4vV
JmtWlsy1Uy0HuhJeOr7qE6Msyh4my0VBgENjRf2OUDsTKwX/g2hgEW+eV8OymDqidrNgfgmUfsDc
R+RNlViXLqSYlRdZ8R5Aunfneiq4iwiGwJnlJf4B8o57RV1cggZP5SalnoH/lHB8ZYoDjSvBGPwr
y0ZEQHoVX9W2COuV2WYFQRJOhNMVm2V9bzZkMdDkN52rcRTlKfewATBxokbrnDCA+jVqb4Zdp5wy
aUDTzejv6yBNaSehAcBnVzrhiyDDicMMjgIwT9jdQM0LKhpKXNpFUEn3YR4bl3WWB1D8I3VRda23
0mgrU+LleIQY+vRAfJru0teEvGpb3d8GhBSf+GOZnbaesfETKvJmMhpECWZ9KVD/6uQbRTGlDaOn
gR7g0pvakhGiAUYgbPlm5TLvb8t8Ikarie1rPbCTkwSiA6eogCdZp2GOZ9UOTyISzR0zqB/RQGSd
kqa7L9uMjonsNGMBOc3hE9zmO18mWK4IF1lZBpSVxm7yW60X8r1WZrn0HXy97gzNMlXLSBtT++/K
cTFeDlH4zpxLLXvDrg5Wpr+PdkxaNO3iOecNXBK8wIEdUtFWNDVGNcQW4qN36/7BKFh/jM7Kh8Gp
48v5tbiBjwpZjWbLHb1SRNqqF3srdJMXPWeSsGjKtgfoRyzCWkqPL2ikaiiy05jqr5yF2Ot7s5Yr
lP/9XWSRw2VU7anw2/YYlQRjJqGVvTZwbTdumAOcD0b6qA5/0jJ2qMBBwdDhkM2TTuYrjV+h6Xs7
7d5i0NF8MVKIjSQZkKQVIFtaq5Chz9I1a7eHWtDLi8r3O2yDFqdIYGOGeOr1+tCY+U4D/Uf4mOlz
Io7Bmg5Wvm/oNcodbqziAaeKceojn24Js33Eaiu4deUaB5BJz2gwT7WmiGvMoC8OfXDXJZ27k27s
rqD2TYt//+u//9//fR/+j/8LZkwy+nn2r6xlIBtmTf0//7b+/S+sCvP/u//5P/9WylJC6bYUlmU4
StpC8O/f327DzOc/Nv6LN92WGCP8AxGMAGAi3cAGjuX65evL2J9cxoTk4AjD0nVLnl0GoyH/Lhq0
XUxhFuMMGhyGDoF+bKoMvmbYZfdBljWbr6/qfrwqDmPLIApA8vvcs6tiBTFViXtyZ5u/DAJk9Ger
OAUze+xnyVvucKb7+oKf/ExKBZvziDJNg9v5591M4o6hgRqyfVOj2Uf6tKAe3ZuebS2ccNiSLbL9
+oLywy+cbyc3dL6maenzv//H42sY3rixn5ADmwcXiSifVOduaMesv77Mx1Vi6bhr6Esx3QAFdnYZ
O+5belxFfBh7K90pvdAvClsL9l9fxfh4+xh+mKYJcAp8gHSMP3/NyBId8PA3oFwtqpzHvo43GuNs
aTIfAFrsY+y1NeJXITsMxxJ1N6y7pYNplWnb2HXr0kz++olydy2sv/BXlOuY8xL75w1uI8h9uUcL
j6+TATvDv0RMTW+w56v5zUvy2cPkfdQdk6xXzjVn1xo1SDzumNr7LDbXYxr7d1lbIazNcSh/fac/
u5I0Dd4NIQzhmmfPU2Nflh02vEM20knuff+3U1b1G3Or7/YXY17yf24wrEohTeGYJvh6d37m/7iB
9HnsINaM5DBUaLkw6OUERotwpZtgHkA8kRVDw3xZV23/SmvjIh+zlVkka4MwOuaZ5Te//LOVTH4O
T9JgnTnn9zgpYkhZftPsp04/Gkq/iGRx9fXNNczPfrItdCFcinRWz58/Oed2SGscw4OGgxEjUaSw
V1RudWn3dXMrS1Hs+nJEI4wcBzVLLDg/ziDcko8yv1lZh6//Qp/9ZsUlXRvVrs7i+vPvExTwYYFG
4oItRf2C1Y50KWLIo2T19XXm9Xn2qA1TKEaCGKYs6/ze9oQNxLRH/T08hnwHEbaDpRf2W/JQGSTH
jrMjr7086hXdGrdp9MuvL68+uTy7vOkIyY/kx/75M4EkKtsunHAP+XATpEgaAWEG6VMan76+0Cdv
DzJcSwdybSPTPH97wFlrTYK2bUf/sXpBu+QETy188MvaMJvh7uuLffKrWKgGUU9S2JLZwp+/Cj8a
RMkhbfeJd7KbF1m8DBBMAv/+f3EZ9IWmNCz8z+evqds7Qwils93nGHCJ+lz6NL+0zkcEc/31lcxP
dnmTRWjaylWG++E5AdXwgiGeEsp+f6hXQR5gd5K4DEmvsUN0iE4iekTcaV/uWU8aU5U2nMgjaIw9
sde0ppAYdN0qw1oXnqSbobT30hmmhwUuoEeALea5GNLh0ozm0RjxIfhniMB71x0c19GYOw4FPXuN
jgblTg1VfG2WNGi/eR0+ee1MXjgKLFvXhTqveTrb7NA8aRxackDpfQKKa/Rj45sN7ZPFaArTmT/K
yuUdP1v1GSh5BJykfxpBsHOH4sLzfkzCXH/90D67Ch9A/mHJMzg8X4WgdlWUCW1fOJ53GpreeKar
SeOoUP+LWgNipssaZPM0hTy7FB61TstIf9x7OZrftt0NXrH7+td8slEJnf1JSEM3rA9VE4prvyYI
TcOwnCeYdSq1TkVrkW6MC4HDZ3LsMHmsKR9NBt+szq8v73zcqITOsNE0+YGGsM6+81OJc3GmjuNx
xQhhIMOGVYJHpXVd/YKeootpRxYcnKJm+fWVP1mSrEipJAWjwz49P+Z/fIwBKnqEmBdQaSiylAcw
K6i3X1/isx/HmmerMg1K7vOVYpYOvI2g7/YiRdmMvJHs2wBAS046cEmeFo2Pb27nJ2tT4G1WDvpG
xU09u50WaIA266py78bmJgchiCPyptTGl7//YaZOfAD/2K44PympCA5wYE4xZuDiMum8em0JZ1yG
QHTWTcnczR3r5mYA5/LNQ/vs91GqWCa7v2Hb+llV3PqKt4/kr8PQNiXqFYb0RtvamypKUBh//SM/
2ZvF/NwUeeOS1/3sXnZDNnXYn2EnetkFcQjNDdmY9qw3TLRFokJ645rMnr6+6Kc/kPraMtDQ4Hg+
uygdKKyXLVk1eatuvSz4qeF7Q5D9TRn0yWX4tFm6K13TtTkQ/rn4ZREGfm2m3a4I62kRgukte4nN
3vpm3//kiw2DzxVzcU0tf74jd33OjNrHsZYSYve7iCJngoE+d5jQR6Z4/ip4z99c85O3jtMmNaep
/vN6n9/CQZi4rIfk0MAbYBSWKTIH7DZc2Hr1Low5hjaytJ2IM+/X3z48ZQhTCQMLO0vnfEux6S7Y
caDsPYOn4aaPjfKpNennYdTO5fjNgf7jI+RiFjsm2xcF2Plx1wpKNdmVsndFlR2FwDVfdvWqCNzn
v/9RnA3m6sTmMZ6vyJFBaII0xMWgZG5FVl2lJq2nOvzm3n1yOJr7BHOxypZJbX722AogBz0Tlmnf
QQBhIGoE2TUN0/qeva5jep522b5II9+4cJK2xTnRl7/pMsZPqXAc9BKZhSgHryps8q9vwMc1PP/F
XM6g/K04jc8P4h8fitzW4XlAY983Y7DpZPEwwyjCXjFYkH9dTSvTspkJ8vI7GEjOLhUVtPyhmNi7
PKz8W8yJxZa9AP+U6Izwm+3t42vCtfhJ/Cg25w8fJ0wFDTNFn4Qy4zEtf9bwR2ifr2of1w7yAGrJ
b/bujx9cxbY9PwwBNME5rwGjZLaRm4G/jzU89kh3mBnqP75+Vp+8FPO+5rhQdYT9oW1gyiR0zcme
9lMy7Z0JBKFb7TP/u6rlk8tImBecrgSnEe7en0uip1TwO0gwO79WJ4wPTMrJ1hP1N3fs88s4tm7j
qpbG+eGqrrlnc6d+NzEd1BoMw9Z7W33XAPlkfUsqhblIcTky/ufF/Mf6hvjeY+ILEULj6cyqtQ1l
WloMRrTvltxnVwJ2hMlOVyg5xVk5q1IJPLMEAZcisoYTWQmEHuIiwFzXElH/zQL/ZL1J3k3bUnTP
TLavPx+SQVBX1fKh2KeOI65iDBu3zGTG/dcr7mOVQKt4roEctmBbP//C1YRLGBDU/MOka28VdfZK
r5xy7YeOdwei7dVi//zmkp/dRk4DimWucxY+r5nTEeFjkrnhHi28oZDDqQtAIIvY0b65g5+sPw45
CHOpJBUT97M76I4gGb0xEzs6JBsU7IeyttZRZHxTjHzyoOjG0HKHvkR78fyUg4Yri/uYJ+NMyD1i
Y+WAFfj6KX3c7EjUkHOriw6mRe/jz7XQuj6xIJDY9wBuOX4mR1urEbGihYmxBMLoslaVn959fdGP
t4+3yZkPojpdGG7g2UUrAjAccOj7vgluTc5UGNL2LVP3ry9jzH/On70mh5RP/AbsR6b1oY/HBJpG
U9aFB+IW8zUhQukBypM8gRi/Yacal9KEv1I2VrbmNizzpI1OVd78ff/dsU3O35LtirVy3rFWjSMr
8MnMbRNcnZBaxcrTI6JXxqnffP2TP7mz3FMGC3ws6Zucb4yNi/KnUUW/r1STrmKFuKLkWHBTExzw
zSf5w+JkCzFoefOTMEt/6DlJgZUfuWFykEZnvespwcKkqTVD8bfvGtfhJMzypO1Eh/jskzICyepB
ehNZOnanrnnSMudIns83V/mwdcxXISGE3ZeRzIfzEwAfRIg2tYw5zDYmV/40p/JmnFEIVvH6lw9p
vpbNgrDnAwZzpz+Xfx4YLZ0SM56Bg+Ue5TP4PD7NK6tLg+3fX4r3eqbq6xY8wbObl0cj+nb40Yda
z7q7HCvI0h2D4NZuyuGbt+2zO8iOT1+QDyanp3lp/uNrSTqFDh6ab7JeEACYICeG8bAIwD3xRnx3
nP/0YjYffpuFzinqbNuKfIRG9ViOuyy1b9JmfIcb8dw45i2ZNH+7CfO0nLk/R4OV8db5cUJ2GSXT
5AR7iQkEwVd9o6A/fP2YPnuX2IN5obh/cxv3z3uHuDp1eg+BIxE3/YmUCbI8q0l+83n8sDnwEkmL
Zzwvh4/bYV7gpMA226HLKNbFOOH0RKmCMOrrH2Po59suTnXmRvTnOGuiMDpbdCUBBoMycXqleS/H
VVEN5ZvTt3W8cAtG/qhEKg27Y+bZGJsru3kFu1/nWwIKgKZ8/Xf55CdTwqHDMBRjZfqrf97YuFS9
hSLA3+My3mHmscaS+f53zZdPViNX4W0WyqQuOG++DKDJ0zwz/ENe41eJI34p7zchBAbkDb3SjZuv
f9Wn17NpUKAuFFKZZxtI6ojOTIlY3LtY2xfTiCIYofYQlAZy7u9K+k/WJrMoRq2Ui/MZ9OxV44Te
QZj2CQmecMmA4wkhkgyPX/+iz54TMoN5PC1ovpy/z6oNKjjYmrbXCHI79W2ow9DRW+cS7SC7yDcX
+88N+qMwYIXOG71iB1G4PM5+k9u63dD6Wso3xYvWCSa5ym11VO5lubJ8Za0Vm/ImicI9Av4HM5we
iZiJlwF59Kt4gMzj9NUyd/O9dMnO8/HMK7znfZMsyKO/bvPWXncD6h8nE4AmwjjbTYAFkRnVvxIr
yZZ+HsxwEv9Xi+/toUzSZ1nacltXxWNhqHc5Or+ooB4ECsUBS3kQlPsB6SpOA6tf9EFwkG6PYhmy
OzI/8IqoltMgf9MIHsLv6MPGKdBqiQ5RTuqAJjLltS3QKTVdCSoDbTydLUH6TjynygnmnHH4OwvN
N6vy35JRJFunqO4jR1WbtEc16+jVVhuN6N0T4iHyXGNdNO24BmftLCdweaCkyQXGemeWW+qnaInI
nbnQBDw1uY687tqpkOKp7FeYuaAki/ZXjQdvztEG1+qk5EKmByY8oGGa/lqlMfdNPbIELoAdAEBD
nR3n+Tbwy50niHAN0IHqcKRyGkh0sraRFhyZwKMGI07MjSPcN9baSQMyIdJbgl6WSNAfh8569jr/
YgrNu9Is3nAoz6Gf2jXRJFswhwso9NtWc29AZf7kXoGchJENIds/Aj8/gr091CI/acjaByf5UWc4
I6Z25xnByQfDDxWZC8Vjf0EgMta2+nfpEbZhPAQxA20zuBrhpjbTcGENwMtCG3xQRiq1z2nPiH4F
mbixJntRkwCwhI/zI/LGG7hwTHonedtPORHAFfqNklTY2DmIsLoPqm5ludFLWclbozGWvaruGJqe
isrewELcAU6EzNBsgPDA2KqzTZgAuNbyfVx7p0kMr2LUH/1g2hmR/t516VVoFjsdIRrpXFuXMFHw
y5sMEi9WhB2T+6Wn1L7BXygd77fdjfaSaQRKeKETK9TsQOe9k3W5zYZpqQh4ZkzibNF6rsb0HXTq
hTY6xIJ3WE2iEqgmsNTBLX4ARN42lXnbCe3IZHEdOBiBIXXg5x5RLLtSEuWt/3/KzqTJTmRJo78I
M4KZ7Z3HnEdtsJSUYiaAICDg1/e5b9VdVfbKelumUqbuZfBw//yc8zQDsVUl9HFYy/XG62qzb1ze
xjhdBYK5ttosHalwtkmI5Xc2jPzMey1GrTaUKvkWbotF+tqlhebEhK6atj8XsuafwAQJRO+abdd9
OABTa4N1IItjZT2WESvPXgiTapyFt2Opkz9SNPvEXrw714LhKa3spY7CX7zPWWtHUEc41VxN9T7X
gHezCX4h/VyzS1KAdqBFtkPOG1Bl+FwhFDSuer/By0G6varBdFBNwhfPSn6blFAcNINXqJVEArr8
uUYDUQXpRQAcmQvvUbldtS0T9zcT0k84riwP6wOlM2tprGDYzo9pWL5ECSE48J+7hM0lVv1PdBGd
e6fpoMekLorLAozfMtanROIJXqBDjNp374XLR4C5eQNe6jF0WqL+1dopi7MUP4QntkhbvsiaODww
I3jBM9eLUBjV48G/66foakE6zGLvhQibXPcuifGpy65zEN+bxnvxyMoRttrTPtKbVOgfisUdOXXP
5SJflrjYZB5MdCUeuLU/EnggjYq24OaAOnJZeeOl8b9zsUBvLq0vKZyDtPpP2frXXA9E9sy5HOc/
nsxQK2TFn7CvXmqokjsPcgVRTnYPPCXp6ltg9UOPwKe+hxCymRMDSmbCkEK+rwu56wqNnyRmaS4u
gJKy5WP3sA/i4pvWcnnKrIArpLrEDSFt7R8HJ33oB1yRRYNfYUGl6VYEmt3Eflhu2JmJxaq174PS
Hitxv1jyE58fggkHUPEoNzIBUKa7tVe0h8zX5zZgFdKe1Tu4hINlL9c4GB+VBpdVBmy3wm8DevZG
BjlnN0W6K0elB9/o25KRe2So91rCymyJd+V+VLMAdOtd3u6JmqF9XNaIyab2qwC2D9oZZhT7B04w
bHoLNoAfe2dlgi0wqQ1kmuPEWkareUeU4UZYwTcAe1hU2sAJnOD32kl6LsOO3L7vvKSGV9pc3Xls
N5FoS3nYUAYp+VU77NNEwXxqMn3HOvuwbsP2RcXBNvLV0Wlt5DB6Z0L7ngV1wC6me/aD/qmEMhG2
5B/HgmUdu/tGjgPmEVDaYvBANRg9biw30cZPbp0A9vWT+6IrLsEcApbhph+Wc1KEb1ZibZxQbkSX
X7PEuoTTDSjpHGn/fmCf+83q1p7T35tog6NFJBLnY7oObbMebYmS04IoUuT9SjrpAXH2B2RHhngF
HceuWw2eZs18fA0sEPskifHsqY0grLkOC9Z/WyjmG6912WDoWu8kM2erk/KiBpILfXmCs8Zaa9L8
ankFSMCAm6UWACfGgYMATnJCCcFp4jnfgGicc4/V7nInJQyewMryJ3eIImDm7b8Ul3/rCFEbxdQr
HHUYa/ytt5VMNSD4KR6OPVtKgAM3vgoPC/os4bLNCj5/rv4lC/VPxV/M2JJzFqcT72/nhZTJpYiW
nBZQvIa6+n5TzHux9S+trr8PUkKiCUyaGFnQC2L8/H8PA9ixJhguqYG4kK5V+k3E6CJYmAHmSCR+
IyEzohTogCHimGg81oVT8/nfS8/b0ecvhWfAx3s7H8c0rv9aeM4W69yLseMDixA3sbTB5Z6cbckm
jTPfRzZSmkLb30n7b/3/v+fN+MeTNKEVG3Oa/VvJK9qyNeEwL8cpoGKx829/QGsRp+0V7+9drIZt
33c71epHMwdsGNobO/m3oec/XFr0ZgkQcYomffXXVg7bElNOjic9uWFHYDOxZ6qf4Beq1XFrUyFj
ThGodGtWfP77x/4PZ5iAn+jFMeM6umN/OZEy+6Iqhh5A+8/l6+2oZR+bxSTp9r//nH84mBHhcUFT
MfzgnP2Xg1nWwPew1RAe54ik0VjF3rq1wg7rdHXPyoG5/Pcf9w83TsA4hzM2VxRDXff/XtBdaGf+
hEH4MBmbssZNSjKvi0EdLrt/6VD8vZfKsIUgWxSx7k4X4a+NYgNuIk7rxjtKOZ7pP/JI+9SuAmLP
ElbjnTPxOel60zjpttH//wcEF0vo01aIacP89catorkbR6GKo24BfeLDniCqsfP2Lx0s/ibn7/fn
//5Jf/0COWtCI28dF92MN7AeAJquqIf0RyvH/n1ezLygHa6cn1Pcw1zkJHLPPtvSY0vhoMTgpjHA
PULU6anqXrIlmG2AgXX3wApW/AR6qCIcXci7UcfZjn4mR4CmgfMUQRVoyU+Q5dGsaewnu/KOScZe
qPTKeBfODhriHFn2h2uCi2YZ+xcoWxxZgv+tDvzhVVWafclO+Wz6AmezjnKMxXXQwF6WgiMIQDdU
GGPPO5Wg8gSGqc7fYxo1S7sVTSQnTmzgDYaXvkMSG7IKL7e507H6GkfS+4E1x4JhF0dUsENiU0fM
cieiqP/glm2epe0lYg3heRI7f2bbaFWwD67hFLJVTQXVB+MKL3GU78ainNn6W4Y+3raqjMJNMzWi
hh9q9J/Sb4PHJRIs3suhne7YTMhJJ3R80HyMOcwVD29fQwFQqLM19Mj1asvO9nMqQmvNGri6c9iS
ArAL0eWQqcT9iDu6giuLc/hjYjVLDLBi8fD4dhVpe58ifzNXcfA1xhUaUPb33eFQk6nKjso0yb5I
pX+bMToRp+bCKbasSE313jOp99wAdHqK7Gg+cPTDTDnzwvlOeLSkK25LiRuzKs1ZtQU4HWuaq5+x
3Y2gKSYOqLFBEECLuPjFqBnKVp35w0fQ6PLq6np4tWgUvOXaGd6RTN0oWQ1ALMA9EC/jLIZI3/Ws
k45wq+iStDkia6TxvDjyYZunxt+x6OL0KwsxyAaOMGeMcYRJZaA3A6EvwOD3tgsiArzUCqvS78QZ
49c6LNtHVxv7XbP6vFNhmx08EywDwfol/Z3k2Iq2fjuw+GMXY1+vAzbLwl2mY+dXHSoilV7ptmeV
RsN9ZWC9Wkm0jKsUoBWL8Nm33YEFY0+K6ivIBOARqiA4VHFQH0av8h572MM/dLZQoIWwllZtqPJ3
6S9eu3X1lEIItZoqYn00ZjNZpvjBV2Hd5wc2JeVzIXpDo7ENMqhARXE3szAjn6piBqDpse258bxi
vvZ1Bii4ZAK760LlvxFQ9H96kl1ptwGasSqQF3548Njq1QI35jVJnB52jyNZ1PNZ7rE5YCYVCf82
gDc19LXzADewjnZEKcd8Nah2rHZzibsVkvRUsebKPbiu7KLYxWGjjpbjTa+ZHFCxjaUI0bIG9m+d
h9EXKUYD7jnLl3llRk3aiG6CSuluBNEx7bwAk1OUr2VEYdSxzvEbQIe8isBKNnaoU8A4LLZzyo/S
nc2G7ks1lMHeghdwCrkqHzIZ1HeO26pHGBDLkRZT89q0qGa90S7eJ2b5D34TN9epjdwtlARwa2Pm
rCej9Im7Eb6brjki5Gr+CNQSPhiYCJRMFn6HrT/1QPWWxuP+cazx3a9msSPTSyHfZvU+l+rFq9lc
Dew5YJe5EDUcuqHVl6CWWAlLK1bPLgt9/LvG/KafmOptOynQVzZQFgppmGXvhBzb+FIANP0u4jyQ
50SY8KOJE9haTWsU5iVhrgGk83Xb0EQGIIUaHIB6OcGhn5MbK5cjv13MMDMGF3SbyO9lKj5Zyq8g
tjtlvC+dtN7JhlYu2Cx3bk+F0/cnGyY0OGnWhjbGS8snE3fmmf5keEU+HEGcFm52oc/CCp7XeQBc
YwVwUMt074cDy5A+XMWf89h2r5aW7hY6I3A4VvUB3jikOTnxTM8I6kL4pIgfIjts+JC6FtxeG3n3
cZrgWRO1ldBaHmkzTtzTK99P84fuNlmRpZsCDcXo3MY1q+dAXhGciq6L1q3S2a6L6ujO7tAz8lWZ
a60BBvGOsjdBYN32xtJuvwxW8BWPutkwdQiQdns45JXoroNU79U0vSOINue+9XASYOOYbxuMt0X5
alDjds5s+0Qf6KH1vIlOTiNZrdRI0tDYAlgRkXViTkMTExcMa3omYCuYBgQYVPD3SUvgLB+fq6kF
dYcH6lgGjVu/RmXJsiH7Zbx7JcYXFNaYfWWjLqRFc2BqhO4vpZiqOwX96TDwXy96xIk4u0X51S1e
v208ke/bRdJBjJukXy1tEK8cPwPkEcO2LmkenUoVIoaQ03BkVRSOHR0n8WqZOp1Wbdok2xaOGfFi
H06Ww2hzMlH9oudCPfV03s/lIPqPFPWDfbU8dls3GVA5lhCTLP3TqazbK3wrHDR1K957M+FYz4p4
V0el3C9N/quzmXrPc+bvQi5YoLRpE21md463MgyG1zIT7IN7tEEH+lFAjOmiOPaRl3DGCnQ4x3fG
FdXB7nOz9lx2eBEyD8FKTYW1b5WXbo1bQSCXwnsYK3alsPY0X6OnrkVr+PdZyPfQUEp+Be1kHzIU
2WtisQC/daIJhxjmKHrQWjzyk1Fahc6yh8GWbnino2uxbeQ/CTAZJQ0mGysc9saZFPVD4xY71+qD
3RQ53SVXJZEctOdiHdbS/eLx/LPxm3mN7zHmbkrCh74a0PPi3NqkQULekvXsWyOnSYbdBM/kMSkT
QYQfikKeZfF31Ggot20gHxbpuH+WGaGIcBMBGzizu3XfTPo+znJBvJ997ANTu6MMR3ECxkl4Kwva
QGxLq7FPbYf+bT1KmBo4RYP9yM3MI9ZrWYGNHfoP4UJ7IVy6FyHK8oRNR186LiLKkHzmAopZX4Ul
P+bTObN0u+54xv9pZ5s7GvCHQbA8F+CqIe8MHW/mrvbyS2z8BLYccPtT5iTqsyDSx4N1aQ/EM5D3
ZqP1EimK2zp0vR34pPAUa7CgTBMm2o92C3CrVu0qwmHx2bjeeAryyL7pkdkJ1uFwP3W13hYhpple
aucSMap5ZPgVsaqNuYn3ikPiq2FeYPVz9lDV1NBezgZzAGdmnVtOUG+nTufHoATOQO6ph07H1kSp
s9jsWICQF+DD9LYnLxAHuFpxC6mZa5vSDNv2bg796k+fj8mwprdT7zpvHHZ+1FIYMDd71H3Pvr2l
lPrVTWr6UGWbvnPtTFuj5RysbSdxX9jWBeFB2e3tDEXK1Q9ArNgYmH2oFuwAl72G227rKeS1aIUs
/+U2lc7UqfQorcDAxLR/F4vq8CiBV/GpandTKNOtzdUNa7MS2l416Txt5hxoHVq1H6EAdDEwtYD0
wn1+5ft0y+MSDC8arOvVs3S5CYt2etK1aNDz5WT2qYlbtkNSJtM4e8BM9UHZ/KyDsTrZpnzLtMpH
NFxh/Jp6ToqQs3QA0s81rD57ch4HWlHkfPua6aAz6YurbySQrkHSMLbAUFo8tIuNpER5VTlvvXhU
J0YMAzqgpvlOm05vE9MPT6og5W0DiaLdXd6ew6nzECDa5plCb5vHfP5cthnuR9+fr0PFs586Su/Q
wjdfcyf6N4MQa2tZJUEHE/OA7BtcHWTVG0AizddQ+nLHA3I5uPn0RrhK4KqIO8wMdrojQLan/Rzv
ulb/jNhJ25T5+C1r6uwhnYe7dkZlNKHkDIpCP6Uh4aWphtIArqXcofeEdtjFVvEri6LqPZF58lpy
GNEoIfSN0FPKCbPoLeGpq6S/chX1lyS32/0oAFlqf+oG6llyFHgYQwojlu5pHPrta97m9bkF9wQU
dHF7rtsQumTlZw+zwHfBfR7yEvYh/Zn/WAbb4uQXynrw1RTwOuZv25ZCLfdtkwLcXeKKcXFe3rmK
LaAV07MekaVxNsB1EhAgrLuu5wiEU7XY8lBXBRbgiv72rKzvoPLsXegtxc623FKtGc7ErJtlAgFG
xWxgABR2dUu/PzACX+6CHA/URsoGxHpPv7iYR2TRqf3cwCXgaIbrQhozPvEyPI867Ndcs+bNTW3c
7EnK/aH1dySxg1Mh3Nkw73e5B44wHKdhNaAno6TFyrgi0JhtI5ANe7bTFEtSPsYiR4+bkd7piwax
TfFq/OYEVGE8FEnafeWhj36SMvYQ646gGB8f5N88eeY31nsWyqO7BZ3tGjW1/yepG3H0rPi9w3wm
y2DcQATpLxmI+rXDmPlatZ06uPx1nD0EEKephQctPMO4skblVPkVdUbgXOlXZesGeugFu0ANk4T8
24NYHP9XKKn1Ex6VD51NFRh3MVR2Fo/2aZk+5Iw19uhY+x95GC4PFXUjaVp1Uty20CVsd0IrFKWn
lI8EGmFHcuT2pAiczF04UIQPLftsb3Tb6d9XbbJWQPq43ROzi4uy2bWtz6g1jXimkx7e6ioVa2Pl
BSlswONuzvuY9nhzrC3fnIK5A7ynE53uhcO5oVoi5xK0w72j1AS6U0m0cNb0G4ZUuytD8IBLmyIW
q/qTAqfDL1p/Z6YF/BM7n/NCWKPOblAbRjy8popsp9UADP6m4vXApp4JEV6rmOfVhNkO3YlZNlWe
i51GNbWKwcbhqecAb6ZZrR12RWJGPpyTZdqWD9oLkJ+zcbUa0cOdqUf8U6er5zkjHAdZPXxuHVpa
1NnNI6bq8ThCtguXwIEpuMSsX6mBGVddbr3Io4BurXkDLa6mTw93hhjPg+mZAmRy9I9ljGUgKhe1
Fb3rrJ1F+dvOc3m3Ohbx9pqF/5INzVVdA/EjTnxjKE72XYsomTg/xmtFH2MTEWDdYgso13iQ25Pw
q2GDt8o6BtqwEO7X0My1fEyczuy9Zom2POs4M89Fuo5pzPDedD4Sa15Wsyz8rQSW5cNqhqLESiO7
Lz7za0YugGhydMT+oz9SCKpYo7nii2O+scC2y4Z4hev5CZ0rx22Hj8DveExgs73aOmSolDQv0ZRb
e/a1vTWgen7tCBeWqST7RxXgziDok5+4Nv1Nbxqce/QMILagX1XWbUDjWTa/vCpeCsejbUkpfrJL
bj8gWWhfAmWguk4lgqkk/wWYuX9iKvM9d0F7IdBbvIqpDi5BCUGlctL8lJrxs/Jrho75ctOMsF7M
yHlieLzMecGlXr32Tc9Ml/3n00yc7FJk0EQZd92OslP9AbZm3FtB4gjQbmF51uM07jNX/KCpXl5h
Z9ACSzNyh6oeLnXOMHsVjDD+vWEILvmAdXJmn2yTdYzWHPYD186c/LbELFb14PmXwqo42t+od6jE
3mnmUo2FLbw4lQ/qgYDU78W2a+JkhfWIAuGp6TklMne1LlO+tBy9GOsyMPSuhD94wKPk3TqVTzHQ
lgM3XC3b5B7KFgD2uOLokSn5zIM5uYtIXX0XMqI7U6YucNSJlILX2w4xECNA43EdFhV9/vXYR2q1
LPxDShlCG+oDqPiLhWAEhBUaaGw3+1TbauOmS7mhFf+oA4TqYKV+kfKdtgyNJOBh6V2xQuOzH12F
XzjGz70ytBkugICOM+g7mPQG8k8yO0Bb06naNAikOReCrfZpiezthHD4mNXragr8d1u1SAEVjtA1
75QKpSypIP/mALN8K6Yl27ZH24ts4F9LQgHMK6Psmk/LE9lvtq4hS1Pz60x9E6D6Tmk8HCmE1DFy
Ne+qSkw54MryNW5QkY2xcfY5O2w0gbCzMj19HJO5/iNDd7ksUyfuhgGPeFgNW4qrYuOp2PsQPfGD
eUK8oD3nd5WqqxWn8i0p0DOlYfGlBj6s2UtvfiCg1dPic96ZC1qpvn/oiGjkLn6t2e8ZV/aR8YBZ
ee26n9326jDSgFSaPuegkUWY5tc8nseDcglJuDJBPT7BDnBuDc+pyY9uxh/3enVUmTMdOgdmkiZt
96UQCHE+jadzmIPz3bC4KPZ4Jd1d6xDmgjemqWoH28dU69TP6X+eW+Q0vpxR41qnDyyO2rPaezjJ
zsotb0tBIxAKSwLzGkpeX+weQ9OC8bLqcpCD2cyBgwnJz8hJnW2mvaeKldJjXQH1qv0bMarUTvPi
G+KAfnq76wxCv6Ghg3frAWxMUCckfRK5qSIeZuEiueYKpTdFGqRrXdRAkYfSuWctcNzELMeear3M
ny0kzq2yJvbLcibPXjHOmziePxz+rw2tLW8TtBVgsmKRP0WBvvrWmPwhluZnxKQB2FwhPjQjGwxZ
lT9vXRjHNKl6rMElCisKokES5sFiT1+6xiaV+d1vNu0oSAT/cvC1010p/R6jSlDtlN3SmZ2qGB9J
ZG0Xoju7idDsii3sgB1N+QfFNw/KKmVNv/IHmzNB7q9CWfm7OYcZzBKYPleghehET8zvXFXcIQEX
j2PndHcB38p+yYWzd1o/OossEvclLqSNK7t5N2V4VBrb6q4FiY4bENZaHgsIVDvyR/UuVeprpJN4
SbPUuQffvtygwH22S7Lcvy6tMlsa8NUd6FezYZ7XkFVhE9maAOZpr8lOC3tRG6cnL4b6Bor0iIYt
UNSdhmjwhqPodCfawd26A+bzYhqdTdhlN8+YboIDZEHInY3LZL2abnqSJY/FAauSfWhuGp8kcJkV
l3B4u5hdcddU2Vku87wrsi45CmV+I/Vzd1G1NAfCSeAlfDc7s7U6UTd5NWeGfLkrFGuqUwLEz2FT
lJMNh/Fjktr93ZS0s89KLmGa0ov7q1XFaFyQM650HfLHs3HYatG5eyufygcxYrYJBLAsU46caIzk
NpnyaX6YbqONsYtYknYQxtuO4O01D9smCvJ1mS/qvnC7bOcVejgszaB3c0IeB0rmt25cDjB+JnfO
TEllNYaXuEnbS+c0lLpdHtwJ03x5CX131+KdvtIDcPqg4RQj8U9gEk9f4ln/sjhubxH24Vwz1h81
6C9SF8mJAtV98ssgXo8Vf0qW9DMpRLi4A+pFY8UwvNvbjGvwxDpY0vAcN/pZ1LwIszqv16PuXkXS
c6DyJ3QyOFvWSxjrbUSA6TkvyGIYEZhr42ILKToXHVHDc3MseEdY5NnJBVG4Vfz8lTtYf8jl3r7i
OiZSSEyg1pyZxagHslP9BFlYqvXgZ/O6Uc20qnJMQNqBpd+643Ce0X+jLgeIDTqKMJmSr3wg9jrh
8bGqbPE6jOOESxsFLPOCYsOEfLnTopqefGCqUKErRb6kxWWOKXGH8MvbhkPzoqzld+pn/TlN+CVJ
JVDH1jlca67o1ZBqlDse2BI55TMvVgs0Xkan99rnbr1p3aLap9jA11aguv2QKHBiKjKIuhZ3VTA5
3SWVveOm59khGYSVUFDhTnriPkrE5zB0d3TfgemXfog6LnxeHGoymfGAUVEYb0NNicEWUXrEPoAL
rVz4Ui16WYWOX9GHHPIISFSD+Wvy0GRFPUO4opkoQ2t/uR/c7jlQpA+7hb36ZWEIwTed70lTdoj5
gm+90IKNK+uVsdS4ZS+HYM3NL9VZuOSMLzBvF+Gn45JUK6yWbM1sOKjlDmUy2aGfldG4runFnN1W
0wSG3lWZjO3v0HpsGCpebTMFT/w/+atNH3iFZYuSeG6rQ2Nofoyd9QjdhlSviN+8LnktfPPVphxd
R4kmABkd6TCt3M+icKdtaMFXmi3y6J1n2g+eLfbT4ER73gz22pAG3UVD3L5heac5Hy/3wqn1Xel6
4RGmzoNi63Aj0hwJK2mH1RhEj42FJ21IzMuUjMl2rDFT5GBofwHbwbPulL+XMnrXyy2I1iDZq2Zn
XNHF9G8SnXztSmN9daYuvmuHpTzmStGD7c+XKZDZdvJTAzQbMgc7Vd2DXRLMGoAAvyjXrdZ2l1D+
2nA8A5s4Rgzk/yXPLSDKwnn14sY8aHKZ7G8ongn4vO6zaInOLTXfhusk4a+ra/RFRGK7eOFu5HTG
sN/rMG8VJr+dz3+5oyk4WWA/xW6st15O5mPubPECbwaCp9P/7tNQ/igSy34dqxIsDB3MdydHaj66
8kn31qH1xEc6+FzKyfKdJfa3Fdjexg2NuxW+3W/s1s7XJGXLk10zyrE6P4RLradtJKOH0dFkLQDq
hEq3T06zUIHUtoFUGr2kFMd0VpPf7Pa7656v9cbh6U5xj0IClsvddFO8Ga9Or56zPHME/MX59nPp
mOtxMbOXKBQAcz3IiwyW+KdtD/PRy6K3kUjniix+yJN/iK5FzFPNZs/k6Awj3vnEwFluevVpR+4d
FTlw1xDB8sbOm3kzOBxmnD6bt3oZk88C6/CmsrNfDQ+ztTveoHvlNPknUcI07BthPeeL3xzCQWD6
c+p3avFmN6qOWQV0xG5cqB8D6VwQ8qBTKlIOfzhEhhvDlWy1qdsjTr3lDdDnO3tpJU7OBMnLQh5q
xRfN71k6L4zX7FXvwp8ts/QSJTwnSDgeoPUuxC+JR1XZO3kJF2IiEO9uEi/4tzldu9Y970oIycMS
HJnuFffWmCdbgT+HHKDVv2Jwc++8vlYwZMb47A+muuYOJwqLvQ+q80LuU5sf0Ek5bDNulaDorBPo
0pautbHPQTlEp3luKOXHYEgPRjCp0T0k7Kxko6i6SdKXZiF+19p1ucev4xxtJ3IOfVm6e99iX32Y
YvcQ1NrZWJpTS2nxNi04RL2apLOvyi2YDtg91INqDLccr5KLHaXjFlgs7UWMW+nFpy56Eb4ItsB5
9x2nvC2ox+oAGxcLdtEK9Wssy2S32HOzr1xp78nYz6z6MatXHgYPS0ASNsZhIpm9hX73oxVW+9xF
nJMlVOtEhPJU2ZQgXF9IvZqJ4S0L2FOKKSMDTU2nn+lPt/CWRudZ7otacb9jIV1Ly7p69Ad55Hbx
qvDVk2vkD0abYtu03rKe5ejduzmRuwR73XuX0IUfaE5J+sTURsbezYRcdtqyqfMZHHqyY/ou6WEQ
2jhbcYJDx+nDgzMgo8G7USPk1SgoMmLCC2D5TT1zrtLgnl7buPBOcJvKl469NjQTg3PrkRLi9VGq
1nHcDpug9kJy1kPNqCHMf+QM1OkAjQxmOb2uMxCUvxwz/aEzypkkCNOnRPnUPrcMp3ERv011glSq
LxLI7H0bbK3Qk390j0PZGYKvIg7SQ62c4N4D9rjjiG9WWMgYMGesP9gF/TcLmN4HC4LjPnKyN1Vg
JiTSCv7NIINFP8AozFl1iN42vZ77PYOaes04jngzcHVaIV79h7ZzgW8OX0lPggjYeDKCxrUYiWfT
Pu2koaC3+u0MxWnNEK3djX74Z4YqDcSDHCgdrj8C5+OfIojjjTP3j5HFLDQIR7MzgV+sLZXTDOu7
aQ82g8R5LJKVMMkbstbvMCAIboZAfTGO8s9hVrBt6dGCHtzss2RutukQ68E1uwE3W87kCjALkZcA
QUugBNJcxGDjIn+4PrL0jATJppfkzVEloGmKx+JS9S7ZFxk+wFkGi+N3895yXKa+SRPes+Hs7ETb
JxfGeG/WEFEvIwjaDXbTveJ3KXfeDJAZDjHL/R4S4HQR95NkzmcpDkBB2/DMKTzUU1x1iOQwlPbt
stwZJF4rln1iYtO2PBOALbdQttFfiBbuOQ20S0XfkdwrIgT4Z/pYhEzBB9+yEbSZRz91+xU1W3Ia
jXCYejG9IOJx5BQqdnlaXn3fDhr2IPT4cWunrUr/ZntPP9sExn8ghM1UMKi2Dg5EctLeHSmg5TAi
ssU+4DPt002TrZMpGH7NbehdwrGSF2I8M2NUq43vfSwd+7rHdVqltn1Unk+83VfBKsRaFuBx4/Nw
ZFlc64nrpxhBipvBOS5D3IQb7slxh+IX7hfskk85Lw4WAgYcUYUlc2RnZmtmJoRcG/PHf/IFVc8A
Pkvr5DxW9tBvgwGnqsDPumo9Q1DGQdrAAa8caMsGrg7eKj0vrL3T1WuqrH6cmWofmZ4NEGLreuS1
7uQfrJrO7HhoHw2QSuSFlSdzlyQiOsSZOx/sOsyfgX/NDbiGkcTIsgQd/nq32/huNQbrKON1X0+T
9cEAY8RTVMijdMeK9QlRTquUpdmNU2eOteoiBaM/Z7EXDVDXnfUsEDdYKobSqcmybAJFV2PVwPE7
EuwsMBX6wVVnGc3tShTFQ9+Nyd5imviHOL0HhhlBZhXFO44N497kdnkaDPNLmttSHgOLumSVI7Hf
lmHQrMEMZGt4CvZJ1rRyeWoZBu4Iz/Mg4bV/y+mtIBcAWF48hp2AAQ/DyIrWLKv0UfVdfN/rvvkG
wcuMLwlwofq8iOilTnvlY8qbI0L2aSs9+hmx/7ikLnvs3jDfNXlZb4ybuq+dkMPv2hPzufWakpSF
g0kzyKJVkhv3ToeMCJxakAAkGtbtJbzYbdWZ7HusnPk4ugQNOkjYV2ce6oPrIU6YZad2jDrzZ2TM
1ilchFnTVJCbaGj+mIxEDa2Y/Eb0HnHD3JpQVi+fpQzD4m7yxmrfeniwXMMV6w0T1WI6t+Yhyqz5
MWPIy9hPcBVLEFJJjsxx7OIMgzmBnzkN+/IcVzOWrul/SDuvHbmNrW1fEQHmcNphmuyRRtKMrHRC
SLLFnDOv/n+o/W9/3dVEE6Ntncgw4NVVrLBqrTfIff+EjRe4vTaeOKbjHHiCkpe4oPWB+QFLL/ut
ISXIUg0dCO77oM0VjCiyCsaC14SobcgCRlSqx2YIpTr0RoSO69KNQn9ftw+RtYHjXqNhol7CPxaF
RkDHAtw5DXNk2dU2PKfoY4fHkjyIKkHu4NpXqtGBHlIFIcGgzSJ1rSTvcE+0yj3+P/rP+yNeQd+i
O0KJB3HJhREqjDg3OhAucWe5aSwdq6n7osfVxmBXJhVpKPjhMvc0NEIR4AsF024jVXfrttqZZCsS
/CxVK4/S4N0fzDJrAoIb7DZECMCHNsxlAXNbjMVo6L1qug7F/6r9GfP2zw23Lz4548f7odYGRTUI
xQAgxSijCoNKR2VoysCScPPUvmRSbZwDc1Y+OnKfvAShrPzByHRK4w6jUphGIVwCNDBlr6NmPr+k
LHsk4A7m8NSm1RFZog0O5goU3NFh3NsIiKkqmOlr6PKoSb0echt4TTD9VYU6hTvNRQbAVY3gpbWG
b30QbuD/V9DSCI7KNJsMegeqKFumRLOWtiksSHBMB1uBhZSHkKEkCvGv/266qWtonpjQjkWxIr6m
WeTdGHtR2bxtc+csoUwZw3NEbe/5fqjVaXQMaMDoLSKvJexxesgZ/ekW6aCY6oyKm9EOKCbeltQG
apWKY/OPrLd/MJGGzDqxFvGOGzQ9viNhjaMpOo+pKh2lWNK+t3agP+Y6tez741vbbQh48PoE1SUr
4jJRaRXGVi5rHqgMcmQltKK3eq1hkAAKZoqQQ2+D+FBCijRO9yOvHFrQ11kryLwg5qcIMxubZmyn
Y9O7TpJX33xQjW8nMBAbUZY9JZ4mFiiWRddKdWAjX28DteJhkbbd6OURLPiv9MqPqm+7vo6aPzXZ
tLXOnbqlR7I6NOO33ACl+hs1UNrKLciMDo8LWuKy7Z+mIXm9aALL47cWtm3c6iAOo55WwO06z6Ig
hyOylJxKDVz8/W+0tqPhgEK5QEDrVku44JmsVk2eLc3K6ENpdhg/Fth+U20tH18bSmH9YbYEaFFG
C0L4UFnPtWPnc+yxIg8j6IpiWKpZ+saIVi5t4kCCR/eHeviNlPiotqncGNyVZmd9tKbkPCYxmPXC
0832OC9ozjiiHla9GWfeCffHeLsuFBltPqQhEDJHAU1Y8g0gm9EyM9kbAEjEFdhqW9nYz7dfjBCI
toPbYg5v1jv6MK1NiSTwDLM7TRHOX6X/Zp631LVvb04FUJtlIpwEneOG6ZVhF5TGBW6NmoKV+Q99
ISoD3ut5or16yqhQKJrD0a3zyYQ7c2jMBOSBzniA0kI3P8B4ffW1rKD3zvJeyEtwiYWVp9OK1ZvQ
9t0q7D7rtnRKev2BriRVteRLaUgbX2ht6mxAGoiRmGSNYnrawHPsk2miuB67SQvdIy0OQGWWBsn9
qVtZCjpYUXnRTzRJAoSsMEhkfapwTHLRcNyPfvGl1ox9YCif74dZGQ99MU0ni1pYf7YQxm5khOy1
bPDiAMN1Km05b0v8a+HVbKyFlUg2ioFc+jLUDRSQr8/yPlD6cpRZC8gIdcdJdUDpFGTXgKPqh0TG
Yeb+yFYmcNF7RTSOexGNK2HtoUtEKabPJ08Z+2OBC1oIcm5q9I0ratn111cUG1ZD6lXXUFK5keaI
sXyvZzsyEXAYaERVenjuMCmF4+x8w3T4S+1TILg/srWZ/C39jVANJFRRpH22cTSRO0TcihnRUECy
i6Wiih7z5xRrgB92B9D5DyaTkh/yUja69IhaXX88aNw5dsid44UQGE96hLkxjKDoGA/87f7o1s54
Ryalh35P7ntzl+iQaWPQ7dk5yBUwJVoXMJmT+qGUMdQ1CiD9SaRJH2OUgx+ymZKbTcVuY7wrU8xe
0OBCkn3QcBHGq6aoA2pmOSF/0FLtjezAVSgpH8CyVJgcFVu2HavxNLIpJDVl0jnhbgEIQL8GTzkW
q4IwPT7yP2QLlk+zlXzfZsQKBFeDS1RZGIvifm9tScLKRkZvRA4/hXq9y+nuj1N7aofofWPUx8Aa
NpKd242oygTjlFn0AFHgF9YOC6cqnbJ0ldY6BGDg0sR+iGkY3F83t1N4HWYZ+YXAVj9HIO0KUhBl
fLQaWAUADilTyvGH+3HWhoNUHVxLLk+YysJwKmUa1IDqqocoAwhU83FsrR0Axg3y6tpwDHxillf7
Iqy1/IyL4QCmiWAdG45bV1jMDdASIE94UuzTmNdfnb2psskNaiKxqpBaCUMKM8sMEx4ynlOj2riL
1bD9DqAves7Q5ft1f/pusyj2tIUEKtcAab2YEkxYWDjsJ6zHmzb/mrdDOR+iGaH/jR28FodUVEEW
kvVMmnM9f30ZS6pFFdfF2gdIZEQ2X73cH8oyLddHv6ohekbyQV1F5fa8DhGrMLSiEjLpHNj+sWFJ
H/Fv/bufzOisWvPgUV6e/rofc2VY2mJrs8hUoz8gFj0icwJeaPWxp8cmKimTfe4s/fP9GCvjIjFc
pLP4RrfONsUUa71uVYUXWkCus/KQTK4jo86C3xoQ33hjSCsrXTfkJZptUKQSjyRrysi2pRZxDtAi
nyDlLK5x9B3Bi9vviyItjq8fnoFZFyKouPfcOFrJKewUxWh4FkU+lWgLyuk/s2+nz7ZKo+9ACjN9
z2cJYaj7cVfHSaFKY0szr6LYmlTG6iyrFCOg+BvvYzgXbwNA4adYVrFKhIa3MU7jenkuqoZUqnRq
qWzdW/p7WOhA4WQz9uxE9jRgnbnk6r6/cU79PhwudsF/whg4dXFdkoqLV2U8zsYwxonmWXJdYDdI
zpx9MIZJMZ8kJ4PsOShR+SvqMFQ7BA4s0D2dKnLaKq/07hiBM+CQBuSJj+GU6ir9xg40WSf34bOc
Ly2xoLFj9XUn3n9+9JJDcRLxL+LWtZ2qTdMipkaDicQPHZGAvZw1eNdWKgCS+99d2LL/PxbPrP+I
u4snOUTdztGmVoKKVzWPvk9vk8moNqIIm/Z3FHY++nBLKnrjlEIrXp7IVRLPQnGsATer+I/kUXuk
yFCZ/IPpUxHWo1ooL5p0y4+5uJwaKdEaHTk1N/AzUKd9ZKB3RgND+ac0jNreGNraQkbMj2qaaiKk
KlavQSoUTSnDrfCV5EHz4bPEktt1Wy+utRmkSmjq0FsVi3vjelDSrIeZr/Sph4qWl2e5Z0XNl0JJ
vLoPHvooMf9gWLqO3YYBb2Aph17Ha8salxS/rZAcmV8mS/kImwP2mWxs3LjCufN7ZeDsoZoUXHXO
HmFcPsqLOXhT24385n3ra2/Bvp30YuEz+xsvk5WlTpUOmJH1n86KEIo2VNKWC8Wlq5WjElgn3ew3
QqyM5iqEkOYBaJYDAMCm21dv++6z7YS7PHpb0Zy6v2tX42C4BpYZawZSluuvk44V3svlqHiFkj4C
RfveZOP3HOhgrw4b+h1CKIo9Dkk5bk4obgDvE1MVVJWC1jYzy9WTBP5m8oD8Awz3v5V+I3VdCUSI
5S4g29NuTEJIvHpsezAXS+Nv01zsVL9wo+4RDsLG5Ak7dhmRysFAmmJSpLuZPKLHEkJ4kzv11bsk
iI6OX4KTlCxrI5Cw4P4TCI2X5ammUJkT9hDqbnHR+NAdayVOnmp1sh7rwYzd+2thI4qzKLpeHHcD
Sv0RRuILHjh7GIPug4w16P0QqzNGO2SxE6R5IJocAE2hq9rqJj7rnJ9ONP6Sk/69mkob1/XaEgDc
Z3AO6BZ6+sLDNp/SyCjqefJACYJenZ4wHgHfDohjnjbS49VQi5ccrUfMTW7KFGi8Kj2lZ7eAEaTS
dGwH2NmRvmu7n/cnTxcldZf1xiPJcNCtIgkRNysCSUXXtY7pwbvrpj1Eh/KvtB2HBG2NpbOkZzae
30Peh7/6GCByLQ+Jf5Qn38oeJkmXv9qYLQ9vFRWNv13qpB1CmGTG/qnrbR8IUVuBPa/zTEPMR+bV
DJ4/TJXDhG649c6M6ppjgYdz+83IOik61LIf6uh3Or5y6tRhHN7oadnIZy3ju+wRyYjAbCUNpsxT
+t3Pm3fFXE94Fw6SDl1+CABdmVH2Wc0S7buDwkOzb/Sa1+bGrLFqLxK333sHuxlUfhyUvW/6cJzU
M4mJsWiCGHt0hdBDjzZCLNvvJoTOC4xjjX/EqydU5RgMQxufTWUENjkoNTo4mKln2oM1WlazB1JS
uaPaZy9U+0Edq2Gy1QNcXYbACX63o1HW0q43b4CmWO1AU/eS9HOPkMbg/OM3wEeqV8qWL2sQTStK
RvSkKa8IcbBG19vOLOCRFciIp1h7v9NadCPjurJP97/cypA0qkQ82mkwcmUsh8nFeaTLgE6trghB
WaEpmvkmMsoGUCCtGPqnxlFfa9bI0Gi0G7YBIoOqt5jiNxYCtRDCs/NcGuObrorsnYKjjoeRdb+/
P7SVo5bzjxwMiX51EeS+HlrnGKFuTV3lmcCbAbHmT5nTvtyPcSPWtYyH5wpdHF7u2k1tYC7DPKvk
ynGpEEcHpQ1RvU4Q7wQGKcc1Wit68Q1CEjrE3ydUT8JoS+nt92IQNsblLxBvFMTzO3/keHBl9vx0
zIYZJkUwDrJ5UJcFCxEaFCeNTiq7PgA3NFaCBMiWUUBE2CNAmIDks4MoR58pg2Nxf4LEIqEwP45w
SUiAe4vQDnHCsuPwja2g9kCvK252MGeLN6VRte+UFEvvxO+kjVxoSatuJkalOMQzGYEscWkHqGBN
edel5xB0GdoJoTH/VTdF8jNzcLnex3MpvYf4oG+llavrjtOX3GhZfeK9qAR14qtRjh8p4jz7dgg+
FbYpPdyf12Xx3gzuIoh6vbjLqHZiOyATb2a3Cz8H2k9QwBsbaDUGWnf0rw2kwkVIQNU5iR9HGugK
1TxVSeYaqX1A9WJjiayG4fvQrOQNQ/J6PZRkjOpCikvbxWUS859xJ8/ozgVfXz9hnKeqDt6GHo65
HISXB11UgimfJJ4umg7hG/L2PkgSdOrjYFP1fOXbXIYSBqQnTWMkiR2dB6cxHxue2JjZd3J7TC2z
/Pwnw6LeBY4IcLDYLZc5UJq0n6mBTlX9K49H+UnyxwXG326ZvKxdFVwRlLn4SvRThAS5gCpn1D15
JdShQfkm180xw4fNirbABmsbCEwlCoQgUYCiCPOnorBb+1KMjYCWfLDtPoRU0hobT+bVc/MyivD6
S6A5hTbdIS9sz8UQv8jTKVc+UMx7P4T1Q5x+nmNYSDowdcP+hCf3wUl/vP7bWciEAvABpMhJeb0k
YcVwr9SO4+rQcj04xzWcM5Q1plH1N6osa98OEBELZKmKUsy7DqUUsHYxJwk96pg7lN1ZoMjbfM7K
jQaNsvbtLJpBvMsAuNFvuA40Rn1dAAxJzx1Yog9ys/AUgRI5xyju/pZLRd43vW8ey1mOHkxlHoCj
huG+bUtIMLk9P0moMkFjcIaNs2zrdwnnZZOSZ8FokFzDr2U05jnFTGfeekMuK1M8lW367Iqp0unD
aet69Jlf+3YSO7Zrlxb8Ckkrgr8qWlbdLglyWhSAMkLkscskO95fSmvDsxWe4VRmliaysGX0sEei
KEYOI/SDNxolyLarN1yI1pbQZQhhv0BzMaWonLF4aiK7hLeraS8oSgYpeHdfdd7XQa1vHTmrwwJy
ZPEco9Atvvsi8ARW1FYpCsm22/mD17XZKyF2bDugsstVrWLSdpvTyyUW70NHb78vUYoIz4X1T9+o
G2/llTSI3hFoJgqduA+KaW/RB4mqTKiddkYDCDiku2PskOdAXig/ZtOvEP2d+yti5VbllOa8NkiC
Vy7vAXh4n0Na7IPpKKOCNEvyB9Kthz8IA3qPdAcTLGbyesXHvDb13iodDzds48Bb03+zGAkd1KSN
P746FLccqxuUIo8vMZ+zZKnw4zCtvCB9CZzpqQ6C4yy9snS7PGWvoizb4CJPCPKOexZaPpaNIOSL
Y97/bSCiMcbwMxF7+IMh8QwiKMLCQEyug9mjg+xA5lhuY5XFUUMeYqdMFkjPXHstDPj3uC5CCeMa
jMSf2jzJzr2R+Q9hVmQ89NJnJOMRZoE8BqUTZYPcRuzv9WOkNMDKx62SB59wNIVWhxmh3BfIbaBr
1wLzBCJgZ9rhfwsjHE8qdhV53SKhhYv3X/Kc1EdHRkWMvv3WVbJyEFLH5TLF3ROXX3EvYwQDdtAi
cYDCd0gs6T34PhLKzG0xabk/qJXz7yqUcGtpeOUM8ViikhZXXjNLh0hKNm6OrdEIG7ioqhy/GDPw
fMo2k0bBEDMBZQJHNcUboVZux6vRLKO92FqRnEsVsnILI9ZCwRQnF5Sg0LzcTb60C7RsY3Otjkyj
nU6HmxaMuPAapZNqcOejB/YXbhJ0xz5FOQV6vhk+3P9OK4ftUpUCZmRRPiafux5ZjeJyPwNlcmHU
ylTAbJvUoi6H6EsVT9Wv+8FWp/H/gokPfhPRAxy5Hd/Fge2jgzpcHpaPU629o3YJzcZ074dbn0ZS
cRCRFumjsH9TBPtMyJemOw8vnfFSt/1hLE66429s4NW1jlXqf+MIG5i2XNJRXuu8UpIe/Kxxdaf0
7g9l/TP9G8IUthPqXA0EPY4ifcqQw5LR6WpDLEB0vdzKBFdDkUwvt69ObimsiEjBIaeClu128/RQ
lc370g8+DKW+kVesfhwqooCy6cZxHl0vvMrHoKi088Hz2+wYFdFj1AVfxiL55Lfy1s24OiQgNTo4
fXzhxavemVN0Dv0g9KoYzSmkjTD8/tFQf3j9RwL9zdMBE+4F7Xs9JL0r/LA38KlC+MpHh7xf9FCb
WUOPdsibdgsnvTaDl+GEZWf4yhD3Dg+DmrKZ70AMBjigKdFDjMzc/ZGtFQvBrSENsYA2wH8LQ3NG
0jxqKZI39VqfH6uoTecjRP7oi0kN9Jz4NTQ/CXdMeycFCaKBXYYrFfpOcfQJxYSoPN7/Qatjv/g9
wtjHIstg9OopFVL4ikE2/2yDuaPn0aS7XpKf70dbWz+QdYDR4guiyuL6saukr3Io3h7q5W+gIx/t
HPl6w0LS4H6g1WFdBBLumbFpYeT1eeyhHgXT/FePpUoHOEZ7uR9n7cTS6U8vaGcNPLLwOUspHanM
mrY7JhiStYZbBd3G/l4NgVM5KxTrVwB115tBAhGMkGuWeLHR7kMUJeJ2C0u0fGThzWpT0AHAshxX
hgimNuVmrlR/RAZDw4erCVAEtkdL/9DPVuRaU6siExuie5j76cMfzN/vsh+0EgYoHF4w/yzHQQsQ
NWqMq1Bnyqxx49G6uuYAGi91D4tarnAMpxWyb5NSSm5S/gMoeadpH7mbN9bbWhAcM4BfUPOgcyyM
I8CJ12hCtBm1xId+3L4HS/dS6Npfr58u8guZWZEBc4o1nNIfRz/RlNKrVJwhS6k/pXW8sd7Wts5l
DPV6vYVJUkijSXs6k6rBHdFk948hXapin+pOaCInOm4RSldnD01Q0AqUF256h2owpWUYEFI1049T
VDyhsPsm08df92dvbWQ88ZdmwOKHLVbl5zSolk4onEvsAkYTCSzrVCoeCrrH+4HW9tNlIGEKO56m
I7qnujfi2wXhdEf1a4e+9A47F6SFYGGbWx69a6fEZUjhlPBbc2Jnj6MnjequrONTnvcbr7hlo4in
xGUI4Uy1c/jMtaZ1lBNQ/1HDJ1vxUFY8hD0eGxIqd3NwjOatG3NrYMLOGnMtx0sKOSA7sN7aMSre
kfb5/ufaCrGsm4tHSVCkuZ3hO+zFdu0WzXCQu/p/XBHCPdE3VqS1VhKf60BJfhadk0OIxWptDnTj
o2E2f6Ockp+oKsoP/9vYhPvdMtV6Ed5tvT6CYjTlHyIJ6ZT7MVaTmsuVIRyxUTMHla9M2Vlutd4z
5x4hfWfcF4NUV0AGJ1PeYcj3t0JBfzzkgTNUgH/jbu+PVXbY+C3L3rqzSn/zQS4+pmEOKty6RnJj
VKzbcfIGwzzo/fhWCfBQqlMshpwE9/nYa5z5rE3DZy13vt//Eev734EVB6+DkqWwGeO6C0hgwW2X
UTB0B1RWm50/5Mjk2EmGim3ovOSLRmPfd/7G914947QFw6SjT4LJ7/VaBkBeTWGf6V6DrVpvf8OA
4hwZqKoPX+6PcVmxN/OMF7hpQcTAr1gYIyyMZg5xwXLj9uy0T1n3s1Mei8TfG0h43Q+1dj3wDvg3
lHDwjDXU6LCLdNdGyiusmr2ZG1/R0d6YutWvBkadpxSgwxuwgD1nY2mbQe1J+buwci21oE6PlPz8
HimeHWLOG2fC6rBQNeA+V2yTLtf1p4LfXOUYlM+PrfnDmj45er+Tm5f7U7f6lS5iCDcRT4y+kqNe
p0Gcv9Sz9NAMqrovk+kdnCjkx8Z+I3tYPUsvAgrLIlIomfUFaA4JLXbfGTzwsRvfaWvehOXgjEox
c5lKZKbq997C+wK1q7mWvddPHa05/tg0pG/Iwa3ZD7ZaOmiwy+dIdaUseMy7Z0pxe552Gyt8bdYs
hUKBbcvgfsQDw6kNBKxiOhDwIfaFOTwjxLmxX9dub9oPFKp1BwUIEbhEV2rCg8fJPLCPO6WrzjXW
Tg3mB3mHPjTqfva7GV3/+3O4dhpdBhU+FQAgDM4iDkLZT56bGgWZFN9BI/UUhEbvh1pbFXDR4Lth
nEfTePnvF+d+aWIlaQ1l7BmN81DK6V9kgQ/0Ije6mytfCh7tgoeAiQxaQQhjtyT/1ShNniFVz3AY
H6x5i6u1MhKQlKA2VQP/kxsGy1TnaMMUUeDVwQ8FcSZngsDQf7o/XTfjYBS/eyjc23SexXE46AHO
ZqO2nm2g4Fzkz2WtufdD3IxDCLEsjosvYkWjLaGNxaI2ptRVk8FBjU/RXdQeN2/9m9UtxBLyq3HR
obIxY/CGJC8NN26w/tjlZmbgSW4s4m19rMnDKdLsUP8Ux9SdHvLYnKa3AQyb92GF/MTOmJ3kfT52
w/CghiXG2VWKfyyavQDwVD+gwu+bUVftQtmYxo3m/M05vfx+QPssX7B4SKZcz1WZRI4z26Hv6nJ7
sjD/GPIHhAfhU1r89bVreAlGCQ/9VlxRb8gdSVAHsjMzWUqm0KGOm/SgyVK58fnXVhhdTkO3YGPR
jxZugj6PRhMqjOPpeWw1B3R8Ov1UKW36z/1ltjZ1SDfSb+fasbHLvJ463BDTMq383AOIB/LO7BfN
XITOZLwKERI5+cW4gc1cHdlFRGFhJ1kf+h171OuHrnsbmNF4wPNc3TjQVqKQwC1EKFr6eJEJ44rV
Tq17uYu9vIqfYtn4mAV+sBHj90e4yuKWk+YiiDAUhaa7OcqN7hmTNuE0hQIl1tE8VJpjAfTTPOZI
4JY7J896jFWrOMNTXsOPc99qSGZjv0FXAB/fosJ73gjmh0BFsObYyH35KRiV0HAjPHpMFy8H9X1L
6eR5NsNh+t5hqTe8UwtTAwWICne0X7Cw+p51i7dkGZYlPJYoCH7kCG2i7OyMJjKaLQRCTe3kZldZ
vfyXadZheLi/mNYmHQ4muSYcF6DmQk42mbC006bI0Bo1yi92FVTVYUFLb0GZV85GhCxkMmedIjAo
8+tFm6Sw0cPZjj0+jnLgIdHu9RBPrhYN++P9Ia0cjVehhBSwCeZ5Skk7vCDX3SiXOtwv7ArzgrF8
14Hed8vU/9FNvf85CIzP92OvDxMuClQUqt5i7RJBeEOtE8tCNNF5CuLRq21owfim/UEYKAjEwE3b
Fk9PLQORqGux7HW9eSia6RBa5psJ6ev7YW6RTSwINuR/4xgCc6OA6yn3mM+cS/inqMwixcxb86eP
1eSDaYUgjCcU6lH5G92wiyFbq2oHLwBHgjRGew9QY/+EiUK4cXmszjKQRlAyMgIHYlVQA/2LKn1b
eFqDaLiDs1v+nkraa3O5ZfD07q2liy+TQ14v2VHGFKH7rVXSYXxkvYkMRJm1vaRsHUorB/pVoGWP
XuQNmb1gpmLE6SuMMWkQG0e9lZG7Vp/bRj6EWbJxUd1IRMBdWkxmuOkR3EDfa5nfi4BD2ftKVuXB
2XcW1x20at/3cTR744hLWxUnwZtIpvBUoX99qnO8EJBZy8uN6V39iNS60TBzwPyJQgCIYeZONLSp
15IiB9CjVem7OvsbUZbzXDzved2yMukY3npmD1NGDSZAds5BUHQXxlhcyHLlWaFT7yw6DRvh1gYF
9B5erEFQ+NHXM6tbDaDyocSIWR3TN7JSyR9yxHXRb5D/JBKKF+hfsUQBZlxHqhpU15VaDz09Gb4U
dn32azxuBmfjeXtb6mKtQA2i58NqAe+0LN6LtdLrU5LWU5ycTR/fPfREnORbl2T28zCk2mnsaJ8z
o7CNIQpo+H1k+vSYqTWQd6fCz+/+gbR2W2ESDngIggjdB+HHNIalJnmvxeehN5XPbdSXCE+ajXc/
yupHvIhiXw85k2Ek1dXQe5affu0nrNd6/bkNqo1tuBVGWCthHWJyGIwS0gp1vrfN3D5SY9LxHXi1
Gsay4S/mzRbO8TqZ7TKeUazKkZVM5b+N0Nnp8TfkHzbyq9Ux/daMUEy6nWI6ISuF3kRIfYI2qI5V
CiAk8YFabZ2Yq+sAYC9MY+QAAIJff6FmCJAXx9/LS6cxewnVtJj3/VBxR/3BSriIo17HCdBRqLuq
qjwf84Fdx4trB2dyQgQX34b7odYuAU7Bf4ck7OfAMJUSv/TRS4bvCuU3Hm8K9CdjPufJVqzVQ/Ei
lnDhBHglmwO9rXOUYRShQuZJd5hr4LIdLB0PfPv84df94a0tDNr/kPh58HFsCTsXieq0tANt9mxZ
yo+zrkuHXAbYkA/ZsHFIrOV/l6GE7RuPVVE7NcmRFmEciQCn1zWO65fFt0ZPDr1RYJIVyidMol7b
eGWXXQYWNrRZlubcRlPpweF+0tTs1Azjg5a0pz+YSgpaYOjhC9wUtuYhUqs2Th1PktE+b8JWc+0G
5WlMl7ONBHBtoYDx+jeUsFAQAFN6DfHPczIvaIkpM81H0N7RszKPnzSn2CJ2ra4SXYZXtrDzbjBl
OrUChOlb37WKWgdfqJgnPUyTndbBt78/i8sqEBMDYGv/DSUiyrK+KdWkiR0Ph0OIqnGFN2Fnmjs/
4SyJi8B5mfDWOKCiHW9M6vog0QkiT4DeK9IFaB0luZGGs6dOyQfTLI51XL9kxnj8gwGC1Fgkkbks
RTSWbA6FXjg2PhA2LD2ZJyv72jSwy0t/pgHQqaFOAVe289bhvDo+MIEm2HLeDmJhEo+wocQLx3Gr
yXnH+/LLlMnvnKLeuKVXP+BFmGXtXiQmDs4NajsUwblJOMGOYVsmzVEPpvqzHJlsvNwZNfxR5CL+
gJdp/P0PZvciunCeBQEOiHOap96UnbTxn7n7ZeFrPMiPowofcaw2Kljrg12kMxfp5BvMm28E2eir
o+1mZvVlbGvap1qA+3XAu709whf6iuDhRvt7/TvySKCW9VtJ63qClQYTdBmBYVeTutMApHnXaSMe
fdnX+1O5esjQb/hvHOFDmuo4yaEEj2Pq9J+JUniVqXqJVT1JnDR/cMuSiP4bS/hsVRxE2HhZGF3O
EQ/GCK+Op24M7B3O1d0zEnUFvhPTVrfj95a+OWwuwgpX0kz7TVH7ND3PkLW/wnRuvaGjSZwluYLV
MP6g7ydZwR5ECYNO3XfWjKcgjZP4bV4hfRxQUbB2FsoMv4wEUYCdVpbdvE9kS8KNNip/xjg5O18a
06yMnYlJ99kMKu3n/c+0uhxALi1wNsQaReSXFLRqPKlAwLs2/VDKM8aZTfirxVfyfhztRo2Aa5Qi
EaqaVOnpFArJHX6L3axoPEcnFfeXt2FVqRFa04H5F1BFJKgNyUcWRW6mpDnje1DIQBftdt45tVL9
bcbwNvYmpbgcslcbYZo6Vt23wtLil1YLumKXtGY07Du7keSDTJFexokptG13DsI5xgNXMoJDriH5
zLq3Zwx4s7h96qflBYe6fPthxiI+P1QmbroHHyDPr/vDX5tm6NsLTZxy441MbhTleVVnmePhKvKQ
6NE5NkE4O+nGgbJa2oFtT/UIpgz1dyHfxFbTjDikJw8h9ocQg0Msho5YzSKeEe/xzEIcrXoj49CO
POYhrM3nRvoQt8jQpu/vD3gtlwcgSb+RdwMUMiFr4kxB3lBPZg9ZfAzOQ7ctt8TsVueU/znNQFR0
bzQHsf3IB21QRk9J9J3TY3itItcr/UktVefZAxkOw1OA8dcHpkHlcQRpl3u2Vb5RS/Ol3KQerU4W
1VPOMP6Qml2HGH2qdY4xWF6q5srzWAVtdCirrss3csy1MxnKEug0BKNA3glx9HYMpFRSHBeo51Gt
EpcLIkBvA/nZWtuq0axdbpfBhCyTh5tcWzVe6TwLcHoPyh4DF9ydpyhM9lGRl48Zpk3RDjk066/7
i28rtPDJCqlaJDNK+BLal6ZRFpHl79g7eUM+vHNK4xnYhHs/4urMMqHLxHLqixViB5msxuZ94uFV
99SFE37zOFY+4DdW7vyZXs79cMuFJt48BrKhizAOjBCRpdHbuJpaAH48pVWbE6UNI8AyVg0OdqNp
+yRW9D1SLVt4wLVluiQNUIUW0QvxcOlLSemsXCq92WgfS9/+WqfthtLB2p6m7LioAaJddCPCHfVp
KQ9TkYG3UD+FDfLlUoFu1nS8P3/rYdhuCu4fCwXvesNhajWocSSlXu5/q3D6wdIZc6Ng4yutLQqk
nkAOcHjAWhO2m2/lpopLjOUGfeWSdD0lRvLOwSq4s7eeWKuh4E4wFHTGbmQUG71vQf3XgWfXxney
zVPVlm42aAdUFzcOkbW548WPXDX64hBChItcVRMckRIkXeJUa05pgiBQAn/sKM2bPZ/VUKCikAnk
1QjE5vozRWM4aQWXjNvOfnbKmrI9JWk5HGH2m4f7K2K5j8QdxWf6N5R6HcruG6OdSxRYc9STccny
swAGkjScpry0zjK+u/vWsdJDTRJybFXAr/fjr37Ai/jCWslCPQ7tqjK9fmySxwYrGuCvWCb6ZpIc
Zx9C4/14a0ckC8UCJAZgnvfk9XhnKY8TC6Gws57jpKun6Jhk1IoPGMziUdqb2dvInCceypSD70de
/6j/F1m4F0DuQxkpAS5COnALlAl6WJRhFWwMcP2D/l8YYYvXeTt3oZ3qbp5MbzrMJHZ9pX9s4/Kt
Uhen3nJOaq+9M23p1Rh6Et3LmV2+9MULNtN0LH9bOfJieZyOrT5hJq6l8h5M4xZKcn0qLW5rFLkX
3dbrUL40+80Y81yVyrdVnuzCVN/X9RatYnVpAhRCsAxuCOzo6ygTYqBKwnnghlboNd0PWXlEOQwl
wy11wdU1eRFI3IOBOfowNCx3kEYv8LtfSiPtCh0zUiMKjjpaAGHf/PiD1QgpBY8fxkd74HpwIaQU
vewD2Ysz9aho1IxybI9TCiz/UxyxMCVJ2jyoZh17qfYj8/+RredIKTbOkLXlgG8BnSodgo0ijmWo
qmLQZSnyyn7Yhd2vucMndfz5+oFgWbAUtXk2YtdyPWFmlauSMjY0qRtsDAscLp33bbkFjlxbChdR
LKG1wYOQirJcd57TnKrxu1o+tzBrw/67nb9tuy3999XWKVo6JN+yBfdfVB1VcCvvMs3CpcAu8XY2
yuDoS6GyiwdFOfFk0g5apHQHSTdKr9GaEh3ZWn65P7FrOR2cOp5tJCS3JmFJ6CtUtSfHNfQftf5L
6+VjMudHfcIGWfqDVjsPDZ7hFJ20G0sVVZrLApc92hJgcYYw8GZ9xC3mtQY4S4MKsQTknXnawCkW
Tg675HTtQt/yNGcuj+Gk42eRyDZOjLGKCNP9+VPWlv9lNOH4gB9l1naswMqr0q466UYwDOiYFdqD
GeDOjeH5cMiHSVaPQyuN37FIGdzBqkKKB5k2j3tbS1HqMbCfLA4NFesfdjEOW3Co1R/Jq3hROAKt
Imae6lxGtoIDzDkei/RNms7WSTFxV6QVFWxctGsLikrwv6GEi6gelrZGiVP4ZAXxY21L4dsirJSH
uTOjh0SSvzqdNGwcQWv71qHxzyMT5XxAWdenQ9gNWt2nOq6S+nho5We/PSvUwiTlyVCTBzMxj/c/
+soYF7E6OAroBcP9E06jvNbjNIh8n/KCfLSIlOXqQ/b/SPuyJjtxpdtfRATz8Ap7rnLZVZ79Qrg9
IEBCICEJ+PV30V9cexdFbOJUR5+ol47TuSVSqVTmyrVQz/AfrXYLBrxqDHgqEFzMk9fLzLczqBkF
M7K+lvehivb98MRQkOLqi8rZxn2xcunOKBi0wxHOYzy2nm+kAUeILEUTnvBOuuTDuQSyk2mwRYqt
W3fFIwGlAAsW8AZIsZdb2BIPVKQVCvvT4GSRP7zxI/UOqf2GZ8xp3SLBvjazvAB9bpWglq/0SecR
dEPAfb9PeN5vWFnbtqvFLEn6PDEmmO3GbFyAp37uJPd+DbJAXZd747WPt31vfePwbSDZALqdJZKo
m8At4Q8qPJeoRe4Avqkyanf1vvLF1gW1ZWqRM8uKURoYC3LfJZ12STMd8IiuM9uiH1+xJrCbJKhz
4e+LXI9NrezDyj5NQPLet1VQ8cyMyv6cT9EWh4Ez+/ALl7gytgjYZdTmVTj4MaSCRfWdJ6wiKWCW
zT+i68294WPwBVExxKwcaDb+QWKty8fetsP3QVHhJgGqxX40vrS+t22ZnGqH6FMr+gSCRiqfTibP
g/fJ2NGn21u06sgzEBgKAqg+LmdkrRIKboxoerGCJn8X9gO5C5zx0yuMAEUF3mPQx6F28Pz4c8ze
qjHQQBr24lI15hCAZPu2iZVQjfACQbW5igQW/jnaXb1TwHtegbQ0EGiVOnsvLtOgdo/Kto/YVa9S
h2QqNnZu7XBeW5x/0ZXFtoqRA4+iO0OpiGXAFD3JRrNsSky5l70VbSzQmf1n6V/X9pabWPajqNyR
XFxMycZpZ8rqAxv88BuKvf4XiEDE32lbx0VaMip/T43TkRRht4bAZ4+ZtIPp9LhRoN/Ygn85m6+2
IBx7sJSWYJ6YSEOtzOsgz5NWgGjx4yAkJSm6Qe7WhNZLgsAEw8KoDM1FNZSjlhdXT9FKVVLlUJxt
7nq/3bsV9KJHfuik+6YmzhtBo3u7iR9CIs92Px0qAvl1xOrXeNzfn7E477zW+A1cjEhIcsz/gwc6
T/J9aFlZH9mQUQZjL5iVNk7S+o7/Neo9d7rR0bIjYMbA+EaVxtpPR7vPyuax5Ruhc9UQFLrwsTAw
icrYc0MWcp+qsFR9ySnEtFPeSllnXmXoRzF00QfTe+PWxOpaKEK34I/JxYb6kQkgix2YM436vQNh
Lkvy8+1vtnbzoMIMIR+0DcBBvDhDk4GATwTc3LnxSMa8NxG7g5z9xkndMLJ87U2oZBdg4oOGKcSk
QUqVluqIgJfeXsrqB/q7lGjxgUgetqCDYNCLsvxPcV3sk6h9pBIiJ4P5ftvU2ofBZAqIoUGNgnRx
sWu0GZOcmkmdHCu+Fwwq7psqsBsm/u23XkUSVjXt6BHURg3kub9j1MH54Ts13d9eyFrKe7UQb7Fn
VIJVua2ByQ4lVDhotRvoW9u30NiY0skc/5uxhTsPIKXwqp4UF6C2ya4fjXcCWc6TyGdfMGEnTyxq
9JaQyppbXC9xESDicgBdU1BHpw4Sf4egFL8SLw/QUHTdHYTjtxL7NV+/Njd/16vvNplIjsAJxSc3
Ubs2bM908s6k5P/7Cx999D8e6M0/48pMUHdYk1/lp4TGxY/Bn9OIgpBw1+k2HHe3P9xaKnFtbN7i
K2MydsbKbxzvFDXTmegv0ktSXjy0wcz+8zj8z7TUuM4w7IO/IfiPX4hyazlOIWuBMfe75idLoOus
wg+3V7R6uvBewRwWCkIvGkQ8IHY7OiOoPCBzQ0P70abxx9smVv3uX70gPB0wrr34QlCEt7jv9vVF
o/v7yes0fSoc4DZxH2edX26BXldP8pW5xTfq0AfQsq8h5GN1/inkNtnzwCpObhGAmD9Ual8MmBH/
b2tc5JixXVqSmAq8QvHbOLqzpn/y6ttU/L5tZf1jzcpL/7eTi7yyl94YlPkwnTHFdQxisRvYlsut
7x50NCB1jBRqebmHSFiR9JvqIq1Evqk1ARNC0+GyaoLx7ch4dR4rvQUJnW+JZf6K/i40DVASjF5U
6cokInlupEJTGYWNWqQu+T0BNZMAzCuD31anUllswR1WV3pldOEnGui/wYJO3Amv230ZGVBefKEl
xMfGHJqEgfPlFd/uytzCQ3gBdTTuMAqZBrLjvXdhgXq6bWI14l6ZWLiHT/0Gi+rQG6W0P2jpqPuO
5eMb7rdbzMJbphb3fqtdhynHq89t7eu7JhLOg09r6z4qNvmgVsMHGr2QakOQesGhxIcxLkQT1Bcr
53ZGOgAHeeL/TNyGHxRUUz/f3sTVM3ZlbnE3m6HEuMRMLlN2cXRQXOf7vuavqbBhOTPrBxJO8F0+
v0i8GiFIN6RGFxTSns1Bsk/W0O9s/36y1AZUeHVFf20tEyjVQc0ZBdIarxHno9eJo2/88+1NW/1G
APHhxRWC5nfZZO3DiXBoGFlIY6opVQ6AjyABPI3UqjM06zf8fM1aAI4HYA3AhAfO7uebJxsrL1SI
Yn7tOG9rS7wX2pWgiAHER47tViF7zRpKy6i6+oC0vYD+NwLAXNTyoc3EPXDg6bOh8T806D91gbvx
aF47VSgq4/EKDQzM7C0yNCMdR5UjUedpEvduLO8Bx/8UWO6Gi6+sCB0RUOGi8Ip6yPKVPHoDav9O
n+BtXuZHjOX+RJHMQMi87A6FPw3pbedY8T/YAIEgaoco0i+nnjpHjNSWJUBKtD37noVG2pa6+MrG
PTOxiHwaoMfRUKnPYBPeMWN/KA05INn5eXslW2YWjlcnNUrVVlCiOWw9SOHfsVI8JGW+gVxe+z7z
ZBCYzVHzf8HamVfwMkcG9BIob0ynlpX3rVX9Ak+su7dFsKUEtWoOOsMo9EPrDtpFz4/T1NZGsR7d
aM9pxlSyhuxYOHYXJXDvavTDD7d3cd6lxW0/dyDRXwCQGQ4x7/JVEg0Kf890Ckqo1PvV6gtrs5xC
CtR+8Os3pHzURb/hgGsLBJs1Whkhuhkv6BIhTDk11Ebl1CPqEhT+t8E+TBWoQ0VpNkyt+TpGP5yZ
mRHzmkvgIc0HdyrsfDp3sXMpjdjFbvf19vatOeG1ifknXG1fSb0yGQpTnDuImgm7BuJVpsW4BTWf
j8zyKyEDnB8gUKd8QQdBWBmMqmjqM/VRrmqa9pxHZC8syCa53hsCkUx3k+x31ea/YiUJ+BNekLXg
E0Lb03dQvmvA3kENeBos9Y9q1IOwyYeBmUNeN1ufbG0/gSQO567ajC5ZHGo8G6O673V5KaPOw0h4
WY/v+4D6H4YKZenb327NPUDwj0sEdySa0gtbll2hDm2F/Tnp44yN+oCq0+k/mVi2nzwZ+QIoLnmu
vPjeI+5T4pANEyuZM3oCf1ax7D21jqwDa4CsRA68K5qs74CKw/1bxPVRgcjloFi+hchc+0gYqMLU
N8hvXmKTZeflfT510WkeS550FhFEKrkRd1eNYJQdasYugE3e7J5XJys2kC2XGnOFFuX2mySxwjvi
tSQNx8bd3/5KayEJiEng1pEFIi4tHMHXSOMFyC3PUfwGgowQ/+K73PpebtEGrS4J+BVc98CfA7T7
fEnQoWsdWrf2mYE1JgUV0s6Z7C8F+Z91cTDTDEKXP3YWWxdyy+QYNGWXHtDre9AkWW/D3C9/+C70
ml6xdUDzAWgBhdEX0TwoPWoJD82OtvTvRFCG7/FqhDoBwxTMGMuNh/3qBsLb4Q5oUb0I6C3wipx5
g38q+LTvnQawVg0VAboBB14LDDhRf8wsgro1lHWveYvIR5P9AFYsp3U2ksu1UzsTbgDYhmmdcImh
Q/9FVHlC7bOv/BjAFE+We0T48JeKm7e1nOy9O5T0/e2Ptbp9f40uGTgalWPovQqnszM0/gGTUdOh
ncUuE0vFG34xu9jywsJsD+jHMSgB+vZFGjPKJhSuJuwCODk9mia23sNPPhnOwosTAvZi68hPBwa0
+u01rn67K8Pu8zPWNqE1oNJpo+BUfTF+fxc2W9Xp9W38u7bFw6DsA9Za4Ba6zOJub6SI3JQY9PfG
oquOt1czR56X2wjG+H+7sS9kpwwLNbUxTnaxR5OndsG6g8dA+k2U835oMNLV1hoChY6xHiyfbByD
VR9FuxmSyDEyqOU37OtEE4zAYIau+QkOv6F20mGYUAf6pKwtdpjVPb2ytfhsSVlzlowFP/c8flPF
kMur8gwXZvaK/Yw9EP3PokVIDZ97RxdPFRr0IO+KS+m7FxTAbQxwI8H/2bOkRSPWSqhO3WjmyTRC
ds4lCBu+lc2tLjYGFYyL3igSuoUDFcGAYUvUu04RwbFnY+De12gG76QS5jVx5srUIpRNCSrJVqzZ
Jfe0m41TAMVKSGkflFck+8DJc9D1dvLp9i6v3qcYOsPcEpTGoHTwfJdBfm6Bt9YvzqWiqeQ/IsNP
fW0yRO6NDH91J3HvuPP4OjCFi51kpRMF6M3MbDNOngHiR95g0NGDHlpVbkS0tcCCBj36rBgnx9Ns
kSTYlHg0Ag879AWaOwxVnnxC9rf3be20R5gNgareTMW4ROl5ANhqTxUYzI10k+JZcVax/TYfvLde
NJ6aJn506xLvULNhdw2yAKFccM2B/tF5qXru85AaYqHk6+f3OuyA5qaHfmIPvZtkTEV35QCxrTK8
DHl+gcR3Riyx4adrH/LqFywTZZtA9XMqg/zc9QK0Otwtf/VDrN9ZxCs2bog177w2tYgBuopHqdqK
g++jO9vlSYvy4OAy6spXxM9rQ4uYhjycRmpi6lxzkTXeTov3Qd5B1O4D4RtrWrtur00tzoGlbVnp
HAyIgaJ7Wby1uy9hB2yNdzLluI/Grdb56mHANC0waOBAfNGYmErTRj2UWc+xCXRyBgFS1R7V6EEn
+PaRWLuDECjneUuwzqMO8zyUICtXQaJtD80IB8rKo9Dp0NH3NQYwLwFUfFILU3cbl+6WzUXMdF3W
W7XS/jkZ7Y4euzC39Lks8va+YOXU7cH96+t9H4AzJru9WmfVN+e+Cy5c5LjLmiOamYG0nSI5A0Gl
gCjF9DiGVqZsHAEPsoqpy3w61lmnqxp1mmTYT5iJAFlH22RFH4y7qAMFrhGh+2CxVp8aocTGT1z9
8le/cLE5tEls6WhSXlhTyJ/5mAQH7kiyEQ7WmKLmUa8/GzHHi6vXn13bOi9wfUAsUQ27IKf2ztXy
OxhlPhu7bX90sXGPsonid+CIie/r0fvScUiv3P4eq1Hp6lfMn+vqVwwD+MkrCvIm2WKSx+4wl8W1
hynmLaqvtQnqZ+tdXJlF5emocnR+7JFFQmF6QJslS3y7uSjH9KckVwnJiGrbC97l9mPE4ikjBfGf
Qk/795ikH/eDzjGLDpGJ5Hx7F9adMga4CJOR8zP5+S7USBCINKjJyACd1awFUfDXmnfjw+Sa+r5T
mNd41an/Y3H5UGkZp5Yb0ejEPUg+FCzt/M8NpNUKsOZVn16xOhDfgEkShJIv+P8aWoZuK0PrpOrc
vyhu2QcvsNqjz4S8Y9Y2/nR1O0E0NRMSAMS7LDv1kHTVPLDpmdQC6rgRlC2DndPlYkS8ruIqYzkZ
f+CxNoTnqeSifYrCbvzI/DJx9oY4bXXAXH/8wS4au0N6hf/LLh7dKU5DMYVb76nVnOTvr11ezNBV
pDXuD6AeIrNPrPiAqpCVhY54JIrdC8qbtLLyR8rdLWKp1cOH18csDDQXmhYhQMS1LXLJy3PQuyN0
xoY2BTj3y1R5P17hASF6ISE6WJCdXSQEoh8A1SsQa3JFx3bmeGCHQvBuhyJl8YkAqn763w1iOAXX
GuqOmFlYrGywDLUgKKzPkxeoXY1STTpF8fR11NoCJwJLPt+2txazr+0twhhFH0ZjLhH6Ga4o7moa
8b3Ba+7ptpXVLDIG9gesAcCpgpD9eZyQAbgsVB3RSxG2JbRg9TzKhLKQx5PuUIVyfDth6CTVjEQZ
F4M6ex6r095I5ESDuzVquuY+179mcVF5qsU8RQyyRqTtx7i4S0DOYfrft9e8agSziZgyAjrsRY+w
71TJwniKQbQWucdGRVE2EgH1dZrEj7dNrWUlcYw3K6bUofKzHBbL8QIaOHodZzV57sGPAIVzcQsC
LBZUeyd2LXDgNsn+ttE1DC9khf5YXU7W1I4gsm3cEmxEZZ5SVh5sAcUaq25+hRjVTZt83EHeImv8
/shl+a6ro33iFGc19BuN82DVi8HuD6IkJJ4YvHnuXv4gmiFq52HQNnceMA5o4gyX49DurWAgPvhX
CIhuRO3XPwUrUayIh0lDlsYX7KlLuuYXyLxpmGq/i0HkomT1T2kcu8vQbvE/NoUZHogNYUZpbIz/
twlqAaC8QuFe/QNNloNdssyFwjE4mrtPFnWjKnWmbih2gaeZi1DhV2/DPgnL1CmI9ZmRitzZrefc
Td7oJ7vJ2HFxHCRDKouRsQj8Z4mS30xgwOlOEtZXhxD396dWJd4/9Tjm+F2xArGdFwvd7hjtQbLV
lAUaZZQN3NwFoxOoh0gq/iWvhRh3NKxl8ZHbAtfGbSdY2/jEi9H8BJ8yOFUW51rRGqNQ6B6eSZTk
oJzuS/mBQsrhcNvMmoOj0uXPuAXcjC/CcF1i3qSZ8VS03nEG0phGQPabpT54LTYLI2u3MEoTmLqM
XPyz9KYGlOMe8hrvrBvgZZWT+n53xHj6XZAkG+/AVVMAcUENY/67zJ+I1n1D7CY/N75j/JQJnwfZ
CBc9xfno/MSEaPyaL5ZAtg04YJALLK9ORINK1yOSx9HW5V2MDuV9wqEAfvuDra/rr5X5319lx7Lw
h5Ar1zqxMmp2sWmdTOKUvi0N/JMPYqvYs2VvkSMbjeel7anmDGGgNxb1MdinFZqtuKm1fkW4xXg2
OEHnNiTQ7gtjdSR77Ftsn5uy+VxCgoiHwwMEaQ9x/OTJr7d3cg5dizLvM2Pz8/5qJ1Xg12psC9Ai
BKzgO1YHqkqpDDtA+YXvVidOeY66JFHD7xKzJH3aMh3/vP0jVrYXPwKKgfNMOipBixVPkPGioMSI
TjZ57NkX6nwIpwOx9cabauWYPzOzWCuW6csWo6EXMClr0BNU+ihM6H5gTq6fWIMyaBSXWw+K+T/6
coP/rm3+AFcbPIBtVUVMskuiOjdzRohDOK5yTpHHx0zkUCptlO73tvRe0QFGRxHUPLixwa+5hHD6
SaeBE6a4EWPvOEbjA2XtBsnZShICE2hj46N5UDlbfDg+Ce1JQGtBLPvVgsR6Mn0j7isa88+MLD6b
qlCfz+26OLuYb85UVRTnwcWTwA3JVolhaz2LjwX24cmfOEFZidMeHOZW9NPywc+Yuqx5Bc0qdEFn
EgZ4fYzo/NwxJjHVYz5niQOF2KDzAw+OlCTV7vbRWnU/3JA+SMPRKl1mxgbq1tANAQxA1LLJeIv2
CY1qf5/kIjkyY+pDQ4PoAI6qLYlVd76cX3j+len5cr/y/LiXBW2IxuS31XYm60vuXOgAMExqQNt+
IB0N90kclW+JowecCsgHV79K05D3vUO8XS8n/1hB3/xtGzmcZIrVAOWyoeruVG636JN7pt4LQ8Uu
mJRWOy9gJIDYKQO4J2z11nN01TdQUIjR/QU0YNmTqjtIMEysgAaS1pmQzZeOdefOjl5zpK7MLEq3
cWEbKHtg8hUgpV0pix1V9Z7ILfqd1dWAqs5Fn9SBXtEiswomWplBBaCorZKHMkCNica6S/EG2JjL
WHXAK0MLL+AB46BBRON8Ame3Dvdd4Wbcf/KqdyO9b9T5truvXWfo+QJMhu80P42e+5yYirHOJQHP
VWzdE+E9hS7fq0Zf+rr7SLzmq9TOIemS038y+2KeC7S3Jc4uJq1C51AM5shR1beG7oP2IcJqy4uc
pk8Okx9vm13b26vVLge8bNIYWtcoIElXFr8hSte+d2RlrGNfBRLM1NQmJnMrank723KnYKNUumV+
4aoiwihyB6DHGcE5le1vV/np5L4tgMzu2i+Ef7+92jWXdf6F7kUAjiAxev5tJxeyMQ6zkxOzNfpU
UPzmu5puiRauL2oGCP6flaW/0q7qhIRQAAACvZdVpLQBlolzy6Q0T3yIeUtQIKgRY4Ip6geTPNxe
5VqScr3KeReuouYkSuiQRCDWgxbKISn6b3Fef27Gn76lxh2QGd9um1tLvQB1witk1ioCy81zc6qY
asFHQS8lN1DskQXfOxQwdwIdyqwtm6154NXlAWKKuh4QKC8atLrX3ZTXyNx1HNAnRSYFvPGo7rpa
BmmXJPpQRpO98Qxa/aYwBsLJEGOdS/H2uo5ryS1wSxAGRdNpOIaFTCdlMgrCsWj00lJEx1fs65XJ
+SddfUZLesNQohhwJhU/GCffNTUAz1P8GcnAxo2xuqVXphaf0CVCwknL+BSM5B48l5b9PXbdlAt7
L/qvt5e1YStc0J1A5Ul0QaCRgZnPwspTSJJkAxBlFBd4RLb4nVadEwBaACaQAbrL9NKzqSBBK+IT
3kQfqd8+8iExgOGZO8AHthgF521apivQyfljbPHFWNNWNLdyejGWC95TjRdQowLno1OV5MDBjnCq
kSSlLPDGDILNbKPxMMeVF+ahog3YP+CFgEo9d5iQenGDfsaIdh/bGYmnCRlPtz/eagC9MjFv95VP
snAYGmRREYZzx4eyhmieLB7DLjrfNrO6EgRoiPPYIFtYxmkmGKikmOrO0kRlxp3hF7T5NkqSqx/r
ysYiSoNcjLv2GIwnUVZk14WSvAtoN+29AmBN6hd03+YaKhdxJR+UEvn+9hJXd/LK/OJjdWXp5xHD
bKGSXir0b0HLdBq3rqL1jQT5KCpFIChZgjLwWCWjEWNz1qAfbYST+U63Vdpc8zoQFv9/EwuXGKBm
5ujQLi9DVJXH3Dbic165qB96FlUbHr56mq9szbHlyv1y9C85RnSTE56r8tQWRZROU11gDMm4M93Y
1ola/0h/17Y40JhED1kfFDWkMllW4tQO9FLrX7c9YTUgAuAPSBcAyS86OIHqxiqKJL1wb2gerEIV
mS7H6C42oKQzXgxZKBRUbttc20h3pidEkxoyt8u5HZU4tHMLlCsZH1PD+rRvaSb7D4W7kXGtOeC1
oUWCNwW0mFSeu+dYOUdlujvH21KbXGs/z7hQx4/RXkBfapHVsSpqgxqo4bMlaoJLRLhM/DI2Jhg/
AIsU5xkVeYfKApN9d7AG5bkYdABzCUSGmv69l/Q+5F5yr7XSgkEbOZVgPtlCza1u+NVvXESbbmog
scWa8mJY52Q289xdZQm8YwWx0ZAwW9Iaq/ZCf86RAuBPlntSRhCzbynQLZYBw+0gc7YHnzsYSnqw
6heACx5vO9TaSXHR3AC3jw165eVjEI/nduQCXI3NiAcarTBl6/0D9YvP/83MYhshVQqtHKiwzqwd
vxM3b1LCrP7ils70dNvSfLSXlynmfKAGCUJuF8Ivi1BT8Qonk08osQOAFIf0LvbVjjneOzRtihRg
F/DPNdlto2u7OFMLggUO3L3INZ8bbVxieByX4bkxdf1eAszzTtju+AnQ+62wvXYwr00tdrJqKnhe
SOwzNCAzhyYXlHP+9yEIjKX+Xc282qto3egxaGyfeSe/OqMCmELNPa3VlrrLmqeD0gDsW+C+BvvA
Ys94GwulbK5PXm9Q7QnQpEj8AQSF4NLfQcJmq5C/unFwclQ8MKIKvv7nqwp5TWQyQb8JZEhHVjQn
YvEN31tdUoC+1EyEPTNBPjcBYKqmAhj/k7LiIyCFe894PK169RbAmo0AvWYLVP1o5eNdPMstPLc1
FF4HZkukWiFqobtyqjTKaJPMAgI4XDO2Gx6+ag4UESAExLwt4D7PzVFkXdqBbsQ5bgk5Sr/qs7zi
IAWofZ7pPN6SQF37WjjAf+wt7h/QhDm+poShBZzs8ynO+mprrmPt/r42sXAI5bojGMt1cpJjgsBQ
lo/W1JxM25yTmO7Aabm/HSScNRK4OSr9WdTy7BoeFFzH1rnKR90dtcnlrxpTs0XGh95OslBoZlK/
jMPpEaPP4hASxu/QK4riD6XVsPrIR+mzrBrq6c6NpB+ASQokwqnHdaCyMhJA6o8ifNfELnQvOG3q
btcTMjwY0oO/jed42aOfH34YPVe986s2enS5HVpg+XYs5Mx4mX+sfC/OUxNYzuPIipKkwh4qa0d7
1dxFdRdoaJUmExrR0BD+oOVg/QYzrvjc+U7lp6BUSFTaQj/3Z+NHjZvh4RSb1OmJadKx1FWxx4Xq
fVecttHekUPxPZ4Ef5OAZj8tdAlFEhFWXZh2OaXQ7UanPUxZwtk7TJej7AJdEeszWsbTU9EVRGZF
1LrhDtKZ3pDxxh/k3oo8wVPf6RmwCcwFnW3liqHOFFgFx5RqhRHxiPPkfdeHLmikAYHv0Iex2XD2
2qhh91jsJPZ2zevokrRDD6KuKQENbykdFzCDloL6fQA8L39DGoW9p0LwYk9oLO0Td2VbZ4HD5QdM
4fXvwkr8M4XDIyqtNEIPtg6+WUPklKmIexvAZogiZzzHfNZFOLJRWR5XE0SK3LLnUKf1QuxZ0mJC
NWwq96tDEu9dWwTm3i1a2wdxWTx26PGDUD51+0TGSAY5+AQ8I6BWhUXrrG1Rc0jRZI/vu6Bv3wkN
/fCM1RLqIYIkzu/IacCfrztQH1Zs8n/e9vjVoIEp/QQQN8Bol809q0ceDqVbce4buWO2Ap1Ws+P2
sEMicrhtag3E6vtXtpYpP5BixBqL8DRCKBJ4CEixY8IJw2HqUDyBJ1wA5x1knahSjxRZpdriI7Rw
6/puNJNn7UD+5JjUizQYudymEP9YxIQfb//G1ZiWzERZmKkFCmARQzvW67GtEgsTjMnetfhu7NRG
QWgtEQHF4R8Ti7DZTpoPA8Qlz9P4oARKs7xNSwDZ/ttCFpETZz4s4y4E1VdB4l3TookJddzdbSNb
S1kESwN9ZBxosLG1UG9JJ6/eldBEC4vhw2vsAL+KHCQM8ef5zeaFijV+O0x3ndXkzQSJOca7bxbR
rvhITbkF3lo7EyAyAaQV8kgYVpmXfZVcoaEVDEnZ+qexDC7QSkfxojw1lnXHpbeRjqzhmZHn4MIG
iNbFWPPiO7Wi0fUwJc3FshJGsg5dg3fhv84nG+8H3qkQFE7IhGCgBlt8sxJIE2TSCB8o/snV1taL
z5/db5mcz7xFENKFahPAr88XD6wexQxQgFlA3DRmLzVI7lPwoAFbEMjYQD3Ml4WVtkXs/sz5GAJZ
XKNDldlN7X8GYz7uFo2HEdm7mDEiWVjqIU9jydjbwXdIGrVQ7eUUtGbCcAkoJWbHrdRpqJGAMaCN
nbp5DxLbGgJqSTqEVaFSpryy242jru4kRzcyrT1SmTQCVMukMYn6NlUUILw9ptKbBrI+yolTaXya
GfBxOin0OUqRBkLnj143apK5LY/fhWVPNMSa68LbOHur/jPPvaJ5DLaGZdrcQsoOuJEOJd8BDJ4R
nse+ypziUDjjRjFv7QDCZwAxxOMQeiuLgwGB0w6ke2hHcP6TRlbmBtNhU8RyLSZeG1mEbSqNJ0H/
2lwc5D7ergb7FNCZkKDaQtWvvQtn8iBMUuF/IKp57np2HU6Y7efDOaHkUETjMQauJs3RddAF0r+w
Dt54hmyRGa8t79rqYnm9rNpCMHT628DJPCt5pIPz6Xb8Wl0YjjfwZGBzAejj+cJqqsQ0FIV3jnon
DaJvNiBQEvyf0fTNr9860RaH9uqSruwtlsTAFUccFaI4Iej7qhBHmryCHgQPeGi6YTgM3CfLp5pd
1p5QdhudI1nt7EiihufIPitqp9vRgT/kopdZWTR3NSS+9q/Zzr+25+VfxWdnmsakjhPoP1cEOHkq
i8xqAjwLYqjGaOe9ZceXJtlSK1s7awiKGJ8HeRJI0BapQWgoI2Ar7M7MhyiDFSQ/WxeqPFOkNhq3
a+EDrTfMEqJ6iJ7f8kqooiLMm1yeY5wRF14SyQY8sRBHc4G4mCBI2DhFb2+EkjWfiT28iGdAOB7A
C6u8D0ofit3ibCx9yiHxDnnIjUbflonld0NvBRRUFt7eaohRP9DsqOHFu9vesWVlcYHh4o5cMyT5
uVaOu7Mq0701SM43tmvtSF9v1/wRr3yQaMyHeLHlguu2+uYU8S/D7cdp5D+qeXLQOHdJM2xEkTUH
jDHxjZLyv0WFRRTxaFeqqcKMcl7qnQIZj3a/jaWzcXmtW0EXFvyFQO8u62S1q0PKS8XPoG7bg2z1
TWG8THruBvBk9SthPNeOZ74QzIY837/AKE8by/HPpsbIZTbEbf6tcmKzkWyvnaX4ysziM+Wj1wlu
ieEc1kjoTVSw+xaguB0aUUHmQxP5823nW7c3K5GB/BE99EXJpxtM2NkNQBdR/F0PvzAMhcGr9zT+
fdvM+u6BmskGmgZs6QtXqIcaYqwty9FgG/c+1dBY7zYc3Fn1cGiDxhHmK2FnEe+awYgEeK76EpEg
r3aQUFcfdZ/7XzBzrH741oS6A7UFer/oBwBYM9ql/XmwJUeSF5a1xLAwyuf7cIzLb30txq+qKEr0
X0YWIX10ddmkwNj6ZMN//23FLhPYeejbxUS2HyO1fu5ZyENHi4RwYK9TJ4xkpgoDHnb/BhN6ma3u
o/irC7Fv3X61a5EV1cMEhn7WfHe9+3Ec0qrtdtz8qssZVTvu2wZ3S/UjBoN2g9J0uVUKX/WXqx87
f+irMFJPxPWVC8yktN5V0VvufwYRPqgGNz7m7A8v9wSeAkI+kOMt29d0VCPR05BDaRPFhSZx6RsD
efq9XQwdMJsYEcvZkGzcY6uRBIIvCOsYEHwxsxrz0FgYzYD4ReJnAG5iLoIfRX28fRRWdxDdKSBH
kG3jxfZ8B8OOmkDkYXwKq89UfkXdJSu8J4u8ouAOOS7UYVAqAX39wqtkMZCe2iw4525b/+yYnNps
yLUudizOq2Z3e1Gr5/vK2sItvEG0zjQSqLc39S4BY7HqzUYAXt03SOOAuQ5bh5Tm+b4Jt7Chsueq
E8azGDu41v8j7cuaI8W1bn8REczDK0Nmkp7KLts1vBA1NQgQIBAI6dd/i457u9OYSKJ9zkOdiK6O
VkpIW9p7r8EGUVvz269o3NQyGWwbDIvrs9qMKBdDLj/pYrNzCmvKYW7KM5dSFUnXtdMjszs5nbg7
Vze5b+V+kvds7iLe0T3d1b3RVzETLJqyFVYGVXrEnNz7lGcFJFFh4Gy/ykKLMyFO16e7ZeO1OPRC
ORREePAIV0usNHPEA9zKYWV1k5e/FkY2shenK28YhODE9JlPD4io0fVht45dgDcCinmAjr4D4hkj
111SwtBQQBSLk2fN9cM+r3a+5fYoyJyB2YL+4TpXK416KNmEpiTw5X+anKWFb35TdP52fTJbgQuC
If8Ms3zUiy0jAlJLobdZWgs9Cw2D/pq5+TMrHD/mZeCF6OawD5y9yyFXV7gbDJ4LbkeeWpodTUBM
OkJ+ANeBguvST0eyiz3ydlY2HwXc1h03BebVOEyjI++m1hsjPxPyxwcW8N+h1jRd6FAX5tyIIB0D
bfqsqRYFed6+sMbXY2C8vbNF+B6pYnNvoJqI54+z6JWs9j0w+S4IIzMuNaYizQRL3i4PLN9jUGzs
DTDCYLCDWgG4UGumFjGtbG68EQiSXskQbQBEfS8GMfHRaeazIb3k+lJuREyMh0oIlnNhWq6+2jSC
e9DlwkhZbliRg9jx2aC0vIV6/gxPzVY8/U/jrcnu0PpyGOQBlxT7K5VjBI3PFJ2o6YFVXfP8gbHw
al1YzghY60dT39EKZ6ItzgMr/9j5MKC7o1Vp48y4ullR7YTGjVjs6BfDre43t25aOxBQ0vBQEuTu
08z7ZBr+KqhxgKS33325PrvlP7d6/mA4QEvBDlhAb6vQPwg3r1t3KtPBL57aTjw0TN+JGpszchfx
a8g2Qe1nted7T1Zca9omHTwG9CrK7ZA4fawAm2p856y13Y/JgB3q9Xlt7kiwRvC8QvL/zgFO6qCN
wusb7VGLRpPxCcIfUTsEca/vCZBsrqC/ZDSomIIWs5re6JoBwRNMppyo72C3FolrN/3h+nSWA7T+
TABXg3QJADKuzNUbK7dceGy1QDtLg/AECJQxRjLMk4w32R+/HorYqhXsk6xcHkvLII/Xh9/6hBCS
MRbTSwuQp9X51keLOXY3iNRhXYieeTqCa8qC325mnhpbP5J2T3N56/sB3o3esI7aIIhab+8B2QaO
5jPUJuAnZqksHKx7fSqTUmt2QtdWqERVB5Y5YGWiBrl6JJtEDK3o8upM9PamcCqPo4zv+bFqUXuc
iC9/yt7Zkxvf2jMA7BqoTy+dm3dJR1EPPKhx9bgabU91MMgT4Vb73zN8+Egt3GDcAbgHVpvG0wSI
FYVSKeqr/GZqtAoUaICkjEm1ddjCoHvn5bO5lhcDLtO+eJK0LtrGLohboJu/VvwFPpbRKD4HLRLN
We18t80lBKMd1vA6hEHWVxxq+2PAMd6JiezWK/1D1extjZ0h1kR+WZRz4KJedpJ59yin/lYBsnj9
YC3B4d25/ncWf/fALlasV3ojSTCw1PPYLz3jv5oO7tCV6F+vj7N5gC/GMd9+GbPNWiWdDFRE0Alu
LFr6wBT0hfFUdGJiSUvhrpYY/ezegHOPTvP10TejF+Ij0LqLAej6BmAVHYzc8apz5bDmdgwkqPe5
dKKhal89YrEzNbM81Apdxao3mtP10beSDQcAeYjHoMsAufhVhPaLzpYudv/Zyrvi7DkLJoHw2fok
Fw2gwRqNpM2z8uRmpApbVhuhgRrSf0/53/yIJeBdfGmoF9JB10vnVOJeJ8g/ClxM+Z524WbYhPeJ
v9RCIc+yOvKK8SyXkNo8MfhPfhkrwu7buRw/y8kXZ8fEU+n62m6e+IvxVifeg/yqWXoOrBkA42BZ
QMNAn/+qLWuASI+I+sb87/kBLgO4LwMIt3gKrSbYar4+cTxjTqVont2pT23Oblp7T0xrc14Xw6zm
NcMyZhpzKOUO5UDCyszg98d4yjzATIfqCO2sl+sLuXlELgZc7dGZaTgQsyRQ1+teRg6wkF8YL5bH
q9C2pk+6b99Xyr/xZLYz8GaQuxh4tS8z27Qzu/fyszfp3Y/RbW1A2jNz5ypafv67OIdq85L5WLho
Vw8IomlZyUYUvCbDjVp2yzXQXlu1E003d/+/o6wzOkdvOh8WqEE6dbylAAHYenUGiJaPSWM6pYem
OenZzqCbC3gx6OoBIU3Sox4ks5PPWFWHMG7Mwiboij0E6M4SBqsQbinPblo65MA6kxatbIiRVsr2
AMURcudUbw8F23FrOWvQI30bq0xgxewpKKEsqbvzWbHCvIe1Bj1pttyzlt08aHh4/b+h1plcMGiV
ZQtqpJlRFDA0qPyzWZvuwyiK4DeFRGMq6ezvVCw39wkQTIAhgBIN6tTb+QWKlr2YOZIeWf2oR3Ui
Hng3VXPgrr/T2Ns818j1dQciTzaaRm+HmjSlMh+S4qnu3VNXh+ca/Wmw7nfl5vfccqHNns/f+8La
maG17IZ3Bw7Um8X8YMG8rsbVW1ZJmIZDgA4tZxJphvKfUJjVgrAfAb6NoAoO4GZV6fUruHHemHRD
Ll4yw+fuq8sCB4ZVep7/gjCPOR8KpMD0FOjAeSIWDkCmT7Dy9g9NNTm/qdc6TTTZDndDpYEWAUPN
kQRwZi3wL2au03RRMDgVD31ST7dIoLmRKMPh90Np0uCx8qzaiQJpgbcDSifZE/vf3MwXK7E6N5QK
6mgIBKnfQBQSEG0kqlHHhuR6AN98YV0Ms9pTo13jCQEBxvOYwXS89kz17BSIclX2t+sDGibSo2U4
WfQDevKQD/v3U6/uqqFRVM7UANmwZs6tD/sOQEorMy2N0TsYeOkdr890K+BB+mGBAiMl9NapmVVQ
4Y55UaZm6cynkkh6BtJtL5fYWk8k0xCsRx0HtazVBmb2NKisH4PTVKqUazL1h/Gz0w88FHV5g6dP
Mpr2nqbk1l65HHS1V4gaDK2F4W/aFsUz2rBw66qfdU0cPrKC/85ttVd6mDYbjk+rdHbtZxRrP0NI
eOcj7c1ktSkkxDEmUXs0bXow7ePBUvIJhme5G45KQiTqf5vQ8msuHrclz+B2b7E6NXkTu61IJrKH
d9/eD6g+BAuA/x0BYu5qe/Qyr0/Ltg1l/x1emaKH+ad74Nrv0tvjxGzdS7ggTOjU6T4Qj+srsNeq
nljCPaFHnnD3x2h9Yah9OGYdF+POHbF5oACnRHoC1RHnnfZD33fQvJFlamjjSzB2UG+cdrbDzhBr
nQdozromo3jlVVAyt0PCssaIuMfQery+EzY/079zWSs7kG5UHbLy4DTbML6D+iTpP0uItdGbeuhz
K4GHKstCr2mQ8IGmY7OdMLx135oX469PsOZqYqgMmJtqSN3DPBc0ZkZBYlXX+YGaTX0kuYAcS0MB
NJPKe74+/81zBwoxenkOILLryo4qS+o4jeml+azXdxIKTUcLpdX7fPb2YAibUzXBQAKIw1rcBt4e
uqH1c8ELgqdF10ci4CBeAw4YGBHkyIET9+BSMcnqzhP5zuNi8xsjm9fhKYdX1LquBDgUiuIgS6fg
96nbUpjtbVGzNqkJ4AuNypvItfIpUlPVf0AJy8HNgyIodJtQr15FzhmFMzDptQB5mc1+AZ8MUKvm
k8WBy2dRDfDqrVVRHn3go16Mugqm0EIBNndAt3Jqglezb79AYQNae9zeaTxvbp6LcVZhNKi6AqgS
LlNYnagwz9hPHWqMebUX3Lbev5eruPz9RbiGGqLbmU4DhXDaZ5FdykMGfcSwJt2NMdbxBxbPWWRJ
wNYAp3GJtBeDcRtvv3yephR6CBEbgwQ+orGv7akgbK4dSuPIMZcS07oeWCrJsw5ilScnN+2EBw0J
gxH1CAavg+T6jLaQ6dDW/WesdWGwsJ0ZPmLcTz0hs6NvZjTUu6IKTenQBI4HWdS3o/NkeUIL/UxN
xxLAwlDfN4bbvKVc20KKhv6UtZbi0mqEMbe1YC1qMzNEWiOjFh2EuKFeHzmD1aVuIJydEL8Rd5Y2
GP63BJ93zUWQIk1KanM6zV0bdrgUqVvGWmVE6A0fs4yEIFFFEOl83Vn1RaJjldJcjrte9Vkx389M
WaduRotv0odxRZ/5XVTLwcUyz+UdZP460Lf8IrQzA93pOjB+Xv8RG7vszW9YxdygBEMMvhlARAMC
AgWapIHrhMr+XB9lI8CigreENwMWxoCwvz0yLbF6HeB/cLo8EMy+z9YPw/1WUjTPgJT39uQN9kZb
Rbeq81VAxCLco+xDXT/UsNJswWxgY7LQEpzyvztSvZndssYXAQHA3m5sO1Ol7lzclzWMrVUbt+4H
ikFvhlkFOU2A1KZmWGoamn6n8fERMu8/ciJeBkfsCRv8fe+s9yYAoUs9wQZE+F30CcrJyse+OufU
MJuwrnW7QQtpallotDPe2zB3NX7Khuq/ioXtFkpf0bDT7eK3azXi92RpOsezjEx7oiZbOxYlHIQr
MG2Nd51DzcpzKkgGz68suOHcTIOpvZvIHqJnIxKhmmIvJW4b1dl1l1x3ZqeelAOTReyenn+BFlOY
ybMO7qIPzNT187ERgZB2wgoIGHD0CNdFlZxlkOYWjUwFpAgXcwtyM051lpglTiVSK5lC9SCH2L/r
hRzqCjsBcGNJgUv0YNMDJXodncO3G7hT2t8yLmWqnDycxKvHFXCJe3paG5f039ocSHkg34h4+3YU
M88yC45+I1o2wz3PbwbIRM+1DPN6z5lkq0GyKBV5oJYj23k3lJ7N7tC0cMaEJBun8dzMDomhcC1f
GzJ1bsj5WH4ndkueFW9wUKXlBzAZqLtS3/myS6xZnaOlrAAmG1hWi5vc20m3yP060IObFBJ5v3rk
yOE06Ifru2cj3r0ZYxXv3K7uEXJn5EIjUUmfZ81fM5yKfigxjU1ILY4yDeV+8asMKu/39bG3PioY
1MAl6IDhAgn9dn6wK6ZclLaG9ISaR5nl9rOtOFiIeqvHQ+Xv8Qq2tiqa2uAF4qHu+OuTMptdwTWF
p3qJt/FRF4042V0wJC3iUfqBqV0Mtcq8avAcWzEX2knIF+KBd1bMKfVUPPP8vyezmA7sn0HnX7Rb
Vy9KYx69AChm46SD4A0eQ+E4kDJvGNQKrk9pI6i9GWjZSRc3Ve15FIQJTwBjmtePKAwZR5A6xXM+
Wzq8p6sghJgC2Znd1hZBWmXjY2GCQCm+HbQQk96OI4M9LrZilLcNlOtrfU6JazRHqVl1dH2SG1tk
wcpjyZDPQVpiCbYXk/RyYHOY3eYQ/DE/m8g7JmtOc1XsnLqdYdaFfqOaTI8VvX1CHeecByyCRs4B
reKd1dsbZvVAQ8150mD7UYGKJBZSw10OdaOysv97N/dy0ZzVZm+HfBiBDdZTUCm9U9eMfzTezEnR
wV3gI58HkH2w4yAxvY4YZKIKkvweOvcViH5V1X7SSuQbOMl79ICNW3WxPzWgZL0IK65ll8EwLGGF
xFBtpcJPyn527l1nMoKwVor8kr7T08RDy34MLbtnd8pk2U7+uxH9YV2C0AiCI26ANRjN4t3UCtXl
Z8cbXRV1HL35SKkSbYfri7pxxt4MtDrY3SgqZXJYJ1LVhI1lhZnthsNwS+RO33PraoVO7SLpYyIz
fff8Yl5PqbLaGg4GxaGy/DoUHTu7hRaV3Puey+CejdYJwga3jT7s9fG21hOEKIgjgZkH1YrlsFwc
bbsBgL20VJWSWR401zsVY7k3wa0Dh6hhwg4dwl6A47wdY9IMQ8EhNTiZdBJPDXZpCBQliUd9cp/a
Qs5RaZAWdce5TJhwjXhy8M/0uWFHX7BXiM/VZ6DdVYoewrBzJW3P/9/ftvrMHAelDyazTKlmHnTt
+1zv+WFvzh7+g7haQdZ6915BMTVz8hJCjygE3E46pLUAcTmrXHu9vmH3xllmevElW2hC6V0z12mP
TUK0+dSZzSmo3NP1YbbOBQ4f5gGMMkhuq48J39lshmZHdjJNFNnpCWJKocfu6z2J7b97RKt3HuiU
IDSD4AI03bqHlCsrFzD6Fiem9XlSOpbqoNFiGGluiCHCO0zd5VNf/5jRFY7LwDTDxrbHm3lUjRfC
0FjCyc7vIMeiaWZUCqjddMwvfnS80nay1WWPXPulqz0UzIVFhDdpp8brWDIV3pQ0vYiMSj8qH4Qu
oAPnJB/YXpKxFY3hcwxS4+II+o4uB6sT3dayJjiV9Lsjv1aWjKfg58w+c+i4jE0ZdXspHAA07+fq
wEnzn3LS8vcXu0zwPMDalFpa6dX86DJjkQPsJTw+mi+2Bsw/jAj6iDKHHIumMyE2AJmCsSp/wIxK
PtChJ0+1XaAsBpQhdqnDEwiDChIx6oznIeh+18HYPslpNu65pskIuj3eE3eQHvcaL2MUOmk0DDSw
Ubd3u2TSBxIhD1LInssaKkN1f1Sa1RxGePuFgSfKqC4gpDDb0j7YQ++iNWP/lYOuBTOh0osdItyD
3Wh/MlGoc1WaWmw0Up4qk+MjZi1kf6DpE4sMVppQ+C7z28merEiMpnvQWWNHDgSVHw1cSInb0l8N
1xuMSkdgt1D8gyAOJ7E9NuyTEWj2Z9HZekyQLwL+MZvgs1BfR7edunbImf9bepMbmrVL4goRM3Jd
FMxH1/6KYgCBRoOuomkaX7U+4ydNVTqkqVl79gljx4ovVj2EaLijTE/mkIAxs3RSwFdJBQZL2UzD
oc0ZOdpWKW/zLsPZ9WbYb5hG99JCRQnKyFZ3hg3VhPSclUlHgimpZgL2C5nZr9w0fvSDTU7wgQUL
cdb8RMq8hj0J1EFnHyqyxVTocdc20L+paBcZk13dtRDtTwvM8tvMKgWr4wK6kY2ujLCbtBG+R8Wr
Yw36Wa/xA6jGzp5qeFxoRpAwuC49IWOv8K/1tjx2bHr0vYzEUOJyw6yrxZkBwfBN9mDjFZ1rntp5
am49wvIvLqqMEUSFq1iIkYSsh/ncFCgR+QC5PiJOtl/LFjku9Ao0L3Rsc04GIB9DKUqWtg6ELUu9
o2cLpLVHFrjdJzkpKwxMZtwR3KD4Fq76nRnEObqFY3/KodMEh4jMjQIx3OlUeWc+Sxm2njcndTE5
IUqCv+oaUIfaqu97MOG+ItcyQjbQ8SGz4a+o2uCh9elwp8ruJ89YM8CbkquzwW2V6CJ/CDxsAU84
QNAp49UA/hKmJjy4pe34U2fEOmSUDRCxU4sZwaSGe+JO+W2f86/6BAZyj+4larAdi+ZJd27yzPjJ
SePiew9t1DqFfPHxJ+7X4Flkgh/GMSA/DCAxgcCap/vOHaZITODR96Nkp9Jxyh+FEQDrDeJNzDKi
RxWIfRAQJoKeQfWARFQdiMh2Cw4Yp+ARNjWJETkQEYFp/q6A8Li1c8+MVd7+HDzjuXfH4jAhLWaY
ZstDqhhdtgRHVLfKu3nurXPBhIaWEerkZa5oYtiTrOFU2s2ofdjwmQiGJ4gcTfj0Mz+6OgdnkppW
kgN0FQ2+M8fCUl+6ofTD2aN/aK85OKZQiH2QnZ3fDqgMdaE9F/JT5kvnz8B7WJvNYvql9OGV1byK
RyH/GrxW+zOOXQ+ZzJbGkE0tYrNBv6LqeH6YdauMAaTxDpwUHPJesCdpjNq5z0Yxv2atqGPiaxWi
l6GBqooXQ1FFupdljzS39NMoiTZGg5n58P9zKYVKcwV5sFnpX5SnoxpYURLanjRjSKP1d1Wnxk+L
jGkMRbbmBpVHCGSMbIq1xoBLUWa2D2U10BhiiCjSugU74oUCd3pFrRCKWCbkk3ICH+KeMRpVSmu/
Ybf/UYhVPHS9mcWktKByjOZWNLWo4JORDlrUT3Brtcu6iISCfrxAjxGZWo1YjW74U27M1g3EackR
8Euo2UDS5lCZHj1YU23csk4fToNuuRFRmvvJQXHuYRiBQzX56MQ22kuPLTx5nscxM84MXneR5tra
oa5KCqZLDVEvGylOO+gqYVYzPXVGOcSFp6rDMPjzWWSjwjdT+WMxTyLJTFI8liPsjARwROcRvbkT
fCHbuF82FgUw/jgjkzk1TmnfiqBowKQv8P2QQocjsQcIpnG0SzSHRIjBVWyAWRF5Wm6nNHeHBzVM
/AfL3P7sDpUb6UZr31Lbkk96S+xYUpdH1QRRVdPE/Q9G0BT5rWJxhusZlOrS+OJCw+KT41A9GtH1
/wIqQBdpEHyOMkmG2x5I/JMubOMGIrHi1xjo5SEA5iAtupp99qdJf7AqHfuBNkUQckrmewZpolgz
dJFAaX76xHGZxoGHd4jWoCRo57ZE6IRQi6GAPbQk+175/X0x4PlfWJZ2REeEhlmfIa6MQwOhSrgy
TYZlR/CGzY8AFc6nghv4lONIkqZECIMcXnfT1cAq513jJ+6MZZZ0gKyRk//VNmOf+BA8goGu0X61
KjsH/R0+d9Uwj3FeT/4T47lx11iamcAbALiJvuluLe5nh8bpndQiuvsyA14BlWjThpdYX55q3JmJ
5nh/lcCJ3jUZNqhecX8hhjqJmtvPAfAFcRtUJU65QeKhbssny7X6o9Mz495FnTLsFBy5e7SHQ44X
ZchaKFF0PnXTHL3DZHat+0kM9AkVd9jdlbn/LahyPGUckiV1BbuW2qiCxC/JeGI24hqDrE5iyHwC
71eYIaW1dmvOrXbjoKJ/7yqNJY4sf5dFN+ElMXShT3v2R6rKiPsKvsMDMcoDdA7pl7rj6iBwWsDY
NLNk4cfGNlvc6eze/ssvxuGA/gK+aaC5fwAn7I9j27QJjGRlYkwyOPoTOLlKM4q7edJAVkQ+8Ik1
9UsA7F7swjj7XPSU3RAiTOg9Mfgd43nsRkK3KJxuOQvh6AexKCWaW7C+8tOEN2ai5Pwbi9UeaObY
CUOX7WnWIaRVDYH1BUUODYQfovGnHvpvIS0MWOoaYkpyzTGeLeyNYzf0RRwYvI0MSFBFUlPWIwar
Dx3BVd+YAimEk+nfOSAKiQ8/opOySxa7IDOHnlXMVeja5XwETD1Pxk7HRTHisZEVTXaA3xQyRy//
PGhN/7n1OaJS1SzMI5ceREOcChCOqoPOjdQ/Mad46QyuxXNtW68gFvnHQTN/5Bn9nvOiOrSKDolV
CoVeAax8WOOoCA1TJ4Zf3otGEI+5XxefCgr1BdA0HZh+dkXMXY/GxLEb6FNafcwq5t95DZG/iNl/
98oCXRskx8+WOeKC7rMOZE6CgFprzQnZ8u8OMP2jS+rm3nNxcNrZLtKcz9W9b3L5EGhFccAFoSVj
Cdqdb5de5A61H1sFpMDmQvdvbM0bvv3nJA+K3z7qpx44f+8UMkAuBIeTO8HJ04son+9G+9Pgv5hi
J3HaSL6hu4Wqor+0hd6RrRkDdk51g0otCN8poZ7rmn6+PpONrBj1UYiYQ+PARd6ySlcn1xsKYdZ1
Cm0HqGCKSCsepecfro+ylRVZC3URDXbdxqP9bVaUO5TjWgloKtV3VL5iy7vhWQ9Tlf+efKMv8M84
6/52DuW2SZWqTifPAY8igGwpEJC2FRqsHh/1wWw+sBHATMSkQJgAzHJVKx00y4VcKGSSp6yK6YAY
bCDD0GJOXj+wgvBo8YAWABttne23HK7wOsQrwZ/owrmgEDJ1QyQhR+H28QeGQsUN3wmpLBotbz+W
VZewgi8HO/Uhr7cwn9HVnouom8gp3yUpbm5x5OjgoqBcCoeAt4PhmceQuOmAi7pIr0r/rshpcn0+
G+UHaCDiLjDwx6J79XYIRcHNHUU9neAjzqujGDRSxmrA7wmDEp7BITr3pDuYVpMTZBpol+z8gK0z
BhKtiyUFZAgr+vYH1MJlJOtIdVZc+MjtNJZ/NhtiqdBpy87fKcxuj+aBkQyWCEDzq89n05JWvjYi
SBrw9p47iOYDev7Dt9SwM9LWqV5GAQcT8pLvaN2BBpsNjeG0Ed97RuvoSQOKbsgKPPLMHXznJl7o
cqxV9a4crS4L6qFNOw/pMakkxJJrEAJKCDwm8NPr74QHrz4XjgIhcXX3btTyEvgLy9qJyZvLC3VI
VCxBnoIM49uPCc56JQ0N5j6NpiIIDJ16Yd13ebBD0tratOiO//9h1mhTLlhr1IXUTtnoPBSquqG8
/tZ7PBZVcXKa9lHzgp1zvzUzB5cAqPjYOe8YtRXI0FqLmglEs1TUz3My6+2dIUh6/TguJ3pVDXQA
PQBfBf05dB9XJ77UoLZdDjBULhpPPNFigIO1sobE0PCOm0EePnqZoe106DYHXbYpcjy0Z9YUZX+e
IQmQo0OXKWBLQGZ+sABw7Rz9NqjnPpxbtcdp39yxOBP/DLnqbxWuifIMJX2aa7e9ztK8H6OagZXT
3/iZFQNUHhYejbTOi5DR7yzy1tG8HHwVBCRxmU8GzU+hj83jUfLfYE7kMYPYK4phtpVc/6ZbURzd
TwjDLJ8U0IW3h6KwBDoSRdWkMINOAi3/ghfYDmJ2e0b/DLEmpiFr71UgAdWtTAHArHHLlxtQlno0
e83L9eksP/fdFv13OsHqVveH1vWbxjNSh9x6WSrnIWpBBAECKurrV92oI83a61lvnb5AhzKAq3t4
a63RP7BgY5NJgWC3HXljwl4pyo2qjnlbODt7Y2+kVSilc6ZzA/l1OuPxOk/HItBCq9pTH9jaEgFQ
XH/jqheg59stYYEpQc0qg9Iv4NR1JhJItRyuf6bNiVwMsWyZi1q7V8hmgJBvn0oDWmChNWQoadlj
nh3ruYDX7vXRtjbg5YRWcUv4DVDoSLFSXZfAiZMjlO2nEFaat4Kpb9fH2gpXl2OtOiYtTLoqaYPy
BrCIExqaJDF0DIuDICK7s+raP+X6vNeI2/xii6oOZHXwiF4/0ktuQPpCor9XsyD2JH0OcNquz2ur
l+siui4UVs8Bk3y1iKjqZq0G4E6azajbGonm94Ccv9ooL0G0yrWg205yVKP2WkEbW+XNuKsFtaCb
WPjZVKdske2UHkOLgAsvBuwn29kne0MtweViV6Ip7hhMdloqzMGJBGqnMXO15qGrpuAD6BpQLwFL
hP0HdNbWy9mhVkGHCpZ8JYq+VZOHPR7RKM5ZzR+2BwvZ2P9vxlot4Vh3c9MUhgb2vZvoPeq2WfEd
CrJRHZg/r2+TzSVcSJd4LyPzXeNpxh5sgcDtvdTPRvdrA3VN8F2kh3oNiIc/PjAW3GCghusDYrBO
QKDmnfdFybITuIcR6TVkA05okb+uj7JxoIFVAwkPAHMcsPUFOdnCpZ0HpVATZggARYZgegHAOt4y
/YsBu4rro22cZLzHcYd4JgBygCS93YKzQwnakDA7hxSj8A+mAYeN2wopz54PwNaeQB0EzVVkcPA+
Wj0zcvjLWqXjkdRpH4sAEHLnFhqlMUFd6vqM9gZa3VmGC/ULfRjdU1PDSEKegymILPUw7lm6be28
ywktf39xeFt/Vjw30X+1GcrWNrxBPrdtwyPS2HsfacsMBsJGQKhBTC+Ap8pqLGC4C4sPNUQf60we
esbH+76bupOsA/qptQ0DLTKzNx4pDr4REcLq49CXlR55bl09MiBh3MgnjZnUsFJ5acZWG8LasaZH
S9ZTGmRmfycLCNFe/xKbO/niVy9f6mKFfE2H4unSVB9ANs/Rh8n151o2JztIHXR0rg+2+dkvBltd
FyBJtA3t3eDEyuEGZcpzoIIT9HjiGQaC/9tQq/BWa2hpVhIAHweXUKC+8PmnMUGLYNpJ7LZ2GMrp
UDYEnByk3NVXt0ZzmkQu7ROUy0/c0m/1YDwGfr+Drtv6TJfDrD6Tk03K6DSjTw0UrUH4QPukMmis
0TNSv/j60m2FGxTBFhEmbGN7nRLb8PMpG4aXUS792BXjjSH3NA2NrWUDqA5qkCB4mu/ks1yCV7Ou
C57qIzlY4K+WjTq41U1F0ZGp5KEthqTwIXPbIDAEiUX1mPGzTr8GkM+7Pt2tTQnYse5CqA/1lfWl
m/sTnSDK5588Yw5d9diPdmw4zz66VtcH2lpXe4GeLe5ekGNebZXCrgvIYIKV3hHny+JZ19b9Tl1l
c1mR8qN6CYouoDJvT3Npg1WmaTVJeTWfZOOGmuDHATKO12eyOQykiyApD6c3/Pl2mN5kngdBT5la
IDIITlFm47GqzJ2NuDkM6vGuh7sogMb422FyRTIX2v1YMN+9aWVwq83kULbyeH02mxvgYhjz7TB+
CU8hZtTQ8Cz7V6MWMZfwlvaJfgRhptnZBEvcWeWiKFoA0Wk5yAuxG94OZsgWBT3HqoAnBoCA9dN5
tOUif5T9NUskiXN59CbYkFyf4tZKosxsAnWEkj20RN+O2sEpw9EGMqKXqh6ngn3ik5UI2Xz9wDAm
ehwoBiH3XQdDxWDKMTkDLKtK/SRmI24bP/THvULl5mwuhlkFwy6D1XmNjXESJWhE/RjqJovQK/jI
ol0Ms9rl0qfm4PkMod2Fr1j+4qLT1/QvH1gyGJyBu2MhUVsH29kwK0fyckx1MGrBUc68IrYnVzwO
xrAHnN66RMDVg50UaPzBu+K82ThQbeqQbQaT82x2/kPV5ZFOhsOgqQP6Bx+IEkg9LWw3C/+/LtSL
AZIHCjjGtKLBsZ6MQ2tzUJ8+IL4BAy48u/Bs0hH7Vo9WG69TKoeWnGXQwGLDB6oniKHSkqmd+WzF
Cfznl5qVg4x67dDoZYi4pSzo2YU2FVRMPArhR7yaOuWgHPh/nH1pb6Q4uO4vssS+fAVqy1aprN35
gnoFDBiDjW349ffh6OpMUuGmdHtGGo0mmnaMt3d5FoPv+PXWWBsPxh7AneJv9G3O9p8mNbNlDRZi
UEz0egriMo16uJZE4/DHuPzt69HWDNeC98OdRUyeNU1VK9vyCrpUttnV6I//aBvaHrkKihKOdFFn
3zV+rH4Laxq+V/7c34+zT6+p1TH8HPCiLs35GNGsF4hgS1MxeFKVQXDhXK69o+C7g+y+sLOCT98l
sCe3g2/OvungqueTPSLlC4WNtVsa7w2INFDu/WzKpFzm9yAJkv2A8O5eovfgwZ25z/N9rgS/ndS4
1SoKEmBZmubCsq/dbtBYxyGF1tSy3T7e1X7REE1KqPqjS5mxsNx0zvjoGvfCq7d2Gbwb5rwjEUcl
wGfwZDvAGuKmyeuN24sdZeVh1s0DYeOFL7pWKoK8PyDOEEPGS3T+8BFfB3jgICRjO7/1WGw88SMK
vyGDzzzEXV0LcM/rUBYX9srKLMHKg5IpINyINs8T9SJ2ax+uGNDEbB4BNEmbX8OcNla3yZVzYaiV
PQNRUaBQ4MYDG4Pz606oafJdGqBZ7f5qyO1CbffsvWeu3FpvI/vh6+O6sktwtQKajGscezRYfv4h
b2tamKGE8A5x5wyqEju3dRIFG6Wvh1k5axhmIUwskcMnyIJW0nSjBrdrhEZJUUS3KDVfiFlXrjnc
puhRgW6JdOM8Zg1br6NNPAWo2Ny3csvZvB/CKJ3Uy9dTWV2fd+M4H78YOta895sw2kem/puT6poU
wXU+dN8aWl1LXV3b7JJy9eoiwR4JUAJcVyjhfByyj0XnjhqqRswOd51F09FptlH/D966wK64oMdh
PwCve7YXoPHnSgLRyUPuecGEOpS0f0hdyH8ohX4YZ1nJd3uu1TQ3fgmras2cxOTDdY7IFVnT/uuF
Wi64sxA5wkYARhcOHUjMzqZjZtNK2c05vpqUR8rBjANkrn0dQDW4LirGsxlY5RT1kgmCOY7+ly3/
bvizWdZTQ+isZIQSiAaguefdVoSUb76e5Op9+H6WZ3sDYlREsDb29/CuPbYlPdYDuZr6VPmLb/uw
xcPQJKA7twm4j7uvB189cu+muByVdwu5KIMUxrcxNqRl54angjtZxwHCjYIL99SlxTx7zRAdVhSA
y0VrzknCvHiGDcVj49fbeNB7FIFfoXR96qm6cKms3lv/zfAcOQT3YVQXZlEeYhHtaSzu4dRyITtd
HwKsPHwopPPnN3BYwG9az117VeU+30nSDPdtJb0LS7V6hSwq3P93lLPd2PRhJKJGhnvk4TtKhyfA
le9N7V2y6Ph/7Mf/Bjrbjz1UVrUu82mPA/cc1JBp6Kpgz2v+QPz5qvLVL0+qVKDXgyb4Pyh54sj/
N/jZhlQ6HgHQh1uZccNj7bSnIHDxml1KgNaWDMHHEsIvz9n5E90AZ+IRCebSbJwD8JR34KpcKNSt
HS0PgheWBfwTSI5nmTYMany47kFlMoYBt9hAYeMb+s0COBrzOEGqhV7YhavjwVsRTEP0UCD+8PEo
S2XgPO4U+HKgYdk8YzPLQFJywwusxtVxgCKBawHgatD6+TgOvKKAoR3K/uCj7KhGciMd91m4XQYP
pUt7ce2l/h+ZdsiFLXZQ53dGZAqRe5CUaZzxbur651rzK0WGjT+HD0MMNGo0kl9fX4lr5wyzWhRB
gMzEi/1xftKncd/W6FENNO/cBKoPok4DK++B6a+cSxCyta8JxClKnOhSoVtwtmqNK8AzaQwk9sMu
z2AkPSeGthIKE5Tc6MZcsjlcGw/OJ0iaYEm5ZBYfZ1eRPpYxJ9Uh6GXSwFeIqXnTVcBUXqyarF34
uAzRyF5O2Cd29ijb3kNJSx0mBmgOqfWLPTXXrIOHoxJw8O52Lpin/FIVd239UASA5htgVp8zNm7K
3IHJhDzYU/WKevw3v8tvYkL+fr1N1j4kDGQAJkF8gk7m2YfMPdy8IShNB7fDhVibXzzunpQcbngr
n74earlwz8Og90Mtl9n7RxrxTTVE9XgIwMh2OU/n2k+K8oGBQNWzS/HIpYmdnW/Vl1Mexd50UObO
yJMZrg14Lsa5pA29uk7vPuDye7ybVRPAhaSgDr2KHCruINveptRz+h185S8Z265dI+8/4NmLxlTf
VrkXsUNp5nneQe/dc7b+1DKSqoAN4abuHdjngb0En2IfiOaXrxdw9UlduqkAbUKcA1nax7lGpRyg
rDTDAyiOdjHoZLBWyor5NFqgdDFv32m26YImMdO3r0de/cj/DXyuLMHwBvGOgOAh6fA9cHvrBmQv
mdIpLP/hWQAbFx4CAE9GEIn5OEWwK5p2LhBj5RLCNODxzTAKURZ26CXM+epxeDfS2XGoGln0vjbt
Iezqg8eeisXHMgYWdkSb+vT191v+rE9HD0Jui7n00uI4OwyVHHpHhYBOhgOsD2Q+vUy1uaDssHrg
3o1xdhCi1m26OJbkwNxF9oO38QYee0fRxe5feKIX/1A0h8j8f3M6Ow1wUp+8foYPsm2jaF5MCQFU
GtK+/1AFQYc3DEBwQA/PO4vksEs6hicWS1QFiWFqO/DhKRz4bS5aCGRAV7HoL5yztXP+fsizY+ZZ
s7CCgkvYDXGdSN966XJz5YT6lXoUdL7uRsTF5v9/h7wb8/yE1cVgj6iCNlcBlFQOkTbi2VRlsf96
lLW3FDcHSpzQfgJZ4Ox0zfUIYM6MRGmCx+4rnQR9ijQouNyf803gzNaRdANNp6jxk961ugu529o1
8n74syNXFyDnWZNbHoKmuZ2Zt9XCehFBvPt6lmsn4f0wZ6fNYa6pVKeCfU0cclfCuyeRcOE6DhBQ
Skt+0fN5DcqLO+u/z3p29JiPqpbgyG46xrfQFN34lN4Xk9gb0T8URL4FvdkifL9irdm33T+A1xZF
MTQBY/yFws3HO3P2WTH7WFcA82gGwNo1F1NiQzj8Hz7ru2HOVg/sR0nnIS5RISzsfcB4eFuRjm4L
RTHTElyQr8db3S3vxjtbRt8bZhvWvigoT0XWoTMXaBj5yQt4i/8JVc/vZpiqQlokBvniE+CiiEgw
YMvk+zLemcd+LlJa3INLkxTTb2menxcof38bzRnvL3RIVif4buSzbdOaQcaqluOhYfTWNlEKF1Tw
nvkFZPTqMJABWWhiDqq7Zxd10FRBMebeePBbXm40tDxvzOLQaSb7ohrO6tX5bqzl5++isTaEOSAr
0PNhzNMmJYqE1QaW6O6QAP0DZwBSldWD5pa6N5YnH8D4oyDmu01bp3wYyDfS2NXfAiz5Jwly/JjI
UJo5jexGbVEK77/3vTX84VbUHZjk1qnVYdAmHgPECWoYQNSn0pNE7SaW507ajHnR/UYYb4WZgOGf
ylwJ9/dU2hCBTChoiFe64eJ3r+f521iEz3ZnD38qExKRQWXCRlOm8iHz6vIglykB9beHJIXxwhS2
uxDpg4CFiZMJVqsvdV3I7STKsEmqichrZqz6UrVhfSHRb0VvEm3Xc8h0X3uBmSOm9nEkQBRtpl+Q
/h4TeJL+Q80BG+V/BzrbmL0Hv4N6MQWo4jv0k6F6C0pe8HpZAn795kQMgQ7/Qis5xxQjyMO1Aj3x
QycQ+AKX3bM3z1b8iOKOc5I2BMb32m5HH/xvG3x7A/uPZolrnAcGHGV14USuxYQoeiDvCwOUts/p
erOWgdPxZj6Y/qC8G3umCXPcJBJPpb7klLsWE74fy/l4VMYYfkTG8UA50Y6fRS0pUggviH+Ip7Ff
3IXutfzz7BLNHd3Ae54jnq6nHIRAsffK4VnVxbNS/8BJwiJiYy79ZSjtnxUh6mmo6AxJnT3TvH9E
YuRnY5XnbYqlzZ/R1SUHXMwCPorQR/j6rVhZuA9Dn33MQhakkVNvHSbvWt60wz0N3nJ2NJdwuisB
FKAVAHYtrWIL/cePi1a1HGI3IarPDWyOk5ExgheppFszzd1j1Pois4qyS4Ihf7EmRzx9PcuVLfN+
dNf6ODp1Jg6ZEgmRldy6l6Xcmgg19q/HWLnBP4xxtoiBNdY6AJfgIKW3MQKyIGDEL9daY1iS52RL
6wuJy8q1hssUvvAISSMAis7ep9nxlQtXHHUYvKBI7NLsesgkNlF94R1cS58XL0ikESAWQAzibKB4
MpOzsJ723O3HFupBZfPkCgl9FwRvkQNyIKRysi53ej91xMzsxIFzktxaQ1+NFz7z2qRRisRvAvy1
Bfzex6WM57AnoSqifRm4R4hd7vVov/Zte2HO68PAmx4cAPTxzqccUmpNUE6qr8pukMBFojjAikmf
imgsLyzj+udFDoPOJIjvnzrIQkW1hDJ7dZgnGB4mUoVQPAECZFc7TglELmMpD9h3SxgO7KWuU1uP
l5yI1u4BoC5jB05QgHOc7yUxGGueClcdvAkPY3QLE440EjqJu8c5vqTxv3ZUUJh3l14KjHfPs3rX
suC3UXnhXgoW/Wyo8U6d4uRvW5dEZSFRLgqHLqrLfCCNk359TldnimqUbwG3gj7t2QaCgTc6UpbD
D4VWYRYCbloRCAEENoc5lPjB63/IUGPA0aFCiIMKY8Cz09MuItfNsLwklSl2o2cFWVjDCf3raa1t
WEwIk7JDyOp8CgjGMJrsAlbQFJzIG+76bYmmZVxmPYTMHr8eayVP/B8PEQ9oUHTUz4G6lCiv0S6E
TDvwRwgvUwcsmZ5u7ZFeWKzVkbBBcO0EqNGfV7VGsHULDfL53nM6k/XagdgP09su9BBgiPLh63mt
bQ3YgKKeDE7JokLx8W7JhUCaBj+YA61vgipIiX9r6I9Y5dveucTwWHuSUImEkCgefNzdZ7mnowLQ
+CjrDnMT2t8rA5g/gcH27h9mBPpN7AIOg0R32TXv0ooptHQ7+5AcoLIVqbvAUigz+kjbzkvgB/OT
y+ZfAEagqv436FkUrFuBSp7wwoMaR3XStPppO0bfF06EXiY6Vn6UhIo7W2qFMdiFEFHdcWY1r19P
ffUDA0yMzA2OYJ8iZMfu2eByAVlKUtebUYXFMfdjfSELXhvFw05B+whlV/B1zj4wpbw2fQH+mxfp
rcc7kTW1ewk1vHZhInJyICaJQcBl/TiKcjTC69qvryZCIj/TPgAYwNo2rrdzTVhd1zBQUklObP5K
Gg4Foq8/5dopBNDSBVgadK5PzPI219M8irm44rFf3XUoNLOM2WP4WJd59VY4AXcvjLh2m4H4gJjY
hSQ5JCY+ThjY5RiMZzQelWenvjSZ1XtJaF1iP6wd+HfDnHOfTYH6HQGfZN9YsBj2yRZqsUfXqTba
L9Hqif/F+h1NsQXciebm4g/wcV5j7LYa8Kv6oGCMBLKaqdVDoRZHlJrgdYaySgBN069Xz3bwh34s
1CB4C/7nDMB41zvvOYq5122AeOxAZzeLynxrVWTTBHOmY3/HbX4CWHwblsUG9hfZKKzbpmE/v/4d
Pu8gKLZCJRq16Bj2SOcvvrE0lJ1z1QO91jz49XBymgqmi1F/55n5QhL+ee/g9Vt2Klh6iy392S3u
xLxVNZPtwXhwJQnDFEa/nX8h4V0dBAqNoBQCdIK77uNCWrNSYah5cwh9CH96AKJChEz/+vqrfT72
aPAv0KTFa8VBxf7jIGHejkPTa7X1xdLonIogpQ1Je8JSa25vSRHuA1Ltvx50ZWYfBl1uvHdPhhO1
FP1hZGplX27g3Qg7MpHN1YVF+nxvYmro3EI2wsMqnS8SNVHvDHJgBz2Kw1jZ14RBN/XrmaxsOmCY
cG8ucTX8Rc7WKJQBAt0GouFdd+8Wb5C0TAL2Bl77hXFWijGYDDAzEGmAdDcwCx8/GezXS8R/E7TB
weT1IHhoSoPrGeTOJIKUWJP4MxvMXkHq+Zvgs7gpwLYcE4fGLd+yLijo7uuZr65hBGIBdj9QqedJ
kupH7kBsMd/bjXiFXxe0X/NX7pqnr4dZXUQUSUDAxaP0ScO7z3sl0BcZDqwt3U1fxZBOo80lR8oV
PDwkYRCSQ10G3KNPFiBFUMZDQWNzKEegHiF2OrTfeV76v72qxCloxvoGwKzm3q0i/wl6dS7btFMr
DSLEkSNYDKoaps4zo/tRVHrORhJJWDzHHrUvRAOf35PlN0UPFvBPQIHPcwsFHLkKW0YPsj/x+SZS
/c7prDRHWuFfuNXXNvcyiBNhv312OoUMvrSqsRyhUAj5PSimzhsXaN1nUkD/ZOI523691qvjLSdp
sXNdTJE/7vEuZ01tzXBGikV/EKw5MVqjKo3gYzLj96/HWrv3wO/437HOrqDJtZjOKx9azx1gD1VY
/uaz+wK4wpT0ffjog1GS+KCVX0rE1/bz0i9F7Irr4lPSH9SGTbwA8h6gV3KLF7XLwmicktmHZnTh
juWGFnW0HeecLzBsAJi1B8P1iBxVYPhNHjYyg8bOpebA2mleDEWWwA9C/edBA3rtcaH6wj1AEnoD
9AIMvpqt3br/cPHjrgDhFOnjZ8W60rMHXVW8OjQGpMu+u48gXV3l1oVQYG02oGyClYZICOiks1i2
MWKYo0FPh1h6tyG3YIoWpoZ0F87Hcu6wJT/GPTAMQkKM7BPpz6fk0emoV1dF11wh7+E3E4TJDpFP
qq3Sfbv1W3cCyauZ0fBDY7Po5uowVbV/sOLoB07Wq1ow1SamP7yFhlFNQFR4IL9CHWfrIFhOajnd
2dF0RyHaC3XOqoXDRgU1XihvX/vV5KZ1Ofg3NrVvfMf727st33hzfirmnO6iwYNmkZEuNDrichPp
nL9Rnb+E/vwXdtDPYErA58ct3wYUR5JmZBhOQM2zkH60MVA7aPyiT3PjdqhKq/gNjkDTz1CEV4Px
QXZo8JTKsQJLqWqnxDLqwev6LmMOsGaDjnv8YdWQRiaUKXcHgN3m7m6qpxOdLJ0KGxxt5ji7wg4O
quteFCTRkqIj9gFaT3kCgcruFm9WnPIomhLozEKbjEFchFv2PiqDp9AZ5/sKOLekzscJthyo5mgI
jTboom+Q/e0NHZ+bsHIS0fYvVQ1yrF/aNdqGVYc/rvoZqcLfQdMOXQvZHAcSPUFm4SGvm3JTdsCV
LRq/Re5BYBvexAkSzeNo+0h/aFClHhDbqF9Fd4rmVznzX6sKmpWSRvRaOi04kEgmkrwbX0cpvk+g
V/0ofBuG4sHEjwwB1kFXhEEAeNgShQC9YHOYwCSy3tK8jHaQGpl2QAWOac2mJkMppz+QGfKapQfL
VreDAn1oyR6mvLgE1FTCgg/isFakdVr5bZ5OlXpyCsPviLRvPQuaM46B7u806BMBYq7NrSjpCHur
6i5IusnrtkB6LsLaCiXlBkts1cEO4sRQjbUilQHjOqXQ4u82MVR309qlECEdPZ7Z5Qy1xNru9lBt
PIXuSBJDjJVBd3C+CthcJdPktmnXjUMK9rCVDFpbG6UGltVd5QPe2Qd/JEfuRaFuu6Um9NO6qbqd
wyHozGIozkNrHQYDHju6GjqlPBp2MEg/OkLezzV7A5XJy4JYBgk8U5pNLfRPE5E3D5jRBMLVpzYP
CIKT8bEQkOVtAvsexu6grml3183au4MC/pTyUaprbJYad68Jr5wAKkRoiUKtPShvheaI7scCji/o
ySYtrMwTn5QvrcdZ2jZLQcrLf/gjVPrmkD60eVHe2KVFsWNrIbcShrCbnAF1A+37IkMsBfkL8Nxv
QtQJQrur0Y3UW9aKPZ/ya2a7L6R06JHNgU5ZFJMd5JsXTeMeHIGK2D91U8T3VdhbSdx0VwEZ/sqy
yXfVGJm0WIQVFFyNkxA62vsxiv4Giyl5VVduylpyb0O3N4fgagJtAWRpsD7elpGAXacIoEvXjb8K
Aiq8v2jSm4LeDgJetl03/e7QVckGVvgbj+EuETFY2XAIP41V9BOioCztawKiXI73MzK3c964mVrM
R6246lJp7MdAwJ1ucAjKrQPbupN0/452fVfHnkodDUs1B0raEXSNEzVMXjIPEG6YAapOEXTxa9TI
xcnxJvdgQ0w/deHTCEMVcKdJ1Mybxe3XmflP9ByjzGrsI5X0thy76Wizkd2HhXUEVfVKFF27ofB0
uEPJ9gWmxCfbGwa0TmXUQnRKNMUOzy9JY+ViqQUf9nAncza5kGUCGitJ68H5m+dDw7Yt74ebHrrm
MIfwtqqH42hBw3xbtvC153UEWfbB+2a7qFI6Xde/FgJbGJ8AYcyoNfZL8MeN6qMwon2uKLJxIvO/
+F0MBKzjKSul1DeFJG5m419U7sLPFSqyCS1zllQtg4ZxCKU91HqRNyHvkIkt4YaUV7beBrOADDYg
wXdWDvIbdI7rDOh0ugn84qTg0ZR1s3xF5Pg9qHtvQmPeMllucuwrqPg2Q0+uFBumtOUDNFcpYMka
oDXoOtGtdDXA5pForr1Cx8lIcOP0uh53ZsDcESGWmZry42ymp7odYEYSFajeGM1xVTXPInDnXRlx
9OQLXR7LcJiy1q3HrB0hm2KR4KfCAEkLlSeo2MLGoYNi++TUt3qA85FDVbVzWGfvJm9ydnw07v0I
tOfy3Z3bsQFSPKKhnUz4j1eoUN8Syv4A3/0CF2xEVFY0H/1SKUB/rGFj+RqepaGethp5YzLgqIOo
LKCXroZFXqo5UaeEJPjgEhwk+2R59ePUzveiD//43N7PNu4mtxztrILYdwpJUJjLO10TPeSsMJsJ
Eicpemll2mq+lODnPS17CmXEuczG2AGOYbTQ0MIxRbOQPZZB1O3i3uHJVBcn1HIewKHObzrYeiQu
RPMh5u3iDYqlnI/taNXQhqLzE2PBiBr1iCfXaSRe2wGAcgU2EVDl3ysy9HAxHdU2IMTfRSO/g3SR
2Vk6vFNzYAFfkRdZVZeAukPPK+EcMu1dUONiDHSYzB2wiHPlfXdV8NZVkdrAFgsS2EoCdEbgAKOb
/ptkKjjYBkhlmMFGkKEbTxqBXKK9yU49Rh+6nBxLp+6TiAXtMQ4KC21m3IDujPOqzMEnpLgpOr9J
rQI457hwUwcOwplr/CKDC6DIJpL/oY4SqUWK29pj7u+x1MvP0D4KRWTf1nE0pZ4FFby8UNCKsNVG
6RJ6sDHpM8v2/zQNpJnawpquodx6FIV8hYfCGxy72x3U6nkaU643wrhF2gthJ9YIJSQ0QT0c4OaP
GJo6YT17DjpoKEx1QxL4mvIUoS1kAfKWHvPRmhMkk82mtTiMyQAP3xUDpMBRhvcTj85828Uhz1rc
F7jNcljyBjc1qvSJVXr11i+pn7m2npdnsbqB3SPftXZb7rrJH044znE6ilbew1GQZ7RavMxt8N15
l7/F0tZX2ic0mWBVkTPxM4iKeqd0RzZTN41p6E3tJoZfUlpzC4LwcA5KUP4crsJujFN0+CBCrDr/
VPeMbocB1gsQuP1pN1yneJ4s3Huel3pwQEnQbjVQoQUno1UC8k3dQ+8NMu1i7xsp9Zh0ln81W7CT
FZ6CIQylf1FpaNKQy1sWeE0W8hhmJVZ/spzxCNOLl0iUbqqYGfBYEmCLFK3vQ95Vm1K32EhxLm8h
2DxvIKbxg3PhgXyiH6wib9KmnnTaqFLj7Y9hgTDQ+Imr6Xs41NaTKABKYd1vobubZqD8NODn9xyS
dBkZ5m4bldrZ1oMh20hCDoPaUD3HidYcd4CotQC/sTpYTVftQb+OU7gs5ze55cJtAxYy8POi03fm
BF2inWgvRmcHpHW9ZbMetniBo3RmukfITPgtL9S3vHLtTNsQa8+7XKfcpz3gT3mYOK6mG8ftXUxU
uMg5A56oAkaxNfPiEyO2s+e5ncGOcDGMsazrvAh+W954F+f6O37nYkc4tquoIEMwTp1KBNiS2eTY
p1zr364DJXxgOyDebqkXwxvoG+beX2E6zMD4fla6Njh/gGtf1wIaPLp1urQYTA4ZEu08KkBoE+XB
0bUbbLi9SCzvYOkaqlSSpYBSwdGH9tetJa/7sHmqCakzy6vgl0NMeGgn6HQ7ZHgN4mnXwfQiMZW5
d3u8e7iwh1SJfCOt9jYYKdzPSmAlEYyUw8+aTHM6Uid85QXJYRmCkjgzBKiU3PZ2IyDFWSR9+0Qg
8rbpO9jHNW40bobRETeONwcbz7BDz3I7nac+fKBslDCGyWHfF5YjkofpbZjxhkTKuhFRvjhi9Fdt
wU9hVVzXY38sBYFPyODIVFLYzFdxJ6780no1NFT7FjSaUzG1+qU3dv2r1v4VKgLVX9NGCPCjiJos
dvs6GQKvvArG3NkKzwXyrBj9FpVNcmcsA7eiHv4yPh+qJG9t64D0jz8hL5SJDwOnq8KJq62x3SaJ
SP9dUPt5iDX8DuYOJhuSB6lbDQa4NqY2oVOU300gJWLyHk4OsiIJd2pxYBA1goyyNyCgQSgu45n8
GHkOpY/YhvdQ5Az8Dizb8RnSfN6hI020HSwXXm2A28FRBIYp92Hlwu6Vypd8wnsT0DBE8DkAEjhB
NVAn3tBESSXrOXGhBopczIXZDMwnIFDm+NqGSXcw/gjV8IBMw2xGqV9g2GGnVuncBRFa+zB7vmp1
e4DVhpdUxEJWbCqd5pqOSekvzif+LBGPyhvbMn0q5AwcXe0cjem/1VDhgHnK+CZAIkl8jo1Y1bUD
Ly7ombjBVN3b1BNXSkr8zhwBC4fYAagzGqcOouD4zNhE04jYtbZLwAUbk8nYf8tLBXeRyH8efHbD
GRCshNjjFYPxGCxY+F87GA6QrIpwzOfb1uHDi5ynp1x1RQKJw9uBwDWxN/IHi9s3h6nbsKM3nktP
FT5qIgD32FSWsX9ZKgftpHPj6kX3GnaO3WBKLHboIVMpC+9vySL9A65RAUv8QZkboBHq6UoFjcL5
mjiugmLow5/GiamTNB3QJD8sb4DmcAUHTLmRlNElIsEjXk9t+Zp3gHZeQa4VaB3TOGRRDoTawySK
fa7b8IY1nj46M/sjax+mfbAtxEHfkipaIAoWAnEhcAOoqoS5WfMbFMCXjsy/WSV+oyySdfAwQeqP
bJdxEArEKMRuQNqTFtM4L+0ekQJZwbGcPWCYRXFsItLuLSWQxsnwCHgPdO+96NFiiO9xHL5TF7sp
cGT9HY6ry+PBTnadxxvkEeMGxdoBhyY49cCh7oiSp8FFelZzuDnWDln8QB6JU1836CQgJSIQEavD
fQFpiHQsQCkNYlhxwGIYmqRjL9LALZstGqk/aaUgO66dbuOyqM/sVh+HNoRT+dhXyIzwn0QrnDtd
KpkaeE3Br4nt22AuU+rXU2oLQQ608+ADZiq4IkVUpYTQkynDO6vHLQJVcw3zITiHwMLP3TLpv4Uz
3mBEEdWLtJfQSJzwlB2ZjUh4obJlMCKAp4jqcfqrx8bi/SGYEHsJ4El1FN2P0GS5a93gftLl9dA6
KgPTuYDPjpunQ9xGh7YubpUHAcwmb+JNUczFtWdbKvFmB05Brnzrp2mG65LvX5cQtjkKhE87+Iy1
GYrr+M2wQfZF1d+wbszTuelCBE0iRler+C1G3G5do1AiqIZvrtW217mTZ7awsM8R5MbzcNID0hN7
zFFZmMZpN3cRcqa+p7sa7puwRAnLJLd8sXGc/lA5SNZH3/7DbbfczhU5kMi6s91cJkaTp67j6Fq0
ofg19GD8DEgoN1PpwAOnpNU2wsZBA7MvtlD+fjLQck8cCxS5wlG4Zdh0z1yA7gKriTZwKfnuzQoV
iHoyG90SdysH/9i65I25Nd85KGlXqrmChdAjF/WTUMPV0ALz4Xn9QxcX7T6gJt/4MigT/M/WZnBi
mBz5xfgH1kvHvgq/QfaLI6gu3B8ItOSmGmIrIaxugTcYx33eT/qGI4vYu1Qee9oc9NTZ94MU95Do
ardFLUwyTO1wEDF7kA5MjEwNCzc+iXulbXvbalhthGXYwfHFG8MXeObp1IF7354LNe9jjSpMA7Wp
B4+2BBtufvbj4qrn2GpiWMArOXlte1is8Gqek5HH945LngYSsI2fQ42/nfUVJb3e86K6Ltr4rmzM
UXdRjSpk1cBWcp6yLsBFMtnS2eY8nzMocYmsKF0vg/tUt6ly0/RIb9k9H2EL6OClmRPiIeOfrVAm
ysy/7dqx91QXDx5H/OoYFSQ0RpG9hMYN2uZgZaMildDeAU+76glKpV7zELsdRUWqkegyIEOH6V+/
Q70kelUWaKzUyusdIqgorSeuTkaE7aPnag+mdhTqkiXKZNAxeXQkEh2fR7+KoOcpjV2Tsri/bWQH
o0RWKGSMCE+QbP4f0s5sN25dW9dPJECk+ltVXy43cZc4N0IcJ+qpvn3689XEOWfb5YILc+6FdbGw
EoQliiI5/vE38tAoEnE6jaZ8a0b2guC4ct1I67nXe15RF9y4HJgLM60bH05S6DuIhze1GndGKBVJ
tiRfTPJx7ssfiTOIm8bl5looYFWbT24Vo5pe0ZXXeAfxjXKL7HoaM0ELPPkp86ZZ10GHcb+TSXYl
Yo3nnhSfioxlny/xDsD8b6s512YPPQFY4nqS3JRk6ZW7srMqkAd6Bt5IdKgnyp3ZEh5kHeEBgwSq
BgNj7Pp6wusAeG9sOxs2U1jez0H1bKlgXtlzmy7qxNhyU71P9T7fJnqv+0ZYkoZoa8dMtVTdaAUe
ppmpbJCk4VoHvluVpfw7KZFsTNyEqIhYJdFk3HmCFr/d43/C2XPX0b72sWK/dR0EiWaSAMLI9opP
1Po+jL1HHmSVbqRR/9UL+8FNmmQX4Ky5jEST+uYQ7bms9vy7xExavNkoQkKQOfJ+MJJ8mVAKRUIS
WR+k/UuXp2rT6rh0RTWosBSsM0+mts4pWO5aukocAvrT0aRsMdSx7uPrimgFbghpfs2wnjoIPFlJ
9FrdV6+O7G+LgOI9UFciKrYcRw9aTE4nrlfglTaIharq9WS0j7PbODdWR1glMGhzB5qmreJ0oIWI
DQxw6XhVj+64MbR+2utOkvrsxN0invJDMUCi0WUalb5me1dFSJyTORTVcV9XawI4k4VRJcbKHZMn
q3HU5h/cuRHeI93Jaj21VfqWFCJYh7IbrkM5/rVJGcdtddzNOYWBlqsdcTDAow2nuDfyok01/XU0
U6zsGCglb8Z62bR5RtxZH/lalDy1idmvunTMVlFTWXd8VTA1xvTKM/lbSTvfBWn6pllTCFTs3tdp
1K+bY/N5MES8hv+RrSk0b9DhHvq8eiUadVfaaBTypL51zfq5sTFUy2ujWECBC1ZGGN0SI/7YO71Y
hoQQLIOsWpO2/U01ZOJRA+VL2XLoWOpP12b0u62hZ/c2KvQohUOOpqAjMjmT31An/uxjrz2MCGBA
SNyu8uVsGJS/FIVr3ZERv68safdxDnUy/2uWsiNPpr0eRZltI2taaSC5WLvZrj9F823fpa/c5DfF
yEeGp9Ei8gyKfXzp2MDiJx24cYFCPb7KHIpsBzmbX7W1cZUIXWy4VHOp4Oa6HfTRWJluHt5YWv6j
87J5nRPQKMoqW7lV9Z30jMSv0+wnFjGJP6QTer/hGwiqAwQIGlKX5O5lmb6Ais2haulzsswGM3q0
c7kzI/16nPMfGvTS/dyQPlbRbxmNYP5JZ8lcZcOwGQhVWxd6u+N3ho+xxjbkxJGz8iyzR1Bbf88Q
c/lCJeqq0uMt7K/ujtTs8UpYXX8jKnldzWXCddwR2Hjl7bbuer6mvDASNsr4oBnNt9CMv2N6fNV3
NdfjnPotSS1u4nPlrfo2eZZJGy4Rc3EKTeW3EezMp6yDwW79nEYSs6fGeLFzmo4FH06pDXcFaUk+
7ef5t9ONTeGjVueSFQbhxu66O9l6Of2P5o3gBRxzjDYD6MFgHaySfhpxwq82WwjvJO8pZE25HNMQ
0H+UyWPkzhHVZQGyZKauvTbc4rk9fqUenTDPCb0dluLFjTDDDWZcVD6xcRcrUkkRZcTK++G2uOOF
Vllt03jYcU15cYN4keeROliKqF/SA3dalGl3ReZ9mysdeF7npt0ZIliqNP6rR+lWT+bnVFn7qo5j
n+5XvdII1PU9N8/IJOsybqTiuoq8h8IxAsxCnXBhZvN9THj5MLklsEJ51zVV4dey+Jkk7YM0xon+
FDfVmbS4A4atdzx/uXfdwiGItnaZGCfZj70MfDhRb4beussq1Iv9QP4GKYDdbRvYL1pbM3tx9aNx
62CFdUq1Si37m5M3h0a3bugGUa86o+N79mAfErv/neg2MGKWREvOU3sdJnp5L50xQihQvuRa+iOp
+2bv1vIh9jCxqe3kaWzrvxX+jZCYx01JLbFIjKBbdIpSNDUM/lnjF1XtQ8RVhpLxNqib9dj13gpz
28SHL8QhwikODvs8WOIe6m67aKb4V154QO5ZSvyG8WzH3tqyXfLusKyleCdpsx7/BBp+FKHSf8VD
vdHsptyMlXmhv/+580w/GH08ZGy4dJ/Id16V5gn0Jm1LMUZC67RK4nrTc2X4mr1wtu38bpgjk+Id
gQoMN47bFgJV0b4G2VUe/C2rt9H+Hsjd/26g4w95N5CVIVBscxEShGMtGpubK2hKEy66YoftzoWn
+sz/OE7e/8jJj5P7bjDU/Ulml8So0H42Cr8iQ9mF+9009iGnXV4uw7wvLkRCXRrzZCZTG+Sx72Sx
m1qyHkJfyxGXVnhvBP+azffx4U5mUnOpcC1DOdtOMZIb9+bCadtsEWittv76pZ1jY0IwR+cFhwZL
NeOESOOGVdSKqpE7AmFncwA0I8CPQkiE4QEe4ERnLmRN1vwiE0zZU8nNKGbtW+yQNnsF3DmodeJa
7sPXv+vzqsUsH3kkrEk8E51TBV+meWPlRAYmJ3r4PXdE+OogZPf7aei21HLGMurz8qJV//FhP1I0
jqO6+P04R0PuUyWB0Iuhtocg2esN0msXuPq2qcHArSIWy7IL6WzTCdmqoK22UWxRfQZmBXTe/NEl
nTCJPdGFdX6OA0RqI/4MOJvan7zBRQdgjENPtQOUp5896vJqzgBnv57tI/Xw5Lnl0e2Sx8bI6ROl
zRzJBZ7zWd8F+kvncNbPvxq48EH+Iut+IZzvjnnhW/q8+QmJ4saGP0dm0CdqGv2EPOIqU+zL3iSX
KJJxS8xanLIVHinj5YUHPDONtMSQM8HrxYPo1Amxwri7HYPU2AWJUW3KYhyvKXDFhR39/Cj4NqHR
4uFO5SHGWDbExgaEucX5Mjfz66QML8wbbO8z70oSiOpJxARkC5wQlshbVWGmSCmvLW+vQm0ZKvyh
6wqQTZCzvSGge5HF042eedezMd1FlbOmG0q14xj5sp7n29JRzyHaAC48xaJ0ikMr3J81Z21Q3HlF
EHE5DQ4EZKyGcHoKZ7ZxyyOMLyiydTuLJRz1ZaSHN9iTX7s9VZuljiajv6z6TaeYdUZ1PyltH83W
S5/0N4NT4pc1rSxaHSqUj1EfXE9TdIPK8rcs6gdO7HXrqc00JX909SjLcIWz3b6AcBCE9JuSisth
/1J04cEcpnZNwBmwcxYuO4qJYyi2zIuXxoBHhTlDFsXPAOgrr0HEYfYvVl7cVbL33cJY1g1itvGP
anGkMczmUc215Udd8EJmvAno5P4eteGJHMS9pGZfZ5p7LSd7U7HBkdm1KMR0VeL9AOzcARzrsZ+V
kPHMGBS8VOO6S9Jv6M5fBhDeJBW/LIv+Qay25J9j8NN735K4uj1WUF2sblxuu5Mat7XtLoMqfYo9
m9RpMuPTYJkVw8rmBJs171FO/Y8m0Bc5TZG0ycldqx61ibxua2pQAQ9XoUMpoKDPLJrOu+r4fzpX
99NI/LSGdBOX6YbIaZ+O0EsbRQ2pWWqtDPdQ2dWVY9a7OjJ37UAnE6BzR7yuC7TRmluvmjY9SZqZ
0ElbJqPMiOyNE/Zb0ScPI4ykovpTUN7iFr/02vTOmPQ9s7g33OyV3IljcKN5gFC5r8x8J2KzoZUb
WbSNw3WgtF9B1Dh+Nzr3VEGNH3nurtD7/UxESjNkT4WbE3QekC5tLgojRw6g3U3ucKdqOA1NGryp
FGmukYzSp0vrVfQU43YC+hHib94P5qKmCxCOaqt5iVqGhvVWjubaLcqlVbfJItI19BRQyABlKAi0
VTgAAmMeambYnllqBfJzmKfiOm/JI1HNbzc2vlPl+/hg7ZSiUxk4B2wQH9oko3qrUWR5T2F59JUI
nT2xxW8j8JxrDHSL5vYQKI/umieOPJLeT6R4oN36TdWhwUCDsx6HUYc00m5np/vd0uRfRiVHiTP2
ZGdlV5H+x2mN3hfpTH+ILtp6DMy9BdGqgiTkY3FzFZAb75cChKBNMb6u4olzOrs2jRmICj4s13mv
ifaVxlVF74a32hY1kGbobMqo6ZbwUsAWhnDTSO8nNBHbrwVTmseQsYKZkHMBRysd3qjCj6jdVWZN
3zNa1SvXG39YlWdsmspTW2gfajH0yvgVa6kJzCP2+Ecso7ncJSGmC0ZaLem70BapIXMMb5AeyF+3
vbcmg7nWK3chpVYu+1btp068EqOULYZQYcUyHWTDWWSMN5o4trq1p6oMQMpKlqVbHlyy5+acm7oV
/apVdpUGJreDVF/lNdy7rJBAndabU3U76F5oAgF1VLS3XPM2Dp0/0u6XmqJBkOi/69R4BHlcWWRi
wsfdFj30AIfej4NEe8iifKWsbg2jvPYjt0qAntkEUgIE1xQIT1M7XZOxDhs22cJ6/tnSugqq6L6u
3L9e4TKH2cIwgzWyqAdHDVduQXk4iOEA/rowmg4ppqb7dOU2BJ6OYFPTt1ljb3ESB4Fh8NR587AK
m+Suw8a+N8plUPaPY2JOC3vov4+Gc2OX+hvrZtM0zQ2Ml6tBl+vOsNdZrv0ccg9ugNhoWrRq5sTE
QtG9t4L0T1WLZtlk1ZJgl30Is3OobJCZ6ocMpiu4jTsvhlSUpeJJSsCWcbiRxvTdTp1l3EYHzXZC
P1aceKLIt0ozdvBaNnkHS6pHsTQXrwgcnzwdUMI1w5uZetRvNHo83mS+QbP6FRB4fNxDN0oVdPCh
eVY9hWw9tQtvzK479hFW6jc6Y6UviuLGKcw96aW2zxe/gup9GPOyWblpuZUzJJJ+nq6KIrzl8n9M
qGn5wPVfRsrXqytjH9RqXxvG3srePKu/c9z6T5PE946dwkfKOF6AcqvAWERZT/L9sBZJelPZz5TL
BeREYIU5h0Xa2/eZpZSfhlyOhUkMWzpL6FTYvtNqgrenWw+gp/lCet5DNBeDHw4Qr8zKg6ro7EC9
njsj3/RhMS7SwXyLZDv7bSaect2t/BpMVYtmOALNm9WL12aYOeaCZOd46bbQB3NnNGqJKd19oeik
aPr4oJvwL2TdXkEEcPjSzOc2CK760TtYiQUJILU2Kk7+9vRNMXW5D71+VehqTbe18xXSA3hEd6kX
LGFDLApXbMcxe6vi+Tmci2+9MG97QDTHi56FrNYhBkV+oHrwea3GYF8QpNYZy264gcBxcMIJC0k4
tZrWbBTsXLeixTdp8UMxixX549/k6Cy5xG49mWx0epHskfQktW4va7Fzuh+VAgLruJpE3rX05lU3
aKOvTYGEC0NPZ2BzA7W/1roHyxoKfkRDPzBNY78utJRGuzMtnYRkp5aOBfvh+BMXGDp/VrBKquan
rlV4ZowrJ8seqxgvIAGEi8sTG+PEioF6+izyZi0s9buQIJ5Bqj+XubPux+QWTO6m7MwbqKCl75W9
35fhNs9oBNROMa/ww4JVRDWgbM5Nuz9AkssWVRa+iWJ+sQtEfbb2KNiifZXkzgIg/4i23vapcw03
+qoxw4XdWNsMY9GytKHm6MIXQ7BWYUXTNbtOIns7hdEqm5NDbdc3TmY8UNS9ppH8jjT+QSK39mkR
HKbEI3Qq+VFqJknbf63ZwEVfX1Xd+EjDKaA0F496rLKVF86/qQq4x0T3mRDu2hbzyoms38ZYaEt8
WvZ55D1bkBRzneZBn27p4C8hk1XboqQmjLTkys7Dq7qf2e8LHUhabe0+h34YWddBQOCusqzrrIYG
WZhIYQLQ46bETKCdtobdADhCIF/LMlnobl0saq6hY+HgAOlwGF3yCTyj4sBNngA23bRNlPYniEHu
yHQeLNQihQ1/YMSqpbpzIWHJplp61oRO9vXroupMNWAQEsFwOFVQWJ9U1uhT9DTPwnQ3N6W+azKu
Dg12vRdqjnOPhUaEOlknlIJ66iMQkkT0XAvVmbsZW/CWGxKe1Es7VD7E4X7Q/ci+pC87UyzCSXBs
fHl0F/HoyYiwcp0yiwJt53mlXNlaoRbYGhQHjtlXeygtHPrLdNVmQb/QOz1efD2rZwpHDE5dXT8G
rVionD8+7zj3wBGRHHeFlUAA0oS+dwvgTKvqnNW/Hwo0QNoI/hnTOxlKcwdpgI13a5UUh9oJ/woM
M2Pn0sI8U9CZfGaEP6FlwtjkZD6LrmrbRocuRhTTtQq9e6TM10RLwrcp5UbP4ksl5OcCkrdn2jbS
EZSipzpEurS6R34g9ufBdeRsXAUNCYQ4Gb59PX3CPU7QCayAHBWZOOYaGLKdfgFBPeR5BV9uH0Yq
wMHebPR1r5LuW5Sk8s07etc6dd/u3abDVjZXxlLHaXxBzPt8nQxsr2kIg3kuimEJaTP6DVAtd6Lp
M356x3zR6T7ogRVjNKP3q5HNdeOocVrh0+kduICrw6y45FcQKNKlgvWG8yTc/5z0M6/47c1l8z1t
hLYniUE8jVVaxUs9d9S1bXSlj9jVOnZ7aQlqsUe/P0PIV7UGFK3OSBEBSNBUacpxXWWN/j0PRv1G
V5m1SsrWgeo2pD9rUTTXLR3eBZ2vkaIxsW7RW0yLsWvCnRs7/V6Vecn/SulpDoPcNsHslVRpWnxL
bz9DdIDVyvfaGVvhzx5WuL4eHFtamYspksd1KZu8bDNL4lkBqMcEb3RXxEvsm3Iu9Wbr3uRmOx0n
XS0MCxAr0eJ2WHRzkjSgAjgDQAof91bZR4sZWn+4d1D4LZO+QbMDvUzfQi12IC/LVz3MDarDOPgu
PR1SoKlN4zouZBkv+dvTJmmK6pvN0wmsaRKEDaS54pQ9a9HO0IJkpQdzvbRko+MUHnYHa3C7m0hB
7Vbw/HzIT+ZNy10HqoHZAL2H1hbmAkUpTaF4ySW12zaWbTQ4zyXFX4NW9+82gGWPQYpFa6St3fVY
Ju1xw5N2RhIE4Zo4yJiLCd7uNu9gMqTDHF0FuWHcZXKWS4iWYlFVne3PY5XcWbUb4mOP78wiGrCP
c6qI39tpcMJnSvnKHoureSgcOmjQAEQdTUtYD9O4h+/iPcUi6JYh5hJbZTO1ZCaZL/S1rWspMLko
hkDzaJV3vzrMOQ9ZK7rvgeVAtTDsoKh9HSrWAjxpTrnkGnG8gZAd3npxVt1USQyLtumtlZ129HBQ
da2jBC63M5dQBjMk0ZY/sU+tKGO6e/iZ6qFMuvlK6ahU/XBGF9D1ZXMjoJv8cjNHuw+Mvt/I0UOB
4hhQCook3FhGLdZNWpq/XG3M/369E5zZs2FS8R9AKxui9cnRS7ov+rC2CTCbTF6TTj4ULY0fTNsv
iOzOnIXgpBh64eqly08GmtmMjWXRRejqcpyjK2OizBGNWGbu3MJ/bI1lSaLZbkSJHV8AGMWZ0x6X
FimP6UyYb5zCcu5Ep5ESMd7XbjtoT2OpeRtDdtwxEY64v+uw7h+DLgv2KADzG1Kzj7qgRJauH2VN
fqUN6JnXPWaAkMsM9p/lv38FIJKexfwD8J5u+pMQcMdzIt4CM3G2yCkLZDeqg9I0pxeOzTPnmW2j
AYZ4jfz800zM0Lmx4QzZ4NoYtt+PIf7R9m/29J0N7z88FSHjGOXrmB98CgTAUKnCr9Fy8cEN8ns6
agJhmdvgkhWGF4Y691TcdY42Dixi7lsf7x22CypTahgaRT03qqrrnKMsAEzJKt8yTpFVTWTXhTHP
fTfvxzQ/jgnvULpN66IYDWu5a4O43XpmpG5ByIILatvPvS2aaXh+/dP5IBn55BMVuhvAGpLetjfv
oUeZsQLa2rdUh1+vw/PjeO4//Qwu4SfTmMNRr0J09bsC4gt9+2l0m4UbFfprHRSoLgOlowj7esyz
0yjREdNvwLnp9B4X6+RPziLI9zXmaiGGyKb10HbeQNEozfZSmuul0U5eWi4DkJrJmrcqecrHbIkd
M9S4Sy4EZ5cjd34k2K6Bm9DJPIZYNEYm8oZtN7S/xQQXf6yTq2wcEdmKl1SIP1/P4dnxCJbDwME6
dqJOug4c6NhCtpBeBbT7rroxmD16KospOrjwAr4e7OwiIReerZRH++QX0dW6CO1+tnad3sSPmigY
oQwdZItyyKOfYI5VfmFdnn1rWMG4lkkVRT/+46eWFGiW0cpGOysMr7FNfcxH82+rj9+/frLjyz+9
ERNg/P+GOQ3XIwzSVugVEMwOwW1YUYybxuq/DMFJBEQpcdo6WRlNDCu6iEkG12TQwqLDrs/JYmv3
9Sjn5wt3gmPHkAV4uh68EbY1G/NWjrfQbk3bWU59f+GlnF0HEOu4+fBW2OM/vpTRrPpMJD0VdDFu
u+g5NGzfabkj9RdKlbNPg7MTFj3s8J/ikfveLfQm1MWOunbfVNUmGKMVd8b1f5g0PA0cDDmwQDut
9OqoK7l4Ex8wdWoZR+kacs1qmtsL03b2aeAw0R/Eeu9TCnOG8KryTLoXdQIRDgjVQ3Ns7GYTyuPX
D3RmOeMhiLWI6dg2Jd7JVxMkuF0rCLlbx2zCH3XQJpRs8bj6epQz1zrMaA2CuLk74rtystagQ+io
u61wR8x5lf+2Yh354oPdU2jAwhiNf/+NuhSrJEvju3e8wXxcdYkR5UUbZ9muoPRHtfhTdsOvr5/o
zLx9GEJ+HALtvsgds4/3QVF5v6wcoJiaPLhklHZmIYAn6IAKHBKfYwYtHNFtVXXBdtLbTRaba1jP
mwji2r9+GoYh3IqzwSag9GQVmF6FNJhIhR2Cq8MUBM+NdSlA+sxO8H6I01gFRcWdq77muKtb+25E
urLrcsSTKh1N7MGt8ILd8tmZEwKE3sJr2Tiln0BbGjAFCcJdKuO1Nsnr3CkWY9j9l5kTWDofTx2I
ECczB4A66C3mrjC6e3ilMXhMcmGIs08ieQoc+I/UlpPjwKkq1x0tUgvdCgVe28dIbtpmH5LX9vUq
ODsQyNzR45A94dRCSxEvncXHxWaEVR0stKm1RvyUj43yEMrov8+Ahz8CLIejiung3HXylbp61WQw
d+1t1WZbO+j+8pXeg+K9fP1Un+89DCMd+MgUdxx3J9PXclcIJuViSF11txx4W8SoV4KALv7+E6F3
f74e7vMkHlkxx9BAJtFFE/xxYzDHNkg1RdqSCzAAtWLWqnClZQEtdQcU0lt9Pdzxn/t4HYEVQ2g1
PCv2CWqbj8NFJkhN7zKJPbdmRKfyBr+lnZkU13N2FOfFsDnrLWqHSzvT5w3w48DHP39H3zPGcPTw
vnK2tdHgYEG+73Juiktr5NwoxyhowaGhs58fX+67UaJS6xuNUmRX6yGZoA7WEdrSijSuRF/P4/mB
WIeYIoGNn742zWwbq2xJbjo2a7GtOWSivoBtnFkZwuP+/X+H+HRzLCPCpvH82EFPW9C3byF15EB0
xr+3qZM44XGa41Bn6fapvVM3dYzUpdNOlMEmpFNVQoE1RYVT66Wo6TPkw49jHbf9dy8IlajeD4H0
dpYaG5hDVXaL2V+4NEpkA0T/csI7lnrMMBFekqvZrVxHU0tCHDDz5jJ14S2emWLL5Nlh+PNfrk8f
f01BMG4ru8hFXZS/lWKCEOM9l8b84+vFcnYYvNIETSiMn087GGFNokysGc7WcNtFLLq7QevwKHEv
mL99vjUxtzaVhjgu/08bZNykc9xbebYnIMC9xXMhuXHjTKzistVXhPW8cK1LdpGotQvT+PmsZmDn
+Gw6bQay8D5OY166djaZBCK0XfCgx/FBKhfj7mBJnHR7YawzHx5xgpIezT+Xw1MbOKNokykTqdgB
mD4h9Pg9EVj+71/X+yFOtipPTXmT2o23JWgCrwQjL/bHlh9WZMjGvx5KnFsavLR/7MB1blLHP3/3
PTQaAk9Enrhmj2p0V2k62VsDqztz0zugP3RGjg7+fVQieSG2i4avaSfzfcQZhcJEVZVazBrCTTS1
Rb/AB3LAQSmd4mH59Q89cyoCA4A6cAQ7DqXmx9+pKyeYUCv3u2i+s5zGdyEqZWS2dxt5sQg884r5
SLguH+1TPfd0E3fTPqhDUUFiovHM+ZSLR4PA8X+Nf8kPoxy/pnczT2MOg4IGqrrm7MLie6V+tTHE
Az288IrPvGEKQLZWCjNyJ05PChI8TGNKk2hHv3xaal1+Z43T1syt8cJAZz7/9wOdnhdZn0QxjlXx
zs6TF5kBS6PY1ruN3gWbKdhJ5+XrJXH2Nf3PgzknS6J2aMXimTXvykxbOV2+DJJ+81+G4OZz3Dgh
wJ4c5wVxZkk04Vac9cV6CIpDp9v/ujBjGRxfzXHTBC88+QDTOi7GSjkY8PcIwO1+JeP8wr58Zntk
CDJQj9sjDRbj40oLuoTb3CiyvaZLP0xi+Q19YLNO8cz71lSXkuLOpDkcn8gF/dRxrKc18nG4Immr
QmD6squn5IcRY0QDs3aRC5S/ean2UewtUi9bmHNxLTvtx9dv7Mw+8WHwk/PdLZhoTG7yvahteTON
lbtAHehylcDL0YiE+Rw58vXrMc8uRJ6WW/vRM/+0MCh0fCXKxrV21TT3z/WgRfAOE+/Ck539jo9d
9GM4tfzUDsCCJMfc0Ah3ho5TTNWuEzKW6Z/ef/0wl4Y5Puy7bWkUcErxwYHsnQcbdP5rHOQfxZwt
vx7m7JrE/5IIYDwwjVOEJVQChFBNNTaiiR+E6UrJLdPo4wa5/nqks2/n3UgnyAcFqm6ouqGv3FcQ
VjobGGwPwcyML3xmZxc+CTgkrGKYybX5ZEOyStIieoOmowxQ0QfRIZ66q1i2D7bmrW0A0WFyEIRb
L0qrLzAszrw1F7iFfcpmH/nkj284RZFZAYFzSJvrZYuBGeRkBZ1WD13/6/k8U8FxjmBFjBaHxvbp
551asqvmaHZ2uiyRzc2y9mx/yhQuQKNq32zkFT9zLQl+VrWtvSFeyi91dM584x9+wck3DnGuT+Hg
zruBXOCkfaTPSojtH2mOvvnvzVoB5N497ckJgM5YBmELCaSL6PRPpUJwOTy16Gy/ntUz3wPjAGx6
AsjROz2l7bAxJ7Kf3G05qHv2kVdTRoNfu94O9cHz/2qsTwe1W2APllbJLg15c8WvEBOcIrwSyaUQ
g3MPJSjoSGg7QjSnS6XTkxjfWHxcnAnnw8p+JCNiDyJ+JElPF1hp574+F59bhF9cZo+Eu48bV4+w
VYhZuFsg1vqPPVIbQxkclp2FXUMozBl9soa9v+rzdZBF2kZiI3jhCiT+0Wud4BsuZRa8P7gHgKAn
pUgY2m4c6mOww8uttNYY5nQOF2K3n/18Yvu+yZKpfS6SebQWc+UWBd4PeuFgaqHksK4nPMgW+gQJ
yJdOBqduyuDoLhMPzzBfC+HO+m1H3KMU7uOEUVeyqJJgurd4pVSu0ywkgFs9w/3F4eGb5fTddW7q
2s9+MDx4jx3WVNj7RNOAjZ6TYIGbNmpnpQamuSCG1bzU2zq8MxAEVEsVDOOrCZfyATOuox9Citvq
UkG5yHcdHZT50I+0rsjQnv7MQ4BHLoH1QbjmUhugLYkb93s+Ze5dZ4zNSh+0DAO/OtYsvzcSHCi1
KMY4t7fKaZu6+AUgjBn1FxuHnkeI4EG69MpMtVjkxu4vXvh4jIDrZjzoMm/CdFPhXNhikRvBAXUm
+0c82BBuktrN7PXcmdZ9qVX6H4HDPPDI6JpL/EVls6oxrCyXRUHqql8mSXRMmoyqYZlOlXFvxSV+
dZGlfs6zwvhpwHiBn9gltcRgnOTGbdkZdbFK4ynkARrY535peCkG51MpDrPl2RhBOfW32sJy6LpK
qtZctBgLPyKcnp9InoJaLDMJlbh0hn7X56T44eHa2I/YrQF7pWV2h9VWj6Y8iSzpB41M/mBGpZH9
UU1Js0JtisXloDrxkIJD5fgLBsXDpFcROu8YRuHjgBJb+E3Q6OZCCm16xVSYJtbXO8i544bFzSqD
ZYNJ6ckqr22sO4VWhDvZuMvYtDD0I70nucT7vDDMaWqdMPvSS6c55W6Mc4CNDeZinJNgC5Y3/fv7
CJgkqCSu5+xYp91tszIzpTV2uNPx2queUDyi6F90Zv2fxqERp8OLoS17chfvVZw3sZFjaJXgtv3H
AAtJof5JrDm/fkVnrj1HkPX/D3T883f3OGRWkOGEhsrWsFbh2NOJabb/uyFOdtw0sF1QAA9vHCXj
xWhB6+ycv1+Pce6sf/8YxyPm/WMgmYPEiG9BoD96xiGCxeUhTlbmPiEy8euxzh5X8Izxfoc+/alS
jkn4C/kOy62hJ2vHizdRot2FrjqAA17AVs8+FhU+d094tnQTPj5WOqWDYY16tjO1Cso6rlIe6hKS
xHaYuO0Lp76k6j33KSG4BefnlniMDvw4IBTU3MY0LdhVs+XsJlFpvtlbmGR5tX0h2eTcNEog8CO7
2KVSOVniUcaeC6Mvp+f8CycAP8Os0XSuNXWhcj47jtT5WuEduJ8S+7zUqJo5y0iVHtfBXPiRaJfZ
5KCSuUT6Ove25LuRjsjHu0VYwHZl+0c02Eg7WODokY97I+jbxzwbcDZgvxZrmWEZ/fV6PPcJvx/2
5J3VU2BoeFemezHo5p0XYPqtGmFdGOXcyjDZJkyThY/u++SGW41aU6jZdbaFaG5Quy9Kab55c3fh
fnZuDt8PczKH4AC4T0yYKLUFZodVTqfptbZ+6Agro3739cRdeqSTiZNjgT1qWUMt7ubqtSzHh07o
3b0HUeXClnHuFaEKgNkO6gwn8OQ7nnJSq3AyC3dmkP0f0s6sR07ca+OfCIl9uYXaqN47naQ7N2iy
YVaDbbDxp38f5pX+qaZRoZm5TUs5hdfjs/yeXW1Xh0J/v/4ta6v80oL9fu0VJc8rBGFLoGxZs0MF
24Cq4kjsewY9BWX35sYrdnWe5vouNK2jU24Zj7IKy6oUsJ7o7tBofkWvfEza5jYPu59QC7hVAA1v
OBOrY4jUI2R/UT75/+3nl7srmqTJqQxOvADZoKTo9yy/Xh/E1Y+6MLFYfEGJVyjA/QQpfDSbzi0r
2SN8v9gp0F3HttyWtSlD/H6uhHFRT7aMt4EiwSFYEYap4/bTo8Z7AZU9NDqL0uF7oCbrz9e/bm25
e3OX0ayR4iGd9H6JmGM5OMJEfC/q0XJcETGg7xDdyNyR6njd1NpAzit9Bg6g4GsZ6sr0HLWhujob
E/rGqYPW+ZrnHLocUR6XQ/+NderHdZPz3CxfVJcmFxuAGQHU2Tm6xjMbaTp9S6tg7/mvA39riwJx
vY3BXJs830GCOowQKnSXXzjRAUWGbVSkRh/tNLDxHXTNsr9ktEFc2bKz+Cxj7IlE90B2MnB8oJtA
Prtto8GHam4hQf/p+hiuG0NcCglWPPSWb2M9O7fSFjjjPXNX6++CgUpJRoiaqI3NvJZgRRoJzhNe
/HM6wHm/GAcunTBnUYYcvifJDq0TwU8yt+XgBaPRoAxspBpjCbHoe+RUVAFdg548iRLl3VBNx/Pv
djBqi2wMwNoiQo2l67iAoOPJMm+hizMmU5Q5oJeS1NJwj771tG/Jo0L/t0AtT9ANO/CKOagVwml/
45Dy/P31CVjboqgxRlAAHjnOucWN5A0+Au2dQ0DZM4qbsQvZw8R9/1gF9paI0+pc/zH1d5zk4lPH
MWeDJ2Sdlhk6lBr3ICfycyjMc2+GL//pq/6Whbsw5UL4YyBRPaU+4PyZdh+kbySWip7/uZm5Kg7v
GQB6PhQxDjnA1pLb4EByIAEDAC+A3qOs2vBb1+YItxAyJHCQUbi0OEYHrhykRHBsN+BggHmDFMk0
eT6gpu5WFePaHF2aWmx+rzUUtxzQsZ3Mye6pPX3yCn0c7fwJAq1b3uva/YraTOx+CAG6GMH3a9+o
Gi65LGfAdb9HC/KpQ6fz9RlauxbwssD/j/p6MG8W28tvoIQX9NheHQJB+kQVc37revLNAwBZfnCa
WqCTbtDjkFvfr1teS2CHEJWG0h9upcBdHm0MUKY6M0OZ2iECQkwBZtE8e4Z6yotsZ0ztQzF1kC8R
aM2eXrjb3RkhRK+F8cZMc+8jJ3X996wsoshE2hiSzBjqD3EEuyEStRyIrRY0PzitHYCr4R3oVLxe
t7MyqbOyF2qHowA1aUvHM+gI2GCVUaaDMw17v2/bs6G7rRfIyjp9Z2WxToExzvKIegUyh4UCKzqn
zyYJxL1dI1olFH+6/lEflxGSaJhDCHKjVuXDKZ1PtaeAp9XQw6x2Q3BjNgARONXRsl71ViHkx4lC
kRb2uQ39dZQqLgO1uiHNNKKs4mRVXWKX2QHptYSqrU6QlU/CaY+nsI2XMNqo5r9fHJFjhUpVm4Ia
B9KNeVNWYP1YvaVuQTwN0Cqnpi+ZMB+uD+PHy24ujP5jc/77hc0y1LLnvo1YVvWpGneO82D4xw4I
UuvEiq0KkrVxRIwf6XFcqx/rB7MMYoQ8hL8Ugt7Cox7nfxAX3N7YV2vfZM16toCzQYd5mUrwszp0
C4iTpMp5Jpzc2P03l0YgKN8jlwFR2OJwfQzX5u3S3rwzLsbQ7EtE+QPdpoqI35nZfbWq4lszuHfe
xD5BJ2Jj5a+O4sXnLZZJ5nCdTcotzm7v8WfBRnHsAtu99Zppq61sy9RidVjCHXBeT+QMVQzwUNGS
mk7oQDspTtTGm//jIYWavouvWng9YJYZrM1KEzXN7llpdweVhI1L++MJ9c7E0tvJQj2NoIfUqU2h
cuLWCeQbLR3tI6vc/acVsXR2UL0fSI9GM/oHEjUterLre38C/5P+8vstN3r1swCOQ0sSDims+ffL
r+mbRnoBq1PTKhOtfhhUJ0CRgKa0FRhcXegXluY5vFjoTs1tk1pjnwYmu/Vt8gg94aRm8ljk+ZHm
G6+eLWvz4ryw5jVtM4VgEqWtUUnATkpwmohfHsqutsFmp+QGCJ381/WZW13xF5+42Ms13t2WzfMi
lRT9f+xXQ8zEizbq91fX+oWRxQ42cd9XdtmD0Wxlag9ghP/MOsv9j1YWmxdKEZ3h6LZKx4ynTFiH
mocbHtXWhyw27RBa5cQnqdMpN+4dv0ln8b7/MiEga7xfBU3Zds5Q13gjyhDKP2DuGDKB47hxZ1yf
9w8+kt/pAFAwkFB6iI0leVdCcXC07b1wtjitq7fT/yYflRjvP8j3IY/UWpOfCstU4Jo77Q4yU86B
iG66ZVHEDmYWjHdTb07p9aG8vqHAgHxveZwASO2ZgyI49wflj01UJQ5SrEWOlhV3f93W1ngujgro
DGrwiuoidZRzM2ZNKhw/NXPvX60OpGDmN5hpLUs9gVrNStkWOuWBfypk+GRZ4vNQV8d/8zV/zCzm
rMsxar2Ap57jiGW8SKr8fvCzjY+Zd8v76BXuJxcN4x76PFFqtNhNNkXZN4DoYWoOQhY7Ydj6FwOM
q4j1WPtnjpqdU+706BXIcgPl9Qr1X/bG62yelyu/YXlHQsCr6CtIKKbIbbmxKMoyVlBw/TfD+b8P
XV6P5VR1xGlFnxKAJWxDncCx2U20+o9mFrMGQqLFvEEbJ7CDTdDc5YsvzRvcJht2VspJ3k3cMo4V
5AUHR9EjZxnafeID/XywoqEDMvslAD4QAuD7RuUPhWGMgNb5n6+P5vq2/jOai61WT6VPsxqtWbKn
iTeB4eb8ysyvfPwJvNvGMbm1POZtf3Enz0JZQH6E04nUHtQDjNjI1On656yawOKHsriNhq2/CbMX
JpyI2igQAf/bK31r54998Ja7PNh492xZWVyOdtuaWdvl0cnqufkZgJ72tpJMbji1q1PjIbQ5Z0ec
DxrpEnIbOSVVnnq22Cuw3fNPqSbWzp222hpWb5ULS4vv6aQ5FYbw3ROC605cKkgC+RkKW8VRkeG5
tKLbttqqMt2yuTiveq9E8SAUp081Ck4SyOCC09/qpBMeEu9QQu6Ujcgx3V1fH868bRdHFB7IMw8a
EVLE3xbXWK2hnmBVTnYqJzCAEkMC6HH0SlOHuEhlwY/QI+lBX7WdFlTJUBfHoWD8aOIUeKg4KmFi
FnQNdIJM494E8QHqkCgNZ0chRlPvSlPQz0Dd0VcT/Q33NPME2zlZJa1dDzLNrYkyol9Wqy1EL0fD
/h44hVlDeaYObr0phHNvgZrJE4IYchhLAWwE1Okal2xsxBWn/90gzOv7YpdM1WiA7maj+RzIPuZ+
l9rYd+MzqEyH68O9MsnAxoDehsdZgPjRvMQvDNFyaKilPANdjNUJECZIUrMpNuz8RbIImrfikRrT
23WbK5tzzhc5IZo3EJxYwvAyMDwRG59yvAM7+uLMenAJWluMrUKele2JvkmAHJBsxuZc9gLRoUKF
kB8Ep6gcoWphVRA/RLAPqDYRcBNii0F6/cNWvCLU+6LnHYX1eJIvIzwFJUVgEr89O55nUEBNuTp6
Ls2gRC1yfyvhvLZGLq0tzgSvVzRkdgH5CZoPJ+1T6+wSCGY0jWAxVo/8cv3r1u7Bd5+3OBDwZJKt
QvNNOhbZDQBPwBsDbq29p550tyaCc6MRPqBvYec2/j8uakY4+c/IuotnAo2grxaAxHlyuuAJ1I4H
AZ0TtBltuEcbE7hMn9p+ByWlOeNnqoamZgtBSjQwQLRRu9XGaK7OnjPXxMC5AKtoMZili3iFtEDK
IOzFNH4PLgTdgKABn/f6rNnz0CzPU++PoaXLp7ALQ8XYlLZ4xRlJNg6F/ShBpKF3IYcQzmtGUXaa
EDtgEiFkbmZ724mGz5bQ/c8aCgugVAYCigRBZkPN2nOGEYi0DAfTGZQ771nhLQDoZjS20KTmXD2i
a9LkGztrY7SWLqVAd1elQWVJK1F9dnX40Nh4JvrlN8OpN8JIf/9f1wZs4VfyLIAiOYQM06Jzv6NZ
ctf47idq4zUFPG0dih10g+6irH50Z5mvZtzKCK0dW5cTtrgAkSrJSSfBZ2Aoqj96ua5PEBiRO3Pm
9jW0OHKW8437ZnXhXyySxX0zQMRLdR1cdtrWd9XYfgLisN9hx21dbGtnP2hZ0CNGQzfqKxceptY5
AHxdNKWNMuKqdPboSjheX/Gr43dhYl5LF1caepxAy2WuThlEoUP1JDMAl2/s/DMv5Mawrd2el18z
/5QLU33gsCHsII9rOP13CXWyQ0Yb59xAPmRvdiy7rZUr91Zb/wsvGhn8P8O4OPuRQ7ZRiRiWYNdD
iEDz6Ctkx3bXx3H94yLn725BcEiXJ9QQGMHYWEEalSZw8n0e3fpWo06R0RnoOMoiaKGjXkEEqOK6
bnl1NeK4n8WJcHcv69A6jw6UoK/shKba24Jk36gZpgV3NxbK6qEyO5nI+kSoeVtstCKCGF+EBPzJ
CjMQN73EC94okNGI2m2sk78DFR/OlAtTi/0V5q5t9g0yc8Q3Mih+uWNuQBuRWF97jcsSgvPFN0ea
eR9L9AZ+gqC0pIlrdOFjUDGDJki6DaiXQ9cAwObVCMH1aYiYdYQKRHfWkw9K+lAN0zOQDTYK0Ttb
5wnCDXlzuD4zKzUdwAeB7DQ3a6HBe+m7SdcXbeBT71TiAey69L5rCYQUrZ0I8sMQQdA4h6dq06PZ
kL1GQ5flTRurY+0ImTsKAcd1sAiWBRzQVweXKa+HVPjIKMSqwzLck7wAdP76x65tgEtDy4ME6mm1
5mGdKhp99nr/BjyK+4q7e+V0d4PnvoiO//hvJhcHCsDtHuPKmMBZB5w09/wG1eE5u+tGB5ISRsFi
Z8jB1PJk8/W65Xk3L1coioHRtQjwArL3i82AchnTFjM9nVHxO+woOOKT0ABf5Y+TzaEEGQ0mCN94
kXG/hpDddetrQ31pfbE/PIo2fQW2UgpQ9tEyxVkN7NaInHMZ+ke3Cr4DcfF23eTaIXNpcnETuXh8
8Ahs9XSAfLibB7Gn3hgEDa5bmSfsw7CCvg+OGMqto+UZY0OgVjAgE9NS+SyemP7hl8NZ9NHTOIi3
Xm1Ry1Y2B1pCkclGaRE6iZcRU7StoH/AkkMaqp4kPioajyMim6frX7VuBSUeluWBtrMM4hToq+0N
D+5CZ0cSmobTrTP4G7742nMDSS/QHEDajkBYWBSrAPPbwIeA+EDTd4+jCu4s1Z0jNHjbaFRDHv9h
gFZmbfkvEJz56/r3rdwM70zb7+/1UFYMMaNMpRBfrV+ZWwmVWEVvQZgnLNR0nCxr2KoLW9kCaAMB
Fxv1m+B/LKtXZFRKFnA858DkHnadqMpkqnvIYfWDucvH6kddybk5D5GR6x+7NpkBGkVD1Iuidn45
zsAYNTwM4e9CD2cXQOV1gIL6dRNr44nwAiqqsAMcSGG9H88C92wRlsSAts9difKRrH/i0EPsq9fr
dlb2dADeCC4mNFDOvQDv7bgCmSPUVbDUiIYWPZo1bdkurxs6Je0UQdnhurmVkXtnbnFBOHWY0wlI
slM4QKfSC86AHmzcQSvnxzsTi5GzJ0u0XmkXZzK14FkPOwhqHBD4RcOb3Isx23j8bJmbF+mFQ9vJ
usxkBt95muwdldALETHxID9k762tl+nKjYNPi+aqIlQQe8u6pW6wlKrKtkYLSv63okd50D46awPG
Q0i/9s7Bq4i+IRJLs8YofLk+eWvvPGwzrBTIwAEjuQwP1YQ3tddDX5yYEBfTXht+KSk02l2CFEI7
Kh5rNFfGCn2KqBYjkExyCwl1XaDPN26/1WX755csAXNAE0CL06qddLSCB9cRd1EF9XGUH17/4i0z
iwMV9X7Emhh6cGkH9QLSNw9e1aValv9mW8CJQN00yhY+oIx0UdDaRQ48FaFzJpD2EFa3Ed9f/ZS5
thitxCgGXRYyToZSLR0ilRpa3U4WtKOHcpdRvbH7Vs5k/HyUM+KxBTvLNn7LF5PTthKI5/YeoPLY
QN/FxL040ucIQiwSyPR/PkVw8EFFAwjURBT8/f4rJJ3yhlHgH+0WWmwISvv60Gdbqci1uxWKZIiR
w4F2UEm18PYqAdGl3IuM1CRQT7Mr0e+tBirOwdiyR/RKA20JYrm7I0VLkScMqT6NwWj+uv61a6+J
dz9jPmAvjpvJDiWw+gjhTAKykqob+zfXrJtjJrTzuWsGtGVgEfwFaXM80KAUc+NQcBtKcGxiGm4S
kFZuKdxRCIb7oP+i9GRedBe/JpJla/j9LO8sah0HkRie0Drd7roI/tQEYe+NyV6dhUuDi/vDACPE
AJRan2olxiMTFDJAEorUZN9Cqxtd6paEQ2rwgiBa7dYOJOKgMYjQHLQCN27otYMfaHE/su2/PYHF
gjAH/CVgJVp3uwltPX6X01fPL5ufgHs+eWJKahe0+OvTv7aJL20uZl+0bTZ6gULr8FBAPy6HAkXT
vJkETYLXDa1OLBwblJeg8hn4o/cTa+PmJ1k7IE/n+2QECwCy2I4xob93qH0XXIC6DLa22OrH+XMb
E1weOOSLwzYYIAqvLGmkcqyc+zH3IdXrF8Onwgu2AIBbpuz3n2eJkA00RyI8K5QbDyEqLusB4pGh
KYytZTL/7MV7Bk+ZP5+1GEp0j/StF5H6PEDinUJ8DLs3xltYQHDCg1inMaKTfm9WZV+h00l5n7vM
r1At2YPAlhPnUy0dnqNBoOnORueE8jaCSEdzbEw7g57c5EBqC93DLwNkxb4IbtEfXhexEccA5feV
8Ly/mkgaR5Op4rlBJxVU8Rg68yENLp2ThwoYnBh6GH82IClBGi3zfZxermhTC4IsZdw7MvsFuQvg
LUSvvH3fBNWvofDRJUVFS2JVF7baBfgZoJWGLDrjmtHNTZspiQPIVXm/01FpP9aUTl8C4B2+W5Ig
42hwY/oMABrhMRXR+HWQQf1Xr4EjY7QKkZF0gtqKoQShvhGocchYeczoD36VNTyZUJxE4gBvjrfO
0Fbay1x9hyQbMo7QID6qIqp+2BmBoFVZ18KPM49vkT/X7rnLWV3sxGAk+SjdnJxRbWq6u5rpEKQ3
B7VZiRdO6raWiJ/F6IguU0NJix429ufqqsKVh5Jv8EE+0EEwiGBTQxM3rdzSkAdagayC5l3iOTGB
HF+Kdzzkc1rJnXvWttAyRC53GhMJUa0voXCMexcI7e/OWJpfyjYvwh14xsLbRW4z+YiD2ehx0qXK
stgXub6HmjV0S0Epmc5+wawTjQLjs5ZyegnHtn6MkC0WcTCZ5kEZAndQRuGdAXHPoHIZdpVCAp5l
3beupuSxnAIL+ndh37A4bEX2GFgi2OUcNKwkoAwBlNwsX1Dgo0Rioju43Dd5ZP0Qk2YPDon8N7st
TS8BAtVC2VFrG008UmH9IqPlPuejV/kQyvWrKZmFf4c9Y05fJB1w+LfaDaswbl3hPtTeYCKoaDWQ
holsJMdrDNLWIbpyQ6DjBs1cNjrhZv3f96cMlsHABoRMz0h7qFh6rN63YTSmDQDvdx6SnPcmbdjG
ylg52i6N/n2DXlzJmeNNuIDQrUl1j90qHhwD9EFbVOPGFbHyGEGDOvIRKLCdwfWLd1YBufdKQXg1
HSOogWak/jqW05e2x6oz3IPt5N/zfMjRobaFVl25m94ZXry4kG/sazsqpjQKu+a1G1qeeG4FOPfU
kU+VCz3l63ttbURtpPvRYYOIFHTG30/jJEY7zFuO8nJ05hxbBfCNAsQp1Yb8F7EoOJcgcYKNM6tf
L0wNbqtN3oLFWZEu7bPx0WvK4/WvmQ+mxXUEBYqZKYS4yUdqKvMltCNZA+WEEDgI36xp3Ef5l+tG
nJXjcXYH5xpE1BMgtvZ+zHpIUhgWrxGakYZ+BCZBkATypWUV1wSSRi7h5dOIV8gXSpln3RV9UTlP
wmRsfFamC18SyPXyd9YrZ9gxgSr13RjoSZ4mWfivuMskdB1VOOF6ynJ7n0+RnBLXHEGI6UQ2/VU5
eWc+jM0YdZ98SGDcITkwFPuI+s1vtFtEaV/Wrn1v2oq4AEdwhG1LPVgWgFgteW2gxZuBuafz7xWf
6q+lnQ81rmA/L7bO8TV//nKglg/ZIgtm39w109zLcKtXPbRjY2hrYxWPRl5rBNGEx6Biag/0wG0N
2lGe95CU7UD1vIcLakQ7kAnYxmtxbXPjfQ9cqAmhmQ/QW66mvKrLAREuiH25zlPVeIfBhgILRI+K
RxV4KHjZoHqsLUzXsiBqA4wMer8X50kTlkEbVnl1lqJnsVdV49NUOuL5+spcO5NRyWGhCRuj+iGb
KvCYx1FmtiknL9z+mSMdV/VQkKOJPYmNE3JFZMoB+PKPsfkkuziLQ882wAMovZRKqK7fZl7EQNmg
FYTMHEM22b5BHIf/6jyrOgLrJJ+G3DayPoZ+WHOyHaGbrw0pTHpSEFNRsbCZfrk+HGtnqQu+H7pJ
0AD4IcwoRg9VX4Gdo73e6Pa0buk+dx0+SznrvdVv4grWzlK80+dKH8RtP1DnKQ8CYLGBbpkkf/Pd
7pVR7Od8/Hn9s9bWEgKzPtjs6IRD2nwx8GB5ZaKA3E5XoSwTIjTuMTP8rWzo2scAW4FcKMgLcKgW
h1yBCnmz1RGgki2xE7itkOHmff1I0WG20bqwsmwResBVO6OTIaG13BwcUnqV5Rfngo6yB5uq42ff
4kQeVdm3LB6E73/NCrIl5LAykJGLtDIIrkB/fgCs+mUR6F5DmwSayg9RHUq8pwe5ccGuGkFjuYs6
MOh1LRNpBe+yMLKZkzqlcRoCdaQAqfzTBeFaOMbmMnKklD40uvZNhgdf2xZQrKf7OnD3VpZtnCwf
VwOQPaCZoJUJGZgPACShCwdFtMiOUVkceGMcLdodMrfZCLB9HCygI0DjhzYcErp4mr9f2nUDxtGU
DwyD5WtIlKvJZDuILAZb3uuqIYCIAOP07FmK672hsG6aqJu86txHjZ9mzLI/MdQ27a9PzMeFjc+5
sGK/t+KiFLSJSm6c7LA69ezeQfOqV93JBkWc3eG/2Vq8xCcI2xddieJjAOg6vKghSD8W9yhy/sED
+9toOLvr9j4ervO3zfnhWQjnA9/GZqUFoCkEHTMWQrc4+FwY9bm1PfIK5cbmx3Vj69P1x9hiIFtu
YyWEMoMxDTUP+8zDacMpWHFW3n/QYgABMG/yynFA2rcUq9FWkjloMqaZivyd25boB6+7bvqUQdKI
xH3nMAdz6TESC2FrhJJc6Do2XuhvxliwSN77tO9/1zw2F/esZsokpgpQjFdHSeY8OfILmIhAF+5m
Rs31cf7o2cIWWBQOQP0IUi1P4qrHftF4oqayGf23ykD8KJRD+4R/zvZobA+SYbRZSnPb/HLd8kef
7L3lxbsHXbWFbikYxqxq7xGivkeuBRlPi3xvGxbE3LWO0xTetNz8fd3w+rxffPPizAG70q3oVFEQ
F6LfXqO+ZwF/qP3pBpy3pCirO28MjwPtTmZXveloPDHAWK7/hpXT9XLY/UU5ayvaobR9EPk8q3wM
g/5QK/IMHMXLdTOru+jPly4PPcgtGq5XQ1e3AEoT8G0gPovEQlu9sXHubY2pv9ivhWsRX4IDBPUK
+WbzcYy55+40FIhd8yv8VoBMv+Y1SinL5snrjV0vt+7E5ZDOhxISv6gVAPkYhQ/z3y92jWz0xKBG
LtLWG9idkXXtHgk+7yHTQ326PqxbpuaT8sJUaYwAnYyyTC30RbhjtOcBBHSnaWORLC+Tv78IVMAI
qitw/pZYAkObJMwM9DM7dgLt4FxGexAYzj3wtSEtNgqsl6f738ZmVwyvW4BxloknVtSDGdRmjqvx
ltRhnA3f6qCLOW02fJc1Q/CW8ZwGIR2ggMXuA0qFwjui4Sk3p5PKICoqh2dd+EcrFxsn/No8XZha
wo1LYDGy1u1KgDzdhBmfQ6Bma6E3PmjVClw9zBHaVT7oCw+TjW8qW/OEy+KWoI0iAZ/gFZK7h3++
6gLUiYNM6ligVCw9GFN40J5BWbooBUe0aBLnKqxQRJv53ufrptZW3qWpxW52M1QyhW0RndAQno40
S6yGv4pqeOjK4mAPYuOtvLokLr5scRFrCIx7DoXSogzKxLMfCUqDW/6j4RvO5upM4S0OIhJA83AE
3+9bq+8Lr+zQBlLKQj9zzssbKF27O8F8srs+gst7dd5OIBH/z9T8yRdHBC0zAkmE3E1z8w7Nsjul
nz00S3Qe8jMIYNJwC1Jhz4N06TX8v0UIHszvKlzmi+VRj2bjCD83UsUL75c9KfErI6B17H1tDv2e
6km9ggytHnXtjZ8Cg1XurtI2VYeJ5S4w3K7VNIkJJv1LPURAMfaWlVt76VPXigs7az7pNhzR8TUZ
UxiX+Wgdy65rf1eERsjqdGwLl7K+Kv580GIRRr7SUMouydntCiNRBqJHORnETQQR8gR1N1v+tLU+
Z38MLpZhQVmJVokCyWjS6juVTSyAQqqJzqsh7yAUxnjmfjO56HGTVrru4wKCdoewQHgrBvnRPRgm
i8oTxAjHIO4URjVmhimQRJ9syuOGSlECAWS5b9fX2vKWX878/PeLtVYaRsu1oyBeXzg6xgO6P/U5
kNL/3ErooVdlLpj5KOURqqr1hzwzTl3tmnEVmt1+8IjeqD9a26KXVhb7Bh36AdoQrOwkQyd/ynox
JnkP4qmdsa3KzLVhQzwFunOmhwjd8iKKmAv4OcQvU2Thy4NSHGlKkKs2KBerVuYyJ3gmKLhYpoH7
AsJ+CO226RSKQxi1dyIKDtdnZm3dhgiwg70NqUUEOd/PP5TsKq5DUpw1yszvnRZaRjGNjMA+zDI2
P5Hm7m7tqK7vJt0DCn/d+OqEXRiff9zF4pMFSoo1hDvACJ372H94+sisLd2itaPg8gsXPkOe2YMu
+g5xvSbwj7oei5Pp0B9Nkzm7krr01/VvWp8zpEhAEwMleSkmSaRE4TeCA6kUU8xrfma93HC31m7Y
GZFkIoIzF3suvmhgIMhnUxmdJOv6eCD2l8JkX41CPdGBncb2n9ZLzWfEhb1lYN71iWFShL4Azidx
o8xY+t9HVN1dH7jVxYBMjAX/AOSupaKjLccgcAddp6MYvxQqeGsB6Ue9vrlhZ3WCLuzMf79cdLWD
XLsEc36s+REUmSIO/Ob1+rd8KM6ZhwxfMetYIwiGypj3RiJLWO6UR+RctYDw23XJ4w7khn0N/uBZ
qhFK3cwYv3WmkndMUz/JcHtsrMS1AZ3zWvCXUeqMttL3vwFoN2gImGOdoos0QcImAWoOLuy/GE8U
nbnotoEJkCnmn3ExnqQQhsEYkoB4MX0VpQJgmn+9PpwrW/idicXB7leeC9BnG538PmwgsZjnt7qp
szsFFsaL7TT/FOmB2UM1wSxliplDCc7iUOy1FlKzAH1mJbmPIuM+p/pJoiJmYynOq2Dhdr2zszj/
eF1SMoYhQ5mPTxIpox/geH4PJEHxvS3PKHk5Znn7Ek72hjO7coLM2UikPVGpjufUwt/DRKqOgDR+
ivRNHeg4h5yVcZqCcy42zqqV3QY8HhJZsxQxihIXltBM4InGAGio7cN7XyrU39XH66tj5QqDCejr
WeiMRnfpYrbo6Bl9Z3CZFg5qitizEiwG6oo0eeyTW6+rNq5MhLbW5u3C4mLeKruu88xS5VkWRJIj
7wTnCRcE2iqcDGfPJQHZG2PudXFthUzveisLi3PONXsZO8bNo+ry8b4h2mmSsuj5r6kTXRfrOgLQ
PKjx61vUFf8g0zDsZCZrIxnRWPpi5AS04mEy4U8S1BrsmFMpcqBNG4aJXyg0jxsZhdpLwf2KIP/b
Ni90Gos+9r1WiJhZEJTqeWmLuPOFkDHA072XEDCFKujBeBmg9wFC0LveRfEU8T32ZhjCIrEO/UIe
p3aChH3HUGQZu00vaTxFE+uTtgsoOnmdNkgoZE3eis6b8AhredPGrDEoSVwa0jxxao+hDShDPKIp
++FHbuFVFbsGqsHu+7ylCOEHuXs3oo8pTFpkGKBmEHXgQ3MeePyxlU1Z7fquk16MAlRh3ai2L1Bv
MdSQnSzRIBeHAZ4uMUd+67HMdRAerXJuP6R0FsAczdH54QDAkCVU1OjZGRvHeeJkqnOo+dDgKzPa
AmVchJUv878eUTPjWUlLqPUZdTeVF/e2rV740JTfSFlqK3H7rh6SPrLIt96DejzGJitQfp67VTb7
0mawMxq/bucSL/+t9Qw8Ublk7U8N5PcdbhDId0DO6GaEFuaZ9KH/UvRoIN/V3ArvVW8MnwvWKi9u
Cg+kCtX6qJGjeagDRBpDVBQwaxQq9us6PLlR5tVJIA3rr3ZAQ+k+p8Iv9lU0Wa9eJnG8BP4YVkcF
lFWs0Wd6g3h93yc9prTa0bzvzvDdOwuJdWL+osbAv/iMAeHmSwrthc7OPD8OmzJ68gHnLc9hBZoM
JHPYRE6jbbVV0nFt4f3CeRd72snruK/cvD4qXqJFCtHy+jU0R/0gvGD4ZiOf8uxadXkjYPpWOy77
VUFc7QH1vDSPUUM04sqC/ucNYWYwonSaQthHRE55i8yb/zhEXMldEBAXisKyFjd2pKciMaAn85hP
XvsWBbm6Y2hjKrBSXf5Z4zgPEpUBerLPFDfbA/c7r46tmjVlbLLe/8sAE+TGtHXWxq5lcDcmZZjl
YJNXDtquQnQitoiufBk63cpEiEbqHYNcBFBLZj+9irIqzOeM2ND7Zdzz0zpqJTtJhOZ+9AzKPHEv
B/ab201b7UpSte0N7aks43bE2o7VVAY/CwgePhe1addHD5VKVZKDZFwllpHlNDEBMcADOuos6xSi
d9He1VZr/VR1pj/XfYRqrimowKXr7DL8bZGqIbdQaiHfp6AgL1KxABVXHa6CJCp6+61rMpw3XdC7
j8GIUpBnp4xIACHWzvL3aEtGDUnHWNDEWZSDc3v9wF69zi+Oz6VzJLxcYaqA881ZnA8PqkY3j/jk
gR9y3dDqzYCghj0/b3ALLS4f+n+cncdy3MgSRb8IEfBmC6AN6ERSImU2CEkjwXuPr38Hs3hqgohG
jDZjYkx2FcpkZV4z1BKj1ZWzKRb3NNwfMp0bwqhtOf6GhfGzkmQ7d9HmzXARUX6bDEk4fRZNUOMl
kueP5hhDgfyrfAucAj7FMPXeFVtb9KT0WStnL5CTA1sf4uxeNWMrPSAxsXAeQCkVB4e3oxjwlEnz
0KS5RQokfquCj8P0WOnPcbiTom59IAgEcBUWPZd35U/LjExD4nXucVgLByWRHtTafKFG9aAlQops
dtMeU8vY83DfyIwlUp+l5I8n67spTH0BsFDh41DccAf2/qFNvYEj7PrqkzbCLDqzxiIfgxLxuuiq
jPPIr8CLR+CCpiYWCFVzyLM2Ku6aSUoAXSn9LN6UU4VBspyVlEb8pvf9c09uBpZZz7v6VOXohzl9
pEkNGFCZywsuQyk/7fzWZSusUtE3v3W1cFUtKyP8Y7VzHzyHYnwQ5cmZ6peshiPNlYwmNi14VxxC
W+n3fBg3VgFS9sB3l1LKwvJ7u9wg03Zj2zWdl8p3YkKKWFSQlHt7HJ6R9FSnPZ7MO/IW+f2bgKv8
bUTFvh04eD1dLmhXFCROx2xAY6cN+tbhVA6cUe/ru0hV1aMlpcYhMKbqNJJiPV+f960lcjn01VGo
gZEBzUL5TfZxUkrMhtu59K3RKQRL3VuQ14MZa7nMJhHUCkXkEf2+n41YnQarO0mhdrg+pI3Tnckl
25f4nNTKV89OcPcBtu2qcZbzx0n4mOvKYVQCJxt2cEDbcVBKAiizHISrw11F3pErN0cRu3xCQs1u
pw4c/KEpPl8fz8aRTjVCW5rcID/Qe3i7OuOmRFUMk3svbwrzZEUKN7xlNfpeG3Tr6yDoY8D05k/w
Ct/G6cVgGHPLnL1REFO7EXlRGMFZwNTi+ng2V7+M5DsKIDRP39UmIOWHTT3M49k0HtLyq5l1jvZw
+mmUsl2juZ3o2Gxle0GXpvT6fOErYSwDVRhv0mX0F1WCQo3yuOlTvGUCX8O6UZt722r7+wY+87Ge
9Ns0lJovoSWXZ6kWyMxqGGY7K5OK6c6vWNbUxa+oKmNomsq3zn0izNZZmQPFOoD5nZ3O6EenEgfy
4g7lCXeigfnTF4z0S9cVs2tqUXFjRoLkTHkX/hZwQkEA0xDv4moG6mZasSukxfyrC3PFraK6PIVh
BOJfCUZMQ0FLf9NHPcmp/XfRLbAA+YwuY+L6UpWR/Olm52Ci1r5oXdTeCEbkH/s+lo9zHkxPJrC6
D+CO5F96MYdnGAsdsHk9chS/SFDS6oNfWKXVrimDhuNYQ/QEuuxXrDYBS9K0PadBIuT2kPjGSYUB
9kOhZ3Ov5wppf5MOOImwWOw6KZqfE/imW1+XgrNV5GVqYwmAUIYlIn2DPnBA+TmX7hQh6N14ziMc
T5TPsTSZd1YDmFMratMZzZ78fQF72q1QW3ZudAPP1FxT7/D6rU8mPc7aDfH7PiZ9Pd1njTLwt5Nx
Qo9G5w0hiM91jCOArYQJT1ix6MUvkNpkd6ojSNlhWyTgAARg9nWDT1tfGOOdnybGhyhVBR6xtZSf
E1Uvb5p+No/A3Ejh1VlP7kKRO6yJ6/aZZ1d6Vw6JBBOjiNyODP+hSyWZl1w71PfJGMRuZ+Vk7L70
TevV9sDOfFIjNT9R7Oroo9fBR58WjzcGYBXEeRI+cTUUp8JIQt82EnU+TIGeOllr5Jmdjj0/fAja
4m7ShYxdHX0P/UQ/Zf4Yn5QQH86SY/lgVLrqJEI9HxK4Hd7k67x7fBxK2kEWYIvGLc6YsfIQQOd5
rXwIpdHUti+Nj3W3kIq/5kBtee1EYZYcpSGflAOGOIXhtrxRQf+A34AXkI/HFgnSwyz4B+RgYIQr
pFi6NdfDo+g39Qe5H6dnRRR63Q5aM7rrtDK7T/SqoiGg/ttB0/qpdws/H77omR9/MdBi+i73Qvrd
D5vUC3Pd/K1GkOnu4fJbnlxV+qskRFRhdD3meEkTYQqcqoz10TH6IX8w2oRKRM6T42zpfeb64NXD
s24V6YciNUzBqTot/a7NnXhMp7G4p6PTzKfYoCYNDZk01SbDCxUn1Eb1QVem0HopxqS4p6ulIcgr
LFqLOyfoVsIi61B6gT5pLJfV1VOrAR4vC3Z+lMhbTqVpBf9Ec5N8gVCcFa5cdYrvBE0hfK5lHpQn
eDdCR3FjDqIDPMkIIQhEPGBkieI/STbQoeqz4GcjgyNyIg6OV1ZX+vX6j97+zfSrqAWblrK+lqUI
EnosdPFNO1X0QoIWuhnOnqOblr6MhkkZaP80XZnYjUzd5XrsrXI4QpF/gi/n8sW5249FroqJoHvD
4JPXxYFoqzV70S7CtDwpvlm4Ubt4jqV1fNdXUuVK/q422+bhj+s9pGUszrlk3/4IIzaMJJ11xUtV
ajwY/xQhG070xXznEbjxfGK0fwKtc2m5QcRYDUWvqRErOxSmVd+KaDULj6LYS8GNPxvc7m0kJjvf
eDOFYGAGfUFdR8Xi7QhlrSjFVFUFj9axfDtpRXbTzdRjGimWdh43O6Gs5b6/+KKBVCRKG4Sz56O4
P31SfDkM7+Mx0360mDLv9EGX3/0ueUDSlSaAJoJYXj0QahkF21DN0Rkdhbg5h3Fl+h9QHpTpVdb0
8WJwEZxytpjLGNQmLdQlm7rhqO2UzTf30MXvWL0blMJQY6OijZ1rovChtIzsODSSdJBaOXgMM0xg
Fsq7h1CLfLy+gzbX7rJtVVKnxYLp7XRDEyClnjLTW97LB8gT4rOohf8VWr+8i0gMaTfTuoTpsprn
IPYBSZg1hu4SNpG+LWSVoy5+g79SP9xLxpZdsP6ol8HWk4kiTVVOgunFXZA45thah2jIAFFOiuKC
XutP02DkdmWKPuW2HB1D0JVqVxzMzIh2kAP/OkC/+zH0bMGtIwqA39Lb+U1JrbIkU7Kbcsy+w8wg
vYOAC6G41Ur+2pdA9N62uVK2Timwn210kYLg1gjC+CEe0uxHFqfyy0ii0xzTuUsq1qKB3ZegBJbi
TINgabYyopNoi1aTfew1tXkMimQQ3WqajO9ZhXpOjaPKuZqkKDzIdVZ/QixY7w9JIDU/JYqyT2jP
mn/xhlIX0AptZB1vr9XbRqutQpnEJvGMqXW0+Zj2r0mo2nLh/fflexlndf7PY5WIUrioMWUyWZdy
CNJq50CS1K0H4WWQ1R5poMWm+tDRc52s6laKlCpwURucvkXhlJCuC1r4GAjNpLll0KHDUed0V+py
yJ7T1Go8HzuHJw2P89SZshRR08wSeYxxgj9Vk6bdmbM4fG8i+N22KORiSYFfNB/TLOWxLpnGXUu1
6tUs4qh0o6SH05eJDdBvITE/TVHXPmNb2yO0O01eWmapalfqVKJXEyb9r8FPi2dzNq0bX4jTYy+W
Cs4iWLn1/Fuh9Jo1AZWjRpiTH5yF2W9JzPJbuczAdoJUKw2Hpnx77iz+DzaO9uIt/GYU8yfRmABl
jej0a5PVHmla6JWr9UbVH9JAGThPO6k0nYgWsuRmlYZOqKCaVY5mRzYCH6+TwKKM38W3Be7p0SHr
y5DnDDf9lyYQetVGSUX7UpiKcJJFzAFcjO4R2zABQbwG5jRFttKW1V1Ex2fk3+UKtHm0Cx8BiCMN
VDS1+NGsfao9dZKIEQX3qfrRZh14hiawnrNczn9ZdWT+GupGVZ0gqi0nQNJIOlhTYAouMl515vRS
V/SO5AvTA8IAyoeAwuV9XZs9kkdpu9C2hUrLzzV7Ez28xO9NR5nnDKH13tTpjCULJxvZ4xa7AcXE
R31M/KjhRpkG8zQXRfBBggEGoNzymZk0l5TSpjpW/h6Gdvjek44+jbEa3lp6oj+1Qep/igH3f0Oc
xDplXe+rjgn5n8cGrh2hnaeS+Muc+ro+5IPf/WONgf+1My313hdn8a4WpcIz6kySjmo5F9NtVArD
Sx0MrDQz9fUbWHKWjs07hgJhplOgr8YqDY8coZN2EMFMw4AZVTrVkt8pEDprSSjoEBVhYOdB3X/s
5z7Pd3b3Vi5AHqxyZVAeAVrx9vAscPyx2iJHXxYT8imY6CsMboYBwPVDZCutugizpnPzlAXOIOJl
pId6cwwKMfpeQio8wns33ETMKluJRWlHSG5nbP8WUy7ynKbNZ2HOgGuX5b3WBk4nvCZBu3O7y1t3
4eXQVhljhFZqW0qV782oIn+sfSmg+jN12suo+DyO/FEY0TgZtEB25zHgugQrUASu1WsZR0wgmT+Y
+vkTFhPBb9UM/HuY4cKHLiql3vGrXkwPGJUm0zHItKI3bS0sxVe/DpJDIQlqunOz703Z+lKR0rCb
eUd6HTUycZJcKFp2VI07YbaXg4LxnoTtEs+xt6subEWzzeqx8oKxdAfxe2ud8H922xBBEH2Pc7EZ
DHEfOG0gz9+JyiLNNgqVKAjnetZml8MzPhSx2r4qUVe6hhLANVKq/+pXuqRjADR4sC2I43eMQ85P
3wwEXQBWn8nnikLMIZYq2dXRh3Gv762t/FLTeTRAflg0bVeZn1iSAAhIb3kQdu6quTx1w3y6HmJz
WVyEWOV7Q9+hpC91bN9+TB+7QiucURWGk2p1yc7S2BwNEG2FDwUIa53Nhe1gTGQ2kddG/VHO1Sea
gDsZ49ZTAMDT0tyByWSuJ4zvnqqzSNs+riShsyutijxcs39kYYEUMEDx4xxm4bkYOvnn9XncXIrI
1yK+BSz0HSi0l5tYxF7W9+JIMQ7jENVOpmbtQ05F0+kCUNZTJv5XV55lKfJ+Z4ks3gTvBF5Ha6Jd
PlXmeej63J6iMnfMiIaxFcnVzlLcWicsdlERF3LqOw9YUSVX7AJEvqN0CFN30Obme97XiWL7Yl/v
iStvliZAyS3MbwuZ6jWYsoD3M3eg+W/8sopnNxrFGVJxyRXsdPEQNm7G0xNtM6RsAk9A3POu9Sny
HKo4S3eoDFsjt5BAQFiDx/u7E01Xx6rM+hl6IDXJxyqX50dAnQgEYabzF1c2mwOi8fKcfcczHjNL
qgbKdJ6iNs0tfqnpDX3lxqmyqfxyfb1upOUKfIaFB2xgLL8uPIH7B8c8ZonXwGEY2mMUjM95HNpa
LOycMBt78k2k5Vi4uKuNWmvCOMEODre5JyBRZ9XH2d2gvG/Lfewa6fBtUIzz9eFtnDVvgi4f9SKo
0puj1Ae8SEXMYT60Zuu/+jn8v+tRNjb9myjLJF9ECf1BSBptNs5p+FL0PwzZcmAyuHU/uYPx6Xqs
vQ+2/JaLWKLhh1kUyibtkcSJUgMNjpFneGP7kfXfUzpqcaoO/2lpDa0LqboYQRbO+wBeWhk6CaJY
tuz75YHzRXTzcv6e4/y581Dc2GVvYq5yrTScS70xOv0M9vxhQqq6DudjI+5x4jYXI1IBSIzTWH8H
0kYgupSaoRy9DNGWjzNOxBV1Gy38KrVxX50EXlEfug7sm2PqXR4drn/DzfXyJ/oast211AELH6Jc
L/ufRyg5NrVfR86Njzhz3KMAs1MZ21wzisQ5CgOQItUq5+uUuuJ2wJ54tqxPeQ/1NQheWDd3muHv
7PLN76eoZGILesNYFzlL9MNHI2gUL/ONQy7KGCYITmnsgZQ2v9+fMOsCp5HMdY9BcOHN0UuQ/dBb
wI3jp964Rb7N4UW7sxM2j5GLcKtstpaGIa2ifPRoTLa0CZX2gClPuTN3m8sCKUMa5hKt+TXbwyyr
CPQkhBIl0U4Sb/A4exmAwc8j3J/m+/U1uDkkvDqQBQHaoa/r7UXko9BrUS2l0nGWYwuMnPXP9RBb
DycEgBFXWrJkXp6rdRc0pPqjYKEoKA1F5tYRMBZ7ipPyH11Oss+UTeeapqRavvRTR8dDUAHkI4EW
meY9hN8OOFzZmOOdgRdCcAirqQBXF0uZ/5iA31dtaiUNLXEMb0Yb8Wwt4yEjCbqdlLmq2T514B/X
R7T5hbB7l9FxpQyyhp6HM6pHoQiALMjT/DDibHWc8lb5Mond+Og3yH0iGZft3C6bW+oi6LIXLk58
tR/oZApR58XFqN1JJDxPSlOa9VlXujLceVFvbqyLYKtqgdKTLBRoD3kRRgJOn1sAdPVOaW9wCmld
I5akU5VmZFyoa+6E3jyl/oQ2V02LAnxCnsUAsgrjGMWpPUo3mnRq6/+qWE62zKr8/0dcX2t1GHZG
FoMPx35kSJYexbcuFctXGv/dx6oVdnbB5ueDCUQmh/rhu7eIOc1WY0aW6aVZqx1SWA2Hrsz0JzAL
+t9cnhehViulA66Anr2fUjD+pTKDErqYWqrvrMfNJXIRZbVEYqFJUmkE0S9QB+n1f0IqiZJJv7j7
jnOMPSg7XO/Nk4pXPa8O3gHvEDH1qKUZMvOBN6dDe7eAZV2xyrOdO3nzM+FFQBVh0d1ZE2WSIRBz
Af2Tc6QIt10NdACA/H0byZ+uHyHL7Kx6GagqkVZBhYBMtRbpEzQ9SYGcJDeGGVRUTdXqqRMyzVUF
3AotcRTvBrmtD8YU9l6Nsd1/f1q8Cb9KVVFNbefSbBPYyyNLUDLtbJahl8p7a3FrN1+OczlKL06t
AOWauKoNemJTAtzcqjQYCVnp8xyvM8t4zYs4Nt3rc7u1Mi9jrtZ/FRnSFGnYWkKbBT89WS9Krh56
xXxUxNIx4ukrFdydS3trdQKowwWE1AoT4GVdXYxz7pQpVpGh89B9tZVKPYVSurMBtqfyT4jVN1Ph
FJhQjhsPvbJHUB6OkhmelGANHhY7u2B7NAh3gwJDl2xdLO7KqNWzNEVGKZJ70Y5bsf6qCVN1vP6h
tjabhNLwoiPPHlhvgoKyuSxnIyYcpnhPF+inoQ6PZtr/vB5m67q+DLOauCaFbpyEvY9avV6dA0v8
FRnqq+ZrN7hXDo7Sys3OwDZX4MXAVqseko3uw2kVvKhNIzrPWu7V8Zjgd1/Njh4G8++AJAfMmVH8
xe0pSYplGgBfUBVZ5VrlMLZJk0AV1vypPemz2btJLAufizo/aJOovlyf2s2FchFu+ecXy543CmrP
RlV5UonkbWbd0i/debVsz+WfEa12lpgMuOKpVLU0VnzlooNY1zqou89RqLnmzsLfPJYXaAZCiDxd
1i18Nch6amsZoKEG9j+wQDGWbvzwZVYtO6if4sayQeLt3Nfb6/NP0NX6rFRoUGVqdmffb19USH8q
1ClDQFAgT32IOog3lE6nBPpfPGdg+/9/sKtV2llyXNJrVTwr7Y+FlD+JwbTDLNze4X9CrI7iPI30
WEktdEb0yXKZ2vpQLlVCpZL3nOS3kPz0GNCYA+uFiOs6oeORM6jpGCVej9vtczrkAtJWsA2LCKj2
wBQ7bdMqjjXTC9aaE+191RFAPZ8TfWwO49g2DoAgAbpRgUrY9X2yuYgXei88Y7iq62dWNCdhJqXU
1Y0gPym5+KVW4md9qh+iWPDouZ+UqlTd6zH/3evvcoyLoPLbzQn0JDbEIOcUV/IE53nVqBU7KuR+
dqUB+Uauwsi/qXqpOmp+NUuu0QXjx7GnIPnBDDFnsJNEKj5lSaSnx2ZOKtTQaC7Obii1iN0lmpbI
XtEUvvm58KtMeTF9XfkGLiOQUfMQsYZv4qJMSztIrA697STJ5NMA/MkthMT6mORJJp3VCQmk21hV
0fz2e30xCtaq5HPVokQBmw4S4FNdAh13UY8szcNYanD6OAETJLX13Ci/zzJq6cdGaOp/1DCSDUcZ
kKzzIlFLyUuVsbov5lnqj1WSt4FrqjOJwQCf11iMXpCJtDvB9/mTKpUKYugxYtx7FOLNXYCwBrVV
RaPatDrCYBrKs9pLJCTyYwOAVNDcpN3TYt5cYgqmfcjBWpBmVkGmeijarqwtDKWHIDgXsWj8ikpU
0m0hQqH4OAWz/xWEpv9VEiuMvXcWG2vp3Vq7iL46w2ID+nctRbo3hUHyLJHteYqkCBBnwRpcD7XV
DeC//TPS1bkFZ0hGbhd36Tm29A9yKXUOCPz6yZem2Yl7C9l4WqupI+Yod5mB8qtIx2rnRyzjuTbe
1cGmZuVUxDhfe1Lsd1Rooi9lAXcXF0srpiRxfcSbt6xiQvaimIZ216ruFCWSCsU3olkLRLBRu9/z
HP8FY43SIKKjqAvRuFrzewAvTXU9UErrY+FxFjF/V5Tz9WFsrtCLEKs5M+o01PRCVs9jmPG0174Z
ofYgWc09yJqjPgl3mjTvWWhvTh2Mc6hk2iJFu5o6aZ7hly4qp7VRuIJY3dVB9eX6sDZ3N7c+mb+M
Yuva5UruU3pNQRt7aZw/WNP8nLezCetW3ek8baYJtLCABcNIewd/k3mZVq2KUViSyjDMCw3HOtMa
3Uwaqhv4tLENCSH8m30NltGQAIJTOV7NX4GhgRAmonpuZtVF0eS1qsaz0fov1+dwe2x/wqyuKvwF
g7DoK+XcjB8i3DMS5bYov/UqeY+V7+ymze+F05OKLzeeCuvq3TT5WdmqYXxTc/KfDPTjzvkQ9TdN
oqs7z+zN1XcRarXiC4O3aKlWgReO+SkooZMH5eH6zG2HsBa8qcUDdP2Bgrwqkrln9ZmC9KEP0nPi
7zVjtj4ObDG2EKeu+E7CV2sVXAoiyKy6+LU2AhuKpFsan4YqP0z96/XhbJ2rMKsQwEMuYtH4fpuz
mHmPV4I/1l5iglyTueTb56x7HJToLxY2IGzqtyKYStD2bwMpsTKRhMJMQ/vhM2RdhxP2FFbVDnhz
6/NchFl3KOoaxnasKokXq7Ak0dOthvYvnnxwc7FxRoQK9Y5lvV+8wXih6wYvJIQdpcY4VmI/Brak
mg34/M6YeevKf4Erx/DoT8TVZR/4mWn2tSpQ5pYnuy3k8RB3uu80WeIfr6+Hrc1Kv2oxrgTTIK+1
tiHKp/Dr6VmN4mjL0U8wuU7rxzubaEsZbuEn/j/M8hkv5rAyGqGcO1WD8VW7TVedZTE6DGJuyyN8
JaNxNetDVgi3aCncpnN0K8lYCwXPXVW4LSzgIEQSNXYT+eUvRr/oz+sospHVrRapHFV+Euh0Z/ze
T91AmME6i7Hu+jLg5euhNjfen1BrKU0zC+bcwCLJk5S0gFVs3sW5sTDOvmrhHgZgc1NAJWdcy0Zf
I5r7arD0XEQOsomy27GsoXft6XRvh0DY3ERU/73ladbIQjsGiuTFi8UwpZBy17lmK51Bal5BTQlx
OQyC3q6ZVvWhzUmhec4YwTjpijNkI+xrW2v95x51GWewhtP1r7RVn7iMubonJ1wmlE7T0xtE2ehZ
iJhZxrhyOf4kd3AqOt81ivhGjlCyTqpkb99vrhGT/BBNPYa8LnJiSjRMmBmJnj7EP0Jh/JVP6D2B
yNcPcWGKf3F5ci6jHg93WBHX7eqqFyx6f0N4gyuUiEUKGhg20of6HhBt83rDpQ5HRlGH1Ls6P4Wm
LfsMlIM3zPfahICjMtmyBc9cf5D6fucD7gVbHZ1Zn1pJ2iaVF3anbJFX79KXTETVPW8PwrxXWdra
BeAoUMhayEaQet8u0VBQIxFZk/mcxfPU2Ooc+IUTKmW054W3GUgWwfsTDKqC8jZQnxVlgvdZ5gGd
Rxqzyc+9Xu4QjPZiLP/84ozG3g9ed1xEN6WQdSbqUTH6pnjDFTsn4b8La/22o7f7/8GsZm0I4QxU
uqV6Rf88hB+Kwado9BnLtKPY9aekWwDmghMVnevX+kFSipuiN3Yu9S0COIwPygXIiIt0u9YzWmkN
FieN7ykoOj2FeYGfq5E2bgHY8F4W0vxWD1L1qYjnDIUnHIisWZhcDYioe/3I2Zx2BXFqEkAymfXD
MAyA9aeVKHtRIR2LIn7IrXmnSrh1kqJFQG/PlHECX8P75rnwS7GMwhujDY9tpkWeXhTCYRp5SUNV
LWxDC8fbjprPzti2diMZE9YugGoXcby3S6oI4k4cVcB8WSXcBJMI9rqdbT1Cv1e3DvEsf74+l1sH
KFpuIq1FGrxUqd7G6+p0muVEzbwG/d0bQ+cZgjKRrt8McS8g9Fbn8bCzmpfFul7MlyFXuwZ9Er1R
ud09navc79s7TRluctTR/iKfvoyz2jT48VDASEAQms3dMJQORkM21qrn6xO4+cEuJnB1fIZjBlNa
VmbPwrgwVoDf3A/QSzrzhxz9TQrBG1FTFP6ovlOGwZilMzuj6jzECO5Ds3wyBeH79eFsLfzLEKvr
PBrxY8VjCQEfGKAOLzzfzueiPVaCIN2Fef+t0xdmvj8FOwt/a1NfBl4txFYf/EAooGEFgqS8Mq3J
eIRvJUQ7zZu9OKvVFylyhTl7SvpuaIPbTqp4DNVGPV6fxnfmBAuWQyXP41BGCQGC4Nt9pYZzb7Sq
3ntCOPmnHvGEXzyDjNqpxnGyMOcKObcrwBmO3GK1e+hNP7EeFSWUaicUBkO157kpwp0EZvdnrT5v
XkDHSZU8uwFsZ2LwW/u0I8BAGbpttCkVyo6sJrYRKWxeTIQrdEDbSF4BOdBjzW7wnM/sWRu6nULS
VhIJaJt8Z1ETxg3q7WzNZiSW4TQENwOvKbRYQuUBnG9wGMVcfBpLFKsQiDOO4hBA14GKtCcltHkK
LjzhRRxLeodDjP2Uun4DkiMd42M04d6VflcjdrG0p9y/eVzwPqQkjuHVe3SbqhQ1QkzCWdAnG29C
Zwpf8KA+NAh+9c1Of37rpKVVLuGeSYqMj+bbaR1mCUulFg0afBaVs2IMYoKOYq++tCqFoJ1jfTM/
uIi2fq9ZbdnUlhhHN6kadJ7F9XmGlxgdJRm5rCoux4Mept25U6IXX8p/hIa2QEvTYWfrbW1wDZjA
AplBf2eNl6n80EryWeOdVc80fHgiZLMTjrr64/oW35zcizirgx/rRTONMmE+I01T/u77wfjS92b1
RanBh10PtdlfwNQZURu4IzhJrT5kmkRRY/J8hCoXfAmrr/Ns3GVzf1KU9rETXhqk3PIosC1hrwwh
b90Hi0EHXBU4TNo6HxkDqKfm0ArnIud8OCh60lmHKZKzH61UjhHtt7wZXD/Ueu1ZUZIiOWO8ZZa3
tZ4on9QBiUOrLtRvlsACPVqGNQpuia5+aguIRkinMUNBwsnKYHwqa6P5GJSjFZLmTFZ3jn06NzfU
S2XdnuWFIj2oo/p1UBtlPEhxkNx3tdEbh+tzvXUU6BwDuE0Bh4fk8HbPSGPtVzIVei80g1tJyg/B
qP80FIR8U22nErd16l2GWub+4vkQo/Av1B1eIZZYuaM0nBqx/RqK+l2mph/QTr0TAqtz42D0rg9x
a+Vexl2tJiWNtAxCTuVFQts6FvqZVphAXdXRtLweaWcy5RVyMjPKPLUGFGQg0tDpNMfmJTHEnz4C
OOeSbvDperitra9zrMK309SlCvJ2QoWwpDEbT9nNCJSyd/AFR62yF+Pk8/U4mxN4EWe19ZOyASZj
dOpZM4ezBC3aaOsTUgA7w9mcvYswq6Xoc7AXIYTg8xCEEpIKCSVvGzRnX34KwzEOT1izxHul9b05
XC3KVgtDWcSax2sNs3bwkP3UmLulvc0geBVSBsOpHofUtx/KKCkRDGLon6ewCDq3RKUpPU19Vik7
u3mZovVbgxSMRUEpFWL3agrxbFaUrk+Nc269aMFXxT8O/s++QJFpD9uw9bFg9S3QNHVRol9tKj9X
/MEoqN7LXXwKmtesz71AedT6p+trbysOnTYq60s/Aorn26mrarquWqiiQjbEuP5On9VCPojKiGRL
snPtbJ1PpgFEgBbLYsG3+koBnmW6NCSih0zlJyWLz+nQvUD1ehCt+TBjwSqlgyNkzfn6CDcWB0gn
MhayX4RF1mGjXlW7CBkyT1QhDfZxe4B4/HI9xsYsqiBzyMypYgOtXb02lGpG8CZAS9ZQ4ge/TZ77
ubnLzP4AJmZnOBuHxZtQy3AvTnmMmag3+6V1rtUudcNUT5eyieYUcb+n1Lg1cyR7oGHAUCHRvlrt
OVrOqI9kSLLnU3FeihgOPs79p+tztz0gxB2oR5mwWFcrHfBsHEZUQjw0smz0R+1J/50UewzL7bH8
P8qats8BJw+dWKpelPWaPbZIIzfJ6/WRbJwOzJRmAFABwkDH8u2niZpERRKBs05IpOogtnp5ivxG
tKtQEFy6VPJvVSyD0/WgWwOTRQw7Ke5QTF6ffT30uMZUIlpVsq8f5rD27/C50Y7XoyzH9Orgo/cP
M4jaFdnbu2NCHSPwhHpwI0uQB1CBC25RkBM7txBbC/A99eXJ9sv5n8xIg8P12FubiwRKMST0NaFw
LgvoYsXnVuH3UZukUHFvrDD3jPKxMV7LQN6pSG7O5EWc5XdcxKFEMIRTLkQeZd5zqkY/Ef/bqQNu
hqBnQ08Im4t3aqFWPiPKn02wpk2EKuJm6m9LrLt2pWWX8+bd56KwCjwCjPM7zj7kkgECs5zcjH5Z
HzE3DV25m+KTKuiNa9WmZkeCgFZ3a9THENluxG4REpRlkD4FnlWO1SBld/0rbj06eHBgSLO0xNjr
q33u96GUtdR9vCIyTBtxsuw4IxtzzrF+OIcIjzpxDWs2NBA/STCrd3RE63desFs7VF0IwIsqLMXn
1Q5FSVL3e3EMb/C1Vxapl6L41aDarh5ynVYkFrRKcgvNnFPo+ug3A/9L8GYPidK6lSYFxaimAI/O
0KvrFl+NKMqdCNDt7NQ6PltA9cpsQl8RR4adrbu1fVQLWitNJvm9P7HW42bfIvfkqcLHYnpMdcMe
4mff2iN7bnUVEDugCQNKg2R5XUfvEHqL5xAkgBHXiXUvUwF64SfhNtAGdfG7S6vwHql3EakKvy2+
Jhripk6ZW/6DllcNznKljnK8aaR75aCtG0bTF2wZ1Xe8oFeJh4xVwkL95oYZpc8lbKTM0o9j0+zk
N1sVC1Vny6HHjC76u5xN40VtzSg1nbskkuzUrBYngqw7Ciaeb4YaJbYUR8GLMCDWFI+DdCqTQIHD
FHPxXV9uW+cMCEn2G/AfqFirfMTXEIyC+RvfpNGMcHUXV+rH9n+cnddu3EiUhp+IAHO4ZbOTJCvZ
lmXfEHIYhmLO5NPvx1nsQmITTXhuR2NUV7HCCX8IkbzYONRre4tgmPCK/NY2ltta9sNE8ad6Ohdt
qe4kS3OdAJRxk1Q/NHSLrk9q7TOiZ8j1gaky8P/FBeIIn0ChKodzx+eThvpz1vkeD+pGRXclTNVn
gzgaQdxWFyIrStNYQpkJBkVv+Le0+AuvG7XmXqSt9WzXjXU/VlLxI4Dwe/AzlMmvz3LtpUW+iHcI
MyOk75efTuDsUI5DC/USWZIU3bW9Vhj5KcDg4zQ6se+FUk0pMRiUl+sjr33M9yPPm+rd+yfZ5ojM
rBSfx2auK4svUlcdNEXc+0P4Hz4l35AWO54I5gWSXW9aOysxATkDVnblXvttRv4RJ4qNWHn1SgJi
ZaN8P0tNL0OH0kxI7IOyOctKEeT7qQ5axa0crfmOTwMlUging7JzTD/U97HZ9eYe5/su3Be96XxW
oiFId0ZuVN05nKbh2/XlXjmjBmENKCNUVOiCLrZzklF4qk1H3CCbGxlnERQj6Q89ui2h2JVzg3AP
CFFDR1XxApqPza8okwCXl6zL9jhN4cT7aRg2vqh1GXF8GET9uHmIfMO4KdvxHI/TqZ2KE1zl51Y1
bydQtlDyt5AaK8cElCgtzZl/T3dzERQWdZrz34vojEyi8QPJOXln9cZwY4/Rlw72w0GUgbNH7NA+
//1nY9MQW9GOAbC1eEyMPDEAbYztGcWN8LmjkwGW08qer4+y9s0MKuxoUoBCQXLz43IShyhK5dvi
Jg1C3VOkCt3/RCifJhlD8b8fCvQEkuh0LCg3LIZCUkAXJXL556IrgIa85sYd7ggbt9raZued0ADY
yiTKy8CLEMQIzIjtUfWWhwHOKZS3gCdrS4ZrA2kIuRCuh4sPU3ZTj+87OQIJf39ssfp8TuLxK2JC
0kYUv7bXSfLxqEUJFcG3+e/vLkrbt9OGRMGEh9NNn7uu6G4Co25fEPXzj1x3+KZ1ovauf6aVFQS7
QwJEAM2VtrwufLPGmioV6Dbq6XOlm55m1htneGUF3w/xrzzp+3mJ2keZMBZnCQ3L+IAhYSA8M/H1
6JhNUf52fUIrz82H0RbfC6Z/n8GDl9EV6/9h4D1OiLeh7N9ZTbkxsY210xaXE8QaAkxBF1prLQRI
0Os2xKEosF/ZGGh1TuxliDAOUqbLyyHpLRqbjoMLodO4CNC5WvGqmQMFgY23et5iiwQPmyfgyqqJ
rAUAqI9bsDGnEqhJaJ/zNgmOOj4/XlCa6uBOceX8tJ0WcfwBddDrn2zl0jVJmlRsOJG6uNj4SuQI
/KnslFKatceqYHINA0BeM3pOMSDunxDFo72/ZaC0tqpgV9EKmesclHg/Tha1qyTKi0o6qb0o7kq0
3r06sn/wMgfEnEa2cdLWjsH74eZVeHcM6jFqDCgu01mbYqCPKuEzLhV1thE7K2u7EsUhbhDHwEt+
OS1AFz4sSEqvKXLO/9qaRY3X11r7KQDrUR8iNZBQzWnR+0T41+edMZPqXo7yCBucKjIDFAaHAtVp
nDcboJiVEW48DSuhMME2TUmuU4OnbrHwk2OjDKRiVKFp6Vselic+cOmNhvkYFTLOD/2zOhtnNdXG
uGtf4P24iy8wSZIu94WBlKdsHwmODlbSHB2cD65v5/XpYQLDo0d4uKQS5/VYJYFay+ciM6Zw14x2
ELn4pSnScWzCJPICn0ZMa2pTt1O1JpXdGljJ1u5eO1RzKPx/v2LeJu+2G4r9uTmGSX4zRWYj7VRp
VD5bSeg8lX2FVIIpOf1wjuURjU0awtrX62uwdpHAtuFh4VBbFAk+jh7mFB5KRLxuTBm+mRGMBQ1V
Xxx9YBI74eRf8c3TN3b+2saf6c4zIR6S23LdwYeOrWUleOxO0/g1ZvTdaAVbPtxrtwYgEMUhNUXP
bllXbhzkH2pfWCdbuuuCFzm39hXGGH65VVpe260cYmos8G3oLywCKCWeJK1oMe8i/MExKd7Fjek1
YiunX9sn5KQ4AAEkZLjFewn7BaVRyx5PODt/hrb6hAffnzQcX61ous/V5ux0Wwoya0OS2cOEoG2j
XcgAoROjxYoWtueoiqYHua/8H5mP7WaC5+Gt7QjnR2Jmoac5vvwftogNzoSizSw6sdyWKCEafiLR
K6raqtwrVmLdZLVjb4yyOj96Nv9aftH7Wnw5J02w/S4KHZMo40YPX+p8X0jyYfSh/r6WEIGun7W1
jQK5TZm9otDiXhYwTLUSqjx14qZGIva+ICva9bpo3TFJjS/Xh1o5YlQvqADBQGC85VAijXhMHXBB
+Knrng+D62jZsrmRC61MaK6R0PECx6spSxxJpiboWwdKdKOJyn6ZzCxy5biJHqXEGP9+7d4PtUQD
TUo6Cc1PpbPdh9ZRHjXLw5KvvwumdivD25iVtThobcrVr01RcIZ0tNN17LnxTg3S/6BE+2FGi6BU
7ccmsaEvn3MRZA89LMQnFNhVr9DzLSrY2m5A6ATwP8kw0NxFtNhFU1JhHoqyEK0GGfsm7EO96xtu
rdQyC7T/i1FEOP3iLFVFCRYw9s89gnv1achV/3eAZ07ipvpIc2iylam5G6CZhKdAySTNRbONWmw8
SH2JYE6pf1OC0sDNF/vSrbVeeeUsYAGkniCwKYXMn/zdG5u0g56VHYzIVkNy9KglZvwkxSS7kxLZ
004pY6XdO7iV9hvLshJikCdSy5tx35fJNWemq8EqpRRIh08R9hWaI+7SyjzpRf9F+BhwJaWXWtrh
+tdYefvgsMzgR6IKapmLLTwJvSjtCmtBgZbrMW3E9FSX7bSz1V736qaKN0rfa0eGyiwueGhXUfhe
XKRj19a+orXBucUwscleS7g7fvb695OiLkqjk5sNXd5FNErHRtXjiia7SJAblyc36TBsTndkcxuX
zVqvaqYEUzgEFkEpYTmfIOp1vy/9Uzaq+VsrQ7l3Uwe3BpwGmrNp+tZJVoP6ITJCcSizxrmz2mYz
71k7tqgBQ9MABkI5ePErHNGOnDNFOeMBsRdTc5vpyvfra7o6BFUmIPg2pi3LRsHQ9Z2VdUVx7gIb
/q58M0rK31dLQE5SzOY9B/WxTFURxYqwIuCzORgPgFmg3vuzIlt0urei+uf6dFb2IY6P0EqA/jkg
JhfnvMTcAe8YBGpTnnEzzY/CUO5JoDeO18qq2VSxYNCAiyATXgwzjRjmofyeEXL1P9s+/Ro41sYW
XDnBH4aY//7uxsI6QyGTrp1TRyT0ElQN7hZc7r6OtzztzX2WhNKWNNz6tKAmY0sFnHgZNJRSqhZy
WZVnyuSmq9QFCkHIR/39J6ILZ9Iim9P5ZRirVqEu5SqOfqZRHpPW+iQb5SdZLb9dH0ZdufLnZifN
BS6ly1Y72uul3HQOBeLejPtzVXpOE+D+rk3lrRPVXqIK5cVXoBrejmXixuE/+VTAG6l1PExgbqPm
KkvWNzGUGnIuvoJRrj7kfngrW2AhjrLQfdVV8WhBWsZSJc+qyl7aNVNd6oekRhvrW+WnAvMis0lc
SA5qe7o+w7UdMmvkA2pC4/GiTxVUhi1aZAXOBomplJVuOz461YvPp7s+kLo2EvjneSjezgtF8EpL
/TKMyu6Ut/6zpQhXF4huhdmBLJmppW4zdXvbim6Z+26KvpfObyn/3cvRsSzzQxb/wlIUom0MvVna
Bxnmbv7gNmXztY3C23H6FtTJQQ6DjY22sptBtc0UXCiWl9r4SdObvtNI3NRc3sUwfcFO8O36yqx1
fOfHHZb93GO6yDHxSQUtaJXOWcYozg0TDBSlnhLmlHeBW5dmvVOVAQ/3bKhvMGCs9r4Sxd+qCt2t
679kZbfzztMwhAyMAcqyliRpuT5YbPfTgCSNniqHuPyJFdhu6jVXEhv0ipVbFpHbWWEZsVsqJ8vo
om+zMsi7/pxZ1R3ixDcaxp/lf+HlYTHGpmNm1FKXD0c2NS0OWA1s30TLPymVIT+1ytaLsZICAvim
N8gTiITvcuEaM86iqGytU2g+0yBBS6vdFeXPvnqgE7qPna0ccO1DIUGPIgNAQWikize9l0rMccJq
OreigJpTYLR9w9nrWzcSoQmnwSql1wKrneP1DbJyhh1mN/fqoQJeyMQU4wTNPqd5bqTtLW0Ecegq
S5zEmJW7vBi2Xsi1LTIbldCOoVxxYZ/g1JKNjvrgnPLixYfGmqkFClbNRmixOgqoQaKjf8nNi404
DqLFfAjbk8DUiv2g1+1x5IG5QWFxS4Vkbf3QJ6JVy3aZ+8kf3+MxKYcuKmv8pKuXIP2jFK9TErg0
zjYO8tqUIN7R56FQgLvGvH/evftlGORTVerolsYjtl1/jP5Z4Mv795vBgU/GjqCBYC3jF6QvEWec
Ab6q1iqPgwObsZYsNC6a0f85xKLdXx9vbVJ03+n/8SQTBy7yT8mKCl3q0F91wvFuSuRd1MqnqIs2
9vjqMBwWlg9HVKLZj2vnd22IZCIAPr9OXNATkHWmPUnf9cmskN7QXuWuoPsChgzI08dhUPSuOwvn
0nOMKtYOg6xdF+aeHMe/siL9EmhNuMNOd18U7ckIyrtAsp4w6/3n+q+43I/8CGBstBMp81ygmjvR
S4NdaqjixL5whxQjiwjwTbDHTHmjGr8+FKU43hdkCpZ5l9XhXWP3ZnSOBdYZ1mNSNjs7eAmn9HB9
TpffjzkRYYC+Afl+kXVJUROZRdaX56puXhUp/Vr2+WsUZl+vD3MZGFAIAE2KAD2wgAtY86gNlhU3
mGnVuUj3HQBxT/f1LbqwvbZsAHiA1mMxfJlaqaNwRqkK0ps6CRCQDuRcio4xdLmXOKsIG+UKBied
tKmkataN+DuGRmVbroy5UwZDsu0DRB2TR6CMw6dYEugalAESodmgiwcjyLDoDjNhQ0jJp2CHTK4Y
XKOGI++KBt+rXaSgwohJZPHZB1/wc7ArLTlIUto96PCcdDQLkYBxJVOonuj97JD2fRh7EF0SbVfE
RjF4uhgTxYVENvwy7Fp+TVKpMdzekXHD6MMpLndh1Brfpc4IfpfIERNuqD6AqAmc9W/kzyoM5JVC
LVyHh0e6x3k3tT0FS2n8NZKqBheYtDq+5VmFnJgNnj1wk3ZKnoy24QA3loKBnCyHreZWsBPCQzwA
FPeCFCLirhd9/yBhKTvsubMlH2c9X0dyuRZWstPHsQSUbPuG4Fkd7enQIJwISk1N1buxD3trp0OU
qm9rB+5q2cd54rZ6Q/SKRBeBaIM3b7Pr5KYPTjWmZ8oZOUnpZ1gV0YAivG6AW6xL649RKC0O6K22
6VW8dhSQWkMaRAYhCQDk4x1DwSqK8HtDgB9UaCJVno6tuSlvgc3W9ihgDjLgOc66wOSKrs9qGbWJ
81jL/W046B2ttvisq3l/nK2xNg7eZbCFagtVAKzScBS7QIFMjgZbeQhAtRizFaBq+PEz/7dyHwdq
0bi2QCKvkQrtu6rF9lM1FfWJrdkm3Keh3rl2ZzZYSTag7N0m6cir+rFrsLOnvP2rqDutdBVIqb2L
3XZxiHMNs7wuljOvUyE5NjrprTtYYhxdDSGb26atDM1znG6KZ+cFhAlAr3BSs0bvOtcaozpyC/Cc
b5VQJMe1s2TOWMzutg0m9mdMXeA1KECt7uIykz+3dmHdmaGT3RD3T9IRjKzVHUgP7NjlhyMHG9RW
z+kILHKFeKimrX7myvLSLKH3rhiArKGBfNw06IWQFKZY/xbxV3zo8inx7JBifL6jZ1NvBV8r1+hs
eAcSam6dovjwcbQoigy8au3wXMjDHaHzLv0PjDXlwxDzhN8FQ+EwlmWcqfG5zGo3hB5q1f8I5ZfN
RXF9Z66tnAk4iVTaVjAdno/ju4EA4uF9aKNEj7fuvk3C3B00eoV43f7QRf1AhocD11BvwWfnJfqI
4qC6CGrW1jnp0AIWSyiprc0RbDqYAIZr9Y8pGgnCGl0Uncq02V+f48qVQjZswfudbUouSPF9KIap
zirr5ON0B83hucJCGP3YbktRcWVjsCcIwIhLCGWXNcW6whOzC1TjFPTynTFY97r09zw89gURHiDr
OfhZVkbrbkxrkBnVOcAqnuxpV2sH2vRHq36pMNm9vnBr8+EJp1RFHQlzpMVXwrogCNTMgX+iOw9m
nT8U9DeuD7H2bSjVcwWTYcyVlo/7bzIbpG1LYzw7bRrssNIM9r2Dzn6cOunGJbw2lDH3xBnPnnXp
Pw4V6XJk2qnvn5yog+hB5QpwaulZcv31+pxWNjdq1QBHZtyOTY3540DIJffIxKfATk31T5erpySd
9lTKnpMIW9nef7o+3Mq8NMph8r9yWvZFVGfGoZFFdgMiSpuyfdJ2/m1mDIqHBelWjrbyampkTqwf
GC9wk4uZyWXoRDjg2iertncQhe6V0vbUDInXuPt5fVZrQ7Hj0CVS0XfF+/DjIlqTsHGbH8zZcT3w
Sljq5yyXJi817XA3OfqW2sHKeDN3QQPfBXeAw/txPHyOR3msKxBrleaf04a3GVhoc1DCIPR6Kd7C
ua6crRmdAcOaUOcyrZZNTUYv24R71DdHPxMHEf89QY6TKxs0OKi5oLK4yNztVMzGNIN6lnQMVUTm
6a29URBb6Rd9HEP9uGxlkA1JRcPo3DemBpC9JXIwwj/ENwOB/1jelXGcfOodDDLTRld+UKMRW2CG
lfMG9XOu8XAGYNgu5tkYmDMZkuKcC4QUjkViDS5cPkDvBYbNet4hI1ZAoN4gzc3XxeIJA/FC4QzL
egKay+skoaJJZHUa80E7y/1oWgUJiBE2h1ak/YhwdVI5Lnd4V7uJLJr4EzZf/ZYjylpSjukbip1s
Wz73UgY5w6bTGJPaPEfa0Pv7Gq1HSF16UBzz2XMuCPxRv/ExnOz2lbCHkynkUYNtPAyt24tGs91W
dI6y8XQoK7cSbzt3OseX7ujy/NZthWmoFYkbx6yDk9RnL75tvY2DMZx8B6a/jdrgrmqzguRO+1r3
UndXJWiYDPSdXLk0jV2qpn+Qxaw3ftnWD5sP5ruIRxp7mRgcaz55eJPJH7PqTRpfr19eW2Ms7skA
9yRN8m08VLP606giqyyX+zLUvOvDrN1Z79d4/vu7qVQiqsdBDfC+7Cf/QSRCTdGK05FaDlPhVYqV
brAI1wactQaJF8nsL0R3aMUVUqCNNKJr+U+YAs33jT3y1J2rBuXGA7C2hpSaiNgI2yhrLS5k6gVm
Mo3oNptOMwUHPaK8dKMU/RDtwsy0ko2K6tp9TGWaJjuxzmV3Ds0dYcid3Z8tqTpOjjgknb8RgKwO
QZ6CtgFFW5Q6Pn6uUG+1UAo7lLl8w/iORNX00KjOlnzQ2rpRIPi/UZbWk1pkBZVcdbAaQOLtrCyq
bv0iMu40NRk2gre17YB0L7UeshwEtxefCPPhXu2D0T7rYyzfOmZu3duN9dZpMdWDQgvP17f72o0L
gVie6TzARpdXil8GZai0YXLTGInfezlcby0QqVt1zm09WVLi6vDyvtqVUt8ZhjRt0bFXVxaXNyCV
FMKpf378ftgzl6oWogI1WEX4EiqSCnI/Vu56X/92faarO+XdSIuDDZpIBG1itmcpze6zPKUlk208
X1tDLL6dpfSzAivq+ZFUe6oP5nuw/sMsIKXQdSFhIcxZ7PfBboXQJUzNbSf8FBj2XiKZvL5Qa1uC
OFtFlcShuLJsKsUoAFhaIdKbVDZnLG0zHqcpe2yadnzTIu3NKmT5MADhQ5RnijaWcG37z9TPGWw4
R8SL+enBoNbKZItzmKpt45VOkse7JMwm++hMQQY1xhTF30+YtiDxKfrKRHXL/E/pUywCmk45UxIK
G9dssCxN7XjaRyFS1oGPo2aE/MaxdGTe0mgz6lmZs0EpCzIdlQ+qp4uwPPD7Bgkw0BmGyJ/7JH4T
gX8bms5TZQNsu/5xV86bwVMD32wmraOd8vG8FbRVIhWv73PmlM7BcNoemduS7Iai/PH6UCunwSCx
gb88t+0uYGOYAE7akNTjyejQgR0T5xUid3i4Psh8pBYRIxc/xU0Y2dzQyziVgqaZTnKDAaGENaQ7
DhFNk9rKtWNTlla0M1L+6a6302mrP7RyTD6MrH5cySFJtaTQs+im6+psL/mZeqySUr/Vuig/5CWO
I4HcaJobRgnWZVq7ZdWx9iV58uDPsMS0gJe7plGDMVTN8GbSOusuAzgY4y+QW407Ep5uBF9r3xLk
AwRChfOBXPvHyVaEpW0UlPE5tpTfIgpt1zeUjTHWjsG/HEV2JUCbZdCdi0HuLeEHZ0IGz5I8Pa33
pRrjSv/l7/fMLE5EJdzCuGxZH2nsMTUwisxuOguDO0lRFW45xz4UGez2QK71XdeiD3590LXtwoB0
iiinzgpCH1ewnZyqj0eN3LtrxpvOV6dHfJ6qvRLK8pGG2JvRqskd3PoGabCx/Hx99LW1hUNGl2rm
ZV5AS9pA6bMgKpMbvdLCl9h3+tcMl0dXNvGbEl3w96QMckeiPiq6YFUvWAyV0kEETTAXI5Y42oFz
L01bShQr+x/nIiwckKqha79EpdZYsQ1jnKNEYYxelHh6obuV3W/clysbH4soGrMwxYBFLTf+BGM2
rcmGzz4Emqeud6b7oJ3Mjaboyi3GKBQVYLAATlm+QIWSVkNh4aMXq/IXKR0rEn5j50QYwRWxh/2o
d3072Je3JnsQADMiOIA1l0etySlx6BlaTJYl3VmpDoZKPbdDfGrJp6Yp8JJoK6de2YFwDOnZy6Su
VAYWBQWzNgo/HA3s5prXwY92uV67vfkb1YWNjGBtXyBhiowpHBrQ0osIosjLusbR1z5x9HGewF9q
Vwu5OE490I7ry7j22aAHU/4GyMGRnv/+LleMFfQn/WSUz2hEYvcyKNGT0PLRrbF1ZOfn2m7s2y0t
t9X5vRt0/rbvBlUCkDIdOsE3TVX/SS0s3fSkT+DPpeZG+rb2yWbEMshUDfT3cpeIXojeqlA66WlQ
JS2g4cJVzV/28HJ9GQ15bT+C91bB+3PKiE4+zikfamV2sdbO+Dp2e6W3NY902U9d3r7gNS6tZN9G
6uhlAI8KN2vQ504U9TNonfyz5ltWteesdEc/h1/tNkBODl0wqrs0TWinhf63BpiSUevVaWia4ckB
LfiSTlrvmkNr7rpR3GvB2LkhSH5eavNnXU7pr0zWirvRb1C4SbKhobCddC9qrPxToHqOZUw4e3wb
mu+mWjUenCF4xT83/xb0MSmoYjY/ylH7VfRGtS97W3nEGqo5Sor/fSqJtMa+C35PFTgmKR6HgzEH
mgQp5m3d1cXbGMl/hibxbwI9Ew/EctWBglRGtUMFM1Fp1Wsb2KFwNc3vvlWy9EU1JOlWVeL6k46f
utthRr7rcljjdRZkJxqIOYzONtznkXLXKNB5ZRipnWvoeXP2YY3smgYZXMp9uWvkgbF3TLzhgao6
hVsCGXbhMd3rTtLs1AndpzpMfMkd4MjfDL11J4KpeUrh2sauluD4KZRwPJHIFSjjWLgSKZJ11Mlm
vaau6lutEvq9YXVA/dLg6FON+G6rrfK1CWzZnYSsfC2CQPqjixCFncJvD0OAH2VdSBa/pVUzT57k
h1yr8Z1RUsONJfMbeIBHLAaUY6DGpesoBc1tJbAO0hRJz3rujG6cxHs/SHKvH3ArbP1AfHaaTob9
i45y2kqgSNFpRFo61G4HNk0M8TgH49tG+l6zGs0tguZPGGmZRyP3h28NmJWEMLr0ergr8tF/KpsG
JcB+0pGLdcynRO++DR3ZmRGO5kFPy/Dr2FXTTpOUdI8sWLnrxyLcT5LZ/jT9CO2oeviWGV39TAjk
uL5clylHrRS/g0kJDnbsyJ6k2qXb4x979I1Idg1miOFkIEH4EGIXdQpZilScwokaZNdSmxgm/7mR
i8k4VIZZ8w0l+0GpUc0Gyjnt9Kz4bdZm8tKg/A35QSufi1FRMS1Lf425lXnRmCqUvkol3MEOdu6k
1DLmS+13ltXPU6ZartFWXx2BEGfJhed1ldbuOiktvKwz+5shaebbd2h3eqkkRysM6afD5nHVxvwm
AcLDQl70nqZkjbxrpJS9lYvkRsChu61i8RlEknUsSkgtSjVgOM+POSh5VHm5qY+vEfAPAkPLidhu
VvmrN+LeKyL1n6Eti/kgdydgk7FXE6B7idw2YPhr34ttJsbL80OYarzDUbs4jT7EdiubAMwUUbTD
nO53OxnVvTHkyu00dp9E3nT3KMblXtXXzjmTa20n4iJzh0lKd4jI/hTIVNyFSTx97jJNPfRGc0/I
8L1PbXVnDOJrEFdYkw+muXfGsb4bULnbhXVOthJBwxWBwR4EzguZVLP2Iq9fMYEFqwJu4gYUfbgz
jDB2+9w4OZPhHBy/CE9cH2+do7+GbMxDZ7avkVH+FGb/IEyr37VJVuzVosbcs9KLfS4lbxh0SJAk
7Ac17JRdXuW2F7ftgJunLtweuoZdF9m+64POc0L/RwfhlZNWqYciMEPKnhAL0eseDimlq7vEyiOX
67S9DZPiIRkry1VLvzlVo1XR+8vrUzEpvlsk+VMnuviQp6njRqn+qdWyPxaYfRTixOSGiPVrUczm
LcJPvhy+NBRmn1hWdF9a8PZuE+mGK3yFC0737Yc0KoajFqTGfdX25jESHN5pEPr30emriLzdvrfz
LCCukBvHqxLdOtSUE/bGUOY3RdtqJ38sPuV1JA70qfOvXIHlHjXA4WHKiv5QZXnv2jUYoq7mqGWm
KX8a63z6mmHAfgtOzfyl24V80oVWPAi1NX8GRoZwsNZUj0YZJw+DGM0nqZbLk51kP4JIGg+CkoJx
GPs6fpM6J//RmYO5xzdY3Oha2jxr9XyhB6LeicgK76tJCjwSsMYtbdiPkamIO67a5k5OC+UgW1MO
8iKbynvFGnQvHGuFx8sajvXE4XODxPmDapjlTklU0hulcJ1HkuW2AzFImtcGTrplgVpcnnlplD61
ZhTupXyofithWL2pvv/Qt8VwGlX9u98H8UOXZGOC3JrRInGpKK4CfHRSqsC1p8jeNUOUuSCx7J2m
iu4UKn7yrFe8NGERljsrmYyHomzQcSxF8xLVymMr7PGQDk6KeXD9NCpjtZNi2fg2OU27q8f2FX8B
IGMibV7CxMqeHLWX3J5H6QYahGgwGZJ/NkHDUYos+UYuFPi1iYos9KRnmCU0SfBPD1BocP0eFkGW
aqoXBHDR1VhHXqBRnqHxoNdUq5VXNZKzLx0j8pQ0iI66cOpbvS7UL9UYoh7L1NysHlAzDLPoz6hO
KbHPaHlZy+VsyZX6u/8X9FZJfvmd0nD8YjUDb4OsKHtMXU1v0mzcCsLA9waoMUDYZOnGqILs4GhS
jdJ8pJ19FWdIpVD8b7pZq29VXJ6irG1nEki0mwJ7OOp9Y3vCb+RDayFNBJ+fg5sLymFl8egHytsg
yurLUOXdrkVrwHfzMAZP2ZSfNS0bXoxskEtXshSqaH5ayq48aPlOCjmTk+O4uRU9VvL4earj2i2t
8VQpg7JvjaZ9CAyRnfNS07mh7KS9k/Ts3mYOu04R484sez5vMH0LNe2zo/8HsjZ6J1DEuUhoc12o
TSKegOuS6UynJMuSRz/WggeCoi0HprXQnfIXIGKqJ6DHFum4pPWzPil53di9pf4deual8VvSbo3/
UAWDzwH5D7l/uvzLHrjsD7pd1pHPtRF8Feiay123kfGs5Kg02QF6zDX0S3ISaJMoK0xpOpfDfA34
9it2bhtdqpWsA/GDWWYUzRZE+hapjl1kQtMbk5jM+pPANag4t/EWNmat801hhmx+FnxEEnv5VVTk
0eK+bs8yiVV/Xws/fLRJsEAnmEppeR0UmUe/JwG6hTKnp59qSeKp7FQsnTZS5LVFhfhHUwJMBlXM
RRrpBGkApd5vT6aWPCOXtC+MLYTySkkIiAkuisDEYI0sS0IqAAhMEtGSHkLtkfV4pLh2cAzpa9HT
buR6aBrjtA13Wkm2ZslYGnI09+kmL5ItkbRB6mc1wsJa47+WESLuLjRH4rwGaxUEBLqBGCrCYekB
aM8mD3Ulq6TqhlMXbFjmvFzYsBls2L2acWr9ArsWNDp9yeNgECBs+VWtbVrESCBrs58uRS7GvDIp
Owv6MfH4gHay1+njbRo7h+v569pWoaBBtQvA+aWwBU1pwAkSSNd4analMDGO0DbaIqtD0O6ZnVIo
FC23Sp3rJljmMT8bsn+MdOzJu2CjmLG6WLQgaCxZ6Eksa1Bof5IsDLzkupV4rfk9jnFXareUF9Y2
H9LS/z/KPNF31YtQVpE1M5PkBuxu7MWl88Wo5H5foRHmDnKuCjfLq9dJ9qdf1z/SyoUPk3W+gJFx
mSEtHwdGfMQEtqLBIdLFQbfG/RhIT+DNztYkn+2pfL4+3NouB3mHbRd9NG7/xSGra0VNEZPAeUuk
GSR2ZPD69tcQggIelK329NqiQrwBOkulhtbZYjDdyfNSaRVxHq3pTUMeXDI7yy3L+tZX9Ns+mwpP
86utT7m2YZByQqgGuT/tQgeCGLzJwtJyzkOSh1/00iluwB7Ee91qf15fzMuR0LTkeCHvQwkdc4GP
3641hKSbEo4MsHy8UX/EBmInyxuDXH4xAkiKouCOoMFctDiCSpVSW0jxjdRJOQXRBgPd1nYOVYKG
ZtdO0satcfnRcKAGvg5gDVwyN9THSemlVoRxkCvnosr2ETZAqXPr+/+kw/QQ9okLP2x/fRVXXtd5
RBwT/vcWWUJphR2BkbdK+SwhNqDGzbFDf9INnNAz+vTUQrzwaMyecUE+aA1k3OvDXx5AKnvw3Yjo
CIXMZWc3z2FW+7Kcnq3h3h+/x9EXP/reicCNo2ZjqJX94sw+noQrfE0QXB+Xdvofzs5juVKk28JP
RATeTIHj5W2pJoSqpMJDkpgEnv5+p0d/S4pS9J11dLeEMJm599rLoOPznLlfDoZeXmeEu9p6d+sE
9jc10ReCXaB63p9z5tPATv5QFK21A6qdufkx0IzyuhqWae/MhbYRnVZGKvfLjWus7TbFlORqapok
TlbbBiQbxDff0ufjgT+Ewgl8nSKND+rfN5ykI6ERmU9ihAkE7aaXWPh9c4mvXh8GlcCusAHPg/J/
X6KZ5qVnSDIcmsaK7FaPV4/uxJk2un7nqu9oAJ/foMWtnIUd/wzpPo3E/Qm3ilRzDgC2OF3P5Vzc
mtmi83yZln/zuXyuw84Xg3Vo4h/s0KX9+9ZyH+c2vRu1fb4IKwVFTNPrpBT1jVN76mdhp4kdWd6i
vY6UQ14YmFPRffN0XS7x7zH2WWmB9xG0RxbJxy6hGXIiNe0EhY42RXXmgjZ311napOiZxt3fF+KX
18KHD/PDsxHXRyr1IlF2m07pHESdv46aUx1bZ7J3YpncbaLm/z6hJ+aM1gSaOFKBT2oIv1Tz6NTL
grnkGHnTVTC+9/IHDs1O6X3zIj8vA1YjHCZsic760I/tQ2fWNtx3vz0ma7ds9Kr6wdHhf7ONfl4I
zL8ZoWJuDd/sE1/bx5jBy/00wzuq3TQULMuQRM7wC45oWEzfFGVf3BEyCxs3FYqmc1v070+TlJTe
nSjYAEGL7ahpWzf9Lrfzi6+f5oPP4ZzcCaj44eunGDvPJDt/b/jJAZOKLR6GoK33bj9vQT3IiGxj
XzP/c8+KvR29B2NVDkEKs3/f2JI0fiecinFgU1JnVnFtiO+Md77YRLgGzBCYbQQtf9wVyYBvjYoB
9BE/qGVXd0N50dlrtc2hgn3D2f7qUv84rJsoVTzv435V4XrnjbbdHPPWmw9DgTlNOtv1MelW75vl
+9Wl8Jyihj0nwH0arY92X5Wt6VeHdb1yWxjhIF4jSrD/vEmc7YjhYIEsQDT78FX0DI5SzZao92zn
Ovedx8Hvj0ZqbVo//+Yb/2JBcakzIZU6CKXuh05bI0oqm1cmw8OwU/rGsV/N8lfZXw7qOx/AzyUX
zpRnXjlFEPv8xzPMydh9XSUGsLTg4DndEbfIJcqqFV2HFxfC2Cnbab/Z2r+6KI4q5FhgiARv+8MS
HlHkpk5FkeD06m0SENl0yq1t56bWtnWNmb2jZ+xWtO9/f4NfPFa2QVT/eFai6P5IJPXmudGquYcZ
5Y0by9mtjhfVyUuTSgTe6zefi/HFoUIHcMa5dCwJP4EKRLEEDGO9nGjotcTI19hqIoctn+8rTT+Z
1RRDMAMMtpefmuFcMsJ6Whx/u8iFPdTczdKJUM29/f0RfLFUMIs4Z7Ng2/PZqa5y2DqrirFyXgU7
jC23ozVEi/adP9qXl3ERmnMR2pSPzbkDh7ZLk8LZd0sG+ryuJnpP57bLjW92mS9OAwIrWPR4q575
Bh82TQNDAl0fg+rIVN6KFYYEe/wUk6e/P7UvXiVlCCUyZwKA4selv/pY8RZKc/eE8BrHxBhFmCpb
/WAyZe3t3vvODOML62LwIIr1c/FKG/uRjwX3Sur2si578syRt84AHVOkpPZSQe6LKq1CCs68Zjv6
hXW7Zqm+l/U5Awvfi+vBwt9wzEp5ac31/6MqAyP2AcsgTpmfbBE8DdqnkqaHtr9WbWi2hS2jJhsT
BN6BLW5VKv97cCuuFhj4ghgwNaQc/fe5yAE9LMAwyX4S85G56pONLTdD1m/e8Ref7FlxAKKEv/1n
VNoZmnLttTI7mpAOYDS0edw61nqTzPPP//41QRs0z9kDOuYSH3Z3djhnCbyiOmqMIn56MGXecqMv
CibLU5ptZkdrvln1X32/LHsuCCUUf6kPq4SbrjXLWdD5ajcquAhSj+lzGi6l3Pz3W4OAAqUPHiE1
+4cLLThNneW45cFZrsb11Wasuy63vnn4+2W+WPUwk7GW4C8/67E+fhKpwcyTKffeC2oG2sv9suQ/
/n6JLx4ZiwWyPd8CaTEfX5IxVqtRaWtxqHIRLfoUVQzJel/GuvEdxv/VpaB3Yh2EEwFQy4e7GROX
6bQzBHtjduKgrXCHUOGaZ1FhfKdh++pS0EhhyHImfUZYVAOsj34nQ8UloqlMInMRobCmsFuX6O8P
8PM7gk0HG5HpCHZZfH3/XrZIegc/t42ENFSsLnpE/6+BxCfz71f5fEM2qAZi5X9axU+QEUZEtVa6
OZmXutGGzALRSgDVl+a8g574DSfxq1uiKSXnClUSrr/n+uJ/kNpVl3gxFV56sPv+d0rQS9X73wAo
n0sUtrgzJ1VnqMRB82EBNXVZeGTFAkgZZpgk93MwRmoIQlFmYaG+eXjnV/DvFvusUv7H0AwawScv
pKGGGSMTtryyJDktdZc0Glu9uZC91L+phr56T+w9502BDJFPJTqZBb2hVen5Pbny6JdWH0qRZVu/
lUtE1sc3G95Xd4ZWg4wpeg+AoA9vyrAUtmmd7e7dUUapCQNufRwZYf/94/vqZf3vVc517v98D1M3
YiGUTtXRmmR56MXsh7TCL2alH9Olyzfrkn5HU6XS/+KlgTlRilAyQrT80IZoFtTGKkGkNuRtuqmH
IL/OHFVEuiqS51F6+NJpVhERmHKPb7jLHKFYT042tWHReMuF7Ywi8krXjipHb0DHggH/2kKdan38
bST5uBuMoNlNTa7fS7ftdw6mCQckEsmxsAqcEOfObHZCMfae1qHbTiBw8DWyftPwrW6T3PYuWzvx
NooyYt54mLxeqBr5GfGZY0Jo28j7BraK5wHg38cdP2610jrgjGW+r/iBblPVGFERmOmBte1cqD6R
AmsS625cyB+qFlU92MIroSCOKs7y5Ffa4iDZu5mxGxPp7oqyXC8cIbzjoNn2pYnHzsnvhnmrC6ve
l6sO8cbTq3BpCi9MSj/ZoJ/JbqVARpvP9lPOZhyqRndCUyl2RhexXm/l23XUnkCqso1eEzgXqk5L
hxCkbDoOcPkiIS3rOGPwNOL+rNdbU1XYLttLVcQ44piR6fXJjloxuZrHtt6qGdnkOlTG6yh6fYMO
Mrkt4bhteUsi8mXvPPL65fvS5rAfOlW7u0n6+cbpRsmY0gzwKWr6Y5cPPwdTprvASV76zis2Mu/d
HbAGJKK/f+1f7X60vqwqfNpwJ/zw4Y0YXK+E2qfHUQrq7UoftnaxeN9c5YuVS+SUjmsaFAE06x+K
I9dsimTVjP5QaAmum1XUYNrwrUvgP63ev7Y+jtl/PHLOcz0g8Q830y/WMJn6WBymzufUBbY+W3zN
w6gio8mG5lhOuvJDjXp/q1ZVjrG9eKUGvxRaS4hdbHU1r2uHa3FbNuWp4Kh+FoENZVbzIMtFxH5r
2svfX4Bz/qM+/9Hg6ow8zxOmD8/GdDIHIqm+nmIn/NmG13bUhW0YhJBXoyD81YdudP3wcPcbhWLo
hs8XFxehH75cXUUX1rEJr15fH+9FdFtFp9OTEz+N3+yGn7Z4HinxsXwYts94+WOTVI7z4A2lWxwT
X8LwCbxS4d3ktOJWjJb+Wk/u+g0b+9O3whWtsxMP7g0onj6SzVcwH6vQ5EgakD9tfXdaHoJ8NA5q
Itf7m2f/+dHTjeEewpmMJc/HinPpQN39ZjAPXuNHhZ/tqlVul+4/e8icKzMsnEAfUW99WmN8koYL
/yHYg6rDIJxSvPbkTPREm5mbv9/RP6XEh68JS3FAW/Q+50r3Q6nRmo3u1bWV87iWHTE0Jz0rdx3a
+MVPtm0rWA/9qRiXR1GC3ZVJsLP09JiVxjdV1Sc0iHtGZ2uDtTIK+zQX9qsWX4ClW/ZQEuRWz4fk
OHZexvCbguIhbzAo1XTYtLhxrNu/P4MvPllGQ2fsAHwS3PrDI9DGBU7e7GWE3PnhIOEgu8PG9K4b
87t59BefKjMMoHicVhnifET0Vnsy/WJwAUL7nMp03MzGsiV28r/fEN6MaAsZwrmfR1LCG2A9t5N2
mJwBxTLzr+OkevNSX/KjPznO49+fH7jZ5z2JK8HUOQMV5/yoD5UWHrIu2VGei6C9KmAC4sIgtGoY
QtsICIDU17mD5h60zbAbu+yKD9E8QTw1h7BdS+ckCKiM9C5ZIp/nB90m1bEomd7guN3nlbfrnDNr
1lyLc9FQxKNZgm0M07OHcEtCDm+HAZbzmmFSJhv9Vgb2ZWaJfRnkP2BRaNtV1mJTFOKPSvmE/E6+
yq5/WzWzIjrWwoaqpgigjE8FJWKNtZnb69Y2E3OxncYOYDwLdNizrQ/jPptIeYAqvuRmNNk+M9rB
6LQop+vYZk4uHiFwND+hg+Y6XHisYMcyQYXSd9rOzz3o+VM/CajqWRDDZjQjyY52Y3H63yVTv5mn
8jnocMhd0XVEaVcRK+IIGQb+3EeBwH2yyQv+wNaSZhvjGYjLCWDVfll1dqXKbJ9xizZYqI50bEj5
aiL2tzaPiY5V+6omDrZJyw4zs7rrigCAeFjlsJuDWYRJvxYvRt42Tx7ZzXGtTc0Im77/2eIodzEH
3fuE7mFXFQo3x+FHNhXFTs9sdVOY+fQKKp5k5JI49dWEjiA0lhJRjJPkv8a0sEJHeBZ85nLpkWUu
9c4r62pnlUZ3046cuaazkia4ZsW0BTcwqaIniLd9D625TcrNYOV5zOKtnhxTybDU1H5d1CkFb71N
R/EOJz6J/bK7NpQGObMYYVtoBYWnqZICpzF9VaGubMiSeqklx7lHYwDg7MKzwkp83xtZsQ9IxN4E
+JNREs5UfW39E6qdpTG7st0LnSV1X62TOBQB35oJMPdDtIYiPtvOowAOdYh3S3WQoGKXysbAsawQ
pkyVSvENMNsfjN+aPfoY6ykpNeBCbRqiNNOGPQVoe8BHoV/DWurTdVqUZsRO1z8ZKpnukmZKH+Zu
uUXh01Hadl2ctHZ2h9WPHhaoI/Su7f449qgeg6S0Im9e6ij3LCzDyd2OUmECWnAbj63fm29p4hoT
RpFV/ovvyN2tDPSGzdRzhLKqZrfazD3PeWcUiZFEWXomDKOlCY6Y3owPzPTHLkq1wL3CcjV4IxpD
u+uKURwqP+hUPGPuIkPEbMubgoVsRjD6Cd8xeYOGu86xARvX3ThVMPzx9LJ7Clq1ltEo2+XRpPgO
ySo0Q7sV5Q4R0voMWTzbzU6+XHdd0odWr8mfCuq8EgHv0FDBydOS+aYnqLfAr79zX8t+UqyNTuQX
NYknxBeX7Z+Ok+V+SJqZ+RbJI7K1XgYa3ouVz+uyGVsV1ZWYIr7S/mFaEz92g6WKz1VMbFgaaR6T
whJBm8KK13xFPWNelMgewqVI3ZPeu/UBl04fOXwl9gUs+d+5A0eF3mU1H/KlnGPoysUlc2dUR74n
XkZPjkd/NW1EcIHEzcpPSJ5L5TUTgucVJzsZWWJxnRA3eKY+E77EOrT/NMqlybJUg/579pIiXMxA
IwnEqrf8QnFwfDG8T94Zj5XeXL2gH5ivPNRSVKECXY6lJ6MVKfJTdmlJblHcpn6O0Rq/Sbay2E3J
0sRF7RsbnAAk7vOz6rZ1ZzRwSYtUD2Un/Jc1TcfIr3x7Z3VueWEadTPFUM/N2NELa5fDDoVwbil5
JCs2CEl+SgvM7xyHJk8r+ibUgsqbNnU6tu+k3qHlTJBys50a7bqGZT/MG9GO3XEpXJ4wHnfE8aX2
cme2RrbFh74K14YOK8Q0fcHSFIMWe79aWb/jS2ApWen0UAWVbcRpsepe3Kd+clJEIGwtoLxw6eff
7NPJmw1vKqNrawMZtvOYndUxw3UCq/0Y5MTQkaYrjr1FRwZZ5tyfJuX9OATGmzHM01YU3XqXLbb5
ZGlBhpDdkz0cUcKTfrXGYF+ueKFUoZjqPA2F70+RP9LG0mJPd55g1zaM0b5cmmaKOn8JzA0im7zf
jXiAxG2PS0ZYZ60TxDWr5YZtqLiWcphF7KLa08l70fwjRmba9TSPwg3Tgj7ZzlTtIeZv7IuV9mBv
ZC6HR4HbYujno41SJsAKyZ3zwgwxS3qdbeXkUdIs6lo22WWWgAXi6/XDK4d6P0+u8TZj7bTRNBN+
Ti7lxAleNVdajtdtXs/i2Dke2qza+Nn7jdoxstY5fr0+6gpXxVCVg20mUzNacnkw/eaN6K0Re35+
T1pLWPX+fFuU7sT5ZeDIKJJlo0Gu2YvByGJh81JsXk1Y1vbJb/UdHmldyGj6CWb8z8bS3wbYKOG8
ZIfBT8H7VsN9Fel0lTaeGzVa18Eksg9V37w0lv9HLlq1k4meHG0BXKEhPtiwfJhHlRXPz9NH45dX
wj0PllVeERfJRkRItLxVhqxV6KGnDBcdHQVKJKLkp+xUltjRtkjuNpU+lYfKy+2jWrxfGZ7ynV1s
KADlrT/P/k7ky8vaZHM8Doa1q4tObDBmqKPZToxqA8FAnQazMcMhacH9ZTUSgpmtv0cXVccEfnvW
+FFPCS+Rm7QUG2nb/RZ6gEUuBAEanUxTyonMxttqSjfM+9NQS9oZ1hz0sbKzUXzxshpkvpFbdEs8
Fx332ep9XHryBhnr7dz2RKgSwthUmvegzfWyTwSqUlxZD5azWmk0O+luLvyjrWagkaVZ31HutA+W
NqoLlblllBiLduqHaWpwmWgP9pjkMTlYsWACBSzvdwgJz4bC0t9PjTffsffMF8443jdKA9KR80+c
vs3dMoJGkeIxbMYWcCpn+hv3i2+H5Fr9amyZIvdK+Pd244dVq19Z69iEY94/KH+8nyZiTpykvcyc
Nt/Ng+Lkoxi6tzWPUaAr5zouzCGPHeRlPwp/uOPAXSJPVcbWW6w8NBDIhn2btBeku2qMQvE+bTWG
4Vox9jHckOfUbo+erZV76Y6EgXKUnHBXMmLLk3e0VerGXxbtLhtA0pO+SzcFcsNtobvNj9JxfhZ5
Z+0Hexk2Ja1YVCaLFeaVll8ime+PijHMrsoH/EK1m4AYn9BDE5kUdf3s13wFmqh+l/hIh8WAnGtc
htchS5yQY0qGTs5odZC+uzOHGdZI4ryUyB23EwzCaAGKiDpHoKNrCA+h+Q72ozfVB7PDjL7R7HST
O1YfuQR0ohLssVmYrvxStDvKhmzrrOMJSaiI03wcL5wKZHjV1By5eD5dkOa1hDjVvS5uP77Knk4Y
B+V1qzFECHtt8bjxzD1BAdcOMsvM42zpXWRmudsggBMXq1XmF6MR5FcaBg1hMKO67yTZXb7yb6xG
CVYd50PZWT4hH8v8hzyv9rFjdoXuyH5QVQMKOTrmxhk6PdLN4qYbYW3mZMwjElc/WsnTmSuTYkp5
3lbk1cIf40xR4lv5PcgPYi8owSGOktgTjy2s1twqwmzqfoP33KZN8wO/uh21JGN7Vz1i9ZPtEEzy
9pS1TWtDmqHv5x1VEfeQirp9MrJSITyzbKRb7I9jQrkdDBUDUjsITk3psdLnsYqLxLqpyV8Lcyf1
jokmTI617mbGb2prNvUZcg2GAutjyNgADpgOkCFBokRwvbLfbbShZ2yngLZuSmG73F9507XifQS3
JK+6nbA1l/VWS3Q/0tv8zk6ld+HIAA4+BuhEtgvznpOL/6gJfct+9I70MIvKMZtP7qK5F+nU988m
tR5Ku3W+LnwdKeSY3td4kGSFeUjaFFGvWb4mdZNe2dK+7YhJOg51bj6IMaF5bikGkqEExrQpwjFu
RijXlqfE7J9nP3jS2uy5SoS7Zbz2nthGvSd6tkckK42N1NZxG/QGi7K0LT5c9qA8He09ni6oXbmz
MFCueSDK5kJQVJ3mZLzzFFzkIRnUxq4m5MS6djekyojhdqiThoI6Aitu7qsgS490TubDVK4IBW30
6pW79ievmjtcqIm0ooyafqRtu1GWl24hUF1mnTIeFrGc7HzVkCDb9+aIPrLMHewocv7k+75rmoPf
u2PsSnkqnPGq7sY/Rm0/8j/d5Y1xyNnSSUbqLI7iVKg/VdsTHT21iLlkezcHOJ2AGESlP2hXKtXX
jWbZP7u6z8JEgxWP53URN0gdIncN2gjQcg4Xbb2tZFqGIyqwCCr7o+xn41xrFJyfs35nV9bFsPJJ
idrJIs3QRWTraxfnonTCkcDbSEsZhoBWPA6ZKcN1qq8za/1hl8WpbedTUdp5TGTKwkLMFS/QqTcq
a+oNYMp7oCGG8FZBQlZ5i3203A594V8pc8FavxKHRSOriwCelHQNJ/tpaXhpjD1srMltlltXsZWY
OTnAZ4+6cCJNpIqM3qQWcoI9lnbdVTa3yKgE8TQEobruLijVm0wM9g63fDKc7KVO5zIaRkcPfTcH
bHceV4Mwij5brpH+PfdV0b2mSC7joRllWJmpfT/4nrbXfH85+omn0w7AYsf0zLvGhTqNgrWaTgaW
x5zWS/BLGtW47xNM7AUbVCjadnqkOE8uJnwmGfck9+OSuecDMYnybMXZf9Tc0yTUT3MY2siT+dla
sjml5uqGNHGbnIFaWHjm72EiiUnzjXtic+1NOTFoQJJImO3S7jVJbbx15JDetlow7tGU77D9uZL2
8iedmmu98v09FoXP1eSo99kQ46HSjMYI664GKZcGR3sfRMmKdt7oqpt6yvE5SHV7k40C/SzKrfak
gqqPp4SXljRBPE+FH2uztdUwLMD4pJbhVGW//WHONqUMkIKWouLIImZrMATPPFc5W1hAY5MYA/Bg
y4drkDYg6vW+kGzGpMYtIfDAtJW2+6Bm/2fdUHDB4fjtTNk9znaXqO93BCFAWW665l5klTqKROC7
1eU72Dz93eCO/YOcnVe3TPONWzsepezwwNMyQ+wP2l0x+zlW8s26Q6lVb/E5oPHR9TZMRnyCiRXS
dhXg/KWea8QT2CQVeEN1hPNVImOWFxJLpX/+wXfGp15at8rVf+YzzXs/vVjFcGf2LNalCGwqeXGX
GLq3GRPPuXZKGxWCtJvkRMtT7yaMkNmSsr4IdT7HKq404mp8a04VZqfKvVTzkjzhiFWztWX9k2on
ig7Nsa+8xTjhBqBREbmQC1IA+8oZwVZx2/azun5cfGvZZhgPhJ4h7Z3XJjRbEwgWXd1zKujCvB7G
Gj390WvX7kfndjtN9sdyLW97MZaPXjM8CDqmTTlPz0VH66f8yozWutmvVVbvBhXcOuBqceYUz8Yc
GBtd+MelmsE+6e6m8eX8ZOZi9g6JP3tRZgojdoRzK32/iNrZe1tZXDHJ1vxP0r9wsc8JGYHJGGTH
Rn3LmA85r8TNgB5fb/qV5ikTYTWb83ZICVrwFg9wqHTUBXU7SS6L4R20dnFiyRlxzxgeLr1LTeWR
IAyuYXY3+D1CAlqb+341DUoR6WwacoIGqHRb7IoyDmUS4qjwH5xkCRDUB8NDL1AHd2712C3VQLSG
oCbVCS9qcRAhnKPJ8hhHNqoHMy1e+spLdxppz5kIxHZYg7d5gvmb+fNv+JjuJZbUFyZh4rEKWuwx
OpLH7CVDvmT67X5tGiaRTY2UJNF2q3DEBqX79YBn7XlQcDMnmgxZLP6BQ1WLjAIjySytqX8a8wZx
tKQADRCzmxgJSN1qGJVOXlRI7RlDGlZ5uTJOxF0+bRcwNgeId2CznUUSWuMyhprpnvD04Xf27YWX
ZsHJ1Pr0fB57cWrQeo1FrUU4gl7nOuhsl54zz+kVFgaqYZJiZMGuvO9Mq40FgRb4eBQXVaDRglS0
XDaQ0nbCg2JIzcPKnhUpLXsDxZGbXPgrYC7025g0+SQGOHh20FLiSRNc4/DHD2O+FlqDwJiibB/z
cX2B9/5saDKL6qXIQs7r+U7THEgvYnJC4LslC61M3AUqu9f5I/Fqr7St76i3Sk7lW9EZYH6gywdy
N6qNLThlCuIt9ETHI0Pjb9PlzMh0eA+KQIuaqkivRrN+U37fxZ3OJNyv8m25FLfwUfKdIdVzr+e/
KofNTlEu300GvrbARuZmNDgFuiq7CvzsqA2jHxL1rDY6ott3x8jf08m/b03JecUZPTPUTd9tG9a2
Sbt2LNz6IajJUjGwOIDFMSFhynzSqX1U547CvcPq6vrAQnt3ZfcSaLLap92S71SVV7dN1b0ZiWls
jXS9Jsp44Neo9boZuVNpyzetK1HegwJdlVPy2tjdeCVr93lOsGSH5Qr2cx5PZ7D+pYJjYRnZS5dD
6038IS4aLMcHRRJLUcj3UaaHlEp5M5DOwS6qjJPZYgFCbOO+Vt7E0V03y4U0rdsxYXxOY7hUjM77
Nr8xjNbYtHWJwL+dfoMoDzEjlSzWgulOV015QcmKRr/or9Jk+KXUmO3PKDRZPXUs06IODTulUdHH
7CQTMWxEkj5OOYbSwRAQpQwAfTUuyUTwo9s9KVm4F6th3izoEa61sbdOIPn3rmt3t3j24O0RyGxP
SFS5A90MIoHpQMjcQmxKlQYbcIE7q/UzNJzVb8wq/O1qtdDuitZX0ZyVD/zMTEuc/HBLOj2z4cAx
7Om26VMQSlrZkFAj7GAmfR9MmXtwCBvkAdItKTYQr13s23PUNDWobOhu+6tqGqtNb6c0k6s9nJs5
clXSzudw8aiolJZE04SvxiJ861DUo9yPhXtlCcePktn7QX3+BoJ1sxRVFvdSsCHmlo1FATk8UOmN
sK9gVqV5u777rUPbKNdqb+fmcDGtdhvVTInuvKLMw3pq0+2qFXZku0r7RZ5Dh9BtXTeATb/mvsfj
aM1rLexq24lmuH1XS0NoU2qZ9VXtrmmI2X+DklIXMQmwJtNyR+mhDTq8cfwcR6R6SpOtBS/gJzj3
H4paigkju0/mqjuOszXqm4qa4z5PcmsPGn/jJv7lJCiKprx6HwvfjhmkWMcx6PDmwGQKNDLBfKmf
fy7nQlJhA3FSVpZH9ayeOrynfpjszHElAiO2hXu3zJZgB7Qk4aG4w+DzMm3x1bqp9Pq1HWyEe+Dg
/oXRuFhPdSYCbg7JjDK40G12QIMyjfRuQrfcDpR4OEIYuFpShNhDFdioTEZlvwCVVn4oJ35scbpu
n0hSkqu2IesjYwcBNrnyyIJuOzntzdyZN+u6ylAJcqdwyVE7bzCfi8EEq28uDbGaRwMcnqK4qqMg
6CkDVDeEWSf3pQcqOeMaZRj5fd7r+6XSwWa8Wj+kpmju9Nz+Q76XE+O37/zUK88ByfQueQ/Frja0
DIVF112teL5tBwNL/m5uOb87zLHKWveiXhd23KXTDwcLpW3lEx6Inmwlk8nHBLuDE7ga7VOW+9kv
vcHGK2uBSnpDlfFSJv6LVU/2VrnZ+HsprGCzQKo/NS1gTV8IHI+sJrijEEx2K0nEL8Ok3UzYhoR0
XvXeyhBWZYavHQra3Od6Ihw8EkEHAm0m9l7vMCVhprGvulYD1Z/9CBGfFVq0ohHIE2wHd+aQZqAb
Soeawxlbm71+mCMiQuvLYsB5rBPr8NtMhBZP5Ux0dLJkOyuY6pBNbnpMPPbgtHDTHZvuK9O1ZYOY
jnwugSbKMsQvPJmw7PLGO6Xsa8qxNqy6WmybwZp/kX0xIkIrxlvHG549a3hpKrc7ZI4n+bOLu1wP
OoYYvdNvpinrNnrb6VvOUgK0lxbglAYhNPSlwyaom0O1mnXUNt3b4OgZIyjR7rETLVFCQAfuyjbF
4zBbQmwwH+l33od8HTeDcORNatvA1MKT22noThWyNQC/FmjJmDKd+0Tjs+WE+Y2zlBFXyu+2DmXJ
dtHMV5tclzDFlT4sHLJdSn4iknY/bru+onqlbQ8JrEr32OYAdGnKOwp6v3BlLypwhtmk4JvxUHBG
EwVyanPx3gXkGdaTwgdGXDEs1CIzUEdt9HWgAuAjA6Fg3HqgIXrRwAYbk5PwkfAVwn/z9Wp+4Ofy
C6BkYz8gy4srI1j2oMXE7JX6uOvKqd6lXV+yOoyzeZrR3PsNXVNpWs72/zg7jyW5kW3L/sq1muM+
aNH26g4gQkdqyQmMKQgtHBr4+l7Iqu5HZpWRXT2hMTMiEgHA4X58ny0iqbwvk3avTv03TSIzOG0L
+0aLejymLFS1Q1Knrmn2NwJHFzS1abKvZ7ydem1mv9qkTHiOpV1nTQtzxgQypBd9ILxAoR2xMFGF
cuYt82L6NAEICVPSk66HfinkbqsDkLGkpk5grWtfXk13SaWAb8tWs9WTbOBUs5wKa7yYcVsgOJBv
kNWyxY7a+kJLEaSkc+wA0n6/yRBLeNzfZF9mZnudSckcjElM7a+qmC1HxOOwigGLp3ZDcVAm4V6N
zdtOarGS6yJzWzC0DlFvF1fjJOf+WJrG0cCXesEcrX+TwvHJ1pvR5WnCXLWsLxee3n6Mtzpfy2+F
uIuM+q3PMFjDbLP4Ai4ub8KcHtloRdKlqo300xq6W6FzMRjtRYep09Yw5N6nwVyxOqixOBpr/QYS
Up20VgmDkXjIC/zldH+qxF0j19etBVsqrCuMPOWBAS8dZDp5m6gDdVda/gzoxXDurUI9Zrqa7Foi
WHzRAOC0cvPWpjN6NSPeKUo+YoHE+oNJx0sh48IlzxZ6uaV4zodBw8Awu9Z6K8C9A2ujub+TU7PZ
GDq1n07/yluW4Ukf2jeMuUZvDOuXOJufJmU5m7h8ugBJ6gE12bVhF6D/Ke6pWE/T4qXdBztQxlWR
Fd4U8iNt6DnQQzZK8XCt1+M7KpHFaxcndhd9eotLevFG342eHc+4A+FJbreJ5ONYsCtSciciTaQe
nAmldmWZKp6umn2ntiNEX1a55EElKg/qwzI+Z1AreteulnDfdyT5maEZefUs30MEXf2YzA1ehaQS
O/MDn5TuZLU3gNDaizCT7xlqkp9agFyaLcqdsOxLLYEMWWTWPhfJuPagRi/XjI7A1WXYJhIzhjUO
UtDMzlW9QLZUs1nZ6xbOjKLDDs+ggl/zBV+sYRo9VQ3tTVNYUoAItQ/0Bcl8vNRvihYPHhuJdBMl
aQd6pzq+IiXmvjFNguAk9oK4QOeuAIR1i5Q+Ty+S66azbol+hzcyqDvM21BDLLTRGqsvgBWat66y
dolZv7DpKDe8zCEs1luH7ZzXGuXollH1aLDxPzi9AASzJBhN/YRvWyECO2OKcLDkS7uyBFGv8J0K
R5wJ2WyxhXrFTqSi1UiNPWWHLFceTTkcNrIJZqDrmQgSbW4pqzU16GZd8QjHjTaWWE4kasaY6SmN
j4MVrG2rjx6rur7GDzr2nIiJW9VK8s2qutwIaak3Kn0r3PHshxoE55rOPDaLDhCNvShXTtJcC7B/
Oip6tR8jwVYhbJSdERYdJzWf8f7TAazFyywM8hgt+jCGkqu+iuDeL0q8SZG4DAEcNXATArTPImsj
sJoR8EDNAM2L0IGUMha5K7es4GmylLukCp9qeeXnyqhpa6uNjoRxvYraeh+r2d7E1tC52hJi8pjS
phzU4j6HNfvWTmZBNxADtNmgk/gLdtFKv/qeoYb83JY/NNKrNQ/mPLz+Hb/aiRqZWdSGuqTU7V3l
QA1xsVgbb+3ckoPUahDJqkkJS6ASlepWGMLcO2ntPKxN5OelLsuE6FjdGX/BUf3MhP38vT7xvq2q
7LmKOcnwuARqJlXw4px+fu6fSXGfD/GJ6tnPs0quEW7H8yQopqeNloitGS8aW/jxsZvkE3vXX/lR
/OK81JV6/t31ppQY5Jzew67M5m9SpLZevLAK//zMPjPhPp3ZZ5poIUUFdFBi4/WoZLue3oc4L7lI
v35BK/zM7VuPAzEU4YkjIxH8rKTopMUJNXQg+ywBFl+q+TqN8tTLtO4JWv0v9AZ/d+U0HXEghkeW
zEz345UD4MhZvaoY77SiJ+MiqcA4y/kfsvvWU/r+KJ/G3RyNvTovCVnqUUSzYDnlRbqZi/TaqYyb
n9+lvz8hvKhkBQuGP2h/3w2FZZBDS0s1aW+FDp6n8aAaZ6fDS+MXpOHPo8HCVQZdmsH8BpWahIwf
L5xOl6IRk0z7cjliL3iMZDZVerz7+dn83VFQnehQazFq+4v7CYxsR59g1+/zGB6dUsfvhUOLfAy7
p58f6EMv/f2UtZ7P90dav8l31y1rqtCy5m7amw4XznMKWX+GPqtoX7ORNStoBU819qNhWt0Sc+rg
LZZ2VrUlFA72j2XRd83zIhpuozpWSs+w8+w5VFE4PWViSDSYAyJyXmT0bk1FnUD5KpOwUOwWXc6P
makgdxFj2GY+MGBDxz+rSSqOtGFnhVG0HSp5cDbK0E+0wawl8Up4V5qfhOpQ+THGuIWn6BhA4xqf
qXNQY8Op+IQ+6RG4RVLfyo6EQ7EqTTqBcksLzJFPdrOJenhAALXW+CxZlOaXmlkq38xId45KX5h3
GpHn7yqt+2qnQXob92ajiP0kFQ3rFNaL8lVTSTHoJEWC4cU0ESofiQoo9zIRmATPx5kgl3SOaO5+
fr/+ZmCYmJRj4UfSJZjEp+d2JrAsYqeKu6rUDgeWZPVxmQwcoLU5z/75UIffzNEgd+Pn+Fk/YZak
ZQm7C/cZ/hEH+uqwSIXeXohhNH6xQH1ePRiFEIA5loPynNDGT0/VzIJB0Yt/AFuUiyJPt9ZgBlNt
PGbstpqofpX69OHnV3JdkH4c+Kvtj7zK4nTKus9XEiKhSpYDVGq2+9NBVsTsSn0t2FC2xS5VUJmL
Rese0rxm2yDF2S8m4PVGfTr8egeRAjJBwh36dCNp59Lz6mVr39sU35VjAJssMq0jKdSXO4Ui89Iy
IuqHn5/1X8ePRl4A8RE4+EO2/axW6cQMZpgv1j6J5NDX9Li/WkZn2uZlJwX//FAGkk1o3bhm/iWS
B4IbZT8cARijuW/G0W6y2eDM1fD4z48DX4jJGFsx5stPlccEAE5lhe/OlMXSTRiCJ6N+kB478M1f
XD11HYef7xqqV8XEXQcFx2ePH0yhFjjlkBmrrqGrkfZLf4+wN7P8UJ7a23SNB3HjJq8qv2hG5isY
9P1jNmIv7hjjSNUpBnOAd5p3tttmAAW4RoyQzYZIG+khKDkBpXXVOU82dWBGn6NlSEopm2G7zL5G
fQjG948vH+oNdNYk0xO18LnsWAYNBtlspIe6FcOJHrrh22prYQFXKr+oEf9m8GGMZCGe4KFbZTA/
rjV9nmHBJPfRfrFGC6tA+g5gXkDnqpb4Pz+rv04o2E9SyWKxAl0Vv+UfD6Wk6pzOIkoPmF0UXxIh
Gsx7ayVygQPZgLdNBonEwhqlxbTw/+PQuN6yD0AE9xdvJjW3pDoyGCN2phen0CzCCybr0Yc3KvtM
qoDFYzXuIgfW7s+P/LmCxEGWm+igU6RkMP4i92UvbrdjXw7wIqM34I1Dn9O1Jr7Phbm//fmx/uZe
rnkqOGaixNX/cpYSxKDKCclJW0aak9N8qDHJTpXuFxXkrw6znvJ35UmlFWapG02yr+rKg9m5HQZM
luvlF1fuV4f5NBvTdersIdSAokO99h2M3heSFaQBCYiw7z6u3H+9Tv8req+u/pgu2v/8Nz+/Vjw7
SRR3n378z8XXoXsX/71+5v++58dP/Gf7Xl18Ld7bz2/64TP83T+P63/tvv7wQ4DhWDdf9+/NfPPe
9nn38ff5hus7/19f/Nf7x1+BM/T++2+vVV8yrd2806Epf/vzpf3b77+tur//+v7P//na+v1//82r
8qp4Sb5+/sT717b7/TfJNP/NnI2dD+YrBr4+6wQ0vn+8ZCv/tvAZkHXmpz9e++1fWId28e+/Kdq/
NbYWxFkx2LGk0JkA2qpfX5L0f6s89JC2GZqgUzqmDv/ny/1wd/7nbv2r7IurCmVW+/tv6o9TiUG1
b+ENQbazZvAl/qK8dFIkZoUEOSmZumVTWW0gN63+2FdGuJUmCIhYziXPJSCznRrdV6SglZu0KsAR
aMDlnEo9HWxF3w7tfJV1wrxV2+J9nmlu9bUG8aLtor0GWeYcH/so0c9rZ/PcTNO00ChvxEaFQ+Kl
dH+C7+7Cnyf6/Yl9iqJdT4yqgsIOEwedtdP+9GxhGoAj/5SnG2eUD7nVytdDrL3PCe63mT0CfjdK
c11MuzHFWSTMTgCi4rUa9JtKL8tjKQMuwmBTd7/4WuoPayxfi1BEQldIL1qlmYQA/fjIO/NYp3JZ
EJkxzIpXiCm+hd/+KkzTOTZTaLlWtEL2ApFCn1QIyZPJkJ+1uQd8hSTw82+DLOzT3ICvFYIxvgge
IQYmZB+vfzcFiRE8FDk17aSqIYigCbeIAu/CVhMeAJ0epI28KxHVnlQCFHytxW9/nCuxhzl2IxKz
Un0Btn6RJslyaowJkVs2VseSblEZmTH5JbxIQEt2MebzflHH8aAuSXieiZhYw0z0TWO0IYK4hrpG
laGN97pz/ngLvN1oZyzWa9eTcY6DWHcVR0u3//jAx9tASf/4k/r6J/9428cLLW5Xvh2VMnEwvKKS
M+xaYTZtJsVQz0vZWbObOcXJQW62B6lvZzI3Uu0MyU06JECCf7xlIBfjkCA1gkyunf/4bNVCQwjn
kOKlFs3245d6Qm9/nidl890vJVpLZmfUOLrx4bGrDEpF7WSkmszsi7hoE82GToG0/uwMWHxZNbkw
YdU7Z3v9B/aPCx++PX389PF7Jc3+fLFr58zXrRC5V/QVwM84Z0o2tls2nzABVXH8+F0569Hik1kz
b9WeXaPVC+P88crHP33UoQAc5v3H76vYInkmzZTNx4uf3ttIlnwa4pfQVuPFh8cj/GVuIZhXtdfF
3OkeZpbfkd/rZbk5L9A/DPs8r//EbOrO6AaF6ES//fh9kWAr1opW8j/ekfXaBJtGzTamNYUeIm7b
j6dvdC57AgVmgyuefk1HhNydYtSgU3b5oDZi8en7hPAlx8iHtSS8eRG41OapcxG1m0oVuR+29XsO
KBXUTDTBNCLnKBlwyG8grTQ1TJGIHdKWEsv0Ry7eqqm5c0Q1blktVDobZIuEUnFSnanalrp1DfVi
OsEwmTatA+InyAIKikSqAkSWyw6G3tq0q2SvMPLmwMW8WB2OPLOus9NsjwlsUaIg4l4OPTZJ16yu
4aaz5yfoN1tSsrD5tyGNgnrvRBQdylstpdlnTOgIJanzSylsvGqAPaDELVxsCNlpq7wnE/x9K+me
G4kQRzqbT1aaLq6CPxX8rwIQHZ1T310tYbQZRSQF+kqOb6RoPyN55Vm/LeCaoBmpyMsIm0PdxSWy
TtuNRGh4hEF0x7iMfUJYbgnpGNf4xtcsHm9NDTMJgbIsaefFwzPnQkc5KoxF2ppCVVy1GDDCKMqj
ot6nyarS0AVUiTOGKu0u66ENxgsd4BY/WpJSdlPeH7GF3WuoxuF2GIpb2WQ3VfdR/L6I6VbV+Ovr
k0OfrtoQHn125uibjLuZ22jGayRP0J8mN+4ieryOM26jttwpnRlgUOoMAC+jlT8hFTxJ+Pz6kCuC
snxm1vgSzfrrEgKfTDlxpmhazx/Xl4XjoZ6QgKpVs20t+WpCMWUj+dMwh1jWpk4KY8QSV6Y2HJO0
WHXKZ42moI9q/DJcBrpelYDiS+oTbX/HYY2tL60Qoh724ddxWcdba6TTIrdtoObGe9P1W9xCTFer
e8l3+BEOY70nGPZ9cNA0Ev7qCoXLlpH/7cp6WgaOnpwhQtXeKCR5q0wl4Ywi2nUVQnL4D5eZ1txB
87xGNIOCG2qXZ9r2RWUFJJZpwdTprZ8UqFZH6DTDOCHzLFyYgTaJ8mO2z+Zom8H986Wxfm7GKtw1
FvRwXb/Iuk6+VdrkSkCQ8yhyJreu83Ij3cwztIJ+iMs9olr6ichAWlMOVLOPDrXObUr0fDNV6pcY
EpmsSflJidRdDB9022JSsI1jjA4VWE3CWr7ESUvK+FI9jg5iyFz2GyssAuwxKz9CuLuJO2XEecSu
A7OeD1aUxL66NNDxkwSprnlo9AHtF93nu8yRIf/N1XMRHxqBhqTt+B66EgWCqnBn2RJcSkyf5HHc
KmWBleT6j9U4cEzr0WSPH82hZ7ZSfxwYg3/+N65Ufi70emNmxstY2rzw8bswUejyR5GG555BGHG5
tIf/+SdyrO9//HhBxfNiK+Z6n9VkftT5g5lEiMLCL4ijCfPRsDQxecxn0md46G3PWObGL020CyGO
+DNlmL6cFwGcngqmmaLeKqxyqoznuSoPrNLKNRR2EzoJHJk0mekeatB1zp3ZESqVyvRyjBvcdXU3
sjBIVIwALRtgZOXQ7i5Mqr469pQphiUU4fSiOwORQBJzbmkxAeSkqHXHeYtdZeo7NHTdaofi3aCX
mSX3qK0zNw2nXWwgQUUUfKkNyjPxu6iDG7hHc3WZldpdyArgVzbkJSnsT9mQBFOWNAGZTLtBnq/s
DqKGoj/WqfkNyt2FrKS3ZIJ/c3JvQlqEQszamEw5m6xmFA+TwDCTQDS15ZyytH9Mzf66TNvHMkOQ
EJVkYxEORzd2qLF9RA9L5M4GixvkOXl4xaLJUQcoTCZtvbE/wm0uAkuyV0b9lVZlwmtiLZjT/qqO
rMYtugwLL4ug1kkrIDk2PS1N9VbGM0qGcl8oFhKQ5kk3oW/2jaEe0kZ9q2l5Wui2B66qiBvFRY9/
QGC43jBH0pJAE9I+JofLTKseJiACKSh6Q7wjda91JeqqDbTyC9OsTxorqJR8RRR9nLq09LqU3mej
9IvXhM2rWAaT6Qo2ardpBvk6ZQSY5Qke50y0GUfHcy3AZhVxAyr3TWUvrhTViqdq/XOfdcOVRNMY
TsdV04iGhWDWAzYT57ArjvDPvSkvn53hrKCe3fZpuddt5Rp3UzQHbXsUuUqDeW1XL8VpyOynRBtu
6YwecujNxmhvabELWRCeN5Y4BZjYMFfUnkKHZ46xD73OQMnTG8ea36sBebxdLpfNqF8rc3fVRcD3
aLHPeUMmLr4B7FKq2wEmIh1rMjsWeqtl95TWFlReB548hSARIjJ9f7B/+1vRmspOCneLiblAvkbN
WtJse3U3a6tcwTeiEZVQy5CWQmPvLGawRmEfI2l5ReW16sScC4gzri3U3E9SZd850etSI2mrJcn0
7CpC75tFl9aUdIfGbLaIGp0gzgYENPAkXIw1aIalyz12Tw2SCZ7EWLwshEnt5po+9DINBAzB7jQ0
luy4mE+Z2aWQ7Dy5Jk+pLGtuRDSTlth8k9xIQwmW9ct7u9SaL1uodBlA9daYmktpNiJ3CROOkqMC
mlWMYYaVkAP/As7xvSpFj0ONF1hMnZg0yYAmSr1R4+5CUVFjcSAyrwZCtUThhx3GC2PKKCOR2S+W
/JSky0mTEJrrNSw6dZA0P2/XJ+puNKIb8rqgto7tN62pd/rE5Srjq2ru34fJyL1UL2/iyTilPTqx
zg4v7fyKvF/Nk+aQZdnqvVqg3IykOvUQ75S94sFcVIigop+Po6sLRCaCYXbqoyW28bwcySJB6lXO
ykmWEpYP3UDk1vjzhDGC2jiti91R4WLQCJFJf6xWCegyNLrrIDtSaIC5xmiAKq3pWAQjok+vip1R
QsfSrQIV9XA/Aq1vZSZhpbeaA9rT3q0U49mI1WMXtTOP6+i4mF90nhOAuj8tkRoUMtYW9ZQ8VSMk
rnEYEcQoLBGT55iVdWCHQ9o8KaJRyVRbdPFuSgGXIXHunKS7zwvnVcmsu6okztGSsPTWL+0sEYcY
kZ+ElnHbdzy9svOWwxOJUvtdQeLu6oYEqxnNmxUZ15qafSvCZQymtD1C9GuDkKh1kKDcr7lyNnwi
kXc8cXiBQe+ILPhxHbuldA4SRHpdWN+HfevNDgyVboFskpM7b2U5O8UIsY6TK0FrcD8gSFG+68O5
Gaw7IYrK1bLS8hg9wy7ZO0lcB1avlAEExFVhHbqmVGX+BAdRCuvrVBFvwOjlASUhmROLpZWHIqU9
FlBBVAc7HWFHfvxX5OzpXDyNy8PHu/74wMdntaGwiUlbX0JFwLsc8yFHUhmy+sPJhOJp7Q30RuGq
9y2xC6smBwmD6gpj0oPOcS5iZcJZQP9ia2xU42TddUjte69obpgbuZuVxRelNZB5ZdZJwEKHX58C
GFiaP/XAv8x+0CwXZ2Mastdb4knrNbofrfJaOtKpgaeKnSROIqqWe4V0TAYKKNXuTtrg+GZlU3pL
zP61InkpsntKRES9Slp4GcYmJB9BRVK/SQl5eco9KJKf52gEtdJLK9idbW9dxFacbMbBqT10Fba0
spoqXFsSEPrAkczNBOvQQqa9q0eN9oVKyMayeDJrHsgDPh+1DAkHViNUSsj0QtwW8JNzu5y30ETv
BjZutOk2IX4PsyNdRBpALBS+TWZLF7BUHtY8Xj2upU2FDYerYQI+ryI4VB08jv2rPNe9i6JtUy3F
cV7haqfTNwq2kmACqCzGSXOzue+QpA+6lxbWJaddHSp1qg50lDKCGZ0qKLhDhL/W/py2iEkSA7F/
lMuKL0+IVtnYxu6wDOSqavKtTM9pk2iqONAPww1AFiPDY9pEdiXhdG36tOcighPaht0cGWUYahF0
aA1UTySwD8qkbcnwa7w4XEjg1K6RZt8yepU5DTq1W4NDU54QrGKoRrv9WKY1tJ3o2JeIBLP2oUeY
6Ml5ARksRbxaFiQPUhGiim6pURt9rxQnXFH0TZ87lyKGIYEtxzuedbTHG0kcpgQvho9/4ErdDCR/
YQo+3uWtuq2bofAVdGJD1hwdbZA2vXnXWCVaWpWkSXkZDrixy1tdSyqvDIvVYCMsDm07PK1FGOIl
isrC3MgyUEHdK896WwXEZ4qNqYxPjtY+hqkKUV5PYSz3MMjhoYuDKlDDKDGpmWNVkYbGKKGxQwqa
DPOdp4B01l5T3HycJ7eE+0oNTT7GtEC8Jib04+/Urb6ZRs30iGT8Rvco9iniMCqDrD+gMMgpq1wk
7YfagEdLUG/m5XBJDwUb6sMgP6AsqdedwEvFMACkxLUionQr5S+Qk8MgV6ECqojhIAXFG4LLB3u8
cjRxssxul+bXjQDqHHIJjqGhnDVlwiIxXLaTbfrJGjiotstrW2bZdhIfDNQqmC+adLrtx0OG+5gL
y7zh8+p904cbwj/rfQjhwc3M8MHMQ8c116k1xmdnR8JlQHpGeJdf9c3MxGupZGGjtupg04p+lHw5
n79KBn6JLbpJuzdbrw6bLckE30SOsYRI6J1JUuphUkz9PljXw8CcSQ5CCW+07s+ish4WO/2ikMae
azJkUwO1hZzcD7gxQGK/jIdJg8AsfekcVQSd3H2LzKzA/gH6Ym3Xt2nB49DLrPyT9FKN9YNmNJeT
CX4b6uYXmNxQ/Z0WMYDivFK8HHA9DBpTgTDnjL7F2pD2ssopp4pvTgsPlZgCFpCJWUW+kJvbbMal
z7AqPGjqVHHlC4PIJ0/uE8erep14JlujYJWgK8M+catRP6WjDV7bRNg0WL5JVvahmON7DB8mj51y
tMvzh25s9naY56dq+qanPYT2hOYomR0YzyJ38EkjdnytdvAAdJbMN8QElgRbjohaxUU4GTX9bT3J
8I9tZhtt2AtY9eeGE2GYIcIfN1bYYr5v4aVAwM4RNggU+E4VXqnh+h2b+uwPUnInVCkDY4NRHFpj
wNNhHZr0S98lG3l1UlBWMTyqxxfanMbG6EzmpxZub4SdDzoPO92qRr/Ki6s9mxDlWBfzBcEMwxpp
rbtTWIYbPZJPWnKD9gDgXNqMJS4NmXTbNH0aiOkrYvpwiygdbCWN2qAN7dZrVeCIhYUI/0a6q0XX
HghhdCu5CIoq1h5kelt6WlR+afXp1ukir0EJqGqa2NQhQy2Lxckg97tlu+5Xmu33snmOFcYfQt8n
FBtR1r+g+ZwRmyjpVgJOAM9nk+NANwhtY96m+AW4Su/F/ZzSMRjlPdIxdSsZN45WTJ5tEFDcEIay
K5ZdmSiWX5g1J73WUhoVEnxXJdys2JwuRZ5lYtahG7GySa1diu7Ok2NV8rHK2zld7M+1FW+mJnqj
JmOdLI076D40H1L4seA0UMQFnFpkO2m0CgEm/YCF+2WomU8xLBjWR7Cm1gopamU0WoSpOrVV4ktS
MfYUWL0L1p6tsTRM/Uh0nR67XMeY5c1K7PCUCg+FBk024qdpx9PTbGO9hzFjF/DBl9P4gskXZksY
2cgshgVmMZte/6pFzuCTs9TNERxRveOSDp1yAcb1tUXCFvQNhiO0Zl6aRYXBoe/Z6tDbzReyiTX9
iBBnn4EObQe5fCmb5TQtg3Rto6GHvsv2goM3kvoqr0BgmTGDyBYyQVmSE49oE2zM+hxQ02TQOVgr
0Qh8w9bCGRQaO0n1oOY6O0u5xw3C6XyZKEu37+VHo0+/zq10XjDMWuVJ9/WMXHHAPQZasdW6KVnb
G1NY26HJS9+hstxCFb4tUJUfBpG8VZJh7lRgYpShLt4ruGbM0b3aDFCDaxzdsuSIuOxVae6TWGOP
qoCVqvZ0Wob5pVPnB8saV5YOxc9oy4c+yi7qpH6FnDFSw9g3aGEdz657CLlqt9cnW700hnGDSQUc
9xZ7NBjsdXiXTjURvcW4EzFiNwAOMM4QeJIRyyMkzymp9hYzR8tyEuP9nSYoEuam99neDz4DC4fd
bpx8KxaICFjgsAQJ+la8lUruT8h5crOe4PlSV5dRjPQvmTXQ4hoHq964xGUB+MPcsTIyijRNobBQ
dohpUboMw3NdQJonsfehVIYUCVY8XSLCW80fSa6W1OFGksWrYjSICbxyqEDEjVk9FYRIW1F5UQAg
bGJzAIUDRGnYoTWthbfUcrJnQQ+gfGvrot9qscDhF0QwyyPI8hXClfySQTufKjLuzRGFB8xGcyvF
xgVjtkaIUMQbEg5cHrt2L5vGjaQGBCJkR9mKaxwESErmaQtC0Bu3YR0IesuY9rM2OWhb3c6Ch5Db
LO6Kc2EWvY29YPXc1WO7GbPKU00wzSVUsu26T1Awd7nRq3kL430EJMgDpbCeplKhRW7jd4Gsp6Qn
X067VSLBQ3epOyF8bvwI+OovWBAT+VWRLR2ZYAuiezFnpQ2aLvNsTGNdev4heytWlBWsrozkHTO9
4lqWMG5NwvLSIh6+wPwgm5gCZKN9GFXVxDOALWwit6/A1iznmvwILyYJBPsAwFF2SZG0PjnU+GHW
xduupCvR17f99KxC5F6Z3+HerCsWPkPbz6s6vrS+kBaRg/Onw3bIu2M0a28pfgyXrZVfsnrKrqQX
NISQLLlLMz6kqlTBYCw6Ar1py4ZQZ4oaVYMGLxBLsmJbU6N5pdofHAXUtBknYBc/FaaBIgWNgJlo
OG/J8DLSsTirUXEy6RS5soOys6IW06XGW0LhbGUtP6TVYUic5zzpryjarSBWBzbQC4VHMgNyxeNG
KPNwmvpwdTlroxU8wZAl2bFAPmdopSgJ1Peo/8Ls0gCbRgbiI/HqGOVlWkugc6JcNi2MfScWhkdn
E0nnsmBVslwIyiE2z2ijRmWRIXhgPJFJQRwJkyq0dTbIktklOrI3Z3rjmnaIo0Xm7Lu4ErssZOuQ
j1cfl84o9QcnNF6NjKk0lm86bAxcyeyo+Wr2S5htID4lSsQXrNnWoj/HOe4IE6ofV7HZwUx9Gnm0
TF0Hhzl3tJfGZ+MQY5K2OhZAkLSBz5xG73w1tSc3yaK7CoaKm86JeVlNqDpLvA3qHGGQo5YH0qJj
IrCRauXgIiWLCB11mjqmIF0H40PT4g6kJUURLlhu29Y2m4k5xxhmYHmalZtJ0mRQWdS3Rba3FBzy
igYdEtZxnlXggYIvD/VKT3GmyPRZ0wul1IdNa+aXSKlCEsLDe4snwwPDv8UFBnlBw7cuMKVqCww9
evqZCLYjfzFDJK1N+1zXzdeoLkpiebDvUeUj/jRgy4IK1XaGK6vSn/shqAWiflvLQ7dJ0tP4quXR
pgrxmFNyWnTwbM9IiBevCpHNCg62WsQkprarQnvYl+swzfDpyCgjTWk4JKa41NXqaKjLThtoACal
HmIADvqjTA8m9f2kl1/k0L4s53T0FnFZCTBDC1p0XrIvB/hXaoznJIyZE6HWAaqoxzgrA12rAEN3
YdG+lXl+kzbDsYG7J4rUN/REEOuKhtfK4i+y3DzK0jatwEwXJFiBUklvodkku1Fx3jNRNz4771Z+
SdKHpcHgR9jxq6Zq31jVjuWQeYWWfpMId9THg1L0d2nZMcRtSXdx0c2UOPRmjEAwfFfZGyY386CX
/gLoxUQT1LWOoQY05HXOt1kigrHAuZLGJBlih4wuJpvOkimRBr1vzuJZdPKhVh5nmL1H9FZXorfr
bRdK0lYqrIPccq0l2T7LYXcDKlb4JbhzMDHq2YjbR22iyMK9/iqC9eHPnbIbnKVwuxoTTPzjsS+g
1gHpKoerye4K1G/1Q278b5rOazlSJcqiX0QE3rwWRXmnktcL0VK3IPEmIYGvn1V3Zl5uSO2upCoy
j9l77a4+1olzE0b7m+S++y1KG2KOHgogUrwCzZ6+66plzQ48zL7UW8hIs/fmwSKZUmFvgSmPe2XJ
H9SVuHoyLLkqb46tUf91Omc5jgX7opkvmJ0Rg7VpshkFOrskXdxNrplnIakAbKN5L5fcPqFix8s9
zebTkjeQvqEoOR3bURZi45ptxD1TyV9MoPZAwWjX/NUMoDgJG+1v0O1nBvHFUO+UD6DdakEWrZOc
x4Ar8K/leH98fXQ/qo8kKS5jMMnQtZd/4Kl6vIHDsfqkzWZKpOisKSifdfqLyAswsvV+cxqUPm4x
gg4+bBcraCSQhuYlTpkPBliX0Row2ZzdZT3KqE9NfWPElL2eySCkEvnVs7C5Y3Ld1AKSZKA45BkW
YYLDrNo0aucEAGGtRFtVrt3sYjarSqvc0Bnyn5ozLfSxUK9m8dNPCDNBCCH7lk1YtAyvkvi3tzJ4
Hkl7SXJSP1vAVWzjb0I5ap/l1iGehb51eyZK9uN4tSsdIS17LIfR7rmrjEudYLAuKzPczEM+3eMm
wJhqcVdPub4h6x3NeiwPmluoCFriynO9kwywwgIGERuLYXJdcS1K2puVMLUO7YN7iK3J5Wa237g+
jq2vXhdwV4GrxRuBpgaPW8z94H/FtXjVH00V2EBGNq5c9palHWuWD5zdtgpnY/puekmDHaTj0W4F
5xgXXlHWG4zFwzaBPTZYtbnpdKA6BQ9AoAH2uWq699NkFRN72/rN3Jx1l5sG27RcbJAhU6gtYlwD
PWLuGCBZcsA7mtOpYZzUDvJldmPmL1kVX2cWLGyf3F0ZtcruDl3aniuXkUEseafH7pnFEQCKQkSS
9e9xlu5uFGmERLxc57MN56iVx8pzngv/q5iFQ124VOHIUKNj/XZ5gLEX9PCs9Pws6jvjqKh4AU0B
Mqjt5dQ/MCFp0WxFl9ylba2mibm9ABCC6/Qp7fH5ZzWkM+zj8d7H21DXiXESrv8T468rNcW9VMGG
c5IbDxpAlkQnLsJjmNbZbOTS2uKOSbNt0iHXgbfiHWNd/cZtCO3v6kh0KXHMv8GNrvfDXpsESMq0
urtAibw5OMKjjXfNwBxKnfvaeihAeFC9AiKkpDtvPKh7+TJ8ZOqNru5J0d6YxbzLcYqouBs2aKou
VtZ+ZszeNnHMpB/mLpuU/K1oB3iMubL2mo9Xcmo+YUYE4WJCIyD85my3TA7F0t+U5pPqszDXCRLz
2zcPgNuCneBBxSup0DYZ3Rf6AzY2/nSgBsPz187OSmB91EATUtDTSvruJsMyudIf+3NnKNjzWcEZ
Sw7TkN7hQRTeIVMNbLzUqjaoFOb1MC8NJnrxrEoTLjdIvBO49Qfed/jwtOqLTcQKfW13bup0vVhj
ctKKgGrPmKOYv9Uv9b/RHjP24Aa4amfS6MzpVbrhiADd5JvxhnVQ6lRYoge01d08pOPMdeQJ+9o7
eLJ4Qx3ybsOEWRV5dUfGJKndSVADbYYNftui/g69hU9yRtBwfR78hTksBd2y7IeT2fDuNGItXU+F
h91YqVOVjYrJtAowec97VMgWgqr4XzMsGxmgq8KgGKzMtn9SWSB2lQEsMGdRtNFt5869+F7UfrPO
eRCoqqr33mr+ofoJtry33/GL0Qoh06U96w8m5JBVPPXB0e3geAPxQ+HTvLt+oh+kX8h14wcvZX3k
2PfWUifPCxJgu+6t2dzXerKeE2CnsT3Q0/H/qJ0uqnK8rn1lOWFr6qRVmtUL9DbInV2f3OB/nAc7
3pSmG6ycwhE7CzhNzTKUyZfwQs8ek1WlJcdRvKIW8cKOQ5RpVXbVRjiwLs2D07NHQT7LqLvD6iA1
85A4bbElZmxvygI9ZNj2glPEob0W5Y0VLj7/prnj3tBXHs1RPiAMaSocgDpYo4KUXzBgsOCwnFc+
10Na519mCUir4dxu/ea38YB7nGsz6MMyyyxodNpTMadR4DJWMXPFrQ5aawXeeytTaKwzY2LLxjS6
KCtkIJ9cA2F8apRbwYJDxOMnGS+bMRBZ5GfwVwpfmetgAVWM+ARmhnp3Wu+vqkEfddVzVvgMJXT5
Fk91FxJk+lJCkjgncR96VcE2tWF/CY1sVTBjCZFoZQUjVwhuDqqN4m4fmPxl2NR5E8bCuS0eJn29
ag8O30Y4Bts+HZzQRKK8qYfyy2I/22ftqfG0p7jE7jvK/BmwBZuVusVcFZthqfaD1jGU6xbS+Pzu
lpfs/XSj36RA4tZ1jYFT9eK7s4LPfJTvlc9fgs7rr5x3uEfW2R7S8wNqHbT5l+NqzsZtrDOzyeZC
mM+q0Hx2aa3EEpy+d1651RpitR2Y+xWACU2NW9NWyY6u/+4iQlvBEb3Y6FZJDLTXD+Z5V2wc9G3o
ROZx7WTUqSgd1+kMmip/gHiCyDY5k/2AA56p5a5VHk1TLbfp6PyIpEzXNg8JWDkSKqgFQozQzJbl
DKOkpPJWS7aqhcXK14X6P4L38CRE+Bqgz0oAsxb91RUn4IvoZVqQgpMP+IzFD/yOdOvq5U8wqGEn
VPpTaeZv3kyM1HxaS/b2pVMGoZEwyjaoFVglaX8aOt21hI9Jplk0DtkSxSUP2IBgElC5Iml8lmGu
FcZKdj9mMR3jwY2/0ExF+jiHCQXyGjua2Jg9ox3NEWfffEua/upnmYmdAlJag8yq/VrchhlWu56w
sgBk5NWZWkQVJnAppCnZQgtVA6hg/mok9DgCv3voe70ZPmprthxn6ckR6pdiY/H4QafaTDXJlGJO
G8bQE4sI1jLwGDv51SXZ3zGwnyoh14Ko9tJYWpiMK0UVd4KUfjIGN93MBRDXueKpaJebryX5wV5U
/OSyWitGyCXTwaCfmDNHrYeGUWtA2puZ1/oKUvPj8AFvDYJPX8l6+ETHjWoqiS9uYHQHLsx3llvq
ZHrtpmgYU1oMM0JggvtgmOgfBIwPq/Ze5CjFsfCmaxKU3qaL1a3L4EEzb3kNjIPUAAu7FdADu+zO
gWONzOvUi6v5fOuP9zduKhVC+TwEefFrK/ueuYu2I+nzxxPGVwF9cW3G2o9fEBBbZRodDrFRMa2g
vtySPkUhG/+aBlxfX1VqX2reWideBo8PTeDU0I/G1iaHZxnBdvKBMfEnPV2OYfqnMeaj7U4NJf7M
X9fgASQEXhHiyxVmPHinmfumKzQWcaFYFTfTi7as+lIBA+G3tmgMVx4zkSWdbq2REJW1ZM+LDnwH
6YxePNrjEdS3rQ2XTM84z+Pp72A5KaqTAYTK5D13FiTTVBkbd7DPUPnvwKYC2ZyngGQAHTxy5yZo
H8QL+C8nEornzKFIdIzeZKfSIbVhwRi6XN4R6exhowb1aNIPTVs5kTRadlICtSeyxK0d86IjRuFH
UIFKlNl0CypP0uORMVFRS+26UfuquMxSTMusNKVxaF2WCXp9NZZ625OqgDpNRxdNVHkvO6Y/3UId
aX85Oj/rcvSrMM2c577vw0EV007naBDSZr7XZBdtesunNI3QkEVuR1cd9+6v60Ffg8pNCSmhjOWI
/TS+8Thmgbg8mbN44uS527iZPPQDtuTsaCwPpqj7gUSpoHnPjE0xyldy7yM83edk6so9e8ND3ZIB
nbjlK4CTFwfBUo2FYGXjxCaeAj0AOESNDgRiS8aSy0BKZs3iW3RM5sh7ftNm3V/XHTWVnvlbuy69
vV4VoGuQIU2JCfg4x5jKtpkAKGNYU6QkIKhgqvgg5k9FjoI+a1R5qWPGFT20RSA7yVvvZGuzyUg2
ztsvpwEgZrF9eE177YQwgJ+5bfR3m5OZgpvNtl7F/0gbcUkeEVH+iCgjsv4/URLU2h4yTGctkfjK
a9u5Br7zY42IHoc8KjTK9XiBbCQc7R0ZRiSWtDwlDyG/aAW8kUp767A9bH2tftE93jjw+PmfLvqP
ED7Vn3JOjoHTzhjsl2ky4D0MjI461vR7Xl2Ulj1Tb7OUziGmEuiUNRD1oZdPCjLnutGs86BUsJuC
ZIO7gnpLIsxZXHEx4+QSyCH+o8NRdOCbUI0uF9mPzGLVp48IK6p5hs6ipKtvgicPwMs4zfkF4INP
D8AMY0iTp0Kb/BM7p3Ud8HoOHbD+dLHzjTSXY8Gi/YIA+mo21rdR79hwZ5HlPAWS0r8HQoSnfO6v
GQsAvspzJkrKYqr0LW08Jutl2seEizSl0I+9RTftztTPTA+ENZ3LtK8gnQe/zp2ls409AvUeSXrv
OeyZdaXYuNUFSJDSf3/oycFKXtixkQ+XAZwOyBYzLO3NTyGiIljYDIqlV472EaTeczcv0HXx9lHz
TzsxdSfYt+hq6i8NcNN6WG4jJsJIeEEaxuSAs8n+1mKDvUVaWthry5emQJ/muSWSBIlqw5Y+34bR
vMHBc1eN/J0/ITG+MXG9I7av+bG6dKTMR2Oz/h19EMIdqrW4aa6FeHi1kz0ZLy0LpuwILYaJM2AP
NhswxOLmK56bXbckcpXL7Dd3hwM9eBX6WtmHCdpz1PVQDm2mc3GhceMw1++X6cVjhV3MfJUmnMSV
I3lfeTFI8KYWLAaHyFOzAqLHJj+tnJ3EFLRdTNTgGEB/hlQ7Er2G2qxMUKE762wihLVMDOavsw3z
ku29Vc1tNKf6G/Mrb5NYSND5uaSPOAPt4qQovOLFvAiUHE9ObEWVKu++UixaZPMlOn8E8caxUFWu
oCLIxaZ0nb1vAoEvMv8zIyJrVXXNJhlytY42s6xaqplHs5mBHVwYmuKUX1WUuZo7xRQHhhb1HtgR
i0o8DbqR9UxgHZwA8mlt76SbI6BOXo1CPytPzBRkgERZSp5i80si4Vk5C1N22NaR5oAKbnLjo/Ti
G6mMfktbYrjeG1ecQVqEuWlI2qRG5x7p6+Dild60mzSDoyLlFtGCJIxT7wk+KEW09ZpnrBNatoZh
UaTvyL3oyYnUYJW8hpjSEASCElaEzpSzksrr9EeTyo5cv5pCROAGBKGnQv1DT4+gX4LtCSxn5FyZ
cwIIAmRU1bNbSrT+S71HdGHy2HI7uDlYrF7QCOpp5FmQVAe2qUOW3ctYsKyhItJksUTQcejGgiw0
O89cdzHzOdk6ZbgEpnvy5oTvCcGs2a8cJ07W5QCdU8QxxDCFFlNHAFZmXzaLt1WWtRQa2TrtmgQa
92EkcCZixP/RjuhFlvlnNGaDWTzoXDdY9vFIERaLFFWedOgWIJgiUXNm+vUqQUrf+BvL8W8Dz+rK
96YI1LrYDrr/o8zkU/denVLZl6nizGyQQeFR4e6d3PpmlbEWJY0PuprZ+tCU/3KDt2v6kNPawuZ5
MdAry0kx1KUys5thkxJTSSMMbmrR5mIFn74BgdozP8szrll4RyyAv1KqkUjP0eL7DU/60hLJUreb
Xhg0kenyQn6CEYI/CrHgAcjSjROBdusq5dSvXxFTwX0FLMnB4DAZdY6PIO1UL0IQRe1WrpbcXJUO
slDGPFdkBUlUeeNLK5oXIdyXNvmjpfOnqehxldSp8kwcUNomA+ONVBEKEsugocnfzX7mjfPPSb3X
ONWWrVv6Pfonus4zA63LZHnnOZ1/TAOYiKXNB4Yw42pC7PaIFXlKfe2DSOwbkMatCbzaLNWduJiP
Wiue+8m7+mjM2PmPX8Q0Gsg9qMu7jG82c8aPtkBQ2PTfBCadhyTB1ba8tqjJiZ/Jj0VMMkoNq3hd
pOa99WJeSm9rZiPEUot1tZgv8YSAU7Z7u03/+sqGK+8Nf01izzbvvlj26OLCtImxOo/cyKo24Mu7
Y9TVuh1ac6vOUq8O0PXfOteonxdXHYindteWM8HaNXCgmI5mRX76z7XQY1l6+UvKRnCQg0QPmTPK
dK1C7hnQQE3oluGaJacA9daLzDDP8HIQK7AMvBcyC+j5BisnFLAFo4AhfN5DHYuHoUXLnQryUFIJ
5tvEzFQQ79J0rD+9KlKEL2QmeObC5UVuNLkVQ3xhKNIjVCYkwEvi98yMo8RPryi1T4k33mw68zBL
U4Ys+m5Zgq2d2Hcu05a6pHyo0CfUZRWzOXjnAiXzJIqXWOue2Plvh9zx17Nh3Ty8AGlj7wNlTgzM
xPuc9u9+vUKKgEfHJBzIHbGlPAS+C9aGbvJOJu5kxG/JSZYYOzTChFpRPqdd/rcYlkhp2EcSx3jR
U5Tjg2D0msRPHXhNlrLv8/hId8A8Ew4xE8QGNO1WERwneW/BGKHeHJBTjVZY09KjxJz1Y36Y4kTt
yNkZo1m3/xmM0RweCVKQIjQhsFY6cpgc84fTBJPXUuMVotCxshfO9GBLoM41rdNvryg/0R4zJ+gZ
MFWM2pTJOMae7TRqjIl/imwO0GjBvgzi1zFZ0kibH8s9N45Aivc7dGBWUh2ZfVxzomW3y/LLAFFs
05yGpBnqIOpGFjWJ+s4dr9gZvWIlUFw9MZK01Yo9k73fVn2TzoaGtp1foZwdwA//q9qu26TT4xwN
+kMZ88M3mwQ6XwW0rmzoJyCwlQt7P9OwHzLz4o2YNrceNkwDdxkxAGthyXd+Hhe7GXdE5L5bGWde
6xovk5ddgcPuxodI0DY2mopxfk8JGGS3j4QW0OS0H4odPTp+Ej2syaN7CbbkHryaHEMYPsiH44xI
0k/g72wjxjdu+r0RMzwxx+AnlzgcLLbGosqeDcl+KOUaIZ6ANgYWZgvk2bLwP5RecbE1FDILD/s6
PQUEkoSFZJpMIMZbnbRHr0FpN9iLscHfFQZCw/0wVVsDGnE6cJMHQXWHL7qfg1RGWg52z2AEjDLd
HjaLgMnuVvbf6T+Gc32vESGUjjhQ66SA75YPwx8UKu7jmGfvZaOrG7q01VDK5UjHvJEED7ulUoz1
420W+/euzD4YjDNRR7LhJNrJ0hX7Wu2tylgf40jhwqO/THS6pMnkt1Kpo4IZvmZbBZskZqbGSQXP
Ip/OpH0AdyehZdLhwdpejsfFs3mxR0SjjCzRqaLZh6dXDNqNYwKBQayRzMOkN+khGtaPZV+eWxuR
NM+qaTdpj/I4kMtW64m4cvLpe2GAh6iXc6j08ytAyu8knXdJxbY2hbFIEcaqtegasVb+1D71XfKB
6+oJSXe5E8ZYH1D+AFhHr6CeVOozPk3tN23huYTn4TwKSRZNqm+JKYq5/ALr3EExZio9XRyhOHhq
hCSp5e0qqQOKqueaVZ93MEx5KAuo37pW0Xox9QI08sVP4G6jipz1mYivV2G36x84U9dWzlNolOZu
8ZITpkj5AP17QN/JalELJRdKiTrUJu1UtQF8+lSr1nkmm/UIenFdF3F+zSzLOjYZMc92l54q9HGD
lXiX0uzcy4AOiaVJ4oUUXu8u5ee+46C9FFrqnXnlsqXwr2btcX3YDPcxLH+RjdLF4to4OxpEeWkx
Dj4EZf5ON8DW4t4wqUnto8tW+iwn3J42ON/ZK/bYt6YVWQgf7FzxmKqd2bHS6LtrVrWEaGffU8tL
OJW5wXsw/mRvzNVnyh1qvrNA/wiE/+QGxJlg+6l/epKsw5E9WZ5IHW9x9mr1vJs9c3izMoWergOJ
+AnWm4NPDF+NK6lZHvKLgNAsac2HQP4l4eZBAxz/TqX3gpOF4If4QRZ2/K1fjKemORaun66ZsquD
zxyp02HypzFOc9pCiIXmy8BQym8Jy9JaopRNHgzXyl6zMqmZmzeH2bb+sMX8LBa+NPw6+YMQ7wrk
7OZxjD0mwH0Z1YV+q8e8OUyZ+O1s/04dvINay3uJGNbQ/YdDxTxarGZUYgNFxL3o6iNHUMGAIgfV
T36iu8cLu7eIO3fwp4aQ0ml7TLYluuv+Jn1wJqnFZKN696f+1rbGbYx5WJKQcSC8rA4bhe8g45qe
Vax/MBgnYxcXCEoWrELMzvAAaDWmzEomUR1Mxx6fQWPX357R/PNHQPkJdWz5GCF7rB2JqGLjMSDI
740i4ekqH7cciv1Oxw7eXjXl/HOLakvRC/3LGm4sQYkps/woMPzyWKn0nJUF517Xv5d22x/Tvgsl
niVeq+y6FHa3T11Yt1SsOxNxlTCDl6p0CU+FOoyaF9lHH9zzzvtjBiu7KfkSRopAWbbOZpqYhCpJ
XTLCIs/jxNlLFEqgy6vTUOUXD5Ho7LBZMCfj07F6b5851pmV4LktnJOd6fPB8urX1CzvJldWb8V/
6qJHEWIFpHRl3WXq+nZHFOgMHYgqNx6zb9NS9sr669uLziwZKntStjwIiYEYhxKNFMF4Dbn24DTT
MY9zBIKMDNaaU0+vPLvrKdij9RFPPVELq9xLJLEz32mVDds6WV6UyYmZN0Bp/dp3z8bkn7VM/Bm0
uLzLvDoP5qITXYs5bnLHPcUU5iJ3eB+s8qOoCORL4njTpN3ZtopfdDRELGYM43J00GxViXPw5Maf
uH3LpVlbmuOd5dIQWlHrM0JrscVPbh3mNHnXLRQNwyOMFWeU19U9Q6T+8kBvhVPMZa+cj4G+zs+8
FHeSZZ1TBIopuXIbCIVhW42PfqNajhPC5HhO3pO255tt7S1yvnXO7npvj4RPOMHS0HDTayQOVtwB
dV5g/JoDmiaACVskoV2EnuwAF1KcRokwvhj7q+dV5sNJvFG+2Z/g6ByHzKlCw9TfFEQznEH10SX5
UO+Ww9z3sBsEklGybwvGXKkxMHAmOJ2DbhpRvw1j/YKeSl+XfkPmSkKzb+kkViKWCVZ1cTNJLQnr
EjPE9ODHp+mwNhmVRjNTHsqCJt3oyaYaJntb3BbbNrZa/uU5mo/uou23U+W8ws99SJ9bwBuB/dET
bLZpK/t9WkM9QpzFfbsWOOFM08RNyFtkhIIuTVcdrfyTGA0S7ZwFhm/CCgUMU7G3TXttYk0AAv8P
FspAz+puCH5/0mT3agXOM+68fj8In0FyxWxNjxE42+K0NOiOdCNeOLywiXuVem2s4NIVqDYSVuRr
RU0QFbg0cCMHfB3pEKx5BvG+ptvRBAldT+4/9ipbP1DNbha0xsEmtooRf8SxDNzsUNrq5MrvdBl2
5UOFWAh/g6SIF6df9qrGH4uo68vqCmOdUkTjKfWQZBkThV9GfdrBWZ04Wd3Ef7PTYIhy6fzxGmEd
yonkpkBVW0jLlNKDwTRJTlfdRoITxH9wbx3NISjXZm7lUTdgI20Xh7FU8eLGfJkeblzGKGjcAqHC
oBjOzADSDb+6DtBybLulh05n/qLFI56tCRgH5YhJNXxLolv+WhJXF7U+cp8UQxJmGRbh+AS2jsEw
DQp2qJihktkGCXdZ5LOWzJHe4HXXZwvxZw9No9OYkjGWXtcG4AiS52h8E/VszNMh7ao/uEf7yC+c
G7vse+m14iEwzSKD4yBZ0KdqDI2ruB+iJWaHKdlWPXgIFaomZkRTXhorBf8YOrj6HNSfPr50sL+u
/cwdVmQ9U+RkImvRkNzGjpFv7GrEDY7qN7C+EvRsmFDnV2MRr66mLesA0jJzPQT05QTRvLhOOgtM
J4+rC3KrcE6s86Ih/NKd5MPgKI+WGbmEvijgM/apTzj1q/GpyFKiCKR6kQY2YU+TYaolV6tMdMo2
nFrS6O3INuKVlPG2MQJQ8RVHqYtgHa8moJV87E7KeEn5YmYTTrxKOrlOUn6s9qjzvM4tIiCO+7GR
OqU/eciiwJxdwibkqGP7Y1a4Kyb+VLYs7KbM5RZ02XtuqtsDBLkpSyPyJ5fHEuJBNEwlFjSdr8DA
A/ioCk9WW7lPaWHGG3xMgJPJy8ED5hebJOCk91zfYnY8f9ZuUh18PwnCsVKouHiYR0uUnAtPtLqK
xR+nU7o8awZ3wAOTfzdK0p4Zsw02Uj5ZufchmIcD30cXJqPrhYlfioM0CjIUFoQHxkJZN/jqDQJh
xRNEyBVCtL2E5fG+JMW+KsuQ0i+7oYi0N3Cc883c/yTIx1+F5/dPs9tfTKdyz1lXXaqCXknUv5ky
vouqNva+LZ6RNvY3g/pUQGw0XgJYAe0Ejx6k+tp0DONEGlZ1BXRinmTvcRm0AUOV2tiMXqpWvXCD
beMLO5ywTOB2xGY++bxB3JbFg4FTjEKO7BgFx4ygqUAbxdNiuiSzmjnuE1ftUggP12UiWdwZhxu3
GJoXqqpM1FBmfXWsTbFcG1kk4VQ+VvfB8lzpxwkDgp5gI2SF027GxifYyFbmDc5FuZrR1WkMaJni
GFb+F0OrTkoMr49lThjlHP2xrLqAzU8i6SQoF5rbCP5rIy0SjKTNsLxsjpUmytfE7WcA9wp1gBOj
ck0er61Outek18Ur3F0nGvtEnrJ59I+llzG5Adqtidy+LPRuxNfyUdEzqXYF0nl3MYgI85AU+VWX
np2ByMFWs/2NJ9P0PBLiNfYwOfve788zvvYDba+xBRkb3AJ0f2zwl/ij438StGC8wceXvFJbXNN+
9N+n3UKzhonNuBoiyJ8ff8zFHEBMoW7e4Vm7bCtbe9wp81nzHHL5qoyAx5yUx/8+ksSJwsE1D//9
kr/EWphM1oBzl96rBuP09b8flY1/mXyPFCCdBM0xG1+aGK/Ef//Rp8DT17ZhbvjusuN/v0YUTIJT
mGhpjQyFPRtvRNWj0TzN4B3JS2b2SIOxWRxXnZlwTWcWONC2tZYtV4LyyqFHov645cbw0Rd8GU6n
PXw1ZXeKF9ciQnve9WxCP72syraSqJRtDA3mmPeWvjUrGRlBYr0mWjnebT7z9WTclZZdwWYqnjND
2K9x6eFl6X+MoizvBFWChxeddqBn0w+1TdpcnSOgGJCekhackKGYaYQHpS5yN6eYiKVovYo0Hr/J
o9Ri1JbrQU8drTusMwKHIoW7LnG4MAw3ZsiKBOpi5G2N0pInRHfGK+973ozKMSID+N+9bWt5H+fi
bOtOzZ1d6/uispMbOWUsF4dm/sIeSxJgQOp8TOWwZVkJdVeCZmIgUI4v8yOU3kZ9cXQfn8YZ8fNd
6tsbyQLlpXRTAhmYk4Lgagh45E9kYwfJxdFII+Cz//6UGKmCTLO7w3qc157fgXIlqOmY9O25hQyT
R4sjUaYV3KucwSlqm4KtUezzrJoyJ7vP8uQ/Ff/BkGT8LDrRaA46w7urd+627Se5z0zPuiJXcsJG
GM6OyU0RJYX347HN/PP4IPj/D3zT0l5bu7trJdR/b7Tgts3+YQkKnXKNT0ndcRDB9hdD86et9I36
HMTlFDXTYL2wSqSNqsr4R5BMXZnNvHZICTm5qHTXQRIHRyw6zbPnNS9+0Fn7OW3LqCEeeK25nNNu
1xSfDswZ0X7ao60DE6r4YT+EFiw+zzlxFrz5+aiITe1REAoE2pY6Dxqw/MZxt30yS4w/ys7PyyPz
PEdUQkCk0eo7Nu17Y4kd9B7GIzwjJo1oCDS5Bz/XnyaH+Pi8ku7JKWV9MYwSG4xqyx+rP/bSC85U
bHUembJy1vmS9NfWJ4McoBGl9uPTUdeWw2OhJC1NbVNPNBu7aeYPkJo/wQhCyhOMZm1ffhHFU/7k
vv45PDRPUxpU9ZWGXRzSUQMq0KCSKrq3DgzFvR+RUjcVqNGyk+PVVtIGcw6IQccpBWaGfB/UTC7v
rJpgqBBVvUaKUDo+UwWWR2ciXDD20+luW88spPVTzYu81oWefo8BZ1xsZ5+LGSybMpFzOJBs9eAe
NMCTBmtnFyM/uYk4ry0iiWx+GE+99RS3DRnEVHN+m+ob6kf9ouxB3+SP2Ob/PsJLbW39nLPG0Xn5
hV33n21j7hHOuH+l3dwphxOyJp8H8JEnic42VIx6vhwlXwcHJEUlbO2SJiIJdS/W3xCuaDjN+Egj
3/t/f+2/3/WlMZHMGtgEtqRfvkjcv1old30zOJ+U2ixirGE7BEbNsVzIImo609yB8Ms+CLHDgG7O
X37F5hcN8dFt5+Q5bckvURpfZmK/zZYZHGrfIFO38D/IoBbfjw8wxIxXk9lp9TBkDcZIbkzeRWnH
RFlN7UaH0XMzidULUb+ecpt/1slq58qwA7wS5WRo87tbRx+7J5qReMVrpm07JlQbNB1M16ayfwLQ
/3+/MeujfZIOXerjsPLA9XZCM0//fYbcZzxbWnp5/HJpT/vawUhaaC00wsykMhDChhruNpfZ1rL7
DHfqlP8PW+e1G7mybdkvIhB0QfI1vZUylUq5F0Ku6F3Q8+t7UOc2zkWjXwpS7dplJDJimTnHbGpd
buO83fwdjRW7tYf/fUi+qThMz7Kj9C0No3y0qjlLeiAoxsDDTqnFLCDr02Yb6LgjjprKmfhQgoVy
+BlkiO/CT4xbV3pY5CTHUGy0/xBYIG3N2wQMnmG+Ams7aD5QxDqRxs4bkYk7RfhY9yFbGS+8BYOu
No7s4XwZWoMkyiXxzQiA2fU9ynazzoLd38+xOZ9WlXCNe1gn//NLyEIEKZfBSSn7UV0JdlFkD/VM
2rFpGwl3GKYgkrup/vz3YsybpxnouLTSKqEYt+sn06dwqDvyXMK2YXEmrGzVFh2ywqR6LyMLKUvU
ejzM8yT7080MXgcLXqxTISCdmtrb6mjknvyIILiEJf5X5H0PoZzv/vRg1SAcV1alN1uUNAfXSb/j
oZM/NgYTFc/uj5JcPDsBz46Qzt8J2+eYJrrp+t+PCoy+/+/P/fe//vejmflByWYs29QXHy1CBrf2
ox8uHgYbXdM9yWEYd6HIKWuIrjmQUgZOr4uf/u53S7n43Zkc7Kb5LM6ISw2cpH+KEvsOlI2vWKDG
N5O49NXUOMPBq+gYCPWloyDO/WqmhX0MRXcDjKeukx7XV3rSkVY05qQXAEGjlJ6qZdv02GCvXiNE
NZeV5TE6tTC8hZ5lHFxWkGTdGV+TYfznA/3/fjD/p04173pZn2gt46eS1ee50wOW5Awa2fMHNNAZ
EeOdS+67mmz76OsGwm2929bZ/Nv47OXSPv+h39vWfmfe07KR1/mzrpIlO4jJrrEqE9Hr925wRmMW
ACPCqIe3ew7t4lOLIxHPi4k+OS/AF5IGSkP7V1EEPedPY+jy8Peq9nE6PnpEAEkZ8Nuq0ZIHs0/6
18Y+x200vtGfIF6NGKe6K0zc8bmfq7M2zpKjPrnUQgZ6jxa7H8GubWOJUxXqMTmv8mng9D35UZ2v
IxdIV5jlTEcMxCNOrN3aiPgvJwV6RrO0tpxWHmv9XIABYq22g6xo3kvf8udPegUyW/iDTWhYFJ5z
xwrOk5v0x15wO9JJV2wl7/VA550N70V1LyJvHgyjvfv/fmSxzyY6Mn5AkpNuS4HlwmHr8O6Ibj/Y
dsfMwNP3FQHLTVmVp6Acm0Uzf2cqQrT/16cpEuJ5C4RAUNTNmmJffkZXZBjhlxUQt9AAPjukrLiq
aJhWjTc6ZwbizhEi40q17JzynD2dXt8xqAYrUfTTsjSAIufGTkblB2MuRDO9vkMfhoi+rlfccOGW
GFnQRiEj1Q54/wvSYU7BzoXjQANuKbYXeCN4cTBdgo6+24gPLbP/aUZ5Rtf92CTZ1pcNB8K4ggdA
0jMtX0bEj4NP2w4+xkTidq23qqq/NM3NlnGEVCnPi18Gkq6nfWIxbHfglBH48gCv4wkfJyUJYxj/
YIQCyF88FczmolVtRE9EebpnO/pHDNuzyHvnMOHWTqCGbC03Yqyrky8elButQuNFEig8mmYtFIaR
iTTZykNtliVYjnWyN2MsybMUbGJ9IPHGYjDC2CyZgaINddhaQxalbkF6hC1uWxfDA1CVd23e9IMx
j3Yp8Aniq/Dm9V323tjznw00c6E5AC6UpYPQC9B1UbUVax2toVZ40dEZdFLZPIipGlJrvNubMiAp
qwWxIQzGpgRlITho1aed6e1WB8mHXthnydP7Z4ecwz59jytEkeGYo42hp+miulmqiNGE69dvgFXk
hgRTeKC6BTdTAy7iocMw83yTdDp/uciAhBWyvTPIv14K03qJkjnnCQoGpX9abRhDBvPumsC/YqU1
m8r0m0WaRbQqmvwqpx77adnqaxr3JQGzRIBH0xevwK5wv2w008s2qosjbjJi3ec/yzRZ3hKNvDBf
KGrFxqAo1qfPXgz9vuiyB6gxJRRFM9zVvbwWhGfsCh3bzgSbFdE9Cw1Sua9l130koaetqpE5khYp
HucEUJDdfVj0C1rQhtiJMa6ZYJJSQX4Be5x0o3qWOI2MfnKXUBBHQaqp8ThFFb/SMNpd6JBvMMzq
fAYQY8dE1G/7lQhrRpGm3S+anB0HPq1QP2SA21Fo8k+KXe+7mJo3c7oGCrchN2O4Lcd7XZvemo0u
IOBGvdVW/tz4NiOYCXnZKMstus+1jmt7J0gFW5ZB9VRkVr1tfXyFonERMfxOvI1Lo66Tvcwz2u58
fHDM2cFn9pdYYCaxUwcGTL2hUe15fM34yFNzFrJDyZQXaxXRI9q+aADvqIc0l0cabrxepm4cxrvq
PefJjDoebnLA9mTm7p2gd66lCyyIbOld5LvRo5LutCO+HfJBS8aQkWFvyUJSrTv3qpGjgEyLgM4O
kduIhCXL/H/tXK04Sm2VMBEBBnnyoZJqWPl9j0gnC85B2GJ+4ITORiqem5MUvxnT4IuLdMNTSXxy
7IfIM81NHlb6OkeueJGuw0Fdw/kdWobfefuJZYLsj9T+zBHN77sGTJMGxgEiaLZ0zO7mEYoDR9Eb
9w5rL1VIEHhTrPaipDGWNGtj6cP4YseoTYF9gEworuRYb5OIh5I8hm3d6mdmKOY1lqQDo77DPsUz
kqn8nCOtv7ZW5pwxOWwYELzWaTxyrKb7FsnENcmcY87oCJk6ulK4gC47E+QqGZFnhIjYFrY/T1CX
j81NiDpaDrRBH0DqrmjmAMcgFWnndTI+s6tbqPxDB3eIHv4HEErz9PdDhv5bklbz+PdZ36ZQbEAS
7P/q66gT5mGq2y+/hWkXJAKur6IWpeS2Hwir4NARNsd5E4d3c4r/SeA+P6El1kUeyw87i96bQjtC
nzPvHM+AmbXZHDdfmsLpD5ZdZKAQvPDEmrY4t5CwV4od8p1bYxkFcfYtunYp41Hx9ybK1M7i11TV
3y2mn+fMQgCZxuYDjKz6MYv89JG5fRyKD7B12Xca1u8xncrz/3RhYnzpc7tDYhfn1i4l9ptOLcQ/
5vg5gRiG0+7jFMcoiWXd9q+FEKQprhkdWcu/YU/axvARO/SJmqTqk118n6gyZyfHp9A6cxcjzVgJ
s6+XcOLt499EBVdgrhY1UURs7UaNtau+QIefoxBvGuQVvvguAvxFzTRkr33jQtlyAeyTQNxuoros
T2jg1qUJzgNahTqNoqpPfx/9/SBz/v4hzinQNnJvWu1w5x2tDqVZBWtJ2N4xTgY2Wr3PJCZoWDDa
Iwe/Myk+R7u68KLc3JTIYIlkdKybpTNIxnOEod+fHnp0yZs8w6BOc+7mDqOjqfYasFvzZAk2Nsvx
1wE2wmOjK+sS5miYUjwXC5fzdPf3Kasy60JdOazJdoYj9FcRRuqAhkYSTtEbz1Ytmp2yZYXdYIJv
UxZnLgi6oL8PY38szobUP33LUnijMroI2iMi4UP9FM8/CD+I+QLNphvQCnsmDOPx74fIGxCJ/vfz
v498g4k2JjbYB0F1tpPKf/j7wTXE/3xkl91ZE6N++Pv52vW4I//+1oNpPDmW2QAE9Brmb5i8uMoH
VpPzDygoMoDscwXLGARqQ5C8DYP0bjPLcy+lk2yAfsYfM66Q2SJOKmXXlyyzX/SgjO8xVCdoPYPa
9VkYPTs68bwDIyPWBsYqR2dEBWCJHbZx4/736ZCBUuf1uo3caVgdhKJ+lvYNmV21j4cwXtI+JLuq
xqIa6nZ2ccKp2DUN7t7ISPILtL5+manRO3SVuTWqYngrmgw9pml3B891tYsVawR792XNmBqTvz8i
iLMt66vUcpCWgSqfbAZzW2zizh5vDLBfedR6Vo9/H+XFaO7GMZBHtCrmTmMYvewcBSFqnj8lYx6e
/z7if54RjsuqNxEqmUaB1WFiS4d8tjqSQgflB2lnhf7BQfI0TyHdyE/2ajKfJc9jbdjxkZ1niTIp
C+UBz8c2M4jprSlHXpVm/bCi0H+V85YXpULjmGsPWq05L1oyx5oWrA8MpuR/X9f/fvrXENtJxo0T
THzL2nYHH0J/d82TrLPpbWT8tbeBh64dbRJY1NRLwiTySaHXXhRSVbvRc39TYzCR76XmtiKDZi2B
WL8GlMWRiFctkqzNf4enepFtEYx5D7akSqpivToGg//PlVl7CZNBv8DG+f1rlC34EKta9izTTEtH
qCpIJ5489iZePpzcyKFxjDxt7XXA8xCHmASpz6P17DnOEEiWmj0wvDOzZwdU3MqK8Hz0pNeaPZs8
Ixiz74oul32z/Z5VXg2T0IIAUGCJT2gf8ArxzYtLzwO+Xmb/GSjO52PXw4TBfcp1vxuNUu0YQmQ7
/DzRTZ/rwr+22emjjTcV/rsbjdbK9XiJ1XT1B2taeklWvY1J9DlkuvnrVPiNw5Zby7G8mXuk7oMb
HFTvo5rDQrrGr9M9R9agHxPuwYUxf6ppGt8AP6PI0Ua2is17wZT3RI3Lbrhw/I9pNrbPc0Ndb5tl
2Ubx439/BUgp/2PgV5g6mQv/eeF1g+BUSCCvHpjLx5QR2gtwEadru5ept4yLS74SDQu2BadD45Ay
4Mr7/ZiSCR/N/Wjm2nyDbGil/zmeJg6kd3CT+soAA8T6fdaQy7h+pNSrH5mG29RWc2tbj/TbKHk5
28cWeWY2Tu46zkYECyUU7qkvGJg52hBuOdKDVVPm/kkfyKL1qPhusTYEyxoYyMeY2yfftnjsgxG1
J7wtTo/Eg8Q7P/1Ylo27o3VocMd2+fffuBeQ+caNf0iCmRlAXOhRyiRHUZQ9M8HNwQ+p7Bs47hKs
DGZLGNiLmWrwREozTjvTeJxwYq4MgrE2AyANTKSAuWoV2gih+27rGwOG+qK1WS+ifB0wCa0Hp/0w
4GPt+hDXQy2Cf3ZbM/Xjt/DG0doBLLFVwEYit6OFbAvK9ro6+Nrst0u776Ezb+NYOrsUF32XPiRO
ol3tboR7KghCQjETNqjlkp5BmTV1e4zi1l4fwcFInoNFZ91CkXSbqeAMk0x619XsahjqGq9bDRqq
qpC2jiRW9Bp0FZ9xsE1iN6ZmUMFG9DhkdA1h6ryylK5x+6NkR8+fL5znwdPwVNfZKVZ9vAZzmVqW
AcjJSrD84XTlvVhbWhFshRB4aABPLrLR3wfccct+cuhFsaL0YRQtVMasK+ijLfL7CpeX/mK4hsLL
FG6syRDngGI3nYS7ZrD+UVszHpevwkK4M5iMdZAdhO6SCn3aGc5VTfhzUXLuhgTq0pR0Dx4A4Yde
D6+KJ25vtZYNXtDhYXP0N9Fj0kfllK1MgbjYK2lYe82YVm4mzkIzWPbLctrQrpXIJKcV26+1rztP
AffZD+Ki1F1jXSK2Ouztp0Iacounql1XeUvQMzCcMEbhSoQIqB7HhPcc4KeeoxcArLGRquI1lHCw
65U20LKox6QrEN+7ubk34czjDoL4MFr0nAqf2gqFGUOeEgFRE+pH3fSfAaSdkek3+6x9ySqETgrg
V5SeGBYWJ13k56GwRyiZ1UH5ZrsOs+BHoqti3iGSHX74L82ujj5Rog2wYTCxw29n0jQIh+TvgR1o
yqIqLfXvwAw2pBo89tMotjkk/4RnYKUaF2p7aO2yBHWJ3l09+kT8U9ifrNkLawt9W8As2HjxJah4
umN+OTL4s8feZsYGvAxmyAhUE/iR9dJfa3MtxvS1RsdwHod2Z4OIiUIsKqVLRoWff1ht4TCoEDto
UGthDRXG8tFk1llsDWNy1sYA0Ds9k+dVrzQNi0zQuLPIlZ/1Nb/ZVoO/g6r03Fcj02u7zVdUnOWi
APBEK+kfgFgsOHjybdYCXII8VjPJCTkq9F9ihF+HoGoQlAEeCO1dFIHJAijRLZ3wkI0alDdDVhtE
voC3quDL07Nlmon0VMsCrXiTPvSdrBagNSjC2+qKkG2Wl4/2Fidcx6s0xZvWc8xdWMRbOyuNjZuy
1O8nl3oEWPymnTlhw72uyIVQJvjRQTTjJrQWDl9HIrKBDeWTgJOO0DnFxS0AX6bsVxcleh4nuQ+h
jv7J6AWofcHIXoTk1Mxc7cDuH6qI7E/wPxvH0Pa6mD7m2AVZSpcvLn0ISTn+SowCBV0n5Jnq6mbr
Ub9zVB2fHb1C2A9m0rA6xikd/UZBFAvGkhCiQpODlxXfjbWy+W7mMfBixSykYa/rm3vHcS7YBPxz
ilT6jGj2DfUTSagoEnrJVQOKHG9CH++xUv6myj+7wwglynLPfeG8QbP7aNzw6PojAIR05Zb2d+ug
RUGPdJITBABcLsOWojAABedpxhtV1Lg1UfHwntwC03/qAXvuSgX+zgjIKiicJ/CGH02I29sri1eV
u1vHhrbtJihWZEmqh/0vmbI5p9TZVqhaGSIV1z4fJYIxMGJlvcnx8uzysDZPRu/CZXphj24SwdLN
gbMJ2noXYfNUr0M/ei4s7wskAdDcaN0yulk0InHXLBEYNlmwPSNeV8GVZjjpq5lEvwGqWcKs+ZdH
nNAFKqjKteRK73T4he5bRuEZVad0fjbtJvviGoXqBD2hM9pik+Qe4hiqs0V2LIvhWZl+shGVfGMp
sQk7vI46L3dUxPXKptZhrxhYi3QKLn1UrWhhHxlSHqrWOfu6i900B1wS5Xwj3GNibShF7inS/o2y
W7JI/ohkbcJuvzyWqQP3THVyY/nLwpC/rotvvBUVk3Jh3trqu48hbfc1PQdyyX2uXPVElgheATOO
qaWM+CH4yvA474paPsGJX0yiSJaUOlxKfLsNi1mdgRZkWbviVKPkSVkjQgqHkMX/BDqnWPIuOw6A
qXayYKqQMtABPF72qN2LKXWWHUq+xQj/7hgrxZ4uCDcE87a0yt0FcSybbYMdTuuJvYFFdAXB+UEN
M2zXVQNMwhI5QQekpYGbxawk4s8okgQB0imIqSD5QncrzdN/gN6YzH+QOOrfLVFbOIgUzPmwBjTq
IEKdbZCiASciCEthAxti8FgiFa0ZdAALr3unXwaZeDXDAe33jEdT+r5L9EM8e2ZSM9/yqPP+ldjl
SUYJt3lk3rLSR3zv4V7QkRMzvwVuBf+lYWXbE++wJTkMtXmZ0bqZP5EXPttNpVhqNquB3iBzsH0g
oMTumIOGVRRFk7IOmZF8DbXnP/itvze8pCZporo3hAg9jml7tVOxj3TmqJPGNKDVOXDD2imXbHS3
kwU+rIsUDLB2XOfSuVkKopsfEEDQjg3DbCCRhuEFF+7++Y7JgZiDfqRdIdWzr5Fy2vnKN5hK65W9
lr3l7Fi249zomM1WZvWq6eX0pI8VcFGAp4thsvi18XiJwyTexokRPoSkKi/YcYO0qZvfGH8uosSp
uFfpW9prktBO8Gf7KoaQOkzYmZVSGMWs8SBaF3zhqMSKYU8NZ5IH125HDOINeQ1xeCoMenBMGBr3
3DKrKZlwmqRzHGc1IhlLknqvt9bRpQ5cd8Z4biqs04WHRh7L/x5JWbXSahu7hIw386XHzB0BMb6E
lT4NP73JOMq3fSK7DHdZjCPe5+QtrsHD5a7+HnTiyw3feTQxgUsYQkY1Rwy4U7bN8cQQrXwxA3mf
gBsjbWzDnRI6As1QHs0qecaWRyUymczIVQM0G21On0jqcu87nIB/jgq5VZI/cLZ9oJJE7OX9BHAT
/Sxn5stgfGHZjr8oaQqxQWqwmRx4ckW3nhr9xSoptqbahXbHsaKzmDFdCPxRzCgIg/8SHLyRMQcX
QyMvKA3uNQa3sIthRhFOSTRA8hT12HlZKOasZVwXP1A81vnKRheeIiXStOe40DNUP+ht3Ea7j2jj
lm7Yp2tSrCKjWQSu0ywMSR062Ev2/5gzh6ZY+G2+6QE7MUlGHTaQkMf3sVx6JF2tdEfr8WvWxdLU
lfEQhsOLE7AcsRUYFWTxeFYC1GC6g4tYJte+1pKD8MZsjUVyWqTB8A5NVbDljFdFxdgZkZjYtFX0
bFr1l5+KucmuH0UdfKbjg62QOE3dZ+MAeNNZ6Sx9DiqKKUg7OcJpEpd0ZnzIku0FfDYQ6o72XOJ7
7huJIC44+wr5YzuZmKyp9rCWNN9uh5+nUi4BbXq/dNRzkqXX1C/eaCDoPbCPyEye7TGkB8YBpRl4
ACt4R4rbLAlsXka+cSsv6W4aIpFkLCRPtxdtO3BWHHI2qMdY3tSgPSe1w/e1x8BcD0a26nV8w0iC
EoXWyhEax47lykVrAPUla0XXECZjcIRImS1fYncCqVUE2b6eT30z2US5o4GKwLzSo0ZiabkgzgVr
Q6fvnf2gqlvoZ+VzbIvHgcfN9dIzYXNLYHc00NQkMWvfNNs1Y42VrKLm1E74EbaDo5/zxPyuwgzb
SsQwODf8u2E9pn6XY08ugpUS2s30hoMrDA5lyzwPdnzH17RD8rDvNe85Zhu+UHn6QTwJ7u0OR5vO
UCE0NxpK+IWzd6Atk/3TzCrG7qFIJDLpwjo6uruMGdvja1bkLaE3L4M9HDoPPF+1h6X6gCOvBgiR
3lpElkvPlcfKMnjCUORRnjSboCAx3XqXfFW9bKachOmHj+JwoUfAoTx34GvcoDGMamCihoIwPqHs
b6WGWxbEERQir/utx/abgKe/Z6yRJevPu60/kgzCLzKgLTWNSVQGRWim8Y3jblww9QZZKsa1q2vP
JvPh1VAgXohwecl+PEogg64fsaNh92H28xMb7fQGsH/aGrzUJyMEPNl11bgPJn9nueW3Td3UWd5s
oce+3zjVDa4zAlDvyp04bHvseG7vfLu6fjN9jNqJqG+tG4eICsYrBp6TbZqfYVBs/Yq+VWr1B8Ll
tXDVjzX2IHbsutwW1j8DJ5ERtfY+T8cXU7jvnMLoC70V4UPLmtVpUFUXo4rbL9rjEJMIdBXUlWFC
kIPPHJYOcKcgVwYJHa3bXjqNnT1kwZx/pnUxItzBejM+KsGeJmrGSxF6KypGHncr/x0BWK39isAc
X6CJiQU36MQkkWZvSNKPselfapqfBas6e8mUnccCOZpoUci0rCXHVyth1SmU92qPzieQin+OA9iD
308N6V5T0Q+sELnoUCuTIveKyZVcOPEohT0swSHqKR7VnKxGBxQ+nsHnKvY+fc/21ql6TdDVr8gF
+Iwj0JRkU+ytwPhGPQtIwjt5Y5MtSf6bkIGw9KMLGfryrWHOxITCfXa7F8vpyHnq6lPDmkDzGY55
GgvwmPxoyMAFHgGJWEN5oLQ6elRsD6wkIUe00Y5LWacxZ3njCWLQCrxbXX2zJf5GtLnFLEnaTAEO
Pg6GFRRJKk8PubCjbxHI5A9O7bxG5aG39GsxCBOPQn2kor6Ah8NSH7iAfCTZiB68R5dC1w2oDAmg
Yzlt4eOpqVmKT8/V9nJgz6VDOdvaEb5BG47cppXBJgzGn5oBxmTxMhUcQajnTjle1rLEZR54t1Ro
16weLq3T6GszIAajrVG22LX5GzTxSQXdJYGHqNnJMc78X6s6EHdYMcPOf9qQKh04VcGggg7vpw5I
kCx6ODS1f+jJLF9hMV2BLMeILuwEMj/jbSrgLeHJKC+09Jxhq5vvVNnmO4mLfZqoEzqoDb4RHWfj
btJzK44aK17smB95UL+MVv4YSvucqPQrwVoQzuoudpQBhxj56pgsZ2Ntj9wX5AIGEaoE5fnkZ/Xc
A1YI9RyzBqLgcekaero0rZ8xGix65tpb1M0iq9nCSlJZCo3rncLgLNPqXV210WJzy82KzrTaQoZ9
Kg3GO6ORV8xmHlgwkwHU1P0a8PKtd0DqZOE/skczbIQwbgx94Q5UdAEugWliAYq6BSNrVqFoBB4S
vwDCxBLOJmPRBvG7AG3eZkhqideCUBk/lszdFp2ZfzX33lg7IRXH1JIwIPxkZ/UD94jPO14qhrMq
vBFeOSwQ37yknjq5SXsXmVegTXE+bTN5gwRC+xbp32kJ0Moo5CUfOOA74gpl9IYYHHFljCll1Lsb
L/41zeu7ItIEgy1dyZycN7aYEWRH9oBMZ5O5hrCsfB80DaJsXIA9Ij/HoKhGNAQ7LCbzBOfSZ9uy
nPXbi6wL/EDAramSNzmMKuaqqOglabcF1EQXzNZWDNVL7ERzCh7mdczqe5VnwFHyZjO6+tXqKAWH
Pt8zSAVcY+XuYnL38K0+QNtrU8bKSatJq0iTr9I1VkXj+Cs7Yf1vG6eJcpNmCXSIk4NyyvFjhRXS
fjfmIBuibJ0Gr23TnfCi3KQ5qwx8+2OeFLqMthdoj1Ggek23sDboe+P8W+jak99pMGqC3oPhskqI
7wHC32PURzpQd+XBS9OPDCoIBlnMziNbxBxI9kErTr1qdPT742Ws8jcB6XVdi2k9a2yJp1kxbzsG
0v7O0mrVmv7Vrbmm6nbomH3Bw5hgTXYjkU6obdHylf8qBDh9B+8j8vRwI7UETkX5ZmcmKg2TFjwj
mrRxil2txfvEcF8tdkA2E9u4TR6Tpn2Jx+Ap0cV5wuAyX5adUm8t6k5Cwi5DxcnqxNk2ZIpV+fKi
47k5eo5WQbk6i4S+hntrE1iyWw4ka6jpH9MHZsD+wDIVJkDVkGqbtXa7xm15z2a5YKUrdvZ5cc+V
dW0EL9fIpcvpnG0i3LBsU/f+hEq5sB7rRsbMznHju7BXRnoWGJ+vo0fVUClC2QIt7NbM0Q+I4g2c
IeNnq38xE6p4m4EqRYa/naL0jeSCjAmpey7Iw6gRIp3KNv4oKf1kKs8OuXVro48pjjUTHLjqOdXj
7hBIEOaFv5JuYx70JN/BVaiXMaZ08gzhJsFiyqUG9il6Q7f11pdy645irwznO5b+Pu6qK1+PE7q5
x6x0pmUEcg2D66sR5bMungoqxv/kj95q1JoTYyGyFNrxGFm2ByHFJKTP/e1Hoi9KCY+jOQ4d1zol
373NjO/SQmtR+qj4AwuVLZvFQHsWJi+K4gUtdP4rUWXPTJ7d0bPQ3dguFVAAv15ADAhQ4OI94LwH
xTOq7ubDrIH9fjYplLyoFQ+a5LFH9IbpgG04OKh8lSv+/DCabknYIXu3DzwLP+jdsR/gK4UFwViQ
+y/Xx56T/KlP0DhHA0v10ffg7yqAZ/08n57kC/omNlNGy/mINqXTtQvaF0Z+vvMw/zuGgXBZ4I1t
BiWinLhlMfmYwGuwYpHylwBLw3eKEH5+LwLGcKHzEfjRP22MrbXJDZSnJTitLmt49MiuKqkI+iLC
3cXhZNGtaBJIrk36AOlKQZRTtuLCxpVxWjqEO0EfCeBLJ9VzmhCzTg31HU3NuS1YeNNXLSCjQ43F
KzAFI6x5qgvf8pia8GSwFkfDm+xC9c8K+44zaIYqeZNaF+7AF26FMRdss4mRaPSoRKDmgMDAIt24
2eOkNwQFWFjUdPwZGMcrk/AAhTZvyB4pcmc/MJFL5rXnNGSg5B1qC1SwJyi7yrz9pk6ZCJwzCQ5H
S6K2ZWy/aeV4dLN6UwTE/wi2pYzGY0LTUyuARZxFrKo8dZnKU1V238RzbKpZ7uHmVbf1yJeMp2RX
YhOGEIfghXvFDsUbY4mTXVY3z7L3MPSYZBIlhcJ6tviuZakDsugruIGB9V5FI1FX4uLFJt8znXYU
uEzb5Hc/8XnVGNouZHHwZPhYGdpnU+ERh9plVM49/UkrWOOZia4GKPkOI1KxctMcx2XVv7r5S+e2
b6OhO1t3MK5taGcbTDAJtsW7FoM7cM1rHRNZi7SRLD3s5b3+GsyBrKnVHkVRwtJHg2ymQ8ASqXrK
GpcotujJKt5yr/iMGjvaxFp6IhEYrBUC2KXZ5nT+jLkZ0Ljf+AWXRqxVC6WJX4IT+MKO4mVAe+dD
j1zmWn1n5v/Rx+ET4TjkyRWXYCQ2laxeksq4r0REaGumf/z9mzPxXHTdmTYdx9HAeEl7cCamz3Jm
/pgy/Zl4lg8eOdwoquxrin189BmoZF5mM9dvPrwizNdwMjJC5y4onF9w/uDvRJpfd92xAtqPNTjf
4bMHJOFVT9Jrlzh4iOXiejRq8DSURiEJBqCfordc4SLueea4Blt+z8SWtOEVDlPVnZQXvsJMeMsb
6FxR5fwbYTKxMPVs/VyTQNZpCdHyrnHq4Owy9kL6mO8yLfkSE8tvM9sZGuO/xE4Qx+FFXmDGvVdt
+Mh6kug2DgT9t8yKD5Wpn0CAdHNoHTNGn5Afzsjb1aKt5W+fI2EpFJXP1ACel+Mjyj0CsFMU1yjN
RAaQa+i7J6Y02GpgHY5JuwFi8ZRAo0twvlPgX/Fm9hsbHJKBI0RHZWFdRIwfBmZhvmO0jIdIsAgc
05cxvUqpvRnGwAjH0s+gXQbm1mzj2VEwNXkgM2VJnGy7CtLwyavcE005WEpfPxOVfLNcsSFgYAWB
QdvNEtIE28gqbpixBW5ywTjtUhtO84pk0/vD0nGHRYUWYCWM7q3m512/+WIWdezxIex9R7tnrtjP
L25m3wsdnTZJWbRz1DmSgGCPd31BLDw69E576cgxXrgOqyunLq7EvP/ABFgXFjwsqwArTsMzZ0KX
afGI5uXbzttDLuDYqJLhcxIHGxkkK7fTIA/3SAO74AUqzrOTBj+lDmAwmObCu6DY97rbWE20JvFT
PiC2RIe0CMSw55pzFgVfXI9zSO+MN8xPpzw7OTmJHCINlzLzeG1cd4vKzdiOOFVrm2KqGM8zP29h
m/SXnhld/RL6BKWlX+U3n+kmZaq/AZ5yTgN7+38YO7PduJUt2/7Khp8vTzFIBptCnQNcJZmtMpWp
lGRJL4Qtyez7nl9/B+VdVdsuYNd9MSCryxTJiBVrzTmmBumrsdszxKonkUbvKjbDWZvfcmKSVrps
HpmPPSmGeGJGdeglefctRwMHjy/Vh2tR5VEU21fNyN9HHY+0zfBmXMI84qi7KhSEk2E91SlLkjbU
4HZ7I9nMDI3pi217ZGcbEkrUdUCYBJ2+lTLM/SsU2hu80m7eCMNz0OQSmzidG1l+b+0neFcvElUZ
MCUadEra7EMWQ/K4L/20cdRkUSyyKekIF5B8E2IyN7uo9zGaRntB28MNTXD9xCl4Zct/T/I5LYo7
Mlf5T/OSleFjOHHCHsxmtwQQOyhPTRLuHTLb8f4lve4ptAnY/Nksxpl+WJaRZgBt3nRZp+8SS/FU
QYiBHdC2JPf6MIIMKos3UqrqWD6hMVvrbViDHg8Psu2uPh5GOxlPTQwusXPm27xU7oyNbhPSl6WT
Qq+InNamR6WYVt9spX0iOki9g2dwSEpLniy/p+WT6U/pO2ND3nN1YikinFxoT01Q3cUzKFLrjKkL
ia5V7Ko+BAVOMBQ+GSBVyuASwoqKj2BAs8x2etHuTISi/nTWHeJVAsmVznsISJJxrd0xvoHtXi7x
0/M0Ji4QChr0IN0Hal3umGhGjYOlrI+Lx8gZTOzVxVbp4BeXrOIqNh9su4jk+ib9KgDoJSOgozFh
P03lRDIWXue+GtfgLhb1RX9tOWlsWjGl24QFlS0CenbsXDQK3nWSEU7Ufa2oNeuZSXDWmWs9UZTV
lLVHVJuERTPdYdu+ZhacGksiw5q73ZLqDApkm49UVUlk3luCvl1hPpgJa1rFmoZFZEnjS5+DaAlr
tPHyUgW7qG+RS2u3HGpudausd8t8QIGQ6BY6XT48FhQAKUeNMvVXc0yGVR+QM1FqdKsy5jy4MfuJ
Rx+SMeTC8Tgq8TOzb2vbF8m1KQvh9nbNKd7zzTlEyv2Ks4cG3YiQqCO4BZg+mZhps1FgxahGuQ+y
DZI4pO3qj7o/VnP+Wg1ZuY6HAnCOLogMSzhAaTYgjaEaceIMR7goMD/x8jMoJfOBkUwt+OoM50Q/
JEfdmpuTwZ+lrpH4Oz2JOCXNx04v11m5ZKuoH10AQwOvxPO21isePJMn2wpPcR+8D8h8jp3a7Pu3
oAX2mggPhy5JLHJ+C8ag3dCafw5o2YVB9tKnOLasAj1mU2kHIgOrNejoq5plGjCH/CMdnGrRi0Zu
zZFoqgnQReTfFUv+cvlmaSGnUl4RPb1tMTATBEYEH4jBKYfzKK7e1Vqmu6j5KjqK1xBQkkvlv+81
YGWUOI4fwGhQ9iCqHqcqbjaJfDEViiRamYghtBZ4svIxOZg/qLbjFY1gKUM3n+c7Bwoqx26YjH17
baMc/z0h8R4biNsBV2Oe8+6Q73JDQYh+FpfiVMi9nS+KXO1JopHihqLb1RRvXdOBaDGpxpeUbbvU
b6FOQu6X8xXp/xOx8h+arm+G1HpCLf/EvrdcM0lwLVILRjQOVsiBAqMP4P7mO9hu4ckvWTFhbIhY
ULND+qkL+5v6CLnodSBaCrkeMwM/QR2bEkaKQ+nGQWl0k1xkNzO4tbIfKMu6G2yBrPT+e+FXwvUT
QonC4D2O6BdDbSDKLwW/tSRVDW3NFp1mez38oSU9gkcFlqbB/CwoNbHKYDYXKBxrvaxWal7gkEOp
b1uIc1DQx63tbAOd9miXI2MEjjhAq0y/d4GOZTrk4cqM+KrXzXuiiK2F5hmWdccA1bzoCWo4kB9i
lAVj9x3DbR5HHp+btIkf0TxNHZ1Wh6AvNuj4hGiX6VTGQUQkvo62o3P9xvmajc11bGs2Q4OmrxO3
97mOLZn+TuMmZYsIy6ke6HedtKzivZBpEQwfS0sgXwCcMedNG+evjKhMMpKLVmkD4bEidW3IyY6h
/b8a5PzAmcC4+UG/837GcHHTjiPNLBNJu1l7SQPgZwImUcwaAhjyy+N2OKOLBoJOMdL64Aar4EeV
OAdGh4eGdwnbID0nQXWhPbnUKXPAIb1O54fwAJQfZt4sL71dZdu5IIfOWddtgUpkorMXYxbjYQLC
IY+5r8EQwyvSdmsy1hTMEvVHFH8NJnw3EIdcFA5PxKvjr0e0YM/XGVMkYq4Hs2IRJdEQPNcCEn+e
mvgJ5iFUoHiii1LUO72nFmSEGNGci94JUFnXCv0dG2wDyEWULK1rADpHjJ5HdKMEBeeqxKJEMYaq
Lm8q0j+zS05iZmQzwhMlzP05G1XPgVyv5c0zD9E2icREDUpOm64+dQvOrcl/mAP98cqcT8Z81PqZ
dkRFCEYYL1117Fl7kX9XcwwbEdP+duw/Fjn6Cl+6R96qz2JdEDU6IybsLNqyijI+055Mbxoof67S
lkweIXxTYJoA7BsiFwOaPkNPTUzPm+N/Cb5TIebEMEvpKRpZPxP9YXrEBChl4CXC+b0Wzueo/yYE
a67TQtMqZn2V4Ac5Ckd2sQmczlnlerkPm/uyUTMGE+alJGklJHKKlE1m9uzMRIq3DeYi9CK8KhhO
2dfRpoXdWc+EcKOqSkqPkgY9WVqdR9RivCWLWZzerPtRvxtL3GvAUi52S4caUPCLGiXKNu3lgx1l
r/CaAJvN51L2kPkiFCva+DbASA4RTK46h9F1SboSU5J+F5USBB1hLfC/oTmp2sSQj5GgbX77/A+/
zIEpgzzvOclZATwiaM7slWp4SZbOxyxunRAvOEgfxvwN2cG5KbcZAAoIdBRuvKnEefEnWcOiWTk5
13aYjb0OIdef54sJB9aD5/Com2st7YlS9WXF0MJh3J7T3bJ3UTu+0uuYmJamr9o4HUZ6632kP3OD
OTStJNiFYInTwDsPPu/Rzkxir534nghwsEKVfUSYOnL6RYwVME1ozHjLROPZ7JSVkdAblikU2nS4
Y910OzFfCAC60YwMPTJ4LMqDuCLfVXdca7qM+NEzDeFXSRu3qfxLpdKnAw3wMlL7VCFgEk0fT/NY
6WA18wQvPnpfYaL1NxjL5UNcPoG+MVe0gJWDcOD6AAU/VJrlvJiOuc9i2gYMUyB7KfPwbKecb/Xo
NWzbdkmAiTcqMT2vHZjkqM3P5ihwMVV6yc6hjJ5OBfLE0rf2u3mnhHbxaBM4uA99ZrflGBavQksf
Jp3MYcWQ5WHCT3EbJHCqVI2anVnts5OVnI6zXtuA4tSOc8npV8thHnDullhb0/qUh2Wzo29FwTX6
3yQFzutAMp2LAFc/KH1WPTBXwkxrpq+pU+5Vy6pWPbvHLjV7gioe4KWqe1MMrVtHKHud3sc98aNf
fNdZB24WW+xtg05n1RDH15S4xiO8vElX7vVISteY2vBOm9mmk5Q5r61Z93VuZceyrmADRpnCjBCh
Dyf04o6dwrMnyjRUV4hLlj8knTF+cp13t1NeqNflj0iCX3AudEmwcKvW8EZw9mtd9FjLavG94TKY
CrJPI9S2TFMIUaVtbg7ILKMBdzzDA0f4j9lc0+lwHobADPdpq393dM5vyFbucYxx2poRu0KJsbBg
dqCuVZgzQ/va+2yqOfoGco0B05rhDxnBX0LJQLofZrdMYEZ2HoLK2iQlk/843yl5Vt0uc8rBHoBr
28mrwFPlQdr1b6AFYqs0Qcs38WIOSDbwx9+BX7ReS19Sq9azr4Zrq+IPVDSRi2yO2riPPGiuy9mS
1ozuHGM7M1wrQ/du05QLQ/9JsdQXCBrAifK090AdSntXMplzI0lqRTQX3/UZzTpCCto2i6FHl++R
2YJR1bVzpugvlapzRwxHk0TsrR51xU08wSRlJDJO5gPhn+I8UGAO+W1pBNGlV0yTmMx1SHz5TWEh
XUQ8opFpSvObSfK0zWFqmwVKXWUk/Sffp2XxWAuQyumeg6u9KhV9Xk+xwNyYtOF6QAhsS9DJDsRS
ddLIpzfqFfw8Zt5DUuHuyIAZEJGU3eFF0jeIJGryBudDqEux9iNGkA7GBKKJyjWa8JxGL335SM7Q
2EOF7kJaebqubjmm9RERxlE/AsWRiKUVi+iiFzFijx2cBgFy/6Pt8p6HhQMuOSOIA2lKh2B1t6Zd
U/MrTFuUOH1WyEbfBwDQ27kPMLAEqzybUlc26Iotwi49Eb8XMKh2wo8fK8uJVl/++Ld//ce/vY3/
HnwUZ9KOgiJv/vUffPxWlBNEJnTmv374r81HcfqWfTSf3/VfX/XbF7nX//vwx4+i/uN4XT/8/pXL
r/uvb+TH//nr3W/tt18+8HLsfNOl+6in+4+mS9vPX8ILXb7y//eTf3x8/pSHqfz455e3osvb5acF
UZF/+fNTu/d/fjHNzz/Ez7/D8uP//NzyTv/5xXvrvr0X9e/f8PGtaf/5BYzTP4RtSJthstBs4HL6
lz+Gj89POdo/VNOyNakLi0XHFnwqL+o2/OcX8Q/+hyqS1BxVAkQ3vvzRFN3yGcX4h4NZSTh8g6rr
hmHpX/7znf9yif77kv2Rd9mZNJ+2+ecXS3z5o/x5JZd3JkETOEI1TRv7niMEk0I+//btPmJMzMv4
P0RgtcC7GodDQXOtM1ywvAv585/Rx+JJGfifH//3p4kgqLdiNmB9RYR4p7lGmdgk3f3ko40ZC/JM
/LAbNsR5+WhFSge1YFgQ2tZrt0APSIyOO+uu0aHVUB0316DGmKKHffk1tRFnR6YyfaPxeR7qpPhR
M0q3QhOMgaN+n1LGkKEc3ZqOGzMhOzv3yz8OcdQo3GDzzeMzzTBzq/ZafSJltaCwHLoNMNji8Of/
NfWpH5d5Ck9jMLfhnx9ZCZ/IdNU8tGXh/fzWzre2vs+6pNKcONX2tGz7k0q0IpvR50efnwinsDgR
cm4dSbqfli/tbXv7l9vqz2v312ul2b9fK1vlb21IWFvL/WQsn//LtSJVJkTnRctDXVJCIJw+WgZd
ebMKmRH7FhXswHo2gFO1cPl7YR+Ma74+3pL6NQFPaB8ylZRGLO9gqfxw9JKsg6Wr4udlFHzSsFh7
iiCFOCD4lRSkVNuMskqIw4o7j0A6ErZLUxJi2d39/TvTeaB+vQu5+bkVTdsRUpNCk7++s5CiRJSF
KbxwkIFr1onXyFxy5zjFxu7VyTU0K1xjVHPWrOPpOi2wUvF8KF/72IJWzghYjMnDLKoPupqoLhuS
gfHbkV0esG0QXEHwKgP+jW0GOstq/DzYon3gIURzBLNj6hrjhgl6Ti8xurXj7BW3uot5UV51JQMa
WTakbQT6Dwzf/c3/8uZ/ewQlHShTmI5k6Grq0pTar2/eCPJeWoOius0IkcAI5/1Yh3S9wvRWM61h
a1aq9NQmZPih4lV5ZdLEKyabrTGTate1FgiZwceGYhrXssmK3agNFkcxiT06G6+iQ7rBxJEZvHpV
HEaGfYleguzAuUaXOmYaQEWys3e9MV3RJ5ve37+/ZbX868V1pGmymJkaUAaB61T7bYmxmmHu7DaA
XhZTftqE4TAk1Y+aXpzwqtuHKJy9ijrUS1VqFCvMv9bAwbFOgBdM55bII/BcFtx0WUZgyR3QTn43
OStyl1meggyxdExFbucmfwgjKr8mXLVaI9iyYW4Vy2hyLb3LTqpuv8vh3Q5VbW+V1baLxuzMrISd
2vRX8ZDq6y5Ux/OAJNYDaZO67axID2AfQeigDbyfXrZkRm+Sl/ekRo13xicPK5mN4X6OCfIIs/E8
x5F1G2Y1DQ4HuH7Zx+0D9+OdHtY8fG35ZiRVtZuL7hkHvzxg15hcQODZLBzXGMrqpYvpNyjF/u+v
g2X9j+vA8UzQAbZ1xPFC/+0+a5mA9FY7aR6Q/EJFA0Qt4xRx4rWxuteNjwIi1Y2d9cObyTAN9vGI
NS9ACfnSqiZDhnxye4VccMRWzcUeVAX8TIUMyYY03+VPGkhL1BAFGii05pesm452iqYnFzWXLyqN
rayy+s6Yyy1piD5H2wKVatiARJNsEC3lkegJQxvbZE+80bSbM4XHc8pMz2YcYxAAj4IrU9w047iN
rWFcFMPOZl4Ww8+He+ZE+Ql+a43pq4075YCsG19hfBpF2B6EHdZrGQQC5699Aq5KClxbIwqc+x6P
p7ZXAJ8fKLWFjjOmtlViMetE3Ted+RwAmb11gImv5Rzi0ZhAUPscuVYgJ77qE/XzpAD66BQtcHXU
nLu/v3ZiuTZ/2aZ5hnDFqJomKROk8z+W/iEKsPcXUniKDTQqz9n05ASRNaUPZ+ikFqI4vitmFVdW
xqSDLqtP5gExRI0FP/fvX4wuKD9+fzWsVUjsDEeH3/L7E10kwwgJU5oeYtjxzFw32jVV3dwZS3ix
X1eChor1Q1LGn9MoStahpanfwzFzbtK+Tu6njqQv2N39LqTPXOLJuLQYtvgy9WUmPPMgq9IAJMiJ
18rSg6EGpQcrKd1VSnqoHAMJaRc7B6uyIQ84eIDTpA+OS4AU6vJDZ59oCfsMUn31exIZtes4DFxr
1hsmfCtN1s7d5z9wqmgvL7dJWPiosvBreTmDsQ1EMVDhDqN1owQNr8Cg2wwomneDBKBbdjWgDT24
DfvkLbbtgmeEj4LxYmIyxIOGLazTI3WDnkZf1xT5nkzGK971dgMIpNH8s+pDpjRFeE0T0rAKZWD4
0guVkMUA5gKWRasTTAR1J6BTPxm7QW9mb1Ic5RrEaJQsaJeAB6R113MCQiXq4h3I7qJGv/qa0T7p
vW5ywOChIaZt3KYEDD/PnO6UHBGQoVc+lKbgdYFzKm2V7XxUzIU9O9d5cewt5MHXAjp7iZ64Ncbm
ri7bcdVVeDcrvc/PZFK/RCbaI8iNKg6/CYiDsAZuzdr/amQ4opf9CZfCPgrt5IKN2t4aVYJMr1E8
iJNy17F+9DERQmyyBFJmWn/jYHXZcgRztgjZN5WkO9v5lf41v+ZWdG+ntrNHUpl4xaR1u0B2zwWj
8jzP2yOVFznjaHu+i3hS0J7l2tlpHQ60+EJIpu+3n7AHJjWUazZxokFOrWuMK2OCdiug0MCrPjYl
LUp9xhaR1SjCuG0uw1hCV0YDNIfKCQ/Z1wVZetBFRmxdhupkaH0mtl3fHjqsDgi8imSnVL2FkKsP
IZywNCqxQzkGb8xvhL7FK9LV5Z1pT/uRDvY1L3W6sw3lVm47HqkMyipWpiWXq8UERKiGh4PooSCx
lf6+DNZw7xmL5BY2vpFStokvE16/Wy2SGeovHsSJBqpZi5rwYU3uASuyytNM7PY4ZF+MZfeJYx9N
PG52BZAofG0z341pG92z86ItRR3LMxvuiCLTNgEMEw/YCEd6tfoIavw2SOiGffpYtoO+7h09vgLE
gEyRh4diXSlFxZh8eRUQ2qVu9LtZxvDygoiaJjar+5xREHy9jBZrqD/mGl2QfACd4pfo5F3UGOVL
RbBMTh/Fw8OtuSDC6VojFHEZpRu3IpbqqkLD++fGEIF2bwYNCiQzO5LmY9tTLRiEebpvPTDR0RWh
TbXOJvDm8WShInNtY0ifUL9qITc7iznPRwwKBZkKDDYnqi+WcNgeReMwMovTbdneZnoiztLRILDb
KQyrWimOflOzdRR3IeaOO9UBn52D4kGZaFC0gIluC3jWdKJpfiS0jgb20V1XILFDX/2WJOFwq2jh
a2G2wbHR8m+oRfMtLS+SDlKVU0yiTZuq0oipWdamUaDCtHss1GmBcWlh1llDn1zrWfkxow1xQy2e
aPJbhN/Nxl3JRnJQZW9totw2bTegt7P+PJ30dAPcOIFeOM84ov5+T7A5q/62JdgaHm14uJwhDc35
rbig3kjRDywqynTowfWaCVzu+LYZl1NDwP0Noo2Sy0BuN7FDnMNe8VmOtdxt1Nr38mjS6M7jZcti
yUynjqNr3ypwDiEbVUvOkryoIYzaOYaz/XO17Fv6vA0Iqb6SqAIdAfJTTwmWiqtHKaVBolaLUoNj
KgorvBCwHFaN3kfQZhzs3kkhCUVn7NpoLz4ZThu701DsojnojTh9wtMKBXkp0D7/mSLVZdJ16D9f
jWmAOIZSdMsgk4KCWBA4KXurym5RtZyAL4GvmaV+suxki5mWIXKjamzNebtqAmy8dZzyF1nqGzId
Bmiu2J/3WhREFERt7wr0DKn0601uGtMhzDlz2Rb+kTYSkBxavtWs4MpiB60MM7z64lsrnHtnVqJr
Hc/V/1J8GMvp69figw4GNjGdC0y2oPnb6axAZJfmI667dCl97c7iFkxR934WIoB/PRkV6w79xYPQ
uf2TmrmHkHqDPQnAtmkVFTMdxrFqmjxAKnuNBSNZhyfSKemAzo3yfaEo7KsgvOMgIe98aMzMWsOb
GBzLKhZzf/BDuOgmHZJ9hUDdrXviRVQA5D9xE43aYeXzJwhf5Qu8nv5gxKROBRlTTAEyDmG+qwEQ
OjgayjNVi57j2u7dv38EhPprkWZCJ+H0atmGpgnDUq3fT7G2ow+DpcKuCgynXjhr9REzic/h4vMv
lXB8XQFyJW2hk/Bf6Gfv+mb4bggiqhvxkggm6nltjrdZO73UVfTUaDGoyJiVgyQzPIVL2cAAzMqG
/FLMwe6z/CrUcDoThrkb57RgOJHRdezxPTqpBpESW04fodSQNJIPdTqhCW4l1kIfIUE4pqdgTF3c
kDZO8OmBbvd018Vooy3dOBbJaVYbhPzRPK+rJfEx68IDDJBH3+zAfFHEJWoVbkVTkUdP4MsGxhJn
BGlAym94nIupVb2mUjJyLNK3ZiwHfLf5A5WjvOSERvsyG3+W7/a85uRSHogV/24FyMUk8CBEGick
qsSU+T7mjJS0IxiHNN/HW2HP2NJnPThiGsGI25+qAYmFng4ZMm5teTkmfjjVn3fUgsw7U2IaUEaL
e72on9uZ483SX8WGai1pXzVJlFmGxKxKvSqCSQlHUz0uRGv2gvysOsXws1f6s0V4/vnw/NLL+fUw
9nmvcCtoHPx1XXPUz17PX3o5GalOdjRqmldr87ifc3VFt9k5ousNEEkGhDNlw0PT1PFaoBJUtIG9
fDHQ1EX26iQIbtNy8PefS1ag2qe+SnCGVNEt+7o41Q7zxdYBe1cT87vVTEZ7uqpUa9Nq9H2uCZ3J
PXruv38A7F8P+rwnqZqonBxcVY5BQ2f5/F/eU1T0mqIrse/CC/VrzyS6ATpyuOmiqtsBt2x3xWLf
NYiTWmpzLUH7KofhO5KueVuXNLDGPCm8NptfRY21atJjbReH3bUo7LUKD+4+aibi0pPsILIqP0vs
cTV0kXVacYNMeHmhHQL8bzSi0vWsH1eRnQIbMT5sE7HakE732B+OzQKnaRSye40k1Ly4rMUJXV8z
PWfL1U5DvVucBHJvhIlH9B7ZzMuDNzKx/NlwzNXi+HngnHIhHqLFrm22ersnE+hFJMF09rWnEA0n
OYgGOlOnOJA2oB7CJ1u21m05x6Xb7GYrl1cTxBZctNDFXelsWpIE9lb0tWQZcdUW58FQAmWRSZ/c
aoZDvnbn9MnWdyzEzz6kgYyvECg+/NkgyDxxHkIon5+wfT+zH//+6mp0mH/ZB5brS/MRB6KqOoZp
2J9dvL9cX/Qx8yznLvAMzUBKzmYV5NWubPe5wGYjzOmmpqV9gwqfcUciCk4wRBN12rsdq+oSWtGg
pmUMo6nDCSpRuxNxysEKORsg0YBonb5zzG2A3Hw1JQmOQ2cp03kaYDuQoNqFPgrBWQQkapOqZBqq
q8J49LhWHzPAg5tSlEx80uyOLGoUF5F2q5pkTBLHMhw1dC+zn2yADg8naUygNqZ59Ma6PlfjNyS0
+6gloq/JIpxkMt9OtS6J/+q+K2q5iYO62JPe/Wjg8fXPMl4iebUAUy8aJdXML30HUKKgRYS/+IP2
h1wZCzszi3H22I94HhSvV9kCYei+JNIH8apBDAjIcdcrRCk2ajuhlu1NOHP/D0qRuYL7u8UcgmNk
7M6dtgiPorggVT5eyDflN923Y5Z8iaioR87HSh3sGpqLbL8GYCS/6Vc1LPpKjd8N7iXXjIJtmKCE
FylCWluPST8s6gVsorjEsVWrIjRJfMdtjx1/bdgSfYyGYYs798ZvI46aEVlCGWwJrEcFDJBVpwsA
B3GV4v1EqwoFgHz0ho05Wv5BmydXkubDTHb3Gj8foeuSnY9avdBQQOlpj1kUiYJQXhOz/Dr4ZO2I
YnzXx3Q/NNq8NUwSAebklgMnpm+lWxeDdozp4tzMOcI6M/B3+lTsAW5YO50F1FziGwyFP0FAylWE
2NOd6nqDioep6ojwlPg1rODjIzuE/thWvUrsDdKDahpeZ8PCfmpqjQvPTUGgNBVzROirci381r6t
lxgIa6ZaxAIP52HOYeg5QXxD4qzpCW0o0fx08ZoF4VLJHi2ZYeJvMWsURcCIIwqVoQEQoQiuL6h3
IleNfOfrlWcCRD2KYFSA0Zx048egDOJcg/FgqBjt63BTR8yNYYJ9NTgT7dNZPqV13O10k0iPBExf
HAITEZNbTzpJVsr3HP8Chw8Ny7ZqKAe7sm6xKTOKQRu4wliDTEEV+6nqj4WN4Yc4BJrklTibTYvg
Jsfx3ySY7+LJRoMqasal0T4qh2uhRC2OIP4h2qhzE3Amq4HHvg+zG5Kt+lXSNVBqs2EzzWgHmmWi
OpKiw9DoJvUhUEX4Mxi6kOAGDseFVtTXNOlLGzxFRV+krqYG8Xm3s6t2dEUWHfLW0AANRfnixTrq
bf/NbufFPMhSUKLlMeSA262KvgOy+pYq/OQIcTXnOuT+KqVW0COl76V5JUHVn1mTBjmceWow08KP
0TlZpKLmakfEI9U47RrJRHYWTHoImzYNZYPViQhXBPJE8Pkrg/7ATaoh8RBZfbKB667GngUHMddO
U+3JrbAFQJBHwBjpgTjy9CxZ9JtpSuetGpM/GqHCsy1/H6jJA+xJDJk6v7ehtFoy3U+Eab/a1vCa
R7TIWO2B7SCq1zPuyRjiHOYrwptHg3jXBkvW3PS3Pgm0JZ1uFP2dhJESrJ1CsRlgc3dS9GHQrS3s
EcBBAg2pM+59tEcTcWoLihAXaRLTvlWu9H7emFHS+6kXCuYcbpnMeZk2ntWuwXXDk7kzyo+2A4Th
02OP8L7LOKnWFairMNQiN5ls11DL+ShsrHIApbY2jVCOadOKkxtlcNUcqdk5xiTKCzNw6EjJPqAg
vO0RXTb4EG+zgZdpjMkj9GjmFZgATi2CvAgzDs7jd6tHgmLZLYEuo38xSxyNxNKsuMTnVO8b6A2c
4VUg22kRtSdfJ0mE3Wqx4GImliPMtBrMN6q2mppg5zDE65z44pA9gH5AORYNSeQ0wtStnbpxTcmo
zxZKBvDvGCe0/pI30wqzNnZ5Y7ztHY6UbWye/MqKLkXO8t4xbXT7MtsauXUiC2tEcGxHt9KkNg+z
9gIlZ+87SnP8/GhKo/HORp6kXcCh7ZE4xLDVUeiMUR2iQgfM2wcs7aUJlzniDc2mMVwUMxwuDggI
RVNWXVIaHC8M6fosW14D3hRLRzF4ofMt6SvlDt4NIAdwnCMm2ZuOXsXJIJ4qpn2KJY5uMcES51TF
9OWgYK8MyZ2s+K4TAlXq2nKGpm6kHknJMUoQojNhrGFU4LiuupWM88uw0lKSPIIwLD29fvZT/HnA
++YNbFX1EobTTBPQ2X1+NNcZFJemI2JbjyrykU1OZjOyyBKBBlEpyExMtRMXPM94ECefc/jyIeAU
bt2p7F0tWczyfrkYsKA6DcZRIq8Al2aKC6mLylZbjLfDQsw54tBhs5ytb/B6VTIEbPssHMkuBYJ3
jUV5do0QeVam7rDEqN8RK69IOoQqhApaj/v6KGqC0lTTiZGwV8a9FLx4PP/FyahAKVZ8vWN4apj5
F6tEDaMnPFZKg2YkJgUk48y7VqPgUTijtrZ0s6JhNn4LxVgj1W8OcVi/ybi3zoKjIG5zuY45dh1C
H2svZH8VJ51oPQ1v41fw0+dhEuq7EbSXzvY7DzeRsYEQaXpmM79rsgvXz5rfcU5SitMInIEKbK7Y
EJKbiQSl92xQEFr29J9mFK83HH7eCSLDpSOMbMtvtN3R1BwP/TrZltCejlOJ6jGWaAvD+azC13wK
BFiKRFCEZDX5HarfH6lnCuTo/l5hrrImf74lbDmm20xUwSrKEUQJprGuNiDOR3/zKvSEmI7QL49p
ykGduMJwORYObtvsJiUkUrFKyz30zV7NPQLBmNGlDY2DDGFYQazEprMibcf0F3ZewquNSRebU/bU
yMA/EnW5fl/WJPsY8ZtIAMMnMQgR34IHUUclyexjY3Lb++N1rC9jwwul6z4c9GKxmEQQSJZDqh+8
4u5/i63h3Rjb5qhrZg2J11rOk7NztpvsWe/VQ9tal4m23JPRlR9QjjQSsFi3QFD5bmx8ELzHpLw3
3orWPEb+iHNkJnNhSRAEPuopCHQGrNsQlfKHishamr7MnYv2OmqWIJPzMdbq257l0+r9gPwRH75T
aTXnqdXCPTOMpHwNhvo5jO1uH3HRzmVozudizHayTWy8wEGyAvoOgy3Mk7MWsNdBEv0GRW5YyTDq
6G3WtMS0eD4DSIjO5oxthZz1BDrmzedv6pqsPQdIvMjrY3VtnXXawJCRUp3XYZvb54GbF2MnCnfO
pOj7uglwwDyc2rTrTlGcudMYTKfQQMYPptxln4KI4TRQtitdvI70oznHYm4PneQ2WBJNcJ8QWteZ
Ld1X6zCPm4mL9sZefQzEdzsf5vVoCFhLsyDvim06hS2ZJ/HrWGVPhKxrYAkgCJlOgNUwPCcOS1GJ
Rl3OyZ1mDafSxeKLEbCzDaZSxaUt8Y3nFAWYS2alNVe2/uyP9VXpCZVxuit+Dqxf+n3SMcyZ08lY
62X+nCGDQDN3N2d2/f/YO48dyZF0S7/KfQE2jNLIrWvtHlpsiJDUWvPp57OoxqDnzmIw+7voBKoa
WRnpTpr4zznfWc6yHPh5SHqgbSzRRN1FPpFwra3nsExXiaWOiBHp+3oK3/oCEhcbHOYzU9L+rsXE
l+7SSZE8wnXv5le3YbAtKSkx23zdCYaJNQHKltpUUhX43SHzcNQzVsEU/8Iu3FJrf/Cl+1K12XsT
M//k5suLawtGO5jBi6dhqLJD5ZG9FG0Dv5ojg5HcJjZpjN/+ly1pzaDnlnWNYjUJN4InnJdCQgjk
iLDsiGrHuF75B4tI7UTgcRjvcJkSAHEwRvsErAfa5Wlj1CWHLd+C/kcvmEJFHU07ftfD5nlEfIc3
QOmhZ3zi83kbGIOFk1yRzaFA2apP8cgmjHdtCbryWDl8LgF4n2UBkqYfd8C1z6Uuz03NuJT6jp/C
Q93BwqxuNT95ycIO2qCxJQVuuvbitka3qCdyOyFTNtZJnQug9iRCwV0n0+2NbaW7KR5uDlZRFvmV
bHglHI9AMPyQW2JSq+37v5h6T7MTnESe2twrY84mES1jNj4nZ3yZR2CbOEyxTcD6tFD0Z0BgY+gt
SLdNdrUCIoOjNpb0JJOEHnJxY1ROCh0Ky0RoD4PkW9bTx9tjyiRXuvEH/WuwpLECJECMt6eWUN7h
Ptm5mU+iOXqLreQ7LoiYug9eNEVLuKLdIfVkSA44fZc28DtLWSVBQJYE6aeu32FbNcGxpv2GxeCa
dvpD5VsDS7y9tsVXQK77FIjmuaZLiv19qU/Oa+a0/tLQXJoAbOMcOTOuio55ed6QpOcg3+pI43xC
ludvUygRs9XdF3VYrjId7T8sAJSgd14cw3jBxx8dWNSouhjw+etUSLduPF1MN1G+dWksQXhEMXcO
hJL3vOLyWEnjngaGGYNK8OR4VrVpmoAXyZkPsmH8kaZBxq5Qz+si0n8as2u3iR6fbJL9erFtgW50
2XzPaey3HqoHcxZgxQKmh9r0OcF+Qxvk/fF6yBhgDz+8hJZOjvahfxG6k6/kSBhZ4kzOKJSca8zf
EVVh67hnLzTJqut9jyAGV8QAiZNBql0xBD4brfia2o7xVVI8mbairBXJwS5zShd4Mv0o2tZtQv0k
L2Vmwx5zcmhqvoVLIHhPoADgijgiqbm7mVLSJbsK2V8zeB+JsnAe2Slwi7nGjYImMgDVD4tjKmSw
6fryS8sosMvr16ortplJ/tWX4nUstH2P2XsxehSNdR6XgF4/+IV6VUeK52BXWu1bmQZsiaueNXnv
9DScFKaxtRSRzQDN5ipGG9/3wlbUNtHqzx4Yt6mFPVPplbasYG5hS+PKrqhv/BiI+LDjBu/bU1w4
zxEA2s5VRYa/5S9BJYPzNYKSc0HKRXU7bBnYov4o3hx68OMMgK4RkOiCHiYdtRxseGDqaFFmQ4PO
rvh1piLZtQ5LaaPodl74Fvbik/61t0TR7zoweEMz4l3n8BTEur/k29wwUP3Gc0QJraLoedyqKpiX
oPXzXZ2y+jPI2TNXm9G0ofAN4Pg8xeXjanocFKmvnqZFRsJshc02Vyy/uBfUxxvDsuDMQRI1OCUp
R7eC6wB7PMI8TEBd0QETyyJ8kY8EzCAHTn8MQZUWtLP9SLfaQAq3Tl9Rn4onYhDaogFDOCgeYaTI
hIliFCZ/tELG99MMv5A6Kgy+UwW/lfDmfQ3mEL2I8mZFPpQsHbtYR5cBX4zYAR9xAJQYKmJiELBy
E9EkaMYnyAQ6uEFxWfSKtKgp5qJdd/26cOSDpniMA2BGYUFo1EA1Ro0sl72iNwrFcYx1iI7gx/Zz
2t1hsp+vOtBH04P+qIGBnBQPkjbZTwEgclKkyEkxIyMrxhbk9Ssvancib9QyUG9iL3xMAE4aijyJ
Lw7RBhZlpKiUk+JTQmoXuuJVKnIlJo4dVRQPXgZjvmghIFRUHy8yREIMV+VmAIFpgsIEVWYQ3Bv3
IZDMdiAuD1ALUIciaP4NZ2ugmoAH5DpRnE2f0wzYzSBibw1QLNkLNeCHH4CeSXtURE1lNn/HBkOM
ojGsJQGwKOFcxUTMXJQg91ekfotlhZkJvkrKgi994j9hfskgH6w6laMgdgQRkZkU/VW3STFFe0UX
jcCMjoo32inyaP7HIAVG2oWAOkLFJ20BleYlEWKldrlGQdi83aG6cGNgc3Zj675F8WeUD2BB8U+p
bV6FtWJe8ORy8gvBclj3uaKmhp+J0cSXwvIx7SuuaqEIqzmo1VExVymamNed/DT6gqDsXK6Fl0TH
ElArnEm6TJ0NBFV+RlCuCUhXQ7FdGxvKa6Z4rxngV947a3aOaZWefZiwKw1AbN3JMzUpBwdwLA1x
qwyQbKWIso4LWzZWlNkwlBfPtRllpO5Gr5zXRhFpK9C0+RH7LoUZjUroZEWxwRW6MidmhXBtcPLA
tw3h3IK7HT3yx870RUE4JcmhRt2WYuNGQHIZdR0soLkm8FwdiK6v5B/g2fHCYf42Nr5cgx/5HQMZ
rgeKuGP5Cdzj0VJwXhzHoLj1ZAHW6KeO8Uv4D35tJYxGAfsWCvFbw/qlaIK9EfhvAwW4bsHaYTPZ
psi5IEfs31Qhg1muXlwYwg0sYQwOL52CC2dQhjVow5023aWC/3zAdocZDmejHz3IEl+ZNU0EqsVr
rODFjCZbUMZSQY1hBpwMGyiLB+8YttmKQOq1Y441wkMeFRd5BPigcR+yk4DDuPFTKISyGPvL6ABV
1lVAX2GWG3jLWQl4eQZJdE8o86aZ+7BJF4K2DNokgDU74a1jGA/BmWqwfMPCCpcf4KbgPs4+Cbgq
7Ut7k+vFHfUYMUKZQ5EUfOgAEORZV8holkN/FSqMtCwBShO02xE3eXcNbR8p5DQA5ZUWAKE2FY66
9lj7R4aoZtRyigUAzQnx0UuqR5unDZYeWGtNAa5hLinc9aTA165CYPOdTgIkNmkUxVgkgzE99Qqa
jZd82owKpO0ppDaMJ2MD5XiL7kzkQ4G3R4XgnhSMm4ZAwQQOorVDtrywmF53rpleGrNc2cJLTz78
HQ++t6VA37UB8jtX8G83PODL6Lno8GgaChDugOdUwPDY1Z699KeYZbKGxAIfWsHFgwnMeAtvvIA7
TmVow9Qet3uloORjxXrrwymv4ZUDCWu3ZKMJNiuYeRAQEkf/aVbZ2Rz5t6YB+Dwwcq5KuMF1Cyj6
LHnDoaTbCpeu9jwdy/cUZQxL6vhWef1OQM0+UxpAGKSBtA8FIcE6vCHAyFaduc++pSLTCtYOp4oI
bcSPc8NaAxTZFvrWUoD3CtK7r5DvSHfsBc5mEIRzBOjqJoTKCsPvUlS12PIP1xCC/DhPX3Mfh2t4
lCdW9k2MaQ+Qc/djY7Fnl8XQQde3qLPPWm8SrM68rV7vfUFM7NY6FHti1BPj1fzsKMB9+4e6h1pT
jse8e8Zh0u7zsMVL7D9C2juaJelb/Idqqgo+f7YAuAwZ+oGl4Pq5C2Y/ZYyOE66+zgrBbzYYTXOF
5e8UoH+C1C+CaGEqdH+vIP5oLh6m8OFA/gsar0L9lw7Q/wj6P2gd0jgZhQDBIVT1AJou7ysHGi29
AaMqEChUlYAOUpK8tSD5T80A0choi6UxXhaqhEAfOGvV9BJoqqDAVlUFjSotYLJy54fUGFDlcOHq
Jsn5ZDu6b7qVKe8o+Z53jipB0GlD0FUtAhVvvAGqKqGjM4GmJjrJaVGwZ6BWmLo2JFBqbNb6M3Sx
itQr5Qtc9becRZm0qGKGkYYGqkn7Zc55NVblDbqqcbBVoUOkqh0k8bJSlT1kHHNOrM+JqoEA236a
VDGE+yhVTYStMHCGqo6I6JBImW0tMie4VqpewqFngq5C0rsDPICCDgpPlVGULrUU2UhBRY1OgNM7
XAtVXgFPBsKL9SD1Dt1mYgcqfaoubDov0oHyi0jVYNBqeQ9TNzs5NGSkqipjSNmJh7tZVWhMPSXH
dGpoGuUaKS0bUtVt4KjhL60qOMAY+KqSI1XlHA4tHS1tHWNIbYfpUOAx0eTBf4YYmCr3SFjenzRV
+OHrVH+0NSUgg6oDmVQxSOqS41VuW3+yGG0wGt5OQwKyFuRKUFcUnJUVwIS2XcMOYSjE8awGfmJf
HCunMTsI6BHsaBZv0/ihDt4qLhvL3DGfeytYGX7dHGe7prvKkxcjGOz1BFdqw+tVdk31aXaNR8kO
HYd1wO8YzGobt+a8/VOpMw4xwixAIsrOYG4paXOZp3aV66m2ziLWU5g8L3r68tdmm8mSRIX9TWsa
ANQ20F8SXRy6mlLirqERCC7CeSa3ew2RXHDVUGkMP+0uFnqxQcAuVk0eGeeeFPI/vsvC3/65MymC
O/w1u/71ufICfP5jauDmR7smWz0X71BjJWqHpxTIZO9G/UvOY3rOmbguDLN/yqPYvqsrFNMoLLuD
ZrnpK3sx7AjrUEXpBE9IwuMR+CD2lhwfJmAxWyhexoqT/rzFQZAtu5aa1DwBFBXyEy2LEsYAS1Zx
SNzePUJCq7aFwJU2113Fpjt695hBD/BauXcFLDSeyB5zHhyrHTdeE4bXeCyyx7QYNqloeFEtAtQC
vdH3vYOZajNTUHoGJqdQhohGjPcZj14CHYF7djZvelZ9UkfRp1bextp3jp1RWUckN7xk4ZnJj6Rh
V5mn1S8ZuurdRFiydSyqqzivX/yk/hiTuFpXY/JAjnI4cClACSm78L4z+npvxyaTCPLRTHqB9/+5
DiakHp8t9R/TQfig5Z9GOY631kvkXTWH8ixZKCUqBhJRzh/ny/z09wvH8uIUmMPEoz09mFSCH6n8
8yBj+AuKDe1rLw2aFc32DcvyR/3XAqR+0QAFXbObyea2NHUR7EOvp6Yu1bxj4EYweYsKeFjWMwd3
OegGjGTLzhmjBWw8QkoMEhwMxI2tfZsieUodFOk4eo0EU+a+TfXrKGh0qOnH2Tr+QMqLOk7GRN2Z
2SkyaY2Byqs48MU0a3DzQV7vMiJNEz3Qq0pX2IOBeuBkqOR977AnZg5Zk8A81xI5xcJr8FeGPQzF
jHfZ/SjTOjmYQYLEOZJ4NgsfRk6kc9YxM/NCrRH4FUxmAHFReea4e4lR0UTWNpe5UtWzKrow+wwk
/rJHuYUj0bKqRVqT0ZR6ke5yw2ZUF4/ZoxMmVw5UPZe2EI8wlp4tgMKd3Wf4gWDHqKYEv1wykYke
HY+09qwrxV1jeuQk3q6fdAAgVkOpT9xdsMR8DKl/0Bs3vOjQCu9JsaentkhfXMFYPNew6Og2/ni8
CLRDGDEGZ6vg7tvm+prCNwrlsKOD4mAW69E3dY0kT0cf7fxIc99EilBtJ6zCvM67Ic/PtTVggsFq
t/5z0Jge+x8dKQVEqeB5bubzOrRL6x+/ZeIY9tHrql0j5filEneOFSG+yZ5in9Bsj7LB82F24YPR
Arlkh+CwovqURYAKXDcTpgG33w6d8RBAr3sU04NVFTF3lKG60A17lQ5pZBw/JteBfRRqzh5nwNGy
tYG2WEruBqvl9gkF/lEforfUNLKzBOL8GE0/TTQ4/Gm6fnVSLC2OZXN4olkW0M49zE+eriS1XibU
cQi2RByzapYrmnYJV5XpAw3SnI6NlsA4civMwTvsdSjJno485PKQ5lAlqjF8SFbIf+Vd3GHg+Iuv
9KYKhEn9K0rtYWsawsTTysYJQGvd6OTg+MhZzdh8Q3o6txaYt6MYYxLsFha3xMKlPg95QRQSgGuc
6+OmcUz8frR7QVXouH+bZLV3f/8ynyL/pBUfWpFmv50HZ3HU6YpwGYIgMoY6Mmh2VxhNtWfmLs+D
nYfg5SHQBPk/Pz1ygPZv03kYG/Y+0C1qKqxoOMT9BBoi8lazwaF07DlSLLGl22spEBmEEQQnnPHY
gvziriTiAXVjA51hurcqa6Q/BjaTkSXmS5BzDccEQhd3mD86zRSsIWzLpan5l9Cbhttf1MjG5HJP
s/Hmz18rymA1z/FRoy/mvQ+rS1fF51CyGic1MqOPu8fS+xfWUvd+CsgkdAxkDqUS8EfMp4Vv1NvU
kSOkvO6UMy2/4y88MlTcdTIvr7Pwpgc+6IORVvkK0Ht5ZhQNLmOgylWXJyfIemz6zrfPvOQDhc1c
8Me5e8awF99KppugX/DYpPWVrqve4gEyynpRjAQPDR37WYotEh5BeyBBN3+UXmgvGVZOnNFwAWux
/MNCIXni8FOAKCV+HhNb1SukJfKOyJzVUIrocZQwPIyuJR/UW+EmrAHekPuFJNHgufcwqt0mCb/H
QfWkq4vSUkIc0dHraWUfSZP0kJa30gAx1JkOkARIqmaVfhojQwi9GNgYiSsvdF25F9N+eidZX9Fj
FfzOI8nJYZiLFzFa1JPgyIaV3Gz1ZOxPNDNbqL+ZszDVN103ILfqcixf3Sj/GjtBXo/qgHKQyXfl
jvuJKmOX7f8Ye0F2HWrn3Z3kI1tu/9gQXl1Vtf+NGKjvBjjzF70SzqrAfpgWrbgbIR9iEBvrz6iP
9735XIcGzcoJqCfLEihJsNEkdZGn3h2+ep7AXd3oj1odB1efpM7BKNtd02NAK1CaHqs09K8U4e3/
/kkT0+vfLm343rT88/Uz6gzO3OvobaeKmeEhtT4S9VEEzXpw8fISoar3Ffr12XdFtsdSXKzxDQXN
is26pUnALV4q/LNgtKvL4CtdjVn8Qy99xmoFp0xJyXK80LWhXs8jPCJngFxEAJp9oXI6bwtFu7lO
5YvN2nRohtJ8qoZoFbtTrLjP4V5E9FRFBvtjX6DttfGQ76qy3OeTd/rLYPwTbcyh/SBNuDWxkaBU
fS/ps4M7xNaZTTvp0NB4a3OjTTPQpYwEpZF7z2w2m675CjJrOtUMH6/uFNHrFJT2qm2LcRtUGknD
ea13wDcXeBDA46h1+O+XJoDcxFa1+ztH61S7LAiGEQqKscXGLvi6qm69nevD55gzsNAF9u9zAedD
sx2e0VTbVSrH7s9ge8ndlptKtQS6lb0teXi2WFMZAtUBClH997G4XNYYQPwlB7vJekoYi55d0l0b
i5f3byFOUodayb/FVq9V/bWGv7uIqKay4l1hKU+bPZgXFgHOMln+EZSe/Haxrxh5GIcLokBJVvtP
sQdxvYXWoYeEq+pCG1c2HYF7M57SBRJHRpUGu7Knp3IVtiYVHFSb1NlQwAS/WczRN5GjuydrMN/1
YbQ/EneCQq9w/k4dmS9ZVXEFxBh8Nsm4PknbpUyGCgLM+uNN6/iqiRbdRI+noRUo/mU9PTkIYqvM
zczVaIBknaZwjZfoOSizc0unxdIHJ76seF4mJDl40MGA7QsUIYcPVOsWpGGK4hDO2s2rmGjPGehI
x/+UHjONTlhbpkUFkBSK170q/0ZnY0qBOdPMUc6S/lbaKFZR+yaMRtvx0WDSqvRmF5ACXmoVqCum
wtT8lqvBEXcDrDs1SEQDvrpmzbcbcxIvcuerstlwu8Z2mPNeci28jFMoN8z/ACwPEdyV2Hq2i4Lj
TDZvcwumSsfVzMy+uq41994wwzYkK1PKHy/ouWXRLAHbpL6bQ50PJnCfaeak2B24UBJENAzk74ZB
jW7uhfeu2bxixrt4vhmgKLj0wphaj5ZPCKLqNJhz9rlN5aODGdPPBE18eMY8iSNzEj4pWa7/VqPu
8Bm+LObAGgdg8iH5jtpnGkW66kmI5OB6eJ4nykSKNrikQz0eymQCCRyV2LosDzm9Ak/i9sNHloer
Nk+o5xDZJz0YyO4nDSW70tVtTV4JnEQ7mfEwmOXw6wife7StnWl8PQ0uXmrCUCmjCR7SZGofpK0d
sjSmmSFXfg1z5iLOhYIMBRaz2bK2FIWF+DzmqL2b3dmHlYeUHIcwxsd2FYg2OLSFfwWDhrmVJ3kd
9PKlhrjlTOEV1/B3zoH3xNCRmkMaLdZNXjlbzzOfLdoS8YBxqYX3lufzJ/VNhbNNo+rXoIp2TTV2
Q0Ri1cGtQEZepwS/MelsiF/UC8Pj1Nzm+Y4R7KnPdMzgQHC1Nl4nSXecla7rx+XCprl0yUH/SUYZ
Pj5res1N7xS2drYmVBzvQ3dd++VuBnSn07iwIK+DSSwotzLu851N3jsGRKkgvSJnhQd1Vq6AEa8G
PIPMBNgsB0h0DC7j7VSAE/DnFxGIUzT46k0M7mM6YYxqKxrv2NgZtwBTe+xS821CyGBwE79z9DHx
A70nZBzXfK81/N86hzgDYjR7FgUlEJHB5+3K8tk0WVCwRlaT98Wq9Gk1tOpGGdwaJjrAfjA4Delw
LCBzaTBHluPIpIjSkW3t9zuGRP0WyB5ySr8FseOM3K/HqQITWu/wBFoMlpejxZ/M+GTtyvxXF+1z
lPpH2yt7PM66f4+eaEsmgXaYghYHOzVQLxJ4w+ek32bphSsThycyT7XCCV0fUV0w8LjGziCdgttD
oDa181LP44e+sJaIZV/MvD+nIXzqKc1YJPx3D0IrNxNPkslZFbEFCLvR3cjK7UopNw2HjzZM7nhF
zyItn5Htd0aNcyAvVn2G/7IgWV6U1gmhkGxmmn/17mkkhp9IF3N5zJ7ahhDE+odZxNRhuvovQ8qT
HMHZ1mM8k7ItvuGI83lzPctNvANM3wYuDtj9h4jjCfd52R5TYtM4JiporQjHVUO1rDesaBpo4Em1
x7KxnlnkboWh/KaIpW5JA49dY/ejMuE51EJsh9IgoeI99viIl7NDaWjm74eietTpocnr/Gw6tb/z
dazxWTYfbBojAsvfVS7lKPY+48gfILUC7zwmQ/peGclTnpQUyyjiqf0shvxdG+6gLOxbfOgE4Rbm
QyecE3ChewAnrznQJjTaiqdYhPdFCa/YcGK5cAs6M0ZhP7YDIlfBabyaBPaRyLubM3gAcIGPPoj2
1urrj87G3RXFu8bHHmdir3akZSybfnhAYvnkRvYEHoAVLmqOrt2Xa7eB/dcImpLt7wJJwv1I6u7H
ku+1nw4na+bdM8MWXXs/0CG7aAuah/pM/V901Fvdj5MRtBVQHFCCE5opxnHpwpTWXsIgPkgTJdPz
mW42oXy2tZHwmdffkIX6jm82Koj94wZa2UrhtQFexWmIYYJujdLlu8Nys+X+t5iYtuIdm1/4Dhaj
Vr+5vsb0XC3pmgAmCNsLYPxc/HgcNfEgZkoiq7ZW6/B1AjE1tLlbDkbIpJve0oWh+4ozvQ2wERzi
lsuqhIw96uyxfbox6hkklvXtO+reyN7bS0dnH3dPYecxZRw5SvcgFvWeSg2Yo8uxuguEOgzooOs6
xo1EMQLO/063H6hlWpRugi/b/+FO/SDj6JPIwK/WDCucBMTChGqrq6kfKmJvo+TGOTQwlNsAmZP3
AbdGzXdIDtbz4idL4wf3AdNDQ8ANlvK9GI74lhFPXQkxXk4Nqt3MO2eZteKvUVRn7EGHMv0ooKbl
nv3cqOuyMHtmTyt7tHYMJ4/wXhbdr9TxiMzofr2tuysCI1hMqn3TV2JdldZbN2uvtQstuqzaK19G
cnnQQpqA4oQ12i71u3YMiFvgv0umdYFlzpWC1te0bi6DaUNE75JwmTo3VBIXYHJDTFxN9Oiw4fHM
NePQBi8RSMtNCK2GlRaKXtN1Bz/jt0W4HVdMOS9OinWsZvrj11Z1dtUvRh3dES+5gN6c1qLryE3U
TvfFRzYn9iYJ7cUQ69tGp94yHtxrTI03r7S1BEOSUPgW4BeTNpo/vvwlbqrIgPdl6NDE2Q69Kcg2
rv4R2yETJYgts6fdygHqKj4BzM8UMAzsJPiWAKgpcnSG9l9ndEsQKebAPYivePZa6CrS2wsk4UQM
t0QU84rR1iOUmbsRma4irb1zOOp6LZBfpvLz0miMZ60Q1gbr/RNVvWi/GU5bHXWmLV/jqcUGTDyA
bdRh8a4dD8k72WeOg3twjjmKZMa60Shldxy0qIBByzKvh5s3FI8YWq+4ATMWwmWazLzi8zKMOcv8
BZf+B0smydfBZ/snc/h/Yck29Q+eov8iXPeRf/wnnEz9tn/DyWz9Xw7FyEKS5SIe/Z9wMtv6lw0l
QOC5JKIoXNv733Ay+1/cHIBLukJYui1MD6DRv+lkxr90Q5L+86Q0mEEL6/8LTqb/N86Io5v82a5J
g5hD9Jj//Z+BQl8yMXNdIF2j3Q4nr7DexrSA3eqON5i6m0JnaFs3HyHvwUIztVuWWadO64BmF+wQ
dATo/4+Yu267/y0M7cBq45OCqUIWDs3sLyz9HyE4NXCSTjpyrtbqo5Wmvzm491XeYpwxaP9TEfIw
z7dmXONMDV1v2wsqtUX/UeOPnWPcZmVgwRj2saAX6crQKrHxXCbyhoeaoR+yfs63Gsf83Whmz0k0
vTnoxiolSO7E7ompFJQMNMU3PAUqraq5BbgxQ65m9OwGMCRsN8O00w1XAn0rL/wYvMCBE0nyWcZe
y5Fl3Fdlqxq0D1bcvFbh9DSZPgiOoEf90v1NDX1sW4T6hpJiJlPToZk4tPLWH0K67CaNU37jgHV3
JytalCYuMo76IlT6HzQGox0uQ6HMlU7pQZUk6e3cpZWFe272Wd2G6pDTkUaoQJuT+8Ha9XGPlO4Y
R2c0bUx3uPVAyG8iPTs22NevTcWAahwx0pk1VcZWf2OIe5/iDNhFfaZt0dbuzdTND4EkspWZQ7QO
UjeCMdlj3i5RvNSEuEZURf0YjkgQkcKVdqQT56uccrwYQ/RSAFBYd+5wy0q6FtKY62c6c20XHoVb
q7mwOkVqbRjxdclWThkDSpbpoJ68wzA+lwbieBy54yphd+EiOR8NEzKbPnCSsLtbqKAIPunWDZSo
BkEf6aydLpkkuTFNGFly/yMhEkd/jDaKKzXa/HFSDMyr78oJb5iteTUG4OSzaMe13WT2xjU5spgW
UaHCes7HYr4NZc1AyCwgiCTTwVb2J6knMRIfmHfHxbGm7mZGkN1ic35PSsdb4GHTuectGJXg+FMW
aqc0ieF6Ol55O8aUxNlCWBz5E5PEXeIciszIDzal8CvvLSSLwm3B+Q64hXojLAq7keNCOAPmIYP+
spH28c6s7sl24TBknDk4ZrAmuBwtIzFg8iAtaTTenjphWB5Z5Syh1CMhOzTCUzZHEwjZZ0nZGj+1
jmgjN72T30jHkqQtvkaHhqDSnugbZlr5Kjva+CbqFC2JPYuwgDCTjyjq5k0g209m9Vz62/oh60Fv
eAPRUPxyADsRMxmZ2Zyd+NPz8p5ylUerhVVu9+0rwTxynfJqVVm37lt61GKsVTrRTj79D8fISkaJ
yUnzq9uAgx2dL3hvHfE4u/WPNXfiOlb1kZb0zB3oA9U7DvNiOjGFPGAutRe9j9VTFMRdZ8GUCDrG
KmL1Ahbccm3M7vDNtwunZ3Vr/fY4+JJYMGKLshAL/P6LwIv4jnPGieac/kym9dn2BBUZt4+LGHcG
zvRvrRT3YLB/cBV40JDJw/aOea+JD0YkjEbNX+pdzuTlzE2K1XUJgo0vkHeBFjDK2sn1NT53wzo5
WTVVEEJPq8fBMwOekfGMfXPnqaENtoVTJY691x56n4KVyNjBDn2pPIXFYaZQcw4VFTZ33ULtw/TC
37bhLyB167Gkxs6bku+mzL8JBTN+NrV2MVcEhlB6zYQTeeckWLTpbRyAOc65vWpCC0qzmf1Q1zaR
LB7wi3oBbezhj2s7HMeYFpHfOsVzC2NMck8W+hn7cnXKakjXDj+TEbxKP4c8Lrh4mayei8zSs03Z
H1jK1lavCprxCa4Lc/5mlkOQDfMJuZwCA7Ed01JMJw+10v6B4mwChJPbvnT98FtxU4gh/670OfiJ
BBeMerKfTDN96LEU5y7Pcu3mlFOFLJ4jCmtnTedgTm5R2pxcQ79QhbOLLFiZDAsx2Trd2tasZcjJ
ECCOBsibD9C0iIz/xdgzHe0xsd1qrWnzJkvkrqpDXJW+sRzIFm/sotxFWpXhX3aj/ejG723DuKaZ
NHNphO1azwLqN1DZ94h0RMmXRkbda0ChUD0DubVr0Jwa3O5iX2osomPVUXZhrZqJxHbVe9cS1HBJ
2XnUh7esE7/WwMzcOlG2fp/z4fA4Mz4e0r7DusFpvMp/swZuZzXV7EmjTSmNv/fhsRIX5m7Aw1/C
EQ95S6L82e9dSZaR6ihuouU1mtyjlcf7OrjPk+jNGeHNU9e7rxMJuxmQ2EAGE+nZg1KHJ4VLBK79
sZsI+4WQvDBC+YRvNctX9R/WNs7lLSrKO4861Cvyab0y5u4xwPa5Fgz2k967k23bXcIad2+BRbpU
OpVehd6Lj2ifJtlbl1Tl3YC5a+wVo0ik29Jma2+6z9n1Qi5fJGt8H7KAaeOVjyx37UVP2HBoXjey
H+oS9vSbFUwH7NeG8cNT6vbiFnGfd9R0NhzbV002zm6e29eCSEnh+v3LxAJgjVOyhTo8clXFCBo6
4SlnTBli5jaw6JGQiMxD5NV4+oR7nA0MCK5LprUUxDcI/3TY1utp42nayU6nB9vb2WHgLez5L87A
JRby1QQB1aY6TvrDI0rZwk9IWkQ1mmZa0OSMqMuibEKHN+p4nyHRPzBDthe5JJLKlSReJZJ+M4AW
o/bO1Llbk4ntNrExPCLe4a9WDcY2hoYdhcclGPpN4IeXsqUR2tGwAeg6cex4qtY9h7AF+GcwMhaI
ykhc207eGaq1qu7NRz5NHkQ3uSvSOtpmmf8ty5a/n7m04yAii6G6VUlaIAvVmGqR/wtgbdxvhEGZ
z/TMYQ42SozNIO3dLZkCt6zZc3R9SlahD0J5Hov+WMTjCUQHe4FeH4Tr1oc61d6atE9P/H4dk1jG
wN4vruRHSMxnjrkw7Cq6OOVoEJC2Nrzx7bZyMNiVo+lsnSh6iKcuWcbC4cAmHX9tEOLBdThSuaJP
1ZnjJGOUeDzqeNxxk/TBpiFKEYCACuz7bCxeLS+/a6xQbKV9xgpcnDU7/XDriAWQOXycdRRXEwPA
U7BnHMA8w4Udb7FFibJ4aDR32TiApWwCP+uhJ3cz925AHV1UnxtGiMu40zLokGVwxw37JHg898bY
ftR2Px175VVs9DlZz66cToRUdzVn1LVlDuHBY9YR0am8rHVjXGkORvWO1MlFDml4SJy4udr9/2Lv
vHYj17Js+yv3B9ggN/1rWEbI20zphUijoPeeX99jM093H0UKElDPF6iuRlUdZVLkNmvNNY02A4ZC
11r+o60ku16gh99UKVRUcusjXL+iiHpwvvS7YboGL/wuRLpn2Kht/Rqrcy21/NsZ/6VDQyL0RT6O
CmW3iSuXpM3kgYi8OVCVFSYn0A2z5DCzGq4B+8NVn2NxzmJe10UZ3meKclAD0pTtMrrOBuOiagLH
i0LB1DXWLrK+9h/yipTPOHwiLEC5UlC0+J09H8axfzQnBdOzEEIALpb4ViTr3rcVQraCWyb/iCun
4BRYPcLkPnZvKld4mmNFsK/0iAgq4AY6l2OhMmN1wTY03VQPVTTi7acRzR7WMQh6kiYIoLEdJMVw
EyUhgS9ZuRcj3XYOQwyPndzdp9jF4+CWdwCoBTpJJvaCwYhtXiaZoETDilihFoH9jigjPCkYKk1g
qHhYjED9/ClmhWCnBm/AkBVCfKqWF+Gc7wj0fRwiW71vcV4u/DHZQRsnuJopHKDPPLNh2uEFrh65
0r6xEiz1Q8BUmXtrfupLtXpKFBdvOjlhS/P0JhiKH37Ju5rtO7VD1QA821xpVkcWLSyuQxYoF75K
srQ9CR0pGdvIjU8ROXIbpyTfujJyfPey3pDLk9erlOUunzehXc9Uyg3ShbSBYQhvKNENcVfFz2YO
99mCQiTr3mwTqb3rJS7Wc0GO3UAMwyEmnerhwOtoULOELnb3sWCUTlEzI6erYXHuJtd+0BjbfY/V
XwU6KJyuqlsgRAUQu0Da6c5HuNbiEc5TtQ7wOVhlSZNfNEa/S1NlxAVjSLzUHuEcR/2vecahJ2tq
fOHjodzr8wSWV1pbPMHsPRZhcvxUmxeZzeQOUAiC5ahuJngta01hhQda+rLQ+nItma6AaGKpi863
ed2na7MaFFApdb5wXqoBaK6CS33pqtFVVZgjCsOqwLNJe84HV7uwZTxRio/BRT0ov2PhEEabIi/G
gPQwt8xyRxQKKyftHJyRkN2gvr4FB/8FIkbc1FgNXp6RbKsjWtvq2NRB/gIUTcVwj2v3RjXDB9aO
thcpN2rpB8e+GlBEjtmx1fofVl7Nh7QirWWhBnVTX3pInC6T3sTjo62PLWU80gr8pvsy+cWtTYJE
Pb6GlRU+qgi93fKnM8eYAU4RKjXSwOc0X8POI+vc8isouBCuhV77MD6hrLoqG2xUyytf09N9SzG0
LzJp/jRLPK9yCW4GGJ8V/1cc7YJ2RqOQduVVEjq/0ggjUJjGONVhEtmOUpsuxAUnltiXfU/kT+fi
MmJODz6evnCVtJUiSb34rKjHdrRuCIfIuLnoQyhA91pk2dedYpwS+14nD4ICK3rOuri7yVCm5N0Y
ccZYVxB4zQtMNjZQD1u+hL6dxK0VNoWni/wXTEacowKwZwRZIeSwMl/72fibUQj66gIswqa43Zok
MzKsDdf6pOkPFpOxBEXzLkIffcWuwr0khxOXie+hkqHsgDaoTowXY83yao6Gph+VXQ1yDSvawZ8B
og3GU4GFj09WRj/cLvgG5q3bWXUgOJVd25XVDvX6w2SVewLQ+1VkZxEdFQVDgZbdrREhjiXSc8CE
tS/0V/J8xkNg6a8tNjQecu+pQ2TDJPBbgIxHKfXqjvuAQy2ayV2hGmZiovUcVWyaRKf05yKnBLHq
0BsbZM/2KS8qH6oaqXEj7cMeN9AHy/ZvkyHEdDFIN2od5VstNxvyuLBo6YmdXvnMttIkORCpheXf
iCUTU0lKVzJBu0CjaslzfVcl9Ysiil8JbIkrtXQBp4NDNc5IoyYdJRoGY7aaTitrHjERs/JLUo7H
7ZBlL0VEKL0Srm3TTY+9inw61KqeYXDz1nYUepGWXITNfOyLjtw/F6a3PQ1boq6oPmBAr6chHdcp
VP6LMsD7aCTNpiLcYkVv02xIATuMk0oNoOJM0gRNtLN7wVmsOre58L/x+973ffNkYqnooUrBCce9
Mn3xBLPzCeLISs8c99BNHfBaeIWBAXfdKO79OPneYKvAtnGO/LXgCvCcE020BPwyudDV5onrFH8V
Yic5WalsUS2lzajtKqxE2CLp1iz5VZu2/qlMgb1jAAltqgebQgHUYPZH3PUYzIjmJi3yFGwxV0bt
PjMAatdYJBWroXUxYO2JgUpc9yW3a1y2IDEAbqh0QAHICfV41VItxBjWMBsKvmfQx5Vi1jY4ju24
IvxjWwd3UN7eokCFz04PuSIQxoKyjI9RPZD5ilfnTa366ydLHbuLjgNuCLfW3B0LRpaMcqps3yFt
p30ZTtxBzcbOSBytIWBjlHutGRXGNmBXoyH1yzETgpH7Yx3U4pUjlDY2QQHaBBOgRlJTUc+vqKzR
+KL0j/UnDYHZZTkgK6t7hExxh6IZWMBS3McEHiO+e6Dr2J1goTNkE6IcLgeVRAOAKgeLHOPNTiDF
+6JddbM06qsZB9Tom6cSdyagx6hPTEZqCmORKCAoKKd6UEpvhOW1LSpMEX0VEW4WZocUyc0MwYgy
3XnEjLdGaorILCBJFmlEVGpHy1aMnZ0H31Ecr6KymG/07L4n3UdOHqIVPRe2zLW5VRvxFgSd6cWo
J/yxj1ZpMNuoeDkqGoycq0Y7jIpyRwYgGeRZI8md2j5xGg+xI208aXK5YdwMmMIwiaryA5eWeqMk
/YmzybOzPr0qIoFX2pA+QdWjlQxs+lHQVpySdoqG3rqoMvuitfT1hEOrl4ZwONW0xmYL0o3RmCTL
qsNzpzKWnmz1qini345lr7sGtUNtKJTD5CbELaJxoil2iT1v6z4fPdb+t8jFwG6oyp1tyy62tu8m
w8LIk5Q0uIl0SwYE56SLsTYN7XutjaUTA/XQ4AuU7z7mS0xjsn1f9m+ZW29rK1A2jm3spxpjIwqD
iczCcI8VbXWBewunu2CI57v4IUF6WKmiaGDL3Gk1sowIVys4XAQCTM5aL/JdXmfl0dfU8Ap97tYo
yabRS9fdktBxKOJIaqCam9Kov2eu8dz7xa3fNe1NPEgU0dXWRoRRQ6HTK4l+xHa9bAkY/xG0lbbL
VEdBpQt07RjDLxMzPivKr1rEanA2FbJ+tesRAiuGYLPn18pN2zYXydzQoo1s924YNFxbyDAIJEGH
wdrPOOyBCp0X2B53TVhvUxTCJqXhgFY2M4hCc/unwQQEbPPxicfeGZnxODnjfdz59bq13FMbqLd5
iwxZn9zvCkaTyNekXNS/c8I4hrJYYWNSG5uaoGsoKTdY2jlboSfMC+vj0PaXFtlHuoU7vKGp2PnH
3NpJXkIUoPXe1lV5OevgebmP2BpaKo4TNpFrAgv81FICz4rcl7q7igHHJ2E+JPZ45VbxHl+aW7tj
AjsjoaUIRJRUY43soxIyQ8ziFVXu7oc5SqAfIpJRbooM2CN1vpUdZ+xgXILQXjSMuS9JpbyKmXVn
Ca5AvOXfDbtEM4vLpkCnr5I6l5oStiXuM6DB4B79odaebfaAcfwDuMPdTYr/ICYGrZLIm00mVinJ
fafyXXJtvpzUBLNle+L1iHs7Xc0FXT45LG+BcJ+S1H0VTXuAUn2j1gMkJ/0ees/IjNUzZv6qwrnK
YTaHdnphKxH2OA2+u5P/Gw+APegaRomVFB+R7g1uRitqmgUjBYGkLp22UQam56RoRg1RfNcSQB81
HvXrsoTch5xygsc/1RAv1YivfUUA5XNf2k81VjgbxQVS84OivsB1/1XDqU3Rip+DkcHtyvvLodXH
9awZdwx/zIug5a62RHxv4a9mOeaLbxo1onMkeNQEFphqURXHOQNMnDMSC/OBvssX1ZXe4bWVaZYG
UZy6NEJmaNovY9FKoxKc14wgIzt9ML71hkDWUk5vXI02DN7ijohoAaX+DotLbmLrVEXuW9f2/QbR
cLcmMpZs+26PFW7HcWgzFYj6Xa0UFyLF8SXTQ4Lj/QL6CKMKUOeaEEEspqfXyEE7i9Xga+xCa+rE
r1Lto80IdhlaGWAPl/sUnfBzf3WZaa0o2K/pgXAz0JR+3TFLSepvgyeU9LA4peEURXyDWe+TCoMt
v8V1yXKSG/02z9pkX2ZQ5Uor/IkaitK23EeKoXuOGz/HTebv+MiPwTBgZ6c0+bHUyHwPrQjKxXMs
kivi3V1PTyScQXrZWnA7CQzXsAjqbW9wAA3SpjvidfJsGIG21kfrNsHsDyeA204LqWN8ez/46p1e
dtpVEw77vM/vHfb6tlYHrkxn3/rxXd6jTi4jbZBgL37TjD4UozZ2lQvnthnVa823g40WQR80moz5
QBv8sTv9/3Nlm1HvJ3PlH2mS/sh//79DI/9f8260zE/+z2jZ/i8Gx/JflqXD+xKYif6Te2Vp/6Ub
hqFb6CQYMDva/+VeKUykVQJKTNLUDIPpqvyxf2bLGDf+l6vZlGc2AkvcqPm5/5l+/+O4+yeNLPjf
sLJ3Drzv05QsyxaaJiCQuAB2tsol9X64jIbDT/U6wRZmVp6qAJBnEiA4BfyrOQI5G0ZXbEjNu1Kj
Zw1l1H5QNQw7meHFiCY2BQ4efu2ihrSZDBmo1REbwS+lqrK1Bv6endHqM0Lk7mUrKMr3KSHfFDdJ
OVcIaV80cf2vD/GBqbB+ZiosfyWUqYI3zgRe8Nrf/0qiKjGxt7TEKxzEgbFL4zszyZxSLDx6qJsq
aOI2lI/YUC6WaAJh5RLULal4nUoYpcKEGRTevQ9Mun5MP7ibq8hTC+VSSxQar37ANbmgpjWUGm57
7jyWXXVKeduYiJLD4ifDD8wK8VCQbwPmvByh8hiVou/mUUVVTjzqGuUJ+h1z/mI6vxhs/59R+fJJ
dUlLMHHixv/AlCb1/5rN60Nvh52WJN4SoEQTQWU9zc9zoaRrpkC/5oTORZmKjaaMd4PaPSQa4Neo
MvxRHVj3Eeqt1k3XuqAMtOyyoHhUn+0JRMdO9kLYV02mXcZRAw/T4SdjR/c+/4TifRjU8itwZZiC
L2horu6eeSg3bt8V+EclvPPmWjMHh6BCS2xqy8XlsTfaQ6X137uR0boamwM2s7izze0Rp/OuRdk4
oUrscXTiOOU2F9CNuzDpMdDEhHv2W/UmS8zHzx9Z+2DVGdL6n0w6jS2lnz9yaGNFVmCQFTj1wa4K
FSvd6Xn5BOrAsGPWTa/J41M8xhchzdRqsQ4nqBASLkkX46C86aaPPx+pcqgyyy+ez5B//9mqMAlt
0w1yEQ3DVc82ujummgtOGXtjyyhnkDbO9kPexFutlqNLNZ7Iu2e5TyJ/wqgyW/uV022W3SNUdk7K
MH7USiKibEjRJFZt8ICfsf0Tt/VkOauKTbl5a2r30bho85peZwKWJN689qeLXOiXUU/joVnxaW4S
CxYukn6s0bYZ0aobQPiZez3ygHYvy8xnJlrEp0akTymmNrjvdigKkvwKO1vua9KCP/94ttwSZy/H
EboKlmobOPRYZxQbPOrhOTRD4S1u3EUGHFI56isEGkzHMpJdmQPS9jmch3LnVqOLfaSCcXfbxe0K
kTueFUEM6mPc4g7y3bGUw2QzqcWUha0/xscA85Yqx1jS8SH3pQWlFyFAq4pkn5vlkEhsc8+RNB6H
an7jfNmRPCMdCoOdlBitsWSCPpzMuyi7LVsRE9jK4Zxo1lq0OAynGe82ph+G3ZJfJpiVrVpzwLj9
gSEAsMsMRjbJH0/rQWz1adhnI25X8uRyB4buOHUBs2IFsY7a1gb6HteBYdWwM6bNDGUGrMKTn65w
3cdiBnVB/fojLSgyEgX/7mTcFTqMDyiFT07Hwfr55zljGy3HgWM5NjxgrjyW7tmJ5hIXXWauXnh+
afyksiJAuAa76vxm3hlXhqAGjHv/kTkHDkBPlp5NkoX0RCb8CdH/yzBO2G6RSgjS4FBaRwJd9b50
+ZKhQ5ZDFJJ4U2oYObny7dic2eAf805VIbeb8yXyh36dmelpCNWZUR1OK+7YfQtL9RWH1hvGEGTB
w3Mnx2HeIfTxIJVga6vaR2Vg1qKbxjForX6VScuBqNG2Ix5HnmPgWxDRdlmFJbZFgRUQtJ51Nl2T
KP2STpGynsv0lRnhJjO+xThabB0pBZVfKUmjUzYql3ZSkqeuRCcNNBm3IpKdBoQwa1QOyy5i5EQH
Y9LXyDs4CfGRrVFyE+vtAflha1wjpauSEPSxxHIluS4mJjcq5Ml14+jPefDFwX7GZfvnS0K1oxQy
uKSds1PINOzOxaW88KouPvbWAJ3HgFSS+UQtiUvHNA9t6zCSGZxHuNYnqoNk0xKncD1S5a4/X1ZC
Ru6d73qbMD5LqBRacNneX5S5KNy51IzCQ60qANnGlIgiJCFkr3iln3a32lDtIp/CxVLET1drDoPt
HJZjQDHiPU6SOHsFaLhQwKB7GGCJMCuHGkAZZFNMfP64S3DAX48r0Gpxt8uNcLYLKlGQ3sxDe4bP
mEZqGTcQSTHLtTFJ01oTN7/pkp3KjLS/ydMZvqCGiRQbwy+Vx6HT2CW5eQyceL7/4tHeUxSXz0pD
ZUNJggupcQ++f5MDtjG5Hygp3uqM2V0NZwfXl+VGfGuk7vewq6qVXc3PnSF+8iFwwmlekjaeV53G
/0KMy/PnD6R/cKDzmmzDouhWeWNn68zu8iJpWwZOy5bGKu3oOoXXVnAQfZbUJCbrBt9NJuRy9wQW
oH9i/BwTDKYdlMy4T72E7XWMCQKNKuHSZG+smtJ5U+Tpht8M/4gsaCd5CkeywpT3FYUkqvefzPgQ
7zIclFNGKu5dqdClff4Lah9USC59gMFyYPHy5t+/cQsCnlFReHsDqoHdn/SFmaoaD327xFRb1wtG
g01ywnCdbtdPkLpwZ3/xFPK7vl+SQhUaGm14YmwhVa6Lf5WaKO9iNAUj3UOiZkhPsOErui27oLrH
XsqyGpjeMlal0uDAKfqrNNK5YSTF1MIilEvXD4ahBDfg12KLpOQ5V5HSff6M4u+lwPa2eTjWJWe3
eha82dtJjZupyjNq9kCmHJUMKzCKrEu3np9zTNRWPbgYKJuOkSQmR8wbKdgD4KzbESYLIyy1W7nl
9LvpVNwHMhiUoCrj0BIkhrFm4045E3pfTgvFF0eU9vcRJVQEXq7GOhE2INz7F6y1Sl6MgBGevH7C
kFKegck/m0uu3DamZHSCrGIEHum3dvn0+dtbrtbzL0xDZbDGHFpSi972318Ygx/gnlnJvaSYvsWY
RBhjerILANkJnTf6Ryzk6IGQhszEjFMm0ioY7oYYyPKrIu2DtWYLhxqWf6dIO1trTPJcZsk6uI9i
XQdct3rRx2tHsGKkUYxe/0cv3yao3Ab4pps0zg6RUkMPZinEYMy6cWVBS2hqKnUdeyY0QO2Nakkl
Gn4rhcDMZ3Ts2y/e/d8lO5W1LQi6JPDJ4f/ev/sKhi/JfYLf2ICJ6U/htYE/OY5ZFbNV/o0qPVtH
jfKGMdu1oYenruRTLFQGztbnoWC5LAdsJHu1zx+OZJW/vwfIAURvTh+hmcbZvupKK4CFlxVeThRG
AyEmiGOKkbYP9w60zYNcsUsRi02VQ9WONqU2jecMK7lNaUtaX6rPRxkssTGt8mdXzviwpgE0lrbe
Bs74py52ANMgLBjIr+c9i+qolNq35Y+Vf/6fGhzn9G2MC/YKW+d5JS87Ood550NdZxo5XlMAkKwT
qyu9c6ZtTClwWP5YDbSjMHAPIeKGuYIsoQZUHRG/9mZBA5b/qiaiPkx/ujon/3KbLPV6VPiEQmCp
4nDwwzlVdmaCZ768CnAWdnBC5I9sTTRLdK/OyrUjr3D1fOeLotgMZvPQ6ZqUbPLo+JJOO1PDzE0I
fOby7rbroc0EI5eP02Jd3injTUtj5Y9QsYzqpUJqwrzLqD0SvkmeGiOmJuEftKIXELc7SSuzHXYk
M4t1hVvMBsSGPD0upAEVMaKpVaRYd5gA4Prcim3HH73KNfP7H0Aj7fJLvcbjFEeFiziLZ6LZGDkw
hkUtPhHvIyihB10iHWl3k1ph5tlG8GLVPfdn+Ss3lNkLEoqUzObTm3UjVnqMxWqLLRn8vC1uyOt+
aCz6Fv9xWQHEoPhHlwMNpIwpr7shdR3DoAZX8SQpDypRRupc9mvVJ8haHnzLYy9V+vLIShocG5Lf
VtaQvgB5EMFBEzmSyoi52WuWV9T2p2IOH0CvrxvlJuT7rEzZnSmq8sa2ytYASjd2hZ2rgSVp1fLV
Ja4Th8TK2hFRWUVZEwECYTQoyZ1GyUmnhGWsLQ6DiMgYG01gHczhrIlcE9kqVkn8pCGuWh4Fe5MZ
yjS2/f2xYyss/wSd1MlNR2oM2Tng7Qb501CxImqO0/QtUuroT9hc5SiQN1pxbRQaY6GpRJsKXZsv
dIUb+U1C8kOmN2KbBPr3Ec6UNJZsXO40hOUw/5P5tz4R21jLpskGRFk5nF2rPxUMJUI509YkBsK/
Mm1+8L8hpsAIHYGvdtGEykM5/MihkWUD8P3QkzJg5vk2wkQk1O7qEisFV7Hu1dwI/9RDqskv72AN
uPrTg6TWtg9cXDc1PCvGydN7C/6gGIddbmFqkgP4N4w4RkWyLw1aoKWqyjnccFGPvji3PqhYEK4g
pHBNw7GM8/ssn0TdNQ3SUHlRQeLgFK3Skxkl+FBK+GNZTYTYnD4/LvWPTkvDRiWkqyaH5TnO6kBc
yEd45wThmW+hhnRxqSJdUxu3tuXslEoaZ6dkbGNByiyfZmI0hquUMo9qlZMJ3msNjhl7OE5PRjHv
lmUlt8LyHZddVGLht9bdW1n3aTmly7IqQkiyR1M2xbXdXSIOIH5F6tE4UegarsKEKLyRkDgv9BXM
GzOMW3euxHQ/fwUStD4vFjHwQBFF8wfofV6T93qkQGTCcD7meFCBqhiNJJTW3FKjvKp8zOA4MfiL
1ZKDwOxese9f1wm3rCav2nBSsJnVKT1sWQEQIbAmY/IE6HBqdH5eLWfyWsMvAsM/APYA4MH0VF1C
7tp5nttkDbgidOC/Cop0lNkC8UTtrJaeRkQSB5PVUGf7e2fui3XYWu1W7nMJ9nWkpkB8U5qt48JX
KGfTQzCof7GmtQ/erEkipU2gOcmU4CTvCwURwvbV+jnwpsB5RNK/PBasb8LwXOjCYwyHQQFuyHDv
cVP44aWl0fbzTj//xNoHu4t7BQCNrsCy9fNauyOrAS4jD7LA4IBpFZPC5j4aeJQFcV9uxI7U5Nal
zZ9dDirFTO785K7B8ZqOAMZYAzwf+SUmEIoFfROPxy+eUlaKZzWta5gun5IXRiMtX+e/upaoErEI
3CT2dJhi6ykYnxcEvFaTX9CbcaaBt6uEAOSpdsdY1lpNISM8x8rd62gk8Rov6a+e6IMmxbUAvOlY
gU0p+t4/0qwhE0ZeFXnUAXiBZGJXc1cvlVOoWbdlr+PcxUU9VXZBGKjB5bYcrjipM1bBwR1LU1hX
dTXtJYS6FEiBjrZWcyBz4Q1Eqgr5EEMyMVUt+mwNhfG2FlxgCgHvuhq8maK4ZPn8LN352x+kMxKw
AQz1BuPW2epfinAKcKvkQke3zD0irzgbU7Y1HEesmtWbssShlzwyhsxZiA9OZV0NkXmIgjo4BE21
sWLubkhF1a8x87NtPjEQaRi9a3n5Cw7juqxN6LWyh3XQsgmrImpWtzbV3g5ALjvLDla4Wf6uJG5X
WzOqx/KqDXgevLNQgtsa41gmtgziuCwVAqiUEG/4Wv02Y310bbbWY5KSo0Hy4pEmg2s9glG7LNRZ
7+37CYcSEkH52E3NULptD7U7+VssswOyy7Ata8hPaJ2e1hpKmxvAxBoa31tetTWNpG1mw6ZJuYYh
aXGYS4taU6MI+oO5yprKMvCSIzS1X5eCwq8ASBWB/stt4Bwv9SVhXxlRMu1FrFzkiTN7qT9gjVun
ezUZZi+TQyScWBulDq7UsYLW+Zq3BaVIxBcZrYdA1SJkVMG0X+CoIVJPpd2/Ld9qAQ5tWU4TwEt9
aBnOPuO4kGBx5qqQ7gr1F9kE/R76hP/FCv9goiMwQLYtg17cIhzgbCiHxNWZIEIkGIYlp7AjXDK3
3AeEbvOqaKDGJoOALked5s/9cxZFp6GdZPz0NqsIluzkcIrspmCNbSKrGGi7HDh1TQl5ZBpGCqG4
+2JP/t16c36B1grdscGcjbPuC2neFLoUBl7UMEen7JnksEteuJHsw4VbXQSu1+lcQ708MT7/6z+Y
18h5hAkjiJESso6z5rP1iRC1Scz0orR9akjhIHKJsLncdO5Rg7l/9t9SsqS9v7dzWFX+rCX3dUdT
stQWIdm6fFmYPgGSRlg/hvy5PCSERlCKuQE497KZYHJjlHNbHPBE/1W2TofIJjyNKREihl9jyUA7
8QfexIL3KejJBJfEVAqM5ptDaA4nJr6ytn8irZidy48M8md9Xi1sbSifdUs0lMEd8Pk7+gBN5h0x
GQCAcgyBX8v7UzPQSKYpydrwwpB7Vgcg5c4gpr4MqxXiLC+UNUJGrMAlyT7VJjWKk6kFaM9G3Ied
0X2JrebnF8/0NzBHhadjCAjqpKt/KaMrO47FjPgYX97pWUIVGsWMpgWnNmTBOm21SrIsWpc+XgsU
2NDOzC8GwB8AxTyCwZQPoNhy0I+/fy3oXuHxErLpLTNaIpiGjlzIXM65TTINE/OpIrJwLkBqAAbW
eaJcRnVvesnEdWj6iHc4uSagjv/k1ZjU3rZjg9+cD6bHrIE0qDuBt0AYZGiR8g5VOk1OWWKMWy1F
iUTl7ZYjXVTygl/FlwXK31NadrShM1MG+OemPQOR8rCxCfDQAq9P6YBYoRmI+Xxf+a5zuRwmcThA
fC1+xQ32z3gZjzifo2YYiRvVustyGjFmCnCqg9l1tGQb/Pk7sv7GfOQDWvQn1CWUm2cPCJ78TwUV
RgLalw/9b5AgpA/TaQ3uCOBQAmtLOrhlKOMe6xNGAIJsHlPPTyKjMVDRP3lFbHlt1tVHIzjiftmu
6D2m3TI1hMLK3WP3t4qDGYUuhwkB3WE5MJl05gTPnTn1FtQCe3T6b1e8umAqSs9amYx6v+Afnetv
l2JOTwmAqUfRr3FvpUBZsHHwng53vuUfYPDAOSMRXqDWejUGMAyQdm+V3jjGqO3nWbNBW3mKyjV+
VBFlysIPaa1GsjrbQzmIbt+F7pMYFcbmhvXiMMreYsZ9MPLgJi3dH59/hGVc8b5A5CPYkGzYfDZp
5mcfYYz7DF5+GnhKZWz7qlV3ymjK97KToBOjRY7R/62BlncqrwV8aF+11PCWy7i1Y7x819k9PszM
ec1o36elZKRxlkprlD354E9ELW4wV/pWalxjfVw9jLPhHj7/ZT7oX/hlmIAwMGL0DzHm/WmAgRo0
t7H6pya3fPtx+euYu0O/jZlrtFUAibZHqN/o8zYsSxN2r3ma4IJj/R08CHQMWkEu5gQsrgSswy+e
8O+ugZNSd2EmEKvMkj/DmAEeKMVSESC3ALYj7AwszSLFupCS3xAcwc1ABeQgK2ic4sefzrZEaRD1
1YpM3Gm3LC/CKB6DOtn7evK7jOMvduYHvQ1PSVwl6J88W9WzaaFNKqtf9xlNFt01hkU6LPw0u5OP
tRSgrCP9EApsXKB6rEsy9DCTqO7jwqCOjxnWy+KNOesT4sE3Q4KCX7zGxXTjbNlysjHoYPQl2Vzn
FUvTuh2SKgUVWPC0QIvIvaQOJD0KR1ZLgEGo4DC/YAzOmIvpPSzn27zCeHuwrktn9IgT06BvRQ1j
r92CwyxNQqOFCjPuat+MAKguqRZLT2G1GNkEcc3oA/MbbEBWTtX6R1+VwpRkOvgqI4Ihqw8BnIVt
mgOuzcCEPeeELiLOAkgnS1GS5Aq6hAJyuCp2Wo0Deqe9FUT/mFFx1TnVm2LND+ZAwkXMHD1yXjPl
RvX1eF2p+WObRTBtJdQayWk+8/mHHNu/TR38pIoqiNGx1I1jIv/WSF7DLewpjYxHsjwJeFA6FFB0
R8tTZLIUdkD3MgLL84WwJbWYDoknrltgfSgt0hYbyZQc2aayO+LX4AnUkfXS1OOtPARGZXoMyb4s
VSpyDN/2WWj8WKaGi41vz2xUmmB/TyTCs0g9F8YcIiPyGNToBpbyj6jXMJ3IE9VbKB+GamNTGwi0
Mhz4+ks/qx4mJt8jOZ0kZxmETyJu7mSoK9IQzfXSktQ9KIsdJY9Nqz+lkq/jN+jeNDePGFPPoIFO
cpGUbOlWUlpsHIIrbPx3fZl3a8NJsPHKtWAL25uKpSr0nasiks6z1HNQsI0IH3fBUN3X+P0BTTJ3
mKHoZpqy7x3/Oetp5JdN+cUa/+B6NBx6ZKELSSBYDrt/te55hT+zWymwJ6isMj266ftO2btZvBkT
+NZk2u2MZIiu27pp9759KHhR+3HUwNW6CQog/t7O7FxKAOnzJ9Pl9j/bfACKKs+maS7Fxdnm03qM
cEmiJjUYfvt6ygLC9ji1ZhHa/KcZFwE+VOuHL6Ua4MiGE8sel8b9OJNbIOtysgCw9Gzt66zS9jmL
clfYIoS+j1Bbic1mZ9fBt3ZKvrnGdMQ3cd4tV9Dctcmq8H0kO1zBfkOlXWOCLrcYpOhu4GqVTMeh
Bg3+/Df+qMw0XENwraCMcEB83l8sIepJbBTy0MN37MLJyreh0y/tMMpwKkhP2uS86hbGGNcmcNRK
sadnl8BEsMuUE+Yx9d1DPeiPXzzTB1/BlMWdaYEvMjQ7O6TjLlDsOYyjZX2oxbWTILbrJbrIybZH
wmGjxpv3bos+W0gkTjORHKBt8MqJSao82o0K9sIXjyUr7rPFwWPZmitMpIjivPJNRYNbftXBIW1Q
OSTOlRNhmSQ1x8v0NAq6q7FLtqoM6JUlsNO312H8q7UV7z94EqaKJq5VoEx/kWMTx09NUnAjryz5
UL3sXoNgWhURMniJWIoCmqKfkMFYrGIUTSpjrMBFvq5JqPPzh/loz5iSyLI0KuIvlkY95MEcxG7k
VQKXInRlP5w0fbRH4wkcmeNcwoaxUV4RnfEK7J028LB0VBd/EPFlzOQSim25CJslalia4sWopUzA
mHZQq9l+kutbKu6BnE15LVK4lXgOz+WbnL3MCllMs+UpMdVnF7mPzk/EStdlPH9RUX5Q4YDtUdu4
MLZZB/JY+9expdSEzzdcD56Bwn4/YVG8MixoJVlwCsHcca11Nm4+Pn/+fj/AhWE0qirEAXgPdMni
/V87zW2AG+0YgVKo0S6q1gtoTcIV+VgudE7Z20is3QghqJZvuhGfcMz7qh2Vf8v54texUJPntWOq
5+Qg2NhkgCYmS24GcZjwV1pTZ13L2zLGSTMTFV474U5ugNHoryQbaEH5v3gZfzfmYE+SQ0GBCSdI
GsD9+xuIGmwtH7XCG+oKUaAt3ex5DOyMpZKvPpo5fpNu8QwTD8vIDMakFdTbLx7ib1DJUF0aYBOw
F1zpHAbDNRCevePky/ipzgLOSta06ug20jmyoBhe38jLKXWm60Y1p6/+fqgsf30NKFr40ANPOC54
89mpPWDqrDGvRhKtQQ6SVZOQtSh2VKdmKN+WWdNyc5FDc9mRrAJjGtxWJc8IVT7h6lAJTPyp4POW
xBma+iUgxB49411nPxoWfj7FkJ5GafxAcm2/w0dKdph5H6IFbi8LWReNvX/jlNAmtXqy141WesMs
rju1xFpdVbK7Xmg7xSHzTxZkfhf80ob/Juw8luPGmrR9RYiAN1uWo5VEJ9MbhFoS4b3H1c+TWRPz
x3T/8c2mF2qShQIOzsnM18GatFfmJlqtLa45H/mnvwwH3isdaP0427Ca6cpfyG0yD5C/gbzZzDEi
+7aU28swF4Q8jcupzEj6EZQIB7e3KeoiSKsMhbvSorRrCZhyOnyXtMWtzeidbudBRqJVvBPcO1Fc
2WTUNMJhqLMCJZPnE+GLo6iZ97/Dov/atFwyU3II3+TKDmOFgGAsyHknS4Bk8IcdMroO0WcINRfl
Ny6me7fUKw4GQjeeaguczsasRuZzIKNorA3fuevq8kPZ0WIDM0/YnsGItC+p83tKZuhogrmTYnlb
DZjStR0ou/SqQ9o1h3KKsUQbNxsXtuC3Po6xZEoYx+JZlD/JjUK5aEvhL5v/R2Z2HXmU/aVlxPZo
78g5dWiAjUZ90xQgDSvet7d2lX6p3Xw94ux706HvhhszIcqMjOWU4cdDvQ1HUScX1p4jKFS414vz
C/SQAjfyuy2cTkWa2Bdt7oh6OMx28OhSMiUb+fE5VslcJJnKAVVOR+6fUmSzAhcQ074ntxLLfIsl
4Np4x3j3CzHrKBceZXzpT9m9UbO/aA3tpO6GpxK5TKCeV3Cqjb5gnH6QsYnWZspPx30rwSkPFzhO
GfnZKfyB7UB6srvqBxkE2ZR9aGmvvYCbzghqC9gU5bhst5TFc4+ht43Ivktv9wjgxoENUKz0HgyW
hmdSmA56PwohbMvfJ4fic1E8K9ITKpqCCi5qBgIZHOuzXqmiBjoEsjhDWT3NTWNX7p09GZ+KrhhR
Eq7daZidH0kZP1l9bN1nfY2tas4irQgrNNhf7pY1v3B5mBzLKagcOMeq8Tlsc8Q52/tIqjyxTOVH
AgG8i9vtwUAgjXiFGiApvs5ZTgxnfvTTaXsPa9IuZ9zC7RwPsQwX5a6M7MfFr2xEn+5LzP6DXe0S
nh0jjQ//w6C3XKZrJSNIemYyhPmk5M3ZPimrBu9zEKrhyRlK65haJnRp08k/Y1h7QST/EqJTf80i
L7kyJwzHPfeh+1HvaP/a2YAaHT8QQvOh+P0U+78wWOGNmmkDppRsLSzpATic8We71284KsSfbbP6
PHbZ+7aV7h3cC7zZUgyK/fW16NNE4fFsLfwHDNE+ab1tDnfVtFeHSkY/ZUUPvRX12dndU7rb0FwM
xzqgvb/Xjll5Ln14sfroXJWsXmdkz5xLI8O8kZjjZLnXt6NvmqcaitF1Yk+22o0Hb0lMgFDMg9IO
ub1+0YauaHnx93Y5dRm7T9lC50162MpLwPUvbvPVTZJvhDk7N1UGjX2vMbPEsuk2WVcWTdE+YiMJ
Q7kehToQ3IpTCssAxaiV9PYJkzuceQvbOS3GauB+5S+kNdxbFR7v9pQ5hx1xwp0RlT/cOT5SbtSP
+j0n+8fY47/g83r3bNt+2pUk3IzeBVbipayZ4wTd4t/5XgZDiaiQzPziGCQS5G6KTUAVP6ZuXt5N
61DfML1cTkMZ8Oav9sVKqwvpPgI3OrQL2KkXDEOT4SU2aeWUsmlWPWwgITBpLzQgUSNVz0HU3JS4
XFzJ/TtGodmOVitA7J1ChWDQAJYUY/3FLSp7kzmwWQjPm3IRC0oareZzVgxwiQKHmBD6jIMTEIxi
42A6Sa8slK9lbD/Q9J4SKyJgkn+0ItI8QFKeVmm1jIHDcM0/zKWjX3/S8aYyYbO2u8x2/HeYbW/O
zERZzkPXGP648fao6CdoPQCNW/8ZOuRrQkJyhsNotA9rb70qiK4lcMA7j/n+E5YYHzpitebko2zD
e6mhjMR4238soKULVe0anvKG8PVSGGcpjSmmXF1WwxOQSab83pDgkEINQlwKSLGwz+T3HL6A4Xo3
W9h9S6onYZU4KN/arcJBaZrDm8ds5Of163uCasqGtlZl/6vvYBTFZBjfjNaD57Tf9cTcBaet81+d
PX3Vs652IasJjjziGAARJ/idVT1cW8f9XQjE7chcY4zWz2Xe3kmx3GF4AcWQajlMXkxaFweBVwbb
D53ifTqXxSGz82cFXN2y+Tkb0+cNQ+VbqTVVI6Plgx20f3IS1lepEgzUfDfom9ubRJj+00Zgr5Tj
/tqTB7On58D12sOIb6ic7HoaiTqhjNz+6GRvejH6EPuqekRjwI5llTiH43PfJ+17QsQtaUbxRx/j
CzD6K2lhGTz5ZoEyanoYWQxMhstzkbS46U/TV8uu/ZuuXL7uU/67BMtHJ0J4iXNb5TCBnOrZXdvq
NNvDc2AZETKh6U/fzfifW8SdrQd5mvvGW2OXyy+owjBq0IrIil0HccMiizoXIZbeCIcA00Pl77dM
hv6qZdfQNdoa/XJcF5eUqfJjZiF4RpyirGMMXkij8oheCvrYEnH5YZIctdMyiuq31cXgCPH6ve+C
n3qaSWlhySrTzeIK1PMspJCxSR8cHTumdGJdyZW0EcEJBloyvdWbjWkASdyHgLm4jNm20nllYa+H
K0fLdDYA+/VkTGJiICjEJGSAza72p7zq36venw4UwWwgRojP7/IGqO+dbDu9MaUugdgL3csv97tw
W6FLkkZr7CvumodwAQEtSLDuM6Xl+beIpzGIL8XdpB7wgTOps77n+KsuOE11C+Z8J3xczegS9dZ0
r+f6DW/313LyftVr+gWZzhddf3hXiIHM13mFp6eAieIvbDlo0BsDGSBfNLCyL1nf/TVKpHrlia3Z
ZOBGgNdFk44HX161GdLFWYsCxkmEAye/dQI6+xubz158yIqXfE6M99hFAkyeotmAy96hA4LSwiS6
ghA2YO3vk1qPrKS9Do+qxNkIbE0+0OcfBOSxJ+tX79lPsrxlKWnhk9ukD46OeZNn4yUhAiLfgVzD
zhQqgQw+DXhrN+6ysw63ocQa0D/lif3kLE7PSIz1MEXJTy8gXwqlYDuYzdMg2PK+AHUVjf1a4t0f
xO23sljudTUoWm2IktbB3oaRMGQQ+WH9jnLDsz38Q83KN1Z8IDWrDyll7XEkjZiinUOJj50FS+vl
AM2DlvQoiFxXxGqKP8fx/peIjqTSniz7CXMAhpjCNkmhDqfmr7IFakAbmRPcA19wEwUOg/jvlVlj
0Kv7mN297VNSkUeBeNLPkyPUa/+xcpwvCLA/attOLlFefRmYVn4ifvWYe0n7qXVs/APeCceM751i
ugRrbz9Tt9Hc+1jG0KlnME3uje2lwX7kFLZRdciH4MX0469U5IjdELk5NrFVoweiTMS747BM28D5
WhJfc2sMJbHpTjPwDpfHgaH4cbHXb7pgWnd59nljXb646gZnvH0hdNL3TeNi3eM48CmLrDcXqzh4
3Th44fChr84oKxDnyAQhDVVtVpTnMq5+w1C6m5r7WrTXsMcJC8CzQm64IorpjGlvEeJCKVVoFBl/
SBqpH4WYjIPklhjmkRTLx0zIQcoY6LFFWvr62QO30jNh9u3xUNN2wUd6bkMTYlYPUVT2U7/3Ppex
y45wMorkRUm1ejTqpFwW8ChaDdw3nudpqIA41mdm/QQay36ApV8+B/t9bW2vTeNyj9DgHeh7n0N8
C2kj+Bl4Y2RBJs+p0X3RPmqex59WuWLBFaVnfZWvMI9AZfilMFb75cxWB4EFiKKEh926M/Gu/gKp
tvwADSTuOhuNs5yt7rLOOM+C4AYRJldee1/nBHUxjrgtkDLe9ME8nWdMAU+2RUeuC27ICf9so/G3
+T0VlleUguooySdN8xvQMhMnO1CPbV0/ruyjcYgvWNpB994tiieWJTLSuTzBzPyc2Ejyd8zAL23M
r+9MfY+ZIyFUHs7eq5HzElNsQSv6OzAhdiix3icG9zwb4Sc90nWUhkktzXgenUDgQzyYq5WINvLX
Wh61GgFEDGlPdfYXeNV2AUDCtsJYGcMZX6+vES+u9v7ROn8fV+dO33J9gZX1JoUJSBqE1noxkN+W
D8Dg1dFtN+wLOJyV+4xF4LspcenZ/lJ4kB90O8qcETkHYksbe7T7vCF0tER5OSS/yZ3TPz42wyWo
kl+6uerVLhV1YGJbd5FzE4upnSxX2WDlqX1QvuKx1xavssCSwHiFlWJduiqybkKkjRGGPG7Krmva
JbnxydbeXQ/ZChkClEPKY47jvejNc9uCos2m9ef6UlfWO9YBT8PUvCxSdu4WyU9Tl5C36vwgGs+5
c9f+JSML/rAFuHs4Ow5Tyvgd/NAi38jEyR6J1f/cUi2nktg97EGXXardeZjdlUCV7tcI/PrFNZaH
JeNknqxjSA7UOUyy+yzx3tiXGBBJoUrk63u34xSnWHBRL1+20j6EseW9xg1wmH8XNeKdINiVXYbP
bbWuN9lI0mFGOHu1fy2r5METHYAcLboHWNJpayE6DuVX/MFOSjWS2xsJ50FXtErs9sk6IToYSdIm
rSQdN8xmLeMwFAdLNkHquAwv9fae4EebVMjkOfbaH4phjmFH5ke33SAzYDe3F9C9nkNzS3t2jq8w
zR9lGlbIfFk3+U7I8yYrSUnWou3TFkz3EbM1/vJa/GiV/y/nTFMQ8cL7IYV/UBGA25NDnbZWfxCq
yQHiBGY9tfdsp+v3yJifdelOkYHvTnXXsScf5AowS+alaeZHrZUnAqwSe0pvpJRXfWpv/0661rgJ
i29jb6eHqWQY0xq4GvmiY9BNqg2qp8i2l5vNHe2bgZqoMUPrRlcxDpTcdh+U1R3hIgtj0LO6nwZB
XnJ0tX1wMRe8K/UP6bGXO8FzEHmfFIP3WGMAUdZ9sSIhkbrOsZPXhSjakw4vttr7EiTuZ5ltm8sO
NM7er3ffAOpkpIUNq4jPSe9EGGi8RUFi3jJ8+GTb870OYOaM0fxQcT5gJ6mXvGOOQUbonc9D4mGe
U/AMyFtMyXRw1hE4Qwo0ZnMTYVXDV+adBboHgxiZ6G4w3E+4BewhggM/vzBY5Yn25PwyyYBi+aT6
m7or38pwfef9388GFNkzlCk8Isb9R18PgA0ikLc20DlSkY+qOJI3sQ1S577yXPyk6AkqUGsGYqDf
MtfQwjpayV6evei+ws4NXsW5rz5CVLK8QJt9pwXNFQWneL0pa86uosUfzB2i7grVzYRBHWSuobvQ
ZME/FjarLEmdTSZO9tG3McliOL6J/QIWTvH9kA/bEVj6UBgBUbet+yDEHe3nlJSy+N0D523C8nD/
7AvFgAocI5T+VRLT4ggUbk7eG3cUDvbQYCVAbbvDCcahKP5vmumMPKQbv43JK3x8+DP1zaaWEjrQ
5IZlCYP8EK6mFkhaxBqMYaJ4xjzCXAMSp3/mKNU3L6vPYzo2t1PT4Pbbv3rV9LRJVUdMLRM+sVLJ
6/zW8D4nSfa5KeKQzSr9aKV5l713vR9haF6Narhj8T3BKI8EKm6H0CsfPLPGHmCc2Yf7+Za2CvpN
htJC6n7ej5NTLZ86N3nVtQSE8lZuGFIWZXxYqNfmoj54n2TF7GnMTi3tmzbjKy8P8u6jX7qf/cH9
SysMIhoK6Oyf0M5QJISQZewKFkuIH3LZoYVmhqnHl9Y0xczWL08mwAznRGX1HBXVfEE+Uh2HndmI
u0GX1rYp3nANzTE33tug+NKQ64HotP9OVC2pxdzrdU5fUmyiMajA0Vg+JmwbGhD2B+2SYivdnxo3
+hpFS88AH0Btq/03I+btr4WDzMHx4DfQL2Y2wHoLNurh6U43+4zJCSzYHyG++A376h63n7QEi6P5
BYcSKBCivJMHMVKAq2+C6kb0GFW1Vxg7K1f0qrunsVGskZQk52Qq0F6Vs9/apfvatpV90cmEYHZ8
pn1K8ullsLgs6P/w1fNLnXDJRhGf9K+3m3WkMfqrLN2XkEcnb96YVPSiVvFNJ6wQQf8usvKTzuaI
0vD45eab1v8jsdBRtafHoWOPjlM4IgtGvwy4nIdts1ilXfG1qu3zPqX2HZZxj1p1LXtwSXOrObsW
DWMVx/1d72wwNrCd1S20DuynkrHoPbS5HtMMA1NwQHltMHS0I/3TmHfwm8uHlaCWW0Vb9GbLyNq1
VuuEGz8DTUrVlK2hy+s7O3dAX+2nefidTowOpdkh2Ar6X2rSjrKqt259MuGn+MbwuuNQsMZbcdJp
j0nsIpRl9xBJ56Sv99riYVzNn1Z9Z63nnNf2qlaUbl/nG3732NRDyXSOQZCFTHDFXlmXOUJlhNqy
zLTOa3Zs71fsSfbrTLcWXGTGzurUhi9xOtv0IrY6EJQNGEmEFeDiVY9r6lY35MhkZ0ZD+CPmQXcQ
+YE2JANqJDDUlc7OhCvBQ3dxH51998UP8/LGsOlwkpiMoantjlrtLEXBCHX2rh1Gvp0wpvop9cV1
hhSXj1UavWl1GqzLOxO46SBmJlJiCGcM+w3wE9n6+rZ8yheLKbBH+cvA6cUO4+o+Xj9fywjpHq4d
9ODzpMOXxQvf+nntb5Y7ZVho6aIXtZrscDMx9Pr0fa9k7mtRscCNZbhHcgo940G/sG7fnbtV0FOo
geVBKaUwN42fO4Zba+Z8FPn4piMOvSErQAmEirQ5KEnJzh7nltNnpGrWo6Xqlju4Bbif+gvPw3O+
jpVDBN6wtacov9diUv9TkiU8RTMz9XD8hHnIS+inmOZiYNSPkXts0EYeavQXBHF2ln1AbFFQNOXn
OM0S/MB/JgS3MkNGWWSUxS/yQC75gESztqlF6Z0gq7FxUDOP1XnOVvgoHmSW1mdrZpbXhKc0SU+N
P71GHFHY1/hY8gZvOkBo3Y3Mcx8WTBi3P5Im/iLL3nPQSq5ReptG40/9ucFD1qritVkM/7j8r6mM
XOjcZ/fUi8BFVz11j40Df30b+NgPlEbRYWzI3Ciw2vY0Ee6re9H7PoQSYZAesxGFgt1hFNOV1TEJ
/KNpVCydhhGKjVl+sBBseOVNURbFAkN6RvtSLMNF+TaqcvYn/+zn2YaJ/uSe67EE36a70w2saPb3
KYa3FDMp7rLui5/Y+MZQ2uibZdDD7lPwXlmtzXSuetN6CKgJGZxln3WxyYbpxsu3LB1eSnP45C75
S92M34x8fYkGMNdxoF0lAvK33TCvG/a4OjZZmhy9LvyD14mqSq+mQp3lH0zyY85SzoooV5dHMBPe
EC4vchAQaomfhEynSHAke7QkXFK2h5zKZoM1TCzTOhzcCu1s/KGbnU4TFnQLQUPGg/6TY6V45JrL
/TIUJazlCDEt7Wzsk9DJjfHETa2f2uDYJs0Z9cOjHpd6v5zJwVmYqdC1hWcxNIH/fRVMwrb/zlvs
Zd2YsJ4CS/exMtDWiD2HCCdVR407/V1XIXrDMYRJUE8HMDbfnHxBMqw7m6S0y4HqdmN1NGvzIY44
nKqhIGbBnp8HGTxrYR6WzCWnFWMmJPMc49Jwy27SDcSAYBjzg3DS/ACI9dx27V28ZBlhwsN4ExLO
iLcpdBry2d6Cwb0f1bBZZnGh8FvVokdOCEeQhBokoU6YN8lFEUxw6JLqb2WzVD3AKRm8cDm94lEW
QUmc7dNkHRJRam/g5kvurEfak1dnm8/6mOet7Y+Gvf79f/AZ/s23ci0PdUoYCgnsX0zpBfqShYcV
OcBO2dzUiMkAmlvAazgMazE/5g1RljGBDhspqSVSYZVzll2ZnfJtPYw4a8RZud/858uy/02z8MwI
a3w0dTixWf4/CNztOjt92UfVreqKEpPhSjPDBO17cnJdXMaWpzm0n/Z8vGXKxwvMUZCtkm4O8Ir5
5xO1gk8VGr6QIIt7Wf4hpAx1u/vPV/pvYpAnKkQvdJAiu77/TxMFbCFhgzr5f/NBrK9W372Pafyt
t+DK7etbYcWf//NH/luJjKMFxHY+UUmU/+DBdFCce1xOCyj+yStpni9XJpgorCbXmm8W2z7Hu18e
ChTS//mj/X/z4PhYeC8BQl8PicM/nsvaeibtpV/A9J7A11gBnpl/Lzy08apt6IngTgjurBemDjwT
1TcZMyAl4xSEazZc+nnBOmIL6wNhMsTpYLogWLoSGrp23m8W8rAtqVNUJUmoK3ZZQrZFnH8z9dYv
i7y1p7K6+LlJXIBgSdrXVfVlHsAf5gLKRrQgNqgdauj5NK3+eQ1orthzkr1+ZFQD2pRQ0OPwM6e/
QxFsd7Rqw2z9ijAMYGXz3lrNQk43Kp/E7g7lDjFZSpJEBoPqxLZajzgte4SXJ3/B1fs/eH7/HwkD
jhxCNURN4kVoo/4322kxfMiu/pTfJgYL35nQHUG2e8ZF+DAwQlnH5GmTjPUtyu5iuP9OWdAfAP9H
AQvBcDDSsBNoHAbDhJKgZ6WJyf6ssmHVNZsFNGxq4zQ+LT3SaCGwVRht7j2Ze/954Vjq7vK/SWQe
WgzfDF0odPa/BLJMi711rdAPAh2di3Z4QuaJPkYQEuyVsPKkAMK1+j2lMfbZQA+Sp5q6MdgVF40a
Cm+BeLrQdtxjYd7jT8BsKZZTUichWnENPurjJvwj3UwoaMk49Ai05v3HdYQmHyahbcHiWGf96NHd
H5Ag4gRkI9aUFavDLTrMljkqeRFiDiLo8MTyKqiUrjz1Oeoe9yX4gxfVeastznTh6KozlRZ4oCoM
vmLz3Lvj72AnPCwob1Vrq557k0UvKsvRMFJAwxgAO8HMKu76GWqWgS+39TxM2UknBWm9ft6JcMbP
D+TDrQeI4iCSRnFxXPEuE8wmMAAhmYmOO6AwBplwY63qa78zUCsqh4kCWERRm2c3oYQxHTYmILvB
wqc8L13QUl4Uk2w9UpwMqpnYTH/NVfWpU5dyWvtOdcYuHV9GtdCKHYkzMrgt7Pzh/1gnsnn9c5lA
jgod1F2m7UX/kJkmm7e6YzXntw3ygsHqMnzSWZpzfm667FWtcRp/v4z+8CVYUHjjMg37j6DBrQ4/
yR7ve+7tgHnOf74uuOn/5t15niuiLi8KAW7+eWU+j7OccpLAFyI67t3wWzCalLiUVnLCIwVlBDcc
yXF6USb3DA7U5XS5Sm/wobJg6npbo5dzYPVhgp+8D63p3B11a6G9pYDoSbCIhnsBV68aGV5nJEYn
HugHrh4PLZPpo7kJB8jI2AeJKi53546kmPaEF3HAGrgSzpR1Jm+SVlH1tH80QfigihFdn8q2kBq+
j9v3tfOhBfXsJSRaXuwcT0aviTFpWZGai0eMNUCfmnCZlKFh5br2oSPTac6aYwRf/VpUal8eisK9
Dcif9qpfWRQcw/H7bJQLQDlYggl56jiYWPMvaFlDbzzpqFb2rDTZcAlsYQE5nqQX1DA2BF+CrrId
ehfDg49UhgpdmYMS8cIfAsy4j0O/OSdCFwXKFkZORxgGiXRCVySW7mtdD+/OHL0QUvnkJxUvRRVj
9CbD0jBp4UZGf/Tdlvvdk3dCQFv5RQen24yTaelVtwW0kcR6au2/YwMrmmAym8M8V7jFiA5b7ocO
QvQjtbcuo5QJbN9/VgKL4isY6FlHwpAuAu3rYEw/I8Oy6mjlBIx7AyhjUt5fZ9XiOGyaZG70i3mC
ePzYtxMh4ei8lA6jbTDYPkRcjMzSbYm/QMC5bdgmT1TR6H7ScyaGIWO5fQdFJMNX7ofWm+2YfklK
XPK1b4Vaf9ND9NePjYSEo8X82AafmwzCm9wWXGDeyABnkDqsl8Jc4oN+Va2mJyZ5CLuCm8Xqz7rQ
VAnTOs7fdDEX7UAEJJPd+P99Ndi5P+1p/iz3TlEB/V/K9zTcmauHEVUF/puC5OWAZ0C8m6/aK+oX
eUg8EHKFBrvytUvL6KyInbIt/dD8tdJG6gbbxY5szJyDtfSCEqekf6FMXuIBNly9w7E0CduE48KB
58uBMrM0r4RHvSE6iEq3+6ZZJMQl/CvBkP9mi9cV5kD/0NfpO9bsb7qKZq+6w4uVxn5e/ZtgY1gc
izWQt9m4q7olPR/nSNE6b3mEe8wgRtV5xwy9gkQzkH5w7xrexe7NZ09g98DZqGWy9moEoNDEHM41
8NIl3gHldB6+uMvvBMMGMgGHN/0ZwtFobutbpekqjohj9MBkKV8uCdxSaao6RBTWtQXVfYc2peEo
9S/jstxmdrVe6flzlryEQZ9dCY9237IaWEkKfujaEFTV62krSRy69MS7hwY4+lgOvBl9el7C/Vlq
UdeNr6igwkGKGV15KxPjjDIMfuQ1YTk4QJNTBZJcYVPX1YduHj8Xnv/K8IukGnlnB6Yifh2Xp0RI
Aikl8LEgEyMw0KMouNs2hC95ZnGXW8XnzTHvSHs+xUOIaM39pmepvpSKVXSIbsJwJXTpOkfS+mEN
4N3o2NUHoNRbKEatpnivTllwk8N18fwfa2a+1tVaH/2RJELfYbi2YUJGNGF1U3dYUkbinaToktM3
/muJLpZZHOo4zNZ1rWi5MG/9xeu7e1XiqZWV8JJ035OXQxeP1s86E5LJivSKUqOoCNVxHMJjJ5IW
ic+BpfFJoWQddKKdgjSTLi9of7qjcqxJG6IOdL7q95zJGWu3mpul5SLsu218iTd4VJNgADq7Wfe4
PhRDQ+UgHW4zVadyZp5bBMabuoI1efKt3qxfSZ36LGSrvEma4lG9jBwB8KijgwLhnm4KWr8RdM6E
Z6+/JVJsVbwqZbySHS7UITfFJpemntxdPWYUJNLv2XjdT6stbufiV7Q3802fYzkSdMEvdyu+pmZ3
3XoEalE6mH5cuZwqcOsGc4q0pxTTDVHsheYO2lm13uM6yKnk2KSw181JHUcKLi6PobcoMCH4iVRo
Cp1pqXgtxkTN2psMy+V4Upa2YaCyybvh3mDecfXrEkS09onJ5JDLcJ5kYymN5h5mAEkvdmreDkJ0
crKf3W4C46Bp0++tK2ZyKT1HjjKHDNH0PIXeoBeiq/Y6CiPzu5p/LdZ2CmZScyr/XIb3/tJ8WRFL
HYxuJQZzhaZk1CMuLoGDkE4uoWOWKMrxgjGK7jeCTFZ5+zXyl9+yjRVCQFCMT9ZfK6ZicbA07KHz
JwUzGLfg4T5dN4R2F3Yjqnv/i9VXr1FsE7kJmVfQAcXeMKN47oz68+bn7TFZzO9Gdyfl0oyJzcVC
WnAYx+iULsSdjwmKjWV/nqafA1QlGep6EV2ZLj0d3dbb9o4I5iHTByA+aP2YP0ZL9d1J27+Bc97k
qegwTM9ha7odUns9wojgtBepbOT1J6+qn3KvjKEmt2+ipLZad4XxHNwFEblekCmOuDHgxG0xOxJa
2zbjzZ34dCPp4J7iLCcR9YGRSXkore6OaTTwPy2C1nBE3sOg7EhPnxo4bsK3yXPjD5G10HHarzIC
RtDjIb00bmuLRaxnpjLy9CiSqEIZvWIHwiVDNCQVubgeo2K1UkOBaiLCW2WkrrZBqb98yUmjFuxE
YUb9g+p5bjX5W5wH7768iXrP9If4dNWsKNSjRaBWAuW0fytmYCdBZnEKJHQ+/9DPyfr8qQ+ah1aA
gQqmMoWXe6sdc46x1mGsqzdTfGx0Ty6chJNFgqLkqFM9dR915KJWPgP7abvoTtbB2fizW2t4SXds
R4wtmm6AMkMC/QiTJ5z5kdDOR9PotvfVq7cbatBnWZBe+XfYxuNrNJAMgeUaTqpyAGGzch7a/o6k
4Js5gaACKHfTVWny0JaEJkBeOHjBspwCiKJXgFcsiuR2lG31JR4KGt8ZXa7eCbsZz9XMN0BufEyF
ZylnkvIuOtZXu68ccLEt2ML0tHfO81Zk4KQwngR80cLf2DjTpyZr3ndTSPDe8Gl0hRE/LOeefDLA
7A/1WPemzTqkg3kUNopj/PIyy8eDCId+pqwHVfxGm0fjYK3fauoGcCjSH4cySyABl9NdtfcXhT50
vqqCB3/9U6Qtm5qYJ+oIW2ERrdnIREXRI/9DrTF3sspubKdD4MOMQz2N9GT3xGduAxZRSpcAJkKn
YxKZkwauv54O0cUeekaq1Cy4BjJXjRMIl5X9sm6MyQWI0UJDd51GWKly0LDxH7sq/q6ocJl7yA4G
TGd4e/RzlxobJK+P/ZMehai9tlO9oqC2logo6Ogtp0q5sVdICTQV/fLbnHgM4O23LXPcu2Wkxu3K
m3RuuwdnfF9gXuxhAZWNoU1c7S75P38ppKaFF+0KxHtjI5UgZ58RHtskHsKdw2IMEFarvp9aA7e2
lmkavjylCScEi7/5c+GmTxZe8cdFqkW62/ciWFHjtdOnDgOqw1TwZKBdK6wxuOYhSAjxjlqnuPgb
ez+3rc329pjV/osOg2WN2fUMycSYjnLvtS7UzU/PBLl9sr6UN95nxa+q4syBUvZBhmxcTy/aZzRB
Qgp3i1fc7BjB8buyOlTZTTBycdeO8KSyOotPA0yFsaWJWW17v5phG2U8Xmx72A7G0q83aQBTSkl1
ehEG5P4TKdhpgFyivXU7HPIFe06KbgaFt755CWP4ai5ideOWr6Nvk1RRutj6NfzdMsreJtpJ4UDI
0XpFfWAnD3lM+BnyJf2wOSdXtElu9cCzmAUc+5r4u2h79LbUvkVouj3aRt4gQgOnVIZvaX0BNhiP
WgXqGWANzVvJAcDyIfszCIx7m7PxmuQiVRbPGcp5Y7uPRuQ+tq4f3oYJ9ST0gq0aXn0jLYHA6icF
yNPJecDFqvnUtV7AVJW2iHbt0Omf9SVsHuyDCMXLMlbLXZjUn/K9fVHLBKMqfkdoBq/wqLxNSWX9
MSkJzt1U/vTt2n10/eTd87PiMfH9Rz88UFSC4YmmT18gKpv9tsa9JMtC5x7Ym1AexiEwAOgqQXrs
PCfkF5DwoDKzOoretJqIU+s8jx5MHGvyCIz044dkNX7UxZNuZ7q5LR3PzgXklFwIqSx1oKY7v76F
u3I5eu9pGhvr5GY7pGEAaXcJkEsgdVZ8TgnbnkAZjERLr38zCwPWumO9W8N+1L2HaPT6NOXOx7JH
B60F9Z+1wg6T8UcYzMF10yrm/TQEBfmb7DpKO8WHwsSK9QHzMELenlaj/qF8h4TEbJ0dCGhShYtz
WweVf8nq4bfdT5Rx2+jQX1ft0UsN6zC37iiP0zmmTtxisRAHZwV6JfXl3FTud12yu138Pexudlii
3GH+ix6qeL3qEbyJ8PrZ7I4mwYYH07JuonCr/3v8IZILLGkhNg1AdTj7pAfs0mshSDBrfXIR7l5P
xTz1EtiG3MlOTGOEMrq6CUC7NBluTdyEh9U5Cce3Rb3/RtO+HXSPGLgfOhXHtww1Z7n/nniwN3pM
2uR0BsVcv5T51dzHiweSdKoEh0bL/ZTw1cHUqVwHxFOogfCNezeLguC1tuQ7mVt+kqptwMOUkrwh
woSGWV/GkpRXoICrFQQn7R8OIsbeyXu2e2/o0x7rIXze+Ixx753HFo03r657Z1XRexa0/bVZVM7p
ns6Ep++kTVn1Rvou5M+4tIlT6hZiWWMHLVb/iie1Cei3POdJQfZugXbNj+D+QNA6K/tVXr5pMM+N
PRyhU3rnCbn4ZdiDx3DhvuuWEoTt3yRmxgQxYwVNycK4BQvpHKJntT0Ebf1XP8E/kuXudPCyzACV
nLTULNcztoQZ5ufQbwZinhJecyIvHqOMpHVPbKG1aNJ21BJtS7gn3xs3edEOYcZK/xTW+V3ptA8L
DIgF7WbVwfRJAUB2DPuYwiMKI9GtSlOIQ9mXVkikrYvDceAQFMwHrDh/HxrMlKX8TMmHJkMQLWfL
MFzM0NSgOra2P/iFPs5VybxN6kEDG+8uNiEj862o4l6h6p7xY/zuh5/1u+lPaUNjzq+B0zAc2+nl
i5DRTlL+WfP9vUubx9gLT9Jp6o+n3fAxXPoifg0r7Ci0czUhb69VxHRIIJmkWh/YN+UopR3S6m6O
receJPqq8nF8HKNSa8QkFNKWziz0z6i/98sYg9ZnVWcCaXzTIux/Djeh08h3gTH4vU7b5ytRTyrj
lfNR/5oUKGqoqNbM6tS4Ts2vpGQQGxhICVLjsw58dBeTP6aUQZ2E4bxy0cEJv3trlgZKFFFSO3M8
37jr1jIcGJ8SAH88DU49EZTXs0neklLALp+jDn1LfnZl/tGF/8XYeS1HcmTZ9lfa+B49ocW1YZvd
1AJI6EIVXsIAFCq0lh5ff5c7enrIIo28RuuHaqjMjAj34+fsvXamc3RmGi4lmrMUmjcCoVNA52VG
735ckCCphoVa0eWqJZe3z+1OmvqU/qDz+q3v0O0oAvNgcGeelvpqNsFUOpF3h+je5zBAjSIip2VW
0sdbOktIP2TDsIsJnWp1kHQh8PTKP0ZtiyzWqDZxQP3lSz9qP20M2cqj7xjs3eYuc+Mjfsx0F8w8
suqUtWgkb5nV8KR+QOrr1K0u3zblL7diyXlWq9vynObduzYjke7R4IKMaTaK+aV6EIT+XuK5r3GQ
VsGuiUt9YzuES4FJ3NA7eR5CoDy1TFmnqleNbjUVURpiS4hjoTWkM3KkIycVelobE8Hpojgyi/Ig
l0EtM7O1GwYvakmIjejSDRBIp4VpCCn0cqDvO8Ud7/lGftS+Iifr5IVE+q3a1lDfYexgWQsSWeF3
uAHl/SurQPmIqJc02xZrqU/icRgB87G7eqcnZsXGYXRq4KjsEBaQPQEZ/ByVnEUU9EL+SXmzqUim
ztN26lkSXcQmRc9YHeHzAF9Sp8/kCzn1hreKVS7HB0Di8Ge/RKS9DGiPT+rslvkRR1YX14WXPRZZ
lW0b2zHXme987TQkFRxXKdMlpV+Ve821GTYY4WWLQg2dBlvjTGC+/XvdYstRlWQYgnG3SqGfPJH3
a0lvly9crWXq3anFDtcNpPWoLT4V5IB9OLw3BF5rollPNZm6+hw81V1wEhHdcltKfLSWEkYM41m0
7boRBX0C40M98yMPlUyeuO3d8IGQ9eRcTLqxdh0OB/1Etrzs8kvLjqxu2659ZKK7tM13dZBVelQ3
Ha+5AdwV/c4nX5vv/aH/oj5VBgPZUwDsrIGJiK/z3KOYWiekNQMXOXUWNHa/TTe9w2w0yp3PLUD1
jeVVV/WmlM7o1NZ1ajRX6slSKVPq672LNUdUB3W5JgeeQGvY53GCk8kun+cGZZomx6jGMG0iBoYM
sFusF9Jy51AtwLkcdiKD6Zk1z+qAJKdwakXwhitnCLp1ZqUm7snooxj8Qp1RVXNMDUhH7RRhz1/7
sXHbTJiAXSso0PnPn1GIip8yas77MujXClDQ9fTyuhZnk75sy6wjz1ee+dQjIafm6upyTz82dN8Z
/h5DDqQH3zG3No5XAPn2ZjYpXQ0dOit3qMO8iEPXY4SBosKotJbAL0XGinJ+3ecCKuEuqsU7yP52
Xeo3oae9qHZF7i8PGqcOKX1WvYE0yAlyn5KaKD10RUFCgVaWKo5RJT9WXcjWKfxnQbAJsnGEAGqY
xkCYT2kcv+aG+6MrcEFEDNLIwCT43Yc1Lj3H6DIYLNvtmgnXXQ/3bY0tipWaPaMxxQpIOeMge75a
0ngT+WQhJ86t69cC9Yv/HHbxlb4Yb3XU+Nuh4fnISk47wXIrO+QTp/28JYcyE+VjZVSPIf721aB9
V48XExECKNPKXPUFPid5+lX/P+dFfEGW/ZzFtHgQApFgA8hLdmrVs6Z+TqqHIveWxA5y5+XOYgRg
X8Je7LSIzgMzp4/RPKivVL1/g8cIoLmsQ1TviZTQ3dSB+6p0Uu5ttxw2QRObn1Ytc5oCouAoDoxP
v7Pv96dhEPpatfaEM+01f35TMnMPa10u3ZcZUGtEx+mwU8aLcM7eZrjMVeicGQraR3kpNSu71msN
yFjPcKwc6nViU9SYC1kZ7jKsA+qfqB2tU9VO8Ce9+i1C8q30baIr4HqZ/Y9cu6iFWQ0sVD8p8/NT
lFLAqnLBsYybsmcmxS7IwF/dWrLsUZJKZYRU/ScsCV8G0lSMetyEgUFvkUsuNy95vJGXXhUAco0j
eVNbpfggHAd7y6qtREQEzjBtTdAKrexY2LoHWqdQmgBVdKnDgmwbqX0KYlcMySHEJCmXWSVBm4tT
a7QvUXgyB+Jt5Icjz7pEItF0Lc1XVqJ1rifnxlyYasoeptxx5Gvz5n3o5K+GnE+6xozBqLhRfZRa
BhUqyJu6wuokgC8Fm+GY3Y8Lr3qKrXGTD9oPwifH62ZJrie9G/aIEvJ1da7ShQ4BjelPA66RNzsC
k/Zitud9CkhvsNFvumfq0zv5cpUJ3Bm0bBV0V4sg8omGm2qIq+uPqmE6QC45Um3mY7Zcq62tETnO
EKzycalxBuW9tvMlw3rkxNPFlwYyofH4qIWORiaPpbx0ckmdiNmUetTwVAX6ZS6oqxoHqjvzdFxU
O6IEffgJHuUzRzxV86nJg5k1X2cAMvJCyguiDC9qBxidggNg+S7XuC4zbkLHJH1lIuJLB4Juy2ao
zLvMHOdasxNlDlBWLa8Q02bUGn0Vyc6vfG255z5G7r3vm2jzpUFjMqPvTjRdq/lQMzpkGhTWBXDT
FzygEof/6U1VD7tNR3CVGye3ZK91Yn9eZS4RQ8jVVomTV6faj3FuVOntEnrJqlfd0nrG3qTFQA2Q
78sdsJDZKlLaLKXuaNkiPFEsavYMeMPXEA6aK0827HWnOjq9DaJtbj8FqlaWfAxaH5/N0f+SGGMN
Bhquj/rwVfSESFJ9VUfYW9zkhIt93sEqp700/BimYVfnKXpa2fG1Jpz5NV3jAsJoi9Pys6rvk65f
TyLRNqaP+kTeOfJ/6q2PoXllegvTUu5l1WeWvVu78a4HqSAmQSjhkfef1Ni3mjSST7rmi1JUkWG6
mnwxrUXmds/yGKIqc5tcElkbG/0YHuU1V1ZiaexQrkL5l5XoGnV2s/RQz7gllCbI8NKLBptWiiip
XAUXaLy17W/94l+rGkON4SCRrPsgeXlTKzCA4I9O9E+K76LOzOpU30kVmlJj6wP6dtNyaIQAsK9A
PonAfhmbYjPO71pPPH3s0oRFwdE9Jz6lhGLZ0AhrS7RxvTipUXfNQ19oIqQtPJ2t1ucx8BEz9w+G
X36NtZBC3nKOY4v7T6YX4F3ye1RfJUZLdZoRYbUJzUkoD4m8252ZxmPCXcWcrmoL+s55HGzKwdmq
albe0bTEd/LDUp8aPka0nP5FoH1X8h61CVVdzKFu2kZTdN966d4ffBPKCyc95TNSlaF8OpkIHpfI
tNXoQVZqlt7daUWXY8mFRBzSscrLvRrfKUW9LPRDEAyt6e5lQ1b1kZVtRz0haglVUkAJw5DXT/6R
z/mrZgHu6PWTLTslIgGRIFDfq59Qs0Y0Y59DR9VWUmpeejSX0nff1Grvg4PQYd58ah7U4W2uF8HL
yD/ZHf8RRWgECRUsI7v/jGH7Yh82g0D4x47P0zhP5tGxoLDJwYAz4OXzjPys7mT1oS7S8KS0Eeoz
M1nLDBAO6yzI9syi5WGQboXsiqolMKkF/Q0TKoRUmE0SZiEnH/PMw9ZFGj/HbfSJHtX4VINMf1C7
pJx1WqY/70V/ipf8Pvan8KxmN24hbjLE4tslhLyfIg5aOX4JCC1LN6M7MN/UH4Jk6Ff2MH9Ebd2j
gU/jFcAzYwXf5TEW5pNTMHwsbQl3oFVNhc+K7vEs2jLo7z/WTs9OGSTAx+h1uTJwPnTAY6qnphZU
Y7Wdv/S4UleTxBf4cXkAwXJUBzZVKMq3pgQLajnV5TKiJ7qU9NAPhsG4CuDgQPNKsMmbsqhU8295
/g+07wH4042qoFWJrg75InGfRZrDymaVUn03ljUqMUEU08Jk+7NxU4G9byx9K/+8ahuoAbu82wQn
53XCkF9dDLWlqG2/7Wl0b4MWUYN6BtTvUSNd9fvxmTPq524gkGmtBudKoBPIflIhgrdZ52iskpFU
idAtls6RC1CE8qpqBTByN8fg7z0qluw4aafBHz/1Eo1LDdJGgPolylaZeT53F7mrqFmf53JyV/ff
53hYNuWHsr0ZbdwSatCyGI0JSmTtBJuYVtnGbQIeF/Y4tWQep9QNTmPFMXcsvIscVypBrVxc5WOo
am51zftiuUx5xJlntPptS29UdS9wbA6rLm23qrOvnj5qMqZ3HpMhjSodZ2eTwxIqnKOWmtdaZXBp
JzhxVgB5WHYBe6Le11nyOHvikOiIk4Ko3RVT8ahUnDKUVd5eKSEz0Qj1XvqMCj+RXvTL6NVXfcNp
rtSjjRruRCmWQblHRBNw8sC67uuQR18rNg4ZzpObKQC4k2sLzIBt2hC2GiwTSHSb3knSAhaq82gr
vPhZVcWq6jHK7jZoJ2K5IGzO4oXXdVNh04AWS1YCO7Lqe2HmfHUlukCFl0Bska9czUGltDgY8ms/
ZtxkSn4H++dzajBL51z1qMIqgcaHh9qKTqqaVy0M+S6ErlGsTDeqxJWLqJPrX4aifVDjKbWASlya
Wk2U8GHR94RcZHvFABiW9CY00Q8oy5PchtXzacrRwiCzz1Q9gTT63LcZs1x9YNZv431U9xaA24/A
Eleq+hTNcktYhnJm9+WaADO80TWwBwmakaoZIqlzPojmVpWoqo7833WxQP1at8MxTGhdjwvpi4tn
bJUIgip47ydoHRqThO04YVBmyIDXxYhOeid5gQ1OrsgDRq/QTXKRjoZ459sDbgx2HlwIpE/VUFUE
qCy9xYXFGyVakoMmeU2srbIyswd+r0UTJK6Tg3DPavyglSsDTSd0KetOUUFU2aUeG3nLCT8IV531
+UQs8XwfLslF3fWZZuhb91NNll7KeYLk1bjzKnfZ9T51uvKIolZMr3Yfxia9Vj/YJ9N73iSfN5fa
BFXnT91FXhXcJJEGdYkbR7HsXM16p+zbK5mcGu6oPU6bgGSV06Ei8vwTWdHbTMLKyr/FWSV7Cn+t
ff2TlA4WXDo0yLfdACyvVMb+Bn6aaKAsNAP+5yATMBT8NDOjjZ9A2inLcO0UAK9oNt4PDl5Zy+Kb
Pld1ZAO9vvZ9xgp//ZKsP8ZAgOENAnJDICGQ7/kTBHPGt6vDIc0+03vUhu71X/2gmz5vXiXPVB/5
Z7klF0ZkzyN52Wt7PMq1DZ0aajpvuZknba9jHYcqSbSFq98aFbNjGSapwgpVvWNBW2zk5+01zbwe
y/GsJGyqwilHyPt+eKsObIqZnRtf0sWI1w47/d+88T/RRzNyhiMMexQd/c9B99XoGiDqwf8q5CuT
05wmC94AkC9hjzNdxju14Hg2Hr35NXKIYZUMZrkPFswxZe7HiHdgWnCd5lZ/V+0Huek1Fi1urwvn
bZagoWaevVXJtB69fTefjqbQH+MwZQgwYzSDOJubc4A4KaczmOwGrI5wNwkfmWJYikvjPf/12/6j
5cU1cQGZLgcGQuSDn+7AMHY6H+5ddqAQ8aX86EG9aU+Kv92EEY/KjyOZvKJj8nefuflH0wuBdzo+
JAIlDN37mQxuW06ejXmi7VUci+dPp8w3r3TYswiAAthy+cPc0viTJOAwpSMM1OwtnYDfmzkYUZ5T
rPIx8t34UhAYEfXg8OMsW+PbQen7lo75Po7mb3/9kRl/xOV6cHJtGus+52QcF79/amd0DSU7HlqN
HEowDgHU0RVtqUpGNNdealEE9umqcvOHZRl+aKRE0DtHUv83r+OPVi7P0emW2BilsLP4PzmkUKG3
RajzOoLo3vDcDtB7Lrbqc4o6k1dRFl+WBp7J1HbO+e89Swpj/ntLgcdlw5zFf1YAOvj3H0StOQV6
AQeSv34zp96tcrAxj+URSO0Dk+1VMre9tMBgsiBtibQNFOyyMadWLuvbks/g30WO1NK+NgXxGkLv
9VXclfEaws7933xg8mb++fVyi/uu63p/EnETQFqN+3pilK0F5Rm88E5N/hBuY7YftG/sbdWni8d2
eE2NjgZ0iGJOm/70N7jhPz53HtxpAuGJa9ZJvfxpmfW0kXAdusZ78Hr+XWF6FxW055owroTvrlG1
O+ehlhGY8ftffwx/dtnQkrkqcIwIbUuuhL/ZdbweRTJYSm+v9kkpfzHTBQD/cDXZBmoiYuj0pY33
xnylLhaDELRZtnZxpTUgdkhlGcRJ/TABkPpV4n3KA40hv+kEQa9//XrVLvjTZSPqGbufrxOG4po/
3WazNmazaCdvz75F9GHf7LA1wQYhYFubQsrTnpxUvbmrTfcbHJHM2U19/Hd8aOtPnnrMnDC6XYfX
QnbU7z811pGZWYrgZudiqYcMm8ihzjOCfW9FTMZydOEgiRYZT6RcsCQzvjO8GwKpruXaP8sXBYsM
LbtDfCAWwiJkFZuh7Bde8zHX7gUJRJV536dy3kfIocLaKDYqW5PV7d5orfDvPto/vikeB7xAvAbs
Y7opb9Pf3ApONQ1WZtnRQeksZYC5Wex9UJcr8LDHoW3kWoZWwMYVB/yPy5+SSfU31/dPXoRlWIZB
+ikPtaH/dH2doJkms5gJZ5khVBgjRjYYJ2oxkaW6jLwz2pmNFxNS6bF6aCmv669fhFosf3+TBTij
AsfxA8+iy/TTQ+GYOnW2l8aHkENI2scF6nqO5YFGCy2Hw97KulO5eFM4Tp+zYahSr2HUpqowHjOg
f8liMoc075W6qdf7l9EkjTjqK/3QNMFbN7V8liFW/6z6oSK0G6n1/bTYdd0d4+1w9oydSAfiO0Ik
Ub5/C1P02yyRFIrwrHo3LEhCIii33lTPG907KG6hOqxMybgP9Y7jpGyDaw7nwJgc9HywiS3hVlOH
5ZIwcRS24B4lwDxzcJwO/ieLTj3xo9R+hILZUM40qqX/VxX4iEwDJ7VlHnR/uNJ70H+ECSBepUk2
dtPBtDq4q0QZrIfpYYJw4WXhjki1ChR4ryHvff88SEq33V9fPLUC/HzxPN9iM7bRU+o/rxAiDBKO
iynSBBx3NE2ML2Y8mGs4vtZK5r1bzvJFZUoEISVDiMQgqo1o5TlDtdFr+yry47vUqC3AL0ysZSaG
NLtpRSrWUHr/+sWqCvrnF+tzn3OjGcxr/hChBRQpF1UT7pWeTulDNfO727jWymuHg6jpzdvF8lX1
BFUnpzZbtI/TpwxKtUlUCyGLvi1Vcae+zx0YDld9u6ZsKUjWQUw05+EZJetxaMqDkkErNR0BOvrR
Hkdmv+4VLXmwcEOwGwvnhCENmSb8RaQE2pvA+FgPHcVVAV+xejeTCJuabKclS/mlj4wHdfFBG/Co
wkox8P0UsoukGimA77EAl9lZDZblgEh9t+qHykbUZ86WtOv/jyB2lNQt2P5nOx+KjTpXw+c6wA97
UXABTqMZOK+LPIMSRUvco4ujQLY8lexTMYOkl8WV+S6hBdYRBctFPbXq+v3X+/x/oo/q9vNKdf/6
b/79XoHF4331P/3zX/uP6vJafHT/LX/qP9/1+5/51+bh/z7+40fV/uP6Yff483f+7gf59f/+85vX
/vV3/wC2QBri3fDRivuPbsh79Ud4ofI7/3+/+I8P9VseRf3x6y/v1VAy97j/iJKq/OXfXzp+//UX
Q2dh/q/f/v5/f1G+1V9/2Q/itXz9ww98vHb9r79ojvtPhqCO7pMdbNAiNSj1pw/1Jdf4p+UF5C/z
H2dKV9Y6ZdX28a+/+P+0JRxB1zlzIcCx5fGjqwb5JeOfBtUtO7ptUG1j1/Z/+Z+X9rtr9L/X7B/l
UNxWSdl3v/4C7ez3PAbHNQyTI4ZpWcAPMEsrG/VvtrrWmYAQ0eCAW+ned6UFB6MwSTC136rJQ4eC
wuhQ9O7eZJ9FA2NYBzYMeqHGfiJBdCuwiO2i9jIR8EDTjeac5vFrhuxQL9qzX+0H+1TryY+mbUI8
jOD33bC70pAoRbpdHgO7eBeLeVNaU7ovrHoXGCRu2nRgwmKJ1ig0ThGlQR6z3oJI2071cvbieSSR
FmNZPOzbypYzHMQmRrlL0zxYp1eYpb+XVXQvJqbVbUdODXTZBzHFp6acTMYlnbdp/enVtGzsyODK
yng4syABk8HgPzjEKkUVxOrC4gNw644Bs9E/DX1vb+pWxiqJixajOML6ErfXjWteCQFkFUWJr4iB
9KusKKPTbo2w4H1Uq25zinvOijVcsV3ZnDLIntskY0tD/3aT0qOTIsR+ZyKD1Banpadgod+gBPUc
luK4nuGD+xmwCdmg7p8wvn9rWs1fD17/vIjlFuFqDdTQevFz7yUK8lvyZW/yoAS6bFW4rMr+3c0B
72l5CbcUNVNj7ospJH5N1xAep9XL3PN9QGGSXdS7ZMK746NVt9/QCm9SPd8ayRismqqZD0BhLknt
Z1jpzQ8vEQ9dfqC++1Yn4bTGf4wCbCoOfqy7DHYojGLocUbnPVdefVladEHkRgwnruh2qmSKcekl
B+BzGxIEnrhTqk3BQXfl58G3SsDJIkKP+sEu1qUv0k3q55D5Te1sY/yJZ/HDdxZau7PxvdD6K6g4
zLH6eVkNkLwqb9PYiFCSkrSLYi5iwCbEKSYpcIP2OjX0vU5U2RrW/hejpJgzw/6x8FNADJiaSN1J
qRBIZJx8d7/k/r43GabSM5OG3nyvJWF6HutHTu/NqgmbeUNYHQaAwl51HUddAbVqqbvJOoUdFMoq
hfBZRTHDzcSG0eHv2vExGTuOeWY1bYrkOFILy8H7ISBe/CTG9JtT4lyO7XlYtVqw9jWs2PMQMSid
WuK5krxZZxP47iDSt5jh+rWYrF1v2h0iSZuCOS7sQxnk3GHDa5M9e32k74ZwufYW0Zya4Tv4weA8
+ZBj0ik+OCIFi+eh/ogXW0qj3PpWC2RoMps9GTket6TzEMdM0xFbwua1GfmTZjLX2g5isAkg0Hys
2KgOVgslteN2BEu/SHbwZkBscxhR26wcCv/1rhcdvqoIiQl9fB250s5ypWycXsymxkPD1Ap/Zo7F
71iKHHFQsg5Srd7Gfm0cPRuRi4mjTO9MkxiBnCFTXXYbK+cujWJbIyzJhSkkiW3+9N0gvuAwIqbf
WM74xTc5yUKpQIjc9gXgoTLdxonXM9o8GbvO7IubfEEJM4UOXL0AiVDZ3RA02q/yKmMs14HRSur4
q2No3KJCxz7LA6P3mLaSoOSMg9AErGm0NfFuVE5ePqRhfQiL63TsuRsNF/cWRymsmuUWKnW6r5GF
imJxd6XnIAjw82Wd5EzCCmDwzFoKhCzIuoyquuKyGdvQNpOT7y+vXLb8LOb8fhCsUcNki0OeVqcx
oUWaLY0BS3cdNM59jqbiCjPKY1vrxznwgmNvVjLlglUJx0q/CmgzR3lw0iMbG6t9sXvUHUtp0N7O
9G7fcZfNi7bte8yFTliejWROsdF5J1gg/ioOsnMy6tbaZ30MugO9/PgUNb3PILd/C0Ko5IUp4FRE
aPgNFvSQ8X4YmgCu9UK+XEbbpGjhHKrfRWgG0HeS2wh680HYgAVjgDxwtgBfG2OwCaObMscphXCF
sw5QdrPjaRl7+xjysCMmesuycZMMmnkO0nneDdZ05S7FVUATfB1UBmptz78s1lYrRc0Rog23FUoi
ZNzIzgApTl4YbUqbwWc5jOPGTYHI1bjNEyRA6x5KxMqOQH3ijmhOXms92BqG0mr04WZWoC6NolhN
PRFRfhTvnAcjWO6XtB0uGkoNSKF06mLOGW3HZHgmeXFbaZzWOHmxjHWsHq61y+DUxND+kLg6X3WW
e0ewaRrGVG7GcoEY6uHKccuUu0O/LXsDklo8zjjxOSvFZfM0PwOnLzZLhQjQmsKbQWi3hRZvaWqc
9Ca4Xvi8967lfkvz9iEjsfa0DN+tuQx2ERMJsCXOs4zlXrCpEN9qXw95BXANVjGhTF46azewqd7K
QS83Gcn2eVHXB1MSPzwjRUMzuAK+QgdivoPeZIpXNkdw+u4tDDbjq5lr+9yZf9imewndimoseE18
NsmsJkfSMEMkfp37RUzDplhmFIutjd/rQUvaM4lCxHb248lgortl7Tjq3dOSmgQtCIfQ1560C8ZZ
6Vof3UNT9PdeNKcIKida1HNqrJGFRscw7m41USXbDn76uiGhI7Pgw2aF19PDSZztLIE3IgqPdTMC
YE24KzWosmUZM7qPfUJii27rzvtAg65NAH25ac+cPk1QXMh/2/GCF1VfhTOvVzf2EEBPSZlO8L2M
lW4PxyxYGAmaRb1zkh0TqSsgK5G73Fv6xliIgaEyF+u0WO5TD4Oe5Zcv5tR+NTpzXyYRbILmoI/9
VTfqt2EEATHzdWeLvsFuzWt9bM+jB5k08XaM0e+wrF1FZGLNJTa7tNwM+Qj3Zhi3uas/mEWKqoAl
Nhj309gZq1p2XtiiBzu/MkT7WDmkMiFeOqbNcGcUqDmH/FY3O5pKmjimfXsIMKdhKOHODavhODjd
YzOdbCI7kNLeedDx2ny4WvJ4IsIKH5LtPwGkvDhB++S17rcpqT7IZo3Q9AVfQ9KQ8lmvH3CM8O49
Ch+/etcsYl+7j2aaIQqW3SFtkPDW7YQje9mkQVjtMaDrq2IobMoDGkweaBh91rxtVXqHsKpAxEss
jYFuFJcW0q/aJrUgjjfoA6hIR+feNYLtPDf1KbMjCbCZTnhgmHyjiBo66MJzd7aWK8srb/RRXPsp
c2CQaXA2M6I5tb05+ydt4DyK81mLmiNCwyuLCKJNrHcMecHleKOzHTqClzqch9SJ2xrxM5ZjxBw+
9ueV3gw3VZN+T0iZXPkD2nSHex193rYbLP+S4IpeW0kc74N845bm9WAHN4R+uL12ynAbGqWXbohN
PbqxVV/bDBrJbaKGF8v1lOofVZc9RVN3bsLhPLvE6mbluzGH1j6FUUwa7riLGs74gBU5D5rDplzC
o/00j9q1aYoD2Cc+E88OT5NzHkO2OjPrjjhv7VVgx+bVYFV7vH2obWE4NmH+oSfcQBnjqKMQ3T0N
+MvUvQgci2uze8f4fl1o+pFe1dfcufYAzCJtyxgdhl90I7xvTCwQdZVu6gREVhfiSjRLj4LHYmgf
jAC+7UcSv2S443I9at4bIZ6buTOg8hUMVLvBI43wrvDj+zEOdkmwfEXh0N/PrXteuJ9Zm3tq6vBo
xPPO69IPkbF6JI9FSZJY5ESCZ6k48E0oUBljrQtBmhuzFEJGSCkKKrHivOgc06LD0QXiMhkK6rQR
fnc9hMdurIFwQvLVGtLL5qVF+WcZ814r9a/jhPaYgvLOjuxXeYtlYnnLFoqDGZDCVJh8yFWO5Ueg
e53ESTOTWzMq3ys3JEat25UmsPHZrIh/s/xlG4aQCHlcb7URMH5kPnEv5iE863iZ3oC60ouzr1rN
21cxgOWYPFBv7pkGpe1H6w+XyDx2RjkfxsqZt0lUBZvkvhz1ewYLL77GtmxVFswSBDzASy5ZzAjH
iauvWrIL8yReZZPTbMNFnAzWezLhDJHZG52TBipqce0JmhRmecphVPZZvZWZTquqkT0Qp/9SgibB
teq9xcCcN9kcfMGeclOJkRYYNCiG1ZxHyFYGABHtXTt7iKzi1WqXfVGT6xbMyUvdhBF2JFp1Jgy1
sAzGVdMa9zhRT0U9INWhSeqkCzh+LNeJmY1b8XVabPo3DcUOUSWrbA6/aXb0lIrpwFU6a8sybfxJ
uFvEuIZxO7r1O0jUdgNn0sSJT4WYJC82t0ZKUCX9Oxhz4zAgQrQ4ezj9DsBZjMuxtYJ3Y3y1coyC
FRF7zrBc95aB2DEzv9Z8FKLX3TfnkjQvvkfWhUViWNOmlwzvLnIhncTryAKlvK8rBKZ1Nwwrhsva
luLryg3Ex5T17o033DqkLB/pzt2T7vJRJVq1961oD9vf2AeZ84NR35pyVV9mbz91E3W0lh1L4DGb
oAqIL8z1crtoCEEElbPBuKCzGne7RCRo5s1y71U4pvpIi5/TLrxzTeLrnN4tjwUdZTAOQcwTFD9l
rbkZWuQabqFZG4g4zclpHhj0Ftuy7Klq6+2Unj0Aq49gzk6LwIxjgHdrxwKTHainvqDIBDba76sy
+D7FmMI48d0lNu02xDtMNkOgsRhUkix1d6ONuQbhDz2tRCJkm3YHfId5O3x6fSrsfZKGgCf4xK+w
rT9EI3YVRFtUpBU4WY76mBYTcJhWuStM3Xg+JlONZ8SzqbJqgXI8X+ERzA5lXVxEXAoKJ9u9mcPo
S5xRpBkWHFYnakrM5N5zTGjAkKXlfpnCHk5a4a+rlsoFSBRNYlqJGvaFUzqJy0C5efH6CruNjnuY
7Es/m27zzq129LTA3NsLWQxATxIBCB8J/IZqHF2cGaf7pkVEEsQZKOT0ptHnBLtNYR0GGniTybPT
V5X3klkm3kV3ep5LxJ8egUWbeihfCcDZ+17O2WFerpoZjM78tU9pvvupi3iqGk5RZw37uEQoZvde
tSmrnHP90IP7wh+1maQQZzSX9qR2ZNT4kKea8tmqK+s8EXy4b2cDDZIJYWxMsvs6umRe0h4iXNwb
d8Q9JrzJPadwjDm6ZBO6Evl40G+ojXJ4NWqUJvnwZs5hc9VEtnGlLrboAjohSLzXLnvpCOBtZ5ms
te4yXULE/KOV5t/aie1+MiGy2WDZfBerESOu7eRVJZcids9T+MH2w1pXedssoFNhFv5eG1lCGNF6
Gy8xrmTnBuVXeuyGhQ2txT2F443QuwUd1jTMexbZcmeY1Y0LK+6qgbm2ZgLQc4yr72OHvq3IFnef
YRtHc9WJe+w8QypCbHittiHMpsP40/1ws2TcDF7w7BbxjA5TYKIJLOBywd6eNN5hyR3uEci1LusU
L7sPYyCe62hl+U9W2xRfKR6zQDP2kWPpBxNF8drU3RRpevZcgG7nfpODh7tCA9idcgu7PfOKxqj9
c9WXJ1I4rGPvtRBdKjfZlR1QKM6S4YV0KAMsQJbs9WLb6ekHJxL4W2l8xFwH5d6MXpwQbLgwHKJm
o+q1SYNq77ptcEL5RD1MLApi4xizDNYjq2/RbdT9sU/HBUALvjIsLBtsLfOKTGCfpBYSDspk6K5y
7QYm761IYs4A+jMP761WtekhrPth09o+AX0SrG7M8ueDFNEgT5xeu9U+nNjj53o7p219FDA0jjNH
k22J1PW5D5+GvOGRNSsWtdISJ9EvGFz0ib9vLSeICmDbpOm2wEBYlO6rsIi6dLrlYZmcF1AzznFJ
vzt1Z+8Gp07WBLmSlTYn2yRt9xaE2A2OZ07rHBbKSUdhkUXa2qEFtdIdkNVtCA86pfLeVAgugRii
JI1NpzrUGdxOTSumXZDfNb1HCYMmTAvz5o7AxNMcwkMG1E63I7foEhkEtmtG1K3rqnBW2TJ9TLnB
gXJ0YxzSIXg5MppSTeDqasC8VvQZtXlil6LI5C1bfCT6dIXvPB+82zyZZT9K7Dgb4aDuvO8pe+wG
Mu2yb0eOcXk3beqM9S8c8/qkLw0cpWrcDVNd3XI7j9UstppwvOs5zhk3GgcSaJab0nnyxipHuf3/
2DuT5raVMMv+IlQAmRi3BMFBIkVqlrVBWJaMeQYSCfz6PnRXVUR1r3rfG8ezny1RJIDMvN+958KX
d6vS3ea/jJVwfNUUKUbD4ZLZ+Vdem4os3LBbtZs+Ktug/VbCMPO64WOdDFKJLGt45sZf0+QsLz5h
VnT8YdmZHu+zmKzsmAoYsjPpox3MPkoTZ/mWd4o4yjrctw4HwG5jlH0dJf3aUChRsRenkoeYVP67
YsXtFVt5EGy3ACToHCEZiI8CcEAiSd7r+W/CY+/FjFpd7/EiTefZT+madMby6KxielQrbufE2Zuj
DvieImc70z2kvjE8xHwqcD0tg4S+weEkacvPavSLk1i09zTnbXXvJA2BBySWJ5uYGaYXG4IUG8LQ
t1v/V6aTK1dvxaCxYrO2xN++gaqZv+eyUN9jVZ2nXpQfdgMcqrC1fSwHPzLjJXhwOWoS1B66r4Kc
hgAcd21j40GXo3dRfXwsCq+ia0srSnDdt7Rv66ho6UyoWahDDu+/NCegs48oFAIqoefPPMl5MU+1
mzvbUqZyfyN4cYpR07HLcvn677fxlHLmdo06nBPTf+udtdxMVQORw6n8N123pMDjadfjDNsF+Gz3
vs8xw49XfQlGx0cxLMbPDMqzirv3tCoXxE6iS11lQKtMFn8vK+h18HCyU6Crp0xxtkrXVr0DdJ33
ddM5UdFlP3lTz88xUWFTfVcljtgB5tnVm7Aou+xWcFOu80XWpQx1hiSzzSxwJlzMttk0H3KEIi7a
fHwRZc3a6RP5Q2Owr075MRML+7UEyj/Qd8BKcvst2d/tPC6/kcX1ISVcdK1QD6+JV48s82iePfto
MInu5GwGJM27pmX5ZcLzTuuneUyUx1vv1699WoKDzlLz1E36xVaOfsKlIXayT2SU8jRgF+ztSiYW
exvB5DLUwVGCwD7qhQ6myu2eOKba0ZS41QPC/Tt7xpvZsi92jlqtz0WdcR9BuBtN8mgBKQ5h2GlU
9tI8sfB88Lj3926b9WfEy/5s1YowPH8YCRyv93VrwCm6/aIgQkwyM+/U2CT8WHK6K2q13vnjUzvT
URjgr+3mXF0NayKuU2Uishzjd+zO6WushnS/EOE59mVDudmCHxNXc/VHt3eNf1oHhQLDfyQ6JpjP
f+j/60/+++80DDR+4bj8Oyc/PpbjLxiE2dYu/eJh6az8VGJ3i6qi7KOkrJpdAgxi6/V5fZWU7R5q
7dpHjIDpw4opIlrfzaXWZ6zr68XKaBRkn6t+t436KvAnPDUeWmPjBlGbCevR73k8g89Of6dLfMBx
MPxlo3xc2sX9NG63rqgT/ZhJf95bnd0eFOUDQSvkiVy4xsRbtI+p2d8uGl+/deWEhEW8KQIT4e+s
Nl2ObuEj6poi+7BrEk7MIZZ7B7vLtktm7+ChXKpJ249MKbu3pn2l3i99tfuBokvho9iRGGVnuP5e
XfejaLvpOZnH6Q4N9NbdjAicl4/+MHWfghPbTmnxOaobRqMe51+UZ9l68H4tAOx4DMXp7t9vp9Q8
NpT5gcEbaRN0xUuQOuznzU6fkHrki11W6bYN9LXqDHNn6T55pucqY4bCKWaS+TuNdB0OhkRzcJnd
Z7syt3AI3DejsuuHVdU8Azmj4TPPdTSkyLtyCpgStnXK4TtgOlcuycaHcF9lJGwRlTtioffkNjfU
kGsglcaHubZnahVYuyePZo+iBELRLIgbRnFfs3BRRpYbRxbR06LoGs7LmEp2ixIWnwMeCkkazozq
KG8v86hcs5856R6qgP+TGOJu1AyFpj6CEktKImOfRdhcZWZ7qOPkbsmcNVxVfrRnSq5zvFchThW4
eEpne6dbvPu0nIl2pfq8Uj4Wxal/1hxON83qHCzBQX7CuLmRTnURTWrjWYsh/zvBbuxI5VTf07iO
t8JVf98OC9oUl5G37DNFQeXcZEeDDW/h5buSvfhZzPU19rv7CcnISriNRtuB0mXb28rNhwt++IIt
fSlRjDiGn5uBvgLfeiiTSbBLzRDO6QHcWE5zZQ8BwJQ0+CanfuO2H2DqVQWnMRHgfaZ30sSMCCdr
BRBS0lJh0S8WODXViJqsjlLWYSzYsfRGOu8MVNXSlgkWf3q2YZ0zyjEEuWyLZVsstF3MsX5en8Tg
fyOBq60/Qb5k5/so1mBDy8a7FNwo/IEVaZf0w5wy3zKpi8499xQok+bcCjXBIj4xUeW0YVpFpbIg
VjaZP5S9PU++7YbE+C6Wl9y5HKI2NFcWA8CTOmZqUpvdx5BZdVgOy5s1BPMuJqK8Cbwm29m71IdX
q9P+kRQrFZ0thWgpJp0taytziex3EiTEK4qUr2PR+DWx2e2H/i8ntL9BPlUPbX0gtVcdPe1ck4bk
MyNiiCjErtq8PXXwRUXDQUSuwR+TYTof3AehqLvbfCFUC++alRBH0eknQ+T4fi6qX/PoMoha/B9v
3lLNSEA4I8btTV8JrKYdSbwR9bA7mQKg/bFNjl6CtuX5f4wZjawW44VuV95AjuidAEOQ5s61lI8y
mIOIqep0GB9kwuNdJ40+FFX/XlbzR5qxVOjka26WbWL1zJVL2ha8FAnNCf7MIIKHWEyh09dss5QR
Lr5X7GixANsJyZX5OWdhZu0baa741pmUowocHexULaFhLHwZWdSyZmqO0dt1ZbyZl+mTkpQzNnoc
A8m3nCwUjQwxf/6DEdTG8s2V4zmM19Q6UVaEOmtNYesmaVj5Pdmj2d52AewcfyHuMuniWUlzh99F
hDn1IkCCi0jE8Z+iMlkdCaO3Hu7ijgfjJgsIE5o4BYaB2sPexNcA22Iu/vRYSKs5m7cBl/pgraDQ
M4ncPXKq8nk29zz+w2awwRRBlh5cziuywyWLaLJi1+Wsh+I1NWxDEWoYKzYkJC0OU47HqwbL/ES1
Ok9/bqEmSfK7Atj5mHomocvWvu1/2mhEYwp7XRC9R16i6jmI+gS9pPBbfnYKT0jWveRV6h/muN7E
Oa+1UwRekN7WjN1Q3xY7tw4yhp8CkRqRxKz5Lq5gf6ESHOBJyl5spW0nn4cu7DKq7wbF3R+PORAP
OYdZ3l3apbrBc6jsARbokrs45NX8lAIWp3Y0sMLcHXg6DvrHgqAxJSsxP5PceiF/kQC3DkgM5Bym
F7POPlynxV2u3J1tBSGumItL6Ti7DPtB+aCaarYtbC83lo+oUzgrByOeh0FC6iYNxLM2moOXy++a
pLu9gCWU3pLvF5erV0r2OqwpbEf9T6EekpxPtu8MtIXimDj2t9+PZMitmzykrOOwtpymUqBlg9ne
LyNndyYKRcleBBxAUDK88dPvAlC4aa33zLtOlerNcOzjP8vgXe3agEDJM8DVxT5/KGm2Wp324gsd
uZm5I9CwtZS/Qwzng2Ciss/Xz1k3F6IA//zt6uD45WffmMAmycV5NoyfGrHQSCr6zGo+63T0qFxM
7PssIwdiLsZ7xjzqRB/1iw8fUlbpfpxBU62TvSKkGgaxpAl6khf6omVGNfeQ/un9KpN6l7YQrI3C
+nSFceYPnmtuvB3HmmC3LlU0iW0mJn2JpznZNo1zMkjfIaWUQ1TnmKm1v0BK7xYSt+5BU8pauXye
fU6CNAe5IQv70AQMAWU3viVEHfuMGimrXAL8LTNrhCAKR3NjHikn+x5vE/VJAYyHYbTxcoYbVZYC
l05nXqzIFcYICr4yhzCYYlB/A0siHTcNJRA2T28kPUDMMZxFqZ/BXHyQAkLlFk/CNt5Tx7ryub+t
iIsIvahVaj6PSjCPywHrdibduKBxXrAO6x132omRtLdVQnGNyYHy0KBGzZncEL+2vdkEzZ9s8k2A
WUYCXRWYEt6PJKMy0LJHY2uNhQ6lmO+0HO+SIvlcC+Lk5Poh+VC2FyczN2lhqK3ZmFEqmFHS06X0
sPXKwuQeZnNPEWEDi+bfL5AHHmQ6fhVW8BfcHAF+Nks703nKWytqFyrEpOIBqquLaTHpV3l5cKrq
2Bo63TpFzvaHpsMYd2bfrQF6tL7aBQT1tW95s9yU56CzOFFHbZSVSfcg8CcxAboLzOCLMdJ9Vk3P
U6e/m54QUhBT7OSJdD+tdRFJu6Ra18Zm/CH8i5rqda+TcsFxlFlYo2iCWBo09k7Wh3GIf5tpdrR0
Bvjfnb+shQ4Iy832uIuSsOgONMlhhm08c9suN4ARJDFzGaIqcX+BIEFG9YtXdCvsIj+iTKCxLc0P
htA3v4kp6mQGsV/W7E1ahynjC3p6efOUvtgLCshkFT8j3RZh5uOjyGNvy9rDdTMza3DLbg5j+1TG
vjoGibo3aO6qquq6+Lsy5UHDm2sAUkFPtm8il6Kjwrcf5q6H2uvDwtTPGAHMEBrDdqjmS9zru85g
PApr7Rsxip6fFSuA1f+e/PUty32i5SZEz6WTUzjmeDQ1WtomySz/uNhM5v2GMb6AoerMjwPm7mNb
JY8gi+fQaTA1fDvs9QjF1F+c76+cc1DASnj/Mz7dwgyYsQYg2xh79lb+qooKphrLvFjYSwUjziUF
UbD0ajA/M3Kez7TDry/dUF0Bp30VksayNphYMlRShClSnEqmJ3dkSmf783SkgppaBFTbpoRGUme0
4sDg1OltTtKQ4M9XuG75RA4+uPkfpL2Tzbi1rILCH71cM9XfNVA9qDb2f+J2fpNx/DEAjl173nhK
lF1reG0kEe8mmOVWlThKaI6o2aOQ+/jT9CS43cX9KgCGVP1EWLzhrZXFq5mVX8p4BnICmWioaXFl
RjVyi+XsSNHtkCkya94aI9lo363/SnrTNUv+vkoIFlVF+0nZ33KCYXtQg79b8854WzUarZmMbPRy
ZuatEz9VLp2bYh12buVFIm3WEARKwXanfAo4emKyciA3mNTMU0uBpvNCfJdt8zzP0DeQOeiEqA6j
NoZrb/FEJhlWQYjsrm2XzX8dgJrp4FZ/1pk3AMqp+WxbRr1jH5CesM05965qx90EGeWZYzw4l65x
vjwmNf/+uS3sh7yz9a+luqkagRRXEsYGVQ6Fewz8qX6oFFojeq2CRW7jjV3U3+XgBmv3N/chGyZd
Wr1ZvpVElZDJA6dB4zjwRMCcWcTXeTLWkEOI96tfl3N/e8EV6f2KqtUv6cPwGiCFPPu1p3ezla33
tpwhxabsLOZa+c/+iFNx4KH4JyF9/u+f69p8rKUMPoTNis02rrzOfKqHlU239rz0aKfJK1E3uRF+
u9HZdG57/4dbOKUP8FZ2mE0w/bGLrfSNCKgOnAhSTqQwG92BpYFWncjtBlYbhrMEcdxdXKuvTMCE
sMjVOHJ8LOlxpk+QC5rN9HGtTTyjtuBRr2bmdf0Os786lkl/5wiA+XmS/x0RzVg9TKY2LSqHIwdC
cpvFbeZwsG/Z/yW5AV6jJpF3rXap5KgMsimONTEhcaFmG7uBgqCPNRPfXLp6yrCTxOcUpZL+WYhS
7ABySkyaacBdGccR4te+tMloxJ784zgF/FTen6JmJ9ga50UUvwvSaFwL5d/ithhOdG2z+yvPDk0J
TTcatFfjwhF9+kR+rjmk9UhQgvaVVKhXvJIBo3/1bPTYGMectTWI2esonjbaZh8ckItA3Q3jKsmv
LYfqfH60ZjY4IIb48Zvuzl2sSy5xHICGX21Md6nEBzWu6pfPDcS1wLEvlfKParxXnwEPLQpv2WQG
EVhsDmw4FzCOlS+w1Wmdn6bINOu7gNK0aChQ+NkCvLnmiK2G1qLIU7/YWL3PuXToVANQadbicQEb
hKcHjBaEnuG20610MWzj2n5xsRiRN8HCr9o9siWWC51jHEXv3QP/CKh/7a1N3BvITRle0aEytqO7
m1a3v1+UH5YEbx9a17+3EgtUetLt85uSzVQO8mQnuU9qb1Oujyl+klPQtn00upy5Pf+j9bW4ZD5H
L9G5m2HMQJ+tUkae4U+bTpXlnZUE78Sxx9ulBV2JzkwxOm8Lp+t95v1d4SCHjR+8ax7ZVc/Rsi/V
c6Wz8VhQvgwXlUR+27TY58TRl3Z2LFZ4vbARjPk0TPGeYJB7CAw2L2OlH28LzlD201flcT3YDnWg
vBMR3c2GDW3ZgvvV7xNisWG9ZFiPMpBhHaVwKrGbSPeco4cjZYRr1A3lnRytclth5mJS1M3bdCBy
hbsYWdJDZee521RHBwOypayoBuMaMhSWPB7Ahvo+Jt+Vo5IW2VcjGuqPCWIDgHEfrZJtvrXkJtNR
uNl5e0lq4E6LKpttr6tDSeyH5X6HvQAMTPYReCCsWebcYL4KMgqhrzl9OVhFDfoObycUO+6xWhb6
eWY6H1JTiO7BZqKNuwv+KrCUWs34KZ2H1VKvKJzYPmvAI6Ppn2x7+nGZ0oZdUXwXWDOrgNpZd+H8
LlPOQ5mDrxoj4sV37ecBIBmKvDxZLloxjaDzRIvJituUDNg+sK8AOZ4aZ8OYmRwn35O6i1drLS5y
ESc7089Bv56cWp3HoWLT44Eh1XERYng9m7AaN2SiP62BOOdQvkjwAeSdCiNsA1gD/uDAI7Q3ljFB
bZ26+wSRfm6zOuS0XVgohTp+jzkSM2aei4VNnojKxntJQROkQ/wDFfiZUeyhC0qDg3n2kgYqZlLj
uxg6hGS/BO/Umk90TbDDblCQTJd4Ym0kGDjjV9GIA37dY148+It6z7D4AH+yHVrBLm6eQjYfSuIn
mFlmHbw3Gnu1W1kAJNvEpp3j1kVv6AMsKDqPxJ6EKJj3xWS8qnZmU3z3S/6JDvaW1S1HZyjDQmAq
6q/9zAG3rKavwWeDUuX54+oJLn3dETPyq3tcwxtTnubZ8V56QFaRM30FlqajpnSpN1tcfciW8dnV
PPPKvv+L9/vL8JBZFRYnlzV1ubHzeYr/ie2gOagM/kc7Jq8cDr6EwIFNppazKQAnSF/5b0iHcRis
Maw8uno2vpiGiHBYEZLouvOFKLeFlOdiwcla2Xo92pYT+kwm98hsTyvHDxWjhjSeI7dOgBNh5spB
KkcLQidnqN/i/PPaO3e2nzAc64gKd5c4FT96k3f7SXvtdaZIdK4+llwl0SyM3wJtm7t/A/WKvnQG
m/6fZvSulkOFIal4v5L5JtP1pU8sG8ZZgojhnRFooQQLBPk2vdYMBnI3+Wqn6d4u+pcBj0Xvzp/z
GOehHmHkt4KDJIcPI1PPyK2stbeKxbK/Y5i5np26vWCnrXMmYno0O64uHg9FV9abOVjvltn63do8
grrZXsPU+rTH4aXm5+osoKa+xXjRZZNUmaeG7TMLLhjZOliwGIkMEn9L/mDJZ3PrcICiMHdmDIMI
hGAZ9N+pxo7QdfTZl2xIUjEdKAim94Z2dS1fYI9+BZodbrtWt1aXEwxrxt0JwolLRgEQExGOAE9L
2X4bNhy/JVkBegSYojjfVU5zkbJ99VZWjz4uKSEWYtNJkFngtUAUl9CGeXTTgXxpY1g1uVre0qF/
XkXmsvOcTlQfs1cmETMm+TPV8ybcS+8jKJPjMDJp89r5Kh28yre39Xc7Srl1g5S3uhUsEMlDMjtv
Kg4gFYPpo83AfSQYwaagHs598FyBO+cHpUsYp+UuuRXqOQXx/U46W8tfv5OGz5sAZdQV4ndg8GV8
vIn87+T2yPmb6xYnP4J5ka7XNvFvejIFl1N9cdUQpqn7nXnVayn4CYZ1VpHBJCTjsZ3lcEDgMp9T
ox+2qhqQjlZxziQ7fY8d1prJtw7U0l3a/VDdgyND1+9BHTDiHmcOf6OCDwlRTc8AHaa0idp2AlEC
1g39z+FuYDumKOsMx6HlsGxShEJweAi7ij6yjqeFoF9jgx/tHtRO2PkLa2duVVEhnJOp6ota1n7T
i+JzC0hqH6j8u/ZWyFMCajIcu3Oq5S5TFaqmyiODE35t36RNvpUTPzgIa5tWIcJ4w3QfOxX8pXNc
saSsZdBFOCxvK4rpYR/qneeusKO26eQWaI3ABSMBd9jVZW70T2C2R6ctXwnHP89MXE1H/CD6M5TE
MjvKfW07RtSO7StGFzzV5bOD5hn46fBN3mcnsvYzLvwOsxYPfKHMu7a7WZHcxuDQrbdqrI5djzNg
dDhOUmLHOlMptsxQEVtsEK0dL1v4+TMsUabPjnutVuMxqwsGCVZxu7KdbaC0/VTwA6r1ydyAdpcd
Oma9nCYgy1sRT1evNk8gViBT1ekRyj/eMc+MKmv5mGaS1SV2LexID8vSnwaISRgfOU8O2H89tmsh
UENOlgtGRg1Al4AH62Yi4t3/fslT9Tvt62ZHip/CIwywwhqBHkiKa+xqAMXsHRSkLV12JC9ukAqB
QWfWQ0KE9stp0Q8tlZ4ytSBCDwyFuXenxD7XWcHTZ8pee4W19WXtjJ/RgLcsg+yeUXgakXDro6mF
SCfpiaPzBsHJTc1d7vEc0V0KnLPnNFDczw6dEirR4dh6DzcrNFnefMMeCjHUYFwfO020mkiECFtQ
8kz/4Kku3gbYiaAh6I5FPn3ApSCPqTNtPdMmw9vOettYT+6Us8e1HL5zmb+Po7kdV+sO/eMzNQPU
OPzzYQ9PxEtbYzu0Y4M60DwOFospPdlqU0j1zbgYpHTc4Jrhfq6d5F0Mzclvf5m3yZdvRKa094oW
WUxx1W7wcojYmv0WvoSHUpaAU5pDs/LKqyIjjNL+GgJ9SqzhQ2srv1NVe4qb/JD5FZOakQux5IfP
UvQ9p/fhemYLCZQecXW2OW6Wx9Lpmii2ss84HjlcBhOzOIdb/9Ze5JUm5Hi1Hssm3RdiePZXuK2u
/4clgIOUbwATGx0GmdkbJ51s4wTpGbbDVkAJ3K1D+zVYw97rUUqTI2eJ5N72plc782hq9d78FXOG
szzH3LwIRkd3MC8ZQS65Jk/VzWk5WNrdLnYZTsPAlKCgm1BPKNqW8fv2NbqRzVpn5nuYhqFTBGcj
Lj67DO+hIYOfInicS/CIyP73thpVNAac1ux9OjdwwdZLTOSj0Mh8rPIa3ndl939zuPhhvlITICgJ
6sv+TZjpg8l8xHMFHRnSTxG8IPpmMxqJyzigNimSEPaLnvoiKuKZ+Xb5NZQcOROyQRuy/ZeFQWg4
KsrhMzMXm0GXu2pieF6RsuZA6lQhTQB3geJydJLv2+0Z6HHXGBXmRVc8Yp1iSe3Hx4XaI3bRrooS
rE2GUr8dj91evQArs/zmPkiMJ52lE7akWHM+SF6djk295fNi+onYouNkhN+5OG+feuW4TCK8U9OR
hhoM0wwnX587Yb4uZKZCO+DFTUrfxUZ181yWhKV63APBXV5yS689kb2eGVrGuIVnG7fwHLh3eYKb
vq++RZXWUVaLUwF3K3TLdGt2drqtc/dMkyG5qZKllVLFLeO571qWT/w1Tp+ULHfWLZykKRFr5vsk
+OX1PAf3eir/uEN8yUC4da7CQMsOoMN8WHYxKr7MoWaCfIaDlm4MwyVp2LD0pG71TRfj1l0NluGq
ORqts2y1b4cqQX+2Ft1HZboEFFp8WjFvpc9YcBunuCL1Ko1wwLsSOgpy2MxXs5xJbPI6e3bkEnmD
Oti4QRgV0u3glGLLfiANKcvkpuxZm4ycjTwAK5ezhUF0ITXa0JyzPzPjRwydYDMBDcH2r2D+I8ox
kU4eXH8K6J1wng01/ji5jXu/xxQv10reZThg55X5o+SZXg+olbRd3/SMqbhLXfOghIcfoK+afVGd
Hcf4my0LmhhZCGtkKhzH5XyPKoO2jAcztlEPx4oWXnd2m6PpsBEOXAp716TEbsF01EZWWhC3kgKx
eTb93W1n6trOn7iVnOaXZeeQzprW2bzDtJJMa1SOwt5My7SzBkb+TVezwLhhNhVy28cAvxXfuxkD
64lZ0F2Z+FdszysaetBzpl1/mtiKeum+BJgq728eB6ty7NCo1vZIlwgdTd81N0MUMA/cMo+ITNv9
mAzGXsCQmcv0qGfltpU9Z2IKBoERn6TrM5NZk79tyvIQmxxmsRVy7VveESn711CcdS+aB27iuet+
5GqVh3U6F0HegqVrt2JgXsD382jZvZ0h9Yw7MvgxPFYLp35IVjrYsC/bITRQ0kY9u/HceKHuaLmF
9VO6yNP+05KBdUyK9ZdF0HMKqoj34jQg/G1KL32lt0WGa4FYjDlpl+ukPcyNd058eZ5ccREx/i63
4W2aAouwn4vzcUTW0H5/n+ZBu8m95rv2c1QGwmz53L7eFoHRQCgVTXXNAl6hN6M/doRGoE93IBWt
yBitV2G2Z8pnt4Y1WkyaOEz7U7oyACgOiQfWLA7ir3QdKOAq689/0fn/DxHgsPPvnYCL8J+Qgv8B
EXie+qwGJ/A/MAK3f/JfGAH5H4EHZge53YL+RQPMf2MEHP8/TGbo/yg18JJMC0LLf2IE3P8wcaiA
ERCOKWzbuhEGhv/CCGBihrIUQAQQQjrAvP4fMAJC/B/IPjACnoUpia5qD4wU3dP/B/wrYxri1IML
KSNp+lCBOaTRbrYxahM4cAwu+DIHwpVa16yojgk1Q+xE14e6x1yuXAQIwUDRY+iDls8I3CVUPece
Yz5M0D6Or4EN51aORWj3CQ3FNNloadf7EtCFb5LYCCyMEkMOaIwjdy2wzPi4EOoioMenr/ZEMpj9
SfQk9JFLHlRrJHOSB4Z29tDKcW+h/nBu/yunodn5xXD18KtE1dLj77GTYxJEEAoMYqdxeagSJuU4
ELHaPk8WLegyezFMHn1Udr8QDyMWKUcvjHEd7gZdYcclhe4PGWu8RZFNFpQtU3P9EejmMHXsWfAt
vVFtBv4UC0M7/YyBSI85yX20OakoQTFmgpTLj7SmnVi7z8S6VDL1dhlTnNC0OuO8Os5D6Y5hjzBO
c96a7WMV/5a3tEfq0jlnOwm7DFShhcLF2c+KTR9DchULh3vWnH+oh6EY2bFbrruTmozQKrYjhcdz
C3TcpSck9IYoiZcpijX/IiHpvzf1azeCfBCGVMeK1qxk4qcxS0BdCXxPHKjxvtG5ETUPkyYC1RSh
r0akLMQ3Wef48Qlu01DJoMBMI7OzxMaZ35nj5BsPeOzBMlyc3uOR0pSSppGi3mI2OJBBrzmoxJd0
GP5I7CGbVSTV0ZgqdumOjV4+/vZv/Cla0oKIwKlPYfOXYc2826J7mT0VnGNiKbZqzKt9C/O2/bgR
w3ow6fCNrMFosDUV8J5YloWDtcP1iFxAJH9uO4KA2D54EYu97PAH83TuOHa+OcvS3QfQPdBJPX/r
lna7bWNMo7eJXtvZ7sOUM+/BaGX5GpWYXGpbBtOdiO2SyRtfDOL4SIvyiKLanqT2nEN6MrBB3OuY
qtt6FPsxJwCW5MOuHGUC8QJ5ofLXrT/k94CimvuJfFrYFO4978lWl+Ilt9P26DPPmNOYfVpSPPXB
Z9YZNlOimHLBaflIJXJzxtYszFxRRpkzMrV1egsaUHvOEZXvEhjJ3BAMBCXLbZoxXBDQT/tGMff3
yG2sHvGwNQluxdH0VOZjFa2uoSJHMhLki/4eXUJjs8duGvNV6ayX3rJCDBGPcELEpndKXjHRoIO9
Al2XJrZ3BqPxLmuCx5QPKeqHDy+hS4VWw43qXEHfR/yIg+VX6byXzsM8228x/uydPeVFBMuaI+Ac
enZ2K5Ah1mfyQlupLlbJYKTMCtqm3ZYxLOdWkM6KUz1CkxEhzBY8VCCApDPSi6y6eU8vWcWBZ4I2
6s4PIq25qD371U3cjR0Y7q7KE27AQZ5qOShsr9UB0f1am9l0wXr9b57ZB/1nqZ3foq6+VWKpLWKC
t1toTGq8zv5wvC6au+qXNwbrtkkIVSqnyYhvL9OWDq4iUjNq8kLhmd0U+yW9ha9XtMIedwumbfOa
4FY/+0kQhw1dLPnaTYfUy1/zBnU1WEEON09VRwUMMBm9ax3xlfqrxYG92CeK+3hWyEClm761oBTC
TCBqBK17i6ncLKNJBuWAj7imodY/dLZkr6fdHmFiuFd2/z6l9iGWTgAmqw9C79vl6H+TqEU4zmCI
Ckxa+yQOnskSMwNYrzo920PFvPUGWLiNkrXfulHnzVxq8wecseM8AHcx7PEaCH1tbiF433SJmBj5
K5b7Gg4zcLi/XRHcte70XDZPFvgtDJc3D1ge/OCHvu8RC7cuEwPaoDBHlxQ5cYg831w/uk6WXd2s
AxEePRPSJR47+zn6A8ErKxe73OFi0T0cgZGGSkR75N5WkEGAzvq4/i/qzqNHcmS9or+IA5qg26a3
VZlZleU2RLmm90H763WiH/QgCdBCS20KDcz0THcmGfGZe88FQowGegJb7aRwxopmk2ZXOyl/nTi4
eD6p9Jb1RAciF3pnfNQ4vPUKS7OVjsfYwmk7VNPOZBm2tDgsupJ41hDEYjshPgwznjbHpdyViEhN
vIC1S5Rv7/wJq2BjxVeEbzhv+/KaGaarLtLfRtecw+w5r4I5F1ss9W2WCFeE+x5x/mAAqVWYiIlk
MMCI2rdndyRmDlR3u+kHvNYh8+hp6o9FjUQB1nTnR+1xar13Zww5CbLboHghpubZR90Q11Fa45KN
/kkYNXuKqmFco+2S1P/I07E5zj4knkIjgHue/LvWNC/dWdNjBmxN+Oh0xhaNQzZmnXp+rYeoZUoS
ps0b3UqximM1tBbNtB4868GP6m0+mvgD4gH+Nt3XMi4Q2eIa29pV9GuzWbUkkQO8zPmxGZ/SODiX
uY5ndFdI8sx8y7rp3XRDBPCYu91eN7WPUtOYLaS/GjSuBaar2RS3hPmQE4CKI7f71OuMEZz+xt+X
9dFoTIyLXQqD6HkOtatJX9kHE37jeTcV+mdIlsLCMhXbjgVwla0lAW4LhuaYcYytpWs/RcqSiIqD
3ILpnHLFnMihPpbxue4U2tB7RRHCpmSMLn1G05a/xC9NNxPzkAnYcgG2X54XNr7hHeoPiUWSU4jR
6mWcuJrm+Tyb9lPaTIe2O7ux/w70JNyVTCZWJdbwlCAqzEstVXwSSJKgqhMpQvo6Y8C9KpMI+r6B
jEA4Gv/aHMAJGE9xJA/BnD/S5PhrhXto7XwDhwFfVN2sANYlmNivRlkFu7BCUycm/62ULGc7jqEo
dP9YMaKAye5vdi6e3bzddMV4H0yM0bZ3p37zyXrFjeWUn3nY7yQvk+TRMzycuUG/mjz5NaSBQ5aR
a9NkGAYRFAwes5nvJYoY2rLQ4N7c+fgROKmsB9OMbtHgT0vHKc8QQjZY+74FBoVFjpd8PaSjsTHl
lx7AbzHFtB1KUDODjckLChBaEnL7zNySlIP1JSjcl1I0LF+UMxlhII/eHvkhjJCyiNG4j2t4SdE5
0brq0LAzEqyzvciNt1mBtsTmc5TlVW+HlrxsMn1yb2IJ39aKIAPcKWzro6QqK7JhYj4yD2vfRQTa
sao2gxaY6fSbuiLfomtktTKQUliP1ItsKaOtlvq3tmLLipMAfmFY4wHDC0796a5j6V/RUPKyhyNN
oj+vTVO+tj1G74xMlKhrN6k07M3IwHPTCm3dtzTMPgs0Nlk/1jDq5143LphuXmy0FCvNg0KY6Pig
Ce94nqMa8ym9f1Xn7hGjZ8g6kpFvCcWQPTxzW3Y5HVvYO34KBCZ9djamcBdmPRl4tf5YJXWxH1si
V1g6Pmq9uyf1Dk7HQGln4Xnucj6tQdlZNe3atMZeEp2WZ5zaeTi7qJeIq7DqbiU8RKlGa/5ODdQo
zWxpDphbDA7je5GjoCvnRykQXRXhm+tq+L7jyjikLJWwsPZausRJ2mwSy3tmu4AYDZ1rmUeUjHqB
tRxB8QSHfB1TuBcFk8YYXorUCRNI+tQ+AHjZUoYlnGPdSWsIO57bequZkq00CygzF789RAIjZePR
C+6EMZ8usKCsMbgmuMyX7Sye6iK8e/g5usIs9pIrbcVrvqiwO/OftO9e/dKXhnvN4k9Dw+MoQ04a
PWXQqstUwsExPyZg2Ki7gTxMQsOb4JhHkwhguoniwWsGe+2B3/ZJj1QG4z9oODmv9DHfDoJLPM6G
Qw9PYN3dXH3sjl+tHrDYLPPHdugoEUau55FXb6yAdsczAlXXyn67JrymnRbA6ak3RO0R/4tRAT3P
W5oqnQcP9CoKT4TJtusg1Z2FizGW44cASRQp7zrPK1tDv1pndsBaDSTBshiDlyRC6JZNBlz8cAbo
j/2AxHi3PbCqRyvCDBCJNDVSGnVfhsUxP7EEmrgcl4y9jM1IaioAzyZfD9aZu7bYCXgwJNgQJWtg
RzMt5N81Ryy+Klw0NG8BS1Xm9LdU+cyDMjqzXDiJ3PP3feGhF6nAadh3nToKQTYPdpPsQKPcjSa+
zRXhbDBsvJ4BlgyBPQ1uhbnWDOxzM2h7tFgoAfskXVTjOB35327yOM+O85CNiNXYY7UB2xeEzMM6
810u6E7bG75+iMv8GMUVi2+t+/V9RjRMCHqsDHl+QOHCb88XRL29Ywgc141DyPw8ZmtgndzkWHlR
Q7FTxP2/d2GHGZW/0Cvu6qRtvokkereA4hAi7nYbpEMdg50Qza3HJyWZ9hMvke4R9yVaicK8it2t
PXmkoZCJueZrZ5ibJScyY69tK54k4qbtFNMfQOUJ1hZSnLqKSKmZo13UOPC7SnXT+CY/WCBshlw6
a1CuSBt6dsIuMO7roI9L+tzXOo/ZeZnPkdFou7JxPrzaH4n2cj7MGZCZp+W0VdJel9F4mdhjLOMR
AaBvSvb5cbP17P7J0vp6k5RWBG6+r/dUypETvwZO+jmkqMXQCeKgsVlLWLIMNhpdt9A2Wo+4OfRR
0jgeo/xYARDQzBPJ+jbp5ZqMiAWYKutMi47jglp3diLxJGrWSKpVZ8ZbIkGDUDMmhTj8/eGYTr7D
xI5fo4642gufv6wcTbl2NIdAtjehSfEUwGEhTISjY6rShaXN8UJZ0fW4iN6N3ejQ2sIJRw0OtuPk
m/HFRmmIQUvVm3OaLEXUAjgI2G53brsnsH5vVWZ2NvM2R0U1JBjNtfKpFDjjWS4uXYPgrQr57xVO
X4CFbsQvkH5hKfSUcgwzZDMkj2bBtgjRTogxxuBSBNCDrlU+dPHknTEIlZc2gBHhgEJKEBBF8CHX
7cyBlgRzcNQh5yDpdS9dKexTP3b80CLn5AnMgySUqSbDyXFn6WdAdmqRmNUR8wODX/KZoODzFwKn
5b7JW44OnszT31/9/ZHadbGRRfIbViNTbfWjnsD9UwGwPUpN/cGMswBHQBmw982tniFz7B/+/pAD
VvW/vzKa6KGRvo8l1yhuvQsUqi10Pj6MNqNekp8UasaaiBCQuEVurc18ZISLFmAhGdMTdZY8TlQr
cFbSB6xN7pK5frM1uVvbuSUMMdIlFYBfLnX9TWDku2WC4DpZpPp2oG5bhT0Rj5AUq3WSIAiTqDIf
YSaHR68Ux2CM945X2DdnHMWxYHG7bKOie4OzEGrpbhoQDUA0qC5/f2Suj1RWxclis643ZVojF8nC
izfNwXYUwwSyKqbJIyUc4z1/8gcLo+oDEUwqyBc+m2lHcmE5fXkKGf+fKr/4jixXxZ52xpEOJ1zV
XcSOScjwmGkGqu6CfcVySOaEGLCcuTtpmRXlJG04oESMT1HMvjMZQnwKkbtITO84ord6och/zT1p
nNgQQyoTTDVqiA7HMA8B1/NaIzP060NjGi0mFa6DmgUJnCnk1rNf3Hh7+03b1uYjz/D7yFN+cYxN
6vDHKtuwPubOrsP1c/OpMZfdjEFkRHezHLgfMA+bAV5Okm1CqDTr5mhluYRV5g2PXsY0PCBvhm40
fCj6H4j/MSV2E79FEo5UErNgAw1s86oSZRJHgb1sRgQA6KWp7AvT39YBu13ZWXIVFwZGVAT3qxF7
4xXFVk6g3wDDoaWmsWd5LHt/3RnAftNUwGHBVCjiBL/xA0KZ+Kg1PbyJdEKUOiTdrWj6dUo/hLaM
WMgEb/o1EJfWbEqUonWtPPr5o9312VrzIClxApa8b9a5KuW4G6yqO1UDfEwTAMFqtjG2hrNFBnwS
nGYSwZ3EzA9/jYou5JFlnbjdeh6s6cGo3Btlq76PEzk9/P0xBsABkCEXF8cxHpwmml6bFMyFkfjd
kWEDqw1rQB+RGGdSwiDbsMuKCvfkuvLLtSa5ieENvIwc3ezOOPFoOtNzUzwZadOhDc6yPVhnyFpt
3RGPlG9JZ+bZeeYz/TNmg7uhJFHT0rHeyJHX0UlASno8IpmhLzQv+RxVpespv79W4/wPFAPg04BI
cdC1+kjECid2Y77MChrQK3yAHAig6qSM956D7mC2smnjWdRVTB6nZy74d7/tNLoRdTlkfvMGdXZN
Jx2wU+qjq00j38uivztp9FVNNSA9shDnyicF7UV2SIDGvygEBUXIKd6wvj+2cpfV2O2arnfPbk4n
m7UYWIMCm3K3IWXKwcjmlYeuZWznKBBDzYc+y37eWgYGKicJftTHCHcLre7odiyN7QtWYRk2w4nW
e98o5EMwKviDwkAE8CBiBYaoh6raW9jA+yyM16PCR2RwJGoFlAhN0BJGCrZDeCiwbXd08GeCoPBh
UbD2q68efvRKYSq87Mo2d1BnjLcKFcoiUFCLQuEtsN838FmV83eOYCGivYGE6tKMuD1oDFaFiGmx
ZNT0bA5xyA6F0tqfnFVuZSypFGRDT37qmc20Dn3DURQOheMo4HJoCtBBjgagHtQ6SYgDHZruACRp
Wld9R3yhmeD4c8BvjuPdnbT+1eBZXRtW5e0HBHj7oVr7ChUyK2hIqPAhLhwRXQFFwrLDPVMxoNQq
7HthRWlXecYFWOirYwSvSp5W6Y8ux8/Jlfit3MHnUeuR3SRRCZrD67H/8BHp2C73FMdcO0Cgwo5P
1OUBXPqKjeJzB02hWbK6KD9nBVBxFEolVVCVGkOgBWUl7MGtgIb89UjVjPxoW1uZAWwsCjCuu1hB
vDnecDsh1lYIlwqWS2MAdXEV3mVWoBd0tGtbH6+tye+T2nWaKHwKHTDSyIpbBKjZ01kYW7JYXcvL
3twejRfAicYk7DFXsBlHYWfmCYJMWLuIq9QZNZi7VKu0g2N6qLNc/9VVAJsEkg0vcbvkEAJukzJ6
4HGemWTc0Dyaa3jyzlYid14Is7hxbstlzUKBZPIO0o6TP4ZMIhhyEtig4YlCV4sxtiO4jgkHyg2F
4Snh8TgUQ5aD/gcO4Lw1YPYkCt4zKYxPgo22D34d7kHkolmxNhXyh5RFd1HUYIB6c1MPHNKY0rP3
gNVHbHcPSaN0hVafbGw22ZHCCo0KMIT80ETWwh8uCI36xFrna/Rw2SS2/CwsRtp5ijsPpyjapLFZ
kKHoHJlK1odSGbq8DPwiDkuIOcltMAf6oGyGZCOGLbeOeUy09LWY6pL/YVk9zVHTHHoFU4Kqb610
BVjKFWopBPXLSgVsapgP3Xa2WtA6k7Wtetie2QsMDKxusJtcBXFKoTlJL/1E5eMBB8V4EFvt8NoK
Y1V5NiUmQIVVlzM1SzRzN0Vp/BZk0SNUueRWW8rciSkLSoBcVAoxVSrYVKJCDaBPtTEYqlQBqQTv
7cVQKQ6gqoqKAOVQ9NBWYS8pnJVEcIyNBU+/Ql05Cno1KfyVVCAsddJnkLGEQmTpCpYVKmzWAD9r
KhVISyG1cthaAAjTXcMuC5bdcnTBz2AG9A98orrxakLnmhWmy1TArghyl1AIL+CKqBqhek0K7xX9
BX0p5FcB+wtcLep/aGC5woLVChDWsWtHSwk0jLXL3y87VzgxtgcYE+YuvvaKNQZzLFDwsVZhyEZ4
ZHVPVaqzCpoUqqzFVugoeFmfoEBc5wppZsuwWIv6qfgLO1PYM8lWa8E7sAogosUTwhVAxagjFC7N
VuC0GIIa12T06iioWgpdbVKYtcYCuKZDXrOZ3S4LzjRRd8Xa5lVaNZweK2MEO+DU7gozpks+ExZq
Ar1q849UkDcX2tugAV7M4L8RangTCgjndJdeAeJsSHGJ3iIaV6xem3Zejna/cr2t2WDaItpD33sJ
iNBMYXwyOnVYdFH9IUhf0Z2vEk5dCa+u5SqiPTTOtKkuOD6dS/+zl+GPniOC1ZeiDTsAHPZxxhcv
FBKPTsCgAMp3A7S8GWoeoeg4bxRIr4Oox4VwYSxjCYczWQw4EYJjDIEvgMSXRtGHDXtpMWdoEkLH
3sSfk1GDKTVidrEK55dV5I7kwN7t/lA1qEMU+C9QCMAQD7fEHo5fAGlalLv0NvM2rKrP2M8xkAES
rCqIgh1oxgLGYKFggzxLj6mnvRh8Qith+19gyvpVnwwvwiPFzFbQwpaPAl7SPcXb7cAhqOrhzG4r
Q9aC65o0hh/7D2sVSG/Aw4iTjxYBXAFAiQmWBvR5LXu+QVl3LHJZoCrO4BWTdrpBQpaxv2rAja0b
xWEUEhOCRNrW/Dpc7/gKIHIocmNvOAwGUTmDjss0DKOK8cjmtAnN+6wBJWouZqc2gULHyjEoPiTf
JiAqhYwEHWmAkAzoJWHRHcqJbQLt/qrUJthIBc6dlCRTpGhfE0BKCzBl5iVXZGW074b55gSEvDKM
gJNOPbxwKsZdKJ2XbMCIsIN5GZMSsJhti4+CUA3HDcQ+afGKQplUfM5VpuiZqeJoFoqomfBkhHU2
LTNF25zI3Ezbu5XmvzowTtrJvRW2coXO9HkA1+kpbmcEwLMD5Mk8+zqQnK2LPz16mcWkiJ8YmVaD
5n5xwp0TxQQVwEFVeilSMQyGEBFSrYWUkWOcQMa/mgq3X/DdwiR1X+jjLwQYsKy0zzow0nyY99Aj
z6b/5QCzwDfwQVrxwwjCVB+6ee/5I2EdZvlbgjltFe+06yFHMYM6jT2TDJbJ+znm/4QYTcNxcWB5
VC1MxGdDr52te87fL2MVhWGLErqCtxoxIIkVgVVXLFbi0r4H7IQVkNYB0MeQxvewGX89ezzniuZq
gXW1gWidSaF70f8SX7vmXrv+wQ4ok91HG9ly1IDYR3+pMmchoET+A1AAHwceagqoslPLdDrUwx9P
to8pMlwmnwjUZUjD0IDnVHTaDmj/QgOFySSEy8+QFDmscZixcl3We4ur1J3dZce6aQR+y7PIVUGm
JocY0rTpbILJNWdwlfWRUqQ/oKGYFil9Oo9YIkJoH4q0a4Pclb19Q+IIvFLReBuwvJ4Bn3eimFtU
itnrA+8dHHvnVba71hy4vhLAL9EnAh45t72mZdUW/gL0yWEXK+dQASA4Dnkgm99AcYPBb3wXnoUB
o7P+dSHjml0VCjasqMM9+GH+8bthMPVLrAcBnth3JiCu8Iph+JwcAMbeYF7xB7xVw0GCN/bBHDNi
sxdsTuG/g0DG4TvtZ7PdSdjIOSVeXHfX1qn34YwiQOd5luCUPfy2LPP3QwoEGgMX37iOziB7Th39
qQXILBWZ2QLRTLIVSJTyapbuKeHBJ19h04F0nkE7Ww3adKIlDIy5vmI/N71+YUVPnYDxPQ6fq4RJ
elK9mUCjYxd6dAxG2lQ8aV2RpU19VaKsS7zHpmpwKm2ECYU6dYmTSWu5jzzV6Pr9Gn/nQdT61meX
1yiWdd0/uDls61ZRrutjAYgMwh/0a5u/CTBsqajYueJjB4CybUXMNvraZ7nr7WVOBztOniAWw4Kn
a8HaroBuN4q+HSgON7vGy6jI3J5idAP4wAf8l9sNwHsG5K27RQKnAra3oyjfhegj5kD3UeG/LTjg
FTy4YeyZrfXVEUxRAjA8U+TwEYQ4SqQXliUcQBWFC39OShiA40GWf1sAyFNA5AZAcmGNxtvsXIII
UnkFsry3+c+nQMzNDpq5o7jmhiKcp4p1ngA9V4a5lQ8G3VELMgeOsuKjS0DpOsD0Po/MrQtC3QSl
rkETYb0HXX3qfvSW88GqJPpQ531SHPYZIDuIrwPOhbUE1G4iaJn+ktsVw314DQG6F4rsztx8JIEF
TzlcgUuh+O8DIHjMUmrOYhQsVSnPPV6FMfTefKoHasJxkQKUDxVZ3uXBLRRrnk2ZwPpHjeYrEr0I
56/cAXCUGflR+HLT2x4CaWfeAKhYBYQ/LBhWIwbK9Wph99Onbjb6zq/EWzwbG70T2oET4DgoqSMK
RPKNB/enEFJfwxNkZGI4FzE+RhHoNQBXp8LWg62rZxbOw165RexvGb9QXMoVXHjq+KwxD3mNX7MS
FRfRURiht/br5CZ1/1nLEOf2Cu8RifARJRPshZFdRQkkA/DScHdLNZnlT9rzF+TyiJOdH2EGA3mT
nBrD+tRJoVxWAOUWlRE9Nmb3kfnT/IjUg+p4JIijFWKHZq66lUJ/SGEIrAvTeDY1p/pXxuH/SeT4
QNn0W//P9KP/lpr0/y4nySNa6H/PSbp8Np9h9zn9d4kjv+U/JY7iHxOKsiCszCQ+VP8vEkfH/Icm
UKdCZNDjwu/0/i1x1Az/HyAEuuW5KurTIjLp3xpHzXT/cXTPRfNhmz4+HNf6v4gchev+j3RKBoGO
pf5bwnZQVlpKavlfYwGbgQ4xittwTfppydaf+LZ6tNembWWLqNSNBRo0bNccXM0wqanJ0W+by6AT
dN7gTLYjcaQQ2+UD77HuPRCDdsLOe450/ehFatKbZa+TXb2OKBUXriM/OiPcJ/A29HL4IIKD7mpk
vOIb1oHb4oWmpgVXZAY8qT0HPf+Yaf3Cy1diMG+hJ76YPT0Jy8L0jllYBNUvPehL4gWPgyZ+p5mo
jvYdqterI7LzaFlvXBoMuZE4W8ZHPFS/pp/iRGOT0fVMJ+ZkM5KHgoFSYBDV5WrOaNIDzNEEYtvZ
qikfuxIMTU+32rTRJqXyZBjogxSjAfA178NTKbQgRZZSZTnnrH/4pOqVVoMdA6pQIgRsN9gv4WoR
5A5W1UaVU2VLabaoiewRX17ibcLgErRQdENorJbV4/KDeLmwOzamDKYG23z3NfecTOlbxxUpRZ5s
JmtQ9SlNTRRehA54oCHrrQhRjXf1VrjCRrtR/VjaL8qkC3078CznvZs8EiyKkZufNlCzQL461Vsa
Np8YKPdNhHQr0l8ZcR/NCpWRgW172ZXaj4Zbq0W/JNiRLyY/fONuXI5lcpZ29Ifh9qfV6e9JA3q+
j4+T59ypxs4MGw94Bp9s9DA1OUZu7rykWnAWjf9exO17rR0tYBdYhuSmnaMD0Md+KaP+ycQSReHk
3OfMffdKXEdEIKwg1/9IDPGEwzQ5tIv+lZmPhqllPOkeVp5kIHI5rmc1O/Ueox5rGGERbzqIey+Z
3wE/NVuNUtWmFFsZPMdUkbba7eDfszVuOIAIds1X5qXFhtj6PTCxcInpDfyGl+5mpD/cGtqVCGjY
3/0u47GMG59CIcqjZU0MEqb+7jqK+sHUqY+oB7OSIWIl6vfSp8I5dCCNAn96ncPo2JTDN9r9hLFg
uC4DvmEWVIuuHjYsSpNF4oe/NpjAvP0cx5DhZNh8T4mr04BgV7SYpTNs9SRMiVlYN16inTFGdynF
izsPu3roCSxIrzZVY5BS2KXBiyiqOznVuNWBUWPhR+UC3c+gucL8bP+kAy+VC6IESsoGEsi+GXlK
ZocpjGufWcsUnv4zqrI2JtCkjU8NYwrGav1NeldfAA5tqowHMKYiNaxbpvePST7+1GHBMsbZ1Jb7
J2oACZTAl6LpXqHrQ7TEgDT0iSz2phvG7j/JTF7DgLilgGHoZdbzbMWvBpP4gMsY3wvrLVB8bfRi
Z92H4fxW3XyVDfgHt3GhbPo1jAXn5tsDYycc94MBWU4FTHkznbNpvmlO8NIMMEXSKP1JDHa2Rv9L
jQ32Rjj3YXZOuHRey7m62WYN4pb+lG296WlHw+p2Q2K8xVqzmeUzG8hvS7i/LbRByCrsulvCE1Oc
P4M1/NG1pyJwf1Km2lCvDbx4MnqOy2ErOty4TUQ8E2S/GdkypizBIHgBtEKvMCE6CaowGGTdssk0
TJbyaEYIdgZ4WNPsUWM2I96U4FXfErgmqS+Tr95EwtBmrA79zNbJHqAkUqRuRjA0ckW8S21x6Ub1
ff9JXXmbZnmnLafEET/Z7Dxh1AQQONu/M69y0H56jri2ZfyQch4iwonumWaTRxAcZ+K78VkSIaER
PqK74PB9uQILBE3Pv4wx9bPdX4RrPU+2f67IceXuQSRp3h1n+kYITlyDd7EK7THtUZgLHVIMsLZ+
oAaSbxlLu6Ibz2KsbtLp77IF69QE+R1gMrAesbbLCle2ty3oWFAQ/sbB9GmUzSf6brAGRsMmh4Go
26p8NT6ZObxX7xUwBl/mdGE+AJ5ER89njH6xTEws9mJwVqlZfRoTj0phIBaVhnxCXblzrmMu/6Sz
/EaIw5rHQIFXBg+Fmja4pvvoFPNrKO0rWDxrYdQ2nfrQPQwBXmSrPkYuB73RsNEP/Rz9pPtWphBH
bD1CmYGd22CUyioR8UdIILQwaVArP1zqYI4S8e22zUl9Y7VK5eiQj5D/wQAiAm8lMMRNGigfr/OY
7XWvSVZ95A1XtRbb3L14YFgohKNzMsf4x8z2Rpq8QggxFvU0fCRdc4lipMfWNUNputIN75Xi8dUz
s2wB4x5DsC7YxK+tzvzMwOnqUruHU/XKBuyxLFk/Zeln4DncUMzzF2O3zoJYLk2tY1Cix28clAy+
8ifXtf/07IWy0r8Z0ERbTW5gr6GajBBi5NW9auYrAWdnFPIn9IaE6mrtYcQsETsDbOvcipcuA3p6
5JCl/fA9RxF+tqGpFloB3r8N8CvBoYwbSJ5DRrBfXV/iktFJl6FQR4Gx8kNxl8Yrh/Cl6UlfExMr
3gr+gxuZ37gmt50L3IyOTi6jUH+064HIjBDZnVuWB1u65NCF+bQMOnl3sNNK98sQVBHQfpKEAqV0
aGYdtTlQObugEwF1tJw4CVp1bLQLo6P6gX4LVHqXKRhKoGEYZIyDga0d3nLG8GDuWKryVYom/mY7
Q7UV5BFjzR9Ncx/ZsSJhZom6tJrzZHmgWerppljWy7lg52DoLevmkUXN/NFJzpsQbQ3rMWRRekvj
0ZM4ZJBZoifvtS6RGPKI6Err5iUx4MTigxX4uKwq6G/jomI3C7cHyYhjIu6py0uS2vQNLhede8Hm
liyU9LVV5U3zbZXvIW19F1HeDKAeqsxgI1GgcG8j86BCNjNyGcw6YcjCO+bZCA9Hu7iZwVOTR+95
1e5d1lBzLsghz7fmgE9OG3/jKD5Khcs1hURciEufXYMDdPcHns1PaxTl0jLVTLG+S3DonQweQnyJ
/LZvzUav4GQvpln8zCGkZDfYhyhn4v67HYwPCIXvfRvfy+GTitRcFD1vtBz8lTdqH4JhBsor/+5F
4YvCuoza8Kxb9W52pjcvse7+VF90t34y4z9jnX+m/smImhvO+De3JdSS4ulsj9EBJRNMghgGm1Hu
QSGfQhOQC/FoiA06e0GMMrK6JGRkXHCnF94JgM+ul8MjYnsR978JVHMW1Mc6Ar43WHs/bTHxIDHI
45T3wj50Oe68tEBK6cb21pBEaSbT+wyeAReSdTGrB4fAPJk2DwTeb7zKPBO+QqTMCMqAlVRW5wSh
uSbMtwyh45g/Dcx5fZfTXs8/JCmACj0JrpK8ywxKyWj04IpyA29t9BUO7TmfgGlGySdMpOfGokoN
+mFj1/2VER/FsO5eoyI7DY176nIgCLb3IGb5mPXg2xz7PPYIBy35QBz9rk6LXWuX2DGYL7PIluNS
pN+G8mkOBeTnvh3Wo5ftJtcAxKfXL53bMeh1npDBvgS9d8lb87mBOrSg/V4Yw4zUjVKOxdwtSMIP
RCicCAQJeVZyn7Tii8bjG20QBnltQ+2QN6cgqs4+77Tn4aGNpIB2bx+irFxgJ7xGNRHZQoeF22d3
Y8hIAmAakMRYr/LBemXpuW6i8CcY3OfRFhuhf9R6ANK+YgUXYCRJm9e80vfInPIFovv3RPa3wOkZ
L2lgDDQyXeRFWuZPFpe3krgZjz0VipXp1e4ZGUceHBwXOmgmUTDHkb3Kp24vO5aBU4ig37Q2pifw
0CLhWKORri6CwibIXvwwRKDjr7CHvI2EfOA9rSpQe/YDNfJjD4IdAzJbO74RDEDhHsEl0nbPFMsi
t8dlDhrE9ikzm5nhTtAxudLhpJbIg212WotGBhFsmL3uavoqJENnkQ5Il9Nm3AUhAUUIJdCTC+CK
ZHfuhAAHZksPCxt0ikYnGtKFk7/Q0cV2GZAmFkPJmgwCIfg8fFbpRvXrx+B3hZjc9ehj4HHj8k+T
hCrAzu2WniBRgRjZCl1ePm9Q8Ti8qvVDCB6qaFx+ZKj/DbJ4Ywda2wxsjk5tUXdqOAJYCGIZTLZQ
6Cu3rl9iQ7wBtaAgatFzikhTS/gvrH64npHlI2Ldt9FMDoysXgbOVxSJxT2d4GunBYrCQTYz+uEq
Q4OcHTCMaMcm6fRtA21mUUZdtvRgmqx1s1rlcjMPbneyBFuHCCpOZpeKFdOU4G64agdh2luLKaut
N/e4MZOtqcEEnPDkgZycuBV0PD2NWx8zBOYLk2+rBZg60fsSRIodHiMLlCyV3N3A18Hvh7OgDIEm
m+M2UxQMn/I+MYLokGciZngH2AszkLGZu+ypohjN6ubKDOPGAudHM7AUVo65NY38LQ5dbWHM1Nwp
KzQMGQDZpXNJGuNBVjbvfCscToHHluXKorPjd9JVlgaFI7WKsU7tihzSbseanzcI5S5qIOWemW6u
b+ARiKx0FWQ4ELRMJ3188pa2g5cJJV7Rtp9YEH8Cv85WcxONyE7AHRS8Mm3FlnTkqvFjQBC2VOa7
OOxXQuiK8FVctWI21kbkcMTp9jUbaannoP+qZipkcAIsVEsf4lfnYsdHxArDLn1nBAhrPbxABRlp
/xkoRk8pKrMVFBByXTWE+VGWcuP0D1nCU+Tm8mxnKVLn1nhKFcAnQm6a1u+2H3+kSfUKtfTN05x9
0ynXQ010MimCmwQJPLI1yhVc60A2+z/zVMzrOau3MMcI9clR9Od4c+zO/DHh1GjZj2GM3Bb4zrKh
YQXpokay3OaW5HGxknn+VViMKDKvuBnt3nZ5ILA7oyk4wKR+8ghiQUNp7ZP8jIFVmes8iraS+6cI
OlRFLNu12lgZSfiUwQR2A/Oz4vivRXYJuRv0vFsG3pqwmeferH6SpmafIcxnNFGctcaLTn7ZJmJX
RZAw6S7jTYaYsOToeNBe9T9zBJg5DML/YOk8luNG2iX6RBVR8MCW7T292yBoRHig4Arm6f+DuXfD
GEojkVSjqz6TeTLc1zJ213ViIJkArLiea7xWstYnuAYCu0xvHhC/QmBT7rWxZ7bBueWeiTeA18e/
Ru0al9Km0xkSu9wcdC8pkJXcjcBLVr119ZqZ2bRXoWS0kwelUQ/F0CZ4Y2HZ45HfUvWxbbF8l7S8
+AXU6WHu5vmEI43sRTqzUqEYnJEFsFXIcOaGyJGndEEBnAcrovY3h3NROQe7ZMdkY+zEvgIrpgPv
by5+XH0VbctycTmd/UB+DNHwM9neexOUzSo0HER2EOTY8GdgNR300nXtvclIPqZj+RRU6kTWGCMW
aW5Hf2bHaCDIyQPrwLpd4hHCBxEX82/aBj9u462jFKUrYHbmAWP+CBMLmrcfbQkfR++ZMUFu7F8M
zfdxfmHF0+HMJKu2KAP8Mtg6S0rRFKePBfOQs5kSGCn3R7iIGKZmZrOGdCuvoL90HilRU1/5d3lA
U7r8XFMU/xMDAhY1gLkTC49o+NFlZZ+RP2zsxCRmw0kxzhbBwO6vO/XLzp7t8tFZuOAuIGzUx/LO
FZQsmQ2HttXe1iFkaxvZWMZwB777mRy3Oqu/gQ2CjplG4oQ00/KOMQx2rcdSAV3tUpfNRibIuuuM
D8Bda4k6mvV5He8RuvSNLzejxXCkjaBA58FVpPJaSbJPJfXx4vamM2a+V8z6JZA7MiwRoOr0DfLz
E5caNVNPYASwp1VOTspKjzgxq2teONSpdt+/eWwQVnFF7gjz1JU3yd9OQGppsqVKd0e+bjx8lJl3
RvDxUSSQI3WgL8mAMr2BpnM3I1movro074+ynb6c4UcG5YsTmp+Z9B/Gpjtaljltdo1fv3uV2nkO
yTG2lbRAQKhzXDajUBmzH49wOKJyzJesa7YBIV0rM8ifCJ1MhwJ9RG9+d8PYnTy4+pnx0c3K3ljF
CCvDpkldenZTu+uYukgAVM/M7eQx/LOk+8u6G8PfbygXJK3FvFOMNEYphxkjZK5A0Vw5sQgGdeia
a8xXRLEQ2iPbE4FU11lAvs2s7MsHnYyx4rM3T1qK5zxrTJxK5kNZGmQ9iRMe/p+oezFCFnVGp5Gb
tnurRBe7sQJQb0aQM360UzAZKF7Ukj5HnwJ8K0Hpj5IG43z2DF1tS8UCpLVN7mf9B0sq4UZrL3PO
PhTJ6EREsoczNyQe2edtw+KKLzUpglXHmUsn6gX776m2D5WkOUUDPES2eyEskaWNlxWgT5PhnPeb
ONM8u2FQgCcZj8ZE3kYM2YDWBv8vhUHTtuu2RxfaGzR3ZjGgVBzEuIk4460+O8jROLVWds/m52PW
trmoSljbNwVv3qp4swWg2phXW/ics14D59AuuKU4ql9Vah99v28xRppPXSru+56VJDUEMu5nL3QK
YB3iuU7ByQNuv5vAoq08Bmp3RE0/WhB+WJsvKiZBeWZHz57VLoo8yhBNw2HVA3MRzOt2D+eMlu1L
oFU7N43YdjJauKHcFfH0U/CsV2OR3Zw2f0k8DPgzpnn0iz9JXp2a0PkxSusUkNm8tjvY2jOerLAl
zOnAOZTxAncbk5n2YXAN79hOl4iXepv6nb+Z0MouWeRssmpycmuopHbSrC1D3KrrvO+0lRMSCDPe
iCkK8vaGATXE1cSviOkHeRWU86EGy+D+mSNoIMLJZhzYk3domwmOM5wUzuQnvIaCds3eDhL5WZtp
GrLYm05Bx7OkUI9hxvasZgfb7XcaI/K7JO+P3kv7q+S9p4y537tNsMva/C20cKqkwrhm0Ywi/UON
YXsq0mA3lv3Gpm4DBcB8Le0FLRIvxBx7T2SIAXCtoGD6lGDI0UYrbGGmmien5JyNYA4QrTQiZ8Ws
O99szGAMbQFfme1JFPGrKf6imM2vo1OK6BQVpGlQtEfxhMQzItJuErj7gmwTihStEbgKeAhjfbMH
57HoffWLa+mUQXr3iUsjdy/YoKz4RXZjEoM8cS9L5BmOUcTbanEaDegXV+jb39qeKHmnY3K5nOQK
/O0sP0GFEW+QJFszFkvk5FURrnGe03zcTQsJz1LHwOf1GYv2QAQQWSUtAEjHsV6mCgI9HQHpeh9Q
LiCcD9LeYa5/j5tcHlOwRbs622X0D8yO7hnDBahYAvM4lkisRlTv6UOnmqcwyGEjKwdWgA9CS7wG
3mxfMQtvkU7Z62EkghStoLPDAQkHvA83vAcQ1VruLZVfU+w+x8oGlA/xdjFWr2yrR6FSgDUWHaRW
8+a66Fj7/hB05i33MfOw3qpWPVv81GImp8zmWI4z1nULfnVlB9yg2roT9KrbNlLZrjIbMjHbzdDj
dsu9AU4yMrG7EeJSrVOclLX6KdXwr6V6CorB5MzI49Pce592UqtVmxu3oBfpNjXx0nqsYmyrfSTo
19jFrBXv3KY9OyhqZTR37MY4s9sEMhMzvXCNWlfRLnFaq3VgIfnzw/DZ642n2GZS6vTBKda5s55a
CjMdqNcOV5AxM3vJvJiJ8KB2aVY+yhgnVh18tk3Do+xO1NTCgAfN9WlGe8zVx8mvmge+slUBemvz
ytlqe8ROgHM7sJ8dfsKdXyd/vn9AIzi60O8G5HScDjfcph+2Wny2Yh+PARO23ns0AsQ7XfAGG+tg
ToCkpg3CxGFr+D7Yg7T+54AZ5NxPd96s4x2bTbRK6sVIOo5Op2EpUZbzKmgp6lTjWXd1EO1HZW3d
JvyY2/aC9ItSvAdZpZriHSIpCWD5BIh9vCUWWfZ8c2z1rjJn1bEwxjx0aOeSqM2JMUExxoR3jGgH
dfehgutMOA6e95QpFgwpFl0l7yd0D3JYAn74alz8LDyb/iAVUNoo9y99LuFA19TVfa36fQ/U8jiq
8ddsxckvymI9Bep9Kr4Atr9PthWs7YRkgI7Y0T5zXjH0sg32Eb58d2QGbbW4bwF58LPgg2zRbeaK
iL8i3LZu2l9U271IFLnSHJ7z9pFRbMKYqwVMUMsXUcl/diMefF1/zEWQrIq+Oczt/OkrwJZIbeY7
uUjeNe6iAHTg5LLLNHy3RtVBrqToM7WvtXzFK8z2MvA3eR/jUQPBAciNK8agGuutL9OzAWDH7adN
2pkyBwAbBNatGJdVdOH+52SFsLzpr1DohndI762MsYE7yNex5uj1p4BaY0HCxztMHPR32RMDgIuc
mwckTsgd6+oWaPub4epDn1OKzzWah3ScT7O17+Zo2LuG/xlMCOwwotQRQWOcTUfTVMSqes5PUMYr
r/X2FgIc1sxOugEwcwSce05x1aHewAGFxyEoYe52ubHzA3E+gjBliRJjNUF+4s/lQ+IKhqjsWRWr
3LpTT8gsnnPtvQYz3V3tfkUTh4MOWjZI6JRJ52FIznPYMF6ga+kZYMQ6NNkcWztIbhsXl9fgSTiD
I4QY22Kkonqu54rIPrK1GSOb1bc3Lt1Ylv4O5cpynd/Umt6ww3DuSx8taHT1GEOlGR04e4XJqX89
TXk4MbZTjv6qJvmaasmcuIpvop1/yqwBeFOCG3TIn2m6LxF0z1mKgCYzxKVwJ3wvySdNEdqg5GZH
PC1K/4SwPoSwUI7dddr4ck2uyc6on7EpABte1ooQue6E2x7d3F/YDemawBYiqrRgMxZ8DXRulZff
JmPAKGW6H0btHXRtcnzgyN81uNLWaYtpS/sMC6M02fi+9+7D6mjC9NCjO113ma7XTp8Ceid2iNSP
/VxIYrUZcLJG/7QGDr9oYxEjiN8TaA2v+pKcZZJ06GTzzxg+aakeONaj4MtU3pdrQBx2Sn+jWtYe
eXJvjcOlMWy9syv558WElXPYQB5bS13sR+ED+nNzoPqGePJE8OD383jKouQjcei3QhuoXH2USSc2
U0Dm29j3l6jzNugxdv7gn502XGs9fxZ6+E4xNk/ChKgwH9REBF/rMwOPK6dY58PwJVhKjekPGZpX
+kihT0WCNUYxg17NmFXsKGqWxgO7e7HQqxn10/iaRNKO1QEZrbrrf7wMXLRRo2SwyLRrA7YcfW+e
fcN8m2AbMR6DHimbs2mGH7qw3yYfiG2XTwghLQZADU4gToJdn3TEcizYqRwKLjoJHm2tWGGmiPZS
q+Zucq2l1h32gzIPYxM8sDw8jzmBU6GNL9XtL03bXSOeldXUMWqIEv/EwOW76Ytj3GcvWY0GIxPk
2s3N4xioZ9dkg9stqsXyKQ/wirm9f/F8dbQaLsbOL48eUU1kEXnroMm+TW2diGPayowwAQO/H34o
hmEGc8nxuXYYZJtt9Nwj/rvzpuJZ9MwHU8n55PT3gGUPjE6fyiKv8XEXXH/s/hoLKctA1bvCTb9y
yVYYknfRCusuLst/YV/+aKG2VsywbO6AgvgJng4k/h+k0kC0Y7k7ZmEIoBGaaGGEW2khDxBJQbZe
0u5gujLjS7g4psb9h80DyVefhev8vvb9epPg2Nhp1JFhxwtoj1j94apdpoG8JbJDEqAnmJRdfhry
d9cQ+EjnYiodAeDMozakcNEfhhOeMFOwzcnOkr2iY6mnKFmOMKYjKIA4TZvY3foi+FQBswEJRTrP
52Ljj7QHaXTTbvRTlf/6edp65r+imRmDL8xeB9AzatTxXjDfv9uOAY7qsMj+oZ55oQnqd2qEBp0H
ByDZzGHi8Sq0/yws+dQp4iit/5B/1DOG593pgLdr37MYrWD4KzMnpNQMDvyg+dZpR8KB42iNdypc
t6ZHOFf8XJvT3qcRZAoSMXw0WODKbwQgK/Ila2iS3P6lG/2FZbupHVFtoShSftX2lxP16aoweuLd
HXyd3aSZgZNHsxAocfwNr/SaxIligqeaxO6UoDwdKoTX0ntqE/kQei5knHbIj1k76xWX54tDycGk
+Z2AKgdnWfqCconZqZJPhuXd/K55h3T0lmOsP+OgRIY9zoR6mktYs5jXCHhJdiC1YPR5yRy4VaG5
s0J2bxZI5GWBxPVZqD05BRvSZlCsRvmtrMvLGLKEM9viQBYYF7REkVNwb9tQDhbxyDN3dLvJ+FNT
npsbQhcHkkJxXY/tG1wtZnXDRs7OJw0jL5+rU7klZ2/VJxa46A5QEg0kIxGbIFgEVzc5xIq9hP+W
MHtkq4wqcvHvNwUSzbgzGqC1rclIi/2Q27l3LDZvIeEE+4BNIhk7mLCD/TAwL6OXqbAmcnpbSuOE
AOEy9yhv0rnaF8pSaxes2ypmzG24erWQYNaZzIBic+b4eXHwO/s+QjwbdbzT0sJIrvNMtEqdVcy0
ErUpGVgZ/E7oofFgYhIK/6mdTPHeLhwVVraBFzxbUEn23rYSzCRZWdm70F/7GDxIPll2Gk5/Eghn
hzR4pynYmVjRM/5UOBConhP5NRXkAKZVYqwnKF0pc4CDjY62dc23UCCpnsLxVw7mFVLwLay4JrLA
eUE1+yKb5MOEUtsX6O5srFJRl1+lr4GxZeOB/Pr3wEz3LXfMV++e7GnODnFzEQGkttzh9pj/Io4H
Sb+1svMfu2EAJ5IB1Q/u+Kksf4NSxGtdNsXW5MvD+jlzyzMeTiYU1d0F9GWKa8tmVMomNBO/BvjL
2u7/qsK+H8r+1eO9snbIxEPymj7myQxqVuP3kQEvdavHkxxmSF0xF3qOBDWIvGFXt857i3yh6bj9
i5L+OXAe55rbGNovsIGA9IRquCctiQ1XTeLM3OlnB2xnRzQ0SAWQzfNCLEmm7zjLSSYOx4cB0Umb
RKwjy+pDjFgHc+Z6REecVRbclx6LYAun390EpYPNTfVTtf3eX4R0iSWIBvHCY2HBS1LLVGD6SzXc
IDeqMbbHp9ZDVRFPZI0G48zGMiZccgAz1KYxeyvm2l3jOMxR3AeiLdjIRMC6x8RbSFqwe4JmHZCi
QvCoda9mJVa5xRxsgCoM8JSfn+6PpCi5L22lzzm7btOqnyogCSczCjsM+Ui/u97cdqI0Nol0P8te
sM0HhnmSkrC6IYuMXUirIDy8kaPj/FBpASn6jFzdMBKMtgn3566omFeSnnXISHbfJMTgjn4tYdU5
36Zgxco85wHjq/uYBZpQPdFv5yr+8ryLUaXeKkcH7AaLyqRzvCMQ3GtDuO5dB2eaWQR2JIfgGORq
T6FLaZdEsHbkYG/LEQWlm+KJdwxkSbkwHXTcnMH5iOqAWDdVcQ9G1om6adyn0zI3rV8G78q/DHVY
BajR5t3je/rJD/U7IAQm+AkBamnCY8dRRnIr69RmrF9FTmq0mKeba1R/dR2yKmLX2S2LDCbpTWkd
Mf2vcs+byAXvqJCyL433/tAYhb3MQAjgJNdl68fC2MLy/KsoP90gfQiwMcVGqi+Nfyc9PiHGpL0D
3j4CAbOwkcT2S9S6fwYaSDBR9G0BQIAFhQiueDo2zKy4YlBQVWhgE6T2exMIuJ84HKbZ8reKryaH
3IwIPJShWEU+3e8ImNuI4du4IbnXS6RPXyIyqSCvcU7xuIKNWSkONLBv/qZOSA1SQUuXOtX7ksOR
kR+xc9q1jnku8UcCA5eVf+TUDbZ9jnGls+ND7rYgIcBN8ybnVRqxwih8Sr3MHsNYB2crj4n9dY9l
WWFQFNO1q1X0RrG+Gebeegp1mT+VwDVC0XSryNYsIub3tAfDAOtl1QY2QoEgMq+4nZo3hzt0aoPX
fgm2iRPrjPnwkkZh/NqGsialtd+5Fi6xm0OL9Rj1Nh+8+RNDO3ipOs72rmfk7w4IriIvGDfVMEll
jWcGKf50KizWAjJOmwPlMBtekzDzHkDEubNvllQX/AHxB6EWsEl6qMQO0YHlHDSXMGSRjMHC2QIe
ZtDC6QCfeUqOZidXLgs5LD8ZQ9Y+zl+cqhTXxI2fBltmL32XR491Wm/qkaxnxyunLf6Z/AWgQvml
SOh+ZmQyv2jilsD1PQvO/nseE6T1r7K36mfTmuULVGNW7eP0yHPGj23ehrw5wDySm2bKsjWeIUBW
cQetumCEzwSqJ5hztKrTXMMwdYp8htoOI3OYI3WyClusZcTTE0ubb3pWGdG4QSuIfOb/8VxPnf77
rx6t0a6YvHtTiPaENg3WlOeRcZiq7vTfB2G5Bq6H5fMI1jb5X/TfDYjOk3kgqZOIHqx1p/9+4b8P
ynZJYJzID7PaisV74pr9CfbA/3/IS5LqqjKC0xyK/pQtv5uannsIO9Q9c2rcROUYN2yzsMKBu61V
UoOFh4eB6ZrfRXpt3EiMkDfKgUfPnvG+KHo0SFv1rs1SeSN+Wd7QljtNLK7R8n/+9yuR5d7LOpp3
LJKPws1mYjrBYO49khkXHzUp6eI8m6lzVWYy3/DNQLAxmN5kQ4c5wrcgGyRefs5n4EH8yFyhOM7Z
eEfXgE7fLcf+Yk0hR4HIPE680EYwkt5XICisYy34hjamcp8SFXSXsFbdRai5u0TusoJDDIxO2Kge
cv+p6oz2EoiQ6XYML+zy34eG9RrL4vQb0eLZ9Ed9mPuGdcXyAUNMexlQM+yVO/L0TOVVD5iHJ2g7
7cxip26BTYaVY62EFHJjwvpbpcGSHhjhN9IyZT1sWTh9OOjvRszra1UhUdZdGI48bY5G3McHxkA0
jAbxpqYAjJCPdFeiM9G0R2WuL1ah9cVFLL0ZoZeSe1SBTzUp9ZvS67Ft8YHcY4LVRoHJ3My/UzGM
OzIyEsQFsCnlBzQK9CdOdmNTdu/bel4V0dA/wx9hsjiHZ80I8M4fBPieJielxjXGbVon9raonejR
k130mKTFtkDPff3vM8a61gU7ayaLPa5/975vXPe+9lL3XslwDWG8S1tibbxg103sRiyKhk0GEWDn
SNw27Dh27EydtVQ5gTWNtp9o+eTZM8Kv3ETCooMmWksbsnAWsFVxGEyv03yIfmZqtNST34FrdAvk
sTo70SVmGcfxiqLG8RirNZ3n3xXO8M0kF3Son6QbQ+h9r4wLV6/xOln4S+FM9vdF4ZYw/tttl/bL
S9W9JpTSjwkA6XsmzD6XMVuLrBpuTBnohBahqq+R17V+WT1ECqKVAcTjm0L6BYWp4zSC5DUkPG3L
gC6MY5ykDnupWZbvZqB22VDsZ1+Ob0GE0BtJMHoZ6vpj7Imd62GvUCyrvkfrI9ED0+woCP7vQ15P
e21DvfMtvlk9iecpK15dk088L3rvbaJQeVnX9FDtllndu61Y9bqlNqGR1qgbktT4ATzcb8b4bcZ+
fAj9xxAVyUqi66c+z4lesijvneKqozE6QseyjgrVwVFbl2gqcBZwB93pmH2zQYYCiOYF/EMrnTaU
/nvFTQEGiqTPOIRkWKmB3LcgNx6E6z4WLpMn20Y3YtXXDCEBf9zfVxr5iWd7PIEdqYYACrEAjofB
/2GA1y0q3P4hc6o1cG+1Fy6p3WFI31WYndp3sngP6zLfCQm3qqb7jcWOwj5a9bHzp3Q9HpNeRdc5
mIi3y4aHmUyuMXbEtva7d9sZCeFw7CdDTTeW4l/MHqNTIJAUFnrPok3fqaLxgDnREWTL95G38DBD
C6hsRgFF6ky8wXPtsgIfUZ1yqI/iP3bKskLvuu1EzMZ6CASu8Ib8BhYG23iqzAejH42HYSKLYHC+
6oCZSkswJvmDkYcOMSK2yUvuoIXJS6PwopbefWFCKfGDDl/zaLogC0Oqjsapdpb61srs1gX7pCrN
Lko4q1B6Fp7L/0LVoUwUHQVh5OGtrcL+4kjdPCzgln2jmH5oGzwNU4wYKuYq6bJwMxURjguffJtG
V4fCry/YjpBsWuk+jST5V2xC/DsKScYbMs4hW/KzDfjtMiseznNVbntCiTdBScCeqVGTRX5zLpgg
311VMuf3E/XTCnegv9VNrO7TblvGCw2wXMRc4z/Ig+7K82ueRiQdAxBiKkUW+HakP3JjLnZEnG2s
ucq2tcth2meUFGMP2EJN26mL/gqC5XGmU8n+GsVAXPclwye+cUnUOrBJSt3mISEAdR+n0aNNjqqj
rJ3n8t5JPyYAy+u8b3+nCnmoUMOSy8z+kpkrWJp8QKompo1V6WGX2tZ+klDBaygexWisWjKAVwVu
3pnLN66ygJhC0t2GitV5COYXk3J6CDckPOEORT/FUiiZd0jIiPk5elCvKH6J/yjTF+ZcmANc9e2a
j4ZTffcjp5RTmKeJgLahVo+Z7L+8wToRSPVnefAH45oOSPrNjg3KtikE6dQUVch4vAZDTnpK/OiP
l/bMdi9bA0bfp8gGbFMG+yisiy0uA6btzHXQT3h7Is+jcWTqBtdwYovQ0FKYMtw4/wk/sA1RlSMT
0PTiKBD2BcDTFat0oCZszcs4ec9q9dnNAoY53xG+qP1suSdy+TbpkBtrp5nes6HZyfS9KyawcGH/
IpxFiIxK3ElY7JnWi6/tXdGVt6yuv3FkvVeLxr3tIJMvNk0fbMaxydx/SE5QouyccNa73IvYSykd
H+jNr6FX7KoKl2pViDNQtmRTG913h2CDUawPIlFvrJBDqlL6N4V4frIZnihUq7sRpjdmlzLqiNYe
rtDspjvdjI9JJI8hFC/QVc2PU433bV4+h3Uy7RBzwer96qu3wvHXBdl+JiB4r//WjbdB37Uoy43u
LRvLnQhNkJVNjjbQ9wm1YXSp6HuM0LTBVvbvSpGpWBnwd+oxRnQ2nv1IY+joIbBbiXhOXKQu0t1h
jEKeJ1XLEjHetkYAE4V1ghY+O7sCaUQD5dgb2WllpMDWAFQdVd1bDtatdl67BZIqUnTDh7B5qtHj
sq6J7ofpX0s+y33VPRP1t5G98ywnxPLav7apHu98d3ydfFxpNpcwtx2KTMdjaOwRqWJXfcWprQFk
RD4DHUuvzGjKKXw+iV/iWSp/LPJRY2CfqySDTsiAhOujt06h3+PCgsqQByfYhX8AHt1LVFnTGq3g
IavbYhc42Tts+Xhjz+WnLxAqaGnd2Tnq68iAAO479OKN7jfuTEWcDjOVuyW/OamPXOKE0qYI3Kzc
DNBOnWHNvaQpwXiJJhOJKBQwD+bwMtmfmYphsFbVi5NPpz4y35VF7E0TEtdQuBsCoX6iJ68I9a6e
EOUXDeBwFE5br/etFQpsmEWWmSOfFgSyNeG2fzKN3D2zzV3UFjSlrPY4RIqFkUTeCsfkGjRCd5rM
l6DBOjwTgkKo3oC/m2cPug3TRy3Z/jYEFAsP8QatbBITos3Cs372PWa2QS4/eZCWHf29YVrPXVbd
FwzKUtKJ71DJ5lsGkFFaAzHDOldHTbD2QAaDmyB5LPDTi4iqE7l9r4xrHmxXLWImTSNjUs/RfCKw
05+BgYcz6JG2sTuAU/UQe2xx6S1RSmLwa6NTDeDjoowoWlGINqCJ7ZEWCudWjaUbvRO2L4gHicNl
mpxoNsPO+BonQ/EUo20nJ5vcs8K11+4Ad9YbQUxpQj+VqR9A0FBl9PwxYat3I9H30pw8KK/+oXEJ
YTB87Enw3w0aEevJwKy0q/jmqu4tzsNPz5qeZgeKeBDVG16lLUAZF9kOMxlTleew31rIxyFpF8/o
Zd7MipGmqUbqnujYRBXJTcX4jvk/I9jDc4kCM15IAiq3bp8wN4nphSMjYsrVuOvZn+QiYoLP6ZoX
SU+2djtSEQqsHLM3HwI5fUo5PzPiAwMZJWsbPyXbFcKwVbZBH/IoDed92SPydt+ZKVMJ58fV+qEr
8EvVzQTK2N1bKIqwsiDjVUij5pg4+pIwvlusxgP4oGMjNqKDQ1On+dkabAvTG0uPXL/LPMYo3CAp
nlpM9WEFdIjlTuj7PktqursSAU7kg2Xpi0ulqyfbY8HnN/20b7P405dESGB5uHuCEZUeI8ZR632W
RbzXRoaZkNBOoRXWuORGfoaGuZKNVygP9mUamt+jgODlBNN+rNCddAYQHCKR+rJKr43KDzbu2GpK
BmToJriiZkHJbwzQqYx7secKMb5FwB/xI05Hr+Z1iG2/IXz2I0jIsFQ5Rzu6bosnETWytBEMWuId
RTYVYAoGqratC88Tfka/aXeAuLdO13Op4VjBUYle3czY9MKon3Q5b2Oz3gsAG5VvXWpqvTstgmd3
miBYzN4Z/Xe0mk0EVv7EKowM6SYhizqyIwLsKqfajkwAHAWvIkqe3AwO/ZT8FENx4+whrlkT1z1J
f9pb+kG2aFNK6v+ueEQqc1MJrWOLSLSFU+5NNtL3IhF7JzEvZq5vYTm/4FMJNnAYGCxnuAVDHJ4a
etLdII0tCn6xqVObpWA398w42nFr0NSzmfeJOy7DW542+DpB7fC9gLPQoj6OguIozPYqLHGWm5bC
uxSQicykhjbJ32NK0pfZpxJtKoqWbJ4OXgeJOSta56AANZMomKHEY3e28F/dZlizceqaycB66g+7
uWv30wjGQgzlQ+eCLib4ExvP4KLPA7UpLD7891/SydBsRi3ZwU521PVMhBums808On9T4JZbphTm
qaAL9VpCn0vQomPT3AYHWYvlxPu03wWkUyDe6F79sEEeambZ1jcC7611eW4Tvo1LKxPvbSBKsnXe
Ai8Gs6iqQwi7lm2f67z1jNK3/mCnu3ouCYJBx8m2tLaulUtYlRFWHWKAD3Ma2b6WUMKQdy4dOJ8O
Wrs8erHclbXgX8yGOeYp+RdQ098c3/NeiI9HbDzEWfwqY0eekniEOVHgRIn7N0fEilAiWRODgRAZ
u2B8Z3QgtsMal3KfFyboJjhSnm5/hzZEf7OIuvPEo5tk+G/Ye6f+T5KbH0OPefxsalY4DXmtkfiz
YooiC3Bxzzh0HfDWQUlBxkxiwYoFlzhtZ0oLNkzf0mZ3B9WZAfvMCAsqadUhvorMlFzdUifILFkd
dT0Ol4y/aRyzJ6aNC6kPxafjVMEdTVuKpBwky9QdbSRZgB0JiKDOOEboC6E5gqlCx1VzpBdyXS49
TjUVp5oIn5W2DFA2WpobRrDf1UTmTgCQMBLvQ+h/GFITOOOph4nGc71s/VHGqcPUueM2b1l8a5RY
QXfjfWkAtJ0oGlkpzvWEEDk70mWcIV5iZjTZy4LDZIVd6E3fka6pFvPQnCKzHYx/NoiAWzdLYDPu
zFnUvnRkKPiFu66c9GYlZJPgotu5qs9WQx2dIoekslxFmhF3QCfFPwLoVXedZtUpBnRyp3NwgJhL
XlNpXomy9rE6EbViG/Ox84J/vYGCc55YFCQq4qGZwfF2vZC3CFPgUE+066ijN8z4nqpiuEqR7hxD
w9oyaVk8ZivVPkjyk3J47Mo8odU01UeZOgtqeAbQCBG3bWlUXGBEYKI0gChrOqU1JaODbK6b/N9q
Yhs79mvmdCtQ7v6rIOczicGh0ZytiZB5c9gHIl7ph53jyRv7hvXcD5uYHRUOe0YBUe49z5XdbdPW
RzdqeO9llmFeCASHbmFuSHecF/0mbAPiFmFsk2ARO/0+T416TZB4t5fjGWjmx6QwTOFHTBkR7OZU
nXPS8lAWJtbaVNlHlsPR84f2ye6KeOPlfncMErWe3faXtGvwsoQu1faul+e+z87/Y+88disHtiz7
K42as0BGkAxyUJPrna68ywkhSx/09ut7Md8Dql41UI2edw4SklIpXUNGnDhn77U5qd6R0GkRZ0eh
3dj12gjoKkLMoL3gtmITYtoDjjVyMMAKeUCAQzHtV8uuQMKOyMSdo6JDGXPlewUW9dEgfrjtFnwU
Ht05PZW5A09DECybDLfDnIf7KdckdIl+i0cEa31Bfz4nK4wyD/VAdFdqmnBMC/x1FdgbqesbbPqf
kzk/RK590pbbHuIZXGRM9eNlDocTfAq7oJnP0EiO9BGJCUqnfu0AAO7htPKz+IEykN8zoS12bszr
gPB6y6kwa8cEOJdo/qPMRwkNsI/OE1CCBGZYW5AR6WcP6HyXMYl8rEWsiavA5YdRx9nJMXkdW0Yo
AHk+6AwkS1KNndxEihoKdcSmHcGi6xgKho5xweRhskPYenELhIjVOF3GZeoZ9P5vbMiz1P1xwnN1
cLfAewFmVJnaduH8bfinIufOJ07jTITruJoGLkmAD30G+mk0jQiiVOCch7Z6cDJrZISKBHhqFBJb
clh9pdgltAt/uSR/TD7Hy0Cz0Y5xwjnarLk3nHAwz0FHOKSHLMiIGWH0VXMIXILXegdI2kQPgaY/
bVhyl6uJrF1EXHIMDZIuWD4ike6AMgTsGXjx4gglellYUDoBHjjY5LMOFR15IlEzQeovjvgIKdZs
dgNkU4g5m5fCpPvr6u7ZoWjE/8AkLTIXGxZ3dOI5v/z0iArQ2hmjC1PEo6+CS0us6EfsxzZb8Bsx
IyoWz2E5nYyO+CrK8ODqoT9QI1FOOe7V6Wwm4gFiwYr+gx1mnyJFCZMxbezcaEJdwJbjWLtlsrFu
mWJttcVNngw8BcvLwSrGRnfklX2pUbohlfc+ugq4MynlHGXw5D5AKAOzpD/8zP6m5HuOsvKpy/MI
exRURgkR2YHbjivOOMbmkG7bhqMEyOstQikMAiyEkObbS1RYxD7i9VqnkAP9GW3JUH1YiYd1TAH1
EpaDpHT5VAfT+zRhJA+yxTTABDM2g2RD9hrilQv7+q7omAVmsRVs3FE/uLc28eJC7FziSiJMKwcK
k5zQ0U2EiPyaRfO3xQmQCfD8Achvbe+mUrmsoUwoUKFszAEnOungKedaprW1QafB8Qk9JcmqqmLC
POiOBIqjegjxYKrcgDAyR5/cxKwuwEG5Jw1aoLiv12hKabiyVyAUwoDuou4L0BGsIxNnoh+Q5ebZ
8ab0ueUKK6JtFR9yer1E/RIrzbgeURAra4komeakuYbt+djlSIQKgee6gBK/BbJ+UDh73d4jfsl1
xMYJW1xX2I9I7VK0h34Gx/jSNrDAAR3hfmksjS7bX+BGR78nscYokp7ZLHIeqxIIwrh2OgTIeHJI
+7lWy9xRqxKRrEejqmipf2yJ7j+x/jRR1NwKrfco7T78Qdk7lJag+zX6OwgW8EgrUp49smLMKf+J
tPk4Kcp1PDAvYRK1a+mMBmlnMdVujae1gX10Q76Hg7gIr5htHHPSzWYMRBUjsAqvFyltUPrd+cMX
2LhUg7w4743bzClPrc1CW3ts3lMySszWM7HxBUpAw+TWmNzxTzHGL42N8QeFdSMd3oCe7ly3CIyy
EMCdLx9FV5H8nLxATIT2qWLMDK49Eo3jcegf1QOIfdFx4AHHjqmjmT8tH2WNVONRyMZe+wiREKJn
D4l0dp4q0SSnuHurAD+zIhmC1CDUWEmxAvVcbpSA4KzT4idT9nAw+k9WSXFFwsydTzR8Xq1zkxck
+rDQv3ZsHk04NECLHAQqBjOQPiH/uY+9rR4YxSMQeGAzfAUvRtykZ/2ko98eXXQYA/UjB/Z6R6jK
jSJ8B9u0d0loGm/ThBujSuub0XJIGtIFrRq3eyZnYhlE2SF4Q/EzWBMJxs0e81Ax0jwui8Y/Vwzr
QF9zxDA4OybVNwO9LTlu/sai0RVDWtyP9ELsgMF4glwBoBKn3xDWCHAMHiCrgxEY8Btq/495EYcy
q97GCMitZ7cIaP2GI476dO16WBfHAaIsebS/0jOBEXOlIncz9yHSUrKQXHImEXAN1eKCowwRkuAc
TI4w1gOLQ4Q7Ytuu9GYO5W6UXMKOboelZ8zDNquN6YR4TphOgWdEgDzSTZrD5FEB1YYSxIKbMOyh
GlsK6RgJVek4014Q1pCAyxAdjtGWe8P36FqGwJdITvF/6DwNNK+puQ9TC+4aEPQd2Ng75pk27nQS
3oSNANzgxM18ujmG451lUun7ZKzXJpbiALEqW2D2rWJ9SbI53vawy7AWiK1tL729EJcm+5npKjB4
LhokOyf4qez1IbHLUyodf+dKDrJecHIqNprGT8ZNuMQNlq14cUofRFY10nqDZbOJyJfklrfX9mgV
6wSL/77v8MuS8DSQ/+0eckui2ltu1rHXLgtGfFBdn297IrtohR4wgj1bI300I2qudejO8CeTTSHM
B89iBSiN5o6Axnf1GtV9s0WodoLH8MWtuIgUCroRJTc5LWv070Txzau8STFSB28tLflzDORyjdju
Vyj/NI7NtWrjcQfF4AosjSGVQpZGwh3senOrrBr0k1M8l5A6Tt2SOTfETK5HNBxzYz04zZeXBdmx
tNmGMouWaSyMYBcmt74yDaTcZbNCz8L7zUz6Pk+pmTxrvBR6UdgCkUG6LB5cO3V49YCeBOXAmc4n
ftDsCWbeuKV66zK8x1GAhIUyIexPReixNXIylxE1umcRUlinH0BYZ5wocGyXll3WGSjwMYWt3WD6
Tirz3Uo7dBae+PXoJq7yTkVrPegnuK+0mJdr1y4F7KlIx/t4CCrKBoP1XTR3TVK0R8iGNNktccjs
8D1nET6HQXOnnK7izoh8TuTRtB7mjCnZHP4Ebp7uBuF4JyN81j3OlT4pf1GYyDdhKywCJKAogSJK
40aVjbnPGmbSVjU+xSnCQ9oo+NgIpgUKM9+UNn3GhATwwg2uZSi4xIauu4Dbd1a0nCmrx7uqts1z
BVkzsc6tiLt7aREOozBxmjgUb6a2Y3sBOE1eYN2dyjHZ+KVeVZPbXCKPriUe5Tc5v839KD+qYAN4
RILrFAFuItZ7MEIkBjQPfibC29xz9QZPJqePRp1aTZ9uiKbkQJnAswE8Kqt3FQvuaCeeCd+l2T44
PE0rh5jE6wIpZwQzq5yRg5NfT5vUxV0lCbwBLntAS8N7Q1AZmcJIVfE6SOO71khqWjvpSTqQsFps
kxT4qJRbaEPpnTKZqKSZJIU3ia9lee+YOruR2fiT9dO8o8nG+KA/DCNvCR3BU+yTbyeGg6jGi2WO
5VHFd4Y7ftO06B9ZgLNtF1jJ1p64CKZl2qS90b+28nVopDoPdvnNiT/c2KI5GsWQbPGBqrvRtVCn
NBF1pRbdjS6Y8OcMT0gSnPMrS92wMiukGqXjnvGaNHhjyh0X+hOTU/Oj7spH7mrejpicSzx+oOQq
TIr4EuRIs6omv+xkWCQMcoP7RNHtmrbNOdipGNY/M6VSiW8X+FnkQmvNhHeSCi2O087DjVdW9jqU
gzi3xQVMt7xUpNZpVeiTJEGgmTzQ6wDz8V5RPXsLuKZLjj0EeJfkDHtqv4IBhXIyRh8CAVvPIVQq
eQ+ajsZ77T31xZMD6igADLVqG3yhUzhv47AjIa5/R/X+JciUXSWLeMeWiz92OXuP8jUNqcMFl7Y9
vPkxrE+Zel9WkxNkhGqp0nQcprqEgmzftqDuc5degD+EDAM6Nl/2yLN2rmlDEESdsrIGfGWTd9Ez
+tOD3Qw/XShPDbs6Pm4i6CYLXy15PBgn6bV5UdesB8bG1XBXWTiCDct5gPp7oVx4/UXt9EKILqoK
1ji7Qslsk25BGlRDbk7n2ndR6j/nZYUXzp6femEeKksdEteFgUUTW/vR99gq2FHwfeKA6QxvBUAg
TCdB9KfV1f7/x6xPx+//+DfLI3f8f2CQ/tTdv/JH+fZ/8kdd79+hi6K5ci1LCnwcoEkxFLb/8W+G
Z/27tDzbMX3xFz+q+Kd/RqwbJhnrAlwpfywLfqllSvs/CaSW9+8QTRXqXal8F26C+n8jkMIXLbIp
LPTy5Fxpe7a/BLY7jmNhSBHmv/JHvUgERo92DrKbaS2WckDBYflqtC49Ul294jbFyGrE2Z5DhMLk
ywGU5NFtXWK+qJgRuok97lJ2gpIjXdZ8GSHoFV13D6YhT2h87zr1Jer8czRRUobdIwvTL8TTXdzh
9+JQHxbibWbAvcIT2a6tzvXZTxDAohyH3kKVqP2XnpHAKlEuu8oL4+R62+MnRTi9s/w3pyHJSPvk
Qm/+y/t494/X4H/pLr9D9ts2//FvYsmX/68vjQv7VfJO+FjyTUtJ+a8vjfatcDSMeESgnHGoGHcG
iZVMuM69bI6JF9pEFpX22cGbM48Is4kdLuL2J9TML8KACC28GIxChps+7cDKD5xps+6LPVKdiAEJ
G8wRrfCAuZcWoHfYZELUtLi18X95Ipb4P54I14nHOr7ULI7t/rf3GLdTXEQ0qzHDww+wSvdOlyLf
1PF0zzZK1ZkjnZNpEp4apsEM1VPMmVsTw87//Ir6wv/vD0U50rJd7gThcr1ZnvWvrymBIwXRHPRl
Uz8/5Q+u6YClHuQWA+dTxMJ9iGy7o18FdqMMTEGHEFMvYxBCuF3/6joeWylZTnkQyss4kAAA0ygi
1hqdx5rJ56vKWmfvWU+dnckHXDlDr8hSrMS2hR9njM6N0vWnP0b5oakAvEfar18SgeTary96Mm+B
YiLmrb1yPaVeipkVFyhm0WPAu0x9wFsd5+XRKUj5zUJ9T8E2xLAWOFRsR5m/ELty0nYdvC0rdfyx
aMfNwDFo9Ycl6UvI/jXHgQyk7bOfkatY1h5RXA3RNc3izUizTRUFSOjTyL+Eipui7kFVtse54pAT
cJWuOWnUC39BkGSGOib3xDN+T0YISDLXvuEE1x5UZ+bSDSDRDZHmjAkraEm8Aixz0ziPOHSGJ30b
BUZ2zrPuYyxVfEH/gBcw1Pa6mt9rfM0H6bhbOFM05H2O8SWzjCru1vvQteL7huT3DnfqzqvH22AE
fECit78lSXLZw8idHMz0yUHTuvEoh/fab4ozFyemCiRBJhq83O4+6hwNbGGS1TVJ59ul/0d5AFyy
5J2Y3Ly5GG2GG3wAr9CW403pu0CVQDhutbl0PUdCUVV6LGzSPRifeGgLwNFVk3f2pvBYGaH1UQ+c
t6UzBBBS0n7rdTYmIhGDXKBXa1TBvE/LatzpMj23HS3lJHzCe0yOq5nsh4bBbtOXL0a8ZBdolICh
43KiqNtvA7f3VnWPLHDgSZTrrJNFVteWS5qqJi4N3TASI274aU2cDoOq0r6NmBvsokVUoUxaSZgc
o7s5pFtv2teyQ6/BfrBXFX4dY24ep8F98vKAJk3TvMZe88CRkrlMEJJUAPyHAwJeGFtYsAlN/zh8
tVPwGWlU/2ICSeUN8Gma3n1ocpXsihIIlvQJRuMgDXshuGR0bJkBmYKeXprrndCjTVvA+uXu+RMl
POH+EtSgSYxVXMekv2Lk2AA1H/akF+/Gv+rSvyn1mqC25YapAe3t6ESQ7RXcyjyHYISUmyg+WKoj
7jtmpJwhO0iuc43GgfHJW6uG8ACjYD+nCC/lHJSnqCBZxBH2TdwnRD7F8sOD8Xgtv4vWNzeyI3RX
OsZ3HyGPmQEtVL59S537hhD4HA24VBpi5LYMXYHTLzxE3cg3z8qeaD9BqhdJuZpK/xMTz3ls5Klw
IpwSEfYrh9gu0KSAgucueZI6eZMJFSDz9Pt6yXrzbZ5Qbtrw3WLvxw8ol4n6BXs867umcs59T9oR
iqcnJGhoBkjuqY3OuRcm19tkJfsmGdY4McghbKfLhJSTYp0mVw9NP/XVbzIgpiI9Nk/oSw+AkHe5
JhJniqGFNOpZjgA60TTRz+GnrmK8pWh7PazA+twGDu7A2IBdNM41jonlVkW0cczFE6LJe3uWN3Ci
xMorUfmKxeIxTm8oNeYVNXG3jaXeLM1dkSYGIun8o2nUFslNs+3m7lVI7ysjhPG5i3R6QjT4WmHm
UYAWy9r6CFJA0OhTo3VQ/2TC8ZfV59M0mdfPgGONtMPMICy4GNANxizjfNuB6zEINaUCL/fQpaCQ
cn1zKeagHof8JAnagzppXeJy8LcDZ4ZdmfdE+03TAVQZgOW2vGhzeFWJajalawQo9L47gWPdhU99
p0llcSMac0TCIEozmW4Ek1SnDrP1OuEEkwhcupnhAVga841Dft8mas/9oI1TZro0q9L2PCdqufoT
IiaZA3xgOj/WBjpB2guHAGbc1izZ1pPmMU+89M1IsLp591Pe+1/oKdJ1Z9DRjmbDXg1Js/dCL9iW
89qjOMBQX9yGkYc+qEIJKPxbPX45pfnppYtQ3PSJana3OECv4STPs3OPbOk2IkNtNxj+vCei8GXO
fJ5SM/1BTRvQSuRGQNSNKpH8edEM0anrw73lFurau+LkFu5L5qTZrhwNTDq+CPeilI94dmkCDgmN
12Z8Jc5j3CLdcvf+FV9fuOuL/MOozJLFKkPHZdCdFZ1id/C8LwzOy/NCfC4a8T7Z6bX39HCWk53d
pVZLzgWqxJKE7CpP9pGfioD2iKP4mahg7X7aNC6dFS/CDJMiyyDmuXywbCN9kMtfXXaNJPOEyA30
RtfFP788tBOedQcVyd//aPZGvVEFDxDrFiorr7z7+73kR4UXr0G+RlwJfsmXFv/+1Z/8+LkmUzhJ
zeGNQhsriAZuULTs2BjZ5EFbDjZvnVa7eXJAUE5IbIJ4ZEwYEWCMRJLS5J4JzbNqoAQMTTMcq1G9
BK51W4UTk8Kob/fAtN9GM34O6sDdjZGbbiFfYo9vgWmwHqRj8l4tgXcB2C4x1H+ESp8KVVgbidVu
pfPhAaXTJkqR+xp2/SC6Apao/V0G9SsCmWDtS019QSJJgwWqttp1qevTDGYRXxSet2gW7JRobzuP
LNpRE2oTOxhGvepuyZAFCaIUOOD2cZb9bdT5BrzA5Ac2GF3dRsOT/+lUaq79BBq4ds1P9lKw+d5v
r+qCYfYLV1OyLRagI+IczDcZQzjW0F+TkqCvibdybFmspJlkQFa6NUTaQ+jGrGY12Rxh/QeLTcw5
YPz0+ya/i1T9G46LPz9vvmEp7XGxDeSl7aHuMuuuMcLKeujuxeDdI0CqN1NtmBebiXmtY9LbGQjv
9cyTFHnDdZeVl1Sk3UPvZWQdwb4o6+bXabDoqU8y5ggmwsyAJw6tfkW/blRffa/YADPDvmHo9In7
CMjElP0wZAaugVF8VZphsKafj2LbSeEBJcgnlVnf4STI6ZThmgVGiKD2YYjKTz8C1ZqQQLS4hr8Z
euqrGEpCD9vkZmSanQ1uvHOz4jsxs/IqFztlH/JfVJxTGngE/IT0poWkxk0RC5eZunXr0t9nI8CY
1hJEB7X3rRghutUYKblA561RJ6ywiYdefzMVtMPn8pb0eVz2pvQWvGy+7he0vQjQZdaEmrRWjGIw
9tXNIKdmX7vZZ5N0uzhz7nqSMgHdEX/Mj68h80awpUJFweT0pPN05kdUSOYQiCwl1LjAoXs1YD8n
NBKqcGv+GEG2Y8FFRu2W+lqEw6mGcX3juSh3jVK/zoLRDOlvN8a44AD94LGZww0lzt6xdbALSkGT
SBTIocPCRtYeIsNbhPCJmwMNS4FbO4hCkiUovszt6hCS/U5CZpVuUH5eEvxie9stYDRO7lE50YXX
OXuooSCliDMRq+anzq3y23RkSAyDwds1HqgcwqjfsrATJ5xTAn5weqkhyayNKbrMgxEvsUSgeBPm
U0H6MMXuPprg0vp5daeq5BBAv2YwjSR3VlKffAwXlm+Hu7bobyk7bz3Vxg81Od5X4YdXrEc7Junk
cMu035mG/oF81V7HBSoO04YDTu99wtE589BfSmj4W0HmJ+o6zZyvWFn2QP+/HZ6L0VMw3QGqVRbT
aE108TrrjrhTxN2sgxfaDZA/FO0pMzXOpeXIDdJouLcFqY4F+sc1adgWenQQvUbS0jIKvZjeVjWz
PcAft70zzkxUIa0iQ1ZiQ3+Gdg4vshTNvaKwJ9CD9lzcXXx2N1ZhpLqTD/e7cIn81HupMOxETbkv
/mqGlziCZgR6rL34rYx85mzudJh0dj/gSQpjn+i4llc1aoavhJKAAp3DHtYKzqkbx4W5G0DLtLvo
FM5tSiKJvDOa9k8Wbku0+FKoaWd3kpUvuXqKOU6BplKCnIxzfg6d7Q3byYY1jIwNdWs24zI1SwDU
yJ+mN/40SX4Wc3Zl2IgsIadYEwW0B6Dav4G856LEipED0jK4wXbVaFLP5oAqm/hILOK4IibrZVza
EtQxyM6cD7Jvb9OSDaXvJliQxY/VPGYBkGLUSkLEW8tLFmPw0ayY6rXK+vA5cbNQV1in52nlGAM4
CmPad7J8ibWxdoB34KJZxSbYRInxEMBH+4LOPLz1uL1Ibvcc8UqLCa7X8p4JVnybuZYILWCOFrib
mDIMGEWHSp+cVYaN3gRHsX+PRTev0L+Zu6pKANqo+wj2ot+4H7oJb6HAPMo0vXFF9uSAHAgcn9Au
NsKoOnaZeHCMhimu9Z6ldBQHH2qol8IqEcdmlI+tw5SkM0t0mRD84oTkCx1yOAUWpwz9RE8r2Rh+
vjdy+8mwYJdN1gJNR0/LoV3GiJDipMO0mD0xYLwX0twFGKrhzXLSL1C2Zu41DEpUpvFH4FSPhEHE
K7OpbsOabxhdjEQ8jY2kKkWHQhJlSiOaQADP3TdO9kXUOxtevzWNHzN1IFImWESD2IY3gAd6LCUJ
nKjeCUDI5zvbwqhOoO7YdHeG5yfHhEldHrcXM5qOiWtgKiNSd1NRSjJ5PsxIaOh4J4zHW9V9dLZz
BGi/K4HL7dGQsyUjxkfc0R1Q0EJsR5ESqEtVFQLGoXED88ELgQRXqWQdhAckw1hvq6zHQUo+GOhk
QM5W8SdwS1CygKS8gcSRFuaH5ZmwhTx0HvOMHbe4TcBlpcOwTRto/jMK7zZL7h0uOtPHwxR8pS1E
lcBXVK32jFKWMTA4BeSGqUPiz4gUiqHxuoxrFkAJXcSEPwFVDuamPsqWGzEzDBCkcNZalK9dcBlG
eutNXII+J4kbPPau7NxdllYc63G6EcI6dDWFo12u3TLZmzkJcL0Dq19aJKkwqLT9siGWcJnChM1W
YJBkToG5Jw33dTd+DXP1FlC5qbYiIJPOBSh3u0LncQTA8TEUaNCHKIi30oZE2E8Utv630Q9HJKmk
mHX1vCHVXKw7b9pH9EN5PTwaKz4KlcJ9i6ISvoUSz/giDr5Z/Jp99dqnEyrtXL2Yyvqdk/G1gMwf
cibbRb3x5S0C+dG6dBkGBCKDCG9Pu3Xi0iOoin6fz94rSdn3lRXaG1OZfzRko6rUPuUvWu3KBdyu
gWpM9fQgHPAJ8A/24ZRelTX+6d3sJyCelShl8Tz22FE8865VS0CI/YXAHyL9jMIHpz0eJe3uart4
dKvvgcMFmOOF6MIQd5BuCn0HymM1P9p5HRB0AArH8m4T/7BA7B+qAbowqcxIoCCkQ9ByjG7a6DA7
hUiQwgLNO0wR8D1tQxrcMZmc90k1ck9IayBFsukbXXO0R9DlBFmCBidHrG9gN4IPUqTkKxZGSjIO
FxRGtM3kWb9xDSylAhuNIyd5rMJUPQfMaarIRSXFdfZsNa9uB0yvJu9z73hF82zzu9k1p4c89epn
01anVNXW3RwxMSqLMjpl0n/P68K/Sfw0AiZbgFKYW+f091OL8MdN56Au/PtpA2poF5vFMR4VsMDc
m58rBUBeNji4ImZLSsjho0AoK6acdCjRbSF7eWu7dnymMuVFwnDDxhXbGIxV/m6x0HmFn74GpVWe
kwkMJvrI/H1EiGIoh5VtEiWNDaafgeur5y6Oz3Uk6Cn48ZtCP3FtEzrcXVa8p6YVYDgx8l0/SP1e
pi5W1ch9GAu1Z2rfnge9kAuX36qWqamMC+OUxsb86luf4Vzqdw2HaoUtQKy9DjD94HjDO1ETj6J1
zYfZSPUVhRN2Gtvqnuy8OSW5T8BN37eXuHe8pwFgW45v/hK1MS5NYTaHWcQP1ug8Gl5H2THZb0Ec
nizZe4+Da4ZnMCE4TNjanXq8xjDGHivsTyjZyIS2kFKAWO9CSFY2a0tF80YX6XJe1IcWkj1SfJG+
D2bz3E+Wf8/iThEsvM84ZTf6+61Bk0DtxJTkYyE/RUY0ItLVx0oWDdG3KTiyEuWn1tt67iZoMghw
BzUkx6oyVjmEkxdm6e4ZQ+zMVhjE7ww7EfUT4AwrPIkPWc2xvVJMMqnDHU69MMMgt9ZWZp3nOYbv
1DjVJiq/BiaAazh5xXr2i5cunjruDfVhu1gt+DVPbkegMlfIDTnF/TYZU0x+TXJpDETAsbumq0yT
BoXhGpf8sJokYGxyrU5xHz56fQfnIq1+rWDaFkjjNnMiZh5f/ig8c9xrTVpgHf7qGbKVhdHXCVV5
S4yKOep7OykASxBogeg1ZJSfa3lJKCVoEcJVDTwiwLGNlyCtI/gdafdE9xcxkNl3j1bo76kji3PW
NNdJD58G06Ztg/tOAQpoZ5d+rUtYancChHWbwjXDQOkdDBvKiOX3f/oExZJK+vgGmhq5XUrvrIk4
3jYjOM5t7KMfGT9ht/ZjC49CjlhRawlRgaSalCQwtDcm5BxmsJOt5HbqENuG0L0OEAlfx6iK93aS
bNLMNJ+taTr28MFs1P+beobSYS2KuFxZ3THKaJlKS2EYRgzX1O5LGBdXQzJOdbkLt7kob7sQvy6N
z2CfTfEf6uB3lF3DU5/3tyI3/0Q1oaJd7FAZ1+DafBZQ4nrwu+TRqW3JhZr9x2ypmsISZEBoxTs6
RwNACnM4FpjNqEGD21Bz3tIjo4QwxD5M6IixISC0AG/T45YW/sHLyPdZqcJtTzOdOKdW+dGp0/nk
LH5t26d7XlJqxgM7DI5qJtcGLEroPVl4bEoaojTKOaw4b3jdp01bG2zUYXojdZDswREuwHponicz
8ZOd7XdPhvrt7LOOXR+/FL+mSNv5lNGfDjvtoI9YmOm5YRWn1nGibJG3RvvBam/FIHnpcYoUJFmd
EBv7YLniEUhXnNHXSQk9qYKTOTfTlg4w8yKYojTGqiOVkDgxf8OJtPzVapZZEoyYBDDSkstja+y0
OBXL7/zHpwbzAwJjCHzOXO+AFH5jgEDdu8N0q9r+0g55vgrrZFz3kS4Yi3C7HDyq9XGKdrVZlFfK
xI4R0X2uk+98+MB2rPDMAi7s6uZagMHDBoLinHzOVfKdao4YXqaraxDUPHdo9tTQGDez2UEU7LwE
+fCIvwkupMUcP5aKXHKHPgK5p8V+6pp3/dhnRY33XsEhGoaNUETP5omx92hun5K2VOtcx97KIcGX
2U676prpFW0hWIIQBlY+drdx8y0s99mhLRmWNGxY2uDi1lvq4GdCm39yDxMcoJ0PLCntFtH8fecR
Zyd0c6LDw+FhgdJhP6KRjWZzVQPQQD9gQynrEEy6I2XrYAwXf8ZgicUZxD7m8eSVhB/o8cL67UV+
09MeBr+U/dhpe6g8kunSsACTbXAuJs3u4PQmXivc9GhqWh8btPeULckuevJuiAnot2MtjkxmUHVG
4ZKFqlCPjxaa42qCpkLXdztEDbfelO+bMHmaSfu6zNOidiAC3IOXhASSGQBJ2z94OULiWFkCWY4q
J87v8RgBxkyehKnP9izE2eH1wzyKJaPegUaY962J4mRskWVEAUYMB4pGEZaY5dIcyTo50LS/gISb
vb21OsPZehVQtA4d7+paxHNwPzJnnC1UXX0LrLJeqmO7cSmbU4P4A+SNdDvtdRwMXOF+QeSNxIqQ
eIfUg7E+5xY0r3aSD6Ao1kwCOKt39q72bMxmufuj+4d4MPJ9XNT1rkEY7ssKoXL9jJJG7MDt+Eqe
BDGyud2fASKkK6SMp4ESqzSy6mmOo3tzoUhgFgIOTrO7VTZ7ahdtKqLhVnNFRpjCey2zZUwP9pmB
7WNqknqRuA9+iudxlNm9zaje+YNQpI8AttUF/Y8Jkm+QZvqVa9/P8zeLuBywplit0SFNV+ldSU/T
SwQdgrNklSV2t3fq4TcLF5NPNGzDuYsWdbpzqmgrAbkztnmPMGsgUcwDOL4IwfND1Bl/gprFvNX0
hpxSB/F6rLKnGrtjYgBOf09IetiIlIGKzcwZHe8OBtJBpfpSx721Zf1qNm6BXURWWLrzOHkOOPki
9mfWEuAGAXuMQZlzzC8q0osblyx6JIILXZv7SY+sZX+/1vZhsUABx2MtbsvZpyD9+6V6+frfj+Im
o/OFbDP1aN38/bpR9Pr0n5+yqTFRpQezCqxcYwIhDu0fH/79xsrC9WIO9rBxmQz+81/+8SEAl7Pr
xfE+LTLeYxCU+akYLLiay0cs1x92k9w6RWjuCzHfRIahD9OMy7rXbX7TZjgkR9LVTRo9O3dJ8Skp
HsqcvBhjaAbalClUL0zjbjCEe10bn+6A60XamDIwwt9DDAbZ5DoPHc6orAzucs+bdnhRGZKG80+Z
d/uqa1NuJXKuwtZzEM1KHkqkYDuo6dEDhOJY7taQHVsShBWuMPzAgrYS1hWsTtLpbkm2j49dZb1l
iBsuIvjfRJ3XcuPKlkS/CBHw5pWeFElRokhJfEG0HLwpuCrg62fhzETMy41zj+lWk0CZ3Jkr9d+a
AyAMPVKaWmD8muFkrYuGIJlHi2XNmZIH8GJJrz1K3IK0PNOvJAaaJnDEB5PADp56BJMsHV16FFs/
U1D6hoULaHAhKL5CyDMT5q+EK0Lrl6RFuDTJFawgdgerRKuTm5np2I7Fv8Czd1z1wtWEwBT4uXxi
R7+YfSzYl6aVN+kedQENnHyLUbQIj9yifY4eprPksUU7cfqBzgzONJzamOpxdlyUzlwriNUNDHv8
E+h6s6nHY8Wx6Wns1Df+ofkIWH4FJY8tjpjXpPEgpxZE+pv6nZTUASMxv+qAL5v4bbDFY/MWtCVm
l2Qigx1yk2pUkO9i8DeJjJcVdR69r9YhAMv/fXZrU/3fs8t/6+5b7NHz4/+/j/r8EP//Ez4Fkdy4
OpLF/Eibbcvz/9+D/d//kNkPafkyLY5qU4AJwhhfCp+661Sv122d79A5wPOOIlybBkiCuE1W+HS7
VQugk/gJ1yRTk4L2AGsf99NE8r086134r4WIdPBAgixgKSOs2Pq0qUOqzj0WL7eSvBUIO2c/A+4+
IlCs7XiCi66NP6StB9hCNsOhQfy14oe2FIBF8AjxS5RI5dzqRyrDLRZVsJDcaxO8e35t3SGMEeIt
TX+Tl8a3aEt9DZLwW8WEi+mSmfkA4U6OPIsyGU89gyYInu1r19sw9sCKMT+oh43WyHthThBxcj7u
UYIDyAwdzbRuUQo0GltyMV00b8YA6VOxapPu1RkuffqF2JeDcIN9RlLRlobNIGPoT3hb9zmL8Sq0
aoJzjzgoxTKF6rrS+5x2tkwujZaokncmNBGvozhXB2XvPOj3C96oq/SVdggZiG2GfqDQLI/vnjVF
UI9x5tjAk3DGMK4l1nCjjhG2BDQouIA+b0eUVmTI/WWnkWaMDKMgawafDsMHg69m7Yis3wjwLTVG
xHsR7an/cxuXCJryFprkgM0cMGkX9qAb2CzQI3U+EdA5GzRBrmhB+UveKCTPmd5Zm/1DWzHt9RR7
IiUPnk6qv0Tu3ViicMi5kmiuqP8aK2wS06Q0WHLVV2pChSqnxGRo03MOM5mOVT47NttlEYMvI3Lh
M4bzR8XHSrIec/FeI6W1SIdUEblwkLRri5CNMaypQOL5tAuYLZlJXAZwhxrLI6vqTydDJrtRSl8s
nTaT++De1/A1rHzpELY0wzvShtjELVpQ61TpsuJB2Fh1fEspDUYkIJubd1m6sWLoE7WdUYEl+w29
XGYWvdmkzrZhJemYqd0DWGTOZaHNl1mV1Salb21RWcmOsHm8zjqM8KBtgCOM1Gf0xi8pSKs3wCjg
jN+nZfw3cTdIjJSlKczute+VTyN3z9AQ3TYJ6bQbiM+vQH7E2way4WKyp09mGfmlpJO5qP3ioMcA
Wx3AcnUXy32OjlEM4a/jg6EdjFcs5W8qHpleodR0LpFIaUwMBvl+STcQkAymN89Di83p3Wk5HRRh
/mqCjNvifgPsNLJBtGLLyudxl2S6msPy3ha9SxN3id8+nIPjmFBNAgThSz4/qzq8eLOermyKXJRS
RdPXjC9Mc1rCzSNxJn9vFPmMRE+YEQXB3ccRYck5s+9NL20zPdWgM2CxxStqyAjzkD6MvC5bmZE/
w+DNtYdphs4DirPGylj7xTW1jXzTJiFPzIjgLyo+N9P65WDwRC0wjCERnzVmuAThJiwF2OWZ5B8n
NjW6MqvVEObGpg0y+Oa4sp0Rx15kKn0BicHZafxeSu/U60RkbGgVLg7bpmMdi7AxuXMTGVlEzst/
lf6Rplr0whl4TWxu7hDlZGYEvA/QGVwwb327jqGVZlOy4tlLsVDxijSi6XGez0CVbDDmqB7wI1cf
F5ozjE9OMEX0rKnPwM49HgEN274inKw6MqTN1LqMCiTopLp5SnPGWBhKiWlRqymwJnWm+LKxLQr9
nw7ZcMzqW0CQYzH5RO0qlJS4EMjaMTGyKR6vI9WEdYM46SRus2MhtDYptTjrFu9Tl4F0UvQfrXLW
khlOnngB9LeRphKGz7RMWNQLjBSJ6uFk7FQaecsRev9GC/9DHcHFDLsPX5K+YnxPg9oEZxsBf+f6
tF8ba+ZnJ98Lv9MG2HGuYxX1g9+2IuGom1izwubJaen0Reqai47FU+YgNMdY8MYmIPQ5kFhXkOHs
mssQPWiCOCEX2RxxM/YlwSYHMxKsFQ9czG7K4HFC/hotw0VZQa6Ymk8bR47ZB18RRbBhQi8eYyID
yxsNqvF8l4BrTLOWTl3ucFUujD2+QcEgxfyIPOAuBudkupDqbUtfOu9JvhS2A3RdN7Vl4oJJluwM
Qnoo6dL9R9uo+WTynlD/hELB6mixryOpQdHK2/0QxNtWTAaqUEF8thYjmj7tBI3V0wnKB9pMBKpH
tviOYZ7BdXnu1mOHRCHSODOGgAKXHfPuFiMeQ4902He+/QcywTjQmVRQzL4YjLM/FyUZjJO39vzv
8xwexlCnkSWmgE0OD8NOLoOprYAr3TreNojSFC1lFb0btovLLNVxTxiMZskYUlAF504xR9AhaNvG
tTbRy3gAN1Y+wWTD3dVYZbcbmtKH05a/FWp4gn2VM9O2JeWqT3GT/Fl1yOi35I3DDxUvTUJ29MET
O5LYWBn8pWs2lDcw99qWEjBil9xrGBExoFbx6whIJaMYCahEyYJb6Tui3eVG+AUmPFiAsWm8q4Z3
PtZT/0hc4thBN19EUfHR69S0Ykh77o0o3PALkTXMw1sjafcDQgvULDoivedrrU+wTbCn9i6Tatnm
wF9qroTIQYRDC/6qKXZOn7yrusI66GsnxKynSZaQ+9MMmOgYLwduvCt9LFc6Acl5qIjfuSPpxQB+
TehNvnTUG1CIjZdKn/Y9JZLYfo5izADlO2wgWr5OreKmarGC4Prl2KhCGnUcZhG99ybtobZH0xnR
L9YmN//hMJO+DllnLk1a71aNH/oLE9pEawzesoTjuaYSOVlZ4zvEzacma5dw8z/MOnmjN1oCSiko
70vfZM+RtmSRuA22n8MKA8oGQ0RsScac6BJduGyhbWmzrfLCZYpKeo+jUhzYt8KIVhzAQvi6xSbv
ne5sCFBrHDK5ONAqYHndR+W+Aef+KrKepgNLW5HCXUk0oQ656hC3K1Mgv1BtyXBksvO7avThyTLD
/ehR+BVKk/vmqAhL4yDKJ0a2VYZd12l3pkWDaNkm+N2gTDNZGjd9xWgOzeVHt3vwbUI9V5JgMT1A
PgIlVG636n4ypzVZJ4HA5sDqGrc71xMHMshQHyOTo2UqzAvNEbQE+niJ+rI7QfkJbNKsUeZzHam3
ZuOkG0ymvGp0aFDVUiqcXvkxUUBDK5djTKh5V26wG8YHL3XhR2dBjTs3OFj1xW9YqvCAc3DeCXFG
tJmPp0ELSOIYwPu8VHiAsLtDI0K+u4SLaPnmmlUKXLCGnRBozxqyM3p45PDZNzsjnl5CmP6xpb0M
vYfLUSLB2VTaZYp4Ub0lIIjJMaEqFS0Yt22BM5oyBW/mYJJjySTUfEP2xiqf4o0fYE82KnOdsYbP
rQs2bQfmnvq5q1LJLdfn+pbyZUj7a9R7d35Fm0QX0oNCgREugHI092IPqNeE8Tm9QbS7JrSJHoxN
FebltunmYrBZjJEo2Zgf110DWLytofQJWJKjyF80CYNBsz9sQOMqDf6CKHt0cUkgG1MFyWDquJ6d
mo0KEfit66OfLHORUDDN6JH8EHFQrKteRwDJj0IrjjWxrmZkJfU7JpBYYjZNlp45HFYbPA8I/t4+
yNXJTMVOjU9U3Im17nKz4Xi6qweSu6n9pzfzl5Q7ww5gJY87HpZNLGoOi1Sh2uGecRd15AWucroi
iMn/NYFk65Diy4jVlysoONNHWIF6/Anf5503HWgiGdtFg05KD7iIoXLUO9fL30ra9c6Y456YMQ5b
I2ZVTUIGOu267jjn0NHeLsp0Xr+blRbKK2zE9YRD0Q7/dQojJBc1QCxt/DYkvfYUEGhcDPTrxXYP
M8xs/yFEL5k5/bljaOxbH53njanehs39m9TnTI564yan2CVBY1vqYHLbhPLYPfC68gdMgE+lNQx8
1vx1qMc/zLTOMjPbjT6ghNa7yArh6aUxHZMxKcNWsH3R+7Sl4ap2m3fu+xDYanbtiWPo0nYP+ejj
WxdMLNJdQ+DcMoMNv1VFRhrfA3D5g3CMeunQnZRUAjpA8uBp0fdlTfIz0DB1hCPepsykIyh7aMl4
iUFwLK0YXc1Ew1MGXVPDjQZCzG7M96cpvLsQb+fqEL33zkIKnLFZ/qbXzDYawfkloLYQfQTPMppq
iwJrxfwNWqU2mW8ypCwYcYj/piPpI2YEDN+QTLMltyrhENZ5/DwYzn7D6Wh16rPSmZxZNVctXycT
sHC94CTngwdnSrbjv8JA0Ot8xj449I543He6z9VgsvIDhrd9Z080JKApiKZ+HYNuR8PYfv6HyeBv
Gu2WqApBNCyueuz9WaP2kolYrBCxSxifYlpl9jxE7iEFtuO2UWyMNmFpm80xgBEqAiaeIWzJUhOI
Y8OvHiRYl2IB67Pinm1fiJ9+9X1Ozg7zFfHHcROZIAg62zh1JdNNT0Svmf3hREimROeLPPwuBWTZ
JEaBliMhVdxRgco+ypqwHBipbaFI05pNthyn4Xeqp4+iU/FatJG/5ZSH0xHpMhLMnUHDr33gmYxg
t+ZQPHzVHrzYshdtWO8LUlAYnAQnnQmHQ+3dfWuY4HO4v4kKzynd0/OSRTX5ATfhtoAcCPptuloE
YuCrcNRCTRp77TftFD5q/YW8KacDjXqf3OXwUAZzkOcsPddHy85urpQc4qsfvyUiakuEJIK+3EyH
77rM12ZP31mvnc3hlVsAX25j2Mjq9nfk15fGAN7URsW5NxoY0Zy8ihgujYz1b2s+CPsmZ5SGhXH8
TpVt0arSX7uARErSEDNP2ZA9ihfcGt5aHCBPUPzE+vluALHdmT05ScDHTRZwoZ2PltpwKUN1jrm4
g21gUhCzG3i0BbCUp69y7n4L2y3+ly60nxtKr1dFrvAKRBjlyvARm9UDHQe/ZD1bL2q5MV0CEGPT
30ODhaKnX5sWwYNn/5QaKLZqhvzXQ24/I7+svLT5DvTxI4sznhE3vM7Pid0zOed2s5KUAWDzoDY2
JutZG9YzcWMsKC1vTZ8MGzotsF5JAHJQltf8wTPuKKW29UBQIj/BQ7G43KVi2drGy5gUvJTIvos+
4XkKf6Yh5G7WExKQ/HZMghc2gFVVnLkbHGHAbC3hbPEUOEsgE1cCpgVoe3KYeMQSf9Nn2TEGN/sE
tYxpK5yfrFMgNBrqqGLWZBRakCJeuUs865pS96cVGJC1+K3EadhSCIUpAYWbn9uPg22saydGmrR1
GRXsQXQcSrm2UYRtjs7f+d1HFyyqn9js9kUulzV7euJ6VzrITiAMnllV1kiUC4eyASC6gO20vNsb
MwRvYDpN/vliWTE22Ibrf46R2eH6bA3ZK3xvXCXtIXboygxVs7fKck/jwtGbiie8h+dkRIBuDdpb
EmNaBxnnqbRsAd9lD8Ms3v/7EBu9saA+TMeJfts0lE81sPB1SQ+kB1jMH8OdH4GBFtO9JK8bpvIq
S8xFmdpQf8kvXBhcQ2N+Gzd7lEH14MPfdabLwFTyQ1UOLuEo/Dbz7ODbDQjG/EAvZL/xHOjerHTU
mkA19uAkOGB1xwc++nmedim87oixbykrTEgVSWD/TLrsW/NORW6dsXSGRNvrXZ43h3pikUlGHVEa
nFTBeW/+Rky7wFTWsa3OQxfag2nQ40sL+m4TVVRWtvIejOUPr93eo3aQkNc9KMbfNOSJNQQ9Vblz
Kif3E84vj9yQA0ZJcUaL8DyhKsBu/xxdazaV6M+VHzynoKk2WWYde6t4rXN1p1mcLnDH3mceA7mp
DTUgRMGFri0SY6VxsB17F/RUP1R/Y8rclOsgugh7ChcX3hOFpY1ZONVTR3PerNykIquEWhiY9ZWR
8FeZp+vE409Cic2zI8Dw5caN1B7x5UG+wkvKli4+fOwY2U6iESylxSI9Td4/i8pSDI0PUAYG1EH5
4flUujHWeiRYVQLhHrkKvgMt/EjFr61p7jrQcALTmEpLrzjbVb0jPk2QBfyYAUL5eewolO8Ausaj
R42PIrZBDLxa65ADONdSXGRgD/G8PWWU/CFMbKjdezWNv7oS29lzzTuK2strkdn4DKvQeelJ0BTA
mredNK8uJ7pE0jTbVvs8ogs9sN7KQK108+AA5NNNndMts5qp/sNDcnPtwVmaNh0nuVKMcDvtd7C1
F1F2PzhrM9Z9uoHr6h81QIdkZEcz4kdDU9QaqmJbPEbIGFigTlQ1PpfEh/aj7vFo1f5JdzdUUVIT
14JncyByiAqwEZHxFTDGe1PysaoEdcFLdokPPTj5UJHB1pzH+4x8KYzWS9xFP4UX7UdsuIFF77Ke
pc+jRNepFFS6HrBTWHLNdqFCZfGXncJwVOQPJz3DQeaXT71EcwpHbdX50UELxIMJ8aENIc8M+ged
2Gphj9kdtQPjbMayYA5kxLrAb9fSPZvmcC5ThDXC8XcoIAupHzg4tHCr+FLHgbYXT9waMTT7gZWD
KcS+l+XDNjBzy4zZgOOZdw16MAAcJrh9ZhDg6N3bwLAqiEDAuCNuRUPvjw1HhHym4CIFvc+Z+xws
3oZqz+fE025+gPxYCXpXuz8v5VU2SP0r3TkNtX0p3FmMiPipSjo/YexRUh1fSjfmCBjicp05T/1n
HB1tUrHnfBqeS7bcnGhvHURfQ+a+dZZxn7LioIBGwBE1tm7DX/nYqzikWueUTFaQADKgn2/pKSZr
sEaWJAerjYtvsxLovbkB61R5+jInOZVlT7rw1lZ/jin+8huESYHG0YzInX4JvbvmfgX4qFtzU3yN
PD4fNM2H3nXk3Jz+g9sOSIUkXiY9F5FJEJnDDs4NW7nlvmM4kRmPgknO2gm6q+F06xF+1DRwFx48
k2ige8edsTe7BordJB/VWMED7pZV3X5E3IfZlNbRYL5aafnikQjFQgfZNRlvVll89pV9tXq9W8bJ
nfMAtMeuvxc8LIs4vtZ58ty5+QHq5BFyLG6jZq3b1rG02w9qkukZUsxnxU/umh/zCaZJOjxzamg3
tjO8z1mOcP6MbZxLOAjtT6N07q6MHzXdq9lQgzyctHWkin2fdsd6kO/JWPBl+wa/cu3sMif65zsn
BkssKkR8PKP8qurkg7ahcSNQgpIamYr731azvWfUPq7hgWDya1wjuJWGxvXTaaonaXzhria9dyow
axbx+ExwEXf/oLXbodO3mGJ4YeNVgMNnadX51aIhwhjorqSgfuk5ElU0ogRFerS6ySfZFI+iWHem
dmqYD3opQ9f80fQRtlVINRlc+aZgaDzlO7YAd5303Y9eTXe3dy++212KvHn4Q3fxKq7eruevMWlh
6KVpL8zI5dNWnGLDiMStzCPiLBSE8vVyfqOEQEcn3DIoJjaN3JD75VwISpYeEw4jCPGF9niwHP2O
/FoAwOHbKNueyAdZrOUjkCPd4dn4WXmauwkrSj0NJprEGt7RMugqY5/EGKOva6+wF7Do4xKhROTX
jHNLApB6yAHsKX4rLUWRcRQnUkJZF86sbJfGB0XT48r1KC4I4RO2otyUDuY0QmcLwznBvrk5EwY4
t0luWsfNQjQjFlW0zYLHw9GmjWbmIM5aokcVUpmvZRfGAj8t8g5OK0IKcXClSsXZYuXjkpLTG/6i
xhqCkNYQqsXfJ7Lolvjhq9tq5pOOMLnQBroiy/YcIz7WosNApREZ4ywG1SE4DOzUdXbvHTqhiayA
YcUznpXFcYgdC8+EQOng30XQyxdhzjkhccd9MxlvKilf8jg8xAnB2Uj0ORQDEp4VjG7FiG7ecVIw
vrFb3i1rMne2znE08WnZqYJ6Yd+DjgR2KK03mCiYa4vmIbjBpmMnoJBBwZfmu6d3z67lnG2fa1rc
khhMB8tZ4PQIkfWzo21mzNWrVTrVO6PvAJ9TYOi4c6HijF+kOpqJQ6f+AXZbRFlQL21Aqa5R/LH1
bkNpnBrG6CdKdS+osOcM8NaCmOGjmfBPW622DygXGCZ0Nd0dubMVK5PO+GZUH8yOyc1N410aW1DD
WMBEiwVdDJfJnzgecFdEFcCutTD7VegTmtIPY03DlqV98kazLOOMrxvzmCClwqQNluFIHL1SB1dL
Nm3jXKfRuBXUeCcZ9cy27+N/aEl0pilPpZskm8INbjhsTnrZvMoMc6u9nC/RgPTeh45BpTPvR9jb
UShhP6ZuxKjZtp5kVm6IATxzTmXvegfHr3aJVuxLJChehBVk0uc2tu6s7VzE+myBh+nJ65N9q8Xo
te3R0hIGuVnEbN27C5PSK30cj2rCT8PTO2r9OuiZteA/E4vaks8dtcxlmYg9DKCVnxOUL+2D7UE4
s2oiek0tf8Zy+KHrDvcQACu/dbVDBWeV4BVzzMH0aGIgcBmn/UGSv6+wLDc1kntJIx1VnyPP1Gh+
8pb+TqmgY8jOD17hEDGckt+gIL8fWY2G+gdLryq/m5ZvcSJuW/fU22od00PNtAi9SnFzhbz3ArJf
EJDCUD1jlpaIAQf05mYEOMkSg8lKEgJRLsx/uYguFpCAlZtqJz8revoj4pWjE3oFfxbX/1pXHEF1
P+PqeqaJ2OV7w0FGtzFDB53pDorjPaRZyzXym6nYoUNkhEomWzpIcOEb69jIblRWnZqEUwOkwITK
YrwnBbFDdulxyru1jsOJmdBzxdqFU537cCpvNe1ZNEhdTIzBhH2/urrcaWCL1nkOCyhtjuhqC+FN
twlNjwsdgxwPC54rfElpsX8O3eFjmPqdozvnsU5/AocSGg9D9DJwwt0gtXwH13pfdy+eX+3wGGx1
r8ZkSkturMJ3uOnEybQt83fwiDl1m233ns+BRzpUDbwO1GVx3FsAgthnPqK/Fid/Q9M9WiCRQ0ja
K7CVXAhd42wNrKoNBfXUuXvtTbpHgvgUJdyD9EluCs87x172bOTDxg3JA/sm721eH2gtIHOjEQhq
NfyuJF3mFLHG2ZLyDvy8zKVD3TpN5UzWrLCZSe6+gz+gciU7rkBHt+PNEgMB9mhY8cjR9sRatnG5
GPpRvrd6At2KYDVBHyf0Ln0WfKYc5Ra0WVODEL+M+bSrNCw1Su+XiuqCwW7rVTm6F+qCP81pANKK
uxlAI6UqHtyqJZGIWc0wvvISFmblzToh19WNr8evdIeVW0NV+WZAnM5JfOxwJ23qqT/kP7xor4XO
E9LgnV2aVMKiv+h7M/3x8TYhfTp8x8WY88cAJD8N0T6u4T1nPcfaLP/AbBIAx2wAN8vU2Bkg2I28
okyg62lI7Esc28Mf7cvTysTphnPuM44171g6+3RQoL4SqIUEp21LxwQsIESzj6WA2ZakK9CwPbQD
Z8rrDVVnT1rCE5ZYAFy1YXrKx4oopwzJWzzrRCYaQJAbU7Ln5pWRrEPcHEtjND/soaT1kPutMufd
rYs3lLrR86lRvjy6LK6c7Y0Ub38NOU+Whwi6flX364o0T663I0VLMLdkyr5de02IlwrxSPMJnNO0
LOwoIRhWsoJ9x51pXHASvmHyilfZHNWlLNYjgLYLJA3dPDGlZn1qln5J3Q4OEEgP6FsUwjaBAnTb
MjPNv1wba1MuPG9FVNypnqhJ7VFtsmCLq/gzN4nbSLEadG6LJLhQVULvZEqDgCI3RHOIiXjSd1nB
aBx82LtQlmNKL6TYqKWiFZsjV/ID+HXL1ZKXJHLVsrb8jQVgmJIV7PS6nz2Uj+2BLOIqqgpxzNNy
n9fNW4wpZQjegsLw1tIuWz5HKOB2sjQws+tOzsRpPlNzyMdbIx7Mu465gabnO+zLzcRwQJDvXA6G
eg0tBhBFZ32pyI0PKngrpybZhEYInmGs8XxJKn4YM2ESJ4bfBNypOX3NmvUANQfAEpVMZnbT44Su
ZcH/I3gPt6FM4wsksovodf2qB7IHkNHoy5riyYdtTXPZSjyeSDmva8uqnmebKWBuXfukKqDiFc3L
U+NRduaL+I1DAqttYcfPDezllW2boCXbwbxl+nNm0QwaJyQskmw4FmYFjTlgcsNzH6fxVynpmxKB
AcrT8fSDvDtO0H82Uqv3WRE1y7hHQ7Wq4mGV/ckLRvFG1MN+iiR21EC6+UPjWupFOMObUrX7MZfN
Oe7ZgYpG+Z/ci6Jl09vmaWAct8VyQUrJdT7ARMuHDGDAknwpj5OXiCeX1qmF45dvuT1UD9wkAxh4
QztMTlXfwkDfdxOg8t6s7h3xBGIX/IgjsPGX+VMssBL5WHQenuenW2YoRPjnTzLTH7YJ68YAt7Iv
dNpBE+kfhFuHn0VuPgHMlm+4jbWnQkfj8ZSs75Ej1k7SUTkk6+kMPI8Rr4KwbFnqLAJGq/gjMFdq
n43uzq2/4ctYo/EFBffnUe398QWewgw/LEHmpzoCvca4q8faZprGi60nq0I+uznzeCfribX2uEfs
5KNvoYOqKZIoLwvhUJEyKfdEizXHeS9+bUclDgh8CIpUWyVVC1CW0UiD0W0J0euDNpq9GeCKaNLH
EBUj42f14Cy1b7AUpDNKknglYVouelO8tWPrNgbUKTGAeEkzSM8cqg70VZyR5rXRaRALgk+gPBtB
RpSzDfNAe9eQHeLPyTwg5olfKH/ipcFNqscvec8O6EcGsoKsLpQtg4epyfdA62PM9m9I3SuHM5eV
jL9BKp46wNqZs2bDHhTY3FSOjwZPBSaYsllb6lslBsxVBw5zNU2XqeUIOjJxwSlASj7cIVV+tM4g
Dr4fXigmwE2nG8++LanXw3o6GhRJl7m4lAKjGR3XNHyBgJyHpF0C6Ul/TynjnWq2tBjl3yQhYgc6
pwhGnIiRuUFkLnNfAtctgEO+piTkeScDrqpblcIZ1/hWzAZ/nWPx4CXZn4Mk1GILWgohfxLy8RUl
IAtMlsUqshBu55YeT2Nzr2mOIYzisg0DbVGmnGuNC2p0aE1r2ghjONVoVG4EYkUPCXrJyAEFFWsx
TOOwwOHtEoBnmCIUUGCf4KBTI1ImnECNMt2Z5Rd1m8MBa6ZahOg2zEa559j1SWjqzNyPabn127sh
8dbybmjcGqFxjxu3t3ZW2X6ELaeNQlGFWesY9HwdR76y8Uu/YBizQSo75lZw2cRWSTgOq0te4s8B
oYYhmPi41210E5aDpJROOmLTRckPmmvCWo9hyqmafZYS+XBznJGqTe+IJfQAjheyFgy6eYM7jI0O
Yp2lrlo3eyXKXeHbd8oLk1WkyrVr3D2tokEMoLLVUb7M7hGapDVM52Q2irxp9oTRkHrPrrIXXrDR
q+6rIXO0qw3vBZ+4tTeOZWu8DRmLOm6gO/a7PBIvJbyHSzaIPRsWfgkUfhH99aH57Sd8kubQErKV
l5yYbsQ5eg0JgQszlK4MIc3EPRRDk0DymIMXevTKTyWwdSpnerM6TGAexHuuTeG+aNtdGXB9dBMs
dm1CDoMbaJURV2I73/H2/5YI3RbyLNOgM41zbzmzX2ZVEHAry8Y4n3avmBf5Bjrqqlhyr1obwM/B
BdD9R0XKiByk4Da7Jj6HMUVZU6+pBafGok1v2eCT1IGRtm/qvamc6oy2ZmdhsWSxeaHrql/6cfuZ
a8bObtqf0k6vcMt5cSJwIBAYviDvHIdpF1o/0tOjRdnTRjezkcIIAC2KGVt7/jkQ0Ybkz/oHiiSu
YabNTkt3rie1ssEjBP8nc+S4rtE3cU9CK8TBbdOzzsrAtWhogu+e8EdE3eEq8b0fK3CWVRt2NEtz
ne1x2qUvPvvDwuKd9nOvnX2WXMFyjXFYGm1TM3xMt8Fw/rW08NaYIChUwFWk1esE0ulZK/fxEIXA
/STdA50M4KnhmhXCWWKpoZ7JrO+2a9+L3iS8H/0id91dXV1RUknATcbRGEjm4DFmaRf9orUIoqNz
5ojpi7bRGUb+jSZAKurDIY4SCIFox5is/OnQVxwnXdFhotZtUhqbvruCd+DcaCGhpKZ6donGOdYJ
P2mK92ye1lY+QwgsJI6G9RYrESTuz6Twm62fhm9hEBwoFv+g4u1FmsabM8kDTG/Fq8oDmLbvRuOQ
9gX7zUyW62MLV7deyxG+NPOIZNeY3Je0iDlc/T1UPF7DuJ4aWgQUKUy/m/cqyoVImv1i82NFsKdr
OuLszUz9yYIYgx9II8QGDqcqCNg1xUeswNobzvRtD72L/x1Ioev98x70Oh3svnJO+Oy//ZiKPuaT
fD9ywfMgPoZIwNcfWZx0sSu0gIhkgMwwKI7SQ4Wjj8GrN7VnKbNT2QJNNQC/I6LUS3otUVsjrlsc
eHV5UnRNrywfNpXKCCBYs3syk/zbjcS60dBG1w4n8vt/mq0+I20DbOPAPzrEgdiaTgNJy9HpaZbq
JUnwTo/RI3C5O6ZrIH38HjCkwGNkV9uovZ0xxh/sYScOO7s0LSURXBykDTce0/onI8BGekq6y69x
jgR0vSxTSFo1vdHQMLFdIjvTjD42e3hsR2aLRxLca9AeK3KJdKwlmAREksOx1YwVP7DHxrn3cVVp
/Fx6aL1WyJRLjEo7xNpfxHnfsWYGb5bsMuuqAWZE7k7Jshbdyc40pkek+NsJA/1IT1pZvWcQ6Aut
lBs79l6sjsEfDA3khybfKeZ4W+l01/K/oFJGBqF1VoXD2WfMEm+VK4aPThDcoKW8t3XTHMi/snNi
DY8GLufU6hDTpjRKptUti9VrOhVvTFeWlpy7AWlItpuPubsBxDqbKf1P+MetX4hqZOH+h6TzWm4c
yYLoF1UEUPCv9KRIkZRvvSBkumELruC/fg9mXyZ2YmZ7JBrUrZuZJ0vYECaUtFnEQAPEgCGBNHpz
THzwD73a+waasKZTyAhdUhwQAuDeGEds2keGEZwst2zmiuKn5bXm+5hBUUIxfOzcsV+PX5NnvPWJ
Jq0A0e+RBo0Hp/fmK4GxN8pmvgyv+c4kD/jQrMSRo19sBjqOg2uoaErnTCTONT7y6h7ctntOzPgB
7zHRO+7Mli3fdE5aI/8Jmp1Dpkx3kDxmk1clpfraM6srfXXuJlcFEOyZePvYeFxnNS+M1qzt9XEM
808Ps3JI5V+UITS5+kgTVo7phf7BxL0z0iwZUphCH0FahZA2R701AS6NoWltOjM5pT0w1VkfG9Yv
tk9uda644OL0aDFl7BV4s8QZuC/oU23S2OZGeDBrpM3Of2sdimn94VbFhO6WyMvWSIZNxTY2LfP+
E5QSC+WOIcWdd15eLM1G06EYkm3T49xWPmlZIqSUfhPDbGgy64OGfDk+kxRJj5M2W5t28WuW/nMR
sF+cCGdMzFBrXFUtI8OaFDD9TOZb1dpvWP1evWUfU2j5Y2KTlXnyqxkBWr+9WX56xZC9L13FkIzB
E2n5TH7ouSSC2Pnx0bGiu2thsTIkR31SThdIfI9zjqMpS+U+nLy9azKCBhPYQKKjW89/EHN6Nnr5
4Sv+rd6+Ye3zVmU+HHtJqBif6YbY2tMkh+/abp9LFhSDZp8R5HzzLYBx0Ri+QC1jXuHToTE6Tcxy
WoRbIWZm9dlByJL6lITuDwSfa5bjU/cnDBwwHyq756yvtvNc4zMp74FHPGqQzFrLmNJbrGfDiFnE
o9MK7u8ZpBhREdPnC++8GkFzU+1My1jwGhWCUpu4esia5pvxeJVV7UeTKqZKYmkjfvq43xVy5myy
An+Nanbrh8lnZUf+LVYJ+f5QHOaBLLMEzmrzkobmBauUXDuze45ScR8S6kEH6g/iyHu0opxngqKt
zOt2A5YPS6IreK74mPO7N+VvdYLHqC5pdMReQTKJUXCwb45xkrStEetDQ+ULRnrPYyI2Bo+ZPH+q
hd5pjRfKpbEQ6usT8jfAk5j7ZNHHOXG0TVJeew/SEZ4CqABRW63kDAloYhILtX+B7lbS0c3oYIJl
68vfwMzpxTT/mqsOyw2HR3qlh/B1IDq28llhry3hAQZPyoOJFbsQ2XfENhFPA1haEhA4dQaRtceW
+tcQtwKkAViEe7e3/3l0kIOWbT7qIH4fzfZc5t2ztvnoNqVFq8Q/d2Zv2eSbFjWLVKnYAEac1v8V
HqXJLx2mjx42rTmon+IGv0GZFgc3Z/pHaX7oU+9csXRGpmGfInAG8EfGvacwcDSfyqIRxQ0hhcZ5
xOoXT1zvExVwAn3C7Pib9KjvIsIdJSzx6JPBlp74Y8v2IqH3lIRQQ3P6xHD4opjTyALYu5JE+3oI
rtZkUJAUi3uS5p/kSV+Vx+cc1gw8AvkmY2/gz7T+WinhyRnOPMyrHzJG88rumDJ0TJlV1ETYQkV+
Tlsn2ZUBInv5EVvJE8WXj5Vfs+4bYduLbm2WpKjByD6Umh+4zeZ3gct6302M1Ub+x2W+iRaSTv3q
iyLbIthwMxvlfZamtx/87sN3X2PRvhsSrFmPq2LTxtFB8mbsnZwH0vglY+e1pJtp+Z0bKb6o1bl6
5cmPeBYKHIHrzqxex3S69LmLozO1tjI2bk3CFQspkywg/XvewE3H3kqJemiP0bfdzFjoIAOh0z2T
jzm7sfHhzu258wBj1eQWMnxaIRhcMmP9nuZv7C+DsWuq/oewyvK1TRSnKQ0uxKYs/dP7K+qvVxXf
9HXAUyiqp4c6dT5S0eztmqMin9NpS229P/w4Iadgxp6eTYU49TBZNoFj3W0cCc5UIwaVVzNaNHwg
JGjXnbEl3shS2puajWOX16HnazfgnXfBkq5c37W3US4ZwhUGHuO5cZ1mOwBppUzJ7DeB+69jLmDI
PHQeAgMRprXv17zYCRvBqXdPjawecipiVz2LsHRuLyLMfmJzrEmb6RfSs7AFuRFvd05pntOGIylO
CipVhmmVOZvI6z4CtiOs69ju46ZPBlTSkBJP/GLtmnsw0k6nN42NL6m08n/OFHxiASbujazMTYTB
NqZHqu8pRuGh7LX3oMMH1qsyoHqB/qex+FNG4oXwCs8s9heDKW54ME61XHwvxMHX4ey+LSOVbkgk
Yjenf3yyCf5kKC9CPpWg/pf0FA8aa1WIFFZbxMsjLfWb2s4pj/sfskjP/9EnNG1eaJaoI4PP2+iV
PJQSrMkkfjCKXURMAtdV7XMwslZQ7BsRgnEtDeykHY21PgRjoWHn7mR9yYPqxc55/NUF6X896d3y
e7hGc1y08LaVx6BgRcNN+aeJ1evUc510Iv2Av/tix+XJcZy/IZ+MmqjYynWHBwBCuKvo9kJUX7S5
crHHoH+p/BoOzjvBpn1eefPatKpr2sxYkOt74obHPnJ+/HQ+0oO7H1XyEdQJJn+BwEylZIq+lPHJ
mMJIE3sCAOK31omIeOwuV7y0P/kNFjBbUBFlMRWufY9a9knbl2BZtofRZ0b08zyQAfG0e2mqEMGC
6TdJZMgxj15kYG7tze/Om75sP5CbdqoXlEy/bZr/E4TZ03riPfRsuTLMt65akpNw7zeVjV7MXCh7
Oq+64TwNajebpBk6A7m3bOw7l4DXyevVWqLcY15KXruWXfYERRb5JdlOEZ+Djgz8KsvlvyDYc8qy
49CQmH2HqqDqcVTE52MJBQHp/AaQ5mY1xT4ooYQKIW+hqm6e3X5EFY5Mgwu5aVxoeHrKsV+IMbny
47C4Hx+Myn1vRXpc1gHwJAvQE5heXWzHidF8TIUiHufHu6jVmpmN67qLyYnuVfhX00yNfb3ngbJm
sdiDR+dX6ekLZxHGm+D8QON8GBT0Nh/epTFvTeHm27kuPjyc02PTmmuIQWWcp4BNjJ/R5vZUAO1e
pPBPIySZBJkXiEZACRnSNvTXOuLuLJa4gGmKJ9pkftJNdNDNCCYwW7SWhI99QDygGfxPIF7Mg9n0
TGTlTKxlGhNMmJxIKypC/uQFXZx+Mb4NMWQfw+YDWjLluFnyO6DCbHLP2uSO+m7heW4i6mfYna3L
LGV1D7o/9Vcx2/iVmeAA6SF0z755j/AsAhvgLqHHY2gbMOo92jZ5IFE3q+HS5MicbbDOXVTBsmSH
6zS4zNBDJjNJKaRrb7Jqn13hf2XI7MHA9GvNcM8W975DfQ8aiMArO1V/plD88bA0Tg1f0EmH8Vqx
Ql5NDi+Y7sw/qtCvvl3c3aF9Bi27+GSQDsjXfwz+thx5dlmle1P4bzZzYv4EksUwtVAfTsIOI0Js
I1mK1lWThPXeEoGrKwZWalsMPgm3ZDsnP+HP6cGqvZQNTsQjVG67V+BT37BtF70svfq1twm1SfVb
7QA+jv7ExvKsdpwCKMabywYfvbXeKs2pYvnQ963uFowQRBLAoKuipdxdkVpQLG/sism9eHZbPWz1
kEvmXMpoivrAoxQPhhAwNWB4houXYrbJz929vP6T46CshFXRONRNu0KrTdvScqXRt2rqAZrql8UF
wE46TtXMBqvGC7pqctIUOggfpGath+JNYHHRpxhRDOLE3KPZaVoSK5i3993slT3PN8XA9PkW1zLS
b0Eaf04ZXjGj4lAQLh1NWfxAqi3bgMw41BRTuqn6r/1rhTYPwfASIgPgYUr3IsGPQCAuOw412QeX
aNGYDg2Trzg15WJP5PbUBs1vZAd3WVqrPjZ/urD4RbKoIXOeMhX+jVzcYjRK9XF7s634zFTzV9HT
vvLCShEpL8hqtf2tmoK7PTzn/JNN2kWnLLCpVwUOZeOdbhGwkmj6ZZbbuQ7GLJcQNP7sYtp7I3HV
0BfHqfySo86+e/vSRZigA8qcuf11CvcAlDs34gNNaJmFXbMOTfdWt6zGRkC1o40EUJ187b0bLAQe
oZHuaYx7moaoZueoidYsVMzE3rVKl5hIOf+8fuGDpc+xCb4/4pR1hcU2mBhH2OP8SOkIzvv2wq2Z
Ch2XdrmKpzplZ9YqBGRMxAfJr+tTqBD67Hg9b1//5uFmr+hSZslVfaQxQ1k/YA6AbBlOLcnm4KwX
39Qg7Z8gjDmLeLK2zfSVFpy0WfNOU0awrdLgK/bj157NRdPF3zJHavDd3ZRz72nEVRkFg55Vvaes
qxpiEysY63zu8qPO+CD1mMPs/l8g7C+T8gknU9l6hmJH6Nnk7lW18NVdVpRZTMyERkjmBmt6m7Jl
PmYImilxMABiOKxGQ82fN9kW9EW7+KvxJDKfIMO0001EmPKc2rh2wvNXNpehQuHkRXPjZQs0RUCs
EghBNxryX+DBDIlZ+ErNsZ5kza5cAvlp9x3X9a2lgDMiBy9UsGFUewV98wfLx5tCezwqm171Rd/2
52qPp49n0dz9xgJnndCfgivWOonKvWtZX3yXzk403XtQiIuS/GyHDPLclp5pLfihaWsfVpTK8om8
N8redl79PBHrBQEZ6BXp77XjVz8kB+grriearyNqvcHhunJVwTLdgDC0h2qJavB2BpAdl4Cli+Mx
aeNNLmOOL99xKTENXvDYbD2NgmIwKYUlp6VfpvuutYBS64Zyp1qhw0S38rVb3oluMfd4/Wc7dT9e
0P8VxNdTaOkCKlBT7q0G22+qoZkw+/p8Ufg2xTXYTJADRCbjHGoYe2eXr5OpkJfqI4n+XdASiqCq
wCHw4zyoDJugFPmzgGHI4KoeBeTUVFIyX0eozUCyuxppIwC27Zs+FnX7AeQf10yrf8zTNtr5iie8
D29B8nP0MfWGkbnhPCorcHq6QESNyHtGRfTK7utYa4yETvrq2NZFd9BS7GA8aUM8+0tBmAIIBxjz
SrPoa5ywBGfkSw5lZv1MnnkpQDWNcXge+/JStQ0VnBmkLb5k6WUUVYpnlfLLIL+QpthnjnFNmEte
pqZ+RijsTdBfslm3tJziSbTZ8rPxLXgIQQnOdq25dUuwkJlPQvvGg0HRdDdcq7jjPkTOSMFPBTPN
yidDuTVY6jmANHLaJAnZYCcbDJc6IXoV9SheWgRBTCEUuuAXZDMbJDDdWIdFjvUcZv1zZsNupeyz
3OoMUZIeS5hyJHGVoOamIJTeMjaikZKthV880jcAErUXzzNWsHWS5D4sALmzs+bHRHfnc8dSQEJA
BxgRnnFR7wM5viUG72CVI85KoikO6QKRdxUmfaK9Ja6q5QObztb6v88YUdGv3J2gvD2CN//yhb5y
Q022tq2/+zp5mWZh7KraSh9oHd+Q9jaeVTT+IaGFKz6Y1HaE3HLysrv0fDTRaJLUBjDluE2T7/zI
poQ1Ht9slsePTsJzlms6O7uJEyailI5rt0FCJ9ZLIptzsCtwHuLMrKrE3/M5tdD2jmT+W0SElg4B
SC8Ds12FgGdQK0b/HCvZjiZIbQc8ZSkFnIiwFsVGy+WuNKpPc0rYMQePTZw8GezDyN0Kk1Oz3DFr
E5BLmE8gdqxZ0LpeCZUvwFQR9nI/gVJq2AmTcF/n4YL/bv60BINHMLGS06juzZPFxmUFOuCW1qiG
ph0cVTd9FBYP5VoVe5+tQMQP0/fVT1WBKgUsgrO95c9iN+PtlkM9ZqU28RCNivAPHbtoT8u4LpzZ
P5Qm906koKkP/+SM4xADvwuHFyRKHWOl2+zRFF5MWSKZl1jtrTI72Q7ThJuVr3Pb9UiJxg81xpei
sghRFSFWFD4ufR8fGWC54cr+kmpsNtYSpyrKnB0EbvTlgcoIBVI9Dh+NKtyPIa+r+xX2zJxxxVwz
UV+/yprhe+Fr2DPFlXqon7vU/der+aljMOzaYp+7L0RnztlUtHsbNdcMs3kba2Zza5GYW2i8pywN
X109Ibx04YtbFsx9tvFEoD5fd0FBxwuGebs4agOinfRhm2g/nR4NTLwh8ZzVTPc2AmCdnGgMex+s
xMCZ2v/mJsAomBzLONc9ZXhbiSDsQwStYxWeqm706QBpL+RjHt2UL3Q/2RelI7YQLnUVxuR+AHZe
1xNXnFm/iSJRZ9v48QpnW9G/tyVP8txF2ZWC7n5xO1mbsesPLZfIyjCajV+af3qWRGxkPulNiflN
2+405qCh5vIlKVmV2dkvsE9PhcbWR+YwquBuskcJjYaq9piGeVJ2IxbwbrH99EQEiN39GdlHLHPA
zAIODJdxs1EHdxI4K9CzcTtCArWyfT9ilWfNv4W2fBX1CAQBp4xFmnV0wQM7Ch1CrlsLDsRM9mc7
uRE9h/AFMv9fygsUecgSLssXTvZhvdwuQcycmQ9vtp0D/zGpHs0Hn5TgK/aamHX7HFBnhKRjAGBb
OWXwriWo5OXK4ql5Wxve33Ysedh3Yqlf+ts00BlK07t4wLTjbDgM9lpESLWVK/CdYKd3sohTDkGi
SepzMTOHmxOYII6+pgg/ykB+G/7ytKoYHmL9Nlfx59iIh3QE+mRnGIfjGN3ZznaOUAQlkdBjd7G9
JZt+vPOAghrgE0kElMDajxt+6C/0/QGGv8F4XkZMT3myOIsWpx4Bdml5P+xKuIvJjBoHBIRW36qA
QaIfanVyIpSg9mGs+FKOY3DBKI7nI0g/u959N5PiNBqY3cf0n5PJja75/rQGh4xuqr2o+Zy0RnAB
LMrpJy+GQ0tG5xfXzglA8iwgnntOE9DGKS3vGGpS0WUVHkQqPiaHglJDEGc3UZuK5s0zbe/kJQZ8
RxhQiLaI6R6VkCCE4Z5AOaK6/MBw/YHNyGbnZHNF0NZTTCgqDbrn2RnOXVs9Z4iWReXi28sPTMfP
Fa7HcFL3pvOJ9lesQClh9YZHsO1Xjl4IeUHzES6mr2DCkcGjlAGbyTfK3lIj+nRy8DB0C2+ItG4n
25wQDId5F5vfozNc5qQqfoyRJjTvoXfbu+0JzljqshZYR3r2CaNt82qkU0jNn3KUOORMX4Fvm0il
4/Og40+Oj5PKN6MDtouv+2PNUfggLaxa2YhQbTcR5pfM925t2s1EPzhIG62CnXQLYEq/qvKYTNWg
b5hTWOpOoTq67TaO8+QWDPZ0c0bc6Xnq0zfdoVJLAucyYaypYz+91ajcUAiJ0gem652HND+aXjff
oEXPN5Ox9AQA7QNT/6eDG62NT//9lxABaYUBy8H3yzsQDKam4DWPFyJD2jwTkLBXU5Nv2zx/iZIU
LTWYTjO96Vte7xWRYAoN++EYGfZlcEw+mqDc+xICTQ8SaYZbiBRqYqxXf5M0dd6cxrnP3vTgi/Sj
Ssvg5mdSEaMbmzOXPX0pso7Ie/Nj5EP02fKVtf6lKQqZj//lIe8jhvfoXkwTHeJW7u4AYhZgv8gf
Z5q7IfPDBFKoSn/a+AKyWj65lEQRDvdpL80wl9Nh628zKOBycM3jQEfVPnGc6iUjAsO6yO9/MRZu
0ZBDeFqnevCtTZUd2Q4Mm1BxD2PNLXAtGdUl1mjycpbqk7LdbbV87CklaLaTHwxrZ/lBUxIEa+Q9
/KWdfzJKr9jj6r50UsL7GFV342qdQz3AbGcm4w37FjcPLEm2nYx0I8QLUx94jRKSxGYyqsPyBd2k
U/lLiALDWuK4R+l60MAj5CxgOpyWef0dZMhLNUFU1WXu47nrSsxA5vBrCMfZ4hgmBRbYQPWi5m7n
yvjF1nKTOp7eA26TvC4x+auspQOu7JIH26B8pAEj0tIedRNNyRFeP5h10vwGbvdlgaB9HfOlV88L
XpTRJTusSP01raLdbMTwbju8p1nrBneHNSRJYLsOUip7yvIxKFKazSgTespobz4wbsyHmWjppXTq
R7MiQVfy7w+9P3+HzTFyIRJhE5w3TR82Oz6eOUaxwSc+bxjbOXK+vJHlnjD7C1f1ZSUEe0UcPKMz
74HG9uTwQCs0Yr0GBxO6M5awihm6IUi9qtPUvFs9LZ0F39f9f38LVJCdemDS02EtmRwXgiiGTCiy
haqPmAoWOGFkINNB5aK26PLf38Wlg/gbgL5Ow3fW0OVWuum0YbmobXX3zRndjZK82spYc3DxZgXm
DxPxdj+Y7k5Uc4+2HOhQAZUuqqmuPA/WaGfzTWEYuRbQogdi5zJp08eghR1DVu3N7+i29QcRXlve
kYIMXaadeaOCAaws9UyE4YWFjxW8EFaXppH9HVjocCenoB/5BXfEKtkXjeaEopmSzG00JR7AxC/B
GJ3kFa8X6zaiFzM+zTtYGY1jXhz/+zuTAxriYHJ2Jg/As3YeZ2DIHUWDGy7V4Zb8WHIvAtt59CiM
qLB4n51hXM8Lp86r+3vr5C22R1gbgNUizI0bWfTGIQpK3sAw4HpVybOTTOkd1FkvZlYIBUv0AJUv
UepphHZBWUA3r7Eqv1BNph+NIKJtjSQUdglq3ur81owxGxUTuaRU7Gkr/WANPLpsrfvfKd8t74dV
TcZjNrAgwyHz2tEKxQUqzc4wUyklFf25400eCNZKW4Z/+pI0+1RfZNU3lykmcQUAaO3x9KzsZcE8
i+lCIyhQmJFxn51ZPmO1sU3X2FB5DnWC8J/7O/sZT5a5JI8ixxvxyW0IESVh97exQXav/MD9kfNz
koEcG/cBLpwH5aI46YS4qQHkSVn8mODc4dl4WIuDMgC4ya6jLjBPmonzZFZAk0LX25sRjrJkSvwz
YVd8dZKz0UNuCSAP4wdqRgDN/iGNkqes6T7DsPgMO/XYQE5aKT78G+UhNos5A3hHPAsH2JwC4B6X
UIJ09oUkFU0xnXkRHj4myIqgWQx/2qS6Ow49eH2PtvI1R/fjSJc6/2l8H8pIwnVELK3o8LtOXbjP
QgeoEzlDkvyE4gNu4QL8Of605mCz8PbjB4EbazW43Q2rI7hXHrGG/Uz2ByHXIVIhpggvj8ix23Tk
NgbxFTXJt4MvbsWTFjAp/w8i08M2jaavzMov7KjwA5aRdZAqIWXVjpuOn1lT3LGGjbGuffAFQ5NH
O12ebchYm0nyJ9eF3MYpD7aq4GLMWhg4C2VQjYteH3Q85LPhaCjElJQVYQklkdqUea1rxT+PHH35
7y81VX9eHC8W8mYLPJWcNnfjqcAb5egWMG0z38jKI7r5SDOQXy9EKU6mHBY0tWWuuxgeij87Z8oz
cFYzlLLspAekGr6xoyZrOxqmTT991TTrXmhCJZPntcextN4iCRkKYDTiL/4cAk122ycLhvy7dHKT
BOU/D1i4xpLj+iK6SAoZRK2O5ZJk4ilCXw62qNWoOFN1vNWGQi/UEPCnGSAXo9E9At64G1viEknr
OpD70CRcagqxATIgClgb2wKLOSmSzMfsEzwnCgtyFZnBwWa3xy2BYu5iP8XdJ6hzGmrmklv/UFmv
YfYaB1wLLcuZD13CUmnpsao9/i/cwI5oqFz4W2Y7kPxrlRreMWXkTUb/iKjDW2T6XCUGeUnIlS1H
1tql6fVsuc89V/RDE2fg+7vfko7YNaLVe5gGnxWvq1OxXatA13msF1aTYVOjzI2VZtYdBVD8Ri0D
VeqSYF/+Ug28R80gYJ8j6qy7boAavHwMKm+H73eJCtMxhPx1rTnj+faQX/Ch8rX0ghrFzL04dveE
sQjZp2JjlA1DLjHjvUE5/IqKDZOLJGJdXto4HKJfYbgbty8hGPsGkhC26jVIcjD4OUNLrqkJ83y4
OENTfJFuBCc5+xDzJvyQpWQIYbPmgWLMb0D1EQts3t+4UhSmLI4hEAwdC0OC8WLYZIal95URfnge
J08WU9JY9K8hV4gomPHmANNZt5XzF0JIsfUgUrhFX9wXdCPoxF1QosGW8y2K+fpFr5ZOypOny73d
Nt+JwXZFdZB1R7JKU8Bdz4T+7CZfga5uPshGvFda7mIrHh6FTGmUJzI39QP9RyQxncY4m5hWOBbU
tTR54EzTIFetFWJUgaRQuzOhd2IiftlHu85CexkEz4KSoXcTaGNcu0uiIxpJaaSj6cJYsiAx8RzC
usZgvW96/GGhw0gPR38dVBzDfj/gUZPzr8jnE3e3clPya7OXw2o8Kvx1IyKRmZ3IslY8UGI8HiQK
wHVvHYI6KpvPchgpK1NsajsE4fKFJcgNxgSdeS7cFe2xZHVSPslmiJiIGWLpWTjKxuVDW7lkfaj7
XGcTXd+yrT4IMS5zJc4Fi99wHl7nvrV3KjHeDOphIIFjAfVotAN8HR9yy9u6LlWBc/CiyxSEkdnd
THBofuwFx2wO8DkPxo8yHDBVCjm+VXiMexJ+YAaInmNT2pP34lZH8/GA4dgIxM1IJeegE18D84v6
v3wHavfNYnxKJSaEwictCdtJe868ZV3OfISWSya5pkYqJLg++FeKL5MNSc19HjsrHpm7Be7PQ/XH
7Lplw1Qytaf60WqSe9DY9UUsf9GdvFDAiwk2Lx+hxcwbgfa0JnDfnSS7niQwHTrxKCLoond4SvKE
SibXURnh8jKpLuS087fKvfWgH9aj5UBly+lDCDz6o2yj+ZxEjVs3vNBQs80b6w4/jNxCwpLwJR3m
jLLh9sqpzt5mFh9NZf9pe5BDbHfrY5aDSxn8DSxorAeFOsIVQE0rUnvpoD1AnzWt/rstSbiVAVa+
FF9In0YLc0IeHbqUHKvZUH+9NEVrwlIYdygvgi7iGr8Ep+GZz3G/OChfHYFoHgbpKy+Z5p4Be+6z
1NmnEs7GiCUdIhXDF5XDZOjBSFiE4zputVE7bNiz/qP05nuQ7bNOaerlfo++wAFEb8vRBtLQhZyd
bg58wTZh/+TiBgKI1wrzRBwRQhDTWG6gmPKUcs+p2ZtorBEqoJVxbZG/0hh+iXNM5oCLzGTTHntI
ZQ7lFlW1t/jYERsfa7TUODtYArU9G/FIO61LdsSt98Os2FAyvWVz+Rf5GTi0STSjoYx9HYRiXk2i
+VPC76mSYX6fab5IHHPlVfOipvgDwuMGKpm9DVpyb0xRpENh61OsiHAecoNDOwv6mytGQoOSFMSQ
9Gvg4MTSo/RUhuI9YK8x4udjHDQHyl0JAxOz6P46UbwZQAudaWkkZAJ6iYswNuuWnxtVUJOxQ3aj
6q/527ZflXV0f1ujTleBJuwROFRRG10N9JU5LE7iVwbx77Yfnl1lSGZjHvdM0as5SQ+9o48UXzdf
gncX59yDQUJtEQzvQHcJuOdc+CEVH9vWejHwehECTRkqKwhEE7gyp66Z4Mhw8nGZPlQZPXXInvPd
aNhKxOPGylP8QXcT5kgRyjeU7hSEJmmI5JX55TM0i4cS4ey/2gHnuEg9sR0eOIVv0hhPnc0zdPbS
8NDMOXBfxeemfLFUeCS4tU0JupPL9l6S3JOrRGC7T2njyziUMh4Yq1lCPKGja7tMO4Cu3vySvKtJ
h6wrenoCcMUr9ni840ggNCsQK36YkxkaRXKMOuOtKvthO7skQhZ3ghZszPxE/Vo572w/k7d2ZoXf
e/5nGKmxm9r2WYzMlbjbsJiwLC87vAHnSBU/GQvhTQXGqWqz06D4ztFBt7Ea72/tqIPvqTejjC5d
nN1b/DWkMXdNTfWxpW948CDlMN6cZ2rlqB3KsVaeBs0sOg/xq+2l5P/ED8sPHMX5sykYTYbWMFaS
IAjotYNSKdncKNEPbgesyTQ1zkLyq250j8b5u0SL9SZOodwr/rWGb6+QhiwvFk8BV23oCeIBd/yb
NuHAI2pvA6O82q3brRWw1PmQc1Lh4oSO6KLqTH6/z2bg1V6/L+qRRs5u3Lcj9TsUXq8r0mQj+H9u
7auyJzHbr0nCfkT4l+j1/q59F/TcSBjJWgVe9TZZvN5Zicofh+nbz8TN+KoZs31yFDCJckl7BVty
E3cAb5GBIm78mQiMto5KziZyk1XvM0S9MI2eKJBkUVBP5yZcvsUjIPY8ZewlWrNA50c7AWptRdss
BQLPicFhjodUlOO7mxJZHwoiFhGpKEz9SGI8og3CL2DsgAJt2SWlx4T/Kpa24Ozn5kdvcQa00Otc
hHhKPauVseyg2WYhgc00Tgr/78zAAVHkHMc93n+HX61AmKgMKHyoWSMQ+4Q5AD5MshH5lc54gGKe
/gcVfh9cG8/8diF4r2UTm2sbNz2noU/+Zx/aRKxUCiFUeWZ5htDz60zxtSZzJjrvPWrUwLY8IulW
hhiqWm7gY7sRY3MCcbNAEFkP9Gl/H5S0ttFTJbCJqYHLvfQbWuYtMqIjZFI0PHfV6/jBl/1zoQjl
4seCB1mXipV5e3anGDKjsg5zOv/D3oWA3QNf78zgKiYuMjDYk/gysZPSZfXdFaBvCuo9gn74SmqC
1JHDKOMnVYx4IdksFDwLoiJ5lBPibBCAQjOyU97VxBIWdzVe2yjgf6Bn84OqZu1ok6sfPpXZoGOm
mW0GbNqPFKJ+bfgbRwcvYejgiI6fWo/d3Lhw1/qaESLkYwDXMnqE1PnRiPTJkiCdMvkJHk6hhLsF
31+mvyZ8M2LM+rJp72mIXzOMehZHFd/oaFFs5jMGY+toqx+u+/jMORpiNe/dsoRFltpvkBMQr9MS
DEdbeixJ0kdRXWGgQbV1Zm9TFdzPU8YIvx6MtZNfPb9rN9Tbf7IDui8TIQ96gKLAImIPwN9Ym/og
WhtzoTTYTI09Zp3xMKQjgp2xLQ2YnvQZbcO6+NWtpq0a6B1mCZvPTkelnxt+c9V6DWtLrJJZ3BRK
37SEIkzWtGOlgAtxwkYGQSOuMjAsaUnhD0mKZEOJHwaj3HhjXxJd2prnzSRtb0+4VW0dHuUX7K/H
Aun/nqspOlH5hPAfN0ygRvc/xs6ruZUj3bJ/RXGep/qWNxNXHTGE9yBAB75UEASZ5b3/9bMKUt+W
Tk9IowjhAAQNUMiqzPy+vdfu1wJZ0rpF4dlJQqXQHXonP2nlIyTI+wPPjLcDTe8zha5Qq9/hM9YL
AJ2MDy43gqrhRhTFC5E95s4t16naZzP4QzhktNQ7e6D56JhmzgyVwWuCxWOv5pZEYDH9TZEU9qOh
0spk9zNtNL3dNYplbCItY/QrbbCNedG4nHRWbOACSK3CCOdK72RzumsFWegpdwDg2GjpYxwgcwaX
+pzZbzQusHuy536N4MCCPYZifn/YlBmCLVWyaednqyKkeN0ABpqoPSXSPoSNX+UoLlmNTBpNbffU
vBY4NoOTqXU1djElmMv1Qngp9VjutL6EIUmui0fHxz8uUR6sbVffuEA8YjJhZya0si1xBz3MaSpR
ZejXm1qgSU2UIt9ISY9Lrhes7otoz5JAQRqQoniWqBM0Xo2cl/q21Gb9dCjcbFcMcH1awIcTUzWg
okow8cuiLidWONUNiQ1TpiNRLukdxGHc0IHxNOr89adLUAIW8cQ4m6G7djCwUJYumoyCYeAiD+69
99SRq20fhAfTbaSdFKa4VMvyUaASp+3cZZcKpgJKrA5uKYomkwXxxMvbBZDUbilXaLxt3yoQSmbX
tEy9A2mDwS63K+DRgyI/B547lSR6UaIfaIMrerAC7UeCtFPmu14vz2zREeuTBPjRyOQ7h4mf0qLp
R1oPy+B6KMtVqcnyyil1rm+FJhZN2boI1FxratOAmjayyxhiHj+UwI4e5ApHeABKaM5OB1p8UK08
dnLUI4HWQTTEO6FaN5tg+K/CerNRVS6U2qalFFalQjTuoDRL20tUWq/lTCJmahNksk1ajcPGGeAB
g7GwjxIe3VliYptNbALQbBXwVc3A+QDzPu9Yyn6FQj0Sw0NxQEbBMLAL2pEJhWoPXcwLTGSba3RP
6ahoZoKi+YE9RblB1cDeIPP7dxxxR4ny21NOPsKkGkIsfqTITgaITm+D0iO7TKpypTcD+WXZGMWO
nmkLak7ZsDC6PyjUXJmVpW0hx8eX8lBn9a4SdnW8ny0m26z7IzVGFS48t5gkbCpXUgb9vK0U6SWW
KxkVd/pOjN13kbSbppSMJ9nojacOU7g0JE9U6qS1wETy0Dk6nivdI4mgLVdyoZ5FqwefVqufvZYG
hxBWsxu/bCvdTnEMGWC11K+aGum2DgiCla1vzdugZxvf1+1L5JfDuibUZW9m6rKIDffxfqNKF79G
TdrGtf405nYjbDSzR1TZJGLiJO1RkF3aqrEnrPkRN6hGvIkGlebNuFDTSBcbXz89qqOMKpXaOur7
MKcwrzUXMGXiK4xKBv6gx3NZwAfEDkH+RBYCMBs6MJM00CpInpDK/P7NjBFPN32hH+gI6isKe7jU
vZtW0X8anycuwlnUwiMpJzBnVpNySQ8MA1G4/xaWdn6+f0mR0m+1QFJdkOoyK2jhPbmdVc6R68HZ
SBTxNOShvsusrZdr59BSzLcKgfRczxttUXjk9tJzWctdaJ6lzOj2rurzu8av01slfKFspjgYSenz
0/DZNjqVUIYRI1haQGBy+FVFjvv+/myhgsYpaW7AGCiQcLmm/SbX7KejKrG3Bbu/ZzUdpvevEyLy
SlEIMBsT+KLQExXyWfSoVJ5y9WJ0HHUQN48mkqaHwuiGaU8REQZukL1HAfGrWatcAzMxJ93gmTt1
yFlCAEdBalS5WObNeOWSVoholk+e1lk2a/QWan2uwxywPW0R5Z13Vkr5PYISNSsUtMeab+QXnKuY
7LoGm2GSH/qcg9/KTn7+hvIYTBra1ZdYIBIqIMNslRQoiV+K5f3rmK1Y6g8RxbS2f29L5axURX12
ZfJTpZjqcYCUtbAgKSGSVrdQ/RSmwARvV3+Pu2CFHGJqdqVEf/bREslZ27zhw8yX0RreUHlwmrLZ
GJa15tTtDeqsBXKLZAjnfq8VWyskXSbBBeNybj40qP8WDtfjfQ0KZIJ9WFnmPEMcUAT6xNStjRND
s6+9upuDyzUXEiX8XhuRDxyaZ4X2iN8UzaveBNqWsKuJXSENjGh8vORC0hZ0S8qZUyjKjoklZC7N
yoUugm4nOunQuk7xhGjvSUg2MWPsInJl3AsTgfwQS0W8GyoFyzf84jlrRDh4TPxY5HlIajcxNmV4
rI1Uf848llLkqhUfKbYl28r1C5vkral56Au15tUasQhOZMNH86rudZCtuWEXxkdCrtykjrxnZuRs
WRiqsjd0VGz30WW67hQnvn/xaLagMgh3SttYG63KKbNlinctzWyHel961uMMtnpDlGVJUbRNAd6F
OkUCtxrkqxoY0z4bym9q7ehJSXoQRaOtcclUC9H1GI+KoX2NlXoegOJXO9s95Dkh0oHknCgeq7t0
fGRbpPe5Xmygu8iQHEWmufLY7N9nXRfxYC/Jw2YAnDjFPZs/4xGw2MCK7KKFyWcshv6zHpSRvMM+
k+06sp/mRDU9/QhLVPZZaYev5sDHp4q6PLcdaVbVYyeSdjuMN/d7cuU028xs/JHwGM3KpPReKizq
WUrNupWhl4DhRksOwvytxBGgGxaHGPweuTNSsa10T2Xbr0+8yn2/j30usfRba9fZK3SID1UGHrGy
C/dJF/nGjlEuFYCVt31dsDF0Zfsg18QQabl+VJp+7RtJD4izUfFgdSxWccnPJRq6dBB9A1ODq75X
UXmMHJ99AVhn8NHNK2192pmF8ojLxl8ofg7hiP1F0PCpJ9SFwDOiVtJzQguUxlTR5RU25RJPYm/v
hRB3HI1AhhSGm5VhF7asp/s0p1dZQq+bTBnIvfasoVpCfcu2UQ8oawNU9WOHBBFFjmEsUh27SufF
GA4bwsFyzV+xM+rn1oDTGWwwu4Oh69+qTrbnQyikmdynyzJW1Wddx98OnFjehBjy9KiJi4fYsLK1
J9vd0dEhVgBPkRYkx7Gu4eLSt8VB4xdBq86zWZX4KiVI0qBob73AksgXsFZPvgcYl6V//wYjFUKZ
Yulrijj929DucgfqZxfpChA9Quy2SuZW89pP24AseEE4TgrXojP6glZATBJ9pGobUpnqcbm0v/dH
DE6XbdOwsQuCigtb1BfKTJB4s3TLsQqHpvZEYtO1jDVaPmVsY59+htkLhZE7LbWA+x0JwMXF08pn
9LKnxjG7fRU3zZPeUBBRZV8m6a1+jIeGtoWVXj3MzA++4/RvjUMITByeVbskjPj+ChzXXvk+nRtN
0d5aBEg4ZqJppjXJkTaovxGy8tXX+grxpX627fokuiKcS62frfxAijb3e1KDGdKnLY2MQOx6A9oZ
5Gdv6SWVvPNj51sahLesc/qPEYOwIvlaPHj1gZNDXtdmJi8UW30tNeygxpDWhwgyNJiRgpnFF2D8
JPI5OY8g1NRBsBwGZhGHmoaEawyB3QO2ppEUhvGIxlm+rkvCYeBMZ4v7FbJJrkrUuSBsy0869gzD
PjTLTWGqrwn+oVQzbw3Ghy6pQGYBDUC+mu7uN7Fkw1twQNIpCI0es0xaDE6T7N22tcguUIOjjflR
qZDbEyU0r8niKhAmue7yt9EI+KFd2nKGrL0wu5lR0W+uSajOye8+K04y1oo6f25Atsa+OFhHsz+l
wVNEw/OMwLA5NwPNMV2E5dLv6mdvsOqT7ESPxHj3T3o6uKsoYR4OMyfYd2xQHppKnrt2kjzB8zAP
dhliXdfEi5wVWAqNBpQzAxkGBxkesvBXVe2WU31kxTE3mfhptGJ9H0gAAxtqChWfswm/wq6UReL2
YiqlLImlVJIh2jYWeS+t1i6R9a2J1DTORagg8+5CPNPa82Dge2Gric6zUqP5/aEFgDo1QS+SZn//
7FpHpyAjhLRMQokUHwB8SVjuW72CZdwWSCnqQmce9fTt/R4q/3zaidZ/HYogOBiSAeCmC0H+E8FX
q5WztBBGUMF4qBTIa6ZFDW3cjRV18ZVK2LAh6sHEQBG0L+jOQTyFVEWHuOmqdqGoGcggenr7VKJo
1OENxXNZGuconWSy0i9Td8inbkfMVFKGj9SRxYQPaJ742QeuXBJZMUOaIvNOqkVCQtUn4tOozb3S
4PMYfOsQIk49AmG41Lh+35DODjOZzrOGTJWramOLDWBVXqNrLOj+W+dIp5foFu2HMRTKMdOVZ5Y8
+M8d1P/3ka1HmjlntW3Oxjblq9lnUK402Bx2EFFxM0x/7al45tOwq5deqChPMu7+ORG/NEuprQIj
ghpgDY4zb0mEgram1mvEmXiNDH1zXweRUZ3uqT9jAZdoMEngTY3cRxoRZc6ti4nsGi889xvyejct
prlF5nRQZ/sInGlZ5yeXas4kxZtxhIh2ZnNCb75zxLHUk3TjVWE9w94DLD3Yu2T/7H0tcCZ6g90K
J467GeyjbNvhpotyFIgae08V0Tp7VCc811Z9EQnXa9jrYLNyZ6I2dFsEfG8AYfNCeNk6HzsIaWyg
KRNyurBLmyPDvL+p3eGpwRU599pWW0l1SqVZVoy1MHcVTvdTwpu7zzNZ3L+SBaIupFEFLHWZ/C48
b6YkZnHzMGLSDCiyk+Pd3A5uV5XW2XNijsDJQhBbH5Hzp4xCcI9A7nPts1pj462tOXPDTdWZwcRn
Em0zK8XlVeVI7TlTZ7VC97sDFLbpqb5uVDy7m/tDINJo3/ryafAGbZvK5xY/2y6o8VLkmQxO5f44
vyV5i9gRJs2k9rEWPMS5Ka98OXkluyJdigSVwL3UUsuI0IwazbXGAurZJHN80km6vuwD1VvLYxWj
89tLa6n2SuoHeetV6IlLF3hFrlLW9vqlpccyRY4smJcWEmQtblb+KAouuCJtQxPybWfFMkpcxZx6
pA536oSyB7D1RnFwGhs3zCANfTb7zUZkQqEaTUv5UvoCLr2PaCvmynOynXxroLl8Rce/StISLBmn
8nTA5VOystR9IjjGCTXVY2VepVU6FsvCudIk/bTr2nqRaly8Ldd/SbyEJU8pb/MyNLepykKtFZZ8
6RCAAc94qvwmPA8x76KT0A4JCq+0C41NMa62fQV7hJkIe96oOq3isnt01Yr1AEL0J8G4n/vsli62
8R5UavFBIaud1TSg55LkHSSp67dSCjcv0d3ut3tYJ/pti+86yeFj3b+j1/pgyW7p9+/1eYN21hob
D8UhRDy2NPcblALlQY5stM4uCFHoXuuKiuarBqdlBgndmDgpvDSNtIFL4S3LvkpnrjDkTdvyohQ3
suejgfJ5TM3Lq3DmdKW1EJkmv0gxZoNWJgf9/tAmiyoJ3H09pOVecYT2nJfd+/0RHjbUoIrcbclq
z6Kmf0+rWp3XNHeWYDmii23TjDfJ+GEe2WBUJCsjikFi8rcuuWdMowwTCXXis2q4NuxhHyJMUUYI
JEKEqmHTLIywCbci1x2WdRSDkqR+sZCAPHAVoJY1PhwUcx+wtTveH9lwY31mZYxA2rssyLUsPRlc
l6vNnFxop1bNtwVIlTe5TbwVJl8LHJT7nGHKfdaNnS+59tXOoDHVRjAgRcndY+WzMPVt57UNvQM9
wvxAGoBYaQa9zMCyV/f5O2GFs/dUgVEhDhe/LRJzS7MouUA3TVwrXpNrE68TOVpZiZZO864wzokL
QsUNvWcrS6tpMR7BwZNXHQYfR9aynaxJ5UnzvZT2ZSJPE4OSdNkN7WNmd8uqNHXkbzjg7p9KjSBm
2efWSuWSAaW0Lx6lrPrwZNffF6DkTRTTVyxuMEDVwdpjIKZhKMj0RdfaT+7jNVL1A6k9FgYPQ1/V
uXZSk46XUpTJm9OZ2ET4jzCVXLxYpBNL49cN7CNoSwdrUcGgj/ruUA+WON5vyLnX5q2tx5Mq1M4c
Pnl7P1gcF1ZCQyTWrPe9swtXf4SjX4Crkz+NC0Hxmzfq1/p7TYMsT6kAxl1qQu5ppKVfqcGM3hpL
cl3sW9tVsEp21loUCgXEOqgfFae9WFRIab969kYhEmwDbP9iIYTAAENFd6jswwCEatoGaPL6PlWe
FJ9U7zJgqSUFTJRlGZBREH3dF6GqTAiZSIuDYM+OFQpFrgcZxQ0VCEX4UfZR06Y7dKN0T0cCw6MS
G/M+WRlV5F2kQTZXlpVqYGs1cQlatlWRNLzris5morTSF9+5dEGmvdZGzZ4iCYEt+u1XT/zPC0w6
NVVGwogjH5BRSs8qaT8DmTo7GftLAMrTppArNUvsGinrsTSOl6YJ/ZkQFiqiePkMKYEtKfnBmvP0
6sJDOrZ5SCSn4ZiLQtAdKUHgbgSX0tc89VZxNEinUJTKniAJrmxqNRjlnM2+2AnZS47xKxK8tWaX
UD5shVrIhhKyWGaEAJzMIWI/wmHWq/zLNDN/DZNEfWbteGaRXBxUo9Ke5dzZGEMwdUFOryLMMvv7
DfZKaw5xCjKwVQOUM5u98OrmHNM7nbtllNEkcCnp1OWn1Kyy3ChuiYKf3y89itd47Vdx2L0VIUpY
L1YeYlf1nnsf042VdNoBt9xAkyZ8zhsAxpgyvV2g9YIPjQ1L2vWPnez3YHOJ4/r3S0rBeOMaybb/
/rqRJ86iaEE0qY1CKJdfNfih//VTepu/+hZtX4NY6ftbt1Jmk7zTfztFo6RE95X2t6jxzbnEHLfs
9LK6dMb+vkMtc67wjm/N9KEnQHLcADlphwIy3Fr4V/ZofHOGwWfqFAIQcIYgO4BcUfkCrGGfK8ei
AmZhtmV+LYGQBKVNNpJi9CBuKdMQqqLs47FM51GHIqNn3eVWheafIYHoWN01961sQs+IVqX5GJuh
+VlX/rtZ4n2WET4sqOQBa3K1Y2mX0SYCVz1NiIJ+k20Kn4bkQ5hCU9nQsO8k5eJAjnd8QbDhODhU
YtixY3Xb0DCOmRyqW+i47mPpteGy72x4TIY9QEB9vw8zPYrTTWOMyk01PkZKmRzvXzcTJGHI6sjZ
MXIA3lbZPLVsclaGzF4JHVa3hD/sLHwYLbYRmZ+Sh6akUEvzUYD0XuFjzudlf7vP+ZXAMScM1uJ+
vyIRAtQhrpI2zGA9x+J9YJe/jzSbVQAL6kVPWY7KEjfyeINu+agDwB+71ys39y5tHarQ//zwhG61
w51kwFfVNLG8j2P4yMW2LOSrH7Gh5OIjbVFdDasgSoHPEu3L8gcTDOqyGEnDIdEoiQQD25WwcSiM
Vkn7MNWBe+0HKQC7NkaZOCME24lq51pBXwsyWkFEMbyHNclXSq70Cw/79r5vtX6Pk4sFHOr31sa3
bBjdNdLTk6Ey4ciclOSX4kLvdNp3GTT4e2vIYW2nqK75ohmtQP11AY1vnoaoX8umbT9iW4f+WKEL
hSo5vW9pYJf0k8hwCNJ1/DX0SbElLjuf+VXlHO/3EhQ0W9kw39oYXq4eVy3M5dEu2ghr2ydh8RRV
+lqJpebiRSDUREccm+TqtI+T0HmCv0aul2x1s/vDtgP3G6djmZV+1EOZyz55lExHoaTIO6dRwmPg
cECbIko+3JRJJhIYV4dY9Rde48FG6tXwXc6lLSX4/Y9f/uuf//1fn93/Fl/pMY16kSblP/+bx58p
wm5feNVPD/+5+Er3H/FXef+p//muP//MP6fn//P0y3da/LI7z59+/s7xz/3PD/Lrf//z04/q408P
ZknlV/1j/VX0py8gfdX9j/BCx+/8/33yFxqu/JanPvv69cdnWifgCE5fgmSuH78/tbr9+kPVnfuR
+O1AjL//9yfHt/rrj5ev5Guov6KP//iZr4+y+vUHJK9/4Ka2LMeUVWxvlq38+KX9uj9laf/QLF1D
0qIasmOZhvnjl4SQA+/XH4rxDwt3p+WQCcqaTDO1H7+UaT0+Jf/DNFVTlWXZAmdtObJl/fjX2//T
5/Tvz+2XpI6PqU/Fn/fDHwGMN36c49szDBOlig1BDNq0qRumNj7/+UEfXvDdyv+S/bDGH0YcJUt/
e0vJP1Xx0MdVuicwMjzUrFsORDSeEvlayaa2cyNEdF44ZpUFRns0IGwLoM/bogfmNzZG/d6c0wqO
nuhHjvyyRlsymm742tOD1hjdifmOxs7kD4f99/f1x/dh/fQ2MDUYhqJr4z+q5ljqn9+GmwuuSbYY
phr+uEUjuRBSU9OALoMIKEBHgcwSBM1f/1FV/+mvOrKuG7IGJIdLvuHcn//DwbMVFqWySdDO0Or+
vnNNcrnYqkLVIO2myGL1EPb+zDex3rrsEmfYwpB6Uq0sg37tYBlCqe195QUS94iD+OypyMRZWXEx
75rHVO/tGYEc04GXwfTWJidk+Iu/fg/KOJb+NAJ4E6aiGLol2zhJDOWnEZCLMimAvKJ45Fo5eDvd
Vol4Gm/AZRc4JEhy6n1dXespnnPHLOo9AKltajrxTnIGGjXAbbYi+zQJh92L2AGe3ijFl3ARbvdx
E68ViGHLtqdHOyQEERmsYjf3myCXPCpvTr5urKbbO4FwgfL1FHG7r1aKgxurOeywDa12ivHmLMmK
cHu/qWJt28oEffgeaCIYlxS1AzzDGGPZKFUhLhn4iEMPhOXeeMMMMUNFYePSkXO9PVkRtXxc3kPa
fDZhQkOO4X5IrBqziNuTRVhrH0qXfYCYgpMAke7JByWYe8pwkDuMDX6NT7atWnefhxKaK/h+c9Ms
Lo0LNdsG0jBVshbHX4MoAicOXVa/t/eC4s7eTejhCpd8Tdumui8aSlOyytqCkAttA8UC/Yc29Jsw
crpz3djUZtD91ka4NbIczsusVOJimzB/vLZetqQON/UGb9M0EopQS6vKzf0mSjvE+H0DcCDGunS/
AUdebqRgJKZ5mBnJFs01Nji0o60uolNlhRutBrZn1UW4ud/41Np+u3d/KEnaiTjNfuFKQbxNOjPa
Mg8XsLHtXRL72DkHc9XEpsLgjVQ6tbiUaEKkK91MhnOuw6Dzm6+q3vpyGT5FNR9JrJYMhgEOSJAh
STfblzzy0KsSg7bS3ag8lL2bbqnsLWPSls5hlFc7umWvBu1cCfj6VihlsKexK/bNUh+32i4dCh0g
6GvoUeYSDRE6+TP4a+kUaRLsfaBKX8nEau3wq9/89dmkcTn/+WRyTEyyKpsBWlyy/efrUJ9y5ZPk
AipQRpsmkBDyuIl2KUl00fTIXVdpdAlZJeLlsuaaCvA07Hqyej0cwlUKOr8K3aXqsS4bMjLoOtWq
FqCtnG2kKuSXM0lPlJZAa7VIIDR7ZbvOe9ahcd0Oj6z9sHSx/zzhDIdyHhTwbNl1xL3f/c1V4z+v
fIosO5qpa5pmq4gpfrpogHjSw1zK8tF254wLeHN9v8mBRzlUcSdaWIljHDoRZXq/OsXU109dOCns
i9zZOvB+I91ZfoV2DlD1REvQVOJckR5CDY8Qdcti6qnasrAIauqjDIZwQVv+rz8s5edJgyosUgZF
kRUbSrlp/DRpkFjp5Z7uhNOuIVh0GICCOQh/l2jx0Hi10ZfmBfCki+iNIHBk5Vo38xoyZ9qkRJNS
uulcNKKbIwPFcED9Gm1ql8/++kX+xxTDa1SxXbPI1A0WAj8daJO9fugqJvIWsFKT1iJrnmitv5s+
x2H5x1XAeCQ0Lj4Ah9mI69ZPf6Ukj0LnFAopERhvuVX7M9mLJj4XJZ03rboxraCURRBrxj8tGf84
Zes/HX5WRJwnssqkYxuOwST053PFTOs2S9D0TdHPRetEeOIQ1Aj4LXnvdgdfZ0zVFZEXbeRJyDq0
q6r3qIKtoX0RQGHFEL04ZVOfigapoxa3LwogzrXjccIXuMg3JSyaRVcAN6m9dCF3nnbS0QPTa3YW
CTZ5UtFASiWWLnbMUG+ByLUH1A0kK3mlvKRzTEx4if55CKNvzqN1S1TN3pC9c1w7GBTHR6Yl0aVr
44OkuPq+SaGtI2t4bEBk/PXBUn66sHCwLGokqq3anHi2rcp/PliMYCENRY7TSovVaeL52OZx67EJ
0alXoukaNM1Azh+MaVSUDApD4frp1H+z5Pl/vQ7WWZwttqbrTH7Gn19HYg2Kz6SJ5MWWaT6icskc
SkU6lDpcl/SWZONRVp3XatAP+mCB1G6hb/zNwRiH4x+GqylrMrV5m0MCBIIVFmv0Py5amyroEp16
LxbeHGZup2TrFtjFRHUISfGGpNyWdixPtQweYNkWJ7xG4YwUMRYbaozgm4LWvEnDJ6NpioWCmWb5
Ny9Q/2lR9dsrtDTDsO/rfvOnj8uxii7vNGCtCWT9aJycemxY8oPPy6aG/GQ3mncICz+ZMzXAF0ls
Gu7jDTGg3c4aTJXAVjuD3+NXu/aFvHd90ca+t0DyBicBxd5D7PTSWkLWuESOLa1DoRxrr0KUGJb9
Oo1wp9EXSidl7b4brpEcueLquESSpW1CBlVjBKU11QGrjaJ50VU6uv7cm1Vtns2z2qEBOErfGjmz
n52S7SvZPd4B2Jw2L2yMq7aV5idJ9+lY+Fa97kevD7Go0tGihdanQ7Xo2mJMSUiHhZokkzDvONFp
JS9j0msmok1wfaAUecBZD8xrrykKN56izX0NL3CqDQhT0nytK0qO7tRRl6mufrnZAFqv8WD1mNpR
6D6R9G5Iv6kvWmVNr37dFlJ6Eqn77tt28IUxZYJRbd/iW1/CmcVvkWDiGkeriK1mLlzWLG2kA2iW
L3hNrM39RjfNeRwFztok/GffJnAfEEBjXNP7J1H79cIHi78ADHG04YIktoxNVUhH6ovonYjIeiDG
jLIpVjyaf3kzv18U2IhrCyr/hI1IBNUVHKbxBi+ruRJZtddSv945YOGXct+em0Std0lSGGtT1Ccs
xJAy9b7+7DFUmiEcsd7Y8XrDvW8J5dkWPRZb+wZGrDxaWDnX4agXCcF/5LluLLwkcA7UjN6FS7wU
muvXLo6yvzkt1fHc/+m0dAzV1NkL2Yqq2+Nc9oftENrzWicNMcKDoWgfESrIpqfpBRppjWSfCGhK
TFMHy/gK1oVYQIVsR7IxDKKgkJdhIX0HyrOnayurSAZQ6QF1ZXyKwsHeEjRN/iLKkAVwnlxFhzLV
6pJbzGn/d5e4/3wbimI6nLjquDOSf56XcpQZ9A1HVR+UIEJ1n1BBZLMgUz1Ax4lDWs1QbAaExjfR
k1YS9BBxQjGkGzYW9H7KuZMYxoYP7K8vKjZb858PsM1qRdFMrnsAA0z1p9VlXAP3yDW1mehlesVO
cnU1Y272DuDc+KsHRxq1Y/hnfc4QHQbtefwW4GJXJ0+3qonHG1udXAdX38IXWTqPkI+vkhf/9r/T
f6d2NY/jb0bMJC6Gm9GoH1oeX80h+yoa7B5SC4c72keZeoNaOJUVE1Yyz5cteR3Ve2OeYtN4i930
Ov6vS8bcd8wVsn4sthCK4vA6eN6tsjH3FelMKxMq2+a1zgcgHOqt76nMOd5p6IfvSo+vmdA+bHXh
a8NNqdXb+Cux530T9Uqg+Eqr4mWUSKvxBYa82PF9WrL6gcL4JsXeBiOKyIjfsprn8VucSL2N/0Ja
/Air7CiFdBG14BpE2yYM3xSeIn6UVTPPl/G5TIfXmg2ol/D1hFJlnp2FAJBC0+ZGWvyVjd7GHOg4
2DxbduE1dd1P1iSnwAUY4YN7J2T+Q8/lGxkG52L05Xjdd4F85MG3rEtgksIeSwcA/7dxw+tGwZUL
xyrzm7nkdR/ju4lV56qrwK3ofY8vHYMn080F+kj0EPvGzVbJX0OJZsfZ1dHFbfyYBlvc5plVfQ9y
+TVI/muP8L/QXpCE+BX6wD0asb0pDTdbC24tmX1Czo7jAR8/GDtDJIDTncnjxgx0U/X220reW9V6
Hr/FLbKr10dnY4wl4illUG/j5+ZY1kGjnTx+OPB2z0I664yIcZTcB5gLkyTPD+ORHQefzDXATz4q
wU8zwAKLqEINjHWfTOn63bzUu+lGf7NcDlXO8QMkccstY03xe2GFybVQ6u8mTa61Gl4BqtG1v4xH
9P7pxU1wKzT1lg+ABuThcTwK4+jEzzY4xavU29vII5M2JFmgPySOckP29WwHS90PbnWbXsczRIni
K5roW6PoJ/I7G+N7PLrIid/TpP3O+bSahEGgkGZW1EvkkFezHT7GU7LLMww99qEM/BMAv6+CU1Gy
d6bSv45/y+oJM9LM03hkxvFI8ONWZ7s9Pm4YaHLxmWfaxR2kr/HzHsdkOxBpAQo00TsKM6Q5m+l1
/PbxdfqK8xn09ilMvtFSX72k+/AM8zoeo1xY03xAXmKG1wixxvivr3bfrOeuXvuIxHnnDW9GzjDt
quQ6/p/Y9TdkkJ2LYNpruxsN1m+Co656448IkpU2dDeE8NdxxGpdvul8afavawe0gI/xPs7B2ijX
dlRNx9NwfJHjl8cT6X5QCShPfN4EvUjqEcipx1Ft/n7WqbX6HBME0ecXT4YY5+Cp6jgzOBMgFMyR
X6O/T69J1H2MB7Mer2tElcIxeYywCpdWs5QBCI5/MA2CW1MM9CnauWTaX+ORlHKOmg6op7ggw8Ez
yFCphviqjfOzMHbjfV0uCRj4v0ydx5LjyNKsnwhm0GJLXVoL1gZGUQWtNZ7+foH+59hdzFQ3m0UC
icyQHu4DU2RsIc96cgOGYjA/8rswT1ydObgGHsVQF+FOXgu9bGNVUGmwL+QBynfLoxgz68Yw64P5
QujwLasD2uqc1sGVpgVRGlyb/Dn0eVicAK0brjrLlrX3qdAxcEaYcrrmQ/vD6FsAN1H12FAhWSy5
bBvuXKesCSXsm3zjGKnrOmKyj9etmD0jK+OmmLp6X0HAol36NGagMDp4ibUvAWXC/sJTYbtHgX6r
GO12sUsJp68cuj+jylczYEz849XPlIuJ3NGgTTdUeIFD6GP6Ow39pUjt8+RZjxpFVwuDMgTj1eec
6Ip1ZAAANYYryqtXi31AC3sPx9Mhtr1L28dHy77rZjbrNF+RKbyqmB4PGiwtbhH8cY6en5/nRrtL
5vCm1tWdEc4nO0/PjaJec0T0Zoiw1d6jIVevGTR6lt273IC4O8UIntoA7kkWJh+C68PIdYmFDIbh
D/Xvq4Wovd0iPM61/p+BBArMOcjzB2sedx7PeNkvrLR8iGfxCMiZoV/z19FobMUPRdyJIo+ijq+J
VZw7y3+VR9LD5jgNFy9xli+XQyBL7abmJWZHj29Vf5Krkkc0d/5RHBeC20AVvZf/ToumhJ+wgUM+
Oxi4ObjQg3b+AlC2fLH4KLn0kME42pliC+QUiTlhgn4VldZLVJe/hTef4HA6AF/by0nR/OolmRWG
2Dkd/Ftv19iY8TTO7ZvenOWgdd74oXcnOd9yafSWKboCWGWbyG+583yVb8srxplNfSOmtoIDJh++
k+qfoxyM5NTqG7kWMbpmN/wkRXvIwQB54hsQBg2igelOThInTG6jM9yj5tOrHv7kIdk53hQCyR+Y
X8TlwIgCdDau7wpgCGmO+OCgPbd5dcRrEEZHr53rfKXp0wgHKRJe56p1jqpnQx57C4VEAGkVT9av
1FOuDsBH1UPm6R9+8J045uIyxQggozBN2o/aqdD+8HWTpp4GKEWISqwuPed9eiaXoGqXn9NWu8pl
Ge5rNKZfaoQx5iU/Cm/dLtxXbF7xq6bcha53jKCkL4E8MWfsoOQH5DOF33r5KHFKa7n3swxQJ7jJ
oDyLDely90hKBT5v3MvT8dl2JaP4aTj/6fifiROtlPNNVg47V8tuxdbIpiccv5pttMvb7pCYxYom
Ky6YCMx36LZrPKfupi3DndhN8ZXis4xceWLgBT6g8U9CxuUEtepfP/rPug/3pAQ1/WQ8WxU0jzlF
Rsfwfp0Bl+kCWfTrO3E24vnkEy3/B4z4B7DiH/nwuC9IcZk6xne34sgHzb/AXLSfVCbKcOqVV/xO
FudacfeqaexL7iLJ5qsECYrjP6fIGrvTdBipcMvOk0MmB0cjuQIyAmPXkxwuHRE8pyjA2aytzDkz
AfjvE9iBsmayb4FsweJa1B+ROBo5C/IdPdGH4dp3TIehcTUv3muAuzpUgifZ8Wnd3cbOvJODmnFe
ZIXlPpuYdkBRIU2PSwPypbpr8Wxi/Bu7+3UubqqellAkzqyPKGOwovyVgyuPs56mnzCVOfCzLNKg
/vvePEc+0nQQQQMmxOfKWshPuXr49ldM4jzLdwNaZ6rQvxTCt+/81P3/rW3t66B2oQ5y5r8mD1+p
zgiN6XXZDXpCDjMvsU3N50KYxXFdVy3sIkYPeH0+6WZ0lefmazXszdODPJ6kUa8wWp1aZm94MGWx
XGzq9OhrwZDFvcjFLXazgJiKshVJ5fzHwNM1D9ofyKORTJmfluNbpuFVy7R3s4RElixCHK2YALEa
KZRIavjQRidYhle69iDetgvLM+PTgDRd6wjt+m2PAekCNgYu14zmd4cJjSLAGWTM0ycMj5jKBea2
owENilo9I3xDd3w+zUN6ZubsbEE6DDbpXv4sucaozJ9RdtfFKsowHGYxFFMFWQWiWBxuiX5VP75N
mJeWbxLTNTYEKuKuTP3katohKfqbAUQXs+GcsJmoVc13nh7cZ9DJR3FzGYj+7Kw5aD1Kb5N/yVVM
Qodck+qmqzaIz5VdX/IoPvdgQ9sxeGH+4qQEhFzWcCc9JyiTX4FrRYijhdcpBodpNu80gTiGMYOg
hfuUeu4tNHC7RBuvfBDjGF+wLsM/MqydXr22cnyJ4ew+eCuABZTEyfIFQEKujsXs3Ni8YhGvjXzm
3PQ3DIId/nuTZ04fMQy3coVypcubbOczN8tPe2DfiT0IuW+PNwGte5cXTSLENqVP3O1ab7pWtXXs
IgKCsHnqBwTN+HukY6dJdeCBoSRg0RAdTlpinuXuGbWglGK+yDVUKbSfxLPWdFD9DIZJOMYSoie1
uhidRWc/+ATlfGxLFxxxuYV/DEPM+EYVb0V3aZhz5t2BURTea839muZ4rdvxbyh2rpd8y4XL8mQM
TUPM3G1nTb+TNfP1kemI8S/Kcvazeh9AtzTSvGMSEB0XNlw3waSU7eQDoK+ImOXrT+VQ/fruZypF
Tz5U3uf23V+Vv8bUxCAauC8Cdsps+5ceW1tW59R3X9povgYRiR6phMI8B2BjEM0rjWag0yFLrfWv
ZhigpRFsYuyigXj1VCgb+ih/HokPAQhyW9Vb22qn5mPww0tBZFSY0Tmqlb3vqnsbZ6RlRFYVMuz2
dvFJpj1fxW+PY/1ZmEclc1dU0F7SgQCCXY5o2HVMs2tkgFT0v+fWOSsSJQ0qc5ew/vFn4Rcc6x85
v5KTS1A1ONnTDEtZl1pXhOxe6GSgx0A67zmfs3tRRGUirl478a3iLQvN/0m2Uxf8NIg1plexD12b
HgAW34TrorMWFyt+tFqFen2dCBHtKb7GiUtFQlRO/+R094kGRVDzmQb3LYFhlMRMVgvtD2tt6ne2
7X/I6+Jhe/1bAgQJDmxV/akR3CK7ZYz8T2lJaOAQo//2IAuoQ1ZsCPo8iXcIg10M3/6e4eHVU1h/
CC6JhuWnvDV+UuDM9srsceqjc0KS9d+/IPL8qamvqdP8pA4nenzveu0ViDPh4vjawMjU+g00S/Op
JIauAMqbDDrVBR7Bys9NS+7Ld5hTumdakK7nStPynwa1ZkgTzkHH/cn3MxrfFCe5orR/noLpy+Ud
iGkv91BBLWM41WuaVee47a/o5Ilkns1bmIU9Dx9Ub1+GX5viWaCQSjvR2bW97+o2LogWWCd5Va5k
Su7oTn3OjPS5fg+APD9n1b8L9Kp5HzK4MGfDqZmNa1a0T5rHGGc8XetYuRikD7E2HMYShHCoXBqq
q3roboJB/ZPrlAVpoJ9vum4rt6FOOYqIHafzXu5/ZspJLHknIaD4DUfHZUN/4s4oHNX3UpyQeF4q
EKnbrg0zRmucx0o2MWLGseh+np6WCFAsv6ko22RAa2jof8TE+2P6p93L5oOx6GqP1hUE4iaOYOtg
U0iMSSPqYh30DvA2fq2EwaTLCPD6bhvra4Ctt3QHrxJ1hhkOvelfhScyHoeTvF22KdD5G8hUd1JL
EWfEpMyP2e6k/mX1U8j4MtUN6yP058+ej5jZo2rpHBMFuluiUoo9ZA48Me7GydW9Q7FRTq/csZRr
TIjBI0XZi8+U15caFk7KIyBKHq2eiQIipp5YSMITScKlTJjV8T1qcTk+8X5KV6Whn5Z8+H+Ba6Bm
6Ih6b/qsnuSry9w+2tltkBDElEQQxXxq+vKe3tnGScKrSqYGFxoWiR0DqUnd/wB3Os7tXYysIP19
5dJPbPceZ2g2UN4mpFS4oBwvljTPcGRdByukkDvhz72V6QaAtbu/AklKS7WfAms6jSbnW/Z9TBkD
2b6+0U5jB9dfngFFAV/Ky6OcNJyxkZVbfWruZZf6iMC1av4ku1NOs5yGevzFcb6LaZBNiALvhgG5
ZcfZk/aRlCd5p5VUyzlinog4BXmS/JxQzoPDVkiMjOcEFnvb93a+o98kUuwrqf6J9S/s+GUADpv3
459b5udp7v7k9XKaVgFzcOIFlOlVa8uj/Erk++/Qj3DCrbP8PexIwfnJgNMGnt5HWyo0Gp4lKe4R
bFvutFC8DVy493J+ANtco8o417q/TfP2DhjkiXbEFSiX65ffcgRLjmIxYtr6B8SIv8lav0G12u60
dtT2UcwKQkpnA8GBvEx3kxXewSr2pcdnpVWvgxpSTFUuYjS0Srl4rvMaTn8+8zo1muSyO1XHWOyV
ElU724sgPc/PZahd5VDIOc5MZ1eiPYNTkwV3pn/PKaYaJc/VV/RLti+C23JIjvJ1QzhdNa5b1hwl
Fbbll+wReS/sN7DJfMsjT+LxGKETwM6KefKyFnqyNbXmUz7Y4nvzIHiDbC06ar1yGds7M7nkRffc
W95R7gQc2y/SNqcg+stD7138Qx9NywdpYXcYmmTnldOzVuVrsZqj0fwsewb45EQDVu7Mn4yr2H6t
zZ5LkOVRn0NlsnewCBJmLmZEa1l1iA4t9xK21Xn5mqn6nCqqzhQE+RT5VILZ57oJ17BbYBlYFMhV
DMN7cynlzYO/Ut36paHsKXGHxDGQfnx18V7+ClTkSlvgCmLoBiXAfZlmD3pgb8QCZzx26MYvsjqB
4e7HTN+LKZQrY9dRA2uela4+mt7wJ2kunJh7mFluFpM7OST1Zv7lOIsHlrJGVRKcJ/UPVJWSXUr+
QoR18W0YcWGDXLLGJbkj5ALtFpXKFSVtcIPhtSBIEt0SuCLedDY7lLl/SNNeXRWpdGbamH0iamPj
ctkpMbRU0xnfvFX5d6nvLKVKqWLOI3gQ9YtJ4hPYLthM8EfcKXt+xnQ6xa5VaGIwcrqnTVXeJhvL
aC4JrrjmKUrtqrHnux4GzRbvVjAoV8AlC+/zlVwbJTiabCqVZS6MfdLxiCgxPlShse4dd/kmKUKV
WIQx+mmM8ugbp/9VUR2iPoQxNqYJSadk0EyW/yaTctdBZNAQEfexfpLkj1GBncFwtSxgrGpLPyGG
dK408CFEwgagZIcSUF2OuzpXP63qRhK0yf6XqMVhDYy9hZTQXzL5mKC6MTq4a407u/SW57Ik4bSa
S4+xb7J+v4JNjp/01CC7cbadW/1IZYCPlm+Yu/xmrsztWLq/UoBHYOAEPfqYNGd5oFIHtntl7xTj
DpEuGEkUBxHt8AodkDepW9BH25g0xMdk5FQQnY00O4xGI9jnGlt9Hxf+XioNS5UhVqc3uBVXUql2
ffuX+PhXzZ1XH2GXiUIBykkBI2LGFXzXm5GhXEn87RGbS1qqRBA/MARrqx9tZH5D3nEZsA3kVhe3
/+wm99Mg2neHYPmNwIjoNVevQ179Jmyf3vJvfdXf6g6hIdJcZjM+ytMHdXjtPe/VC94I9qRdRVTE
FoDEGYkHUB8wrHGSUsYJfLhJNSxHoXtH4rXQbD4c9pLq/ns3+2trj8NdOBIm4QzHigjOQP9AgXc3
Sy0Een0PRcVsWyeQK3T+I1sFil+id6JB2V5I4ZzgqgE9Nj0kxGNyDakc2wH51eYbXcFTTqBvdxX1
sm+jjz9hDgEuYD/7Rfo7Bv4vk51nhfUirdsDK76Fxe+jYO+RpElVx7ALUJTpfnm0nfcme9NEMTPX
NNrJlIck1XL091oj8kIvI0nnB2lSwVx4kmKCFBwzvd4Zts2YV3DNTeNuhIyxmUw2X3uRMiEjHce5
vpFai0Qhc+PvbV3Zj6Q7Hdu+3sgHSlVFqi3SulCU4sBoyqGk7C39FSmHjkwvGj2HAKFsCxV4qYxM
FCPAbkQr+qOAgbQHMRV2Gd6UkCkkeJgZb+F35h686U2DtxGrIe8RE0RLfqMwX1uUcIglpJjsp374
0BskYOCHkn0eG/Zd2RsbxUDwAa0/KYDAFnwaWu9skaLWmv8slRi5ZiN0ziO9kLkzt3LiAv1fbS2z
OJ0BXKy+cpEFlc+Iwp3lUZMmSZZCu9U5O8+wbrq6Y8oJYyH9Fr1Gm8z8lv38P6M3lv5jxJCv07p7
SDsOIB3+mRwb5+HhgrJhJgm6kWp9JkjS5kfDQYpFlJ+22X8F5UGaQJWXnJF4iWKdOgcJhNn9aRwy
dLN/3UdvcnZtZh/kPNm4oH8VP3O8s5N5V1rntKDmyXXLregqaCrjKyIvlZqSmDG39TcOk5+zARkd
9TqJSSWVlIxzbK0bhCF2ksglpfWvPDrBr135E5aaCvgcHWwqLhKC2h2Tms14J3+W+HipMdk6CIb6
X4tPbxibH6nJZ2P6OsLpL+ZPrqyVQobNXFiQjfczebLchviZJLvxxvoovcSlvYFRqQUYxEnICNMs
rJBaUc+wjUMbA2HS06fF/YRoZ8mbdIiW2Z2bZUnMKlm6aYvVDz1rn5mkCD3Mj+PVsacTcKArUOtr
2UTnUCnuhyDeMQ/6NGfjWhxcgYOTf0+H4jQdxMNACXWCG42nuRgiTMnS8BiDux46ooAwSv4NnMMV
oq1V4tlPHdTQlTPsl9d5sPKcZb/IvoGUWOmTd8X8iuP+B6v6+7+dJIfDoxMzdUc9s++8wEebRFms
p5trJ7mDvthpoUEsn5wZIZDlRCHRs26Xu/UfW6/88c3qNxpoCcm3Mw786DIe3pIYKS1201Zfe0iC
5N+mQTuh5KEiLVLNLK8lq6Mxe23D6OZA3yNf6ucaBI7tgyyJhYcuW2P5RQdaADR9ULX4kGv0AsrF
3AsYyeUuo8beMUCxbHq33Dqx9aOY0ykl6JcOkYQEfXAzes6dBunjcg64IjkTclVi7HOH6kIzvBiV
dudG5rbny8jl7myTS9UH7wjRwa0ST/v/opURNjimCx8dovqIAZmVhDWytrMSroBMvqZSTRrQOUv+
PQwetrep9PIij53prWU/qlq0HrvmVfbm4uagDfz2tC+pj4v1EPsIZOEVmTLUseg6U8FfdrvUW6eh
+4rVR+koQRlIqfdHTKtYW0nw5KffIV8IKAKZqFuV0q/Udpf6u5ej9KerB23+Fvf4X+l53BmOfZl6
Z+1oCeiu4iyYiDyjxBJY1ySYEB5E/E8+GVcPVO3xf212+tvP0h+VvmjdUUDCEYDHYvGsemeO7q2X
Dx9E63LAJY3Ui3wnvKJLsikvLLCP7MP3k8+lTtxQsIo7j7J7vpM42YirY4r7YygWIjtv11qEfBsT
77dE1mm4VeTduY0VxDMT4qnm9OD40Nvhliu2gSPPMsdNpxoNGmPaIkrxALqSNh61GKkrwJ/BIG96
A12Yo4Mj6QyiFHsvJYqGc1Ck2Ztn/Uj8nJPSSAlA0h3kqb27iRgy0TmsHRFCSTBdkE1X8/TReMlH
7vyzcpKWt0ayhl7h2WvpEygYLikkL3l8cxP51rdXN7+9Gd73Ouz3pPaEAbualhcivkdJEiB4XlEM
eVeH/rFmzg9ZhuEX1eTPaBxfIf0MVgZ9VnAsbqhBpWbsrAyGEbxnTo85UM2r0lFGR2yhKuYH6eCn
VXWsNfus16+zw4ArtlPCtLpFVCGFly18HQPrUyJ86cgYKT1edGlKn/ILzsuXGrKx6VsK3eIPeCmE
Zagb2ZjDuKA1wjG6SRFCXGQiiBQXUyJwjQRzCzi/ieyXnjRPwsUUQ2365kpHoFl2s3QFZIEklnCz
TRhkF2kMTmb35ZvHZSOFN2ahf0aDdleidtor5jGsSF6QpGC1Amv+kl0z6MFXNvxrKMoHtJ37MFr1
Vpo5QTj8WGN/hF5XfJigBgQ9IB5c/pv8agUf1VvjDFsrLKDip6mYUlehZ9QY7atbfEooLm+VUynP
N8i8Z5RTlkKRoUaf4wTxSlC8mpkFX+NK1lGidcmW5i6gCvAhzRoX9cvF74PRxI3VLxPVgQU7JOaB
yUJUoJLnoorv9IkcmRgmwJREMdN+nqatxNzPqrr8w+z6n5r/K78n51tNKDSX0DXFGqK2UFHxmkR/
i8kZRyoZsPQQD8lnyscoDr+T+8yS5+Altbeu+pIsTC/5GOJ5FSWoNP9eLImRYuYF2zRr8UaNx0dx
sf99r+Mz2YP4rhts5aXlXuSmNF151pmol0B+eVG2zRRlj4VXbhxso0Q/kh7ZPgP4kfIkay47UBZ5
jn80w/yQxrRgIqQ1hlbgR+NDibIJI+fsZ+7xX3ePGpc0jUoXgmkthb30YlfWneOmy55aOvYAaKTV
WgT1fqirwxI1yPaXINh6Qnkz0vRP6XAJQEmC0LRsv5nPJ3kiA/ghLVseep1SckaIwKifdYszKCtZ
ytIwjAcmGm1Z1k+y2WW9zDi5hPs2tyB689Dq4blLmjWZ6inLbuTm5Sz1dEsKo7mdMkTmyvg8gMOH
We5RnIA4g6b41NX2FSaZ85KR2eaLD6HpEmFydHSxvhJwA0O7zSptbxF014TPEq7KQgoQxU6HnwHM
Kt1RqRdWQ0Dh+EXJiZ2Iso9S0F9M/ORO7070qu3+cy//uRr5KR3+MUGaob4Zm+l+IuZHJPws3wPj
8ym+R3XyIn+TS2salI+pn/LoAi2iZEXtnqWNcgjJ3XBjGI86XSbZodItHqfwrpvaQ6BzMxLFRVX5
ZdgHgYml0nIRlytbro7SOz+1t5LrwKxE5VUKdEn7adQQd/87rQvMRfYEcbppFKs2TN8k2ZSjIIGa
ksYnMl8J8iSulW6oNIgNDE/vAbphp0lbuUQGxuxOs8OAOnfuNMhR+sIMQbia9CcwYtLl/Z8DzNT4
GvnNVofeeOl6SDlaOh0eI2LRYiOkUWNF+XufPonz0snuxHBBsnGrz2DTK+mzYLWkKzMr2v0M1XFb
9uuhC59hjdwrg78AnSwjvUpG5lnVSwWruOA40EK5q8Ieyg363ahIHccU3isYd2T1ZYvJQ4HUb2XK
XuKMya3nY/JDoU4OrVjkf2AASA3j0npYsi2xV6PfPKWKttaaf8FMmhoE9Oa+VrSN7C+xqwK9yqGt
XelZ8KWH+t1SNGJR7bp50IJhY5b2T/EpZZD/P4uCaOQGrfKdFPnnFr2kPr2Tkrn0I8KYgieEL/OY
wwGt7qWMKJVNKXxKtU9r1a/CXFlniLDnovpozDepGAKhPU72wMo7CyBskJAqU168EhbNrHlY9ich
FxwvK0/Jn5kU/RggsBfPJLFdrnowWBdLYidL1sbsvoyzExvDEr9JzCYL5ql3PWUu+aP8t1iBBJ4t
BDReaqIIxDbf41xZTISlUMmkQsS8BsKuAHIQSfu32vKreRxc3B+JA+XiFpDQbDxNaJBA3QjbKmT2
7y3d0ab9WJB+ApVD0ChNI+jEyIK4SgS8rlI0DsziI0uwM+Lxq6w8DihC8hWZGCvxRy2B37ck3/Lk
QnIoxvbevPBn1v7lsZHksoxvRaGO5kJzuxSmOEfgoEm14IhPhyfdha7BzA8CcBA4hgSNC1rDb9Yw
Xb/oBYhZSJV73/sUXJW8T5y7kf5A3/K11BF4KWU3J2l5J+2bxmjWFWwYWYPAh8RWKBs+GYG68eBD
JLb81/4wUaqOUu9tbOc/wQfPnn7y4/gtgv5YI3rtPPWmDLKdXJAAwOIuPyEgK9ZNvuR/R7UqShRX
AcaYxVOdqkIhfbU9Ohgk7vIYIBsjY10yXDkpcmLcDvFZCiHiEELVOhrek29CRFRm2PXqIKZGWi3i
JGSZo165HedyK7BFAfy5pcucQriTh6sawW1mQITEe3XDBNDrXeQn1Ck3fp1si2S+ik2iSDfTBS+p
PAxGv5KzI85JPkJwhLpXPFbhsP4PbTa4TBorOgjPf2jonv6yabuMCTW/iKefkHG8DvNTX+Vfcr9i
4Wx3DS3jt3gFQY8ZyDjGecdECrAsAC2NpX/oADQkarW04T0ZP5ZQ/7/nuXgMnzcmE0CFIdmWOVI2
PHBBbIgDkQXv4ROq02y9vHlxOHSatroV3Ykhlb2Qt1vFHM7yhARLLJ8ecYEm7JkhXeQoqe4FKCZB
srTXaEBFnvktrUoxomY9vCTRHwX9tqrfpS8npfVY104MpX7G1a30M6XDalJrM6fo3BXWVtOdm3SM
qL6366zofzCcf9LBYJh+N5RAWangSX9QgjtjaNHcTR6kiY1W6FE+r1WijVPbd8HofBX+pzQ+Ap9E
lKxEm8ftEE13KDsdg6r/M8f0O65oKcAXKfmNXHegY8LoqWhtTdlE3aVDeAPYY2kM2+TLAPDOZb+T
BhdDygQN6BgwNvAsIAPpE8nPwnEPU4j4VG4sQIc4I8cOajChTvdk2Ma7htzPjdrkq7HI6kNWwLNn
mMyeF7QYvqdcfUF6evgLbcTl4Re/eC2sX2Peu2/wncU7yxjy+5Ghrzsvd8YdkIvwzXQhTck9vz9D
aLBdfr2Zp4cOxMBx7JR57aGXCpMULOxm3io3uW4Ej4zMBlsGLrPPhOrsyvHm6m8+tN3U/0Wq+Rvr
Qf+JhiMSC6hJP+p9Yt8k+QyjqWfoz3OGgk5SmeMRs85gOhfs0oaxqsKiHEX+0GspdHs9MW/lJtYd
2iHhvYW+5i4jy3hTBx1sJJTPF5utvvw6HfDnKm+zY6Mlzrob0aXJ4DE9MAY5oWszDI92qhibYnyv
LCgP7IHiC6AFpG+yeJN2+aulMc8KBzJq35W7ZW4Qjl603VNKyG2JfB0C06jfDDr625DDfdazB8cN
4tNVO93rQBw7pY9XWtuq+xoYMdCWv7obk43TwGOKEA3cckm2nvUEVtMporqQ39gVDHdODXsTKaeS
fURB46CC03UrJPOq3DvnNapy5uxdQvhJN7R463jYFI1ubHKDBbA0ZCC09KNXhrsGFHDchsdMnT79
Uvk1LSQDo6C97cfpeRRN3BrZQQC+u87izhVoFbggNCg61dp6hQUPOj1OiMeivR2W1qpWvWYTu6cg
sbqbqJwIJ+PhVSMP8mfi5AopilVqVMCppAnbZM8j+tBJpX23PTq+oVlsHJ25LwPkSsYQNKqRiNLV
RfKEkMwHnFZ0qtkaSe4eBl1EWhBagvQlZLm654oDzUxDt/q1C3jGfR8y9ioLXlpVU2/s4aXTSwN+
uGo1m5qxCgbPvUFPKlyNndusJtPpZJCcuQyECjfIxn7CZTfPpoOQKPJQQwcQRR20FTNxt/A2PJFS
k/cg3cHQ8lsbuvdjVR9q13yE19+Aht1MGD1Ymb2iHLJwnjezu8uzDP061GCC/o6+6HCjR4iPVcNa
HSqkCZBJQ8zMYflQlDeMMUfwMP8d6i5fu/34REP3E9Iw5Dm8A0PKnwalib1XwIzgO9qnZqcADDMD
H/ZXaTm73E0+OhDDaWAfjZ441K3qPUu/C7QACUB/0tZpdajQ66DBHsb7kqeadfM5NEDTA4iFCTA4
t7T0eU9PNQAZ0Vk4prwRrYnYgF5Dz5+N8Tsz97pJFaad4a+39XDv+gymD9OQgyklFKrQpJojFMWD
SxAMDRKUj3Gg2IceYlSSdmuLJ2WTV/AdMCyub01vfIbuGrUQn77D3D3UaJWtW09HdZt5AGpMh8Yy
tS2kAk96r/zquccoXa1vZ+u1ylXQrxGSUnWk/Jlhe3YruChKRuuX/1lpfGgS9FSxTbXnNBt1rYlO
YQIhsdZyxLJK5QiVTJ1D7wUiYCzZ8sHPYLSIOQy3agvJUN3OEFvnSD5o8bRLNI91hKFuClHqCc3L
pkuwDsM42+sBlq71aLWob/Qtt9Cgbu+o1IKZFs/M+b1UnQx3jPBd0+vVAd3Yh8KbBCwBtbXRfQaW
9qyZylfi66+qFcHCNn837gx6PERGkokRJSoaFJSKfB3pCB7DA2yvbCtIEWwKDWSS855201yuOjVz
N32B1qFSoClU9BZGAOY6p09pvOQwy82Ip0aqYz2VsQ6RRgX9K0rMK7RNPgcLhiVrbsxDBXEnw8fJ
vqyog6f5U5u5B0jXpjWSlPMWAps7M6+bbW1Gxa5gqoVJ0GBTwfbyxLbu53zrlY23q8EZ7aANfZuG
8DHWjZ80QT8IRbddrkB/2zJR4+ilf6PEzjqH5j6vFAU9MRNl08RXV3EX7VUXHYF8fmfq0b5vlBAB
AjrPkWbdeS5Cc6Ntzyunqioaey5o0GZYOeg39qrZrE03/WlLtDdGN4uF6fKpD0+53nICitzcjDpq
6nlPZ1/dueqwVS0QODGDBE+zbSZ7DT5hiRarxnseAd9AdsF0bKHfuyUaECkKipSpLZReS4diU5LG
K9iMqduhlafCehGi8zBjJsteuwkze1g1LOcKVvQrCvE30O9vQo7Wyugfx8D9YbJxXE+GwZO125Xp
TPHemsRj+3RXYoP0JD9Ens58X0ibENbQGHHITWRio0HwrgrV/5xNt9i4k/3oOCMqfBCoW2zYpO/t
HczyZ+rw30P33s89htfXtUOmqdDFdwPjDbAcaO6bA+8RtQuEsDJLW3sOy5lkw2ubZdaBTDNzEOZq
0fNdTRnEPh5yfkxlA9QqKoZRRFcRXra1arrrMOTEIF0LsFEfnR1Mssrai4ksYAh5cCDZ38BvuksZ
Bl7rNqTEdf+sxNGwGX35xtA9GEX9XtkJ2pZMRDMJlSNJaHpbDzHulTKm7OEsWs+RQpBtDebe0tgr
xBq47iK+nQcx9DBQlig+2U4QrhUNq24U3LeHBoyKI8RZZLdt0/yFHcoCZjXY+xbm4k2rwJdZNuZ9
QzEC4VXzhqpnuuIOcjbrjIRibj3BPTNsGicE3xZezExZzbV6bppGXSOztrchaEbFVNjLQFDaWuxu
0E5/MIjdLICli2ShNs7gyQx117TRm4oO9qYmn+cmB3E0RGXArNZaB+9X6W9je3hXrATt8YGDT9WF
RCiaLzDZb+POeBagJGi4rabFD/3U/cD4BF2TBroiSfO1GqXpKrUI0r00+ssQ7cytsl3FcHb7CeKh
rT8k62ySSMeEyKyK0h2RvLJuAc42DX7SZKhh7oGBKohvpVOyhuskWQnvgZ4wVhph4yhCp1n9Rc13
PMQQS6zK53pO+8OcGR5T1K9cy3MV9NXamIhRRHq20Nsn4mfIghyXEcr2taKbmd5CxOqgWVF1Xbsu
Sg9+ZZjfeoj+cmgTN7m+aWrlF3UN2D/n4tjDBA1yCaxrl1jMjiC66Tlo1kC5XnbfSQTJiFOSK0Gh
AG96tbWsprz3qoOjlPpWyaGetEfr2c1MBIsZkY/RsW56969q6j+fJICGVfwA5R36dnB2Aw+ITiRI
NI2bYRN3xNaMyFFSVZqaGio8igcL0uEdKF6i7jAZd6OufrqlRUU3bL/nAuvdlJW3crT7SVFpPrsx
qrX1k8/wyjqBB1Lv1N+U7HOaUH7sIv5Hjfu2HNH4Ky2TU8AkIyLUhDVu0q00xBeDuBXa+A6+zbr5
8ksUxILypemJpazM6jda416n1yFW3zI6DvD/9LvaLouNHuh3887qmnpvtV6w9VG9Lop+YExh5Ak4
iBW2HKFQn6wnxx7/H1Hntdy40W7RJ0IVUiPcMmdSpOLcoMa2BkAjN3I//VmU/1O+MIuUVLYsgo0v
7L1XvsTpjIZh9DVmHs49MY8f9UzEcxGewp7PPHGv1Js0BQBG6mBRu82tGJHMZH0Bo4no+60KrEvl
m/s2KIpz3IfhOrAP3UAR3rfXwnVXwmJNlsQa5fCglj3YomKob7WVhmdAyhsUrcvYlns59KDfCSOy
ShqTWNMllsG295xumf+Dk5rAnC6mvRbGJtKVu5V2de0L1jRTRmAovKAdvxeTd8s4D3x5nVYKclAz
bXLrmQQwuOlWBooBq+XwaYbmtSrDbI/tkmO2Tw+SfO5dhesrrxm2SoaGjWWqtbBZUtn2oUi42cUN
GZTp9wyTYz11hCz44MEtPgq/hlA6q7E3TJBT/bhNnrXxlIh2lRAo8uVPRBl0RvKdRdVrlzf5h2yV
QuiuplPxfPh52fqgO54/kRSCxa4snAOISlp3bTLkmYetadSEbknH3Lph44G/9cxlSdzBNpls7+Xn
a2bpfhM9wOrWywjuJDAapTeEi2PQap427sztSy4j5bEJaVPbXY+Ffy2JaV12EwLNyKy9q2MSz6rk
vjTG6VE/H6qccG8aluM8Z6cKwxL75vh/D2QzZUcPabPlGB859stI2Z+Wy0UgYlCfPy+TJgPtDXYQ
BmDVshDrnbeSv1hfz9EnToN0Q8hruYwAYMEtw+iNynI4gvgYyBnnmd8YQQ1gJK7XEDZgA82gH7Ie
CkERjnv6G8Jn585GRcmzrNegDyjfVsBm3wG7wxAWUGwZaMKCdPR7OHvJDu5Dt0XA6XzEk7MpgsZa
BWh1aXDEdLN7R25UrTeuWURk1kbJe5+hwjajcfpOkZgZ/ryY/bK6Roqlo1NsGzl59ykk6L23emtH
svA17QO55m8l97UhujPEp2wz9nG0qJX4ChXLdmWZ4V6TQtbCDwYmoK2LdkHoNmNT7BjTLZWdZhRk
XGlp1TknXxbcuYJZ4NdNzXUy+dVHW5Dj7a/8WO2Cph+4nQpu08NUHINgIrJuMB+TMV2eLJsXlZa3
kYC2Rw0pxTAC89Xt698KouWLackWZ1q5uHqw7CxQEPYfOfFJIVksKgB9wqzgTZhXNMz9irzs4GAP
hJW5asrPc8vp6VZ3YihAtwvIQ2S/hW9d0JxiH8wCIkpz26YFPO0Y7pfhtdUHvhdvrsyrXdOVhVN4
a8Nr3uXioap/gjYJ9q1ZmtjEI/3vQ6TcsxLxV+qS2SMJUtNSVef4+aoo8mofJJqdocVyy7KFWPOJ
MM90esXCi5X1ngYYRckZv+Vxrt6j/h5k4/whi19jzORA2k0NSyVGciX6M4OJFzOPx3PLqph+yypf
Ux1bTzFh95dNj8U44bkaMsZNm7dfnpOHx4k/9rWSJEgT3HowW0jQTSPmg1BNiv0CCEWR2O2LJOmC
0spMd2xHhpXuW312Wx2A7aKcjEdbn5thdI9tSlvOL3VPUjwKSZz9bgJmzn6inAtyXbmLVGPs56Zk
0ZyO3sKV2rgoLpujmE177adeABG1PlQBmG2v+I6kd6qggv4z2N4VHZv5d1YVDzUlAZ6Q4F15eJi4
5/7yx0r95tD5Ziasf3nkbEPlc4KvafzO/Y6RABO1NU1eky7dySaNJZW/IyZjduTXb7VyWGPU1hdU
PayICVbYczyTaW1r+nvCgp1fJBNmy6RTxI1nYrxNTUZX08H3keQ7LkayLSkYSVcw3Ck5dUNHyEUx
dpt5ity17YjhUJvafDHrBL6px0BehpJQKC1uRimzd0ge3hbNZMQq2WBWuxe9lezKWCqYDy2IXzoW
kDpzehPq6FjKPpbI1kaRTQ9JdXkPSqqJZzg3WR3dhhW52upyHvm/DNrd5FJf0g74F4f51yH383aL
rc28RxJ4S1e38WNyw4eUwOZkI6zDHOrqTYSVT/E8hLufl+0IXoKytNk6pCmtW9uPV2TDgER1ZN0d
gZ11Rxv84dHOkoCPhbkNC9c8e1VqnfMY449ikNzqTp2F7/TTIhmacafn+hVpHGhsMXxVDBFXyWTY
z+hP6LZ9wGDAJxMe5CCJweEQXOMWUKKTvcx26r1HaopvQSPfGMq8z0naXBrfjV6yvFhPZZS8xSEh
i9G4S/vw7Lky/fspvLUIhOxT9XSvKZ8JRt+uHP4d27j2cNGklXDXcMnas550sAWVyrtvTO3LkCfE
iUd0gGPoiw+hR7GMnd48+IzYPkpFS5+xtuD4oajMVtiHv/Jp0n9I/KZbi/+A+IOnVnXZO+6Y9TgH
vzpi7IltzE78vbKL1SpI7Ll5BHZtkMAHTrUri1PeOuVKkIx0ZDIJD82wDAjqNbbB1HmtLOMtkiXN
Xeh5C1vTr5imOZyhXW2mHqhi1gTDbZzig9HO+pTXguoxBeHY+S3HU2zdqzTxri5n+pWNtLiKLGnW
fdydE/YCVYUgQZXOG+nFFqL3u2j1QH3ke2t7qvs13naN/4xcRTMsrGNT5P6adyVY11CA7wJfQhro
5KUiCinVtk3WlaXXUTrp1zwWVHZxfQE0qc8W945TrmEyeuaY3zOWHWpOiqMzsnmbmzTdRxVczSqH
0jWjDTVdojZqXR7/e6hVUB5tqcCfAHgEnNtU5xAwHCXymG3byqwoqzo+IBYCYJ8+ngx9Ljpfg54t
q/wtmwxzZTTJtX3WfQIjKYkcaj22Ob1zWd4EYYmL2IzrjYjDjV9S7HX0xJcqMxfU6d51jlvzZZjl
AUFXdZgHLU7htB6e/2E/rWoWlzwz86gC/ifDfZtHWxKR4yNOJONgIRf899nP16p4BoaUGRTTz2/o
54NJrgGiyPrL9p1yAzMLcWBfSrAJpugPhGxby2nkjOvriW7r+R1tuIsxCM1D5futtS/Jn0LGBfOL
vaQ8RYZnoWZXzESVlpeQwVKQKmKsmkvYxurTVDLfZYEw16ZDdi1vzLwLB4cJYFxPK5toa7Ry6XwF
s1sCMBLkmbl2d8xc49FPEw4nL++2do1m27AqphpVd2L83IIlmXhGvPByiBNzNXh+cPx58B0X5aKd
5UtbNMELgbSUzIA8NyI3/Bfz+bXOHB4egwiwuBqUUxhclZdDrI/yYe9UvrjBllw0jA6voQnifphO
oQqvTpZam2mmLIszM3spkiY9ecTpK7fKXjrI1zld+nWQxbaUwcFTujxJkYxr0GgzFwlmSIyz06bp
DFqAMqRGHgY6d0fm69Ks1Lmwo4abLUcRq1uDfq8A9JCHze/8SR1oSobyfhx7x1Q4/jtrz0VO68sl
iVtVV55/iEjbPdhu+11UBjolAIqsB6CanKd5OZWiuQjDpl9Iu3TRP/lJmJnTdWnX+9HMxD+iZi4g
w6q7uURUGRapKa2XDHtojeSClHjmSTdNj6mvX3pcxJiaY+BONgkYLiPnYxzY8XlME8KJGK6uh1GF
h5k0+G1ukp0l2mBe9A77KGGOIRlGgUNGgBURDQYpJxGIgaxh3umJCUPqdLuWYfrWikuFvjrPTpbw
trpykkvkACbM2pQZsuXvNVxUt3fne+CwM/Ba0snQnr0bwofKSyK9cgdyZrPx7pjWqQ8BLmeE3S4H
okq3Xuf86e1pT7JzvrX4XC8QmuTXXPifI1dAucPjOh18ar+FMycODEn6NYogaHDP+NbuFkcJyadZ
oI9Z4oCxscEQuQR7/RBMi5xbDUCxYM81sUAEKN48099FgT2vWi2ajTKj3qaHjYwVRN5xYXdFdAyz
uLw2XlNeuY3PmzxDNyTbexi0BM0jFWfCUXZv8AJaYu3q6fjfA1UcoubAiNeqZKqfSrc/FZUaTj/P
3BFjReIRowWsi28PqVYXA9/KqDzeFfJ3fSb718rx0Cilwy4BDk1AJJuQwSGOb4SuC9ArWcboKT+o
cx5R4qJGNrjzVU1kb6xI5xwxLMWWHvXAyqoS4/LzwEf+GLgu8OnnlwYGXocpte99OhU3jpsT3JTw
aLYOpKjU6rapN/0O/XTckesCuZAt3RZSTH5KonRrGKHaMjkwiZ7OgndyTT8GSfigWefj+odOIGL2
DmEvFTM5H1+khyWkKdgV9uZMymifzA/ddycx1d+2M1pX0KfeCH3bZRhzU36+svNcnIonzsKgZUhk
zJ0QE2YzWgnXdwpx6/kx7SyXGSCxAZuq6IiykNLYGZP87k2zZk4S3OI48Ahm+FsZdXgUeT0wj0uO
MEizq1kZXErp/K3i/r1N/P5tCvk/jXn/3ku2dYvByxkfWdklh911GemRqWeH4QwTxrTib8IUCRUm
Xx03sMX7Q96vOtOX1ajTkn5bkpdx7CLHWgQJ5ozMI14IWoR+IiP0pa2QJCTz2usaG0JC4n0yaAQY
PbjRVqDo7uty3CU+E9XASfMlXCW9q+3oDySSg+uwBaBQ/ng+iU2j2vTA0eksq2zGbU68YzETTmlN
kOyngjIziS/pnLDDz+3q32fWU5NQOaBMOAyI05axGNZiAsHRPC88TkpmEqG6/Lz6eWhTeEaogGdG
Snl8++8bNZXNwhrSbtcEXbrOngieWVj2I1HTypuc8Pbzyqm6bmXWXbb9eRlOcEDq2fyH/NboxUyh
6ZY9uVZEDGZRWn/mXmzzSXgSoJ4v6wTTkjE2N6v1qjPOiMtYyHcZWuPfauy/RO9Er20lpq0hG2fH
ICV5cFtHjtPU8XaOGVuwVqjdWdMjZf0t0aP9a/Dpb7zQXgcO2MqhHqoLsEouMSMrTqEu3Q2xj3L2
aRNr4V8KlLXLOG3ji5xMYz9lHN0uMWCrKkdiTlwJVtKCYkt53FdmcAh0fphiPFaWzELFwnaS6RiX
yabvXPNkMHNn0tlyZxRz9Z55HYqwZIqJjrJ20W42jHmLOv87zyrNgDwJlj/9PWnf2WuM/KgK+4OV
zlSr3NuKnR5x+ow6uglWGQyfCIgctXVMxjlckxGWcOxRek2Tmx/dZ/318+zna3qoD1GMxk46mbdJ
GpZLniTe2oorznR9TFni2IuItzwcqIGMWcXXhHsDl0wwbdm6yVzN4y7XTniJssp5wOvc6CJRN9Zg
9mMk33s1xqVPVLox3eImteOl7MjrBEiiT7M3kYHr++m6eHpzk8GnZnx+w3XccDNY9ldk+sMhVNl4
AEA2Yq3i5c+zHDDsKqTxWyotnMvECXPinV5SIO/9QnsHIkgQ0z8j43+exTMjt7p3WQPzpTRmws06
1dyIGWwls2NnX9DlVePRCi6ZjtsrIo/2+vNsTgZzN/QuG60GyIX0jqUrrXMRZkhvBfmvzPNyUEbw
/+5VTU6oZNS1IKl6uE+yuHhR4F0bIUm8YYFWYY5lbeKvc1npaxPO3XFsTFLEp+TM+nTQDbRvWuHt
kOCPsJ+AsMBilKp7eY9TJGZGQNCiY9XpLSlA9wVMyMn0madVmDXlalAjuMacHeBAeih3AEoW156W
Qd8O5y5L7UvwhFGaWCfsonnI5wO1I0lj6BnoxzICt81wZTU44CdnxrvQ21dJqtipQapHAgIHo9ep
lQjs/peCN4DyTxFQlk6s/+WQnLEyGVvSHQDau03wxnvbba0qz9ekkwaoA5SP+N7Q65/vZhYBsSVT
3ZU3N9vYstWnZJAD1cFIL35nzW/RQOiwUalPouhBCvpI93AYZqRh33xlqZeQ+pjSh6FPTi3o9enG
7U28027ln4NqKJlSvc0QbFej0vUJbX52zaznELlU7lcVw3Yj4i/Lcu62ZdfcM+kkx9pVf1Se/c2Y
UUEIJcSwmqb6WlsO/B+zx5rMHf8qC3Q2TDEkYUFhuK2fhLC5h3fjQXdjmx6ue7w079wgiR+PW4kq
q/HfcwU+Pt87syr+tiXOvbrPGB7N2d+Y1DF/TUo8wgIATz+XkBh5J5eAmtQaEILRwe56TUw2cVNG
8qvOJvqAaDq0Wfy/AiR/liJtU80kPEHJMO4xESAYvOfuEpnD/AsBCRvv+ZQNLlPyZxxwzvG/Erbv
L8ldni96hG5T2+KWp2zFUb+dU0ck20HzA2bee9sKa87Cq+v506LLQ/CaApR1fbEc7NF8l7G1UUUe
3sVEel/mgEiQqDNeHVoru2umbWEPLK7jAjJj1sYhs43KW5G/isVfNdHOt+RfcemSaqyD7EtHWMpJ
nr/WEKKoVgP1apTJR+FbM2X/0OziMZg3NLvO5d9n7kBhGNkXfj+u+FYYHypPp5Wu43EPV8L4CGsM
HR4I7TlGjYIaqTx0GvGk75LS6TXJvWlq7xZYn9loJ/efr5TBL5Sz1knVWPaior6BBKjw5/vVbQhC
ltmp4Wx+vpF0LhlJUZfvPS3jl+iQDHFGpL7JFdJCWm0sdcwjgwyizp1epBZqIZDx7n2WlS94Afhg
DTpiUhb2yw6509+zfQQMHCLUTaDLmj1NvxeDavA1PpCAjE5TuVfy7NXLoNJfDDXKhW8w9m4mGpJW
Te7ejMvmrTD2Iu3nY+2lu7bEg8bwOeq9SweN+qhQiK0z3qT3aXxDdfWSBqX+Htn2gS0nUaFFequT
FlJ4ZtvnyHWhOvZeupEeGR4RXBYjFNvBqdn0qSpcaZhF724avVaj6V9b257eK49YW2lVr4Q7oIo3
3H3Tp38qkWS/rKJ8XlbswIeCbbfNJK7AxbIrPDPhTPti3X322ka8IACicIrtb5C73a6P8nmTmCS0
mahwWNBQZKFH9Bet1ZjuomBM7syf9bvjLSXp4dyq6gAqZPYZRiJ+sZFhtr3VPrqKLPMmMfy97evX
ybOcC7Ez4JokFnfwA/YKhb9LmLPHDFxxexKJozaRw8ufr/089CQVbQztg82MhmUNMStclWLot5Ov
8g2Uv2SFdKc8/syIcytAByBls3nucVjq6Bf2Idmh17tBik8QWOGiR+KAYieUu2nyGMJUe7N2ozeI
ic6LJApD1fZrpO0RCnz8R8F5TosAJEXlrZ//NK7ln0kTSh58SNJN4PbG6uelmmxwXMUYb6izrGuJ
KktWLDD6iBTTn4fgMTkKnIVMgGNkwn2wgunWjTCB7GiBhmbW2Iw0C3/YWy91xs6EgMSFyBld5C4l
UcUkfeGk48IccIcBEsStiYTkMsYk/zgSeeSEyXQ0ziHQFkLONCkkQeEcZ2k8IG1HblteQ0XBltFQ
bDQfBXJN2KpmhDDZ0RStUfTz94Er/0jb3l+3IaXmQGjsg5yhgKF1mD0G4VaXsO8+Wvsv0/RGMBhd
eDLZV+3poYDLFjnK6DARcAkjAsyfMfeEWh0JAG1pVf6/WPCppc4I2vKS1tvIv4eqjZnuJd1+yBz0
fTRrv+bZvbvdcx/oCGS5CrJO7wbMgxmIXqusXfdIwG4e2eOEFPsAWma27wbMRtPs0ACUzd1+PgSS
eCCMzvmWm8zT29q5p7KX0Q6jqrE0JprPMUl8jFeRs2uDXS8nNIRhOr5QaQU0IJZ/n2f7FjZheKgZ
4RAxUBURE/5+Iiqn7pY/3/n52jiqRSoIRi/mJLr8PKQuy3AODAKYmBX14vLfwyglh8REidqoVe5Z
0N7GGXuftldpVHRv+JytM6c6vfPz67JhX1XI2vr3x5oMdJ7bJO+QxvNzbcvgfz/Wxd3KEnZ6yA0x
7WIzgGdao6jIHX/c96hp7v0AqaFvMPQ/X01RZ98zcuVWTW2H6/bnJ54PVUJSXEwQr8YJtW5MczrM
wZ9/y99/HwuJFw9xbsxk5iurc5f/Z+8LRbR5LkVlnYVkjmsiWcCCmmw5n4L3whvo1k3+x3JYxBG5
GlDmDLF1SNlYdO61ibzgsyzTaO/UrV5Vz5ewu6n26X0vRtLYD0MXR9/FmWiZ9bANTPyhhRvtYnS4
29oIxC3h/VomNVvYYq6vCF3mPzpIV2YT5H9PgfOmRXk1urE/krLkvE0aTWFblz3d5OC8FQFjEHMW
vCxssiYb8b/vWpZFuT5V35FZ2qc4rMpT7ax/XkzNZJ+MsXR7QI5oAUVuJxtnNJ8bLpcIwBSEQFrB
Pweqt6a45z4C0WoPz+q/uQ3MyEUG9v4223W1Vj0nWdn31lXr8L3mvnSIa2FdfdImrz/PdHswyza6
/HyliVgSEqh9skmkOtciaDYzZ+VCdIN3niw/31Pr36DuZGc+1dm5+Xlwg/CYWPi5+LKKiBuqxt4+
j+UabThcI68O1phhg2PU2oIdJ4llGAJxZw6Zvua+1e88/G9rsK5HCiRAqEPTb2tO94eRpw3XhX1X
sOZr38lQIQbGOo6u9QBkMY5LhMR+dVE4a9cRDfsCUCa2qM5cmU6G6ww7PkK26FY9Hz6U+CS2mmq7
dYylHOpmY+IwOs32tKtMDL/TA7iUs8w7chiomOfrFOvxOLTFyYfJcaxSWieLttQxy1Ue0WC51rOl
KjQqVeYeiZWlL1pO/UGxLqtl219HSqQ5szl3wZcYwjJWIKLFOofuuTRyFW5HnxY+DBJr07fPxqrz
qBlr+zQPVnFFZWKdzE6Q4NwYJH0gwgke3pNEIM5O3rU3rtmHoLHYs1PGj5H/keTkGWN+sSH1nNNY
XeaW5UmcEG0wh3+ZEBc2T2LIBqV6etN9vjRmVsymUB8+bdceMt6iHBCnDKwS38Ogy9eJyW8kDbUZ
FVF9LviYpY4qhfau6Q/V4Is7i8996iJ3GH22V1Vx931/fAuLR19az2owRWNs3VQd5LiQo4RyuL+b
BKmSnOWSJhWPX45FbTMqc+beYuWbviAv3izCakMKckSSgC9e0LbTONPwZnmMKXMqWOKIVK2D2UpX
tnwOuCh2cnuEHC8/ClvfMk3PX4NKXCDPXZQgS9E+m86SDBfg466bLscarsVUUsTO/FQs6YBdt20W
hAh2q0YWpBe6JB3Xr43O1amYrFUTGuMhJOBokdO7b2oZPkVmZPS1iCFC1Dh+6+LCkcal6f1uWfsm
bWg8vgrX2Kqie2m77BiM7ongi3EzE/xldkOLbDX+LH0ukLmkWc3AQvq6pMQZnq2DvJbTfWC4hPCm
tlAseRphSPzm5uMbi/l0T0DyL/qq2KvyTdHyBquYGTbkmhSvVDkusxQJIZAwQqw1CSO/ZVOMXy6S
1HBI4cW6vGtqRtOXOMygTBhVK2UUJJuhNHJ7wL+15y586KzryEVdZxn1vS0cziNPrXOR/Wbiw46j
e9SkJSxHqsnVnMT1Kiy8moA264wVO4BF3TULPxoxaqsHeUz2qjKRGaGG5ySYcDy4ubPVdowSPXmO
9gKdsqyTCG7I8y45mZY5n3VEPMEySLtylZEC55TNhwgtwZAT1S5x9xsW5OcOtgfVClI0OBObZg47
5Ony1RJ8ijAf7a3MyZi0aKY4Shzr8TfzPv5bbjpdBSA3iTiCE7/Y2qgtllAKbdRn9u8RLe7ajwPm
jY37/CO92uwoAIEwFx6d6ckvRXgYscXqeusXuJxxyQJu76CsXRq1729YDq67stulxu8oGU4IluVB
uIc+YTzUbCb+TQs/HOud7BPALs63r6McEVmVsHNeqJ6CvfMdZwUzxF8OqpAI1Woa94GyC4XSZTC6
t3kqvXXLqmEx1121lG6KHTPCYx0RtccC/L2283Zvh+Lh5/UbWtEXOEE0gUm/6gNCj8J65z7/Ex5d
bzUjGc4BbfB+txJJ31dre+NRssahaeeH1GBv02jhF0gUGRbSuS5T3/poRz60JVacGcngynfoHq3I
fgPr1G6NwA+o3L4od6xtffEBxm9bj2pLJht0EohfwHavYWF2KxBnu7IY1dLS3ATLHF0/bD/WJpzN
cRovi6x4pnCH/LmJFx4ZEK44KYbFn9gCwx7mKodaUW/FmP7VRM2erddhro0diHW8j1FzqVusDr7J
MYctEZFze0J1vHGm2N5Oc3OVGCYXpiuSUy67A1RdRIJpx0INATFqiWcNEL9I23W3aH4sr623rpV6
i7bo5N53uOwH6W4rR7GwwouNrLqro/nYoO5aWKaPttUcN5E7YSfvnHOWOshdA/PNVZ9d0RBdlgnW
IENzQXDGRnFiESl1vDL9+OqwMYfQ6RxKLozBGWZsEhl3Mn/wWYQhYVVYs0qkJhullubz1y2rMOQI
Qlk/RikghvocO+Fm0qm1BI38mQ0t3jsXHVzaDPuYq7BHzQzaIif9Xxd3NRu/atc7m9nsnYMW9V/F
8mkxivEVv0MHTfYvOpB21xa6WiR5mb7k7DrJBGcIyh2ncQlpbKNmE1rDER7PvqRYRAjBL+7Yroku
gpOUvowVC4s+9x9Vsj0OBzzAM7YRbXv8ee2s2Q11fTFQqy7RuccrxL+/LXdeWzq72371FkNPPDSB
d1KtOrPnO7tstvbWZH15ygHNQC3dlSwH5qI8tZz2MopJ22GPOnTIcfMOzHgNcHczoFhehXKMV/Bd
IO39VuE9bqJgRT8AZKnwjM0cGq+RqNEchjs4Xxmfxbjd5ym548VIZiuldORrZhtO/zGMaDt9VsG1
k5dH10Pzmo/psuEWZeiMbXtXbX1StvK5vVLHbju7QrbxtLPPDb8CcqzFWBGb4gWKCYKmrUGKaXYt
5oCu/W7cZxi7OpThdERaxQ6LXIea7s/X4Wsy+48m81riS7L9gJ3PKPQj6QMB+1Tt+1iuak5e7S1S
pW/+hN9J3w2tbfxJ4Vl73h9pR2iWbEwxnSHUUqET9rdMJ9BgyJnld5K75DCZA2VSE++qLKxWANwX
NRLao/ieNZPL2m8Yi1li55jeHZ7f9+j71QEx1w2DVLHuIwiF/HBqHGU4Jg/e+Ez3hKZ0/dfkOgjL
CF2Jw3IhHPlmqYltNCchgv56HTkslaR4nSeC/kJ/WBHJwzCAz4gMuD1PbpKuOqiZwXjCsbRFXa3R
BFIbhl34GhfDPyNrmEXQ/WO0znwwwJzEdpbuKo+oJqkBI5Gen+dfadgebMkMze7fbZSYi2mWb22L
Qrqv3feMXO1l/Cewk/VM7gx1zSlhfjiUwzmzu50TqmDV2/hGioyZR0NnQJ7lX4ZSm26sr32un0yu
nW7NVTYFnwi1p8VEdc0ifdmSk8rAqXTPORVxlYQ2MSPMk00MJ/DmOefKrOkuldiFKkqv6hA3xtdA
Rwv53u8XqYY7Uve/MiPxWYHVxkUkudqPdfTRTLEPc1rl69xWtIxOzLpkMihzVILGq9+ljuMcy39x
v51eSdnVKzcxSlwxobOIJuOkzapaDrrNN0B94WnK0N92ZtQh2Y5PZvHUCM/Tsp7MK2wJt+G29Tb3
1h8nYuLgZ3chwl+pIPGtzYtLDiCTYwp2gekf2JZX+6Iz1TGUBCNIo9u66RhuZ2K/LlztIN0cBsVo
54eRsTBELTatcwRDRKMPrYLEfR+40YXZ+BKGOSYuGCBldZhKC+JsZb8oFX8OwQT8QNXpCik2Hl9T
euu0J9gxtsZdPam/eveZYGzHXIZJvvCy6S+tqmQZdJCEJf2bhbdvztSDdtTZxKkPXQ0bitFY8zph
K90xlFzXfXgznwA1I6MZD5inZq1Y9DNGZf4C59BjGVjaXNG6YiwNMB29b7MgHHnYTu4YbnjrcIoY
i9EmWgnzW71w43KrTKTahcRNUhpkP/AtF4nsSfHvQeDCylZ+Dp539yEaNg7UzTpi5JB6iFY6fTT8
ht+iHm+IID8G92AGXM6O1p+BEyCPF+mhJAFPBdV9DLKDKF0SORwmd8LtN2KCXxVl7KrRrHJ/Dtw9
F+o9JAgcHgP80STfgkDyDiYAvsHV1iag8+FEbY6GSZvemc1iEhiEugMCHG8FWUoyzskunA89R5lr
LIciRfJNUkBgil2dq23KWpCV28IsdIEgxftb+JJ9SmLtzXJ4J15/E07RZ0PhWIbkoVWcI4H15kVc
is7kL1EcY3tPzPVcVZ9zHpzRSa8LERAzEdvJIXZptuJgOfnmbvTlFfLnayeKCU+h+HDqYTc31iVx
/o+780iO5Erz/FVgXE0vPNu1GOumGUMHtEqAiY1bAIh0rbVfZ1azmFPUxfr3kAQrI8BiMonoLk4t
ylgggg8ez5/4xF/U9wGpC3eqvBrCehHHy0SK7xQFJ3WgWQrO7MC9Abl2qTZOldzTSQntbBLaORkC
6CsKk+UCF6dtayfHg0/RVuqH+YAKZlJ+zh1vbQZtNNfK8KJ36k9yIsfgih9pikNjIOCbg5eBcy/D
6Ec0IrQFhjuNLxoVUepwkvtSuQpdaQ6Jj3KWh8dV7LgfZc131oiZe9NM6efaoOMRqtbElpUzlW2t
E2h9kQaFnxzZ3WCKc9FXjr1Me//WM+FpZ5D76jGe6epTXBY0AAdURZiOdA5Qb8Jl1MPPjWO5nXeu
163C47Qf5JNUSxteaQtkiGDFgY1b2dLPgwVdDbjgsnb1YK70VjvtoUKixpLep6r+sfJctM8pCvk2
7B1duR0tVJOtEmuQMkJvJbmRXI/wNUnXnuudKvJIfaund6jnC/ZsSq16RLkLD19OZn8OF6Oom3sS
oHu7U/uZl+tr01KuekW7rCPDFiyipSPBysjSW4A3Nhyq7ERuM1odw9KLCyqkA8mfldrXw+gsQdqu
Ah+noZK58+z60o6lU8nyLwIUdk3PvSebgCleC5w+0o1mzoEVwZwO1IJOUJyfNpqfzYFZldMMtmY3
CJ6BXYFw9M6VAss9LS/zOXnw1OkV8Asm5ac6X8RUkla1K3hCGucQVsgTWw3928BDQWRsLqwY9mrl
1vVaoZA5r9BLn4F0co5VOUGNKU0uLH+rGJI2DxS5WqlG36/x5zZnCGAcF9QGb1zHvgMffawORXeG
+JEuAFIdYDnlJGxR5vFyl1KFNkztXl4nHPrUJmD8PFudbk/IKJ7Sol6rmXaKjXU+xv4kKeUaKMqK
0ij45ohiq9JB0MX6fBpUaXTCWqcw/bHmrxz3o3cmK8iZ2ESzyfCzRokPpRouChVdLf5Y+8CGE/Q0
5yKV4huul5/VfLgmf5lrCJAh63LpsbjqVLtyILoQciQkSPTXFEUFvKHJT7FrnKEjeC4bZ7G9CvDM
wvclQQbf5yqqPivVgIBKdM/VyzlUR6cBCICqkRZ+q6P8jryBUhczRvyUexsY9rd5kN/iEHkrqSpa
RnYI3KnBbojgmjtdVeiGyiS+vbN2AvTngWzlbg/Jyk7rSfox8X1nqdo2x4iGS7YkTyKSWbAcCseW
cms7Gm2RGgFN2GEEg+UE6gHQByPsyYQe4kDQZjLEaK2iw9/SJVweJGgrWohDiKcO/OGoXqiVlhM1
dEtJbiuYSHYFdpeslsVFQO/nW5t64FTK7KUKdorzHmeM2Co4xirarSkEOEU19XM5u/Pi8FMt2085
6ELAt8NcHYHYg5W5TKPOhtFQexyk8mUyzJ1i1tdGM3NdO4QSg+yZ4YxrVPBHyiGQvYfhKW8Ftqge
f25imFCBcezRNDhBJyFvwxbQiNpNmv5BbcGh5Y0azIuSbiqG47NaC/2ZoyJlSsQK4XwyOKp5Sn8p
mRZUwSaJ6WmzWo6modZyptX4pvYyeLCk7OGLxddKWVortMEn4GH9eaFF9+C0bxk5nQiKHWiTkRp5
Ui/gNt8UjXPvFzDYjEZuyQmgF0ay7i2ibhtYtH0AjZA/EYDWnT4PM6h9L7gNqOKZFaE7AOOqRY5z
RhV6ELlGFPv3+Vga0zDUvWmkfSTyUieOb10ZfuJPHYNCfwUAF9OiYQXOFNSSiriSRYTUDdoCar0y
62P3zo5J3aATJZZ3BZjxZ9wzqf9Z1G0sjilf1c1J5D7AQTsdYMdPWisYYMPLZzh+f7SMcN751ko4
kIKL1o89p2xnKh340kqDaSQD9RpF5WoEQVuWlEskzSRXb2/SgPYmykrFZLXotBxOW1cstAAOvD/i
UjXQpI5NYy1BylmEhQszJ6jLuV/aLZlU/iB3ajtPuuRad7W5n6n9lTOq5zoB6MQ99yJahpC/2ErS
J9eqrEVQqXcq1be5BWTdlYheyaqxMdasEkaUOau43vV2HGa1L504ck+nlQZzFfT10ksNokSQrMDR
ummcoXSSZ8HcdNVjvVYQfwHDDvMJ+raWjTdq1d4S7HDW4MpOXYcSUG9OJT0mTy7LCudgeNqhidVP
HX4uRgAmzpCvcjd/UNTamsURsD3VLu7lLDyJmJKp3HjrvLZOaG1dpA38LZviVYx+2cvp0PQmdVYr
AxnuXCdVfNd/yurPVhybgKPTO1RVSiYZYy/TTHKASTyly7x4AEVoTyr91ETNwumoajqC11t1LTSJ
S0QL0MRwiofYyJegIE51fJFqJXKOJZ+7vUtS0ihMT7jQFhJR4KJKIe8FwX1D52smEgQzg2wDBOY8
k4R3iXvvZdocRSKUfe0ckYdRu5eleJiMBXAG/bqBpz5pwO9MaXif2aVPbclY2EnXIZpdykC+qwl6
IGu3H6hzKRpPFSSUL7uzAJzVWaST2pYKrCVbONqrxlWhl+FczlZKrj16TniRY8V9XqnjiTdCcKrL
EcSLA5Go5nSJpJ5msB9csczwn0GsidNiiBDj6KhCXPlJgocfCLIzzsYU7CzyYi3ZfjKe6+D0bka7
f7KpBm4UF8tlMzhHORHlmMZXF53jkYV1zgpg4VkbtelMHuTkqujgXTsechLc6sdupXWzsqrSReGM
41pt/OCk61lYcqPfpiDSZxpL8NQPyPNGODEQ6afwMmiDStktSC4iiES68wtcDiV1aGY+0gmnmiHN
S/KfeyRxlpFkuPM6mqutrS5s23gKM9248B8KDUJlFRAHWa0+0yzu5DAN2YA+yGPbMRdj6m4bw5HO
NYwiiLmV6lqWMAhCle5UTQPlow6Ff0aS+KDkobYojZCArvTuylidpq5ZYefeJecRhZsZzZf4NMpR
SovhKc0kGX4WCtQTWaT0naeWp2NgX45p3E21LLHWphwSLlIlcMHqzDTFVO/8cjgGgBQ8SrlSTOMI
nE1tledGXMxH6PsakJBJpqTGRAE8nmbdrRfkHyFiJGs6a8eZPCZrSUtQBBvmvdZ+jO1cIWwGM5Bm
n5BpQA3eCkh5u/RzBr479vVrd4iueuS7XG3mSsgqhMxSTZ5ETIv4F9q5C6cyPxslNYo+SuZAKImO
pbseru452I+T0XNWdRf3K17v1AuNG1f1sqkuC1ET/UEtQXizGxAoSdspICtvJeFQtDSsfOl2xcVQ
JA99UCtYLlGUt4IG8l2wsYI8WHkWOhY9FdV5H4yXUFATsuRQnOsVOiAS77wJUndqqBSDuxrNocA/
UTokBgIIl2YVqUA7bRkfbXYcbxWwVOpjwYlwrexi/+rFAfR3D4325qZz+OJ2nZ/VIRiq/jrIzDOv
UxZsezKlzroJfTQDa4EJil1soeTQXWhSgxkIdcIxzhwip/Ug5+GyGVHL0tJ0Kfv9ZRs1M4WIqssH
k44FJPASYm/e3zpIcwkAB86GoXkHHIwtSVUXkFu6tCRItO4wBDPN7Nn+uXyiPJm0NqZWiS0b6CVy
UZxt5rKrLeQe7oqnM9d0Mi5hF8ysDiSgovDJ3P0slX6+xrD1skITp3HIksNMAqiLRqiM0qYa9jNp
1B7MznkCsi7RtzOvczf9HBXGcRcb3VQvc7b5AAdYz4Zb29DahZbAeUpRpQHdT1PEPS6twP2YVv2y
dQZIFzW+FPp4YRCDnIQd5TOuc3B4vTqN22CtDko1RftLmShWwY1Vd6cYLYvWQ3kMvvo8DVJ1UWXN
p0BBS7O1dXkOuYU+p17Kk1wAEfMebRAY9TM85VYAs0tLvzDZ2i+8SlHtwTT9cgBfMjEbxEdybCYW
iJ6ddooynBJRJKgsnRQdob1Uz0LJvEKY/rmy2wfu0ABhas+nnsHJoylEYaFPUTrLJADdhESVVbdr
OMBnGep8MFFoZ3NpTmUPphkq3EilSBnlvRRJn9ChGUNkNbEzZtDpARCZ1NbACk/9ApIygEuE2WUj
oQgeNxdRdJ8AQD1rXOV4dLEcBMHmzdNQBgNdzBM7kx5UYzjpzScMohWknuFij0jGzpOWZrdTkvh1
+Th3OpceY7VyBP7UTKWN7CJ/YimSOkUM3Zn69oVadJg95X03SST1s9/5T5QvmpUhJ0+aVQAHiNE6
ApMrCh4FS6u+LCoUQWrMHKeWA0iRcijXGETyEvrjLA00wvcOSnlP53ZmAdjuU9yKnIx9Br9opbla
tEJu1p95rfFE86UGM2gtdEdZWU5DFUd124U9J7qDfD4w0Vyi40wPk3tJ6tuZnmXDYgBThDJSJHE0
GaYzDZKEE9GCRt8Y14reeSu40e0yyY/1ylshu4T0hJUsKSPeO2oM48OyYCUgGBUP+bnZKRyPhrEw
TP+B5g9qeP4ZkC4q3ffg9/jeKblW2Nb3eeo9ZIa0gfaiIUULpsiQ0VJBzQrBsPJSKtCtqaWym6M8
1CAsFWSFtyzUJJo2dQScUSlnhSVdcR6fhrCKwY09JKOL7L7foOXaLOuyYWdIbn6sCTWCULtMktaZ
5p0enlvLpg+vLfom7Hh1XHbMgIkEaqVQFKjH7lSSWL4ZWqzqIOtneh3eJil18Kgo7zTKqesijW86
M10D9KN5fk/pXTkGPIbgQVOqsx4qEwdCAHteH0CDqSjpKDr8+0k/Dp8CN/QuUliloaIlpEcBPSqI
8LVZL3HDocOJCM4EUSWKGKJW3jtXLtTRqVcY1XRe65k8z+0cHdR2nSToWARZ9DBEQglqtNeS6/iz
Lsa8OqFAoeTpQJuumpv4OTWVKsPfzMlPe55T8DOgl6L4bqxq0CQ1wqSWspb0AsqRBKm9bEuQAhRk
9IpYHHv3FF0DNIOS8CIxo2gu2baJAPftWEnHGkywiYZS4BQKQjXHFWapU6pbWZw+RELOQqPdWQJV
uCx1wHVtF98O1GXXdgtOqawjbZKWdB2THKcnjH2LruuvOqptVVWo69oPyd8Ci6OnRsg2kY4d2brN
FSA/3EXjMbCn+xHJryAx46kLPAcqBlKPZs2ZF5Cfk9dqnFYwL+3K4bslWyWP7yuHMDQCrTYjgrof
deM6lDJ1kSgpB2PoBCulqK7asHcQoBsG5IiIU2t3y5GtrcHZExCUDB2S02Em24EEtGayiw6AkuuU
xavmlCAlvgA1C5RcLWYIFkDbpng6GCzCUi+WjqLAcQiOnYGKdBSl196AXhUae/fAWV12pXvXuOWp
xkIn2MD7HQId1xtAD11pZpClVaxaDIDezbEWVRJSMZ06BSIULssx2zpNcGNp1Hrd2KHo0nqnWebP
Iksqz1L6JaaUPigD5L0idKew1tRTRDgIHkCTZXmLH3jokcigirVokVKcKJ1xrI2yOW3hb87itnZQ
nAhvKJIaK6K5iCx0oQexPxv7IOccbImtVGOicbRScaaUYnb1MYWkB6fOinVQQlSNBtsmwTqGKYrS
vg0T39Djqdk3l2ZOmbCyg7O8JVBKAmpaWY9pje1chlGnraOCHCaHBq03FpomppC6QJhHDYtPsmaf
6/3QLFTwCko8rFoZhxLLvwq6u3Bsfs4sSLluzfrPK4AGlQJ1R9jZtmdZA3wwUwj9WbInBj2ozE+v
3T6QZ2PVrKlhOy7ZZl3jR690zYWKohOG9YOmoyI1tCZSNyaa81WoTUd5QAG5hMKrk9JWJJ4zB3Ak
ccsklhgDBULIWjbGTp5yanntTeja7prKuEpUXJWog3VXvoSnVN/aU5B7kyB3r7w4X5YOxMI+w6hH
62W0DzjfyxI9cQv9hWGIoxnyTJQd/fIcZ+d5rGlCJIEwM7IfEsvATxN3s4HVGZgllueBD4rJoq+Z
FidtTEXDB9qaxcYZ2oOibAEw3C/OOC7BcSGUXpgrEMBXdpi6F72JkW7e1LcZKbas9qdg/IxV5XmY
VGN9MAbtDHQYh/oIeqcyicItOhO6rn3OPYtKraQ/FReOI0GKcBeFjJhSrbH3JFpxGBs1S8xpUeTK
E9oNARLXfnuSVbU26ZX+kYpPhzcOh4hV+ad9pI7ryOPwgTARixbix0ZyH4B1LX0FnrNtSu6ih6eP
H8hHx/RPulC/c7TeXJm5eeyrUjmrhGJTmsqk87TKVLwHFpXjxgvTtGCNAFMlh5sXbn08NqoJQoD7
EoEppMEcAym+qL+eximpCkkQrfrx3LEN6QwKDQbgKe1DW0T58LIxHArkZRBpxz4N6XVZVJdYh11K
zOYsNNFbKbVwJjkiNORr9HU+5Wi7LfsOi+/gSaa6TPpdQaFpoqdWwuze0QvekZ6vUs2TJrpTPdB4
7oD3krrEKtgsKl2dXaGNB01Gsihr9qMWXrQdVgt6asyropUXXT2nyw3gcKwbYndrgrIuAZmR3oY9
F3uTB87MZEGHCQX9BDM3h25NSow8r9vwxsxcMumE6Nq6G1G7aaCDrAuv345dXfPyuWY/RhYsNAs9
eS9zsJgmLZmMEJwI6kDrkIGmq5EaiLUyjfSzhvUc7ccEDSCzA3yWzCXDeSIwuGoLCSkgn/MPLMqW
shcFKy9Vr4xopC5mm9ppxh3ABe5OogQofILRRonFiW4CtVYJBCamVV6XAeZQ9NzGE9ONn3GXO4Gm
ANwbZdR7XOefoAi161o1taWWDxM7Ne4SOzanKB6sLeSCrUA6D9N8PaiUKyPc6wfgd11Sm480mz7r
nnaJl0+GHEFyp5hZMpMzu7mM865aKqC2J4bKrY4OVsK2opdT0wJnmV5YQHAp7ZlYfpjdJJTIqzwE
3GY2Dzxa5lnUkZBYsgHuH1xWUCr5MsRNfADgjrTpfSApx6Zff/IHEK9U2uO5nZkSQZZLAZNjU/UW
cqdVbO4I4hqIUhFbt6oKEjG9HNDKAaEQXEcGBpiY4E6rDvkQWqWpElLNdMkM8rq71aBIVcM61sLP
gPKmViedqCp72fafhhJjWQ5XRe8f/aXbNtTCbHML4CpYyZn0bOBeMtdqaKgQeCqvuTcj/wFLdxIU
+BoT3I6wLErgQHQnY5peO0n1DOyZKhhcDCCZaUK5U6WNLo9Q+HVsAWj+saQnqaWgRViYa4mXEsL0
H10bAGP6YKTyg9zftWkeTv2UrFptZaEANq68ojjxTXLiRlTO8OSIQB4lXU/zUm7XPj46rWzDwqHZ
iiAE5yOqi14IubpviZhJcycjZuTZZ02LTiME/6DGRiEd6rmJKa3ltKh8UK4whfuxIsPJIMDDwwtI
kIbhaVGh6u3SsAhQwkiCgnwV1Us/4Y9F0MHHBLHWNC9uTDkjLhxdhBQkdw5p/YLAoV0o4Tn6O8dO
hbdOYRJTmMlAMFDxsiBIoNAG8qNKorXXwYOVNHleDsp1DC6TuRriRVlRkAppxgcpxXVSUSzE/BBG
BEJFgQGHsk1FvQMLHACXJ0lKo8SGxUL8q0+a1CJ97otlMAQmunEoovqRd4smHD3QUq9njo3zZ1NJ
NKYjRPwQhOoCA0/SAgiHoRAENMjQGWYeAxgB5kHZHpzIqH/KVes4cbsQ1zWV2zWHAuWaoLPgmAgG
6jV4WjguFPj1VL8Dz2ejL3IJvh5ksp9hgRA5a0Mcr6Ypc2f6BtKmWX0FctMBVZVw9us08tBN63xQ
QloJ7jgIKTtT4z93x3HJQYVOZBEbUxkRDRyLxwXWf2AtwEkjOftEdKvPbGks0bF5CBp1G6LvMZMq
9VNIXAslHEzs6CF05GaTXBnaU69bkLzBjh2ZaE9thaOLbc5Dv7tsAudTkB2PWnysVQNAWiHsSHWS
iivoiZTzmt1wGnQJSj4ZdfqA0kXcNkjbFqax1KVZwTK1lYrUMq6PFeDGgPDjpRVzyDcwLicBjLuJ
DTHNIGKnL2CBe/Cbu0QzaYqJqWtCDya1ll4gSeddSL323MT1SQ6OdGmFWrxKrIdepn+qd4a2NvLs
3EKZcs1fEj7fn4a2yW8AcDtR7S+LQENpD01UTGnrM3RYCQijKJhXmnwfNrYFCrd68kv6CZwzYOaM
6i7sSR6SxHC4dtlYbnoxSg715jy58jA3DOJh2hFwHmMhDl1LHyzaoyBMOwu+g1o8SiBjQDrAOg5Q
fgiCxyTTkJx13Go2SBAJeckp2pPoQmFGA7iynncp7oxyYv0ccVUDrOxAxg1LWZei6xB20AAyeqmY
qP60UTatOKMXlPo/BXVuU9GwziO0BEuj4yZG0UUjBagto18XcqggIgxKwm34fwowhNHyc144fsMu
iq6mcT2ifrRufLaVmviLUbUolvvGecKNtBwq7jyd9CKOYthy8YWWZ8VJGHtX1YBAo+rjapgnRD9N
+mwNxbIisPIble6r2+snQNEv3DS3pn1JD5hSASQio3ImkkX/NS+b7jKgESETXypd7l/hGtvi7Yks
aVlJ8wK6BG+TQ6ZozmUlQJO/hwd20leJvXBkhCYRlwH1YvrZOvXzY0TarXmmx/lUzxVp7WnKtpel
7tZXEVfDtUlDG+KYEk2+kDrOtGGqBN1lrPW4RqUeXgWgMNxSmkgJomBlB6JDEg/td/DMIjlZgjgK
Z6ZthlA70IczKUCMFsr7nJQtvVUaUKIu2/nHLR3ueS/1EwxG2hkCdM65H8prQwE36xvpJeWbLQh8
fTpknNZ06ZtFpAHpU1zp0vUgYbnDeFKmWnQs8m8q6u2tQgRwKmsa2hYS0KpoiPK5qRLwStFjgUNH
g+OP59zKNGFmIc6mti2sB4zm2QiAKwsXvrHd+Cg5TIiVf0arSzEBt/UbWlQI9mc/0/fBZicZB1pO
EATtLwYdOrVzCZGKwLI+abgkCF+CkbfHtF+a8nBf48zCSX6NeMkkaXDeFaYswjQkdHA/LBS+mzQz
QSSIn4VP2Ys5mfiA+J9s9peOR+1LPJZWogCW1eeeirMosJOkuo6z/tjDU0lI+xeaAOMlj0Z+pkbR
nSWrG+EXIwwvxtbnfXY0zNTnXJ86ar8RIvfiRz/rLhTXfdHSJwl/FMYuQEEmqltfvHhr9jiCZk14
YQdIQeIKY3X4qHj9A+LUwrkpVYbPfazcg8DSveoswXBUaYtPrLOXh+n7Gz324FdJy8ZBbJklJn4l
LAkiOXwUhgia7pPIGAuALTPdcZ5Gw2IiEJNPqq2dyGjoCILxF0MxE7HhOErPxJM3nrzpcn1VdcFK
+KCkOMHoeffAkYMSZ2cijMVfova7jNRhJbwD0A+7kfob8UHxIDH2AuJjiMpNZKu+9lXtIgY8KbXu
JzGRwjukCvJt24bnOlhWFS8E4X/QqiBzqMojAodKtUk3QLuSsFN6NUhr3fpMcXA8wYPGDJhmxhI+
DPWgLjO9eik0eurLv26wWBC/Ei+ra90ZG4Y2Uf1UVQvxlMI9p0WqCr0/lJqamVhcwlnDjrNHO7jy
O1gLmNSUqANNUlBhcRuuhAWiMLMUPhql4hxbTT4fFTyAhaGjcHaMoeLAxhY+SMKG1I1p+XndRLhB
CCsHsV6EORSMIAA+2o34nIq9iViOWW3caB6Xt7D0qDEl8ZPsJAdhIj7gojhMkBuN8V2ADYpfaEiz
DRsVYA2U+GthhNeg23Yj/g8KSS8DUgSkmvmz+FF4D4r1L7xM/blbSwspRFcEw5UK83NhX5qZ647S
5IAPi2srGz3QT+JBmWc5ll/Ch4FJIT6fSEF3gxTUTEa238XoAdbsU15QdoJZalbWky+RY+q28cnG
EaJ08nta24WKSrbvXyCHtoE6/2hq3XOJg4jLuhp1fP8oGCr8s7CVRxV7szhqnhFyetRyJnRM6EQq
8bmVuk9JixLTAJgeFxBMmK9MMOJqrT62wt4tHmXcHPTTAp9f8cVkF5gCrs5wjl7MfYeV28Lsto1H
G7sI8t5HYSPbmhIVbWdtGjEpS3YpzDLFZ4TF08sZVqMg2fYSzVke5oejf//xP/79qf/f3jaDcITu
bVr9+B/8/JTlA0ZPfr3344/nm7beFi//za+f2f0vfpzd/HR79Dkrj85uFrf7nxR/7Nf/kMF/+eOz
Tb3Z+WGe1kE9XDXbcrje4m5T//5vvzwm30IMdJnRab7N3gzxhz708mX+4UBH25fnuh3y7X/+8JQ1
KfSj660XZOkPv/xq/fyfP9j2y8R+mddfn+jly/zeAPGG79w8M7KuflBs9KdtQkddNWxZ++EoBkj+
+mvtA6a+iiIbjmHJmuxYX7/IX//gb0zB73+715nee/CdcX7vC3yZHDEDXx5ob5zvmQD5gwqARtcN
WbYE8F7ZnQD9g6M5umXKiqbYGv/4q02A+d4VoHxQNEe1VYJnw1SNna+vyh+IkTVFs1khyJr99b6+
6rzz+xsscZ2LwuG7A7BBXGN3BuwPMkvD0U00DtFJktW/2gJQHFN59zGgfDBlWTc1G1iobe0tAuWD
Jcs29GLb0mUV7bO/2hTwvFwv7zoENMPhAJSBI8rATfcOAeuDydpgFYgOHjopX9bcVzfKP7oI3jzU
zgl3uFMQ6e33ToHyQTd1k3o0EqJcBntTYOkfDMPQddVWZOjkhqP/1daAor37KrA/IE+vsAVMy0Ay
V1x2X92FpvWBE9KxNfD0nBjOX+8uxO8UB7P3HoiEBOIbsg00NHE49zjxvpoGrgTbUQwLsqSqUij+
650GivHljH7HecCrljnrUTrRVBNO/u5KUG32CoehwmZwiAv+aluB1/Le00D9YNmGzCtGcB7l9J0V
oDgfVN12LMcwbd0mePjLHYeq9eWdvGMF6B9UTVEcSzMsSMSm+I67m8AiLmSbMEMqM/DXmwL93cch
176Jgh1ZAfERq2H3UjS1DwrldsgHDsGBZYu46e853l8hNeCh37kNNPuDoRrscBXpey69vaPQUj4A
AOAQ4DAkNubm/ONT8AeCh1+zSHBp8fNLkhlsq68y1W9+4DX8eDvAVzkkyY2i/LDzUZF1fhn871no
jztJ6Es6/dUvX9Prl7/0y3/+y1d8+8d3/tbr93r9l6tgW27KJ2RFXxLgXx70fJOQrU42frkJdjJg
hTn/+3O8SZV/DQt/b9jpQD27eh1HZJUG+/m9oy434+bopkZ49nUsMbIi1tB7h16Xm91JUMgC3z1o
VW628es4L896iMnlWYudQVXOkfc+63FWPu9NgXqAKThpuk1Qvz7eyxRoBxj2dPsI6nD3jWkHWGEX
yd4cmETl753aK+pa5eswL1MgjrX3jnqzaZ6Do5/KzWOweR1NDK7K5G7vHpwK4u6o6gE22cc0qLfP
L898NE+CclNvd84IUqX3P/r9tqqPJps0eh3qZVKMA0zKp22y3VlyBLKvf+Q3q4p/6KhcZvEmPVpt
Xyq2r8OJZyZ3PsShedukj0d4EGzS553JVmQuKcs5wDf46bE5OmuqnfXyy+gHWDT/6PktdJoorxE1
Uz+Ayi0b39xUv3V9/lqbfnup7hYTvv/3v+xC8S418K7yH4oIuKJTdu+baIDA+++b+sfsabtJv/GZ
neiievPhryfjvy28mDflpto7Sczf24os0T+0a376XAZPOysOgufr7nndjL/M5R8dMuWYfqr3hiVV
fXOvfOe4+xOgiArr31+miLC+b0RmNcu3r2OI9UU7QX+zk79v0PMMdPfRT8l2f2LJR+x3jv1TU9Xl
Jt5bCJYsKivvmYibDHOR33pm6uvOmzDj6/n4evXP+UVNHvA/cxR8eVWvsfnX0f3uFt/Zvm927+98
9p+01X+KCcl23/CbN9B83XP7Y/s8fc7Kcmejk4Lurpk/MapYj7vPqhwg9Jhs0Qtrktfnewk83uyc
73/aSVYxsUdc4IQJ5bj1sjZId6ZE9JjeOyc8/GYvZ3t7Tv2Jh29ib7M319oBHne2TZNNuRPkHSIa
W5dMQ/r8Op3iFZoHWHDzqs72NoeoKL73nU3H7ZN/dL3Nm8c4eHodTzy0aDi9d/RFkO7PhfXNGOtL
gfD3agOLTZltfysifXvLfP9yW5DHP+1cjfYBNvYyeOT62svinAO8wCUgibTaDq8vS7w6500c8/3T
sNyWZLK7wx5iHsrtdnd2RY3yvetsWmagJ3YONEU+wLgrYMubcmcS6C68/3nXT2/OCPAcBxi3xkbs
dRixEhTRhX7v7B5vy70FRnn9AMOStJ5tht2EGD/T9498uqnbvdWgH2B2T4Pab/YjFOVt1Pz9m+0G
NdBNtP/IB5jj04Djvd6mVb3dK9Hqh5jnpt+CfWxK7/Wdvaw50eV475o7y2DntLs7WrQQ3z9uunnK
Xsd5eVzjAFvkTJztO6OaB3h759va35Zv6y7WAcJikrVus3tWHOJqBke4F/wohygQXZJaNt5mtxLu
HGCKrzNuud2Np8oHOCvEjt7uD6wcYAHfvJya4JB3FjEt4dfV91q6+BOnUL7Xx1EP0Wu4aTfkdeVO
QEwb/wCP222fdy8P9RBtjJsuqMcvu+71GcUxAdnt9cc/P8MfI9Eq2wku1UPcH7+UxU9wt3zOdrPH
tzWt718YdwRXT6y7KaDc10l4mRPjAHNyRulqm269cndBHyK5udmW+60NAUJ47x3ypTV59PH86Hzb
iKrU0UO291IPcZRScd8eZZ+JkXZaBjT4D9FWW3y6vmDoaPtMWhnu3l1fwIvvnabr7CnaxDtHtqU5
GtCd978CuOBZu7NgfsVZ/f5j//OqduDU/lD5/qvt+aZm9/XT/7dV3JfbrEQg6vUliY0uIO2/P6/f
Ttqvm2q/jC2A7e8dVqgk7ma/VJu/NezX8zj/H63dAgOz1f8/1gHlvGDcu6u+NbHfXgZTVBw2R9d7
PRLjAOHLPD662cTthnLv62OKtWsdIOhaNjSak028synednW+2rp/sGO0ytJn0eD6+oFpfL7++Ocj
jXMmuNx4zc4TKyy9d2+4y026SXaH/Xa96Z+34URT71+xVeLRZdt5CwfYQT+l+HDvDHqAWtckqyuo
iDvDKocYl/RqJzASyML33iaTpoR4HbwOJM4PAbR977BTf7OT/xwi5n+t2YsQkTLB0RSG2E5EpB/g
dn0Z9Oh/za6n//Y6C2JO9AMstinowRJ/lJ1xD7AuplmSYUTz9bDGAbLNKWtAhPpfYAPpb7ZMDgER
mm7y7dHdtnzeuXm/jUz59s07CwNqdfXO4jYPcCHMPfybvp5u8wD1v3nBlZtxxMVHQoN0u3N8mAdY
JvMSHejdYQ+RG87xLUaLfOdxrQNsxFt2+HKT7KWz9gEiheXmcXcT2gd4fUt/78R/i9P4/mDp7UKA
9/S68P58qLRus3Lg+NxUO6sYosH7xz7ZpsPOWvgN5M73T8Rp8Lh/+yuHqPOcbqus9ncuEchL758F
nndvFvQDXKpnm+eNt6mIc1+fUFxNin6A10ZbKqvrnRNYOUitixSi2zmAFeMA80v3YW/QA2zhM27R
p/1WyUHmtuHo3S+6K4e4ic6yURyRRbP75g4BvzgPCLh31tkhTvWXUXcvC+UQuIsvJ6U0Capq0+w8
9VtM2/cfP9eE8887p5oqHyAg/AWK9waWCQ389Sv8+UP+RpSYd/tH6iE67jcwY8rN0el2vwKsHODS
v6E5tQ95PET19KbZI2rgvvv+Kb7NdvMPVTtAcHnzt/+THd1myd/+7wt67bL82/9LnxDaeX1cceSr
2gHmGpB4sF+f1A6wqm836bh/2EFOfH3+P7+iP3pvduEhQA5kwBjwbo4Wm2onEFAPARiAMRbshbDq
IUp/NwhpBfuNZ2xL3z/LD29ibrRBDzBskDxuHrvdZXwIptCXQ/TtBv82ZOCfV6J7Acj/C9bofpMN
YHy7uvvPexPwpp1/xWrpZ498FCeM3U7qAfbxTyAFHjf0T3fKWMb7D4ifSphiu5HhAWJ6SG3/xd21
7bZtBNFf0Q8YDdW6Sl8K2IqSJrICoZT9vhIJaSNFFCiygPLU3+jv9Ut6dtfrcpZr0RAPYiAvBnwb
Urs7l505c2a9U1l+3Pg3dP7Tf3e5N5qdlEFTe0FWLOOFN3W4aQSfjAHl+1w339XwlCDBB3zD5UuA
hOayyOSeMTxyWurBHboRRcTNuO6jc0Sm5RkuHhWt9WBqvqQ3f/pFtRdzxh3hI5o59nkQpyVole+9
e5Asty5hRPCf1EGaBrAW9H/X6alcY3RGoBmWb6jvIXY9XNMiSI1aQpW+sl1sEpFNUOkpGvu3m/aS
EPT6TslqAojX+m/hTK1U0VKRa8JBBp4KVbzgLDOCbGSZMkwHPvoPb5X6bCvmC4vgEKxOoU4zigif
84O88icjwtbNUVgHfj/Wf5IwgDJzIMFbB5nRKjIHZYk+HFBNEXsISiW/pZc7vxTQQ3WA2fCibASQ
ECKhxUa1r3ZDgl4v1BfdXmlLUNPX0i2URo5MLAUjwjBYJxMWhqdjyLBI99+WeWQ5GGD+B51XAI2I
9WCYuo8VyvWHR0VsSgcF0hvCCZnWe3Xc6DL2BJCwEe4P6QEUFrtTzJZgViUjrpnpLAOOdBJUtxzB
0PNREyzEi7prUwx+KhCIRJYIbe8jAD79vlxuW6x/UIMp6ga7f//+57hVJ4Mgy9bC2ABYB2YsQjVl
oQEguEItTBaADJ/UzwzEIlLRW7WtY3sOJorRkFFYeFdss2Lw02ABgC9OsMRr/Tb69ZdrBjHIVNW6
1KKDNnkD+NrIMFH2taFzheEfV6uNVleYpObluZuEfQZhq9FMsY5IJpiOO3WoNkHw4ZamMwJ5xfSP
5Wn48TJxY4ARZMGKYZY+oJW11d7M6Ema5Rj3JZLvGGPmj+nlZjRF60k1mJuCVW6LKTNTKQWBohdt
Q7bu9GQ30ujesTSlVYueiQIcg2WxSKwI0YhFVz9vel7q1cbgG1guQZDTXBqATcAu+fZcUcHJfz0F
fnrFvjrc/AjmxJ1jNhHPmjyh6buPyU1ZL0VSi3APucHzgXq25/tWlUtUOpt7SEi+ACRb652EyTLu
OeZtgV3HEXKe03q6TmfRvcoGOQaORmC2hWhGHgrjIBQQBpHYz/Dv9g0AxuqE3sxYmMS4k4yDs8fA
4bwrvmK4miSVYtwSvNw46pSRgoEvC10ko233PcRiiAraJzI4mlqW7RlQlD9ADSkS+QkjQv8EZQm2
MWEQCz4ux0xh0tC+BVNioJRNM+XRIFIqr3/WjDCAyXMQjVSF6dwRoYkdvtBX1dNqMNVVdbRm+3P+
l5aminGXxyPu6pVMiw4Z7BgL9GLrTGX23RfFElNOm2sPlmL/7eWhm0n8uMUZ42AWx5hRHDK4lrBK
Dxr0NwgUgS6xfQXONLSShgwE5y2AgPq4wSPRcBi19EOGUtynZ59AiAlui73SQe6T0Xc2Rm8Y6gT+
ANkAnZEeSJUMvIYjwoXd3S8mIEZDu3gtNZgBanTyESah22WXfz01V+WaguWr0BBdohm9KRnzlRil
CCiWM/tCdjLqvm41Q/HJU3Qd+2mDhTwak7/o943o0/Sq/pBwEMPdFwIru7k5Ykv+fQgfHRel2NPH
SxnC//99bwcb/Jm/fS3Cx3Jt3l6CEBhJb4zl1AEDFIMz4bY0MEOhwQTnMUZZTmSyGUnscbErwm4h
RsllskIsLxusGbkpFxmbVq+gb6gbt9h9A36vMGzXhDMRDusRoT7xoQb4SaQZkAX3p+TyoC9FvQNV
M3E0MN2mv2BTwEaORDjQ5C0hTJ3nZe1fz6UvCJn0+7IOX3bI0JAHdAR8Q/5TbBwmbfkP8NzGXegG
Yv/WcMiPCbbVLlfl7/8BAAD//w==</cx:binary>
              </cx:geoCache>
            </cx:geography>
          </cx:layoutPr>
        </cx:series>
      </cx:plotAreaRegion>
    </cx:plotArea>
    <cx:legend pos="r" align="min" overlay="0">
      <cx:txPr>
        <a:bodyPr spcFirstLastPara="1" vertOverflow="ellipsis" horzOverflow="overflow" wrap="square" lIns="0" tIns="0" rIns="0" bIns="0" anchor="ctr" anchorCtr="1"/>
        <a:lstStyle/>
        <a:p>
          <a:pPr algn="ctr" rtl="0">
            <a:defRPr/>
          </a:pPr>
          <a:endParaRPr lang="en-US" sz="900" b="0" i="0" u="none" strike="noStrike" baseline="0">
            <a:solidFill>
              <a:prstClr val="black">
                <a:lumMod val="65000"/>
                <a:lumOff val="35000"/>
              </a:prstClr>
            </a:solidFill>
            <a:latin typeface="Arial"/>
          </a:endParaRPr>
        </a:p>
      </cx:txPr>
    </cx:legend>
  </cx:chart>
  <cx:fmtOvrs>
    <cx:fmtOvr idx="2">
      <cx:spPr>
        <a:solidFill>
          <a:schemeClr val="bg1">
            <a:lumMod val="85000"/>
          </a:schemeClr>
        </a:solidFill>
      </cx:spPr>
    </cx:fmtOvr>
    <cx:fmtOvr idx="1">
      <cx:spPr>
        <a:solidFill>
          <a:srgbClr val="FAB416"/>
        </a:solidFill>
      </cx:spPr>
    </cx:fmtOvr>
    <cx:fmtOvr idx="0">
      <cx:spPr>
        <a:solidFill>
          <a:schemeClr val="accent6">
            <a:lumMod val="40000"/>
            <a:lumOff val="60000"/>
          </a:schemeClr>
        </a:solidFill>
      </cx:spPr>
    </cx:fmtOvr>
    <cx:fmtOvr idx="5">
      <cx:spPr>
        <a:solidFill>
          <a:schemeClr val="accent5">
            <a:lumMod val="40000"/>
            <a:lumOff val="60000"/>
          </a:schemeClr>
        </a:solidFill>
      </cx:spPr>
    </cx:fmtOvr>
  </cx:fmtOvrs>
</cx:chartSpace>
</file>

<file path=ppt/charts/chartEx2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'ECA 4'!$A$2:$A$16</cx:f>
        <cx:nf>'ECA 4'!A1</cx:nf>
        <cx:lvl ptCount="15" name="Country">
          <cx:pt idx="0">Albania</cx:pt>
          <cx:pt idx="1">Armenia</cx:pt>
          <cx:pt idx="2">Azerbaijan</cx:pt>
          <cx:pt idx="3">Belarus</cx:pt>
          <cx:pt idx="4">Bosnia &amp; Herzegovina-FBiH</cx:pt>
          <cx:pt idx="5">Bosnia &amp; Herzegovina-RS</cx:pt>
          <cx:pt idx="6">Georgia</cx:pt>
          <cx:pt idx="7">Kazakhstan</cx:pt>
          <cx:pt idx="8">Kosovo</cx:pt>
          <cx:pt idx="9">Kyrgyz Republic</cx:pt>
          <cx:pt idx="10">Moldova</cx:pt>
          <cx:pt idx="11">Montenegro</cx:pt>
          <cx:pt idx="12">Serbia</cx:pt>
          <cx:pt idx="13">Tajikistan</cx:pt>
          <cx:pt idx="14">Uzbekistan</cx:pt>
        </cx:lvl>
      </cx:strDim>
      <cx:strDim type="colorStr">
        <cx:f>'ECA 4'!$B$2:$B$16</cx:f>
        <cx:lvl ptCount="15">
          <cx:pt idx="0">4</cx:pt>
          <cx:pt idx="1">1</cx:pt>
          <cx:pt idx="2">4</cx:pt>
          <cx:pt idx="3">4</cx:pt>
          <cx:pt idx="4">1</cx:pt>
          <cx:pt idx="5">4</cx:pt>
          <cx:pt idx="6">4</cx:pt>
          <cx:pt idx="7">2</cx:pt>
          <cx:pt idx="8">4</cx:pt>
          <cx:pt idx="9">4</cx:pt>
          <cx:pt idx="10">4</cx:pt>
          <cx:pt idx="11">4</cx:pt>
          <cx:pt idx="12">4</cx:pt>
          <cx:pt idx="13">2</cx:pt>
          <cx:pt idx="14">4</cx:pt>
        </cx:lvl>
      </cx:strDim>
    </cx:data>
  </cx:chartData>
  <cx:chart>
    <cx:plotArea>
      <cx:plotAreaRegion>
        <cx:series layoutId="regionMap" uniqueId="{FE656191-A046-4923-8FCF-C60E84CED078}">
          <cx:tx>
            <cx:txData>
              <cx:f>'ECA 4'!$B$1</cx:f>
              <cx:v>Monitoring of subnational governments</cx:v>
            </cx:txData>
          </cx:tx>
          <cx:dataId val="0"/>
          <cx:layoutPr>
            <cx:geography cultureLanguage="en-US" cultureRegion="US" attribution="Powered by Bing">
              <cx:geoCache provider="{E9337A44-BEBE-4D9F-B70C-5C5E7DAFC167}">
                <cx:binary>7HtZc9w41uVfcdTDPA1dAIiNPV0dUSBzV1ppyZJlvTBkSeYOkCDBBb/+uyqX3bLa1VUTUx3VDxNh
hyUuSfAu555zkP77/fy3+/rxzr6am1r3f7uff/ohH4b2bz/+2N/nj81d/7op7q3pzafh9b1pfjSf
PhX3jz8+2Lup0NmPBGH6431+Z4fH+Yd//B0+LXs0Z+b+biiMfuse7XLx2Lt66P/Nue+eenVvnB6e
bs/gk3764ef6450u7n549aiHYljeLe3jTz98c80Pr358+Un/8tRXNSxscA9wL8WvcRgRSQjhjBP2
w6va6OzXkwS9RpyGOJRSMhpJhL88+M1dAzf/gdX8spa7hwf72Pevfv332Y3fLP3Z8aI38ec3j83T
Mn8+++W9fvw2sv/4+4sD8KYvjjwL/suw/N6pl7FXpofQv/pfd037f15tH61/zMxY6Lvg4vJLWH4r
H/+5RR0Wmy2+H+70763h29D9Tk1QTjkhNBKMSf6U9mdVIehrxhilRGKEmGQR/fLoz1Xxx5b0/cJ4
fu+L2nh+6mV5HDb/BeXxWN9Z13+JxW+Vwh9PAwtfM0oIiqAtCaUokt+kgcjXiCEUUY4ojeA68uXR
n9Ogfn8938/B1xtfJODr8ZfRVx/++uj/bJvHPxcY0WsSEU4pxFiEhL5oAkpfR2FEBTRHiGX4S498
xuRfofH31/P96H99kRfR/3r8ZfR/Pv710T8aPTzqx8yaLzX4/17+lLwWkqGIEUwlDb8tfhy9JlRG
ImJcUgkTLPry4M/h/2ML+n4Gnt/7IgnPT73Mw3H11+fhZ/9oP94V5Z86DdDrkEWcAsBIif5lGlDx
mgM8ARAJRJmMXmbijy3p+5l4fu+LTDw/9TITP9/+9Zn4TbKwVsX2S63+VpP85+jCu7uyqIo/ly6E
8jUjDGCQEGALLHoaRM/pAn6NgEBiJEgEFBI4xZfX/9yqf2xJ3y+Q5/e+KJDnp14WyLv9X18gm0dj
sz+VyZPXGMILTF1CszKJwm/SQIFNIIExYhETKIR2/TYNf2A938/B1xtfJODr8ZfR3/wXAOXhzt9V
+Z/bB1S+xsADJBdcMCF/ifCzPuDiNUisSIZMYuB10csE/LElfT8Hz+99kYbnp15m4vBfAJQHENXj
n0sbngIMgyrkVAA5/haNQNLKCDPAIkaIAAL9QtL+/nJ+IwO/vsbL6P96GDT5C1D/lwP/Ue36WTy9
unhs3ce6uP/S+r81gP64SAH/4P9rxecWzy/lkb1wf15aCUdTP5jxz7RxAFwQaEAMTJlwzJ/A5Rn2
gFaknEmBYQxHMKm/5P8LWf7d1Xy/6L++xouq/3r8JeAck79+8F4CRf5T5y59TUKMIxEygYXgTwT4
eejRawFKESAJhAwBofJCqfz+cr4f+y/3vQj9l8MvI//kUf3VIHTlPz7+2eQT8EfwEPwPJsErAb34
rVfFw9eYYUZAwSAkhXzyUJ7L9D+2pO9n4Pm9L7Lw/NTLTFz9KUP3xTR55mV+dfaSu+Fu9YtN/IfP
fgGvF7f+O7f5czR3Dz/9AGahIAJY51cD+uljvgn35aOu7ir3atfXd/qh/5KLb+5+vOuHn37ABFxG
TgR8KOUhcCoY49Pj5zPhaxCaQHARFggyCvajNnbIf/qBsNcRmDbAgcEsw2DdwGJ64349JQAhQ4QR
YWGEePjVpz+ZesmM/hq3X39/pV1zMoUeelgNVFX7+bKntQpJKagd8MUJFZjDSsA3b+/vLmAv4Onq
/y1rFIpWFuGREXc2LWjnwmDP7WhV2WCF0E3r6gtmSuXdcm2Qr9WzsH1nAQR9ZwHg29OIhYyHmD6d
f7aAukYBz7oIHTFOkC7CmAQmV43rSrWQRlksdyQrH9jYnBbZhqpn+sTb/jrLH/qyjJvMLHCR+TjR
8obz7KHW3U2fZYd/v0z8vWVSRkMwiyULBYdcPV/mMnUVxnWLj0NpztoxWLlgW5thRUZzalj2kQfh
NSd3zTJ8drk+E5PvBAhQ9V8SRJkQAp4bQaagfJ4/WNa0aPqhw8diCvZ2hgTo/g2Z2u04i3fLQt+w
QJ/mSaz//Qs/5f15XQD+cEAhUMPwQxRSgJvnj3W91LLRUhxHjq6xTVdNXXzyvvoGE359vc8FeW/a
xRZZ/uve0ddf//EehHz7+FDc/cIs/3n8affpn78llz+/e/XJ2FfHy/W7l1c+gcjXS//JP5/a9is9
fQEFn/exfgMn/u3JPwYimEKmfhtAzoqPj/af0/upGX+54zNoBOJ1yBlQnIg8MXuBoCo+g0aAgadG
sG2BYA7zEOwsyMyvqAH2BcMCbItQUPKLdPuKGhSsL7CAEQL8iTAB9fZ/gxoEVN439cHALgbLEkAL
AwCB+uAvcKPWDSbF6GPX9uSiF4VW2dTUh3E2kypNKBIOK1Vj06fxhOR9yngUj5MuFCbYrazveTzy
dorNeOsKfoQXymPvc78pNDGrJqov5tGWyokZqbC04zqriFWNac+YzR7DCN9hYsZ4zMQlL/0+9yFS
uCD1ZuLLh6Dt0KYtxSarupU8KU/mVg2Fuy3Ds6wA1OizYlQRKk4oLOY48swqV4y3GXszhCFKwqJz
Kluy90WBzkrRvHdFtg5JdxAExwVj3b4fbKbGlmpFxpasfbpGxRLFeBRHn00KdllvHc9zFQ75VUTc
NvXRW+OCxznqPgoUxA3qznM5d6oyeaQK/sbByyu/NLkq2fym7OQZLoM87oNiZ5ol3xdkuQ7yaUly
WdZJyPP3qWmn3YDvQ7Cck6Ybd9lgN3OazGF9RTS+CgpjN8DmFPMt23pMLk1r13WQE+UGe/vksQBw
kruxauLQj8lM0lU2GPhwzLGKosyqSuQ3Sx1S1fbNVlrt1TTjjcHLdRYtcYs6tnKLP8vr5iHsTa+m
ooO0Dt1hqPSmMcsU17zPVVsJlPThsvZhd8BdsxVI73LkbgOx4kM2xVnUbXDtl1i4/rzP3tKhOHfG
X9ZRXcW2Scs4Ey5ZbjMsVeUV7iRWkthDW5VbYh1ZaaLX2TzXyTREdzqT6baXyyGslstQQGFVs2uV
tbZTOOt0ks3+DGvZxSULD/MkbdLNM1ppG57cpjftO131efz0USUOb6qo3Nf12cyCMrak13FZtXUc
0UI1GopHj/OmjvQ7KpspRhzqpYAd4cqPKi/TpJwRdEZGWsVGplBks4Ti4HYeqF134duub1sVpTzY
TTJphc5WpJ7VPNRLMhSr1hu35to8uiphmO6adti2eWbUHOKE5ISpyYdbUmZvA9LNqvWlU000elWU
swqrs9IboTyV1WrU+jGPhrghoo2jaRExolhlszsXJjhFk4YaFGm9btrmDQ6qXdCgNhnkFe+CWytw
pGqZV+thmd4d085PKg/kMappMlp8IINFcerFnUHZeZ6H18bVj0GhXZzjBsVS650sqoeZ1v1qkPST
Kbqzrs6uJyguvvgoDvKsU+VSFGpqZRRnVXM7djJTeaW6utkFMxWrNHUrEhXTutPjJY3ghikIAGn4
oNxUySTIOFEtm1cszK9qeM11R/k7T1akK1f92K560a+nKXtovJ5j6dJUFXWdCN0fbGXPhai33NZE
9aRPrNDVTqA+TRxViGSBavq5AMzoeqUDdx0tBu8trksl6xO0JFFRza6rIUSromeXUPZ71OQ7Edgr
FLX7aem2XVtCCovSxUs9XpaW6JUsM6eMPMgqgw/oqFBE5iwhmzYdDkzrq8HloZJzdSVSc5lX4Uli
ee/qAMUTjxTx2cXTybFv6m0kKyXH8bBM2fsc9zd5kZ2bUk9JkGYrUZghJiSYEt6Ml6wf5cpie5WF
zXlDaRP3OFQ8pZUSTJ6NVZ2MujEb2C28Xzq7sWXLkkmWJmmGbtPkdj2jWW582n6IaG/WaZarYbCq
k3RYOSHHuJZ+FS6TUyn12drRRIZhGrvqmtfBwU49Wi2lfO+X0K7kNN6KVNo4X1yQdGF0DjR6E6GA
brql7JTI56Mf/Vo3DK3tZLUSy3xg/U7XU3NWTs0H2mKh2my6cK7PVEDkTZDaY2/mtSXiLBz7S5q1
PrZBEMVRUFymSJ4tlpxpsqiW+zwmqTvNQVuqYiCPs6Xbhtszm40rUQ8bmKMfZF2+rVKEFTkrHOZJ
03ii5qAK43ak70gTbbM8nPd9ulwOCxpUPkWbWQ8HGY1aebHNJ7ftGb3ssSxUkIbrbl7ukBnYdmD+
Pi86lfrp3Ep7Gxh8atLwRqSsiUeANrZAVzfpbFc8/WRTtm+dSNXCxFosfN3lfa18a8ukD9Bdyrrz
MoXGHvswXLvZ9OvcDIWCb368oVp3qpDthndyiOc+P5nuna3fBt104ON5x7lQUZPeLcu4JrOBMTbl
VLGqg2vRogqTfhiW+azVCLomF7FexBY5bmHMhSet6XHR2bKy436i4X0epDoZZ7sZBdD3siSqnMZy
zXJ8GjMDJV+728gQsrbGvCUFgfk6Xo6eHIugXdTQi50xhsAUy6JNIFw852OY+LZKFcBE0rNsjLEY
76JQ5Jdcu11lA1XN+kHAdw+SAOnbButH3C1YsUm+M6F36peAWhOeLCtvBZmqVYCg3sQ8Zgr160Wa
Nz3Uecwx0YqOIYHUFrfe+wMqE5s3eJMLCWATdDvdBJd13Qo1VcUbSjO5Lcc5oWS5i6zfWEKOQDOu
p7Q8ehBRKpVjFs+WXZKhTgjOzjEbL/2YHudmQvGgkU+e5s20ofHUyzI2CCnDR9BA0HQBOzNZc86B
Ua8KEnQHmeHHwnv4gtJSqzEpRijbkkeBIh269K6CmYUhwlhTZfUyrSgqSyVCu3dtg1RBdIJRdR6Z
5RTJYdtki+qqZS5Un32qCxpsbaBRLAp/4QzqVw19z6MmTzIUBCrUPpHzMibhcu3DedxOvD7Xjb20
DDAe6z0FRcJNmibdghQIs30wy+teT9dtUAVx4NCDNUnFKxE7B+KSF0X5S80536Sqg9mYMsCDAV2L
AMq6MnxHqszEUdnsPKtB9AQkRo7A0KX6qqITZEDqKzz1VEUG+IoZ5VtAiPM5T1uV90W1GVtOY2t8
H8+erRgARt/DbXJGwNysA7ZV9qpdapPoGcRmmwFHTPn8kGayWAtGrqX0rRJe6TZs4oIHreqsuaEZ
yRSuowOm0Rhz0TFgivxjazofV6a66HDPVWc+1nWXTFxXq5RDEBdSwigUpQI34EbzaptzDDRRukOR
4XdDUL1vUHgS0O82Ws6zYqIXgSRxxOdrNAKFIMUALwo8gPgUxQuaD1CJ97yctJr6YhXy9P3T3HC1
P/hsvszpfP2Uoc4OQGRHtA3oLBJb4Rttml3RRsfJolKR0sZWAllwE8B4ZJuLfGJBwhd3003cqWqg
i5ppqAasge3Ul8R5YE0DP68nsZ3TajtXoVet7LaBhw59Solx875tkgUDH8zkWCv+1C6GF+9J2T/U
UbRhrY7lCGiYwh7fmzGHAggm8jjp8ixt2cEMH0nLHsUITKjyvDkQcug110kVrkea01guDVPjEmIl
UH7Fh/DD6Fy2ppk7H1q2KVD5IY1ggpEwVXxHSWavIpNMYZmYoh52ky3ZZliqZLBNoq3V2w4V+3Ie
D3WaXeRlvcR1aueYl1r1fRgLT8ukzIMLgUQaRwvbQwVAvUTtrMRwxpZg36Y5U6GrQEqIHiVD5FTd
k/AMZEccjmw6jG330S797TwWbpsPnAJFO0ib2U1hxXtQPPEStSLJgFahWnSKwSBhXdbELMAb5Ifo
2KZHTfBZAWQ86FFc+Eo5vEBLhSGEqdzjFthCVmZQb77m66HMV1lVqoDByjo/rAMN0F/h6D4TZREX
w6kloUme+FU/z2zvMeRVN1Xc9JitMqGEHqK4LPttQ6H7pjH60AYwRYYqapUPxX42IOcuDWOLogCU
OMjPMcVngdsPFpI+8BlUhW4eOrLXjGxH1K7AiHoUxB14n0wuOHlndtUgk073VVwAQ55cAZIDp0mN
y4vCXYkiuurKWcc9H9ZOEx/XLRC/vBrXPZCD2oeVaufiPbO7JRLX0F1CzSS8GRf83mu2KWsQLbzf
Vf4eT0AKYCaFnd3zlMWaj806mM05mmat0mDchHyLm14mTnQ3U7DizXAyPsvjfGw+IhNOsWOTqqS4
DmvRrEsKIFJ7ICSgwq6eHmSpuwma/iqv0kUZ+i5n7dWQVh9/weCRLieykCtHqzXzmQSx2ex4CI+2
ZJSKaZgUbeZBoqTXZe5PfBFn/oOZm3MPI7l006luomMP7Zt2KZBQ44dVbcxFtzQ3XhAll8DvUHZ0
ElheDRSi6fAqEvuhbfM9kTAmGk23IH10MuUFTbJ6rlWuywyOL2eshB6eAb4cMLzqbeUcO0YVaIki
YJvIRwlrzScb5LuOAWratHXKDxbISAGzfTllNLrvu/ZKZvZSYrOsyvkTp8yvZmwG8AJKoFJFnoyU
XHruJuX0x2HJHrooxWAGyMcmQ8el9NtmMmg7z0urii5bZyZTstJcBSJXMhhBW/kSpGRNNvPMVUrc
DSblBQphDFXA0jIAqXK+zIoQOI8zMANKLzes6Ka4gZXFfkJHBLwmHkd/q5mp4kBkwbFtAUUG4Llm
aK/GMj8MdsqSstZlrJvmoec5lHumeyVmXidBJG7DAx36izpK7J1sm4+s7fYVm9+VFV1XFLQZmpcJ
hgmNc9bHjvg+CXJ8WTEyqSgjJ8Tc5ZCPYKfW8DbMwRyjhdmW+GPA2CmPABunACoUFB1RtMi2GX+H
ckiQC6db2kORNE2wEeNaptBmTR1magptuivb1ChAy41om/RYNP5NyoG0sx4CgD2EIpzp9cTyLmkn
z+IB5es5hBwvnuYr081XNQi181rWW93N3Z5WfFMPdae87se10G08yPkOxMa0IsN4zFi0Gsi9nfh6
TGVw46LszVSYE5FTed4LGB9DN8bRoJYMrp5KV6q5rsN4Rh2NWSfLIxl3VVq0NzltECB8/tBV2TvT
suVQ5CxUBUOrwU3sraP8qPNy3Jpm7lWztJGyWf0QjcPKh71UduFizwcHZJu6Uu6XLo3LLOLKB8V5
mD4tVXZHi7ZhHp2AG/sNnSa+wzIO2ocmYmMcLO0VqlqThCzBM73LUl/tCWZJ1hCY05nej4WvT0WV
tSqoyXVVDgc/Wa/MbFtIS7TORm+UCKZ8l4dreHirRidEQktnV3W9p3y5lUHW30qaKyyWJDC6OfK0
zpIADx+tz3YzRyqa0WXl81q5aO6TrnLZxjRmn3HzCUeXri1PGU+vwyyYkw6JczGmF8B7RMWCdcFS
pHzqw9NctG+n0V7nMgt2Xdae92UGenmGUdW4Ka5SMJgQh3KfgO1AZM4JAU6UdkClijRpxqCPg3Q8
pDg0m3qRep2aHKjjpMe46nSQkMVBump6yCU6m0h2sWj7ycHAalF+Rrnde9+tcuHneNGgk4zsdkaG
Y0Kzu55G7wRur6quuLKhTSI7xbJ5mmemuaCTSxXKzU3do8tpLIACghwbRGx7kycph16Kpu4ua3G6
nlNygSpslQ1YeWZ9oNiA36KuRcpyB3wnlWYr/WmpmVF6GVhiUR0q2rdVLAMgjEUm7gO85An1AOqy
Zw8T3qJgnjbALpCOLptxODODOemuizNe+61PIVx21uumHM4XPORq9tOy6eSJy/ng63bTB56ulrG7
F9gABkufgh/T7UdG+nd5MQPxI37f4gIcmt65vYtgXAy63+ilX/vei+RJ2YZRUyp6lxLDdmlV3slQ
RRUMXe+u+cKGbZcBDcNRepw6HKgRnLM8tIvCNLgOdZGUQQZ2SBqRpCrJtZ9g4tuuXM8sdcoW3iSo
lAky8oILaoCHswvvca5Mx45hNt2MIJTbhT3qqe9VTmCIh9MGSXJPlvBUR+27QDdLDDz9uh7Jnsuw
2Pr6PcFDttUYJRZsmqdUItZr1ZV6I5iDuRgN+2HwIi7TFlze+upJZIZVVcXGGb3WzpVbF7Asmepx
baSZVmCqibjJMVZLCBZNZeatrHud9OAyrzw354LrT3M5nlrR7SbPy32bcw/QkwNI+if/xqPrDLFK
2fBsziuz4n3k436mH5GbRNz2EvgPnk5hnoa7aCw2VLuPdtLvazdXMWsCAR6vwO+LXklkS1BE9byu
JY4NfH33asG6UpMh4MLBs1cVWMA2w2eiaE6jiQ51U0wJaXgZj+Q0szbd56HZztz7laVgFZXY7nMe
uE2U67cm44+zHPu447ZbD/mb3uN614M/p+TEt3bgBwy+WFIAA8jbqFC09WcOdG7mSWx3qGk2edOm
WzZwgA+gEy5rG7XoQChUldcjO5YEn6J6vomwC9YpyTZpNS5rx8kblGZhDN862nTgtMZu7KHXsTlo
jT+2OpxjlqFagROTxgGg1KrAtyIYLknff5h6DNYMzQc11dW4cbyC2Tt6KM1igHaCTe6NF93x6S8O
QOXIzkxb3oWbpUZ5Ui7uhKIOxtZwPhj5JqT+uktrsurKbBuU5H1IpnUzQiFUC3RuM01xGsALgVbZ
8Sh/cLl4h5eDLksYf41oNygFlWubdY+MhlylH6Dbrng6rscKbO9pHZapSKonF2WQLXARHG1MjsHK
9hux+Iuy53gDaRh5uJrQE2bRE+56l6QG3FOTzmttzDYz6C0V2ihJ50NZuzaJ5BucQqO0HQGu4Guv
xj5YDSAB46OF3VaFA4Cf0gifVHMwqK6Zd6V727ck7lPYnWD4zKQluW+C1VLMb/NGHKY6bWINuYQt
0D7OffSB+hEs/eI2LLthNetu11tzDd0T7JZsbxpwKoTtN2Nm3wbjE0z25v3AqzPWA8ynI7D4HIq5
r8WkbIdHRetd1AYZbO2yLqadu6xyVB+YN+G2tPZ8FGG7DaMR0CwKTsK0fJ0NYFhrX8WuATvILfNH
VJ6NFrw22YPn7rvmxvWeqaXS7/nUXJfj0m8q9jFAdROnHYlWQbSqhcEq7+w5giGkfF9c52nz2FBM
t4j0b4oZc6js+pgu4L9EkZVJMRRVTKpBgefk4rSH3GfdZOKhR0eJSAu7CS34NcIdZTgwkDA8zusR
ODDQoYE6omq0kBVeQDxoQj8GQqqcuvOW11dZimniJLsYQgblTjBMDdjnUmyBaUqrmsV4rg6Th9mH
bLvnLW7A7C9NbHleHOB7SZvi0fTd5Vgj2L3odaNc1ceSwyaYeBARTUGv9Wvk/c1Imr0z8ApRnuTu
dgHLsRj7HS3w/cNoyivWTifY2D0BdBSqqtEFylE8Ot2Bj8RcjIP6FnXy2DnWxmaYt6QHKh4GzTGK
+Kdp7OJFjCvcYqd4CXsTFa9XurzxcxjGVb7Uqxr3deyND9etkXuyBCZx1XBDlu4YjGAhd35etrj1
PtZpfkSkeG+AE+8nCxeiqt5nNVIjkEhVCxC0QdbsWOkeBnfhU/cYOoCjzNepSufmWut02fHOl4oH
ucpl/RaMr9sGgF2NQSpXE7iNztnbsgPxM9WGbaYBzgViPstYfY7x4sGTA8SexC6E/0qRTCMQgwZN
GYSPx5ObH8qJghvPB9hTCooVgeGWwE4TECo2nwvW9bHvijesLh8CuwA10EujqmVZDUORtIHbjSxz
sOkBkuXJAQETZ9kNsN54iOoDpw3s1hT9IRBlty04V7lnp7CHPw4k5jAdMdPny2yYojk/Gtxuy1l2
q2l2b+ZxqBV8see+nICoVClYshU0Vyeg+5amAWa0tO/Bst0V4BZuwJj/VMHsAYc5mM6GQYOxlLpx
VQ4T2dV4+CBLsBw9k/mBN9P5oIH4M32ZynZaDTEis7dqsRbvYMcGuH1AFXx7JNouy0OHi9uc1XqV
t2LLuSEbPJyBkG5j2EudwfY3H9z/UHdmS27jWtZ+Ip4gCBIgbvpC85RSDko70zeI9FAASXAGB/Dp
e1GuPmWnT9v/f9lREYyUlC5LFAnsvda3tiv3hNOGFV/15Sbi7ZKI7k3kUbUWKcSOLkg/Fj225CFd
yAGbeDlEw6pj/Yc8kHLb50G+TWR78dUu9KUPLaL8S093fqnjk5/HHi6xam2gEm5kCvEnl7goY+yG
Ldf1qU8b9iEe6oWwUfiSs8xtg4ZCkw/6dd16F79qsaPq6Wsxyg2LaLYVXZGvdFjwPWP1sjK5QlGI
LuWgi6k2F+fluLdCFy9COBLbsIImYxuUf41009J19qWCVSKYv9L5dIBjHsLvKvx96FvImaWTqLN9
WE6pCTbWr1Gu2c85i4pDPEIbaEt/EcHGIXrN/C7Z+H0gF/DTXvs2OhjQKc+uVsu+qDa4ALZ68MYz
CdFnW+s++E2M4sdz28m6Rdu5JxfF35K2Uduh3qkQhS58imJhOmzsBLpykvfJJp1v+aZawvb/0Peo
MAqH+9qLw4VzhK9IFZcLqd6cbdiWKR6sXBkZ2ItBtqpjSJNV6O/7oruOrfjiNV66rlzyNJAF43G6
brpy16blIZ910zKQCbAZit4pMX8hNlusK96/NCm826o2n9JCX/MQnUsFETaFHHVCdRr18z6s3Blr
Rr7yLZYlinsJN/dLzxQUG3/lE/LZaK/ZKECEa1qRrQk9+EicroSh7do1+yLrhrXnyEtf8mQZaaxk
1cFNyt9JT/kblI1tvMfybpa1N0ANbLydZ7pHmqdmDbJgXbIG/riAhcmF3iZ6qJaksc85tS9QvnfN
gP9pjtJSoMOCkpTIpWR3NA5x51fVTin3VMvhLctx3bVVt7VtDsUR102aRUcR2WwZBug8gpR/bRKx
zMP4G+6QaZHl09x2k7uiD5/GPNML1lbtIlPJM9ANiJcqWujHoqw7dASAElQcbLMG33OKNUWpZNGP
w27i2cUOKOAdvXZJ/amnnwrmP3ml94V2KItRBy2zEEtY5S3iYiKLPMD/YRTtlzbDbT4m+RLfMVu2
VC96KA3rtTbsGy2wLTez0kdUe6w5WhzaLpJRXxrKUHq14zkvRDdjGi/EK8xKRu6EwnvtTNOecZ05
bl8ynsk17eIY12QNObTyP0x+sSpRqi28GA738NdU9k9iaofNFPGDlx1LTheGkF3XR/ZAxxUreonW
JJHbDuHjBdq9sI6XsZFHP0ahlYzqK5saGEoqg4no7jyKVa3KQ1QpcblJmv4RV82xiBzdSY2nVQt3
VxdfNfw5vJFikYhw2HZ5c983UbOkMrdLNmTdUXnFUSQBtM2i3hjan2g8dddQLQowZevCxdOhUeyU
9xz11tRi18Od/CxAAUwcCrdP8+YbbEHhmYWX9d3BCxr/kvnsISQDP2WBV62VC/2VG1i56bIhXtZB
Um1FKu78yh/RYPSoACo/f26nEf4300+N0sUzNz1UWB9nXGOrJdGQXdFsZlcn+7cJd+wpsFl2TUtZ
rmvhVZvAiOyasPrNCQJFIeu/8r5snm6Hsppe29hOp9sj67XNzgr4YEUIFw1JmmcssP0yNEN2R2jD
HkiGE9fh76/KqNvVdQOZIKL9/UDr+GjMFKwCGQeHMgCg0dophMyeFhCEa32SAviLKNBF2MiTh1zX
5NQV/Sl3wpxSZ1+HobCHUALfSWFX7wKDfbYMLN/jZJAlCIH6SbUgOnxd3MNPWithhm0jonqdRqRe
KRHBy9GF2wJ2BG4BP+8uaeSu8Vs8mp+y80+ERftSBezUcfr381VlN7VvFTxVXe6yztOPflLqRyrj
3dRk+fn2CDWPW5IEzo4EDbFBJvYrDCpy5w/RUxIQAW8D239cSLFVOZUrxob2AxageG0mzTZtsUcZ
RT6m9QB7IhLjpSPqDQANXdHa7z70LDiVuJ7nuzwg9dG3+tAHPL8a7sNxZ9MnoqoWylHeHoOJqlUd
KrqlsX4SNpOfIt2HS9vJZENt4JZxjLIHInm54VMt4Q+ejcM57ZuM7bsyaY5Go3MykP9hX/nVos3j
BsSPMnuqEn8bSfqWKw82NcBIXIhlsCGhxubvT0cLM30rQ7/ZtNb265i0+7KGo9ojTbLth4As0qoP
9lUy2A1XyVoHKvrL5ezYtiU0VwhUF9RSfKErOUBgrU5FF48rL/T8i2PVPk8pdJaK+h/qCeczMCRf
cTZmuJ8i/yk2d8EYNZ/a3DsJOX4dRRreu1Y09zyW1zzuFmNa0Y86Hp6dj2LNtCbZVD6r1+2lb5yE
ZD0lIDk+pkHsXY3sHzpvyC+DeZFAmeAAiuaugLd5AFW1BMnF0QCoBW3mtlQ6D99K/4WMncUfO8ZG
HOJYoFA02dqKBLq9neILlBK+DdhoNi2FY6Mq7k4sbqeloBTqA0ntjkclWv4uA5MzeWQpez2uIubx
Hc672ZQGDmPslRvXumAJpRy9Hs+GrZGtWLMMnlo9+75Y3sMnmPt4Y5N+VB5wiDROgh0RzVxRp1/R
mlmAYKixVfWksHybsBBbiMOrnsHDd7UPe0xV47RQPvCbIWpWhOkjaAJyKmzGoF5reCEe5NzAC85K
NuK+pXm+zjD5YCV8Je69pJb7KdAAkcYsW2U88mDOt/21Ry+4C8HYBj3bRkG/LMfEbklagq4JrLfC
JI/pKU/A8tG3sUvbv7qkmtWFetEWCisEFrpz15l4mTYy33RxAGLGT6aj1mIf0rciUAzd2qQfWIfl
NYlCkEBSPY+ukQcwd+N91JFunzfhCH9weMKXJO4hiag7IBtm4ezZgbS5Ci/1nhg7aHzGquTqTask
Who4XapSwaWQBcGFGZuFcDbbZhaaaW/LZkGxTfUa904IvHnVQn++dGWmt6nvoWlh9mFGa099Pb0A
W2AX2fliobgKNmHQYF8yLjwQWULIJPXH728E8P5K92W1hXW+zJzyTxBfFFg5JlZjTItNp5NPTQvz
cDGykS9MmmWbDvLJ2XY1FBf3GT6Gd8StBjYmgws/nwNd0GGNVMCCDbB3QTRUDylErASY52Xk8V4B
D1vIljf7PiixtHBhdiFBZxyRRdUX3mMVlmiMO2xRPJs2cp2pDg48yr6Di1+LKfWuTC7zCDRCKPwC
4m0AISXvP1cONQydZs8te81S9OmZnOQxnuoryurxPmvTdnV7i5bY9Dv2/TfM///G/SJXOcd22vcw
748s73/9X8N+gzm38b9jv/c6MUlVJcW3nzIDtz/1P3kB9i8GwQFzGoIwIoQDI/47L0DYvzAmgKIk
j3hEAMz/m/ydw4DURyQZGCAHjusDCm6/5wXCf4XIyAIU5iHl6HJI+P9F/rKfuF/kTmgI2JeBhMdb
Qe2O9/AjF25GNEBDXY8naRpUX49V6QHqVXW8SaS0Xxnc47CCMz6mQboRTQsWxYvVlyKECVyLKH0s
sUQv2yDIz3Xnl2fVtMEemsXaDPGBe5P/mlv0XyK0Zi1IM9/Bes1r42/CClbLD+f+74vwx/QDnan9
Hyl3QXGGQz6nKUJOuZg/7Q/hg4xKXwJFGU5BBGwyTEb5rFr08P2QBV8TjltmqtQpDpVaGoJSKOXT
kg5TdVd4jdglNIfLnLb2qcuHvxo3hHdpMpidHUe9rOSk7jKgindoBx6Mgyil/YG9FP6nkgTVx7Hx
+XFyBUwQK9lLrXP4MSK/oAay99zmwymj2YE3wevvPzP5mdyev8H5qkLcA2mu2OfhnAj54TOrNCzi
pmr7k1VVCi3T20k+yKsKp2aNuuW19CYs/WZUd0E5VSc76gOvAratg2xYJiJ+g8vxtZWRudN+vKjy
AAYIPvUdJV2w/P17DRD2+/n7CZHDmUl4kOuIygTvUgjR5DKoRdycPPYIlS54FgWEHtH3KyEKbzkM
HvYq0TH4mV+oR9L7NpvENQozFEvRkJwUKvZFr4H3eNxMF6gcAPymCiDe/PB2iNtc7D0P12nRecld
0ZUQqieSwLXUdFuov37/kej7YIXAR5qTFTj/OPtkvlN/PP1OJO2c5y5PoSuyjz6uoeUExHhFuGd2
JSvSYlWhujpVwiyT3t+CvI3ubgcCjeD7T7eHQfBRtdVyCJdBXhf3BRFwikJwMgb4mUOLit46lGhq
1Wi89a11mPvDezbItVMgqYcClO6iGpp2V9WlftCe6fcFLfOFz5lRy3b3+48evM8a4aNj0kmEOw1z
NjhSzT9/dJ86jB0qZXMK669ZkkarzGT1azCxlclLc06DDEkWiU69EeJOpllw0djlLh1jGWC9vFiX
oS2XKkJVq7SKNiU0oLuSW7fz4I4chjyZDrVS5g/v+xax+WmVQBQV902I8URz6D18975xxU4sYL05
mR50QqSD9pJOkVy1KeCxtm7ay6QaDrpGw9AaovBsbL1pcIE+jL5dDpFbNiH6QugQ4VIGHHYD7fRT
mqKQLqIIclDL1TWoi/LkbKUWAQrPvc0N3KLByvIYSghYhUQ0qvb4cw+qcyU1eNY6AP8F1q6N/7As
hvMi/u4Dz2kRJmIsDwJq289fVI6TqKfYK06IbeynqQlwiaX6rXLjxvP88QwTulp7g0CEIoIMDJu8
zo3Ui6EZNqJ1+TdT+o9FxACmTHQ55KTbUi/VV1ql9jBmEDegAZHJPjpaFBuDCuiOIP0EH1pVd1Ne
PXOu2+cqbtzWB9WxGz1pVrkXlKdaTcWSOf2xLLOjyi05RcpTKwW/6H6CG7QAZsI+YnVeOM9jr7yn
bPX7q/jX9RNXANI3VOCimJemd3tG14aS6YHoo7DhrIiPH1gd1qdWxxOSKngIKTTdD6CTIbc3ZjOS
olsLye22xp9aC2YeZQ+JldsWfVIVmLuex6BDbj9KK9d/eL/kl28T4+4Y0oKIDQoUDe+3bKoyW/pp
MR2HESRb0o7BOk2dfEi5TlY24+45MgS8r7HutR/GN8US/+jBqlgFfpw+xrHul3VD3bZqwDfengvy
HBSc8e4whJCCfxHpBoV+yBY5hRRV0jLcdYEkF8uKcS8mG0GVHT9HRZx9xDberzSR2aaILPjKWeUw
RQiNxE/b/e0hyhnoZkEMYc40ehN4Eu9O5uRRmgz6MUsfhoT7j8jjpcuIAMIa6znV0VFypUHcnpKK
gTeJa3KFXMhKiLLwnkU7OQCNnfkAxr9bdIT12KTTkkHSasmyGlzzQHgSHZokehVdVR7jwZXH209e
4gezYHEX0H7YysGCzHSEwM9L3At46yVcU/Zcd2l3Nw5oHrgF10Mi1W5zGtV32aDQSSeTv247H81B
CooBjJ0FbGCAUbj5wD1eLnmvED5CCvMEcl74I124LkxQMvFuGwrkULBuN+dOW6itaHTRz1bVVrVF
BC11ptuyeHy8HdD6JENMH24P+g5eCtD2YudAquM2Sdx9L9Vh3l2vLvHlvnW2XLegNb8PL0SBjrkA
999XjB/rq2AOJ/60kMTIk6O0Ql4Mk8UQVvt5IelGWnYB98gxHaVd04Z7D4PUXzLAE58qeuMleXgs
E5HvfXCWVzSSpwGJzk8u6slK8o4fiAIXKgZD1xWa72OaHE1bF0eWVfHx9szt4FCe/WHZj34pPmKK
eFQMcBw3UMTfRyBx+rtI1X1+RMokRoGaTvmSVBCVozFq71vgaLuOVm8W18reF4o+45rYMNWCp+Ld
sLJDtcpyVn4U+SROTEMhgJJR4JJetOBqj25uwWnUmzV2/mkdJslSDQV5lf30IgAQPQQTFKE+Mm8J
jZcwvMAUAGKnS1KrZCtw4+1vjfuQWjjXruxPdaQADPih2bhUNteux19V9aT9lo5LLnEnJbWojmOZ
2iUHkH6CduM+cF8tbeXky+gD8Ytrma+heXgvU1cni6rq4ksWQmbTNX0iZej9Id0a/VKNxgxNy5xt
RaAZQ3/eXSEmUKOTKuEHWMOrsmvsCmno6iiMMdc+5BcB9+aTl+d2ZXlSH9GYZLfng2TwL11fPvdU
BUe/pwgijUG9Ij1Y38lD6daCCFpqJGMfvAGH3E8+ZzpaU+0Hz+MwDmtJpnjDwfptdFHytY2AR+ig
jFeMD+5KeoBpudeBVZ8fonXx9kZN3j6o4+bUxl9pCkEwDYZm65nEbeKBspfK2mvmh+whGcvmHk4s
jF4o06O4JHNxg6UPB3jJITPF+faUJlF+n3YdXHLUjeBg8Wu3g43UH6rp20L/892I1hD7FsoZdG8o
P3++G4No5GUUltEhYGW2QfVQfYhaFMPBNEV3TTxUH/w4uqS16O6HBiQP9PAGERCEzUJp2svtUJYE
XgzcvK3tO3nEXp6sa9qNa+314pDXbRstpU/HvVcHbtckKX0OFDhCF2h9aqBMcKSFNkZz775scvUQ
CQHa3oPelc8PhfxTjzfX0+8+NGZFsbmAmyfD+u8+dNhqSuCr8EOc9c0OJSJgtGCoN5WFDqkrMpzr
sKgOMhPhH3beuRB4/zfPSVzM9YvJHOT9+XRnmROMNhU7VK7g2xC35KPr7aYAAhmwie//sM/7/+nv
w+g6hPmRyMVsgHdVW6RzBV2+EAfZ12w/otc5kC5DiX/7sZR9eLgdMlUgptS2zTbN6nxdV4QcoBtk
TxDVP8kw9d/AoSMkSgAVG+Oyk2GK4r6Zd9aQqlNFI7nW/ehdeVtA1yvb6Fsbr33Igd/gQvWLvCpD
hNzSaWPqutyTCdTfqF7iPKheiciQmWnSYR3lYb6NSM/WUGURLPIbc29jDdVb8GrdFBCQC5aAOSnU
FzblHdg9J86Ic3YnOsCliHiSoKTY336hbIgHeC1kOxsPT6GV/K5rG+yL1UA+FxFikJkzn4ROd35D
6KvzEV4aW2T5uHyrynbcVbz7aJuR34XgXbGa2mSXROzZUjAWerbdLeT9I+cNSM9J3eOdjR8K1y+A
xboXHyTPoWF+g745cy9IeXrIk0XiFFPk4CgAX4TbEv1UJx1dJRn6l2juAKQ0xSUajX1gQQ4pJBca
tl8iHmpfOGAhhEMecQ9xIoJrSXJ3TQ+haeJuORF1bzyXXm4v9dmI+Cbwgj9dUb/u3pAJUP5jbGUA
2fvWF/2gFHQsBLeGzecQkj5Yulw8uGZU57Epjpjx/CpLpNmSiNj7pGpeM9ZpsOcxRZYqf/39tR38
h0sb4iTFf1DFfh0SIQORUiJjcWhiGA1S8iV6zPSliUB7Ga9b+wWJN7LOxUWjazJUyK31wnCf1rFc
ltjmVyCyR/Aq41sXMf+SGOnB9WXd57QIDpnf7YjHV12EKwp6xJIakbwmWeNv6rTyt7//MOzXFQmz
JxmWonmSi89nge9HBaCi2kJG6dpj1mcFR/oqiHfIqsnj7ZBF6qPlLduV01CvcyRJz2ESwveZnyPT
QM+WI1gcVD6Mb6wpCwzIKJvniQL7rlU6fqCT3NNBxg+uFOMHg/I5oc8NQDeLTe5WsdI5h98CSbxY
mRZPgfKOqV+mZ490X1hdhWc20vqUeHTVUenB5Q96cwBSxBYutGKVJsZ/Q826YMg1v5Imfk0QkNgM
uigWZIjbR5UiXSNI4eH+H+GHjouoTejj7UEyxmQdagW+YH7tdgC8zKcgWrU+3MBOZuFa1mEJAwj3
yO1A7Ep4A0OKVcX7cdD6+1jE/7VOJb+IMnHMIWeiysNGgU3u3VeSetL5vceqIxz+HL1jlFfwzADf
2vZeggz6fugEcJGl7ZGHE6IlKO577z6bDySjet2S599fKeT90BGBceUhJsBgcjmDrvu+Au2zTKGS
K5tjk/TBDsZhs7R1mj90k80WSdHG9yal6bpopd1rnjLAP17R/2Ebg0D8fh/D2ZmHpwdQOUT4Xv5A
Q6mblvT1MfFmBUM3wTebTzrcACSPZzgTNpUsrloqeYGpMH5IKOjeSpqr6dPiiojOUiIYvfj9yYl/
uY3ggFAMKcTQVnx1GGPz823khYalyhfDMQtqtSa5uoRjWT8XXaj3uRV2g3Eq2ae4/WRVRt808ZN1
O8wy0ZD4j6Ix35BtpW8BK6oFBV46F/A1DaqtqTOzppH9+2Gc1Hg4F4092LO0iWG9dLV4CctB4XMZ
fadENz7nCfL68/MpiJ+dHOMRtmEcvwg7fLNFXMHXtsGDH5DnKuriF6I5gN8eQKpFuqZalX2HpE5O
ixMzdXnKaq5WYConCC94rjFhvfSo93rzFBvrLxHlax9u5mJLU7VClDjc0ohGT9pk40F5S5tCeYm6
jjzHVSsXRJv0ZYhrhGta6n8aVfCqyrT+IvrmrtJ59lecFGtIOGmyMMEx0KXcGT1GOxOBuFWj9wS4
CZYor4OtGrl5bmz7Aa/nX373C2hrgj+oL5ib9P5qhKYED4JDDcboEXYTGX/YlMLMm2B5pimo+z6+
C/sa+vygP2nckI+UW6yRpv1Kg4ad/jlI8Hu7EGQyksKNdx92tlq/+ymbMbh/npu5UwSDQyRzMtj7
hdrBWG3uktqik6eDfxu2sK0S7i5jUNaIm4T+M011egjK4d/PtVeLrHrq+Z+Q1ojQ3ojhlPQ2O9cT
QrFR4qGyiZeNZO4LKB1YC32vNr4/fWnDNg2R8vaRoOaxfrYZXY2+a/+KPHeJSle+Nm0MlL1BWtOo
zm4CW6WnQqm/DwSpjnQVpflizEZ+CP/96u33Roe7saPAiTOmEcYrRQwYsiheRi3WPZHTFZOszEUG
BMGxMyC4QyKn9pFQr32c+g9D6siIURLBMiZqLT2ouivIxsgM1MJtW0Q7d0BJ8u97zaAbcOJTbM89
TJht4dMAKR4/hsdeNg81xpJsuI+RSmNa9oc+TNNdMsUIPSsWrzC0gF8LiZ2GZKx/C4f2ZHEXqEWm
D2jO6QyAtpuuajRGj8SDOtGZ+9ANOZihUKfb4fa8YHF+FCk8VuL5m8HP1aMf9N0ysH7z2lb5k2s1
kGYyYaCFr1+VNV/qKnEXJIwqhHk75AzCSRz/fji/kiQLTMWtL1HtHbLa8QMNLV3BR9GrsgzHs+b2
78NIEndu4uo5QPhq3ztglIvbr2QAfE+YerK6/W4+/6l//uiglFhrFWRLPoAH8j2rlgwDaGArE3x+
91GSDOl+E1cAwnj1Fxwy5BmIuyMyH3fML3MYA6x4aQRkWT8uos/9EB5NA3BsYcpHNMhYfcZDEmX+
R4xKQUB5UO6+nCnJtvawJsCLf+xwRgdimmXARxBuXiz3PdURymsWApMN2mXo2ejp9ruGHit/qvap
GtXGShrojax4AJoSxJ45t7Knz4BSyJVH5xbXzrOK0+Da9t9fURHEOrxSzf3i/7xyax5/+jNADeUi
E20GLqLyj3R0fx8m5Yot5gg93Z7650UXhK5e3J70VYEAAraRRdQnJ7At/GFCZ7LLmJ/sQi3Cx9KY
HpSF6b9OUbSIp8Z7Q+S1WnJMRjkgfOk/wjrHvAK/u/YM4nhnEOvp0Ywtqylu7yJRyvPAceYxtwWh
UauORa2QF+ttuC0LyrY56ccPaeKOt18gHgNW3wh9gXEabXQY7YFewOJH+tmt625DGcfaNivbbSDc
QndcfxajBXJD8qtw/BpZpBNVIlZEuvTNdU6vAwIPBEtMes3r6fH2fGuRnMWgqfEP+ti7EVDopzF8
Dh4BDUBjzcryOyG8sYiI161NcVnRl7Tin0GDsq9NlyA52JefjFDlSlpcPRoDPmQTHFIYhudewbhL
FTeIT/ormTf0q8yQDyz9ur0OQyM3aTbvoMy4Mx6KVVtYtwIJKy8RHzh01Z4cGybY8fbc7dBqN/2h
vPhlLh0+XTxvMGS2S+ei8OfywqHx6Xzn6uOQKAcANkcgVT8N2dR94wwxrsho/ylM/HiTsTHawuCm
mFChyel2yBrqn7LZMmas2xQhSVdA8vVr1b9mvXCfvKr98vt66OY7/CQ3COji2MQYOgoW0PeD9CoF
QMjDyLxjReFPu8GbIbzqo99jXgFH9f7VTOEyKcMHWfYPcxt5ZXG8GmVTbqvZmL8dMOnmNPAm/8PZ
ZP9h1xZxME/WxznFFMR3Koxj0vqDLItjWCNEbzoV3t8OlcakizbOk3VHmr+fG/RE9qZ0QLbm37u9
MFRefw+r6fYM04ytZePCpdOcn7MSyoYET0+gpJ/pfCjs1FPMF2g++ZXRe5kO8fn2u7dfMbQmm9Fx
7AeODXfDhJlSOvT1k6OlBvDUreK8be4NjdVTUUwK1rcuVkh0Y5JUqyN96rsuOSpXXpRiiCiIdJ+G
DAsdAhy7KKoxXySPui23vTxnSmYzH/fq6aw7A2s3CkNLXI8V5nvvA0fhpFj4eGudRzGGZ8Uw+SBv
On5hCAxZ/Isqn2SGcEo8kvx5brVWefonHfZXW1oQXOkRNMbZ9wved0AoOEkZZ1l6BKq6LHj90MPC
RTOGcUv91IhNVvj9CrGgqy9re8rjySKylOybSVfXJr/2JTRORBb1eYBuSUBJnaNa2ycAyPWm62MF
djMOnuX8cMwCTFPDKr7yRs43Chm7SyrIEXnj6Ol2GBv5AhmnYuCOyFyYU5fZEyZP/UFXiH5psADT
Qg7FHG2wLOEvfR8PwrSFbNYcI9Qske/thlaxJ89Yuld9KmCEF9HT7TlMbBrTrHyC7wuYANTrpUKq
Mgmi8HNYgUezSe/dYdjMdNe7SULHxQssx1gQsHCWK7N2bV13SDkCN68Cp7ZI2OtxgbOFWUcxVsmQ
O3Ic0xg6NkDtfdJ564hNd5O9ZI6q1yZE1wkQyyDS1+vnUoWbICPRoSYF0m2Ipa4w/IHflaPhRwSV
3BpMTf/R1hkiwX7/VQnwdUXdfPj9ojNPY/5R4xTzv4IwjyZHPY5/SInO/+zWj1pGH4xjY4SOjtmo
wxWL3KqE7otRRjlbE97mkCFN8bFfofJdsRAZFbTZbuOJzttOU5F8KvNVU/rDaz1Vbie8It1UfqP3
+F5qDA7x7MmDg4SeCD9lxmEvQexwdXvOb3pqv/9OXrsO06CQnLFpSo8xl+BxPXuvZcefVf8agq38
yEKXnvscuLKOA7OKINId29z3Vr2Zqxlt44+wZR6KCiZNFLfi0Rp2uD0tk5HuSWWaFZ9MepSDI2j1
2LRpfDYefJHIs8bXBUvQqDfAFjj1bHiWBnEI1dNjUIZ4T6QHNvnPYy8ks/hJX9uh68DhY22A72HP
KZ2zYJgKu/3nhbjC+DzeFf9N2Hktx41sWfSLEAFvXst7R4pGLwiJouA9kEjg62cB0m317ZmYfkEg
E0WKIquAzHP2Xjund1w+KumlP5M6WJZtEUbQAk2KLnX9U+baXe+9lQHfbH7ExEH6xrJcf5hd157G
AqjAPJ8yn/413wWxvawRNnydXi/Qtv7Ljk3zvH80oNmw6TrVOwLYXM3y6Jn/95uE+0CYlrkY8TS9
jqPUrr6ZaXCNqlf87spe+Iin/8x32tckKiTLyRDBfWOeI98wzincil8HK0JnLFWz2OZVpgyL+cr8
wjYaMEUF7SM0/MlwFdirwB/EcszcbNN27rmkA/kdC1MPIsJt7mrmyAMkBGudyVi+1zWyS83mFald
s3yW0doNJXRZy2gR1TTmVrUG63kQRrr1WtYEIJuUUyXcT/p9LF8H9Blq9lxNA1X3nlU6Rj4Kzj9f
OvZ+umWn5azwiloseBXjUKXCnKyj1nNVZsm1igsYEfwzMHPFavSM4BaFHaY16X92ivHVHArzJeFR
tFZT5bX0RrpgWiYXqpa4hxi799b14vSXWo11GS6taU2iU/HvUD/tjXY4oUbGEkoFqU9/nzDj6tU6
0tWg2/cpRuLBSl8Txze4i1MPNKHNGYs8wvcOQinbpXoRspeeriexVez7/7zamV7NLc3f+FgS4Ak0
5bYSqrEnUTC4JQnPFtYjykpj04juDdV+Ycuj5476A9qT/gjDZlwpTlNt5uF8oYo+7Lqv7vPMaFbK
dqAxtZyHLffLh/DEtwpR+EJKDVUMgrGrZtv578PobXvaysd/zFMdfmXZPez/zLOP9zd4E1/dVORU
OUvU42HAJy6IfviOSL7hFVIWZq8bFzQd6bXUUHlHwWfU5eHNAADyUIPiMldY20oY2yyp482Q9sNb
5wx/e1UWlStH9FgXRl3QVA0E4MNKHvwY3STLY/0yghRV+poV0ACsZDRNCBD1QwzelwSh2r6zm/5k
9oOJzdXO120e9ye0hTG6oiBKT02erAyB9RAESvbRdM3Zc3TlZWxbYzNqar+PXLV6zK+wgb0FhfMa
tW7wGCc7hdNMyiKlszdJo8bJEjYelvcwPlkUoDcFu7vdiLOkyALnZ1CybYEENZ/8NTOfzK9h/fUJ
2KWkMdSs5aETXXtrM0Xe0hEqF9gWfJ44FatFGVYInevi6EDF/hr1js2NHXFCLfpyrVrRXhnx3LTT
tjHqMsQkSlQf/wwL16qOaaUk0HrgRA65lS9U9nHHyvT8J89pnU3b1MYqS1L/KVAMFomGOOda2h5Z
F2hHbNgYQ5wsOmmOJfdsxXGiGdFXOjDWc2Jk2iMEMqdqof3sFwnkNFcZwYYEb2AJw1Oad+2jzIb0
gjv1YPSWuCGmPqt2gbvQEuUjDZPyYQZJv6Lcn9H7ZDhfaIQ8hy4mZk0G+VXVACPwS3nurI42UGWE
x3noy6FdofS2t1LgV1A7V8TLUmTmhXvmASCk/Yic6Aj6Kjs0uChQRPn2qU3R8dWi6vG0oGps8pPA
QfStVr2l2vKW9LMU2E8iDr++X5UhlAx4li9to4ketFKyLRI9/QABoDwD1GjWo5/3X+LcATxlNyYp
oath8gTwh/qRWGl2kboPX8PN7+MQNSzf2BQZQ+Ovxzyv39RKyxbwEbyL0Gv5nMpuM88bhd/tvYIP
UqMl+7auhu2QoYHLqVAOq06Bc5BayPe7sGaR7iq1dZZOc0QUEh5mFeQ8NZ/l5WvT5+pT1CM80xNh
vKHhwnvHQvobdvQHKaTZpxVpWKZ8HXt8de4SfJE0H+lbDfC4pFTZy05npqx/H9pA2UgjyRethOoZ
ufmZjnlzbwyU+yYyIis4BUMZ3rJed26WGbo3AG1fWQCIQ+J3fNlg4PjQfWMZIr78wMyOHdz6YLPW
La1E+Hs5lyQUqMQLxIXRkVp29pI1Yp0HpvnOtsfZlEbbb22vNCn/gn9U/fo1LoPy4DpsrD0v1QA/
eta1ysLvkZJs4x7hiZ57zcI2C+fcUik4V026J/EnO/d+Xix7I4fQI9pPq4+dD1tUW0ctbWyFxa41
NAeOZqGcXF9G34VpoKRVPPtF7emmZl2YPexQt9ed50eXYbTbHSsbdgdpt59r5MmERu294D7X091k
+DUS2qCcokoEJxv26D22IAlmTWau52EU159lm/krbcS9VtTiOXE0+23An7OJaXFt67Cw35wmwctp
ZE+ukNF1zGmxetjBKNTJH0X9OiRa+rMQNo8C3XphMUOjCjDKeTAwhCiYt7adi6imxpwO3qO1jnHc
RoDmi7DeDorhXIPU2sQIUp+GAhNbEwXRkoZ4tJ/n2gTrnBU68BdjSkK6qb17eMxP82vTThE7pQUD
MA/nL4A7shriQL/ZpghQziX+JsMz17TU44Z4oHc0OB9pI350ro8W0ps+O6qnPBmlCqMlix2MLSom
aFnBLdT53UT1eHDzOjyPZiG3fkq1uJXdXq0EZJrcrO9KLJp7HBj3rh0eQHzBSaaWtVMGM7nQrq62
ZZ7jiLSa+o5crUM46oToTxki0q/vviU77no/qnJja1H0Dpx0TDvjK267euN07bjz4ob7wajkS1Iq
zqautp+tU52SpMzfk6KuVoWLATey22Eq90zLbw6OT5lSd5N6H6ZRByJFPg1aNm77UE34hXpYSSO4
4fOZXtTmasSzuG7UzLgUGrSWvtL67xbUAhAO0DDPCEabQzqUmFX562OWi7p9IdEcYIb6rlv+IYmb
HCoAyA5W/WAqSvNeQJL46pY2rC22K88NJVTYyh8ezVRIF6J6tBXCRucVBU71mCdEYLEJaQtE4dPc
fEHxxxqdHSiteZiIvH7ovblgL81/09v0buC+2e7JkK3+Jmm9QABOynUpavNd0yLkigmi37HrzkQq
xEsdKOvN5HmKBRejOmIEiQojwhgwRLcKBfvdKzLvGRvjMq34xWcmvwGsffapFtYpk1lzT6aD4ib9
XhOvXRRh1ZwOlDU3FAYLWBb3lOfRPW6KdC29FgH1X3N+yfuD1tAi6hLzmKVZdmIJpa/ruvK+uOn4
AcO9+0TFuuRZSxRTYBTL0ZDRPQQyt2pVtjl/9JG+FfIP9nw2vTjIjhR/WTOq7rYFVsmnLXFR/NRx
R70+YnGe+tWh6+1JxaxGexnEPtT1RAVNV9mIZ80fjVuKn8ZblhbmzyCzvlEPKl99bpmr1Airqxlr
1oQE4mPYeAHqFlU84Sv2tlXXWsu5ZDFOcyaIcjuInuaB2ohikdnVWxGP8XpMcqTm06EKO/Uqlc08
U46OeulyD7VdJ0EzhcYB/+B48izo11oSpU/IlcBBF1b8DSnXsVSMlL+fqy6LZkLahenP0uefNQbN
3o0KbfnEou9T9brczsMCmMe68GA++QYM5qqV7kYqoCREHzVfSn4Xu6hF6zZfdaXubo1ecANQ8nof
A3LY16Gpn9kQmusKIMJTlqMa5eGbvftB+op8oTvmaWmvChaU3M6Liie527Okz1j6eZryEgP/MIIh
+2jNhh02DchHB0Cr13J9oeeRdzIw+aNqESYs6OmAtE1Z8bkuEQ4ngnsvqi4+cyzfxlo7K4mFl1pP
wLAotF6c3npR9cTfVaHertQBNKzwIu9YBEAqzTCRV1FFxdUbDZhipjF8/XMhAz1/tfH/LILpQoqB
7p9f8eeCK7r+GgOw/PUVDcXinVqlAD7dLrgmstVwwRWQQqB+XKUwA3Nh53Z7jPV+L8skuFqG7m8G
U9BIxahw0sNeLsbI57kxyHEnbKgRacRqx/StnTbp/XwnbU7z2XyI+zf6XNdUsl5x86k74hdqvqzH
oboaOYsiegM3JymclaoP0TrTg+I0HwZt/M9ZYrMNSOBCaZ1hvdA/oKH0ank8KKBzXTy/069JHQ0H
T+MzU+KDcCdHBN1wH7Qf1UPkT2SmsCatWRotacmg3pwWrH1shRv48856HqJCpu001gBlphdrQFeR
Y0A8dJoomuBN6YIlfGUd7LqMIC6j6MLhZPYry026Dc0noOh2blznQ0GVNQlBpVLu+z2VBZ13znyX
FZIGVJJa6qbywC/kjWmtdSN2j0L3eracYc1xnijM0dybIzkzfmvfNKeLlmIY6h9YFC3b13cmMrBj
6sQLmk3DTwVenKml1Zs3bWwqc7CvhVnJnQfmcZ+woNuWfXfKs84/NZisfx0cdYTD0wcTq+P3lIso
e1WpQ7n336HT+p/RAONMUBfd2yDDVvNu2YilvRYjIrbZ71V6QwYfScMwW7vKGYFbUKrZFh+KhUn1
v85irCNnqYK/UxxdHEKUMscIXOqvA4Zp75hEBrqzNG3RpSowcgF+a8tYrT3kNw2+Xio7r2Nrfvie
A1klX1PlD6auZPsSx2P7BvXPXWp9rN7cKte3vmK0h8q/+uXQn+XohxfFV2niKwLGd+FAwzPZglzm
K9Cd070SFE+OB2AbxuuXX3qHAcwhcDQqG7P84a/hfNUBBrzy6Alu/wznF//52vnqvPADuP37W81X
lQmA12jOMZuqJUBjx2eYK+0u0D13OQ9VhzZFUebf51GVWM1T6z6XLv4Bk73Y1R5t8+D6dbnqKgF0
TIWCbFWqek1bt7qzqP06z8dQa9YgiAQfbK95dykdUijNMuB0FRRQW5bDOWnq8NqicFzVWlOuaZ2w
V9OVZeEOvkcZ3hW3gWckLZ3Y48Eixc1OgRPyMw0HI/ZAP4m0v2SdUVxGxamXhR273/ywPA2D3d1r
IzskdH5PrpyILGGdfi26coE74dyMeMv8XlPOldWJk5k6wMtH3zqmVp3Xi6jSrON8GKdJet67PG0l
fpBSAuoocjbKko6Bxzuk6hpx6FqoLZWVfEgtGZZFEADkySoP4XibZQuM6MqeO49xz5JAu8u1NBPx
ano0HP0yyZfzsOtGe52wcmQFBh/QTbLwBMDtpsDgfFK6xIXFCq+5tPL+3XG7CvdOYZz8UIiNWct2
ZVdedQ60cW+3lr/XsINKaNiZvrZKgEKA/Jp7CtNv4aSev6cLgzlaTVedX9gnEJh8BqR01wVozy9s
RX6m5WcY9NyanD7az21hX9O9JeBRY9m2zos2uM1SjSxU16AXvrA/beFiDa+xg/ekzER8DGLvebBt
45aErot12893RQmvGcvyjxAkxiKLkbh0cmKKVP0jyXX5aKNoADBs95T7fJTAlgWHqfcUih0eCLoO
HpbfvCgmq9n/60yJrfbXVUWYVKjT4mX+CeJ6+N45en5AiUsrS2qSbWiXb7WkKi6Zo+SX0K76lVaR
BeHm+MORi1Dvrjw4W4k5hBdIENYWMkHAw5GhKWHOu35+ptZyRZ5dHEILSeh8KJ3KvXS1RsDFSLyD
Q3AEQTxr3W81uMR2j0EyFM25i9PmXNolAPBxZ8vWpObnswKf1jNqmten1lHxuEjDpUnjpA+DlkTa
F8nZgpBBU0y1FTwvOV5F/d71+jpDa7pxA3N4AsBmTbvJh5VFTbXMe/edPbmxwHQgWYPZ/VEaQ8su
W8VPMA09/js4KXIK+/O4HMnzkW44iRrr7GBDoYT6okXPtbTsh1RefLawzRIIaQQwxKfOgvVDoRd7
muXxlEdZ+hUa+4pJQT/PFdIx9x678lbDh1O8swH3vmtK91lW4AVY7Co7LY5CNkKp8zJU1snqTfc7
e2PSUkyjYrFcygO4EEwCsXrBMWGs4++Gl9K3mw4qz5lfZ1mtttxohif4etYxrNVz0KNmKYY0Xs9n
Y1n/PpvnisB5h71LdsZkSiprKlU1FtF9kjfjM9Q5dpcHQODvVQ/WslU7cZvPhro8FZqbnP7MJzHB
ReiX2G3wCFLjPtj3TT3um8IMz+VIIEcS7AP5Wlalv/XKSCMDxW63ZVeOq3nYydw4Kq5bLeaiddsN
uKksntlRUa14QHW7uHO083zIlNQFTdDZi75P9V9zovE1ahlG89unBC3ll4Eplk2wKjJ8EU1y75Vo
OeaQ0ec+eFwEareI/2qOZ34zdgS4IO5OgUgZvm7eEaGf7DbTLnYR9E+BybtP6fPy2cgCumRGUGM6
dN0nL2sO2Dbct8Foxu0waR714FhGSnUak/5MRd27AaUzlQVhRa5ijbfOj3e5A3KFLZW9awq+k+3n
1TpPguQIfzZfWaqoEVk79d0C8akUd386z6kArKxa8bHNdc1KFP6Idaome6NU6hPYJLyQheff/Ua5
u41PiTiMXkZUI6jI/GGXWDlobCjF0rXNM8V2anzjt8C713iJvjZB5LIzRFCj52rxcBVCKkzv5FSK
ef910PR2P2mrF3/mRMo+qjZIaNK9yvr1uthTlKXBMmUzz0WGM25ZqeH7SXSU/wlNu0NF2oi7zif9
v2c60cqs/W6T6IBXYvwqD/Zu6V6rzXRLO3b8EjgdjES9/1Ci9KtiZM5zilJ4G7m1hrROx0A4+ulS
6qJf9dB5tpongy98PtUNhNd2bRZp8AWyU75v2vDZ41lyThzZX10ohgUP4QtyZ3sJIE45gsrvnlkV
n5D7Ke+I30GH61AGAxfYhTL93YVKtpPZNPlu1tXXQjuULdDLKtXbNW2jFyAdEdIc37yKYjSvcTO4
qxyQxoUSN5qmEWss/R32oNxo1hV66Gsp6/YRpIa6bUzweYBa2Vb2SyEJPNKtgZeWbf3RJ013rJ04
uBouNgnZk9rBioYdsKn+GtJytE9xpb+lVQ6QjGLdWxAlr0KjqBVI/Mt2Aad/NVqJtoBQUm38nsmm
dpttKdEL2hJCfZR30+6wpMEtbLHKTXXHjjtYK2Qb3fMOWWvU1/LeG2LvG5JcGkzdz0VqvjqliC/z
yO8iBRJ1jPMs1NrXFGYmFRMag7DWlhEquk8icp5cNeezSLtyk9B3rE126ir5Bk91m24Lp0hf4aZ2
bDNjk9sCw5E06C3KKGctUj1l703B2w4WDaJDY20BcHmN0mc1SKLvDW2/VVVqIIegRt21oYeVXmrh
91HAL3a1qb0HiKwybX+VExm1r8zIfksynrqsMEJV9XawYyUeOHN4LiLj3vjmsjHr5DHfrkyXKjp0
b3mqfeI2cqtEB+Bu7bgyvpW9Ha7z0OuOfWyOt1QoGnd+MXwPoGY6FBFe8qYYt8imsp1u+yXrIVdu
gS3sZosh6TrJOkyq5ODZ9CZjI7zVHlvUgv9olFuCCKC43w2mCh3CRf5eFmfNzqotgt2f82g+kLlT
nP8MR7nwIQPuYpOQExG4yEUTSzjXNMproHt9A+jPdq7z3Hzwdbk2AyOirc88RsEyfiB1r+8OpSSY
AOoLcDq6jFnbwg5nGJk0Kh3lYCoWnZOxB1we6123muP3+NCAIpeCsho45GCHZ+DZFZr1YiUgUumb
e/sSKNhL4vlUTpP2bPaav+9ISTgWpYa5PYfEC3cza7eDGOQ9hZvko6+E1cZBqUyT0kKCosOjqQCh
JFwhqLnOdBwl1rRnbixokKIncmU8kr901VkE3FHXEHVM1kGWuu9Dahxjn2q30VWJdIkD6z025Fmi
QdT69CrIp9ohoeVpOh3AeLKKirUV61r3QkfVWjlYAUhHM6doFSSDxJeYd2OyCoyK3NpqVu0EBb9F
iSaOjo9hbYSato+sk+2DVfjaa8KOgk/Cf6RPD46Xh0sFTMlkfzRXtSGL/TwsHdiD46juBunCBYwE
xSSkDVTaWIemKll12mBpfxs2Xqjv9To3vswvnq/Ow2FatHoQuUYAoVJG9tFTe4ykVXjwsf8fsxFe
ZSuKt2CSIKkdCTlpM96iaVTkpbuxk7Za5SMmRe70cOuV4PdVo45cUMlGtZpfLKwk2QWVFxM7MDS3
FnT/zVJ91HZs5NYupjwPsmBXnVTFPcxXY9gJHkA1UMoWVNU9MGtKTF5AesIk+DUdhGAlOpfDPPQM
P77FGUSkSQg8JEXz0Eev3PoqaQdRbN/rpo4uKEbCK4/VNzMsUiILfeVUpIDy80hLXzpzjI5lR67G
fLWZ+PCAMVGEpRGVliaOVsCi5ZkaVHMo3WxX5W5/ng+u1Vt8k6Q745NaRKD8wkXugmyazyLmKF8x
N10d2j5cJG2ZfOn75CMArPoKpg+pSVbFE3LX34axmx360kzPQTSY9Pl9+wnqBR3VZIi3vdJ3MIIV
wL0KP+ORe6xz9CudWzsPuW0vSoMcj0F+NcRa1Gn+jZZ3vEFzl+4D1lwrxNfJXk1qdz/ksViq07tC
n4Zk3ACOm4Yed1jWKPrdspT+XJv9Z1eWw7awS3mepxxTjpthIEyiMwLn0ge9szaIfFoOvVaxzp4m
m+kARD7wkuJiZLp9qbE/JaznyXs0oocS0eia+37UcYA9mal1AxQNtZDOz0pSSv/iNB2bAPtbpyoW
tBmaMwC4kEYU5reuj41dDXzUCTww1CPrtWFeWnVagxI5Gp9zGuu3lkqDm4XloaJaxnstir4KtF+L
xIi8mxfW1oVwSnhz04UAXBD2rOQHdhLeaBAyqPGCrKyrcGegjrjXeSR3QF6pFUutusCB1lZFGeqv
rt59IVDE/3RHPrqqJb+HCC2XgZElD8AlHSZccDmxMXyz+sA99qbV8MdqMQ5NkK350KUqZnsSUdhj
ZxsRolYmiU5ZjJ5b/kDMPLai+mpkIZsZIixDryCbsWdpfqQTA4M4q5UtegNUoFkZ3p0sE9yPgOWB
CE+/WhExLFpXmZeiigySigE8tEmQfe3aAmb+qPzoASKt47ytHjpF4XNGh9GjQkuSJAXDTee2zSqc
rjZdWD0oUkdYCnTjMHq5d+/CeKXL+luUWtgaWvH7ANcGaTjg98XoetHVdZzdH1MVToUpcarVlnQS
lYUSq7xVCkVs/pzlNsUw/G7ADTVtuGRFPVwcG8irVonPMu2KLSXy8dSUPg8ZaU39TqVNjzTad2aC
e7YlhOmg8el/Em1b7DJn1JbjNOycQDyU+q009En8X763o1oeddrRpyFK0w0K+h9OlgA/o0lN8oP9
Lsse1E2iWhtNNs67CDJyAJLmJcnQuMW5166Mab5v7G8JhlAw5kH3akyu5Ejvm2swH9RKPuOjm8wJ
caada/LIDngY81U1rTUyLckWiqe4V91MnFsgy88AK8nam1emrptxF2alf2VTjaqazsJO6z3jUJIX
trGrAspzwk7KBhp3KdsovrR0ti7zkASUfJXrcbmi1VAuhVZnF8dqg7WQprXR0ds+27pyFY4EON42
A7rTtPowzTKB7jY2V1f2FKwHE++HPT57kWZ+Iaku3tZC5nv6T+WjDqC6Bp7Wf0CQ3YeVVuM/Yu8j
wfgect0Lb8IJE9JwU/lhs+I08yD5xl+CmNC8+hcbufUPP9gk5zJUC0+obeNKs6x/KKP7Ookiv4/k
EcF8t05zKS9d0cUI66sRErSnLRI7k0Bw3P5vhzrIzA05kkstNekpO0COlwnG/pU2qSmyKCaNzsq8
I7W14ko1E6tbX2UfhWkt4OwjfPIC4Cm6GvHgNUgCLp2U0ElNvmA0YwkUpu1NmuTpFY3fny1jrPbB
JKuXZh6/Ai09GWMWflBsEYSzdANtrDY/UOcGPBnp8q23su38isRqXdRhfn2LGt7rU4VnTVU3/Jqm
WGDhy38kSk9VbFKAUszP/s2J+A+n6/TLtWweNI6Jh/t/q7ijzCoar2okohT+l610rOWf7q5C+t8G
jBDwEEJGf3nUIAQTA0SzepJ1kznsHty6IxzEFPoXHTnA/y/45Ef4p+LTMlT+8lDEHNPVPHdSev/N
f2WD7sZj0AlMYgZYLsM/zofQ+c/Znzmp0xcrPit3yPcz3CmaSjWmrLz96NKon2gI8/x8CEgYX3g8
9LcOQrVqiLTvrXPI0JJ/i8M8XNehL48YhJubXkwaoE5q33l4I+wq/Be/Q7DiGvg5vBL0RZjqb/GU
xBHGWUL3HbLAaPpTyzzVNtkEH8hn2kChW+tWkcVKKGO9ETnRmYHeuSDLS/sSqdLcIbpu96RJ+LCq
9XoNo1I8a1FOxc71yu+1BVLV7GvSLAJ3pbUOiSw12tG6eaoV1f3RDR19OLAczwgL2coaerenP/dN
HWSzLMhPfQZNk9x8S9nB0i+fRyJrnvtQAO4KrOs8VUd8UwB0DmErXERn5G8jAwbUfDWXnbwkEHHm
i4mwvH3seSNdcD+lzzbG12yVtGN2nSdCs/h9JnMPxyhJP2WnEpyLiIOlRxeingvjLbyw7DZDxXr2
lKcw0vZDov6emi+Glv9NHS3jzM0JHRKtHah/ISlc1MSSntaqZsWXeeQpFSwsh5vhr6GHZFBONJVU
DSBBj/Vh0IW3JPPlo81CGOahhOJGyPWtrlLtoIrm+c+UGWbxLVQRZusN+s8q7QNiYb1hnXRT+IsZ
m++2430vxjz5AHVxEqpp/KSXu4zhj/DmMiaEOVgTFd4KGI7xk5Uo0J8q+o4OfGLBe8bbINi0hFmh
ffFj21mSVm49cMY+6RW54TFF0IMboBMG78Rfls/cd99oX4AKrPvK1bHrWOHFnw5eIcJLIbFwp6k8
qqSTnL2KxKcO2GtAINZzGhEZa3Sr1gjj57ny2Vtw6wQEheOvOcdtNh61DTcdKHfISfJTCHnxJ7V3
mibOmxUVF8Xp5ScJuwdc1/p7orjRSu9JjmstyWabfcsWu0T16HNZ0O+FWs6a480OZbmSfaPs56GT
JhsP7iKKVNleA5/N4TyfRra2wf7jbixHg76bKojLuDG7ufrWgwkk3jxRnpFvFauo78e73/JMslH3
oIIkKKOFvPcvRpJ/mH65PRqqw7PHNFWC2LE+/PfdpynZmKMN6hGMmMWTTY19o1skpyPlhSAiZPkg
bTZcM/q3x97sJ/6bv2b6p0FvImEG/4VV4p/+GiksO4u9eEBp6HuXRjM/48w1cDhkpGj0P+PAl3vZ
VfXBirz+WiX1Wo3M+E41t9///zdh7Z+/BU2FSwRWSQV343gzIvTv9+CIUr/wlA5nQdoTszbmLpID
YhVlTmDyfBBl1ixF2YiVHRPVUIvk3Z1IW9qo1k8isH+0x5qEX5GcnOkARO9ffkZQaP94UPBD2pBX
dBWts+Pi1v3vP5UgUXhQYBGyzjf7rQSDTtmAMBL6rGh3WKatFT2q72j7h1XmReNThIeW9aOhfPEr
AtxMxb1phtCe0fbu0sLNf2q+dxjBMnwlWhd6tt+7t8rPO8z47rjVfGT2hpOrZNf9NObBdAil4a2E
0QRnxU8Wra7LFylHcfOT8J5nwXgvKu1R9PqwDRJZUMcH/G2V1I0leYSbVqng1evSeNXt5Ftj7OMG
jXDmEZsNqosVx3TwkZ9uQzElctWZ52EM1aut35UBzrdM3JypoVjoEfoopftmGmgVugbvrY4m+oqQ
hkxXzyBlKIPFgsbEW43ZSMmpEM65V+HeEaWNjBj3zk4hJ8NPVeVu8hC4o7u6eRCt36x4JF4gIehK
SDfdS8h9q8aPabkHlrhmaaPcyjL8hJikvYc1dUafiAwY23H6GnXpMuf+/p6T57btsu5HSigJADdR
OwuUQcrFrS4K9HaHbWTUT1sSdQGdJDlXZFC2CDS1ByjQfoeoMz3PF9SqH8m00Nx4x8ofhFs8rOGN
0tRK/zoLQvl7bjpzmra+5ShXV/le8jT/7HRBXh3d66eszuMtMtTy0ALpusApo0nRxGgmEAqslLpU
9sFkYTaFV7/VZAkT7W5lJ13Jk7fymZTP+i12QVYoKjk9YV3ra5EnMF6d9gOvcPdpE3mWO6L5HgBD
IojeCe9kL7yGxZT7MbWKDJlFr0rOwoMayvd8sKiO0Xq6mQW6CJl34dF3QvHUEqLDfr8G4wb5zXbx
N1dgNYg9DdOlbtXetXIrbzk65LigjizultoZT37fbRBWiVe8VdFeQwBy1XKfmCQ2ILJL/Vtg9v6N
VIUTEgpSviZGiPMXKCTWJ3KubxaLadshnmbhk9n1Pu1qwjdmWZTbSvTAer2LGmfpArKAQ8Zh7M36
b4c/c3lpI3QqlGKRgAgBwpHc6YnJYKlRSCgDW7/+GpJ9C49bhudmrSNi3M9KNG9qm5BMnoEy/B/K
zmy5UWTt2ldEBPNwqnm2JU/lOiFc3VXMkJDMV/89UP3v3rZ3lOM/oYWkaksIksz3XetZ9k/IpnJl
FZa8k9Oqypge5ZpzNb1pTRS0b53R228DKUZxVv7o7dJZpcQYQuDw1ItPqE6befzfKw3CT+uXrxU0
sjbQmGMAEMI5gAfHNvJz4lUFOSKOSltM96bmGgJGNAB0vwU9a8cMm72iaShtDOV7W6EgkZQSLqwj
UJvXUbBppWyeZeY8kVQXn8M8cJam2agP3vC34dgNrYHOXhBIGD4k2Fu3HgFXm7wnviZMq2pDeeqg
sM7cxX5N3zNr28eqk9kCdVe0aLo63krE5RxJz71zCwhsrgOcG7zQ0ZDdkzYm7qYrdQlr8EfixOGd
UdXD/TAR+hDUqZ0h7jNnCJeu4EDho2U6l0fbDtz9SdO0+I51e3yXDgxeVV1co7ELV1ZPxHDUI7X6
DxhtpqP9u1uKWl+Moacd6tzvLi1cr4uOj1wtmFu4PQu5+fkiL3/5lbUh8F4jUNBqd7Gw1Gci6M1F
7eANt6V/yZuxX+Vp0SwB3JF0NvGOjQJaUDa4xnKQdKdKFnj3EALJn+PfL1jjkySDp1+mvv5Qza7A
/7fXSt14aonewU3ZngccceXaKi1l4Ux8JGHG9s5t1WKDZYdYKp1L7JgLJTjWXXuDamEY8atbyupx
3vgVeS1h/WC5Svk4oE6xK2hUxPJxr+tVYGVeE/qH+RETfY+pZquuR1AgQWOqCGj95GBEmVzEkL0O
lOjjNVSR+FxmqkmVS7ZvVDmINdLNJyCN4V66QF9DkkhofCneAlmZhXqVteYaMqfcDQGF3SB0lbuO
EMLdoKvjjhtYea8GNLTiNkXRJ8pgawkoynlqetteRuIBHNxwTp3kNu81vX3lINjbzteGB9sft9wp
jZeIX2Mjy/HZp2i1HHpNe5XwHhdZ33uHOnHsVTaq1lHJBxig5ME6tnyccM8nhRN8TWRySOMtzM6J
EtKx6lPm5Lbxu8cxtzfCdqQeN+Gda3LC+4WnE2tmWgOFTjW5ZdnQ/CAi+YcndPldicihdRDb4Qgn
WcRKsbyzYiyXRqwZj7mGLXmEtfCAhJGYSlywXq52JKh2w8Vv2BDqjNVijORC6ty/uahNINNDRdH1
QJYQLCGnyKuzpecP6ViOu3h0FpUbnHWrNp7ILLxCSCR9e2ILmWUZn40qeExMq7iqXa48QWdfJg9d
nsm3tLaUdab1/b6GPFHX6PtUw0R3ZP9E30jgNvAJsJn4Te5SRV4qBG8HX/jPndPGh1k23duOuQGX
TD9yElAbZntAS3QF/x7s6hK/fTY2/U31XtPR8242M56dUznp1ogbYp679siBizahL61NzsRtZdHu
3bAU1G+op/Sb2V6zQGhXd3rGMlN0brWtLks13JWx+YS2bFvpwr/M/hO8a9UxzKK/lcaEkco8eP6I
tWzqA/EgNyynW4Ve3WuV9RXunTTZ6Rk1KTpPNzoIdIRQ2UxoBdL9TOLEhdXlBzMmm7BGNcrVp0xK
80Xk1MZZy/gBZLQiPtM4Kypiy7Ysgt1MjvLH/iXQ8vxgYzq8n5yHwMHwDEuBfiPUNmPYYTGeNvOj
dGyTrQUSmjYR9fDU6rtby81pTxQzxgc/slYGFcWlSrz5faViMC0Hyi7sUE1VVl7N+soOcm0ZEZu4
odnAEtZlub90hnUhKu0GAA8feIPOPpM7s6yan56KYB56cPqooSTawD8zSTiq3E2bShpgiJAhzjrZ
qh0o1TN/dbAkq/0qxXh3VcoAdWCROJeoJ/NVYL87tYVRLh2mWoSCji1e3649j4llryNHYCY3SngQ
wai+OmRH+Xb2VJOQ9q3Xr4wo8txaDJUs5rWNgsFzQ7neekY55dHodNYaU/ofttfIBeG//J9hCK/1
RsnepLhzZRd8r2n+oQPVfqG8rm9+ROk6c1T/jZsPI1FUnIm7c1b1wLv4GcGLpAyvBvNURVTooDsU
nHnVXl0QdzIMixuV5ckE4v9lEwh1mTeyxISG+qXehIPItjkuzgOVYCpsYZetSa0Jnn2fHHFVRs2d
lBOf1+zDkzJtEqJ7f280L72vYiGuSWWPCxuJ9B28/eFioaVYINLxvk/+wAWrMf0ag/w5talhLWWM
tgx9hLFtMUM9oDWWi1GvJZchzUgjrMh98c4DcV1nWxjOOhxtF84kuzp+jrMWRt0WdqnFKKU+0XkQ
eNMb6zEPK8QpFpXfJK6MfSeujB/NRbSVZOmmTwV5zpkCidR3ArMm3oRTXox6LK4kNP8Ec5l890oq
A1kPbdQVNXQBtft20YNq+BYxXhxJKlWXtKWCc2+V/XIUGgwZE6Z3O7npy7r7MRbM8CZN500Dx7QY
y9r9O77Rak5+giVGd2Vl9s0BYI8KUFIsHdt+RbtXf9SSfsTVpuHtqWIDl6mr3RdKtZtfnDekysMw
caybO71BSb37si/xdcQJN3pKghjBf1TKhCCa7rzTnlDjFi6SNXW9p1vbxOZtfOXbkIND+WLh+tEu
Pq0JKW+yhGYZrVHmfL8mtEyy5unweHvmOvE27N0zSC6ILzGDCLWybisRMu5olCLIZErbWdG10eEQ
eL1erRQyJLYKmm181gTRT4+6oY1vf/6MxgdKvTd9RtvUHcfWTd1y7Q/5CG0TOIkwJOrFQSn3qcNC
FdFt9WBkhMLXukaoDlxEVKTRsuqJ+CFLNFwZxDSjSHKRUHnO2a34ZkqWu+dRwnLJKXPt+gBBaAsZ
/gg0ZZmKMD1TBL4FZvpmMS14No0KPZxs67MW1S95RqY7xkI7WeQ2eQx5pl7//D3nUsl/1zP4nvwA
nsUv4lBx/kjedRRhesIonT2nJoIFEgnIahJ4Cf0AO0W6d/RoeCmzxjv0mACWxViSDEYaTX4KaYks
haYqrEucs2P0Sbz0KqfYcwLTJsnyZYuV9KDgs5lkiS8tPIJzUBrZYyVpNsWeqWzmXVRlKd04BGbz
riXr4Eawz5LpWL+MRVRtXMvPAW4piHBMCzqmp9DpnDf/viLKLCB/OX4OHXQl8Ezs3Z8P1afSz3So
qBBSzfBYumkfQZgRvQrbsBR37/XENkWJedGk+opREscYbcG3Xl2QBy2Vsz1MuSEtK+XAqr7i8H2A
VXBiWia8CosTnhKU8RHfmyFH0NOCaHB82vfMEAMoTT2hzs6xhcexC2gkL0zR3udJ+5bhGPnCyP/5
2nVsKM26pjmgQA3rA+6HEHPftKwWl/kw6kdUmsHO6jWy4kPpn3vCPteB2b99ceQ/f2fY99AlDMvg
m9MbeT9g4Jcn7zBR7EPgld3ODdKc6ZO+tRS4U2OhYTerghU1LY2kUVafTMT0Lw77DFl8f504qJoY
CjyTSTtIxg8fobc10pN6lWiJauG7qXhwvXFYsRbQN3zk4kH0BEJYdbMrG9PeIzYBipga2s6l3bHj
/hPdDxDilm0yKq8triGvCJSfajAemD7Ih8IaAgJURIaAEf7zEBYXprm08+GNLw0afFutYNLskZq4
D4WhPnNXRUIbIA4bEY5SS2YqVo2W3Pf6oD5nBjC0MU7js7iQoVlt5qVn3cEhUNUkXIYUxK5J4zKN
E+pvtThdO4MyHI2XP/94n6qUGteKx8liqeRxWh8PXAi8gDiDsTlUGLQ3yAric6uq7s4mQX3lSbgV
2Ijb3k6+GNk+X65cpzplaYtiMRfrR5aNJEnYyqukPoxBsI1mqVEXPNaGjBeybryNn3sqmtoFqlvH
KfQV0xPzpc2qzZ+/vzadnO/OHIpyMJRMXSP3hI8ztdL+q1XmpBjndaP0DrqayEVuJd7eMlt6H57t
vXhWHizQa6mbcfq5O8N/5j7Q7gaL9W/EVO2OUmiKvNJkTpZb/eXPH+5jqAmDmWZZdPI0SshkB3y8
nJW+L4ImBRpB1OnaKJUXbtjZJR+S6AkpJaJF+PzHeTfpRbiq0DcM9R3YtebRrMttN3ENVDO4mJ3d
cZNWolXfGuKOsMUeHgRrVB+N3tWkgLekmqv+cN2OegD6OLd2H+aKk9Wp5iZWbIQTk/sko2pzGKLw
6c9f9GMGgadB/daATuEQpW1Aft+HX0GYimdG1OXTAEah7+vldXAqY0G1X/srdvuVEQ/59+pkqbFB
/TnLwjtJmjuG0vzSlSXQj7ZZqQXw+azO2mOfpOnSDXpsGqozPPTd0kvy9KGj0/dFesJH8Or8yYmc
odvg4HownQ8jrjBbiUypKg6p6P4yKxm+qlNBFTzQS8zsh7Q6Fsgjup0UAeJTkZFiqRWad5pbdB4o
fenr7hcX9cc0kflDcV1xXcPJVXnw/nB6IVMKGdvioHWI4EzBvAzK99rFyL7NZUmkjUu/iI69fxVW
YBzRyNzw140vKWv2Jb75+otJJQfj03VGUpo9/cCTKMH4CFSOyjD2w9z0wR8gO8qk3IyqWm8RjQ/f
KqQerRMVt8FSu3t9YHU0PZ2blPHmdxWmOXxDknPfjU1xSy3CMM2CcVVPUtQkw1rUTfKUhhp57T0Q
Ts1Ob4yxyVNoBg+dEioXzmAg6JTTd4FU5Hne9Ib9o21iY9slBqd8HFUq0/LpZUp0BEgUarFyxVj/
fve//452an2GMshdDqIwULK16soFAsWy/21dKSLL2TLiNACnMLHMdhZUFCCpqK/wjcvDrGZPJ2cw
18VlxAJ0mm+NTkEVtqtAXPL2vxFt3/e9kb6IdvTXDYCbLu4F1ZehWMxgphED4pJYJvvUuWn2EBNP
P/Ob4N9B1UHfRjxyGB9xiGSLMa3BxWI1mdIbq/sCi8EumIvYXlPdE8jkXYSjqtE5I5x529nTUs8f
01OOCeIh64LJrmx5K2qy3oPnts4Fpcx5fnHeVLhMkO9Fl3lPkZlcx4IllgZWbVFWkwHQUIvnIOAm
a5vNuK/tRjzrUUQQCxM34t1D8Uyk58/K66Gse8NfKP3ss16T0gNX5U3gWVmNNvFLTd501yT017Vq
bYXePXPyBuiazOA8b9BNe7tQIe9YdJZ6mTdB1FKvTvRnm47yfn4qBZB51uLbzKRl8g1fCNXdWsUA
ASKGjUeVMHH98TLvmUh3D66L3ANaP1GYiZnc2rb+1qXSeeSYuFvSXbJdLuLs6OipLQlss89WnU9i
M0WcQ9xmwwSO66aN7NT01FdVflIa0Z2AcpJkzVn3Rv/vzgNp8shEThwUtyUjdHreCOEMxSkQh65y
cN5zHDw3ipeK3UbfYnPwVhQs/V3osBsg8GG4Gm7hyDBKsRgWqBEvM44GkZdO/6QDMxJZn5+0osmg
FqEow9Bkb4GEcUlNKjNPJ3C9CIdmpeVtugzKqQmtu8pjJBBeEEmO8HzaHWsXkGSTKUvkIBtylS+D
gLy/0P07Bpj8VwH7XXam+GYjpFlyxLtrL0trM/YYR8kvtzhgVXKiTa0fofxRnTH8k64SaNTD0rhD
u75u2vwVA09y6GnJHPrSBcWqticmLVwz1FYOjbS+G4NxmwvfSp5Hp0TABCibTHtuHaXblU5vgOoj
6l1hRjVv7Cg3z4M7GOceX+7G2EZ4h5SFRm47rEV5DjPLuVccA3WYXyJSgzQ+a11kOuCfc0vrEnW6
f6pqP8euaFRb3BrwnCbWkqamBXlniJ9m/tL83LwpJTDeAafeujLKR8f1w+eqju4DCAJvoi3JolUK
+8lQlWzllVF8Te202zQBf4aPLPdxAayg8RrvpMPOtSufZCJWGu3ZaayD0kbJrbF0khslaYdEASwl
qKYt7ijlOWoMymsQIk61SH91GYmhWpElFx3dLTMDNn7SBmt7QHsjw5510vzk/B7Ou2rLMjdbOJ4p
NkCV1R1LQWeRq3n3GCb2Bgx1Y5wbBxOlkOPaNmonJVs5LgmfZENpjUL6mB4GLtUBQBFcucQ+SEuk
1PF8Ms0nV9QihhVKFZ/uPQSS/p9NOO3Oz5HyB+5qcJNVl9OstYXyHX4qGra0aQGVjeOlJBhwMb+g
jvUvLPPOFUg/Rugx9ZbC6qvniAxcw1VQNippHmxi4QNDnrROeqsY20bvdG4QBLs0qNG28WCMi34I
sB8WPoUQxznBp06GBcP6VOnEmpn5GrrE0ByorFL5qh3zR2Jo+l3a9O6icqL+FofonXCGN4e+SICc
pN4Xd9WPkQvMDw3kFaS/USNQ+e+HZY9BdJFeV3Z5dK0cFwXyCAvLDLjmJBDDC9TZ/VQI/TFMWixi
zvv7eohztKE1ipewHr8LvJfDEHi7QYvdjUtBZecXeCznKtS8a6Q4rGSUditEVf2OieRmvjdlaPsX
/Gj+/Z9ngv9jXWDqWA6IGdIM00Zp937qQhMYg48O1Ah5jbuZm6BO4YLhUsKVbDnz0I4LQJ36Nu3E
JpKQlhHEVCejwGfw588yq0Xerw1YUbIuUOlb25BmP1TCmgzs0JiRwm4xzTsyPaBGSCLNOUyL9GkI
/HUK6vVb0mB0h7NGk7zFJY9yjoJupsfQ4JGbfjfzW+HntFUClv5JWw9ESrAxyqDE4wskoCoJJ6yn
jevQ9xAzTfSoW4JGsjsOCwUJ4w6dpVhmfqLuZ+CVVlpca+CucdnvR1pjqFUV46UiwGSjQGfc5p4R
HcD1atFX59z/OCrwdlkvwokl+OAzdJfaL4qPJjhqepPhQrarNRRJwOC65n7Dre812fiNs8tltCZu
xEex9c3pTYc2kVafY7cMnxJi3+fnqbWJXZwC3Bhp3nwTcmIy08NoIl9sQC7DehwK9dwxZ/JbEcbL
QujhIetNWs8yMq+Bwlugp0XbQUZT/vf0Hngq2qr0dWNdxyJGLJhj12jj9A5ocXoH1e7AV5DH+al5
A24VknpN3ahNuAWmnIKbKBXNefQIIepQ6F3TEesl7sHiybErwA515rySjfTN9kv/b2fM10Db4Y0b
6r0MgOG45jgVsvchYdYnb2JCzBs0IfY51UIabVyYJBYQUIs4IFy4PiQJf9rABcOMa2bf7X4ssxWO
hP5QNCOivyZz9/ShrL0b0M2hu3pUpx6NEub/PJqf+3d3fpVZ/X+/bxgy0q4NRPP/NrGLRPN3dtLR
gJh62n5nDveEozqLBuDYJsAo3i08wDnneaMArD80BRy7BAPaan6uG9RryFB8MmXeHcpQrdGlFOJh
3jhZDLyILtS8N429KzO3vEPYaPbJnDIA5g1K9mQxiMF8zQmQm1JfPHQaq7yHZKu7xp09KPXegpV6
sp0xOYWl988jmj7tNlwsDHtMkL1QMEcUS0/xP7txpVwkcID9nOGXZTpR3mGsQdAYEF0xMq99AlyW
ZFT61xCZ0EE64GMDOfrXeRMZurJuI61f1Ub+z3MdgMRFl8lyN/+z+QUrCU5j5jdnH635yidWdD1q
MfCfaF90NSfG1IBsDCfZK92oZ4+mnydLGJXqa2KWr1kVmFc9TU0m1tWwKCYZxRj77bICpHLyetk9
muYaP7+71Yz8Yf4u/yYTCgG0aCG02kPkFEF1iG4GWhVqKSQTusXvB9anZ/7wnv+8lGh1u4i5BrZl
3NBTZhUXH50gRFiY4dCaW4RJmG8tv/hb6dp+q9qNenUqW72SNZuz6AGanifOEC2xSdw3WiNP3vSq
mxjT93SYK4Nxl9us64iYSTTMk/3kUsPHFaKtCJsE0XprnRk94pOmZxsrKf0LBAnvi2Wz8ZEnzv3U
RrOos2BG4PK5GsYiJq/IleLkdIa4uUcLSpfVKwgoaamfRNBvpEKVqLa07pVeNQjhnBYxBLcUl6u3
mi0MimByEJvS3sxv850cVg1jHqrDkhlr1y0zUe+0EEMVayXjpNbKNEEokK2A/r+3YjVfadQ5XlhP
/LIaY9IGyYB/JCEHm5h0WrUuNrFqVluSLVtOyrjfokAI74p80sEH+nhzI4JFtD4en+naQEBmUFjU
WkUwDHezYq1FOjidRIVCrpN6V8fmOgoTbq15YRwqio+H+dG/mw/PzbtGUZLHZ5hyGQDe3Ic1g6Zi
tvbLoAf7GdGah0AqBiOq7j3Tk0fFApcSuon7vWtT0P3KT0Vk5sHAKoBGho2Sd8ZCGHW1nck183Mz
0SYOWV4pYX2anzJzJMjAhikIwGwAVf43vbZ0N++hlC4ufdPShbBi979fMKMnNDzuKYMzsGwRzaIu
R5shy6w7aFYV0OgZrXUvDeVB7TGpshocfqR5sZGtGkGuscYlcPD0riI4hwjZoCD7qSSRdb6B6KBq
l0VRFetOmuWmtIW/GvWwPIUm0kFT8as3Z6z3BVnrzwXJvajYquqs1k1zKLshXREIM3wTiU9UqqH1
iHbM4CXLf8xPK7HRHOK2TldRCL0jYhW+MUKbIRYv4j6K1PhWSuwGFujENWCT4dZg6t+WHer1QC2g
ZkiHm1qN8vngem22igdSMMJJWjJvMuH984jqloeBRlvKaj+EYlzXKAwfndBCi1Pij5x3ixZBVy2L
v3/vAbi54txY+5Zbt0sDUkDfDfnazFvE6iW01oVbJMPR0gtgV/NDt95z11YO6TQL+v3M9I7fj5I3
WnD+uaoRYLpEKmM8DNsLRVZz1TeB8Szb4G9jFN0vq4LHmmk/k7Tez0MQP3dNWeQ/qoUxr83NLECW
YRks7FJ3rnT7WcdGRGBBl3euqBPsKxorZR3IHod+KpDATZvZ8ONloIikAVH63+eiyQlkOwI9ADey
vTRak+geZWcPhTItw1daUH2fkfQzqr5x9W6hunV0SPif4fPUVwH005VmuuHZUMWwQmhnbyK8zUws
lYhCcqdeAumgoiTZ8pKNNkQWL1iaPTnhv8sKuEGfI7XTD1ounW+XZpp0YZNTqaNr6YpugvcNPwzu
ItdeWgy6a02MPgIjd7SW80OMmv6BWJSfIY3ChWuH8ZWp9t9DY6mv5IXQxPZca11Rfln0ekqvzvWH
72pAtAlpqt96LzJ28/NzD1rneTJIIaMnQjuRq1FsSLty9oK4iJuB2XzBLMH64an2I3eQ+EmPo2SX
gIalCUZ0p2tGK4R57c2dNiYO2U3i5PjYYjAwohkwqOnKq4AqwfnBOyg/mGel8k7znt4G+obiXbKM
wtY6Vq31vWmEkgIF0vGR0sbekP8aZMtI2kuiIeJ7LdbaW2AN3t7syIiadyuaU0oY5dsO1NRjIwpa
R4l8M0ccRHpgBJe2q7/omH1uV2nIjhzutzTNsDd87JgZhTAzsk6Co4cYUEt0DwvN0KzbOlS/o0JY
6E6h/dAyYmwzUx3OQrNeC4wIYQWdyUrtcjXjnMaeiEfT+TnoUr8TikW0M5qWZ8vAPjk/R4FqbXr2
PYwEfRVO0SRJ+JZYxG2llRZsHBK79gU6mk1eqbBm0IIsqtHp9vNMxSqK4NQMmEQ9ikbnvvSpM9ih
tymRaz3YmWYsFNPW/+rNkhxF0/8Joh/68qDBZ2ui9RhX1fHP67H5sLxfj2Fl0vmfzj1/5qDv14bj
aJLmJhqykFl+Upvt/eVAuekw5obYVDiGjoUBX96t6OHBUnFA6j0gUMnpaeTWyncD1FwhYqwEUWQs
UhA4/spNgXdSDvd+A9aFlM+xJ8TSc+t8VTcWs8xCH79o037quiFH1OgX8F08g/DGD4vcHkS9LYrK
2jelgg68acEpxPYKC7NY/PJZKgFSsL+Y3TgfC/D8TcekG6BTM3Bo+70/eFGdxm1VNNbey4XcJlW2
50rbhJm2SstUbsNqzL6wF/yvb4mARMPT6ljM0T+0Rhj94timuLuX8ilkaQcgWSNpt6x9tJSJ+mg7
cj+QD/Dns+TzX53/oO3yFZ0p+eb99/SKyrVGK8gOodoEKCKcaFnaRntESPorl9yb3NJutr4ep180
oT//YcZaShYc5im61/7wh0vXkioZScGhTXIMbFXsrAdsx8ugASjnJJyx3tj6OOD95Iu//DGDkH4P
NZMptoV6iUr/7MORtrukKgaXyEV04Csg/xF/mZZB7Sb2qR3SbN9kvsNMvCufbS8hb51U1z8f9c+l
KD4CcTwa/SZm0drHCF+BRgpyaJgcNLvRVnEPCOrfDbm6AXDcGsUsmazhVgoQ2PMGHCeuCudJtd3u
RqYQJSaXGK0c5dumIxuQBQL4AkgE1UUE+BxspC+HkMLnSh020GPJNGb0Q/hmqbs/f6PPlSh8lXSs
sAyiNDIYqt+fSGUFkyBh6nSAKM8YHNT9WgZVu9dNEPt9QTh0kppvlRnqTJwppM90m3kDdFV+8RPP
rd53Yx8KC2pQBip5Liaape8/jauHNTlkfXIYLPBFTTvkLwqM5yRUwjczqpRVA6jwUCh6BZTYq5dB
byI2R3wAVCgW12B6FClufFYhxBL+pSeQeLx45TosQAs3PaIPHX5ivab43XnfNJpTTDhL4MVDSZBP
SWzrvGmrgOKpHNRlLqxoI+2euSZZA5fRKQEIREO3maURpfdLFWF4DxgSq18H4kkdr6rSwcCmcEuG
nnqtp40tQQNi1NsGAzYp0K3uY2k2Dh6IDMeY8I2F3g8ajoxe4kDEsHRKssTZpEk6ftXKnS7QD4fY
pqalIySiQ2l/NEPlDVOgQhgE+FagVAPR9FwokXiBLrJIgnHhBX2xDaKimhb3aIxYhy1mU7uo/C8a
4v/risaYZdBY5rJCAPBhMAkRg5RMV+OD2sfN1YjHm5zyPwLHJjkEwsGtGqx8Cfk82cNvwoyYi/or
m/NHF7GGpodzHwcfPj7b+3hJ5wNV+cIMqgODXnpO85bcLIFPwh+GexF4dAKAqwQSDk7fuQeVph0U
bNO8a7KgXPaIlL64BrzPPxC/D+c+8SVIucyPqj9T08BDJQYqgRBKXpXVDmFNps36IKhZtMC+a7To
n+fmF6guuQeL+NH5vSQqlkgKpn+RqhUxGYm2LbOUDh/GkI2bjDBkpuk/hlPtgCb5OSzT8RaN0bp2
8vGIQCJbK6zoTkYDNxlj/WPZNP1J10IaG4OzDTvk03hDvYOF6uUqtMi49qH2Vvg2QJVpL6yVN5PF
JrIj5PrMgdVXl2xe/AUB5RBPIHiHJhYlGSvH1PBXvfs4z/REa7WPffw4E0DbgpZcEzYk5XhRscBe
793gRmtwWCCOIqVB26Egr3a7UcOzwsaRdOQSnB/Y9l9q3Q4plL4MUQ2/raZff87CbYNAddb3ORAn
t3rlgV0XQTLuLNtqL05utLtahn8xpTVJY6n5nmqgwIXwXQHQ2h6ufmIQmqQF4q2uwAQkyEXuLT/Q
zq1uEoZd5eUXs0Htk6KAi5TJM6IRzBnTPf/9iKh7yDi92MwP2sYIuuoNmOIp63xKTE3oYSTz8rsw
AeOYVRL9xyw7D5b/3/cI2zAd3aUcimSW+cb7z9ATZW9YQ5IezN610Fx2/ladan6A4EmfIBKK6bW2
HfvYxCqgakebCTOFUu9oDZLa2BefZupHvB/AGLbI/HM5HDbXyAc3p43VuIKJxABmSpgeBeE4bVAM
38EV4N5kuNj1GCqu5ZQkF2pLwe8EgNLfNIIoMHAgX/xC5ucpJ6MHVQMTe6mGB8R6f3S6FvZfEqfZ
ISbI4N6rOodlLrr0MErGR18n7nXSy3C9IxYcy2rDQLS3Q6PYz9Q0Wu7Yq8Dc/0aqDXHiLsUQaLv5
Vdpc0QaJUA0xpzgj8E9foZYew7o2H7qmRtqrCnMxpGn22jE9XRpt2B2hwCHbV41iXeYo+oYkCY/z
owifxNqojGQdK24IKiNbhu3UjJwYn37dRkudGu+2bfqYutrY3qQGXqga2+44uGXxxQ85nTUffkcT
fAPyUUczVBRR74+bi05krCorP7hGO1UJ0XiPCl1mHwsHckPOtD+fOJ/l1MhMJsU3s0ei21mRvP+D
uu+SbBuW4jAmLIv89mmWl6iIVbdVbwe/Y8CcmNtgUsTrHlvOsoiltUtG9zutkFHHbhSZR5Knj2aL
RT0Kxwf+oYV1kDDQAiLbXdz6u3kqqjf3HfLLjezt/imKrBc4nT4aL2hVetM/00uVpKZhS/rzd/x0
LloaJmxXRTjuaaSgffiKmUOqWKK15t6vwwAVctVTfcACGjsi35pSHc/JMH4Vv/nZBM5fdUzKtRrX
AJfmtGb4L3WhlShNxIBg7mtXGMfW8NVLpdJIwsdymvdqSeIEKGLzECRMdotxiBa/H+li3VFXxF0V
JNWJD5dDt+/Bi023qLHJv1KyfYKGaNNndRk1WCOahjf3/f77s7q2noTaYO6FkduPTdmBpiy6EGu1
/322fRnSXju+5QBTpeYSBqDJq0mW6qU9aNtYG9ZOA9g4KvPkUKE9Fks7gaQmWyW+jLn2z0ZhnNEj
VxyKmuTNP//Iny4cvgLfQOOOwGnM7On94XZG9Z/DPV84RoF+NRGhdmcqzXBiiSK/OKk+XzhcMR42
CRftLCKhj2eVhY0U4GWm75U+/ibnHq6WHs3B2DdmEaCrCydxHZuEMIxygUYMt7tko0n1DpGcdYhU
t7/vaomV2WtWmWidI7x0cSzRYRi28SDsGHuLQu7YdjSyDYaP4UAoenbWOjc7z4+UVkkPUUvrf3o+
d4gi+/NhZcDlwL0bkRC0U7PiZoZQx3Q+qvcCKYfKI493X7KCvq8jl7uLRxxLFVnXQRXlSfezDcqt
FUICeZ1vge0YuRe3gdgZZx0suaT+vetA/A40laZnArM2Ltxfupeuyn5iyY7WC1ZafV9F+OyRSiuv
jWrd9YjccCEGCxPD809yZLlEIEE+aZG6DZxwq+Y9aGgJ1n/wI7CvaDdWuRTDjwSGYx7unDasDqI1
b0FoVn/lPGBhvIVISr4yd70l00Laem2ioc6unGUS47fAScXcVgiI36HjbXXyms6WQI9Y9oXcl/pY
rWRWPgCw9PcmLM87eh3h3fzIMRzShi0vW1f/R9l5LceNbNv2ixABk3CvKO+LntQLglJ3wyW8x9ef
AXDf06eljq24LwgYUmJVoZCZa805JlyjS6Vrn7wye/W3W9zB6XmAef1UjIX1qukV+vFYo/ZJ4Qtp
A/DP1OrBS0G8pAWONGw+PyVuikJJ828xMrR7ht8MinRZv9JZRhkxWpuUFtO2H6bqRcCY2VpIyDbS
TAm4iNRk32KoXC9XafN2RGeGI9QiXFRUNerTMMqIHCmX9JSpIcErcsOvwxysmkhEfclarXvmfi8I
U7FJTJyJWRLH7P/3lIpbja8Uob48NW1KCj99h1sLcBc2OrgZYb5V1Pi5KPMGaSi4ibwJrbNfDBrI
A/WkCnyqaZuemmogQymPb//9tv/VfcNCm5qK4TgsflScS//8U0pZBVXpoMoP+rrd/oSNqeCD0UeI
Gg+tprk1DUy+oanvYbVp33mBwQoUmHFrmjg5o8HX17gYh8+AyuLcS0+mmram3optZ8pytbR7w4pP
g9ZoyXzbTx/LKX2tQJ6tKRbOQLfRXKN3pg8QJDairnI9uhWhtlEHhqONnaM1b6rRsr/2QLqm+ypv
jHtMmuRhcNBliZgR1mwb/Tcf2q+DK84LStr4bwh/YwT55xtFDATMaymC438+M2DALnCZTdWq7gZ/
9WZq0vE3RfR/+T8tYTg6g7kKX+rn1ToPXWfSgFEeuzZt75S/WpoZADVcsyUNMNNP7jzQ//c74tdl
ucm8DKKLTfGWnZ/vCMsaBgaygUKbCfsPv0kxWTzRq0w9BQNRYrP5h3WgY9P6r8U1Cn/ndPm3v8A2
NF44ng3LZUz+51vda0kPMQnYvtmRFrCwZNCtBJTCg2FF/8XhmyL8A1En3uDaz795/b+UBEwdXxGF
ARcvGk6jn2ZRTlipdUw97CDoL56Txn1wShbRhroJjELuIgW/5eLulE6RbNqQbCXkJWvTaMMna0At
9Ju/5xfr0fz3CBZ/2I6wx/1841m0GEdhSOVQ6xXZU6TrCa0db2lVokzoyYvv9GQdEk56NByXHAc/
/p0eSvuX+xDtHcM/zwfB8PjT88oluysfEsM6aEVC3J70k7MWpvBZ5mdVEFJECkz7KQ6G+Ac9/3uQ
e53SVmcdF3vqQwcsS/chLJRsV5Fwtu5LAl1+8yb9slA2gWpQwsQoiT/kl0lKQBylC97TOljqGB6k
E+Cw6GChIjB90JXU2IyZjU+bUsUOQDDjcKcOJ3o7v5tG/Nq/MVkPCsdgYk36ufaz12agGq4zUEUw
LfjIcozDBAq89mUe3cje0ZkFr7sU1ausnRKQsZ3dCrM4WKX1XFrIRRts5jver2glY63dRSUqL1uK
xyWTYj4q2ppUiboYdrTA8xyfuBKe6v63SenGL6V+vnuayjzIcFUqsj/PM2lhKGPJtAG3SQvBqfPp
f9v6faylfp8i291PLZ2cXlqm74k4Te9ZvUkof/ve8nOmDEJP2MSKMcDY1I5G6BJjE3ymcqTqTXq9
Ja2Xbvph1p0JOJzVrFObgCwjAhqnpEWzkcXuzWVKdURoB08kcuKt7TAnwjMQz1IIYovmwzjK9SMY
LNtbDsPfoRCNX0oONl1rJJLOPCvkazh/O/7PoiF1tCQvJm08dXN2pgUb/24L5liwwUVtJ3u6SuE+
6t16Hcsh3saisR+Q3tsPQ+uXcwNWOxhjcHYUMPtLeFU4KfVKS5RhryuueiC8K9sl6VRsUjp2TKZ8
E0wq4bkjTlw4PDMR7n/3FFqRX+f+3uN4vqH13xVH/+WFU3tyBSwY6Jq2/tMaPa46Zww7tTvFqbBW
KHfcQ2vycfdlmD1nTnBrsEK3HghLKDQTdKwCLvaXPg3JCnkenWF6YmzV3xRJedd5y/8xV6cUhS1K
4CvXLIs1/T8/kqHAjeY6bX2Km5U1jdAWWi1QNmAvuCmq/wcPNivL34zSKMj2rmv0Wlz4+xxGwPoh
I5j5XjHLcez4wcJR+zaKPj0U4fCe8OoP3QyvscpKHK30NcwyTAF9i3Qz0s5xUYt9q+kXeyl0Tg4V
4bFCqBfPCgqjm7aWPtWE7bCWXTZQtOo5JenrvFEY67xtxM0yQ+sRiSj6KML/jMZ6jJmPbQOW82vi
263HCL3wlqW9sW2AilJXrYZ9n0MB9ItJuRoVSKScjMCHyBTTJTJ62DKAbb85LTy65YLWka3dxinq
Oe6Sx1KrrkscsKsMOgGQSbKF1Ti+izL6E5JCdAe/MGCxnkjPEWSBj0U9brSwKleg+ZqrAeL0ulxY
DrErcCFRh41iaO0pL7OtT5/+3BW9OC97/mBFyF2D9BnsdLR3WkLOEMWOa1/rrh20Y8XDJmnfi+bN
rYjmzLv8ZChx+AxUktRTp9HWDsDTZ79u0Yv0DXAqB6dF776ps2OxTWx9mzIse8Xcowln5+pyYdlz
ndDYGlp4CvsoXveBZVLp6YqXSlGMDQaMZltXTvHiWFO4I32Y0PT5qiFFTwAJKRPLYT52yVEPixRZ
/Ky1mPmuieb4PMjwtwQa7P6uUHDa6oVyQZ/8oUtYPbYYYt4oNtPsRZiqYJf1kTwtp/TAibHdsEFZ
6xLS6txRIcZ/2DmLNbtLP03kwWsL8NBg2Pc4yallaqk2tyZM/5aJdeTmcN8sOJcDYfDLRu+LCBcc
2vEhIehEMwsShlkcIQc5pBn2C80tJ3ipqv6Cg1rzAiPk0GyMl7wbta+riwVyuSpaQnObwmXOgTL0
6tKzW0dthMFJB13J2rP/szBvPNKdv5qifMlrq39XKlKTdNZed+YRzq6utBjlwjiQ2QI6chSK/RxN
RENApXJ+hKSbL79ey/xK4Fz2RHICIcx555+qeYPKM9mNQ4PCzpEK4ZCTT5yAK7cJdz4jYf8jAEz/
6YjmawfX1A836LVbYvEXTlk8PnSdeO6dYXx3lSLYqboptu1yOK0B0FxitVY+qrLOEX4Z/WPVtcVK
LcxvhI31h1btwue2at60OWCi0OFbp1VFYEBM2nJkOD3yDC38LsySYdvmW9tZKyLQKWWgXL2OoW1/
bWj9cYiQm9dzGVWkcbyz5sacgeukCTzR2tb3y9Gyycis7tdK6T/1QyA2ppWdhKiUbadWP1jhtOco
BX/jLbvdfJyQAXKuRnmsfDN+aNNabHK10ndWTFLEJJu1PdP5Rms4TDVG7xoGzz0IpzcrlERMEEjV
tBgkZuL8QzYF5TcmK743qcJ/UkYmt8hBh2uL53TTEMGzaSv7qR2DYO/P7uVlE/WNfoAal25KX8Q3
DBjJDWxNciuCbC2xdpyX87OO3FOGCViaec3zYm6/1MGJJHX3cxqc3tNTu2JKAGo9UgLjZg+jvoMk
2K3gd2abTnXgK/Nt+Ww0ckjaJn3VbCOCoeXL7XK+qlei9fVvZa6oW5EY/b4a2+QNiuDXdWUCrK9X
ZnUtnQSqoRKgQqEl+pGUSDwbYOlnIggcHlPD3sqC9iMNNCK7m6na8T2vn2ygScuNOdQDHgB4vxsf
nO/XzbpcsBzpn/77ueV3kWf4kGpLq/K0PuCrSheYPyDMN0VawQ5VrBgFeWo/p/M8oG7y8U2N49or
RNV9E+HwUWrx+IPU11MkCvhmNiXtReqnpdLd819ohFWg/Fs0gCB3SaAoXoYiLW4QVZ702eYcyNC6
9JqTbEoK8dsFSdNEAjaUiXp0OYyMICPdtmIkS6mWU2eM3KNYdtN5N9KbbK+DWKQCYKx4aE3vYOq1
QykDbb3YW+Ga08TMir2wMrnS4ADdU6XR73VtOqDqgBIvh8sFhvPkbhfbv88se03KHJJoxnTjNkm6
qlCzn3XYrke/5PawgzG495ao12rllq8dhUqPJYL5o0N0BMKXcK5AJfs776sfbTEQxNfm6sqtlXyb
AwGFd2ttjS5OeFAE4hnedUZUWBWfl4t6hlGtKPtgvxwyDzRWumHvfZkZM0dEpVQ89U99hHa5Vcbm
m2sCyR0YqyCHrXngACRKeDQqVpJ/xGmHhLCdnzJGJbdEwDjnKp2iozL45T7Ws+iGmuhmzaCJcy+q
780QODsFb/yKCHPxUMyRuQPK3E1KWxytAOf6DMUjWPxg0ztmt2oyJ3lZ9tCiyAcKIzy/tZyM9ckz
ZCpfk4rPHFjH4EV+VLzrBmUL6vXV3sJt+U4azXUMJhB2ba/cW8p2y2+TyN2QYSnzbamAhg6k2t+y
tLEeHGLKzU4zXqeAcA0JC8NbDgtwB4cxsqr1ctgPhrmBAxfvHC0Sr2o4NKt8NNTjctWK5fdCsjTM
FKa9g1W85cFkPU6ZKM7DjDdCnzJ8w0z9liTQhGDHludy0OYS5mSeSpKPkF8G9Y2kDK9ubPOyuIyW
U/97XrolCa/RhgF8vBMM3G/ydoBsOO/F87k8qPsNJafha+/vnwPOn11kkJU4KZvvaR4rb0qtDTss
esoGy4HyVho45poqGi59mlDQnYDIj74BlilwrVNIHsizVEkZjVpi1WQdbgctYGqROvaH8b02xfAh
4IDvgw7nQ2T1zp4pde2JITf6rRWVT2WgjTvCILo1IhZUTR3L7kHPkjdACJGnMD2/5rMHmEwU7boc
9uNwzXg4HZdTuhM9Ol0m4Yj1Fzdr9XMx59ksGwyjl5LIw53vhlYM5hHNqh4P6TM/22ztUGabpnfT
Z8uIjXOtdX8sFwFdp89gTxQJ245HP+RSZohbmbndlbwoYlxBKUDo4nA5J6yxuwr0MdfW+G7WVnGp
+ll9vvyEkvClCICAi7SpT8umqpQy3Q4zjXI5JrwJjg95XFXEl9qjbnqKqFCdJWLI+7LpG9ZZbpo8
sxCBehtAriIakbdyqJ+HoYUHGenafgiNH8LgJxWsm3+0lrapezP+NopGXzeWEV6ESINLNMYG5Fu7
u1ZJ/ueApX8FejW8RnSU7/4IDzSeAFOxQ2w13e8r1HbrHiMeh8mCinj5DWga6A+mtFiZwIMoqrNx
svo/e25tyt2kpk9WZ6zCbNYgR82FRBkMWpZIbs3s4wJO/l6GY33o5iPu3vQajziZkTBtrDYQFxXn
xjFTtXRLoCG2E5OQFzllKywbIYiAzDxPbYQf30GdNJv87mHYn10AADff1Xco0KzjQIf22M2b5fDf
zila+4eNXerU+G71YON7I58Y2wrjfBeu/j6mebHlVoieoWAHmKkV/9xCx2SeWa2rMLfeR82gZAC8
Dn4+h6B00OsDa1h3MviIZ1MqWUEV9e7gvtD5l1PLJiUq1EvKzN8th5R8xW4QQwTKUCOFK/fmAhnq
bdwNCK81uyhdjwkinjslJ0E6kZgQIyEOsk37c5lNJRyG0uMWTB6tasYH+M7DAkI3YM6vNKsYEPxo
0XOOI3wnYlTzy9U0GraSj3kD48G68C1FvKd27i3GFLRxCAZ+hPeHr1kpp2eeZzmK7CR9q3K982pz
cj/67nc1L2tGXPxzFUwDgaYVkjmk7pQo/rkKbp0I6r5eAjKMNATlQg5PjaqP0JEHQoyN1xKtxp8C
8x5B98mrrYHH6Mum2Pg5qKjCja5RmuvzUqza8o2KrxE6oOvXhXnPxWiwUbHerIo2XnW1Ph0dohFI
30JcbxUF+TeNTvogWR910JanySWjpv3fvQCSw8rQa2NbkMD0EpGSg6uhe7MDYA48D3XP0t3ubdhq
XQ/MuYe/pnYQjikFkSSBQjzUmK2SoDInTNDmyXLVeSebZ6UPIgS7dmA5n806z/6CNaW4uWXir8u0
eAX33b0B/M4OQle6tSbH7o0E+GLdp1iwkEa8aC1JAvg5n5eNoqSMT2FwCovBuI0xrL0BaMMTJX8E
E+SqeVYi7FWjfASkQz8vG02Dcqq35qUKlOqZF5CtXeY6O63qfuR1qtywI38LgtH4ZPn2tQPS9VtY
x8bnlBLarV+NsUrRBBQ/EiWInyu6rHsFZccO8CEaEuoyHsQK09xz/yvHKOalJqTa7UmvbVn/Od6i
YF/ompZauMwm1cdUTy3m6316cWstPFrxJAE/ddOtHLuOUMyse63oXuJsB11dpTiKFNslrEzpg/VI
vtaT01rTSQx0bGwCivuOqt8CC5TUnm8kix8CQ0A1pdh09ktKdhWPF69ogG0CLs12OAHIMZkPO2Y1
Htih7OwYSXRVNHltukQ5opc9F9Jg0ZFobUiUuFmB452roCFVRjDzdxHJ8R7ZKAXo/taPrAvrx3Pj
1kcqnelnGfmKJ/IoeiqGKNs6ImjOCGkVwjh9ghjMUAXSihud5G5rm2IDOFDcsS//vdps/PrFQ0iC
SM8Eeo+A8WdJVFwkTZ+Ntjz1rsTqPI7bRuBqZGUxbvMxBy1pDcYhKhT/WuaZfQhk9zT1w3jKk+yD
5HVxMizGGoouqO38Inira+s1yyh09HgkD1ht1FkNUx6dxBRPU9U2zNCccQVtH680YdwHp8eqOVOe
l43ba0dEtUiJGOGfBz/c9A1dsBDA6VFjab8uVfwCxehTO53s31jIEWL/8hyy5+bUHMNCw+gXD/nU
540GJLk56XXFA12E6l7g7PD+pm53ig3bURP9MS+vXR4bz0Sb1ftgyIb1UiCPxgLVPN+usNZWbonu
cGboSDRmr739JufQw2WTzDGHIrKHg+ZOp5/Oq3rVe4WtZSdWgVtou/ZNM9u9CJNI8xSGY6+0m2K3
uOhwZjkbFg9wMSW1p0AyVc6NiyjdXVljcHXHcEuGcns3uqG5G0GzlaJznjQl+FQBHt8V5mCPNFx2
7ZSrT0XTySepqKvOMFJccnm7VSYjuNh41YiT5TuCOmNVC76nRPYZG5fy+FE64T2dgcjLxvUZrHrD
/HTspkbRXLvvmW/lO0XkOsNNhg63t5RHGzWjVw98p/WUGAyrtwJI9FX0HZ3emmL+gQLJK09Ykwa7
6T/IhhJkrqvcgrr2iClEfSz/MoXm00gcyZunItr2wiLxlSwvQC8Hg6z2lSTR+c6tn3pu0kffmsED
Xa5AS1GZrc2lOtnrFKWi41Q3Ok2d3jondmqdpzxa12UIYGtUzv+Z8oEb9rIjzI+Sod6MP5IoOVe8
nj/xVd4G045+o8izfunfUS52BQ4BGlXIaO35+v8p19dBg9yNR9TJiK0P3azc28QU4Ngr6cpEbE+X
YWuZivZE3KH2hHEsQ7BHINZyrqm0aN9WqVjRftSeesIO+t7Sz33nBuvBZr3wJRDHvPklFUcvvavT
Rj3rWNxXoUqpwOr5XzSttf5IAjR5uLM8vIzDreVuOo89cVEBXf3nMevTs+virwUptLKGViULIsb+
nrAktSDB4idpPnyaNGvE5oJhVv3WzX0To6fwNOU4UUFtb027hvY/lEx8nbF+xdGjH+rEMolcU/UN
iegkUU1WcY4yOyWSdd4tS7oJPC4sVv4c9kpS/KZX/i/NI9sFy2Xwj5Afjb7gn58B+c+WncObOS3M
/T5OSXbr4svyQHB6NTjG+Bo8fQKvWWjojh2zSc4F8Fx0DlS47Xa8+JXTotw35TEz6DKjO35HTtmt
I3sW2nRwuRMNPPqMMcIreBhE4XxEHXmLgS3tHfLYbtOU4MgxIv0ZZurTQBniU/YOBsrYGNGWRAC2
9GAbBTbMC1FN6k2pAnP/34cKDePCT09HnXvQxO44vxGoPX4264gojUU7huKoSbXYiaBjAPWL+sPX
wJLaec7TylHdV9sMV8v5TPbZfqy6cJsrdvWRZMN9qsiBgPFTbV3C0k9ZCfxBaabyky/wRrW6EU5r
Ive9JCliAlz8MSify3W4L7hHYNMflM5Qn0Wi3XsizT4rpRtWSpOp5w7jq5JWV8lNdrU6EEcdpWnm
1EN1XS5Eg4GZwUCLsB5HQCnLlRxHck/vA4fmtJhFLwBC/EezI0ezMAgj1ItCeVzOdWQTTyQInZXC
9R+j1m2OikvmM6BCK8O7RKz6VKzVQZqngUb7M7yveu3EhUHpj8PeV9Rd3+UtQnEOs4AGQYlWHeGY
CzFoKLutU6iUw01RbvShlw/LpqmlAgKB+s1yaLq2fJiMqmRdquYkwopsGwSYRChJx48kVrpe1zqP
Tl/r1yJFi8rwqX3XE/Vu5rpGrGu24dEZP0DcLPdjquvecvh1LiUfqo/LT6XAt2OWWPw1imTHErbw
XgIlukWW46zjAMVhrbHwZQxSNiJKlM1i5daGqCProiL+anF2p/oVLLP9EjA0CqX4cxggaWqTaXmV
PqjKKurT6AgC9b3UU/01K9tqk1fVN19tIa7MMq2JAg8Y0lLdQOfHvW2VjCIkc56WDewfJNOd8k2v
BMiN3BE3bZojQUuR7MrB1q+ZaE9fyN8oTseL0vvVLpj3slZS0NJH501rV1kvisBzoIkncad9UGlM
V24L7XWgcrpbKtlLiKhVFRHaMnAcVtP5VAhMkN7znqWM+jVIPUdtWyA42bdBV10PjIT7Os17cCH/
s7ecC8yec5DWfOqlvZs1L0YNMFq1IVQ6MiB8Oo7cLWuW5KGawQOsTecaOZ5PuxA7W8bOB9K2QBhQ
pWUntzoxvFFNPpVLQpERjOmP3lI9SCCZhxE9PS4qPwvk5Mny9Y8l+85t5Q/yZCiRjom5MQgGvrhm
iYYRxvlLy1PUr8p+/rzee0v+yMif8CLVB5FBweHd6RLhOSPtoxDf8Uox6T4u42+IXkNhHn4Lg4C7
smrSXU+dFJ9F+g2VWLSKgX09hbVrbvzMolBQQsjBnWTsWyl8lgdjslaVJqfxlOQXmLgElo8yTleZ
nxSXHmHcWoEOTFDuvCeKmvsoiI7STv0rOq45hxBqjzXV9pyhOZ6deS9pEzLKjOFcYN3do1NgpkHq
y0Ls0XQ60rko5LZCQXgKbU+nUMMwqsLHbevBPhZ9bh9tIuVWGD3TXa6JVZdH0wuPDBadBLV4vZJX
7/rEmxOmdrOvza47TJEEYkOO2Ap/RrRfshNoA5pXmaJ5Kd3waTnl1mTRmg3ah9B2iGFItXJnNKU8
T6SDU5jqn0FclFeI5YE32k24q9AyoEiZaTKW5l/7IUMNje7oiNjUPUKForQd5TZmmcANt9hTWNm6
o6DMbCrGKot7Pq0Uyp8o75LKy9eGDtRcg3Uug9MqV9BUAMEkb3eOMbG1nOQtSodXG74c85xp0xVW
9ymkJPMi64d75HAv4/0xDguJxnfH8kJtdrfAaTTnh+UGGzMguSGYiu4t9NMfvjK0t6lJsnWRlY4n
AcQ/mP3YrwuRO5t4PmwzQ3uwBxFQf4zo60yWdm5M1P8ZETNzTuQmkdoNqsP4mPT0EtRI4qJInOEx
MqkWcaNsbayVS6ucQg2l0UwXW/ItxcqeMWOwyeoHI9nCeqQ0K+u1VYzjtXCy8brsNYbDXpCBAg7x
5oVZ+UwsW7nVBuhJbjuVz5UxBechJOV5uVrj0F5bPQNd2VVr6gvGSy8753E+qlQgN4CTCNtJYY3Y
A9YOSNTld0UvD4YS5G9jDAIKze6rRtqBBsJuP9rI/4y5uxnq5WM0qPeQ9/0YCsM8tlNgHRWlyzNP
J4tx049mtVJVv1/Hhp7vfEcnG9vo6g2pkPrFb4jCjrsUyfd8aOtINQjufjE6kygAay7n+UGFkkdN
AUIsJxU0AmcCIHE1KLucyuA5nPfiFPzJsrecCxJQJcBqKOQ1UfmaGQmr/KbsiGPlsDOcv/LMj66p
2p5obZH2AMhg9OqKgqEKrcrzDV2+GFCbhAt/cDkqTfsvZLfZJao7a01cpkt+L/ogL7f1tUtMz6no
ivISMF248PTx23Wpc1vrUQj50C6g/kQPYJvjBxrF9lHVWcQkju3zDNZfmjTTv/eKeKFBpi07QtbP
TjI8Cp7g95pH0drW/fHZbaNPEi7DeyQ7MjHmvaEiHRw/Y9LpJGrPiSb5kmRSxH1M1TOtt04dZzc8
mPqK5AZBw0hHvWGN8t3EQLse1cE8hEmXnpZNy+e9oacYefKkR3TMXWkHX8aWxeKCkUU0wg5IcBy6
Y6az5Jgr2fVcrEa4ebIaEW5CYwixKRPUqMq0OGBHDd79fPSq0JTfKiqnW2kX2k4tpuyKZ+09GHp9
ZVV2e1juzsKpiJ4BsIrO1HyikrjKQ2N8jyfFPBiu73hZkv9FIlBD0UUGL42rhdtM7/2NOfjuOejl
u6urDHwz2ydYcBM9hfPlMNY1eKrDkGyb9k7JSH9z4649+ST70XKqu9e+UNdlpJM8HKp/yXKjdQPP
Nxjpj6CYyvuU+CwaazVxvNivmwvqnPay7JXG0HkUO0sYHHpzyUfb5/kqLUZOod5ae18l42seV+Od
kK7yuTPqTWF3xlvWqDk8OIqpvnEfx9LHHGiYOzEZ9yD9tHy3fWP1aB50dGjrfu6pIx1gjjJB+SFM
+0K9Tzv7DvFR1JzdbTXPbQI9eGMZ7eO2DP+iC0CCjGmql6KI1K/ZwTIxwNy9y0njuAx0JDCvuNZT
MGiUYU36WAkQ0D2OrnLXoYQ7OnbFJKJWK271Wr/bkUXzxDfXEh3djTls8+jEljiajh95mkFcPEMI
I1XEJ9ZJQvGM6VJYqbmRlq1Am8l+jHOMOgxIF6jJ6JK3oaoHuP5AUzMegfMGABUmPJFucw0es+Gk
z1oEp8nWtWpvBHn/lNbMaZt6Gn84YXwk5whA0XiN5k1YZ6jf8lGbKZmzcqpwr8IdP4mu/0Pz+3KT
8lkf8TU314IhMFTg2zasTx4IK15NZRJJAsyCB/wYp9HQ6vuyMa2gudsOgYF6XZfgBriwnHP6PNxr
E3LH5Zwal5MLRA9ynz/K7YRCw5vsIXuU9dwVMInRI+X7sZ43Zqj7s2GNMDp9UpJVHIzxSgiq6stv
VFVBTEuUryzbdOBIFLOCu2Kkt+tPfcrB+8DTOEuUH9CsTEoMeb4DJNo9NRL9d1ksSjK7pYfUpket
7nKvcU9EmrhH5qPu0Yn1hlJqRHAJ0ViW9P29kUCi1Dp9XIMe3vaKka99FhOvSp/vNdlNn35ZkPLg
1sa5dOmvdnolvdYfDaZ+rr5BvLPnk2fKnY/xphAZWeWdoZ3KrjZKTy3FS+0E1UElRIAYpyjaZ2i7
b3qgj6epZM1od8oR9UD8SQYfOd6J5Z/6yMwfqzj+QxAXTbFyojKdRc2pc/x4K9q2eSmj/E8Z1fJP
yDFrbtL0LNEw7QZvmOLim1myTg0Qf227+ZCX7NGhTt8DrQsPBR5hmomcRze7DfrOAwdCruPU3zOL
hw/Q3p2d5P6bI1R5DPR4n4GbOFmxo54xEZQIh5QtDDzIqmBYz/4wPQzBWOzJqtfOiYYrKRrFa0Sa
DE+i7NRbpf/YhK3c8a8kmz7wxaM50sZLw4J0E+Yn97hs1mQE648yzbYGMYWvuZ9bNz8dn2yjyF8H
CRdPdf8K9R6925yIXhSEHNs1X6x4PoeaWl0XyA03hZ6FRyg5KAnTvnquMsW+h3ZPERVREmzU7hyo
yXTOlAkxqYIt1+cZsKV+l3itOVY3RWmNtWwIZ8z80jkokorraOTh07JpjO5dLRTQubk5wlMuu4OS
yzvjqfOCgUHseihde61ry1UMcc+LZ/mMY+TtucYPidfSYJU7VsR/xArJuQubASCg9HLXrE5Lmbxr
85VIE+oWs89BrxK5s8UUrwoQ2KcoZKmc+U32ieRti8zFPKuJGkKLEXJjpCnxa9IBcYvt3wqEeRzj
BlrTsls4zFKm1Cx22CY+A0tNsDp1rHUB5L8Sa1+e6Pe5X4etT5KPiZ9ztVwNiZRjmkuRDfXwWdOK
/gx4iVQ14Yyv0lTf0UcWfyoWcU7KKD+xx/4pmvEMQ7V8tl3MjtKW5XOujSbKujLx6lJ/DpJweEbb
0PR0sZeNkA3pxZN7A2/t3wuZ+3fEsV4r8I5Uhqw3U2XHp87sW2izScNPRBBmHMd8RR+Kd9qhMcWT
fWVaooIpN1qrBVT9tfHt/Wg02Uk1O3mWJZLfWmlOPRLGUz7k7Wk5/NpkWc2SNPrht0a2qtvB3i/C
Wjpz5Uk6k/RqfD6sPshP0/ypuS5X8UYO22QMzHXVE3GJyem9ALm9sukYf4f5tUdFPr6ZoUQJqIdi
D4Spu7G+DD3UT2i5csxey54dqOa+zYdjalGWcYadq5jwr7Qo5OOC0e32en4Eq8DgZSZrZAv9WQmN
b/DcDOQzvfZYWsMfeuN0pyXiLzVkcqEP82Bk3fOUDTcoti+xX7hkhZeMYo4piZ/Kk4+hRj1vVEz4
xyYndZ4HDzSkRkcSCoUiTPTg7sjpYEbJn/mg6q+NrUyQvaxx7zit8Qp+WPUyB9jkchVcys7V97S0
LOLOrXQ3VmZke2pD4nci7Y2YGvcci2jYabVleG2oDnc16bwCT/q1S5XhvpwydJ3cMT7KbQvkycsD
RKAizON9klkDjQfm8VOPYNselGE9jd14ayLElDP6Vc6Cvv9h7LyW48a2LfsrJ+od58KbjlsnomHS
kkkmraQXBClS8HbDbODre2RW3S6V+qH6JZWGpMhMYGPtteYc848bvMkHtu4+WRQQ37tPJgkvmd6u
jyayO2oMXUbe5Eqisub2OJlwyqtBf1OrxvBlvDZPjqX0dMjm9FQtQ73Hy57s8eMk/mCrzd5VxoqN
mpEfQFPuro+MxrNnrjoZVzit9UgumY2ZTAhR3iJtKVX1VFvIeBUxsFOzGnLF5zKKR9v7mlt5GrFv
Km+mOBenrtUfMV6fpL3OJ2om+ce960PAtTIenFtxybfEt0IGZdLdoZuDrAfnIJiWVTmz11DONfSX
0AS8sfnruWacP/AsK4frU6NXE7jr7Ael3EoSoW6u230CG/NQMdYRHJ2rHnjHSO6+sJotlXgIXING
2Faz2OKxWveIw8y93hnnWnW4vrbdspvGMXuC4fvutWr8PhCHasaC87BWEe7XlRfO2WSEtpvdpkNS
n7tili+mc3D7sSFefD3rF6mjRQLDxlMvc9OL6JEYs5pKpzJDDXkmKgmaNk1LWwx8r/jiWIJUIq0c
vqhdCzoOaNBWdB4DQfYqp2GQ2akbOiUyDOLVr8/99UJ6Ma7Xelof2l4/SpsNT+3WL4oJsR2pjnW+
3lMSNywZfQeKN1TPcla0LQ1jlZxAHmokSe4pUkeAanV8rFXbhtlEatJ6YXjOyoiueiErZunmB102
crvMM+f+5eb6xyUiI/uQZsFUfLSNrEKI+tLyp4u2e2j7hAKDJ20ToxiEaXW7jJ9l0aGJwN5TnFXt
jQmRc8eHU5J+MxbnNnbp46Svwm3WME3V6CfeRllTIy5I6sma9gIgibazIRfIuKH3TkvWIB5X4Rzc
LLqhgcfQ0wDKyvhWNORU29S7snQ2jcg+0nkpbvPLzfWeqTbF7WA5e+gsyrnvGbdLRZ9ObMrlk+eJ
jXFzldpal44PPJigWvAHelox3luUNffaHGeMUoaoXIfhsdb791XxSkSdyb6qjHXTEVB7zIjo3OpJ
au/MYvxQDBeabq+me2dYkkddJdhCk+P8rBITS272pYfcfhlbUSIxICVXqdzxK26LH+D71fsx8ar7
vmpuUq00ACWrw/1yuSmt9r1y0xD4u4jcgRFC0yXlDb4Utlxt4jylKW0pRyHmKETcEX8CzSLFKx6s
J4WqKOo9mDzONHo+Ng4ElH2NEtos58OgJz8/HE0YJI5y8SgbwmUV8MyDt6rmQTERDVgI7tEI1l9c
o96MnYNltPKaO2zcN7iPwnhxvntaPO6qSwiBo5IUObpQu7LZWY/Xm7olDzU3KN8Qf8aRbFRCaZly
zDIXd5Y69WfDrln6WqN8IXl1ofFiKvd5X+Z7R84d/QgepoZu7mqdORBykfxhHrs6NAsxbSB2Fg9x
0bm3RjfvV6VJnwf0k0dndTTfVrX0WTfm9lRZxev1xRjTxTleu2joCxWydc8FBW0WY/VWfNiFEwiR
Gc99X3zkXX1zlZKKuNXuTaW5sdw+JZO2zLaVbdNSt2DImk6KulrvuJaUpXZOugJSilY/WYRTRpRu
Lp2nwjowWRbBgh3vEdonsqWMFkg/tB2ercHbKZ73PPd2fhrIFz/1l5vrw7W0bZ/W9AnBjkqg1aRs
MVgkJ9YdVlKbY8epCF7MDasMXUsvaVlsKlEMnzAbEA4RE/JkwnONGI2PVGlYHLVJE5sFcUreExQx
2frzNFtfFuktpz7VzJ21wtj35rp+chv3Pc2cLdnrdL3LeJmCVenomGZioDoc5q/6gt44q9Xs5HpO
7OfjLM5N/JiRKJeh5APMp7nZWdGcL+g+VBgzuEqgJRL3bk5RkYXXz/4ammKvGjG67pijgnETvyaR
fQQFvRxrU+FfCB3Xx//z70+vN7Z4tEdBirqeJa/VC9ni+snio9uOVx1frn30YtZvDGxtJ+kqX5wR
F/poj+2z1ohkMyOx3ENpDDsP36Xbxyd9dd0vapon28Xo441QTDMYUmY4qVzQQhKpXBwLe9mkTbvT
ljp7wFpVv/TrK7no7hMzkvVJZ7Z/fVY3znj5UpiMo7D3cJj6I3oRNWJA3X7Jisi1a/eLVYA+dPGP
ASlh5W+qy5aQJoLMKk5ngjnB9F+fBfIbH/I8iwlFHDVfGGP1ZKyrPPaibn3ovxXuA+BmmSEvafMO
ai+MFIUoHuOizx91SWAQXZoZBpou6NT2OIpWfbi53lSEPf5xLyeJOmQoQ0/YU5xj5p51YJzvXTw+
aN6UPhPRxNgYJ8RG7+z6SwalznOL+p1OE90kyzZuB0qNVSZz5NIefDKswdkWY9WFLi2ap8xK0xtp
8KZcX+3TtTzPw7q5viiAAfr5QGiYWtkJJYNXubt0nnZzrSk3ndgyt55vcwgyq+Uh7pzRyF5uoEfS
ueqYFsaQlZmmvmPQ6o4yT4sw04wj4Ydym+ekonWD0T8wtcYsVHvW99EmnwjG31d63VmUAyDZqHPO
IE/PbnNWqme24lFmKIE5VXQZ2exMjRufQYvGZwIjq50E1Un3n+cA2Xz0Hm76uKodvlSg65NwxbaG
wIRDJhbj7+aVEYFJPz+fqfV4SJfHCLJMJ211kPVZS/O97D33pluJgGmd9s97SbeLq2o86Kb6/Sp8
SDAm7oC7YSB21BUiYanfpGAOkJHYt1lp2Te6dMxQoGsn+Hayb67PXe95pIgFPWdwwFDRPCDBMQ/X
ezWW0j/ujV6mbpCBfFXGpDfCqWFT11mMIPKhDTtc4vtqNqaQXKHmToOKRWKgXe+Rhazo6ww7VGq7
eLGrMvcl10/6A09Wn3g/Wlk82RyK/mA28QlLmkEQjeLweQ6ESikaVZadV09oKSAUcPXdNXmaElcv
1fM84RLUlOIe0tp6rjW1uMeO68eXwM7GaGncJXOHTZh0iZZ68UTiTnVvMAsmr8Fbvv31QoXL9C7L
7gjpe43XtL4vl9Z1fadDgYIyIgfkPAvfrZPhWSMLcDNYLoPGy0MGnASBJzbY0stDmUlzJ3Mad/m0
iue1UZIDYUPEu3rGZrk4PKGse/w/3JNuQ/vWY5h0eep6k7lDeoTbfP/Xl16fr/RehhqCjPD6AhFB
WABTO9taBIwjMSdPV4xt+6rDAQ3gzrWQyvT2NZ+dczKrfVQPRDbNxH2c02IxTkNVhvMl0Ac4vlGc
Sd66XE07R022VO0l+gAdt7JFkRCJrl0Ct+nXu+tNPiXrHTMXKygEORjxIzSCdVM1pvINXHHb6d/q
tnM32jyQca16zZdh7AOCZVBqAAraGsaUReqIp8xd3Wp7aUZdLSSW1Bjv0iZqs9x4TrXOPi69C21s
UcXWWSZ7a5ccNxmZRiwtRRbUa2M8uQipQ70EbN0JoROi5WrHMpkAoGbl+FCWfJmemL4SozX/i/U8
jC2BlXLW2M+0bKQE3rPGFFuxOuZjggKbMliMt5XXG5HTTRQtjUUfWiBE+icx668W84tKAuiyZYEu
wqDxq92YcmpwKrEaYMBtsgBQBvOWls5t7+Y+os7s0QWgvUjDuNPQxS1y3f+Rvmwzb0pjz4vyYfrm
VATEj4noI9iJyvYfpBy/qv6uv6LnGSrVNbbTX2kMTVVNI+GJ7OEta2biz1ucxIYb2Cx9EI45jOcc
DR7TlQWtVn20epKBG7OSr7nhZYz9hXm2slzZcnaVmqjvE5XTy1v06l7qENevv+5/fZf/K/ls7v/Q
AYv//DePvzcEz9NPH355+J/tZ3N6qz7Ff1++6/9+1d+/5z/h4/9++tePpv/X7ePm6dev/Ns38uP/
/O/Dt+Htbw84bbJhOY+f/fLwKcZyuP4n/KKXr/z/ffFfn9ef8rS0n7//9p0W/3D5aWx669/+fGn/
8ftvmsGx818///w/X7z8qb//dnxb34pUDG//7zd9vonh999c598GnB8XvoXnXKBgCMTmz8srpv1v
VGMch4Qj0JdQLygkTqMh/f03y/q3aWiE7oIVtuk2XihXAnsuL5nqv4mRhEUH8MRGeYbl/39+ub99
Sn99av8ClXrfEAUvfv/tV8isRsmN494hOfQiXyMp8u/SKeY2M3T1Sm5kMmiveWvHoQnqWq2+1utG
DjaNUDExNUqZhKGG3E6yVqOydY+iTZY/bsaW1I1KtcLVYOKbAjtFP09WDZHci3CrnWUYAbleJNin
K1cNaC73sdH+Axn5mmf5kzqdP8QC0WfqYIKhRmm/srZSNsMrAxy5geuq+ekcG+xBuZlGMA2VO5yV
sRt2q1z1oJy1de/mci8FqTnO5XqCtxDAiR4opqHsxri+7QvdDrpyJlrEiOWBtRg+l9kGeLHm24a8
ZtVZb8i2vcXFUYcygSo3Gan1mLfWyvQTbjgqLWpwk1p3UfN/8Mpbv3jlr38tocSqp4HS4Q+/ONZ/
Uh0SqlA1ijQpexPF3FK+EAesmzLiBmT9xSXIRZz40ryRXJXQ/tiLpLPqjfdTUTa+t5qsq0VCENWC
B5ZWOaO0ZQE2NVA9zEXenFi7pwhVirZLGe+SmacDz1eHIF60EvOSRp5ItZJ7Vq3NlsbvT2jMRWXQ
U5ptlKMevSUYmJzwmgaIR4NLXR0VV3P5kgupRoUlka6PNs16Ue2cQmE2Wkljlxs0bQtRdzvNKySj
VcDotsscF2TbYeiDkcz7kyPcP9awvy1hP58MvyZqksBkA6pFi+iht0ZufdHW/fSutgR5pw7t0U1m
g9Qq7b6mncTkXqi8SWWMjnFatD1FDlb1+sNQK/ymRIVHfTe8WFq60uKQY5gMPabrJWNGtdQb8u2w
WYol3VLHfhLldpHSizbMEtcL0jjDBaz2Z/QlYddN/OXTHnd0e6fZhP6ZakVCT76QaBVjBWLAu94a
Znrjymd8ydOOyX6zw2zi0845Mx/EMJ5aJieqB7+iuh3YTgd5DcZDy6xs2wIFU5aa5F01m49WPb4T
16cxEB4zzFjDNOBos9/z6VtOu+JmUpLs7CHJ4tnU22pGmuzacnilxzI9ceBT8htQCk2rfamwBGq+
qhCMoUrjeUBmC4dB/NNF+7oW/XSKG5YOwwpwlMvCyMr46ymeOOuoFDhyNxyVXdShaaPG9ZyI43WO
FNuEN+iACC1c9MWGvmUw+Rk7YAHNUbd9K00m+gQFjqI1BeK1Vsc2IXdqGFHypa7CJ2Iu2jbr5yFC
flWfPu18eOrUCvCBgHbZ6Ukd1XMsw5FD+sFrSyCONbthMgO+mDntYVTAkQ3V7LOY5GFQ73LTJBuW
Ng1CS9iCixT6jov6dyBH/iSgc/x03flzaf/56KVo+TUFAYQRggsAw4zhDHD45qWm+OkAthbFFO7E
0ElfS4qBAgLZxMY40MXwNZP87TDdrNv4ssfCBEP5EngOohfDLcgjceE3DNMnCRKbEW0U5kTmteyT
EpfPmV6YEgytjdHHan3ROOTKFPKdOZCPebixpUaxWQh0wBi10DSJc1p1QOYUGVgd4QGDxtQp66ou
EmXyA7elmkMzapCz0RZMokLQv/Pa9YFG+SHFyHKqlTkwkQ9tY7N97dMqcFre1S4lPsNkgHvpyG0m
BBwDWk0o/93OmJKjNYLMtUw9JsfWzKBslA8IYu9IOSUxKmtFKFkf9wqiqbJox0hFe8oUtXiauk4L
Kit1+P2lw3VB57B/Lpgp4eA1v0vhBs5sjwemDX7a6XLbsKcHVoFd3XbpXWW4f1zErHSE8khR5UHl
uo/8uXwdIJbhOiaBLCbJzvXqemes01f6wmkg6s+ZFjpt1OkVWoffa4gl4gkSZNGrT1zpSn8x23PN
yhMy7tIiCiEQZ15qoRmp7zx2eaE3uF/dAo8xFvugq736fv4eJ4vtxz0dIY/BUVajzoZtsbm0NA30
GLv2YkcfNRzd5OTU+puB2+1Ajm3rj870DeiRvVEafj+zIpEln0nyndeg70aYqeasbJGGV/4ItOxV
6UPGMy/LODpvajd/q4pkDJlefJ8aPMNVog9hsa5Y+JyBdrhVBtZi7eJsfoxLYppNV0w7ypaCSy8B
dbHirsGarvdWVycRtHQwgKqCcMz4Ok6MkpTBxlecVcMh8dhJ19Ow7eX8UTgiimdjQ6R5aFGibOd5
uSD52buaWtDjRo8GV5V7q558L6vo07goWZKV930uWiaCTa0FCOD3ACei3FZURtv4hbIsSFcgdHA1
L0phJzmMyzd3nW9cywGDNLElTjo49Tmii1C25EBhfX1EKYHWVi9vk1wjlCbNstCz8QyTJFtiphRb
DgJn6zSzESSo8m5cMbyUg/kDukO8bQtChbsZPtGU4s1cujVcUpKDC5egHzuNbw1rBKwST9kOSuPq
VcQyIb8hAMIg6ttvc/VogGjeeSTOrN6nPb64scmmdPLGjTYqhCUoBp30QW6Qie2t1k72ThJ5avdV
J7IXjgzny9T5lpp8kl5SBYxjv42Z3m9ZHqotAcR8Rumw69bm66U3yCxkZByFgKvu00OVkLtSjxj8
IGclkcTnMBYQKSfsMdMKysM4F6hLz+NI8JCwvzi123zh8qKjqMRDGKuDijT3nGddtwO9/SNfCL9J
AfYumji5zHbN1WrDAfPCkUuVGggckAkMYRpGz3o/PuGYeESq+wHGsr3RG5Y6KAZuIHWUksZabxf2
gqdcv0Sk0jPW3W+5N6CcM7OJvzNFcENCPaiLld6RXW81SbxvC7l/0aw7W7HHQOsu00ZilZiOUBFk
OdJ/Juypb8l4uVmY2G48a0KksByytTe2SQ8zpBzVOkh6ncUr9W7pHg0bzGNuWJl3McNSn5VchIDK
7rlcPbVietZIOts7dEcYt/Sfo1Hh1yiY+hZArgJjxb1caVW0tnn5yHDWe86ngLhi1MUGklHaP4QP
6M3ZQ0jK5XiIYXni/2ARht2jn4VHQE3rWv56ecdr2lN+ifp1HURIO7+4lav11NaTikMOCQq7YG5K
ZhtepuwpyE5T7+6IozNOHgP8MzRauMaLwYQWJy3Kbox+SV0BeNa8u3EApT+Cogwaw/5G09jeGo5k
Xm/obx0S/oWDIFEXOjTlYzK0n2jKlGeZNxvVFGWkuKQD5/oPb+ysAJCyumEWizZSkbfG3dBZc+jF
/dPIH0co6Jmh4xeRUXGro8L8y1tChbZE23p+OWmPutffGvgrfSPGsq8693E7kwaJBjfVhvGpUvlE
9WT+wewNgPJAiHLOih1M8VvdaE6InbUMagPT4sR2xjGVDkKMztCT3sXUyiWaxUjrMv42JMjTEbYy
zkMREmiDCTunrsoTVaw4j3n5OdeuE/S0LPeKNz+ISfOC2C6fe+O1VLxvppoaNxSMH64xPpOEoQSj
/LSlUWHXWs905d+oi94BeWqR3eRHVncABI1mHYiEE+GyJrrfD/Nrr6wsc41ylpWZctKZR1JbnEIc
mpL6GcDo8pzN/TcNgXBooJCMEmd0t1oyKMBRbnVRZyE5OYZfap0TqgKCimcubSS/2La1bDPSFwnl
MPsNRe0FAF/fy/Ti/Ykf8P/IZ3saA8fmaLA5JMJujI1gBPLh63qx0dXlWBmNb3reeR7RSnfJ7PNx
mYi2e2xnLmodvhZ5Sb4zKMTPHRuNoPGWw0hiUzAkxA8P3rsZazor9LBHMKj5Q0Jo5GR60wHHiGBH
w3zKgXIQgCxMSCJo52NSryS3E0IRxB/1qpGIbU5ztBS932mwyeuO+qaKI3vQe1AedoB2xjpYYGJj
/WVd+nvFjFU/ufCvxqo90ZecsPvBz1UXfixQnmzgjVml4NSO2ye9T78tWuWycsM2YSwaByWjjA3I
zWiaS/0W7ENKl2Zc9psmk/ew2JddoadcGdAFENVHnI1OMRTmlnwHIN7sp2JsKf87fO2QbDUKliSn
znLI+UMtAIksmZbAwQ2Qo/3BcTj5TVa0m26FCdKjQHEt5dNwJRNnkV5oAm3NANPMgnhPA/WmW4bu
wa2pc8oraSzRiYD2xluD7V8IqAjGauzowVwCnzJG7P6eipiQ5EpdoURSGeXf2YaF+7DEJ6t3Iso6
av91QVc0OTZuUG56qBS+Vzbf+kF7T/LmwxAqW5akJ0H9RZ9mQLN9RbOvX7NNLJ6FaFDsJM7E/48e
e83nXemMW2Xsy31JzpCpMz80ecuTnjOXSwqlcNRnuEBdtkJhbb2Yk1h8NBXzPl5txMANMJfWpBPN
O1WZ+UGkbJkcPbX9zCZNU+bnql2ard2MXNXVGTax5Iqb6vABC41ZVp8SJAf/TTtqGttrg8wYyobE
3Kmyvogm6byj9xt6x8XEgAhEF3G8aWbGNx50GswG2ExicgEqwi4boBfzMs5+zXYvKJJ4jbrmEMdC
bruhvtOY7yPJ0l/nmrVxpQXB3H1jm82wd9fsyCTTJXtSa8Dk5hMiF6SiFIzIsNonVqoxaq2Fy0qv
P7d6Ge/1VQ0lDRMOLo5uhj9ctFeygBIdtoewio0s5FEQKbxpJ2LM4v44LjRA8Sm0YWHgTbW79uvk
lt2dTKmEy9reFnigMGAwMUzGHJmBrF9yGhG7ZiIBB2lPXxpbQh3KZ4dOC6SSJI20pXmipNNPMzlJ
k5R2lGBWYQEYXGQXaJBbT75zkXKetOkW4a5xysnBDTJE5UjF/AELul/O9oHVVaXH5E6RjpVj1wyo
w1BbhbWOoYSRIKFBM6s5mbBw/XtJFnldvchh3IlCf4B1qPikqMw7K0V27/aMisa7xgSvo/eh47Zy
O438CA9u/1n7OmlEq+t0qUplbO8RtiCZA5+ynweDs7RSXlJRnLCVlqG09MhbLVxzlsyh3YAhw04W
VZM+hwVCnJ1nkRhtas20bTv6teUX2cwAqJVZDYxLDCt1v8521nUgiTJq+uI2UxtlSTIHBg1qAMV6
HsFd8V2pwRdxWiJ9EqfYwgJrduNMTyJJpnc0wDGzA+tjtadkW04C3rTZ7liw60NqiPepmWVUitnb
1bMFKdMlfpmT3syVW4cd3Z3J9dMY5IIFUqOmWSrpl+50rmNUchpajpvWChx90LYpOS9hq+unD9WA
woSZIA3TatJgg+jvupsWkQaXeJgx+qSxPW0UnTgR1RxupEUHmik65K7LUoml2vZqc2tb8iFGSLCB
hs6IfDR7rhAW872Lu8RaEANNqOz51aa7TqsmAqeTEOfzMa5XZ9vouw6ZQ0gbb2J/mCoBQKw0XC4y
3uuNQ6hlmzITMtdu9Vt1winoOQEmf7YfRAMcelfdwRCJzKnD78TnFquV9zjRAvJm+aQpJv2RnLga
kcBBnkpEGbpVphHtN79GGo+TwyzYwbZZ0Og9RUazvM3qc8nM1+8u+rsKC4rRYA+fCuPc6z1yC6oU
S7KnmjoCc/AZXHpbuobs/pIo2wMCQQke1u0Bx3nzyjRzjyD55CDQO4K+zUITvNj1zkLCYMiGf/En
7LzMjBD/OWzqLWUJWunZKOoc+rKwaaM5qzNMeIPN+1O80p3Erq6hSGxN8j6wqScKUylLuuHYk/yV
FQvJ2fn6VHklGZO6ux1KqdPpU9pDX1MXk2n9ijABDQw6EZnG5i6BiQp3aThMpAbFq3IkZ3k+sFsN
zG5tD7FSsfO0suPYWnID546gHrjOz+aIzHU1QzWvnMwPkV28LNKeH0ldcTa5sm6WrpgQzMVEMK8R
ZRMViDdsmBmzR3J3RWOhyF8vBAPPw5Q2avdpv59GJb7raBZFIFYrP8nazxmn2a1uJuc1nvIDnaAP
ZfRtr1MoOQCGFCz/zBmbelNk7fiwdo551xN62c+9CoqKgloz011SGA9VvW7zodBvXK1M7hm/7Kgt
he9JwwvwKWKmLoIm0anKSWG7QcxwGAHNtYs3B7NRh0sus9uKC8bNqN0S3zqFcz1r54FOZq6O88mY
jbfJKYY93KCwqTuaipAFnXxmsqle2KYqO56kcaLWWILVxsawIv/dSLuuyXLDup3FsxuasRe1KjKj
Yr1b+Vtb3HoXAcIP21leZ82hLjS921Wg5F7y+XHN9JPa3VO6n+N6APtP/26nlgT+dJJw6mQEku/i
Fw9kXFwAY8t6cKFrzQBgjv2SVsfrPYME4mNXUsMq2X1sQSxD9IEiL38Zp5nUClluylQlJrZYaAlr
6D1jWoseO2y7hBKFMfYoY5zosc4kbrp0k+q33lFYqjVyfzpF3jnlV7N3H5fM+aT5NDE/DRIojlyM
KMJ0ZPZxhv6lvMhisb5tdIezjZM1YAL4Ca79zcs5q2Pxri4Kwm53uOtVh41yY+9sKbKA2hSRVL4V
ChHc2Tzts+ljLJI73R6G0HJKPOWi3I9irgKY6C37J96cNRVf25gdS923J8vsT93k3FIj7hienbXL
dH7FsBIkDcqQebX9mrfRc2r4plM1h4kCeytLPSA0vfM64RuoEzhynWfBti2OCntdxj/pzvLyLhBF
GjaeIMlAXyLLbYxtXFjhoNeEnVTdJ6gcEKAaPnWAoFjdzWyrji/oupTQFsBRkBw9lo73w0rXxrdm
WwJP0+m+GNFqJmyKkbuHqkmB26793tCVJMiJvBVxDuywgOyqK6Zf5wpZoFZaBJbCL+RUD2Zv0pXv
OazW9ZigfE7unBHlEHW0Oagfqjbv4mIq/KnFp5EuUbnQ1WsG9pQ0V7mOJlY0+jBFciIAnZ1cu0e8
2sdJPumdtUTu1KusFs2ud1gemLxrQUa+aAXeJ18I7HZbEwlsumMfBmtgFN9ipamBFWDuWY9Obzln
kbR0EXG0hBNaiqqFk4Vd2GCZyOgDqz2InbWAfdu8Z9Z6yJzVDOTifZJduNxUYgpXEKE3q/ajWZQh
JImdw7baFp50jqqdtTeN2t7Ypof/otW/jZj4hqFXArtEdkkuCdy/SUYqCbShxMPN6FUw0HeeUNel
0fR1pC4FaCn9HnbtcVCn2dfnDDRwnN2sU7rz0u4xnTgizbwdWDkRfeBJHhAWJRcav7gpjYfCcpaD
M3ngvzi7QrUyJvqlqJrx0mN2VOKKInpQwkHIOXRWmH3o6gLiV9lgCKhpXbdBI+HQM2vftFSFfpeI
b8ITfPjOR6dP674dypEdBwTQvu6yHcloJyIWtBvkhWWoL3VHgctynjnHiUr43LfVrl7X6nIM6Gca
f2RlJx5ENcX9IupiPjWrSth3ZfbHxMw8X7FaqkSDcbQw90xCV2Tdtr5LtOTNHma+19Z2w+UAHb18
QXm6S3uKvVFYxn2low3Km0ctRpIB66BE6VGzCy6lGYLIIDEzTp9tI3vEXISwUVdu+7Qv9l1W7VFL
JXuhxMkNpuPGR2/eRigV2aZhLWeEcwEg7dzOwx+kKk8zavjQwOnsS04J/H4ZM8FmCCcHf3qarDgC
zDiM03wM0ck924nyHg/JCxqxZVuoytG8pNl1kVdmr+Oal3sDzz7I7dTMGUVUFNLNS6y11g0T2k2G
1nyRVXpS64HyTM7fJpn9iBXx1c6njh6Id98ygdwzn/q6JALQvEhu0gaBVteBUOrSWEbjgCaXJlci
XmSaascXamowwD39OSjWG1O037Oq+GiyJtnOdhEVbtEw5Jt9Z55fybvJQoddVW3Y6U7Nuye1mh8X
zdNhfse5b/aL5+tq9p2gGnZ1FaktHXBs1BPkAU94FF1v3GeLNO+KmGaiSaniW9V8sXSpeoAL5si6
Oe5iD8v2oh6u4la71n4MJnLWWJ83CqOUCHTWxgAXaLYmXhu0EVuk7psl4TdOaPUP89zfOWY1sRph
GErMXvVV016juFiqcDDp6LqFS9knkqwMbUqN0Ew3eQN+UsCbyQVFROMwLFps4riqeT71HMn+qNFT
RlOJ35vyH1XUhADSvWzchbFrHUc5VN6CPl6Yt0wfGCbT+UksBj3ai9TYjmmF9dSj4bxA9L7MpvmG
R+O72kF9c6t7s3MeGGxp+0Yg6VR7pn+JOjvRQNSin7I/4+BzWJWrbgKc+NwwjX1oM0SXEvFJqhni
kAugbmkTP6vLoN/EjrYbu1yhuUIdbnH8R7Jvi0CS0haVkh324OAg9pQNJo3bmPUjEhn+X/qCX5Oe
KaTRZckORhvdBit0B10Gw0p8OSk47IeogYKi0J3DUN3pDM3vrXWpdwmNUJ78qo9YVzM/zvNkX1vD
bWwXu85x8Qyq1oMgb9TU8ybIDXONMM+WvuuVVVBB9C1o7xfU+TFH7tgTO9CO/cOgxHlQajeYlRDr
eW3N1SGF8dbaG9NZlEgnds9nmgInIaCuNQiLNI7W3Bm3Gt5uoBvz3dg6e6+jCW+tDVtrfTybHu0U
WlVpiGkHNOj8fzg6syU5kSyIfhFmEOyvCUnulVVZu16wklpiXwIItq+fw7y0TVv3tKSshLjh1/14
ChFEf88Kzm+VDnPg4AcJZmPUQrRcA+QzI/JQQ3w0phTdL0agVNPRqSQBEKcanqyRzurWtpFeXEkx
U4+duaODJk7i/zqFMxTrxwMfj3ZCEvswgYhrkjUC8sthqKtdBlOOcqAuDtrsvfEN+aI1s6Cfb0Rs
Wv5N7UQQ2PGQz8XohibbPbrJvDVUBqNeGftsS+SPj4CEpkSB2QIbKCmAf9bszTQAUeuoZ4elz9Zd
MuRu1PVJ+gRLDfO3cC85TrI8zxvmBv9XAQBBU8xMtAITker12zBwL0WBC1q9/70SFNoNAGJDM3sH
jr0CsGp/MF5cBpXIkJDP84B7kjCb2+3Ark57+jHDvOs6CjZxW9NasGzy5xDZ9joFsc3tqcEa6Cuq
L9HmqPGwQQoId1p3vd9+WBOTB+F3zN80aVbOR9bbGhkT626n1L9gReSkbltzh7OcS5OTL2EusEFL
bJbr8rXh5ZZyfGLZG9WL3559j+KYbBWQzkxegjW4xBUf0BHv9vu8cFvK8nQ8mnX/7mzDj7T2pkDh
SyV5TMtAk5K9/pfvTITdt7opR1b3Pg0Aa0A2MnnZw3PYxQ0ngu/PxS5e4j3RKgJkqTAD2Y0vJBG+
1aTLfW5q0711GUfGqerONrFfU+9uwikSzO4rvODc/PSW9WAnBIVKmV0aOipCYjI3peNxFit3acfN
jk67X1kcHrSBW5rHyOgsyUeN+Y5JcQKB7L0w9/3BKFFcGh0n3xDHS2DqI28d3X+BevlpweXhVdV/
G5is4ToYl7xYOIax3PJZYcCexLRVX8XnUWDsyC0INxalM5cBjvKrcpwvc7h78SAiw2fwQp3qCm3n
xESQhwKLZ5ZYr1AlCMKzyKOsuzTDeUQMcjcafd90bAtTM2iplA6EffESA993LmUw5cbL1ApGIE9/
kLBPr5BsvNDQ2F/6htawyjKfS5/tY+Pa45n896Ox2aLW6l3NKt3T8nF2+vFU9PqfGA0cxR0kayLM
Q8YeIWi0xYgShsZN9il7f+8I+UNZeApN/xW04PeQgsvU2vrDsDSIqOKROABwkvzT6dmmcrGgzbWK
k7MGQ7jP1/E8tZ9DQ4uLRaLvIK2jueTvbi/MJ5qcnvrYhU9NfiLp13dC9ZGF+y6cZ816IjwZlKlU
kR7P8wFPyRkTgos+hITWCdhUGgvAULbNUdYW0sJE5R1JwJt0UQqb3C/feQU8MmqxEGhMneh+9TTU
zmkCp0/ILONOZRLyQCjHTdmMj1TkC59u+VTxH8IYwkMKL3ufo2/iJAFNLKz3MY2nHcnq8psBcgfZ
KGVMrfWwSKd2n2ZIgMJ03tk2ywtAiGjxupOo+zWyHEsddA/nQ1mn7Jn8EReMmH9VMy+4cQSDlDZv
XWL8NrqbapLibSkGONo15mOF/yte2FrrpjsGPl7XIF8F7lL8sNQw0DnQaNgjGjNg5wbtaaZJwCaV
y0S0HDu/fGnojsUayjK4gzSB6xG9Dqs5XztsuLWxUOA1hZCRaTErUsQlllVt7VIOTM0F7K4BtLtt
sGhdMPdT1Zqs6FxxkjzztTe318en2V3mueqw3A5vjbrruZZEJhmsa+16b5mOCUyCiTxmZVqcyhQT
gB+/xTGRHD2tAEakkhejZ4Qrryi89/TI8Lj/aIJOGzzuTbip3Ycx15BO1nzfcUlneCQ51+F8othS
C5DJTXb5/RLh3D2uMmGxXep5qJhsFUYrk30G1qTY0BDcHN4o82w+ZZZ4UKhihLrecOSw1jAasAlT
C/9S/kHMG7jP0xYST8zRXoPDNbaJGWaI3ED7ZjZhiIOi/5z6h29W3DJt5yYbQnoW4pZSn+Xi/YII
SEL2dRyRX7WEymwzv/h5jP2lModtQfsNp/Vv3K/8+lQZCrPccWbIgx2npx4HLzWGaLOO1otb9bFm
1gObCQdOAXe0NbKSVzyMFYvRYJwoAhEz7fZtOnpIuulLPhPVHI2YW2ie/uv96jTG1GFr4ktV8wtS
o7/XeOpSLjviUMiCbma3cwIYClyEPNgNeTtaoTS+EGv0cOnVqd6uYFJwjFF0mGKX937nELEmWNLX
ppusi+51oPuG9l0ksoVkM/oRbJexrdVTAuuVDT3lSR2CkJjHkB+0PGD2OGD/vNnZsgRFnA/RWsoI
F1d5MMZsgt+vUeDAFXH1SuApJYFa1vHkme03LMZ/BpwN4QCpIJjsyaILVvvF7QxXC6nWeEoJMDGg
t57VP2fz+t+Y66SNEyfIM/dPIlpzLxZYgMxmbhR7JR79MorNzGALY1R3U/b13hZmDyV8SUFXkB2a
9ZnyFNfZO9Rpi4xt9ioqOypK79Mijz11ZRPizWCTX6TEfoeHmcTjYaVUajClCNZewXTccNBNmqqz
XTzaxTu1TUzLSEGhHuEwMOGR8oA+NHaD+Fg1tCPjMcPHyQojZ0e4Zu2JS3BHUFMiSVfuzpFrdUrz
PIz75T9s0TymhH8Wgv5Wn53FIPOTjFfm5rkkf0FYXGxIDRjbhITyvTtpkVaMH6ZjqBcyAe+AlLkS
8bkmijeCoTSSV6B7ItRXtllA481FnaeB5Hbi9YHY4kTAbrJgMCsDqqYH2EDiD5h7e+LakTO1Kzxy
Odk9c/lrLuPeGGiG6Zy5PMBV4Jadp9lBJeKbmf639Ftxs3RTsLJHqiopSgu4COHa7sHJjVSsBODR
63MMCAcm+Vyc4PZFgN4TXBYQ/YU/POWZLUJLZG7oSWjiEkXHgKl90doCfUal4wd1VjPDTAFW0WEp
Nafjb1hb1kLvCMjEvckDTIvLreSOBnJtvTb1/K4AjJAcTLpI0kdTETtHfex3WplZT8XK64GhBlG0
n989w+Z3WXy7K7dsqhvSpNxtdXUgtvL3SiYkLzLAkFr50dFGskstRx7c2MB2AOBetXGUjw5QawI9
4dRo6c79DcTNDvEgsbXIMv7w2NMTijGvaiEaMMBXY497KuGnYK4YQumYxRkBJd27xeTw7kqKy+LP
uApmlhgQp8ydQUkgZkyQCHVtJ0+Jw2mkl+CV6kYBMKeiJoixu59yu9w3awZ6eXV4K6fZvuugkiAc
xlwih13tyOJS6uC3B+KSIc3Y7bmytheB99tPfB0RDnMOcRiycM1zag/Vs5OO/7Qs6oypxNOV7pZh
Zcnsy2I/8BoPTGf4pXF9iOpSMLP1U7MrrKY+ziVWYWaG99YamSlVUuzdvvmnBLakDnnuoBuEDAxe
wDRR5iIskqZ55BrDOrP3V+9MaJXCOcx5rkWTmnAXZtqrtdJMXqYT1uu64+fCKidas3U4tDME5YU4
XwyfH2taxUqeAhQhlm4fA4BD1oBr0RnJDo3nrC2zja70gyHoR8ua8Zo4sK9nMGPHSosPWlvh0FUW
e4cZaTYzupXImvZT+sVfPvP1Cta/qowHs6sVlFZRnx2jgLyHBEp7aiogVNUWKwI5yKhCjLjRqXGc
MaGypKEnYwYi7ebrEHhYSAQQEbIOTJGTDa4EciBvbv/DHzhZEom6LRBTwiahwGjWudy63fBBsF7f
CsidAUGpXh5q4EmXAul8iKHHxJl6anPAt1hj6r3XAX1ube5+DUHgU59oDF8wTKsqPRVKP46ZnV+1
uVYgyM29rWdbjioLoStCHkyq58RhbvPrQu6IqtZnpug675dwNDVnV83z9KT3zUWt1oU90BSmloIQ
Sn0tX2w0jdEYf0aVrGc22tia+cNhRoP9n+Yrc/hCt9wCMKzF0CO9CtJTMhnRlsc0q8IOqP1iCZnb
3GTbDFLeAtTYCsE1cK0C42iN+CUos8giX9YPPZktLJH1aRjSMdLP4PSwZtEbtPfr9rWrXA3C5D+3
1JqAuTz/9uuO7CvHU26wdEzS6R/bXOtuTc4jzVj6kMlX12Gu/hL5Hw7zrH8MGRdFEJuOtaBacnfY
mWK68xmfi6zrTi2Y04Bq3luFzndwKwQ/e+5/UqEBP19/u9ZIfV2m3QqhXycYn5pI7j7dr4G0Fo98
p0hCw+clB9hoNYxv6X9nI9dcorlwT/JyvVRW5OO5xm7eSv4duY8dvupY7h5FJc7lUv5n9Cyadeu5
0cSbmnPv2Bpih/nmS/OKkMhTy4R5nQRqS06tWsjSZAaWQMpfml6kC0JkI5ddHzd/0DKHwGpqng19
fi3JBkZGyd5/0OnqY0ZaAR37W987NDNa4zYLBW0kFEZV8R8PEidW8cLH0edcGcplJOql3oO9of+L
+wFWOno1b4Y9RhMex8B29qWq2Q9vqm9HKrjrySVEJGa50yBkhR01MCyf4w/Ml4hB9u8htd/qapMH
eS+0nUf7GCloVpVjgvXbTsIOb/mOtAqenzS5DS3eqN46ZktKWxeC0NX2t6QxFYtG2wUjEcqd5cTB
Mqq/UnjJs50gLCbG5sLYYpbTzD/vDT9SXTHcVEUGTYrinDHuOJI8bteknK3mLzfO3ksiw2GhVV8Y
gTnU8uJDd6cXT73DFy3CesBaWXonzAb8d0fdv1T8fkJNuWsoFG/bneelv3S0s4Nq2iSAMqIFi5Bf
PvTYykAi4+2pi+bmZOpedJ5LOpE9iOsN7JON+LFCT9qZLP2bMl5ZMzcGP1LGTs/nHsxXldGyauoD
pcXzzrRGM+r7tgnIPOL0Wz9jEufMLHkPNDz+YRJihNYL8wnToR7QdvEDRbakrav4njoLWzPKVe6P
CND/h7kwZsNUAZlP0gbJIqZWaiz31Zbyj9Ws3+T0U4HU8gce765+6zIGJC0D6pV6NZ8J70TT6M5y
9j8LVyCw5mixbQFGoZlwYaZ+Np0Kaz5loLN2VVxe+k79tTQXniRrthbK3IAUHNAkt4LE9q/+Yuon
Nx7tiP8H5yTna5isKTjpOLm4ff5MXry+Dp2Niy37nbG+4fYwwI52OPzTn8lF8tGBy3XA90KRD7Cy
MvTyWn+Mada8drM4xHOOmwX5d1havN3t3pLVhiJP52CKy0NKbSVrmHjbbL6z+ev2dgY8cbQeLP7w
TufVE4uNq76YKtTmJD2BkeJk72CHkqkhUypfprm6iBmjHaZA5OgmeR6ENwYd5VBSw57ZdTNGX8U8
OxhPjjNfleLV29eluddzBBauQmRlmrexS/EEVJmKGD+h6cQXp/udbEXsg/dPVlgP/EnK0KUXYldv
mNZ4RJvtGL/oBIEgkOE2sKbsXmT3asBykvReugfN/KJnHQljjA0BJnx25sjl+2Q9jpyvZl2yvp76
+tCKRQaSCeyS4XpRql+fTSd+1vJf7qLca+NxMqolk0eAeuWzjLmOx555TPlaotDa8y5v/eGWmz2N
VXGGCUhYuC5a/booI4qrtLsmyTecnvGoXKkwb307hhP/hhsdudyYViPjzxm7zsXzDZasjsy/DbZH
Qc92Egfr+t2DKnwHP7WbK5PNqCFveh2fqsR7J7y5nvGn4UZxHfVem6kMgNXG75PnFdtJMnwkiQPu
KtOPqL31XZpacVBld1htY9ml/ObV7BqXWXFtEKn2jENLezbEfK4tQ16o0oCcaVmPbpVDUE2xjo1I
ixBanbve++u50F2egsrO6c2jB2V0+fkQSKA2lO+DZSRXbE0FUvDYp7dq2wlrttp1VsJxsf3dMvbb
WMT8omJ0mEQHcsQJEVazdxfYdC5ts4Gbtx2i/bCl252masQ01oj43Z6yr7ar2OFpAC3pDKVF3Cse
2AKoLaG+NfSNZ4OU7Rmc5o+JMnrU6K/ZET03T51Ddqjqc8TeuNNCi4DWrjEI6aZ6k0d9YclX9LIv
Wu+awNaAUjR87U9Lsli8hO2LCQYUxe8qN/CGXcTv2lBcJsPihqTsn6HFGkIV0b0gYnIa0QExLsJN
crGUS75553jSsazIHn756r/T6yXPGoJI4PUWVBx+AgeoqyGNEtnH1OIdBXx4aK3+p1nm/ujm4zeb
ExylMIwcsDBskfVTpsojaQV1lqvLBTWLxz00h/mmUxLAAQK1t9GXD+aTFX+VOFX+HL+bnTPQNpVc
Db3SNr16l01L/JZjH8BQkw97Oel9oLJOXPvJ+AXl/J8+wk4mprdpI/D+GfUvEL8sKiDadmfaNQgB
N32ZC0Sw3MgfZHqY1lGir2ouqxNVCmffZ78JS9X8stv0b9uuMF46868oJZGBvUrmOpgHu/+QlJHa
1Elcpjy79S3weKXSW9EUYeeMXBDdFkfVkC2B5vIYImPTtLsvDLvduyVWFmgk1ZM19NXT//8XhlRQ
Q82GgywWqtXaUXtwxmSgdnk/rJ3+aOXcEwZLtRMac3501vhnahZiD9Tb/BD/264i/mdpcCWNMwtB
I5urQ9xwnVkhg4eztA8+pPrQ6Klg+n+8vLAOeQK3Ze4xnnql9RkPHSJFKn/Giq5s1pI2QRY+4cQF
KTlzfMzF8CtJcaG4ed+wIcJI4ydtsHCvL9ZwKFB1ypK4u6vd8tXiq1BXTsCMOIdjbrqhyvsLsImW
sXdhidLFH5RC6cfVHmlZ9kdrX5tK23VFXJyMxPnO2bMdh+R3VbfVoXen0LaTISApPthxT76CTLNM
0gMMlOsamxRqFMWZ0t0Rr085nuGIxQEFZfhgtYB5IBq48/1SKFjmJsiX3C1fRDeveNwsMyTt8Gn6
GL0oCVzPeqpFlj/lRyI865mWy8dcdiduDJ8Yv3Ejz+v3QPr9WReqx2SYyVuj0jNKlR+0sB4ZwtAL
M4DnweiZy71zSOalvYwa9mpx3mWRTI36rLKWzaIZcx9XaXXr2p43FYzXIwlffdex5P7sSue4ZMbP
aua8qbJ7FvvVbUGHvQEE0i9TXKGYLKz1MAxFKZPCs46KS0uHQ2GoxYOGjdXFnYC7durHVzC51ZHs
7nwrYC2Hko8FrQmnTdKSMujasTvAy0QCiVe+G/lznFT/eputKrckKqHPi+YjCZf/tbG+HPJioFZD
EVpQqONeNmPF4puCTm1XFzA1w04Y/YmaoPnJFvXBHrL8wP4NlFOF+kV5/E06nnVjNA7VMqTXpb5g
P8a8oi9ZUFQkqMyZIG3HYRwZuP2x4Cd4WXAduoCwO9kTdIT8HlKzjJhpCglRgf2RnjVN5PK9DxYG
fTYiXHsSw3WhdTRh0ZHJWOwCQ1RjPViy8+d3Bza3yfSHtd+6raC3R+fPlC1TUCNVou+sU1QP/lem
U2m+tpN66h3UxNgxz/9X5uZ2VRHERcAo2Hcq9y1f3f6iJJMSxyPTWQz8DEmpo47wiBMCwicrmdKw
4zCvRnOX5y6alOTtxsxXRXa+Xqui/xIoWB9c7ClUx9271OlJIxhwMNGflfc8mZJ8RoJVZSV22m8m
NAkHiT1NEVG1kAemixOdT+HdyQ08GXPNIFtNIsAg5x+dfCr2ybTQcwD9zQK3jnrsP6vZuykJBIZY
jMECV5gEs63qRUGIdXlqLXyRa77+XZZ134/DWWB3OY6xJY/V2J+mjKV17r6X01ycG2M9o0SGsq6L
Q1Izkjmz97q2fnPCnqOgNZrrMzi+N47nCoSl0mA01m9+5hU7bv4ioh+7DIqJwdPOGBu3mhhRkAbp
ajBqS2ccDMVLW+t5/vD9bdBVTtc2vvW6Tr3dVNwFd8TjvPVHKvMzzmwZgTDKQvBOjH9MQl280WrL
16Eyv8Auk/PxzRPk6UNjo3SU+gJbK3Hku9MQUbDlUh79JA6oAnPv9SwvlFTPR4wQ/1HWxrM9tQEn
FveiKVUwkvzp1NY6UVG3+CTBcRdkX5DBvb+EiQgwo6LUawcFoyZbWGa/xilrnojx1USet7CB3vxi
I90cKHj+6mf55qH/O+5IX6HHpGQIeslGuWBmJwCEOUpHOlLnjkI6QCPU5DCIXexYvBad4qDElnp0
OOw1MNsRxaQ/mqUn19HN3xJp4oGSRKhLVg24wcunvF6fman+Zmn8RzlGfqKlA1AVm9Ow9Lfwoju+
IqIiK7iNC84ST3Q8+CejT8UFoE00jw7TGxUpg2NSEHwbufDgusObPkoPy2ce+GvCI2wQnePgboPU
1tPDmPp//bWoLquaXx0td3d548MiAdhJUb30QnrQ3gTFBndBqG7NkuKliuujnBNG28qqD1PDdUYV
9ZHC7bcSyHEIQLA59gPdBqtT3MouGw6La3YBVkESewULOj74wPUSpCudW4VBW3UCfXzXau7O7XL7
uqSuC48Gwl7qDN2h1spuFxeZi+FH/sJqt7C/m15WRcMxl6w/lEuQj+rpGWc2ihq6I8HYmkcu0tWF
vO2pLhH4J65bsnT85xUDaCo1/ynnZ/vcqiFQq1tfTRLxNmtXsiQsiXTj2msIWI6v3XU6ys8YTV+8
dQTwTT36Xkpd31GNyx4bWIHimLOFESPIbuU/I3GaglHriG/rp1ElnnFz/kmN9jXXwYVbPAd4X8a/
/Sq3i3SVHpy58MLaGGj9weKg0Tp4drWxiBYjZngvEHmZ+/Sclnd9cZ0bF4xT6m7X5qlrv/xS2Xt9
ZEYywN99pVX34o/4gLNMfo4if+4KZzx0YAAgGe4FMfOwxApmD9t3wjZ/FCsOePLl81gbN9+q5YPA
yZ+8nI0nv48XDBzsINcIeja/9Ti1Q5hFn4vPs0gi+1pazWbFwWXJOzXLC5IYq7fgmFn9u43Esasc
PrN0dF8Nb7aAnvZ7m6c9tMx2xNmrine0/3QtFjzB7uX/j4+p585ujPmX6q4vrzBIUUdivdy32986
tlFeJZYijKNLuXMpeTsbi0GxM9E0xxXeHt7oGFmr94ldHRGmK7O9LwUf7RZWioXQQpeyXaxbwqza
bZVI7Wc/fCu2B7sl9hhK0y0vtkHFRqalA66AN9dCmEklGfNJGTDo4YblTfNDPQtsxDRjssbxKVrl
hLRI5BhgnSyUA68RzsD8lcbE9uqv1YsZ19ei0K2jaqfpYIPvJC1JWhPbTYXRewA3C7u4+l65Xtnm
3IVf4zhiIHHGe5GOeVg4RfpIjtAAIq8Am91jutzbtmFEacsiDiPLAD6XWHDON7OpxBhJfN2sPxin
sNyx/Z5fUDR8IKXEYSgKzvgGrkS/riUBk15lAEjNlEWjmoPFzTx6sKhRqba+KrBJAQFXWpXBqKB5
Te8OHEhmZ2I/Diw9f/IR5QBOzn5yn+GSP3E0TgfEbLTAnrdmNjILpMZ+iomhePWvJvsP/IV4ETFy
tvA/hxYTr5v5DnEN7nW+Tp41+R4pswhp3fDZoHCYmm2JOkuDu18J3Kxxrd3LEkqaV/8uodPuWQtS
DI8mOqrfPpXe+EqwR+ezeR1VISK90f6uebotOUdWXVgbRqcb7nnThyUr852npeJENOujsBvOdnKR
o2z1neH45p4sZzj0DoulZpIHDzPY2M/nEo5gAIFx3mELPi/EbBF80z4SHCiiHMHxyeKR6uO1V5N3
0NP1mI99c9Tb5c3izYrKGa6mDV7TMg+4ddbnMeV0tghuHsuR17zA6eX3c/Vc8du9eV78RGEtlk97
+oAAst7zGo4d9Sn5iWqdOiALMuy0hJ/FxOb/3hXZpz62y2VIKAlWSYaqZ04Hv+ksvF2FFWXeci81
D3+Sw5/TXhZewrFsTqqxxOsijAoLex2tIzwojKrtMwLKd1t00AVimkBXvX8thfevHMjuY7IVodYR
ZO65kSDV9o+ltf1TgjGftUhmhroPWc3oCveMf8rBiFKhfdBTaLk1nblgB8zGu+QjsMC0T5+sbmO9
tMzprWvsEXLE0hS/tLWfwzZJMOkCn0LcNfdJiSGALeChMgX2NS8ONmBz1NVfjasurfIpR8kUxqaK
wBjffez5Fgm+prJArYZ+Qy9O0SY+In2oo3eEpkL+xuqgY2LiV59ifIbuqN5t2zZfVBeT0BXZQPVV
ah7rORYcc/zJDZqWQwCyKwtJ84+XRCSEjSCfsndTx1pQYqVF1sjbrSx4hycWlzPTW7DaZn9BDwAB
NrWUX14gh90XDgB4K+0/5TEXezEbUKf6bpxK2DtKR8qwkAm3gblyIXSNf12J0NtTnnSI9b+2MZ7Z
qfiXpt8CdBaRhCYi4EqFyLyzym3nbZU7rVD23fXOMOjig9KHb+qq/1OqyVEJuwPqCkpbPiSQKIn4
d/KNlazNqEgazugOi6abPFRegwUMswhT+nGOyxjyQNI8iG/P4Zy7xN/5QLB42FdL9PLG43fzDDQR
brsDYSH3xcmz+o9FUj6pR/WlbB8OXO+ugbuUvIEwSp5tWMzncoYhMnW8tkzIaMk6OYHQI/wN1DL1
tgtZQvH08VJtd4Wlu6HIspNukg0fV+cfqdzpZ05Zs+YlfgohNzp0DopkaUldm6bjnlSYLURNxsX/
PQsco765fEIxMu4mLZwGDxWzqIj3gGO51qiYL2ey/kaSeYEWufBE+xjGS9YIs5L3kleYiVPmLHxV
RZ2vFddCX9sD5gpuoV3xY8hifik6qzuOpDpDqiZ794Pz0NhV7EJhxI/tkyg2/cnu+fPr6mfVXHUU
POTkAcXF51jESO35e4rvbb4QqBuYN3WalQ+Vzmw7pDfH0PpIodIe1s1lY2x/cT2YhIrkdKlKvmrU
YrmNBz2EG4hi7Vw0+ltv/DFVR4iSsM5kGdpzVvX3bJMrc0wiR09Z3gmv6rddbRVNAw4Sk0tX0Exi
+wAgC6y8+zjExTkLVD5MZ6djiFHZDeZWwwFOzFNk4CFibN9pxuCawVi+0/x8rzyoLZ1mQpzVjgbl
YnAh2v+cTJDDGE5q/aGnKYJWQZlHCiFijGmfqDVcw3wR512V723JVy0hHxkMVQecuGDxUFYNL6Ei
VQc/yb/Xl2qMm6hIeEUPRLp0d3ldrFUdDKTywIw5DpS07pLNGvCOZtdyV7QLiNJYuvEn5XV5IRwV
GUmd71WKHk3G1jkIVxk7aROvhjoQ9V7rXFpIiK3OC4uGsizELch1DK5bXZiPwZb6sbL9X/BcgPDi
PaQOFca3G9v2xdrpHZmoynAIwMTVEwEuY4fJ7lzh14paWvj4hXq50+uK6EP3qaXpcrJc75QgyeGw
4topXOIJq+ny1dA2b6L73UnW68l0KmM34EJlotRb2nnWZUeWmp+fAw3I0A9aLoBX+HZ9KNP1v3VA
ho59+5/ebf6YLx0Ox69+fsvoASW42Z+IVnj4LF1sWctonhaMn3TtkdFbLDrgyIpFyqRbPW/yoHDM
9TCYFJKODcGkrKFkRptFFep1+uQourqWMcdCyK8ZzQZrAtaJ7Se9g6HqeVVYgtpkxLfybAlDRA0Z
uXdvnk+8R92Q/pHr4FlPnDFUL6huONq9o/NwIKgWb1R4dccVx841wyBuZctTklnEL4t8CMDM4YY1
5BVD03j2wbVzyv247lpcbc2VEcV63EJdeRswR3IH5sxnQYqAv2iCQp+Ou7tI2CtvgSP+q86x1hSO
F7ZjZj8+Nzm3ajnNjwrHJzSsjDGWQHEBEBoTJDyMhYmfIdqAKpW2OBTz/iMpjQdf2OwZhVbt/SqJ
w3KISf5boALM7cT8/1+wY/1dFytGvpW7EZYOlI1bStAWQxE+/gXuquU2VEhO+d3NyZRYJofAUtPN
Z/S06K7bX3AW+aG74JM2emhjg3uq4nm4o53DDqkwupBStE46M+vGa8EHUazfxYR7dsD5aojGPArT
O+ljMl9yDIixicFH9TqTscgx74v+BADKfh8WPD82RQoREE7q0iwvO1ALW2L06u5sHeytkwofzVa0
yHakuI4243Lm4r4eO4fSuvzLsXqbFUfTHZslvWASFOfVNam2i3tsesl4xifC5x4n1mlYevPRgwDg
kBL+10YWmFR2LbOFEI/Rv5fy3PUedDWLbdA4t6+LEg+j8ap3NyH6y4GOT6/3z2xV1pd+UvuxwNbT
SNYT3mjYHDTJ9D2XDXsOfO6tgwGmX140s5yOGFBXhb3amLWX0mMr6hr5r1lV5L912udHNi2zsb7S
SALGjnO+ahXAgUmx1Y6nL2zf6h6zJufI36X8bP/mgoxE26b/ZTQ2Iamhl5j5Gp9cu+mf2lXrWBX7
sBVik12om1zronWPTtEse25yeDQxwmw4leFSquzhDa56tF5MnyEmEkwpRCvqbJqP3eD/4zas7Q2a
B3zyds+wt3a9mG0kBAzFlpX+p9OAxCgPy17Lera7VuO/tFWtnWU6YFQVfv67OpSVlRyNGVKTufBK
hkbu7uXIQD0mdBS13j8FL4XHn0tcYko4zRO7v1aSbpqbEc9Q25yEJhP2vX1zKMYSUp5EpW1JrWEC
HX93RXvwMo8ipc5Qz+Ug9KdxHWgorPNb3PTHSXlUmf6PpzNrjlPplugvIoK54LXnuSW1BssvhC3b
zFBAQQG//i70nbgvHbZOhI/UoqF27syVWVKtZ1ZxW5kR+lFldpRcXFlrSeroPO6rUR/dpUW96Fyi
9ARs9/rK/WN32XQxbe9OA0l/TqloC6wZjlTHj8ej/jIMNmGzKv/4IrH01LAqP9pes2kaPzpypvyc
aALbY6B2ryp9bbGtMNL6JgFMBIc29H65AnJhWuQ93iUZ8aiSetdq7uWp+M1SWG0dv/ucFM7SmFkq
IDWgSIxe3Z7nWqO5vWifLjQfrwbHaLUtE3qE5ejTaOs0xHp78YnVlEX+RGGuyIrnKQ1NKNWl9zA6
6+BYxn4UXvcmBQwu+4H1i3OOAzrExdWKgfOcqMZ/94NjWaLoU3r9L1R5dXTmz+8D+lQ/y9zKgNCy
Y80Va+I6z+R1anV+9oTcSP2VJ5W6RQXvoEd07DjE5tcwe8Vt+nSzqbs5rrWHN6U3bb4wyYPkX8bW
kmDh305QK98ve6VhyTOj6G4iv/qos+Upbf5FxAhPftXgWmaDJGJst4ZGu8xaU2/4bFUsGpIKiswn
0268C2CPJY6qH7hEcW565msYFPLx/SXGrmImcjsYOJ/AeO9CeMYbHCG445eEo2H8mJlXd6bACIT/
eedGc3h0Q/xkoh43cB3E1beTBqGtuZSWnjcxpTKrMMncS2p/GJFBKRvu1TMH+BVaMsGOCiRWMiSI
D0WBmZUF7FAnUIQ6cYuqXFzH/DHHsrn4M5vQOuONBRAfrbvCrtahxT1XGHb/PRdeTY9YiA93huHw
M5r6syPM8q1S9cHtiAnanCwPZR8axyA0SBjSxLNNqxhqh+KtDYLO3hZmjv65JPeRYtqtmKLfugnI
1kPRtDtbH+rW+TVW0CCm2TnKDD/O3MkP6U5fIRHPS1+q8JbaAOS96RZJj2sphiiXTEvJqGLVMFmw
NpJMo2Kpx+C63TaHqHbB4XcZWkw8NFzhcHRjgzSp3fnnsjkGgRWxrf0km2tfE0HVnzUTux0UpUTU
mO7skHFD9hklvtVUXiRnC9Uc3KqlzmHuTmwDulNK7eVGuxrRhlL4Y6vyk1FpjmFZdAQG1hGQArtZ
TlwwppX/6hYM9GQEa52YzjqYFPyVQb0GyptvPKbW48DjbSzA7UEzAlhjUvkbaEI3AqvXwKUDc+cw
txLuvDtaBG7SrySKhuf6GV4YGHTKJaFRkRWAMEvUzh02LPVRBABxhsY/YikY72N1Agl/CKhh2kMS
6U9WMCDA4mHDVIavxwdEoBbKHe2q9L5Zzb1nuYo34uDO8SNulTwKt8GSF5ho9h0cBtoiYW8uL7LP
+Sxpn8h/B9wuYmxTw8AFYmMhEigOrXyNaaXZWh4a5PIMwDSbGPCjzxWhvYMVVK9mtRS2FBmplF7s
sBBxHzbLvxSFt5+MuDGAgx2ad8byNdfPtJakV097e6jnvEUxmYXA+/QIdkOGg5VJa8cu68Frzmnz
O01CpFN8FMx/3dp0EsFOz5pO5hi+dak3XuhR3qeKUWKe7/zLijy74tTa//s+IEWRyxTEryWfqjUz
lHEzmVwdigSJvFVhtPHs4pdd1OeiQyCKeesJQ/hHeqdpRndnPq7Zj2HsQdEvL7li/4ru/yHj+X2A
3cchqjjASxSbziaYE3h5eUD7Y19kJK/B1BOhq+LxgmkHNbN4Yi134/aTnLreiGi4KYHDq3aXD0wN
JPU+ywynmd6NCvSnzJW70X3VL7lR0hN2d5ViyHbgATitTw14Pa3vhUNdM3zFTTqiNkjTGDB0Dz4e
iuUlrDLzvz/VpbkKlakogpb2FnDMX0Iq0aphHYOC7xp73RLzhdN9tmfKa/zu2OMq4H0bi3vp2WcI
mRgAmd52tmf98mxVkalouhP+yn4t3VDuXNprtgghatN69ktmgwPsKczQRMxXMMiakwOwZJXMiQYt
AOXRtAjXxw5OuSQYrlHCNtpbAHk189T3N44JmVCz5xGrG8JjZDW7qnLedWjjO2jK7mTF3Io7J043
JiIUxMWuORD7f2h6ADqLEta6bk8yq6EUZ8nP1p72ExcbnoUPp/Xy0/ejgkkIyn4gymNgG7umr9JD
SP0BG3VMJ1j3WG/AftnFqcViXqI0EZxyBEp/P1tfs1FtKt2Op9gNOZRFw3nWqTxkfY9aE9ak6oD2
8+goxbGoihCEmIUhDYPDzw7RC1sIPVAkK+tt6BrpVps/KnhTt1KW/dEAN3FARpKXshqPaOqw+Xta
YSn/eslHRhzHowEi4dRyYLiz4INs6yBsz35omk9I27SKs4P+3XgADFuMYGnS/ETS3PSFx4LQxH9u
mqFxIUnYLBGH/j0i3IW9m0+gTfM4hlXCHzlzMYWaG/oLOK107nxt8Mnkmg2rabjN5+DdTe08eJ74
b37rFvuSpdhRO9J+0cGin1Lju6k7PV1lQJS4bPxfPZC6VUsioVfeuAdGxC7VeA1n3yVrbpQ7WMHZ
u7SHj1BP3TWuStiLCTNqV43mufdH/jRrE8kCPHE4v+RZRm9hAKpDU+s1odzujTE62GWCc7eYxGqa
I6pxMG9ui9CxoYN6NaxMIAVpOaKUpfNX5o3/9FgYj64hSVj65rZUSYu3wtSPMjdhxnmLP39yKXi0
/Y/IVSRSwkAstgVxx85JOCJZiyIXX0KeXBbJv+M+CdZtXeobmlJwtiYMaV3XpD/q/Bzm2aG4p0YH
Oiu+4VNlMeFRXkhlDV6ehBZnwvxMYb0qvloHUJBfpPZ2TixiXEpdwQnoY5eMb6PArp0kPLPqiCip
Ocd74VnmpRUqZ5hLvsxqamldUDU1z3lwD5uhOGQ8zLCy9M8abPilz/JnZql/xF6X8NcPWifctTuW
w200gl1L9RFGONXvG4CehywON/EwhF8+Vo8VOTKy6CO+hx6E9aqdAvtDogmvGtDacHbMZqe68QYN
Aehr1lzhQb0SBe6Pys+yg8poAuwzMR19U3w0CTKPa5vdW8lwbM3a/Wcn9bPVqvgXZDtKklM21K10
Cgz1dvXsLYStxrKLlcf4fCnEiaFAHATGjlOI4nIeVVQcqM6E9SWrPz5QjJ1npM6TMhSeGtF5Dyy5
aq2NJP9IBdYPNxTOz7ls3jm2uDsbf9epo2YzIUyK8x/iS1XX8m+diE8GrfgzgtSxlorM3NTSqkUS
lw9gsJCvYnkxALtdnIhos65M73VqqIm2Sp/5m7OUGD96twB5NIGaxbqCC3zXwGj5iVHzxg6xOvuV
n+w7GiJbu4eLUaSfVNJh08dZDN988Tfwac7SKb27mbcd/Lr+uxSGT+6Dxp/kd+A2sBxaqN892WF/
FC0TPni8Pkuce85sAINsG287TuKPTimx8XLbejK74JmgBlsbx2/fgMIlKzb5w7rJWMnAgkN/bsTf
aMBYHHG3Msq2ucElwJ9Zxk9NIkHyYT9kI6VAfCyNibI/sjqu+LaDSxywnu4sokDtNP5M7mEpgClF
fA5dPD9fKYlae3y1B8/5IgNyM5AmvtLmzWliJP3G/bTlm2whfQjleFf83fIO+oiE2wTQiv1CQX4o
h8BjtdXZQDH8yBbac+gEr4yW9i7jg7lue/O3N3XeB0F4gEdQbpg5+WtHdnaFJ6W52KnhfqBqobaE
xlvuwuZyC1su5xVQoPgdPnTig6QgORbNMNL97/hYYI2H0naAgVuxfMs7kgJuT1THzVIbEB1Wayu1
orNZcYKNVdy+jWr4iErfBp974ttjRVtp4wErd3pO4gmHKwF2FfUkRHre54ntyQvPDFD1ffH2v5f4
ELPAfRULhW2Q+O7aXj57fYNnEpCwPbjG1kQMDeJQ3/86hkjeIhO9cMBWekJDyt5qvBGbXE3Gvln+
ShIoh2zMVkDD9dmPZEdgKnjZwTVMCrO+/zcYnU70aefrkD37ExXyCPuJybMjxxfdiQwQxzTeg1zd
v//Wdq3/QqZ5/f03KTJcLI2Rn3xi4IwZ/XrmNH1KupJ2yw7prvF1+dHpZtwnnI+Y7KPyQ7g5iWu/
6k7f/9WpnRfAAPXKpuj95NZWySqblGkGh9XtmgLK2MQSJcY4yXIRQFScbwKlXv0UNr1S0ZPvivBs
t/VVKrZbtLq14GYBD5bRUs1FYptuUESw0QC00mK6X7v4LrfEXVC6kDrBCi/YHbkp6nE3GZm5ryuX
p3JOQISx+Fn6bbcvYv+iIRFyz+eOaGTz3pjlIWrs5FjMuJAw7257tN4VNen/Risg8zAGDpkC+xSm
1XCzlicL38HK56fEtZ1F5OmCh6A06NFPW+HSxDBZBBwKM0Yh98J/LtSLteFRUtWCVyLywdFDxHuz
Yj8EfoJuRGdSy3F877RFf2nzplxHubWFFRfsOGvZJzEXqFX6jYFlZmuVUxXRLA66ub+lTm1g2xi6
l+o4Zax7xwh+MrwGaPncJw+dl/0SdZrumxrYYeqaB8s3/9hGBhx6JqKj5+rNqqd2z2pMI4d3UFRi
PAfY6gYkIIAuCaW9Wuf7KvHNq2gbrFUkiUoX/xCsnOGIwgVYOW3TTeYSeGlHM4Egwzeae1a0zSsm
VKwMOiiqQ55iuERqW7utz6LTwxYJK7HH8LXNR6u+Iw++8pP5+96ddwCCvOfvl1kuVlJk5lNn+gSo
HJLINDVCI/waOIuRqvXmTejFHk6oaa0oiIYhTxN7YkgaoDBr+Q4zrsMvBV/ytpWWfJqa7MXAvE6G
hW1UuySaBtOstnz8aZuHDMjd0bcx5jhyUxdwTWvFxgeTDZ93nUJEnDNxMDsqYNljtcXggSQZHm0Q
6R1vk8kTbjS2Tef8qmwxnks9jefOa0+W0+tjO/0GsjBdInjL0TI2dypsDhbP6aeOCnvYvjFSrqan
CfbA1YHNeix9doz6wtKIkbcd3oHcdNsaB6xuyn+DH8vD5CYf2AUgYkzUSk9kTxpCdHheeFo/sdOB
S4ltjTP08kWvAAtrzQlbYpl+9EUaHPvcgeHx/y/ZbOyttHd3iUj/pFmqMX7wGD9zK7+A8Q5wa7hZ
iSHcqzfU/bEVpSFib6Z0cqywhbyaOhgobgMXAVA9PbSTp55EHGaH2ZomstN5/1RWEYSZZEBwFUQH
0evOotXNXZmRYL+ViiWVjIlqQCE0g1/UnfenXvQX6TrmM2AulpyqAyPlX+0o88/ff2tazaZHzJ/T
WLwbQVrSf9RmG2xXzS0LAbp5svmULpsORFOyKYzbl95tYQaQjBFZPPMl6kHLrvqQPk4aSQ6Eejnj
1rnRIy7AHsvKHrYybYwnT5bhU8dkkQt088bead2FD5RZ/zyVxFNKnf3ssTZfpavduwzHe0m+ZJ8v
TQZky/R5xhZNAUawq1zvb1vXX5km8au9WR8Hbw7IHTcchDCIrJTZTGcthcQSaMabMk2cV21O+mJ0
NCf2lHUeQO6RS4Hyw0Ed/9q8hObse2kEZBVgyq2UCm4u+uJblQHgbXNK5YbBt7ZZPEK96OjTdWpv
Nw1hfnbr4ZM2CwqWlnGQ8m840iaqrk5ystzBeFfUkFojMWbPqb/03IoXO+1/srJL13ECwzkn2W2N
i7dvzvDOAeeNK45TXdHfGmoeD2kDDMk2GYiyDnBt7DY7waq8yGduo0V2C6LqdWBIXxVyqK5AHENo
cOJPOJk3h5/o6HrMcXWTXb5fuA3+9yfUb8h1GJMJofO1yohCznDxR2TJ6dlPjE+bMO0qpqh721nT
+ByPdXthQvzLL/ad+yzdHIHo7wXWwS4zd/A7zpJH3waVQP9UXgmuLnnxaEe7qUIP5yIvqaSfyZjC
nXl0Qj0kJv6LzQkaNanEV1jCWRgCHd9rgQuhchZMmY7sowrjNxOl5e6MzaV2mV7qIc/XPtdlyW5j
PaZ9gEOJbB2pB0kTYPUZTm5+MfVv12LE7Ur/FcXEP5mkJiFQkxlQBBpJ49z6ABo4xROevgBDTq+w
PZJr2AbqmM/GwaX+siWbvA241T7nI7hii53IejJAZ/tq8A6wk3KUM/9zVAmuPCOtsBcNHz0Fumuq
1ImuaypOy4BfU55hZmPSBg5hu/n1+6Xu22TbxHOxzlgX/Pc1lNgWmW+CObUIqYyGE10gkBsNPu5F
Np8iX/8pnFS+I0vg3KyrP53odp7lHxnKsf6lqNGTit6EiALg2AqjRzdyiTXOPSxc52l0203cQR6g
hxhiXs7u6vtFNIXe55bUW8rFcWa4IH/yosN6G+Iq6x1nI/Crm3OYXr9fOpj9yFLerc26+bmtWCN5
ICRJWldmgddtjoFtCBOyIU+kH0OL0o9G4t6MTuRvPfCx768vfyg9dKSezfd1HtiA9zLfIM9HdOpO
w2oEAQCwRT/YtzvHb8xYzQp4ZzRBt2nCH9oT5LYIwR5SqQFVJgtQ0gFBr/KnnrXRFit7t2o8wHSB
0XrXuYyiSzM8Z4ZD6Iv28EUS+esl3iEslmMgLtY27MId0GW6bC03u3Z17a08uAro3+01WMzdIQVq
awgtn7FMh1Wacu23gb8f/AbdE24B3Qw/KcQkzbm8BDadyJKnSF4WsI0dpfaZS/P7JGznYSbySsVr
fR7yT95JawUSk5uMJT7yXBw8UOdcHf5THcQIepmBSQDDb+dM1b7s8GOEbLw4ibA070sWRxHj7kJ/
YHkb/GNRRSgz0aTOVfpG0LPkUT4h0uG+T5wCQqBfLp3iLMRKMM7mHHlnChn88zDxCKn5VGODtnbK
EF9BJtyLVLgWuzqCmEctczb6/tkcHeMUwozIa4wo+BGbF3d5kQ45UffVDHpWIgOf0gzhay85w9+n
hsrmJmvwjUXE38h6UjA8O9F2iVJaQ5Ru0z5C/67AjtVt1xP56XtOsBvbQNfDPajO6GZ6S3gaqsfk
gpD0SlAr9CECjlh5fYmOvBQqDHi2LkDdoa8Y41tBQxYYE8LEg1ETebGj4kYPEGoVGt86ju0HlLt3
9EEOq2VJC29R/OD8n72CI/7qHPOLglzySYt50sj41kpDPEeQws+dyhk3/PEjmxTKj2i9R0LcJK+Z
UW1ydDtuwA62u1VvsCXIIueg2Ab7REDzmG4bjUTs2/iyYg+pvBJvVtQ6C1N92E94ws9W2RxyN472
gaYAouBM833sAkaW8y5O5Y57wmeKV+CcJDjmh7K7ipTdf1iOestMHK70sBgzXTbGZeItQcYlfwf3
BPnujA4fbDW/RI4ONZXERatPjrX2Cp8akgXalSinvviRl6OeF9wNUvVZ2KDBOkHKLlO13Hqtia2q
a094TVnRBtQWU0g7mzSv2s5Tq/kv0ljMY31DywlFPYzzLaUuhQOoKLJ+DKHPqjvmEeTbQGNUGmxm
wHq0cMhnsmXdPh4HD9sCugUhDuNELzgwGV3899KpqmOR48ZbOyEyV8Oj3TqQmKmiAVTnlQwXaei+
B05aHjq5lHFlsX2w2/hKqIUuWFpFchcBdGGzOcrWF3uyfuT0vW8c8nJsHr2tV/vhwYtd79S1L5ZM
mhO/ngmfV3QeCxMyuFLlSzqRqffFWQi7OOdVebXTKSAetvTlarDOKbdRwM8I1X0GrC6u+p8WztjT
TIrymoJtrlkcktXRcAv7dwjzchO6UZNswYVhXGHNAWXEfCOxti3KKHwa6hYCRcT419jeW9qM8yG2
LbEzILSslaC4Nkkz7se2cxrdqrvpxgdTD6NSNG68i2VLSrXsznkM3aMq9F/hmuMlzoYRswDnfSGq
F8sriXMF7GWELzwcjOG+CYaMFEfz3vDrJ3jdPYXVfCChERytvEg2QWa/egU6SulTwU512VIty/0b
1MD6fy9Jc++WEYA9Jsu1H7aV/VUWkzXOiGClbIwxwnqJbSLjY7iACAtJGB9zJ4uXKxtRLHxuChs+
7bH1c+9fIZkI2xso1x6Cy/efclbpPhvxsVTb2iOoauUUAuZG+JwO+G17QOEbxqwAsW+qtyTmF1IY
twF8ijwGfDwpkjfIDpm53WBXFtMZgW3csemLjlDZfuGUf3FCFk6+6f912DeuB6FwqiQ0fUVcjh+m
HI8VFEUz9PuXVpbZvWOuiTZOoo3XKIyMF8mbntvhX9NM0Rc5RhDkh+g0O9MbziV5+n5xBlcS3SO+
D6/zVKKJR6mJYRPzkI5xZHSlofauV6WEONBIWj9clQ5UXW5+TzMNoRtvWe2DPbdp+I5OIEn41CVp
zrysg7dM/EgnP1ruLw5XKLVHjihP3RS1NAPBvUrr5Mh9aY/u93BTrFKzUDZs7/CTD2D+jJP/IzT6
k1AZx9YJvo/CMHGALKfaUVy7CCQU2U6LVA9OuBkI59xz6UjWz1BEHRDFU2OfsMn+lnoiTZDK6Qj4
lGKWguISR+NvRlWaiXTP+tmu3+pgeBKjak7SKg5+sujlvVE8upJqJwK2WwswBLcvWuzcsqPiJ1Hq
0pLIVKtSZBzSuJgIPymBKSwmV46mdx5aomupNfQNElllgFaOfSwgibwzuqQ45YieKjIdomM8oRU3
Gp1nRn1uziACfG+xnBTTuDZM7nutDrNtN7ZPvuNtxgiYt56CS6IwPcK0eUZm36tVSorpEjV8gpOm
UOuY7Ntp9It/iSPfZsukOwhGGlZs29uO3vALBES/9cuA0INrnTvDffVGuAmY/6od2ieV3ezacJDw
L7kaYgtW7ipUxd3vF2gqXVdmLfyVwu0Edaa8xu1AlViC5zczDJgiUfLqWSFEtBTIorck8qiXGq+6
hpfc1WALEZrkuaF4xWYLTDnbIG618StFfDjT1kH6lwPmSldtfY4mHb8LzaN4SnFi2S4bhiQAW6NN
toFxvveFbM95WuNeoFQm2khg25zgO38DmWftW9Vnxpi9i2oMKV5mcsgdcXnKCOWOB9clbnGC9cjO
XFfzE/itv5WkoD7Fi99CG4JxiF/W7YV3Tms327QyYKkwglKJ0x9B+1eOHc8+bZUrFG4GtRa6jM15
kKVOcZVOjEPdwaLOI7XDzF9uWHx3m5Zb97YDh+SNbXY2HbF2XXQau4THwhHniezzRN/A/OzNWCf9
tnzhl13vqgTaW7lcfd+16BzP7hUPxwN7O3J22ANXnSj+FT15hkEbcHqTlsanURAyrNpzjANw5TpF
d6tYVN55AyJW5SWJU0gt0sSMrltwPO2Ao0VBn0mK4V3EAgtGFBLxa5QG2lNOKBlpShlIX98o8BlP
XuohrpuEyzBT7Cy2e40bgFMuQb+67Gljj/UgJZVk6iftX0J/AnvLHdvF10xrTx6Avxc03RjBecBh
uCHqWWyGBT+mFsmiPc2S37Nt6xcNoWng2lv1LrByc85/WgVVTIHxRZSvPdF9VJ+rOAWGrGv2GZ8Q
/IjMwI2Cbs2T0jWU8SMduz/8y8+cZeMHiey/3hwP760YPmrf3BNEwPBrlYhOg+fthrF9rSQCXBoS
qx/blq0zfRUb0VI6bLCWrphfuKW7J82bc07GKtvYKGQMeeGBesZd2chnexbJreN3loVHPRA3x7jU
g20sjSv+u6cpwqjgsbvoV3rkGII7pj0QxXEply7p+qgE/+aUX9NoxHY0YyvTbgAizuz6fUtbzwEH
Gzh2qjgVtvuxCtJTnqvfgR6xZkVZvFF62ESbeh6GEym5H9gNjT0sEuDehD3BaujpEbMs3FrwCFa6
HqbdOEp5AtsEuX+sn/RALLJmHt+yLd9h2h73Y5E+hT24o5CozGjDs6V7wz2HpiRxOVXYnqBXX75f
qDDbOLm0L+DOiDO+VZ0yXjBnE3CuhgW02h9liXLIKLmApoDszuqN5+9wiDw8t17wiwOaPEFtz55K
AjkESzBIyquhwFTgHqd8dOD6EjlEsomK8cz2o0s5g6DNVHH1XQn00m5tXOl+e7XZ05JHMCjG9Drs
Af+myKo2JW4M5pDmZ6bleICx112rmTqVDF7zHk57AEj5aJck+qDOi8jVD3cYEUvAB+Ru4O15XpCw
bfGog5fZi9aks5XinzpnES07RhivTa/Iq+axnn/A+2xuVuH8G9qHT4/BT+nym48SyKigYzlKp5F1
HjK4lyo0OXKXQG1mI7ePbmxv0vRJc1xAAsd+09vGodDGSCRvZpMzZgdUr5ISuHAm3hVsKWwdYX+z
VQcAkBKwm/obAPzA1gmmq87ayXHZl7GMc0r2ZGYV+4dOU9IT8oyH3YGRpvDRpQh6imtugGLsOWls
ZRmZT+ZEP4eRwDkyY8xRSRwKKmgBahYhP2ZjD5glo+GYJXg5SET4a0vuubewN/XLfpOzGv+f2Xbw
R5CHc0HG2i9ZBgXwWG1j0TOoQ7CLfD+ZuF7CzjzJONlghR2evt2JEotI6ugzx3yIgIPFPrmtvHOf
jsxOJcPnPGfW3demfU5KcAcFqms9Y7wIjL68FoFbXiUNrZuZesWVHRkPo6JYCCbFjpK38hlfO+YP
vAxBSQAe2nkMEJBjxUi7z7p1/eTRMrLuawMuQO0z7uDFDvacEJrkVowYwNhaiJ3Z+d3V6vVJZb67
F2iOezUkt6bzYPTFrnEB9rtubHW0pyA+Qcn9E1UxfqU4u7qCjXs18GHgQcDBVU8HdmQOdWq9u3EM
JKQC2XloqJ/hesUGyXbQjxP/jOx1Cwb33XdqgWY+7ekkfIwxilaSV+tMSXrd0vgpJAiKMEea0aP0
aYb6/XDF/DSaCvTUlESXjhxhG7TzZpYxtkef6Kpt9Q/Ho2OiNZfiGhKaG9+MnK1/pD7Vv3p4Rfuq
rU5VWNwGrx3xij6iMiS7HFfqUIbD1nVqkNyT8zsKKIvUSfCzqXEJJl24F2kGRH3yr6GnsJJZVFe0
8UuWqcvsx+pOWRd90tTYZMWhN7EcSEJyzTTh9enIYiREG1mi4X7UZnCI2hLf5uxxlnw1CE7vYnZY
KwpI+RRYHkd+d0BxRs2lBQPhPQ8ItFBelF57/qm6RRSmKy/ffN/SEnK5/JTiICdfnAqS86siwYI7
ZtBnW2rCV10x7uHPcAzKkh85lBMwSubVap3knvEtj9h613Fh40vAPotdNf5hG8PzkmJzDFjQ5Vs6
Ogid0jnRM9lvkj4b167pANgzaUmyOr4TUeLpdLEIR8Ul/Ox6rz5EkR8gzUdHr12WitL6g0NpZ83A
8myDw3za+sSY2LalmX8i2nhDmTePphEEiGwdy6AwJPdm2F8y8rqTGB3WFvxqUSYd5DiOR42/px76
yD16x6nnGlCUmTfTfDOFb5PiDn/LcTiPcSV/GXWAaGzcwiDFhhFXd9KN5poqVTjfLUVDnIhARgfV
yTKbfsNon63nxt+ISqtqFVRKnL5v+3ZluevUGh+W3/ysOVheK89hImmHevtl9LI5m49Qq247ugH0
TAh0Fys1LqGM1bNYXrRIMIah0uFEOqYEfURYsMwh5baKKsIeMAdIiXHPY0qZuG6Kr9DJ22saAD6c
g/IYeUzu2vqoUqIU9BR2286I4wub2FU1cm7pWtpZIlYmgmwhDKhhXhrJYvxHToh2Q9B032b9DDbQ
upc0eZ34Hu9CTtNNY+u5NWWeb6cUMcR04AehrlxsHfxkfc/d2xmuE/QssOXJsTFpqCnhaG8sTdAQ
R1u91kMIUqeaLjxij4nKgeMNsqdT2xnPniYlkpVsGSonog/WoondtU5KzdDP8HYT0T+zmvyjdKJO
LjkrgkHlZ99Salpl9k8fd2QCMUtOPEFrlwmNwynNbx6pYLh7B2peB1xq2Ta1y+c6bpJDUXg/CHRE
e48+B7sqsUmYBVoBZRA/ahcAXc9oUyO2OBjbQmp7R2ujOIpiurBXuDfLWxtSIDUL+2pz1IkQIcNK
kx2mUMWEVc237s37xore7RbPKYLdoetGKk4sjE8xh4aqp1sP6yE/ysD1dAasEKImeh9zbbsXEUmG
OBV9FnWQbgXR5nXOGMW6UzgnSjjcbSKGR2ckzCQowXxeSBDkgtTAXJlE2Dt9BSLhLuuWk59qdVTQ
j65WbKY7UYX//azfP7BIa3kdYy6DCTYzuFECCst38P0SCwU9r3TbV9kQP01sSi1Ii7PECnjkeH29
o6lkvBv10qXVN9ypg2q6TQKUwDjBV//+a79cOYYX9Ty2FxPu8tdpJLqM1X5N+xPoq4Eq+9qYs92k
fPb5hg+W3Y5FvbUxUeku9i6GQyBQjsXB4BC4n+vivcshqQBxxItTmtc0/aOS3IDs2HD67/V7E8ly
01sQ9+oJOwBX/aulg4PQZMLmFPiCpl56XdHiPi53QArGnkuTPYnHrpfSvfnSk3pN3Qz7wjiP66qo
5pvIRbZmcTbszYkgb2FC8O2qGl3YAqdd1nItK32NorzZtWzQKJCSxdVxYmKjHtm7cLYv7OvZyky6
I/sAtaOqUfqNDPC7b13LghNXEQaEyDkoaCtoXwTgPax1UNFISu5M5rLciMyrbJEGgN+dQ+bGcxkd
/N5ItlSPcaZOaP1NW6i+XAnrURKdMMyp4QGG2ayOkKW1P7/wy3nzgaEdtEFznVtw8Vj5sKn4GocB
e28rGqEzofaO5bxWhvw/js5jOW5kC6JfhAi4gtm2d2xakaI2CImiUPBAVcF+/RzMhi/ezEgiW92o
ujczT/7sscvjwap3quJZncMCgHMNiDkKuOVFVnd1Q0MDA4luQT8NbKSwPkRIAhsR5V+ZoIzPquro
wRc4s0PbxiRWo5uY5kIp2B/8Mk9TX9U7k+D47gCE9HQSP+Xc5rhs0XBSperJxKmHetcUr1j/9Wm2
y7+jtp7xFjuHKufwhANf4bEbLyF+7peppT05C8OHtm3uNNYcBmU69sjOfMAudhKe+c7SyPyAIsVh
Ok/5bgjZrcE6jk+Vr1mlRurdJ7y2rZqIcqyMKnGz9kpIfFQ7/ONcOcXE0D0VwzV16EA0Hc9l5Mtt
um7ug75iRx3GQKZGLjC++yx9hpGUXpDLyLmJ6gJEvWXfJRsoGD6h6GPqvbI1Ea/CaeyjGGvqLPkj
AQx5+hCF86pTuc7JV/6/sfHHo7MkL/NUwbwrgvpNYZkgMNThuLkXbpU/11kuNyTU4uP/J9HAtER7
YEslWvbdRvPLdJbAam4koHaDwvztF5Wh+Ow1Gil3xMs4CJTB5leZj4fSw9GAcHSOKb46CuIf+RAu
NwulNdLRPe9/B0t8iREBdlnV/BQFPKpK/ah9PBB5lVBz0csb8L97xIV/kwGmT0H+uevnrVqxhFGt
j8DSv0FS1Qc5l1cy+N1uJpqz69kylsGrnJAOsopW22QH7+Aj4hG0U3QCbJbo3mSjt/W76fccpn8m
QI3kl/AUG7f7x+3rmTZ0pucxyGCNLSu92sfhPZcYHOxrF/f52W4RUVpuFIbY1yWV7xllBA+8KTZO
g0c/73w+vTaHwqDFz6GyJspTJm4sVkjFraMvkFkODZXkl7ZzzsQpIfBkabZvixb7IUV2IkNskT6r
BxJmIBRkZu0HmjwH1sI8WegKnCMIlc3Ch4Kc+9mdaJkO1q2JCT/JXW44DjjSKGmlfC/fcR3nAo7/
dUzmp0LSuMbo/e5kGrqozHBTopptNTVlhCmAX1uD2299g7E14Qmb1vazPRb3hJaJqEAOJY9QHALc
letBba9pbwPjwGOfn1fkL0Xp4sWMLeDpDI81IEwp2oNKAAXxSVDsGIZ1hfnk5PQ8cAeZtzOldpsY
eIuzbgKsZbrWzfBXTXjRqzKHRh8p9cS667Ue24VDa4SBZOO5Agf1S0V85DVCKPZk3s086qMxfht6
N3qocTHgFEbnbyhQcdy4vsU8E2ULPNRtCm4OimbXiWWv9vAehR4GGUoJTm4aefva437hOhtLYx6b
BeTIzu5vdo6Hic/NeQrcz6GljTqqQIiC52iOyQBvXhCY9LBV47C7O2KtUxRAkhZSpORmY31EfMlO
kerRh300wa7cdYs4daVLxhQYy83R3xgpuDWKZ5WSvlM+LTk5gZu4pU/Gdqa/XMAKqpAMwn1THif4
H3haXD74GOsKeOmA2tULvecjmV8XU9Ax7KlXQKnYcWn+O9gkJ7gdehsPotzkcfVPYPOyYfnllagc
GgsntM6owQ0d8JpWAC5HVn91CkhCKI4wEztsY7FYtSdJO/f6hm83GDGIvhkfendpEYOiNuyY4pad
m+wY+iFNKAYeC01R+7G14/MyRfH1w7Fsuo3n+MkjnwpzbHm3rMo7wzt5aTyLygFgmkHHem/0cDWP
4gvQubOXOdf7GUWrs4hpeiSZGGMwK3pZBPKBk6QJ2W60pKfsnNCEFZIJzsr0b7RgLJzN+JEpuohx
9aV7MdN5TIb7gPcev4z/zkW12TarBz8WVIwN5bc/EWkIr/FEvkqTLz4kav7l+Gx8IrsCmu7HBO2K
j4EnB4QZMiygR7aEFAXJY6Z5NyLzG7cvbJPTHTXU9Ags8RsWJPznxLnGhSp3t1r9p9a1MuRoi3zA
PRKe+oEKerwNCBQOepU9wcIc2AWKFzzVaxEsxaHWjKJGHhWdk7tm0DYB8ZKKxQ4xAy6L1Qng6G++
+y8E6OaO34Gea8+Debd2m7OvW3BekMrDxZ7SfDUT31o/RO0+GA2+JfTOaeKq5WgUJ4WpENx/+0Yx
R79znMLfO1aF72gZcUakK1euXKqLcH/QaAqczNL2p4NjIceYsJFtR5TtAq0YnKZZHoImeLExnz0u
QZee49b/B7eIz7VXq305CmbkgG5iOseePf5YsFUcQNJ+ocGne2/xltX6CzGVGIZ86SjA2Oh+DvaR
m7z1DpFGPCXWKgZscflMT+zlSMfloOHwNJ+LFZ9VrV/qUZ9nt8xPLsYgBM1khznhnxuc5YjmLzrk
wsxgWG6JXhmy5OFIWARRpW5ZzySsCRgSUBOtEOyYm/an3sv/KXvGB0A2v0J735nTQLcN5c0BTkea
AXTPqFqn1a/WKk4wOzKCAuPbhMdgm7SMUmruv2DQfIdYDvFmDk+IzWcN02rbLRHFRpU69HNc3XRZ
fciScE9dzWQFa3bHc+1+O3NN0tP924kpJKzXH8aV0lWFnbxkoCcbVvWXuOfxCZ4t47zwucGWqjty
Sma3GlZsOcLnbcPkoWzkO/dGTqsgdm91k/0bLZImrfSf1wuoQ2fL0cuAuzCjFeT+3Y1vEnFQBQ/4
bhqO6Wp7ywd2jvyn+Cp62WDwFkeald7KuTiYIbrStW3OdLfw0hM59eT6eYJZF7e6ePACSclTJYjU
QEIiu2YwgAWo05tG4x4KY0g2Y5keJtFr7nEumClLP0W9OseqcB6oMEAphZdWj8ziVuXm/CO4gbpV
f6tl+na7CSSJ47HhaKviFOBpnlXgbZu4bXf+jLdyXJI30X+XrKM2AL8op5DTMej0chk1jP+eP5yb
7tSxwhPNuTDiQciVPEa0YCebLx8q683IQwpLO2JZ+IQFfR9J20WC49PQx0X47KEHP8QVgdrgB6RW
/+TblBeSEF+gK7CHSDSCm0W3N8tPTJoFgeE5ZiOfs9jZLetwZwn3TSuxav7BiVthuyNMjLW7r94T
OSBnhtaHnqz65H/ZsU5PWnXhbiAHhPAkfsTNv9L2brjhYWaS6d+OSAFOrQ4sNjE0Q7qEWZOgRwXj
6zBMn1rwsUxYt+9BLJXn2ejd2GhalNsXpvF2T8UAkmpPK2g5n83dbZN/rX7RQYGmIfkU2KFvTk08
HWu8eYciGD9dkbxV1nKmq26tYu2J1dIntK8L+R7RkUceSNUUl4fdbUjmfRXDXXSx00kPk0cj0d1j
3VEZ1yzyYpy3zPAxHpLROuvV6Oan5oHJHl5T42CAcvl9wY7QFOD+pHn1wmu2rZShqpiIXwAqkg6w
CnIIXh0+gRQj26CQe5CdTpex6RPZ39rxbKrUy+f/Zaj1oq74OazWeuftVlxc/7e0cUQz2r36o2Tt
HAX1Cw/BbWGblFGUY9LCu4IL0dqbET0/qx4p0PK3udTeVimg7r7r7Uq/9A44FCVAsGgT6Eicclem
CGcw4mdi85hQWaqz79kXCreTUxMCrthNEUbNqVADBfJQotgJsnTT2P2Lojg+lTkBXV4xlH+qqtnA
OX9zcudpMv1symna5f3w14nYNSLsH92xeKI96K1GAN7acCg2oZi4ijrO09JCPWCNTqhyDSJ21Rjt
NU2jG/6WJzKFOGJtJ/u3nkoHl/zxTgsGWVsQjMEYiY2EZtY9l2cXNH7/1dM0nxYm4JOkwVX0rn8E
9XTuA3HVTGJHu+i2ondRO5JSscrgXd5y5G6KEqfPOitBK11fZ8lxBGWCRX5AeUR/reXMFbusvIvB
OVIqchai58EUC9gdIVA+iLP0RLG5JcjHXuQjC2A8qeV//EKLh1YOF6P9A7dkfYo7eirTBBKLjsKb
YvF9ZtNzdjXM0U6wriDCV91rrz2Gxsr5HjznhmlrV5IOX3cShMQsfcoqHnUeGB0wAt3FzM5b4Z1j
uyEK5MTHbHKDZ8PN7uRKSCEI32HtY2W3AOrwnuGlFNmtzz77HKihDh8wMY+4I+xpu6JZhT50KpY0
whYwjlnI3Ezsvns1OOkYn/uUqfpWTR82NPBHTU3OGTv9T5/9x7nM4212IxKY0EuUzjtbcqA5Hbd1
H9fzwtXwxLnCZmNwn9zE2bhUWcDttjfal6RsuaERZ6pPjWOl1873xT6zmFQYVu1TbrGrrBa57VbI
XVObX26JafE2zM1xADPIKitmde2y/mhCq77bjarvwWFG3pSUZj9CCew3HVwDgLa0dCQ84nAFgSrU
PXeqJrVPgBymjYHeBRRKRBvbba2rmZr7IKF7Qfa9w8v9JRsYWw3dB5PJPCr0kMXtiUbo0KI11Kde
dJBc8Nnz6hPZmomjGqNcMilIUyFN3f+j/wpqXStQUGezxhNWezc2M9rfB7qT+gqvUVBx24+CVhyr
6A0TCK+PBXR9gV1fNs5lZu26T6kUGYcAQ58s9lWDOtRCbLHbsbjB0NsgHvmXVCgfzJ+k39zX13DN
WMP+3wd5Z7CDRx+Wmg7DjiOBCtpgbeEFT9DpnsMXaQ5r77B3c82nxSGX39bpiyU6hYMyu3mseAxX
kcdmeYmzaNqBU6XlltHSaSqxidWinuwpHU+UGyAaUtnQDzQBNY3mw4odS0WYRcc1rIx8Up8omQnx
jlrJwbVD8+joCsNyRm+bnKkf7fq0YmnXl9ve+wV4gC5RXSGXmeiVbTJ7fGD7fDdRtOcH+SZG5GPq
WKfctQ8gF9y7ZxcoNzrQNtEKfvUU93yQxTHCajfVNgi9sjfnpJEM9QTKItHD+/WRscLm1S0jcWH3
LoD3TjQVsUpLfZ+Fi15vjdiQWO8qdXQsqql1ynuqG/pVwCjoVmu4bg/zYj0n1DFuwl/JbCOX5gKG
LMkwy4eXELyFDX5SHbBQ4c5sLXHxhhn6aofUrHtx+8fRCIo9oPpHfzfUeK2553/lgTpjYKC20emn
XT+ASlJe84ApqNk6/bfImaN7aCibtKQwqAhOyYqY7HLiABUBcFIcdhG8RUU2HXrnL8PmhTRTdKrm
fIeb05yzBi59mhyCWjY/cy846wFrsmHtyI40IhtBQV5eMpd3dvK6rKNgmY6Y3Sm4P+a2xZImxtEU
sa7By1vEn27CTN/NOwOzhXJrefKEvbxwISeT7QYa0WB8t71Xx4G301jWB3XC6gFc6bYLkQrmkuCB
RVgqW92AFYJxZ6WIwqmsP+Gumy13uihxlzO+Ohh7zIrc74tPDpToWk5lcAl4Vtc+vo6lJX+NdWGn
ebh8miXZz0WI5ioxAHS5X17IEF+bUqXYg7j098iEjWnXxb2P1zIcwmOq6U+w7eCyQN+aZqe99Lmg
i2QVMzpkwanTOBoTqK6DNfFEW3wc1jZxMdb0e028G+QSzAt6uViDYtPd1evuiKNj07fqDajc8jAS
D0gWzLZ44F+9gsbMBbViluN3a+cfvud7ZzPMHzJzr0XrJ/fSe4vLkF75wsamo3NNpDk+e+BXmcya
8taqhqwdb3+2L268X4ryIR6d+QmC9K+oiUKar34XAMj561vMC7b0m5vGyX6MGCNVTF5SiAH3zbpz
LFt1qYAYIUuAtZMtbKCN/FcT07xlE6Q32/uXW5wZbcG843L9u4xLCE09qgj/BIG5diQs9x7/+tAP
RXjExcI82EEVgqDEZ8S+5f74GHjJQBI+tm8CY+UOPycHRTfsS3Je0Iw+prgtDmMhWE7HCgBAWJBJ
tGP8FGDc65Yjokew38yqAvKIkRJa+M50Erxa2Xi7oEF9Vrapt9kKGVFtQ/o5oGO9q9FhImmYVdKX
EDAPV75VB+d4pcmHro601fsOpuC+seufNlrOKXPJ2oYxYRzsZNZuHJbsmpSGlVrkOm9adnej5guL
9fFHoykTn5vqYJe4rop5mV5449ws4R1lzBLJCZ3hNs0D88ox7N5V3DZ/mpSmhYQ6h4W17zGNh+BB
exCZBm96TKmRuxD6hR0gNzqy+5cqkpCNJt/fNEzuacSeFAMfCeqQZtUseI+E3LZrsyTW3Ucc0fx9
JmG1bwJaQUY9PdQ2r1kYXOvYiX90HShkfEfA5Vn9AGV5ZO9Gs5dITz2e1F1dBwfL/7n0ZH8oetmC
kqBTqcBNYzdWSbW9yVZU7G8r82+m79R5AhN4jnvvDMAOogQlRlukQ1fkArekSs+tzdo6ESo69XX4
nFNBzI/Qd2fUwcDP0k/jHC3Lq37aiRNfmG+/48B/6mDZvTW+2QdJ52I0t4uDk1dHTH6wR4WgtnN0
O/55OQKNjO0rCTW2NJGKbp0xr43njpuppYuibML3mgloH8Xj73ZcsI7iCploizy33R93HFgFj1V5
ZTm0H2pPn1lmeNexiL6BzOPfjKeXtgF8UlofvkODVRCpS9KFya7QSLTQvsm2B+Qokb9PxYx7TYNf
oI894uEwYSDjciYJ6CXLfsne/ciEz3L1K3NDygl5ENmvQGL2qowA0us7bOO/U997G2sZf3sxasyo
gwzxvT4Naf0jI2dPfytyrxz2XoEhLvYL9ZJATXixNROm8O5z2Xt8kvv8By5eDi6BeR0oCb7G+E6y
aruAAHhQS/kYWrQssOl6+f+LpfTfQjN6Ue6CwYnbNK3uCPNt/7OgzP6QRyzwTUkuJHGy+o7xsNqR
XYV06WtIVnjmsEk2l0HWB6iWMB2BHDy6rFTvVCyBB5e01MUCzUYtNnu13MHO1RqosTHlWOafa1Cn
ipAumpgs49jqn1yl9d7joYB1irc4hryFm1isjroMwAA0mMLZrv6ZalQnRItg61FfFTXZHZUdlY7b
/N6uigSjhp88uAAxF1NaB5gUx9hZTTQQc/ZzsraVTj6FtwN29ahM9UqVqS5FN1DZnKw9e+mUHly/
+W67tAZMb9YuLO1dMj2vdCZGqW5PGYV7aRL+hig4hsaAHG2z8Uq1wanQ9P0BZyARlIgMm0yK9hmm
1zGu3U9mTAM1K5jP8ZMll1fuGCzG0gqwL2UivPG56LSCsiEa7dossw6eF3zG/UObAZydJr73snaY
4YNmnd/DHnmMVpVEtLu04p088fpeYuejKbPp6KvhwwBvGklZcaTzYO4E23PHN1drpEZqcQUTLaRg
litcC+X6/m9GeFdc1fzYO3Ag6Gc5CObFHJY0+4Yd8YfglcMHCoTTnrLVzq0Zh9j24qXEHhXsq25d
GizOsKGbPt9jNxaHMlV/dR3efZqkn+CQboGZGiXFi92r7nHEjdUsyVdJ2vkoot7fdNPkHgNop9zb
Rth8rkviuCVbBqo4D8TDEIfiw1sy++hZWbifDQuJkIDxEac2WF0XHAZDwbagyASTXvuJ79V5klHy
hjXaPzHIgm6c6/mDU/8JTeWSEI1k4gQfblVgO0DuTAFFANGvoFueuyQ8SjXBxvJCJm/qWx4zWVHf
04l036ce9bsduk7qFc9jwAvH936RloD1bc/ID9m5jTsbsroqnrHuwMkYdXZsxxjLVwvJPlh/IV5C
9hinbkyus2Nf4SPFGCTca6AG/xxZA5FlHaK0jeFza1X2tsGcBo2sW+6ZgM3PfS7ba7EP+N+zLvVH
uRBoHDSlgdVSfq28yIvTdtYj+Wiga07pg+s0WA6IiG1F4LkHuKmo2s6dW1j6GNZOc6ioikJ5RqBe
ydpDRDBZeTyH4tD/HXXUw7mr/1XJhfHTi8cnf/1CPwJ7C/eF1qqS1gwVUVSfp+oCDPCxdRcWCaVM
GVhm1AbQRAcN+fI0pdHBrNmExe3ts/RtHEi59jad31KkQZ7Fx42A8y3igxLT/wnCoOMmgjg7N+yE
g2GEoJucVLo2S9ou/Rlem5/sgeVxx7mm+ujVCTm4GnPsGOnOoRXqS211mMYyHCT4S+fr/19c+uA3
3EYEGRS8ZRLLyZrR5hWawu3/K+FCoZy6mGP3fujFsOsYYlMvr3dJCfa7/Ci5LcO08rj/OYgS/D1O
u1gGepOUw7AJAV0iUxYftNaDmyn/LrEiAcQI9ZRyqsKMWjt5mRiIoB1c6epn6qRx5hlojYa3IWOl
+5YrRjAgmWDS6JBKKjYPwZk0yJFlS/dsuqq/c7TsKEGyb1ZUObclZnNUFvURwgqz46MtO4UtieQO
QdJjnE8Df7FJ9RoTtKTumhIax3NIwLXNwQvh3WV6ae6N49BapuLyRgr0OrPYuIfVK3104wdaOVNK
N8APzIu7SUd5nKn+op6EwFnU2gY3Uqq2XguKT81X6XD5ySG0jdMrtJ/kL1W6JyzhK4QHMokD+pH4
EPdNe+JRVS/ZuQj+VKn2rypPD43nMA13Hp7aiWVS+S8v5/qeMxpe4focaxKut1mXf8Gs4EJ0eAPx
TVPfWuU4Ufx4myv1OgCazreKVJUNLpaLPqlDsZAnogeChBSn69aKePZ0dAARBjJAFdYv0Uybhg9W
jyVdIQrvUU3lHyv+VXoFHcdLW77IqL0vs36Nkql4Ew6QCTvkoTTFeMssGPoKF+Bx9LrnJSidu4Do
wd4dquZS5ZeIvj/eZglk8RhufGCKXZPrR0Jz3+xrURVn8v1rmsJxKaaP1BrnSotbky/tebBfzIxn
f5HeDhQrbqxh+sPA591oIkUNW1szCq8Zj7NYsCSG6sqDyrtY+j4RlqKpOv/RWO1yXtb/5zvjp1M1
POly629NPuSELOV5GJrAXf7S0UgpcFT9ScsoQJ7uo1M89j8CXHXPJcItM9ZXkumLgEWzs1jJHb2Z
5jTHPzeZx1W2AdbXJ7rbdxgzCtAwUOyhjlZjz0UdDs/Mcbz1LMshDQP6Isii/UKxFuq8615xuPwM
URDU7ODnB/my642jwK5Mb06faqySqLY6Zh/bS3QdmmnTQ+1cnISWADlCZxce2LCgQ5LIIpaPdNe4
pzoUrJ9oJwHsc8KhGm6xGF8RL9JtqyJnjyXums9x+ehXvIw9S6SlJE0GkTBDvSGTnVbZuaqrvShZ
vlXSDo7aTvutTRaA348HUU5sbI7WWnOwgqxkf0w29HrL4EPFurrPABp5KO9v6dSlQF8bANR99Q+4
Cu4vqlqwU7RbKjqA/VsyuA3k4VyFC/z/ME1cKK4FJYQD0vhsPtOJjD+Z8XvYoG4BwbjE9QqLwhqy
5D7xQJg6aBa/rQ541Nz0wRv+OJh5sLMdy5W02R5CadBUFWHtccI13sV//IEJj4DdAwQ15uYIqTP5
yRj8mAsW84y7FykTgAPLR+tZPxp+LQ0Qzr8lo795jOmNLAZqb0y1LqKzede74XPF+vNejGCa6ycL
QtoR1ygJKTkFHN9r8dCMNtSyYJvkWz4ELXsSCjGirAELQE6zEUAmC1c7Rz9e/tl2kp17ZFhsfgGu
SkIb1fzZBTwpjAd/yskw3dkD4S9C64iUK63V9L9jO8OBLlvkGjkiv/TiHubzO3mM6NEPqxxnWrMW
g+THwPYuXa0e+pxKE8l+PuzoWXbTL/hDjOXsCLfIgzfFJ8an84kjwYJ4owUX6ng4ZGbdU7uKcnBs
zatuSSzVPfR2PG7bNZvzMDPJon+59ob1GT4nfZ0QXndj0j/YPQ7dqNJ/XACTOl9/pJ6x1Cf3wMfg
3Pr4MCcuv6OBdW0olW4CE139QHzkqk/OzNBgI5k5R29Kr0GFZCB4exwtlgtLE1Ld5pBhaD3i9o4i
/enzmT2MIvjAWevd6sl1dgV+g1Z4t0Q25RP2LLI4gSD1OZrNUjsMQdQuJQ7eey2ZF0EYWNssDX74
xptONKrpdiRugRmt8d2vuWOt6kHsTqLeuVIf9Da03E2KW98MOdKwIPenKfFyKffz2cMRCZL7pVX6
sG/ygDxmTdgQjGUCw9o2JWsD3XGth4ONBQeNlzjGek0gMscfs8aMMBcidA8NHHefVnJqwEF5OEg3
4yoNQLCdHibiwW3hw1Iomxn5ZSlfxVJZ3DC6Vzpk6ZyNGaJT9eUl/UsZPc9tx260QMjHTcIlyd+5
5WyzCIjNIaL6+zR3hdrbVGjwMHvCbVIfddO99oXl38PZdo4cFYeWfMbOWZs88o5rMTd61qro964G
Z12NchuFZPuigR63fsWKuTaYk3vXQ7uBom42eEWxOc6BfvYEm2BP312p8seaSoXodebsv86swbAn
DNWxCJ1439mY8WtoVkfMjBP8wFHs6goWoGMDiUqow0IsXQvOKQBawCegrs7Z6pqgDXJFsGh0qGUe
n9AT8eskC984K8LU35hxDq7CJQbIikq9kwI1DevumGKAfUVvHljWHNRGh4Zt21a4swbzpx9UcwzY
DbVpQPDWLHorCPZmctnYdMd2Rv3mTxSQR6IvtRiKf5z2auf6H5LqtCtVz9ji41l2VvtN/eFVjbz3
MjsDB33j9cZYkXb7mp/pnIfjAdfh0RoG+23Fi2sW/XvhcA6oxuSnosxusz3+kC7F9E3CdVD2TPAU
Ws2/6qx/XlK334dAgyi8QQ73SY8eyz9xRbe56yNvGIkzFFDXfWgdJHKWEPqvmer4ZMWdv9U0oMfF
LyCnH33o/uyxzE48nnbzzGZZJBh/aWogQ7mfHYFhXac7OGk0J1NL1WoKEloFbtgv4500dC70wSrA
8bTZJRFmKMv9ZMpmpkOu8Gxyr5HvQmVsfHGrPeSHXFs/ZjwRmddnmxRt6zwktMMtrnVhn8qOl6XU
llcMuMcy3YuMChKF8axhi7qyFlSEMiJ80E81/cSn1M6x1+mjb6bhMcAGvKPDpj74gKmuuIP2vYX7
AtrM3ksJCw/rIi8lt9chCc9aHacWaUb2Le4VoJ+vpdPU21AUWDuGoTwwedgHMat8C5Tp5E0jHIl8
6vBigHTicDr3swsJBeMSSsa/POFW2hja6CqRrVwPjhWvIcHAu+Sxa6HrzAmJtXoA5tVizJeFN7/Z
MSt0JM8YAP1DwKLxHZgMbz2f3jhwscfBpX43RW86lgFPeZaaP5C3aKqLfHPugC68YDfsuBs0FIlS
xLXJAD/csY7gDFKsttlcjK9SWNeEYOC5DqZHlxgygWBOZeNV6MRxQO6jlJdFCQgG8s9CF0BRsXET
YDyRh4aXPmVrIljI4F/5MQ0ZVoF2IY2kDD9cWY53AY3i2R3Fw1jXbEvHAVTI0F3bpP87W7AZuPoE
Gx93UWpYSPttjLt6HKczTtl2F1L5lG75tPoPZSC+Mux6hWavzxyWnrOkuBAL687krokkCp/g8/zt
S5abEw9t4g+U91C0ldLjYtOFZXPwT6ZFeEN2OISt/RVwHX52yK9D1qfv25LG2VnCr86F3c8HlVbt
oaym+Mx8K9aACpfKKJpPTZpxzzDmh5DARXjf2UE8/JTE3C5E6smaJPpouqh8Jo5DNsGPfjMlfEYS
q4dNdP1mVQT9PFu/hvYKdfM98n0lEE94Erq1izMOM3UWKapwCwRsg/HuEQ2MtFpEOggWGcxd3kiW
J5E0Kpu5MhTnwHHaF9rUca44rIiSgpy8My+kfViy77smeln8+U8QiM9hweehxIhPuDaXaSwFTGxq
3qvM3we4XhtiSxtvUP8SUX2MKM2nyakeQztDLuhc9vsq+4Bjb0EV2OcveqrH/dxAsRW8wXJINiwR
3Gznyj965LnQ2Rxw9sxcZDcR8tnIf2AMODH5MWcW7hljvjGYbRaT2lgtqLP3/WoGJVA8xYU5iYDr
cexl/HJDMoE3ncTEvzU40ZjV22mfBBjpWTuAfNxAqSmhV5hTEatP5OUdMTq8HnHxs+6sradmvZnc
2X4vR74/3jTHIjnaEY7ZCcXsU9bJg2/LWyD7eAcnlouOnwcPMDHrYzHrf/ZyE6UzPuC7v8us9Y7t
kHE0EJ5XS1B9YUIiCqMDigA7tvSJEQVEsizayMmwERTEY6mZQ20E0n0jBLkNuih4HgcLU2tAvsUA
mT6OgUXgU5XEUGOulViwIQdljY0UwnOgDlFAFCtAri16RW9z+EaR9crF5CEIwRGMtsPj3VIlckFK
YGcKgPwkxbC1E8ItAIo+pqTj6Gkhy1jL1yI/fW84eJGt7jl//taLnZ+UASRlZr9ElvyysDgt1HVu
GNH1AQLHR1u28s009W8BpaD2ZnYKyj2QOMKDDOD0oH2vfo5MjUlitB8Fv9GWsiOAHlH4bt6yCV8O
AzTmJ6mey8rNvpOR2aMWSCRZ/6XWDSFrlRdheT9GV939rkDhE0wOWVb2zOHpTTZwtv7/Qjl7vE16
OiE7aD+VbA7JklDvNakUCHwtTjZ6Bn52+9TkNGqjL2Js40ElS4tFamd65jF1D7PavFatxw87++Qh
U3Fo9WtV1fNRTQAZEzTQY99UbLgF24cde0+ei4bFVU1tBriJd6iaUGrg4rA4XPEBYGMxzn9GPXhv
XXgfi2z3yg2D/UwRKTClMe/eYOuwTpf+nyhB/G3H4LU29e8sdTERWN1bhqwD1qZHAAo77xRO7yzi
H/ooOREIQlJ/CaJj6o72qUv0W4Z2uwl18fOhI6TwrOPgFx+Aw5RFvzB+fsx11bNkbC9JH36kAQ8x
q1n7loLim9+8OgSetTYbSO8wMwJCd/1IlSBqoxCWuGrszOpz67YZ9SQb8pSXjOVqHR1sn5HJa9sI
dQzjUJoscAPWL6Qakay9P7IJ5n0Ztu+MtMFuHCmPQR/Y8gga7liEqg1FeffWJ5LrO852hPe18+XL
FDvA4BYHXxjJY3YRyS4FH5JNA2Ya8504ILCWPGL7BwBlXzLnI9/D0V96Vvas8/s2OQdhtDde5B4L
mb0GAH+iAI5HSO0sW2W58QjSzTAMObRLZGhJzDbVcq/Dqt1DlxkIPs7szaW8OwG3HX94o/1mDWpq
b58JnhYm+HJpQJATsoLv480cLPb6tUlggQX+xaQCe+uQEiP7j6oza25UCZPoLyKCveBVG9plebdf
iHYv7DsUBb9+DroxMTEvipbsvtctC6oqv8yT0cssac8TZ68pPY5lFfx5mQSIK39bukt3aF3UODHy
pjhv3ykgFr2Dz16HiUsHkWAnBt5fdz4daOLVSLceRyx8XEP1MUrjjb6PWJdMziO8BSHY0YoXWZmP
Xg/Rln8m/ucBis2oPWVOmG4EEtgKZSEh5gGi0uMoRKNf9pmF2GvHQRynSB5b8vl+0SW7YobyExV8
tm1r6HeY0P4VY87SqLCUpPJCaS4fJSY0q9GkPbVBo9vG5SSYzWO9SRFO7dZBNGkJ6w4G1rIaKHlU
YyHNs/bmdhJ/C7Wxm4zDybab5kXzR8LMXUUgh07d2QQSoaryZTTsYpNyMt0gRh071h2+qXKpGiq/
x4keAZ0VZigjcJTOPwm9bN97WFEj8gbgrz+aksNIog/2GpcCsSEXL8OmyWyMts95bDCX96j36WJ5
H41xCGxSC+tUNz5pwTDPGZ1nTeuodY9Xd0WrTWhJ5pnMdgG5cAhvxG/atzmMLNgjyFAcJs1p3nU6
DRWTTwmJ5eR3fxDfQmrzmn7v1zrhoDIoEajZKoIiK1Cswd5Q+cqZIZysxQlmbG2k202zpNTFHN9R
NzhZ0w7YEvAqltLngXPAyNEPXqOD2TR8jfPitWwt3AJNz1mitn4VM1nFxKm2gy9uMNUCJkMH4wdC
WQkTwM52KKjxRjkBzqWIiolq6R9oznmkf3BqArHuLauV4nI0Q6g+FkJDv40ch+L6/lcVz1fXMa4y
EmJDhybAIZ/zFzmE9RB+poZxyaK5AnP7aZM62zKreIZs+9I5JiR3e9qAEKe+tYbox2bUHrL+oIHO
mDx1VdJBPpv2voZwz1ZiXAnGshxS91Jlgadr72XpqQAQ0IfRth+OTFYICju7oLCqFfXFNNmS845H
W93kvUV0gNftjlTMS/HUWnR4icnARYz7x0/Lz74Yj6XzqmWltW0wYfK9zRekWYqil77Sa1NiWKL3
ZaPG4ujmUbqiEAZtYxdn9m+8RLHj3PNwgTAh7Zt1tvLhNDmQdfLy3EKocFzK0vVBbw5xh5LClv2C
rxY20CoLRxwkeNoT6gS2rc6urS+IQLAPnf2l9Gj8tHrj2wYefyD1CTpKnaKIyyeZ1J885yDmddk1
j6d19raoSgsrYUPb5teEnK6pBHBYCNqVAcg7x/z3IVw504+vD1YgpvRmMtRdOcZEtetoafhPNvlT
mWLWLWqWtbFiu+D9NjK9POWjz4zQi7dL7n7l2IPaGSV+QCPqriFD4Zo7zhqoIROIDDtlH823Ytzb
g+/v2lqYe0h6+q4Jcf9m1P8x6J2So5925hO0KOKz/qgTHvD4+aPvFjtkgJl0cbIU/m0InUsBJmmf
0wK0J25+bnSqLooIf9eU1Gdv5k2eOuiO6A0LOpkiVDSKHYODggRdswX/xG0i1rjY+KztJPK5SRkr
J0iMCHRLzICvyFq0jXvJfFlgkie5y8vM0Zr7kOGiLRSonLaCg6gYYKzcmrQ6EYIDwVubPm6zO3Ni
ebPLsjqT2n+rWyYUSxYZt/N21E81qeWAPoh/aV28mgKdgt/kUbrV2xTG6SLItigC2750bSDVXUhl
leJm1k9bJaY3r+N+QtdvukNaz3ZcLWSGQKFvDGt6llb99oCcuWzQuJ+VmCUW0hnopmqXtAgpYwqA
cjTMnxbj77oAB3M1pRdyN45aRsJs92PL1II4o72kwYG9BUx8wmI2baEmroapcEjUoIzxG1pzZut+
W8vmHZoIUSLDeGk0bA6pj/1bA38HtvuJ2OnfzjNFwKiYTFj0V4ti+rkdWS0zNDoU6uLvaETAoBvw
qtzs/H0Smy96Sa1IyalLNqHaT0gLPftsPoApeUGfjG6EufIwKq8/jqP+T0ftYLvDsZ0Orvd88s2T
lvcY7/y1cpL5SE3dnyYxmVcSuteAMSkFL8KLdESgYza17brXS3ZnoJwEIQpdt7ddRcwRmW3a65Z9
0cepvvgATgYzZ5kzEvHkMR57ikvtu44GSVHbWNy6FBd2Gm8SjE8oX+3vuUWGSJrCOYLVWQpg8dZ1
vlXuegSddT9Hv/hsHtiByH2ZZ+eorphRAqPcMnglJjtjomlUxSpmNglH88XMBz6LaeUEONvs5Umo
9mMEM7jzaxeJq69fR5avtYjt1USt/aohUkmePo1PCXzV3MFj1VYHA1LWVqODxBwpi2Zc3Mgo2lth
BPUaZ9jg2JDBlPYvNkMTacg198YMr3fmHLy2aPddE2fILwwF88vYTSy4BQJRAt5zNimjr/HvpRry
JlZ7ZWpnBxezZZCxgYmLHyRiHsee6IieVp9zS9B6ygeZMWi/7VN5qzP3T5uQ+uMUQCv3TICpjsKL
E1FGaxKfZxomiaZkS4AnBw2i6cT351GNO9NVf8pdQ0Hr2VSUeBiyYzIrM6I57F63GASrIr7RcbfC
x9M/VVms42VGL0v9qn/Sq+6clqW/M1PQRDJt2WsrnY6V4mdK4xyTTrTNQ/7bsCcvAoI/BjgKuKTL
7rFws59BEyZ9kOqDGIq9Jwt0BGiz0Qa6wV2PsXbsOeml0Co6rUYgmh4URXIsTDoa9kMTDhNJjVDZ
2+mZace/ucLgmph9c2g4R09KIt6gq3IBXaAnXH1z/NNIYVzLuH0yQvOpb1z7Ssau2baNfSndst+m
VIKB6dIGugVNGWh18UwbiH6wXY6C9qa3x4XWhbueD+UpTogGgnOHb0V2dIVJMNrkVjDB4b9ghvDS
8TmSVbrzbHZnQNXsVc7xOOqxRwOuIzYqLeIFVnpNpG/fcBDuKUIa9oVQF4vY93EunJ/aJgM5jOKt
T6jONW0wsQyKFbcdUnUIuq3R08kFErqkW/swiGqfMIpdVxY7K63SnwodNzgkE0juA7+eBmE2llpA
k1t/NDqO9mPL8eCBSADCPe2GLvzSLI7R81ITWDNjP7VlsiNKWK1GPB7bpSEF3a2EZ4ARgn2o9uHQ
QqIPzoeZUg6RUR3BJfmih/x7y5w90kCvZGbk+wi2XKCqBrsvtRKogxEqOWHpdZlVTZDwE9N/VepY
p/19l/rldRhf5HJRFnGnBzL1iqc5db/nrK0D00Mt4lAsdw6U/ouu9ycMlxS75jPdfDrXWIX4MkOW
ZbbSWt6VMRJ34rq/PJ4N1XJnCkcOoKN+ncCHr4sQ//1Cb4rARK/SQZ8uiVUbGClsY4vWILFrIh2E
CT7XsRL0zRWY/afmEjIqXsdN7b7PHoRa4qixX0Vn3577t1anAWZiF2OGUHYaUJgEP4d6Rz5AO7az
szOlSo7jQidOxQCi2OBmSn31cZrsemeZFeOfCjhOmirn4g4rN7XKi5PWtKL0NpypaRv+yaV7Y3Do
3OGHu5fJSQKDlf/iZ+w2HGqW15XBNZUUSZD2HOxKJ1qMx9k/h7DkwSRZudA5PYKlGAWBGFBMBstS
c4D2O922NsLiZNcxGw/HvkjL4FJqdX0bUfVqTh9lrNiod0ijos/PWqwsNNPqrGfRSbAmvjBjB/0c
fxjhlP5q9eRvT7Ihqo3kWrDhPrdBAdhmPRs5Zr/JoK65xAdDJmAFfYD5rmleuoiMS96nf1mBoj36
zh+LUfQWjo9YURhnHPUaG4gcgV2NMSHNtIL4b1ce5xM6szeYe051Tf37NGKsJkbo4vaW4bnPnfD8
+BNJt7cUtYxfkxsQWMDxns8amQwKpbhS1TpP9ZcOJFlAsoyx4MghxcXo8OqLUt/Vg4GHv+qI2uAD
3Hjqg+xHsy5L1e5NjPeMKEnuCSTGVe8xz+FN9Ean3xVhgd6ufAh2eJ0Tv78nBFNOSQ+hK+QATRmj
Ia8StECKnHsgdPTW1sO73eHen8T4Zpnwp/Mite42275kKenqTTUfvWa5+Fk8WFpAPwyt8VaMJdzn
HPm/5geB5iHtDe8ZrV5+KnZeTaoDl4xASiPh2i0WT5Q3qoTfc450aYtwYRQtsIUm/KbWjiGNDmtw
Xc0/YQ1sp/FoLPSTKVu1eLcqvaDEjjbHvQLz7TVNenJSevwo3Dr26fyLtHZ1V1oCD8osdlkvvFu6
rbxJuwkzRdQcKO/V/JLWT6rTeSNmKrri6hs+sgBBRXDPJYm3UfBgaYcm0+g5zVkU1bbvU2guGatW
YdvZwaHO7OjBVz7NSan2jT7ufdsQT1M37xgGcRFOsRko07mPQDw4teXBVKb3MO5J4tilj6rbMGiE
JsF8Rum7gRiA6FSxSxMuQjTx8ARG39vUAwhDUSGpZJ3L3BuL8nouozEQ1XgP03Iio9nnm75s5zUz
oX4Tpi3x+q3Bbe+zhnewDVvP3XuFPn5JIwA8bX1iR7QPQuoETrXCpr+DQ2yMI6zB6bAtBw17pCW9
py4S3pM/0paJQPo1MxZXcVE8PR7k8ieqPDAqp4DUM/ZJwIzpW66FJCRVU6Ez6wvyiCn1luaDezwk
5DM8spehSbjbSDb+9KMnDtZz9PZ5HFn7hssYAbg16bninRsvlMAuuGAy5L2/I9TQbdIZTEIVYqNK
QDxoaJhu/T143J1BD61yNt0AwZIyiHT/nGjK2Jv2EDBK9TZl5VJ+o6WHorLVVSbzUkle0C8W/fiZ
/hFnVMfOCnwVQyPmBxnJezf7DXRh2rapM544c5xRCsbnRH9QgQ5tkvLJUvYX6MF5l+jHgaaHDfrZ
q1JYdjGiksak5NjW2GB7scbdgtLMJ1q3cLNn7gYDlFhwMUvhZ6GTGZHiYPmLwWfAwsK8mkBKKbfJ
FFdIA9SmTro37Twuewr0bMw1pTybhn0zoWuuTAutkijFTHixCShbWYKvBXx0xjTl3ENYs15Y4dU2
bcNbWgxyS97AYdBEtEhy6kSTmQzAUO2+t5nAWyEkbBDo1ND1DEIieDdr1TrTpXfx4LSVjqRl+c9d
Mu0Anje7vHerQzhNTPbqHO/hEGDcablmMRvHnnH3kLYC0xKI0x52ehMI3dh5P/Vkp3f0WdbP2GeI
IpYxl+9vHV0/FihCLje8NXL1tMehSKRjrG6anU1Pci6btchQs0LhZ5z2bGzgDYf6RFa/PL8DU43t
NyDBkgapBYjRAvFc+9PN9dlOT2zm2X+zOpNvGzCpwipyhgQvdUNh1DAme7tJiqB2h23iTo/+i2Ev
HY8eYSOxIWsN1MfK/jeIBQvniQfooG22oh7w6efJHQ6T3A/0FfoJ0K25GX5lKsVQIY3k9PgTre6v
oRg6LDQe3FoJI7SprC3xseaYFvOIb+JcW/G+swboy8NwiMrwpXHLb1QNgrJj+Dpb3bZwsv6TKlx1
wLnCVn00NpaqejY0HO47fFf3wQwxDdWx+WQg2m516e7YtI/BkM3TgXYsHViH8+pEMGwjrkJXQCzw
XPWNw2/TGrr2G3omAbd2zJ+VAyXPNMSmd3rKTO0hxC9qOWtyxJACCPD0YlFdMj/6trXwQ6O79Tlu
5QyYfSECwtiiWdt5Gee+u0L+ONl5U23apAV0lXXhtTPN8NosD9FQR0efUa5TGXuwusV9cVEq3jqJ
iTIHWx90Gvvx2jfngB8zRHbMlxMs8Y45yI2lO9Htromr0R1h1MXu8bTsZX/FmpieImYwu8LWn5Uu
fRzt18JIzHMhO4f/TDzs9Izu25ESQYy6BnOsqZfnekr412qSdh2faVIK8XAonYOZDivBkQohTdlX
I269HTcmUChj3xDt56HQjUuYT90BwfQfo1Xa5HB4GXTwPgktoVFIByswUlF2tbPqdapNsVVmMW9a
mTFQjwf5UgmPtKjLx8CY/joRRqg2+3GkjGk+68SmMJAbKKfDbZMYny0KkzelAnNsQS9Qy2YrXsIe
YWt+wqtlVFSbzT6XCII1oZ7OgbtjdhQCUgur71yBsRwMtEUYbjafnDKnbLKsybOOFKKivH2qqn7z
KtXdzbqjqgX7JkKEGRgpfR8z6D4J+Y2IS5xhx2ZqBJOLALNp7l1XC28VAOFX7jYRVIxRBIxLmnXv
Ud7sNP14ZxaMOlrN+2FixIZEGD3hpP1Lxei6N1P7WzNAOMcg7w7g+Zx3Pge7aZD601LMzch+IFmZ
x9WGQUz0HmeTEeR9Em2hlkXvqdMvSbAOi70fEVlIwveRYOZznrPPMtH8TDI0WkkMSzbox4lo3C9O
ukKklHdNyd3XNcibUYK3DVHFG9KPnikb5Sf8n4mXph/Ky1hU7Jx3j6zJjbXvIxXiNSRigllIpoGP
Uv5WoGzjvrH6ZxzG0VZ13irDf7nRiAoio/rtlcCtryxxC318dIki8RfJxLs9HjhBQ55+tOdN48WO
fUJlVQiQdjDeUshWQ0Q+pJb57dHdYlvER83Z8bYQVxj0dIa/awZ6BSI60rZZa1Li2AFva/K/M5bO
HTyMCI1OBPXsXnSLYgWGtF++bp4pFf7S1GC/y5YOK0xLkBq7YjxZ5Dw2TlVuZhG1b1wvQekweuht
7S9u6XVtEM3Ph+GOFePJNVOIly6x27DpPs3U4/BbEzmZu+LiAu+Bm7kwRqmhqqLZOcWNifVbi/pz
P3an1tX+RtKVWw6HvGMitK6kVPD9VVfV6tbVgVF1BYe27/2GcXI8s86P6ywDxiTL7sQnbN/OqrwQ
Lr0OAniBP3GA7jHJMK8thj2nvmxnl+ziMXho24Ik2IotfkzQT3/LFh6VTGvsniD1N17pGk+GR5F5
zV2QPkQy0crVO8b5fnpM/BBtxuAo63bWufNTomN6Y3+ny6i26T+wvGbfGW4+z0S2KVpR7uk+NFjd
iTGpfx3px3UCCBwPgHZADfzqNFpHmjqZbjiryFrya1Gu+a5U+jY1erdHapwPWOQPIXmxwHBmcYXS
79IFkEFIif2nyvFfaou2sY6Qyrb6ICteviZxnFwSVf9Ok0zfKbaFm5AUyB2FZyD5Zr2JkflQyz/4
OWH8OiOJkDkBz+R5LoZJT+1rZXxlirarb7xv030s5a886zWKrpJm3dJUtXsU45QNfkAtGfY23dkE
ekS2lkbzVO983z3a/H7K6dNiYUQc6F4S7vvrTg79q56uTeCaV6o2MqAjHV4FJCSMZexvMlezbiT1
SdOH6KaioNtyVgxYYIP8UY+u5HqpTfY5LW5TH8blCMs1HHvoBjHCn2w5MMwqo9IstGl1icHcO159
dJYHY553lESu7ESHIDZMOWNBHPZYAaKjVVJKrnfDyAKafithylPhNd0RTwybNE3fpAsisEeuOiiv
u4WpLE6x70CymASLiLDQ9Miu6mTMA6ziJ71lWNwM2OREpNPYSxbnuY9YWGnTjaYFHZowLnRj50OI
qg58Bjd7sw3vqhmmaz6rV/L/FFva3/GxLY0lYhO799Thfh37QZOFM8Z6+CppZb3XYOupKh2SyHgq
Mn7ekMPuxtTMU5SgvSXM76PJS29E2mhaH6vhVbKH0ovio4Bj9D767KgnVhnBZufTHcAYjS6DRj8M
QgbTh5bmk9l6kTPYFvJpl5Sp481ztWttDAlRC04x8/BazMbnjBd4xwga4kI/tSfmrjufUQEttqZJ
Pmby13YRUykAqZTZQ1WdIiJaV7vEs5qCjt0JnNi4dW1O2HQ4BhxSOQ4ikQN9Tdtya1TrnCIZ9hqj
9eJicNu6Ro8nH6rhqhJKfgJzSdbSN5HVaUAQdia/0m+tsn5701TcwiF1b44I36LpPYra5sts/GQT
GR2qH+eMTU+XX2ApzjdaR6ddVeoL6Pm3BsKULKNXUCk5cQ3RJeuMoTr/E9ag/40Wo7PfMZ9JlLAu
VlxdekEZcGV4KfUe2VMNQ8MpcQemIXNaMsSBFk7yxt912MG24aGzylvvLDi+Ml8EkYx2pzrCDIxf
dMPGFgMG21oO3Zyt+sykEAcNmFzQ0XQm67kw3BcFOMOUcfPWW0OMowp8g5/6R4+R7ypyNYmDhvEt
R57XQVpjMLPwnNXykMEk2U1z/E+Dmg8MmlhLP7hbN+t+kBlxlRe0I3PhMEyMDGakmgX14Wsu3fFa
oMati6GGAk3IKyr53fZGGNGbx0iHOrRVZxT+pTXg+BbQebbpTyWQOtsy3BexZQTgif+aaKM0MxTv
nS5+aemStRm5JHJMwSXfdOE+7GxF7g2rnIgg1lBox53ZuTum4rpdM4gMcxPbozqmhrhiVf4RuSJ3
YWQwTXLKm9nerduOO0gy/zQR/cGs9hhGSMSbOQCv2RpAjPHfSdUAQnUZTRHjX7tZBptejruiYk8u
dR1nfvKKWwU53lL1WoyBNRDhwcvxTO8SFtJoPguxNDY2/hskmd9++1nXUqFmsbeVOCtIGwWuc0NX
ZkKfU+OBJA9AcP6TN/xqjcg7SYK9q9HQYc0bybHRf/WNRTtgq7519ZvO8nCVsDSv8V3/lTo7ysL4
l+jLcu/yIGROuEH9jmrWljiDCzIB5pTdbdKbcgudlbqhufy0uTnw8dHklj3/aIt60/egDwb6s6OK
naFlARbXGt6YPkdtiqI/dTsSA4M0Ctz/qWNJAdC1fGwX6SMhDV2H/iYMVb+Qje7kW3Bn8NG769Fo
QsbINjhg03tBvD5aR+mB4CvK/+NZbEADduf+ki7rb4VEnzEROGl+4VzMwtjT0quOdoxa+XgpnBHT
QJLGYRA1/e/HF8zlq7KjlQS9lb8GrYKcUaPrKD88hVv4Tbm7t6MnFFE3rYcTYnt/+r+nfV8tRRxa
BxWRAQK9vD2wAxcEZvHfX3p8f1ZeJ8zITy75+yOzyj8t2IA7xafd/f+/pC8v2f/7XY9nj2+Nq/a/
v0gQwERQz0kYgm15CXNidEwDG3zsPPVwsZxGJ/v33xcf3xHav0bbpNuTg+xLn6v9SFAYycyfToOW
csyaIGtW9L/+CiNuq3R5rc2pi55Ds39nGzg+02t4Sj1s1yC6cWKRbQF0ONPd5CzdbiK7ox/6Tw11
BW/0o+ftAZKbc49sZrYMnTISr3w2IHH8KFPQllIZ7aFlmds69pxd4oqDs80OYkcf1wlvYfQtGVCt
W2H8xkpsXHRv6XyEc7KOWzd/NkU+rT1vbGnH45arpHkTk1KvQ1I/eRWDpKwxLEgAnnuLa/09aTmJ
IZ/vDResLSHa5kBOky6KIntvu5KhV6cdfebFO18IJiSYVJ8bZyCOb//iLMGtlP4s9A0GSsMsYRUp
8VoYVDNVTn31nL7hjcwIKNnaoRkGhepsK8SWeKJ3jKe20q21IClGm8MN31n9VYZjscerO688e/6V
V37/TIEG93u0AioFqKm3ieQMMTRPJ/zrjsnVynPxuvBTD+SM5ADvaSV4FzaLYLbDelsUOPwUoz2f
pQ/Q5yTY8+aqaUmqamyV4bY8HgB7/mMFMy5tpH0lmJ9OWLzxsEd5wjGYzBZoVMQTNy7Km94W/otT
ovTE1Zm9H5xapxJHL/HpHze0kwOedmUUBfXGOofKxWqSTF3x4hpy6xBqL7HpHAdSgGaXMG4YqsOU
4WmDBUqnzjgfOrgYbgtfLE7C4QOkvQhGTo6MvvgvjZWV7TzU/WvNEOva+ZAsXLOQO0yvmD1jpmJr
q2MQCS8OnafHlyXrih8D1s2+n3BYJrXbPfvVl5v5wTh2HMA6Uu2uA082jvPtKEAorhoSleCNMc1l
Md5mYortpYrJMNi6dwYbB7C7MkvILnl1AcwusLEzySwWGcK8yyjPLv99afl67oOKLWb74rNebvAQ
pSvHHABQxfIzjarpOe4wKNViXrsOYEO71+GBMolbS8g1O2WlH5qWzz8zv3mdKitXmy9+UR1woJo7
x67ExfKatZ/YNvNHAGAINgoTfjdCeTLlvpn1a1+m4/nxlx+vP/70eA0OlLXPAQDRnGDGO8pa0hPi
Tc/lC9hnNjzU8QmWRxddwboZF7zi32R2HQyY/vQc2sm61Vr39fHSMM/Igd10fzybLTrcR+aU0Sjx
TmsM0V81O9aNs0N8coDw8+ll9ntJCU/ETo2o9dT/I031u+pl/QE0+SJ5fxioTdWN20tysMt+3mfR
5AOn9PDTZ9jstdyvv5ZfyTpitw6xun13CZVcYgNUjD+3GlMrPLLElBUd30kFEkk169FK6NUQWLdN
U5i4UFO2nlWzrTLbWvc4Io7RYFsfgoI22uab7VCGdK2Qq7w4SWkzVWpqEJ9syUOt9c+PB1zzoAI0
X7tophb/0ltDvrDB99Yjy8cq7qsMriYKgYmC+zwa0loBbvuaiOLzTkM19z2H/b6pDl6nk6cRM+5e
r/irOJecmaP/kCbvX1qXrUydXuJwoASvCr21piXRi7ISHf6qdN9wSzSz8SMGho3ZQJJ/rGV1jbLi
LVW4iaQdTrfSnjVcO4L4jY9NyYdMNAFVRE/tTvpSoThrdXM0ul/cwJnX4DHj0NZZWaAPhrqk1eiS
kKZ4PWKph/tRGgfbUbexKMUtY/JUojwya8zJ3GcgYn2Qii4S/m3TRkPBByxt6z3vkHbSyBWcmkoy
n5CnUE2/2zRrSZzyoaFcCzO6bZAH8C92+0E4t7jj0VOIppBAhF+0zECj8RlxBD/e3FT7yikCPB9X
z9TDq7s8UMuUHC2nVns2OCtAjh3VqLV9YrIZvUDV+NG1kWI9i5ydFdmbsUE5QPLtTqL6FmiBR8ps
t93caC+jWT97kyGe+5TKW08UWiB9D9or6kaXJgPlEO7WDgUZXWvgiki5AO+PBx9I2gr4mMjK5GZH
HPSptXkfZ+fHYRv94uWVu9c0jOXrtGJS/1jxH6t6Noh1CUnjNjEdWEeQDFkFUS6lsiruZ5wSAIWX
go8z6uLjoo0q+9qCKQgez2aDWTxtQPGiqubvXtV3a9+dm6OlTfl7nipcypqZU43AV8saJDZA3ZWr
SOGWlqvdXFtqN5oYoqAZCG7Wy2uNb7jnvKsOsLjnQ+MSTgNfD68jZZRE2n8+F8PLzLHzkMr41cEH
4Iu2OcNqJAc5wVJ0yBPs0pbiIJft8wefD7ADS3KojGamNw2fVLtcmwSYTrNHlqMPjfBStXGPbYhP
tsIpRhRsTL4Lp3tpjTF+GRFyAkZzh1HzjcsEE4569bn6yCLWHbSHfutW2PtyRtTn2rY4iXUJmMac
HbhhztWWLafzkjDMLf0mvkdNdIsYeR4I1VbsLFDjs1Lbhxot9pZDcTXuMScok7I+9WL4C0nbOOSl
NV6Uo54Bqrr73mltNsbs1+O4tvZ95L0RXnS3Dh6Jpd/QvzGn92BNFfzrksQ4p6q6VI0qDpUujmwu
vXORtv/wgxFrbtHcQRAP13aidCsThXuGqI9NNCZc5wzmhI0ZfFJB2cu1dNN1lzDCtBzX55eQUi8j
oVI0dF03y2ZSNQUjOQ0uhQHsAeTQU/d4uc9zRJX2eZkW7U0+Jm+R8S61oT2Xwv/DwNbeTaPdsl+B
AlgxaBlWAyaatZ2775haCm5OoP9A3Z8e74TvLuGe+HPqox4abmK8clSnmsz31LpdYrbA8+zXchlM
k5nOP7ww/0qvPnFWjhnMtHxxKnUPk0/EjMfzk2jnZwZNbA0Icc3mn5BTtAF2rp2uj4eQPgHYRJhW
W/2Al0v9ZJp8h7TX/XAe9KufpsNT10VmudNjvGuoLE++3ZjnBAvDLosSfesmaiHHcp4D+oGFOO7X
YMuMu/JlfPZo51t3RTy+G4A6AE4mfn4pxymmRbe9Yzwnfedm4CGVp+9m3/9xIdLeyrzAtJrO7BNI
q5hShit2iy3szLk9hwV7rw7WbYDP9fnxDB//zwAa8hmLw9qCrdFd59asnrSSugbHCJMzYVHie2Tz
j31Tlp+I0WC8xFtcDuNbMaFCxiV6Njge9pMgBLxFmOmiiVxXk0B/gWxSdPW3qyiEaPsuOpDUqj4l
WdjH62XnglUqOjcYeuagBrMAENmS8/OxGZMq6N0SzImvNV9G/ZW6sf+dygSklKV7e5rdiw8jGrdu
01RPMvSxTo5kWXQdIy23PICKcDJ3Pqv7ez20b0ml9X98kd0ojjU/RE6ftGWFxpGNwWZgL7Htw9J8
DUtdHucczF29sJZyWlluuhVfsOSYw7ps7pDrtJPhm58OE0QOva51i4z+DxJlfXi8ZC2vP/6kGWcT
Oy3eIe3slkn8jIMgvthgXh7PMiGGi2J1gVftih+t7rWTMszpMHHqyCticiweDnGhdON70v5te+qQ
KowTHaTafUUMCiRQfGaLYZ6MtkcDIaGoO0Qou6H197qHt7GbnKvX69a30uFVUSZ58Iayv/tkktdM
teYV1gtitrZnnFB0sXBpICWiCdm2ct4RFdwr+OLfVg7FWRl5eNEktXi6xehUxejgpQIq0CmqGIbl
gSYvM0L/cfQ2mEQnX7lHBY2y/UMVDWjNCS4TJm2WExiWutcOXJ5aupuGXLk2udkTEVPzzanFFU9D
Duy/N9+Wrz2e4V1+r2M+op5udsEYjfW6dDpY0stDpGV90Fot+oWLHWiacrXTstA7gt3+8Wju3DYO
Hj3EJowzK93Lp6O5PKSQkXSXDfHjpUw0Ow1C6DkqqLxtk9i9RaYy9zHpldXjaWqoUoAHMC4mZZf4
ZVpi2Kr1yRQChbt1uvaVNdI6tNx2/oexM1tuG8u27a9k+PmiDpoNYOPGyYo47FuJojpbLwjJltH3
Pb7+DkBZlXb6ROV9QZAEGxAEgb3XmnPMW/uKRL6+lgP6QqlzRYunu/NjUeyR6GG5txEH2NVq0uoQ
F8AhiTIGaUbphXPPnRHq5nmKVjvr06Kjb0hMQYGFalphTDri+RZUrC0VPxwvo40jeVDz/oQppT81
NaVlCPxc36fHQl8CXBEBfvE2SLHPacE321PqjR132r4nUpafGB+XUJDSuz3R3s2XznXKOz/Mt1ka
KudmuvfvhwYPSAjQaqK85zym1g/45jGmca60h9YZ0/1QMMAYYUkODVRJqD5JN9AjJlni45Gij4uN
2tLOVhq4qZaW3ioFk3S7N7Xb3ExIOCBghchNd90Wfkqvt0d+iiX3IBw1ecjiTm7GPLRWtRS8eUSm
hU+s74076cG6crLPyAAff4t+vU1S1O9a4N/Ni+5r0BTmpVdq/y7lQHOxGO2cKnybD8LKR7+cecmb
JSHdYkSyyBfvGEn10WWww43IzAqbg94eoFLe9XQmTnqdIWprjZTcLNUBVcdUczTygJxW9246Ntde
iApLsUJ7bZnMM0no2I8mvSzFHF8NL508D9WwTRq5tNPMWclEz7/EOjyO2sHuZZsYTNz6piry5mZs
VZpzij6uYs0lCxlgRaOK8cGhJsuk4nG+47YXhRiqe6DbKwfj0a3P3PJj5tIUarrKOuHuejO961Fu
rSxixCOMmdCK3cDAvEE4kCe4bsyLNHfKE9UOf2FpctzMtEJ3AGA4RP13316nTHIueSminVq2HFw5
psmlQ3XtqPRZciVU17nUpVCBqSfuDbma7ZpgbwhPfSjOtN3kNi7yrzy/3Fmq9iCB+h/n01IWWYxD
yCssU9mds8EFGOgBS+vxAp9dx7YOGaSWMknTdVaqwxHt+MTEx0zP381+Tge+Z8UowY6IqDUjciOQ
JhGxay9bAQU79MVJyRtnm+aqtqfbv9UAKn4pC8jNFma2I2w72ELR4G40E50HHHtkyU51VfnXkwur
yuOCxIYp/mPMv5R6oTw7GqKRxuluvc5Vt9Y03m7qpLqVPekySNauDGWImnFuGTdBQAVksaRGuxgH
O7jzibi7FBpgF2ewz3KaYpObakJ/RSb2LEWV5qvODAmMgfNMmpUiQZTahY01sezVaRyNEt/1rE0w
JS9a0+uxUHAK42LGMBuuEwyy+AEi3LC0x0h7UBDKkZTews+XA/5LR3UvAmHDGmsljD+07GOnF5t0
NCh4CoMNCQd2aehQ50U1Xh2raQHyrjoin8ZJgE1hRRFigmAY8aVpaO35pLcdmETDD0VHZwShuPhW
FK6drDBXRjHqh8KvPgdFIy7MeIjKa4GKXkuks2u4RVdPTTdm5Bu7BlsHQzov1c8G+ZYku5BmD8Zw
VdGCJedL+ebSpbp4YFYvfoNRw7CRkVFP5efu01vqLJhjwrLdYICj/NzSaxR67JxytTEudSW9BX5Y
VdDkXkpN9ptuoEoAW/yUTwvPSHwcAmmCSg3j4Viwv9WpR42VHZhvYbenshL+JjZ75ZibQ37ytMxe
O1Glni1AC2ZUuDet7qH9INF2Pc8X58fmhUoU655A2xebUu+ppUKQEkLwAPNvyliPmvdCvcZ16YEj
VAjVDcLiirhE2yak/O656HW3pHy/eQM1cnNAZhE0wfDZJgtdc13tqe9wUjGaxt3sji8joOZzzXh2
H9CeXRuBWXwJMeACoHMvBdXNi0brCmexR6MtCGGSpZ16qAdc3FOLG/q1WfBX8f2zQmj1uXflkYHI
rtU0e+c2RXfxWhZNFzZbT+guOJHmIcbpdMho1XCprFJvNfj8klJbgGoMVnmai/saIgHAunQBXoph
NRZR61DX9OgXSOlNFAz4SOqh6Y+FAUY0jcXtvJCO9ZgmZnPyyfwNbDyHhuQ49AYIYKRydbCuhRDU
26dF2RkVE3jjuzXY2VFOC85W2SYfsG+YmVFQccQ2DwsqIFJb+Qb81rwwEHU2jDbRFGLBSqy+vEKm
mNoVVKSzUT+XpOeepBvgwCjpCpZQ/bZ+QbgEo970ZKeK8jh2FI46y+3OcfHaKmV5EoQm7vUM2Rkq
qa+kx6kb1yjyfTeCQWDUE5wq0dVLOUJXqMPBvp0XMlC0RcG1MqwA8lRji5S0YsiggAhvWwNPJbjA
YCTUk8LrC5Lg7mSmSX+20NeBjiIflj4wrtvPfdwNn/P4zebPecnFUJG6Gr8YZRnfJU4WUjYb22bL
6Qgqk4d6k3gM4BduO9pgZCzKNios9n1q5qR1yI5tn8qNAAlpvlgAKzghR7s/65BDDw1dtI1yTr16
CzwFAq9ZQXy2bP8eyhDZzIEykf2CzzazikWcw2jXa90+z7f6un/0G9LKUgxwq1Gx4iNxlcY11sWb
zZTkFciIoNoTDcjrbOuslJDPTLh7BbHVV1BQ2VUR4utAW/Y4P6QLruP4tpYIRizwFkpD9aIp72Bt
38dpGH8estgh7q4Va4uYjM/5gHVjTJs33TEZSNno5oSt9ldkBAW8Fr+7T3QE7gVCjIe8cLCs2lbz
CKtp66JIWqp2XGECFMq9OsVCpshysLE6WEyZGK3DrsL+0OLX64AWUgEZFbR0QYtog6pg1DbNWUfY
eDv2Ga46Bs3wcagqJnWj3SR+eq2zvNyHIMHONEu8m/mWw6xvWfhAXnwkvxQ4VC/bx11jcXaUys5r
zXyZ9PpjQi/6iU/Md8Jo7RV/PPEU2PU3+pnky5WOtkkFhEINWCJYhBa8gX6OtGw8p1n5iNHRODHz
q5dhF9tfPL8guSgALtrwD20zIqUrCjLrskzztWnX2Y4+t00hjo43HO1LPFj3NZqgAx/frbA3h1+K
Aa69HEEZpOqNDy+d2kIWbRjsawv4mSbCA3mg/ukxU/aBuir1U+qauOPREzaBm21lBu9AhujvOlwF
MQfqk4SHtx46WjCVxgnM0FGXh073wlCOSiNuhSyJvZ0D0PuJGD2EQdXJD4GWmrWsjtSZXhDtDJs6
ItLLiyoUP2WCWh5Vi2zBEjML+16n4oo5pNoAGI2uMXKrjHLyNkcSju6fsMJQZVIWKV1w5Q9F3SDO
m71ueJSroUwgrO1WqgLhLrA5dYZKgpoAilgV3iCwwoNPNWZpKiO8y5Khe1kMl6oiWrWxiEfLc4a8
EDnFmqnMc5eG0b6b0Xk9ktZ8ODfUFnFyDcAkRMDVB7ehmZG11dQt5sPsq+tl3amNuze8Atizp4zK
LP7uu3F6jGwtp/jDAmXJCnNFeWiYiNAgnYTeUzMCN0axJYv1GaT8KdJVYzdY5T7LnGGviNo+Mbfx
jlOmSC2nUAyLskReICNQijesuQoJJriCdALBMQ9axsHWp/wDFU1ANyeW+NjuR5gtRiXOUWtNk1nQ
MjYBOMmUzAujNsMnamh0ON3BOjWt4CCdRKq+SavKBqq9pmpL+Fj66IkqWjuG5Ep5b2alcRrjSF33
hLp1pHksVY24xjissi00n+hWNPVN4JrKVkQm/vEcH3pp1QEpMkpKWQgrq6H2OPKjHmifzkXVKFtv
jyECB0lmQ0dRR0qzWOT3hY+EI87kiKFXN7aprYanDDqIFRHiPVVx6YvC7dQmUJg67giGMx+9qXg6
xZLuRFe8ayBQ1wXZ5ph3NWJmvMGDHg/aLYc0B0Wy33eaQe0m8uVRCxTx7MLuG9zQ3RQ2s4O2UIIH
qr33uYYbNi+owJdeED4asG0LCIl0/IJz1JGQ2LaBdmRQFSbirgjar7QCjXWUuUR/BuqLJVNvnzVR
j8k/wR8TZuWdY08joJCUm0CWyTkdhnNKVekYZ3q8bitisXLTTbejgRvITnpKUSqDSOwDWzfv+6No
gnYzuP1Z1NalTNxrGX9rsjFbsaKh6gEhOqy9C+lA+TaCpYdvUIyLHOBXkepgezJj66jmObfJIy0Z
soJKOfUhMdxCRUCsT6Jseg0PaCWo5RYKIa5D0RIlg5efjhzMkxFFkY4+ZQhgKDaqi1coDg8Fecob
1SZjE78Gma+JzrQHx1HWqsqJlKF1lxcXTcn9b1rjfO4ItYByHt/rCI4c1fhWigLKh2F0dL/SQ52Q
ptFZT66S39SNy42BGlq0ckpQXdhk46aHhxMMAlxGR53SenRkSs3UeYLyWO1aVGcrgMfBJVPNmMCP
6mmwzOq5GiXzNQi7ac3INW4pqnd0v3Vi025HO6UF0HerNhi26rSncrNwH1q/f3LlWO1KqpCY9An+
qyKyTeoePqRJ8duPuxsMMHfGaLw2pQpCyx3eyCsm+KNUspXiiusgHIJ3Wu+rXnnQ/qwtYXc2p6Ah
OibQGzr1a4m89NglYb1qcbiN4ZSFmC0yJ8uoXGSLXuEkw+yblIoio2Pald8ogInsKjuEIn0I+kQP
vnlBlJzQ01J14VobDjF4mwptablLAlkBNsdrUqOrKyAjLCodM3PmDwgeW4TNDoiRaMwVqneCLGzA
ZatQ7iI9NO8kxwnTyppMNIoIo2HY2JnUC7iFbpeYZBXGUC3V0EcmrcIoCZQgPPaKieZ9eiyI6ydN
he1vNZoyEOrTpgddycjfyUeqtwsAWH2yk2ShHuq0JUeXUIv00NHvGFFIofddNPPt+Rnzq+cnzHfn
Wx+vMqZXfbzX/Oi8+OHBriYM74+3+niDeXPmmz+8bH7FDw9+vOyHDfvYpI+HXb/zq+PHIx+3/9yq
Hz66mT9a8+Xwx/f8c9tQovzrwR8+A5X9JPr9YYvn9/14YH7xD0/++Pj54z4+6OPmn/tsfkGPlGVV
QzfG9tvfjBpCf9ud5McaA1LzrpLlURgD/xTd3auDhjAAfH/rYetgGOsmTwFRvRskpze5Ur2mqX2P
OR2sUZ4cB9QBQS4dukD1UjH9775UUvBcRCq3gflgjNpSc0Fa6EMQ0YTzLaKhYLRrtr9XGlJkMGn5
VmhRiMVo7xnOTVSW8lSWw7L0/GFn+/V3TUG9WGJMIXDWtMl0LR/duseQQeQolhgGoKswUDvSIxMo
7lrN/01CjfBGEpRQFTCHpSHXRRbmG22ry+Kldgcqemrmo1ZMyuamVyAiqQth5qinHRwZBBvJm0EA
XSzaGyBO/i2YC+qfY+Tt4nJnYDljT4jgbIXuAnqVdaMWUIG7BMJwRCbQjadO16fp1rw2BKVGt58o
lyFTlmVkdDiuZL5pCQleuqDa1inu42XQopJPEoX8EZnj3lWavt8ZcfI+esRzkISy6lp4rF5CGWcs
9AT4dXanBaa4UYeQenXFjyXVxt/Oj9mlhUrQI31NFCpidNHWmAVD+5xVV6DU5sf2YRwGTjrdJWm+
pwpI8vh8lzr1wlSr8AyK3boRtaSXSe4FAHq88GWD7z2HDWk2ZMT3/iTsbWhn5qShdK0Cn42Ivhu9
MLxj1icHh87VTU8TbWdh2kZShFxTK+O9Sh2wwad4Q7cVow1aW3PaEjx7xsaFactVsqHR2BFK0OOo
91oSuxqjdjdOr+J3nvpoWak/pultb0pjN4/g/MpWqfUxIMth82xkU/unhEOkS9p8QTep4yvQiWsH
8i7n/TQvWmGMNE27aj3fDWGaL8nn8De0WunAmwNKZgUPR84fiWs9Y9oMtxyzW4+JucmFcOOhKGeQ
dQqnw4WoxM3Yg+srXI7aaQc2WXmvK6PLoQrqJKW+c0sp54vovYNXR+Txml6NS4nk5GHA6FtlLSNc
OELb2NCKWzXKaiiO2QsjOVpDruMsFGrotGT4gSwrXqUTXV3HXLGgnwC8u3X23dJVi+KiDvA8M4th
IHRLiniBckwxOqISgWczD8UpmRX0CBkaQ0FBWpnqjwrjQNcsH+c7Y7dU3DH7uBOMK7Xz40fVV/VH
Al4Spjd/PA3hCtbDh3lNS82AgN+H+Q0SoATS0j/WRM0l6JzhQZ/foLxPWrP9WOO2T5muVR+vKcwX
xftGrJ19nd8j674R3hY/cF0oNkzjGE/TcpFl12zGLo3wcEULSGXupcH9t4TrMmzdKchCK4Ahgjf+
RvFTWaExNo8DoYGnlPpxUxQBUswnlTrmbYnHi6ZI0JztaDgkwl6khR8cQq5bC6sbh0cdP3sybU+u
J8Mj9odNjbXn+rEuiHCCgFCc15UwgBzfby/zukQyXPI1HREGr3NR5Lp5qtx8rKv6F51ss5t53ag2
3+MUg/68TuuA3sJOkad5JV5HRrtZkn7cTQrC0PS8HY4fa3V0bVUYuof5rnChxUeNLD7uxtbQIv/N
xH5eG6uAEpljQHqfNskbG4aXBDzv/ngtiNsIkP5u3gyP8fZKauW4/Vgb+tk6Aoqwnde2HvYis8fG
Oq9FPBdu1MqNN/NapU/6TZ6RTP+xVsnoGDkgX+a1BpltWz9P3NW81qh8LHoeiOX5bmrr3a5PUMTO
d5E2BPshkPYShl7/OIQocIuI9tq81jLD9GBECqEd0zca1MQ6FBZWvI+1smmgj1QA6Ke1ZtQGJ4W5
xsfvamrMa1p4JB9rgyKuz1Zkeh9rZZWFN15hvc4v7aPcujHy6qnrxI1Td+NTXuLjmGSq92IIMa+G
X9MQx4Efp8oi7GS1VcxyoNGsrIoi95799zAN4V40o7m13LA5zQu/r5sTyJFvoZIi2Eqjm8oGhq4h
MvNSZFdJaD5zxRQgdloY3uIZJ2PzIKT8ruSMYSFVBw95UzvrRvHVE34NfDcTqzrtyiMz2eiOopqy
HCpiobSUgprWojzWo/5FOF9yRTG/07d/sHNL/xyNrVyKxuwuuEuR8zVgoXHDv9jdNfbyaGcr+p5x
q7oZuBKRT1Fbt6rphMRSjxvX1t49ld/en9g2lvHoElyJq2V0X2ojvoUuimtSZP2th4ha4+IUKWR2
9Gb5QoLbvTem6N8t+65u+CngckrUxIgMurri3VD8HLTGhF9RaoIIjo68G819lDLvzs6kxe/9tthR
8TfWJtOuVuYS29y7lU6fUzj6AXCr+WrZIFYYhBz7SqsvZpNyHY2kcju6AHcR6DHqjk3+UV7uHGLb
BkgEq/ZW7w2XDpXaPDROQhoxhx3tdO8qvTmLdThAbVMfelftEUsUjzH9ioU7jhkWWsLYEmaldk6u
AyyOE3aHgKBYTto0qcKz1wcEsU53Sxx4QAPwRDy4rZHsqLM9B1Xv77TUjs8J3mgn7uWhzzPszcHg
nOhhmpQKisxEVa59zQXEtNHFGuG62NkTGPAwFBRFX3WpcSKJ89XRQi54SFxXGD6dE6QKflle3Sg5
kkDpHdWIPnkzowv+vdCNFru2Z/irISmcRe2EaDnKaK1ZEgGAHK8jnLed7jFk+3Ph2aEBTN2Eyjh9
SUxBnwWR8wQQ6iNMTGouvaYD2y8gd52qxh33ddLtQYlX51Qh0dN0pU8lGd806YHqSbX8DkpTDflZ
Up/wh4ApzPTSeUGoIdw+JPwI58fXvLBvZeqiX3eKbhlj1T9FlHdPybRoLHAIpd/vqMG1nAA8MJDY
bHB2GP1a2CmV1knoWxP5Rar3x81oHzvRIQpp+yda/FyH/dIuuuhIOFN87ie0ht/S91bBBbVCWtsg
dm9z2kXHvla3+eDKHX8E9VgJMzjUNAaTrPZBu9wUpm8cCa5jMd/690L23dQl9b7PqrBomkzVStrD
3sHeFrsjvHm6mhbFeOJ35kZi0HsJVXpvXWPBPHa+4h+baRHVNSGeNQXk0MJkEYH/27QuTNCcvG1o
AAXF0tqXy6ir9tLMyyVdxgSUn7fNG6a6feQ+RlrZH6oGoV6k6psqHLdE64gDhnz4idMt0xDDvsmQ
+SHqHtX0jP6BswZeMGCQ9I57hAmLwWyhvoa062wFZwnuiEMCahzUiVG4h84udnrf2wzQ6puW5NYj
R85r4ZuvnuJPYdjhWtMpo4+UuyozBOGR6OWtRzEA7SilXz/QtmWTGXdB77xBcBvWpLMKBKPwIvgd
M3dQdmEgKfeQPE7XK1xXIWyEJqOr3esEiyx7GwxgiHcEDCDxi6qEjJgYdb/NRBbdxXpnwGMn06yY
7lJ9x8rQMHg3BYwyPG2b3ga3UdDPXolY4fy1UirzodCiZyFoxLcF2EwhqccU4B6rTDlHNfVWp7ZW
tgofpSK/9ph50crDBnzA/DDv3Ya4CyoVMNtgY1HUDIv1MCVVgRx5Hk1kJFMVQzTiS1fgABNEiYNk
XhDl5q2xCyplxogIh/qKfAl1H92rTv7Vxn98Z8VZg7aYwAw00+JEhjZzfxsgkgEJuogfJihGIDwH
CRL+KVnlkPIVfBOehBjYLBFzdl+EiYbThcC0yKimMSFytJUsGB84o3rxFAfPAOEyOMaR/zTdQNPR
IuiLlFTxZjFYQFS6EtIfjy51S0504sZS1QCnFDMzLdcQ1SmEB5pg39tczY9jyRAgDHTvBU7tW20E
2Y0DuRnEtziLqmWoTH7DixfQ77OTdLzo5UAENErxBZ33BXCP4ujiK+eyMrbExX3rURxdoj5qNhBS
mlXrYL3rG+fc+9HzQIDTQ0Wm21QtTQ4IdbxWFnurl0iFSRnArkguXuEJ2oPtQEIe4M/70DdheY0E
YTWjtal6tz42VbQNVMO+B4UTUz5XYHApjNfGSitA/cmImWwxOVSgK+XWcOz1CfZsN9ORpcC8Po0J
oZFpZJ9VTzXu6Oyod9V6vh0zQ7DQld0IQ9K40CjuiFi/s4QX3uKGpN1Ers10oxibV6bw6h1SI/UO
F9sk4nRIF1UIorMY9bZTWm24yNKxOpA2Wx8wldDYSeFs6BORIMaFchDTLY9EakLbL3FNaN6ijXDh
eLXbHUwU9loEoAt6Dt1JmU0oGWQquudvQr1/mtrm6z7WvkdcaQ+oRGO4vMBEatkRw2LnRGirLug3
CPDlQaGnSgEbAovqVh2Dubre9b22tq3U2IRIDtZdI29L5H3rRBDH5sOcX1Ikx/dYxeKO2Bxr4SP0
3tBsx2sbqQfg31zZSrIKUhh7dZMhJ+LvwsA1OjkhE6+K01JNDcpIE6TkJNJpOqIcOO4xcoUAAjGg
PrPx72hRMGvXm2kk4BDYRhuW8rBKn5vDykUCoJuQKzkOz4YGV75tgq+Y//yNpbxprrT3Uh3vMisa
N+12pBpxqDtgOoL/D9JYQrpdAwuseCsxYe0Z9K6aysBrNHFg+jG9U7B7EpGCBr5rHBLCh9e+79qN
TaolkXLuHj2oQ7PgXwunjYZdHVMYTc2vuMrrzURUrO3jvKDtZe9GS4IGTJTjvGhHV/I/qSz0t058
SQCE0S92UbclqtiZIEw/PCdtQ7B8O5Xl05CmnzkyoFHAeSeloZ4+brbp5GVBub/mH+MRZNcpoE9Y
Tf5atM9d+4DDtzglUonpeAQXsOExQC13IDw6wfGEB2+ReFyWyxKMDABqez2/YIa8RZzkFsSulgym
m4zsKRaK5QSE66a2f/CnOaBjW8sWOghgcNaG5Qn/dXnkJIazzR8hCHY2UCsZm5zIfFDiIREquKjA
FjWfB/bN8WNBZfLjVoGRktyOPF8O02MVDolDQuyJhlX/OC8gbUQft+a7mR1/T1G7b9Rp/9q5Q2+2
nXJGsxSE7nQxV101PM7X9nnhu7JamboD6WZ6Jwrvh9bQ963VG+uMYs3RJSZ0KjSTLNOARjZimR7a
qs5wXVdwD/j+K+kDXYJ9ZKwIP/9mN2YBpg1tF20WfYnNXGwL17lLkaiQScNA1yN+c6nELSO45F+L
QTFATVXJj4+54hCHQXjwwFIby5AgqAPnf50pZfXcoS9fY4mqdsAbtlEHsy/QCyx6K8WyjDcnvKmZ
q7668XtomMUZ3OGl5bx6brI8B6AKuCSoYnmUAtxWXqTfi7p1KKm0Vz1K+FuL/rhKmoFYmjJboMUn
XcA21BVex9Dh18gM834Mk4OeMTZJnfQtKvzvsC+TTVulX3NNNmtRd1yyBF1Rywm3bT+8ES2iHPk+
OTQ7lXA6L7wkor+GGdaOkjE3TeUr5+wHxdHRhJIylLTTgILufBg9Ma+6Vgy/Tiptpk0OdHGSmBod
WdIYU9WpqFH736HaY7VEuLvAt7ot0ZE6pvu5CYsVsXonmK1vdT6xsNX4FpvKJFCRi67VPiO7PFWt
cxQSobjMSxqYxWUgCjM2k5c4Ayfl4gzUSWPvntmtNGhTNJo9tpOwwmS6IuQnvS3MUNCOWN+gbkZo
5TDuauTegPmz9MsJc21UD4mPZREAjROY79js66bXrgMy7UU4toscAg1Ys2URwFBRIHHuXJHEawRV
Abqebrwd1UJBtk2DO+ialWozJmpLrVnoASp0pfP2bVKGp9y31gbK/oVZ9niSMZGspEqyA4nw5pPs
7FVQVK+mH3+31AgQ0WiGS9qvl4jWGHbYENMLxumdLbJTydWbbDZmoSqUumUNh/XGEqm6ZA6r70pm
GW45xN9cP9IWbey5d3XUyR04EWNbhcpXC0HcVsZpvHDA/eITVV5sL4UNmHXjprTLO/hHhNOVDfQV
C86XqMP03k2C7kI1gNboNXNG42FeFOhxpbGPqW+yEmo3lzk3MRhsjRyT2A2NbU/oClxMuncigfxA
pyxbhI5H5ZqcpWVObweiqeBXIR2iz5wpEJJTE9cYRvXFk2d7D8xZ5SzvXhTduCAuFXwzmsK1WnBp
Kx0uPbG45CDGloM9oFJwKCCPjXf49Nt//fO//+tr/3+99+ySxWAe0+qf/839r8j/y2Ayo/9895/b
9+zmNXmv5lf9+1l/edLq/n8efvuelb+d7zcPf33m9HH/fiFv/8fHr17r15/urEn9qYe75r0cru9V
E9fzh7Ch0zP/f1f+9j6/C6Cc998/faVSA2rw+u4FWfrpj1X7b79/Qls+74mPHTG9/x8rp6/6+6fL
a/qavP7ygvfXqv79k2Lb/9BsHeK7xDOjaqZlfPqte59XSeMfqol0W9M009Z1y7Q+/cYMsvZ//+T8
wxK2KVTV0YUF3kOzP/1WAcBnFe/n4CZzHGFYJORYUnz611f/6Tf68zf7LW2SS0bOQfX7JyE//Qas
avopp69m4hHRbJvgB9tGV24gOWX919drkHo8W/s/KaiASoAjWguLeRLD9WZRm0T56CI/FI7dEbVn
fSdiEKnYSBYHeGeMRoFCnlg1ASkIXbUdenSd9d42Roi4S67j0MTMAcdyXRmT5y3/An7BWGr4yteR
4jIftPxmGw40TQaXCZ/lZc8Eg58bPydqrZlineqgWNMSrPtG3xOi0Bf9OlAQ+qZgwPG2ZbQBpL6P
Y/4WPuaFZSZQycO0APKGBBHNtVAW6WA9KBl/2x9+3D/24I97TFPFr7tMarothG4b5rTTft5lGvMa
vh3YI7ooOKCd/Ip1K1ykEO8aRoCyhFNh1DdctNdSJNZGpxPmF6Ryjkw/KoW+/FQA3IGrMxgqdvxT
PQygZronaE0DXlag1kegs8R6vC7zQ9JA1x+wq8FFk7irw1XmGdTLyKWWCUBlQ3vSMv1dlykSKRPk
ySUjvIWUUiAjMr/LyrRaJKQRkSDZAekevBBrIZizwqq/Uuq818CA4ELcDFANPQ3cP75PYSrNMvNy
2K6SmF2pfK4K2n+MdLZh6OzCpBXLvJWgAUrr3dHGtypQwm0gnRUqlSoqXigwK7usZ5oiLXreAdfg
IdSf3ahHsuFhujWc8LnGlbjuIKVzxlPtpF0wmDgEypv5lC6h/tPjq7ki0j8/R5XcNKryoBbWIvUg
CXVtcVXbJNgRBGWui+LBxJvGHGpiUw31u6VeMK/cZPbeq+K1n5jWSnj+K2UJZ2lq9//5iNDNXw4I
3dBUx1KF7Ti6/OsBYXJly5o44oDIgpIOlgXN3/PvpE8+MjUTsRzi6Nnyx3vFzo+Oc0emjlwOSjwF
HEbhMu+ICSqxddEry1c9c2Py7Amp6skE6uqAAjDJRiY6PgjeFxFpzcnlgb/5DtP//OfzgMX5ydI5
I1iU8dTpPPHjeSBOCUhtKm0NJQM/RzVdTi2xK2XxSmPz6soe+Cjy1Doeie/pvLscBQFmgu9BL7xV
P9yZxDxzdIXKMrao+sHPa/u0WmcpGTAtQqlq85+3WPt1izlxSQKVDMFe1wxOrD9ucebnddRCDV/T
96Lpp74o4fi9srGJmROYQE3fLAWVd0qumqFmEFgYOzp+GfzNnvv1x7eliflBTCdwlWzCnzejzbHo
1oVdrxFl4o635GdcX9dKAmH+my88vdPPPxGfZOm2tExTMxzp/PxJaU6ytzla4KAzQP5KKj0g01kC
Sf3FN4NzR+tqNZIau5U6stpMsDXaRG/R/f1gdJw2XOLiZZivnS4EYFam1vJvtvDXMyN0Oa4YumGy
Owz1L1vocgB5Of2E9Ugddqi+IBnCtZgX+ToKSkpaEQNPEKHrWC35w47f/Tq9Vtr4RNLQuxIc/2Zr
1P9lf1GCoqhlsN9++WUqxbMit8UwZA3BukHpq7rZa19Yn0fCsBaD5e64INUoEPIw4/rOWOinodCP
F4lfr6qcCVS8g5YhbNv8678pUDpIfU1QryNjdBZkfWZLDmESCj0q2a1TF+vRNfeJZZz/8+dq2i/f
GW4NAwONLFpH43r+8zFCiHyFqNwpUbtXRMoU1BQYI6bZLbLCDXGZt/7aszomgvGtYVUPf/Pp05Xv
5yOUT7egr6mWcAAzTL/IDycR2+q6qKjMcq2F2W3TNQ95J09F5a0HR16kEN/8YLy6TvpEsOu5g6Jo
uZfQz5+KUDvbORP0rPibTdKnQ+4vm6SjBDYlAyoAIeZfzmuVGCXiYTap19SrhF9YEfNjwIBU+/LF
VusXEvV2SOROetDfWkpzVobw3Oh3zjjupqO4w4wZ6oj18gcjwA2j75245gXN21B111TEt8hP38aM
pi57PB2hVMvib051v55i5E/f4S9/qxpXKgIPvoNt/j/Kzmy3cSTruk9EIIIzb0VRgyXb8jzcEHY6
k8F5Hp/+X/R305VVyMSPBrq7qqtTEoeIE+fsvbZ3pZNX75ndJ3f68Jfb9+8Fhs9xhC50g/WUzeCf
t88muG5K9KUJUMpgJJ/v3Wy50jlUd4dRFs9W7V1RbXyZA0RrtMvCAKLJwINQOpwon9niXeHG/tsT
/Z9fiv1I8jKZAKTXJ/5/nin48l1S9sT+En2NNA4ttmYgpGVKzevV6ZzD0/6QqeJ1Tp2LOSAvUf3j
PPC/0YJGfzhPxPkO1eufr9V/POm6TlfIE1Lqguf9n99KlEmWj2JoiDAm6XopX3tDXrdDedtMbfDn
j/qvd5oik1RH9mYdQsRvG11C2qYARdMEcQoyRDbtY0VbB6rEmpbg0LUfY+eQ1eg+0EuR9WWT9hK7
VJ1/+R7/Xk9d3XAMVjXLsE0pfns8PIQO9oRKJTC88AIDPCKCc3r0UP+7872tms/OxIWojK8/f67+
359rM2aw+FBk/v+81rVmLxBDmgaLifXlVMV7rpHC5ihxnff1q1bmt/NU3Y5hvU1WQ+bWNJN3VmW5
yfDXMUbG9CIUnJ1pSn618Zqk2jzrkzX87fr811JDmB5Xx4TY4hq/vab9SIBF3ZFAFEbeRZrDZySr
16okNYwmSt42wKyF/tXL1RKAtSYcxVODPWFra1GwdO2PedK3BfQNw3MuMu0/4wGp3J+v5X8UTa5O
g5/tEOwpG/RvzxK4XWzVqmiCOSyfCgBbhrifpQ7iv3uEfvusmzw3vVa+N6Q0hgQgerb6yzJj/Ndy
ZqIx4FhsA20Sv91PVo+caPSIN1qUP5qR+ceIMoCHd+FmtWQmynrrGmtKysrjJKqBXgm+4Ogq89bE
J6YxJAkQTCQGUl1xbtdyRa21jPI1+cstzNIfEpT+i+3PXIWNWYW3Gk7FjZbuF0FIg987FaGe6JWR
Zjt+A+J9WhERg4Wx88/X+9+Ll0eLyrCoDfmd0vjtlYFv4KjFEjKoRvPJltaEL3umu+PuHRe70jJo
499qsPUO/nPDY+e11zO9wzRDmr9d3XbUbVrvwCO6kixnRS58jNs1MuadhjmcWmQmJnwBoKtbE5bB
1tu5ujovFR06p6n3f/791r/vNesWX0ggrtEtqf+2TqIrkozMTBFkajg7DFLCNCbjlQNfjFM0upmL
lpOavpkQbZMQQ1rbRPDvTW4aoG9pRUKle50j7y6f3Ftr+KmqFPFxAvFnyqwXG77YOv06p8LYTUm0
79rmM6vhyqJd8Oky6PB//DRXP/JhObpx90q20AWgy6mg1SmZMZnTAEaTtYHZcuzbnveEGq5quURp
Q9r7NLo05Or0Ge4vKFPwdlraXIMy2/QOiusUF1CePGd1dPnzZZO/30RHsAdTxFG1rufK3ze9JcES
Wap6CVRG+CICeV9O4jki1dm3SEPLNRRedeWCfk2jr9yurYPQsrsKSDyTDu//dwP6v2/jSsMRNKrc
74bI/2zBKgf1KghnCCLwqjDXvI+qIgI+hvIHdzS5GiVw26VC+SQNZKbLSILT4HY//3xR1krtfx/s
9VuYUrqu8HifOAb9cxvATiPzWORLoIcMapZKfTpmvo9AenhG+Vxiim/q5S/vr/yPDzVo9NgOxazB
wXh9wf/np4NzJOxHpnMgs+LJaQYeEsAPxkSXI3efw27c2zJmJuX80PL5nnvGS/RDdu6jMXmZLxEF
+V6lPTqRcZdKN/7Ly67/x3OyHrXgO/ItPfadf349K3G7pHPdKcjzGaAoAVVedJ9ND04T7klfSjBl
4VeeCd/zG8Y8qecCkSHsUTP3jQh90Q+3yWylm6z+tJf8QxPdSweBGv+ZTmiJ2Z6byjj++Tb+vkty
GznBsuzjWLJM2/6tnpvoY2BHbfBSphq0AGbKITT+o7vMr9JzX9z4Nm2nLYBm7y9V9L/qCD4Z29P3
QR3SoOH8thinMwlOmQY9tFuNpM2yDof0/LX6Soz8bs5X+6ib4oZf5Ads6L1bT7u8iz/zYnzFScl8
CpF2i8GG4F2T87V7o2REO2w+/PkCfXcMfnvQXdLp1+/oUod/P5P/88z1GHGskU4Z/inOIe1wqy9i
l4zxXUQUOSMsGMniaonIXKjbigKUjutkXLdVv800+8i5H7NFBY2K4XX/l/pBN//1Esq1ic2/2NjW
k+0/Hzg60k1ZTFDP5zb9Nc1C3vQ2apHOFM/TzPB4ZGa1zgl3tgw/2A9hl4QNQV8tQT8sU6hNoLAR
/YIN2NgPcGsCGIrS11RW3Zl0PxOZRBAAqtuwCl/ySmV/u7jGv99oikjpmixFgo3p96cAK4MxROgg
AgyM7QDur7UQjCDM35mw+fe6kf7KFO9GBh9vD+lXbOMFtUJTy8cwQxGsp1mAl4X9Ja6ag0BbSx0+
nkrVb009QTo5DGAPPKAXDJYBxyxApHFNCHlbsKsdB6P6Ip/IO9Zd9mKns7NfEO5vslQjUAW2ToXQ
IIgnuZ9MZntmRigs2lFUBE18FCVqJyi64Qa1ksEmx2VMMLuhThaXmaTbTemNPVSmYvGdyBOkV62u
cloBfmiWeH0UgXPzGJ/xcyVbM4V/5EZx4E3hgebqVbbIFk+vdS9W4q4zo2RAHfgmOnmdCVijmvpl
aeUzA3QiT7Liy7IupeM2iB/yHUE5nyRGJGRc7SqwGCg57xxneM0hxxqJIc+dlAbJvhm9cJi4/Thu
ECvE+y72LtWUkDlgYXBgkgJTi0jSBc7IdsKPGkSVh2wHUfLYmcvWGgrAyoMX5BOmPgILfc0Q4ZUH
FpyKVnxiE7yfzJz/b8aWZDEN7j1dO9rr+F0njnjgWbUxTjI0L5tbqxObikJio0d0WUOB3Q8cz4rs
XfHxjGR3equOsMIY+iZENxP+l2N2E6UP6yBGXTZ/9AuXP5zN8vT99HQ9eulsiDwkqA0ZY6qFIC2t
vUde9o4ZYv/6l7Xi936PI3iQOXTQ2TA9518bgDZj4LVAXwRRYQBrMZ+mxoGNXL1bAoCQbX61zXLv
gNzlKBHN2o+/fPy6ZP5zqaLGND3b5aN12zN/O/IQ9Oia4LGGQMtwNuQT0tBiRkbgYEdxLnkimD8q
q4R8DQaMDC+5q6RJTnPs3P75m3z3cf71TVxhM0wT6zDtt8U9j5fCVXYGddSbAdNATIuqYzgMuv9d
abe4sBHjQc8aiFQCZvsuZvh3jGblzD+fEiiaakcrbNL7gX8Kaqrm93Dmb8su3tUVQvu4QddWeyNp
2VOsb90SWVblaYjxrEoLYiO1sE0QkGmvo6DvP9id0JP1b8qc9P33u4pQcfXBqcmXiL/3yF36NOvP
I0ZRsphgnY/qUgxGf2PDcYhg4/fRsI9HMe3jxmXld4EPanZ/XIDJ3nla5KP0h6tYQ1LH57uPHN5f
s+3jvxTx/7EhmSzsuimY5XmC6fc/F32KmNlrRvw9oazDgGDwbeFgtrFLHn8LZIju/gJ/CFCtXI3p
+i9BFyMwe9vFvlm7UMc3mWtOR1JYAFgRsveXRq9Bw//fzyFNXioxvqWHl+u3u69k2EVhSEOo1mpj
jwxMwkXP9LUKKw4A3kGX2ndVNqobA+aQgxalg1+3H+Z5fLLidBd3vSAWCXs5GCd+4YRGdyHPMpHp
Xu/r1iczID9FDYqACN3yWgPKqfYex07Lfc9oWuJtEUNN9JzgU2Lv8YjTE1QTG901cWnn6Qce4mFP
85Fsxr5EAcJ/ynw+6i1IN/xXaqWRBhW5x0GhCPEKvSrxOdN8zguGGMKmVX/TVnR8xrDLdoXGCC1Z
0PCB6GM1YlkberRqUdJ7QTKjP8wXFp2ezFbUxIBNr8H+rITVDPS7VYS7MF14aFINKWk13tjEECpl
oPFYzNHXtYp8HtfUO/CB4y5b76HUpo3QoatgSEhgAVMfjWTfWgAUbgjbPkSOsYqFUHMbCDjmbOSV
x5fXqJTj2lRfl7h5/Wo66R2CaJRvjt9X7rOCyBekc0kufQvNGsp5h5FL/4J4LzDVn4vc/cKwbCBX
yDGukTWFLpymyY+68fJHS8+KB9B9bJAEP8FwgxBsXU9VbN5aPZiVKCexd91zSe8h777DhK/caeOx
xR1bq0E/EWVZEOkILNoiGxkiY2yZwxCg6gh8Yv04EJbERXriS1kNUbodupA5it/gFXWpNd9h7vtR
tPglHCgDSKZnCQV6GaDWYXBmd2kPDMc4c0etF5jrIYl8qQX0JW6KuP6kUVc8kZO4E1l7UQQHvadV
ehkOBLloxzzLoDgq0V4n81LgVMYXmZfOBjbUfFbzFwCV9mvEur/IMHAjXip30X84kKN3SgHOd83x
kutkeZnaeAsJgLOuDUDNdeLyiE63uOs4jbirgBd497M8WUaenRkoNCBVvGXLevoxr+VmOxrWR6Y7
cK8dAsKNtMLIsCj9LEnKZFAPwbCNvLOjtm1sJ4D8IMEwI/UTnXvJoYknUBF4Z3nPI0PZxYKPrUSj
KJpqB/1L6D3nm3alXtqZjaTKJLMjLOE5NsWRP5CYL8YVBCkjqs5h7RsrySm14sd8dFf8v7hPaueu
tOburVhqPs+7ce2Yzynd8Z5mNvUFPLTeNh61NDLv0jK7VhE5pcLIw7OmFwZa4gonJcnEj02VbLs6
ncDMQzQJ+xxS8rq2uvAgeHzsAVRXNm4LF1Egw4T8lNYa9dI+hXLytrjhZYhTbpTdVowBJHajfn6T
i+Gi49GWA6J3cWvX2pWJ2PdKEBdLWaSwYej3Iw7PN95xfYT+UePqPCpjrrcc39SxsIe3XKvmg6UX
Be6Tdr9QkoQG0mavXnZ5Mey8KLXw6RDbvZ7cuEvqToNUNTm4VK2ROb+WPsQ6aoDZG1oihJZXBvf6
fT8Sk2Gaj4QSD8cxzG+HBW6+NupH1bLEcZw9qywZD0rIszlKIhj4GVu7nL31/NQcLS3/v7+Sbf7S
Jnh/jZbOCyp+DV6vXzi0V7yR+V8Xsj/ygviEiGWXEdlXyWp8jyTg6BKe50h3PCWcJLALWzbOTlYo
lNVKkS7iVCyq8VrhVi0q9VJNF1J3L6huy709Y6jtiN61q5mIk9n2azyr6A3Kw3cpNnPwJRTH3bpm
7QYNnYONYQ7yoBf72SQ+mi55c8Cg8t5oihZLd+VMYUjyEULlNBSYJZap2SrU+beOkT8B0zosAz9E
LFl56BQxnLHAdNv3H94863g/8KDCDdg6nMnO1vpvJso9gr6KgwIvRv6Rt1vmcoqCwc0x50T2NQdQ
SIMrWvCLQsMS+nIdOd10E9r8W8RI4CpMxTWSTX0TFVIeaxaMBzuVxnnOl+cmRJNneggoBpHdR5WL
vxfezO77L3vRkc9U5xUeA3I2izQClVZOfqy1x7H1+hvqydy3p1bsTPa3XSTxx7XdqRuvu4gCLaGs
BHpDidGNGJyFN7GtpCCYNP4Q4krMoK9q+oi9Zm2TsPZ23B0jo7mKxPuSL8sIvQEPmu1Vd7UTPbtW
FO+zJjGPSJVHwgFR61D5VADNCPtUcDz2puja7aA34gYN+Qf72H7ihLnYpRWMLgjUHhbmhADW5iwE
fb7GxjqUO87lb6E7MlrGEVfrtDWqCX5snURi41p7ocMe05JwORV5RlHHBK2p36yucrZmXcCxg6jq
4F8Z8IHFa5k/E4DEDmUiu1zuyQGcAnr3BCMaxXScEGpuor7+cm15/D6ggHu9y8R6pGm84Rabz1Np
7b+PJ1lSP/UzgEj6MXgnO7qS+bDvbK5gF0N4aIV9l9Uz0kCqtbgl3HCqIo7BGtKWWbXU6hIpIASv
5rCU5jYO0/IMbx5zkDZuTXqq+3ahoOnbMw03ROn4EqEb3XdOK3cjOat+Jr/qPMIcX7ASWNrBhmr9
gOEbFf7Sd/sMOAonqomRUeLaaHDisTPukYAf5oHTVVOFuKS1muQBR+69uCdyFSDcluEOUevpeBZq
/KW3LeC53PTN2joBLrU2beOofcLA29DbY0c2WxXbX5XRsTFXeYpDHkj7WEdqK2JObku7rMyUOfWd
bhPqWXVd5cVzF80fTpYvm5mwVd90DNqs0K8tcIibyZThPrE8CzUM3Y4qHORmdsmjbGXZsSYv5wwo
86iRHS8WAf50qLeiwe8/kBF0BlnykpEpoyQytBx5jkSrYgr6OTIPW1oAZM+BItLg+uxT1NL4T/Wd
11QqsEu5TxtqIjCbQWK+WC5wwe+zpLuLYVITc9agajPJg3LNrz5Hsips7xg69U996Wc60WQWUH8w
wOo/1BCpk+5QSoqJlF6jqzj7tvMJkNqxVeQn047Oty0x7FmB2gmhGXGkSKQ3RG0lxwTU8JA5vgVI
+V65+ksjHHtTD07hA+V1D7mGf2UU0Ss0E3mpLOJ/ZGhPQSOn09imNsEojXMzhm9lWpsHnVP5vjee
cEoUp4eC/vJjnQKN7jH3ADPC5tstzS0J0yTZd1pg6p9gQVhlogPlB9t3q4Eti4vhDjxet8Nzd907
Wvkwu/JRaba1hbLP70nzGXiu+ZOkhvyop83ga0tKqsVIpJUaZhbf9bTlYCXdSBu4zYQRgP8WE9W7
Ftt5nS6+mEwgUSEzo+IuK3itxPNoaVUw22OJDryh9VGFGsF5pmQgfUAxX5+/30QdMfMGhV7alijq
4z0p2XSKjYQc8jFJ+IGrNES1D6X5god2Q4NDXX33IhxEvZCqxm6LVfx+ipYHck3SXSGz25q4bVZ+
ZNW69AuvIq8nIpmL/FLtCNJgPrng+1PEJ1cFST1kARCx3DOUrdwUlmznvdphmNMHISqq12zjqGdw
J0RjqzPjNyac/UjScMV5Kbc3paHsiz5DgEqJYt6M4zzv6f1514Mdr2bM6tZyY+MkHe1nBep5r3L0
Zk2MTqAy+11LuCNwbdUeDCbGTQSNM0HQEKa3OA8NIn6Vu/WSuTkU1lvlICkmrKjZjUpEPl77N21M
dYRCZn5x7XfCdmEiCaLkFy+66tP+pNdeAgFTzSx65TNkhei8gLfcWKTy7VO3x9MxzFc4iPNAOWO4
oSakFVBr4QFD5lsRE3/K28apo6qCVjfN2xJ/R50XAdfOPqMPda+9Nn6bapX4Sg/tfeJYBGhQomgD
kw6OkmwDGo3ihib5hhURv/QSS1rwNhtX2t9/PwEw4g4rktrWuk8ZDe9woRvSzuj1Zab9YMT3/cAS
UXagljBOLP4YufOGAaN+NuwLZz8AW2amdl7+GRmRfQcjxNiQKhGACV9QqKbPRpyUp7w64PT1HpSZ
wIkd+1sbzcZuafWjnMKnGug/eYGDufn+Sl4VaVsGsV/pwhUsYlkfHcs4PFdxa10rOBV+PNM1GTte
Di2pImSW7J1ukcmjsWB77+s9gRfRcbZJtR2JSsFG1r8RTYZTqKCdIYr8JdIYn9lDmPiyXSIYLLCq
s2RodmVDbGNMx41yDt2GhUQoedAk11JhUjtgfrxy5mE8aaETY8voFKnVVZ/3Jw88aCRMGFK2wzqp
KT3ArLoL57F6zfxlDpvzyIRmC9+n9JGwPWe5c1KJ693NY36sE4WHLy7IcsdKxabtXCe0au6Kprhe
NI4NY12zUrcxZTrwxLu2QOaRQT4diRbeeKU68FaJu0hE1hWI9Ne5wsnZK+MZMStV5JI0x7qk9Y3D
yTGtK62KfoSw/zY6Wn3qngSaVjQF9eDVJzRbH5hm0n1njR+mwEsxkYS6c1yHX2/RkNQSl4B4YWxd
62awuuTcxg0vtCweAQCfHt2EpOLKyxWx2sOmyaNrE61Tl3klhqDqfWgaYKmFaPe6u5bMXvxA4+cz
GToskzzTeau/AzEXZpkdZQ7pKu+zhG5T+sNGHYxVm0eviKenrJy7jR2Nzh2esCPP4LRrQ4MmKKbX
++mJrqp+VYAP2zi2hApv/2KW2F0xqmzhwxTAFqKVyR37jm4u146Vj1ut63a98UGSBdpgY74MvW76
YSxuQtKHGgyTV2GS175b/awZ+vlm9Ar5Jjl6cXtPRAJuJDtaE8+7y2JX+7FKhivIhCQO0enY2F3z
GlVmG3St4QVp+1zoldpHITNCc7ljbbhiawD0GRHWmYDQCRIYaGBedX9aHozCG4HHotCcSwhS9Qxy
RUgCQohZCFzgtHtD7w8yRMrcMfzHtK8fHU1w5rbjryrvPkw1qz1uuhAMVPfAybXdGOCD8XNFbLbi
3cUTSePFugHsLjaZWrEKw/CeSaoo25ZXUqQIrXNUBU2pHdzevBs8y14jOiELV0SHimk8RtNnnrQP
7ZDKXfIWzyUBpt5IzW/jssNudTdg0z3JuWs2ZS33ToKB2JCfGVzDoMvzQ0L/gMI5ebNVTbPIyQ3f
Ax7CgQnARM2vYRvFyDFf6PqOcCBpRHqmW6Dy9J7nWpC9S3qd39RWhfvFoRwBcMDMDNNppfVHd7D8
EtrtpnYycpuz/rWYE+iCg1FuE5E9YeMuNh0ymt5+w7/z6uKHuCQ7oyojulo9QM6++WhrOQOhWy3i
bu8d0yF6yqdxV2mYq6gyl607yaulEjD/8NrnhVEGTM3b7SKc94iG56bUofX1ViO3Sde8OaGG6LET
2gZCDLynZjqmSfvWlRxwCOg4GBX43LGBmj6QCQZ3gFd9IhlAHzLWQAJDjMatAmhomUzsc1NGBCWZ
1OONYfukqCQxDZzBPLDnFruGhuTOrvQtG+I9WMJub0S0sRLLuQrV/JgtP9GKx3edTvw3onbez3KH
GJW1KGSjdhEGobmF6EyVThRtC/M3BBsRZtBissSD/NZdp7FR7QkssHzNme+XnmxOZd5zHCYaYjnD
edzi7ripJ3EQq1bA5twiyn0l01urca85598CkT5nRvwEnR7Upk2DrULcb7Tjrpxo4kE7ZT0fxufC
TO4jnbEtElreohqzXhlHFwanbwSZYG2LyXjIDP0gvb3ElkS2OYT7wWJVCJm5md0XQMiTgtF0VVMT
bjjnPDcpdUJi4zpFjEEDcqR9S38jnFOMk3F9GRUgkHJEbNBqycSkyv4ZmnN1ak4W7oO7Mjdfs5Rn
qQ2nK8h2ziWkMLe9FL1grdygnOxwNxGEVsQdhSoTMyBSovFZsEOSnptzqQzh652NBKNM/aIlnBDV
yQvc8hpr7SNRM0Tv1lQNWh12QcwWf8wntEClOU+XlNEOW9cCfsFTQU6b/VBL/Uar0iioFihiM5C4
tscv3tpRtYmmK0eGJ5E7pH8ybCYE3K7VMdd7mEYY8Qptgb5RYqI1G30/kNw5kke+N8kDNQfoHo3U
vswo/GnKYgAQIcijzJyvqpgAkjvpwzxAioiehBu9ZhkntQwzfiCb8pep5HsbXib470PtnSMH6qUx
EcmTlPY7rRkSavr0qQvNg+l19IrxD09tbfBf5mzrGuW81+f0YDbsCqob8kc9Mn44rXeSVqvfdTZn
kHwtZO1UfB6Tib9f9rcpeRVKtWB3mCbjoSCTc6S6cdLqOTNYQ/md130vOc2laBVK6Xk7A9oOVqQg
zMrxeQlVDBuifqHH5d2qKvs52f1A4g+bUSeJYiJ+qgnYGSFSpaQVdWYCqF7kcDunfMcxscKx56kn
DMRrcNv4E06Od3IcMe+UWdChtOkfxwxBGNG8JGk1bE3iQQ6eFv8K7XjfQ00F2WyAmS1/aQMyCmLZ
B05anZm1wPP1bEv3c8RabJ1o1mHos0jGcaLqhWPqXebihSjAo+29YtmXtT3cWPhxingvZ/HZG+Si
t4oKyslK8zSMX3TmCYolstN0KYzYgQcdI97QYT0GAXqIe6/lOBWQ6pf6YeegE2gcN2BEuWzyUtu7
ZtVd4Wl8+55oax49KE+RWh7V2va7Iq/ouu/pW2FHSsMbj4PqavwVO2GP74YJU8NTL6FO917lc+xn
Tlv55PeCvmisOw+IRFtoQQMjdCPHMt9Oeb+3suFz0ipiQ1n5ALVz8KURQTofIF3EutC3mUGoe8/Z
2QyjyVQGJ1GN+Za0Zn3DUgWUmKkTOmimuTV/e2x9qFRlgAiOW/vuVlGzXWL9yiEyYVPhNUWrFT1J
QqKAr4FqmNmmGh4YukCpv5Dz0fQPSdNpWyT9ijmnvOAU/oroWevIuQ2cwtTR0Fgmx3cM0gsHaFib
KCWYwp1pj4TWBx6FnIP5+KZ7B97BZiMJUvJFMblUzhl5a9FtjocmU8i0NYEVt+tczJx29WQynbwy
BNrNvE8f2S0uTQICgi/L0MHQAlbsKUCJx0myixjnTWQ2N+JMKO6KxeU82f0q2por2MDjwQcIMmRA
PDMy6kGGBecvLQNJv48Bu32g5HDoDYAEdE1yMnXCK5kJo8AC7D8TgUxjl1ZyFuucqLp3renEVgmL
GwLhjY3L+ZRG6wRR9JiGRb6zvGHEU2ydzBKUZmZR8Igeo4rRGCqATxygTztDZK+DJkdYnZRpuyug
9tL/zA7wR/uVqRS0GVylnEJ8sPgCekQGGR0bgqmnVxvsT5Dk2T1G/GQD0ifbtSwjEjnbsXXUk414
bq/pZnbqy8e2qctrZFTEWMyQgc9lnJ7McSAmz7xk5NUmx4j0oCco/puuj9VVHVqQewkjGZoCHebA
QSNzmXI73B3Ot9VxMchaJrXmglxG0dgFeQpweJ0PbwdDnqZMe5cxzmCknh/JAnhmyRitG+rBIbzj
aFi93xnRfGz6RgTjdxBfRngMBKIY6U00ul8gD2ZOlqHau05pfeiWkR7GJVKBU77W6WiyxdHY0WIQ
pV4Z6sxG4bbLdkDoEz2HeXWbFiHIFQpeCSpGaKOL8CFpmEp7xtFeLho5ywTXZtnW08voYKnlaTKY
bKDMl34/dEesy/ohKr1kS2iosWUH/8rGhsqUJW7kZErvvPHnortRJZ7gtWkwS8M9L/K1p6G+SzOb
JUT2zlkPu03rduVp+CVGtg00kA95ybvkVXBSU93Qr60WGU1tRl8m3xsr+8kW2kFnB9unQ01wcJyT
kqz4c8xyiUiyNh4rr2d0MqKBNrhEdU8uQkOgMQCs99RLTxHRiBiU2aSxV/ZR9iC7kVwjOBmkWfRH
g6fCRZPRzKjWtI5uFhCFJ91GFJPjJaK+9Jf8qwe1QjGKLgpwkVcdYArdZKo+zJrzZeblr0lgAes4
8ebVsu0nwkYsutQbpzy6rMPbuR6LnaHK+zJLOKlHa/c8/OwaXqchDUcS22Z60kyQjt5dnqxTmrgc
rnU91qkhiEpsJdp6QbA6m0JBW7gN8306UXrTgQCQXRWIkZj30TmMx00ek6M6kT3NF5rYaCU3tsBa
twWERaYZZli/Iuj1mCBiPKhqLPzU+zCXMbxTerrrK+EdO82hXFXqthRauXrVSWojKJXloASNkRfw
zS0Jz0iT5IKUpPB45Y3UBDVZVIlVToJ/PtWjC74soDmGe7K1MKjg7p+QqlxboQwGbX7Jar5AM2Gr
tRK8XUXjgJB3UTPXvRbDH4BciRG/CMvpMqFzhNajXZHPDmUEfmmQJ1jhB80+iEUXj7o+PHPCb6Pe
ugN+vAtzyQNY0o4PYU8FnpoB22Vhd/C63gxEvvr+hdHsEosSkfVL+vxRRPiZ0ATaOMSAqwpBsWAm
2zCK2YriGO55hZQFT8apolp2x0ndZANluynNXSn78mkeacYRqevjeWWtibMH5vHJ2Z3jkZJ+q0yh
HmorevteLTLd5vwUuhBO+/ggHPyuUf7Wtk7zEOXWWZPeMWuq6RIrdHCTC9bYTlXtD3MzQ4Ei9tZR
OrPLiOE4oyBaWYTBRkghWqfcgdL4iM2k5fSCV5Gf/OFVbnYVt/3BSkbztofurhUlxloPu+Z+sXki
v3UaWW9F/sKjU9Rk5rUGLBQ4qXeD+BjMXTVbBl3EiIGrMx10i3Q3VSoAX8uzArt8pHT7MOWoKPkl
xLsQDTaOYZ9+9HUxFOroNIncSOLD1t7jLpOxcyGM94k7al9HVs+JW2ePFulbteZNFmGNEVeXyVbH
Qx3YS9lt21mDZJBkyYkEjLWFtuRBMSjzFkEaSAmrA1CZTdlRs9/hgU+3RhRxyLZqMr+iuFj1uxvO
OPNXNue/0pkTj1GL226q3GvLlbxWkIf0Hs7A93lANaPvTLDHRGF+uGbka0nf+rKg8GlbdApjBDW0
aB2G6dRRNi1+/zbVx/pg2strO7HnO4TMT628wR0W74vOuSO7t/ClKgALRsA2Z36cqIEhJo15ToE+
chvdp4KuHHguyq6wpf1nwLqh3KGSAcbmsESNPj4CytCpgKqSzH2QpXDaDVKe6lnQwWZbispl2+2F
XXQ72bh7phOEXVUJT29R3fThGtUX2ltDS38WNTotd4xfwri5d9TwMHcw+Zicv2VtTGwFbIY01FDp
NTSPwz55qav0pTOt01y4+nbS4108ANWw7Nm351TtVFTLwI6Zz47zBsDoI76keovz9tcE420z9jAn
mwRIfv1eWy1FVfwi6AKygeJbzyMGrjY/t42mB1maVDbR6m2JzI+hMl/N2rmeauMTcs9pqdCnJ/2o
OJQx7kgkZztSbcRkWztWcmNTZMYDYcPWDrbID/ZpZCEpMapZLfaFBeDIzigNBbAYz7nPc+tX48Tu
RlmbOLXUGfHzTT8wmM0Qi3ScSQKtam5Lh8qQXrbM4gP7rrdVVntMix6yCR2zDZjHMZf3/4+989qN
HFm77KvMC/CAEWTQ3GYyfSolpWzphpBUKnrv+fT/onow010NnMLcD9AQ2lR1pY34zN5rl0HyQPZj
Q1Vn/2xZe+c9MktpZ+46TZARtIgsZn9cGRbdU4m4HMoIi0oTenpVdxuDQGde8vwxEOamHe1flRW+
6DW/tjdGKGCy7I7gEvmG8vnWea8Gq9kZfjB6c0PqVmYNK1OlH07ZnF3AzCtw27psuyOAEBKwiC+I
nZRovfIadYKvOjCBnVW/Gl1q3bQ5XWgbCm9MEEZbbtpt9dLVPWRRu5HSxmAXt0IXXG2wxZM0kfa3
GpIcQEg10JIoQFw27YI0WhulhMTbxreNdK+QPiwkNQI+HO9lBqcdVTa59/m8N6K2WgIB4Q6X8a2J
/8n7ds/r2lwyFjJaj0UHOwvW/Yy+ABY/ha2aYRygSFAgAiONfVGKEa8y+JLCoRImOvB5ivZuPp3F
gliLwTPmqEDEyEUFaDnG+mvUqHlCYASiB/baY/XXCgZXASNuwTp/nWkUIzqJIJ4t2I7eDAuFIBvi
1RJW5RkN+5+SkVQa2EycyqTa+F360tXUqa5kxsSfRwPsuX7nbzpCJgF2oYYKpuZ1oPICGqWtVIjF
IujDkOPE173A4VnC2d92OotfwVedKoakSJ9HzaZBrWIDRwZZC8YjsySbURb7n5jcUk5j2JY07FpY
0kMz2wH6RaBBwBg6nGuiblr45dClGdsQCyJkfoUFirgrD3q+AZru2VGArI9JKdkB7bRJc4Ec5VkZ
MPtFgKTB+hXV2rXCqoGkc2J+XLXbvE6/XAPAinEdW+BYLrRKDVPuiv4CqUHQXgKLWitoA2M7nRPa
LmhnxY9cwMpWxoNmffOwkqDbEFQrt7qLKbc8CbbqZap/RRKDBRrseIXWAZ931l+j2fqyx465Q07y
E6GpltN8WiSoDPWhpBNnSsWROipOjhlRkZlCSYOQDg2C1C3ynWitUbsMoE/tBxVWlxzz2SrQkZm1
U3RTW0Qu9lN+nPNCblRS30VdgZYnG5gSL5Oaeb4jdR48I1NxYb5NAL2Q0JZxe6m78hJjwAI7SIsE
EXUjZrB9BpERWUlCBQ1Lz1tF2plNlHV446h5Iefl5F0JWmvFKsfOOcyc16JDmVWoZGemtF2SkQfB
Sw1R9Bgr49BqlvSMipN+OBJScBPPxriaSuM9aUgD6WIcDwaC/BKDvMUSTMQ54DxdJutSAedMmr2W
mnxlcj7qad7/bMonJ2O/Bckk2tuRbqIYmEwSInTCGeZwOoQJ7nAkcq42aFgn5ksiIKxHVHpTT8/M
9YMMvgT8bekX9JHJXgOSwZdY0Rp30YOkyts0GVCAtMKJZUb5NpEU6fgHbUas00qE1Ko1z6GOOT3Z
oK6pxd5S0IQrDhwu6qF+zar+/bt+KFnXgla8rXRU226KyaeAHcOXN7V3RmvJvSrpfBJhA9xr2cFF
9jT8dLi7Jyi+6NEoJYzqy9KE8Wo3UDJUG/aPmPvIM7Sn+a7EEmg0lCf1CJS3sStMVUX1I69sgN4I
d7d10l5UqO5URBRRQ9vio5Jao01BtaAo++WgIQI2Px2rfUN9/0FbX8NR7dfmBK9umOiGl3A0zvFz
68cfKbFmWwtOQaxXG5ieJoB0dNXshfecJVd9GPeO1Ty2SUyxKnhZSS11ZhLmG95emy30MJS3bWK+
5VW8b8f55HbQQB34gr5NvqOr7uBA7Ut04UsH32zhLVJ9lozGoneQo5+hwQXjIqXSG7L/GrtUa6S9
Oz/Q29NUDw0fPkSNJZAws2K04lt0CxOMh659kdBvShtUekI0Bt9cxDgsiuO3PnHvhyp/rsZybemv
jbAe62X7TxTO1XCRRoGTSRBRZtwK6MXx8PvQ2qezxWq5q4k1bgp0G5l1PzT1Td0p7oqAVXLpf5gB
dHU78vqMk7OjICsnThHuNc8c6qdYp1ecK/2iyQQ6OwtQpProcVj9HrUmRb0ju6fMzO8qbXpt+m5r
AVnkdVw5WvmzMHXaPOtdY1g4TO5W9VCewdOwWC3ljQ//fsViSsd3TT1fjgcW9WHrv49Zu4/6zJvK
B1HpiPDbt7ART1HgPpcTmWMzW9uJ0J+4SfaOG+yzBmsAjQsdfXOpWrM782qtY8eIvRRSb6mLXQ7G
+zSP8leVDs3GGAxnXpsZiQ8j0HcvZwrYgrTZ9+2Sx2EvsR/Wd8rH999S6uf/+58Z+xWwOGDUyymL
tyPKkpUsBDQdgfgsO04WQbypyB71AApEYhVfxozdoQas6hmufJFhT9ZY7tteaCyV6fATSXb1ox+h
aPPW05yFexfpxpXOeEX1Tp8usv42ZyDIfkxzjg67FhWhXSFmEBscOFCtB6nSU9iv69DKTgY5ZHZJ
kvocVDFKn85d13rxAUiVmSvnmjt12rph3A0b9d71uX3ruqJuMlEq2nQyjlAZ1xmIf7W4gKKQ8Lh8
UJJtWnoPTJ4FvIEORoSIRoRJy/T97/iNhpIcW2Xbn+N5k4O9WuHcmJh+jrxdbdnuUPkSdJnktz7I
WICfEXlFgVbwRjE1j+wEAWbL3d8vwQAjUkyJEZz0qUurFeSgS3WKJaIJQeAQK+O6M+7G4Nc0AlgN
Wyk2+ZSUNylwXGM1t70PHij5tDOUo4onMDv92YdMuG6cOfJkF76gZybxMoxGL4hpYJStb2iLE88H
ubaKEJQTdJttdBBVBoi2tUA/AmNoBKA78qGLoh1QiJ1eNMN6aNxpY6Tizii/JCpTTCSzWzaYlaxT
1M3xNnWnLfovqKVbdDOPIdq2c5t1CGvCXt9KhNBz6zIpqUm46+uPsLZ2qrTDU04sDy65H0lAtVIi
RsMOqXulhhkmx/iDWf5gFCYlj8JVLeX4ZSjh30JkC1YG+PsWVO4jO+unbii0DZoUjHijf2VgQZvV
FZ9hsgTETx92D/mq7ZKdzrdznbn17MGaxZCKprpvMJc3bdjeYwRkkSfNrz62GMWqU1Lw7TNVuQ3y
ybnk86vV+MRgutFrmOAbGEflJcScraNZET4iK7wyEfRop1/YLf5GJIbkG+gelTmwvMVsOiCFxbSV
vlbRwIfSKfu9Rob7TVFyqyFgOA6DvKt619034TB52EbitcvOxquTYtj2pvjJJ9Dx/jJXMDrfmWwm
mGwd5Twh8XRDhI4+qyktWBjkPfAGW5HJoIMU8WAmrdgTYtfGboQAIgA62ZW7EKdZy5imH2OLviol
PbUX60mm4ki6rHLGHt5rwpBOZ0/ttmO2Q7nLfCK4yYi28LRaXSIliGuNnK9JQvLmFIq8jAG4yYOP
hfikFBh44T1d2upWuTdR0ZAqWkpm1PlJppTTKiz45FFanRqDjYUBDooqKL1nPkM4JlNJScC4+Viy
oCuHPn+IMTzejy2/iIxKj6rc2sZN/EuWeXJQXQQHMPQnElp5XdtnFIHkGsRo+zOV/kqZjipA2Fsd
9JUi6okPrlmUm7KePn27/JCNA3dUhMgBhIM+C9VvrlCNOw2qyNTtlpivkXcAc2HZq/cGwUgUqclD
0+yg68SAN+vTjRV1wapHpbvKnGgJSn5LS/8qBa41VyOeIPHr+AF4c+yNrXwXNgX9VJmI5cwpXcd2
+IVmW26yObwXOpCrjrK3a5p9P7st28a2ZZHPIisK6nBravVWYepBn9Kf6T88G5ISIed7lt83VWvk
60xweM9kPdpt9TEpnpaWqK1AR7ZZpPaGdS1JtSr8IWWcTDEL8PmuZv0x9qeAOnQdg8n1CpbLg3Ke
kz5rN3WtO+i0u3NnoLrOIwaOLYVnNHLDxmXlGXDcd/r4ziqcqXRBYTkJhkGx9TnwKguDN3tQsMNb
8k+DCBt60nWo3Ga4MkG46NcfUc4mm8Juu7WrjddQbXFD0unMXgkSDLR2WO9seKW46Ari6fBRc0RZ
3DNgVyNw0zuU9DiK0MeWJr90CsPhOM1i2oWgUNeMQ3D8DanhjbbOUAot7Lz0Q5GS83asXlBCoN4z
tg0GCn3OLyoA4a1XyDDMU2uRf9CJ2cXPXN8kc86XBgPJMNoaxxxZqYy2vYLsEAbUPAM3eGLPt4rj
EJYvb8gYVIciXwZmmf3lNHzOFq1ly4XORJUYp1RUl76QySqqYsbkQf3ud+ERE126MVP+HIa/1Jsg
GjZ64+5Giiay9uqtPmvRJm2126lDPBAU5O9lKaId1dzxPHEsqlOWUAPq0OkoxztmRaPJFIIF6CYZ
CXtxibVpnN6z9OiXJcqD4mW1KZ0x1sztamgGljKm+94yX2NGjjmBeVU14EIIyDJZ6VbyRbIyeNfM
zdcpQdgrs7qbEsW2OgvSzTCMt40/fZaF0g6VW8AMJT8eRaxubuu4b9Z96KxsxEs2O1JiCKcnLU2r
G5DR0ZZxb3qqB5u7NxiOgxrvYuI6tmZQn7v5ZxgUBHiS4MOd31DfAEoekgkVQUZsYOILUNSCFlDk
a3PZwPuBDbaAbI7NzLT04GacexNtOaPeeUfmHKE6YdRQ/NS/VG+fWlK6jiiRN1Md6A+aQXTXmLCD
0oGSh8odr7UVJTB1dfe+a3DqBjNZGflUNAD7Ab0tNsvI94eHqiAcGQFExqkRlXlwM3CCkhLY3U41
/nEfMJ0ZNRCRlfkjxoO/NXx00/BVe2Tla8JDJRKPEA9l195LhY6kRt3T1gw8pI60X/Ty0gfO/awp
jBUmEmA//xn1D6xqABeC1mkZ3BFphMqrG12xcigmmyn9MJrxkLIG0cjtHX9I+wEd2gtTvd4LM/EC
m5aWx2pQgpmKdwbbwqKR/NZtm1OP3nI8CQdYHJPFGlwdSzzELjAa8S5MxDMctGJxD1XNqubKbTBI
WbFxP+SLXDhtzn3H0IX+Zd0Emr4qGoVUhu99nPxqtGqvatbOIeHZ63AMPjuWm3aV/chEcJwpXv3h
p2vrt8NRWNlNYtXYSaueCMLiXEUUOuTgfUTxeMXydcIt+Ww52kuCHQe0UqCTcGn2J+JKtlogHmut
/vLKCmPRUM0/C27LdXMCsUjIeVYx/Rubj5FWyUx+BSQRrtggBR+aYDimBiQuKOUajWiSH1FYfdii
/ZyC+lMf9aMpwrVpjHw2RAG+DWZAX3Be93KnJDatb1ZGhjRunpn99BFvpFVoTwn80NwRKzRluz7V
T304xWhoks8lkdrvui84F5skxk9BWqUI0mMwzI/SbF+BoLLSYX9UmOXWkWQf6Iv9lzqClm6JrVbq
zlE/I4ZBdlY+6bJsV9gS7kVg88LoH+BEOBvK+nWM1NVk9NDO5H+G3IVeSMbhrmEceHEZqtPuRFa2
C414WHUkMu1sPvbMicZ5rcb+Oqcw6pZXX+u5WALeaVwpMIaLWO1yfwmErzeQMFpP1oyLcbxF29zi
OqJm2VNLBDX1eYAqcRfl0zPMiEsVR2S+WYj7CDMN6X1Rlg9pDA65M0+qHq4J0NjLSHh4L9E/RLZ2
6Gv5M6v7cKuGkl2aUVCoD6NcEU1es5Pc+Vkwe8bIp9VxrCsXD/6k3HmopjzbhynDqrBtbqXRVaxa
StTKc7P7Nm9o8QLNLNRDkzvWAQMXs786J5uMfGmAwiD52rF9MANjvY9NJ2LA1JZMsK/CZ4j5LcAZ
NfdLVAQvsZj2sWUhvcArtxmHPOC+YsiyrDrinqfosIAsRCP2eeLiPM+xt0e6Hu6eRBQ6+3ZR8udj
xC+e7NSTyPy2rhOYG82NPiTzunUT+zGHCdT2cWaEQngGpbTP4sOR0XUqw54cFiJXat3daH2sbVxm
V16J2NSrMMl/HzVD6cx7i/dyBdScboG26US9KKnsIrk9Ql+QrBsae2sTfLQCR08uBIjRSrPXUUI/
NFWfSZ9unRgSuQZypA2oJPSRnOiGsTpQa67szoyGg0jRtw01yZeEofEtT5jLJAEXZOjGm4oo5007
GI8pS7uV00UF7SjI01Ib2Vlhc5N2Z+xsLd+4eAw5nZsn32CGF7EN3YjRPM0B0pn/bpQ2/01wWBBi
yFssm3gMIFD/NPMOmoGRR5fVZrDinvG8PBpD8ZByPa8GO3jze8Auyj77wnnIsjz0Miv6GjMTW2qN
i5EJ4VOcJhfGJsR1QU/QOE3S+aXUauumhlDdBj1dW+RfGTmRmcPcHME74bT6MqeMPrq6xOZTJBru
E9q41gqsDfMPa9kNmSb5tI68Q0OhCFPJn8QQF8eGDfcqifJw13F4839SaxgMyR/gIN9wrn/6x5Vt
4ntjYmtgtRK/vSwmKm1/MBYtW09cd1rkAODdkv6n2DXIHrJS/zWrIfAUagB3zi4Mval/sxZyvJ2+
lFbBJ6Ng1L+krFrJwggJSf4ZDmEa3de2fBs0AltDRHfMMGF8Ib0A6AdeC123kdsF43jrV1Kan6bS
UfTEKf3ZT2fhHuTYLLWiyU9+CSC3r/9g7l4ANr8/bwiqKBFck6ctfnPwG3peBTP2hU1nWhcxF+x8
neC9Sx3MVSiYVlXDY/jvH0Ec+f/+Q6EJgbBe/PqWYy2Mjr8RTmw1a9JZVihBd83q8qvXMU1O1ROn
+rDO8B5AWlhpTX+tfZkzGJanNKVoGfNMbscMkwFDAQ0I8cqUDkdjFpEbuuSRZsdeJ3aClEvSHb+0
ymo8OyfnsCIYEaGfTwfZn6kWSTVOjdsoDTapb/fb1jbGK8z0XTtzBOsVGsIg+QiSckdQSbihOm62
9vSKZ+qHzNgmTlR2K92WOZ8EOmq9bTMGujXB9BFed78WGIhGMXqq9Z/9tDyPjpudg+oJqJlNQJnx
AE8QM5W7hWY1r1Qfdqzwyyu7JpdEuHOSG/eVY586OGXr+gV9TLPxXTRN08jQgxIk5APxM2aHixsF
2zVuKyrSNvDCUXtjGhDLkgVlwWzE8m+rzDi5McgQxin9BvPXrT1ol0VqBao1IU17VMhJLPt88Wfb
fbbqG1YKHb6aJtiSYLfPIkEHU+Q/NIUrO+9056SZL2Pa0F8zvHSd0SKzjhfenGC6TO07AtLmqa7P
//0z8y/Gsq2A1jG9cAVrUtyJv31k3KkAAjlUBdcEMvoxN2+CInlxhqZgwxe2K0diBovs3pPmdM8s
JzlQLUsYOBWRf15sGYg6/BFDN2qdrMFflDbtDzsxPvso28wDweIWG+R1qM3peiJ0Wi+JK/zvz+Ff
5BmgOVK6EpCUZL/k/PYUev5LGTHl3qilTdFRMlZmdRpKyiMM2g9Kq6B3hMXh+0/9/1h+uZzh/wfK
+y8s/+N7Pr/n0fvfwfzfv+UvML+p/wdOLUePAfneUcrkYPyLyy/d/yyYUWgmwllQExbMFbSwC3tf
0/8DAMMG8aJD/VzMaBbXa/MXmF8T4j84S5C7O45Uus0d+/9C5v++cf7vyewIkPxIDbmJcOAzA/qd
Ku7qoWP2AxwufWbb69rVUw9ptS/74qINfripmhbZj9X2Swv33hYu1KxCrtOULZE//QG+JhZQ3++P
Bn6uATfLNhQn9z+P7IoQjMosLPxeJXNWeuNxHbi9uuKVUVdIqY8aCnqCN7AzOVTRQY3fqc+z68jy
dTORTuB1g4nasSJXB2tB94dr7Juk+I/Hx9mguxC+ljdUme5vBJCSpDAt7lk1lfjONrrgTLXxea9K
Q75WEl01y/wsxk4Ke91Z+QUh7LyRHch7eAZmY9wCiUaLHapqkdJPN07ivsKJIr5Go+ccHKQHFs6p
M/PWcB9Y3W01hfcJOYNe3PtfRdu7TEZDJg6dTgxWsgwqjWBtCTv7wzNFX/j7W8FTZWHk8GzhjuOL
++dbgbszNiF5kDVFHfrMtPhmdjPzVhfgCNx0qsldZOidKiaeOgX7naiaau/gzkBqPj8jw5K3vSU+
ctlgABDD3fePbHIyFA044XTSh6PJLjHk6051AXqC9zCK7G05qyU1VcKgCnJY42MDhnzkkrqLGnol
o2mxNpUoVnOoj5cgNpgKscLzdYm2VajHudPOwVARSdCpdGNU5ngnGzwGVPdd113ILiSdSWnOviky
y+syw9jnyDRPqUxOxbId+v4R1gI38qgrjwudXXppbSYoTJsRr85OhngtDcSCZxIXjrk9k4+Q4miV
WEMIfS5+9pn2EfF7XkUznHzb2dvMwPYtHR3zOfdCbWix5i7J7jb8c24F4qhFX/kwtV5op87WGcFq
FLUIt40zCCKqaXGplZrbpkvmnW2ROaiwSHS4a4+uMgaMe63pKbqlo05chr1Mvy0577TBJj0sRWXR
9dN940fhJZssyPUItPvORGgHkAgvGUm19nuKbv6IjuJuoQPvrFm0ZFMW26BjiFBN1osaldx+OwT1
ZSdVBK64n/ThgLFiPJGqNK0CCxNJ1eYka+/FMPo3mL4N5BtgjxrfJP9NxvFtWdhUNaUZHaPcfOmx
0J5Lq2/ITDWcI1hbcioIQN76ZsQQnYc2TTnDzsSUHi7i6L6Mnq2AyEUUAY9CSeNAcBksiMjMH0iL
eo8T0zjqkGfR8Cba3nDCG8NUO01Lk5vUYtbgp8ydqrk/gpKy1s/02cRK06Od2tCGtAR50YnlDkGx
2JtN26M5I5axqg3nkjX8htbHpSwQ8SRMJS5tQCp85Vbl1rD8bAsbHIVQDoGUfCu+7m17sqkbai0j
pMEljNFk5ObVUzT+6FAv5iiRCSiq3N0s6dZsU5wnPTqAAIsf3WRG6SnyCrKCuikx5T2yf6suJuq1
25zODr102xxD0ZIiJfJlNDYEZ7IgvVTvnqxWPDW1DJ5skrd01Fubpola8E7RY4j6dYuR2fLEBLOr
tZwPX9g3TSjMkz4TPgUBCK9yWBo8p9zhiCWMkka/YurJpL2W+h+QWr+xL4k44aYzLUYQLgxC13B+
IzXix5wYEoE/cF3kTGEODLwOmAaZDL1CcR2NYcZixQOuwtHeo32BDVXO5VuE6j3dguRej1ArTzoz
8pPVtsh/SLow/lBU/etikhyQFl0RQFC6WbWE6Py9lyitvDBo13DDtWZwS9tqHGVvrCKEjQ2ZcFBH
huktQ6ILv5HcrHE/shHAECwGHJ22OPSR/BGNjX+ex/jpbwXH3V+3z//6W7iOWEqFf9yaYFqFKW3L
1In4sf8V2RBHmpslM3ogAmmCW02WwSrqfPe1mBJjpUD+QMIf6MI5UR4ZhiLfF8YRT2OwLshp3VjS
r8Himk5y1mqYLMN8zUJTXIjrrJ8m9oF+SDfUJ69jnJtHNK3TwbHxFbCeu6mDdjwhmfKayrVOMfmx
yHtwnuGzf4VxhHQumUiqrGGG2RTWmyRt4oNOMDtf9eY27EtyEZiu7eM8Gs4E0wznkVjG9UAczS4v
aWJsrXrpUlO8s5UjQRGRO3Jvs/NiNgXXQYbpIW41JlehVgN7oTn2bYzMseGevn90XeCfAj8jiw7H
nxdYQXNvqYfSysq7nH+hozG+n0okjSkn73PYM0Ye3VKtMhU9zcoacMB3401hcohJKqB+BQ/5TeEh
K6E33EyTykEnpRXq2V9ELNtY+JPYQ7KGK0nvWlzIltpMKGNgEEcfNZaBh3kD4GKxXSeU5csPEkeZ
aLRhcoiWJyWbmf1pKKINUa8EiMal9jg7RXVEDJXd1joJaKIbb/0ZcUXmdoz5UQ1xh7EwKVpH3/vt
fOerZLwxLeA7eZVPp7ZH9ttjpWVPtYtrvXmvMos/V5fozsQHI1CbLOrhPUtblOyJxb6GsKaLGI0I
vF/fI1LiJVdjwlIqc4EKVOlFzY56tpi/dUqRy5I3HClp86OWWoZpQGT3/OpHnVlNnVGyrGSTbscw
QB1MzjAdNWth9P4JqTn5vmSl9jyLtD2wz4ZFEVR3TSJZ378ps0fDD6VhUw8Li4sDjTmQhtzVYOZu
ZHW7zxn0/ykNYBnD/L3Mk5JsJakYFaOqAuP5WxmaxyqUGBwIp6kZdgJbch+dtrzzAbwfkEv0WGZE
flApy2USdot1Wov6pjXC+DEZ7uzZff3DN1z+c37CIcl+dmkkeDzfJ9FvTV3cVkwErRGVlGkznWVK
a0xutQ0JbXorEV+2tX6SUFjecaZgw22J1lLplhhjJCFEku/SZqoedcN8MLQRR0ofgcpOq/BxdiFP
2LWMb4MOykmd1JcgsZ6CEZlYXIft05homJI6JIllNAdnEs8zhNPp/DjxVeFdyG6CvqxO1Wydszql
MM2kfOLeevNNbRfZzsMI5uJHNiKkVPE1CvPqMVh+KEhNM0S1++9/8n1NQJ4YXm3kUWi+2Oets7T8
8P3OPJpVNN2MnQYBUIRoP/iRLj/cbLDWTtcT/5xBHG1Fhl69E+jN0p690kh5AtMSg5jJtyObp1Wp
ucNb1EZPoBnkwUiZPdc5ghaF6fKMfmu8lyn+mKhITvik2S+lDamFLYUkJcYodd8btRe7qeQ2pui5
zQ0yijCbIaQN6/g2M/srhQlYla1hMKWpOqa3o8ano5gGUioR4BBM2OaIBZmGziwGrnDy0tVMfgpl
iQr/sgvUmQ4eLu+DFckuaDuc8FT3g7UdOje/CvHKQGF8iJcfZTIzOTT8nD5pjE7Zh0gc/5IoYzX2
WXANAo7FOfHBPQ1J9FRlW//VRnzwMM0aMggsJH8Ybgr1r2+Nxb3nmqapIHUyQfnnHdlNZmdUwihX
KVqR0Yg/VDAhXO386Gwtgns7su6Lfnq3VfeVSD6xlRHqTKfHt4hM9ZM09E/WrX/46vzrbmTUyp6L
2+v78v69jansuK4JhEZnZFG1jtIot6WwWN76eAsFE8AfTWfI21HvmAlKQ9sHEZuU0cGw94dH8ntv
y9CXgJEFG2kK/lp6+r+XEBZbpQALIEouiy6gGQ7mDAMr8afiJoKatS1CLCfCHfRLAXofnm+E4K+3
uJ4m5G6JfYvEr99gnn3wg8L7w4P7J9qSA2ahrgMqps8zDWV+lxh/m5VStPs4ntmQDRFMojxuHnlZ
ENOSRzu45YcOC4TYHfulYBG7K5fXzpF5hrKrQ48biH2lbPB1udmtk6xozg69yZMkdDtX7JH/+2M1
hft7b2rwaG2lWDDQhFvG7yDOxVaomNShFZqCQ+aTqaOX7n09xduaMu4SCWdb1k16Jk+sXumE6W5g
vmHkbjZkVVeIAbdmI4JtpTeXuQOiZ7fGrSicK/p0sGqhuGG4mnIgcdXhBcwPtlPj+IEufeTAjQCU
3jC1f9GALCDSqEBGQSj1ukVRKwfzswU5vLbKuSOWjDBitWLn/AKyE4f0cSKVjnRfrLVZ3N+ag/8h
x0HR80QX1TVXwKJosbvO8PTAfO4I/UHwFR5SmhKcGn63KIfMaqOc7sin2N/PTYWtyH0ccSp7Ydm9
4h946Lm/TfROAaOQQ0fwxagtwpYUp1WKhQqzh7nW7QaEilmxoB7U2lHAXUi8U0e3rpAM02i31Xxm
XjUfY3d4Chs21D5ZRbgXwXUOowePSkebGZJJjvQ5TtzwXLOTRjbxo7d3IQHHXpjzv6naX/Jiwj3w
KOQxKU13Le/3qrATTsjGMVnQSMCWXRHfEc7aeEGYIenoCe32BwDQeUEn1VWGfUxItr1Arb5iOzAK
NsJ+jEMi3mUj4DoIYHT/Vg8cj0sbTx09+3kKDLmqh7S4TdNZHn1Lu9itvjDIWKVH6p5pA/nbiDNd
UR6X+GA4h5IJs+bThRB8XST6+6yPUKkCKBhisIZnvLNlUg8vyDgwDlt2DUJysWW2mPQsnCcd3Qxa
xh8dkE7WqsSsI3bbRrLPAV01T1gyH93R2qTO4O9G5MymxTIXlk96NVD8QyXhGaP80zUWFIYYmgOV
JeiXM3/bnEeqnQcn7eJ9vjArmoDI8YikqAl5LtEzWJUCJzhIZjEe5US4bnpVevBw1qWGQyCdQWpO
kATaIYi8RjNtzwdSjghbRevZMK+ZO0Y3KtYefLtoCDT8nKr0F6OfT5YTX/C/55OZIlznxcD4JeHB
gIPwjUf+YOQjuvRq3/wx1O9cMfeo5BByGPkGNAsJoHujiB9JaiFZcLJx8wuJqzA8mx1MO9CLe3tA
wlSM+Mv7We8fGis9JXV4FxiIATMS1JmUR7eGCHJAVLQAUyiPkRpvM4m2GtXgYx7669eSwTfar/BB
MpDfJu14TuKIsdCvobRsz8nb57GOr6LKqyvjl61skVuCODnplo16LmzHI43HvsvVQwd6nNTvBn9C
MI/bMDd/1cgEcRknFUtcDPodFBebDFyzl8GhlcENOkiivqqGcHRd+zlqDWY0QIWbuuCKtlroOCJE
ak92eHbucOjr48iTSotd1g9r/MFPmurKp7LQ0OPgU5VNEF10u/bUEqM59KAPQJp7aN0RHHTlm1u0
PDiK7YHrfWvP1iPQp44t6/wM0X9j1C7aZIXpdWGxRimfzlCfh32dLoxGBihxeQLfF3iMfYYNXwJE
uiE2CSKu57pjSejwgnbZjAYsYhNE4Cl4V2weY+Vxnr0JmPVs1Y1mV04vE3jgiG85nmS9ItDEUWAS
+LSppH2d+24PKsNl/R086Elanqohig+iSnch8jIcP7LA8NT9hDKFSDLF81Gb0XjjNAhmzKpEvkNI
ZWyI6SEmxMdrlPESFzhMGRg9CxKf90PvMO0xX5SBta272knbbYYgSSiZRsT4lF0t67qVX84t3RBc
twpzAyQgBIvROKEBAMm3BmyycQt65jqrdnmVNYi3hwuXdbRv9PIcFIV5wH1YyD7aU4N3qzpvzbPF
JjrLGF+ilg13YZeRMuPo21qzg9s5evZV251sF+sPLEMia167YLA2i947LfPhgIeyX7Fs3LVu7+8C
Xuv/Ieq8lptloiz6RFRBk2+VhSRLcpLtG8pfIkMTG3j6WfifmrmhJJfLVmg6nLP32hUKyU3rL58W
eFkxdjbTc6vvVetSS1IzKp0QJBEDpfqqI3lvPBcW2ARMaixtvBk0DmkR76Iigpu9nFO9pl2QmlW1
a1jX1+6MgwMZwtY34goNZVcg6Xkd5tr9xeeqrcNIVjvbxLxXkhl07trkTXrlv3G05puuNbQIzb9e
9QdLXfwEinNJrM+tAyIExJG4MogvsD8MPERUpzXu+xx7KaGHW7vISfwJfYsA6vmZwsy+HFIqk95C
UKGGiUWm34j2eVAI+jkDb4siUm9Dj4s3R4Z5dMsQZRrWxXWCMW/lKmSm9RCFu3Qq3mObOJ3UAbdL
1eY1TcjqNVkQ6VmaOx2K3lgZU+BDB25BR7ExAZ7eQkk+TE2VPi9+ibFj+p2hx6BfR/6ORUNvPQDr
JQOcD5PhxLJUjhvD+5trLhhrGx07dYR4Jeu6fKkl2A88kStT+OWnhf+6p86BonjeDI2Wnep0vIdT
6q09sxoD/L40j10yUkjivcc6oRpeLWDW5bDnADmJmS/MyOjTVY70ArmEJsFZ/8t889rqzY7N9AZY
UP27LuZHp8nuu/RGUoiHEZHo6Dw3NZxlK5veUSyH264pWqb5cdyaOmd+REE4ytNs2zh8DS7V8JJh
YEcQJr1850YeKyn0whULNzneqjyZw5Dturzxt65afPlq/NsRsUHzJtkmHismFv4+BYgHw8jZgQOR
AfDHwmybDVwd7chGjLT3UruluSb3ae0tdmo7OTgG+GAmV9IKtJmU3n5wTi66slXOqWnv9YyQCaI0
pl7SiHoON6nD10b6nnpt5x2m4Col95Wuw3caIpeb5w7HXP07yguBmnZyMHuCPDwkLSTJTiKsKXvt
aBBuR1lOh4bUo6WYai15VSGTY9jU4TGPzVPTwhc0lCjejDAKtwgmzaqGWJBr4jSHVnGYXFVcqm6u
CXUwF87P8Ayn2V+OaHN81PPoN54gwHXK+SgXzktRjainhui1wusYmHl91N8kyOvI7KqrzGL7lFdh
zgJw7PHi37q6Tu7DcpldO+hG0z/rWhjfJxSf15ITkurUxfbngHyKfGVSQPqoIC7tNNtQ+7b0tRs1
Yugl7YtPrRwdbb/xwozN04Ch2Jb9tPXNAnVa7rqnogw/iW7Jg7mzTEzLg1hNAv0uskh4rYSYoR+r
bPfCTkcip4FKYkycZa1cttfUn9ur3U93hmhxmyLdhBfkNwCXErXX8NOeykTam2mmmt7MFnZZTlJX
qxkrIFYLS6RsyCzx6KRUenabEgoLiVnUu97Gd96MMMjlEIlLjGFtLTvtQ0k/eWI+C4OmowsSE899
CalmXxNaU+xpKUHRiifajTBSn734ZjTIJ9KHHB57haG6DXNzAQ16a7+MWL478pOzNq1WUed/21Si
RDUPd0364bM76AZSu44Mnp+nujZeAQKuU+Ket+7QYP5oH3CVtHu3FDkUsTy1bYX3LLSuwmvonprW
n8mM7XdMYBhG/Fes/uaaW82s7Paa6RasEffdyaRH6S1tDzn5xwiKVf5aCadnJ5x375K7GRaYH1jI
Cc+pk5LOsjz6/8vPz8iOAcTo1Xuhl7/nTAetoiLjmnjtnyZNmVEZyTtpptNJCOSNBUtKWxoffoEr
f9bAtKSgXVcwAI0gMarkTe+HfQYf8OC1mggABIpA9tq+LP3oK2lsZzXNLLduMxWrgpzElRHOyauR
mlgP48Rel1qhX+K6hCYbeR6AhUzbD3blv8S+g9Csm9gYpXEgJyIR6B0KbAepHoRqLG5x50avCl8H
Fj5VYG7k6Ry0773e28/QNtATwqm4d7WBqn+0kxt7yGyDRX+BZUB42hXmixniOOoA7VwoklWAU3Lj
4Lh5fyGVtYOH0LzmhTXBgmEpwit30eCE2ivHTDYYZaxV6LjuZzfme8xk3Z9KUbPMaMmvHD2cj44o
KiyJnrUSUoCwzl5q8aLLIuLIySVs0OfoNbEtKja729iq4UgdD4Vk2HQ3EDrR2XMWgiCouZfaD98i
s+8DaK7la8jmFfpv49PZ6Jpz2lMLV5qubedxVrtWGG+NEvlzXJjiSTNH2qwQrz71GgWKCc3rUHVD
9yRbme5wseVrU7Odaz6C2e5r/xBFOD8S20i+0SJuZWU6f1ILiRslPiAGNurCjlLAFXKrfW2/NMSr
T0mSxdfs52LVY2BnpnlMCIpALosbx7ybGZZJIu3MY4mng/JdmGjnxpX1gdLsS5/b4dkxW+2suu+k
YOs+WUAZ2y4Lzz8Xdy4wDRj1ac6jJ5wO4SVvZ/851Qd5VD6F6saArurI8NPEFstGsouuXtnSVmz0
CEs93Yqkr609B5n0nlRhcu8Ahm0sTZjbzvnrAfrFGtqpja30OichQf6DNrZY0TmXI2X+U89195pg
HXstng2IBPESrYpd5bWpYuPNMdNH14X+b2oLL5SKmnd2eUjdVV0EqWHRxrXDYOgXkg7ejMV/AJ57
LusD1fsULKkTB03CNmWWjr3/aTNMwwi8hkiflYvn+uaNpryZWY+blre6t0ORXRzT20xGX+BINNHt
Efax80maP9kZskSn1++e9gIhMgxYaV2y4Fguu+kUU8c5Gd19Etq0iSp3hq7uG690xt2DRcV6PXji
W7ERfBmm9Bl5QfId6wg4yC/+y803BWacd0+dD/xqsqbXIWXf6oOOPeeaPWyKPu7pfWIEyLJ7K432
lDZp8gJZMTywfRzTFHbT4Nmo42k/V1gkr6IaWOuk6tfapO1g6Mtz11kVGri+OktWBWieyeLBHJHn
a1n57Id4Q9wq3Wn+FG8bch1v3XKxUkKi3EqjRtbAECeejX125Tx13uQ8NcuF4wLpA8ovgYub6pSY
4Ru5WN7RJ3VyM9rY1agpirdB0EVUfnTXEd4a5ghSPkkhNPR6CPzHSu0dqHT3vPR5V6HteOc0LKib
wvbJ59y7JkT1/XeJPZjXJQ0+8sUUeIkyv/rE8aybrNW/7RoTLHzyP96MzxxQ5xe7we5Zc9x4xQa7
uorY3vYRlXjMWzlwTWqz7LCtE0xlAJE94E/De0s1c0u3oblzELw61pg+5eBGntIEpZlK1fnnGYLW
ec3eOA6Gor+ZUW281tLcq4EVpmiVi6zPQh6ohQT01S1teOcmc6PcmPFEYMVyiQqKXS3QSKzp/61I
9rIstWPfXtl/YWAz5kBvBOITUmbOdklqeTwOBwtFMeYbd/5yJMCxqSl+F3FGw0tNzZXmrHOa1b/Y
0+613+0Hj5xMOklQ+LAewdkV5lsaupS8ckG7emqdwM7pdtltZJyYVPRT16RN4LIPL/v5nqQaCmpw
kje76bhwJEVr8uVqcRMM5tB8kDkSofr5nHojP042FXxLjkiT4lEdsqlJTm1G+RQHzlfmDRVBZfTC
EtMIL36JOd6OJ+urjcW/qVxceXFTo6Gpq6dhzKmmL/fdqEE668vqEBKz8VxaqoN+E7Nm5tVwjYXn
cM7RP3R9OmWEHLxEjdm9yOY4eRMHjtC+arp0rj+POr/70HL7rXOSgjSIMXkLRwT38SgAF1hYwoUG
kAMtNOL0xMW9IxKih9OM5pkKowMIGAjZem4dhSCmrcswi1nUBTay9EIOqIZcJ07HIcb3bwaodzsh
GDqbrcM84RhBWnEZpjo7uY3T7aHtoeYHPrPxE7e5l+0FvAyEk6vDynwFjOhvDAlieByxTQj6u7ve
SP2VRa2T2mWXZSjBoGyWEOdTQJUX0TDHTPCQd5nTqHOyXDSPJhTSw7NBT5dTVqb2ytG+NCXDndJw
zJdKKUw43L0NihRS4Dys5e/sM7XvCgIWcmaItHamynMsgDyoQiCmIkT4QHbLUBMh1xGmp7wYKDxy
VHpQKVN7eSTdot5pzhR+QbzJenv4KkxEV/3immMTOh/rHpimOzXNMZ7Gf6W0h+8wpcaJyjq/JZ5X
XmpfCPxDtD8N4h3SsZrBaxMMayb1USG23BboWr7r6rtrjJ7FKez2Vc6ri9lbfko2pYYaUFMM7lvY
WSeSb5xVq5yZoeXrW4cPZ+t48GAa1775nn42/cT5Gj2X2lcu56sJevApFrkHaAPvm8aRba1P7Z9Y
zRrNZMlBy6rp1oVl820NuBDy+FecvU525Gw49vlHa6icN2m1x9Fqza8p7dwNswMsfM3dCOob777e
4TQ3x08PjDbFvz9gRS8kVk3nyZTG3bchhE3lNbFm+Vtq8t6xp3wvQwXzKSkBhJmTttd1ZjOtd77d
sYbGPADWZbAwjYR3SDPfHKqyi92P2dVLQBfiQ6l+hTFlvNkW70mbuWs/tt7zuYDalsPej+v2xVHY
ZwhaPUdLkzLuOv0ZlTTYosgwrl5qdWddTjAUzaT/lfdPJp3BbyvJMccwBe0wof9qw3+Ii1+pNfVB
lVH4TT1RfI+a261mDtM3jXfmLGMgwd2+xbhWEsPEceBYuF7/VcN7YKuNUydsGTZhukV7+AqJOrmB
ORUvy+wQyby//zzrJXkAuYC2Le3UPA9RCuSA1+3rSbaN1IFwPBCspXaGzt5tYbdFr20OC9JyxQM2
BW7jOss2mqFe4jwEGGUlL1YX1VdfA9oi5YbSMD4aIglrH1yPX/8lgaGlrIrMmkQM0TZf04wsGQFY
eDAlyPvJ/Kt3FehEkW4t83cZztGFzoZHNbyrnSAru5W9tF2tbHEYewUCz+gDl3BxZEMAyUkrj0b6
nXuAo1OwFJFFkkVXOsWqMmFNpwnKpYgyU+fPEycgld3mzqON2jd/Y6SAIVusjWNC15joDPdedOns
Rl0IQY9OI6stfs0IaO45KhP8KSAaLa381RRk6CyJLPrFSFtJEcy4/jwjRtQIoH89rB4OLsDQj8l2
i9fBi/6bIBKtJ+wCskJEp/b47IaTc4LUu/VTrMSgbsRnLh1qF07RXCPP1W6kNP0tTE18kq+0RnEm
N2EbIWFqnPcYFsAqZE+Juq39QyU9fpqLdNynoMi3uTkHhVPaz0MLsb+d7ItKpfkwIo3E4wLT4+Cl
L0zj7Br96WPwGDxCpf9MxWkh7sP4AQUZxN9ow8DJxvgxyuTWS5HcaQrmG9WDj8oI50tGdoyAc2+2
IZ+8NlynBS8De9+zb/X9A1gU075V5sSTZV+50ozrbNFxq8OmPYRl7e3RCiT0MKLXxl/ytTDbAv29
aFQnH2W4sdjDUBvjqyx8dU2Zd6LY6Q4dK9+KKJ03P+6KQylhhZGeshnUXD2MDEWq37b5aXCs8tFa
w3nSRHgXrby6wLU2ESsJp2zvd5txS/vEpQWNCf7o52mNL34fpsNA/wsKq1106jPr6pc2NoejQ+gp
tAcOnlmu30Ix9NsBbcmUPrWIT0mcBQ6DjKa6uVOOdwES1Aw+/JhFpjq4Jl1FPEzFRzctbZ6JfCKT
rZ3QovEdMiURanNzVALTSz5Y6V3Z8kOKt3YK5Wvv+X8xEjQ7T/nQooU/Pfe2fp20HPFja0ZHOXr1
e1nxwupx7k4ljhs7Gt+osU/pcOg86zEvlKNU1OQm6IM6usuXOIPxePjhwOtSkb/HQ5I+CqfG8Bpz
lydZHW0rcsGe3DH6nqNPFDZw8FTdnQAjRTf+5XeW00etHd9BH0Ed/+dpVCBuchr3kcx+THhGbT7R
P3yj57EdIzt5OLElL7houv+GGb4hsv3a8gsdi7lzGrApdqnagGwdeJsR0yhSShk9Ek09ywzwTtHJ
5KRVNCIGJxg0Xn2unHqx0N7gmZuAk8UdT35BdIJrcfLhG89nUwIs4ikaQAaOxAMxo6Yl4L7XLqa3
iwXppFOEIgd04gjnKjXvsemeK/zuD+QK8wmXIB02XOOnxML1Cqdg2FWEoW9aI3vusEfAo9bvGlzt
WYP8S6FhfHL7v/C6qci2WhRk2tJRKNUV9MWrV1napfIRBnGaAR+JUp6lF083eLF4N4H94QV1OHfy
/n3mnMpwca4mu9JjgvTsITPjxSt191ZTaQyKiN8n9+HKmhFkZlNfEhS6jSL2SrjSRJDh9Y+BdMAd
tMlpR6YGn83EqMki500Ra+uGelBa7lmLKDQjz9L33k0WdvuY6sh86n0L27fTtI+5ltCqYpt9iVXu
0LK/lFSfL3Sa16WfRnQ8eAFEX6JaDO9SjuccR/bJW7DLhm69tfMYX+GG0qZchk0rcaq7tBmJuwVQ
bjHGKSkjesuBDeR+aQRMFOmHzUdaE+zzljrSfopLyjagaJ9VPyE+dreempJg1HNyi4RZv6rZ3fEu
iGRsYjfo86J6dA4TU5nNbAbE/NrCRhUcQ452oWzaBizj8HDkSjT8pjZ3DzCzxlpKoQeEUXL2bhPj
1DOHiN5Jn72qGUm1CWk6MLnJWQmIJjSNszbuH1E0RbssUuW+qtrf1WwOt+W7bt0hvJqCnVvLq0wn
LTvIdu33bvxhQ+k+59asgf/EKyRy+A6iyQ6hjJz9lFpUs2GUfIBXfwzSfG5IXMKn7F54OwcdZ/eh
HN7YQ4MgB3kBSszaa+kCSDYPiCxbJD4bLNVfk0uKFLbYbsHgT7RpN7UjfhcJavteI9RrJC4xIGoO
3SomakvDJO+gsQr4BOugI8riAB54kw86XQANVKT00nat6SQrD4VYkNqxWjlFqW0acnEITKzNbxID
EfPO7i3tUwORiM++zHDOsvO642CpDy/Tw53dvUVpNR2x5reBZsOEhFH6NVjC2lMa+M78hjLXWCMC
xArvZuHdIo1w1U2UXl3yMTLudesPcSBJEC4wI60aysBfLj+PFr8+IQgYCztBbJqhmoB+ZAv/pbab
YNJiWFROS9FENyECGWZL9ZDLXEfdf49+nqbDTEIRuZJN19Ebzv73IpBswmHz/5SRAeIYplUfQSuo
kY5gc0uHjcqo8YdTDcXcRprD38Q81gU/j4CRI97Q43+U5adAqHgKKuI1MJO6UG5887eC/kcFRR/J
DO/QWSwX9X+PShLg9l6a7CU1HuBvd3SyUKKGgCEyBKTqDQGaDHqXTO8b2djXrLDEvinzjOxqclQr
BdOJZCikrMvH9vM04mS4me17Uyb+KkwEYS/zecTnvXEMhe52YWn9NyYsiXgTsEi++nn+c5koJpsW
+a0znRwk5SZQdpCr87peNnJWSYSSdp5sykUQh4oNeQRN4OQJH5V9V63KNoUf6SvOimz6IlEFRgkD
3puRmMxPcKjbk5WqXyqfzyiSDMgD050jPI1xL6F/kPxc6Qk/x/2CYvbQocFxMlaRLEmiWsZws7zo
n1da0KHa1G4PdROu3ql08cZWdZUuvIIu+LmUSdr/98i0pLYvWot/ZJZBAx01+HlktS3wX3oLGWb7
apfiOgg6sHvmkP4tIx/8ZlFhbPYpfGszpqOm2mvGCObWxIAySn2r8bPAXy6ZoGLw/5efn9UsCes6
Mi6Jy5LxM7SnNDtEmZoOYC70k4ZdA6Ji3K5r3TtajXh4kb1vPbNdtzPpXMKC7EM1FECkJZ3g5xKa
PJJ1+Ny4nTpT2bhoFdV8hSBpZVvTb2Jn40U48sqDTUke5SYZ1KsOAHvdWuKGZanehZ6HvtqeN3OY
yWAbSu+IzgcXTwEHJtYk8p0mBAOAwZwAwXFTj0Kgo3pyIsyfIEjmdSb8L9BVgpZTd0FAwLCM/M9s
JHxbEhKZZ0TdqhZ3DiJatCe0ftwzmp36OgDDGg1zehqHv52/HIqQDTNiqPZpHF3XY4W/3djOEvRE
n1qnshY6boEU7PzwNOXzs+FUr6WHJcKc8qNDlgK7MQoJIY35salKBjc7/cgvP0YJqKSKIVgT1lsx
bVCgvtP0cHdDlryMJiPWgNBNlQbOhVb+jRVRikx+YLWCCaUyGoOSSlAFGEkUzaOwiEnSZ/9EYf7A
/MMs3cAwXiJfSr1/lCAA2AbJE61p2kjOQFApwQ2cNYe98vJbFHqfXWE/t7ZyEMa6BuRk9xOE7lNZ
6bCzPBUkaSnpOzUtGl6wjEhTMhA/CKsE/WpCZKRaG8lT7aAUivoCv5MS44HQskfhe90pj5n1h9A+
zqier9DhDxXclZVJ+iCy9mqr+/awq2dMui2T1dk0XL7FtpsPoZLFcQwbCxwSDDjLcg8S/eYJIxUw
mhBJrBOZ9WXU3fHGgebPULw3PXEnmVY+995ELkuxL7ruKFTogUTgz8bD/CKqBgMKUHPKW79tLbQu
fqTuGKqNHebVl1i3TpXQlv53jXiZXIak99adMXRboaY13X4UTGQqbKGJ4PdA1rtpLX+nQSXkYFrt
m5pZ3rR/03L91Q5gVvFcr/xao0cYBhl0N9tDBfGk6wj7c0nmRWpeODS+5a0S6zglPkt+K7BLvlaI
VYu8C4ogolstRb6TO6u5nx/kKD3XWPky3TySiXMx4V7RggHFUslyN1cayzO5xVr2HqUQ9/LMFe+1
mxRBgf8CBEU27i2vq3ezQH9IOlJ/rqAYx3N3Vc2DOirZUfkWCAz3MNjJDBrfgcRqMg/C4VHoFKVB
z5zpKF3D1AbLIo0jpVpCopTzGL2ixJ8DGihJ6Ca6au2AgV6honS3ajHgY/XCrfdHQ+y1yeoFfdX5
+7Kw9qbK3pImr1ZU5D5Q7d3attqUo58Q9kkuZYnl3/DqiG18Iqk5QnOwItzUrZ2/F/3KiAEdDHQM
Q5vue7H0nk0o1X73iW/iRU9oGkWAe0eUI9TkDqgyvkRTvEkOooSjyRfNM2lP6EgH20VabWcfPUHw
Q2USb6TDOhnrf9L34k1YUPosw2/OXCCQ4hbxgPVBYB/Sd6GJrUzNf83wl4zXF3dg8Jpu10LIrF7N
0DJOdd4E0rX/ji4ioqHNxiu+C1bXEO8FrQkTn8OGfciXPc6BESPXawRYK1dOlNRjuS01ujtFxFEm
y8XOrLUFtojt3E/HbE8zAftIyRw4EFVLHOiQf3D30ZkHRZ8QjXhuKC5RFhQEjtILLBwvPAxO551d
mT8QeLOOAc7bVIW7G33XvvcaTC7Hy24V2U1ImkrhqWMVhqSX1fW8qW3NOOjEYL64o4m/TPGvGw/V
o0NIchWmX6q50mFPeFW9vioQ6q8J4w7hfrM50jkBsPuUaFmsWZySFFzgaGks1tWNzWD4Rp5IsxB1
J+JKFCN0TdfgLUKCN3OsjewysGx/HRp9xG/Yr74tHxwG89UAwZiATxPeWPiW6DXeyQn9E/kAV3cq
nvXO2w+usBGUIsuHDs0pmfoUNzQFOehL5T+f3ebB6ejqF/W0yS3oVZ42fqXDGT57vNILM1sbTLHg
jsN/degi32NdTnyMBrV8T/zxIy0CJMHfYc6N1/bxtStiEneLHnf/TDzARB9IsOhMUUmx1LgL80vF
qFIKWyNwxdYezCO07bOZpoYLuY+yBezosAa9l7bIhdiR/4MSuu346g6Qi18LM6WNWOOTykFxmDqM
E2J0TmArwR33zlMrSM1LiihcF9Y3bJ9PpRsdgCzvrirS7o3Z8PbNGdAOiAnZ1C9x3/0zgBD5WHBf
TVFdm6PmgkcafdRmHmkyU/kRN1Z8cUoHh77scVakOr4C+am8Kn5GVE+gxmjba9mwPs0hvEbfwf7S
tDf6GefOyr6KMH/4C77dTqu/HsRmokf2VNRuvKJTxDmc+h0gX+KdbAc4bD2ZT1mZBdIey6vHET8J
tZVuef/mkX72iJ7QxK7YU00/YA3FTIRjcqLksAmN6aQPGqJSK9BpOVF/hzOg9VuLUFhI4BB8JtIr
QElzz1cp6Uo1O/smJJEji8u32qbFYPVgMB2DsLMEkTV1UyI75AijNFQl9Eq+UoeM9HXiT7dhQCfo
XFyUiG8meVBuWW/hc0Zbci36nc8936LVxPv8kQq6s67BuaZvcPSYqOIUabx2+OKK5kQxFzehBYc9
RleV2s1VOWJv5tw6NBG6DWSWtjGTLWa09wIonFowG2b6L9EatHptcrH8iQQNZ5NTK1qjS8At2/Vv
phFko/455O2JAlSyR9K594dBXJtkRumc90BGqYlv2t9d7N/dvvhqelb3On4yWs9dfkHgJcoeBLeT
T+f6wxqxm7OlT9TMElVAiBZuML0HTaFmO1F8W8sloNwcsuzoEEGxzotuVToKw/NIt6Gi/0meDsoh
q2m/yqLNVhlwtk2bjK+yZgc75Pm/pGBEe/7wrLXzpWAx/oPLeqVx8HzyZsh/9FyoFM/4WqL07rUe
qDxLxwhuI7TY0ByFzQLacF9m8W3k34kw+uUVqgQ4Qfwk6gyEjGW5EZZ6DzMxracUUrLY+oJuAzKd
i+nm+EKcz8jzn6yWdSxyw+o4SIoCiI07OkPw0iag/unJaqOXITXG3eQmt1RluzipnSO6OXAnPoES
wweGRMjEtNDDBPEIpc7lVFuvsb9HK91xIkKmFJW9+LPwijfvd8XBGqgGjK5yz8BjXrgK0bwRvwqx
HudQFsXpfsSBALOt24NTu8NSOZvIi6eoyp9iBUqVKKSvbI7KTYiEY1WAf7Taghi2KH2iYPCdOvmb
lbZnVLH9qjzUsx/oKvy70JLQ28DAlXvd7j/0BWNPo+SfIN1iS77IbQitP64mX3Mt38PtWUsHQQm+
t5m8CUdBuExWaRQeaWeP27xXT4QGS1fDrd3yA8CEh4xm1zFC0Q1qDyyMALOl9/IYFtph7LJpp5Vs
mkkGXxs1CVp4cMEuCyveGKPuHAZosbkGAgxL2t6gq9z/MWxC+aSr4j3VL7b16YJ3F+GJhe/NbcBY
KelSJHI+Na2V+9q1/vl4oW1Nmug2gLQ7hUHJhj7Hc8FBDbMcX8lYPqcmBB7ds64Z/UUSV0TFkIBM
P3tIriJNf+C6XuvdRIMmV5y+wdhUmJotRyAiI3gg1BGeGzXFZ5cE440B/5cDH5/FCIgu7w66rb87
Xf2nW0BmMulYW9QBsRoBeASi9rrxIqPxDgXxZMuZvhqCaY0ody1PwDSbeooIMN1jqXrtyQZyzel9
Jig0aAhZJHTTXI9un+90xXJDVsQeWchO2j03XdqdgN1azI/93qsMgNW7WebZSV9ia8ZouupKvRIr
iSA9Ha11bCNnHdG1kY+Vn7SIeUBMqUBxLyll9NcKXe8q74qr5ol31NXEZNn0/PQBeSbNJoa5Blu4
kCDfsjtKY+IwavCIfU5jKf+VqwRzDIf4sFJEqtOmcpdtTB5hk1h4tm5xHl0TsONg28hfN5lrPUPq
XjVgBN7KUJKQuhWz5x8Gmb5ohKOWqIKJtZf3NBQXQr59vsro19x9oy2R28gdHw3hm6taOu942pJV
QkTxZnZGoHqaxgkbSoNTVwx9GZMqNjPf9OxeNimysmDykzH4eeTGkbUm7o7UU+Kw8blQ+0lcGv2H
3tDIuq/xLYRxmZ46xuCpjB+DkZCopwpK+FHCAacoBDQ8l6E5w6OqXP8ly2JtT7SivzbYsBLBlccB
9J9iBeWf9bIfDmR9VUEecUKTbl6weFtkPgr7ATadllEXynPteGD4ylRsRWFHQT972yQryqfJhnsP
rliVT4KR6HroSwbLxSvgOCa6woHfs8hbzGD5b7GeO5txHswbTYKKGCTiqvFAe1s8tB8JQlc6AG12
q1UNN7NQZ+lm6V40FuH1hGE9dwLBfJ5Mv1GdOUxtbcOUaUcAB7BuNRkSnhb0+zxR0u3hbbfUTy5J
vCD3iN7AK2lB7I0fkZE255E+YhBp2Hr4lICSduO7coCWtb6h7tS4xruV669Np7ebcFj8e6HQaUtA
/LBnZAg6THhLTy+z/QJpuOTuhMpK7UrXCQSdXZOQJNum7FGKvymS5itNAIG5piBPIXWvxZDNRDm6
0+nnURJaEZK3/EOht99o8wCTBAovseLE2owNlTSy7quz0TrcGjFAQMIv6JxMzVmfcu9JLJduBF6r
+ZmDSo941dkxpk221EeJnmaTVRTKZxnUIdfOKvlTiAT/OH9/ByfwQ1HrOHtFz0mr8rrN5JrmaRT0
ryiro5kKkyNCqfiuJ/2C+Ui3VZdkB45br6WV/HIqYk9FlofEpoiKnDEibdBNFuwTeN8Fn42fliYU
dc6Qsw+lO0p+kyZW31Wd7TNOue+lb6mjXoM6xvgBOW2m8zhbA70vbENUqwjEai15yOvJo8fdrGaJ
aqAyQDW6+mgfhC6+7Kjb90k6/MU890QGKMnTkj9qs5KhjzCMex6m2n6e0uY4ujU8FKumSl+127Ly
k0/U3hTEs99tZcTUXSZBaUrz0QyP7s7jILdpm+ba0HD/Pfv4IlvX+9elSgtUXmpBPBrRFsm+8e1A
nmfQf/Sm8T/snclu5EiarV+lUau+CyaMMwl09cKd9FGDawyFNoRGzjONpPHp+6MycW9XAQ3c2jcK
JYRSUoTkImn/cM53tKMiMipcsyrTeTK+CfK8My22Jl0VeVsm4neDSJbv1Y/SNH1KNx1dFg2C6WTI
hZWOU18IVZIbh8ORIgKF28xds01qc++tISEcFeRQNK5/WxYIecRI1mYU/aJcyRYPmVzORAKQgf7c
91LbRbAtUFFbb77j1lRnVRb0tTde8SIoOoJePEvL8g8G+pHAHHrvgvTiTGwoIRwp8SRTScK8STgI
+oEj+z7zDue1sR8mpPr14pl3Y3GjWhNWAfczGUuZfh4iPSJnVwey4SCDIKlA24POLZ+h7RKCrIiT
z+ShjrXukZcaIMaYa4i+qoMxZvYT5qiJMJukDX7exdbRHGRevGudeJWrmNXzeUUMPE6U2xCS7lMw
x/eOM5QPGX4KpinkWpHm1J4jyRByFK1/Jyy+YiSN26kN/y6NZ//WJ93q52M/bzQNARdGazIZpHit
+qK562GoxrgWbtSMMTUXyxOa1kF2xdtUOXdAHm+TuJLbRiOcVjPxxztYpUMCVcVjlXX4JBJk+rmJ
F1mLvJsJki+Vz4QSUV0L1PuneiitEDkQWRRyUjdG675g2P6Vsk8Ne+23lxfJQ9MjVSs85GbuSrt2
HNfbIT7b6cLL7n/ekAqoqvLNT1V7F1ems0cYwxvbq59HlV9Pade9p+iON0mT+GTnAtbsYpKJW49n
AavF/eIAeRNTh+2cdXXmd/JCM+9vK2IEaV8vpgtzuKnVTl/RAq1MFzLbiCAvSknbH8MO71yYSVoD
+1WgkZirFsIu+cUX2S+YGUBhL+a8PqSxMLa0b5GC5JLkD66HEARDXbmXhk7XTQBDgMnDOadUp1qN
xrFkjbrtGnUVSVXf4QlhFOixakD51UiYxSmazgoZNY3WqWJ2AekcQMpcgDbMfPR1WRrmTjkhYCSR
lRh2l/XQZpQgnTHKQJFGzZSOz6OWYIGsytAq0wF3aXM/e176VOt0QDw62KBuY2CUmwHkZ11zRanO
I5gOJJaW91sTGQDqZpPft70TmFFw59272nK7FNbZzJpDnnHHxojmaNAg2szpAQkc/AZRXny3f17c
goV27q8FXL+1pszfytqowmJ8nFtSgdJCf4gmm1QLmuKNA/D4ULr5Ae9TvC0iZFx8tsMTq2/31kgC
dWt8RX0mbia0kuzk3nwBj4SjleZ5sS5NtpCjaRZ3Wdt/OhmaymiG+FiqkYU6s9WsKJC/WJW9I6Pa
qIb0LjOxjVWYl5blw3YVZCPBUJL9FBxAkpWpAUIiSQnZnvT7JRvT0LJZQk+q7varr2jg71NGjKfA
rrlgCWwu0o42j9l52FNshAaMBGaFbk631yJ4zZAgR5UJMNMvLhWjuI3rk5cDnoKMkxyl0jAnh360
bnocDjG2XNO4Uklzw4NkkydziLQNgr7ThWMbtZC3owUlE0OkshvBdKBxokvRRLjkA5zako3OINRD
x2GzqYs3+rNuOwiKG42DejtZS4I6jpk/UdApPysRV0VSdpgxmvooUanfp0Z7KUvg/rJxVn31Wt83
0alElt9Tul6vHVvX08phsAIf7y6sRtFTcz/60Uw0b+1whuDIJ+w1sgj97Vi/G463i1p272oGzJrd
2oX9yDDP3MYFRZtv4hFsvDfWBd4xGswbw5uNo1X7txrWsqbwkgPTJPhlpXhfzO43ry9pFJ2EuGq7
2zoelqvEupiGh15vfSRIc/xFpYhiBBN14yuw0Va2L2LsVto0f4xm1h/huRLKMrF+YqPMHe5f+bTm
eKMrUJW6zsKa8n+o8B67rnZqjczcyKXxA80173LlzlCJ8/owJtUlGWtIPb5thZ7LVHps6QQhttCV
ZZDWFli8+3quDjIKcE9E3Sjvllq9+aNDopVb8gMTSPmEYUne+WTSBUkrWzQxtXcAg//tAayKHcu5
HauZfAC2xXuolfVh0WvMir3xCDHHBaADdNSl4NfafZ41c5AoUtLt5nVeo95ro/kUPeNbwSG1s2BE
MB8V7Q3qRVu4F5PdPsHjnr+dR4JWxdDoQe8aiEaa5WzIaT56XnZkTv8JtoqO2kG7PiTq4Fhvc6pV
JynHq4UslaJa3RvrFF5lJ2cVhNiC8HCf7jqoItpPuUAq5vu4iBXRG6vsgMSf5UFDr2B6B0OSqRAT
N6B1bbezSsg3HVPxHQLZrfE+CYaQsiax05laRo2+eqRne0F/sCPFtTx7NZUvjuBng53bvoiYHlU6
WC2zyH41nPFhnpssYXPccIh2XpFrvKusDmCK3VIJo6wybGpskd57TIC4OawLVfTFYiSnidQ+zvg0
gPEjCtNidW5itj1ZoiMo7l8GIV8S2/aPbMhCIdx7/k/qr8+Qt/3qYYivz9Bhk0kMMcLag587aBpq
RD9PPw05v469wFhIETqvcXMVc8yC4T23eHk0SvZ2dgI9nq3TTbLQy1nxWBykI+8tSGvMNEayovx5
Z7npOZqH33PB3AMzCJOTZF/I+ctReKoEe1k1PDFN+dSZI+r58gVWNRCu6inTWX+w+8QpMmzAU4/c
WpX4TPLXifN6u0A48OdVJbrAxSK7nJovn7UXZ/6EJHbTNJg+BkmhGDXdrQIdvRWNjWrDYerCnZ85
aGudhamGzCYmvzkvRFG86qJ/mrEGb10Hi1Uisjct8+awJSswyhhG+AuRkGPMsNBIaCB8eZ4zbdwl
Q3oVmxRhJI6fMmdRoctTgK0PBhtTRFe1lLup9kI7So6tgWueGDN/i9qWC9545/HxKUE9C1IClqG/
NxE06MZDwVQA87VxIWIFlrP0ljAXuOeUd7AIZlmszgtmC2NmOvkPjk4BCVr27GTolTJ7HHaObKHp
R6eBLAyaof6buusFRnK6GfXZ5ujjqCjTRzYmtzIm4n2YqZxA+jPodneJxlxrBlsZzm51lKXtMLIl
dEXE/XEaUMUvjKm2BA8dUfVFe+7L7ZBMPSMBdlS2xToUhBYdDYMxAN79EdY7DyPDAicXsWOHxR23
yFyg/pED6zlfPH6C73Ra07owAiCxt4I6MV6aqKSKi68dvX9l0nJDFYARfwimWLyjUtoh1eF+6lzK
R34HVOLWXdOZUNvrrfDL18wHWgw7ztpM3fwy8U1qgos6rcilpgV122W8Jzug9CLvPYkwR+V2MVxP
MQ14lqrmimmnHEf1oCWO92BXlo+bDqFikvIugQjTAY0wk6P13dn2LHRdmGvX90TiuvcxVkkYR6Tk
1fLJ4Fp79MrrhtXETHjcntQq8zHln3oiwpLIQjt7+HkPC8h+MuuEA6ehqTHy6vLzJjYq9Jt5dEa+
UV0sPJuX/mHuYnXlVox2iY248bW8vlmLWZ1mlg8Qv7n5+W9RO7BnJ7sWT8jsnk0zAza8/inOFjrf
dnDcc72+cfs12KXqaE/Mgjrq55N+PvLzOT/vuhidnEhhEl1paCJpxDmJ8JSUZXH9859+/kSeDEvx
n/e9SWetVitOqsj+63P+/PD/+xrhAZprLN0GJszntHBE//pqff1XhjrJronG+7//xs9nORXNtQnJ
/ueHzGIsAAl2ovVVkCvNlbEOcQ7kN28HLXXpVNlRahOiYMHV4M7FfEnQSD7AGDmQKJC8mBSWx1gf
O45jPstyahLYFi/F1cxHXUilueXy+wIwzBVBwnnmmCfC28xTJTsiNtKKYwhwtIWyZS4opXrgfNvW
Pwv0DlXMTks3Ym6r3KLOHwhGqgiUDcumnY4SJEikiKOC6ZARc9t0YKyJaoSQo53GzIp4RifjCaUJ
ZkL8577LihTbS2D7TOaMSIVaYs1XZbLFy9fzTlmxTp5pPOTCRAboz6kvRvvUaVDI/FwD98BE4Iiy
pvZmwnREdzI4vvB9/o4LJsGGh9WTBd/p5405TzVkHrZBh9SeoJnyAXvwJ+aCpM2ABmHBnr6OWosm
ARcIKZPRsRy+7AgtbgHhgwfty5A9e2y5QMwUB8RDSAA64Hhm5L5bCzgv2LXFTc0MeN86y2/NsbN1
55TQPlwVo4bjwISzgK8IYmVOGCa8bep6XrSBDGWQJquYbvq2/ek9z5mLdR046/ZE4vLjRHgvaxSP
1aIO+hv+9sZuucrR6D02eXyazQGjOVGt42R/zwu4ytnBYllGgbtCP3vMfPGE8DBq5Hu+lI8L1r+t
zP1T0VKblfKaX+aVUY6fmmYH0RyFLDsPi+ecqkTCDQJvD5QFg0Ni3Cn5vRSFvjEQPoSziN/HFqKZ
gJFu9A9ap7dbiGNoey2w5OrNxjcQaLN7Jx33mw3jhpg6dlYOrycG1msm7iqcyChkJmTcTgwWgj7L
si25NBgV6+mpRLySJlcE4qAJftLrCMk9xFp8mfGRWs3BOliQhYkwU/K6uCo9OvNt21rvBEQHPHvI
YEgYLJe2D3SCVorR+bNu1bcmr9qGiNA1Iih6YfUKkquOjmRnk4aei+EEXPfSUkjMkTaca7ZdfZva
pzTq0cC7ocm+kV+vHrQVCFwYXSXRS3JB7omIz4NGwaBYLvlD7HNms/6GStYYGO9LRHhmX867rpzn
IEvyccf8+MKvZjhMDkVnnleBjiQyTLMhogI3TohViEYG7v7LcRn1aoN5YIVnHUz+1TbXyMeC2TJO
qH188lha/1LUyIUGqAjYSHSenTPHh0m6yGZer76+9ckgzFY7FkJDxMeb2SMPK5LzuVHdSzfVqx+H
BJFRPzpCF0fNZ+BVcxDUvGwxi5d4mPFfibm+5QC3exIE9cIr8E7qR/wwe/iKa87Ireev8hnX9wNF
GO1ccFdVNhFUXv+dstjdNmuotxEnTz4zP3+oAp9nUMCqjLnee0vTz5wCsaic9O8Ohu65KLszTy5Y
BWT90tkBwlw7NVACAyoRt4GZWHSgrRbdPtqk7ahl9M+xddtw2es1/BdTwUWdDDbaClp+7hfu1qyU
PPvOUWM6dfCnAgvY3l0SomCdK7Gw/eSex9y41EGG7SSYuyLAtAcdhUjIGAfUgkNmAi5woC6q/8xB
+F8y+0q2/5/B7PuvmnnS23/nsq9f8BeW3fnDNR3P8QGfCRDoax7F9NUPf/8bwHYGCRbZsR5oMRDr
fM1fWHbL/MOmbzJdw7CJsnB9II1/Qdkt/Q9hW7ZAa4331vS9f4nJ7v5TTIhrkgUIzJwJK8xZcomM
f8KMJ5VjoW0eurDry8U+YKUk32nE7EnV7zTImXRInIbb5+tgnNvET1qCwm3dPUjuTZ4q6ovwIGr5
IvGm84yz+nGMEhV68zDvoYUm9CuIHLBJqAMcnaSjE0ErE02OfztEaKqSxiMnuJQxICjd3C4OM3ER
tcnJNjFz4mwWu8KdO/zhbRq6COZ2KD37+6U1qk9l9Nqx9ryevbMDx0tHvoA1mV1DSgkxN8UUMGr+
IsWKyKd8MM9TrTA3x8DwksojQzunL0YISXBtF0e/8yWP71sl3rIemaUOjghK0UQbzdd/ZnnVBaxr
LAKTEQENmA02uTFixdJJlai7qL5H98OZj6lzJwbBuLknp95qSjYhEnXGwHbrhhlPvic+vkLeQFah
Mw817BHSG32VxnRtfh5aVeeFYDSGnZ7QKjTTgByly1gU4o6xd52JhMPNpna3qt3vmnpCIkqMZgBA
IkbL4kK/hhG98Tx8j2QH5acWqAjusVHbdv6kP6iIZDeD73ID2i7fWOCrXxJO8YADXgssg/wk8nry
kAZs3PtNa2DdHtgmrrHDGxJAyM2VPkdEy3jESHJ84VS0e7QxeihSpzgMDGbDsXLcr3ZEWWg5unkx
/Ci/bkg/uoPKDLjXr7qJ6tVMKdgIKzlri23fW37kU9L5MluZtM5Bs6ziqsMW9r5ElX9IhP05GLVz
ongzp41S1puC0HKNlaZ7ka0Tcw2aOcHseRUZOzB68cUt1SvjCYS9fVw1T8ykpoRc6lTtxgkYgkMM
5WsrreXi5yUiFNjdUIVQc+Dexq17GcapOFRFIyFlJ91VOsdY253Cy29lVVlQutKCNZvdQhbo1LUP
dB15/WIlB7Tx07sVL9lXbenmLScnUWpoFB6GVgLl6VvjRdQGSfe69JIjpBHrgIqhvck7N3pD7Gie
qByXk+8B/S77hNy2wWu/lw7LgteY60TAFgXiUF8/SV+rL8puHFqrdoFKVCSPTLDF3nVt/XliQF6D
iomg5FSxezcVOqJbMWnu/YCw4hreDM3djM/XYZ13SulNb41SDmz/PXlLZUaYZdY7WEK4jz4jaxoh
9dnqt1WNPBuaoeuvDdr+K1iNEl8bZQXqOEN9IzPyDrULN4bkxAW9SFI7h8yO/EffwQcPgVltZF6l
SDerqA1prbKPgYTPLFiIz2FWUDXpTean1m+7Vu19SrsttrqbuWxubVbKnIwGrhAvX9o3PLP5i2er
+XG0u5kSS6elwRKnX8zZam/8qCd3ddJyqmuCwMxr2WoDOA5+IPbrU8GERyENw4nVoAhhtOo8do6D
Xq83tUtpsY7cKiTY9YmTGoiUG2e3PTLyg/KN4lXL4ga7I3/tZ4V5NQ86I1lbeX6vO4zURE320cAl
qfNQwphZNpIQVScRm1Yz4M9PMROmDZMbimNltdW5XsX5JsHSd5EjjWOK1/ndYnFzQsCGHNms4quW
NdtuJGMNpVbvzJfRzRf6cQSI8KVsyi3fYC+FJpR1+9QNyLPKefJQQ7FYmpjHYQRpzbxEGJNq59i3
IebLKWFQMMi7GnPfaVTSurb9QUJt0ZKF0Lymn34bmeFcWyMX0c61RlTVnrbyVynAjVMPZvd2ok6l
MuN3tKtyUxEbm888oaO4/1b1YiANSVfvANrJJqQj0AOWlfQt2lyKeuMRWhiH+LQi8An6IGBul+pY
RJEFxBZvFEHOdcxgM2mvk162CcNyJkUbX87jo5ExpkG7wuNtLuuYLiPKDxW+wS+xTh4wHte4LZsM
LWaloA/kiNEgYzjx04S3f6uxlSKu1CH0sZxS9k5Vo1/N/qzdx3prHDWnFw0OiwHfAtmU2g1q8XYr
SY6/8lj7fvqNwPW7pjSIeKg+DAlVzk8cIBxRkbxUflEHXtkvn8LV0l8KI+NHXsoXtgiALafY/M66
gddqxi3MZWUsD3g5it/8xAnPWj0S94btxVsQvtO34ebqEA+G9ioQ7L3HSNFDK2apDQA0RxU2YiDF
ih0v3yQeMxylDSLGVrccLM+aim879Pt7X7B3M3sdblORNmQ7s/qnWfB9yQaqbp+Ihy4vWu9pNzoE
vY90hQEa89A/uRj1QkPlqGcnv0aPCObFc8BOTkNvH1ra225DFmzP7MLozfvCmptA6q5zcMHi7kdX
+EHXsnvsDRUjKHckJgpVYGdv1eITko3D9bnwfHnTlab/pSIt3zuEcF9IahI7ngHcFyMIEbk10vVH
TqOBtseLBDg4LbEJ7KuoUMgE+Zriwb5DB0PbR9Hz7TSlca1HrvgipAvzP67HleIMGmJT+nlxUdZS
Xmtg2HDQYPy8djtrPk9JjfE5S+R0mHoDtSTAE22jwCD88pQcuAYzeHNdCn4UqM6d8jXf5GmIK2vT
Ooi7vcxg6DBP0E815oW3SWTJHfNwKJkpqvkJdKYovX2G6D0KoHc1M+1jlp76qKvavTdOJvmu0qre
W7LqzV07oTLBwVjrYFg7TI+BblV8gyX4OXgqsYfsfGyR2mycChTp89w386cb5/ItK83lWs0jzoZu
HPFAsFyPBp5i9nysc4PxbpnU1xX6ivfKh0rFgzpn6o6gnTO8sXOyZDKfDmXyHAJBdbFmqzujz4GN
MPNojWR/fFY9AP0IGqDNBTD22akdLfPYsv/cwh3iMYUc0H5tXMd+mPFAlRvXbT/npuu3S+91TxK4
yLyD+ItFgYapw5NLUuAtvOpcoigqIWr0WrVYG8tEsrTJaw8Uwyw7nqaWx34y9UIONQejMkGQeyPS
R572VT+eGPWWOwOLzbWDs+5MPhuG4XJwo1v0GO079frM0J2ydUuuR3+NodP8lpkgQzJbimhbubAx
oijFfN2k6RN6cnMjDL0AFdkIT2wt0nydLR5R814ziY61YdTQq1o2FR2h2BNq+XQVw014/UO9o8ga
y6K4GDBqCGH23YxBUpHbhzlbubmZsM0dIMgcb5rtJLeZaqp7b85o9DXF+hx6xcfSj8MnUQAddO94
0c4I3bQnqxvwl5cmHmwRlyS6cBKfymQAcmWLDNm+mWL6dJUND4RzxDP68qwkKq1No43pQzsNSVBE
rdz7iYvrRbQsmGCl5eGiO2kfFEPBRIinlclnpQ0nALavscMwtZtNvSU8XrMekNMPQV20DPEq0UPs
ap03lUXDnkvHW31wSNHbLmpEoOIez5jy+5cyIja75vl4MJp0Dt2Wn/i0rLlLfekVv/K+IkUTC7nc
QP1ijU0igcc2DxPecYlUhSAL4YG2awCL+BTviRvItBvtkCSH5VxnvXHnOB6abE+byOoQcPw1KFQr
1b6z0RM43aRtnNQaxp1txXG6T7OGUVsaY0ndtJ691JxDNoqd3E5arKNV9lBng3FjsH8gPTspflem
kd7ydxVXWppM18DEMKVj2Ytf27qVv5gi82xji6eFjlWuYv65p3C3IfZBXe0y46Fuxu6KbazijMmS
uwGW80KeH0TQjQ7r9AZfsPfopn1xqTlALhaXADpIYfJoF1MW3bm2SMMqo2DnEE3S10YgoKdkK1AN
WPRs5tQxKmYDW5Gv9FAVXQvyN3GsR+wVa1UAL2W1YaiPwXH0eDtM+nyodR9M5GBJ9F6JD0rDVG/K
tLxr9mfdYYyJmDi6iaxQ2+CVuVqovZmzTw0Pf9Zj3gN1sfmU2sDAgolUErbkNTDyjSqH9BatgnGf
9HBywqGesBLArNOuLO5nYgZc7cbAtLtwI/CNQdDzszvQei2WB32ado1lmQdOChR2o598iE6g5IHd
LMq9lhgsJGa4Ye2mk6qX7EKUQsUNE/yMlgCSjKPEoUg9NiGLp2uXIR7S17wU9DCrky5PVmY7SLpi
CyzZDZLFFUces8lTI2MfN1StijP7tDqsMP1/pj2verSU52Ku5QdLLdAcfQEY4meE8C/NUm7exuGr
/Y/1az5qRlnoYob//I9/eI/Zw81b+dX/8yf9w9f0//nz4firXkPl/uGdEIHDoO7kV6fuv3pZ/Pn3
//WZ/78f/Levn7/lUTVff//bRy2rYf3bgOBV/30msvLw/+chCsanuP63fw/ut//nn7/oz0GKqf9h
CtvX6SOFxUjFJEnjz0GKbvxhoPLm2WCbum64Ph/5a5Bi/0EZT/6lp9vrEMY2+NBfgxTK0z8s23bW
EBtC8QilM/6ldDtd/LDg6wJNeHX8/PvfODCYo+iWYfM/5jau+Kcsj2TKIIsYHpXFgOw3gpRDPRyt
6edUczhEEP/OS8rojtWA1ponphQYGwqER36Km2tWepB4xge0UjK5nU6cMrdYNq2lQJOuSkfYmJra
eiC2o6ieD47E8moPbCsrQDSofbTbopdYWZQIleUiqBF5p9hsVMDOrTgPHenB0ReT2tmYfOzCs0+y
BEKRF5XctLg7Tz9vFLfSyadixGaAWD7tB1oSdZcjm4auFr/FZeeEtbF8GUp1kKtli/2ZL3Fce9q0
soP1phXRoW6bgKai2bm1/c2dbbRpdUps8OCoa81Ga08ox/96k4LBJb3BPUA9wzDDcCLExRhi9poO
xHR2IbkY0NXmgVZeTfjhaxKIehYzI3AmNpbs0zkb8JXFZWbtLM25sdYXx9cCs0kw4a7vYL2vTz9/
Srr8loUbwAVNr08tXu9gcGlLXayKR00+DN3I+jMfdi6LopM7l7/ZN0ZhPkwEwJEzZubOxYidZ71e
Msr+N1J5FPtRKD76sCDmcXt0HwTPmTmiDxOfZOAX8a+pj5b96GntNunuleGa4VLqyBBo8zhJL2JA
OVVpR7b25xF85Z6z79YbhoYVjFUfODjdKxO3ZiW/4SrbtCSaEewd37i0eRpt+VGoZoSDF6nzi1NK
SOFSZVh0bWmsFvUXVbp3S+zmF7x9nXBvKINZFR8JENA2HWu3vegKf58VBirMLg/aUv9NkDPsXD2n
MWrdvT5aF0Q8xNuRWoE3n+vmAcXGaD03zlRvHUnF7/ZQkyY0gs3cfyL6t9bMERsLMtryJr+MQ4N6
nSThTaRR9ETgexEwVBDKA2AwCguETZCZVt+Yur+uy5Nk30UC1zioE+nmD05C8pBi0BLKRBx7+omw
tdb1cWIFQ48EJO8aIHWx+mz8nFA9DLMbA+/wr8K989Q8bJgKvDV2022lPMQSfbusenNXLACKYnX0
4wbBRvNCHfEBgszbVEX724YTsMFHeWR2iH+CjpIdmLuZCKDaKdVvS/YyBOL9cmKybPsVwMkZdKNp
3bFzbDIqRiQtqphnIJbMPe2uJGapO6eoFBbEHBAenrkLgMrkzrKzgdu0kw0qH3ZfOG+HJQc4y8p/
i2c8SNyeUkfeZOs3EXfGFXI9QNCdV7GFt1F39+ZhGsxT1FdobnLiuDWUIlmH4MlhRLvpTQ/gU0t9
XFGLF/Zwo/h1wI/SDmIk/y2fkZMUlOodmrj4SQcJBwUSsKaB0Lvy0IqC1mMPbguW9trnkLnLC+EW
A9Zg6yoCpntyfax4lNTmHrgmJX8qNyW96XVs+T346gph94QlWViEwkqAFlDonv00eTJy9pIsNlYV
vHXr0d8Zaevd9LoCqUrprxAOwpSe86u2QHeLq3YnE7Zdic+DEty8biIlg9WG77DpfpFCVm574bn7
ouZKXPMKMo8HacdA1KolKQbug+HhfzMLfrrW/iCFoAvSpO+2Ud3ui8y6MqbRO0i3evJUlu3hwRH5
GWmBNJM25GGeMKD0r3sPAzPGlCN+Y/DSCGk6CHH9gtIQtVd+5IG8hrjZDzaQfF4ZynbkBkFpztgB
GZ+BCt4PlDdIqMTM0YA9odVhMQxXmQ7WUfiuc1Y4w+ya4EejuDK7xghN0X8jCqf5Gw07gCOCrxFk
CIGFMuh684nxZTg2Prs5m5t7YqoS2fM5z3VvS94lJHA99Xh1POGei17c+ks8bkSWkfrjbPXKdg5+
WV6X0vvwcnZsyDOZhYKWXkwbb9BoIXqOGdcnGPnHRL4yU/+IkbAg6NvyNP9F5CXKWLN68E0DDwEh
LZCaHX6dHD51jyLOGIdr1hpbxLk3FMDJC13Gtc8Oa8lLhsj6/OyI/lKN6XCccF0sca7Oi5bdI2N8
JK9PDzmMd0uLTq+OezsQ3gCAe20q68xC19WCI4HDRM8aIx6yQ6IRZrw6o9rikWqwUK+jbzJbtjjX
qAgxEkbxNq6X90L/kvXHMnqvAC/xZI49Mgj877KYHn4Y0lZzL7I0MHF4RVZbb7HaPnQpdhXRmB/u
LNXGNASuekHcZFH19zgqIn1mdojtcTsz69xanv5KDsYvgqd4WIxfEZiGYPJ1PAmRP27IgE+2keUg
9VUpXEROQLhirFBaQUtooEQcxmPm1YGOH2hr0dKgAWWfKb3Qyir6Po2UGY/5tj9pO0Tzm3mCpaNj
ikjqVB3syf2YzfFj0rVnI9fNXS+7YP1Wpjl/9iqrPer9NUyAGlMlUKLUzY6j39l7N1OB5mDxEoWp
oRuKqaHH3+7ofsLuFKByYIrl3UWkncNUzAPVwOoCasq9ao3+3Gkr5bKvvCDiADUIPb+OToYpxD6z
9I+yZZVOHYWRyClZDycj5rfmd5qb/RW/fX7HKGUbHeN5o/osZPGeb6qZKaORyQ+/KN8hEI6bdkHT
fAblbazGrjZgSBjqRCtxAwFIBc6Lwqxi7C/1lxGgBKUQox0e+dlsdrsGCM/Slu8jnUBYT7jmVsW6
lCi42mhrUNuExK0QlGNrE7GRDYnyQJaA7P+SE7bLMmkPbpHXMF6TW3OchxUJsVl6Vhx5Pvk7QwPO
JCwtC3y0v+GQce9ntX6D8b/CNF09qoHVVAxUeUdAD5wm7TFjCLIpo1rsyI5CLuZUSbCGJgjsPGRe
8ev0es6NXsGyqMbvLIdqm48aEmT7TvXkfEbkzG+9iGu+Ta29gNLLte5Z4c9Vtj7jdV6OEGIQDIPb
JiKYsMHbkwpWX4y5j3AQPsZuQJ+bLw8R6oJtPbNNrzmGWfBjNuiZPOFq/S7TykD6BiGjKSFm62vj
HNf6oUa4j+kD6ZuzQyUud24E0rq2zUfwYNUJcwpUp+nMrL4OUx7qm7TRQPzERrz6INkVpP5X4a4W
81Qepqq+zrTqkeu9W4sTBjzLCw63aZeVagsLamNO4I0wBKmhlptFYLPoGWQyLCSQdnFrl/X3cHFS
nVUgubI7lZn1de57v3LAOck8YuxrvaPqoZw2xb1vxA3o0IGnaskkpq31c1Zbr7ptH3gUlYcSUggg
z81iBFgBU8ZpjP+5mUNipI6Olh775JTwGztkppGdneKdjVCCAGjTRlgJyLfCiuRzfRVL2IPBB+ZM
NlLRMeK1HMhqw9Sj10nQWrt6HEDJZeiZ9eisTDcgpAoU4ZRTrJHO0LVqCr3Ilgd95ibR8KcSwWvu
QDCV2+TDJKiGBwWZrHqblCemvY33qEGIiHB+hsCf00DX7jJbJFx3Kt52Q7U1Xblj1YMKRDNhA1FH
VeplxlYV1tpE/3gcXWhkZqdtgXRByoIktmVLwerIEXnoCptsKZaKJcEqQTNs+gU4amVpxr5EgNF1
Z3Ma3+GN71DHIS+i7Nx6/8XUmS23jXTd8okQgcKMW5LgTJESNd8gbEnGPAOF4en/LPWJ+M6Nw+12
22pJBKv2XpmrTKkP5jRopuUBqCAjdQTPBOaIo7d3UgiB9ovvZDZNXsPFPAPuSifiwlTdTNM0bAU8
5SSdP2SYgsiM+23f1eFGJ4ve26t+kMO7o1P4k9kWnqNiOM91t2MCojTqpc4hs36ODcn3flZiloty
euOyKd16fZhsXfvTGYdTrz1mzYuAWjpWC8LF1CD8OHqPTHFALCS+5TFs8btkLPMQ6BdRae/bBl2c
t2Cu9bGNdAuMbNhPuFbGL2Ci4kqd2N8B6xUhcV28hPpF9jDyk8ycB1+w7I0Xo0ZXnWVB6LYmFWgh
pWeu3a4RhTEjzuqDh5lgVbshYvORRbBDDQjfVP1hcqKKV0d6jllrm95E73WPxmyU4spKQZBxGY2N
uXTFIeH6wCGaWBdWQThyaRa7uR3c7eJ0W5QX2Zd0U4qvSKKLdPrb++l7zBdxK/3O2Vc1If0y1d5i
Ie3HqC8OrbcPhSn2felzY0CSx/I9TJ4iFDI7XuPcwLw1cWb9wbKJpXPH6J78DFybAoV0aDnVSCto
igLuX6shg2KxTrOkuLpaHJ+k5qOFG/FutMN3hLv4iuH+UjreDyWLDbbWXbg4y7VK5E+siS8/a8mH
ocBdkSeTO7cB6eUfOZdG3KWk5KlT6j+MAg1EHJHGRqwt10Vb7i2Lg9tvffVM/VdBLnQs/w6L5EtU
LfisK3m06txYMZWteN8uaGZKfhoXs1HIOJeUo+OchUEafTNNRcbFE5nX7y/+/oDgyTnPoy+bDWIs
66zv/vfv/vuvOiQw5yrO3LNcGmM9jyQPfFPSyvX7i7//+n//TS8i/+Toz0aR0u/z+ztqz278bdxY
HA9y1vb/33/831/cklY+TVq1/u93/v5hkzD47xPXxk2ZSMyD6uP8/eH3I/792X9/UAPbcgxdFh/q
t+i/f+/vT//fh+/hrPBxdwX/+0j/94H/92EaMwtaWkwO/308v//6v//aSWFXtFHU298/8n+fi99/
dLTUBcwAFGNlE9977QOUIgT1QmwGUxYquMxSmFmtgDOh0DMdBi2GRZsUlGYoPM1XoFqqkLVKsWsK
YnMVzhap4tdGIW6Jgt0KqLcJ+m1QGJzLxhcqDme+cY0VKNdzC6oUOlfA0HUKpouimGuLDoH3+wOk
6zpV8J1LRvPRVECegMz7/XeagvU4SDQ8CwH4MoXyub9Qn8L7xvrJhvZjbPuHxlh6nBUIGHX6p4QM
REdd79mS2y+hwgZxwEC7/6KEMIWpggtbhRnCwrbPUqGH4XwsFIrYKSgxMjNt1/2CigpZHBS8GGlg
jKUCGheFNo45GlBQx0FBj77CH6MYEDKFiOwUGtkoSDIj7G4obJJjxMlSIKWpkEqp4MpEYZa2Ai57
hV6aCsIMHXBMCy5TU4Bmr1DNSkGbmcI3MwVy6g5dYoCdDoRnCelpKOTTU/AnQz1AIXjQWYGhpkJE
XQWL0jyOFEkBpNAOy0VXUCm6vFujMNMBymRQ4OlY6o9EC7jwKSjVhU7FLGz88+FVFwWuSoWwLrCs
XKzgBoFbE4W5Tgp4hUxAagoDiwhPwbBgsWQTr74CZX2FzPKpBjRXGC0HEAJOCq3F31Up1JZKymBU
8C11OsZVV0Bu8YvmKkjXUbiuo8Dd8hfhheWVCupl+bwzoXw9hfvWCvzVFQJswQIj0/HwqIMH9woU
7hUy3Ch4mM/KZlY4sWhYU1QKMc4VbDxBHccKPw7hkGsFJCcx8xaFKJewytkvtKzwZaMHZBYKaTYV
3OwqzLmCdx7hnmsFQGPU4rY4cFpVcLQHJY2hQRX4AE5DgJunGpaaJC47mkkB1hmkdeaBXJcKvtah
sLNFH1SABYlZzkECPludALXcnTejzkbXJbazqTU6w8J09B489cPiu0Rt+Fq0fb4QHtP4LOf+Lxw+
BZ2YOFTYdXlCYUeiW+HkM1x5qgDzUkHnhoLOf3/mw6F7Ckhnw2hsMgWpx9DqhcLWdQWwC4WyU0eD
ZbxhjKAgd/veKOhdaGtHQfChwuF1BcYD6IBq98DyRKGfG4XP9wqkn36Reth6ilSiIFa4/azA+1gh
+D0sfqag/LlTeD6cfq+AfQm5Hy6K4V+g+Tuo/kTh/WxRortQyD+CCZDwZP6CucA9p8QAZosioFGy
gExpA4hw31olEsCEjOsQ6ihTkoFO6QZGJR4gSqpSV8gIMM/GQaoEBZAQXsD3vHlj1wr9rUQGAA8M
aVEbLL+WA0oBygcJHGj+KhCUDKFVWgRiXzU0NaoEDWeCoeQJya9HgULWXTUX9XHShNyTNnmTWgTI
Nvd08ISDf2fF7/NSrwjQT2V45yp68F26KjL6H0hZc7fTut7ftkY3X6r4bVDKB03JH9qGjL4bcTnM
o/RzQFK41Zq5OS6zdme3FO0g4Jwga7H5ZmZOxtonBuwxgEUb6bHiN5YnCD4EPuqH35/FIysi0RCb
6GsYPqAmacVcEzGZ7xoGbJehIAXHm0O9loWkvjPWWCtzr9WZgyInyLiGmuI2LPraMRnE+0SAjlP4
4Y6qqiX200uYmV+2hVyPdPF8Qyidhowhyz5tnjI0n8gpCPpoGmbbbAS/43Gw70iNITSepgedBTKu
3YJM1PzPq/5imxQU11QbnGZxACn1ze1ufBhDGynNIFMkPZp/HizBDyiz9qVYHuPaoUZV/VCYjsPQ
iUo7ySTXaB13ayYyP6FfzE+zP0ZHvn5APzjEjKVOdmUsPwoCnxf1E50YpzooQ4w13dk0/862GC98
N66J+hUPLgcrkO+Y1R+5vUv6PnS2d6z9Tm4NUX4MXbn3G+eLHnNo+rRY+/64ThJzWrl1ElNtXhFX
MAZ47VZux5QtqnJvZy8CV9rGLXgxx8aWSjIeyazlXeyBfSNftJxcemsXz3pKEp81PmSZ3XwutDvl
3G9m1/iCTbPBANDt1UwemU/Z+xSlWtPIC8vuQ8zufrBh47EhVGhMEjaN+NkROpLk+y687AWDDYde
6LKaK5gUn7RLL/3KMUj3VHZ/9Znac62IScbbh9GzIAoWqj88FiR4dg5u0e6XoborntK3/tnQUQ7w
RSypXpbTDZHMbWKOvOjo6rjaugjh8Vl7PhEL6mqdbBNm47v620lfbhwyL+uUHh4tRyCXtdyQk4d+
9m+di1gXMbYXuIPNg2TmRmDxTYI5h4Scd9RT/eZzo2HyxNuzE45Bu1gpxvWTKZJ3apN4/yDkg4ez
Pei9Y5yEDA8GhBxzAU47s84qxRQl8gUKR5fpasvu7qTNJ9eEeyTFaRmGifE/NkYyP1SGjO7GTJuD
4c39RtKZZwONtOpMyYU8ZJXDnD+X5aPrlIHOZPkhdIdTpd51I6th1mVbr8wWW7C0Z2cQZ6bBJJHo
fOwSE3u9a/2MJeB0lNPQi/ITSSYLCxwqDdNK239m+NZhXLoXYUGxhjD+Jd14nFp60/zyoC8URCRT
+sqGv1g/O4LIsWxKPxDNLnSm+Wm2y4uZttyjAchn9KOkd7zzkgJkzuYlzx9hfIIpo7W4Ux4eFwvU
apyqN5oYnMBS5ic3Kh6zuCImRBgM2lvnqQyNERP5NVrAfrA/HPmIf8zpLJWhc2g8g5PTp1MQwx/G
iGnd1D7lWbuPPIjSMrPTneaU197uSbmMfCZREAkKYAg3hwN1iJaqQaTaj6dR1/D9a5qc4DJ8Z5P+
1fAWbfD4OVdyOfPRsgn3+KhGDuZDW25ZSDJhqrCwTaSrNN6UbXOZnku5G/hwjg1QbFvarxjlcoa7
TBpy33hESadN05uVFvGe8Atz8sj62/TWfeYih8AAUYJzGLmebWwhxTpTNsPKZajJ66okp6wS2UP4
pXZRQfFEeJUSDN5LagcxFpNEEAuWvivu6Gh6zxhj6KjpQ4ZkUv9YrOiuewONeIqUaNy8PIT8eess
YiGacHZgcHZEx+e/pWAt3aTumlpiBYtZlG+xXQBtCyGhDD1GgKZmHWgi3E/8vg3eqhzspQCGsaJ4
zQMJNCdrvkgTDVgUS+PQhdYPaz0Y9lIjoqJcFItu/tMQEVWJzuAK+hQzv3GqgedZmCWMHThTnnqS
2iuD7dPeaeoTDJ1Yo0eLttKV4yVquPTn6dKv8XONDzx3lwsxRqhW5SyvsyXZ2WPj4L+6kB7k+0iI
nK+yx3t6XfRbTgsTlzShb3jL8MaZmgO/c1e8W56IST0RU/iMZj6RH3k4fluJZSvpwLGlw8gZmai2
A2ot/Lb9pl/ic09pBi97vMgDX5MVpT4urzKDsHfXEOvB0+g6dbIfctm/EWwRojk4BLQfh8J8Jc8S
HUuHzpoiBknCeu5HtJIT3+Z1bLJLpq+r33rKNm3MqJ49N5fH3jJatlf0qCVgP2uiCMk1GnGPEV2a
1p4bJ/tajTh5arOKhHmmlLhPedl5zQ1UHA2aLoydt5gDSLubbjFOgR/wiWODjke9M1BP8aLCMFWv
WibvCC/T7z6unnLcWtesoVB6ae1/upP+6R0406qjuU/ymWzq+tny5guo+p/O9t8NrVBtXYwAq5Qh
WJhtzWa4RI6k8j0vn4hvpXSfAizRo3vnm4KlmZ3VFyNNvkBnX7X8urREuWMOJiyrvMDzaMiulslf
JSYARZnYCwYF/xKK8jtczA+fIUSsm+8MtI0NmLaNbWSstrje+JPZTB1JyzBtm7yDUYz5mZJXjPtU
2W0KLSa+P2j+gcg6N9q8omaBnehR16LDaNvDLi/reyX7p5TZ4jJ55bHo8z9FS7rQIoWpG/I06cNt
JB68HfyeSa/OLcHPc2r7jBjpNiH8eFnATiVhIDo5lWmNg3Ym/McqM8nmGOW2D6kZoULke6nYsfUE
EVpitBvHqyH6Ou3WAP2vF6aNfmu9UkT1dyRAtHIEq0kBvRF7dBXbJMzLka+Z11tfsU1lUtzRF4/z
BMqbD4aDdce4rMpoVO4wBfHMNpIy2Qyp75GuGO5mCUjmlUlxNpdE23r5pp5516C3OyhmVgsujYKr
gRAcl0oTWUDyJzJ1aijnnWnEh8GNNJ44iDgsr/oQ8Ui2iBTFSp/DDdnLfDUh9dsySeQsFf8LE/QY
M+dCRqgsxRKPfqOVZrUvTBenfdFABvqklwOWt9nD2DrpQ6t+xlMNuqJD+UdrdGzwIuQX8fzw3Z6H
xATVb/z94fdfGHnXrd1+XDZFvoSncdbslSfTZjUhAGJh59+Jwgz7skSHrefsbFi+6z7wIqwKMd2R
QjXM1lOY2xttln/B2ekE6ITENHXjK2rR0EH3D6k+mnZJ7Jnhmz+fZDZBNPvjHjeuvkHhiWJx/IsN
bV6T0rZXfsUgf7DsaqPn6Go1atSdeMh3ciq51sYOU9uCd9gwhGFBwWsSB14z7fjiBoL+O4k5WxGw
4z2/xe2u26+o3DEwUXm344oI5CLXeld8UjeAdjdRmpKsoGJ8cSDvqnZ+YFxJqtMxz1mt6w9e0+5K
kbyksWbu85brA42AVzOZrF2aDNZ+6Lr2qRZKGoljliV9uUaBQrKSsXRRzASF2+K9oO76if6VS73g
OdY784NOb1r/6mRN4IKKi9C8WwUvXT81CMrPz2UV+Vtv4AjdkcwZqu7Ks2nLEjw8zaF/dlL/b1lB
Eo+1xSOurW7C+c4atd6p2VWzsz7ZoV0FpJk40JkzR7shPqU1RXeswrie3jqjex1bT64pJJ6xlSTf
bFg2Milfur55n3QO7Q3FXMfeRKrbmccM552XTt4tmopP1PdB7YitFQIPQXG4HUN+aAmvxcVcvRN0
u4JN78Lar9eN5hHqf3dDiI/U+FeYTFipFQhshxdjlVl37Z50DoVBhJ350hgdWb7uPiYsSsow3/ae
+ZmlaGF4u+S4ZfbB0syfrCCYyNg/WlU+dcI917X5XbBxYTMwYVaS6WG04ofCEdnWmxJWoo0qsU5e
4ookiCOTbeNXj844v87k/ZJxIbI2A0i4ZRmk37E5bK1UP7shQVuN6mDXMnj3Qf6W+RwLmJ/0Aimk
W6vospKCxjT1aeFTnps/Ka+5zWBbX0Qd7Q1+SZYoMFLAb7x5GzeqBc6pzcW1toqHLPX/YLn92/U8
ZJuaQDBb4G1V4cNo8ykLCIZV27LFEucs53E35fNP6xlsPuHIAl6A62jOKU62v7kpTpuorbtDjn7G
GKNDPk7GtlZ/JF++K4MenIAGu39FDtmOle9QFxdrYdKX5P1ruC2wYWEeoBSncznkjEmQ4zkEHlf6
gIaV/L2/z2afqVxhnZOwLfB1JKtapds5/w07mL4N+mz6TELnjU4jTdUulHutJitezeKaF4zqx9R9
cYoG7RYPIAPgfXTXxVBrr8mcflT+7P7MXQUITFAoLrL5SgISrppx/lWMundIzJKpBCALIRp4HxJw
xFyj2DjrpC/XzGRuGvr/77p3H0O5lG+e5i6BwZtiEJNlXzV51p19kWIEm93h2XJJzVFASRy1f56R
G20hDdyDcPPhJmJQIlIL9bfcuLNVfLsmLpi8IAwR8YQpaQkO6GXVTpIsOHt++09Re/hXLToL2KWe
bNcOv7upvROrqt5SkaOYG5b+3M/QHEiH1u1okbCZ5HRysHVvIja8DqTDtztyWtXtPL1HOVbBTE1a
iOD0lvfouayox/EgycJ9I63/thbHfo47jVFJGzkHwrPDrRn5YgGi1N/cOi19emMh8dh5HPGqrBOv
c4hTOdML7jHCigKTyspbNccW0eQBa05l4+OZKnQnnhlvsmpnDsXfvNLZK/EEfZh6rdy3M1sUWxbL
uya481OsOlzZvjgB8LJL2mIaj3SrFNzfGq2tH0ZFg8sl7rYa64NPb6CyHBnQe9FF7r40GW9qxnIa
2rQJNEollzQq9pHLrq/F3rCeYm4hc8HHltTDMWpSdLlNshd69qj1M6F55aZvYI3x9CfLAye6U+/b
6dGg8Lqy+hHgWtMCS7YXRGpyyziIyDWFY1NbPLTkIscw8dTtMuGD4q5fRryH2dG2F+GqlwMn07y5
GczbLhZNv2f6wsbAoCTzNUmMZ2j0j7nHfiNq7+RHnXXUMvKS0hI7OJznXqS7lNaHc15ggZ5HPBJ2
tZucdlonTb3XTfOYOxFhsfB5mm0ND6z0Lx74O7dP4wsnY4HFxHgeliHhgEkPcGoSYp5SIHlAIGJ4
nCIxR4VW0Fn+Z9V2uUpGYVFm19501qrs3IPU7Zt0lh9BRTUe7j/LcpCi+RykdSwm4gQDoZm8Q1bH
uGmFt4zwAHWetoj5v/atOwZW2CDm+kGnZjkDk9SAd8uRiSHpSOEiYTUn850hqk+urB/d9EQStV6N
lOFsANqVW8N9jPvSoxGbH7y+cLZdw/Z8qOqT1VrN4wI5vlh5gDtuJFPKLm2ho4aY4UyT9rKi0JY5
aOQHeTI1D475POaoo1s7fagky2QNZ0BQE8Rfz8uf3BDxqZ3xM7iFcjBN9lsXOcbZp6KK4fQlTBJi
g6nkTmu04hGRwEfKFBsyjlNGRi5m7KzlTDtj2Dr11mIJubFqQIWij7/n/sMPmzYQrCfXT9SpN5zJ
tdchEuJS5eB/uXZwMrtbISaLDVs7yGR80ZecQ06G4ypHjxAA8cxX0OX2UjnTmm27eyJ3uMHKr288
p8QTVZoheHE7Y/ggq1HZnrslO4CpxYAEJrQQl/5mWBzmb8Q1ME5pe7V2weiPASspdugzuyMUhF7k
N+bsyYp/hryV7tqqxbIZtQeq5+Dkmvk+OyzBdLa8Gxn2QQJCsyZHCDM503Tr1azkhU1t/Wx2I3G0
5FDHC2KKKrR5Wk6BPY53iuirwONdP9NwxInQbA+A5nuwhBciYG8uBexBnLaE5ViiDa/RiFEgctAO
SxfnRm9BtlnNvE8NBBQLUrAV7xbPFdeAYWb5PS08agVPumsyld2W2dI1zq3nYSy2siO810awcHwD
1JY5HE2nuxolzUrYi5tepUf8c+OBFD9LQiFAsKjawBScrHtGhvee1l54HkDJN9WSY6+XUTCONJ6q
XUFVcMVg+M49g7Qc22MkzQPHuLDHNi+mcGOATfKzDQL/b60N7XPuaqdiHvhEZ9LGOTftsQORzjJz
qo3DmXEJk6OjZRDQMEwaoMBmCf/vIh4qK1UaWQ7OTZFXQ9tO+yUmAcrsdC3CEdixz37wxGTrcqrH
YOQwVxbuQHzQKTc2y73L/34wQD62UEpEDzWeDZMdLtuoD6OrI5BqFqVzcsTylfYa5ALqw8DKzJVc
xjvFB6rasXY3LJOmwv1XqRhgXhLFaOqGBIiOwaIadLDFzj3OYYo6se74p5KEpTV+hMyE1qPPkc3N
HJ76RXgis1gHRgShw66L6yufe/S1PCj4a0tcqXuXrjzyzCznq+QpTbJv0NM2kLKYSS+kj7AlrAx1
ADoRtVfXxtgWpnyLDYmzN9K/Dh3JdVdmT2US96uQto+26teWLy4Fb+js2HkdhIRV20ZSGF3jppz7
xggcRIl72XREFJistjQg0864npIUkKr07ykjuW3hzx3IFVwxI3e9AuLXw1eahcTFWfDOO5LDXvOk
hgEdg/t5wVFp55VqYK7eG04760knb7KQ5I2d4cMKKbP1m2LjIf0JiGpGxKTzdaSXA6Ok93RZ7GPB
ns31VeMkS/7LNIaHhHkGwDnblKGfGVkRBEwSJ9vbFgGrUTT4P2GMvZBYFQqAbbKM+cFKXO+sudlf
UmPfehz7q4hhKMH89sYxpgnswUUV4r0aHZkCSDDWDaTntLK8cHJv+C58TKV3if2CQ2EWvkI9DKt2
bl7pyKRBN/7Bt7OO9YJTdef66K2yv7WdmPeiS85WjXGBgy4Ab6Sf/YhBtRlrNbo0NG/xvAZ+l2SS
8edNZkUyjdxsWxVvhZ/bq9r/sBfKJ/W6rHjIZE92PSDt7HiKJpmI1TTG0KY2WAwOmgC1QV9wIY3i
xOf6QtcS9C04QqLmUMWhSc0XJx7fM5vhSUM8RwMUaidbO9YJUxp7L0L7Xrj9C0ru7zy2kr3J6IfQ
SB0wfmfw2VVsVrrHWmYHDgcZexVxy6P+FMf4x0bfwumZeMeocpSaPTLWLvEVpqENkVsNkHoS70km
G7YQXLRGIuW1Ub9AopH2cXED1aZv8eqYrpOTkz+hK4euDs9UZ779JLnhot1Z866C85eev1VENHzK
KeG16kkoRc5eS9MteKt98DPsb5LPiNWgrpFmSO2tAYDRWu3OTgmuR8TBp/iJdwVzQ1v6p08a0G28
V/hIGNzUeMSn03LrtTach5+yZsKFZdSH2myW1Vc916dOD8v9xMWVePtOhh3zc9uhGoT3A4KeLL0c
n0QJqkKm7n94pyLJ6DT/Jnq8+YS7KdJ0vmmj5Inj3I5g151r7qubmAFuwXrNRIhNeXmZIocxgplS
9wAWKb2i2HUYzVcvIOp/SUj8cBAOFhtvMPeHkUk/4iScNh2npjhfjokG9RoV3b5ICD3hsYhJatLK
bXiEqlhmv4at/eqOiXwyJe4hNYOa/vF9qm9Tg50oQRyLDbTNzQqDpnT6V2+xpyCmo3pFgTH5n7F7
iETxV0zMQKeJp2VhNqeqJN5aGHxE9Gg/Nq31T7CAp9IAQLzMeVMwjGs1cp5K4oZQfVO+W6PHU8Oq
kM1CcBBSM8TKnkneYuoacaCnKPIdaEzJLW5ZOy0e2jipve0SLjQUzOZNsxgplI3FOV9+Sx4pKzAj
vOIL9MGo4VdyaM8LPRd3HVj+EGkme61l2yYT7+9e1cKok9hwSxOZFqF9rx5vGnUtINnla2qVKryC
f6PGaodO9ZAIWA2I4wsHFyLcVEtb0ZMW4hqZAF05DmAi6XO6w+Bp3zrLuNEZXq4FXZNrmq6kF7Kq
qYobs6s0CNVShh7n1kjFuiHtBnhMoNUtfWdFx0zLu29JmWMSrghmx3w778NMjd4S/sQodl7npu2D
uMHEGJYGzyybBPRsEjBwe+caTsaDnhJw9JD4rmwfW9HkYriM9ukYhRuvbi8IcylE7blod2wwSubG
K9OLPsNwJJPdUsAQmoEjkS0LBKTI2ut8l+UPXcMztjS4n3MjPNia/lFl/lfO+xz+VbFtu3Yv1Qsz
9HVG/U3x5kqeaYmtB+VgbMpevjfCldspHffDsxEyM0sNOOV5fv/9v0tsi/6aBN6YJqR3GuYuC++z
KNUYUfVig/t4Uy78P5p6T4nw4mw1pn+q4WortPmrdHCQ4nGrmD2d/fFg+btSu5stWl6z42noJ/3R
tQcIAc+v9h4bwnWbJpeGs9qlH6WxLpeLolFZMaUYZkfWwRahRCZOT1GbPfG05Avdt4yie3uvuAOt
IXOGChT/P1wS7asuO5pi+Qotl/ObTD+5YPQcnJDDdGa2bULhr26RyJlTaeW5X6rXyRwOieQVQ1B+
z21IlYvbyJZb44kAwB+d9NnClq+brcvYk0mqbXlSrmLDXzZVCMeWOgDptaGd6GdHtkNpiQ6xcbXU
md+g4cq/skuvtwWjHSNH6rHI98n3i9PEX9V2xpU0MwyAJlz2GMZ+0qyTL5gmNqhYZlZpgUXTYFnT
EuQdUcT4FhVTi2G+88v0Q2D/3iZ6e+CK+RVvSib7W4+IZ4C3j+9UUihr00mYANOynTgkwbTkFcWv
v6VknEEJmNCqFo8zTsPVaH4lAAQEdK0VW/xz7tAKJ1Ha0PxLAOKuuVW4zpOw4YvDxmHRRVAX7X3W
DiaSjA0a2btloJFG0hzZnBXwbt27auLkr/o6Y1PbR4X5jcO9BfQhQI4+OK2Yhxr0zdGpbG3i2LoW
fv8K+3frW9Jhoho6nAwNm/Z4QtWXPSGPQiVAXAzk/2pMwwPVuu9NOT+kTYdUIKwB3ZN8rWchmJT5
nHMtIX727GXhj13TdkXgd4sYereYDSq7nuBHvm0s370In19oBnGiiDAmweMZa19vCbBn1anlUr1v
c/06zoKurBrIwve+uIqux8V4mGoqL1KbypT5VQoeo7PqINag65z4ZNUlDwcseahP0hP0l9gOzElp
AimZOfKUD3kuMzoxzqkuDx3eMw7j2g+pdWeHJZbn2lcce9tuIjzfUuvS6wXWOdKJ8EkP4421SL8n
A0bISNiBxaZYjN5rSKp5kD1hIF5QB6tYHrIqe9JR2UGRsRoowMi29d7x4++Ib3SuNzFohH43LUrl
nYZRYkRBjFWGP6HBuw2UNa9pDAcRr1byxF6+7nvWIrVL9syjKCVx5C6xzYZ7CqFCz9f3HUM2duBU
wxNr4UHIvA6QG233RSbGg59r8977oQcKJbT6BNiFiRXCXXXccXa+SbQhktPBjXj9xKm5F+XAC4B0
c+54rFLSGwF+UEwfWVATg7ZQZwYZkwW2QO3UJsZtlIA63hCytOygRdvq7L4XkXzXm5Ga1r7mU9vU
ZwInDz5LrJUvodt4G9yZVm3tJXz5jpA/piGMVz4MyLwsLJypn0U6WiNTLM5zMR1FyZGErXPC3+ST
cnN4MozIdkqsfXwWcdrrmfXY0XwTiDy7U0NGuJC64FIlI1y75OE0jgQLCKzPuFKycHjvHJ6rWQ85
NLrIBkcC5GZfPJB+6NaTyD5kNv4ZMX8famareu7/qfLxkTdbd92rsZHgO4RpwlvmMQBOHPNDN617
alEdlDC5D8X72Ls8E9rp6usU3i5Y7PnU0/wKqwF8xo3CQFF6mFM+e+lMF7IUbUi/Z/fEsIY2zHp5
L4a53GcJb5sYXlFusK3Tev1Lg1Sju2P4x4Hki0sdczDqbaqxuEbTjql1kLnUvMYAvEGf0ylNZzDg
aD/3+2UUrBowB/JQ8aKrRdKoSQlSwrpn3BjPkfav1AafLCdpS4zg1ik1OLrVLjWLRZnSoupl8D8T
+w5vOI2DsRNLIs5x4x0R5TbMK9ZVX9kXp9VfFhIjEBuqd2nxka1O+xnhbZC6/pft10gOzfnfnLpf
+Lg+82QEVTbkpdJTnvBM3pS1Nkg5UBsoR2mFY+MhyvAgpz+9b1GxkWj4JWxIKbsjMU0DQmIl/O6B
7+HwVFS8y/eomJWs7D7RZU8NrFoxkYqp0ye3jl5slA+0uiMRbj4qwfPRRmJCvro8zIV+G0X1PA3W
LuKUw4JxuA/4SQxq1DadGN555+Xy7dBEXlxD33tyrOhvh99Y6WACS9s3IjkTEv3j8ubfqUou5F4v
qTu/9w0y43T6clHJzMsqHnmpw/r8FJwJmRBePe7lNDi0uzrGMm03R9aGjyQT97Ki7SnkM+F1fHIZ
21qWZHl7MeZdZPPV9GXJ0WmXFTlBpyH9qFv9DZjzqecKza14a/nR98A3YZSod2eGMyJoa/5/rTp8
dm3ePOPQ3mL1n2lny9zhPWvCi2ZUe4fXKBVO3amzU2AZXXuMJ//LI+FPmJmgjBMBZi7Jd5rOVKzw
dhWxudSnuzDwMxHiJbKU1YQt1ijqXq0h/8FvELQ02LBIWm5uyqLKzbdhASFql9N51psdJ7onV6eZ
NgeTZVSyilqKQVIBZdBDM88LzzculA0I0yaqYLpseUu5r1khjgXyTtuQnKtnFnvY6sDQlJNhxNri
oiLqcVcOUrtg5DkTpNh7bsGXjAmjegh72d+upj+8dK/sGjdMTVk3gtPHfFvBs9OX6/Oqo9n4x6W9
aq4FcepyWXsEa1DZPZV+/8mW5qx0dazBsFFUAdqvS5lmVJ5a/Xsbor3uFxeNsB0Fs+798ZCXtkIV
0cQDFaU2/Lbjd1/1tuuiJyQPjqtfSLis7XzPoPJ9CPtTQWu0GHi19pyJoYsjdird0ex5eTCQ2lSm
hqXbGVgYRHqAnZrVJ8rQiRYJsyWsGdr10fqcPf2T5jwYPB4O1obvtaNtR9/RWB0yNo1O5F3swffX
XQU4Y3WfxGWAWzjyCVcPuTnXSk1IkKiu126onxsrp9PG2DaR/UoC944pYJ/QpriKjGZH5GlLbcrL
YhWUorhcM0BIbIs/h/7Jq7uQNjIiRiS98T73HPpjncK09rOYeXlIZu1rF+9MP13ryP2hZbnb6jhg
Ci7J6xZ7+swj+v9IOrPlSJEsiH4RZsEOr7nvWlOl0gsmqSR2CCAggK+fQ8/D1Fj32HRLmRCLX/fj
6+WA11r5ffScc25Qc+nyvCfAYQvsMB5reRWy2em+PkKNOBVF9O23qKJwag33ndLDo3LLY0dIBLpg
kOIgKcAdFpnxLUomhJ1glFnEdDN48kElbOpTxa4VFQSHw+tMTeWkRHji6TITdQ7igZrjmdB2RJhm
tDa6yt5MUb6SnoEbZb/4Q0Z1SflBcSn9osh/kFa+2Q+bNOY1YZ9h0fqpiuC9JiGI4GHvxwHnNcqq
Ri1LBn0xM+PTgm20jZr0K3RRZgKX2mHdnBzU7Dyd/5Rz1gIDAlnMkn4Y8/DNnqt9Y9mQHSOSDlH4
BBPlDlz8T5N6Hkb3BHWs+k3c7sy0DLcps3ni2jhlWJAOnez+urQPrRxOQ40ENz3CLlyFGtDtwMj2
3Ijp0cDeSs7irVnqq/Wy6Zfz9JawLJhTiuoVXXTfNWun718wLpySfESgEEC+u7cxLWl1gFLRjP4D
N+Or3cbVug5HIN3mGwbhaNWI6q2pd4Tr8S1T/jp1kqRTeI2H6ACUKQF31BwK8P40zfEQ5fMfNVFO
M8j3Bmx9GkcKJU4/dnn9oBWhrOJW2S7H7jj6Fubw2FTRB0hNfAR8Q0YTvgVufXB69W4lyYsdioQb
ukSie9UTzgtnKu+V5f1k+l9gxbeRpg3bzf85RRRCVeKRAUa+jWHfcC944+bNfgKc2S+QUfK14BSY
h+K3d0QOOwJ4QpiQOwzst14TjhlNj7isiq4Qfc6GIlFr5OPjFPlPkt5XDCu7uQ3Ys0eqJj0NVwkY
VAsRlaQAC51n9DvDDp+w1z27HaJsrDQYnhBrTG2/zaTMSC7n8Ccv/31NBo3IIDn4wuoEgz7LGn1a
3huh6R9XsDkYnKP7cHiq6nqnVXGzsuI3aVHRXrtg/s1BdK8aPb6oX1x05ilJ9Ivd3at8ejULxVaa
to9R+OlNbOiiTBG7A1Lr8gCNLeMwBpZ4wDprISCDwpm3HqAndIDlJXKqhFIoX/EIbYuEddhapzmj
eIgIRwaXLOp7taghqsyLY43IIpxHKQgQVv2ubSVqvx38sWzjVAO6C0y+/GEm0pnZLLVAQV4yKzaJ
/FV/8qTbd0T58POv3Ujyc3Y+96jmqELG2nzmlYOCTbWLmfX/HGI/eGq7fstTQOsek3OEaqcm8b1j
DleiVxtXwxkfKXuFskT5cV6MKDh2/gyjEHI4IQ09ceou8beEoX03VLGz6XfKmxxrBxfO0mCr4SlM
5uirNMelcIJPN2TeOfv0HsEeECMjisy51Y79UsS8dbNEE5uKV08l2D5sOgT7y5R2+zjQLNdD+SHL
7Et70WvoB28NAIS1c+8SXpG6GE9zpaIdXkbmbuS8y4SjjjlT11H7xmuM/SgZS4pQeP162Nm8rGs0
D6AKc8FY22f1ZHRXiHvP8Wrf+ulzyzVYY+9ZbIvM0PECWlLsfIsfEb7cR6kDwBWFXhem/+xCGyxK
/56G96rGD+l01nsPYWOfDTST9OWj5dcfKhD1zkzna2R5jEW8ZRzdsQ3O0RYT7w1h/6lJ0y/lRDeD
n70e+IIUB6CKUxuQRvyOSrIttAsGjlsjjbJna4iXk+rICeilYoR+zVy+aWMoHya0ALhZWzW631JQ
gD5meF1Ra23S2TAiyQHiWoLSKfPwZfaYWE4e9lhP1Q/k7phfKHzTBsZ7yz52LGRxzAWD2MGqiKZL
0o0/rmFc+sr4lk32kHf2T0fs3WvyM2Zgqjp8DrANKXIDW0cMEybJOhqFrPDOTIY+dajubB+duvJL
XrOejiig59d1VqsnW7MYi2zAlNyyv5Zei6lrerSpT0COsjr0Tb7CUqibExjPIaclO/NrTAT9Tgii
0NY4IIvAHFMcBDbcDe/1bDqrXJvANB0MPGXnHh2/bqiWQo0uE3wc4VSeM3+BkuNSpGA33Qkz+ey8
rj5aXv4SVc7vZGlrN4iEjT7l1sj/BQ9Pbly0LP55yQdKyyKKjD/4GoBEvcdgBF0lXpiGv2g81JPs
Aec27dUaXpl9MHcP8nyTlbTHzDE+uAz3S1SgG49XYVeET/kaZ4fqaYNSHfykgotJ9E4XsT65CDjm
THC6VEcfbsCm77mmBJP9481Iwp6njhPlbzPfa5GKi80de4U6SucW0yqh85tf1BGZts7fE7g8OF0E
3rlrf500p1hYfhRG/ItWuAwzNaqn7HaOonmgML13CjpG3Do7J3c8ilZ+8XrAeVv8QXkueeqFrXH9
SK5+gbtuFIGOEPdpkd99D4+H0DS2hVScmKR6NjEOdTO136TvSyzkas1RhWqdtv6Ynyu8zpi7ePem
AgpBVPTvdm3w++V6Q3k4CX4oB/yr0f1oZypQ1TpIwpTILCP3H3IWJ7uFVUCa8OLQdy2SCthneSff
u8IFG8B1Rwb05WuT86Wj3turnLTjKl8WLLHoniO205XqEOqcVx3Z6O8eE+oRHgGdp+FDSpP23lwW
D4Zs2Nitb1NVH17BLBXUNIH+N1h2cl9VdcBvQL8wSBwJu58fqV72oeBmFZx8ejpIB7zuTAPATbbu
WjRIRVnfPE6NfuxRicrEDG+FYz87jYVeNqS4B6LyaOdPsfslAhWSDgr54JF0Mxyezpg51+jit57x
pO30x63klqILjgxLsieXdDlTxET0n+iOz9mztKzHXHVfaU4sa8J9SDwIX6ofMGihU01UIFHQ4Vf8
Vja6MyJflymIvFlElWxNSIAwhGfRMFYwz1mP3gdqE/pn0lT7lJzk3e8Bv/ki2Lh+/hOU6gXbJNh+
m8bakksh949EsqaGi2ECwjPmpuwriF2AFnHMkh68u4X3XsdcwmjT/RQz3CqQO5vQtB9rw1ZUFuyU
cFHeYEqzVRA1y7OGTZHqjEGWe9A8UBHwvhGht8yuOlZcZpIId3TuyD0mhqsymf4SOX4DHA9gj+6D
onxjJoOWoCy/YmbdI59n3rYxaAGiIss5VH591jxFjxRE7u06fIrJOwEgEvPaafF21Wn5ZCTBY+P4
2FMD4O+FHWG6GHdJ77/pwm0OanyWambgwYcFoeiCm5N7CAHEtZkEEZ/oBW3M/NsRYExR++8DZXZA
DwjSp53xINGUYjAOSkJwEVQcycxg5tI2zzqnVoUzn7+Zu4TveYIPkNqXkoPOip+DlIFmIOCYWB9o
nwosRGvHDd+Qq3kBTD8+UQncbmJE31S+zlFgsog4cjvl4d1qnOCW+SRI2aNXdkStfWLrlxoZhwRv
zpQJbSgXfEigYee1IBKMuyF7ceb0s+jlGZ7Dte85VUSROrnDiNY8YqFRbEBiyCgLPUidcW971miH
HsU9XKIpZTN8fJWIR4G9yAsFcZQI0mWDBGoFGOS1318MxzjLmUMlfYs8XRlqhXVJ3f5lAOgskIrP
duGecqMbtyWHAX+iB551MT4SZ0w2DtlBdoTsWQ+EhopJcxFo8c8G7D17MPVr3fQvYAnNnTvcGzIe
j7mp/1QIjSlTzbVV4XubUVtjjkzPOcWMS1Gs2vvdsxmFdB2yW6+p8CCeSc6OYsgBPQGamfbYPyqv
omY27uxN3qa/fZIcEm8a6fiMAC6MHUGoFvqVRzTBg65ituVDB50NCGpOXfhMACCk7zIGyLodKIRe
ZTkB7mgiE461m9ANG1DTXPxgDA5g8dptYTAlysnQzMNf0wi3IiH8lCvKMKjlYQfqvXXs+o9jYm86
ZjikYxSgoQqkS+VvXGrqshEfcSepeyGG/DzHDkhYIwG9ukzgNSUBjHPqPXelK9RRkkQ8mpnsIpSM
9Cf1OmdnRvnfvByuyLu6Qob26dFBuJPM1nNzbROnw8HoNmciJTs7Yio8/jNj6R6GfnyvAMOueGto
PI6Cc+aix6SZR0VpIHdto/LtKD08HsnWyH3+W1b5BvNVP4QYTavSOvizpGgnsHFeccxJMEht2z9z
IN29Lvt258WAc9J/gzHoo9tTbAZjBYecRXy48bM/sLp/caW8uqOTcydlRqGolCPZQ0IUO1VfU0ha
mt22ZwoJFDV8VkLZ21xeJliXh6o+lovoSYPbvy7cLzkE16xbsP+VgChMkR61JHXHb2144qVX9udU
qfdqHp21q2KXFOz+/yd4ypy2ZG+5q5i838JtN5392bX4PfIJcUCl+sXE0M/xKyLI/UkyXB9x9EEC
Nad/Cuxyi/QRdQtAiaV9Bd0hg6vKNLLq3wujfMc1AgvePHaapRQCPA8ENBjtbIJ0Mb9yB6CiGbEk
vw/MKg4jRQXrenKeqZXbJI6Jk7Tmqiua9DRLNRxsj3M4bNm7UdrX3q9ByfOLHTyWyB1hs5vbJcUm
m2AhwQrjOB7tPd93YF4x/M9Ng1OW0ydrZJddSmI/hkKz6VDjUZ65GBnDtXWIro19jA8pdvuNNpc+
WUZwW8iWm6SIe44cyxm6d7j86/G37Ys3WMDjqi1hk0oJXR43119/fpISi4MGfr4aZAepR1Gy5H96
xfQesLeszN+Qxg6qQJOvaeLTo05771lQE5qYpTnyYmoeouAnHrPXBCfiJlR6FySo8YlGCSTzWwv/
J27nel9zl2A35s0yMeZi9QOjkZ/9KTHJHXR0ZaH9AUB0iGwYw6B3ZoAZJwj6ixVQR68Ip/LD1CMn
nqSMwEckzWlMnoTPmVCWeNzmwVfbFpv7evD938aNvz2/ffNK/EvU+jJY0k8GabK1FxSHVtMEMgxU
4+U2CpCINlBmURsqqbbhzBvzJOep2oKk3UA79a8cWXdZM92zmUyqQUJZ1+22mlo+71MwIHHmpAMI
TwaojTOs+3D4DDj7SBnvLNc6qBgNrm+jae2H09tIH8Su6OdtMzNaDlGWGXBCKDTPSYrYmXu4QLsW
pg4jFMqiqAFeuH03q2vJNjXBmaLd+SzkRx4YQLsam7epDOjZykPmqJogyNB9uZENRLwk/z64pQ/d
b5xX8dTAczNwPIXtXx8HqRFiSMfBPq/TmNgThZp0ppV3AzcjjpaYEHo+jfIkiKduu57XwMqI+rfK
BkQpcTgEf0cNx8bruVoxH1sPmNLAmw/1iQJYujs4EphZ9w7imIUCiSmpuD5krc1PvfCFG9aERbPJ
PX0HQtOedND9yCCNdrb26A7sjGtC4QHmkHBlte9JFwPdh5BmDdZBMmaU2FM4Vc/2ZkCo27MvUMLm
GdjwaoI3Xb1PXPIlsculv6P6bBL93hKgEYVsPjA53SLbgRigmPArh3VTLIFYLZie4XfVvSh2nhl8
MKK2N1lVUXfRhPfUG99tTBx7Z7IuOj4Ib/xKNAKGV1V/Mp19tThShJj1RcFoA/z1mXkjLNCwO2WK
f2yknV2srewwR+5PxNV73cLRSAxnHzqCqSUxeNMlcUf0EcyOT6cjEeP8MJkC40JsqpVvP3CUV4e4
KFeFAkPRFUWxyXPedemOD6hddGeL4kuIgojKPexu0P8/DV7fCym//ZAFJYsIzZNjLk6qE18wMRlF
ZPkM/iPlcoVlsPP4kCoHmTznZINqLDwjRtfKGub5IDRhNTxmrfkCzGyZN1bHoQOcyW3OpsY4m0tr
FRf3eADkBYvV3M1T8kFPbLalSMDYWAGv1zIz4l4E7TknsUB7zhtW4RMjp3DvML9Y29wQKuMfUfzv
zvnTZx3Z7Xx+lnVHlsWpFd81ve1mAyjJ6c+psLjWU1xlQq4BpDLgWqmDfu8K74GM8gKEqYF8lc5b
3jJlX7TwlqqY5plKcYx37lPPodrjMREewhFBELkOivqYjFVyqqP4KjjXwAnjm+oM+2kakn9tRcSc
ehSmVGllrsKl+S+nCQgvQ/QFBC/bdmHPpQq/HqNxHvzeemPijfqXPmJBJ/NfE32BSLQOYvbAwqf3
1bKnGi6Nc5h8ziUDQRr8O/GX7fN5OkZhbjVOQ9+lvbHG6cv1i5+1EXLfcb4ARJH8gJaIN7URnYvG
QIpU3E8CJhtjugzchtm9IA2rU9Sr8qJT9Q5JAJanRRewHZ5CKJHbQXCo8rhTlQ5h8bYXVHVL6LV5
RPonrS9ZzH2UdAXDlAlvO4Gmw+iLTytrXpo0uycxJrPRQ61i33M2XK9r8TT6QfUg0pGW9LOTCowl
gX6bCsSY1H0UtpmRmmBpQvyhMBEvHSzZQ23V/UbGuIZD36HRjFAzTyBG5rHkpNfezJCQQuXz61jj
UlpdEuruqQsnx9JjrgmQ8yF7qTwrNj6PwKh9YxeGKJRtqIeDLop5H+Bz2/Ze/5vUROgLtt214wcD
5vGepw+P8CZfaHazXX34cRHjYKcKJ7XEnnARl+yMwHzuDIe0iSGymztzaJjRZOnz0MjxXHIRqpkX
cIs7RaiT9legG+fWyfboxKG3Q7yjWRDw1xTk2TahS4V7zPDtGOMXp3Pzw6ipKR/Nk5dNLjvNpGFi
1s9sZOnK9sgaZrKieXEy3ukKfKBukeHPkD6nGcxe7JYbc/m+BOasiClIb471YeiG18HuoJ3autrH
jXmOsVye/NgjOFAlR/Rpn9tI22PzAXzsrFs0hdVM2oR7MnfKKv6XamM+uHW7oW1j8amyJ5V1v02i
MNx7RgLt3X1QWWGvK5tO7HKIsWOApmMwkMutH/FQYCEc2SazX1tuVDV1J5e2E2zG1biLIwbKfCZV
0r6OTpk/DzOCDObFmwaZSiCnQKoPipc+tMe9Sw3vkB98hie4nPNkT5/6zMDH4aIb0u5r2sHBAbt4
aNt0Xrl5+o7Qm+wJWfSQbiH9Wb0zbiQv3qqe4f0Xmu9vDgICGURKHNKyZQdWoPFGUjvVBC4lvS0k
g9XEMZUZid50Cz4P27S7LXQzQ2ebv5oY0CUV0ABvtrYD+yDokn81dWkIeJ+FYz5RNA+/U7QpGIh/
aY9lUdqBt15i6aZ6ntFxdyU1mBfDxTpUA/rrx/IakQcHsjW84MpeYexoXlnJtqL2CbFQx9BCfty0
icQLRfEIbDROuaK5ch72cc74ydF58NpELNY8ojw4ydYhSbCUvXkVylowESZFPTmX2LwV2bIEZtbN
hl2xz136IwZ18Q21o7ubXGWc3SvSTitL8wvyd8kR+2CcQN12eUa7Q6duPS6viR4mboFGtgXViZf4
noTi6FgVH4PkOGuqERN3Tht55GDOHz4x7qkD0e4UI20GYcIf253Ip5ceYzbjDxWsE+XSB+a4w3pU
yFmOVeMX0G/hUDhnHHSWX6p9NS/u1LJ9x+hC0rLFSys0vqnFm5NyewUAeaMcBbYpU+O1b+TmSfb5
KkDBYrngZIaMzbrwnvXykxu0vcrcwt/ECQJbVs9rcqRvFYJYVGlKt8bC2sqbQsA4Yldrqza/mkH8
tJw7+RpE8GAZ16ybm4ONo6Bo+cwEAcATrPZ3n1ARWiL2yxiLLSFhjtNV7pTrIY4PiVNDjiECP0f/
MDrZl8z86INsOA4eEkcif/SEZb8TXfXg5Na/kV4NUjAbc2Li39P5FuUNPhF7eh2kvsnBT5D5U70n
zPPkkCDb9wlGhk6M4LxOjoJ23vbOPzqtjrIfgUgHRkcgkCDGjDk7EsyDag6QfoZZOplmjq3yEUIW
Uz+cUes26I9ioIK07yPnKMJKrgHFxh3Pb52CBbaRioupe7J8f0ThCj/Vgr9jtmGqvl7NrdFukoW3
hfZ1qXRt8ehnzKj1vLd6v9kv2RhuyU1H4Fw9SLCrm9F4Gnqy8g0IRcZRYwESh6alevqJSXNlbcCs
5h5YDjwBPb4ZrpVt+rpx16gC7KWzSZGge09yxUpHjh+LvcH8Lp2C45y8d03VH+i9D9DYxyfo7+E+
DZq/omnfUur99mmhSOVoe5dm4lCapORmTnrMEbNLBzx9RQ0WD701Ntui94Ez98lDGxnNIU6lx/84
A1/1IVq0uI7r0prO5iR3Y97++gNbrWx92NHQiZjsbJ0WzAK0DWj4ogNSwFSN/MVC6Jz/oVZEx7ZP
qYabGroETYdgUVrS4cVaVKCl+948XNxyzneTGSLlyJ4dd7AYp2X5RoX561TlD7YvmiMwocWHw05b
SiUOPailVWlx5S/OsHfcK3Dx1UAjyJERbdRBRCDGFq/rMr5NuQEk1JS0nBE9QdSEro+NRuhXex5u
uPVYAuvmHPgQL/DKOZu+vEMyFltpYPRBvaA4pTTxsicJHbmUCK18K7KuU/Tk+Pj6jJ4TzKi+hyEx
jllf/P73H7BaJ59RP9bm/po7xI90zYsTlPaOrRn/qBfBhGnCah0V1WeiUQVg3ngmsZIg9pq7u8hz
dQaVxVdwcLqEi3MjyEyWnLE7uwAS1F1LKOPod2CZyWm9c8KA/sVxvkz8bz+zzo6Nfo+F9RGXM7pN
0T6FHS1MnZyMHW6CbZPMj42E/e+REeO0gtlUtB+w6NWxTt1f3jd/LVSm181QXSHVfzVGRQzNep7z
EuZDyq6dYFsgyW3TH+XS+jBOwZajQoD+yLGY0Ace7AATssyHi+GRCiNxzXlgKS+2WfJw71hrnATK
ED/1aMWYLervaNGna99LkQDc8GYB3eSogpBS41Zbe17BXLIEaWlzu+0rB6/pjNE4b+wJBdoO9owi
sYoDUUCl44JR49XMWeK3GdXbVpmMHMLChHDw0ixU5EQaNdhQSVMgYfx73sHyWIbhsR99EG7ZxTWp
rBEfUeODMBBjSZxkDEiKR6DwGHgtvo52E1D1yTYxPKVl8pBzpGFUfMj99E+K2R3DA/beMMynXXkc
FIfHUt6sBOk30vzOGLPBnEfEFEIPpXurPDQDSwMHywomLWbfXTMz/FIoZLy+xI2lhweuz4bHcGAL
qQb+4SLp60PnM77uzb0VQHpFNgG4j/s6HBhP5WE9csPOnnQAPdybeSG065an//4onfjsM0jf221D
YGboqQL3dj39hZu5ZwKDTZHiApZL1w2/O1UMnIQYE1lG9JBNotqHABnR5BnMavEK/WGVttyBWU2D
xBt2vKMVNi+A0nrsfqku+TXt4opRKzrJwL5Z9LIRAO82wq3lOjNJ2AO2K7nFTqQykDE2ZHXIvhme
2titue+q4qgy1Z9LyoXsViFS0slqtMArKbUIQG1V564za2xp4rsiFX4o2X6Wewq+GVfcOPuWdH4s
UUM/20xJXNKwOtFV0hdPfgljoi9qNHk6xBoK+baiYpbhcS5au7FOdoNZPJYMbsg8AmWpuaCVdoEA
CWjd93BYBCNWEGhILL/GX/yuG4/muw1e0Ifa9vNdCuHp0S+TvebQt3gdGGBL0pTg5y44mu1Vod0n
l3M914Z6RfcHkxxUr138V40z96g2/tPaNSMeV+3zwNUPZWNs6yaGfbYwqz16y0bfw0sTv5qBjVhW
y2IXdFo8Rqhu69oYG0aqoBhKmEtRkPJkwr9trYY8Rs6e41vNIfRrnlDUJ0zB+2Yw/hingmfo1bWM
E3ybtT2qS5w0xaVqwGAFXZxuZeZNwHuy4cLU4CmBLUQKiEYPyw//Kmc6TNytBYuxZQi5aY1oV2OI
3NAf7xBPoP2NFtzt4HfTKk5NgdusD9aZZdVMrocIuza5+sEDYd2TI2JhXxBZ0fBEYDZdh7P/h9Eb
Dg0b0mm+wKdZBDvuOWBGYa2xoC3PHSEuA04V4UbGez7EyNKkoiBi4rXCY1WRGSm/FcqcUQwvYFFp
3qUm+zQ33tHqpVhnTAWIx+Bbt+bs1tCl6OHSQiEmuyy2sYQ4RyWTOHVeswuNTB411+sks/xHdxq4
d9aAgaT7lPgYJbE3xZnzZqaN8SU65+IDqOQfsRBMFLEY2U0mQFX/2DvlbxsF5DzzB0IM6UF5VIgs
gECbyfzZniMTtnrDDaXpz34t/4GpMQjakkDNY+sb9cvdpK1vbhj9lGclPJxOUmINWs5lAmwz/zqS
b1DXrrMpP13pMb6g+PGz7Y0PqYEsTD4DpiYQbzF93Vjj1szP9LdwyREYo76lnKLwopfbwk+H5zj4
TiuPuu2oTQ6xpciGYwaCFlHXT/Mnxpot7xUJkWVwpoVj4SazcJ+QNua+jPbrzd4lhH5q5Fnw4vVz
8xoooRnW43dLGtflhQtdpnfsI+bMiVkEOG3jkGMNdQ31Zewg/w1qOoez3llO1NHXZyYXs3mWo2hI
edQHm5q4jXSgjqHqd1fkrB7ZVxibOnSLo2/6BIW8NX1BdPrWMWt+AEnZ7f19nC5AxgBimGNIBwV3
ZrkXybUcOIgZ4I0sz5uRw7pDkLX9qRSmvIrMCU/lZG3jvC8eiHVV25SxZ+aWi5+HeVdUp2+Vb/e3
eWxQlXhbuPOEpA6A8aBDP/XIZPuaLWNf21w6UDnhepcDoXUlX8e8/9fJND/RI9/tAeFzLuqqXygA
TL4YLEWxNq+Uqy0sCSapbcgpurNNrAHQ95mZcOlAt+t/neghFmb2Q5wQOvyTQ2I8s+Vz4dX+gxgw
xM2sKhKfcywnXokuPNgzcddlqG/lEzwIuFihB8ghLVz/FT9JifQyQiBKhhmzhrjJghhO63ofk5Ms
obZquC+SBKecZWxfcT2qPBjfRkjmGOxHSjPlhgPmg6YL8ANv7wvWlPiYKagYQWAuOAbPQdKjuLRu
kf4dHAlZUcgzmENEa7C140PTWp9twjsBM1OvhbvYK0l+r6JBvI0gIY99V6bkj0V2ZPelbilE8QRo
oLkko1nlFQklAg73uveoZjMxgZS1J06mNecw9RgjoRVxWo7rTWRD4/Ej55GkRrF30DkXR2S5b+uf
IPVAUuqZ3qiZVGAhjkUx9i8lzX00UCYbWUv1mnujt4ocd9pAWOY5tvN5kwEqv4YW5mKJxrwzah/M
pLTlERRmuKlEO+LZT31ojlFwj50UIkjQLzY7ZqmBreJ3qEa7pjWviUPayTMAljRJcTSTFOVRYzRR
Ou3uqlAMouCPotPwl7apyy2D0XQfy6G7UyFBqJyQ7AAKfZcBNL8Ttxq3dcBX+99fCmqluKkW3v6/
vyQ5R/YkulOXmx5ZdV14rDtr5qfpI9xZBs5FWfnr0eKw5SG6PqVmduuohF43nsrP89xau9i3puNs
clkuAtljP49h0whdfhLj389tn/9isCO45m5DcuUfyUhIz2/UvAv0cnLj1LGxJ7t54VUrIPOVOIlH
AmHUTuEWzfzuU3TBIbXskwt65y2YKD23R+IBAR/KxsC5/wzA+FYeE6g+L7qPML/QmijiKv2TqUne
es4G3E5E+sfudkOZDxCRAVEsRKdId+1uuVqflOYm5Za4mLBpJhej6axNW2COrAp7OMnlD2JawSqa
sUpPM5krQ/RYEKt22Ad9W6OflkwECm++/fdHnTUYTkoL7knIVAIP/k+OUEhFwEvXOf3jf3/0cTYs
Je0FQ+ACBKURGutJxvKI92eLuSqirNNKOE/BRwtn9USD76+MLJolaG6wCuGekblEAPEkphpwx3fL
LRG+BgQ87+iX1S5B36d5Jj1mEBDR+O2cfsT4Vvalc2q95tDYxXT67w8Uq5dI88tYJItwzNcFsb90
2rIaQjasOUlhfrn2dMYTf/PeWFKZORWFgaOHVVKFZXwIK44h5tBZIBzlNQYct69Iq+/BWr7STTw+
EGzl7OMS48GNz+COazXRPafZ9228GBpqdcoyPis52we7dqGdlvlxCOIbcx39RJD13plMJMackX+f
PqAmPjQss6eBq0Wq4uvsti8zTPUHORbXrMz0zg/RdxQtt6fRsxhSx92zJZLpDqyTMClnG3Bp9Y1M
CPamyJmP4cypkSNiTT/RVuQcvmzcCBzaV5arCenbbXdG+pQPne29mMZw8miyiFcUvFIhgldDj2K+
UIGMtheH8ZHcyp+Ua/g6067csiMFz3MLW7b7JsDt4Q5e/mj0vpjwKfaed2NAmL06HX2WZZwzX8Tm
5zhRchp9tn6WYOh1TnpWafyGD0+/8JLVWI2ejd6UB8KG5kNYhC9Ehns204UMygEW9mvFOaZ6FR7M
ISMpflVBDDMmmLJimxcbQ4VfPAZIXVVNO4kCENXoF0fQ5pFZhXWyUcZcO+5vXczB19aWuzNCq7zk
XYOvw+2Z7szDPmmlQ5g4ddbUHRqg9MIDiYsPWuOiw2ip537o3IMlzEtd5vo5jxr7GifTLaY7b23i
zdk4pdbEzueJLokM/c8Dn5HjB22N6ehUrvli1+3eA09XwQw+lVX0KiolzqAajs1EkqTHXL6HjnIR
sNg2ECv+GWH4MFl8kZMLm6pqItxWk70FFVWejQFwZUNCZI9FoBSA/pxYXf2KQmCTDLdhThCUDfFk
mUxZx44qOf4lX1kRFWczaROWzGjYhnDPtnFjg282Wvc6FvgqFGWxrQaHkpnJLWDc7+I+OaeKQRQq
048dcFckrN6sa63e+8r6HKzJOFhgxxBYIGjm5I0p0kqk/TqDK6a0VC66eq4PJijgVReRQoLuvkd9
ICNAIM1rtI+DBuuqnlNG6gW/Zi29P85E3LUH5duxG56kZ90Vnm3kH/QAr2L6UUuu5HXmgZauAQ3S
BcadbSzOSTW265FE5DNIqsNErfUSTsT+ahjoiNkooH4xAQ8UpoZ2flARd2MCC+aWhmYwfQVHDVSq
aN1Y9iZKWF/DMnklQFJyFDHiv3qjqRVah7Z9bAma7n0vZ7F2CkVNinEbYmHv9P+4Oq+eyJVwa/+i
kuwql8Nt5zYNNDCE4cYiDM45+9efx2x950jfTQvQbPZMt+16w1rPCr33AnLevgFaluCE+0Ms0q2T
+eUYitvYHuHaTE128nq6dfhb7O27E7vum6BjeJ4TlKF4ouzKTp6d30+dKJBVKIdjfgCt1bZ/dFw3
flpit2tXoXoUw2qOS4ZiblesuvVcQWVjihFQNuIiw+lWrIbnyPyLdvspFZFzbjyXIeQ0slIsqb+L
iKk+d0tah+Jqu+dcumLbSwS19B7ZPo70RFQgM8+4uBdqYms9Z5cQbOceLkcjipRNempvwKzvYmux
CGKT6fom3TZ5+cTdlLOSdRf8NrYfO8gxsoY23hqEg/Wbzqjvl+qmB1KjAvM4icwljQgrsRf2902F
XJCS5N0IBhxKZWjvQXG+Se25hzRHmExml2fUlzYC0qXrEOiReZ5jWMMF8rFmmIZTPVYPsyVtX8HH
t+rYYWXovXWGCUdG1ZRk68SnKLInFRePg7P4y4ANdO7xGLTmDlxjc4bME93kJxw07V4BUkXQ611X
pNG1la7DJsgBiqoCLKWKwKMg4jKZ+zdoH6FwcCjaX5iWcGfNn8aQypM1rrHxyiOiAKCNUaG+lOGA
BptjC2v5CzkMcBzKkJwnXdNHATWrQhasdiNOzSRJZ8z1cTYXFD6Vws3suh/pDM/ONRFJBQ+KRhd1
o7knB+5mwQ2VDBgdVpPjMRq89/98KrN3Epa7J9hj3NUxa1xRX4syWk5G3J5NgwikJAeJbXkg0kxB
0Wz8za23wf3HcozCw8RHntPtYgYuzAjnvTk+Dp9z0GW3PLfRYrfhW9tm050Tej+JRhVPrYFQUwCf
Vu1cfso6gNfA9h/x150uWE7Wi/sahN6Vc5vtuRDLThGYzZLA+STkCt9YOu3HirRqeuey0qSUsj91
S6RC4QjpHLfMBsWA4uC87WvDp7fCdEbHu+vS4IStfHVEgdYsQj3QUg/1PgFxopRpHEJM4QD0oivD
54PTuUx7e0JNoYg8rbVYMPEATkeqYCljf6yoeKeg9Ul0wN6YGsHVzeUT3FxKYpE+kBcPPLforQsL
QUEJ1Hwn8UAcdaPeAy0fREJUDY9YZBrpszcHh8X0R6/jedWUky/y9GNqWF/JyPpXk1C1Gyc/XfXD
kqy0owsp59CAgzb6+NmG+sIjrfjQYGC2FSKwPZX4Fr3YX5XOuNGSwD0uAhNF1OZvVDXmT59eYmqi
/4Trlm5/pIY6QgY3EltWn/swg24EqMncLViRtiEr2Mwzr0xz2l1eWoSKWfG77ZDYU7n1YxIlq7GO
aKoKNvTGaPR07NBijX1c3SQ1gAsLoUOUlBBivJp9QTOANobIj3SqKg9pey5rer3IrE/dgglMTNxC
y5g+p/VqiO/eqXaP7VKg6G+g6tL34e/TB2XVT1qWAwLVED9E2J8Szbiil/VnN6PKZ8e0S3oDrySI
cBAi421mmNOz5eEZq14bNyGoB6GOr3zIkR88XSny5uW7zgpQMPTzjOKHa6C4nFHwDQtXkptsO2LB
4Cs2fmzPnBxd+qc2YfZlRDVEJJwMzU9FbPYG5Hm0tUUGjUaPb6iL1K2HCF7UXyCmCx4UqGBjJkAj
vsULYVoPSzWcmdTC2OkYxjam+CejfWv85NZyqimIJ9ymW0u5H2usJ6QtVhXRGikeiIm7ZcU2mdPV
Nli1YZ2MMA5Wr9xRa/HOzApIcX4OOg05XrfO3iuOSxlnhK1aNIxmw0i7K7dB3DzrWFZE6uLXZUx9
xpzA6NEhUzXriDm3B0qiRMTLvlqDMquYyF76O+Y4vFdaSFYKnn0X5ih6p2akdZxfWnxxTGemI9QJ
muXFPueQYMayS6CgSm4pk5s2IUVstF8aLfZpO3FD8d0GmsA/1cX4T4b54g2VnweoFHJ9Bzuge/Rs
LAWpAmJQdP3Ra9snM/7r1ABJms5+yO3i26z1c6jTl7i8GzqHiXh+b2RdtSuc5hgv5dlxEDAzTxsC
gr2A6JwnYTGzBweiIdh65oVp619saZCTQOA+MLNkt42wbGclaKCNzH5J/aCEh0Fx8OA2ycdiB19s
s65mb99OTIy5UTnpFjVd2yj6NAI8p9hjWvslTLDLNsmz0PEj/LYXIuYhcf9dhvzHSLu3sGgfyMFB
nApSJmLYTKhy+gCfDvCYHp+qLjpjuPUlQiUXGweTVPPSmNhHhHGVymaU4u3ysQQ3qmju2cSTMHBH
eUCRQJQOAUOnJsSCM35ZS/SkW0QkYii6rVIYdaz4e0pB5pgGj+FsJA7ChI+EK5fxDNnFmzC9MTo0
KbGJs84WxDqaLEElgYAbpzTaaziiGgpjlpWuyi4yQcAaN4TbM0f2WRsiiXDS8ypv5fSrNrXkf1l2
TBBH2mi2Be+zKt+rTtn7oHgAFvjkhtm3ALmbuMsbyhMWq+VRzEuJJ25CeYZmoAvKozl6W/7VNzh5
LWYlxHgvxeKRnJI9RKr7NNEA2SGwwJEYhNh+L80cg1m4grLC+N3gYQhQEdG2vvPGECXfvGnxRnjw
663GQFDCUZHvKpJCD2RUcBiwH3fb+tZeJWmw3ShmVbGnTt02Zs78NhE3SxZcdEAebT17+6X0mx7p
MVYptE8Fnz1dm7uqJtvMeGmd+TJM9m0heN6r4HtE9kOa9/2ksIQhwcbU7HBisde4koV7tcflTAEN
XjFH64wKEjrSm8I2UdfiCYLih5jTF+IvAexGPDQWFw/yiFEBD2D8M8zGwVhNhCkshMCu/Uynz64y
78i06/ZzNAO2YOaPuOace9z03PgPRe7mu8JOD4FHQ0GzxOfeUDKjsOQkx32TtcFHVyDhDRoFVtBe
mJ+kITAPnuONgbAiJzxAGZTlxFIN7KDUZ1yQWZsODLZEBaSLkf6d1ggLkO+7oI7Cx7z3/nDWys1z
FLH6dxQa//AinHYnB7a6TWK8cc2ydauQwMD3HmwHJHuMIZpixa+gXBy0yIiNxAQ3EMena0SUZcxz
iaOJtCTMx2GNxCxR2G4Vs8RhROs1xsZL2sMCsvWunIkoB7TAtPdaqFjvdMayNNfRyziZn326sHxu
2nyL1fRqm+s7jdTeQYzBLnGm6AGUuwYHT7Cgw5LflCAgvvWwYmyjvV4UHEK3afjbMGsxyGSncKde
J1OFYxwpHpu1nY0sAdL9QJqqJfCSAiq7hmBj5hRyISDvDBpqK/ekWvMMmgJSRhHdUsW7MTHySM6R
Fa5f/r60YwOmZn35v5/991Wg1abow4i14prtbtMD+Hb3RygE1iICEqdxcft2BZ7PXV/GUYz7vCz+
kXIU3bhBkq5lGI7kBZIUaVIsJswkTg7TZNFiSoN+JQPPVqPS2HQuggg7b+dtWan5pmQXq8dZ70G2
vdctqbkqxWsa9+RgROM60rVp/gmbaA+5MuQ+o+bfzpajbnl8M+4X6nlA1fsX1pS9G6y4OBb9cFe4
cGlH14F6sn6FLtU6zmGyL/EN3HUpYFtC8PKvqWLdb2fPLsnYf1VHZYRH/B7nGBjpIj1HqvTe2cPq
mwbjQZUsH2Yz0TdEeXwIlMvbnhbFFSsUkfN2Zxx+v01d66ObywZ2HQwxtBZ/6ja41Es4vSG0aXB1
WabcsKgThLW5Plcw4x0mC/Q/hXECo8IQTGHmoEh4G6QZvC5D/BqojEFnzsbD4T9WkcsVKxfmqk7r
C4esmCLsbzLYFrcT8k0gDeY+aFprzfdCZZPr5m6lkW0ykYDJDXlrVNdeTdJ0DpFCfl3E082gUzTm
HIVFmMjbUhDsphZfIj7b4eSDZD73fBVDlJilcUocl717XZxmNz4RK/Jjrbhi/GwYCiKSVhH0bjVe
ZdIsvPmIvHBPus+jKjp9FN10CKyWtUSyEOeik+APQX0pHF+CueZsv9ba8eLaSEmpJ8O5GXbsirbE
FH4hTBtPSr4y2lseauyUT3WT+iOHC3iV2jnYXRMeQhB/cOMPtps6G4MifZebToNG8+pQBjMa4x3q
MfNsYsa2PsdweLYTG29CSBZSSdFETBXO/TUjLewb7OAt2rgKesutNqeTaFxzNy6AwIrwo1pstGSL
/BogX+6KiJJAa7cCNMYLI01eCrgBY81yKg1pTX5/5mQSFT7JaUw/0t461GXt7tvMYq7q3dX5kGzq
YiE1WzJ/8kJg/xMMtR0I2pcxkuGx7COTuBCEL8y7d3VbHWaChlDeBJA1cHfQsXy5USUxorjOO5L4
49zI4u/A40YqS9/FJelrQX4HSmCjnWi1HQe+W3ueX3pMTJG/MM4JgEV8payQdqjwXnKn+1YzbXFC
r3aoJF6ikIWuQf3yZLp96U+Ek2TR+Cnm+SrD7tINYbGPYA1fiskCzdSMIBhCl52lCKnNRgEbIpNn
SB8XwjAgXTUuYXJDX978ftv1Z0xtFPul/TgrverMuOLNFQs4jy89jc6x7KbgLsO98N+L3YUfaGDE
HlvgJp6d6tGGZAk7WFo7zUgEYBsck0OTT/k1ZIJMCb3sS1UNhzbPHouE5IoN/QuLWsOb92HH/W6Q
BLJhmzPDh63zm55UE1cVVHtD4ZttK1LqEb7/fckmI9+nK0ff5A6JNdN4leCmw4tV+sP68vvV/738
/gysIGbmIUDYaZRkoE1jAjVKoOyo4SD60OpcHy85iOyEDPtcRfAm28ip/UgmaJ2cVU9qoVsVqJzP
CYEPs6fwtlbrB/r7YmdD4MNrP8+2JY4Jlqhzz6Uetoz4Nh5Lg0sqawP5M1sKyh9mz33NYiL1QZdq
XGLYPpJp4rGB2AIPsm78zhwxGoRl4+MoxHSDutjrWUsu8IzJtB50gXhD3kHxhqM0y2Gb43zcRpgC
UBSzZ2u7woCTLFAn1CjVZ1ZKN9AZ6/9eYFNL1Ot0w0Nk/WDP7/apdlap7cJgfEoX34TncyQK/KKt
KUVOKP7OE76/RSPPGcW2Jp0U29n7yCHAkBTVKWsy9gmI9G2j40dNcTMv5k/mEc+KMi0D804WZUJl
o1YgcTbzN0HHC8+ZgQmyuts5ioA22w9GLcZD3f1UQMTuW22+Deh3RdIDBIoOi3w1EwfE1cL72iAU
2iq3foqXHGUNOYqp6s5Zah4UCiZGBduulH7SI5xXFAha+W2NAK2YMDM0B4IjmfF7/+aRkmcJy+dR
Qa5omIOylAQ7G8BuL27qmo8mLz1GAKdx6BFNNQF7T6p7j2ShlIVwnID/pgZ/mirrinDmOKP6cqaC
8bkkB9yazsao770w/5RB9K5aEnfmAHVEeXIS3rfOI4tN2AoQ6nSUitkiFfAzCB30cwxEMrYWAb6V
cI4YBd/kHsTSKgz+EbF1cd3OTzE3904PHW9FLy7hM1s4zMbjsrcMA6Hp4Gs1X6dfGEZ1nxInu4n6
5DlOph+zBL/W4Du1Ky3wmAWnxnC/jFQjTg2+ChO7jdGOsGlC7xQOyFOtKyroY4gsyLGxE1rVPRmF
S5MdJln9OE5zgEMcnKKOtzCp7hQCh2igEOwrh8UFERzTbDzUwWG0o+EEL+B9NCAmyfiZ64QQejJI
Ukf/gbPCqVTLa+GQiso5dvSC4hNHK/sFGOpamc8VClPQARWiNCo4mArhxkKpFTmJn1XRo5s3POGm
4GB8WwZvnV7f5vW9ipOOgGv2LTZ/59CpX8fxTnj60aMn3XD4n5o8zmAXHEkW4oI2+RgAG9I2yPcW
2Ftsd8lBON6/akof4yZ4CJVz4mHAOVZzSY4jXXkoy3eQBG/1rN5l+k6de4PSh9G6xhaeYBLbjVGF
tBj4qs4UQ5LMuGJAwX1BLlCUDx9mzMVRDwqXRPLD/uLFpk2dR652sON/dCtCrIr0AipG3wy4ou5t
FrkhLXn3QF1zh/bfrzPxlAgzPNiJYGJa1TfoJI6qMLnaNJ8qHxAuSXh53Ef4Q6ruPkE5NGbiorn0
N6apb9MqMdnLU2TOprXQluK7ZvJEB0HeHj1D2RGUkt/bZfAkPIMjzOgZXAbGMVAVguecEDpqFydk
phFHBgAh3qCc9OC+4wLUCmBBgKWTeSafBkbgdfoU3I0GaEvPxLljMm9VEdLkmvhoLHMAzYKN6Pn/
s7tYabVYbg1AXk/zn7SIu+0zOgeYrN5lEND6JoA3PODflezfRFsfyedmeNN5GxPczTC7j6gGdqWt
MXSL6NOpxLEV5CxK8wDq4jS32GJqWUrMq/xlCRw9yKbaK4kpMScfwLGiq5fWJxdDAP4RmMAuGYv4
islAdx69aw1MckvGDsOa5cHOl5+wFmfIcqgOkddp6YJLA42fDo+dbUUkwBgXAy6VaiXBzcGlWdyP
GLzDLL9EjvfKqD95qvWI+YPXOkHbNI048au100en4euSBXTA4o7QwY3QSI/J3OUBMLCCTpYvpwTE
pM4u+tdNGJh/ScFy5aUAO84RBkJ0Je2lrOVzx/1n59XbELzNIX+WdXm0I+J0zdwgVbI1+bfKZyB5
QAUF+suEA9hTKMSNRpJ+M5+WAddE1DCBEcnO7bE+h8O1pTCnhuYmFRYjYrtaVYVTtFeomQfJfz05
DI4C5wmMLO3QPSnGXzJEPDipOjnlqc0/YrJuSmhkajRGP7Cmd7fkapmo9gm0cw/23IMBspBNd8N9
vgJ5eGCh9vxZmJ+joIhIg+QEtHgSM2/sDjqvLlNp/+QY9HhDxGbWjK+tonh38RodSx5+3ux+pY3p
gZFh7dg9uoTkYS4DKZdijWNiiT/ZififklAysi7B8Rzk2yVuCZutI3vfpvbXeuUR6XCMmLWBGhre
e2zM6LpMjh4e2HZqXse0vo9dNqYFgmo5Y0pmn9FZa3QlFupNcWT48Sn68FpkqwzCndE+8yG1pUAU
SZoCkM5PO+cNtdDOzhoKcbMM74N+Anj5JhQlZ8KDbwtDj4p7/Y3KGq5or5nGN+HJ7XHrJJ3ZbV3T
psUK6HKmQ3JSwoUJtsqLaQnuM+ANXj2u/BN7FwjiN9UEKLt3vWPXdx2lNo/HSKuPHLILB7ThZunq
t6/ZBixPAlsrQM+Cpww8MQXzJbFSgA82iuXsvrjVk8eORTIUq71LTHOYEEA/Kyo6udS+6utjG5QE
3Fg+y7Fd3+HAs3ON9xNw8741rxXrmm2zSGzQZnnDRGNFO43tjllLNTzU7rvgUq87tPjunxmvkdAw
Y4lcXKFypR+wD94MM94Ie8ANlj46dfioME3ESQ+9m9lu5r04S43Oy0VJo7t76XWc8YABqZQeBiAi
hTdAWrFfYo8c02B8amxj34XzK4J+tQ8ivC/Ic6uegL4aihxzVdLESkZ/RU4kaqg+Ezf61qbFXIzk
+wTEtlg1d1SQF49UVLzsLJHEMUytJyC6dsATznPAryQOhL/lqWdEKzBZZNFnlYANUCmbPS2PNZur
3C5xpJTnQliXpsiBSAEu3vT5dGns/OSFXFEzma8rC2KGPXLsjbvfx8oCWVcrx0/if57LwKYYzZcm
GsiNlB9u1h6yGq5PGnov02I8QMVK0nfk7czchHdKpuQ7QQ+QTUiN9ChIBgz+ZYTrjt9VQKFX23bL
RAf7+yL/hTP0pwI7fEMog5OdIcYUEMZpygCTidFHYNCwyJskptGZW8czgQSkZeHXqby2TzNyqVHT
9NfTN+B+ytu6eF5aD2SNBuAlPegc57UerkJ2uN2oTq1XPcej/pSirs+1CrGBLLA2x9x9KGzGYBpe
tkzMv0UDTmC0BpxRwwrj1/a5Cu1/UZTNmM9ROjuWNhi0GRM78fo4Gni6XJPjGRJYAjOF+Q6Cy52d
uLDXCVr1Z9P8t1imd/TM4cGeJvtQWRFbMxmQdTfzOdkKNFjV+UsP/QSlwKdI0xviNxw/j10iGIGP
kA+N2FzBHrdaZA2ea94OSpxDKxFnss+ucUAXZRthtee/38jVwOvdZxqKSBu1LUNQSgHPhFvc28PZ
oSNNh+TYFVN8rNwlOVDgr8jOe4QJnj9GQXEYhukT0y+UcF2DrvP0c+800bbTkYTGOe5MCuFOMH9M
HJbyoF+jfUVHAhU9R1I2RRU+EhB0BxlO+T6Mgh1LiuF5CYy/DfSrXd/gpc8TsY1n1tFoIvEr0dcg
GAUjqePRuXRZwYxAG4wb0ljeIHwudhTz8bZt8gthezHBpvTrNXgeUWFfGeyh3FIw7lxtvdZGUDHT
EwhkOa7c9ImA0BT0QEidGGW3TgUwYQqpY0oAQGExfI8DqgjTBtObgLqiJGNrMwCPnrhNOcgiF7FJ
FiGEhatpLt02R6kMov3RGtKn3ECH2i7uIa4An9Z596KqX6d/8sGbj/S1QiRQ5M0184gIX6BKkfy6
LeaSCNZT7JppfLFdhg5TcewyfUmixjlWC6KFtW926+EHX25Kc0bunWqfoN6u9gHvH2O+aCeLgsHH
YFW+6bCx+X1Z/ver32//vz9SZyGM0IZjOS5d/Bn8i8tzz94/aTnR+4qFdCoXAI5o6LrssRFAwh0K
BmT5oHat/RDxJmrJ/qE3pukcoadKXJrNBuJXeoyLhsKU6UuXSvOIZVpcgWkn5xUDNTt/WZ15jLC6
G51ahzZiKB5X5TUQxj5i2UiUEw8q6dm3bjYVLPO7YTf1JIM4/XFUEfHXcYHosB8fSldJbLAWEEQS
BR3OdS4VrCzkhoBx6mPcWRU2+pKyI9YvmCWew0neJrV1a8nhiboeBrlJdhEqu6IwqRlCiBkdAAqB
8HynjfK+F/VTyxXVQCe3Go+OGleg3Qa3ktHoNhAohzH3G9uoYH2EO6pW6mTgQ8Zdmn7HzrXnaD2U
nQPUWeknEL1fGG3/ZBUwgEWO/ypjCEGueV9BCTqmO8tYQh6fHsMhMc9e2LJEX1+aPmAGVAZ/l+mA
/Y/GFBjXFmn7vSvDM9ZCH1LynYgBg1QdMQkIQeqSh/CAUQH7XgLvJLo1zQJEp5f4aKrvhqj7ycbR
Oop1he3dhzPyy4kH2b5cEKp4YrwJ3dnvYfUgUHpEQMVq0e140AOrxu+DPVICG2ItGXekNIbxH6PX
j9QZiFGm5C0j0xPmz3VeEbgtOyWCMVKS7fsLqoj70Wj7a7BgaA7K6a+XshnwlumIRv0mSA12TyXg
BlWfpCvPZQszbWGo3uj6bK6hISv21zKK776xL1M8s0lr79MueZn65SRrfS2DOxfnHjCC8gnQwYsd
mgP3z0/aJ6zIFALyNjdYXzfsON6haaCJWIZqFyaUMMO6s4OHa1LMBkn1CZz6gKWBsUcOrVnqBppU
WW8iL965Hhu3YpJP7O9xooUM6IjgLW6ldlC64dbS63k68vDdGEEifIbf5a7yPt0Im0vh9UBogoGf
dGDYghKrTRMbj0FifVRzUBDwOqkzsAsQmTG2tiA52qm3IpNRKAWG1/hCm4x1fr/UcQY8tumhggWe
c8xMfe7XUWon6sL/Har+fvX7M+80hq4HqwWfRimd6UZX+la6VXy0wcdyv67Dpsia7rSwv0cWpcQw
M4Pq/3cQNYkatOXcMGD+fz8PSSs5BuN4JJUwG290O9e+mVh+36TF0THhFkH7bWv7DTcXvBm5k675
TGGNdBdRE1JtEIKNBm4DtmWXJMWjruY3lZl/JMERPG9ZyRGzmmKC2Pz+bpkK+r+C+BaIdpyYcdTs
Jw10uyxzTXpxXP11CVsnEaHSfEId4XShiwq8Bj1KUwl0e7TJovHYrKz5zNSg06GMJgz4uJnWDPMW
2kc/7RHYc4ZapLAuDRPigt+3NXk4tsjp51KciXiOTlOU2jt2ShdykEYjWa7K657Nxm7Paxb9xh4T
MpVEDayeO+w0gdqbUmuFVePexBtK9xWSG4/qb5W0YcynNXECcYxih83TQKOeoF5gLgKILQovC9K6
WLhwcUGA1pOqDrqeeDpN5XRibnIbBKHLkp9U8BWHjoTF3BPTXflF13VkgnhxfOxc9rUUr/7vC7+w
+u8ra/1zHka3LbR7IHrrt78v//fnfr812snmwy+PFcoon8o+3NQiwMC7EGRSO09RbuG2/t8xbU26
sN+uL78/+/329yvUn6BC5+n8+53iAPjvj6nfOW8PVivOJRKpZPXmrC81RjK/XF9+vy0wbRPtB8yo
tEcHntsEbKzD21S2EX6wBrrXsDCwmM3xv19ircejt/4mw1XlIey9pzGs2HSNbW767K2N/16c0HyO
4UGvY4q1TtiYhQ2Zgvhy+CX47DEfGdCb5lcxtl/ZIspD4NLcLnN8mCd6fEnGVgOzcAkJnhqXp8WE
z8TihRkPdncbsLkFdYbARCCGDD7/RJM6EguE5nAX27L3a2omk4cu8WPLa5WUD/iXDVUfosl19tGS
s3r6AWbNDyP3zSOoL7Sd27qNr7w3L0ZIq9xM+zirb5eU+CEx8x84Or/EqbEcbOufNeO108PylZam
uzOX8JoxA7V6Lz72ExmTbiWP3ZitaDr/99/hdNV5KLsTe+uvrpquKoDSZ0ntJ8F8EAJzZai/E8Ul
rtRCWhjO653CTc/8cebwNodtF71NHTEOTDk+EDwy1XMos2o8Q5RJrHszRGGO5tIm+/NQEYjyELjc
b/WdNwsP3AHZC716UKDgOB1U14E5SN2PJm85iwBvjGXzMEvmpBgXFq7ehiCK+qNo2gcG+e0u4cPc
RMtwhCrgBw2yetON3tQLbsczw4MxBZNsxE6zD52fHhTQHXBhdy8WKTdLpJ8mOK4Hdssv5Kekvmhw
1sRe9sXpje77AVTkhzsZr3UPgrGX03sZ5S72sP6umaoWu7eMHqI8OeLf+YKtD8C1qbGtN8Tgueo7
siFkEFHUH2v3QSxv0mmgkS3LsFVldtPoJ0o6INOahtcycudouQ5D31SdC4NenGDp6IQU7ZDDEzsC
l8n2JN5s2UeQapJaNJBL3Fyq8AcD0c60JReGGt+LNY4xb55LD1cD5ltCMRN1yt3lb9KImy7EF1+U
FJpji9AptnuMAhSIv4vsMIDcGLHWRDu5ZrOkpGXGK97eQlkmvXV93t0gNiHue4nO3rxc2E73rCiB
cnqJxB5ForKHjLbFNQXjhjLJigd6pYr4K4caNEO4P3jEQLDJJvrHeusi5k2dRJ/UOHjlTBGoQ3db
dS4uwwnCxNy+1kLQtOX4HSpGizOZlaii1mobrtCIFXEDa4BBr4n8Pi2tfOdZ5bFo+29VN/OZw5mN
AzQzT7PjVdDYpiFBZTV6xSGFH1yNB3xxrJ287NFyPOoUIT87huNmFd3Z+rSsYexlmP+NBsM4evb8
Z6pFRqgcIeZZfhqIuz4CU1ebCjwKNdk87z0GdqFRH9jZc5NBzNvlTgFctQzIxYYVj5ETd1NU1fsx
BK7XOSeex4xi4iQ+qYGbGQNvdaoTl91/QdiW5TImdlM6FP0gLG5Aada3xZDo3RDhO3BpzjYoSmPA
JWRAWPFBThqrS8gvsttnxTyDzQOzUpMy9tCp+JAldnizJMS19iWHIBAlvDAZ5tGs/1d7pyxdN3j8
ezFAGL5RLuG9ylMIzs61qunaphhRdtjJr1g1XwMZfEAC2CLF6cGQhERCl+6wcUJ9ejCskSsWQvIW
6fLZJWECCle0N6qzLRcGiQTKEVFbZx5dT8fMIRIR2aVj0J+CuFQcwfG5XEHBRItIvDvsColUYEWU
KxPVlF4fyrZkxnYP3x0/rP4ZaQf8JQRpAkntPrKIcJrd6dZy8VJN7uTthzsy8pjC6HbvtP1r4prv
smq5KGaGEQ1T32LUPy5KnNjzXgcWwtsxZQ41eurRyb7diVAqOqKBRhaX3dQ86NhDmMRwSDngdfpi
5YqO9BvREj4E2S0ajGbDyIqMvgDfVXTTtYCcpx51N09hQshaA0a0ocDyjQ68zNcW/QeJP/aB2vmB
se1hNOVT4RX4tFX4UpohC21zTtnJbSPLxDhJqtbGVBVPJKnn/YSsVreviU2EhyPeYk9kezHO3zoj
+nte1q77aMdzcpBreVEASDDh0orRC3GBTH9NNNEoGgCcqa1wnGtQZR8qAdtKAvQT3NFjb5afg3Je
68YmNqhk2mVgmuz/WJaDpKq1Xry8+hkVHKHJa3eT1QKVY8q7IU4Uzk3mI8On1pLN42Ck98D+HjW6
B+SVnsGiN3fYV5UfBdEm1qSZzoKzYUMhyLUZtzon0QbwGaLJ1kkOyVDvcp3+RLN+NocCj8uAvkRU
CxkYpgZNMB4bFLWoLFzCmPqLMpwnQJzZjZXIh6Gr7u3Wsk+j2ZV7R5bXoh7ekLmQQ8QGBT84i+HK
3LEg5QAHv3Okor/3ClMcChd3fjPCDM1J0XYRMWjJmh7TTHqg1j06bBxdpZ51T7wpt9ssInYokeMb
PdyrNunofd5JaPAZnwd7bbIcQiuB+lQTa1gtPLSqjvtumlbvGwzJwSSxTwuz22XvYzwb6CmhXCbj
WG36lcu4SACdohiv0bxihPvBB8xJjI9mM1NODheJzwVXRTSuradu55BH/mKb7DbDmhV+jr4o8SeS
hwOGwnhnneGSZcN7oQ75Ia+Kbl9p2mcbSmJrLf0570yGzsVOAslZfw9581UH4AqG5BahbeqO1RE8
brxdRthXOWvNY1wyX6G7NZgdgV4MLfHFXS5OqXnXl8GLNMx4p/BncFOjizRIgMqmAcXc3upIEcsz
r9zXqIAArh1TG7TvnL8XM6e6cOOnUclTQ9orx4RzGvMJ5umEPSx0gDlaDlprwp5g7VbGVcTByW0x
FXRpNu1l3890j2zCWBC8JRHkSStNENYhAr8pibNA2sa0smq/B0r5m4ZELyOmXXUz8FBBYfwJrZF+
ih0H+4byfxg7jyXXkTRLv0parserIdwhxrrKrElQk8HQagMLCa01nn4+ZNf0dNdqFpmWNyNuCJBw
uJ//nO+03tynp9ZYcBF2fDNGTeBlJdMuJYonlwbPQz40EFwL9TzzaERXF5TewB+Eu331Gyi46Po4
S+aCJLLMSCobuScT7R5Y7PggE4hI4dw+57iBtophdstX9AXb4LisPBPfO6QpSjmJ2u38uPquzXbr
KH1a6Q48Gzi3TAHHu6ogGN/Qbo1W4x7NhjmGmSQxY192xfZkmEwOACwQGaCvAphL51c/9ZC/+Sr5
mpI+QNYrHnvfDc5D+qY5YD8KnFcIZm645kzR7zp/cQZCZeyKZKcx7NsiKJL/Hp3UazXqbAWC1kpO
Dt1IyjmUerbuBIM9YjEhEYm6uFUhelPlfo9uPWMA4CFJrY9Hyza7crjPM8NJwFi2NxXh46xF7ilp
2vMAz28L5tTYZ/is50FyQwVY5/zUPtuontmgXi1MWVss6GtOr/0BwHiGQw5+FzEahjTVeOzssL7S
WD6wR6im0TzDSEIUtA1mWA4cW9sJOJCROyIs8E14dd7USzd37qMY6whsra4wimuU48XYwp3il732
NQ3yO2fggZbjIyAMy9WduW82tWmAYuh4AhsGRyP7026Kcmd3NUGexn/w+feqe0kzHuZ4hQNadPTx
COEuoHDmPLrZGyyNYDc14xkF4cGR07XNqIkHPztyuzg3k1YqxGXtvm2lu23YFx1RfVjHUoAJNaB9
p0C1j438NEjr3peBooSA3uxiMrnSdnCaGn5ot1QkCIFlAKmDRASZdqZJiyyGYMmTFrj7ZQHNmLcM
GshL18D4nkycX4OCXvpHuBnB3qTJnDlXjk0iLVk6wQJVY05MOQq4pDyxQWFN+9RyvuFDxCdhonNa
Bl6NFPcJIyO1NrANYrnSli0ku+/Ggk3fz1DZVGNuS1s+lUhfZjmJtWEzEzE69elSfkgXdn0QjbbO
x5SJG8LfalhzX0CZcY1LiodhywagLrr4UtZlRB4HRoZkeLu11Mj0m2x6TGXwI6Vm61x+G66ZvcqC
whor4ccoE+cgyGX22ZslJHAI3GCdVgNwF7dN5rzFWes+GLpBnDyub3u77o+ZUxfXwWGsg2BOBVf6
aVPduZqXGqiM+QCSF2RT4SbZLppYI4o4q/YdBkSqsUX6YIlxPUzgNYHk8F852Ec7jd6GKehuwWnT
EbDHKALxJiQcFhKSyXrDPrbjIhC0GiANAT1ZmxrYLtECG713CFwt6MGUK5y8pIKngksX9s5QJxtj
Mww4U9uX5yFxiTU0AxMAzKmrSNIMSeVrvp16S2LtGu5gaGrUI4TEWW1n2hdwDKvUgHI0kn0L1DKl
gRDgLXElq0wIossigzTV0Q+Nh5AOa3b7Amq4GzOekgRLbWuYOI+wRVeOiyeLdhUp+nPTccrUGnjo
tFQnq4wQN5bTez6HXYG0XujboZqRpF9Rj4yCfB6dywHbB0O1KtOFRSDhNMOlXBcEWb2m/eEYX4Ky
jtfZ3Ch6rTOC1UDjFW+TXZoRZLRBXbehK8CrY01oh3Zb+A1tCUW3drmwEI2opfTDS2nFR+pzCTtH
km6IgUxlnxzrygXoCeOUHw+jRZPSOGD1vcuqkvZ7Zsx4IZJ0P9aMMhVn4Hyi9UwnAbAKEyH2NqhM
18lugl7fs+HSdiIDNVRp2bEnBebM9NTLaM3pYz4oMzwJAUWNMwAcZt/fgyA804p9B/f4s7SqmH4k
aHdtVZ6YJE2GpQ4No8ms9O9wqUdbXcNp0rm8an6DMXpM632ONLz1I8Fy6KZPTaN1az2yEB6TgUdm
sZBzTBJOxAFJeu613kEtVPDj9IBOAFCE7P9qXMDu3UiQxou6/lN3c+i4ljQJ6CRzsnPr8rmoWndb
271aGQymXJyUtnHNZIRcGtUufPjgy62H14Yxbg93lt2L/9xNhAcCS3vsNdAO3TguIMxx2ukwO0SM
iGcsSzfdnM9TfE85FINUxAcEAbx3bntF0ydn0Op41Ob8bkREOXX6YzCHBY0jA4K8/gQ6pfaiheYt
dB0JkyJ1OHDOcyDJk7bzeGXjnqzLHn7dAI0416ZDI+Q+Kqvn0B+/LQIKaSgAfhNunyTy5jACLkqS
j37Q6ZTT6C42tYpWNh/ackqsIsLHQCEZYfa4sg92o7DmpgxXBN6/QN7NGbPsgrmUC3uEgQ7LAKCO
99H88R3QGVHwGEflq9tyJfJEuxrz0t3Jq8gepnxQTsZkEyf/ahTBD0Vf12GjT8Z0oADI3eJVfqpz
PdkjD4dQN5xtgfFhA/lj42e44jQgv9sCZj9hggNMh3lLNPa90pM7RsieHdlq7YzcYXqmCFMUzm3d
U39Fxca5nJiJjvYEI5OFgA+PXhkJcoK4tTY0veBc5TwEMZAlwV6QPHiKDJN5evo71TQ4mvZybu8x
NPbBtsgw+w8uJWhVzs6bX4LHRb5BwzDXVI49iwENT8QZSCwGSGNvdUfJaIveKSjhankyRVlEUi2+
JbRK6+Do32dVfBirjH0vNuKa+yVpBxD+euYuqGQfQ6rcsdctQ8a6c+BBFqx32Hk/c/CHm0Kc7UIS
JwsmnUIPDJWZe2PGdGnLSUVezbiDFcGkIlWJVWhkwQaXP6VOAYvElAzbCYFsUFpMUoyZd1bXw34O
2fNx/pg7blQLQjn24hPuvUunwsRzc2bQJkbp2qCxk3LVy1hcqkh0XpDz3LAsUABNswz7p5tOpN8w
6gAFYFeX4q40+nea0MW253lKXVL1lxOniegE6KlOa4Ks8sLyvJgMA9bQwYHAZiXWS2IFn26Lccqv
7A98iXDCJSO4JNTdVcP5lVM70z3OY1EyU6rM4jCznxZDe8artritiZrHy5vV5vxUuhQc6MyPe4Ao
xTJXnVQTbPPevdBm2+7FmJDYnd/w3kH/AemHLhAQgOyCbeOP2SkIkwu2SErOzKrb9KX7ykbF2o9+
RIel8eozcY7ZEm4rSRnTOPLspOBpwrk8alCgO8U7cMqpcRNIcxF7nTHnkSs5AZH+/iLGTaxVYBhz
WYA4q/q4w3n+yfFrztNgS7gM9IEPP5ATCeTBDLbQouYnuXEr3RqvC3L6DoSMR7yFQRSjl1UztMGq
ToN7lY3xNeZUGKoJDv84v2aLPiZ7+hNyPOoL3YX7nCb4fVtaN9U0XOAM6GuBkSFybGbn5oIv8PGZ
wzFj/i02hFo5AiqGTCY5S2qO4HulkA00atNr0u5krBJijtm0CwmrTtlm7iiNaZYip8KYQsrKS8pi
kDaBHjmQ2i4jjvtV1nVQqgCcew2U2dJaGCrVYzYDWzHa9LdW9QvJ9kNsoZbUcSjWsKU36ThqGCGn
l8Fk/XKkeYAc9BkC7XQjzG/EW1M1QPukkDFGlrvhXffUddZ3QzTKQ4jcDApAeqpnyDqOoa/LgScf
B/1Aw5sdK/iBZjByok6dCGsDnCfOu0/4/+BXqmXEY7ueFFl6yMx34MO3BZudbVD6H6+upYDJ5GF1
HkmkFQsAvIyjY4oFCQfFnVE5T1EyvoY9ZkdSd2pVlwMeBoWuGCt1r5sD0pNYRudoAVXBsTZBEFmL
zMbwNKhgNygsjkZcqR0dMY/ceGxtKVoofQwmcZRdTfNkLXUJSnTGbgxmltDEM1Nqg0fGcLBwHZwO
XbMr5vQO0ZT4D9aGvxzq+PnYfCgQFaku2I0bRnAap1Gtg4EqAqMZzlqmugOKlD9W/XYK2WjaxrqH
cL1BWryECceNgYGhHSEU1Qi5+zBrsYoK842d73xKy/cmXbabc95vZHIXFChR8XhHQ5vD203h1dA+
CCJ/E0J+ySLUFs7rOJam6KUDLrgP7H5P3UKw9p3ZOiI4rlqz3mujnt7Q67bVnZHjlyxvg4Bj+EAY
1oMGa20yIyu9qJ9sT1f2iX+avW90436uSFq6IR1ZfX4/LcB8GQoBihOPCYajXUDQZRWaLPFN0H+m
OfvDlgqvLCDmaEpLLa6BoyNx7sFvZYCseVEtym2vxm8D+lYVIsHRijcB82BvPze4aamQiw89tUAk
LrxakgBPncHlfkUFdHFMm8SXe2ZG6+E3E5y6O/DCJvcHJy7Xa4aMt6VgdNYcGygivI8pBHC08jll
askDqbc2CwODJWcxNqYRjMJPhfn60UlAWCj51ORNtjc19ZtopOMVGf9RJ4hID96BOnIzCJB8Qv+Z
1lFmSCTO8Zgd4q421rEAL6U7+nRAf6RLaTxYknOuD7lkY08Q3hvAy8JxrX2quQyrESpjDT+R1eB9
EykevYI5EaElf0so4Cm0tTc3s79GzbnUlXmrz8OHlSYg9YnFcSjUf3SDTR0MAya8kshPdTPaQEvL
FoKaKEl8lNyhfQymsCIXCAT52PCo2lpgJlYaT4I8SdHXksjfASl6DTV5HzQw4bQx2PaMhlQHnkP3
gR8hGDsbvSFi6V+pk2UEIjHEN1p9CSL73QTRDYNFXemA+ibXdqbU+k5jFrwtJ6Z7zmCcOt4ljFPm
YjWlaKQTZ1NZEfGXNVMrotY0Ch8gw0WrwmWXg9nKlgyBC4MdXN4M6EdsJl1R+3t6l4AZ+x+1QxOR
PY0/2IiqDZ61tdY3B8NICtrIunIVjoofkLDurgvK+BqE+ueUcZOqYv4IdaaVftoe9Inxro6UTr59
6gm48F9//StjX3PECoSLPmcVw6OupSNEGIyQ9rgTWkpwmmGU19vudkKruWTRFU3B2TklMpleMh2n
Nmxap1U17nwxXfuSVZOGEnsf1dqnzmNppxUQIZqmvmLyjmnVNsytPdSMCgPEQKvLnKUwTO6D0sLw
27OChAW8fZ4F5LKm8Io3+lZRp4z3ATZe5TjbfCbfpcax2OFK/UgszdwVOFwNMpNhx1WdWnvHwPtD
d7EJxc5AE4EFjElV07feZUBrcvM7HtMrR9CTwB+6sut4PFFjUR0GM3sR9awfNcnjBffRE+ZJd40m
DLszrKObhOhL1YIMUeM03Yu3QpqBJ7TJ2I8RV+8k4T56bUZtcdSWl4jXa1tVc7ap3AxiDmGrMMtv
4nQXmkAu3ZKjoW5IsVGuOmhtdO+KjtqNJRQFAoLTxlz8hjE/bV6M69zqk02dX8mS34+x43ul8aKK
CUJgUN4ELjYLZcIw7QvjO0trfR06NJab3HWic5VXtawdtZHqq0SfdpQbOibhVAA35FpQbKsqeDds
+c0EEbZOxla6FPGuCrlu7kII0E2cd4ah3xqKDs7MsGjZaL+g9c6bifzUMGAiMLTqno6RkSM8ls1p
FJ8gPCKGOzGs0MqIz6XCLgTPZsOgkxK0VBNrrjebD0r0GF/pjLCtKDyDa8PWDeh9jglj9x3Aj95C
hyYnCbJAC/ZJG93Unf3QlP6CHQJL4jD7iepim7f6mzNW0HMBWhFacVYM2bKdW4QUFgS86bqpQiLM
4n1ThcaVBHDUK+u6FB1AprP2pslOKMkOk+OftTxXvOu4/TQtBn/iyKvCzsw+DzvFAf0J9KU9w6nH
YLrGS3ffdMzvlpcMFv9M4zZHJawC4B/j8YYw5VwgTrOJbJDApEs1HGPFNvaIYjCm/qur1X/Jan2f
TNVrzNBjxjSDyzXdqBouyCCZ72N/WKHsIyoLThtj7hxs2NFWgTFKDcOmb7X5ily/5Cu68glj8nsd
mYcIPP69lOalqvNXvFLh2kcMxjxLEWfFmXijMLoZ42s3t86erBvQwRiDcjGy3QwoezbEPVVW2u3E
ZsVVqtwSoPs0jQRyIMCNI4RFucZbRM4h1K+wU377G81sog2TS24d4gtgKDUcbwBegB3BUeOiEdXA
zM+NVikKqGtrpzIDKxuTeR5ZD44pSb3rnuUSOfX1FMPmnMQ7Vdf2FkAgDqa8YGw/VPbFWHz/Zi+h
vvV+znso+hlAEXAAkJTF5dFE9RPtoCTR8a+bAt2OgXFbu/uCYgZObuLQWiEdnVdrcaFzWYx2/Msu
DSbHBe2h8vTYBJIHWDae6kJfXHvJWg9hPmhNu4e3O3pw6GjZiEHsGiYYVKey7nsAag325D1Fb3iL
qEAhRM+JjGYF+t1YYYuoZkEwu+1omSEHPnONN+rbtIgyMEapd5ZJedlgvRtRk21nYCSeUek3KFbu
JtoOLUEnCszBeVklEGUcxJBrzl3LKDWg0s8jzPCGMZ1vNnVU6S7sTNZrp8qobxlHE/FoBxYPXBbP
t73IfTbE7bQPeHV3NSOmYpx3bZj7Owpr92Hn40Sy5srD+rAnxvGAnjpxAANRTgKBJMDA6YHhxmpo
Gc9yz97RuplRMIBgMVjxtXYSY91QhYzogB5GD6raBtIkMVDxHJSI8ySV3omhwqTPivcQgyY7p+3A
dB094teyIkh+g/Wgad3PqDgiFyNuK3GP1gnbrQyf4bCwZ83t1wleoTcvY047qdgqsxfZmiWJ/Jmx
6E6jiYKi6ROnr/zgDtZ5qSBgZ2PBR3M22uQaR5+w9sosixv2QBSqkABba132YVRk22ubKs7BGI56
PrwYF/AY/Q58NEO+BOu2tIHHu+MlJZ22ATIhSDPQaVqmFNphxjFBAa9n3Jls/+EtzXN+rynp76a1
llmR141snsGc2MdhJq1Gs/Q2Vt8j+A3gGuRjNB+DC3PmddYMR7tB9lbKstEnNazFpC1IJQgziB/z
1HiciMNTH58cROJzCxnaVzKZGJ33YztdYqoS1nm82AtdhKoMQJlpoZGUxCS6Eg5aqo0/tLXQbsLo
IGDrgtwwD7AgtGGTdtyWgW6sUk6sIueUPuup8GwxYCZgMdETMqjmtpfxZU6527Gf86Ap52edntB8
SIB3m8OxTlgqbEM+s74F67DRNnbuA8vMHypmq7Csa0zRtQSGyTo+uenrAP/SS4KLq1tfrgYeUBaT
p1R/5cBf0YrD23PubS9zi2dD0Z/nCI2JgIHYHrYw9GpqBaXReIGLo46F776uXczycOEKhIIkolKK
uAWHM0ddu57frmwRraq2ZgKb3ww++RuONMB5AEZ1MS3LVrHREHZw8GkUVmzAe1BFC4WmxbVRBzGG
YQcDZR3xcO8Xr63FTt8U36oSEYj07psNoze1ZMMnxHoP3v/eOC6/Z5oakHDSZxNm6Mpd8O9ZiF85
qV9wUnK2LqIvA8eS3hRf5Bq2sAUC2lzCc9f4yptBs9T6fG76Wh0YOM8DfWYUChsTxe8kFA4F4VkT
t8g2rLgiSJ4PwCv1TTTAH3GC5joK88sESQzbJf3SU4ALkZW/LlZVV0ruxkYh+2OrNOSAX6DuKDrz
SVO44Ca3gUIgiOg6hnfOohMmmuW1Pa4foaefecz0ZfBtwYLKWG5wOSHBn+KsZbvk9Av8b3/+8W//
+Pd/+xr/d/BTgMmegiJv/vHv/PmrKKc6CsL2X/74j0v0hfWl+G3/+mv/9Wn/8y/9w3v4j8c/fov6
j8vD9vFfP3P5fv/1F/n6//z+3kf78T/+sMlblqy77qee7n9Axbd/fRN+0uUz/38/+MfPX1/lcSp/
/v7nV9Hl7fLVgqjI//znhw7ff//T+utC/Od1WL76Pz9085Hxt/4j/fzIo49/+fyfj6b9+5+G/jfN
cqRyFK8EHagaX2n4WT6iu38zLJOxmGlR+KSk+ecf0PHb8O9/SuNvlqUYB3JOk0gmtvrzj6bolg+Z
7t/4X6ayTTp1lS0N48//+0v/j5fn/71cf+S0mRfUBDX8MHyh8j9fxeWXItPmWLqmWRaID91mxu7y
8a+PexgxfLb+v6a0gwalcCqaaXgyZPQDL/OcTs4F38PeSOyzaWa3ApQFZQKrpEUW65Lox6+aM8rh
J9xmjszTGTMRAg99I7CEnbVdgPqOngfTegXDaRB5AboC3/79v13if/4u//1n113b+Nef3mXMrEnJ
CsevIU0u7X//6edkZFDs0wqWh9mbRL4syUSjNiKjT/shhx466L43BD0pwZ64QR1BLxIpxwYi1VOa
HKseHc1SNLnM4lp1wZ2dUxKkDT9+6VLIDZqAzq6FEuwTLlcEkyxSNkmTPDuQYMFR+ySJAtry2ExW
lCrnRf7kxsw4qRezPbPXvkJhEWyrbA6lus1c1rpI1/2URNLWJmdMrIKSbFPP07hN2/fQAl0tXPa9
tRA4Ox7qVKyGCqFsFljBaLO4t8amYFaunFXJnguF1Fm3lYW2ON12GAfROkbHa+L4u1qmj4wnDPwb
9WbOnGqd+THTfr04xPB9iYQNhFHc8l0rzpgLCbAFueV1No73cgmOy966mWjkwmXsUjUaF5d+xrmV
lDTc+HZLk/ynkRAB6TvKHeiv8ZKeXzNk+7URgf/ArPkmneryvsiLyyzre6KUaKZkczGhNZyrY2rN
Eo0ZWyY9DLsMAFSFyJDWD4OMwj3e93OQmdGxN/wUaxBlURhoQKn4l7TRYXfl7IEA6sVNy+POwrZU
Jx3/OkBLgpdudagftCFYxlvpFyliakyFoIDANE/LDBurznyP95fTQIV3yJzsk89kGikbH+bysdKo
91JUO1ze+aqnZoyWvhONAhfMHz8Ywu4gDXi8Ofdt03xqSWbx+8tdQ5dJSyqbORfz1i53njVUtLYZ
2dMGJkKpTsKPwqLJFY9OgRzbDy9+6s0RTnOfd1Hhp+becDMfUo/hbHyLKgCLtExrf+bgv9nswVVQ
BR1QlpO9imTcjaZxVy6gA6xKR0tCUB0+hGZ/67W5HiKS/eYAnt8F8QSaynZfsgs+Kt5btfik9u2a
Ns1L0E1PcY9LaHAIPEUvE4VrpKifQYgSUkVhpyhdOxUyPlaMr1MswfwI/dlqymKFnkBWKMZOgaHd
CfSrken35qgvj5eCZhT9thvVCRjjs1EiBwN4QaSD3zu2/bmNynffxBdjWvK3nKpLZJAonGrs0vML
he64+0sUbzPEWablp1FkH6oOzxNHAqGsE10dBaJGujfK4exb7nmp8KLItG/833CgRKcs0b2WL5Pj
HbYpS48VaEvxXnXDuygpNOmLmnEMxNwocCCGWM3z6GSnvozvSv0mb4XNM5wUSRrWK6u+HYKrGAiq
wf05Z3XxJYKxIR2DYtBXF7Lha3PU0MIsTKijTkECmMpVT5KZi+UTwUhO7pDf09z4khYkXbvMWodG
fweJjM4Nmg8naqoR3Tn+0bO9BNTOms2kEvgQWk2vet4qDZu37iLm4cmhDG1ltY7HFvLXCtH2OkCn
oWN8tMjY3MC8Qwac4kwgqzzuIc9ugMtuCHqfhqq50wY8yXNBigjkUtznF8cghjITjjZyoOlVxzvT
SBpzXY6Mqwv/InPj2E8k3YLGZDMCUJvz/LW3/RcxtTBcqh1zZKwKLWJc2MnffNoORfBEKyYzlyHG
Hl3tXHbkqxaSTd3VIFGyz0ZkR78PHxWb2jVNLtzQ0SWvxUuVG29zAvctkCUu5xhuvg3EusTKlrVR
BsDKoV3Wt0+hZXE2ClmErDjeK71/KU1OA5NgVOngcJsk5ApIruR2P5wkeAWMbZJ9NJ6qkoNhHGpe
aPDCLq1fncWWqkY46ObpozS1Gz9TWypr9gPMTUwfQJDcL64O73jzVPfQFasmQyLNcLCGaIB+GB5n
sIGo4DI5CRuELZyvEm+t9e1gWphVrXapCxCwZ2h4DIWBlynG7t5U5X0k7mOTaqslZEkYqF2PgmeW
3dnvIqckMWtMwi/6nWn2kFfy+zZmvIYmboG9w1NYCGrY5Vcrbn0Fojij94OupiRKj70s7oqZ803n
d16IV2Q5PxTMMv1i7SSAh8ilQrMyKJsy7FvIt7+5has+hjTV0txANQ+26Fl7AQry6HZ9fdSzfDMk
Yj5V7fRtD8QTzSKTPDLlWcS0unNfftgF/ZhlBA0+Z9Nah5FBwjoEEtMwP8PhBuCwhPKJrO5BTeo3
vFTf5sByEtOu59tP5eJ8UWMLC3WMCs/AoMFBiLdOHFHr5dinusO1YtLouNIr40Gq/oGRFDO6kHla
68fHtmZ5xAezTxIv1BgkzDRNJTbhuoDdSN6/B/01lltFPAzfHYMxjrn0l4Lfx+pDS4oNjbYwnE83
yOfNEIeUM2JlJV2wieP0TU7cAWFlQC5jxibn/NuvynNWVY/0qFIkSLC/7I07SBVX09gwEmn2GFZ+
BFDNQ0WpiTnw13KtAg+2IMdn0vVWsK/Mj9hkANH45RMlFmZOCSjeBEK87VtZ2F8dUQSyiu92E3yX
DhGIRj/IPv6cTVmD5uLOnYv6jZQLuEcF+kodrXBc9Zp9ldp0Gez6BrPoNgLUtqmDNN3wvf2VYW9a
aVOhhTy8Cqyi8VzN/IWSBk7wzk0GkzNx/BGa1VKfyM+qj8arjKkVisaO00oDOcTHpK0jvzYdR/TC
KRa5xdoDncO0VSG0zNK+r9mRYhehBlwOzpve1rd0Uaa4sTB9l7MOCiFTm2zKcq9wtbuuMpcmsHY7
Uz+dKlcgMcc7rEUrzSFArRKcTpXcWgHTCx1FxIRGAIJ5izOxv5vi5q4zFZWFLgQsdR/6yXdv1t9D
hRmbAxXjQE6KMrsXk/kaSftJ72I6ioZ7inGDdaxFGoz+l96gyMPM0CzK5fNVsh41jRFAZ7srA1dB
KfvBK0aKOUgf4eMYukeIvb+OTjeH6Ztri5YaL8nSx6VdMeNeCkPojgoOKpPFgNU8ubQDRfNoBxrz
JPxfZevVfUhtwEDPI+R3z/rgXe7gB9OeaFr8zfKUgXlZe8B7tsbQWhjdiu8soA2xVVG3Vmgund3l
DAen77Kqbgi287yfHgBGkZe3G4fnqu/FWQTra6CJk2KQp6aip5ZhCgGbFGaaasq18WQ3AB0UntQV
A7FdEI5PaVF/sMHZJDKh8Ccs/2oawUtsAL3H4keg/pfkrFjh7jsMwYzbUdCKJLFIg8+tyC9jPSSC
lm3jALvo7NfwLatkBy4Q3TyH/5M3xpeLTjIXHd5ud55WqSwfEj17HdkOreuRuJMkk5qQH8SV5pwi
fYxxUgqHwsZFnas4q2N3rl3a+tTo4JGtNmFr0skKI3BVJDDGRhQClWP/0ZguisgkKMc8I4Swu29i
G1k5E9uEHkGC0OphdP2La1XZxWrfIHY1xN2TF1bhV5FpL2pCZ2/pj3XmRVOPRb62bqFgN1gUyEin
r1kT/0bS/B6Z/QaFn3jpPAsWaWevL3S5sYTWmXTqBv/3DQYCvGoOa4la4DnupaR2von3Uew+mEX0
vtiZNM34JB2CbO9U39IOtLU+FY5XSW2PRRSvmcPVIKxNdxR98cOvX07Xybcfa57IENDywWPbi2bJ
qwdbfica5Ah8hvCy/G1fBnwf8WCVcbVHRbjTSBpKdrEku2BjWr77k8jikZVuU+UcOnQl8R7RYbzy
nYX6mZz0hPNOTNHSqjfKC1izTReaL9YSOck6uUqAo2MiXaqjq0/6uZgILadIgDgg6s+ZbY2XMove
A8CfZ73pXzAMOmvcALuM4fyGHNKPyKvbSYnfYbRf/OZKQYVOP6BOaRm29lCjZZk+i3VXKjxcFVuq
SgexbCceo8APYwDkXerAXzVazFz5KY32IJOIFC1lBOu3+AXyKE6urj2SLcXP3vbEsfQvTOAfJFd4
mdoHjhM3cds84GKt1un01SbWd18uIZjF9jNb8tYyEt1riYx4g+Z6oikPcdKh1zPFYdITWKyVjSF+
U/9NJljlp8x4Aee9MqoQLNl4BxKk1ZpT2aoTZXP01VOVleuPjk/Bad/9JDl4SjJaWOs6B5CVDWCD
MU5/MuslM0MuypKALM1205XOZyxL8BcJjGA9NG5neLy5Pa7ncpF6c1QiYNfHIZ0fmibf63j6wwab
1YJi9Goi5msFK7fIPiAFKQZToGVCmzR0dFmGu0NO4Rffv+Ism78NDFqNQX7FhCJpDouuetYeokid
tFAeeoC76+Wlhzm6x50fwzGhSt2W5QXGyhPl0zchJJOASpOwLvfLD5OO1YtjuTclkO5ofNQadqi1
mb8OaRl4U8RMaoKI0TjVU54QwBisjNFEp74DG3Gi43TomvqVgq5vd6kWqnX7OeLWE1F66Qr7YwhF
s20rfYPWsmb4nNOEYjvHtPglNgx+qjEAI9A/WslnOZXp2qEOg6Tjqx4y+Mu4mgC7EeLaC3vgF5HS
pzQWP7mvaV7s38SslgfCPcj82cyDyDZ3WoNF1bad09h23z0UWZSEMvPC6rZ1Aczo6ctYxl/j0FOj
wxFb8T7Y1i5WKwmhAzssToewBoKMcTNQHx0jjVA3BWbTDSsNTYcmuq9hJqCKfAiurWLvbGM+NO/Q
ORyP9iuuEA8VcofsaaoA/XEAOGrXnz2fpaDDxIZ1P7ZuuQX089bpCOMtmO11ANuHl9cPN1mGjNx0
Bju53ptlGF/11gYn5DDHDCrtKYlmopf0U/bK5Wk0E6kKpocJXBP/E284aVcvdANrLTNM0tCNcclR
Dpa8u+KharDpAnt5UCUxNzbezUXlldq2JOKvmk2tsmgQpnlAvNScvk6RtRwlyz46jxXtbQE3D3VN
/RumAMj9yCenKeYhWFjslef4zXFBc6YPwDpfmXGcjKb5qBPnTUSc9OzeORoabHzs6UQjg+gekb9q
szcXTYwjFvgxChWO4UThRxAlq5AoUhoVu3gm0tdr7pleg5RJmcMkQYuhaPV3HMlvg3GGqceBMcji
V4ClCPVcPhqhDoWfPam6PyHFoIq7Q7duSSvxwmgPfZpbbJAw6rUh2KQOvUnk8RMHIUa/Yb9h4Eoz
EBez8aXaNOFT4JIUEQC+dcEcgpt6F2v5UwXoMqo0Xughwn1gaNfSjAgQWEzBR2Acc7Ata6y6IYQG
2e2n0n3WhL3vIgUgl/Kc7MUpO6+lebA2s3Nfxd/zrAWr+f9Qd167kSNbl34iHgRN0Nwqk8n0TlLK
3BBSlYreez79/7HODE6PAwZzN0C3uiVVySTJiNh7r/WtdPyxw3rYxUqx7ZiH6SR6Ikiv99rgxIiO
LinIxGOmIny1q/gYDXl0TahinkbYkqTIDh7II7kDV8RUj8h0MsuIkUH9/TRmExx8Tf1sjQHFbOAs
NnB49BBd4nCX1rWxdpDl4VX4XSdv/OkHyNv3ch63tpw/LdZ4XE/JZo4MQo85Ao2LFi8yDJKIeyIL
q3nT9JQwhc+0Ss0B5YiRQiswcCC3QCRnhkZiOhiSSON8CbSoQ+Os+sqPkdqzp4t6l2n8qBhsatof
SJNKhM3rRAG7NCqvFb7qpzmbELsV8k11KoPeX3NxiuydWRjIU6IFw8xy8SdatvPLbk36cCpZ2MqM
zMQudc4xBN+1ywBFU89xLG810lc2SRztcYv0iuOfj112XdcWkxeSPFCHdkNLKSz5ZeuUnw2rzW7q
JhdbKaG6BaJ2RVD+BCA3V6WXlzbHa9FemENfwAXfmt6v0DWggE3174A0JRpOwU6YNzU0G84IBZLV
sjCI2A7fWvpxzsB9aqrxgJ0GIMJsmfdkor9bMYAVg18cGpXwE+GjCQuD94xR3KlTtWLVkTCYtfi+
eYbf54LrxGEEhS2/AhYtQmHQ8JURDKboRlAxoKxgQzzNpU7aa5wC7bDA4y+SL27aUX+kzK05FnPE
Cfzi2FlyF8ydm5jDg+xCYmH1XR+3l6Qb35s5+Go1lpLUeTGtfKNrw6OKxvekG7YwU6N1msU/QjOg
MWmvA2q60IZ51aMtKDBe0hHkpAjqphuTZ+IaTzolTNcMUId4TaNZ26FpvYyFvNd4uZ4s462LEcfA
zNNE57a2UJ9UMfwymdg5VnRz9LXQGHJ19LhcZ9SOjgEen2lv2WACjxBLPJVqtwbnre7+fm/FYvju
V0uyiUXjRc/Y2Av1qpRsM7BCq7V0dK8vrNfEmGDLbWQ4bI1OvNCKhUxERuZT0OVnK2dPktW67FF/
BzWED7FtF7ezw6/COcxa+n/zM1EN67KeXmQkzk46Pgy1o3Ys25d4+BD126TML9Mc/jixCsJyBAqO
Uye3x+hog+hPHMYCuc7wu6S/QRyrsdZozOhadCih3eF5xQfKcBrOnrpoYnkefCt0FSDqg5Wgw7W6
w8TkYDVGQbVGW4MQphnf06T1OBVCfxx5reSfOJd7w680VyDI2sEVqhTJY1OLV84oOSISzM0ii9Z4
UDgSIKDGllK7TNcWZ073q64RmGl4MwDavkQ5QFvT5/OEZFO10GEfzOVpHCXtPMKuiq4+Kt33YJuM
5bjehrEwwVDrYQjEgJz2NT0c0C1OGwgmmSQHImR5cpoBxZbB41Ug/yCmFj1tNL4Jc0QDPNJqm7T4
nFZlcLQtsmQ6A2m+jzpewa6txeYZo6LQAL4v/Z6HRl59Y9THOUMybNEsWYWgPFMlOCGxfhIE4tmR
deqd5qil47ttRgi1LxGlb2PezBj3WeAMXmODL9KMUNvMwS4zYnG2Q+MV+jwanq74oSG+90Gw5kvH
xfewEK+XFSIruiszDSnoQtaNTmZmcxFOVULigmwc862tsD9pOlplEMy3rLZBmpRkX6Sz9ay1Z9/k
6bID56bQROD5xe0y5PO9QaDI5nzQqyzHeLMsZmDvMh1hHl62AbQyc2DOpEr6DTuXThL4BnVgKbbi
8lA6/clPX/uO5R14K2t1cxnC+anKECl24Y3RDXIWBhcV93SyOFMMvl0sz3Me3syZQM5w5pSq6Vyd
drqUdEc1pTfWPhjU3okKcjIUMh6KTa/175OFa2goLi39jQEyFW1jp1rCT66zDbdgzjD/ER2YRz+d
0RxD0Ww6Dv48VIB364FbZRzDw8xTUzj6TtWm9zoPDlFp0UoKDmmwHNtNzzF0sQdxvA3n+SOtffjL
A5aOKJefpAouX7iLuPWAKXfvIh9pYQ/bChHBaorPeTK0UNayTRAqLwTG3fK63KhqhIxgeOAq6NeF
wKjfITgIIp/BQ0BTOPac3IShQH1fsVjwDYO8es76l3w2vodx2OqL6pCEcqHJb19IYjzEJ5mF9lPd
XIL8kg3xu9VjbpPXsW+2hrA+mWkFwPrZqpylBWRaQC+gIBiOq8KTd2xOQH7XbCyTb7rcSQHL29Cm
P37NAp5Twud2/uh4IthTWJDUcLnkaQDIytmg7UDBH/www942HPhXeRLeGlLO1TG4pcrw0LXmyBBl
p6r1Zsm98qHis4UB/Innz7YR/+2nm4qdACEx2m7AYQx7IHEICm5IjlOSQJpNn8AOKho+peTRB13U
P4ppIrUV3LtmZptub4/U3jIikGWrBuCdoQijEcvNPVjSpyBn642XlZQqE3mvqr8aPu3IOPbCUnwS
H6KwR2e4ZXlacy6oxXGFeDrfSl9xTNVadZvsZa+NOQWYU0r9LkOviMUv34m2JEZxPgrifR8Xi55/
fjfRTA9AR1Y5WwGLHJYtKa8kgUEroPnphD+ZY9j4CrSNYhLyZS83ZW8JTM1T8GxrGB0d3ukTHbFu
e3IKDFDN9OP482dGwi2KOYMWsjrtc7RqCk1VDuH3mbDjFiUWZAJoHX34A+Ryo5o6gxyd9Nfq0XI7
Isqbk2/2rZNu1uflyiA85YtXlzwe72yPUv8gNnpXzfURUdAxQxyCAMMtO54hZQBQ1bs99++Sitfn
EzoZYuvU6Ect5xcnbx6F7Z/Kzvz2lxDzoDHvLUwZd8jN77o13nsaHty0z0gkTo1fX5T5AxSBC4b/
Xsft24I8HVgsFYmXwOdqYXncdt30GNToV9sbJ+JQAm7UgJhAgDNKTLuDQuma++FB+N2AaBm8rSBL
rhMV8Ry8qBYu0pVge131uJot/LuJbr+kenoU6vKaaz3C6jx3l+3T0OJ2S8ftFsrmOzEnlf5q+BOr
46MW8h4YeIW4ow1fnBLG0aIfdrQp+t3y0oA9O9oVN0419w/BNQIGll3jPrinIbMlXRYvNRR3VREv
eeQv7QjxYkHD6HKVvLBo0ysaYuTOLSZ+qNHitVtWoTiJPujCo+r0iRQK7fQpnMxTSvAQSP/5ZVTt
E6XDT9RBI6vlnWHiCjHqzWStZL7Nj7qIKuP6Vbed+2ypDFDwEdvp8HCYcgWUiL2GkQevmiYYKSyL
ACSCnSNfCnK9HR/hSq/tmpiM6ZY09pUitbWdtZc6H96XhQKTR/AU69NLbgYvfrVFHn2r2AhRUv5B
nYn9BxVvFxv35TdLZ/E5j/IbTLdXt8nGzBrYl/zpmWfOkf121Fmhli8vGaavp2D+rKV2HCUj9gzr
CNyPagPbHxMDB4O7ZHAQyi9loTiM0U028Y1i+MWSsNxs+j/B8KDZtZ6q76YdG2YExl0P5He7cN50
lYJOEMra9w+NIDCKMGiX8JrXy9G0QorYlq1H+/1TH8fH8gp3Da8o4wU2qlVCAZ6MPPGct5nKh8HB
98HDJIhgkavuqiA79UDX1li9UQ9HZECSsYfaPFz3mfMeVkF1TtGmtl2yziPsCyLuvHbS4Bsyr8fj
YDYnNWbXkIHF4StvlA0nqouV/z8ofryfYtHBNP+zjOefKp7/7wQ/mo5WBu3T/0Hy8wLY7mf6p+Ln
71/4t+bHMP6FTtaxLdMQJN/aElnNvzU/mvyXaWHWdWhl6bZhmUhW/iP6UYVcbI2qIaWwbPU/oh/5
L5vOquaYNlKg//4z/V/ofeSiiPmn3gctkSPYE4QADsw8As3RPxUzZd32naWbREnZTucxakGI0Vr7
1F86NFYkGB/S6/1qZE8hkjqlhZjMQC7QQ5plxQo2cyz6Z5T35UXTSD23X4voHBqs8lEZj3ubQplj
EXOivUhipOwi+dZGw9hkeMv2mJEPlRL+rm1oZJgihnxVEMuy6ke/fGa1cxt7Ytg21xSCaTteayuY
TmEHtFJkarjRe2f0wlbe/n7Sb4CFZig+y6L6MzhOcYsQoTzRyoFVEMWHKdH67USooAtc13WCWpAQ
lbNRxuClAiG+UUWe/nEH/G8USZowxP/y+trIs7DhmhgsTIRf/+Prm3SN1rKJks+R98WTOdLRy5LG
P9eUI2fdBvik1jUs/274XtJMzmpvMsbqh+8Fzo2QJ+VMraprZifhlbFA7mkceg8huQMgh2GBwTtM
s+OsHf/+xbybjZcqOGl1rr+O2gNrCGyukSyt0on0NyMcr/lcV7dyikjEpne24sXiELV807/vZuy1
u6LZNIZNRuKcB25aLGmJMyUt/F55gPm9N+lxUGs+aLkOhHt0wCCMIHo2MPPvggYWWSE5aG86M1s1
Y16+ZYafnMIAOqvwmek1Gooj5IcC67Qc1qTSjQ9IroD07FTfGFCKXwvaqUkSHkOZbjpdt6BuNfaZ
7bMnP8vAJhQRe7sRMEvtoI7f25i4YfiHfNnWid6jipYeaGCosNHOJ3VwZCuGT1tUNf6ggQ7pGugJ
Ne7QvxGPoawG6tX933fpEF2Ys403PYQaYhDSt0ZNrZwqiSrVCbP5k6JrI22M9+SwhtvQcJLdrBcF
IGHv7y87J5l2Judkl9vtgQFhyHWlZJFNE+5R53Of4/NxVtUUgfrqwo8YO9IWJaPpMp0JPxSB/SGE
XrdmrJSkG60X+onou0FOzSHKyk1mEc+zNkfgI7MczkYt/augSVl2hnHKOuejBLV+1NVMd9VZap7W
zhIMhQWpItKQHeSWJXAicyk567Vri+A5pwiUn2FKXmNR7axq5MRrtdZJJ+7mRMzlM1G7mkdmuTz8
fTMLThwgxsHLWeOZRnCCiL8qTvTZ5XHomLWVxjnL2uHYNulaL0dEv4jZXFAJyskXNTPGAhE3DZXg
a1SmYx7q9o4oVevUKqH0ohZTwTSyvRuGvRkHq7r8fU9J+3A32lDnQqjWHiVMtSZ/s3+q5BIt44zl
h+won60K7G3NQCFQnI/ZLuqz7qdoajGp9JNCb1VwYumjgujO8ReQneYCoWJVl3p5aioAKkNd0bvC
jedkTob5BfNTgNGcLk9nHINQ/u5FrR8KM32bh0yc8ABuNaixx8ronzM1cJ6TBHRiWv/WSqcF/gAW
C5uFvExBdYcU9YVKw7piSIGHYE5IDyz7WYIF7WVRncqKxAENs9RuxsaQTz/W3LzDvwmfYbyJhXVm
HvveecUDVj/ihgOeLHTatAOSlowJIdLA8Jm4ile1HO6LfgYUfnGylzfBrNPhJDQJgk1xLh0Fm8QE
ga2x+3Sn2wOiemQFV3OcresoTYUBPm1YkGBg1shmNo0Cg4eiDe4wm6Bsl1SoMq7Vc4hGaXmHhjNc
L9GfatO3rh1AgbU6lrn79wvGNcqLmFBmgOY4WdIwnHYiV4OXEk/rNpc0gOYCJBdE009bEEbcp50F
CmW0PaVW7SsbjXNtC612p5Ky8j8fC9Le2TYYM+hU8kf0PIJYPJjGgf5mhgUk1z1EVvmL0ld4Ama8
YEliZS8OOQBXI0H0t3wynSaKrga3HOYjdA9Dkn7OIQXV3//798dGJsHzjApICqoAGTV/oOad0sSy
PpQCb3adV4zZ/q7IToN7Uam1EfSa1n1k+B0Hk9G5g1N/U0UxJLAkU3eIVyxkkvja4xFVZJIQKlvP
Xea1ElVKEagJ4j+aJYFpv4VmObsKk96tTHuWkBFk2ZpZLKHhy5tuyIHftnI/Ur+4HWd+vVHubQD4
x0rdwTFeldaB0MWsrG8ODpU6ZcT83hT2LTaiU+Y7qAcjZt7tfmK60iBTCQ2s4tWjUvO72iv0K5iv
W3yoMb2ZXutUwEUlRq+ndxkxfbM0xaM/sa/Sz7afT6NI34qFUJcTFx4StpWZ9RZjxQYFDSw0k1Dp
eq+AUc+cLy2uNy0M3OVLaSriC4OFZcB2CPeLwZQb6wbdRdNNBHNcmN1TV601Rd0pgUVAlbbRlplK
I4kkZYUvpv3ANiCGbFdH2Q25pNtTgmQRwNgcr0+rOLc6SghEc+BXg7CRF5bTjQ51vWNkYHX+Tkjj
xDnnznhgAzn+FPbFtjQ2M2GlGfrRMrLYL6eTSumgxQ4keSIRCsWNQ+zBBuhTy63D0GuLYEvhg061
cfU+dxNwDF04HPvUOSwv4vJCzJZy1ROa5F227fwA1ZzpEra4Jl0d26XWfgBgAdz4LmeCHKOHgNSS
KwqCExpFiN4scLxA6JhDgEMn46tj4Uoze7MkYNXVBtoEk6XhaCihh/7SbWNQNIxxKC3XKSqKVh8P
OoqSEm2EpQe7ctIxNcOLcozTPBoXevk74oFdUSULTXs9p8WpwXmciPHYhri4/XwHRGRT00hToSz7
nWDfGA804x51YZ/xAEMZpTE3mauo6TdBlQNOIUsZDG+DCdu6auDMSQtwkU/MFKOYrw72yNjV/40g
ctdzu2R5dASduUoxwpsO+ls9u0GYdGnZseatDcqZiTZHAww0HWavQLemAippF+RQYN1E0JDIAe0H
nB7xQPZnyHcT3FvCQhJc4UqzIKpqvbmqoL+EYgRPt5M4Ghvwy21OEjrMFnb1dQBUYBQwIsLhoCMW
0+zcpSsFSiEmKMK+V/UOwMEG1VP1FWrmKk7tE3rczYIiIvrqOws4WIeAIpfv6bRoJcmOwly4JqUM
hLPhodTgBvsD8PIzsv0duK1jSeoc+7lLeoIZEh2n/KoGfW2jTba1et3D4RZl6SlQUiN+q1CzN5mi
XKNAPpDVnJavEr3Uc+z1fufK8q4GnHi4c1JrWfWCW9eQHObI81CPW4Tem4ZqslCIkEyUldP36yTW
Nn6gPPfl76qxt2Ffb6pqWPsMg+om8pb7OWqmE4xpUqf1gx/N11SL9/zkRJmtOOO6QZvtkaDAlMpo
qDYMLExv+bjDFCuxi2MVa7vMbBEbiVMI3DzuKE55oDv0qobIFiUr8SZ0x8d2v/y3EfYxGg0u3lKo
nDIslxAATn497n0ZMrhL4EItscAkbXONG3kWjBlKM3JToPZqc1wuMkmuuz4r2QCblTaERz1tt4mp
X6pI/v3hBnIMx34kqgGQbJk9lrUwc6ZzQWHRvIeqttY5qdo241QruyVZt+008TGhLtY2OeEKoTad
B4zTtgogs9tM6q9lPUsP7G43YzDhyjh0R7KjtGNWsY4MFsiMiXzh0IabceAJSa4oaNYCl+0I6XvQ
9CtWCzCMzrsu572OUXouOWq+M3pyqzk5LVehVeSNRuFaM6U3V5hG1enkgKtP6/y9p0+5/CsBVjSF
cYW0iIOqVH6x0XpDPn40gX/O8VI3qfnqV4WbqWJrk0bVRt2FRWKVZXRWwpaHmQcnaPajrW/Uqd5o
Vn8hu2sX5F+6xTQDO9cogXLkun8O/Xo99P6JGI4X2H9+CUUzOiI9B25hrQWCxjQ2CEMK9qXklepw
w43DvbTsdTDqa7/ApFCjERqN+QHpbZeo6oER3lYDFRzk8kP25imDA6a1a+AXNI+0AM85WnQ9F29x
oiA8rqLPGTQZDCX49oPtDtP06uivTUK4t98fUiel1OXFHCwmGiPuUp2BnKlrZyYrK0nKOZmY73EN
lR+j5zEKxg8Yi54pyvd82k4RsYZlqeD/s5+bLjoOQHkJ1NabG8PrtzbECWCHFzOvgCiYh1Qt9qFZ
Ab/KD77GBCDMgg/Se17Roq4jxC5Pou49qZT8beMLouu7QVMy6dBOmwm0GsMBBGW8KBp275yBtp8A
3MD+mRASP+HenW1EsiEazsnwwmTC9IAqZ00OKDcpaFMazBXjMWwrzg9n/aOfDr8ds/+UXeT2Uw+U
kmNdo/EUKvMnacK64FXW6fUiXL79aMQzVcL8NvMAkYRf/qIyOioGrL2p9ZpsviGhZm6Tz4e8MnY2
rI00vaEVT+iIlohPLZP5gv/cjGfGPrcgUl6MrrmSoHzvmMU25ktgh69OaGAkSchTogHWi/7drImw
GlFCAy5RM3wYsTUfgyn/KXPts5jfgeM/RNnisa/rz7YLjnUovhAFeSYKAt2yacv7xUlJrJfWtDek
y2ySqNxSZnt1M7uqFASE6F+FFXzpXL58ARgEhKeRtTnnyh7UnMVNtUKSfOit6l1wEz4lVsXjeGaq
+DxGzodpxoRLKaQQ/cYFcahLucnLkTps7dSU2YX+SHKed8O5a0N8Vopzo9l3fUpPLQQ8K4zhiM77
rvb/4JOCMM3mWsTIBsmvG8p9xHpYcDxrHDJhnI5DirofxYsU2EzU6TsfswtWlbtk/QODvwN7sjyd
0SxeOeOuDaGuHbX9rUeUUpn6cErk+UprozU+N6AK0HLKhWBLsteocq0L+YEjJrDynRaPb1Fcvld2
f+eeecDz/VAVzuMYDasi/T2P5dlQgNV0bYNO50vPF5hqTjVtJOOFMgLm2Uoo8UHzP9XJ/Owcc1/P
xe+hQRnQ++gb1UmuKrS7dRVt5wGeNhab0riAvgWDUym/Qf3QWfpNHpy26hIg+pOtrOtU/CrqDpFh
mxK1WID44Uql+vyiIKCcyvAIXN8j4ufUBWitAlTWRGPisZkXSAPpokYHHh308TaavAIGObF3BKNb
6T7CzmWYuD4wK22Cthk4jSWHVFP2s2aQ39kVF/xIrLQUYF5pwVdyBqYhBoYeUKJPna2iJm/RVXEk
eBIYPBpjW4ZMQG3nbY4dxP8xZbvcktCCakqM35nAEISAry1mt0WENOmo3uFwVFWxT1Try1EamP4k
oLcBAqIRBLq9a1TXEf1m7iHRsuozqnVVOskxXAWnb18DQz32qOXMoL8pkDVTsC0ZeZf+J1wPRJ1Q
vcQpq/p8a2YFG1ehkRNfowWyT1UA8KFTwePT/tt2UKu9cSwPfc7SOQtMuiUQErfKBsbQ0TK45UNW
NbEQxPQmWDuRXVfP7OxIQZoMg9Fo/krIDmMMh+gj4WCCl8BTFN0jbopAGpzp04j+JQjRnkwBkih+
aA9rx0krrVuNgW2Kr3M93oD4cWxPus8xfzZ66RF6dSmEvdUzhrc+wbhPc/drTuZDERY7Why31oLd
R/HugZFHJqm+9pAR7IwHwc9XSowOvUZrkNgRu8xdm8o9jKwzHoyn+NSXiAktLlZl+C5Esj+NhL/l
J/mnjxtQp9o3EOcbwMhZMY8tSsZYsW4apgTuxIPMg3sX9cgdaXQ29SEMNGImog0WY04EAukQqPPu
0eMOm/3k6AyWV2bgsglupgjfhPqAt+C1KB38Vv5aJhKh0LfCJiQm9FopwB9Doj6m4vEHTqUcixle
iw1mvZ2hv9ZB5jZDuJvL73So13oCyQj5cp5YOJZ7D2kysTbpqjHH5zQHnKKx/NA9fe8iBqEtZRVC
U5WsHs8qtXGbFGRBRFm+6yBRtw6xXqztbj4Yl55mDONB9YMi9tnusv7YOlzCKqchoMBDm6x77wfI
gRvqkfi4BA0SvM3ZrfGGY7Ion4EuvdojLiwmY0mfnZ1ZY5Jfamw1dzprbLMamujgovrZhjjU50Ap
LjR3N3HUemHmnKw+xdsGasv/g2h3nU2/bXBbSjXveXTbVZXnZ0GQ7DhC78+HbSmiNTCIG/roTUF6
bMwBcPZJGSj9TZ0UJ86dov5ChP0YARo2JDlXRfPD/N4V/SLYT1dOFrCPmfu8tuAvx/4mitGAkD0C
C0s5xnbhGV2yGw1zXWjxixUOmy5lnqqdFNQ7eoj5tIx+KWaxCxSQbQhTUiDYZsYwJoqCi8PZVOjt
vuxCz0+FJ6NoE/npo7w10fdQpuvxZ6HEwuxH0K9vpVNuW4vgLRYanK3NdhCa2zFO6xk4TYa/Q65C
ZVi6arYG+MmiXDte7Jh3vIf7HLT+E9nmxXqwgm9ziY1sO0wVTfunVv37lMHl0+23vE94v9xJH5O8
RG+UwB/qAREXI/xx+g4g/aSXNCCHxgY6CaF2lf0nKU/mshv5K+ymnt8IBmTj1iltRqc8Kcz6Oz+8
GC2cSv3OCNfTouknUuVZn/tDPQv6wcXGwHmFwOgam8rBT7UN0SNXaSWvxVQc6Uheye+lQOKBE+ER
LeK60kqPUui97X9FXbQLifudUZoIlAIwbmjm2Ks6Tr77RkOQkLn9XG2xcrmzEZARnJ4atXZN/C4p
EgTwOpELcPdN0bKVkXCAdspjmNr9Vp0h2y/lZG+vR1w1jQ/GBCQ4Nu/pGJqmACudQqOmH8LEsV8F
AphngkrbyPwP30fA2ziHOIIXMHTlBTDKKuWRSfXPTkt/kau1MU201pr6kCAthkBgrih2k/zdQGYJ
g+nSVT7EduQcxsjab/7hKvIik1rez+mOhO3vQX5Z40cJlbOGF2Qr7aFBFFghW6YrvMmM6b0f4ucG
HLcFL+xJS+EczLTsAxJpJC0zQiSmCnyE1b4VjbMO0AYtkH5XR+zq4CFWghlOnon4JXtRDGtftc1m
rFWaWDroJvYVtd+2avfshBh7Sl2eyhwQbg2cUpGbIdCvA1/VornMk/qUIsqH5AFTWj4BX6y0KzQh
r0hffPMLMyH/VBVB7gH4qVmFViL7h4wzr9DJaRrAkw/bHBdJkYU7qBrbOYm8KVbUJ8UA+qI2+1gS
tytQrYcE1ShET7T+oU0H6Be+S7/ws+qRtjZ6/of0LAyaU38wZucpUObHPGIlwSVNJGK/TxcYMwpb
u3D2HQbHpxppgUwpbKt4OYqg9QL9qh2hmD2h/3zywSSGNE8HsyQKvH5u2wbIjNzbPENFobIEhfsG
TlLkzGDNEP9bqmcRFi9kejMKFWdmjgpFj9c67SeCeTcQxN0y1gmKb9aouPONVjjnKMyfUhKh6th1
WrygHG2uuLHWltqcVTiGUNlZe0G0aN9jZbmJE2jnfHwhr3jpe0xfVTeSx6XfZzs80MZ+GeafilLZ
iMOPAb/WRKQ9DVeK/GaXkbCVp7EKLzregmZm4u/hEPU67TjVoydM5yVoI4+z/Fc++EcZKmeGI14/
fSNZo5BYpSYgZ2W+14a/ccryTLqxGyc/3TCsAj9wgcVhhMUHV1Lo0u0xeujvHcwgnzyanmTrftio
qyLGPDqX4idu9GPUa6jZEbL6Cr8qtK16NlYqcT1Wr3wZaA3wFuVrM8yOde98YiICQLtTWxWOlHJW
Bti6i4qyN+iyo2Q7gT/DYbgbIABhVCYvxH5OaAfiDuDVxcrXgJvBCLyCv+nlItjFE7+QhNcbF55p
HwyxC1FBOqq2CekISBqaJdnnKqZBDe1XdKCwAJBt4+srN6Yjt3MJ8K4jMcsmcixtnavCo8UonjN4
BAieEEbgtFS7W2Bfq25QrrHGITVneCbLk4aO0EL9w27oKmIG1Pk8EXJr4s8YiQuwuruoXUIkm7j5
5eAiBny1DvGLJmFztNrPdNrHQ7ZqFyvdfMpU6VpEQP02O0oP8guHGwU8kjYavERLl+rOtneZHWxF
/qGoLyJ+FSCK+dWt377mXGcnXDtsBb0PXyhSXEeNVjHOHHtn1tOepXgWLa1G68mumUmlnIfxWaAK
jHXLNStc3ax25QT5AHG7acxPuYfZCDelO4yxSxFoRofGf2QxPtHcOvWctzQI32k5M6PdZkf2RZxU
tJK6vT3siQ5YUyWhlphXep64ofXOuPKgEfWGL941QxqlrXYN8s9WeTOqneMfYsM41z3pYO3PgO8N
/0u7VSfrLKydA9WZ6JAoDnCANu+W7SbyQIDryoKzaAiThtan7P31XCpnurmaZe61tn1PMyxJIJFq
UsnpIEGtqrW9bW3VqNmZrCLpTBCv8lYb+pFajBPAIjYVyrddzld7PtJ66+q3fKJZ5SsroctzMscM
3AUR9DgMckK+cc8lponVpvFs8lGSVEFkF+9slYFURvcvW0nIra3W3mNsvk9Q1NeTOq0GWnaTytkF
k2QaLohQPO0lgKTOMTwzmAg/CSb62TSXinaPpqb36dQNWDcIQJ9h/VQCiuygcG8n+rXQ3USt1GMI
0vCoNw6xGSjP4k7zb+HyBnm+rskO6Sn0iWwuQZeXTn2sOTNwMMVeyq04WZcMAfRdSet9B1+/y9DG
5QntzIIxyxE2OLwRG3K/KTl6qYN5Shis7PqwaNfVWMtnsVhvioSKtjGUs5MTnG4xKWEsAkZJ0fHS
joP/0wz6kVbnm6ME01aJEuMsjFD1FKv5w9hyOijqNFGrB9Ph77u1vhjQsgZHwPLZv28qR35GnUQ1
pta3eJDZ1VIeQV99M8WTB8Ifcdo59uXvm2gIiSFNbKJE1VoeUPViPgvUN6jo5VpS4V+65MjzbdNN
i1SE35rh2f6Smz0FaK/ItRd3lTBEtMhJ5dr9JO5lbd7zaaq2UUQAYl5p02dDMDOcKu4NWeYS0Mcc
nFJAUmtJyPHGKMnVyso6PTutL5+7PDkEgx98WP3riP1mp1hl/ySpceuViQrbVBmsj35LLU+GpqKK
EmJeVH87yW9DKgP9xDGlsYj2ERtusP/7fzltXS/QMk5TFrOAJ3Cn51gpj3asZS9l65irZDLwDw79
fxF2HsuRK9cW/SJEIGEygWl5X0VvJohusglvEh74+reqQwOZF9KEcSX1bRVJIPOYvdceSGbxrBdC
PTurc5+9EASHrIv6GM/+BmR1/A4lYfW/ZBb/j8jCl9BqTNeGAOPesTD/BK0BNwYRolcddqhuXHZ2
zJ1LzsCrwj2xcRzUkQA3foAAm78ZChVVDQsfWexp3qq63JaBy4LRym55D6wuSIN8jb1PMLuNrOc7
kmfzPz6u+o+P69s+OB/ixQT7avvfKDW45Vs7NAdzSRB1Hq3giIZDNV+M1qQ+mMK1aUzFzYXVccEV
ympb1tU1tVmNZ8EcQP+A8uBNoIPvkgl4NA8FfFOSBBxyXsqeP+BlwRFxworgEwAN7JzXJEj7179f
MJT8ycXLf/+OxH+qiHzHtEypTOWjcrKcf/0FELXixSWKxCVdO7FxyAGudcPHLEvjMgq2CVhKqf9V
yawVfThUAIXBQQ4vaZ4zi1DSfeQXuyydiaTBtvK3/+Pz3VVM/6py4s1ylQLs7jtS/P38//SA9ND0
UELW5A3xy2b2S5pQga2HKcaAlimdmX/Egrm5cgzvFPXPszkBsOCnd/n7JeyD9X//RBbarX/9RPyo
TNtxXKBNHnlJ92fknz6RiAyv8+/zUbcRw7oTRk9SWIkl2ernU1HtWOx1z0nKk4EroJSGtQ8jk8C1
EACDTghHLJxDbUNXlul4dlnu1h1DDNfX5quLTxMc96Ae//tnhqD075/avXckNr9fYheUh7P6Xz91
qZENBiznEMa7+RsDaoT1gM4MiCS+o1lRC0xOPNOokkcEEzuLFOt9U3V7tE0rKzNJ9h1J94hCDa6w
NDeeCFiHNPXBZ/oFV18xXclvrsY+W5hZTPza0k0g1TZ5XexCtCWJ5nJrQtaPqTtfCFb/KiO/X3mi
fMMgiP0+FxgokQT0ZNhajOOyKiD9TRZQL+zgiZP4zizA/NzhmJfYDPWIcbdt0fPMWRGuujhhk5eB
wJj8HKhM/9HDyLATgRVKQqUcJ/0dV+FnFs5I9mXNturOV54pidntcb/iIn207JDkUEyBELEp+hEi
14P9XufDuHSKrttA4d22tgYbQOKPqj13b1E/5ROjdz8xYmKnp1Pf6qNs3T9N7uzSuANv0c2waROu
1rbHy9kjaqoK5w/Zj0+xUYgD8+dHZVefhjduKk8XG0eZTw7S2p3yBoQfHliX8Y8l6gaWFLhAcHAs
lzFnICmZzHZRYxOcipw9Os1pXkwfA/HIWURmhiXCLfZGvj8JENObMN7M/bsKbQZZc/CaGY/lXMi3
vvNPUEr8hQcBe1GbeinIiqEPYzARlH1xoAddaXhGiGZTEBsFbavmGwcW2pFEE6QvpLTYTdeRxjQd
lT+cLct5cDKgpt0ZrqvCfzZ9tD4Ls4D+oyegy86VBbSzY56E+65BNw5qoHrq6wzdOK5M2u5qOQxU
MzC5mOvXRFhgysXNj7AniV5C+q22Z/3bFu6JNYY4Ecn8nEO7oazsSQNKTHj2GE2ieTimPXoGZhQR
gZdsUun5cogEfHBQGZW0Ph2XGWMYCmi8tIUB/eowhJ9c33g3/e6Fj0lGDa8srm04ixWF9HJunuCC
0VXEwGdGA785/nlbZ6csDOO1rsgPamx5N33QlqSlv82ZldDd+nv87NFuMkDzZP6uJjxon5bWK8XM
T0WI4JIdU70o7Nh8Qum+8ZL8uR6jZFu16x7i9UePaEJgxuShsMJCHZyOrNS7TMKxPSTubBOkal4m
WiykNhODXutIwMsf3ckXe5LTqhihd+ubFjGmtlpmr3JY2W7e/QoT/xZX7QrTvoD9GPxS1btVj3s7
T0+hnRFkEr2kIcG6Qqm79TZb15681U2Y7BuTFWSikpwMVSA9gymaZe3cEJaKByBM3qNbg1B023Te
PRRj4dHf8mWIJ+/isDYghucCiOoeQqqgNGWVv6yGUh29GOqZbu1qV/SR91TB01xp7Zyo1j1YlMYv
lrzEJ4ioWkGJ2bVD+djfPSZdhGC+CeEmy/w5Eu6D4eWnzsnqS0/XO4y+eYmU0SyStoQ2P5q3Gf+I
VUTt9q67lsL9cjwpdkis3mrQ3Qd0Txv03Io7Ti2M0H0E1ZHDOOJ980L3mKJJVEXzp6nUsGbx/dOl
KMMp7MACm6SD2/KjsRne4p/ezYKayu20RdrEfDYa7d4csD6GgwK+KhlksonxEqpARJwdJlM75YDz
6wt/4NAAD9hhOJ92DJO35qj0Ib5HBEV9eI4afFgi8qGGeqBdzTtNoXHglPhyZlSNGds1TzlY2Rbo
D5sRMVxqZJsrk9VKZ6ZwuRqrOdt2FN3sqL5V5sjpN07oidIIt/bI9NFCK6gQvS4NI6/WYRw9w2gx
T23C+auMghApMllJF6koKF9V6CYU/AkzqVGlewZVSNzCe+ZZuSFit+L5b06lctNDSMPnmgK4SXE0
Z3uPWNQ/EQcmb3aDmC/V+jhabY8y5m5XzYxP8lcUbBX5ZHipdTWeBhamm7Jnx68VNtymJ4glMaFx
+hRNTPJp3isT1RApqKuWympU+cWwG3Pb5RYRi0H/whBpHY4vdRlxmbkC73k4eDeM7MvKKNMnR8ZP
fuY1xwFS8nkqADcnyHzMFixNIx5Cm1g5M1I/VaEyxFSju2c4xnyjbLZWxlFfI0foNdBZZ7R6ANNh
e6ST3sTwCndABy4wWqIL8FVbo/IjI9XaFqQRj94dB2wz6SHVAd1jtiIVAKOLjxcgSWnZ/TZ6Nn2b
Mb9RnkqdHCvTm2+S7juSKLRcg8GjxhXRtzmOBEolbDgkfur8EtXe79Z2So5XTmyLNwpN0CWuKhJC
sakve2t8LpE8bpisRjtnAvxkk6Z28Q1FEFg47jMD1npmBM9NngLgRRCUVG25EnffoQ1eYOEatXu2
kxCVUdFeRnx+e3gtmwYsBfoafFzSQflBrkvdFt1hlITZ0Uqqy4xebYOoSRwwuwdLZyYXtR+s9pDU
mE8YdW3JhN/x049Of79EPrpwJBeXXHDkQJNmF47F7hIZQbxn5PExt6F75frttkFZokTvUE3CwH4P
pup30KeM7lvkCEH/N/KLGsxIzJUIgJWJBrZENkXBxfBkv+m4RYjJ8fzjP75cQdlOSdXvMwuZBWsa
ttl5g/xL0g/mDIkwTF2qSrQ7Z5b52lfYyeN48k+VV8S7sDff67uKPGAXfmf3tiyO2L7ktnWocuCG
XRkzIkmq7tgBECH+wD1WaRCcbWYJQ5d4OGTafIV/9sigm/WsF4bDsbBmB+2Fy2JOze4uDvKnNE4+
mhwvcxu/zBVSIFlkL4nVl2skcmi6RBst29QSG8DErxXpbwDz8OuCSGM/BACUoA5fHEgRqF/aynlU
IFwZnZLFkhuOOMaW/wU5kThWcJA0oNzMtn1ow3u3astoAxytvKJZPzPP72AIBhSSqoIRDX4ZaVHE
FTbUNgvFaryAadwQpaK4YjX8FNSqTGXq9GyJ6tEqWBA2wXRw4UzcfGIulSeDV9SdMOSDDAMxHi6r
tsJbErEfcfKoOUb0UCxLVxjV9mVkz1t37Kr94CA/s8Ysg05dx6tgYvMzOHTjTowwq4gNBiWzmzNv
YV8XujmUreCmxrvxk3N6AYvT3ntGUz/kdGdDNAEkakSxT63saKnMvRKVRuSarad1lpx6h6G+0PUj
7+JFmKF3YNH/q/MvKi2LQ+s5xHI78qvNTCIv/WYXI1Rdh9mMbKqGgQKEtYbVd+wnm0IK+9GuwCuA
UeEqorhYDIlxhtHYrYn8PRQRIn83vbMVfZg5fQq/27CCPRG5z41rOsC6qWU6hcVdT360MUptkjNV
Oju8uPf4CGc6626j5QMLr+zUVAweFXXUyhaMaaqcOg3AeHih+jPOs3RPbZcPO2TkEZECh4oAVgaB
Nbq89lLUXv2IdymlVixw5LL3GMyvbkIFFvYEvdvSpCjhzKQ62Bl1cplr7gq/Q1StZvSxWrkO18ve
zrziMOR0Tay/0hL1lApXRs6mMQ6t8jA27T++/P2PJXuOjT/Vb5mK0tPfL9gU2sVAzUvkhh2T4iMZ
6XvTG75c8UAClrmaW2Wsejz0c8phPYNnnpJh049qIBQ9fIgdUjD8sDEPMh9XRHUTEDOZ9rIpwa+k
vpFelCnSS5/p7DLHJKVTOkzgf+4xjU2dXsz7l7//xNgmvUBWGCHdRTDETaY62YwdvpSO/9QZCIfA
6mRzi2xTErDms//ZkLC0zAffeoBds+rAB3gR11JowFm1fd5+J8yPbd5WO9snWyiQxTafBiRcObAw
blLg8CkTphh+AD3ZdQ6Nt36MNKVd5SxMLfqDWxQQfCyiBMDHgqEBiQhTIE/JRHEkhLXu1Mz463RC
xAfyACO9ota+Bz+2xTaKnTeZd0cDphichx+A4Aysi0dXt8FyrIwfV+fI0OdyGyubO5A6GwLMg8jG
Rz/L3ol9QBGsiXVt8kXO9ba+Z4TGTptv68Ddm+iwFy5YSXzkXKqpPRUbw41/+zO5fsB3ltY48H6x
xQPj5Bh3mYLn4lBK5FYj7VmVA3vBAKUoAWVIhuyaqbXPpiicYcFpH3KZmsNnFwBF7Kdv8AidFcW1
tRiDn6bX5nqQRKP0YfYE6uHLwuO6bauZ5tKAYtrFeD7Cs80MceVji8KEayzVECIUmBiM0HwvRz5t
dEl7AA7tpC9x+qSnuSVkoCBYXLqojAQq7fub07jxrmY2g8wCGhANIeQei8I8Rgc8pg4xwCZr4iBg
jKvHnYH4bhlOw8bBW7bAm40Y9Ree5mk/DBXCa+AJbpb/1kio1rYZbCkPjKM7U/ENDId5lz67XBM4
irOIjN2HtocdZ9rIp3rWVFWC7MBiuCsAFjHhaJbeqAl2tddWwurPDNi0w1O34LTaM36gtmWjE49L
rqUajA+peoaXfdgaTG+DIsw2mAFQNd96z/ZXZg3ESDEOzZmt7Mqg3YSN8xQP01EnO1larLhACkHN
R1LUNf3vIm7mvW7SbTyMP0mZ3gYszlu4HHR6j0PKgFPlzQte4uvfYykdVbTAScA1xubKiQFx4UG6
ZZDR1zyyF0zuiyhoinWjRbkxeQy23AT8ZeaJUEG9MLrK2GfweBLhnbD8fM91bRxLA+/1qLKzFzfH
sQs1NgBN31sOJ+rgw9hBBQb2WiMnjup1ZdaXsLJQhng4hX1WwNQrG5gX3IqNJN2UYbg9dAVFaPeO
ZJTj2IS4TDxJs4PiM9yvtZyLcQVkf15FvCi1W9XHvI/PZR1/Vs5grjOnR9w2EcfHf4lvC1mgfg48
le5MifosI6yx4VslEWrGMRT+shCDQ4eULYad5r1gkr4jJrTdSgMxBnh9cQz99qFL8vJYxi7B4FgJ
iLa31j7bdx4a4rxMEpSWzjQ8AdktUfGRMcflFbgcFGCbg3xbuZg1CEpeeFGIM8IKP1w/L9fF3CFy
CEisNoW34Koed6MlzmIimadRidqkg9i3bvU+xQhcp0KT1bqgE2GNNES7PP8Oalk8Fw5RwF57VT2B
Q6Uco2Wmxz/g5F4KDdKOxXgeBg9OWIbotYOT7C11LPyIiPmZmAGZvg+VN7Cq2JppLF6C2Se223tJ
xyk+9nUw4Geo/sCffRq5Z3g+6xO8W8T+wnjBYHE0a02olIKnqMsZd1LHuKAU5atT3JKxf0lrIvZm
A5JzVzNIynUtABSgaHYwXZtuUG9iv8fc07wCh7RXPjNW4koAuEGHWtXlkO8yUTzn6fzF7B9OY+44
Dxje2OIsk8j/Vnde9mQa6yFK7jlp4Q5bwCq063nnzS1wsKlZTYn2AbTICC3VRNiCIs8cDxxmRSRo
gHJpsnmtUEbQtkWYZKZCFOtIdudaCUDCZuVtfbKjSMOR5U0jivv7DwR74CWIrG1OjiXLizAlxCB+
6WRv70wL+i5n8Slo86+Sc8yNx7+RwRFIS9qiCPCxdJxhlUAM4bLCtJDpJ9Wi0gur8jRM7qUc0Zeh
e8nxU5OX4dmvZGbeLB6GZZp0P8bds56Xxb6KYLrmd31yZoMot6LuwZe0GNnYpltj4AllqfOon7Vj
i01oB1BNNHN3HUJ/tO1wG3J1+HHjXLQwvr003aP5OYBC+1XmqL1rJ/7F9+kfagdVBq3J2rJYzmUo
LwZMQLWRnmSata81O0vlsDJDjONb+QXUw97WRg49Lt40y843XhJRVHwq/SHu9XTCgo9q4b6ZZIaY
hlZ3mVBsuk3W3ml9Z1E6Pz66sGPBbtIQjACqEswJkdL5yiUgBolc/USbR8j4kOzniR+qN7KszIM1
JdCuKpDxk0PgscPV8Ovzz8pKk1scz192N9JyJt+Z0PIQV9PCJYf1mvcVQeBTlG/yHlhZ5LmnMuiu
QZqX5wp+Pi5msqbu/BA7hAfmI46ycvXoJOpc8Zhss6TfKZshg3Tbx5G3i+p4pCiD8U/CMKYtnqB6
aeU1yIIGqk3O+8Lrtijn+cms0ajX3gPCdm/nMPHz8uk3ijKaOOkH25nBLWOLaBO70S300k3FvGGF
pJtZkJv8aSuEpUnct0ejVc0K4+NaWsxWnI7CP4i8ZwyJ/N9zZrmNYnAnonzfYReqlH02QD4/D1Ab
k7A65PdnP+Z+fRV+sHIqwI2DpeqXIQyfcVvVlXdR2ug5h2EYhp29BeF3yom1N034Y3QPr11CcBJ2
XkTRI4IGCK30wKgaYiwsKp4/mFen50mmx0IaA/iHe2My7vAzvATVXek+QUKsvLhA1m/5yPPUL9Nm
8z/bXwSCQzvnxyIQraHDqu/80Cbc8+OwuOxB6c/NGVyLXGOjTmlZCkqT+0klpn5XloAM+HyEWgYm
inI3PJejrDew3CAsAd4sjXxjFfCZCOGr6xRVrO72k+qeW9t4MKujKrBDtINP407a0B78E6CQFeja
vR+p/pxPFggkF2kAE6R1SUThykCXkoUJoPg0ebW7Id0ZTevfU6R+y4Bwz9hIyT4Yb+SDBmvf5Xcz
8ZJZ2mNB5szbJCiQkDbQb4PKQd1jvcaZ8LbJT+RjIYE2t0dRdZy59nYiqendBXalcH6yjZXo1DYm
WpaZ6xwvrfi99o0HSPlw1bKHrBfpumGD4uTMo3r12doDSbgMcBaWS8xSMCEn8Wh6avQqozWiurUf
gp7pU4gdumpGvAcIIEkiJiZSFmBipaC4GTsQGSNRb2XQTzeOsFUDNcWx6Iq5Vn+TxDrswQGNvm4O
rRGuqf7rW24/4YdnggbKgnAuMv9KaW2y6GLM6BDqJNCbOLbPNkcsC2/gsa38htCYrVlIXIKkp4tH
gLJsywykSAOHGsPu3nE0QOo8usJLzfcsaYjASBLrMYlUiBqR/URGf+HRvXst0mGlxarKFLwxEM1C
Dv2anhpf6j3dzSmJqfH+zElVHLCOf4gKmOB9LwJaIwEn3KSfWYWQlEFyLGL3SvAW/2Y2PLozKrk5
4oxSWP/Ive7ujnEqTtAtsXgHNR0HJ1XUj3g0jxA2oWczGrwgtKZrjBaVRuaKd6Jc676R8JBByHlZ
9dJTcizjKRFbrNLPZk+2I/MuSrDgmmARXM1dSiBvPX8ncS0ezRhD0oT+AywGCGMqP7stwJkNYco4
j19x6sEhBu4fbu1Yd+DC5QJ9PpOFpDVXliMkShv1NEdck0QVitfZKPeNwd4KBAAxcKNfrcACuRtE
efBzi+DDr7kZcZuu0PwObb4pMvAnk2O9DVX01Sn6eK8jYV7aDKg7Z3itMic61O342fL4s+Qljvsr
LHsII1w4S1nCukGU7frQu7QudoCyfzzb+wj79mR3/Ci0z4lNfZTs68DvblZiwXoPbaqriSh2Gd6z
1YOUuMiUk7tJ43McjebVItTUsglXJn0U0yd7gZCjqkjB3pe9QtU2Oqc8AxHI+uolDgVjmNcyQHff
9N2b11QvCkd9KRcR6efVEPoHs7sSRhBBgmLPAYa9daPuo6ZYRKeZPd0jWbAFI8GPcCZrQTgLl02n
i+QkUOszt8NHj4riWAUB4hoH0ZSFVWLjuBVeQ/b6A6MtFBcMWsxkpAFrUoSGmqbCH7A4UvEx7zX8
4JD4apnmPcwhUmDj+s2OESij4onXoOXYvBJt73K5M4hhVjr2N3BOGzHWSO6KtZN/oZ7cxV3IS9mX
IMDTrbaZqtlgYJO2NRGn82BMBMc0REM3uLdxBM/cX6jH69wkWYSmakY2TXIGLDN/iSuWeayOVuak
PiQP87GkJ2JTL4sTThP0jPNf+fGwFDJ68JsqP2EFMFcl7VBUYZN2YSUSejlts5kBPIO9UJrutjkw
cicjPa2H9cx4KvWsg++0xY24mWMIpDIpON8NXa8FYWsgswBVq6japQ0UmKkwvbWQOQbcfELUaj6a
M/hwrIHlATBbv+6kt7c8nFrV5FaHhpsGuzLQqznTTNF0u+1S0imKLmIyjVh2suMdXUi+NHoDwCAc
SSu018oZjl3W70fLfdZV9Tq7sCcJjyd0PGW+U11NdpnLzBd3GVKzorS7lI4P7zGySzLokfi2GVbd
wOtWEq1amATdKevbEVXYMspQ8ysXx1akkcHaBd8U+6hwbUlB626aauOM6Wt2D74rJeHhc/hWEiwP
+XnREgW3wh9IQHvQU+dOU7omhNTlqmWWz6bTz/tzbXpbPO3k/wQtDpTJe5XRc2UbDA0G9xLlctqY
Ls9xN4/wDPkBJj68y/EOhe6KH9lY+RZ+7rjRCdORugBgZsvqpu566po3raqQBKPYYXgcEYhc1MEG
ZhQzoosIGVvUzJl8St2xT84ykMnGNMpxxcKqXRO+iGYl5WbXIDFQaugNBbCzVpNNRq0zyi3lOrkd
1fThohJIpTuc+6EGx5SwDbYIJIjn8F0UZKiaLjjoEOJ+exr67ll3GZaS8APyGsOy8zSVFCYp80Z3
nA5h7j13WpFhieSCm4vJxjgp+5mUBLhMjXyzLHjCdl9b+IrwjDhpSNTsNDubhKUhA9fijf3JVRLn
trbm68QQ44A3E5qbSh8KYRkvUY6XImFCOkBW3DfZsFVt7158jDJQsYncAHCbUdSy7SstCW0v2Q0t
iPk5qmkEfb2rMvlsJyxsC8B8oF4h1BvsUftckpfhYTyWWaAWUeUla+huP67L+loPehlMVrEtSqVv
mZGQfts1r6z7gl1QZcF1KKD5YenVH2O46xK1tbNAvCOAm7ba3ZNHoHd+MwQs9KY/Y1uTR38W7kwn
1AMRyEvnYUY9F7r1R1PWRK02LN3tPn6vVLPXLFR6+8P3QSE6qH15Lg30kryfAe19RHzi4GQMxeLJ
XFUeYxUvMJdukFxLRNcOssUR+ebyLhhKghyCG438iHcS9ebJb/lfvBTjppFEr1NGmqfl0IY+U1Gt
PCeDsTcyeiwTLtkuDd+jpByviZHinh2tpRp1soXT8+AFBGJV+Jo50AyXumpur5Nwu0MPoGqS7p5x
wUdjJa8jojoRkZPr0dAs8sl5l2jidAutnY6WrBMzY/ONmVL1QA9QzqGG482cG4Z6su2fqXTXymJj
Ghv1Q5iYD1SIwaplv70e0uJLTarHWPJ3gcoPn4+1CmnIy4PjJezYB+Jfgsr8CTqRHf3CGpduz65z
tGtY22i6FyJVztGKzX3jEdBpxO6CM7tDUvhgIx8nwoGUI8UT5A/zLm6pknEwZa8t6au0YzHxXrW6
FpB/CBceCH0s/UdXJIRSGlQLLmlYi8py4xXshX0yMqJh67Ep0cyyV3sA3vwBYP2pzAhb7Vp+lWr4
U7s2oQYFsBTL6m4TRv2MGRQZLeaFhBSEJW2BO9IVCyqzYm3cu5SR5WyFNntp5wHmsgBihG8Y9/0s
CszRiUDKsudZihaWQ5t1z2npDFtKRFA+tFejjSRdXvHt9DPAcYV9Elc6tQfEees6Nqk65Pq9Gase
5cfY81c3R866iOl73GEX+/FSfq9RmxSHcgqerDH6RY/wYrmWS1kuDgMYdYEAxPGiNZsWczP1/h/i
z7ZTWUyM3u4QXqci5Lq6FsHcb1onIxgBb2QWweuFyNGm/fesAVhkEdMfyxu/xxDzH6IoK8YlZY0M
qEiIJ9cKILY/+CBEwuts8W6W8R2yKdJtg5TBmz0M2ISDFRAmEPAGP/mc/rI4S0CaqA1BFCTdxyGd
lzVfTBJoF90wvTKcWwv4nEzn/ZXmZ5phbpV3pLJZZgnTYEknzHnt98ZvxN8GEsNagrSMozXo371k
7cHyZC06QTOSRh8+GVk8n8L0Nq2qt4aAjocEagl/IPDaj6pmcIwMZu7MtyFUjKQuBbdlOB7s9r2y
9B7DzayGs01lipptUbs9YEwhASaIJYrAT5XaP9NQf/il+aar4d3PP1UrfrHEqhzy76SA5V4G/iOB
oAx15JnMe1B0XZ6vhEHNBPojfvNjxMeGtRkIyvBtVy7ygval+HBQG61zVtXonPC8SozZmWe19AEm
Bh6bGnFgcouqhTFAt6k6b6kNTtvAOFmDe7R64h0YVG04IJF9QZGQjBDWd/7/stxODvzuzCZSlZe7
kAHuCeMLMaZGLEqchxnGm1oUN1z8l6lc3s8ZF86RFh2GHzEgrWk1tyFVT+RgKIzNascF3ZJ+R4Ee
ihgrmMOax3gw6vanyHS+LtvOXFBtPrV2cHDkwfavZcj0RsTWKYjIgTMbik9X4MOV9QLAw4iCmowW
Gx0lSkHyuQeT56ESLEUCOW1nRe/rk3qSiSNqqw35g1tWDY9on086o3spsHCvZIWb2HW+O9QzmNqo
WZ3R2RI2+Cf3kj/WYHy2xLM1kSpXxYQYwhzxSw3j/LvIem4/i0w+AINmNh+Q2X1nM/I6J3C+Ud/v
Akd8NqX9rCp0ZE15vBMTkvnPbDRP0fwaDS4RWFO7liJnZf6Dk67Eh44adG7+0D3QepEFIFJr6yl+
T3ksstfSvpMJ8/yC1UVUDoErSpoYj9pnkzXJctZds/IiqdAwJ2wfACz5PELWJNZ94sD/YOVAmDHS
vVaZS6cWN/oW7HaQwXRKAyOH/LO0FDpuC/0U3cy1tsmMG12ALHE2QExlxJaVtCKjHVXbsCdISCT6
FuQ4k8KWFiuMwyOeW7fmgyR1/w10kSRvLLBwwYfHEgK5dnEcVY372yx6Ejg8hbKlg6pwh81nWf/d
Fma9CcbuPRo5/Lys+XKD6jbMGIFV2xEhAx6nJQQk4rfkTFxZYV3+uZvoV9T3LDmAwhCYGJYP5iAv
mj5bljy/DQpHYn0gNRgDHgV+fAh4cd/WxNQ0EUZlNEvHKR+gJtN51EN77irNwVQkO0+yBgJsydSS
DhNnxoSjKrnOQ3CtS7/b1AnzmWTy38ocJq9lFQZvp9yl+T1qCeQr68QZ/fUJPQKJZDY3Dm3QQaOG
5azohk0Uoi+3/BTUCRy+qyPzbB2TlrV0ZSC2xBl/2LW1NGew+GaWL3Pzk/jbaSPIwMT8wpMxWlW+
T5KOJOy6Dj+oCXAGAZGTmPwYF5ERaYI4Z4EZqYEAEdPM9yNmirDOvZPXPYeSJ4dAU3SWaAo1DjK2
Ru1vsPZ/ihipknbfOzMb8MBya/FY7+cCCCk+3YUyvZ3Fe1QjnLGEPHeOvbP97Fei3+wp4Ng07pcZ
dhJPs+sLEankPYv/JAMaQEqOYsxwlcL5xOosNzVIDe3l3TJhwwyHqqaPqgfmN5JAeB2bNw3ylali
vy2ymcSIVTG4Yucl4ohoivwBVpes/vSaYKAr0R74Q+7QfXB6d61ouE76DYUjwQuKzxNmBskPC92Y
8N/TngQkSqc0GN/ySH3iTmh9ctTuf5C9vV6XgLQoI9lic7Et0mj6jYX6CwLoZzJJQLA5Mti4moGx
rad6oAeJY94g32xZQ45XMcXfVoqwAuUDc7QQa6ZFLYkErVl4mH7up2MytB+u8H8Ho7wl5S7VKeuj
0QHy5fFWVEP13blwlvWSeJB+L4fszZr4JeuGax4+E6rYB6bSHWz54eY3HRubkvyPCWwCmWcL7YV8
J23rrvhOok2gwptCftal03VIGBW2DHpdPnKFO27ZtvTlYQ/42MXKBfDgIhtzPOSpQ2SKwiKEB/PR
xnwEXn3LrVUK6iJHsvZxIUwSLMDFG1IUUOEtreDLD6O96bYx4B/jm9bye/DgYDkhNvsw42/riJ1i
3w3yrKi+gsY3Fg1H9MI3/F+j3z736CqANsCDdii7YIjJtQ/CKRH2fpgb6D81u4aq9A7BkH21I5ke
U/uON/DdaoK3kCL6Ref+n4wpBGYTdRWN/x6rAu/M7DAjTvsNc43NVHlnFdTTljl+spRDtUvK4Jvt
xGehszNq9BWbhXlhoVqQDINMcrqYaCNijYv3HCNY7Nik2YmIf1eOB1qsh7g7lKPaDpW7qxnpmLRt
pKXy7eaSHFkndo5tKrYa/BIUlglbkXpCMkXA4pKbjf1wbo7g4w6hU8PtJI8CagjnSOajpVylqPQO
0U9QWNZ6dnTHu4F6tXAfrcClRib7RcUneEMhc499AO5rEbcltYJHZ+O55QZTEuIPI1wFsffV+azF
780Zu6b8zi/ymx/jLuTxijvMDd4SdUO18UrNmNhDeN9h0tiZk4nT3wzT7QwR09Entqe/ksg49074
q+E2XjFPZ1on9btdu/X9XPv0JyDmdv+j7y758GQWnB9V9n9Encdy40i7RJ8IEXAFFLb0nhRluzeI
NtPw3hSAp78H0I34N4zRmB5JJKo+k3nyv244ZhrFR21gcjItJj5xlu5sw+UhdaaXgZQMEIUjAXTd
r8E063tU5ghc458JBQVlGyHpvj6KI3heHgXmZQ97TtYC1UWYDxXywUvqX0pxFccfEUKWo52j5XLs
hsFHwMJhkopgKnqxJCvDbTfH2AXj+8yJ5oqCQB9gaGZUv0GwRjBEODJlBFjehq+i9duDJ6p004ht
KXRwNj66rdyY4x+HYNW0pD3qTUhxrZ3K0fgXYWp2DELuKyIFqDmmtWYHFzdiGjwyc++Kosb2Zv8o
ZAdVTTPWBnqvVSjkrs7DT12Qxlv0zBUhZe8Q7ZI73EAbJ5Lmi3dnFxb+uItAC1S6eo9jyPXV9JRK
/TOwTWcKgWyI32oe9NqoJTaBkf5gjQvVxidCbqI9JURs2qgKqr85vMckrHVOxbFnMy9HTy7YDnGE
ezxA3HA+C+LO23W2+ScnOwGEsxzgC1QUqxyVA13XRtfxxQ5IWLw8Sm+JPpHUxle2ByaUT+BwanK7
fgEL8irRsvWwgJDvWWl9LZv8VWm+85dQyIuGemeNiZpwO6+bt9m8hNqliJV1Dxh8FG5nvClVp/dO
b1/7SAwGuPKwuS92LWkAF0o93JQe+ghgc8MPQR50F8jiXyT+1hV+34yPVI908iXnpEVGBz1EQ4A9
toZ3jbWMYNKRAneFQk27/u/FgQFUJhzlxP/ecI+jPbRF+rv38mAXUnL+bqRG+XfHcFUwY8TInxGd
s1aiin/1jTxVQzh+onO4Gg26NKdquq2r65gKi9JgmRJF75XX3y0iLs7oUOSdgdOw5VkuyHwGsVoa
KGmDNkng5RbE5w0WA2QSqs0yyhDQqFubJwzELTN4CXQCK6fZQNfMzjoqwMcAPHN2gtSnwKvTFycj
bTuCck1+dP/bBPPQlJ7/XmJ13zBOdDCt0zJYhZoy2AvZ1QiZH8/fwKQ5xtvoFD4u1/fY88avslk3
DMk426ZnlHAFC6mGB0Heuo71yzkHMaa/qDWn47cvSgjYApPf5xdqSnpl873xe/eZRi5JBG50aJ2e
a68Hyha3vf47dRz/qYVxBzQIv61NBQZBifeOONMH8AiLNtP9b8TPCPg/I/05aclFaQdzP2Xc5ejK
PRJ23oomxzo9JHrGtIeQIANXxC5zTJgvGdOa1PfhMDIbtyEll8PY7HPPY5zdGtrHxAG1muI6v7hW
cbXMSIL1Q36pNxXJjHUwEJ/SKxZMc5xOlxW8VRpsDDljVyu4V1x3/hu2cvYyU/ZGw0dFXyfDJphs
bx2GWkYn9cYT5V7jGfMKLE+tCDA71RAXN4u3cHlx9XmIgfhvZ+CSu1HHdeuBY3Ox0UGbxOPgBCev
jIy3SCeahW8b+voY7/JGNqdREV+iW08zld1rDcIxH3QbENEaNEr9avlbRYvwXL5oCbbbMIP+m5hd
jTM/+CBoUsIz/VCpGr/IPFs30hBnGfa8xY7p44rggj81rvnf8vaw3zMxw2ErOYyxnAdjRXZJx5+A
/Uy85e2HRVxupoeopMjNsbqwemKdrSqqzRChF+ACH/yM4wFQCozzgjbNBR8pUeenRtOB3XUUSLL3
Bw+fI+1TEYvz2PDr1ll5ak58N2sV32kR2v33Z86aQ9kNlZ0z27tYUweZ1O6ejlf8S8eIK9LPkOpV
aOM/s0R/MN4ZX/LIRbeoefI9J5O8H3BqDo52W97VyIDRSmX71mtdfem6XiLrZ0jVVIm61CNRTm1+
pPT4VY759D617FuTvAFjMHhfhfeb8rV/7/LhrAQqyRC6Nns19OQ1yDDb07O3cRDTZvmghAYl5Giw
nglzzGcNtqcSxU0dmlu8J97ep/N8oBdxN72LOiQs+9+tqrI/big+A8/c1tUQH4LWNvdF2VDdqOY+
4vbaiDm9ty/d6dDrmYdmI8753Ad6fRns9NMbmhF4KvAAWhln1zNmfsaqQfXRvknTLl8rc+LwCyVc
rQWhrFeM4fCKSAJDvImjxzI2FvtiwqA1BFhhe7UM29y4WkcYeAq+xVKWe65j41eR2ualHvATI9ME
mFAPwa6ykaf6wImXF/aA4aER2qfhms1ZWi1jr/mvfHO8NQlydB9OM8TMQTFzTj1YmZJlPq+bStLp
qzqsLinVk+TIOahcloe+zyhhR3eTeoJaZBzeAiRucBABz8SabtBsc4QEtv7SE4idQsm7Li+twFjd
W4zccAJ7d4clP7mL3nYi/YqfKCQYeCCHU1j1HpKjwsZlnMYYXoXr5NPrQCDfsWZLwsDCxRoRNihn
rPw/BXGMk/DJGCs9S2zIq8Ry0dtZ9a+RNGIvEwJzR2jdcIk0lzit3ypZ4ixwGu1H6gWMvdzh0Y/1
r3i06kvstMUudoMAkYVgABaKCZZkEaFNDcvimoBpXovJzQ+aSZyt4yYugMZaQGfVqi0ZgSAY6jJ+
cAvqL3z/H2ZHBEaad9G+pAV+obuYHf9gfCELgrU1NTiEwh4PqYcNIG1T8SojYkUQ2VBwJcQwOTE6
VSNuYDNStTPWqg6y9ojKiFnldZkfQBDX+ytONYJaKkUHZ7BLUV6LcaFEwUuWI4fQVGXnDrnLedSn
7JwwY9z5TasV6zjAt5XNztDlJenw+lkdCzMyuuAszM9CWhrrYaI8FTAHln9Ls5vwmjHGqEwf+LaB
nsCwtOa5vBAnRgh1u+GxR4Yb6uZ7XM0DVjYxh4woO60rPkRN8Ra4YXGMHVBJTpRUp1SncjPtUd/Z
QWfgKoe3ilHRexmRIOQqjPaaM5WwyvnmejhMJ0ZZr3Epx4sw85OeV+olqfEYzchpPwc4YoQ5ZKbW
4zrv/A/kjIiFowaNVhQeAys1fiM1AkcUfViOewiEJ7bKT7qD08fDkUzTR9XK/NZ59S9jBko4HZCC
kuDqYTqNQfSfJs3gWOqlOqF6HR6hB8Ykmvg5M1d+jT36SAMwQCjs7xc55C9W2hb3TI/sPS3hD+Ui
cHLQG/5oSCg2DW38PY0OUyA0h7XbW59WNlEbF6W6ZDV47F67NJp96XUwpAI45M2dXwKVvYeRDPfs
v7yTW3neafkrvdW9U2mU6WH0u0MbdNVZZ6r1/ZIPNdCsJA3/SY8hsWTsqdyD4ek/yZqetk0N/TxF
+H826ZfhSzuX5aUelXNhcnX/thlnxP4e/neoUAK7GyfF1MaMqrdXmqZuLiyq0/dlAiA1Q+V8yPyp
pWXy6/jsBklI3ztq8Qldj7nFg2EB2rOtMytM67x8GaRxtGelx2wkLy9ifsFIm7YoW5FehhnMRTYf
V5Bn7I3nhg9BlLyYCVMaAcn2EuMEQ3epwwV2BkkWSq4Ne0USm965u5ToeE6Zcrg4rhwu+eilhNKD
ma4QDGJyMcdtz3G91UY0v45onhS0LsrK7fIF8532GfakR1UBIQ+lPRxLz20Bp1N8VvqEcddie8Hj
3PBkkyu/lMJFzy+3bJ8RlsFXj/GT6zfxJ6LwFIAdUdpd4cSfhUwBjFEn742UFZHV3BjVt7cyaNrb
8qXm+xCFm+xetnyTicVaZHnX6CmL6/9evv9ejgof+y3bMH1fsdo9dyARDtMU3VNbtazR57KJ3Hp1
5XCjeq22dtfbrCZsQukyC0m+PlceKOFQK2Qx62xCFQTX8nsxqL8LKKLQugdQ4WrfZqXzQcDhcE5n
LEHgOqwUSCTXU48fGVX2lCX1jrFpdJJdQBVcKOascZTvZONHf/nPQatKlnezKHqTztES2ew4Shrq
Qi2t2AhaQJoqUrwSOXIz2eEtBlEHOiTQybASA4vBZzWhEdN8s34UcpZRVql9N+zd8oXPSUBRpP2s
8oIlBPnKM8FY/1G4yWWqyl3c+tnNmAMnsFhw5pjyhW1idopDGOG9MODRtDKj13cJ37Qm71BqUu0a
M/d3upUOr7rD3th1yPkMA7QPIoY2R/IUiqT2DoaNO0ymWDqsmCVM4nRvkdPttVyayLlZ6hh9Xe6/
Tx6j51M3bCTh6tck0BHUV210wBFub/Ar5DtR1eQPKEO7aq6CsZzWf9qGLsWjjnjrxsrb2oZML6Zg
BZJHgnNIp95IwuBkR+pP4Z/cZIxfloqzsNJ0z2QH7rtJ+zzwzi03tksC3y7t0dORuIk/w+FHmiE2
TyZBW1nhPmYqoNaZALO+MZkDbqfK99Kj3gTBwRDiHKHwZuORFocB6HecusYln43rcWqTqKRw6pTz
l9x7KNYmi2jY+qy6zjt4qSkBuZLIsUIo5m1CEHtnnNWiQPlgzmzhLNua/QBHPvYdhCUTHDo2xgSf
Dh5y/MAafjvNrCwfezSxc8VvtZN+9O30r5lbwR31Pbfr/MbHevsn18XdtBvtrEchNbazcVHzMygP
WaS0IMkTxKO2U/ArGEYJg3T5gUWLCGA5WjHV///RavrWV6/7NnhwSnw2D+RSBA1JE1LCsA7xhxnB
jVia6bLUAy6WEPR1NAwLT0XiOtkSrOOtHCyb4yqqa7XTouihl93BsBxwn81Mg6cXQST1jwVgcEC2
jrnNSOx9EGTk/oahUVzyhoDGonP2xKP8+18tiGZMu7Zt9xETBnHImQxefABDHZGymNVawpUKBG6r
esZu+BPRbybg6q0HvBb4UI88PywTvqmAlpoOa9/wcT4NtpQbYecbN4HxsQIILkXL4nvORA/tnoWl
IqOe0LZuH8GPocfsHkZawskhLZG1TRhcXcxzIoJRGo7hT1UrdsZZBKsGD5E3FN014gLekEr45WYu
jLNmuNkGD9+Qp+1PS6s2vUxP1NjGW89E8yUuyVBtV63v1S8s1rCwBfV0jKdxS3CL80MbjWBbtwKQ
UewcO2YuL2gZwZxX3EpVjS+nBQWb4teXCXsywwss8C81Kjcv8vbFzHsVjGNXSBL/NMzGRIS0hShe
XOBRZvJELNQPjYI7zgQPekRFsrIMzMCMPJ0ju8CzXMYWbFKZVBvXDDuJCzekPdpSEZHbhObZTrAS
di2OsKyscFoz6plvf3qGsH0n5ewu8Dr+/3/FVOJrSPL80VT8Mzy/iIzXXeXkB4LW9PXybRuStXrQ
CRubOawJgnauitHl+ru9g9sQHZYHfrKGYBbYH6OGE1TYkbP5/tjj1t5YYy9Oie0FNBYQe5K0ofmM
s+Nyp7T8YrYFkQSBjcYOJ12JyeRRR0i8zKj/irNGcGH53okEpOmlN1+aVKJ3ZTJIKz4gKJgDkfAj
9WtnbvyBg4hNyyaJxoss7QCo1BFKJxAOG71M2IQP15Jw2fz0hkanuBl40O2D3XjlaczD4ergyATe
OJe49ZR8RkH9/v04Byoi8bkBQ9aX9sH3Tfe9L6HSYOX6vuM7oxDrIdb7vWZqYptDTNn2vmvvDGZm
5GLUzYmxycURsjg0HYXu0pZjfZhSBVexf+FGq18iuhGMHaxkSXl8GTP7hxZ74SW3Fc9I3QjS6aoN
kB+y3AKbZzyI6qOrJvYyBh6+gHiRJfNImv0r0CfWBD0fJVkkJ8Xztk5c37rREiLdDRvzFEST/Sly
hsbeeCzzNLuaBa5No4MNgO7wLLhHCVRiuDW2/MfMFBg6M0bpibE5L82FlvmX73vJ8SnpCbvZDlXf
PcdSb+Yde/rR2MPn2McMLBwlX5SXIoHhXl5evN7BADWSIOGl7sf/yg9ztNn/TCAmGgjDl8Dn9PBR
DW6/T/cJS9qGGElWyC4nUegYX2HY9a9Omjy+3zpT4deiav1f/TrZ2DWRRBf1RRD/PhATfOnmP3x5
qQkmWbllHm8dODKXuuuo6sBFsKQr8WDNf8+3G+sQRukj4Vy+M/kApdrW5XoZRVidJLmFoQM3uM83
5+n4N21EObh5yZXKXOoPrXT1vR1Fageihow/HHxmESTPAGFsQ68s0z7/0B3KyzBrW1xRPcW007hH
BkRnqN6fOZC+kwvWSpISK9ujO7KwAV4Lqoq08RG0hD0Ewfm7yI6RrgUjH9laaG8a8MqTXlTpB4c+
ZLLZd65VJruSGi6KH7BjbSb7h9/r+Rx16ev1WmXJ0Uk6Fq9Ve40rFgzpWFuXrHSNrcfqaAahPZH3
/ybHpr0r0/Bh6xrZzwbgGsCwhnc5IfqVIKVYeNq1sb2f+cw3kx290DJgpEgkrcmvjDPA2cvS2Xca
WMO5yGGroraR7QR7AwXQYWK2s+ZjynmZJRoDm4DK2xH9jQSpfC8KrcZ/y5f6HBLQx+MtEF2PMIWE
jTpqrNvgCBK58sbbD0XBZs2yxLnV4rsWMTmpgsK75tIwn45evZYmHqdaULwz/kF8KnR1a3rjD3SI
8RKo/BlFevwkhfhaT6BtC70HCuM3eNTnTUFTmfDVMVqE0LbcVUTG0aqzKPLrqWUCtCkqBWkFxAiV
QdycwpJEuflDSOVKvoASOscGdBaIxew0eHDC/r+g1Gz8YgEJ6YI4QzCWA5Z2VoCEPnGdT04HCC2e
kXAzai6iqsaz7Tvb5XNpCg97jJOcUNj5hxoW2LrIyHc2fefsQAnZa16NSEdCFHdt6NomDfBFGzO5
sSuPrZ9NYFthUxblguzk5Xm2x7oAp+dTWqVpehRxvZ+AE5xipfQLJu4a6g51UCHq5Nh12HzsMsQB
PE+lDRfRXWE0MA3SgVW8Hf4k7zX9MAMw1jgFTRbzcMuWS8InjNMcgx7RidQvXhgjCotT78SyYtp1
Fvt1Sj6H+A2zWzODHr4E9eM6N92tAlOwtcbOvhGD+8esxoqrgF+NgWJxIuRyj+qm3hv04+dbYuPW
ZBjDeRQ8LF2MT1uEbNFrCFQ9K2rcIzFl73KI5mpKtpqC68+IeniI5k+oWfmhHYksJzAAclCviVMB
dEFrq/FOLAf+hiUj0NAJ8EJQlFzjPvtJM589pab/SJJB24nMrU8TwcWxG/pXpyXKvbKyNxDVOKO7
V7aqz9wit5wn1dtYSjZP0gugiIRafw3rXt3YBj97iED7dvl/Zb7ebtioyz2MAwsD9TAcVAoAKlM+
heEUZ+DlZzXRNA90unm+s/yVNGNKE9N5BEOC4S6NKgz10HEQfJgQkgecNJMkxoE2nKUD82nuXY44
18oOcPtJ9xyQ3jVze9XGw69lTGKOyDgpCLW5IJxafqTUvAzKxHs6z6WYVajV8i+K1E0fKcEjY679
dPuaZ0YxGgpiBKjfF1hd8kCoiimHXYRzHJFTEOycZeU66qr31hLMLG1s/kVpEgNThXeGqKTUZNH4
wDtmYWUlJM1lzrwpbQDymiTzegYnxqGpE2JeCfRbdB1mQWwD/CQb8UReQFQYEfWEumdeohF7b228
2XNOmhCWvzeDtN9U2jWklPmXyuK331JYUHDK/UCOUW5haW4hXxx87CtHT3eSleDbw7dfsHFkOLpV
tlfv8T5yUOvBydDD6lzCPDh6FgwTZfPUxBw96Mu01AV/O6fQTfiKcJh7CZghS7z6JnxiZFyjdP9K
xIDUV1iDcx7ive6G7YmNGKLtoAKu57ks8OYCI/bH7GLl//+L1Vtf/w80H1a23Dj3nCt0MhZiLaAD
R61vPjSVTb+1OKufVWGhtpgbIqRa+qnxdkVPHrRpifjFmmUjmp1765Egrj0ly69qVIAoquHYMz7Y
ZQPicsl4ZkMlXhBf14mPNKGYrz36QNcuQYUwxd+SR08wpOz6vSwZOLi1P6MP4uo5Rv5rP2T0AgP7
CukjkiOAnhE3biuvyg4Eiw2P1HPKW+fn/asS1t7BI3sw5lsP/XV3bFxxigkBvTBAsx6l6lgEmVT9
2K42IiJLxoje+7ry9rlyV0VtzyT2dFxl4EOOFrcd61nzYkuzWBd5FN1d0rbLgmg5MQ94ahdPBxek
f5TBL45eAFPzH9Ugdzq5Ec5uRN3xHAUFCrD4aU6gy/SE/3HOjX2KTEs+mqjswRW5X0x60/eazYom
YvRSoaJbIKiH0nUCvIyNe1mFDC5KlrAIu4OGN1TTa3CD85IX1/FWCzRxrlKzuI1O9tfInfFg9Rme
+flXin+/YiPu/MNhi0eIQ4i3BLh6VHc6ib95c/VaHAdsh3pMG3F59ormh6Ex+ZaVPpBm6nCeWvTG
5RQd89JhXibMo5VnA49gekIZStp7jpYXW9v03o0I+uHmn31hO3fD8UB6ApYmWRows1OByJ2/pyJv
HTQTdAB0HtbVxQG9mebbzarZvgyFa20QLINczfIzJpLpLL2g3BK0cKnQZWPqwvBLtfvZFs0fFShx
Si3iJzTQloBS6uE6Yoad2YaktnYZfE7YaS22FhPmcZIFh9hGWhUqfEnLzjRorWTfBjSKZjML34lx
m6djy0zM9YU66Oo1cfrn2IXg/HtGp+f5S6N5xlNhofcdBtRaXYc0vC6B5fRNenRKrhWhuo+KcfYs
IPGQxqbcy4YBSjsTCMP5TJ+qpvAg5+v+sdKYs8ytjQLRe+0nQlO1isgHHmkTv3bLzr8HwirI0woS
UzvaZgiDz2SNB1yAf5AGHCY87pal30otqtfLlqKk2IetUDQnEOsv1GPZGhWCfyXFVuIOFva1mMBO
4y+8OIVl46biphsKZhRsls69FZhnARJtG5RZekhIVd4U3QTpLSi6e0N18WG6HGytSJq104WEmiD1
JfwQQKsuw1dY4ZwzO0g+8d+ywkZdiCHeU/tgH5JNusdqy93VyHw1WRyjRj0xIAiHbk1uakb8gEYA
vMwe/SxTyTX7D0gvWkp9+pSmlgJ08aElpj7ECjkkh0EmTyT/yA8l/5IxGyXjNnuQfntQSZl+VZ3Y
o+cMCKzS3lF+rzUp3XOIjP/CucEkPfzd0PJCyBoulA/I+fzuNMUFkm2QSnGgt+dRC9UmsGt7NbbW
0y18uc+zaY8IM73CFyPBTLv7TMgYmMWvuSHD365c57YOliCZtKvJkgRJ+d9ZnrIHVJ9cMGS+QvXX
TwAMn16GO0Yv3sEIFA+CN5uDa/bJZshnz1cAjRHc6wof48AA1QToih4DALRfMQejJtZgOyUhctK4
LFgZz09ZVQzhwZlXGW02nPLM0ykz9HEbVoI+RWDx88JCw+l+MHqrP+c2PXfLBK4eeH78ZzPvdBoS
2zExmRegYHIzzm9THOv//sdVrcz2YPfoGJK6+oFjEEu0co31ZNjMsszB5t03rX2Vd/TrlGgSg+px
6Fgwj4PxM5WowRkXj19iDLttK10YZPPHqixz/YZagmkoP+pYuW8L0hip1WkSSIJkVvnshbLybM3L
UeHG6kRRzNrOvfUwFQh3Vszh+lPfy/Ci9+UPZwqzE+ozF7gHg9G2rZxt3JXNdSnu+tRsHx0gPlsG
/muRkG06UHnsorGy8ZxzpdgJ/JHA9dFNlOYvfkXbCplAVw3Gq4G1/6joYbExaN4aUES1bSaIFLC4
4kvtDOCz/WRiUorqXOrIxWlI0nWd9iOpum2MeJTuo9HcQ1cAtGx155Ewm7haCnnZ8gvAnue+gsDp
1jIYdj7zty+4EnPasOsWxmHp9GwkRhcvrVs2p9Q3pvqwfeh/ThbBuR4kY1/qak0f5SZDNrButbY5
+U3zGQtiOk2v+RkIdpkcMkQqpZa8Bpnq9gITuNDgq9VLpTeGOGUZQ2GIZvLLXNz53p6nUZ2euAXn
ovs/xTdW80Tju1t+KUopjta6GNWpM8MXfQr3Sjf12+T6/TWOivP3kGKKNxhutH05s3BhVzc/lBd8
6OOfuo5/GAM8i6V34Cj3T1naTQeGU8hFplHsLe2vAkd5G+KNPkmKn5zZP80xfgOrjdm4pOWLSuG+
SQQHbFfwT7azgiAepuAcTgMT3FkYqEVN8mbn02eokUyNfqImyELR9iuT/mY5XDvS5SYkwYK0Ub+y
Pj1gI/MnVK/pGln3nvH162g/D1rqZ78Q8SEK7RmmO8UvED5bJrPuyquqez3HQ8/qEMMldXJ5/2oM
/q5lkjlNWPbenp5wfDgduaBpDzlCOrJvJECoR4MJ7MkEkD8WE9y+EHhNUIVNZ8W0dJ9MClAuwVdb
vGZi1aQRPPMJ8Sw0aAr+uf3SDep3Rs8MNVO/YhY6vAYtjAlvPjQ0O/FIAkFNYLmAmzDKWUwCJmt2
nHoPN8hYDRWatepb88QyrNiOrl8eUzA/aAJrVnBzXZ1I6P7xSOKBZvn5yZn+BJqFh3+ZBlbVBvuv
9hbCBlybPf71yu2fGZCDexg5p4IYnmQV/65zqa7YwaLVVKMZY+BDlYYueh2UY7aDE4odppOwykpq
MmyNw6NCStbrRvhmmlR0iIauoQDShYALIH2qe6uq4nyRdgZgE9UmcD9vuDRB/7tsUGDYbPDPcR9r
Z0s/doTu7Vhm6dvlJJ2ngNrQpo+QuJIgAqZid5tolgH0He14Eap0H82aD0XWydTFw2/pYCsc5dsI
zBF5u7hHPrsnXdfqQ6l63lfmCJt+yMMdZjv8yvPzjjjjgLgxJaQ1malA6A5EJ/fOBEOwU/q482Vm
oAZ9M7uU8XFiArPCWhgxBJAOzGma7tWCh2f8gxdraWIDSS6bYxTePXexnyuLuVXApzvIPFYWs3I9
xHl5VjWjMKa2TEGNwO13Iqg/iH2YDprqAe2zzwcA7J+jsNvHdnHqkQ7Zh1nC2Jh8xvtp8u76ANqn
SwgDigC+iwC0T2CgiPew2BwKLZljh8EtzE+LXfYPZajhDCO23+l4HFc1uYJOGA+7hlF0tv4MMswg
ok2Hl8BJW6RygOPTSj/BNv1tqCC9R4K3TGNVNH+iu6qIyKNix1uX+VeBiuPgFvNvrVHe3LgikBkI
DweGcQTEpt4weQSbuul/upwAmzwZPvJo0vajiWM3bWF1arkDunT+KC8XWQBXddfTQSyXRcIUEMst
w6m26sAAyx/TpHhDLFRiHymr4Llo0XvUtuwTrG8NSyHj6WKZ49koJ++j9D9dpGO7etS7zbzJXAZk
TBc/l2Hj5JGjmJHSQEwqoV5sg8otAyFO3J7YW+y7OlHp8FKTBIRvGXLQLkuhPEHcJAdSK4fYi8my
wF8eh4yscewXO2exz4Hv1VcZXp6gGH96M4PPq3dL66KNc55CRd25jH3oWNy77brP1oW0Af14Hev1
zUX/csQ3WV/wi22GedFRKaCsuW690y8i5Fu6oJYPpae64by83Y1lppuKT/er9jdOBZLdPGYo7TBr
sKNw5+qNfzAdDWdkLItPSl/6M6+Jj61JAl4aeWLvipZUPQ3gwZA6G9/svLNu/bTAWzNxB1gE9i8/
eSB9fNscqbsbQGULYt4dgwTJ2DyP0Akr8WKU8SMxkgzgqn2Vuv6uyiKQWmwpNM+juXYj7xpYhKOM
DAJZafT5mTSGetWBoMzH3PtuU4V0zQfjDEyJAcX3MADO4orWECQeWPxq19pDssz8eNDrPYry5FFG
NWwWOPBHnsuRZLPgleuvmouI6NyK6ZeyivB1Akf5Mg6wAi3Sgo7fY4+8qx1g0aoiAKXIdyQ0lR/W
HCuORWnFzje62Dijvxc0iU0Wh5Yr3iw5ABaHK1BOkqmxsCqAe1X12tTGvGIt0WvRrxrwIO5IiGDp
kAF46f3xX6HybgtOonpCan4X2aR/TqSiJz1idFDXnL+p/0tQ2PWD019LkLnXKLFAuxgoYDRh3FJy
dFX/1qHu/Jp6CIYDYq3VIn7hnXjzBmQ6qhbMkQaLysMw3mXHyIGVG4YvD3VfHAngfPNWjgnEDUsw
4kOdSdt8A7Ph23tprO6qwdbVjIP/xvAABbvCmE63kS2TP2EEJxV13ncxwV7Ru0IURFD0qngeNrlf
fn1nBCzFhmvOpbBVt0/Y1ysSPL11TEb7qms0cTFML95EkyXWPdP2XWID10tHtz0VZVqT9sWVicIQ
pDlAgWOt63DACsYVJ6eOrE86qY7LIjnyQyNhiIJyOqh2KG9Ceh+Rpr4QMm9RBaQvUELl2V/+raqo
bC45CpwpqV5Dqd6DoCZOikcZ9kW6TufOduhSB4hBMxwH3OtW37MvpwBBXEL1NKCKO+SNgf6pEzgh
8OdHBFsei4kweGY5+lFiPV8T4rtHxZ3cyyYOrymBNSCDtvUwjM/RqC6QSIOz6FBvla0i+XaugnNM
cSXS0B1/lDpNxS+SUUhRISJPjzJwcZ3sT9QwKQ3sUUMzPc6f6hb0Um/vCHpsn01s3sjSdY6VzeTL
wQLNoodbrU0dEDPBLWJFe2f8hGB6vinqIGTPoqztvNG453jzNsiRMbZp/1LH0GCETc2950mtWsc/
9Sl6HUu3fxeVICisRTFtxXrwVWYdIwryFjThfVR2OJ184DLELYB2WoSTLjXmhqbybyoRfDZMg99y
S/unWPJCL3D+eu6lSF8acyo+i46097Bp3msPvnQymdZnV0p0+0OLU48oGwJ/uZGWsmE5HzWPhfJU
hNlWhFL7SBqLSb4ZkmkxzzStotovEGo8JfC0/Zm7Pm92Kovizwuw53PfJgdpI/FbWp3GKDFnZdJA
Ts/Pl5p+DSYTl1aE3YwcqW3euclm9HVO/Ln1M8zsV83PcMxRCOU8nkaSjBvySKofHnrZ1ZWBTfFE
VI4oSRRq+102FKnmsTBQEHKM9ljXpGcGqgec7Hu7ScJCyanMdsuHra7dFy/o0YkB9H5TRpWtsDXf
WwDWiGq4h0xcsrtp3o4XkfN3+e04NePlFMnM01bgEVtBEbjoYxntQIWbJ0HODGdD9uhulvO6iSuT
rm4e1BZexOJCtNY7KnZA5AQUMnIxbk2guUfkeD0DRnxTePLmngWVHXkGRcQMSipvpxOXuHLMlOCd
ISenoQnzO3LgcasjvTwn5aPWQvFMQrbobvt/7J3ZbuRImqVfpZD3rOa+NLoaGHenb3Lta8QNoVAo
aNxJM6729PNRmdWdWTMDzNzPRSYQUEjh8sXsX875Tnhj2T1MwuBDrumHcGLEtpLYdyefJKosWuNI
cMLaVX+fsXY4fm1iEaydZHcfGfOdWjs8mXUv1lxfqLjab3ZL+iGmEWTbXUWnBnBXekXyjOeQ9f6c
nJkf4sSaguGsFpg52dLA7se5c4RnQsKQV70leMZMkoX6CBVONwbYJPBS4j5ul++BQxIYAmoiPOdN
jj/wMOkRzFPO+LJZyT0eyHcnCdl6jmKvq9TYDpZ07yY54tdrO1ZRVFHpffsU2QnoFAk1afSh6Izd
6ohpHx2YWh/OGpeHsIVh0FRRhQVVfv56K+gha698h9W8pefydmZcsJmb7NIp5f7xfp+0MM5MJKH+
JACCfZr9P65qlJ7VVvOydmB3MPR9lQ7c3xVyGAcNUMtKGaohnwo3YPMQLUzHp3w+m+mArDprgXt6
IKS+3iIMH5uTAEfdi7GFE+6/+bosHtrIyx+GaL5fZ+jETjSXUnbJqQ8Fz0NtPY6mM76m5qZfKnGX
5PdGWmW3g8bRVxY6uGRuf9Rt6wA+RE4DlXp8xCGiWEDhUCuBKGy+3uW/H28sgFEwI5nhEnnSJAeT
Pz6fpsLNybmUsWNN4vbrfxmKyj6AXg5FzwUNPYt9jx53P+uevK+gbU4T4aS7CPcRosnl8tVnNF1y
rBuju2ZbRs9lwp/zqtQ9uZK94ahG8WwBdSJKhQdB6sdXxebZRgTBrGdysdTNLnOT8oDf0bFl/5Z3
BHmJxUVAMBrjYTTQnhNRDYsugOhaT6vxpBJF9Srq5i4aRPEa1mqfWajm2yx3nou2ADtBmvhWWeiL
sKq+4iKodp3LBqeKwvssYsHzNVFyo4idbYriCGUWjQH0aSdNzNPCzcxPJLS6HrF8UiSCX8Vm2QDL
r4m1dQOtjnWGJGaLmLRanuWY2nDvvDs8IeaXdB8R0o2RgK22lPMwI7k4snrNj6vhnRAZi2x7U8c0
AT18fyN8SMv+ugc3j8QLUyVsP1AFi8sEZ3AEqfCVH70oP42HxTePKmif/Si0rr3GcVb8ShCcp2K+
t4Yyu5GD/NEbZDd6oWgeZpsxXxQBIpdsk5nQ/FiyGQtNoB++TjacUYKwbbLDF7cHsj8xKRJZBHo+
c9rrP9q2ILDPiwpfomhKX8nDm7HHh1yrCn7psgZiWb2i1cRRdao4vGknEBDLiPUbcNq8OyrEXldW
YV03DrT0jmzsNBnHI7yCX4zgzKsMN0Isce7s5LpFyOmmigAvl2eHDDx16jDYH584MY0VteqNFzNq
5RYZDRP2aMmA984nPnRUlrMoh51b2cvl98/el4zo2JdsBKKhFbDlEGTW9INbxvP6UkDRYAxhmg9z
nohzPdSvpDmIU9LlP/htxCNSon4z5pZ91flB+xIwb45nY0bXPlILmENfxqadk0cdLt6jr+7KteJr
52g4G6HYe5PMHsJKwxzxf3qjSeBFo9R9ICoZG1X2M8Sx+sDNz3bQMcsDZBLu1bohMjODUFCbE3sa
bwGBMVbk5S0q2OWq01fIC2FtaAEcRlcfbtT8SDMizwB7ouRezHHezKqSV0NXuJe8N6+siWRZTH3y
R8iqtxLlL6foglfQw/RKuf8ZLObLunHYzwHgwCpr7wkXAkV3jRBppK/iiapRmu8syU2A0xpABviN
rbXuBLHWFNfwj5FNgBhiKNujTDVLJ3pKuso+wmYP0IYV/hXCLfgZsgxfwYkhWHZT8d0cjOocWdCB
xsGq4mIcVr2SC3qmyZpr5uj5rjJZ4PM5yB/mSD6FK1hllJUVu7M9XiQmkb3vJg+B9Cvmh1AthspI
L1P5aY4ZLbGYGDP8/iYOA+i3aETwBqXjs8P2/Mpp8UFoUeMB7rvrbEzG21JlEMlqQ/9RekgDiejX
yg7fE1PSQdQH/KyQS5k0nUoe5nGw0YMOpp292VPIKKqsimtCmfUrvALGnFTOtOe7cXV/TOlw8fvW
Y22ONaQo2JYh2nk0A+whDULSpzAyayimzLv6MXURsDTBTZ3iSFn/NFZVfakL3Ai0pt5Lg4p057ts
GcFBZcdAowkCO/3DDQMiir7mLb5wL1+5fnaGmBO0qlkWNCx19mhmQ/jophhdBT1RLYs3wyvma7HC
/W08HY5g05w6zPmdYWiOlQh1LOvEADLDB+KrfcpVnWKCaYiDqUhSnk17vh7ZfAFCqlCGfA0hkvK9
+JIT9h5MjSkqr9yhco5NLocrJzyYy0DMwzp95Hx22BWDaFoLe+JLJ9kCRVEz5e04HDNnMG89N3rR
rFBhQJGlZOE9wMMMtsIYhqcCtRGJ9J1+TYsIBAN/F/wNveOcGig+FeKbKK2RbCpnzzbf+lZkjGOH
yrwsaf9NrzrEyYFPlnqGc54DNT7hYHnvkWfGQIMx43uD8TJPwTll4f4wDu0WmT32Ktnb99z0MLSb
ku16pTJAXeM5wYXF+3wgeUA2dpzwQ0d/mFHtVKfiq9S2oizYNbIpHuwgym+jSuJ5ycs39ZN523xd
Isj4fQ4DERRbS9V41wwHoDL2jXGyWMjtoCQSe4neeB+t7j8ReA08kJEbqZB2nIo0feBi+EE5hpFf
kd5MlMSxLMrrgVnmlbdO4XK7+AXf1eXkmazdXC4PX4tK3WfRTVk231i9TBdjCliW6xj2gT5RQ7qw
wEf/RI75fMKHPm9qfWRIwFKiZXsux2o8fI2QIfHH42CyCSwBrvb9PB6CMpi3TVOIbTbXzceUteho
RPWSDOqtZWG78Ua7uMtDI7vG/OZvVxaW+yMlUqTmemvYNRJb0jkdIK9SveRS3QlToctd/1SaEHyd
uTy7i93FHIollzSBjUZjPiZzYz0jByI8g30eXLtqz149OElLpFsGl/VzUJ6Lkuh6kpLRxzn3a5oB
2kp2kKl8hwp4uxg4MgZt8jRhZ2nRpfA7YHiMPK9BIMX8QDLIyi2oV0NXQg0ZvQeX2U3McGQF38Jg
WJNu+yrsD1jhwDOjj88F6pjk3jOmcsd6TeLQGIgukY1/oyt7JD13eLRI28H6ARnXkMFrF0EBkDUx
RpomGr8ud1UAvjGE2AJQoLjK5n539ZU4928f87+nn83d7wl96j//gz9/NO0is1T0//LH/zx8Njfv
1af6j/W7/utv/fV7/nP3+D+e/varkX+7ftw//evf/Ms38uP/+Od37/37X/4Q1ySPLPfDp1wePtVQ
9l//CA90/Zv/t1/82+fXT3la2s9//PbRDHW//rQ0a+rf/vjS6ec/frMDIir/7c8//48vrr/qP37b
NPV7Jj//l+/4RBX3j98MP/y7FSFOocInfhYJDXGH0+c/v+TaJlaPwLR9tihW9Nvfas4C8Y/fLPvv
jmX72FgpbOzQ4RGoBuLK11dMkKVe5CKB9QhJ/O2fj+wvL9F/v2R/q4fqrsGoqvhV/poR6Hm+7zA9
txndcN57lrt+/U/JhjOxxN2sMWQ2vf3i+/1P3sBnW/vXpUqeSql+FSsOgrP5w7bKHzWsRM8aHyub
JR+pPnxsIpcUTlLHGCxBytSUKQzGTSkQYpXe5k/P6x+P/s+P1vJMHs5/R0N+PVzXQcrk+yaPmtL1
rw93mNLE8YLK2q0E/ERm0cawYFIOY5TFpFux/3uNaqIs6d4vDRDBxCtTJANwOFIg3BunFDHEefJd
WRpsEm/BiKdKcAIDQ/5I30qbHg8585bAbCNOyvy2s6/N2fC2uJ7tnc/iemt5/Ya1j9zXOo/g/7R6
XWq8K5XCQpsPnrVcSuSldeB8N108btagXruSzGL90hl8bDucW2wgSsK+wGCQ9rEbCpKZyuHTjuBY
ScfBmM0TKfqKqOwAovnkLHHYe9+DAdu7muxXUr+e9ARrjVt1xTWxkbODYyFdsZW5mneLkPvZgG5I
swA1ew5IWHQxjvZ7dLAk9bQr/6OHcGhuEOZ2W9m4jziuO8by8y4RWGsWbmaEabsMqx6y5w5ijBa/
fDO/My3zw7DbO3fIv7cGITCdcZx8tCRDhaG0nCEDruR7U38MZfqJ8B/Cz6qTkxOCRcK/F17YjdHm
EzP8zDioIjwP5jdUw9ga/O8kFDwuml7eu0uBR4GUNfGrU/+0Sn3A/yPjg+4NaQXVs6QzIB+r7JwP
k8PVFJrAlCL9LIAlhXIgZclkrFOtLU5UEENPSMroBE/jIh5GHTxPE4gEd/pV1l7DRq8gjKjY+cbg
bEmKb3kHlDeCALFIEYAwY4TbpLYJZJDQFnAS9B3dvBlDoNaBIAnk/5+ky9dJapNB+n8+SZ/e86zI
VP/+1+N3/abfD9PA+7uFfdty+fwTKQBk8Z9nqR/83QkDy0EnSQ9ES8L3/HGUutbfTdemjcZEHto2
Z8d/naWO/3c/cHESROgnAi/gPPl/OEy9f4kK5gEQEuzZlm9GAad2tAbb/ukwlQGG3aAIo4MDxuIo
lIbfS7YY+q3nLpuHC8yDdmfXP3njNU0wMkGZScNMYXeT9+gSHDn4mx6Nk8uKZ+xs75Ixs8CF2O8r
uewwf1P0j3uQORurIz6c0J35OmujNLZqAtTNri9IBndYQmtMByoC3kZ+JMELiZNt/VTgvF38gI4z
QG9ZEwvT+ESIKWthF+o9sDwgFSFIM+wP6TskVA/gtRguaY/3bAEOhFA5Ookef4HVZM+p5f3oHRwx
YOCB9joyJQmnDLft7Oi4Nou3P70R/jdHv+tF//rsRha3Z4Q/jEPPtIOQy/LPz65VlPPYCBv+WQXc
D6fg68BlRTUzv9mN+9MdaQ3KEQtUknqnJWJgXQXoUaihzBpnqWTviuS/Oi0h2uECdKUgPOQcBZNC
Q/m96zR8N1+gUDfTk2ej3NNiLVpZPpjleOClaB8Ku2Z+4VSfkIHUMbWXQ4tbdNMHklbkqSH3Ypto
5yZImS6g2Fcnt2SiWzkvdsK6pwzSx1JCNw/JzxARckbkTS4Dh/l9Mc3PSHXMD6Vxoyw2a2wjj+v6
dAM8ntxQaHnMKFsAk+jatYkatayqLydNq8fuYNBg7ZDzXyO1ym885MuAU+synnuVomMinlEr44b1
PfsXwQYNYcMB0qaDc4FkEpGI6iCIgdqk5vKkieR5ade2CeT7vJtz8zkf2wQ0hCnODk97Nab5bbVA
DyCutOxJQ8E4u4ei1JwnWAdujvPcFR2AMEaMSEeBIe0ocZzYIud9g46fwNYA1KwC+a4wH48jZJye
mSvmsvSpqAd9ylztHwFWBRvc+hy0XvSUpZi/UkYH9aJDXgSmOPnKMZiY14Zl2W7pIdDpENmaK96e
tsJoQcB5qhVviwRBOeOeTYuK+9oO3xIBe4obkiy1Ur06ofktCb3wpbDoRTR5qeTArClIoTxnet3Z
K1e/eKb84Qton2osEJVGaj/WKkUN72wGMpJ2um4uYcRHtyXvCK3DEWTEJq0d+2zYKG0Jmb1uWGk0
msFLZdPRjiz5d7ULECGareGo8urA3ZWzYz2nKov9CD1nppfpLtDyQdeqPqmGdF3LCG/wfT47DjqE
SrH49xMv3faEc+3pyOJMd/lzsxC11mFiKMJB3sxe9TLY3PgKkW/KYBVelofpoXpBesX4Q3ukMntm
tIOglR9QD3yvMd0i++KQADT5wm8MMps9lMYj6gREGtgur5JdERzroWzKo/m05PD5gZpuE9GVuyKC
EO+20w7olIqFDxJdWQydanLUO39DldTunFwRktTyCUnHB2qQe99hmY83ZGswQD2OBgmadY2rukX7
dSDlwdkwSTssjiMRtD8MnScZkfLPAC3wZc/F7YY8oQK5poGxy12Kb4mch+OQucU+8Gdz4yXzORAI
o0wjfc3cWRw6TzhXtpejhU1hWRBed7ETTAagQKpVzcJILh/OaHAgOliWjAXbunhRHW9h0zEwj1LM
1QFo496JS0S7op4QRipkKnbrs+7GKbmXPQvhwQZW6keMnrsawNVUxLNKk70trVcssNPBQPyU+rNz
yBrvxvcsIkMCFm/GsM+GRsemar7PXnaby+yYlA6JoVV66V2S/0KyBlBYNk8tLjBiIYIKbjS8/Mj7
5gFb2uXowM9NrXdzBUkPasd9YFC3i1Cx+E/8XVashgU05FYFRHla0CqwZyVNFp00Qew4PieOdVPW
zZWL6FX4AMGy1PhOci7rRwqgyEXgnzN/3PvhLPl3Fd3s4ofbSJKo6VHKUgSSkdk4n36ytvKJ/WIW
7fNkZBpmNCrqsMf6wdqwvVCvOZgxbKM75FWP0lqHTyD6RcymXIb1SgwBmVd7xMVU6FejEtBg4n2C
t3S3FlJrZup6W1FPx1n/Ccb7hDWBGCbei3N0LPM0eCptkmFHcYPlxog74X7kuL8Soll3YyY+XbND
vYG17V6GbHaMgCRQ32LEPDONwYvtkYPRBB9BOQHtcQSYpwFhbWDzXKnU+SW6wtj57NJ6Ox2QkXH4
er5z7qby2sgIgmglO8OG4eHGjBKEcVCFY2Q/WBje5t7MbvIV4GlZKDrB69xk66nWghUHB33QKSTR
LijiqOKYLwJ7K+y8gk1EKHImHoQtfpWmeNFu7WwCJ3wAlTOhIWXYY2eniu3Elm4Sh0X7XjIM4exr
5UaSKZDSpGyagPpCQFwcLackgD1B3eZM101jgUG1V/GgO0BETl0U6pJE71qRE5kMe9sfm4stOKHz
EIEs9jpwaW8VuVjxoNxTUrnzhgw+THFUJ1yFnOHwPHqY5AbTkZq2nnTldtiXBH9sDAUcn0wzlOHo
pElA2CKIbrfm7EcHz3VvbY1Kn5z78RXtY9t1/REVEahTV/b3YZv294su1jsTRo64LiYguK3soxhH
03fGrrdpZfusb4O72vXnmzxvDrjH2Ie4TF3BhRo7E5z3uSx99lHQo92IaE1jLHiWKsS4hDvzzDP2
jOble+tGz+t/BurzbdkSE9rM9lO72FA9mSU61fQxTeHrAMyqmaM6rgB8r+GVX7mVDNhRMUiRxqwf
22tcBd90B8onwFiQR1a7pz5epgG4Od0q7R5RCuyYbB8sbJETXpMo3CZ6FXNmaIlotYdgG/I2leTN
4X5FXuc34BfhaKI9ZPtvANy02Igu3tESii3zhHyBM/BnI42nMvliVMPqg5/LSMpDt6I93lwYoSrY
13hsoBZu+aQ+wAftn8hrgMBQM3Hquld4FQkg3+FaBRk4zj7M4AVgtilyy4rbuTtTlWf3uL4+Z0Ru
HhIdYIjOS6Pd9FArdZ5yAIZtRqidYk6xxUhiQbTWd8AjmNEBz+TKRpVdyIL14MTnLA2tb6iNdzSu
HtmKzBcMT6zWYKKfZ32nhD+dJd2YVv28a1HH7bTuS1K3SA1I7TfwtU9uM49ngmBOCKVvMD5ZO9uh
z0ZwyA5B4YC2C6xxxA5sszG6r2aXYD+osz4+wYyhYxzQYyu0IncNgJRdbSx3jm2Oj7qfkZDI59CV
10tPmpkBfxaLUwfMg8QaSRzflJDnDe+tTlAmWwExz1n9znErzy77xFjLCsAVNwRpBiZldPM2a5Iy
W7MS27nzCAPzSut6yq27Gf2zOQEuJzpeUoEBY5nOOWDiAdh+3+JT6EbC6RIqSepoqK0hL5qouvEy
ozXLzfQmUE+OP3cH4Y6vjqX0AVdWbCUFhdICnFsjgNqQV3DgWMPQwS5mS31C3D0ygClh/EC7v4PX
Cklxhs1f1OgcQw3zlcsPjkeU/mqCCGsgHyp0oD2pLMHGtFJ1U5UfUgzFy9LYmB1Q3Xehm2zHZRTI
13wKm1SdwK+AP6x1nPhGHTdjapB8vB4+I6clazPgERFq3gKFR2QVP9XizBiCiEYatSXiufou62nj
eQwkKIkhtIfiaQpWLNWKvtUta1CpCRPCuH5IfZeTNukQNHXATl1eaNW1kBdk2O3CwnmqxbuHtRhO
3nTDUiM7W3vgQWfZ1dVZWONtFrlX6LcKgqGItDBZGnklFbEyj65L9O/sZnHRDg/cVs7RDJdvGdrk
JMPWhoMGQQVv7dZRB7O9dSf5kwmh2BXuZ6394ug7KRl2PKVjaxprQkF110cYgcKQLIQsqA4TqUMb
IxFPZcMaJh/cn4Y01HXYArWROOK33hA126CnFg/TEkURhCnPJZ7C7fziPjQKFIIssSHn4XaurHPR
E59iUw3t/CfpwKFwwmzYF+l4zqB/n2gYHp0og5PmNccErXNss+qGOmnhDZ0+C17+29AafmX5SxfO
V55Tu0jw3/CwmfvUBPDsaLvaloqQhaBPoJLa1o0PGPiQEnuop/RX0JAJSbwM9cisHjCA0jIM3MAL
VT2WxPIldVOkFJSll7yyknhZNBZi+KyNayEgtsirbyf4KImTUibP56nxsWF7pLDUZnNjD+mjoOO6
KaJq2ulommLAE6SHcDUhdQWZk9shZy2t4BJE49kq7bPXcRXLAo2CbcOKRko6g9pepPaB9Cz7hn8J
h3LA4sdt1zSt+qpqx4uwk0s+6sfWI6JClfoyoFqA0Uq4FUP/zaXBWn4kROkSoOm9qSe4WnjVpmPq
L3djNuhzF+iDETjiTNWityqclh39bBRXPVkwTVFjMMCeR8TdAz7bZ4Rd5rY0e449iHUBYbdoQoAe
pZXkLkU5B9pmfKoCoFTsbHFKlH507oyJ4YFel00QnLsRam5pDA9JFt0OhrqXpXHMzKLZYWgKWGoP
fHgDeCLdFRSa2McR4GU1BtbAhEku+zPhjMOO1KpHkUz7EL/oXe0lt7JM5yPeaN69JufPUFpL7LfT
9RRFCoqb52+DjKS1eSJLoe6q+3T0n6V0bMKVn9zOc5kiMigR5HAXybQWB0qAu0aT2RMEvEOkABTt
PWmCIG5N/DGUHAfft92jk46MK/zCP/AJ6AgScx/A1Ls3iL9nwN6IbJ1pVTl8eH1oErdgvyESwKQA
XStuJcUl7oKX2QoOSTb90iP2YTMzGeFgBEtC6zvSC1zriQKG5Wb7tnPNg2rAQ3IDgZDB8m6hB5J+
XJmNQHSYlQdjrjfZ+oM7M1/BwpSefrCqZ2qNNTJ85fUs9z1L3hgCMwGmyR4hx3SAMChO1fxkSWNf
D6BQg5rIjdBT11mKRnRwiwc+7GJDo1eROF9/s/v0e5G+2jXeMVu328opFFpFy9tN6WfHtSpmnT0W
Kvu0wLRuDKLobvtFf0PHcpdYPvBjL8MzN6BOY8vIZ1uiq0wt/65rEIkSQrDJS5JE7VUb29lMjldo
pe+uAM/DVOdAFj3Yum7VfCSj3cTKMT6pD5Yr2zyaEMu4rxt0mhQdZwUZ3A6a+6YlpRo6AzhPGXKf
1eDEmjzfO1V5CrLEYA0viIKSloRhk7Srln5EIdpfeYyjNtbcX1PKbecePbmjCFHtxIfZJM8+acS7
YqheUElCeDCaY9sCSci8BdgeY+F0DaSVS4w4mRlxrs2YYRDEqqC9IPPYpoktruakfdYBkoqlNHnh
C+MX/qN23yCL3QPVzDYZQVs0OsZViYFly/yNQQ2JtczV1pgiftWtP7ZtrAX5YCHu6Ezwo6tZAF5N
knsdBk9OEnGy6dk4+RWLdEeFuDSbn6ScZScg05o+eSS+BQrR3umLH70GoTyQdLAf6SGBdLrhzFEc
rfO9IHQ3zN1i6vJtndXjodGEp/SERx+R4tCgXrmSkz33E87gK/jSHGE17A9sIMVlgIhN6FtzIb+i
QDGOU0sxqzIZH5JeYB1aLMR1bYvb2aN3h/GAEqN7A3JKMc54Ka6a59ruyObukl0xW10MnAInccdO
1ZzIyEujOdhUEd4A2g7bQQ4xj9anrpL7CrfnoakUNHdkk1CnpqMPeN7yy+9APTidZ/CMgptA1OGL
YcH4Mg0+Euw5yzp48SyEKOBWNgDL24PvcJLXwTpMcBOEfrSNrog2gz9f9YOWVwXig0d74dhoc/VW
Vt12yDML22fIvKsmIqUmx6ZUF9cHfj2kZLL1QKaCVJrHqkNxim3kbTJoO6VtOXQ0YRG31fJgY02O
MYBxRgZuTMEfgg1tf0Bkvmc6fUsiqHdsB+ppbJ/31EajRlwSGNVGyfIj5XDB1dxvdOc8A4Y6wVdG
0YjC0MlI+zUduTPzAIOvfQEVORKK7l8l5Lti1mG/TCrlj4kK/ZgAnagydc1nFar4rT2anCeSJyaX
G3b1GuHvuEuX6NNsWOaALIu4KuWE+R8chJdqsRtCpItMBqbY1CuSJ0w8RDyRANM7PJhZaN0ZjPk2
svT5doF4xxgIy2Cf1gUZUUCE7WzKNVR8qBiqNR84M0DUhIKHAm15COYfSQTPKRna+56tIgIEXmQ6
FewBIKiiCFWLAzqdfXfEvM7vNiMh0pXoSKBnXrEfjKzfFlT86JZRABLnvIkSG1Ia6HgoT7eV4R0n
BQawHX85iM5iwgmohrsOiBuyZaDlI13uwoSr0J9Co8mIUHvzGo4E5lkfBOSMl9wgcXBqgNA2hBPA
AGYDz4QzmIhldKbiveFOh8a8PC/u+MyvTxWpcJ44BRv9ycnfKgvac69wBne5vefnqFCWNwsMuJ3R
MxJT5HpG+QDDclItWiJBXCM4T9dtWjSN1UdYpi2SP/+TWkJe1XV9m2DbZQ42p+t5xSdLCprrzgMp
5jpxj7hyG5Xcq0hfuALk/GMQn5rJe9SLiHafUlZMhnHuu+hmDLtvHPADBJXQjp2RGUI1PnfOSIXi
NfYBbcoPv7MoWusUKVLHuGgU1oWteDz01cjAkuYMtxQDK5Lu+0zRFDpImUIqg3qA8EbFvrG0mW9z
3phbImJoX0bSsJi1WUzOqxQDmzPxdOHevJEO6SCer64ZsVLFIpwhePR2bvmTPbbfieCtiEcxoUYH
MyvNzNgaPvDZPJJmTE9iXrecKeMS8uRgg94ljbivrCo4C23/HAobC1nhp3vN86MWKz+LQKGZGMwf
hWeER1lVv2Qf9Y/9FSGSPu/hycZKPO1TBMiXclLrfhLlX2MTM60Y3eGTsvZ9338Q2nX0Ugu5tPCP
9IibEFn/VTXWn/XU/wxMOgl0k5yPCMmA4+eHssDPwrKIk3TotmnnZkdheCxfx4glrrm0QNVKFjkL
WP8igSTQcykPpHufEWe2u55YJEP5+8LGDW3meyopZDuzz2/cph/k1Kc7VXbp2ejycOtDTSQmqKCD
Bb+JeIqq+YoMPeskBTE+btvsfLrHbZhTkq1jhpmmKTPL+ZRX2ArsDilnOu0sfK3wpZhWjBEqpc5G
Vdx4Y3dKPUzDJRiBRAIp45dm2J7PRE+1HPI276+9GY7ExDvDEJun3LZJOmRqtEeE+mRZ0ba3ObwD
DYIa/Tr05bXHTE1Mxw4KgpLEQNw2XbefDN4ULXj3GuFNFapfDrZwjo0CC6C2X01ZFMAWi28z4Li6
9r0ruGV4CSr/1JM+3paVcSzlwEU8V+JYZrcWY2WUcrdpZr7l+NNjLie7x4KZEr6C7cNLeHEs4opd
6DBdBHkwvXPIgWYMY18ZHdmY0FxX7ofqT7boX3tWz57ZiXeGJgfBX3q1WmLLHE1VCpQqP+XIN6cA
i5gsAz+2HjpapnOPp9xBm31iJ/3LJgHxTNN/ACHBTLVjvOWi/4NFH8ZTK6/LxoQNZIfvZGwRpMa0
byCbOQNBonz/LpgJTmg1xqqCz13cd1uST9RBUwNuFquxYstI+Kg4IPl8n1ORtWgs8mTc5ES27eY0
B32EBDDK2NsXaXA1WN78yx9pdktmyNqs2JuN7NaCimmI9rKfum+NjTDovFXJ24uJ1NG1hytvQlrR
zGEDmwqLzMSQmYTJbbb2XloDO55DjtP5vqusmbIh4bypn5fJuF3F2VwOPKDW99E0yDs39GrO2iw9
o4ekURIJvQhmLMbJ78lkRMfK7DhsrY+yvO29bFp3Zx4TmAbj9RoRY+pkWZOHDk3AyrWdquYEVRTI
CLgZtVyTEHycJNMcE8vZFnb10TYy65RZ5a8qIDA1WKWYgHEh9oCa7vSMVdRP9siNaLb78BVXjToI
hL2MQVG6hn5Kdm04wJNfrK2DpQQVX3VjRzXAtXytU9qr0UctkRKcuLeKlWjk+LGZlIy9RdOfsYhv
Mau/e8T87hzCjI6tb76NJSexyb0we3cMu1EoLhB9aS6xkKqH1JheJjM3wEh9ukT5bAYmxPejpZ8W
yxkhIB8dg7l7n6gxzpilbMe0eST5nEFk6oxbgzXYbspXGo/EU4wAct43y5rITTUTDK4+JgItYI3b
Ui/dq0YUvxc2SY62Uj9yx0mvSs90j5G1jh+SgBK+v/NxaULMT2GFka8StcGNo632PDqw/pr2A11+
fsXnAX+2ecAyCh2nZMLZEA67LcPyXS6QgpjSFCzI5nZNyqlDgcpxVeGgdmSmYBkz9HoGh7MTHYkw
MkjmWY6RgZ65Y7eBlWGf9tMJy0l+rZfkJ1UR2SLREu2tyPm2eAHcsaG+kYk2IC7UL5HOHjz4oLFX
IRCdPOOSm1V2ZVgRdcTABk941zlOiQxgH5+3NNqwCG39he6cCDYkdfQN0mLAWqbEqjtmvkmN/Jds
2tjJ8mxvqZ7IopB9P0ufdOcOzkeGe157jkYgyr5zKKDckJOK94EogLuepmUHswi6D6U7YDZQhnW8
QA89cl0gfOXK3S1Fehmyece2kZ3cKfGD8ti5+kc1ME3Mau9WIi3aqHniSHAm1Mg12aVu7R3yCLYb
G6S9UlV/NxqtsTV7095VdkuZnb21lhfe9ZggEQk0sIih6DG6EyLONYpKk6t4Y4cEcVNcX7f+I7ZR
mC8LysJl9TFGs33MXOterTICsqsVb4QrwgGOlqHKF2GQpTNaFOOJIqnC9f4ne+exXLfSZtknwh/w
ZtjnADiO7tCTEwSNBJvwQCLx9LWg6o6oSb1BTxQ3LilKIoHMz+y9drtXnkRn6tYkMYn07DPFvzIl
oKpNtgClVo+8GTunbUjqYPKxjc7Eh9Q5d4SP/tmYk05AaLYEotmK/OpUzxnGihs8MVjbV9QHRTS7
bM7dcihvNAqGEKKhDMtCxvhDoHAN8k1wiWHuSz9YdnpHUbk0Gm7/PgVqvZgjTI6eJgvX313ATGfy
k/JQsJ/c8WNen1tCRHamw4imKM0TrBYsstqfrBn0g+xXeSE2+h15+XhnHyyU5x782BOu5dO0rkto
DwpoAa7ea2qwRbHdd33xXlXP/81EkVDMMsrKyR7sOzmerJazPCX7yRtRrDqAtioqK4i87CY2BWqS
Ehlsts4N3P/A68JCt3huiue+93/SlAcoVwQMMN5nXG6zwbPhvESiMCwmt6MfGzxA++sYZHFTjGaI
AoTd4px/lqr6ssdsoJDHcYhGnA2v19xP38YCnpD0XgcmUGrt85XTLF1RhyfZ57TORzSi7VmehVH0
t5D+6wZmyNw0KQJuikGuekJiMQ7s7IlF2VRMDNc20ZTWzJBJe2rGbOrQvALlmnTRRYnnqD0ogQA9
WfViLslJMgE8L9L6WmZ9QbPWOlExNBms2CTFakB4yL6Vw3faeI9G4k4Rp1Yb1gb0C4A4aPtgcTrE
Q4wruTOrVn8XttseDAOhXtux9a6WZE/OFefnrNFbesS89x0rUAsrPZ3NFdEDSQ+ogbd1LNcKVYdT
0m+ZWG0HB3OK7n2yyPZ5ZYy/Sd8+BooNFo4VCPBlsx4GbHt7WGFe2A6IIs0MLBo9hEaj8A5t/nfu
TXHPI5KjD8SggiplBO5y8hEEWCstGJoR7FOuGdLuO/spLezdBEksQrayXLQKa4WpFYz5JrmVJ1e/
Myl3UMUJr7ptmL8wS3SKcBBksAbEkJKVNKCbgQ14yvz0XrnzE+sB4yAEiKlJle4R/tOzJ1LIswkk
1aqjNW3APsEAL3nsAwLuWM8VsHLlMMX6GowHMkNo8JT/+O8XUsY/FN+13Wqz+R2N+oRmyT4H0F/a
8aVpJM4+xPNFubZgbFKWqruVBaVNgXbGNf04G2/sH3xQU2MZwiNPU/+NbCpqDXskJ3Za31MoLQe5
lCz8jdWkkHPhM0lUVLC5iljBFd7jsPoL3RXAhaVVd5pnMGpHqBjyAy4OVkdZovkNE89scCO7swAm
zEeoEUSVZjA5gnxikmUsQdxq2nOyZntJhM2Nx2ppN65uFTfazBnlz5/OKC4ZyyLlL4fJ6VtcCMUa
p7aDvQ0mK86OOuYOF6y0vKfOrr9l2RiQvgp8h1vF2B2MTFoH4eX3APE9ZulpAXqT6eg4+Kd+LbCY
DWzKKu0j4cN+kZGs6AKGYWL6F9aJH5bmghpsJh7Cbd/N0pKQdOb1iqTAZf1mytCy7p1VKPhjSBUS
m3eoI/OkdteNETP+5rqBclYbYKM5ZMw0z9ANGTmQArJ3+icjLe+Fyyk0zhqJ7UH2bXjPJ8wES0S5
vQLQ3AGtJoMKz9WepIU7RhPRv4xyN6veemYvXtWdVotcOLuiD2K+s0S6tbxgK3AuAzGQyoUG76lx
YzLcJ3ATo8LAcWXDFWG3CamxThDzrBYlJjYZWMDt3g4KRp6FzeHRaENcCybZhCBCb0te+lwhnxuQ
A5N8RlTqXJ8YGGWHNvViI60WSjh1EZlmMPGvaMldmyUjwpU14CR2dCqoMpje5xtDzvLWThDtD9ve
tKoPhVcyZ1y89Dx5xj2BXEiB/znCbJCp+nPvjrcddtzYQV60L3NdR9KU9KFBbaRp/as/uuZ+6DWk
HVYbbfgKX3qAltwZrWwd/MzsoXaDN1Ux8GHOL32NAfK8woVM0HNodGd++qPXBnVvit5FaH9QY3z7
Hacz/CZGLrrHNDbxzzxgrJ22/8pILkbspV38NHgPRjZv6fuc2zMWnuliaJLxMJ7TvZ7kVVx27R3L
nGOeWId61kEZOLbCjYtJ3VmtJ829MRZfj/RUM3YjnvESftXa3CMVhKG92KdZY3bTTzTpqQ/Cv6hv
eSKe8F9Y9zbOfxfZRlTyVvuDNcPANu7GTl2LXKCTEdo3BqDg0tW9F9vO0l1HFwJKQJ9cB0aPUxUP
CIcUKTCFUqe0B7eVLgdBG7ODvODd9oxryqVVpwnCbaDP/h6WUfLoWxhep4AxDrw0n9swQ+BeokOy
kDdNU3mfavVN0Gj+TUt/ZQwyDzVSztkifzEVBqExDHmMNJ4iuOYKbqCWRXbzgWu027HSICTW4QFf
+zomSimB3JrubWn/NXSFZHugnGdn4Z86VD2m/uS3LkNg2Thhd8OaRIWDuYmJEkh4kAeoeI1j7RSE
GvXaZ8q+By9S8zNZbAzmnmSFdHngzSF42q1ykDfqRu+KB4VfLKUeON+UWd2+CIC8DASZhzTKN0J3
CYYwS91fzLwE9hF4sCEWzrpE4s2dCxa1fdDF6B/BocLaYsPsHQZXLtfB7SE9D2PsBEUQZexMz73O
YDr1RB+iEUqjwXmsVKl9lOlhnihMTKPA01u+LrO6LBQlcLZL62gk2nOXJPaBaGgSkAzyu7Cs43a4
I+2AXbHlPyfzVctnI2rcCTgg0160htXeTodnSTuLfORdcMt/eKgCh/nNEXi/9PYz0Hok2Qq0B5ow
rln3xUqoJbVEf3BkRWyx2/h7rdWLSHd7dbuMW1b0ZkVzihr139gud507HdwUNvScOpegKPrY43Sg
GlgBuOhfaw+dsB95I4Pa1/A3+LCmCEwubMPdD3kw7nmsHtk6Fgg3rceU7Ik9TkPGfAlShLx7GfT3
1CmdixhsYKw2WMFshu2ml148l+y3RsxsO+1uZeuDv7OMy4oooMR4M5VVx4WBVxXYuyQfcZJ3dkf6
FORSMOGUuasTZ6yVLrAgTk5nLlTPUAI0075MWvGeJKpjTGdl9y1aG0a8pLWXkqjGOX9SJXgadKuR
pvvnJTGdY57qRjQEdE2Z7kyHKlc/zEU9NvZd6vbA8EvtIJqOf6TZrWFnML+X3AV1HxDM2Sg0r7U6
Jp4IEHBQF3q6ea4rMz2snfF3sHQo3xYtk9PRqPkFWFzBLcBi4W4JnnwJJckusEIEBL4XuvHoICNg
lKG0i+1oM+9Nwgq3KS8rA53WnEKT2VhoaHqoe3Ib3AojxuBxRAJEF1VirQ3KAdRYjsoOVJlIucUs
3WVWuRS/RB5rYdt9Yf8cI+H3Bx8xeNhoDKPaubyDWIiOVCTTjdHP785AJEDCHDSySHvXJII/VS1W
CMeiXGfj3qic99r2Miz6sPDaifJgmpDATcSBFqQyBxBRwyAHWtkhzkCurh2I3YtF52Nl09BpM4m8
9Cm50WWZ2FHdBr9CT666bxonvRVv64JOL8cqHYNiu1b+2BJOHLQH38QET2wlpVTmH0yLndFidZey
k5HKyc0YvPt2Auc/cNL4AeTHwL2C6kzhpmC5yNGvNiSZNmxy0rU1Dwo1Z1mnQDx6Bs04Ue81MYFP
NSkn7LYDdeB0sVOWL/XMKlMrqwp2JJlFmUmE0UTTTnkIKylY/8iWl7x0pBYmQhF/BFVhP9umEwdm
gzFxGFgSqdrdtQTsrkv6KglSOKCdbu5s+6eB53Tv+vY+aIECWeaU0f703T0/m/7+33/JzLtW2fRs
tXhVIZkutw0h4avpHZx1vrBejRmo2Xf/fhH2j2hZKGE4HKBPKA/j8bb2HucJIZkHm8cdn7HEiSPD
Zg3CJaMGL+gS+Ax9HS0VvbSa+uGWHwGHIgoYknvv7Qy20YgOIXUTH5xKvd51QZmfUc+xBV1gOEzG
VVlOXGvWegHtVN/BH2GjkzGzRZOHWANVx2STGduWfM8Qxh+Um3XH1c4cwP1qfoTXQtS7Bqt2srXH
taQzW/35DmrZcS7cFnRo4+5z21P7ziNjDPFgpCs+yydypHVQPK0KpUbDhIXCiNkjxhSeStN8V0mz
Eehodmd4grtJop22uokCy2DrgTmGsWB9zMcaeTlF6AoggG4Bpxr0TlFcVEk3t4hwTqX2Sp6w1mnv
OYghxjboTJsCT7+FM3zpGE5KV+Gbagnplsa3Ua13ngWiIpkYA06ADixlXJKSVb4VgL/OCbYJUbnQ
dxvdi+VRBa3I8UK4xPoNRBwos9YEZswTTrwyjrxfmKwwFQr2ht/Iq7ekPMAd7Vft6DFREXt7JAqA
Sd4ame9Doj+bW7vmb2QOlrNECie+OoBsYZHiIwHQTYjnNmqEzC2NyJNUGAPRqJGsvY8gA7HKnWm+
i8o62Rr0qyDJsVgZ/Y5SCTW3o0Ko6CC0Mpu06KagFXcSQus8s0SdYorbzHvgTQ6elwqE/9CCT2SH
gBJR7YLVcaMGUp5I0VPoNvXIsrVDs6Md0opSM+NffLSi//76S3cbNOPNWBB3Mra0EUFHJmrZ/fRu
KgHCkWlssvjAu4XUz8YUs9dMKlp3QOYw9v45V9I+FPDwxZQG1OUaheNM7SctNh6y+tuzVweq+dTx
Ch8Jdnnr1/o3Jy2VlOn2bqzabwC8z2ubewcm9Cd4VRwOAfM/+aPpSPCC2o4KlnhYLqxTyf5tX2jr
15CnddhYkkE8vmVds4eLWhztXGU+X0dr37Nuts+IBAhmhfe4Z0mrR0lJ8a116RTPK/W40xAoDwxr
m8OphwCR3yhusGe30ZDS5GtmdVuURJKPa+bFqhvesBNXeOFD6eJ0lpp1JUwRWao5HWqyim+7d2m3
GOp1E5idatPLsIJn2lABlsIDA+n+iC3pp+jqcyfoxMvKKs+9n0YlMoi93yMAkIVxXttkJn5kuSEY
Pb1hxTCHU2bm+6qZ8yMjpWuGce24JtVfM/G7fQFQFlD4cliGtQ5XBfC+C5gXj44f+QyPZuS2F/6y
tC4A7Q/thO9H6hZpkMEKjK/b0YbU54zuLMirDqUcf41SEz+J8lmxSP9ZKcY5xHUadOvmb6XlxSVt
P+vEcE4aljVj1I3ryoT1Ui7F36WAPs0kKVxmzYv1OXke0q1lzflTqwzjuD/bj1jND/mL3lvFk55Q
XSQC6KtLSkMuiueyIcQ1AWXrGOODtpr1QRlQYB0okufZZIzaGMiz25605ByTZepZF7jJxBjSNcB5
jr2GrgnVFgOajajegH6ICm8MTvhTwfQ43YDHz3xNIVyfDejdTBAIK5rqPnIHxOS7HBEYu0XdjhRG
HtM0d4noUIutiCdymHs7JkfPYKHIgHwIRio+1+KF1Tr3fa3Y5JbIGPZIBzImVDMiJmZECIl6Ji7E
BwZPy7KisBQy2Jsr+VR8onuYYF/yQN4Ir12fhjnnGl7QPIOimt8hNv74Gfpczcyh6oyW8Qx65QEH
+InrVNxprdHyjddhAQsQMpn/6U/1Q7vIz3SR7h4vk79LquEX0US59yUeoqJjFNh0PFD1qCf3+ZDd
2I08BWZmR3ihQOUZcLEcRaNePI8TFevqhNVakPddci+UTOfdIfn24c+kyn2qTaIp1gJKBQmEQOJb
ZnvUbkhHrHY5BIvjARYFSQUHcWYVdFQ5B1jRaowgGm5kauPHZuWbs+rZl98zjWcwI0CNW/5xcIEG
V5/Z1CcvKnXnXV5ejYYmDxhEzTS50s5WgOywYnBee+p1LZJTU8skWmd1P7nmkz0EkEITRsMVsQ1o
3f+JiPRI5pUdpg7lpzMR/cHAeAwIXEycQB2MZnzrXEfb56n3JzcbcgrdTxCbI3OZQWZ3WGcH1MXo
ay2kn7P1C9/j2U+9rfkr3i1zVXvLa0EsULRdFuNfwnkxMKVt2nMJmWqntwDbfXbT1eBCmmQ2Wnoq
xHGr4nL0xoOJqwhhva4OVpvOSAg6wjeclV50uOU1Izy1KT7shm5zXfUhghpzD/z+ZHnlegw69dXN
LI/TDGymk2zhicRLxnZffvku1/UM/mbP3NY5BNT/oFOfa97K1+xFMUUPMdg5745/s6Ip2PPmoW32
zB9urscJIAmZHP702cHXYGZ4QuOwnoV0tdBI33xtyG/on2HHWi4LzqEUL3B0uSfTkn1jnACEdNFV
Mvu28gtEuNNiPXP8ohRurVjNE0U9KhsWunRyoCSAIjkhpw2dRRYiKB5i1ZATq9nVfVC34gsLEpq2
sinvtM56Nm0PZqKQz6O/vBpaUOJ8YIHTQsG6ICo99bR2nUHsLh5neJdBkx/yEXuy4WqRqWp8MYSi
QN7azCpNfVRmxk9i+SWL1COZ3j/N1jQfiYbBEOm9eJ05H9ok+eoREUZZ+bModQuMrPkZ0/TTHiGo
sFp+XTIPUvTAxEoG8FXGjbGHUKWTTCNXtooI+bmLJtfl9Cu3Br1xSEDd0p9RxLomhbXsP0q0AKQt
EQdogLMRctUPrs48K4DS1lPPXnkumOJn7q9mFwQNN6kTEzp3zithPCbt+qiBS8Pf16OD3TTskPCI
umNyOcEtSlvE70iXGQwox4gH9BWWkMajPdNxKDNH/1U2D+yLpz1ZNvKaT3MEw7ja8xoXT62NNtL3
nV3HHquHqqh1QDXM1teBVu3rgsMqTweU7zoSO2P6ZgD0d6xICoAqGjJ6qcJAVH1Mq9g+gqdi/BUg
IqvZGxqJSi7Dw2hKlug5qhOUu83RG91PIi7z0LK15iFJp8tUuODm4e9cJrJuMG9r9zBM0IbDZ4p7
gkdIShhdfkIZJDlammj+HKY8u8BJ2rWZ2Z6cLGdAZvSEaYwtLm/qn1JJSvp+KG49i/VHzbwCHYG0
5+pCpAOVJyOopx73X0+cUSVHnxRvo7kIx17RfefNe2ZRTuj2LM9zLZt3b+r3VptndBFGcYAzRSyh
gOdakUW+m1N92Y9/ZYmAp7ZVsIO9+x4sbfGjWc6929rpn5pdKEO7DfgUvGqZssjF9i9tZ1xNkCaf
LNVQNBUyOww2VK2WEeuuIg2UKNLaevGWL+nRASOvdM8dLTiArTW9E2V1M6Hc0YHDub1+TkgYCQoA
95n/Bsw8iLNCtynfZmJAy+XYiNq9UFgoVDgXf57Sg9lMnwuQt1sbAOEu7YLigMSjemySbydFD5Sz
T6Wod3Yo/94LAOKhh892JyUqdQPy6s7EDxjmFV+pZMnci2NlwJkCQDiwxuvOVOEkoPldAaar+kKW
7h/tgaVglSj2yFQuWkAxM+BOPgOlHXelnmxfDl2MMu8wvuVozZopCuZ7ShPtrh2WF3Cc1Qnht4GT
UtJvrxDiOYlO7cj01LHZwppBPoZJpb+R5X1Pet/ApIT7oS7+kvLswJCsYq8FX63KZ0INYYC3EyFJ
UA1lvvG41wUtH9999DY9TixOfR1W7i6xVyfSui3xag5CMPLDufGaF8/s2UhiKznwVCLc0xISfzot
vXqEcsWWVXDW0jqhZFoPthrSqJHhpQVpa1gHshvfVNLa+5xc3tNmTE1LUKvd2KeYULpT16JITqrg
rRlH5+bfL6PDodPV5t9l0fJNTvExZ9OWy2cvkXtNVKnvjLph5eGT4Zb9rK1I78lNGKFX2RN5DKNz
aNsW0hkhEoiktpzF1BloA1aWC9atpacdHQrjpFl/6bH/hOtMIlKHTmY3jHoaK1nAgknoYzykdo2b
PicjO6iekWmU0HRL5izHKgnw2HLSQqtogczUX5B9GCc2aCoGBQ7EVAV+RRB4O1gPn65kEThqqbo0
4ID8McH81CU/Rgf3woKZ4WxwG5NcrMx2DiUac7nIbm8GIctigkgb4142823OaUgBKCjiuIJgwAOZ
z+0/RUlb3NbtcRpM6Fs20xl0mAxt5RJjqM2iaqTkG0usdy2iVsdlf1WUmRsOPlrAAS0mW3uTPI8W
iwAuLPpP/I67qkOCwgZHkeuCKAlaaEM/bv+B2qUiS4oNhdZcE0AQxPpgCS81wis1nLFyafA0F/6R
fWePOswzdyZ0Wp2L9HYDp2MhI/y2WP+AMvD3Tt22+2L8sNh6HEXAarErkgGPqXtTWDAPF5IZYMV0
sab5f4UwRoSiATJPlzV66w7g1leYPogfCPX2osagHKs0AYrT128bBTB9UfIVARsWLWPfbBZIv9nW
JCxlc2CPLBjUfU3CgCqoGeAJwNwTCsomQjQlWSYPmAWG5Z8wcidg6UXLjIzSbKzqRkzeSR/d2PFk
/6w7rFQcknZmwj4ZdOfdrVctjwAZ9yM1yanO7JFgYQPFBuYgmX9U2y4aZIBFRANfMTezg6mVGViR
4az7gigrVh97y64PrgBhOMEa3ud5BQ5l+hE2TvME+qMUiBTWtJgPTN13bdpaPDL6b9Fjn0QtjZdV
WmHX8SYsY06OGf5a+uqJxjADPeK+pV027Y3ePDCYQtNcJel+9qRFeiezzGBsiwtLMqZ8ciFUlxbE
bnM7qsrlAkG+POizeq7gLEP1zdSuqAfuxLF+CxoSNeYOCm3CZr9raQvRYNgYUUKrZL4iUaJC58YM
LCw0cyizWQ8s9bU0mXn4fgLaJfVOgcxZYnLO4qaFtu4g/BPYtrflhYaQwySNrcjYzGCihF+OY9Np
gl1vTpzPBbvG6kjHsU8z91Cp/K5Uxl0m6GQLgtFS9LouhQAWj5PjbPbfpKJczqZHD1Of78y8wsNx
KB9MJz+b/MXI+bqHaiZ2ujE+F807Ku0n07aHyE8bJBYVGpG8fG0bgvA6ddf6wo1K62IIcRVm9r7q
gg1RMwn4qQtav4nVnycJCzYR7LFHbiNbouyz0igbCdoaJiH30uaGkpzVVCH3qiRjgD0giz94sK4U
7q5yLAS+5bVl+Y0fknzmLXTRcI9JQU6a19dXAbPNaIYEvdJcgM9hBmBMHChMu+u541DgLSPDYvma
wNDrRYuQoMaO0xZ4scXqPXIq1vusVFbUkzzD2en2EACXdOnDdsGVmLvp2WS5lS8GA22TpGq98zRG
ZgFBYAXt25jk1E5TdtfoyL/QXPLah27HIb7eji3ggaH55WSXt/Sh78X2+I/aKqF9sO4p8yk0qpK9
ZXGgZZMHVK9a1LOlVQt7Dd3KvMPiWp+kH2h3eD5iaD49LlZkw56yPus2i6mLixh1RRtOZ9FUfggI
btuCb2NpXLuHvjwsjq9CV6et03gBkbHjIq3RKy/cnMaEz4nMEqRkczQP/q/ns4fGDHEPe5m2/cNf
1CnrJqaO/ED3HPQbMvN+II9kz+N9Y9f1E2lXxAk2n21hnsbBeA2SkfqwAxREksYmGvVgLTm/WAdA
JDhsrcNVLGRv4de9YZyD6Zbga1OTkZTND6qitEJ2vWG9W6++FQbIuwVSMgJzk7pzbGR3whdiYZ5h
NEV2EINrZu1dHs7oX3fzbD1Yvn0UdF8OJRSGAIj1LpLcOc1P+vYdmIeAT6Z2qXmLXMHTIEz4SOko
rhStt9hVfkWPMNAqi2dSrygiZEpyc+2fHUSAucjvpO8/mVN+lEtGMTouR2fED2Fr6hZg8uNcVE8G
RHzQH/LWyLuD3m9qBv6BZsqYFT1XDidEsgnDhr/L5uYIch0tk2FzsFsJy0KF0GdwdwNybt4copER
p1TkdR8XVb/TWYRy/iBWi/jpzSyqdI+FbmXf+fJbWqt+zoT9aqEGnwewsUOxKLJxW0jvFWofuYKa
JE0pNAwA4T6DAMtjn74ua/aQ9d2LnTpsf7HUMIRFGPqKJd09S2vRjsLqjh2+eUbZdb6frZQBv34Z
AL6ORSZuPL2h/yHoRmcOTFiZzvjGjlareKhnbaPf/sk3WGvnVordrNApn9DbJ7I5dfpwQoV2WYOV
jytzmyMx8y5dxKyNuCYlBw4kFF2RZ4rrYCncoxxR9kFMod8XTO4tXCScKywDn7OpiZPJeagHYLXC
Anhalck29yBz0Czeeyle7RK8HxpRO3TnSt/l1VFzm3ejQaeeJExkNdIjQewEL6I4GbP75NEFOPD7
8WjjU4fR/1h6m1HdprgfsYEji3kEyftQbDbhKfNeLGo1aiT0aThDkYCbiHisoYrWasD5oK1Hk00o
ExcCMuY1pJR/RL8FnmYZ/6byuxivXm88OyMhV0jYrglBeLzhuFTqHD+vsP91KRVrDa8CHVSlbJlq
4wH+MrRJ64bLOWEZ5+ytydKfAwEE2XNPvgOznHhoUPgjDFWMBwtddBJrgqsyZxRb0qvgqGSlZVRc
W0sO8DQjasJ0/YNG8hSB5J9NiiQBkj4Gcua2dlaZpyIYkNps/5/VJM8wwly1tG9aYa3neelYgiC8
GJsPOXWoX7KeTSuQNkwG+yKfbgauyL2Be4WF4NiHZbDSSvVvnqXdSsJnWGaJT4d8XvwltICNn+wZ
jBVxNXt57Irl2jvRxHYt7hklwlGTn7TJt0PlRygKsIXq/sinUT8v7gf3GjUHsZ/DjBHTUbFX6UfN
I7S5dgi6m9MzMXdfXa6FnVYg79Y4KTMeQ63kgGzGuDZIJjEJj+wnGoc8aVGQCVa3Lu7z3rCAGyzQ
DhJvwsM3fxQpY52qTnwWIPbefOwWnLtjvy5x7ZtHP+1uEAbTiVTlSyOToyY4Mecawy3fSHM1FtTf
G1aHCo7H5VOs7F3MihSHvpueVqPLDmzz/qBVOJXCj9mUYyxu3GzXtsULfzKZj2gXNtbpoG0gFtjk
sCwoD43hZDGF9xLOFagpFPxWiGp3iTqNusMr+MnKyuJvOugPRuOeTKtbqVN9HgrkKjs2u3znFMWs
zuQjRyuSy/rp3196rH1mc2yG5lJ+D9yrnksOcL1qr+60fCY6QwqNmoQPdso6eR2cFXSbFLU/PcCT
YKFV58VibDVZTGn6GKzHWWdo3ngpbUCeP2ImuquA7xKmCiQD8SjtEg5nPhz57ohe2qj50tOXWVfP
Hk2Ftt3rFIMcbal2tmdjgdaSn3tCl3e2P95UCm0/+anfatKgItUArHgB6qbd1EyK2iBLY9iCFHg+
wDw8C6FIloeU6S6byBG1GP01Fw8KqT8bt2UvuvQjsRHYYZ6gCSF0wQRVYFhZLKqVPHEHcUrvre/l
JrdlNLgZW2Bh75O5f6i1Lcmq8F+XqnpHPCrKYcbsXu16KFBGHbBlWT/91ftVrmVt5F3WrcW6lUlf
hUCxWImvQan30eYdZ+g57hOTlwi9f2M397lklhBo6FRQsoz4mGxGeMBZYHLj4tvlg6AaWpNgDwDl
PAY2PcuQG7veG/gng8snWuTYyxnCn8/eWgN0E+Bk2bmjqBnjI0Bzw6CTf7Uxu3LD/jrugqS5XNH+
cW1pI0T95G6FsxryYP04Y/Lj+sbbuLZ/8qVFVMecYcm2iEabrvNuKspbuD4sTu38oyeYwuqGl5xQ
CFTmEzXFNO+5BoBIq+7HS/1bmRXD3lym52ZxImmbvG5oTG2z/HBzLO8m6ezB1HwxxWIT3WF/59EM
1zyPGnS+m+78uxtYIUJ2eZt9ewmBBJcx5RLTcYKBBtYSGxjgtkHDGzH/cBZfY8SNc3OiAma+Mz6a
bUlxqCzOPX/941fjTZlsHwrG2LaBPiQVAKmlSzlW51iCWo5cPZ838Zu+K+eacwiBLTiqb2VDYjFa
1Z5KGI5Fg9XTLcTVGHtIygF7/EWwsAgQJ1QCl4tJMglCy/RxZXbjmFwT6OZ24B/4kF8/FraDCra/
MuOFLVJhjQfge+lcwhlTCQ9DD66IxA6cygpXeI/DkeOwa2oEeewEBvxypxJzX7FWyNFreGauOe5T
agss13i2NN4Vl3kMlnSQAYrpTlrTU4AeuY6T+7eSFbFkEyHKgQuW+5dopAgR/a/BAmGfLvwehU0T
ZpWRHq2XZmYy0+U4/WdjAF0QbMRa5yQC775oRbXzp4kVhpHHWWu/McIyDsQT3Vf1+GvVqsearn36
eNRq2BExLucn8hPi3PnLWoW5N0/j9sAlpn+XT+guSUjnW6zUjOhBge7CybRDcnGYXIbccBwszG0n
KBmYm8U7KbfAFdy/U68LqJ/i11Pl65yuTKYUqUysNoEEqfTkFRCs7YD1RFUwlIO7c3CK+c/qOdex
078Js/mc6HTtwYxnDN94Ctc3sT3VDTro1FjJzgkb4bw1HCJsJ0TkUnLGYzqTMoqWOumky/puE+j1
6x1WVkAdRH73sLHKohIX5Gynyq7HC3MuBpI2hixSpzPg89xyhPMFLcSEfCLXLKmw36557CTuEcr7
09QYt+hI/5g+w6gaCCzaMLw423e9m4hlsoz+vRr7A2mprH9WVYb9ylmr6g8eUjSiIoixblhZ8kMw
HQOMEZszNObzYlbk27P/wnD+6XgeSdbNcfstTvbkMVyZUTxEc1Zjbr/V0+z13+eSSDWEjsVRMdIC
4RBYTx3CQIQBj4DF+ngK9B8iijZOHFFSbg4HI7GHU+F1u9EeNns0G/suG/6KBm1i3blHtKF9mHhs
DFc8aLiFahOOi3aDTeMx0PBp1psfbh7lFNn2MsVFlf/Ulf3Qw2fCxjFd2WpC0SGDJLYqnGIIzNEx
pR5X3XLwB+ZX2XIeJWUo4U1FUcn9VEJh0RZy25RCc9M3QMkpW0StIDGlGTo+60R4LJF+Cz6LDgr1
hp9Fi0HtkArUafK9m1OBmo+dqqdx0isut34BQNFJRjSz5uSoZ0ceSzRs/587+o87Ckryf6eO/p9e
/Knzr//Jb+bz/xs4arv/cS0kIdsoPAhcPbD/H3DUtv5jM8CD+GnoduDrNr8HS/dGaAY4Ck7Uh5Ji
GgZiJw8W6f+FN1v+f/CoMiXY4MW+6RvWf7F3HsuRI2mXfaHGbxAOwDHL0Awd1OQGxkyS0Frj6ed4
ttlUZXVZ/db76UVvqookIgDHJ+49978BjioQ6p9wyK5lE+Rlu45p6YJDUTcVLvlPwFH8oE1nsZhd
J5WxSzLSr5kYP+vF/Fm2YbIZlGSa5iG8MbOjI4gOwSy3rZ5prJQFHCRNMORw2ptdNO2CVM/1YISc
iGiX/J7ApVovtuR22ovSppH99X/YaSgIa6EE1OblTx/73zA+TVOCYv39ggT/c2Fh644tJOa/3y+I
5X/jGLCY1lFhvyZF9uqQy7z1CYtY49eJwRo1Wu1t6xFD3VBUOyshExsY9b4wQR7jMMzTEg9ax+um
yZrDyBhnbSCHjwQiyKD/1EcGvBVCKG3sEMtgjamzuXkYQyoRIiEwaXvqPOy6Qz8n7940fSU84Ssu
P4R/ShaEKYorE+ZTU3hKiaiT8F7G7+C0DqbR3rpKkg4DG46xlrPKZW+h3U5Rz0/wWXlJngaoIAy/
vuwaZRUG3o3lDeh76uDT6KOXOmD52NigS925epKtfpfoe2ceb9HQXEVdPGlz/h6F31qTndHBt1Co
l+StQNGsyB4rdfduCAEIdPGzXWMqdfXdXAcXu9Yv4xxfLfrDwHjPm5XepSc7qH8q14gZDa/swu7K
oV0CN1y3cXRrnuIMSQFhzliUV3qAmc8S91ZSfEctFIYZ+ZpOHRpkFr1dH753plh1RfwgDOpGszbv
dZK2uym8t/ThTktzykFgKLxjoRYdcD+dIMaRzeKdyx0BjscyqS+FhdYm0/oNa52tK0iYCU+NwqDk
pJwk+n2VzyfZhI+ol5KQtgS1t1Ye/MBAHZa8ZTIget64I2L3TqbT3ovEI0KDtJDnMq6gguIBD22C
73AZZukOchbvso/OapZ6YzFWik5R692zL3ip5vRi+4eO4VHWkfIb4z0DLTNBqGKA0qAq9H4lDifl
WV2M6Wp3RbB3WnfveiSz+MFu0ni9yOImG9Tlc3kaa3ozg2mcqXLs9Oyt9pit0z0aMWANRB+65W7y
5KKz+hat9VOL0jfbnt/8rOftzA1aCLRpEx7neC17poBGf2gdcSpjqjNiTvB47pSFNyQBPmYiX1bW
R2Abr25LQFRrj5++RUlY6Hiny1uCPqQKrVMya3vbjF6cvLzKJtGWzPqP+JPYU3L/J/6xsbyrmWg/
Ems8VhmYpdD9MFl/LNDiolv0iReM/LdKc9+tcJdl2SlTUxQc2GU5HgJr2pVGeLQ5SHBl37UMqtoE
dUHQX1Fj6uQgsVv7iHP2XgOhbIsBEGDf1D9yqT+2Q3iUY/sTjjIt5ixNFg3Oos88zBKRdyv64egW
rKJMUnbiM1kYq6Z+iodsZY7emu5lOUrCMe3wDeA9hqX4HBYMnJllOdZ4jrLmOeAQX9it9T3OiKJC
wz1tPMDtv+6nllxI/hVp0vOPdXbvUS5TilCiGARwdK9DLm6xbz2x+q4y+72aSLmr9ZUTIn0T8Ufo
2Q/dqWrMR9H3O+n3DyX1lVd757nLT/MY3kUek82gPhpVTlpFVj3BqlPwmfmiZ94ubIPD4JbQDwUA
neI+KGD9sf7/ois4lPNwJHeJDr1jdiugyHb9+MXMk8Kh/kFX/Fo6MF23oms+pT7+DGJkDpRMMzXD
eK0LS0e7YX/bTnkOIUZlEzdLmxlIxYzM2Fb2CzMoPJHmCxkczNiSSyPFV1fp14aRKWyMx9RLUYFH
8NJKRXyjY0mJhu1qGrhsFxTZO0vyxzR3XuhLH0KRr30i46TmnLAlnifOHBq+Vd+OW1tUN2M0r4WZ
3kovejRNBsT4jTDt0+agxSTfjSVCOB27jDaFeZn6CBmDvZvzO56QAJYSPJHQMneljaREgh9aRB9e
2z5Yln00ZzTkjJ+sIDxpY3JWXVQLTG6wLk4tn6tWPoa+fA206b70o23u0fTM00MTdBdtnHfqi0D8
/EC1duIMeGm0+7IBbKdxcXZ8QcIT7HwsltCFljGJaNhHx+WYAAgT4g6+B5rE6eJ7WLs8wgMaF8gi
8iK7hIpcsM9x4pew0S40vccQ4VbgbCSBTmjkxgOd+CkQmgKJHfI+3hVI1aouO4xQD1RneFQHGLXq
Vg7w7JNTHnnfYiRZUkTzGYAGErmNHngnr80vdoUNHrsBLK4Kzplxkb7G9HbT9ciGYvGq2TMd7wTR
mPiztqVN1tkhhvl5rKdpYUe0uERm32A87hVhOA1OeLyuYyE4nYPnztceCuT5OThabouVmfh7KHv7
ER1cFB2N8zQxg+y7N61wboadHXz/OQKLZnfd1TKiJ3uj9RMm9eqEeUowa8b2PT9Fvr7zghKtifVM
KOvNrMTa4+BioXauDR/MN44P9wPMMiIOX/PvYmhRrXSPWd+rF6JtpU91gvszTU5695g2xc6b23OS
enejO+wAUFJkIx+urfDmBO1r41TPMubUa2C4LZB6ET9jshwtCKNq18NYUd/LmHl3aNyGYr4bPOTt
GW0HE4fhxZnqhTlAzhkIngOMWD0HrbWPNJi+9dnKgQ/H0ZfuhD96vbsXEU0KM6ALPLYDymw4ZRxq
SXepq/A+bphyuiUCN14Zefrt9eGjPRbb0HofQn2FIfV9LAhSsMVwB9H9SA4BLr2t58SnrBgvvXDv
SRF9ZvlzmA1939oIi+NrYEwAwqeffonJG5PowUWVYfERTdgqIn6cLPIfyFiZttvgjVuGbXLwn+Du
MAHzw7WpmGE5FnhXLWyi7jab3VOfu1+eS9PqzPkzHMQdAZ16Oh2FYV7TKLz3suZBTMV9bWJdEtXL
V8wZ1//7jwfvVcqNepxhz4CaDlDeTRtpFNuMn2LzgjZYuvItzFmy7WS+LWzj0SHjECFjhi4/OIxO
d+8I7U1L56fabHj32LtHS2/eI2oVodnbYutjW1+gYX2o2+jaNQ2Z2tG7cqCgA7sAol1OFkinXH8H
swIywC2YFJrUHwXLC99254WuMCA6CwHca4fESffKs3Vq7cq/IYbTOC6cr8LFJMq7/xxI0pzLgP6S
oe8+9IYHrUpZ0dd7qrz6LmuH22SUIczO3CesdoCRIfbMacQ25HxlL6F418YdPl/MMfUOAtxVaJ65
0cVAXDIsVpfe0XSSlieQ0hW5Vry1NSe+5P0n0gmxq9z8CpekO1iFwdQiivkZxMTq4fiUGAkDokbb
MLQi5c/G0RLa5UMyTE+0O1R7M84W4ZNa2CQfSZDq28mDPyC1eZNo4XvTeijwgnqLVe3nkDTVBjVU
eWAAgk2GeZGcAVKagO/n2YTbUIwWU+ckX/N1WAfQ5ZgQIvTuHTdw1SN3Je387DFFrEzzufbR/kkd
DYRB2j0n/b2YQa9rSduj2V6HStaB341xd2Tf60N2wWuym/vgZ1RWx7KPV35FXvUoUyja3fxNcfKI
aHLPSgV4UM/fFTMLF4RlAvGYXsP6xBQIeWgluvU8uR9wZcK1FyHBhacGvzp7lh6vCjgQ6m5cN+lA
hlSUmWt46djOI3JTNYdxfP7QjJ296k1jVZc+HsXR/45S/UzI5Lc2hwUqBV54oQ2nfMx/UL5aGy6d
JBWdAgxSyK6FDww0C2ET+B22coKqCL8SK3U0iXhFzNUca+jQZowrEu8PXRgJM/HDwHQarG7DAhtq
YAMV48MOJ8i4I4aGYU+hATNEi64gTBkTMKVbhpXD4Dnv3xA4aQHsXJdTPal9RrOW7PE4eazd52rb
yo5JIvS/qI6OmEKadRKS/DC3bozeCv1hmBDJPXFLgVR3L3K03At+Cl7/ifzRVC0uhA4geC1LrFIO
UjLsjOSbo3TcsB6CD9FUJ1Y3i8SmS/XQ2q87R3EBarM8J5ynSz/PgCKR/boLO53asCpRWdTWd2FI
fQW3/w5MI/ZPwsMIf5jvMkRk8EBRLmuoS4QxD08D4hoK5PpaOkorauufTRmeWkZ44PUYR8FM7Zc8
x2H2bpgEUJdu7KyB9m47pmJMR/cVz4r0zVtF3CsoEyL77jRhVUzecvaGHr6/yB0BlE+1DsagQDk9
9aBpZwenib8PMRwxWq7OcF1IsreTc6141+TwYCHkdF/YLtPRzg/vjcxjzBqlN9kGON3FtMF5m5eO
fqkDRfmdyXOzbKqp5iN17f6QBvYytoyftjbfjy3Rn03r4MbO10yU4TcpuYMcgA3k1ArL0rT1Y236
EEksfnJGG2yrNG+98G5ONddbIyIWDuV//OhRjvutGqlF22B0IAX2DqATE6z/gCG1HIwBI6HJAiJ3
t66Nf0irV4NB+DEk8gWqp/vEHl9M1tLLSrQHDZTlUuKMXI0GSy5xDSuj3ZgOX5SE2lbb7c6y6G3G
0NkhEb9JJDtmWdE4u9W68AoUgh24nbTKzlHFvVEQ0F2VxKOqprYev0oi5hZuGtaLAVfGopXpzZcq
2uI7nz3SAJKtDGx73zd6dmd4+YPNd2755dVu8nfN6X8I+w1tg3F0AmfJu1AsEQhlG7tCS+BZvLDz
4VgOeJtMoJbTmOcbHZkmhnImkJgyLE5VL7uP5J2Zs6/WJgtmjZueC6u6GjNqbbLOq+WI7XyV5Abz
OYME8YjlE8oRBnypGF7jAGgZzu52wHhCSjMyNGD+SbWHF0GmKswx4ZMnWje78oCqFrIZFHY+D+1j
opkYBB38+OpUT+Ec6cdqnJKl4darGKN76SGEC5EvsW9HuyhJXLdz5xInyP76ltKewX27svmXkDTD
bbJ3XTc+O9OrXSQFdlgLm1WvMWgVCJ5t+U4aBESmBfXpNooIdA+Z4yOoLQ6RQx5WjqCWLQLR8rOe
HgrjOw4hAwjDeAxQsXqjRKyKZg89ZLGZfPHYOgEyV43ch6rEsG1A7UH+JB4Cv7Me66R5ydJsi4Jm
kSXRaZwzfnGpgQmq2RbH071VuJ9KsdVoOZ2gL1lB8CgdHT8QKy2M4nXKS6EOh5WHw2A9Js2X6Fg8
B/D3nPnLCofnqCH8pbffkW59Amn8HkpVNQlbJR/Ib6RFbO0KygWbwihCRfKe1UOOw7za+NWItFFU
n2jTruR7L5oEeQVKlp2uSmQNxgXkmmjBxzIsBuR7NMz4YEbdIviruI4ekhdJ1rQ/DFe/tq+iE81G
Nhw4IUaWBXvgCWEk46zKiZ9Rq9wFTkSKQUtcStuQ0Jr0qPO49nz4jmMHDJij/8yjmrjjvLNWGSX2
BHQlCnjwXZaVG38S34Ohv9VecquVv8ZrY44fH2ysernqPsA6Qt7SgLKsLRhG9W62hrFaLdxOKzdV
PLCP5wUdptD99OI0EDXEs8KeQdBphPWW0fq6C5NrF8f3iPt5w2b1JexRcWJnhsxbypYCmg0QsXVP
gUlsUGwfDdHOBLUiFAon0K5y4UEZHWjxyto8aW5ULPTXhrhft+m/UOBzR+oNWPTaZB8d4O21QV0v
CpcnJzA4oCogIEDBlcTRRSxnVPcCnmdlQI52SirFAPMMejhCV+SFRJKcoYYHUwIN4daXzaNhThe3
3GoMD1Fuv0xObNN1Ij3A4ouaBbPdVF+SgqE+9yY8JZQhtosqlL3GqWYftOobcZeFChgxQMebknst
mZ97s7O5edTxDe0ljvuXwBw/hZZvR/ZVc4T8hOMNELmGFXlENmNMxMPUw8ohO4E+An1iCxO4LHxi
HrMDOX6oz3kaoVasOklCve3a60Jol8BxFJ3QupTucJOpytj04RuH58zNYWI45k3o8Yj6P3ikId0W
evpJhCiZ7SAK2+QpLrQ9kiQ2hGIgtAk18zZx+5/GexqQaYZpB8abl+E/azIImjld9dDqu9Ivtl3C
vGQ2VOXSc5uwJ4HUVGAqqiJe3RYyJS2Ec5UO3QY5O+W0hlFuhhi/Zm/3XfGHeQCSRz/6zGwkOV5o
/xhd/hi0orxXvxIjezLoeMghXxUgBE41GpdpGF9CyU5aTv4Vjh/g9YRXKSCMJ7e07luYcpFvnwwX
e32XCZ9YXEBDyVOn07tk0ZG2aefK9NCQmrMCkH8hkBQUdvKDTRhMbIj0q8CmbAi1A7b2Z3oFhXfa
N713RuZ+PzZZAYQs41VAG+N30UOBWqsw2gdhfXWZ76kwOHbAv9pGkEG+w6M56BmCntw190VZ3Lc6
88A6IKuTRBMsUiQy2S6gw2z2ARJRjBFOhY+vilkESfhrjb4/opNSIevAGTWznFZMf954I6Jzst2l
qLRiU5OWsuzM89wIsmYjGJGsrvS9TpkIS9dexaGqN6gOFkSVaSu2c1B90RHi/7CWow7rIED5AZkn
21OmFc+2pbMOBM8lSvhs4X3bbPwa6WVioFIMJ9QEWmTvccLcyRwzCtS9J5oORmImVHOmN8ccvRzo
CBddRFhg4a4RCKLWmVEjLCJEWUs2WOt8KpnRFJ62HXBEz46t88YPxSKKG8ay0t8GEOplVvAtqk0a
vWlNYE1CN0jh5LUV+0XH2APZndFewaqLfKxGXmavyxbXZ4QbvJy7r2DO+2XbWy9x96y3Phb48jrX
5Qm9FeMHDbVn3UerxJjhBQzIs9Ab7mPbe61T3aSiZN8HMgGBr3OGv3ELsGQtao9ZFExPts949r+m
jPMtGMW2Qf9hlPOr03YkNs80Q4J6w02bnwGnwMobu9cm12vQDv3nLArktB0lt3R5bnLqcfCzP2jQ
uA/D4FXzhvsModQi0GdO/rr/FHDwVuxjiL3Q9qbLsU1Tvdbj6qp1lOaDFZbbpDDbzdCRekygq0L/
8b6vig6fPUHHJodlbjJvmILkHRlDt8hAsqJua5dDM19hKZFnU4qadb5gee/oh2zQ16YH5aK2ay4/
JiQJkMJU8YfMmom6MmsfK5dEFb0UCMgCEEWYHHMr+kpBKT67ZEQtTCMxMaHQUnrRkg//y9HcS2qa
xSb6BBo/LQtratfBYL9o6XOe9JgJ5i/aH6MpDr3DUjQ0Hv18fs+rlEmN+VlGKMfEPHwmWGIaZVIt
inc4JAjwvOEHSWzlGhcQqkDPIPpsBDCkyfcuCb/cxv8c20ps20m5EvB8t+Un8fVcBsJbqB3QlCzF
XBvSezv0toFDxZAahxD4BTsSJkTj1qj9ctnrFViHGRQqe3wGcKmiFVssatFuYGAQLH2b+Dj0aboZ
SP0ManzhiOxtZ99Z/j7N0oey7fSFWyfZup6qbxSFNz8X+0bvoo3X2WtPJi1ypgb0b66Q4r61IG/5
ZJXAlgH7+BtqkhN2qf1Y4M+Izmhlr3MQbTLMN6vZZH0Uaj8zh7e8ye3rpEBD0VG951soO7iFKzqx
qM1IQWa/nA/Zxuj5njJpHZyeQZMWoyriYLGIDWt0ADhzsMpzgDGxNR1g6yK7Et+o3hok6DD1Yacx
9Hg2TRAcqinivKNT18yNpBQrjTZ60ZHKkQOeZSDyInDOw6k2oMHlvnc/TbmieKFCCZqD0xoftnhz
3PZVFjppPvWbk1jfE/K9pDH5u+WhsnuAe0DLFhTlYdyfQN6nRYmx5hWT9z6z1lQYJTsoSLcvAwbw
osYQ3NZv0OsiPV/CDaBNjNut27objNaIdRatyQSxM7AyaOY6UsNO4MYZZuWmxq2QGFq9QKAlf2Qk
fjHDczZzkcZrW+dgY1Mn7kokB7oBz89Ld25ZrbELP+s8jfDXx7OWmfEpN4Be8Np0N1Sr2y6MPvLe
/XbrjHCK0V2wzZlWGMQWugM2llguiFSlyxvUP2cCvAFTKxRV8dIAQbE0ooT3fgPuSw1E5fiZhIbk
kST1tUn6T3PCvZbyktKjbBUa2aoA8boh3fWSiBLNYxmtxiKf1oHmbMfe+3IdX99YBGnpibfvpcYu
zNgbpFmusqB6QnX1EZC9F1A17l31vne9b99CnG5qWD3xkZKUwBSwHlHH+RZSWRZeJtJ7RdDvGN4K
V//oes4+5965efho6NWA7lQUY02vDVuChx5DU5vIg5m4JBF2q8Yo6VaCVKXoqKS0gXSEVHYEeqVI
h6VX8M7JsA/VNrSFNt/kMSiAYNLPIPCqlYOBxDSGq0VoE0JXV9kFvtp20ldinJxt4vUPZiHfcKTe
oE5uGBZsNMaWy6BF1KjHMX8xWhc4doRkGjFkLab8YYs1u55DJIYloedBFKN0ngpOTw6sbdiy0YE6
43jVzpmjGOuIBiTEvhHX2B39iE5XWtWbEel3sH4EC+SZCUU4qta3r/Yyx1rjdUZ6IG7iWx/ieGdJ
lQJe7Lk/DclGra/EaweLbelMbn/sk/xnUyImqVsebi3SWYTUN8csWEEyfsT83j9OjYEgFiVfS+yu
03cE0IDlSfS02Ep4VquyxQoAr2OVTuKVcD7eviU5c0PDTzXjZ+z4rBrlXRdkp6iJ+n0/txcyzpZ9
9gB2bSL7L15X9NvOWFEuSg7ZSCOmLmbozBL8NY9n3DWxx2TJ5qUwmPqqAL8RuugY2ejE4XMzI9uR
LfNHz/SOjS8OwRjjAWKuAzLvMrC4XdYhoYWFRhJPfOFz0JeFxIsR8VX2Is02Pd0ovEtl3YWSVhJh
UzTJmkQ5BXr22lOI5t8GXnGcKS8ZLBl48AwMy7PMrkmmOQdnSm4GMy4Mb2GPEHQqdz52i67h4qIk
BKRtm3JDd0/ccc880G9gglFh3cf9ML5Vg7nUBJBhadI2Fd65sUB02hNi1mnK0LdRylPAV2sWOADj
G31mbROitkMBsinLJmeT7dhb6CkL99e3VMbWbeB4dy6cL/OWYOeAYaDx4Vl2uuX6kwXy+mGvJoU1
N+mOiKTv0GVKAgPLwk5GB85SMk3I3KsJeYSY9MyL57Ou6idTc5CHF942TIk+0dC1krupY0BMs+fB
688oSHzSWzGR4MJsZQXeGyppB33pJ6gCn+qBkULvfGceRQfeZ7kSzTmIEC5ZqY46H9U/8XI6xGto
YnVGu5m7/lpzsf0b4Sd8HfwQWvtgmk8Fk/CwSO7rWDlZRHEHX3QtsZoimsKeDVwzbtpXDJDxSwXT
QPjOsEatJlZ9qDHEcbprJIiazEbSn3IeOt7L0xGx7n0dVcUhKK6NBveYKGFkobj3VLW2oTgqDyP8
W4b2TC0C8lGdoNuS5P0K+9DfRzGm9gjNGXPVYmXhZD72uvYA8aZeG/PccATd1Y7/BJaMAPHZd8+s
bC2BwVIM9grDC+MubSXYrx869RIcLCUyMx0GqD77E0jUa8crCrZuMypc0M9EGX/3zPVPYWYePM/s
j6bM4W3Uz8xq04cES0UYg9Tvm2DE01O+8w0nu96isLK/S11nNUkcyxH5GOGMSQ4EQefrD1FQDk6G
vZkHMwRUcCzLp8Qn4G/U0bEHPsljBmgHKAcHCgbF5pL1IRhqOFSzzUilD69Y0qnWR+3Rkp29R/n/
w85qtuSjA6SszsKVHZmPYwzEW6K1yw6uW5+CmGSG0YRHJFAz4+hIwqNVTZuQpV3FAGUymwfHw1Qz
z/JisZAsqSX9gKy/EeF4Ze48fdpbTH7GdrpHJnsX19DExbIY6l05+meZRDdDSy9SRq9DgEq0Iy8j
+SkglyO8vOZRjxygGb8zK3i23HDjFO4pSY0Pp2YPR0ZZgEXE5m0zoogAvuVkUNZKG4Gxmzy67K1Z
aPdZ8J4b86sZ4UAwkjfuBTYbj1A8qZioJEsWnKP3KX3/O+6Na/WmmdNTHjCMQ5bP+7sjtklvdgTl
zndGFp4aLX1K+/yzxy2Z1rHKkPefyMLZadxqW6ZaKD+yWx61P4hmB6qs6+EyHvNPneWPKkRGAi0Y
JkJCaqqL8MzsIAvtOiUGiYgxAA7if0F+CLn61wzgD8iEQf75zMvc6t7ECK+tIqYB6WWWMkkas+zZ
EN1DI50PV3POKcZ4rQckN9hv/4r1tC29hPXM6KQvCcHrgQ4gJLaV1SQWq1IHs+YUM5Y2nkHHQiEv
47WJ9zxx/E+UKekYEGNEXTqoUKgRTDxkbFEuA9p/mHOIWF3/hxabsRpAfudUbEGpprdDuDcm/KoJ
IY6R2NVoSpdVygbXzW5FU73FfvD6L7hbo2s2fQaxfER74Nh7DfgPN30V0ZNrMRDrZTbJbt3ZDjk2
QEicEtr57Nb3rhUh47eObIb2gUZwu0Yfvsb1n67GIXBWRV2VdyZ7+6Ah7Fr3sSf1TruElwGcU0p3
E7B2QUc9XDNJ3IKM+9X/F1X+ElWizfsHUeX8Vf/4iOKP36Lc+U/+rau09f9BHgkuRY2WAe65/JPh
q2kRT4r/cQlPN1zLsjwJuIp/8oeu0tNtB3gM0sBf/+APVaUFEVVIIjYgETIh+W9UlZZSTRbAK4tc
ZdS7ps1PQVGpS9s2pMvf97sI8Y+7USYlfTt2YsuartijTN7IMWYjde/gC2uXhbqfqG0PFjdYqe60
Sd1zmrr7MFFl9EfckTG35twercKHxi/K+4qIn3VekQGm7ub0132t4djkPieHIsIxwL0/8BCY6mn4
07fwNxpLA8HqXy4O1akuMffRUjhIMH+/uD8OEqm5by4u3hDbOnn255Zzw+T88GT87BcZ5XXt/pSc
MBYnjcOJ43Hy/PMfY/Fd/vmPQb+qe9wBni10R/IGVH/sn/Srf5xKxJi8Fm7z1iCci9zyiOC6Q08D
V8vbmur8aNRJEnKkkMRzcjhigoSzJuTQwSNLN84xRIgrRCGzRqwUwwFBErDAnYdNgbVXJD8NDjNL
nWodx5stVrY67Ypf5546ASOOQm1WZyKHIwDyl3++1P9Q6po6tzPXqnOt2P3+El6f9YzaNBnoa6NH
XmgOATotnU2M1qyziIkb1F7rwEjxn3/rf3y+6rd6SIOFsGzH0I2/fL5TGouGnn7dGPIWM8hkMZ5t
prmql//8ixA7//5FmjwvBqMipNLSsfS/3FVukcJgtFt9PaF703po7pQ4476nZUU6Fx9mxWL/r3+l
bZoIhUF5egZX+Pu1ga21WwP7wppAiOagsZxdZq1787JoZJJtD1vql+J/+TyNvxwNFspt23OlLQxO
Jz5UpV/+0w1rlOh1EeOOa0sIe5/66I6dp37KD0OZHmZrvLB6QjBh0Y93jvHvN8nP8f8EX8XfPLt/
cw+hjHYkl4yI/D/U3i4MmZjFzLjWM7b25UjknSSVL0+MRRzjonG0W+Dmm3/+mP/ulwqOXd0QbPIw
wPx+xTgLYWk6MS1P2lwC89G2uVhosnkv3sa+jpezcP7Xj9n8z9vJ4XZlosgEQhjiL7eTh+fBIs+B
xEhRvWtRcK4DE8Osn6x8hyCTJht+EipwlFjnVyEoHrzJyuL4z1f+Nw+Pqzu65C2Ftp7n5/crL03X
dyEi8V1H4y6PkfWAaWeXEX398+9Rn+CfXjfqnsJd4EiG2C5NnvjL60aaSBVIXhnWEhdumU7rxIXx
C8afu7nsgcDEJm5w/Av/7238N/eSLf7jM1ZSe+Ug4GCwLG6s3y8v6GJ3QqFFDyzwrEpytKA2ZQci
GWFw0kLY7Cl7ilSDYjWhaOWOhJSp6tiCglajrlX1bZBQ6Y6UvBGlb6ZqYKIiVN7PZ0txbFIkE9o5
o3tudj3lM/BzNnqqop41/cn56Dvr2tjgsCbqboP626cOj6jHx+RxoDqvqdItqvWCqp2h/buSpUoY
ZNT0QUVx71Llh6rcb6n7R1X/q0aArV29YBH44dIjCHqFnJ4BQcZ3oZqImm7CpquQyc+QHmOk16Bt
eTXpPUC73ip6kZKeBBagRrQmmpU7Y9Dvcek9+nQwLZ1MQUej0dlgVDwr6aVOx+P+an3ogWq1TKYn
EvRGaXjsZHBnmG6KQegsFD1Z0kuV9FRIoiY6LIdOa1Atl+l7LoM72rCUfkyoxkzQoU1tzCSzja9j
FcrPULVx8ldDZ9HaTcbBVK1eqJq+SbV/qWoEq/IpUo1hToc4qlYRC9IScgUwEdVGCtVQFqq1rFST
WdBtDtaZmWGyy+hCSUFjBUl5sGwgCBdhzxxbPPuCF6s9ECrfOtYh9qzmxJf5nbBMlZ6VsYam9UUQ
gQefZphjsVuMqkH2yYBaFtNsHWpt1aomulfttK4a6+IUqjY7iGm4GzrvhCAL1YgTVlOvB3pzoZr0
gm49Vm17rBp4TbXyNj29S29vt16616HMkyJobf1iKA9DEgUbjOl0K+z5k6D2d4F36YOwIL7WuXf1
aALCWWDBp+2KqMTYl/XddR5BxpK7yxyVbO0KMS7pMtGLRTq05wS3pDLX+jhGDHWb9awGGg2TjYgJ
R8mkwzKfYDi1oPJb8uE+A8lAxPJ0RiPm+CbUsMRWYxNdDVAQYOqHkJmK3ZwxSML7V8OWiqlLxfRl
UmOYXg1kSjWZUSMaTQ1rImPjqeGNiDoiLeLnTusZ63i2wmJbFc5kd2uy/l7lUfmUe9On6LznRI2H
MuZEuKaxCSA9UgOkFODvspl55OCTEyTEB9W6gNFI/EFzp2ZQsRpGqamUruZTHO+XEVMgUyup5lcB
0bC1mmgh1CIx89eUS827YJoy+VIzsE5Nwww1F5sZkFHiMJ5UMzMxnaXl+QsFUTxFJvlZXTS+5aV5
T4qyQ5BNouL86ogBey83FfR17llMD13GPepW5S5yRLcvZcwkb4qwMhgwIv3kOpW92Pb6gIxYAVRb
WeZ0zey4p7k91RHOapDYqLQD440MQqrMO7OPXvUms4HnorHABPU25S0gV3FLe/KUdXs2t+1paOto
3/f9FzRsBcdr3o1hQFqLP2kHwp/2M/aqzcjzgXbVuPeSMUDdJT+9sfgAPnHJJtyn0LVqyAYoiYK3
M4qQeU0/e5qDdoLjEwDnJyxsSPSfigYbZRlMMS+/b1qMEbrZ4oZGcZ9CJV4mnVySJgpbdsrAekDh
d2rFUToEDB+Xept6rFPxuyqwOYSoYuvo4yojMWfJfAsRQa+9u2V6lQPqJDMeFU8jU0br9o48Y5vp
8Ij2fMrBifmveQgkB3mRw8Ybv7U2vRaloQPLaeW+gd74OEWXtmF002vGtOx70nUCE3d2O47ZphRy
GxnVjxzqbM+49v8SdibLkSNblvwiiACGwYCtz/SJ7pyDGwiDDGKeJwO+vtWyV10t0r0oKal6LzMj
SXfA7N5zVG9tjAN46T7jT0eIexRd+dyBfs/qlz51tzNbhTA4CfzN297H4wb8bi8hgxOu5E8VOymr
hLkIycX74ZNXmOUu4pkflTm7ZbNWD40xA86o+0/+QCWVZTb7rvLAMpgSSsVMlUE0bFdJHshtxDVh
nSMifpxjxuxGCI5hnLp1s6icwrCH2Cq0wJLFjOXnxXgKhGEg62ZrMNQQe/skOgn8mMfZZNvaxbuJ
lERoo9qlzl9v/PeyoXFR1la0HQRLolRpuphJWDKz/TcRsbHVRWQLOjBqR74IubmsWUqgxxDyH0iU
kxWWrzPFNdaMEailNie4WJafls1CKGO6hL0eglMK9J41EA8q0nZBQimNpdzGqJDegS/qv1E4X5T4
sRO7v5ZLtRO1+y1t6uSsMK7M+m9Rgv8pLJanPq3fpzHcW0YMAtL4qVOFyxhtTjk9N1rDwgJdizTr
k9OnkqYvK4cYuWKdy/cOrpcmjp8sz/5q5oVyMdCDtsxgLzVFzrhamg9N3rDJSp2bYHiPTCTpY3VW
jQmOEDwvQ9WQ/ru2SI4maZh24qWQjo9xx387crpPpwtOVt+92hbsJox5nePFz1Pq3ccyu4iWeCaM
op8aQMks9nNjmE9FKP7ICe1SRYCV/mZ+d0Pesk0KRzjP/XXJW3KFSkd/oadj02e/iRwPjt2duGX8
zfJlu5wLo0CjnqR/WfVMtEiCB3Z1a6KRDZU9j4+MOf+LpwL72QAYo3PZ2yPdfjFE5B7+36c0+/86
fbsmF0aLFqm+bjCp/T8PaYEMEp4ccc/LhzL9kAX33OtHsOgBpNyQMXc2jMWxbTlfKIPFqFFzDmpa
jbInlD/N5ldFHm2V85kD1eys03zsD309zDTWPX1MKc++gW1XdB80lLrnoYj/Fma+DcL6qc+JzsR5
fkW98s9TdXYcyvAcSfm1DIW9y5morGVlMOPsG5I8rXFtPv4///qu/z/GFTazGLYvgef6wgaV8z8L
oQP5ZCcjXbxV5j8LbyUwEoevR0cLpEj/GmzjHxbB6hdO0EGiKi2JfdkOF+nFdKz9hAuWZxNM6nqM
Abd1458ohHE45ClEcR+WS+Hvw9r/VXJmYev3j/5EJrLqQ3zltpoeZWYd+XGBkkGVsesqqMzKoRFO
0NvcWKoaT0lJIkG4ItrCiNVHQkbmjxYbgaMLgnI9Nqi7/MLA1dUlzfMET2SpeuuA4/O4OBl4/VQ1
G2pYy7Gu8ocwLVGqUQniSbduGYQxmUQoHkjxGJcVWVQjCrf1IzLs/g5Rbzt0XvHE9PRPvUDDAjkJ
DzDCENA7sa6iC3+rbBwdykk/LLNiKDKI7NS0KelbXvcJe8z3sowuWbiA4Run5ejmI4vXJPplO/+n
zjhSQAyn+L4Y6tn8V5nmyHvNGqCKjXKVkgumpJtu4dNwdmnNczEXzkOjMJJM3VtTi3oryNnyau3h
gAk+uabbO8QDOMcxj6bn9+UgldhFZQpNXgTNPrVEta8NXKBez59p4vh4WhIDB204I/PldwpaCTdZ
bpGuqmA3UYhUNTzUePqsoGJfGRyTfQsyKo7cMsLEK7FSiBCt1bTszST4bLcuG75DObEWZagNFaYd
CSTlfMkcO+93OHweQEDQJEq/G0lfZRHZgwKlK+JuIEuW/pRAdUnAyX4308QxlI1DQ0X48RKfEQR1
2MlhoOPk/+za4Q7FdEBksb23JsKNpVt/sPFwVv6YzBvUO9PaU8ycR1QwrB8J/8UJbYEIaQ/MS3UC
p9Utlv9o8YNYe53fb91udndhFvwtReLAqfd4xZcGa/mJNzE9s9lY0eniFUTAbE0xOd1O9UQrYOj7
a8JZHAiZGK19H1GVTRcIviF8u9L4wtlYnsn3KNTZbrLuTUOdU2f4zKHu04CqYFrb4tjUzbgTHeep
qozUq58TayV/fmyM/DTFnA+ZrCaEozE21HVwrMfJeJtiaGvo7S5e7vGDy6GQZ0pZdHuDt3D4HFCx
DP7cnypBUUD58b7CKgqYf5pOls25f/ZJHKq2jO6t0/Sn2p4ugGbUJs4s88HrJTvwokCfaCx01lCQ
wB517p3XgsSM4nQVFOWy823ne2qpc9htyB4ghwjmIB4+GS1veGuC2h5Yt5ZUwSZwG2tfmsbdrrNT
0OrSZYw7iKM6yViWCFSWR1zV86M9Sf+WOsbOE0V1bSXdrglyiUmOxDdlR7I5IDBTWN51LoKfkKQ7
1yKA083yFXaVf6K4f0q9ZADhIR55nqZD8dAWXrlyXPFU50t8iXlh77qGS+PIlmKlausSzdnFTdsJ
LeKvpbLyFtoFp9+QF5EDCj3sF+pyqvjb2OFPMNhE9mFV1r7kmWku89q3Q7VNWKDsap5Om4QX4ApX
Yr6hTtuMiJS66Z+oQCotLWCKYuj/obMfaQkkNT3ncNPVO/bf2RvKF2InSDC3PRZiaYngIeHqtm7T
+kAU8CXhf7ibOdCDYviydrwWvRwuhU1w2h2IqxhQfMel/mOYs0QWoz5yVkrbnMuq3pzTT8gwbRYN
txcnJcYPZS1Mbf5JLFWJkDaB/Z6kC2/FkWiQwfcO0jthUS8/xZ5T/Snbh1xUENBKxDllNf2YoHmQ
p+WbyW1QARb8Erz6nHf5YxbRZYXt9lVYxit4yuM8IhId7AmDZTgAwAVwxm7f3DYztdt07rDsdP60
Qr5+oaDV+sYlBZ/z0vsLgiu3uWZvRYTyxBPlJeZjAAdY+XsAPO81z45d21BYXkaspZ7iGdcZIHLi
3DgIRxG2LXirT/z0xVykK1mRiDfF7BCxL1YuE2RWvl7J94qIQ2iY4rCQ3WhNgj0ZOEUqwXx2St2f
jFnu7UIigCuzLN11AaZljQEKTBF96bA6J1VYguGM/5VZeKI4vPYWqe7R/Bm2kX3B7HIYFxa8pIIA
FTiPzQyXsoWnhl/0n88xYlPboIZ8SrCgD5O9YxQfQFMKtHDwhrLsB3uIs2lkS1gmb67e2AYPje/e
q5gD2NJx4sdeUt1ERB5FGnHzEIpDWRvu09DJ/HFS3xat3HgyYTj5Lw1BT/zYeQmMC0L8nETzSsSU
xKAfbur8TU3uwqGE2UlW5HCtrXPTaWJO4RCONaZvtk/mVikuSV4SPGTUltZ1TMslZ5UIaFK4a9H2
SL1Kjs7haJOgH9YtjwEuEs6xtyAiMBNyXfGctMO0dntj5+doK8MpJGvTPRpZJ8mh4kbvQL6tTOfZ
8dor2Tx/hfItJe1afZbOIFf9iJLeTbCoMKYn529KBd5pOLbMTsalA1CzDOmOS99JjSXxwJIz8hAR
H2woWw6Sx+DkJv3RTx9VSS1YklLk48OpuwvnkgojuitZeGgZyUSgs849GmGsNRBEkAEOaItM4S5z
OMnEEVaeHBPzNJPlkTnLhzDtiu2UD1s34T8bY7W2F/fMVCA7mNVOOpmDaaI8jj28DKfJ/qmAOJW0
PMZV83cB7owc48c0eFDbSudUu3TeVWi/YM6ESY32nYEcFDpjcEA7FFzyozF/WDqojVT018ReSybp
IcucYlW53bJlIFXuxnq+kUxPNvmgfuml6vJocVyUwemMSVS7sMyw+CoQ9sf+g1LdvIgCA5rqYCIs
I8zd0uOXANoPYTavHTMPq0vBcnEtE0I+DLt/6MIogK/NeMXx14ooGVYhpQkPzrrNtuaEmO03zOCO
ZkF2miZpwYv3C/5udnlyCtfc8HXBf9aY9jmyr/9NputgN6Hy2eQtz746zYFIH8YsTw781LM1M4do
2xa1S1OHi6nnZ9Uupy94qSyaYWFcTkD5OZ0OWMYHqQFJiW1uuYA+hSGVYLiPOyMr7kYTILdStOVm
F7p/TS2Ia2g+Hice5/S4e8zv3Kii9laAMrnOCwF/pMcASaJpGyqeDa4idziVyV9hFs0pnFT92CQV
KUR588hm3W3CBmS66Kab8TSeUdJQcE6qnh4kkTVMAMZmWrL44qARUCPvnjjGUpfTLe66yAaMbRaH
sFbUaovgY6QT4/nua+uSWi3TnjC25V2WgLajQ5uxKOvkow1wBPZqOESkOjfYMUlkTLFPtbZ9KjuJ
Dqb3CV7IJtoCbSAiYNSwjyFbVjEUeEVzr+tixjmIBfBd7/NlZHCt5ltu1QWSHBCWYDIwLGlacbLE
u5GmwWNfgjQsB3Pa6V7guaIvdxridjNLhtz4KMaj67FEzIvUvnGbNGa3WBMunU/B0kU7Uj40XmVE
wmRsYY24w1uzLB8YklGSUwUk8ba0axer2xAF8dkyipSa/HXp3fJqOW7xEDXFc23OEw3P77C3GQU3
aaK9uCdG0kK/fVb2gge7mgi1umr5Q33J/JtlwWFCO1UEVXfj4gQ4V/ntypyQvxQXz6iOjN8ycnrp
cMkF45ts9L+zJuiotqyrnr+VWRn1SwJdArkQb8d2jnd+ZnubtvPglwVl9cSKC4Q6syoWfeUjkJFu
nVk5ujhpzTunsv8WdWP87eqA1GBe/A60XmWaGavECcDQNcFHHVrVR4DNjsZGQD85KU/KKNSHjUPE
tI13d07CU+XYYA/40udlBlS4YOzRSZSpg5xeh1AWWIqfVcJ5KyntnTmpcD8qNrb8q+y8oP1BWM4j
rq7ztSLjB+1ks4TidVha+RQVzFzIniarmFvEDoMwcP92BGZasiWs6XU3k55BzaZ4iAClet0cnn2O
R43wL0bTGZvMUF9usbwgAkJtN8rvuNzkuWB3Wpv9Pm1+csnlO5ziBRpQ3u5jxYTWg5pOmjSDzzXq
V/3UwOmm7u+g/zt2RnNT/dgdzJGBIQTBvxHKbx/N9T4JTL6bzmKvsh+KWOPRENVrQZXuAE6NgGWE
Tacxibi25BPpSCBCqr2COVfKMVxx22CNPd6DeZT7lpsJZRx4FH4wbWJTvcqR/7dXqoECfcpRkzZA
l3eUjUPrcQZls3EdwkMMmg/FJNS+BQCCTkw462VW4cksu3+xVxyxfRlXzpvbCCU3FFR2Q/FSnD2m
5SvXavjndfkTu3fiN0FLtTvuXqzSaTZDw4GuVKr9r/bjgRbcedHMVAu3B7d481k49bZvJU0oAXDb
p/dWd521naMY1auTfUGF+eS11gCwZNU5F8sBrtoz3+irzzGZvyu+5Npp4EcazDO5hKdjtW318Nxm
mrrKCvibBvWpDX0yUsVzcYd+CUbf9wt6gw+9a8JMUd24jiqEdjwp10ZOOrYDR7Jyy+IlrisS6Tmz
UGn7vyafdJAkxlsN79Lm8zfKuyc5TUSo1hkvVPtyTosHEBoPKkSesfTzuKKPJDdB+0weDs1Zy2gh
cEuoheXPIPJ+s8Cl2TVF9+jH1E8MnAysYbUH6Tti682nTpvNQgNITtH9BJXHPQy6i16zcVlaGLti
vG0BNkCssTJVrPtcfKcjEpG83jiwZaHMKIxIjXM2CVeXsn6bvSY4+M28FtbZhf7hY0IExkteOxj3
/DIhG0eW2E+9uvR+SEyKdO3GpzZOU81xDqJf7I3HLWxrOUywLQWDODbCHa/FO0dh78I5Ra0phCO4
DBrSdYQAlE9Tpux43Vsxti/up6s0KH5zj4d1XzXzmWzBD1dyj4tHcbUD9igTewMfJi3WMo6auuxd
VPSy8y/pXsqo/UrIe6w84C1oUNXZZ3y6onPIwIQgLjsI7+BZ9brNdV0D9ks5jB7/SCo4TAi/azW+
yLE8Y1l4Z6X2heWczgCeAc5ldBhAU+66Of4eXQfqAJd1Jc0fBTV0Aw3XR1+77mrt+0Hijpmx2/iy
/hQ0AbZjVXgaAMCXVgoGo9OFc8mnQPNZxcRZZdh9ocwDnTjyh7VJrpPXNQ0wixZU7nUBl4shaf3i
6TIv2kAig3l7S3EQOTl1qcE9R0J+Fy71k1HRnhx69EERUWaX8ahVWr+RCJ9jc7xIQIq09Rxe6YoK
su08Zp79bOoCUlC+924RbdphhCQbjxvDL598M9mlES73Zvbe8NJgs+Ula45lxb5Kr9GC+B+odCen
gWlbdFXK2IRMOoV3ZdB+Tn1RnQuG/1yxPuulueES5vGalL9eRRI3bvxNPk6ctCFbDIlxCkKEqirl
1UlS/qdBuMq/XJ/teIjuo8UAn9DOsJ9denVaod1N3gqqtocoDVVrrIuH0UvA0+icS6rNOXAPMzXd
nUPklwFSeRSF+GNAQCs5o6yHiqpHbTD7Wij1cRLlHVSP9K1cdjAyiH4Jt24cT57KCjGv8snHM0pD
1zZSDiYoJCDrKbZEpfZD+81vjW0qrYC3JOI3UQHtvPQj67BW+lMA5TtyXmZ4v7gqeLLFLtOKebrN
HPd30eBOG8uCgG2QgU7Cqt75uNgAunyzXFY7+Dm88I2ADNNCCbnHXcQabrVMgCcpN/oczI4hBHFW
N6iPbRv45eDMAA+ObsbWI5/5WXApYrydgRr3HcVMooOeOT94Ae5Z0RhAi2z6PUveq122yPehI8Pf
PnshQ35UcvCIDHEOiV2Th9hNtjmuRiP4xqMyrulzW9BIMrG1M+se+UuxCtFKHAYGKWkeus9g8Cjh
DEdL+eI59R14VZM5Up9CmhtpV1XBRq759dhylFmEjQslqrBxUhjwS2s5LU+0Cu6jZfyjVEf3bKDc
M/Vu94bfJ9yFkHHs1mQJJdu/i1FOm3qu2ONZX2SAmlXN0ewqb3Ox9jxe7CET+rUzQoNw5SyvcajY
AbOVzprlYPklZ9nWupb8hWvZyDf+jllgHgfT/5iD/FUtwPStYvgxITbZc/UO9aXc2LBCm7Q8ZxmA
brwfO6+0+Zfo36uuYJPjwRJJe9ahf0LoVJwBmXMx1QpAwTYvOTbueaaAOIvpO3XxuFOPO1SiZu3o
E+OvzLvZxK+02V6LvL/5qvs2VADxvXq2AusN8ir77di/If9irt1Co06t6jMblzc24q89j4ekkqfO
mfag+4+wWa9hkb0FzlMpOMfqKT7HGV6e2WExfI8ZxmepaFXl0Utbi3Ongu+eMTKryOEKXfUp7hzS
6gOQP2M6RU5yoUrCKfjKJIc3WkM5yOmbp5ENFA8W4KmL8yRMjkpkHkIFXyOTXrHv4o5T/9pLI0oe
H84S30HqfbQLfQEv2bGvOMt82rdOASUqxydDbBfwgNvEaNWRBa8a9wjM4sjFiIRRsNDdazu9wb5T
23iq/IiCJoYbWXRns2B+uEzoX+jYMjwCc+PGtb2eS/7STHjuprRTvUan7zRqjL3NrtzAvzJwmxVF
Cpx5sl4lo6Ah6P/OLmeBzKwA7C5XGx7yWg1EGegn7MCix4rLciFZzlJj4Xfq7CPD4sIKZyWlWAQP
CeaFpLlhzRQNl+gR8SBrFl1+XBaC+PgdvBknIwip42SZ5xDEPZeGt4yL/KZoeWZG/cGLnnITQmUQ
b0x0QsLmG5nHwVcyQBl3E+dmLMVb0sPWyrAv9DUNb1wsi/pb1TPP4/EZt+4GBfprG7RXDlO044H4
4QAw19KWz/r/oPyDwSzHZZh020ZIbxPb0NBND35LK4+1272Xpntx69fWG9iMd+ZHG4XPQ5weoaXr
JibD9MZuAetDfF98GyIn9RLuLisgQboLb9OEthV5WRaAsWNlbJJ4CaVgG+fwo/eCb1uMV7dhU5cQ
fmEfKv9UMUHs0cnKTWxUf2UaH+0yyTiFMQkMKv5mPXtwrw9Jh7o8ZNPky4u5uPcm77qU33XakYrj
/nLHygMepqd1yWX3hc+ZsZ4Q2V5tqrKaSU1DubmNvEY33JrB/fuscVlfGe9Ssecb2joBqJjNuyoq
rxTU5hfgHiPNl/zkVm303mbYOeEMRaW4VHW+n73ROEpPPflBOpINat/DQGT7hBnAXvjVO85cXpDF
VxyY55wT0+sMp2xvdP62El23h54f3UJv+c1tftyGXe3Yb8u2efJt/lOvN2/Ig+A3BdHWzDkIk6dh
ViAHQqw1SiUvRb/CcbdzxB3RBW9SK6BHHA70LUEsrJg2HMb2XLiIBnPvBPjnZV7cP6RTDulAb3GA
lOQbI+6kaTPHzzaWwEp+xBM/iQqtUQdPMWg/CRRz1PGygUH+hp/oOu4SWA9ZHO9bgLA29a2aEtlc
Mfgj5xtt0hS0ROzKh7lvn9LAr/dV1L05EuRmC0CcMmbLiDCgVyrz9NQX1LrqgAJzNdynZiyfVJF9
g8so92mtb91d9UWoq7yMhLhaxEbHaXyp35HhhBtFYIvchQEhloUJlFUYB7FQ8EtdPXBuaQ5aHlFh
f9q12OgM6U8XPNQbVtHoAKOQt4GDhIJ7aJ31xa3x1oi0XE5xNRoqB0hBm3BVsblqQYpd+8S2O5uf
WQePksntxXNSXheDCFdGVOwYMPAUKyHtFQYwDfOVJDX3KS/8NyXtcxGOn66gFT07Z2JKL1lH2of7
xGXwjT/twKl5CNu3Wv86cXcHD6ngyR/tlTWHayxozs6yfe/BKNkwWHP3EPlvNpSFJQYiyis2E2bw
YNn1PcyjJ6bVLeZUQDgc0Vsb+ERY76DSmrtBQD7kkab/ECbUVToVPBdIp1mO7tUxb16xk9vgm/Ww
nAblhq/Ua2TkxzZQwTEdLU4RdXCidPvKRYXyU8FZIBmHjUPUoPGJb2R+h/Iitz/Y46crY6JjmSoO
s42pTpPlP/AxJm4eM56OY378y9yPWx8sOtPTMLlaoFGnvCN1ifS6VES+VfwoK8rgkiE/NI6rFTNb
nHiDmsMl66mYKseDcMMjl6LhvnSh7OAylPvGCajj8mGiQ/QKzMpB8jH8pOz5zQ9r7Mi9SOOtEsEx
dOLfOdC1kQjhl2zuHiCoTRzX10CgfvEWCL+532ybYmLlukzRJpLfWZI0dL0RqjhheIs9gf+CofHO
H+xjSl6BOER4TrWRbBwCtHa8GRPTK/fdkh7iTpnHFFFpW6MqrJ3fFpY+x0Ks89H/BrzAk/BhviQa
/lJMv0CyxB5hOQaBqOcECCkGDvg/ATmmhiAT9uT1ba6d20ByNqTfGm4nzhG7obNvwTTBJhDMHIDS
SLe5tb1vH1rNq9HgGrJ0E8s8G9RC0Ie8vqprKEpKpKNzJaW36rzpNoz9T6CROB1snFxDcmKNy3GI
OsLYRYmnUToozH65lCOG05gdPFa/Gdydwf2MNYZnsfs3J1YUkc1dlXIJ6ep/bhMEuK7ZB6j5IBs/
IT5OBM8r554QRg/szGK0VXMraJXzQ/bwafLzPwEoIx7oLEdEF10MjgVDkO1tp35n880noxPPpkYN
1Ro61Gj8kPJIlXq5fDEyRqiyI+XkFgygIvFEsuQl0RijKo9Wdlme+LVmWIl87lvwF/jZk57UFKRU
85ASwEgumKJmvBWt8TkoH/hJztIzDwWDMZhKLhaOQb057qHnj3lyOJMDJcZNo2lMieYyOaX3aLbc
6Uv929bspkpTnBJwTiY3kVrznSJNenKbVwfwUw0AiulNBg6qdTyeB4r5fHVKNS+qyeMPGw9TDNem
t6BmiE/C42gqKocvrxKcIupL5kwfjmZRxZpKNWg+VapJVUwMoaD43N+oLkarSHS3xSmubcWkKeSr
vZmzo43o+qlQGWBTxbYdvQCV+2ig1Np4tEfBZjG0PtNvPPZepeCtwUwRS8pPiq3N4uXWmXBdqCFc
wLiAk90c4FzkIJ/l6BcPTB5QoBr5vgDkNfW/AVgvcNb3UXO+iGcQNdbsr0b9WzQLLNJUsFLTwXgf
ZuDCVEN6riLTiuAibrdh0W6khovF4m4raGOC7nUDfkyagAY1jyzSZDL7xkOI9ZomloWaXQZJ7SQC
SuApWLNRgTfTnLMR4NlAwMEDgJZpEtqwCEK8alpHXOX7hEyg29qsLHr4EzPK+X2RPLks/CGGpi+u
H6DrLbp27xfyDsNOvAuAzTLGJ406lqEXC66zTAnQZ21XrYgXcrzMGrVTQ7GtcF/RE/eeKP4/UeT+
VjkwLjGNp9iov1TjHAJvvJRGjHxsGM3HxLh4M3c6YzbfOV/eOYbzrfCNOxFPpnGaQkd1EoCPJtPB
sgAWyyHDA1oXaXqdBcaOQ+NLrbl2IuT6VcnZ3MeaeleBeiCWStQqdGDiZcDxMk3Jg0HSLOI+Z6+E
JqgsBVsLpB6pKx6rYaRfHX8wTpsDQK+c0QnrMUI5LWC+EEAfVQV+wJrZNwLvszXF778Jj+b6Qdlg
svEf6w/oX0cyH8lk8cCjgCoxYMBFEwJZjAFY09TAQPMDU00ShBtVX3tNF6RdWm2ZBRVbnSiAjgKD
UMMINZUw0nxCpUmFjWYWcgmEXqg5hhKgYaDJhvI/xqGmHUaae9hqAqIAhThrJmKq6YhuDCcxBpho
NZAT9bGTjnIDWSx4CjRdMdWcRQ8EDmBmh6fTZiAHbFmQO8hBm+toZJPsBNlNam7jAoZGcxwdgI78
b/trYSmSatbjqKmPeMyfJdpUyFZrEpj64Q4hUrA84dFGSUvEbw77ghWz3nkF25CNVKe74xCcxgNz
B+rkIChbzaJkHv+XM5kNTJv4n+ZV5oArEzpgUshfIwCOSjYXvnrtboR8wm4UUaPF1S64O0dsbbam
wUfVN0voASTA2GZd6pF9d0tyN+55ueCB29qG8zW284BS2eLaGF+Y83w4Ff+mNoPmqtFLas3pnAF2
lrF8sUySDFmUbUVmGTBS9ZCtOhu8pV3eCp0JJxUIqKFpoPCnkfqSoAJLv3ccJr2BdVf6jcedE1VQ
VEBka823kDE5dvFrO7IBrDWBdARFGmomqaPppJQ/IaNoYqmp2aU2EFPKbSVfQs01BXBaadIpRDkA
K8BPowUKag8ONQeLqnJ32SVKHDI7WPaeF39R+F3nWWdvKDf3a7OcXi2zfOZFWME8hG8wg2BN/2Ox
AmX1dD430ZxWAbC10+TWGoTrqFmuvC0dzXZd/qO8at6rpcmv838MWA2DBQqL+YTsVJDcgr5rD4pi
nObHtpokG2WP6X9kWY2YXVBrauYsaeX4lvfTPdI82qQ9hppPGxFadwHWVppca0gYtp6AZltqrgR4
20JzbjtNvGUOMF9S4Jl2clo0E3cxoePCo9KmN03MBZ07aYZur2m6OVhdZbNJ4JPEKPAxYTLngd/t
wfDyFQPHZD9juSJhtLeB9cZedxDAe58FGF98h58hWF8XvO/kDU8TuF9m6RdX83+BT730AIFnwMCK
jDCYYIe/hhDYBjTIvhvAYWbGA6irDc6GQ5NI3EsZTgIoxwkA4p/Iad4b2HfMc558EMV1lj6h0L2h
WeU9u2nm8uACNKabwbIdxPEM6nhOhrunxk2kGcgWMGQJFDnSdGQJJrkDl1xpbnIeQ1CGz/CXVjUZ
HaIcrEE9TkYZyOVAs5eNdP4m50KaIL7VyxYj8LEE1TyAbB5AN+fQNOo0uWRS7E1INmN4ypvxYdJ/
+BH088jnN7I/A7feu1b6YkXVL6uZc19271BuPscufYKC+NgKDwxec0iD6VQIRQUfAhSPyafFi/8G
oKgFSGoLNHVSMLVwjlPVv0WlXwMEyhlN8fUSwfweskdZOxGvJeZ/D1YCq6LUKDJrrDYKEfIkWUz6
xN4l6IqEv5rYMPzsrH9rhvGjseN7AGB71KTtCeQ26YMHXyO4QXEvwwt9rUsDoJug3WvCjw5sNzuB
cwLGO0TAhzjrI7pijf4KMXyl8Z8A7HuNXFSAtA5d624CBvd1wIVZ01S8ch7aULVHYlrUl7Sdni29
Pn11huEWAxsPwjdTo8cr716AIsdDdjSv6IPOefJaJjkUISQIbrGRVnpAVHfogZp7wM0nIOdd4Nya
gPZS98Aq7dhA6bZCA/pogC+rV0BohmHjDypeJ6xQlsn6CzflvQes3gNYrxFWg1uXYNcLzV9vAbGz
ttYf1sclCi4OoPamYfrCjEnBby8AufOovsjpodN4dzDvNcGzuaXj0wKAr0l8IEs9DFZ/ilLWckN6
YeJy8muaWtWyY617iFE75Nw0ZvGW8xpecTnFXtvlrPvclwLK4mCSke6nRw9EfQKqfgJZb7C6SzTD
nrF8tw4I1tfQ7TPazHBiq47JSWs85UDwLWD4SJeeF+D4oYbkpyysgOZTV9g3Oq4DTD8Bqs/d4kUC
2ScUObB2kSn8nTm7OvzlrUbyL+ODA6K/rtvn+cNvIz4E7Ji5RI7iMINmkw3NlCH/pLH/qbHv+uss
Mnnn0nEetRUgkxRmQUga2hdgc4fs7eilFogEZvOWO9V9ySbE99XGE+mF8+HVLNxLIWFfIgRe3PbZ
9ex3KyVNYfNP0DKQgecoIgPJy1F7Dcak+ci06WBEedCiPugb89aiQtAEiY7YBjzId8OoP2r33bQw
J3TaocD0naO52R8dj0MImoXmP98C4oVeGxgMNi30FdS3reUMzr7yjjHCBmGChuDGFJbmv5gR3qqq
Fr2C19GW+YzVm2LE9M/QWd2WhX2BFmJEDxGhidC/CMF0fdb+iIJnnKmNElXUnmMUE5AeH2yRX/SP
EOXfJfP6Z5tqbo2aor9EaCpossOQXhirmMzSs0ONzsJHVoXcYkRyYcnhY4mspyYzmf8itGmLJ6mt
GDF6DNYSFx/9io82A6WMvEzapIG85NfQ42H9X/EYnwa8E5HWbkMjg6oov0s3/jMh5/CRdLA13CZk
CNv21SXsC2Xqquo3mEfPkTuczUjeFw6CAIhcvGeO4NzJ0sv0m+9aGqfWml+kU/2tSM3giQRuljGT
TTv3Cw7KK05OK+5vbHYfdP62JptoTckujyIQberQ40+RbnAYbL71RXFx4kOLxiRFZ2ICYbK134TG
Z7yqUZ4wm9zmDExtVCg9ShRfS11Q0QTs2VvPQ0RghOumLm8Wg0G6W8eG7FOGs8YIbtEEc0q7VwYk
LL62scSu9dGgZ5lTPixZrS5tDp9iONhcObl872rMLCIeTpkZXInIoSSbHhr0L31lk2IdOVOghUEP
Y6OJWYByFNnjgjym0BKZFA4tkxOSkVuJZIa63kPAKIVfnPpflJ3HkuRKmp1fZYxrounQgNnMmDG0
FqkzN7CsFNDaIRxPzw932oZ2hwuSm+quulmVkREA/BfnfIdoBbpAphGsr+6xyY1cxjszK7Y2FK8i
POiutu8Js2m5WyocBwsGXAgqi70DViOumeV3a54BR0kojhWQQ0JEDlE5EZE5hhGfJyJ0JHO9PPv0
IOAh3tnNDzCHA3oieKdM6ntaehckdB6xPC7xPBkxPSFxPXg1L4QbvPtzPAXXk06sTxLtecVpoT2q
bjxXkXoolHcUQQfp+YS2eBPF1jYjKKhgdrUsiQ5yy+bE6eL7l5BYIYYg5/mHwXK4zcm0m4P7EkBv
3aDdvaa9dqV4AIAL2zmNHlkyrZQWvGMvpSjxUWDkJT4z18RSkf26k/HA53bMy26VUKvEhCI1zy0B
SSGywJLAJPrUPTvkN+r8u96UXx7PHPL/LBLbod7O573eqasihCkjjMliJVl1yUtPSFMp3D1NGMMt
Gt4VcmDImdEiINgpin4DYp6wFT1HxD45qr8n4uASBoUMAhEV6VBFPJmH1G7l1gskCDiDe8ll9doh
XW+zDiVB1n8UzVkQqdv0NtSkEjlfTEZ6UpoDrkd3WJcVwzTOlBe8YpC65KoZbfswoSCsDbI/8NIC
lS44HvwgzzaOC/wqLhz7Prl/eOcZtMf6W6DPYdAmbQJ5O9XVSf2tle5adNjbuvT6XUvD6pPoUJnh
TTHdXSZ18ZpX+b6KySyWroT4SsmyUBV0rMoj7q9oxoM7WciFkIwoL2x23dDxSO4OUdLRZDCrTKep
XsOV+pispLwFcFW14TViCdipQACcaj9NLI57XHiHwYOEbKC1UKHjrnT2lagJk2zXjfE6C/tqT07Y
gAwFrQe2IChpNa4COdgvcmzLA10ws6WkKfIXtgFUsrl6jwgK5cqOi40j2B+oeb0RWxEmE9+Bk26Z
0xI8ElBkHAyL0vGssxYxnFa4DCAqbkWDXBycVVCiT9BHcshEPCKuRXG9YkDxHuR1xt5omp4RDN+t
sfx2/YiMDQnPYrQag4kCeheoivaZmeXFmXmWTtDvekeAbKyubgjUvnKvLQ3jSo4gL1Pw3qycOHxg
VrGgNbWNGP3iRM78ldzF9phU8Wtj87ojR2B+0hnCtONVS5Jhp3oFyRNBD8joAeyJaV7DPk/fMtpX
j1Q5hjxDc6pMJrCl7liwJhM4v3jzzRxaVyREtiFruWTC1xJ6pkPyDuj7uqDoH+ucn7gi2n1JuNBs
Bku0V8Nk80MH1Uxj86cynTVow23nMoYcwvwta3XtllOlJk2aHlDtIU+W7HVp/Q9yuoH8J4M+FM96
qr8mNbID4i5B/VnjXtqNepiG5GxVU7KUzjRthto8cW1vVaPBsdRYvCV2d8xKczvE6Qms9Y/UfkU3
vVMIg3pxTeB2NvLQEntgi9VSddEhEWCX6d1CfrbwAUksc/bsj01/xPQi+2k8qisUydLR6tWQuZi1
/U1Ut+x8m12RIYTR59RIC6kAuheCWZC3YhXNjn2QHTIvxUXC1Ca0qB6tFH9tUgL85X9JBqB/mxS8
VLX86zdln76D2d3Ehf5p+Ygq9Lxvlp1CtkGoU1uy+cE8sQK49jRlDMrDyT1jyYN9PpgPI7A6puXZ
p6PHl1gecwfPEW8sXNZCM9fSBbtugybU8X/objSbAY0PgnwTss4yEtW1ZO1TPizT1Ivw1eUgtXNE
y5ChERQ76wKJOiHeHioxnytRoUOoSthx4XSh/1gDtIAoP7AEjz22oYzrivldRRCn0M0X2VKH7NAi
ReFTPmW+MUDtrVkp+N4npoVk0Ubveaw/llSQggXJEkRAt+Ziii8yGzaQVYutZXMAcLVvekurlx1+
b60r6EDG+r3n5zijxnuojead8+KmdcmfStbkmAE/5Qr0CDlJXDLhtVNQQzuVbQ3DSLxHLznBbZs2
6F+MNDsZIuEn8X+Lgus/LJ1gVQfalw2bAqt2tJ+Wlc5ONHITdFB28F2yFAOhwCVnv7n2RvXBS9TW
RGQ7kAQj7Oqpag/DZD8Oo7VXtREsU5l+NWW4nxfOBIoddXjAldcyRLI7LOncmlZFLDiz8gKqMVld
QPHLmkVNkgF3zfqEVJpn6O3mSgKEXJj2LLrUgPahYYTU2q1EkjOswgSNfLF+NQln24V9eHIK21xF
5NAjosFWGIM1BevXF/UJLpFLFbbTeE8tWxnnWKu+o6ZmTu5R9M9m88r5HpX47cLglk4kfxcGmp82
4mYX6FQ0bpN8ZCjd+fjI4vbSmPpDGaZna2q+hzniK76NebW3yvIkBbK8ALXRts8S/dAR+2b080gv
1ZYCuduKmuXbY9mWWkjzLS4YxmJIL8cQwicJcAszJx+mVk8s7e1FjZwTkdiF7ekpJRYMLJuJUWIg
imsWIvleV65yO1qFFi+CKstcmCk7W3Q1qcn+EzK2xohAcEJ9RE41LcPI/a7MfJ8PMPv9lirV6u7K
t5C7/I45M36mjh+h9ZIrtlGK6RDJSRdmz/vSYtd3mfLqYor8Stz9Umr9r5swvLKtBAMiiGK7+9M5
00wt+M4r74oxxlbTU+2Mrzx/ryWa0rBxXrnkMKSY+YdJaLBpOdsodsEWCkLEoV6hFSNTjfVG1jBZ
rEiSXSSTRKs1bgM9/Z5SC7HK0DHMmYyPAGuTRImbXp2+fGxKH4QtG4/CEsA3e+Mj8sFZs8W+cK03
e0cM54TPAV8Rm3oWuzHgWLb+zHsCTd5qHHijJdbO5L97Xf+txcleK9MnPylAVkjeZp7n0aSQNuCh
jQqSkwkxId1yWRYFGb3mjeijn1RFDCFY9MOfihqUK8XAI9AXkD/+mg3xRgQie0ZhAQQ7nB7DiKAn
XX9BcvRgJXLugfplD+Mft993b0THKEpeNL3aiSq4q6Di4LRWY7YtzLc65NPp18KZ1vQDK5BfsD2S
4/xnoWRYLbMbO/a1KsTCEd4ZhfvKy4sHQxLdNIHrcq+FmW86j4PUxEua65fOzp9sCw+NOzzWFuOi
oC2uhUdkmwDT2Y5P+YiMlBzsd0arr62giHBYUemM8MrmU5bQUxNtpbXywUyChxhXPZejes396kjN
tdVi8RHZxrpoAW+7PqYlI243KYHwbLh4kqqQJ5qtbUJOUN9X8FHIU1+iEfFxjHE7yhLni7nTGFqX
UfFYIO5guQjCPFBcNKZzQ0yknPDJNZobEZxoYlMulLFfAxm7saTJa/EFa29u2esN1Od7FLqsT8Kz
bHjqVRvleFTj7jtdx6uZj88W9wcE/H0pRrQQzcUo9kDdbq5A4NbI8I9X2l/8iEbjfjh58ZEpQAdN
8FPWBxE4321fP7uxjsZB9U/mwOPZLFl75w8Tn+xo0ptnktGAH5V3VTjr3GVRboXOTbbprRZooNLA
BaWpxVtQZFckBuTyJdqfoccrm1gvKuWRDSNxLyHJLvrAeE004zIEo80VzyKBJTYB7eOdc/gTE85P
Eu4bDtdgtN4pH3m6dcmvW6XnfhRbm0GjPddfFqsmnY9h6c3iU6bxfvNlJkQ5YKjPF//9f0f4auTp
NuhliDNHKyTtYTj/9YvXafaiR0AROAzikPEkEBBiEkyCeeMCRMWRdwXDYkW12R/aOdxXU7PjbIiP
vrOhkef2sYpqKbHTUPxhhmMNPZN5Fx4BKn85tv/H3xhV7b//K7//Qk7UxHjP/8tv/337U14+85/2
X+e/9Z9f9fe/8++rx//59C+/ZfMv58fN0//9K9ffMdf6f/26v30DXsY/X+bqU37+7TfrQsZS3bsf
Cr2ftsvkXy8G6Nb8lf+v//Fffv76V55U9fNv/+2r7Ao5/2vQb/9GOPQgo/0nh2n+5//51+Z35N/+
2/bzz//55f9BRNStf9ComURJ2yYSQMcAR/UfRETvH47v4PSHdsaiUrgeFLd/EhGNf5iGgYPNh85l
QJcz+O7/ZCJq5j9839L1OWbantlSnvH/BUWkLvobp8oTkBDRsmP50C38+CxU/s4iUFOSkHSer3Xl
FLPJC+W6vmwMs79QY499epzkkzH6w6mNkYWMEVOCeJYfl9A4GAggEEhDXMGCPGkC7Odd5YGkzhJV
mbufM91UxC68skNjaaj3rjJ1JI12tKlNWqmgq3qgBFBdjIaaULRf+ZC/uUnLNtbv3bNGd48L71D6
nvmWkXmDWGy0MZYGaOuLyFwVKD2PZWIjADWHbz03cdokfkRfzXZONePZzOjGaBcgDGraIeiGc5zm
PhlD48anpVqRpMwjqh6AGKnymruWsQkjm/BFKZ7RIzfLMh6LI9I8c8VqvFoOnW4uzXqeE9UWImWr
/K00ljSuuCjhaZfUoV6F5eHs06i/Kj8n1LgzoAs4PjySqdwOLakTdv6QWu1jYkoWLoJ1J5hAAiEx
+MCmUjsb5cNrFVVPg4pvtj7aO+LsX0z7NQ6rdD/0BOlAa8IAZcNJ04Be1A76QuklkGWIWDQz81zV
kL8sgq7wlHCQZ7P4s0KB2BTmE34/eNIC5AVxufw9Y3hQ1jC/H/O5RwZ954m30SfNgIUDEWCp9+xN
Dv8ufIEaTfgGFXP6BME2YR3J+K3SGutB5k9tqB1CxLzZMNuk6hawPG352VbhJ4f9l5va4mhVwcWn
VcHZoMN3rC1MM11GKEwpTuasBYejuBXp3nAryF+WoXjs52zmYh5yTp+wjqY+hlNLnJ+Nqz/3CNUJ
/HqCndyorzJvxR+JhMrhKoxqDrSRsnKttDo9YBvi061eYytcDRJfZY3PHO7uGu14s+9S6zPM3eVU
t+5Lz906G2nRp/eocDB7PQ95nK8xblYLSwurnVWA48bALqjzC2p1RJ0WfE7s9eyixYhDNCN+RaS5
RLBsaCvRdT9WJfQD2N5rOSGPdfVoO/X8fFKnsPWSMNlhfKEdtTji62IDhC87+QHsn9oyiEzqmnVt
lujL9fgkoevnnd4/ZekUPuqMkZlQsRjBSkyPvLF0fwKlYF4Zkt3S1P7wK8BNIJwTunIoPP06qtzo
WiShMw+4sSIi627MOGJ6DIhFozUgYbonKc5taHCasHwCh+wz2Th5DWqJtlXtRUVICEsneqL36jBf
Ws7OmvL4KW2sg6V703EILLIUoBkx1PlCtu/dqiIQt+mhHzofyeWr44Tnru3UJrTRPiO29TdlMRAP
mkjW4zYjr9xGj53GK4nZM4f5BXnqu6zib+BTMMnNQ+uwo3ccXTtkU/Osets9ELhzgivCjqstmDWj
fyZK5coKo1q2pj23Vneq+W6v1fausEOGiHFL8n1CCdczdAAnZTCqMKaXSUjGrw6k+gy9e0fIAWHA
YjqQFQCqQ8pzWwnskmpYjdHkn+soJXDP9dp5NjItVBr2h6ZMeHnh1GDvfBg6MzyrMNwxwPBAFkl6
ZzER7a5Xz4EA8cCmRmJACX40kf8Oblfc4sx9F01ikGEkiLdDIr0ouBvXkddiubPMY9YQf+dVB+Yd
P8iTrUU9MR9y5LCtDAQzVTTcdS/Pj6pMUSOxb+z67MWvmmlfIpbiOlmKJC6fUowYlESbMvatlz7W
6UIjmjkc82wIO2dj5DZT4gkyji5Jy1CzMxv8ucVT8O7Z1Sf3bIadlTnPoBy16P2kPUMJYNhcHt2q
jDbYAkEKjvo10aFnljYAIaSTBQorj0HLomuMZqvG+lV5bQgdoPwuUP8wVeCoaKV1UFFdrsucZZir
KkKzYvtOYLtBXUqkMuuGIV8S7NzyjzZzeNUrBODkI0OPPbpBs9L1lCvclEQRY26P9VNgVM5mlCGT
z5bKsCjIYaBz73n1p4kRo4GLp5k6fHYJQOuiyQ5j7vWHEA130jbRNZftBcowkWM8cumx2DUe/vqF
voUfiNQDqEiPvDlscLy6bUANTezrgvn//vX7uNOZ+8mJKa7m6FvGP+8Q1ZLY/gUadddVxaw8JM9p
CP0v6G+bTtc/pGi+uyJSt0jQb4pG+Es5zxASGR8cCzuYlPFTB9STKXVhb1wM6vvpmMxWUIx5AQdA
hRLQIKi6D71PTlt+IJ6YRwePJGKg5JD6OD20wCl3njQRqXjaN+ZTyQTIRvxYUJ3bONBMXZlXRcbU
LjKxEBq1XGu2gf9MPk5Bbr93YfyIVRuPi+3YJ8kMC7hG+tunEVrWqmCw0HuHPm1wSRtDtJZ29FOV
JNN2aalWbF34uAwR7CGMzU6LsbtjrjN3dEEvoUMD36XJ3mlJwKAW77Zm2s8ZItMRcHCxa1KUr4Xv
7gM/QJyewmEoA7YeDkfXqPOmZWbgHEhKWqYh7x4ZJ79e5+wLCVEx6/eBmLSFjRllH2rmZigQr5oT
eoi8cbRN1Ba/KG/bcwVqqGzb4wStGts4+mg6pH49I76CgTcZWwC8rpMi98wIiMI2vOpiGbG2Ksi6
YwhhOHhQ8+ERrdWdEZX+aE0dRRFy2XpMx2XQoyLt9RrnBDdZ1OvHLMuww7IVO+ApWWqhZW6drjMZ
BupzovXY4U8qtHWQvLsjk0ZD6PGOBFCybWiVVtw48dadO2++K0YtkA9rT2MUaMNeAS02NEjZ5U7G
MCILpwtuwKpxb3niEqtKv041w1QNx4CfYZ5R6JcnkY38NxVsDBbfa3TrzkAjq2e9i9i/OjTEre2D
0J1W3TDoy6ALazTPEj+ykZ4DCWwiYBvLQBTXtuPIE+3+i1uPSNIZrCShp9aRYtTlhQoA2dg9pq37
4NlgI2skyJwDCqJhXi950tPH1uY3cmWyoCqN1ailtmjsdug20Fe09LHhuELU6wKDyq1F1tKbhRUI
j9zCaibIP66pQgK3yZnct2Il2Dg4CR1xX2wbCVBBKWmcxPyLnz2kY4QarjDuVdXtbcUQKEjGm3Km
J1fZw4ZNHEDAmPGqaOUlZ7Exn2D0hXmGmtH27x7hARNiDywoPD/1O0PYHy3Ftc00hy0U4rPIm8Jj
HHAsmKG7LCnfALF4Z93DCJiV/UabHDmvn4w15mkEjqnPsWAZ5zxJkcj3JVKLgSvdMdXOotUn6r2D
Dw13dsM7fnBQioGsjNrV6NnZqpZFseZpewhEbW+GNaqyYDO4ZnavtVnwnIlTIvTiueU5a5UWW8XB
+kpLlgh2fBEBczsWwWdRq+ei6eNbSa7mRkBUWbaItowm3Adx6W80stwXkw7+wOZpGrRoCCcY0res
ZpyYTUAqeegKtzefdQOWUgy+QeOk8fKgflR+9wL8qn5uPZgmk4wJfDPqA8w+5R/jkmG9ySSF1Z/4
0qEYgOKaB4+8c33L8MmVkimp37Qbm9RCtsyP+DinV+Jcv+NRWyV4KDfzC1uWRvNckGiVKsEgQKcA
L7XhUQR5eYgZxDt5wzvpD+kxjtxtIPVx7RFQuTCz7Ktv7IkJ697vgbrYntvdPE39YYtxdB0Xal6t
k2eNLLYObO+K38ZbuTdzonwaK0CFXmbtBEQiohTSRR2nz0WNaWBCwYdEAtu0NwMPB0/s3Rz2IDF3
5zSZncc+LnNpgYLw2GytJRsLopaBVDuRVb8YKMgWOgKoszB7uaMImV3Fy17a3Kpmz/mLgETKtntx
MAAaicmY3HjssRtThUpznUhSC3viz2BDigZKqM6bsEWsqr9ldrkMZGDyKBSQvJz4MnX8NVgXzSae
7CsPd5Zq8HRs01fnLgSZT409w4X+lApyj59wv9v5KatbOhtqcr+khwoKSEBsPLR5E4C3H3YxC/zN
yKGLT5XAMpy0BCOZQbIZBrwKmRFR0bPh00r7pXaqB1Rn5ldM9Ek4dN7WFjUCkVRc0JR5OhoD6dTv
EuTD3i+a+q7p/XvTVCzaC/RawvYmCMFsuXAck5w3xs9hE90dFB/0TL25sjtnGYW5uZ2m5sVg3HZp
YDRm1Dp926X7bDLqmbl29YvA2Y0az0Kvnki2inw4SN14MPWaIJlKjmhf2ayGNVEBUL38qEmwnYoz
LJjXRo+zLcIakGhEk84l8AhxdeVkxXtQbhggpGfAjC+EDaZEbRbVChYBwboeDOJRGNwMSPI8u5gu
2eBeq9R5NRxvumAHHfd5EeI5rdGb9Iigar8Fhv+QQYBZoPb/bLumX+H8eRp6mTPsLl902Yg10i/v
0qbmq5XFGy0pcN/V3CZeFMEgYwWNVEceNCLBcOePn/0kjpCPAA1ZEvItR4fmjO05YWa7JyryHBlp
BVYXMezMt2OXtB6HpDn01ilKYrEZ2/iFwh1VTO90Jy+kSU8ggy5ViorZC0BpqnZy10HdiMWUwAXu
0nhjB9Cl/KC/I/g0jHy8CG6XQaqQfL2+XbkT/LUAapPJGFT3Lj7D0CN7GngmtX/564/w1wVLqKnY
C4u0OerzLxNbf2Py23OxmRhkbqSOhdUKLWwKkI8W/qTi7eBNlA2ITxnUWcBvZP7HM6VxpP8w7kR9
s1ELFUt8oq4gPFdnElhHLIF6vx18nfsuCMRRKfZmkG/XVS4prLtRhwW+lIUzHTD1g7s2CzaQ8mzY
o0ko7WNu5sbJqtXraPdPwmW1SHJnuFMZmYPwdE9iYAGQZ2Jv6YV6lmr8CCUC03QSDUPMINv5UX0R
GmVwFKU0yZmnVsB8ycVLE0x/qXcvA9Z9dsBQoiye2qSrD+YF8kBPaFtq83bm/QMoy/aQc+hlsBIs
5LPLscZTlPFcYCdAn2s3SOtkmeBfSsMNCgZ2jTarCuPHaXSBqMx98n1dHv76Re+DWzUAo4G/1Cf6
ihlJt/AZjwNP3HSwVu+VsfYtyL2h9OIrQ81+3ZbUC3qDRjMdLbkoEnCjKRCQnT4H1hp9624zHU22
H0/PBhfyJoqw9KcdU2PrBlmvfECd6cPOcwChVvUhr13wIOU8LYKZZwCFXVpNruNJMXEpwTdaTRAJ
DJz8hdP4D33Y/uoVGvuArDbeP15rVE7lStA6VqJibZ5oB71zG7SW4geU/afX9NWqJWTyVIUsKnX/
mTeB0OSCr2Ep7tzt0X5pq0nfW1wGfHIhojB8vdWqMQC6CJJG9kEZEHiT6ztVwVKE0YKv607IA74a
0CoIEhhFD8HOQ3gL683BtsCdllfsyvt4UzY6Dx8QL6uYdDa4Vj+89mIbtw6qYqZvAUs4lgbEwisH
1GfNHG8MT76hZ4+N/qD1CWwSCDOy999zeyAX2qJ/spycyMXJwhiY4JqPQuS1MZT2qg+vRnb0PKBX
iKAptXvvbM6RtI0ffWqW/1KNcxvYx+F61K6eKi8UZlsD7/1yNAp/7WU57F79CvNPIzmvrKcZaUGd
P5k8b+LpjddscHKNj1beW2u881+FHP5M6N1rykE80G+ul8vt1Dy5HruOzuJzNBrcsPiq+5VyhpMf
BRQPVePt+wFaNTyZa2pyRDCvxEBtoWmAjrRKUrdAX+RsWXlisX4tQsheKmYMoo98dI7pE7euXk3Y
q3FOJ9G3x/lVNUDI4I/NCfA9YJ92NzQ6+M8ofwZMBlOrMf0DJoBD3Ay/ZhqkEB22BYCwfnD2CAOm
RdPr0EYAEq5rDAF9rOJDZHpIEBrOfSBnce6cq2qoN2nTLHWjvmgUbsucvSaQAOJofmIUmgxmNG9p
O8Gt1Wz7Xrvm2o9L7VSIX1eqX05VYqkymoeinZ+3KXWyMz0DTb91/iTWmjWwUKO544xb2ySuOo3r
nMWAGaqfgFG3eEdTB9pWNca7IHc+LJ+Lk7q4DHX91S1dEOMPse9O+y6WPY6kiICQuN/0ucKw6A76
tW/GzzZ7FOo5xnZX6dm0tMwcMJKbr8y+vpe59ly4bORCiUM7iwVAjGQ8Jl2ioVizD6MhH6M8W3WV
AcfRWg+AjnlsE0NcotNZuIJ2nva7d3riV0Z0sBlLlcTFx2FhnLFztLB13B8btyNnmnxVerXu2ozR
qrME1haqYgRxxqaJLXZ5sCEbA1oF5uYiyr61hPufexzOwjjvn7Tg6GoaVvjKwxHkxPGajZ+9KMwA
tbhPEgt+dd1+nPDHLsKGd7Qd9+No+TtkRRN7qfQXmwjWC+AINvYxu2/BnzviwWsgo3YK/HlEhKYp
XkPW7QuPKRGg0bdkqn8Ct3ieSmb0Dtp6RJYAtbcjdrFfKLO7ETy9BXkHOg9BRlgFOsbKtra2Ewu5
tS8Pmd69MzBALWZuU7NP9rkfRkuChd6hwxxBCoCSN97A7CGLmdJ0WTUNhS36pYTDMClAX3sif0xG
ddci9yoKvl3Cpz21zXqUznGCg1HqK2gqjKYjOW1HwQOi6zVtxY6RZTWDnbLgiPKVZa6RUy3bGHwZ
UR2fudGhGqk+yp9cMq3xw/YNryMdY3eWxigxevCFU5dtJuG/y2CsaYLbN8dyCZTz03togxvUYQR6
ikFsNXi/bUucq5MmSyvzL33d/UwKYVWniRgBjnkFP/CMtEjbS4W+h70zvSCECtBmDHIOYIZWjej7
vav4wW0cbTi6RwZmCQgWH56hgh5a0VctNPEnGqz3LgftJ713Q6EcxzP+MebWV4AakYEMfw/hb6Td
UALFa1ujfJBB9xB2iPmG4Ek0cywtYyVHaGrb9NE5zMbu4qF05+KAGRYG96AR7yCKuDlz+2g4UI8I
VF+mZbYl5PqQZjO83FcvsaCWDeA/Op21iR0U3WzI3RoffTRVD5Kstgxj9+yM7HBHlw4zsaJDOGR3
NyiB1F45GhOj+BySAlxuOiHSC3+LgS9rfYfqQ+JBUqQQl/G83d83WvLcWuUbi69z5fHfAm4ivOyM
KrmxPzAmT5BsaBRUyXRbz+epFQ70nKobVcE16DhBoyDZR8lMX64+E3b3jM9nDcC0areuS9fe29Pa
mT3vkxZ8IO8AyNQ8auXIaLc/MYORVDoMU6vw2crGn5DdCStbjn+GSPtEypuKvLvZ8Ae5ybYhGBzS
unhzsEKS4RXBvm0ljZVlfbZDeQCBYaICXmlpgV2o+ay5BNYUyyXgBjQqYfHqj/YP2A9rIfPxJqiy
17YXAKcmemrMfq0kw66ZwooMz6FTIyDmGwOIYIjT8G1qYdvrNJQWY7Hs0H0ZQ74b0mTnJNqZvfUq
hcPXj9nOKSxIY7hWXEPeYuqJNP0ofO+Q68ZGFXSKXLc3PGfpxLK7mwLmFhkvyJ5HHwwfejeMt0jm
EIX1pyJWL+U4nZIsvXKcvkQuFjYgHFDC97mjHoVm3i07WsLRASI2ql89+9HVbNUAm4rXM95WlNlG
Kl9FVW/Kio8sJKcVf2XB56bQS7F9r/QG7zjXuBUOPHEwXIUWE7h4tM65l7O/Ku8VhhEGHGQlQ5Na
YMXd0hVAVK4RH4FuzSKXCVr2Vo1Yzpy6eAaugLXRyA7+0CRrAgGxmpvAYPl89QGVZm3nOxTXz9C0
cgoAEmsYuMhsz870S6kWXECXcSEFDgBm/UUbIwuJCYNUJka4woNN1/dUn2CZkakjFax1bU02OS98
gifQNPYf0h6e9SR90EKksJL1KRDn8pDirl70WnqADPUAeWwZdSlusEEQk4nCvy/VOqOOSWJjTVFG
qMiLUzVbXvWzYzGnMurm0RPtmzS7x9AdmExh8Q8FgEeILUscD3O66Z8ZUiyD/o+fNSeFrqP0bAyA
vUvORNGmK2SZGyFqCjZPXni+TqCFQr07OcpaO1V5IoHmrqIEw33x7b7GUnsJGv2mjLRFG8ypGpXu
iiQOFCrakUvuGFnFgcIDKmmewzIpu2+GSSc9Ewhbdj3AxVx+TRWRCj0rWDw2f0rucsd170GZfdTS
+ukL/RR31ImNvXcrM1mDTY2WCEaBFMl1UVAz2iwrLEvtkIgCtZ5FJnb6rDoQZCJ4IkX5ZLmc4bkx
b0QBq8yPHKvxvrzM+MzKkJlferBxmC/qqH6c9W8krmFTiqNlEZJD21ZbfcDsPmrYdjUl30TnfYVs
CL3s1jsDUZAz8GuoTnlFwJzHzdfa8rErwV7kxUHzSb8Uyj8ZSErMLjOXRsOqr3Eh5IiUFJu+fyGN
+idH45r2+bNydtRFC88mXVaqE02dJnuALBGnX1HhSYzDQ4H8rLDVtYX1A/T60TSDJ0NHAogrwAij
Z2nkO+FXb6Ne7uiYMWAqcjj44ir2fwKPEFcXwUjiIl4PshOAubteVbvciK9RFf5hwvIYeCEI9yH7
qWYeNrtyksd9jdSCyUPUjufFtPEigWNv861r7UAz4Epei4gKReMKZJlMaxiD6tA6mHM2OmRoXF9d
n+9Nn3Lb7LS98pkYjbq71YG78rMiSEP9XVFGTsj/wE2mt8qdOEMavvlUMe0VWXIlWAxWCbVxTV5z
L7a65X1pOmQNZjg4JGz1gms9cUM2t/HetsxndNyvfWXty3mGnaXP5E8Qr62X+9zMOIBHCHqCsC67
+MgDapcIj6UlM5wSmbgltXqcpL6y6JtagilZuPqsyKwd5y+6uoQrVdbyyLruZpY5sEztgr4aU357
iwf7q9FajMOFftbJgUhbwBfw4AIP9PQ4bALi7G1esjsCs6kD44VQbMoOyB7OLKanOBlIZEf9UeMd
rfYoB+SirbRybRulXCp6y3nG4XgI9OqQJ1UycmzI5GkK0lOR5Qi05DGadxSZ88ZO8a3o2zeKZ7kF
5bxXDVdtUG2jSbvrNVrluOWdr/Vww/T0fzF3Js2RMlmX/i/fnjLAGRe9UQxEhGJShOYNllJmMo8O
OPDr+0Hv11XWmzbrVfeiVBpeKWMA9+v3nvOcjahNd50lLAZMxt6jT7EYf6Hv7zgyreuK+yt0FvFB
/leP+6+qZEI0eydPfagSKqeYiFxAisWL7B2sBg8uDTXOZfsYdiRN7PlYp+2Z5sEpQpReGt8pie+Z
3SMZ7x9LIfBwlltOoPuMxZC0tcuUyGtehhHrHgCBLj3U5XRP+6qhof/HnW9ZXT0KOWztoVlNrr+J
aDGXQDofXDU8lQUGaFfMEejC+Lc2toe00S41C7YOJ5L2GotFHL1Impb1UKOFB8W7gILBAy8XLpPq
6CUsFDE4oCFKojRWfdffdbKKyISeNuFSPEflPsw/VKq/Wir5co3k7zzJe+UybTBA4K4k41G3Nh+Q
Kpr4Hkpsr0uID+QnSxrfPowhtEhHYiYOyCDf014dDbfcTVZzheN6LMc/Q7jPevs6phQnRfSS1U0Q
iujmMQeksUlnHt4ZWyylhkejB1JZL5OvtLC/p8h7V3F/qgHuH8cFdlVZ8mrRaA3sRVnvzdbJcLo/
JpEwre6cBhdu+MTy7D4MjHXgmE5H3oZ7XmQpLVj1aRLEy9QOPgZ/a3TemMU9R/njOJMGILlPobJt
SqxUPV3uaqjfy2WREc4UTCr7bHLcFjF9r2h+NefswhjnVWe9myeUhU7jrlFifE6CiU6nDvMAdaKq
wg/XNzkdhzuFKgcAq3MaR/u7U8ASEvUIekMETdu4bC8fVIkE64goB+RBuaJ5kPGMsp9pIm0lDdqo
hK62SA/duccfi0JBDDBnzWbv8ZSG0P5lNSAyLbXrJ/7iLFgPk+ioBYnT/q4n46m3s0vheb+Ad/zy
5pj2bLKIf2jv12rn+Qm2PKKG1jScA51ixMFnpjegwtteq1e6Kbc+93edOH+QOP/NoRRpNuV6kyPD
9qbkZdD9E2i4uU2P+syFWUmDk9UA4gPQ07hzLPstsr9ojb0yVEOIOKtxXfa/M9ltS65hWFQX0juH
wJ2YCiYQKeep5TQ05Ls4Ga8WHoyhIJ62ssadBlN17fckvyXucjRKfDDULqWM92S2+d4Y2LSmMgZc
UN/lwOPThTojftjgQSQZzDF6UiwYf9hmXB2c0NkWBVh3Wv/nwbbFadJcavMcWC9ALpY6QA44uHo8
w1TndctpQVNm4Jasi5VNt8EVdXOeWZRGm0Qya7EJyBK52FwBiAjjL4yn48X8PZpSciBuQc3G3iFE
Hr3KDZqgNYSu2v5VdJuCprTFAGsVStN6qFVKE6040Kf/rvui3KSte2qVLTCqpC9jjXal8f/SOcse
VIGwxtBU/aCTJ0Vr9kc24RUo3gkxKIyjn/mXhhQbSsyMfIIyxfig0f4RXUD0zZcd0sixm+FZOf21
QCpAgt2yrdUdZz88v0u8I4NADXD+kp6VAnTBBF4wWGQVKd383THsIBkQX5X6ykGl1HbGQgu8xsL5
U6VwdBaxqtQR7giiO0bq7DFdLvKcLfdoqvKxnDgjmWj082ZeR0l6bRJzS2Z5EJGkUik90DQG1DZ+
0QehqmCoKRRNWEUfxq2N6DEhyS7moyWtk7LVW55QpIc49CW6E0AcW270EL3PXNJRYEz3pDvpzWe4
bxVd+/Dmz3RBHKMGjdBfRy/d55yhiNyguaUzd/JIr0ulz1leJw/ISdjqUzQlP0VN2NTvjTfcyqz7
mCuqubFn4Vdy2kgTvsWrGHHeGDOEnodx9BiD0tRamwLcFmUcdeGeXNFvAmQPdsjGmVTNHaDjVYcY
vjZ7/cNUwAu7CQkywSN2Pl8S0f0JC/HqVyhceLYgRnk45huU722ObXw7jJBnQfvW/XnMTKbtFXkZ
Dre77oKWSY3A7Vxr60/ac4ln38MFm3gT4e32IkvhoJFiIcWcpA3mq1gO+BmZf3SOVwYZNuhI/O3P
+qehz8txoQxhd+0iILAUKCThQYpVIMTWbZjh/cCUY40n227+WpShlMfE1qY2b8Dc3dGzuPNwmGhv
4LFa1ATgdoB6wc1wAZOFv2ptOTPY8imbxOeQ5MAjUmY+acUtRvuWvDbqHUElNHv2n7YJb5n4dimP
Vh6l4kPul6A60X8X5l8xmcOqxdu1ZrbI5jywjwlEBzSvXpt8QH5oVtiqs/qgm1ip6/kj9xF9EzIf
aCgO9DbuVprW370Y9V3x0Ikm6PMq3CbYGcESe5zY0crJiVM3fX/RkPu4/F7J4OPBRCPZhsAFSMWA
DZ5QbHC8UVS2tBM3ldlRONThd9w2n5WNJ4CeKxbBGYtsZAQNi3rQQk7wS9t+9BOogpHlDCuYG4U8
dLEE04R9Qx5+vtaMFLpx9ncqOVNbvnynIrYOKCjihRkUq73iLGcn7viYL2FOVOLugzAnXFyaOjbA
a+n0Z/Mhz7r5gMGbkGZxIE0xpG4Lkcks3y4jHaYYWMuEyqJwmFGQF2MchKQgYdOPkXA0nBl0kJAP
iQWDakZNTcKf/KXBI8VcVfg60tiyP/h2gYjSERBI22llqBLXmWk/lilwTMXx6ecZ/XxIh0xthiz9
Y9SFvpOGucGiJQ//+VBN4r+/RCJIZxgXItYKpdOWsvXDwPF2j39xZU0ha/3y4eczgdFtpSpp7bT2
bA9WfcAU2hxMd6gP//kyZ2eMJRkv1L9AgJX3XMdptjKdkToho4i2qnlNVkWyrfX+1ZVpYIuJPoZk
Fhl2ikMPR+ZDXBQ0D+cJ15ccv8OY/rKx5HK48xN823bFNFK5XoCDbWu2WnNIBQP9nw//+dLS9XRn
uAnHtp6Om0ogr8h+RldJE8/jkAoWAEN+V38qDhabn++ldkYd8/ODn0/nM6xX1rzlv0chWx1+vvuf
LxPXXpjD3X2qpl++LB5BvasgJtqSuRBX3D+feQ4HurElBczDoUY3+zfHIGRcY1QxwVw+WMuTiKec
Pn43mtxeoNc8NLEwJl5FYeEnKbyVVcMDJpD3j13QJaqM7GKPJGvUJj7WdvngJHV1MONzKSVZzMy7
TJSrY8LF4h0aN6EfbMlVDm0CIkW1A7n0Feb69+ww4KjG8b3DqM59U3IyR09bxeYmdmdOSB1rR4J4
7CEy4tdoaG9EVaXAhoqvcG6PbUQsY9MdCimPbub+MYa+PRgdST0qU+dQQTX+A5vTgecoff5hGmJR
wrtvWyMTJlLaGdqskmZMafkXQcEZ6zpmBjrrFvmc1UXbyYq/dBokK7+1u3WjsIDCrkI3iQbESx8H
XxfPjEyH1X7UXA2HJ811b8H0lMTZQF2UR6QSmGAtw+fej5tdR4PRq9Xeg55Ej6uXFwaXD5Frzwy3
NigztIvpWfVH5Ws4WqtiPaJZeajAoAW0bbOrqfrDaE9brZXe3mMo95DpKB60ONqEPoFOPYOeVa85
Ym9o7CRFXWs7+OgfWLdz2ilEk9kIBh1A7ahxprdetAW8UmotN8GFawlrVcWWTqP6PcwT68zW3iMw
7vvFrVKeI+0rhYQ1bhWnyY3Zme6pqfVnRLVUruJJtXGxQkyWLwfkae99c19Moj0OFnGYxcI5J76m
5DBeftEcZDQ2M8GNq7Ymps7eNrkm9lkZGUfNXIBuwOKl3qltnXnHKHORKc26/F0IKqZYVgWBO2mz
iaT+0YqJeUDdfxh6TuqQGPHcd7QzKS/YQ9wn6WXWWaRLX8Fy1TNQdwJuWvtQ14ZOS8Ti+5q0fw/t
SAO5Zv7dRMhF3LT55IYImrF7FR5Ew6zPCY8D+mWLHhIpgVEbYa+sfjSJDEF/Xdl7zUy9uyC+lPwb
eIq47DBetQ38tSreA4vD2+QwcMmw9UUFdiQBBGNpjSKmatPo3OJMj3zKn0G3jnbf7xUayCuCVXOl
Bq3fuxmyu9EJvG6C7SCj5MGcyc8pUaYxCKcnZTgxpl/N/M6l7l4zRWsSZP9jNTPHiRaHcEwP8Kkn
YEaz3CxooynatpL/wmHwCi9vap/wgO+ldMvLaOrgmZnGce4mW5FR3HPpF9ilBdQXQ2NViae4OicL
md+I9Xgbkov06OQxo31ebwx4VxgG7z/XxDTjXjA4zO6KeH6CLrQgN6vi2QAEHYWdjdA9l2v6QuWD
0JJvY0yaj6SsDk1WNJeoyMUBvybmySwz9VVqwrSPEDZsnWJwtprqeCfN5BNE8xcDu3RFVgXG0X7M
eT/yHQsHYmVFtsfPBTZU/mO9PNEYdwAD1hYFNMJNNgRB7nHkHDS79DAiwHzoNY2ej47MrmZYX7Xt
kuxdlTCfkGpoqCtxUCFfSKtXresxLAJ0A7edBGaCSKpnlHosi3BRMEa3LCe0muiJYWfaobeaKj/c
5jItAqLxAM0SefbSyRzO79hPOzwzxvPPgw0XfUbYA8uEDfDzSoYm20nDUa2qIm/fIfnZ+5UHtMVJ
qapdrzoNlW3RQNGdJSCCnaVSjyiptZMqrRds8Q5GCb5Ki8zeC4ytlexI08NHTLoSjfg69L0jXHaw
omaeHeU4XGF2PLoJ34mwg69ItGjhHfNPKtGjFwKMtRQ88OETju1wtc1Nn/V0B7p6b9itf2mhFSCq
4LxAd7J6/PkA9av/54+QXtht8nyG22Gn+8FM7bVRwNHRgTccjZCIhMHrnzGZYC8Ou43fuNSdjLih
IKXVlnSzYbYgcRUELzkKO0FGNsw6nYz4MDU5bFJitkTp1zdzSH4RVQZUDUteP1bntHdXaQ8gkQ1K
3ur4faxBLyFnJ0wGPKzlCzIdG2SDI2EHtSeOgrjSIw6cbex2gjQeKuOpEf5pDumYlIpMRbHcjHKm
P8iWchhjj0OVzPNtC7RsjSnzWmHMMDuHlYyVOso062xDm2pl560T6W/xNMkbQ/pX2YSQE5UTw52N
vhk3zkfeIaKO+RjMdIH3glTaICG6ea2McbG+LouYH1mnGMnAW/bkmua0ZbABhZBIpMAqUeAlLX3I
kWzYqps2TjFx4k12stdjugTiOzUh3BYEEh8gQxPXgA3k0eoMqBNtyopgjDDl1cChY4xBrPKtOJMA
Z+byVcTFKUz8eNcnlOm2IAfUVn4SSJmnazNrqjNhr/s+5xHzxP50LRmdqZBkLdNl/HnypT0QQs+W
OtRw9nMSGgX4shxylJHqWMNV/bdH12+2k1yFY2TtIU5jHzAM7uvM3o6+C5l76AicLjkOWVNRr1zX
8vbZhNVjqsqU1ET7Ycht60O3yQjrQ3k2EJhhRSdnaVDi2zesYe83hX8xh4Eer43Wc5FR4fNaJ/kl
qrzum2hpDMsib+6xJMlhnDqgSCDJddt0tnXTwEKve+oQKAoIcLije8wHTscIMe6q+NrkEi0T7MnA
GiZ5GidxH3FJRHk2vQs5JVuh6VaA7pbKB8qXFmOHijJ1zWfn2U0qc1uqvDt6TeXvfl5/Z/RhbFuc
bsYEGufEDf+z9XopQJTBGt2d1aFW7IEp6V0z4zmuvKMZ8Ut+x782ZbazS8RSCCFefhJdlh5CIXHd
iHkTp+xjiD6JBM/cb+kSvRzgjMveo4E0rbrDsD60Kci12csuA3ImIzTHndKcZpvOyxkYzbC2JK8Y
huHsuW7ow46I+5XNkVUPuUJYHofHCQ3nQ2+TAOGo7AkFDUKZXHnrDgE1Ld/4YM3cOV3uxkC9/eGs
U64dWcCzQ9J4v36+arXW3SZeVJ6U2x16UQPONGbiJpTpXlOpS3a6eNoqJ/qFSdz8hVv4F9ni/3wS
aYX7YOWaTuVCBqfpdO80DsjBlgjZ2SHJZWlCTkhDlR/+8xkhL0cu6yFomoj4J9jPp1Cfym3sFWIT
KpLjSxm2QZ5qlGquO0KzwOSvGliLlZv0O0dYyTZDdrcbx2cTBQLQQwYweJBFEBXtW+lAE+eY2nZg
BZ2hwYO2HCiV1FtUwbgY5sksuH7qv+lGb/Lw1hb2EsJoD6RuVg+JcotX22MCMDPo6nUzeZ9HWOI8
LpS3/ratJmsflpG2lRmT1anRTTikZX+eCQSF5YIhodTHOIQLqAjjhBWiMqZhBHbpCO34LNKHt8qm
dzGPdRfYLGhHLeqCslH+ujQnTJLLHkI0PLNppkorpE20xr0uC6TroCqutiWqojOwhmLVqjH50uL6
OE9l+WpYvbtpGPEk+uhu23yYPoVL6GunPmI/DwMJMnk1+9mnxwH/ldnETVOj80kwM/wYF/K9al7p
aXkbWBq/XNKGtwl0gMuY18gGRrv41shBby2XUjvVXtqclg+q5+Fs4o9woMcfCrtZIkP5m0rRX4+K
16roThWkgjUc9fromV50zbCMMsvyjBvoOJJO5mnT953xPREVgv+aEg5V43u/1HGIGJ6YDnzilIHY
0E7GHclSvNYitNcEQESP0fIDYlpQs+ka3TuSZ7azrXOyRf2BrVovdzzAe+zRFaDHYGEOCy+WpBUW
akhJpoSgvMQ2xCPFP3gCq0mDqTJ+OXBqddN4Bofz4PcQCn/uFVqscLk5/zhaT88dihjONyqMQfPe
kmyUT7YUHwgM40849FU6vHcJ5qNo6rfRXOXvQK5dfGyWu6usor6EsLUQGX860nR+24JLp839jzga
P4CWfs1tpS7Mp3TQhWO5F7qube2eqQHdjHoDhqa8D+GSMJRiCOd+iQKQGwzR0waTQqMd59KiOZ2V
6tllXkVPuvT2OWFFHkeJoDGR149Vn6xlKJEukb1KGwb2dzuGC1+5fUOXJNZaEaLDYw9blQl+BHbX
e+Qlp8SSc/DPFsbu8ejYp16f5N+6r37REjTXND+nXW8bPq3E1jk5NHqCBjkxl1i5MUbpfjBCeMpc
NfKmqYQoncwB4cY7Z5PlcPh/4Vj//9CJjkbWcjz//2RHf6zQw1b/9d8W9f3v//Ff//6lf0zppvEv
17cEiQ2OYbkWTvP/ZUo39X/pliF0X5CB6PmWLf5tSrfEvxCP667r2fDhDaJX/21Kt/75e/yMnhe7
gbD+bzzphmstnvOluV6Vy6N1TcNzHVMYPrYJV7c84fzvnvRuqD2rsKwCBYH3Rziufyxaee4nvX7p
zacBFdzvuUAx7/snK6lx2Hn+RHpRpgcK9jGnVWcncw+TH3l9uja4a72RJyYj2iodRQ1SKZGBbOev
wnLyV9fC7EJkex/m+8Y9KzQAUHBPgH6cz6IwT4MxzjDpMdZGDjL4rWMhIo4s7AoDOnVDfwM6nx+Z
J0V7d57eeYH6bQeQZEX6D61RsgW0vI13JeTdBwuj7vnnQ9YqVj06/zLWpu0oNNis3Vy8SM4g2nCc
/KvOHA12DMYWwzefWBLpQzZpvDZjw+GfjfvA8tTGSXczTbdHzQjvlhHHF8MjUgQV7aXLMcGn1Yc5
MFDHNPbgjyi4ZqqWjQP2pXFd1kG321T5EAdjGwYFoK/HzENeVg0UdMawnzvSKShgZrLj6dD4TNYN
exl0qxRFzBy6pxxJHgL5blDJnhmGy7EAeePUMM8Ss/VnrOXG8DE5chATaH56LEAie5dV62x4+R7U
KjNB6rlQ7nlNk1elVQ5tQlrJad7sC+TUCDVVu3HIDprc/lFD/sfI8lX2DjxGQFqMEXZJAoGvRd4/
mx5qmcbdp0uyOI05EmexwRhM2PMID4zjkINiup298nIWcX0RPMHB7Ve6rsPKbdmHKD76jYdfdga6
A+9KtEFY0G7HhLC2BkYBDL1Zuhg+16q6C3k3XQW1A1EIRtPu02pwkdFXckSKbsPNn6YqfBK99V5m
ALnSznUexgbNT3EDRXAI5YAA2bVeLFXqGFsbhuxxRf5sPK6NmFixwnM/RFSrQNRLLi1odqThzM/V
U5fcGpC+ZhTu/Iqc7xEEA+YYXeQIBEHG070vtWRtD9pRWvl+IiSZlv9DkzWfBLzfs6Q4pEm5l1V1
1fJT1deXtmkvwIgh+KBmWYY/oOKr0NtVbn5okDV7rRfMCCMN+GEclVGhAF/Nn5EhBcXTbJMjnBS7
xqs2OjgIS8NnwPrvdtUWTnmMVTo0mTTKZ0RN7dTQ4e8CUxFn77zHekNoqIeo3NtxMtyge9npUXoU
nHUZsDGxqk6c4QHmlyevay6gewKnMoIJSII9lhu7kus8NX97JYKNJD2Otn9IUm5khfeNDo+JP4sQ
twAO1DqbzccoLJD9h4chV0Aa6n2eLPOq8UUXjKcqcJOZ+TiWw1YnH6yWRAmjGa8ELrwlE3tIj8C2
tg4ojIqEWeZi6wF6eAF5ETBFydvg+HoACoKZEx2JrOGEMWySZKf6Ybd8q4jqbd/r10ExdiNJ1JD1
DnP5uiXV3Wlfp9Deeg41YuvtaobBVLdnkF9HLxmflu8Xpn2BdPM0Wf6+DkmtNj96jqwEHm3MnuCR
zHpY/r8g0T2nsZxK2ioOfz1Ofhk+Mr2OXFKmfhXfQ9EPZQEROht2aoIQ0NGEwalNWkBTjJvJxvQB
KMDfu+Adbgzsqba/1+B1RckEhrZcLe90NUZbFVe77fJypCH62tzd+aLG7mNfnUOd1zuGLqdM582Y
Yhi6vySywtQdNss/VkWnHOk1SMRNL9N9miHwTHhnjcdstt+XR+l4w33uZRBb1tabGiADYmPpyabs
8PD7f2zEvHMM+WcsTsIm/51jWuPTQXf34muwOpLqsoNbFm+Z795T/I/JRJoowirsNlvfhzFtDq+J
crBizzvhjmvsPX2RHj0Ah31X7Kti3CAk2riQGqyCin1k/Ku1gZUSSjE38DIXRj49OASU6ej/vExm
jRJpPhFDvIGIwNLnE0dLEjg6/sxyjs28z/lRhwGGvNSP5VJeXnMx2mtVX13rNjLwtXFHE46OyqZZ
OisxlAc/EF4bpKm4ZEZ9WepJetnnuipO8RBiYbhYVniYtfgpYt4YY/rnKpLWEcvldUqyJ9s1L4Sb
4pGodsDNHtwJVRDrH8PMXgucKTpHHuiNJt9bg7aBjr4uZL4eoCDQcl91DsuftnEBxYS5t6MrvBXk
snZg22EjnPjfCqLtcJh7drUQHgKLBfeyRP+P4m5D0yAIE23DVPVtGsmCYSFevu4TuYJJw3RKUHk7
+AUhy3I/RrO1Lav8xIa6nXDgzoiYkWK4KXNDfmzQanJqxa1PPPgiWYdC34bqHo28MIiQh2xnInOS
uXNkAA+Et9jbyPFImDARTjuwajU4XcRyfHsE+RgyOdvKvMRG9Cpg0/sZ7nM3bm8ygorO3aCWM98S
E+fu4ync9H51iM3+JUd4HZJx7Et37/F62TQ1BuJSsF2uDMKtB8E6naGvmnNC6O0vgxSAh9HxT5ru
HIXDusmLnddv+NtIOtc2flRcw0oeJfwwvZpODpNVT38cvC2IU8LYv7RmaSLgf6OpP5+93nxTlXXA
YbLJQkbz1odmxE9VnF27ov6IrDJQirojT26SkFPMdNaWte5Agrnjb7RsPs0ec99xeNUr7xbr01pV
DWHiXDIGs3W0hf50a4mf8K0Tn7kgiKWubbxZ21hoZXuUWh2LrPfg4Hv2ITGM+m8mz6umslaC5dbK
tjr6AAtjP8GYWg8xGou9ou/ESaZCZWjneMOGlrZjEgxhifG+PqjUvLQzU1wAnlnK65iyUHvaqmAI
HFX1o/Bmkixmdh616S7SzNcaN3WdMsDFQgFx3dlmhthk7bwCOOT5+3bydn5nnNyGhSgPD6jzg7b3
6MyJbbKzUadMkdouK3ME4qOkYd3zlCoP84j5wosCbxC1NO38ErVc746cKzOmCk+IfdZtSnIKRYPj
LXNBCw6u+2C2+HHSaGv55Oc2DEz4fuykzAhhCof+SptOQgQepMXlKjDkn57gSll4QQX5a7lyvGPo
/6575DO8C65tLLcmwPfyMDn+n+XB5F79mEbu2vuY+otu3VVc7ppxoh2fBCmughJK7Zps+/f2K84B
wIj0aSLTBdeCfLZz/maN1L7q7l3RvZgxYTJlfHSHb9vRGIuIFeNPQu4QrdMFGfHOMAnk+i7K7FoM
9WXuY/RkV62oA2VpmyGdntw+uWW+vKWe/RWjdB6yc1hPBzEwMIAQmaTFwWDONTgAE9w9aQtBnY2I
XsIVYX+45vWDzLHkVcAp/ebiEFneh4vq6k+RFuvFNSDY43Ua6zoqvxH3ko0egEuPpD4GqumxnF6J
JGIhR26OwcwwgahSlOD9X6Z6dztiD3aiYwfh356tVUsm7gVmZ2GjJhluhLOvOvUb6M1DShHY6481
tYhh9xtih4/0fI+9pK45mmKVn9llwZcepCkuzM6CiYc8tUetmU9Vbh/xfiPayK9p2R25G1eTHA+N
Na4fWttcLQvEXJYrVYx7rbOOuGYCH+9W2887jxtoFmvTr9F8MR9CtMGgh/QopIIHvRn3wwSWo8nf
NcfduZhywRs9KCO6hZiMIH82wgOG4R0zSByaNTwbjqAlEoMr9m9lfunUAMDQxc81vk5W+UX349kx
qctAoo8pg+3yvemqK307Ihjq4qRhKo4g6ZkaYrnRiVAku0HS16swlXRzi52wqTBU+gRuZs+5jmbQ
tNWr+BgStGVh99dn/1lLeBGo8DXWUqFFQTdrwWR2G7dgZxT2th/Gk+ZTpdqU0uhSaNd1I81Aod2G
KVtbsH+MMEJs4EE+ldEViyO+L/nNiPnLSTdoB26m5XzYUfziVS/G5N+dcmuh9updhMV+279Ix9uV
uA5ZQnN+3NoIzeREPCUbIYPvl3CN2BL99PzYE3rXdvzG6Hw00vkQsf4GPvMdXM8zqvdFaH22nQON
rye3K2HvFNcBQZE1HJMmusWz/jtSz7FjHhxfcSuEr7aIXnEvfFlgsjvD2CQ+0FGmwfflB6PqXzh9
YJin/DxEcryFOSAF/5IqGs1JfgXb+i7iCZpyferqCcwf+IrilA7emVfrJVXFlY7fGZzDrfTG++SO
l9L8O1XaC9PXuX1q3gT5ItDEvvqam40ErLEtToPOLZNFz8vOtTzO5Vn4OmKzJWmYh6UA+DrRn4GT
BWL25yZVT1S8NzvjKGUVwfJrpd6/LL9GWC5eYxx1mjxNKe8lwrU2txAUZdeIiygcnI+Y3AyhuhsV
83ud43kg34I4JWQ4tHMbtQ+b/swQA0FkR2ZIee0tlF1EdHqN9uQgzhiy/FoJ4wsCB1TLqxmPj6UR
n+MSgFX/PCbzm+k1hAvk1zn3PmR27O10N5nqrQjDu0kZ0cJQ95zvjhNgNlSfExVnjLPEtt9zp8d5
ZgTl6N1dur+Jm3/5SG79fNNE2lPT2h8cnWk5ai8FAcuI5ZaLAgjtS+p5H8vbqBX98zyOT60JV1Vd
JwtMm+ny4Man5SHYrvYyLDEN7a/MCneG39+H3jlzN7+YXn9zwvEJqtwhxjC2/Mxn4OahipL5cAPX
dHXb6CYYfsa1eYlydQMycO3kd206JwWfyLIxzDjOR6G1n3Mc9itzil5DJ39XAwU+w7hBjG+apV7Q
pz/yzt5cUPBhc4qZ3iS9RiHo3XMhz2ZvvGkuXjPtpJn2xjfBjPHA+0K7p014MpKIVrF7ztELtcZn
XEdH5d2KKb22RfSadkTdJlhYBNYf47Eu/PvP3yfZZVxG8+aL5I1c3mSygQHqqyukg+s4y7NyvzXI
E8s/Fc72uY6M65xEb/WovVh00w3/LR6471V3Bo97y/To1sriijDhVij71OIhbMt/LpvGC++dA4xp
XDIA1E3jGRCOmJ7zcwQ3bXk8WOb3kDUeOFZ9LP9pFIODtrWXpWnsMLPrZHyri/iK7pd7TB2nbOtM
rPTOiNPGaw8jmkjTKE9O+eLLK0cHz+tOk39ZnpjRskxel9JUTBf9O6vbFzYJBR6gzg8qppkRXrLu
vTLX2JztUK3p9NyXN2BEBwxgvna7m+EgRCnsgDH3k2fwGAf33BvaE2Obu9lLfOw8LuGcXdatMZ7e
Mu5ILXWOJAEc5hKCQYSrwelPc7oJM/2t4AZVOlcDK2hrnUcNgncXPkXl/KKoDBpD3j2Cebg29x0W
6+XiW64onERndDqvqYpvyx3VW+HVP0F5+ghFRjV4QPSonPDu69wweX41B/W2PPppgjqjt7R0jMvy
83j27lFhvI1WdbbLa17zPtXk20pyVzv1Vnrzm2/qBH4uqdP+izD0K6Osu2fNu04nAEaMd4zbz1Ce
rq02vUFX2OC22wBmJcwu0z4nHXytbNaupTYWcI3lLp3N6W3Sh1uK96Ao9EfN6m7dX1rqTzPDaVjk
RnjtLILFyUIgteMLAfin6vRg2R3E+GUY4Ynhy5tJ68XI9jDxyMngvBoRMTaG2uPs6VfST16WxxS7
7oeVcRSlM+O5zYtjhvflOS5Xdo+YGPLJYblXbZhmXWYeSunyPBUUHbbMFHlxpd1LzzmX5uLJWTV5
A9+suKZc4gKJkhyJqe1ILmkBetOUMpLlGjDellc3dtXV9ov3uupfOoJ7LaVoGmU/X9O0mdHGLplC
zVvStid81bs4e59p7LDp4fl2wpM+Bqb2W/5P9s6juW2lbdN/ZWrWg6+Qw1TNRsykSCXLsrVBORwj
54xfPxcasiDzPed8m1nOBkZ3P92gKQLo7ucOIH8QaNmhKX+KLDyZouyeTBXvyyH/UTL9iVHiQTsT
pH6W37Fxus/Jh2psKk4+jCWS5UxQ+1pf16AvpidqaiV4rHEHRD7ObWx5spufDf6trH7OIn7WzAen
H83o+buENW8EgS8ynE+6zbxaHU6G+1KyC1E3F6uWXpOG14In76Z/GxvY/KTbO6U5WmR7fR7fqMPE
gEXS9NhB4gO4g1KwdUDrflOr2SHA0VHCmWR6dGaev5HCe0xU1054sttfDZYwOLzcRCOKixLSZFV5
guY9TALXck2usua9ZbLEwbPpWCh87AbhbqbAWV9fgHRgA0xGFcyz5XgIpPiIRetbLZd2IB/3AXCa
Ns1OTsi012bHqD2QP7xL2T2bhuP2IzWrryGeXJQmQyrZ2OWBtOt9+b6T02OQf9EQ6ypNZM1Q4ITy
o7PtZOZfff1TL7Osh+PG91wUD/gtnZISamfpbTRc0djGWxlsN07fVi3zZ4nHYw0mOLHKW1dxtryl
IoidXXJwu+6QRe7KRvIwrurbolY3tuV8mnrynPKKfs/1c+C9ts8uKKl4c7LDHFidsZwaNGldyUig
qMU695D4mIxStG6fDrhdRZfpO+lM+BRdtjczNMEMdwMUCjFGaRO33RaTmmPvQNWPbuWYh6kEFE/6
5abFvUeaNCaHtomUZIdQhA3cswWV3Su3WRK8xvhvn33rNsTUDvIZm1INOk1NUnxXQyDuoY67A8yI
QLbBGbETH/Q96MH8jA47rqYR6nNphEZgDlk6BDdaOhbMmUJhfYcwDRDwT8DR/1JGv9hgym2u2fED
52c8GHmI4VroPDW591S5W9eJAFBUqOYz49kZXtRs3AywPKaAsFBhfxaa8cmtursqan41gQt2e1Pb
PWy7BOZhrrPMHTJ7EjqVV9Aof2Zg3tkOUr8HLaLYOOkNjvnkVeE+w+Dcd84gOA4xYHTbMfVVqykX
OcfvCUr2Ko8l1Awke49dinQzOUgxKhqduvYTWNQvjyWC1x90EHMn494PIRpYIxt5Ff9dfUAp203k
F4g1X4o2eglkA8hp/dU2i+SMJgaTC+MpjCTATBNIrAyhh1hStIdMw76qJm/Gkk3D1KnvOocPEQEE
Ajg8Eb15RuvFRu9taVs4OK8i/XTKFFiUHnIpgyrZa1/h26gRIT6F2E5oYbwqehP2nEsQ0PsvuPQ9
BRXiApJaYFkAgTTy+x86ylZQ7zEVVYtoByVZh67Qeas8JEWNklDBOrBY4fOI7okEyASZeGWFVuOh
AHYHcrv/1XXevnTUfJ2woTDixQXwn7/eiIl8adbfOr15juxup7voJJosQ2+UZ7PL8lXiihdvv4o0
E6UTAwGbHCk5SYUeATtgbaLNtgr4U8MgeVJNtKuyorgo1fATeCMo7CLfVeAGV6rGHmGixz/5VU5i
q+624P2lmnBgzXj8VSrDs9RX9k3xNVWiYu3rFUwsWzo2bYOOfoJwXs/2X9XJZ6ONYOkDnrLdwrz5
/8nSYcokav+aJ119S7/9/PYxTzrFzylSVCv/y1T5w5L6sTRVV5X3HKmk6ItUt639l6LLtj1lU3XO
TBKmb1LdZEVNy9Q0mVQqDSh//9Ynv59znbPCOnrlb+X/kTZMZIO0rv7P/5wAPn8kRXXLJjFrUU1S
lowZH+rPpGiCbHue6rb3gogm+h1wYFBkeWa/SePwofC7BVUt9ZlCpCn+szyFlZgUiz5QZnhA+yiW
QfFgt9BY4+UNN7ZUaxQS9Chka7L3n2pAIaJVlIzC8Z8yhWzTEhFV7RwhGkVYpw2oE5sqxsnTGOIK
WUI2rNnmyDic+hbjL/gacbO1o/z3qV94u0Cb/DYSqwcLbvdI+aHOcQC4oe9bZ7SRglGbeJW5IFWN
dij3tSi30iVkZ+shRiXgpBmTX0LBugq/9fylA1GzG4yiJKfk5ZN6Nv48nhHzRqY1rozHQcKaOJ30
F9PWZ3KbOfAt/Sw+MI21nvLCSw4O+z9za2cF7qPUnEWbiHcyiSUXvizHTq9tjNC4ngoCYpXUVnw3
hPkWN7MC2QjoAlJZQB+Yy4JJcH0qyqXSkc6eOg1kXHllTeX5tJtGccQo4lSMGvE4WEXV4KzbToJQ
Xowyc8FMv4fto98PkdyRIdBWYeto9+KQYCmfF7oFeBQPljzAydPw7AllHWRnJ4OcUSO394B4BIpu
Q9o/Z06n3HCt5rUrm0957zt/2cxGorpEZzHXvZ3StHeB6VUPVqmUD1XlVbdyCZZ8KpWIpT6k2EyI
Ku89SnNyIP50vKp676irgEWLcagvMG6w7qiK5DZT7fA8QAlYV2PXflGa6CxANJEpPeJtlLwsocUU
irCjgwSq237xtOAMf8/6WarOY5ja0UVTx/u8Taqz2dnlWTUSkx2M+psoLfVVhg7sOmfX2hxB7Uyh
Mi9wTOWmriIOzRGUlZxy13cODa0xSOu+baJtm0nkglPduZCpCFCnc8J1N6rt97pgwxe9ptfM5DY0
BrM5YlgYPDohRHrfSNvvpl9+kdIU2W3NQuAra/C9rWvnJcsVFh8ELGO3kckHy/X/ZuxCauHhYea7
HQGPbDGpgDGiJ/FdY0fj7WCkcG0TSfludijQ6/F37KHRrgDTcLIT07mLIt7zjewGF/jUw6ZEzf+Y
jLmKITEHcSbqxKEdUOZgz/M/Y3pYmYex7LBQcVFHt1LjKQYMfyk646GrPPNJVFW18lC2SXCRQhkM
phKrG3RrVObzFAsz9RH1sx78iFKWd+ORlefFrgIZBdbUXhVDrB4ziFioBWNmd9tr6E5YQTvOzUmi
qce5KJqZpaBwPXUULaJubp7H6FK32kuB5H1Xsno98tleDUduyYsp9dmRnfG27FxnHTVK9zVXMlAl
UvBTcsF2GIjzPoHmI+Eq+3jDDWrz2NhJeyNC/hxNriTg9J6MsDZzZUS3jfZr5Uxe7G13HjQ/38Vt
tR8Z6LvEIgOBfoMlHWcX00DFRqABQ9s/tY3fwzsuWZYkRr+DNn1rYm17BppV3w6afCmSmv23Fjrb
OXJR8crQZQlByz0APfHu9ERZWRgezlWhllb3ZnQW7X1Q8zxrsP5NjGQS7leMU+6k5kmciYOUyCgD
IkWxHkbX+NAgioZj/VD9AOYhzMxzBNF3HeKqswZOYJ216YDgVYMRy3R6HtXQOotI0bQEiY5uNADX
iQL7rY8IhLJ/qor6ZQCynOpt/j00soEJs2nf+bFtHLohSHeovelPAY7XIEdS82fcmnOsl6EWtsQG
plKhSV3cpTCn+9Tvz+LAA7g/AzyNBvDMPRIftIo60RpMrb5obVOTJGyXzH2DIYmHmwRUC+LoU4vb
53OLEUAjk2FZG9VQHAvfKrCo0N1xJU5j7GiVjWgSBxneIfNhEaqjYiiCluYP4XOkx/462kW5zru3
rx9bOa4f5QQJFQvrhKMoRlkT3gemvBIlcShj7NXswjNXTYlRIL8+aaX5gXmnVrxXY6CcX2PcBlYQ
YYBVR2nwqY1rDMmT6Cugk6R3sw1P2uCIE2n1HFqk7Mh7voKkRwLY77LTiPv0k1oXT6JeCXknxxly
CrXXho81xkPGFC9DjF2h5WeewbsO91nP8lzNBcA00DCXSiDahHZ4l/CExfzKeszTDHJY4d4a+DMc
5EE9hZrn3rpTlZXBaF6K4kzURXCGnaSao0RvES8OS1RhDo9I9JR7Ue9kpQbvZ9w4EkAwtKhg5Ent
viib7CVoUFEw9N7dgbkbPlu+ewySctd5qHZrSZP8CF/cwnFPTWqGPW8dfxO1pAfQkTO2HhzXV8w1
esdAelLuo20IuRSWv5l8joryoFZZ8s208Weoi7MVdT9g3/NB0CV6BL4M5bxvv7albzzW08FDInQ1
5I2/LXOk13I4zfDOfQkrE7xexcHzHSrFqS9VIbR8NiOd9+brwECEm8UARFsvfoQ+C6MWhQiUiFGB
Yz2oqNzbiAX6UpG5N0U6pPetg8SgH1QbEd1k1u9oQAkqtGO4uRk+J6wh7wxkxaFF8SHg4zBlAahB
UbHKDC/xgZRYI3f/0TJOzSKmxK6KGWJ5J/paSR6zj/TnWGmOwt2N6JK3zNFE5FzJYx/cSNc7Bxed
BrO14h8o45As6LEPbEvFOCaTbaJmax7iwUyRMMyZI1xgCafIzW6LvqwfUScxbuxQ8g6KJlUIp9bS
g6/ApDFQdeStAI+rAPkqGv+uwzB1CJUVrwgZCQ1nzxqWNFpl1bfjqFWsrjU8V6aiaBCHwo2aubg0
xFOIEpsBExBLYzb+exTRsBTRdoQdL8oK0GCFLcf9Mt4SJ7rVKoSqdsjZVJTv0QnuTiye+Mtj5uxv
tMzT1o0v9/e2BR8daQwZx08M1tDfC/dOUtovhht98TO/vVckfEI8G/SU4lgviR7JR+ge5sqaouzC
KNe57SgH0Rr49Qkqsf4Ix099kJzxniWy/FkxbKRIXeD9gKPeDnlb/wRQWW8b+PFzvWy3vKxEHGx6
iy9wiuYDQwvQi58+yScwCu4T0oPFDsm5sDmIiHHMXYRA/OwtRAyjaWa7D4vx5A0De2OW9poHqX7y
G4X9eMxtna2ulubtGKt4giDowrswQWDVt5vvYcDLXLT2Gtp04Hxes7J76zsPN7eKHk1m30mIaO3g
SHZHBVv0Q6sEE2OyO4oDLKF+PgsT81/q/KlVhIysXfDL5BmEwcKkjT61IIqCH6EXIIRxM59HmXUs
mtLch0iNkaJGpMeGP2xiPwTiidJSr07Fq7oSgCyOp62yXRpavfnYTQwg6swBFwjDClUEJH+P/I/B
WSSFK0vVDPgEBF9dfKjz6hSV6hYpQXZXmzh8lV2/WBnQPM9JI8uPHQq8heFHr0OBHmxktNYxIcV9
n4PLAtYcH7RY/65UzJ+Ylr4VcyPusSoocJdWf9fpRdcZN7qvVncGsB7R7e/q8OWp7uqpaxQjlSex
dN+aVldtEGys5/tkKIuBVRr/G9kPMAZxUZWpE5zlqxzwvhx7J3E7iYPoWrbFW1dR50q6jGGndxSd
sqI2dlhOAaljUboJbbPe5VarvYw6qsAZmIaLjdvW56b6Uk7VtpTgAq6Zxo1ZBtrL0kkUVRVY3R+d
6Kc6Bf5F3phj1oOE+MlWUj84tIX+s8djaov+XPa7pR+AdE4x4tBMgtDowPVr+8+GeZipbu4sNXlx
8lsOc2cd46I6gcAHjldHcTwy9ojrwqdVlGzr1GBm/dAwPmmBOxx0Tc9XopgH+K1bnv1VxCqVinYK
HFhRmgPQLnCToHuYB+tQuTN1vg5R/H9xqYadTxvMUWql0nwo0Lh/K7Y+aXgHRvRS9R6mSUWFKW8d
Ymz2u6s4E8FGxHwzsb3T0mg0votg3hQc5OE88NK6dP2R+MkEOUgaoNSyhLjb0MBSHzPn1ioDntSG
dmkSl2yuOB1He5KNwHVXxM1d0G93biVYmqJOxImDhw/FxQyYDEVJ1WyuGtoSWb33a4hYd+I5X11H
NHh1/eqpdXjRHMtCkMPob+cfq/rLlaPgM/i38M5qUZARv9JStnu2bjVrI6J4mfxdJw8kA7jCDuwU
M9mg8sDHDLp+tvSebJnRfuqtqv2EAlaDWMZcKLvqe4P03Fk0MXlnr589mJ0owtvCbGYaa25tm3ks
URIDMhYST+Enca0kYrmONpPiq87OHfPCOGKosJM1HsAIiJjd2ljHlSp9ashqriS/qw553UTPbOuD
ZSKftUtwYn1udSRiDZxHNrGvhKRVS2nfdpW+EkXZbtqTEvqAw6ZWlHnzS5M2L6JroavtA7uKW1HC
T8R77rciTlzIxOetz8vsjIj1cbQ6715vUGipZeUBVzblIbQkII5ZdJGnKlHv4kSEhggZFVEnwngY
yDtbtxEvn+IiI+vO6egecX+w16PlW5t8miHJ07xoUNVTDmTgLKqaOstvFS/8LNrEQXRCj8gC0E48
v3EOpX4KIts+D03nnIOmCSDehnY2rhCfZE1vAlgU9FFR5JOAlZzYpHMRtetVlQBLcEPl8oFc8zdb
s6o67bwudBWdnVlLMaE22zpsQV2zrnZmy6g2zBhvls8YBg4b3WhveP03X0o96PeIHZfbrFCH15y1
v6VZzRdXMru9oRQlmk3R+GoS37zHL/V/xhfTOOiODK817++reDH++3XF+PB/3uKn8a3citaaLfcA
mssU+4UclXHTy76AQhrxMXf6Q5SM6ZfeyHf4ocafEjPo70oHTTBRj6PwsIX7DlBz6oXm9jeLZOB9
m5vZkw+QAphY9kXr2K7SB364ogjQAp+rLifbzTrzxSkxwSXK9wemXx66SWLofCDpyQQfKz0DMUIm
XtJZHIo8M08RGOSlCqFWHnei3A3Rq9+F1V6UPjSo/CEwvK/zVRNpb0PhE6GsjJQ1gSfLTFaNEZ3E
VkteDJmdmtJtggubcekLi11WQGP/HJuVed8q+aOoVrG6P6J4iAFTNKQvSCaNOGV4I+KWjMH2L75x
iR+dReuEAoz0n1GJe5M+ZKxcitpOL+Kg31hSllyUUY7kHZKoU8FSE9QgtKTQ1mQyNTe+WKjlYDc5
9brqkMPAZqWp/0qrtsagIgKJYHZyDcAsbiRwgCzHMlfHuU8JrHs/MSwm6q53VsuahCJVYYPvLEIA
w6qOsDGeiwPG9jddKbPgHnDBHpzauhfRYvy8NSFMvtct1xDDizjP7f1z0BaHpUp0mK4TjJ2CL/b0
8ebrdN3bZxHBlgXJAU/WC8nUhxgX3VtPR6Amnc4aO8YIV5Rjc2iwVicFsvcJXGKWLqJuDn4fBnP0
YC/L+dzhw3hLXGokyPa0gEOwdLBXalV2a9k1mLAgq3HyZB39o3b08pM4pDo+DXMRHDBiX0t5ipnD
RU8RpE9j9Km8dZCr2F/Vi4iRJcj6359HSApcP48McMG2wXTYxmbNdq6eR4Hh16rT9+5zJTumg0NM
Fn43xtJiWk8aQGQGgkGSN7nu8mZ7Tw04ueIcyRJ/XqrEWa7+hbxjfbdUm23HskqMCNmmx/GsRBjm
KRwrSGlIVqy9XNKfkqaw7xEtXJsYNpSrwMRjHOXf9kSG6++Da8de6yI4dhCzWIJTYG8N3mxsIJK+
mGRIxCEo1OjIO/Otjp1YUg5ICx4xC/Zvmql4VSeKokH0FXFiqL+rW/qKa3QZQAEjxZmrSVX8yXwg
vtM+ZSY2LsNpX1OUbdlOVyYJko0ojkOsj+veqeYuH6JjvUNgToQ7aVpu2E3ToJNMA/15BTH23PHq
CvMQolKddk5FP4ZZiS6tK7+qLnLSoQTbp06r27pF8TyyXO0iDlii65dsxOIOeP9wI+piNfO1+bTp
i7kHimKob+pN5u1CkzQ9N3Vg76YBk7xQj4YY3+l8b7eMMw9Wds0FkseolNUefjeLskkFSBwyubg1
ihxhsqlKRKiS/hZR6FiRtmysXEUkTfX07/eLDnH14+sbYpMla9BgdZgmpHtl/c/EalaYI4z0xMal
zYrHz21NAt6cnsqth+AJSgkgg3In2y11XuLwXO90FjyiRQQySsbGtq2eq2yCk8XQ8CW2E24MdnTv
eplsy9815FgU78OyzAFR6crJc5q3gyh2ZqYW2LPTctWseuR2mdt9WeoLNqU3RYV/ZJe3yIdMh7yD
yx46eJeLIlZE5fbfv7+JE3z9/WkGCXLm144OEv/qcWPknRl0+qg/mJ6DjmHqn0tMe09miYpKZaSw
83QHntd0gLav3ASRG6/KCPcdhZz3Z7xOv0mZJyF6jZGb4uk/HN6rN76es9dZuTbqqrJ5bI2gP1sJ
fEBbl/S9F9qsQ+WJYJc7Oaet1xQnXdP4k9TTqSiLdnGwLL/eB6m2v44bddVbaxWKVL6W9eHGM4tH
1wvTk+3n4TnLJW55NQ4/p03wV1Dr2LPmz36oVz9rZEwxxIiGp1LLUcEIcWb99y8Wf+M/v1mo1tz8
cLRNHXEL3CGnB/2Pb49B6k0Qgf8FYBgdsbyyAGy7fxmJUbcH2eytU5GjrbZOx6wDfWui+xxZ1qns
MuskmhvsstnYWiJlnA7roTvpjt8gEzs1YPtjvZVFRzHE3M7eHtk2tlZv5uuIpgAfpvawXCOO9F+D
3eTbESEMf718gnKQf19jiZZ90m6lgng8u3TlDZP34DCgpTbEKGGXmhzxHCnfzq7qXNTcb+oyGzei
QcSlbVBsx5bZKTuy8gmd5beD2lZSvhXllhtk208xS7M40yUVvydfyuUTy6gWsa646wqmyNO5nwGU
Nlx3N1c62AbOw4t4vxvjow5B1uKmO8d9bt8Y7E98xWIS/nJWyvDUZe1TrQaHPk2bryMpy22sxc1O
FMO02nSQkp5LX9JOaRnc8ni47+UxQacWlIjWZNBWChQJB+4fqQPOcGM2WO8hOUptNnS6tbKqEbEe
UfGhTZSrKcrI0VwzQG7BJymjcCvGEtcAisFQS3m5lDgTMaJVFD+MWJEeNdwR/tN0gX+MW7pdXUM0
iLr5vyBGEJVeHoFEsKpfojS3itP5v/ahYg6wYAbhN+1uw6hBKqy2voVtDgXXTcpbFQGQe11F9q9v
besbD91vaq6mT0OSFsfKhMjJnkdyi0hduZP66LvZJPYBAbb0Xhqng5SBIdXg9Yu6paGJ0++h78L9
m2LxNknZ48ZzIJYxjSatm+DJ+7thGhcpdQBrA7bssV5bD0MUWA/8dw5eHkpnUQpRHL4vXO+mMow6
XLHt3Z7swPki4sOpk8MO765LTZSUp+6iIXeZmqL7CKbyfVytTeEseXBu2jap7xQgghoeEvCkq/is
1I22C5TxVZmqlnr2FiHLvocVMjqNSpoj0vEeJ1o7y1Yx4puGCiNQJpYFwmYKWeJEY9YM0abtBt7/
6/JXFAQD4AIIVEM7WHeYVduP4PHQkivZCU1EK+vkeywhu7Nt6vbjUDfGQW2gJ4tgcTBkzbtJ7aY8
iaI79sZpbOsfokPmePajqsmsjhAlOYgIh2ThOdTa8zIGkmIq65xA2UnQiB6DAY4HgIrVEqGnnr1m
vyLcagz3gIRi4qtoIuJddqwCblx053+Xxdly+G9iRLOInsdZyldDLEVx9o9xihZ/wWbXwV/yPz9R
XtZvn3qU0AUqkT7OJEm/FQdJyY3bXvfi9kaUe6l+aXzEkK9CvLKOSFfgdIkYm1QdwjYkRfB7lGWo
qzo5GgpkZxt5vTSISy7Fpa9efOlUNnLEVZbq+dKizP1rb/xSe/uwS2CES8XKlrNsl0pVvBmkKN+p
AuKmD2/FQm8UtrF4LyehG99BrYvvdE2ybif/HlES9UURG7PczI/+f/8DPE8HDvhxEkRiU3YUS2bp
IgP6s2z5z1c1oC+dLfgcIlcW2gdJj+7KxFC/WnwaFN3TDC5M0u7kpBqOjaWFZ92X5emm6T/ZoDyw
4cPI1NdqsK26/kuPdcj1PxLQ7sxp1kYVm0c3wMndR2jiFA0eAAZxKipF2FVRahue9aJSNC+9RZ0U
Mg4j5zgmripokqtiwuaJQxsxu11bApsnGT4qRrYyboum/w48kXWfaFnCcxGzVA76+ICkiLwTIbhp
ohSilCS5s/LJN6ANzWmRKUEicitTvVqqCVgiqsRB5Ffe45cqcfZeL8YRQ7zXL+NAEiV5M7FLwuma
IkLEil5TPaCMBJ2ItkfnWDKmF396Egcp/X12VRcGtYOjQoyhLDZhPuG6RoJ7VLP1XBlJpk1TPr6N
9PflOVaMLUYR8TbaKgedmc7H4d8/kgiZLznVOUDaN27vpDeKlwWnzpf8+dCkQ5ax+Ug5zL3fp0t7
6qTf6raLUGz43aUOVP90NYxovaprxKABqg//PslF7eU/tisshQkpaFtm+6oM2PbPWycpYTP6o+Y9
m4nZDO6nYcT1IkXZtFlXmZyd67JAnrNtn5E6hyGrwAvZibqo7rpdVjo/xgoZwTnYjTAHZcrXP0t4
GGAdzwC+5dukJPMC5WAXIcMYROwqZnNmW6qqe0miyr3k01kOlWfvk0W8qbKcQFEpmi2EndvRGXDp
Ivh6GBE3d3GMPsZqh3AFAyyUUyZep6ud3UrWzoqceuONpP1AQW64/VAlQmzy5buAHORNMWb6WdQt
fUWdV+H5EGJut1ka5kFFOUl/ZrY/3M5VWTMCT+1N821U5qA5ol9JjuoZbA18l4YDvEf/rpP0fF0X
8fild937AsXBvxS8JoGJDt9SmUSq6tZsrFSBi3oE9GozDt46Ydo9flFd+77WlB9RrEXogpADB1fj
KnJ26zXkxkVNJ/Le4tT2x3SdeBK4iClWxHSSP2lrTHn11sbQIUn9ct3Cks9v9HyoTm4Y4T8rTtWp
LM6kmLTvVR2Ito3p4WwmGsfaQox/CpvHEuX/OL0KFSNaTXGpNCRwPnRZLlXADIbZ3xa7WI5zELZm
zl7qJGCa2ryh3Ta/MAWF0l37hXqjJ3K7LVBgQ7B/Chft/N8gV9doyrSe9VDDlDiwMxrJJPNM76J6
GJyxaait3CHrAc3ZknxA/+duLnpB7F8qM14PyWCdRGnuLOE6FELnmDNLXYNSfM8u2LpMcWDdBUOR
YjPiFSh3JK13wHCmRaK7nnaqysiCvD6V8WEuNyF+IcjCJKjULOVOiUp+NhhUe23/GvZx+RhIjXor
k2NdCdnBrsaSEmTLY5vH6m2k8EeWLQ9hS7f5EM/q5EO8jKdl70l+WbPxWu1NDWfKzLBAmenBGdGn
twNqzUU3iUAF507qLBQWsQoTxavApahaNS68Jbnjq7goV/LuRgT2dczsl2zUZq78cBnRLvdlcNMg
g7JdPspyhaWOHW5wqTqcVjnZpnaJiamklszyI9zHc0yVLHBQc51oDeL4gv2VfmrwQcDbLcarrIxI
0oo45EngfiCXgBCafDeH1A4GgcOgDhsxsusyfA118yxZ485TQmtvpBIChk1urPImH16dSvvCDpb8
iJMGVHUtMlaers31uBeMj15K/RJvEe8r1Iv4hvsUGYBjkevVJZVMF0bfHm0dIAVRxy8siLGLm6AE
EPvyLb+qcKeahf4CKpr3khzU751ElOmZb51SGGt7xLbrPeiPGyRqQpbxunGXa4H9dZSRu88sx31A
7MrcynI58LrzAO1oEfbQoZQ8Fo6cr3DTtr+6SCMYEqylDGP1Jy/zXjueHiAAqYoTtkDAhHgbaypq
nZPeofVwin00Asw6t1HrzMpzosKMbmsNg+XJBqQLpKBdi0ojLACzdIWyVzG3GW00Q/DAxttELP7C
afG3LBTn1SKLPxG3LApFbIG64odY0TotKvX3BejcXdPTg4gV69Fl8PfFKs9Ari+9x7WyRPl9PLFI
FevTq/FERFnYkwsHBjuRhZCROHiKGXOGSEr3VqObGc/gMcIIHJHIXEZ4nXto6ZHmNu1L+Z9GECOa
LhspfPNMtVjqJj9crXseIKidxGa72HZfqhSTZ89UtAytO/lG+Fbspg5LUfSX9N+t83B/9lUUlB60
uI5IEGeIisHvb8+dDBZcl8LHIJDDR4Vk5873HQW5K4qiAYx8tNJNUmiiThxCVASTHrjCXPV7oKXT
Pw7U5wD/6lD7i9S3fESUx7qQbWGjzAnt18DrN7LSmD+dqv6VNp33rIE+3GKtpcyhuLV/CJVCdw6t
cCP+EBoPjXWpgBuum2K4GlWEusCUt+IDBEhMQebFY35ZKIyJD3GukpWNWCJEqOVCcZtWBh9WDx8W
G39/KsbLcn7iy1DzskQsU8R4yXJaVYiKaDiKgs7ie3WzEexwbzyJA/Pyzw2UkTM+nsZTgjj7dtTA
PIjGJDW1i+ErH+LHsPzs5EF1Dg/2QZ84PlEZIuQm1/cqIpPPgf4CTCF/MQErI5xL/kkE2RXee/gD
oYU9EYHKTvPWRtPah74bsxcbsn8ss0PjG5n9PMZfRJ+x69+GaCSlQT7ILXe1hz8WPNxfGCvv2Wrs
v8FK8FZOEOuPSHQOWzWpNZAOpU2yqG+2cppJj1KFsvXYWMa3ku7O7+6uHw7X3RE7UrZp48D0ZP8i
8jr3qCiFgxZRZWf7EhGCSeo1vZ8r32Oa0E7uEblK70VcVaL9iNJOjhSe42nPKb/eS28pALooJbI2
XrpcR3FEVue2qTRHJvXcJkqaCk7DU/272FRX1+jc3rOT26lBoHEFyHYJUds4vbWZCxTklmacrwgT
EaJRljVMzjQdUgMb4ZMgJC8fUDHYWsNu0BVUfb7aPcKPDfNM0/Dcv+Lyh+w74c844z2U92351Gq6
uuVL8E+NLmXn2BnSDUCmD33y+ntcVNHPcOrTtBnggaIhL8NjH12I0oMV6uh+uo2nX19nttBiC+XF
jgz9SVSxBwpYr3YuiMcbT0HqxqCpsrf42o3n+AByBpzqUd1oMtB1qYg+ddPvSrZV79gUubsS9DNH
bdE1GiykAadWg5/djRPp0lm0Nt1Po0jV5/chRK3BUv3ITMNdiT5KibKuj8Xknl/WUwv/9tA1OLvV
ZaudU3KUazS0MBvvHdYBolI0w8XVzxXkG5hV1l7UiyrRKA6J4trHAhznVf0SG6ho5tUoj6+WK87X
EeVpdIhK1r7VB3nv5UPxSa7sVcSmjY+pI+6aJYKYV2eSjIiQqAMN8nYma9Cgmq5B0BrDBGU6kNuo
ThZ2YainTOX5VNTi9kGtOJXyboU8nHIQJXFYhvj7LiJIxoHtFAdxvi2KpNh7alfd8Z+t7gqzcXZo
qE+Wa3F117K0uBNnS4OIEz2WhjaB8C+Ky1Ag952daFiCr66xBC9DiYsv19WUFPY4qajToGzU6e6N
Gyt87j4WMK9WmW49T4rUUwtCXNzyehM+0wfHBe05mwp/tEx9krBH+Cz1sRIa6k47OlKUXeLRyC6u
mSiHoR7uRTpxqRdnfev8TKu8xY4mjrz1h1xmm4feWnd1ZE5zrJmXnOV1jChfNQ9N+ahniqL7P7Le
xC28wKUrfD/g7zMeja465k7V74Bf15OCASEibi6rgfrWRUQvzVfDiLi/H6LXJ3HDpbsIFcWoLYIN
hNZm5xge4uwkoXaxFUkPVWK4D7YaXbJcDs+i5PdKdV9hvCYCcDVEkCcvfnow6eJvoRpceHBU7MLy
i9On3xn+EngdharHQ6rX9qJB1InWpQH3IHD3otKa7E/+L2fftR03znT7RFyLBAiG285RrZbkeMMl
j23mAGby6f+Noiz29HjG3zk3WEQlsKVuhkLV3mTddx2yYLOw8Ey+oykNFIfH4aMOWvEEKRUgTFqo
SKjdARSMauC+CewIa0T9YG6fSY6iHLRp0bzQQSioF7HckvGNGjSCkx/JivqnADrrV0M3NiIq3M8p
yvDXLahjVDkre9RLYBRQT4UDXLK0sJ0bCxFWf7CgGFyhy4cKrL40keEpxuAQuRnQDgWItFom3o7G
xgPvxzwnNRneybysAx8hqWlgKg4d+eD7AYmjmk+HJEXLm7l0ahA53SwbhGjpvJm/n8aNjGwoxM2S
N6d5sxxZzQOdsSdbuUmS4hPJ27sVJ6Fa9iYiEHu0GiXZQLICWiXSgRIwY2HRA03Bag/StTck8war
QPV8I8/IBQD33s6GZWcPxlm4jnEuADwHbbQE1LN7JHmjlB0SAsMi7Dy0xwlxCOIIdSVkPB36qSOw
ow7y2rtYNKUhzXM8uGOHYj3LKAItzDNtKXUN8JFjA4JeRxHF0dCMQNrt0zhArS1HwQBLW8C7qsPZ
BqhuwtiRELQR1uFmnjsOaJScIujwf1RBp/htiHfDofTK5GqXVnmoMrO8SjV46XASRmyfSJSJqrzW
6Adt6sY+0Yzkyqr6p4gcRyNCd7RyVFaz43v4SYQWuX2bo34G/cL6Q+yB5xGPR+26GH1Ag4DNlymS
TuOhiICMK5KH0QSJAVjAoXVi0M6guCVa9iQkFwrjlOkT+KrNPblOUUYj7fYGYCLJdwpDxjpevNGZ
Geebm+XQqGidUfw8iciFwjdNW6wbAYpUMIo04B3hYseRejzUmnrWqlsQzC6YDQZCXQ3TnCtuwhsV
zcmLLGlArQRo0oxuQD8i/nfAMcH/v0RRYLaIATa+sgcgGNH/dgDB3S/VrdntMcWgoSPryUfHb2D6
vsx6kt0sSfPeNQbUjeTN8qZNIwiyk82LE4l86oMzrebKUgePLdThkUUS7EoMaN4uNU8ZA0/BFluc
pl4qtAclJwAzDgsdffeo9ba1xxR4a9cm1ryNFXc1Cr4ho8FsUbFtyOgnzXJlBlxOG4jKAN1Vs9mU
mV8zW5qX2bLOgDolUgY8oV+WEiRnwGjPih2ZkULH72FF50LxSTEGikPsX86lDFsNpZ7lOJ0HcKl8
fzpnnINp+P3JSx2+08EZmIEfyrcODRrlwcPim+JgqWG0gCO5oEPXEoW5rJNWHG4cSDXNM/RGo244
/USygYJOmvtQk46k83CzFK0/nQqdFRndLEonUZZljLL/+FPlBRlA10G3Vg9oOfJwsbn4eo47fu1+
IHki23HdjC7fVaNefMmyn70sxk++LK2D62fZalTerfIWVvnmbTDtA5l3lTHime7JGLxsWVtaiMoU
UXfHkg51j6kMCeZFjORICsxG8KIo4axxE5Nt00F/uHGpQ7AEgEfo37ynQIkb/MANOtlQcFpmUsxz
awAp1oYCzcu+r3hzpnIIqrXXGAV2xTj2HVSDzwAYfTTzSrzMY5NuS7JMNQvNJjSdh9kEdFHwned3
NhKFbsA2j5DKVgFpcPUGNWHTSCvMqjmOiBJjHflBtS1LNHSgqgebSEEGeMfUrQINJegj4EI5j1aT
nhtGdLHcEIzi8FoEARL46OrDGyPDAyALSmgLP75UkVWbQIsYdiNDCd/knKD43kXH6T5L6gK8W6mN
nToTLX5HmYpmZWnoz5mEaCWFQQvo12BTkPHkMo26aNJgM1kCqiw86nH3nafMWcc9Mp00TBEmm396
TREmOUVoQZTYOgYIo9U5/dN5OonphOiMY7xerEaASaM3rcYVbuOOAuDUmp2dwxGbBWGvvgBV/KUF
NPGBlDR4UW+u+7KMVo4AjNWiTEEQiBaabQDy98nD7uoQf9MEbclrPa6wr1NHKejf0M8+dmZ5osFB
Vv2kWoxPsnRQIk6Hk0ZZa4AlRed92NU3PqQ2ajCfAexMuSvLoILl7wMpG/KZguvACaWzABYOX7uR
3wLWEfyzyIqirBblquaDrQaaBuBStbADgcI8VNqSiAbGeLppOqACzrakILuqsDZ48zePaK36Aa5C
D03leP4OQtc+05FlgSuicPp8MysYPbszWXQHFgV75CrxnA7yNfs8HZLPUOGHS0KpNL0DbGMt7LTn
qo+ic2mAfVfVVIy6ZYCBKcCWgs4/tEAJvjIZ7ghsyEOD59XEjDCF/AgzpZv93i3f/ZxUAIYtWada
EWIzBpX/BxqE07wd9alr3siKQAfxIQnJprFjY11hk2rJbN70Cx2wHufMQzMv3h/wToYZicqxfjua
ZbjmfXIMJ9ppbQAWGGVxZ9Zkkq1Qrd6jEQ7amyXGIv9c5mjcVLRi5pMZBf4CeELuS2iAtUWr0hE0
wIB46QHahfsU175yvZhSu7NtUqYjdjKADkm2mdHxZWof07CtAPgYaYe2aPS152XFFwdsMUE0pn/Z
grmL/7QARLm7AGTFv8eYLcLawkN41XH5rUPrD15JNIa/XIgdHGSlPtAU6Or6ojVb9qFJCn6vrXWk
zGbjUk1nY9LOU4pcdgX/YOlo9Zp94++jm7LN/DOgbzvaQyvc+tPp53H3AxJh0C5CmWfbu19QFQb1
gafxQwSkvQdUXFqqZNtPo288Tusd+HLQY6OmqV3Xu8By0f0jBuC4KO1bwbbqs1EmUvXV3MnITVAD
T5e2/cLKtHpDaB8DspMb7o3g4DXQ8HdoBrS/6gVgkiaAENA39qBnf0Y+0gE/RmztaAcM1UMvLrOd
xyqK/JdIoBtdbZ+VURAcARM3LGn6b049OJLXSISFuBS02bONBDolcySLMtDMgy6OdwAfyFvUcBlC
C5adBTazyAy1czqY3lnGFtjacqOvd4befSEZDbNJooz7od3ErYiPk8NsJwqgMwqZjqtZNvvq6eDt
wT53mtxGriX7CrSQHF2Jp7AA/noT1sGJppMMLHLr2gScI26ltwrSzsa/80UtyTXXMnP7r67kNS9G
4dDB4Gx73jz+NqQ6CTL7nWssAIQf4cqznrXzKWq1Va0sPa+2wM00V9yKrK2urqKm6M1V0zhiKlQj
LU0NhcY2T6mMbTb+f/JNstA6pFryI+N2XP3ILMYOaV86QF4H1r+oRrG7kYHAgaG8EbeCEXsQOT+0
LRqna1TbwC0IC385oOlmCWywevwyIE8whtHZ820GfFGOx6gUleqbTG/1c2SheG3RDYl+prkDGkAQ
CAcHEtmdDZh3ZUfT1E2QYxCTeeMCQmc6JOWY2N2e5wC3VsHuPGlahkO9UUBeixDETcuAg42EQBxu
8B1QSX0LBjFjQwDTNNhLo0GzXgju8NluNpnCBH3PABaNrAPrx7PuZ9h/R6nxKq7K4BLZ/ROKcoND
BjRVpE6UbIwBkgNqgWJdgnjjQjIa8laAbDrRcryEv1tr4DUCUwsyiIln+bvYbJ/8pgwAkopQNFAU
p7LFMmeg06iy1li1SKSg2NlOX4rBfsZeWPhAM4AZtMA2QykzTXMrN/f40fnLijfpi9nz+pq27cpw
GhtVkxU2wP/uWgxtuSXbtvFvXdGI25ArKd9XHkoteHC6LHtB3qtZ3bnruNlNK3PlXvaAmXhf2W2k
vYm19GvrxAMKcTCYYfN2RNOc2f29jEyMnv0lRrPY/Kur7xWqrOs98hy+9EL5h1o1fl+q5uhAeXQd
y3V15iJHdY/BOIYFEyFefj6MMnBX42DzfeB7aPH7BRFl4Ao7gUWRDNC/k0VIGFCzHd0pSIsnieOE
DUUyMgkVlFRrS75XpTpjm3d4Bm4CfFJS35iTpYu8CtB8/Xw5h5jjkEw6frIG7mq+vFNMseYI9x9A
nQm5kAnek94i/G4lMpkXIbeadkB93DqHHNR99eAhX8bPbqSDTEENHI//ewO4XouiqV5CCbDzMYlR
5SGwV4+7XI6e6QvNcsNtTgB9egYaILbqG+BwbyqRpCBi+uWQYLmFABvMjjxI8S9ByECWwNLFhb3b
oqqs3fYV4HWFenFj6gWPBuknzhE33y2gzG/lZMZVp12LGpzZPvRkfMnQTL8YI7PczQpyAGBDBpjX
wgYNy69wpJjXB6o06O/QW7YhBdnZBhp81Em0Y9yagJBTL6kpnqUTtTjZzQvNiwN5I9TwCAKwNVpz
tqEjy0TBITYrgGqtTgblh9FhxOvyljmgNF2mfsMOXZ7b6WK6hag59niBbK6G3hCDe0QqFofgs96j
JXVR68xCQzWNZDSbG9YAFvQBCIPDIL2jn2liW+rGI81SvDYjzaoUYdaIckGHNKAflO+A57i/UYBn
zDvOJlEWeEeSxeTchR7bD0Al6lTA2S4Bi/Rb6HsXQNuZh6gJcV+CyxSGHCls0tkoDprndFR2zD7a
N2tkfjaEq5H5PWjJB6QqqYqmHfxm0YN5G4+9v+pukBXJXeSthm4/ROM+AOFG9AyIG7Dt1IG/AfcF
0ITInOpoUMGBvCya93lv8eKhBy6o42j+EVSK9cZOgF9imLUG9mzbyU4ax6VmRYeT1NDah6qxip1V
jtlpSNssWd0c5rKsN8j+/y1IqSKREQWio1mG3rEHDiyK3Y1oDmty38fr9vu5kXNqSZCeW/7eDQDV
hXoGVMNmoe6fM3G8EYVUKltIfg6DIN0kfgEunN5nw4o8aOgYOHLAUp9sPWUILjBr7dcAMLPLhgOv
KOYn0COx6QiYik+e1qS7WRR7qM9cFRlYeqTzxXH4WtdiB9l9YV+7ASnV1ACnE03HsXOuuomWsmEE
TzDJaHA7C3R4ZVtsZ5mTVV9lHJRHs9WAUTu04UJ3hgp0HghsJYCyK2yxn+2bWuR7YwRV5SwTHXDZ
g6owV/M5ITMeo10y8Hdk51tdfPLA0iUB8nVMR63ZRZazo1muRKLvebHgXQy6zGyoj6ShgZOGDgcr
MosFHZKRk3OUH2DLBLjycJwV8/Q+BM1puFkW34p6pzYNb9ayiyz4w53YMO9aIx2DCTAp2g53HVe1
7d4VjfcCG00Fk+y5AcDWGq+yj207eN/xgrULpQ8GhhZcTya64EOU9u99FoFUvgfPgM3zcBHLbFV7
rffTivR96pTse5GxK4Bhu2+8bL8ZJiseAG/0Iwc7xoMOVDC8jnsxClJaH5yYgAlw4jZ7wmZp9lR6
YF9wpZR7HXyiT6Ro+m0AZIDrNEExyoE5SGnPTpaDJ6SwSPJNjBLohWgKvosb5qF5Xb4mAgRfrEPx
E+gWdj6eOa6TjlnVKdKGJwPXAMCrhmg2hovR6iiCz9NmWVijDcJuW2jL1qvZphbSuyLRCEqbNH+1
bPBNdGWZbfSuKFeh8v1nfGw9PE1rO2A2neJa7Fmy0X4klzk8rU5rqLPOOicE65hlyGiTeZHAs4sn
1I6EBWo2qZstkAXs4EPemNWqCkFDGRg50Kt9EMCXHFuCNI2Tvtl1jhesBmmEH3rJgWnqWQwv2jD2
GzyD6qP2WdPVrE/aqz4YG9LR4DzUOnde6NiTz7WZp4emL47h0PVboCKah1oNQuYAwRwTPC2LEv/M
JsW1nzR5OXocHAkW9HHXlvqOdCiFFQdWpJWzJrPpMB7bV9Rgu+sp3mT5a7XZ72ZJB6TyGfJHankS
o8o8+dMvg/G/dyLhl2GZgAkHezmgy5lOz7C3TcNlaYDUSnbPtvXBDhM7AvWquk+gIwREtU54oqEH
MATuGGp+c2j1SXRqMyc/goDYpEkP8FBsBfzGD8y0z0OOLEutNdEU9bd2U3wzksBgQewlGVFwdLeD
oWPSM03ihAClA9hbq/9Y4Ulx1xkeP1GxqNbo5akWw4WqRgmYwf0lmopDaQq2sIuoiupKZiQCIvNl
rjf9exwydVw5hRZlbgLgykhBmop83kMd4zeMIizngJetbzSzxmq4gjgXb5SDht7IMgJ6Vi9ACuOG
dYVmQ+WR9/m+rDrg7cU6ahFGQ4CMVEufLRMYy9sc9Lao0OuOfYXSWNTIJP4KcOEa0iqB9xBp1YAe
7wi3aMfXLwEv9YvkUbXOAt+fZLMiZ326BH5AuyEZWit7fK3BX5T6uEckQ3o7zLK8Tl79Fk8Ys2i2
nWXAzIpPla/6FBqGCyowt5rNbAg8pvT4h14gDiD92y46fHddJoSFL60pTPMfV/VYMpCsSlk8T8lK
PFweA/BWnvDuYJ7oCCi3t1NSoIH0tWkATDrNlG0YjSGaGd99cw2AkYlEn9e76C5cBHhUgDMbVrrW
O8tZUCzdb5HV8XMTD9+Jdw5k9rmuNPHSgAniSYAlWReDeMEjtHhBp9vGCqv8SiLXRA1yaMj+RFNg
QdjLEoX6O5oii1FvAGjSrSuttF70rDf3vgT2PEVqBQ83taf3Wrq2WWgBBhoJ81ANdESD1iBhjp4L
cUDDPXLldDhr6IhkZDj7URhcGJNsMYeY/e7CAARVrrHtAJ5GtdQci1EE8jNqGzBsaV+dXTton5MM
qacejzzTDPR7K9Cmsw1N6y5OH7gsLjTzg6bFVbqOkKsCv1uCToLnGpd09HgBSpq0biGf29oa95Yq
OjFa/lqlub/rB02x//htMqziTywD2BgZ0FD4GTvjYZydAwOMNGalfSb5UJdw0mkE43a+QrdOCL5m
BJ4H8qMpMpl/ujZb91AjuCZz0LubgOUWwmTm3VMLutaBzmuBNnwAF+bCijQXpTcFKKi6ZDyC5wgb
jbp7nuV0RIPeM7whOyLbzrLZzi1AB68rftlZS4HnqR2AwSVNyuOdnFYcS7dYWWaBy446pzkwHXms
GY9Vxybl7D+fbGEA8j22hv84ux6V7zefePalJdTZWQXavef155Now7FYaaJ5Oztync8CiDPjceyN
FYl6qeHZBk98SeC+7rGta7/aVtGD5V6XeHm14+c2b7+N7eC86gkIdjNLsx+5Z4YnB/RzSCVU7cqy
y34NGsm636BJ1FyhkMkF3VSeh4AmAUSuNvb7ju6LLhvC02Qp1S0ShIvgEPTtvaWbRvKJZGDR7BZe
4VRru3Nl+NcQArDLRhPYArUVpXbF/lS51gfwwwA4X+4qv/zWawAGq/IxfWjUQNMB4LrIY4bXWUTy
undT0GrH9qGqxI5ESNICypkO3cTNTobXLml2F7Kq8P7kV2vSzWFnK7/7FKBgBTh96CjPyrLb+ODz
PbuyGc5g4xkAOqkBsr2VyUbmY1lsSdP79Q+9F2B81jr0YldhCq7cmA0Xp0aHC5mAsHlEk1qR9auk
GdZahyZU23XAMzdZmwWes03/HIVJCVgiltl/wFax7+80DJQsHHh9Fh7dFVTA3S/REoE/oiugvjpS
+1D3cXtsWN0eKzXQUYKOpoWvAyuUtL3N2uNs9zvZ7OuacXn0gFFv59+BUsk+9E7pnd9nwIP0ABaX
fpdqj4x0apaWoN8y1eWQ4LNAEgWSNaflGwLXcsG+eWp78dcYF0AbQe5xlzcGv5jREKPDOsXvZ/B6
5+QP0gbvNk4exfPIGFaFPxznYRKGhq8vQSMOpFjPAlKxp8VnbFWLK7BFvmd6Z1xzlKYuGu4UJ9Rr
WOuad8GHloEIra4K70fwFQVJ+o8ibQqU2g7Di26CV7eKGBI7aer86bo5XRj/BrFo46HWNdXzrCnQ
JXz37wosT69QzF9/NFrUO3Zt7BwBXvsJXe7+NkiQHPMYEKW/DUZvgZ4+eHQqJpYoyCnXoakHzyAe
AU0ZKGdp1vMc2FI1UplgoOx3JHOUBfrkJgvD9MNnfCEBiVcFw84L9Pz4BqY2LPFY7Dx40v5ZAZX+
E+5ffAc+WXNFU2zpVyvNbOQeGMtoJom7r2jrNC5G7IiP0lmS1GK18zAwY4oQ6wbf2Tb2ikhJEZwx
leAGB3RphRaraWOx9VBrIaPUBkez2nekeWq09pTTbZjCpGp8vi7RUrioFEY5fj/HlGvdJx5K8O0E
DZ5Eo8i+onP6zSI1gCrAWXjllX4A92f/aA7IWbNC/mRFhAdPvPaA8w2grJqncN3FELClcBX+jgIw
7tVQZCXfF1F978FSJGgnCLqxduVWywzt0rpacdLjdF+WmnehgeQ1MMPBEKDpKLGBYiikNmk99fIF
urfTLHdQKH1AAuezrqyatgW/cpSmQCqQybYVkbXMmC2feBzLJz0WNaprdLFHUbJ8kiHovL3ceBhA
f/yItlrQwvdRs/UyA400qcwe0XUCmHwrOJHFLK/jHoxoXDZbMkuanoOnQeC3gT6IVVQx4JnmRXLK
6iADu45rfS67et+6TvR9AAr+Yhjr8AUEMOO2NhV6axi5V7zhYh9dmcRutPQ9q3qlaCytcBdmQ3IC
kF22zlS0AtFiYAN/5xX4xsA6FL4kQgMlQyq/G7z62mrgeu7H0fgY4iuShuBxzSvuv4yGucyb1Pjo
uydW9dhOsNFHGg74BqqhU0PWKQj7EH3ANOsz50EbnTeLmMURQGaaZDdp0ZPJF76PrWiwGGIn7z1U
qAUvqBp2DpHCFGQoqdJ7kHTQjIYibPFgHZccPBGWry0Aiw9kCZEMILuM1VwTOTKU3mmavodxK9MG
Ia0y8ZLSWTSW4Ns5bJl5KE6wtC0DecXV99AfisJe/TWMs42tAVlsDKJr1srhc9VFciXBxX6p8dSw
x23TVYB2905p3ns/rCC51uaAHtzSMqxtNGQ/q4KXeyLT8FuA6uJJaebN6MG0t+srXFTCBhUPSxvf
uUWMNCa+kMnGzRLzgn+QealAEX70zPEBQKXmBczCfJL3oGHZ1AzMcLOCtECyBb1C4mk3QUhR12I3
tKp+9D04arnFCSVyoJlD3DlQJ4EHDlpFtphtycTITQMkAb29vlN4Rv3kAH8YP71fp4nrWf8gnNe7
2HqAy1cUAjTBL2owOpA6KJt+BShV1UT+y58+/iidHyUvk/2dXI92qJDDnsu7eaGFycGo0o+ziCLI
xOrWvu24N38oUrQW8NBaU1rb2WP6kE67CpNOnufPCJIcdswjoAOov90s56Wvo+XOT26CUwwAMoG0
MK/G+//CCNJZp0iN4xwkdVU9Ul6u5r8UmB2ijUycGMBjATs7nvuqN0i/pWWAdxKSBZ2Bw/IzmpO6
M0m6oGLnyUIAIHAHTIrPJMP+ATszbPKDU77QQVEs2nA1+ZMj6f91oTmE94EWI8F0Durk6IgWLLn9
eQ7YF02HFF+Ay55bxGcZogRgkRkfAxf4bSTi6PIJt0MLZPzCqs8xCrbqVRT68TltAyS6mcCjriFc
PE3PKtLTYON3vihjoa/RJQKc/FlDR63tH9ESiadgWhm7GwDeJQ03Uo67WDXNEs9domLoh+WayZYu
+nQjGHtnbaCQ6NKo+0DW5vnRfJTlKA+FLL6A+LJ+jNz8bdDF+Jg5RY0KvF/yvuUxQABs7PiRmVIk
rsYvKWghlKTz0Xc6qMErwBnnhijZnhW0Ui7KL/Mi5KBWavwRK70v7rsuIFrUShSNFEFpg98gR4lj
ADg5y83HpyR0hydU2/dr7vk5/q7Y6yCZH/R7ECd3DzTLsPF2AJwfiF+VAw29L1I8HjVyR14O87pr
YV9nA1Qu+1vgvvmrWYbasE9GE+YnEmklkB/SPH6hGZ1QEQIpHZluNBO9rxQ52WLIVMm6ErVCsB06
cFASrqbk1Ul0yLlZkB5IFnu2f+lZt51jzJ9x/tx2O+xDkMvefMYU+zw3n9ETuuJkNuSOvLRU9ldc
tOeFC4P5Wy0OgpvP2Ef6zWdkgclOst2DZEvazbHM/xL2s8VQXOspnhwU72Orssxbb5pbTuLBCNMy
7sdwleYvBreCIxrNse84WZMj2EDljvFKxGdhjC8VSrsGbCY9BpQQwe8MfaXokKKpa436JdHCXarS
I55KseBu2C8MLooDTV3k5PdJbZkLlFeCZldP7bVRxMWj5iO/ooO2C6AQYHifjFU4p4h3pKQVKFzT
vp1Q1aF4hfCSfAsdZXaQ+FsCTZoglcJ3YTcALWRt+O2b0cSXETdCggyV2mqNdgDy00PnmME2s/E6
Z2edu6/1elcFLbb+lIiG2AiDmymZOWjPvZMn7w7khWQhornyxgwcX1G3IDdaIm7OKJfThg6EByFe
9h0nOtDbVB7p484Ex/GSpkhLG0/4QtKLF0kAPc0XntSjQ9EraGMXubs7+zB7IlMaQrMAXpCK/zt7
T3YGYD2fTIV8PMUPwIlJ5+NYQXRyouipiUwPmxOJIZaWWaAdGLAjNjohbo5RyesdaOiUcSyaYSHD
ZlS5m986TPIsCLTJ7dZuDjYtFOg2YkQ0AhP4G26DaDC3kVRCOo4dhQKhZVXApkF/PyIZacnubspd
MEJH3EBXqfL4nR0p/nsNYIo+DTKut7RsJQZTLsjtfzgNsisqQMEkBdvPH+N3K/5ORkvUOgrs6+jw
P3yI2aQsEvwapo8c8XGXuNjx/fPf0vfzDdNruR8VSKuhhqoDuKuvXnRRV3uoPT7sSETKOzNSVIOC
YZ19Q8+RW0DGvEza93BzFDqiJWaTObwXufUiK1m1nrQU/r+dKZapo69BTy/zmdyd7bwEHZnAP14N
Y+VsQiPYitoBKpcijgBUjjwyo/h+wxLBWoCUANd2M8t47W9j1Jb8zimXqbbURGQvEmQEz5kaTKF1
57wGNYFhgotPzQAB0p9ZN5rdipvVrmPjByBzRY+RnkePAHUt0k6iKCCW1xg5mccQzUxqQuJi6JKr
PJbvJiStu6Wbc/eR7AAWLDeixb3J5I2Fqi5zXKTqwkZDrI58JoGa/Du1ZBaub6W6etoRjzZg48HG
jBU6G6dK+09jUO0NOze+1dEANiG8wl3GIdKOVZCLVV1lxbc6WZBBp4M6IHOdGhSwvLygfh2l9ZrQ
vw0WUm+GTD8XuF8CP1fU+z710me08P8kzzBOvyXME8/YIPb3tHammR2tbXH+j7WzPhQrAD/MawMx
+G1tUA+VlwqlaUujrsKLbaOdzi/BnoPCjldgZ2Mnq6zbSyJlfDCNDBhMVZa/WB2LF34MTBSjY5Mt
0IU42AvCN1vNFuWy1b0npspwvRZgyWMY2zuaJtjOXeV+BbyksX7TztOhClDD8248+6LroX2oe80D
pRnI3ys387/2OgDSHM7AL2AlD5WROGi4gJwDnX9RZXr54DhOe2219C+p5Licgz0ZNDlHvPenHwAV
h6QE5NKtnXUbBWKXoFrgC0qhSGyC2XaL8hbsv1oAiwDSoFxGoykeXOBLrcwcr1hO2IiHKusyvkCL
Q3nOUaQ7TUmTKGuToysZ6ToNJaXKkDQNoCSOmWscKCDZTVrPBLywZ3BjC461wlk1ge3skFt6nWKV
GfhcBqt8kTXDroyP176+MPxjsXQMpFyaOqyfjDoUu7Yq3AVNaQAenAeQ7pjtXF2aqzSy2ap2A7av
2mBY0j8mB43JvlFTqoCep/R/omntp7fGvQeeotmXtLMxhSIt8MjZ/n/wrfxk1bWBeWWoitp1wom2
SClVn9veW6UgN3wFnk68EkGvn8YgR/oIJBoow4NCE8Unu7fc514k5r4AmOCaJbn9NRzQ5wF93gHu
3Es6H2nuLH2Ker7OQ/8BCJLDV13YeBgfKg50YBZf7awC+ZYC8MqzOMOWefimYAlKikhR+342eTg+
slAcfbZgeeQFD0A1o3NwaWLfnI5oYHXZr4o6xwb1uwLbIf+wm4zj/mcoDXeKRGa/iznZusfQ7YMT
WXlVjkpCks8DMOu0LUDDXszQrdHagj1OE3XWNjAGOpAHeMYuq1G5vtDjxr2E+ZCuRVcWqzIU7oWG
GD/0y6jxazcW9mGWV540jq3enkhE7nSUZMiaIynKsPsaXeqyw4XNllJfaAHqgJiVufFSNGcJ1FVk
QaPsCTgk4BBm2K6dpkpm+Q3HZtformdZh6dAu5PNSajaH1Gk4QXNmJvZwNdCwAFFbbPssNG8RxWj
vzSF7I84ew+dRRH7UlsB2Fd9MCpXOWserapGjVhvGF/CwkhXSPBFx8gwio+Zp61Iro9mtB2CItsW
yr/EC7jmZ93HNMy0Q9JywNoquW0FAQAUwI4IIhwTuKp6vsgjACLwEsRNyYj9gjwd8ovRZC641mzU
FEuHfxVCAKi6TP/6/7MwVAz+txh1f60las6IEDgWJQruE7SJoZ5HUQKb/vjFsYXY6GqmO8nPP9QP
/GN/Vcc7Pbd1oIhybgGN926boEhNDgRGET83Fd+kKIhfsj7rP1qab26CJA82AmWUH/MKG1IeWDl2
pG1N8BSViYGHU6X1PPk5B/7khZT5yFbe4HfP+dh5L1bqLyZxV+G1PSoeyWXE7fSUaT04pgune3Lw
3oNWGTd4jqWJTHNvHHAzDZ5pkKZsl14hYnCBQuaaIXtwkWejGTnZqNxfarjS7Abf7VetUYBg+u9v
SI2BejKU9Q6bWUEvPEiU59VqVpf0wECvS93op+vRx2sNMSLcsSS8sSgM4tHkRrGdTehoZlMgN5J1
jRXutIEdZts7M2wq/yJpcAb+iBvJW+DZ7pa8wZYbx27sHZCe0Wo0L0TnHOtWuClYOF7QeD5eAgP3
QtMK8o2lh020DrT8B0hmIlx6YTLbjT1QuMxyOLHEs5d1p3tr0EKXeBXUjPQ0YLNhbDrwaACk7kSD
GThPePFR1CO+WIYKQgTvzs5Bc4W+5XF2HPJGM8FICPgPZJxSD9xLsOkIV4SkmYGNoMW9weDnKd+R
lBx6ZNerNrXAHlGFZ1QnvmboW3sxpZm8uCBy63W/eCJR3uAnhqqCFBs+ZfLiSwd8hQBp450TPBpq
KEBugdRxWS+7vg8eafC7LHzUQueaj6EHzCgjc8D73AYHVDJ/uTNDL4gGtpzm8t8/R+sOExt1DrYt
bMPVBXJ6Bmp6/g7sK1A3gnqmtri+bQLpma4/V63xlVocwSv+BX9840Vg+xFg9y16T9Oge/kvgwho
RQ+DzuUJFRPY9uQoSQoUQg5B2RCoDdqZ4iU23uvNLJOOre+B9fWYWkCayQAwcpRhBCg0HddIJPvz
Y6244Wg6a5FZxRXUGBaW0dTgB7jBD3SQMfs/xr5rSU6k6/aJMgKfcEt521amdUOMpBHeJiTm6f+V
m1ZTqpn5zrkhMrejJJWoZJu1DnlkV/4CBYicvrNGS565WWSsL7+bbV2fSBS0TYgzAyA+IzwYPbQV
nPohdpA5xirQJgi7j/2ibkT7HBVRv3Oitv1/tlzdoS+7Or46GD3kloY+WrRd3bG3TGMJKC6gD70A
ebw7o0yJuV5THDz0x6LNuOzPDqb3Op/2PCmwLC0UxSML6HOLEa3QodCfZxtXec7uprNH85A40G6R
L77zDShqG6AH/v6uFHYxp9XH56x6oEmENuCtItf9xcvAe800fdzmdj0dNea5VxN1ozVo7oJvIgOZ
izCcnwlMLW3AGG/tjlu00r6bauChWedmGnzT82bTB7nzE7MYsZ1r6pWUrxdgzlQGyaO3mYE2FX0E
rQo7QcleWdKWsDgziXfHd0tJgJ2LVcC863t+SlZRtmFFUoFxHdVputhGdClRCb7SzrEnCRgBp5wt
IlXXrvGtvLMoWVCukrHKy9W/aOkOyC2mJfAX/xGdfEtLAd85bgqc2U8WCCHTVQj6v6NnhjitsCh8
5lobPqd5yDdJY05+5AFoDw01p2wCtHgQFxh9UVtXQciXQzg18/5mifNaHK8bkF+Az7c8kvkAuFD9
iZbzJR7EyksBAkDbzv/fTyfT+EcPiHoq2Zjk4ga6ycE1dPd86jO3FAC7r14svXSPgV1agKEa9XUa
tQUmlFLjgS6dXk7nwnO2Edq6HmYztE4EuzKfWt9MZJluBp70a2ljrodcgqB7d8awbwGoI9Htl4Ck
VTfChMg/bhSmeJn/cCcnuhlI6Vqfto3zPekaeab5KprDQttReUrRoEUiutwMnOmFVZB2mdnCBGY6
zl0FH9obD3NKwFhmGsnKVogsJgjm0beslpgjc46lutDKdRRAC2lyDWjZWuTeaCfCY/HMyjm2BPJC
jrOU3EeCelliplP5KUwwPos2hvJCl3HwFNWc1W4DLWLJrEHjawhmUW9PJh0ZDxwNubSvtPBvcHMF
O4fJXR/bGcighvLaqss85K0mxZWyTWKQ7Si5UQZI97QAc8QP0bThgTftqJ8D7Fyd3w9CXGibu8kK
OT3vdQAXwJOJjBBYNdEEgl/UY94D8pWsKAbrhTbHSER6G2Oa0lXamt5rxTFvPSNfmwPYsBtFhEQX
ojqqsqjZRHaBoqBSLPRHTt2OoGhV3EkLbZJuB9YqCARAnjHnuhlrNE4NnYPuXfKuPmLfBaMtuSTq
VndRLboV2dxcGmvDM3QuVA5gy+lPXI3BWywz8yG0mfEZD0D6awE2hn0NGwGmG9UqM2l439OEZa9R
fc0fWBsJJKncb+Ekizc7yDC9WlXtqwZmQ2Sr+vQxShjbajwRZ8wL2YdId9NDD7S4S4bD7hasJ+GT
Kct6nU1F+8mqOsMfirT5lur8tQUJ/N9hC/LDDCVLf/AC4EJ28S+vxjRDmZxjwPWcqJSfJyEqDQ1G
J+bCPYh0LB//wZIDFfdtXrtPXQ64uqx9JodYSrHHW2uCFBNkdAFq+w+kWMz0kgy83MlyHNfENxtZ
boxhRDGuiY22MtrbbWE0fGt4cb6TQS9egwr8DEiw/QgK9yve3axXu6yDnT646f5Pg756A+apeWrc
EV0/Gm/KK5oU44uZfL8RRWNUXgcAqvhWhyEmO/kuwxAN+6NWJJdx/E76BIj6+LsxxYxugOeCJ0C4
MD9F1PhnRA8L2v9Wzs+KmzlUKIAW/e61PGfICUUpC+D2EyDZUjZtY6ROUDgEsa8PINLibANL6OwA
wahGdeiYkiJVNqTFkTHcVGbi4LCBCjuSL/kA5jPMTZDf1EpXu9DSbUE+HGjWllto+4qYo30q8FeL
851b/Np4jsh/yaFK0MFUTJ8SaaKn3szzS2ZXLujXE7bVcwvDNfgLByi5iZnsRtRboigwGoz+2PKM
jkF0zS+kBg0eSOtGr+2VPiBdv5ZVv9FzUENhglMDxJFCJ10uk0IWpS0SoJMfg9RlDca+6d3wX31u
9DdLCuJ0zS9h8h4g7NkvDNFOoGsD7cxJywQYnU0WZScWSOA4KCFdSCaituErWta0BC/XA4g5GjxZ
PaAM1d0vIl8dmRcb2yJlgM5xQb59bosVK0Wb4yilZLNRJLAUQxViEK310XagNKSf/V03Zocc3bSj
k4vzrcYrK6RdCiAhKf73hGjlM7r+cy0mFy+EoSKG9xrzyHQj3rsaxzgThu+B95pldeWTOkuKnUhi
eXR11Jd9t3RzvDrr6RoTYebFVVOHaIXh+OlTe60Dwa8WR0jCiqHZFaUpT1nYrbO+c0fMxKI7dl5G
lTrVe+gCnvcJGaA3HYPMFSv8wNELH2/z0coco/6hw/THA600G4wOk426FW09/DQ56LsvfoUuxlvI
DuAcoJ8p7PFRjo1+nE3IGsN8W6CCDqAv+h2P5Gx8BOXWeF3EbY6fsLr6ETuGvLm70aD5F31JoOIZ
Ql9v09qn2mOSRdXVistHKkdSzbOL8hc9aZzLXMzsdWcD5o9xQ9uSA7a5iepHMiWnD3sSZSZ3NsHI
B5Bfo8BJ9iq+Q1yuZla+AKf9PXb6EXsuhhqixEnbcurvBkuM1aiPchV5bEDWEBPgdOlDeZyQ3rrM
O/C6XJ0GQ8HKgEa8WVk4OyD+1uhM+e30X4HqMvcu5NX/DoTjrLM28Qa/6YJwrw+DjbFU0czQjEoU
tIV9IVRGwnRUoqr2rAsbrZ942OHTKSTHRGM7V1mSEUX4M5451pvORO/0/GJQpTjfZsju08sCXWqh
gSUhqGcR4faTXKGLrASYNLZMTtz19TLIL6lebinS4p+pmLWym7kKKB5y09vWMVm5AX3W+y0XPzJR
oSjK/IZCYeij3dmpUFMQfupL6+ollTzxtNvUXQGw13IEiV1mgMPTlqUHkDaM3Z7MJADeNS1nKTnR
XnkOA2BiZ8WN03sU3T1o6Hs42ZGB93tgb/p6kLm73pJ9hBeP33vN6NGmIDA89pDqOCuidY/vZmFk
d+cht8DgWKWfMsPujqPqF81bDY2nI/i5e3eau0qrj17UzMVBHv+f2dyGuigSvdmHQpfnReTaAHEz
O/4XdaZaI4b0MSpltCuPufWWbmMUGl6JwPzndxp+QVq0J5xp1Tmix4crxNaVWuqTwjZ6vF6Tel5a
JR5sVoJxIBKKrgcyvqPtGxVmiUWrO9lotWIbqNAxIP+QlE56wP5YwA3amJgJPLmFlz9yruODIRvx
I+7TTfanhVMG7X4a6+isAXTTN42c/6zClyAJxA8zNQvAmCcmnkQVhn3D3ALYoMufm8TuQbpgOh+m
mBAuUKPZth6qop4ftTVfC3ubjKL9PtRcrINWDy/AzI+vXlW6KzMc8x9/GIDWBAALjv7w3laSSG7g
aZFOX1E7BWF4E/0srYpvK5MN5pcqSn+C1oxvXRtJ+rXJTbEeS8wTkXEQWIB9+/AjQ9rlijR8IMZx
2stlqSLmGR+3fbKZEj4CQCifHmmVhz+BAFs90IYuqMcARIc3Yhcqq9nUk+m+jxL8FCj3qRumx9Hx
xKP9vIQicz3uejR4TWK/WLoxT3cFWlXx4pGBO0AD8DwG+gGGo25Qd7JBYQ0DFT563uVBxsOA4W9U
lrkiH6cLUivvq8lzs8pfNHdqOemP6qS+u5PT9t53ibrEI1ngYSrLSEt9xQp+wfMFI6U4kwW+Zeja
KuprwJMCijLw9WHigMwukIOjPSYCoyu6lPA2rcwHbpqPIsJjX4WgHV2WMHNYLRXvYTqTOejFB9KQ
prDNJWCxGoWPRfwF7R87F9AijkLSIt4DjC7NlrRTflyKl0FIuY/UxAs+H8B71AqkC+MlaYAPH0h0
YZGCZKSlC1OTMSmKgeu2rbvVEuDOrghzG9Uw3q8X3yWAdCsQkxZfnFSgZzoojL2wy/zZ7rX8GQ3M
K4zHZ48kAgWqeUo6YDJHtl8lzgb8RO5Dg+z4i+o42OUTslqOCY7txoyjF5x3N47Vug8kWizIgWQf
MRaLom/fY3xYUIx/uwtZ/M+7VB2qEEbZV8B80cor76I3C612e9pJ1G0Bt6cUQEuZFY3OgeTfGe62
nDpt5YDNZX3zWjK/jog200AMZOvr+cUEFDJ+6cZJHl+nJnF3YdTuIgMgHMO+tJI1alDBhuV2+IbC
7TYFk/An4Jri57ewmPpPFr0FUW2uhiIYTnJ0ii9lArx9Je/DpALBWJjM7vo0YT6y6b0HoBA7T9zt
PlHYHCnqrQ22hh15fdyFGxY4VAsXtB7q7tLszNX0x11ITnfBy/PG8LwDqs1vU96lz4GMUwA3e2zT
4RV2TdtZMUWAD9EG8IQpE8wOPFp95J1b9wcIjOxHkg5daoDlMH+L0BOHvN5HnHk/hFnnR3WlHZy+
dTbMQ+k/FdFjzrj+WrRdfHTcvNvg6Vr8legDHiRB+DYOmkRlJJh2XWBaX1ES8clAa/t6A7DP4piV
Xfdqe/mTnQQ5uL6taYXBoerCQn3Ad7wTgOyBYmQgYJ5czXqMPYBRWjLdmCWyDPUkir/+/Bg6Emob
kquPoXLc57zv+63lhsck66cHjn+2F9vr23UBKJ3dvO216BSntvBpC4K2AOfSl4gn9jNJmsQC5kJe
twfaCjS87ZHi6Ve0rdLYesIb47wj0WjzxEfKH60ftm/3fXo11YVWrPs5emFwpg3Ot+9iDM6mVzYA
H3bsrcMiJzO6CKkBzdfpwaelbO/8GTCxVrGQ3npRLHYsx5l9ZMDJXiKj83pA+VsHfQV3jF/LjRYT
hv+Px1GgKZ8+XeSM2vzHYVkdXePdYhkDhe0ighkGvRgLcQDkNMizQb0arZa9Zf0AkVoLLKyyYjit
sYzrW8m6BsctBdNqywGsa3pjrUlIFysRrr718M6dlskGI15oYsax9TMLg00fluO3gFt4kVRy/oc8
dCEne2EiXT+MyOwoJ6B6jt+4Mw4oVojh4BbtHIzki9PHTQq8u50ye6x3sWrFtszqIGxHP8sQLd0k
GgJRb/DG2K5j1f1Nsj6q6+sQ4jmfTMDsJFlcjTpq74Y3RyJjnvc4JY9x6qeuq4M3VEVV94jSQT/P
biqoiIt6g0Yh3EN9Crp4jVZfAdaLeiREdjhN+PqgpSvSegfEPfJvwP+gBGFL76lznJfSiTEuFPFp
a1a82rEJVnnZYcLP0lG+nkChFLcXLwWjET2/RZ4P+24oypU+6qgboPnlErc8vdKT/F4bjdW9VgI6
YYV6igIH+x25Ft7ZKsrs7PVdu9EnYFBJRUw0KsYiWsXFWxuE0UMXD+/iWmI0djElqzAbw002cb7q
vFYDa98Yg8waQye9j2f9k4Vj1d5RHNVem0/xbtCRjHAt5ASV3Y0xj6e3tiucbYbzwomYY8qQg2BS
Iq9wsEN9bROnDLHA3CwlS36CWkffIqEkzxHHRatLfas5XYiTLvLwpBjGNmjnvRvkbbFOHetzktfj
jlyGGCDC4aHinc3XufUDOGU9YGht82qClfyq81Gc+izD08IAxazw3D3OYv1jqy4DvmG7SHNApKu2
pEApq8Dh0l8ktPKQ8fX1NDJ2iwJh+72n49fBwcN1B4wKzIoM2VovODjsijjx8b9JJCALXrexG6U+
+vf1SWSQoHkVfRHAl8Jk6tot+yz005zvGqc1/m7S6jx4Xvkzq6ynWjL3ezkUX60CLFhlw/+2+qb4
5uiohLfS9PBtBGpvE45ihVHTYNt7bfLqAnOKkqK0m9DCItBu9+lDR/nTZfehU5b/f35NHPuOKMQJ
5SZg304RCv4CKSmAzoEnBKAM3yK8aK3q3AkvU2EGJE+l9y4HKFr0n3IXpBBLHNti93Eovh56oDQd
kh2z4gfqRbPHLsF/1fiBmty42v2pC73wgQBCyVLtFr9UTx+owc0Y7eRR6bKhN8868IRWE9DUViPT
0y9N2hc+5lab73hcn9IsBidGF23ADowxxAkTsrLM9R+5h4E2a6q/4levWjFm9y8YVUdqLANNeh8/
m3rrfk2bwVuxPKseTaspwOMwjoc2c7trj9LaOmmT6XMZFH87+N35hcm3IJK/7Db/hTf17rMMPL7G
SF5+DZ/wdcfha7DNRw2ARKu8NJwvwhn/Ug/rX+DERtslqgRZ2j1Ndme+8d6uVxyw98+TbOQ2sbz8
DH6uAOcP8zaObSX8i1f0H3F0OSBOjWyMzgE6McXttI86dL2Cx5W/hX2fgXQVq0TJwqFy3xbtsvrf
dnfa/4xHduh4xISodJqNa7kAkS29DI0mGPsOA/12u2hpYLxp7HctbRctq0cM8aVusIonsBMekLdv
jnUDxDd6+0XfKHDSU3ztUfbfZVaLoR51QcL/E5o/2Yl2YxoDkqy7hEPK8EBWG8foLrydTvNOQZbl
AAY/iBgzaTc+oa5vwoahyq28SFFqPFvR7RzlRgops08dgNZuwsX8TLcjn8YJJXqvgfmhPlwLnoeD
Digh3xx060F7C/E9e3B1EFaQwHUyeWh6+3uTSHRvk6wr8P1DMX9c55Fg6SZ2y18jgOgPQ9sE6eY9
Bp+SmPsf/rPp4toztPk5U3vAnyg90cVSiXOH0ukhCCFPtF/UU+gg0R4AeF2fSnNPisWuaIV7FKZP
4tn0zmKJRKslOgW5k8neapAeaeWjE9VrSsDgSx37SRMOrzHG9beeTOpjaLnFA2orfJVNQ/tXxOo1
ZWDy1gbUGZ/61zKNMbmXFCvC9EF5rEzRAf0bI6guQlQOrcaZ1QTxQ9q2s9MzrbpQwQAt+yjWjwVK
HBiu1b8WNXA0aBWa1fsqVqu+HPSvtFq0oDPWv97ZLVGKuDqCw/UnB3ruKkdPDo7jDL+9lJ0JKKFj
hRFbdT0z5oTOnOVB8QQdjyEKrlwH4/bYYi66zAG/aastyazKckDj+YkkNVBeZ7FWNwBCmkACTIoe
Vfna1sWFfLwM6czIZe9xyGtwYq7i0CaWxSs6AYZX9kSshH3GM7/uQegZ18zZSCDxnfOkZSct1yPA
GVrja1WgZCE9Xf+bPVWKanvxaYaMbzBwLo5FD25j1QdSNXLyeezwA20n/AifJxfP7FE1eIBP4lbr
liYgqHj2QPhYZi5f8Xuun0DCDS7VrsV3Rm0JGosuhTbdiMhJwErXLO20oGgpq7qVt6I/Y3GRAv8j
0nVgeQCJvQG29ZSF9WONbA7tcOCed8QR4BbNvLMVt8Cflh870n1YouLjrhOjDK+iqR61qYtfeWs3
pygAOIEX5dM3JW/LOH71ivhz5EbZbgCi4bVk4v0ydihKIxsLcOU+ZJq/aBzbwYQ96BhXi2xxZiLG
GLud5LOWFBhR8PBGBcLibSZSz1+s8Ux4vx9a6vrt6P1xpzJNxAGz6i854F+uhaGLVTwk9mbetgOo
6JXCint7H4Tix52cthV+jyPkvc6hHVZovfeGvQKxeEysFmf4mLU+bfE8Gx9plcUPnsTMH0kiG+LR
xNdBjMgMLaYjy4a9UO5kcqPACTVMs807MWfVZp+or26mlkPm71rahXekJryJ6OZsyBoXBJI3lHQf
MlDduICK0L/ZBqbnwYN74o4tnunSeh7G0HsJbNwPmWmVn92sKJE0R6n9TycSGbr57iTwPTiJwkHL
wrpEMXpVVOgSwD8O4MDmJU8YADTyAmg4ixBwzoD89jBIh9MpgMM+LmxKn4ysEHsy1nn8rrzb6rpk
h7DytiQn9/lud+GWm8eENEaWN5+DboDyz5OHt8BtVtkDMJ9DzXXRGWzba2Y63tZCMvO1BDnmscoE
iP3U1tDt9DkFKewAyBYUf0TztWNed9GTvng17clej3y6dR0DTGySKwjgpse0Ez+lBXS9kQv56vLR
WKdDlu9o22kS/YCWGJHShtYEEMq1jYwn2tFFK/4KWBC/oMUJepxrMYH/O1hRW+/BEhHK138LpjvA
DxoYw+vdhIYcYOWhSwHfDK2L0FlWKzQs2mcWKpi2G+g7z6qREf5Q0KpkHtuONR76N84TEBLxdBRI
l/DQO80RSd/paLbpeZtvA96ESPGAPW8cBRjU7Bjg96zI0cTnYmgUAMnpxXRLLC21tGLrOTbA+iN6
9OBg6BKyVs3C44faOtlBjbEG7MJeN+XRaQGsyyOj9it0SF/IuIryJt5ZmoGUbhJ2m/k28x2mup9A
t9lZwPspm+OUp4Y8NsDIO3ShfVjuNd8bR6F8E3d64CcFyCv0xn4wKtXnjDG1zkdPriKni94vpNGU
muc/O5S4T7Ip8ANNIlKS7bJFK0fkhw1ec8HCDsMlVMfBG1/y8ojhg3yX9BXzrZAj16guSdhnj0Hn
nivNUe3+v0UMg7G7HnPoPlksDgF4jQF45B0XUZlKbZ9ELniPojy/icvd8FuVZPExyBzTxSAM8FB6
Y/xlqNuEuZI1YxeBs9EtDrLoLdfPcOQ9dsCJofAUjz6AG4aN7w7op6QtKXI0jZ9Gd3ya0hShSOa2
HHkc1Kl3S4A8FOzkJfapbZ0YMEyZ3FGpt+obPGkByT3nwgJA1DyAYWGFxw0et6RVW7KlcjEwG2eH
2YK2o2fNFmRGMZaQHzHsfnxNjUD73JvInUphRZ+5TDHfanXaoygGtkW6OzyXhZDHWJPF3gaoxhUg
oMWmFy5/QS0euQSNWW+KT5xpXv8tzdPSd1wxbPU4sR57VXqJqtje6eGIoibVY7oSJXi76DZNHZkt
UBKrC+djfp61ugsyYIoAsGxUb1gJ74qBbUYP8NZljoO5ReFVPNxcDJzmxy4LtqE3oXw7Dl8dt+7B
8RdJdAghtYLP0p1pSyuSNY53KQEci2na0G3R3gO7eUmGg3KWZRzttbp4XtxuTHJR9acS/SECdVok
itBfpgmtfNTSFpwuHY++a439mgAd/bVLvfyQNG23lW0t3/QwAvlkua7r2HuSdVS89l105i6KzxbQ
71/j3HKQAtPLPSnzEdhQY4uJtmQo0dw/RtGjmSMg7ZTDhzvZm+0ERok6rfYRUu9IwqMJt074yUUj
/zMqBO5jkpifjUlPv0Ztou+aLmEb2sYGeunSoi6u0hgA6yFN31JmJbo4TiZH1pqO65gOwfyoEeEO
JsZzztxyThJP2kfZ1BJ9T6l7CRnIWkhWAqD7EbjTyEQKZP1pS4qR4fkEtKlvubIYWB0dmiz5xlSj
JzVzhlUMLk2b2kaNaXSOePw31oo6QckqzHpQcTDkwoqpEhamXeBK6tlpRC+It5nDUMTFgFZ0qSno
v9+lGE3kLUIMUFwGam5iNv53q0sSDvGp/9hmkgN2yigkHk1QJCxOTnVS1qU/W8fO72WKrPOuGaov
3E3cfQlGqnWqIL6M0OnWXY3seay2qOT81U6ie6hKL/xSfGaOKL+EMsJ4q578TR4s1ADe9hGgqFi3
FioAaUeNzwFCq202AaAYVpOXokeKxmLYYGS7yeNPGM6vT0JdSEuXO9nsQRp8gfDasVjOQhWrQUP3
Ip9deGodwR3g7iIT4JsrFw/D0vfGITrZJrKeUzXom1lYl6ibARVWZu8Gtx7zmvxmC3cAGoYGlLcd
8KFP77IlOKlvpXN0dGpGJ4oy77n6IMunEa2JnISyufEnNe1JMzuSkLwDuun8R+gcTTirHImwKEH2
UyoMtC7Shkd3NJwTMPWuMzcnyQIb4CQA6jnNMjGCBiQGiNi6VW7k+19ufSGsE1mQ7cC4izyswzFh
i5vRxXOZcwJy4nURka26K7ljgEc7gUN9fibSo49S0PTkazHhb2oMiObqkbjISUlJalqRwq7saWvz
OJpT1ouCfJft4psAZBeJwnQ3FQWgAO7usYRP8SQ7oL0ZPVG/n+KzB933zi11OhdVUCQnlwDLB7+T
WZiSPnXO/u7TBcLB51m86BYNrwFbhwrh/GMSVMNWoJ3q3KoSxBTGw4Pr7Of6AvqFMBrlBd0aTcAp
WHVx5gZkjdnj1/zgdSW0VLNYTMivshK2sgVYn+nHK8KcoZ+Db3dHW7rQL10A2ig/9VKk5NWvX8lt
fpJFzYHN0D84XjiBTcPJH5aLyxK0aERasFtktBodMaBhDLzIi6KXWfGgT0mxGeI0AOkAtqQlRdXh
Jc9zQNR055GhawXt1MWnO/mkWfZ5Ksb1EoP1+H0HcOuTNYXVlcJO8cms+uzBCqvm0vNgnQVd8ABi
5+CBVkHXjhsUCtlq1PopB+2f9oI/8XRc7CpRT6em9s6R+cXK2mngx1ogC4gRJzBvBoBRuywXvbOB
QaJnDFV6nM52pAEZjLsP0SQR5Pa7cVTaIYrSlXzfA6Tt3Y883Kn7UfUAjNR1INCDYdfcVBGwWjFZ
WJ0lHuP2wXJkeaa9k7dshfZFfYX+3vK8KDqdwXnZk9oD9ufRMrVVFU6AqUVPVLG2nQqAztJDDjEQ
I6o6aMY6dVOpe3ta0sWLTe2QCJQDlWHLAhjScjGhFfrTfocwZVrz1aJfzK2eQZOA1g/NVtaBTGbr
G3eSTvjdwOyy+kTkPlsN6jOQcJy0xzFy8EtDhsstGNpJvT3t5z9ViCONjn65Xc5xUGFa3ePldXCc
E12YlrjHzPhCSuCHNxgFwn9KTAUrE2GEv5ezLtOCchuaxi9S23KcgM2kLCfX2vQF/oHMJK3Ptrqo
F5P50uHI6MZVf7yT1+jJvjGbHZRsQButHzpuR28357uYQHG6dF2Q7l2eWyeBeXoM6Ol4t4vA5nsC
yyDetMP+SAq6LHa0zdGvBthV5XentrISw0xjU69IQfHm0HeGizPZLNsG3+cMSROMpv/xqW6ikAfp
yS1Hw8B60rOzFaLZWmb9+DXGTDCwr9vhGHfx+NWovwhWZl8SYPadvazJMAcBMdJT71Yc/23PEzA+
VsLFedluRPQGAtQeYJiAxAhy3rzwEjVZJbc6oHQAtwA0hWqb5+XZ5tX4koZ9fc2QlPJDMJq9ZWNW
rtMU9Jk86rSvqTGL64bFR2kHw5qseG02oHyzKgDUynqle7Y4j2P/aQoKTNbIpAU2Fy4kp0uGAcmb
Lcm0ACdy9T6+mP2nrVMDh7hpwUmobkUXugPd699kshiSfTclT/8Z8u4jlYOmb5A0lP6iAHtasc4z
HH+nlwoURUeA8ycnujQywLO265MTrQCybu4dkAGTMuh+m9G2C+q2RBs8hHduJPs3l8UuYZZ4dx7A
oLO3q3i+yV28ZQvY4W3AwGystZp3lH3jHWk1qi2tGjwVAf6m9vPyTk8+vPZuvTWkkfxEr831nYKM
DRMndSC4/74h2dxt51v9t/mNng9AS9EAF79Bfz9IhFAG9ktFHC1prgAQpTgzsw5jBySN0Cgwr2b9
v+4LFamtTRDQkHtKMw2hrkioyYHieaAIPPbOPmMcGWyuDYdOAJvKETaAf0A2HV5at8eb2odmNiSN
UXogHjDAG0U+JKMLaNqhyIog3cXxmPhJi+H3EL+q6IkOY3ens/JQA4L71HrSxDCrFfxDzevsuY0C
9DGlI2YzGyG3sXo1X8406CaIVyM4V+d39kUB1OhwhTFbbVZkrUBbdmy5AZ60tbktw1IA3B1ge+DQ
/Qqg8+AJ+S70q2Q5ftBrpq9oSwqOJhZAJDju1k6ZN9vhF+BbUE/NicxILoZz0NbxE22SdLTORh08
DA3DZNZUJGyXVRMwO9VdyETTzHZtBF4yh41lVaKjeyxAtqY9BIBHAakVphfwjyA3feq4m1ohv4G0
A/grpvfCSma9kOjDvlQGtmC39khiA0JzBFmjCvZhz+OgudKO7A0T/9hZP9+i5INBtxhTBe3Nvf4h
sUeBTGsXYKKkddfWkJrosuon/UQXQDkYJyRi+1XLcme1KG4MRWMm4ZpUN9LFScNc+MmUHqaX4hE4
j00FMF8dQ1eXtpHmRQJH2bcyr8JgkA2arQ8FbVHldc5B9UIbsl+saBVEQ7TF9wRIwWbwY2omtqXy
4UIgMlOLLGVIYh7hwXCsPGbtlyrkbLf4lYrqgAP+nGDaec1Qo3PQfIRmGAXjfrMczKFeR6nHfIJm
1+Ixs8/kpVXTsELiP0XGFWA9OE4pRjlQ3AYnJAAA3UhLPXrkKRC0SWllIENdL3a0wuwSGiw+fOFQ
Cfy1tUWab5FhHcpdDVKpS6pV17xoBADdcuBuIaeE+cyx3fSmCbxow2n3rOxuV3Ebd7Ms/Fjd2Y1/
+vZ6h1eKQv5VTxrIEnIzwAlcQ+bR68B2pvXeH/vGUYmjrEDTHtnH0lxh4o5YOSqOFGuDKiLtWD2g
ypVE+WbechvZwQnYrIBiQddIHKLbs8y6A7F1FICPPXZO2PozeYcCqwTQKxhn8bYQKDTKmOHcSeHI
ote6ORxxf5TTAM4+jr+dWiTsgKairw2murkfFYkH2NbGW+VZrW1GBRakqQsphlrbYm7FAZSZ/S76
8CeDRb7EIEU74eTxTq/pDbU8LuO0WRFO4Ecq889Rbzc7Gn69m42lLSkWN5Ipr1ELxe5OfjOOS3ac
axeJJqs9BfF4/dloFIuNGuydbWm5RDFCHI1yMSDpfzMwl2WG6u0JDzQCR5eboTrau/fTcvPk3KKj
lQpUFHV4mCfqZhuu5vNAlI2ct2K6/99D+PwfZFWuAbQeHfVSoPbYnnE3gl9ntd6jSzB6roidHP2C
4yb09F9VM1jf1AKpT+tbYlq/kNG1X1NtGNeg3CkOeHcwn6PByoF7BKD7tmkewiEaPk+tU29Z3+zq
uqpWC8ToDISDguA75KgTN866jTJAhf8JrXMHSLrYBWAw3eh4aq+kx4Ge33rutm7d4moRSTgtuQXW
IUuX7xq0TWAuT9lwNXIeNwDIiq0BHQaRXBO3borH7NkBq0OkOH5nLt/6S+MZ3jNtjBzjHEZY8yNt
MUHTbdFel21KHZgtpQQXTqaL4rGuuNi2I2bn0BmA/MX/UfZl223jTLdPxLVIAJxuNUuWPCZxkhuu
TM0JJDhPT/9vFB1TrU73d84NFlBVKMi2TAKoqr1DE5gUBQiGGBMNwmVedfnvv5xj31I1AakJJDY+
GHE9H8EVjStyRTNWxq5KEOQGCrpi3rk3EJgBA3mxywAa/VpkBoqCUMjD0xpQtR4DTRvQVAB363pI
B67d55m0Kwcvyh0yWZ9bylFgU+jddXb9FKUsfPQjpJ5Tj1UTKjKolAqA6o+ebkhhI+9JAPDH73An
C2x4rNO7Vb4mpdOMKX4TZfxqA+UE8Tg9BB6vcSqd9inQTty2xtUROFVXSFQfHoEX0uzdrjNWng1a
2hWAddyHpDuSMtAh9VAH0E1lgykKma6H2Yym1T3+IMCMAEdCFNfOg2vM05a5TE+z87I5uF0B71Wj
/P8BauGbt5g7Fv4YwjNN0/dcH2jKN/9QHq6vDAXQjpe8SbpDrE/4bluhqQVYAeauHi8aO9HnvFQd
SbnIaSh8oOOslmngrsYYgMpo5/6im5dQFuANEm4iQe198etZZG/rj/BnL9zzZbwjgwJ55/vYqOaf
AGUJ4uiB9yKbWPBQI/75lMbdt1Sm5Ze277Mtq5BNTcMIkeQAcP89D/OT2RsgidJW4ItMUQEbGQ9h
JeQyOykZSL/07MpFrk7g43iPiL61mqLQ3xMG9wzV3YT50Rg9bK11HvaiACkBbgpz67zIFRdIFW/8
ekMyaoxqAiJkiyC9lSEDnGTzOj6S8xc7iVD+MZuwkVjQx0mbm/XRs33zvMhLvU6RgVVxgR/vWFDS
OsC5wTr0OQeEw1djl7+t05Qv4Nwt70MLN5EaX+VbzNwXXQXywUvT+pjhrmJnWl72tU5+kL6xUYFm
BeNTa+N7pcFnQt3UVcbWzDPtPcnSkMkHbUEMKiQqtQW+sm8WhhkCDbZpD8OUTqvU9sCDRMSVvP2F
JcbHmbYS93SX0B/vRa+JMD05GnvU86BcHOmjMx+myELAv+aG2s1clprQsjHYX8lo8FOqRyT/7XaW
cDz/k3i4X9wgj/DN9byw9r+4Xvz83TXJcTZPLBAmenEHwhWHWkMgpRecHE10buJjE8fWeRbN6rYR
5pka7BOjc18eaVDYAHfBWZBtXS+W5x6VUVEMvENspVOEF7VI9+z33o0swPXBnV8D/+S31WJAMtF2
5puaxmNVNKcMlIVGz/xDPfXm1woQJnEwVl+LtpvWCFTwR1nG2aE2gAHroUz+IQS+7AblD/Izoi0f
rLFAoW0OJjswoch9j0IIoC6YzsepVs4OtUrmNvMi9+NosHaH0rlg1tY2cGsbYyx2RgBjBPrsbVUI
c0dzAwNh+9Huh40NtBkmw+zCCyYvTSIEalB1l4RTI7x1jcPjhkdlNstIW1YpDMmm9YI9yITSk6nd
LL7mnp7Wu0Vz4Jn9sijJXTP1/M0JUvGBIl+t2x8jGEG3DS5HHsykDsDJk1uvasoNhGk7/kBNOrL2
AYH02YBsWyTEHydXfOM1850VmU1SyC3QYvLNlbBpERI1ojo9kA28+xfJUTSRZt5G5eFwkm6ef+Sd
caJqmGwMvQ1SNwcA4Zj5xwzXKBxHujuUL6mNX9fTZuSZf6eiwHmskUqyqoE19j0cps/mVCAHoDXN
I4rukt3UtdlXv0P2vTagmRN+6nmmMeKdhTzSGLm3w2fwFnrzzAjnwV3M8HzQM8mAZhZt0u4E4Dq9
GknKq6w2UHBUFMd2zKJHaniBLGQX+HVVLet8y1HKAShbkBgsJtTD2URfMFr3eLDCU11H+X4EbTbI
difg7M42yvxeTZIdO417RyJZyv6ucYILieZPIRPbXgM9xEVC5m+7IHRTbBtEFbKDo4B2W02OYayd
xjPvKktad8LFNdQKWH6oxiq0gKSkd4pkm7K+PS6i2fp2PM8mKbmQuXxuNYo5iSYQZW+Ry4INkguk
EK6b0im89QhWpfUiQ8p7fUfNn2SmhhVBCs1dFbrBHnVDYzH7oxmL08nFFeoi+29/pF2Mad2bYZpM
n1O8lc5FkeDpNznSAkSRZ56xk01OWeZvaURy3o/mrCSZqc2o11pJegIE1zawh1Uc7TwJjo8CZ5m7
IU2juUcyRyuox/wgVqsb9Z+m3MhcVNSpVWF75ToeLWtNavJIvibXTHDqB1M1gpzNHTW+ps8GtLOl
i/AhpLGhhctwscb9eooEmCTdkB0qx/ipwCb6K04/P3gU9S81D/CfgHJRYJuX2WdweiMDU+BKyxeg
sJYSSWnx6Dw7SAPfJ1MqQSkd8EfhIXE7UX33YzAeLat1fpJpg2SBK1PXLcRsmsro1pSlQABKQG2c
MS5XuBuI8VS3ImCUIAWJegVICLbGoIz1jQL8neLolO4HsgUIaiaQNoO5zH9FiXNwmUVj3N+D5nM6
DUDCvlqBTJcVshZRtUVGPVpBjv6HRb58LqzCgBZ7IZ1ry1ysbn6GrI7CdZCDV3pXFmBoAaDURdfb
ngjciJCRRg2PRL1AurNyES1m1e+ZZLrIyfbvbklZSMCiUO9dOWMvLVPfXS6iZaqeNY1BeOpMZNAi
jpid8dJDpb6BlBulAaB74T6gti39ULtxiao2oCWQHLhGD8XQDBfE6Pw1sgvLuzDRCR7UvR0TkuoV
FiuNvcA1twLowShERA4JzVkgV0k2Y7N6TpsehZ1sw7Rj5keaV6GqfgVOkyQ+Ch59R3bLkMbrJsbt
BG1nBiSinUPLWEtkT5/m/Q9thRatW8dmu/J8f7aZt1D1++6IPADE09jzrvDA3xbVuyEp+GsOiAEQ
v8blJZ4Yf51w9Yrw92vs1fhbIG1xRVZeXIT7P00iLUIwf5oU6ElMrzQJ7Ntbr++Rmv0bmb9GZuXJ
CdR2II4RUgSWBuonjY3Cm0TfJKR+2YZ7Fzf+gIECoHvtYKMVJ+2JetTUqYF/w2VMvUQbViATRF1S
Mu2Vn7h7mjfLrrpkfuMyY0NzuvU7j+d29rJMrWsPZI63MxZ9Gnm4549yf5OldXBfcfZoFAwYtHVg
8xXJAD2LEpyCZ7MJyWYFgCruBjWcFtFQn4wMjCXIL2iC9aTJNFXBAtzZAuUO1eAJ6GfDsL8rSUh6
YtyURVAHa1JZUW5v2Bh19zzr93mkonDFrAKHLCNA6VgxrfGfAqg3gSpyFjA3Rnb8oxcplGjboNhK
OYhMitAJjkEcZKfJtq+bP8lqlOKiEsN6s6PhMo0UNzIfux/kYOCK6EZB027WWEzmNRQ7B4Zt7AA4
X50SllQnjitIuaLx3K0jtzwpbCDkigwWUxouMtdoUnNNajMyk7fu7ISsbp1cWbHO3/fKsJGr4IaP
wG1UR9yThYCm1XsnLaMm5QneBKXZ7yva22mFZxSoU46tlUN7tkYrMm4Daa0BdBs5QDE6bmr6aTqF
kYjPoTSQsYGw8gPurR5wsre+2BUbkRBoZE9NM3T7KpPDyRxTeQE66bS1gKz3IXEdPDvy3P4Bpgi8
1FDQJ8z+hXXhXzWSdw8oyUM6aesiAoUiqB+T7JLjPCQNiJS+JflYXssSwCJXdj4cE7+fELjSoMK+
V796lRKoKYM/EsU42T00sv442ZXxNp9kfte+1PGYnciWGrD31GBu4k9V5jazXJX56b/v4Zitb3Su
qFFxd8aBsYxMTeEDVNFzbi7iZBTnQ4Vf6JNTfuqSJL03RV6e4giV33FRV89pBS4QF8Dk3xGtRVEl
+BBlGHyqy6J99YY0Q5Axxe43N7tVCkKFs4jNqVsFOUqXU1t+JRk1VzZztzS/tPb0EuAQj6pR8C0j
XnUEMr31CUf+6KAcp95jL+u9tl2GY4amXEZ0bo0jTHDOUfj34AEKA3DMXPOgqn2agnN9ndjuePLC
aTxxVY6nKS5Yd3D0mITUIM3bAxpr89C5PH+bgnTjMsObAYZtFlT2lhy5NeKqa78P5TbuBbgv2ra+
y6vmvuSO8WDhThtHCcBIb1Bk0m2xWwuybZVZ6ykInAsoHA1kbUp8430QieMFW69mk34sAbwX4lKC
/JCNVQYgMwCSe5s1HHkOmkrPDLpuWyRjvLY8Dv5y3ZBitlFIvV6JMqh3i3qxoV5Vhvjknrq7kdPQ
H5rsVPXOkXySiBpJrIKoGDe3RTkYuID9ve5iQz3FkJOPaxyUM2qTquutY9OnPz1Xsyj0jY2DdwXW
vQlU2BKP3A9RGKhVAsLUX0gwcuOs/YnCIw7izqi6U6j2NuR6MvEq9HG4H1YoNUD8T/Ue2LQD3gHn
xqiBoFM0F53Iv0UcSa39YmouYcrNDOzRqGRApcfHoAcL6skAueU5sk7zaErVzziOvpR+nOJWiIH1
x0/Gh7pAmUzQDfFTbAJZyueGibBAnW6C1i4+ALOvW0uglHwSTgvwqcqfLobdObvRCJp9mzMOvFVr
PAxWXNwBUNY5glrNPxZSZXeJk1iHVslfIevaFcBC1GlpzDxHpSKwKM3tIsTXP1GHZUw9XIYM05q6
NOlGvcgEyk3lvE4ugkSuFtWtoyvTq+7VrLl7O21xePXJ5+6iuvq8y0e9WuWqm9DPS1OvFrwyuOqS
r2WVtJrit1/VIrxa+mrm1Y/1xw+0eEbhlHf878erYP/AR0dww2Ku7QtwBfoOM/8e50icrAeQfVM9
u53QiZxGej/gkuG+dg1wNAFIcNPpoT0UDdvYZS537gAWVDyuJ3CwaxXpSzspDkZnfScPolQt2/iZ
JU6Tg3RZ1GWCLFb77nOB9KPMBwTOtu/tX0LDQ5hMPLp1FZ2YHhlxKhB0Qq9R2bCX3lgiaznAvxpp
yKZgziNDnOQ0K0gWdM2wdyZsj5TbIvX+3XWrPgEfwU+yi1VNm96x0i+jXzhbVVXTqQKC0pNKgQgz
mTz8EcbJyY1jBpABsDuHIrCOeDWVz2HoqtlCjeEj9nfqU+XwHNAxMsFdF2uQjSGOo4vrOILBWhqC
yzKKdLwYLEahxODckZLkAP4EOi1IXbqLvxWiAvgrycmiS3zkQ7g7Z8JjxYr54G8QSgPQ71i3O4T1
AZMGylS+chPf2Hd+mOlYP4os9YZ2afz4a91J50KS6t2APOXZ1O4WU+qVE3hbydu8JAkd88viBAxK
H00r+OCVhbiXePLdu9FD2Q/exdGSRQxseOSAK0BrXcm0PdmN9TyJPFCDajlxPwLodpPoSSQTPP3c
jLk8kpJEmFhVuXehAbi7vVMaqzsa0YphBUAwMm95YLAVaSp+uxp9JlpNb0fm1ciUFL8/YhQFPapV
szRFxmSIENMk0xm2M82971nbgWtBg3L6YVs8gSaXBtQA7BBoTQMgDhdZ0QAzwrImXIT/i58YxWcP
VYw7To1s46JgBTSg97bltPe4uO7uy8psjqxxX1qTe9aKtNRYVZFvU4EqJbLD+ea32jJ9bCcjOwJ1
/G9fUVMjAOR5cmsjoHoH3l6NNdj4SbWxQoBs0nDGC8w0dCCNrQJIG7UtAemprWcMQaXVc5ek1Dh4
m15ZXjmyzA5YRaLeL8a0APnuWlRoIUFWAmiUf6VDMm6sADRWzUEFktyctOnMTbIK2+F3UxIvB24F
3Hm1yfwVl7+iKbFwnh9UY55dCRQuWbylgFEy2DS69pne3wEb7JVfVKCW51mKYjgoAByz7coCGJ1j
XaKQfzLvKF++xHP+pBz3M43mvHrusy8K6ae45RFlhSp6pGh/kGvqMy2IVfRqydG7WE7QfwhqAObZ
tRwPeZkeClzoPYgSKehmkj0ygM4CmgskVCBYS8XOzsC4WSeg9UTol7PeeyLJaA5sD8SlaU3DUhtI
YX1hnYzPJGJWXp9ZFr260cSzdSFase7Y1O5Ji9oua8unyVtnnhHtOVDV5mx1X2edL6nncx57Y+LR
aeT24TYznfLRFw/LPFJQM3sQpnyy4tA+5H78jXtIr0k1ca7bg/rZKoDGSsNYyyp7XPdZWjwO2QBe
4M5WR0A8cTCUQEmyrATXYJOo4QhgQQNb9iFayVaWJ2r6uH3r2fWgJO4if48Xm+TdepnSYu+E2wyt
uVEvNosHz/aK0zQkbDu6Ij96KkAJ0mg26xDhvWgdlSg9vhrXVZ3tW9k3AKjQ+mWs+rF6EnVRPy0+
gDhTPdW8TLE3BKOeIUGY0TrTRwA14y628yaA/on8azxlz+DZaV4yaVVnkWn8PS3Hx/rLADfkU5j7
yX2FPeyK5I2DkJLESeYBJBM4EZQt8rtRlP51xN8B1VF+fzGlYzyVLPwmoj4///cexEJc9faMh3i+
4yCm75kOd8UtU4XlaEwJR7bPQ1UjXOa6xqnQzcBEkK/mcYuSSBRF7DJ/NE4kEiiJzle343nOrJv7
o50CwPt9GvVk52HurKelWksMi/+bKbM3WpRm345JQ3P+uTp578v2G8gKmp0B7oldGFThyvBaC8i9
wHp962Z5EV5ISk3rK2PnC/EprhgiNULT01pA9Awv1G0chZlRlvj7KUvuaYos2rB6mmcXCDePTreb
E6268uhlfAAPUIasld8jysvCRelXu40zHDYzawuQAnXgYTV+HtrqVFTKfAF8lnroIvwTkJzMqnez
0ahPDHUrL9gOXZtxlq6FaeIKmJ6iqUBdil8WZ6EftolOuo10Y/QAptdy0GHWB4bMdwBY4JuvUhBm
c88NVw2lztAYWOLhav5HWcZkTv8ZFive5tCQFCRDalW4ov+lxTf5oiEpygz0fWP/i7Gx29m4tHuJ
q1Y9pbgq6LgDLJKob8yNDWTCHTGZpVprZT1SL2NoE62luaGLqFpaNnc2K8MXztP4MA5gSKVhwFiI
LIT6TjUOXuraYhij9uD2rFiTkmRuF99nNjcuJEKti33A2wtsJeSyF+sBtShWZuXrws2HV6RcsW3Y
omA2LKzhFbzHCFHIpL0XDu5H8OXZqik8cuQXfUaho9yxZMhPfhVXT4CUm/BXxVfi/81Chk50GGvD
POdIrkjrMfucAJNxy4oOpU6JV59RQFVtUXbcvcbKfBIaVNmTajaNrTra5oO8NsUzezYtNKiyNm0B
Jjzy9hV5ztbOcao+Wsf5KNa342hQKAmOipOBzdka6OXsiY2hsw+ZOwGwwktRnp5lG0Dmp18QgLgU
jit+dYAQLllbfmWjEOvCVvFjYnD/0NZ2e7Bijd8Vet26RvH/N+l5u6pqsoODK5JNWKHWI2J2BJaa
3CqOjswOJLN1TRX1uO7R0KQKLBJS43Thdw7KgB2ZkGhAUgGg84HAC040FFwBh+/Y6uc74dQMgflb
Rl//ZUxqMiQZcDpTUH963iV2W1wqbjvbBAheH+ivQCMfwAPJXwBff2T6fzpM3PKgjGJCSoI/fEby
AKp9+vjKTGizIP6bGRgtkIY4xtsQL87DaAJkJuau+9EVyj44DFefk6m8jzGge/ErGYYNEDy8j40h
rT32hsGmHC3vo9mA3aYtVL2luWaamju77pwtzc3DCuUWIBjakTZT2IbUZQbmOj3XdrC19ZGQuyct
KvWczdgDFZmGlQ/ASsdE3pn0u2LLC9tYN0mD8KqIdbKCjrQyy/zdLaZMF/PqgKsyLJBmB8aBzMlw
nnM7ncaJrqBLUD2DECfQ2ROdFi3fm5jzfIe4SrQaddI0KXiN4qGrMQlRf1OviOyKII943u86ZlsP
NAItX7svQVWxTocBcJNa27xrB60FgaZ/RZGl4m5XDuByWuZzbYH7ZjyX3r1L7oUvddpfz//7+kS4
FYvY3hWoEfSUuUd+YvsadTmSdYArghjl1LyW8mKHQf0pK6fxIRuMbyRtBCB9WOKIDQ1RpZsAsC1x
jvOceHoeujZ4nPLa+SCAPk2eU99dR01Yq/SY2SBx0Aw+eVG9NapOEG1zwdG0KHAOBEwXjY2uAcgX
mQ9MvVlmbpSeF3MakskiC0sbFGgSW6KxEl+oEixj4ChIsiDf09Dz2mfVavBDu7cftRVVlfnAHr6y
ipx6thojz34EPc7si6y8BBcDse+Pn9+t3n0NukKNViQrGv7TiibnXvQwjKDF02n7yxeNvl5/knUZ
sm55lYLB6f1bSV/S+ftKwpq+uove890WV4l4t5Db2TKWXKK2AVSCPQoRXpAp/oz8dX5RkTm9ACUA
x78oczakbCbXfuzyaRO1qHlFfWhrAiMW72HS9hEy+nDcCtd9pJM+eFoid0yCtVG7sgEtv5lQM7An
4zK17XPm9F9mV3rZukjFxXbyf192VmqLFsGaq6Xd3AMn32gY8w9BK+jlOwUoebtI2xNN/dNn6Irp
C9m72u/7j+/1RXyvQnZsdR3GULvtHfVqPfxvWR8ByAQbTJQx62n/X3P/tEZR4/+gSLN8e7O4Q+Ui
NKX0BiRYGg3qUN0E2ya3iR9xTxY94xLgJROe83kCYSXCcVOxH5QHWJ4yT3G09fkudfEINXE4faYG
ecdgTxdxcmjiBEkgdRmdOAD+L4WYoucqAgmhAFVwpUckwi0QzoRpIIAzDicy7gyU9RXxxg8PeeIA
pdPuyr3oE/dH0TW/FEIdn8esVgiLeeOL4eNz5DIvH3hjD/sIxTV3vYVyzmFCJUmD/Jh7z8GLo5VN
9lzbODO3WeV+SgYTrBxWmHyfBv9cgUsjXP2v9VSgppc4i9NtE5fVJrZbIDDrdIOgnvDYoy4YM34A
h1PufMct7qghOfV4Hv22W9TUc9+tZ181j4dtAewRRMDE2lKRfHQYGNFDsE8ckNNXPLY5Z+u2VPVX
MDwe8bbzf6lyOpeVGL44LgJL0RCCnw/XM0dz6sE5bEbhvurzHQL2IJfWjaWLRjrbYNu0bVzsm/6m
mNL4KwAAXcSwfsurPgjOf/cR6EvIyG+KTZ9Hw0UCKeAy6p4nQRpXtOInIuSi35CMTCLfmvamdH/K
PkhAsfY+rS5wJ2LXuuACU7UF6dquhNni3UcuJTmmtRZ5PIwoqF28609CJrlroczo/fPQjJzWXjy8
T0uDCrhZOPaOyGHGQvpj+GNf2Kd3B7O/1PTydYUtxTr0wNRlOuK1aAAgaiZ28Oh2ffEQoi6CRiTH
tzZ4ZHa/8y2Q/wDvzTVWOLHEyOVj7Eh21Dh4rq25CSqUps5hI/Os3OHA4K4Xm7gfp+MwGQlws7Aa
KRiIxC9+4O/mEflnbr6ykqF5oMXpY5QyerWTKbybzbx6PAgTRDFpD1rBVecG8j4XzyCvl/iOhNeN
MeTH1munuxu5l6LkrEg49ld6Qm63JhAS3EJuVOcDD+TdCzlFNpezq8LYWS0KAPX1+yYLxGWykB09
5SK5l6boL5FKjXXSpPy7KX76ogq+Vo6ltm4VZHcADGGgj03Yauwt9h2puuek7uxPcuDZPgA2GqJV
ufpg8u5LpD0oowJy8yDB2TIk/RG19QDIbzr5GQj5+2Is/8Kh5JkDIekxLlvxmHTOsJ5qNu1CPSTZ
MFjjXk64COkGWzySsWGV3aVM0j2NuI2EXavngJ2VXXBC6dNbM/rcznUBVXAijXhX05BVY7iPR/F4
Mw2Jvv/iZYpRWY+KRKxy1Z2d5Yh542brb1NJM9Ak6mZD+JQg9rwjO5OrX94kh20YjN0J5UndydUN
mC5xNKAuaDTQJX1CXbKiMempt0yfbRb1Yn2lmX1erbSsTDNvF1rcUc/h0y/w3zoBsHdj4WyX4t+5
XrhvpFjZiOrOmlxXEl8VDafCDy+LzVxJTMLIKlA7/O/6ZSHqkQ/+vs6itSagtQoQKazLBsUWxYhv
H/i3o6NUVrLniZl9cn3AWIVJ9uM/LUZjkrPFWFQfBV5BhzL1ARow1t1Xy/Wfmdd1L0nYBHc+cLA3
SAnpvvKp/lQL03sOSxy1Xbuy1yQvUvl1rJPyGWyR3rl2jGFNfian/qlslz+lASDvc5D+znJL2UDM
znL5NFrTF5Q2ZSsgeVYnatz33p9kbi5afH+0TZoWP/7HTaDl/OMiUDgeEyjNNT2GT3bD1pyg6sgP
xtZ/wm6gOftVnVzANZRcqAcAq7dehtxQCWbaA8n/1YypH3KsAGenXUiT1/3Ky1gCXGg4UrKqT02J
eIMeLfIbbxaKrPeqtv6azUDK2a/IZJlmOYm5yXPgbt4oliH1LP3tzaLJ3F59FpBb5WskwxUbb2DF
nqO0fjNTDYCgfZsM+oXOmuFZgr+ztOw7aqzQ6I+ZUWwtsLzMImlX4NcmbZrZGYBI3lUqDpu72Npw
jnSiVV2E451s8h7fFN2lJlJttM8t48PUFW8ikpeB2Ee2FZ8q7EsAAMTt8tIYpoEMYTWPSDQYqMba
FNjVoRa4+oW3fLuX4Nu7kLZuTQBS0piDaAhkyiASmx0OKq32SQIAjmAsfoxNVjx0MlOvB+6GxWuK
191DErAffT+pV9Hk4dEBhDtIr6AsOUOxaJdHRxpW/H/UblrubQkgw60Ac0zTQoPUo9vQuD+YWRsj
AfRJApF31dZt4yCjME9Otik+FmliPswyZC1F+6FUAPuLgeC9baLU3LiJY21yK+6PXooaWFQTCDmu
beDtPoJl1XmI8ejNAwv3Gh3yRwxjQOhHK6lRBo8fedADsLFD3fa7nAdIwpEJnjwkmyIQfK8Q86lX
2RiXh8WwKjJ+DjjfB5lew0El5UqlDEgh2MojiyP/FIYxespTn4B9nawzAEV/iiIfYTF3qD9h5/XT
59WGcJTnG6kuKzY2UoLAZohbKlIMWgY2PmNrUPQCQcFiI1gF8h66teqr6G0OmRPm8iK78YOaNWNL
dshOsdedk5VbJ8+GS6mQBNy6QblB0Le/XDWqH+YhmeByrtwIPYNMaO7UI7S/ahrrzYPvpk5/5Ycm
AuLpbxM7E9vTSjsPaiNcG76V1fG+xCEDuBEAgMAtT7DquQIUFVItHwycFdAM/kEgIkhyakgeFQr/
bZV5lMzwxMoL8vhsWf6vyBKoKzGK5CBSZgLVsDLvFU7F956K+V2QTLsbOQ0DgR8ReN3dhiZQ0+ip
1AuZhcpyM7gze9TwgSUlRmVjFABnNhoNUD4qbxchZ3KVuzmGusnAcDRpKgXjMkupe6XCbR5w0WMk
IZCwT9i4Uj0q5QykMj/XJfgvAKQ3nJCyaj13XodskBHoq3U6ZeuqAYR97aMgfh47slw3IuweaW4/
4PKwBKT9qixTBCklq/5H6qD7j5cJY8BhNTmSBz2HefbNywT3AcDxyDP70R7HATi5HUhxzsT46QdN
vWHIuMWNOVAvVMVskK3mCbaTQLwgWSfCXY40U2T88xGTk6E7WghPHYkykqgrG845oOCGH0QtSXLq
oSAaIIJmEIElbnI4bgRBFgJUa8CrWMBs3JVJ//0KMWUGUiEIFk8Xo1OPmhlcZRkvNjnOvgCKRWJd
bCSPk2aDiw3jnsVl+mjpUYgR6Zjd8I+Gg4KG2ExmnR7VQth7z02mtZE6Pp5RRg/q6gqpGVmVbCtH
DB/y3GUrPAGbb8ouz1OLG1PgD4OeJ+7+Ao7FK89BfBKYiF1iK9Q+G1aQ7qahMM5WXCWH/94ZiNu6
X8aY43mO46P0F4xT7s3fEjgmqPtqgu4pd1qEc1bREKBEoLO2gZe0oFqQ7jEL/QrUkXn1IAs+bSw7
k59825Ar36+Ln5bXrjuwtoQrDtBcNcTjt0gpZ8WqwXkJLdw3W6P53XXBQmR6CdLufZ8DMDRp8dgZ
e+eMf5+63KR5hG9FqE7CUQUSSt3MOc9GgNLvANOI+0ej97+pWGxlKtWXsOV43SdNcPKZUT8iloo0
PQN35EU6dJs5177SVfu4hxnOZbS7Sr/n7qf//i1y9s9XmnAFN3E7b7sm6uVuyqf9cAinqhLxU50A
oaouAezausNzoDIkXtth8+D37XBXy+nH6DQ/bEfwv4DsrABPkCU/Gi9MXosAR+9A1OlDX5r+wcnM
4DB4dfJgesWwccAI+9pjKn7d/soFMs4hML0fhs3aL1bkA5KgifxjWbnsc+fvWke1X2SvoqPfle2W
rFI5fGx6JrHhYSBhZeBBygZnuA9FhLt8ZU6oe4iLTe4X+YcMFJ73RdE+1b2ffeDJkH0oPXPbDEb4
RCNHmhIXvbw9ttrCxyN57+JmZ0MTjEmB6EXVT+SMJri2TsEGRhP4U/Dc1rlKpq2q+wzFU6je53Mu
EeUWWVGRb3rlmVeZQ6QwgFSlJ3jxfhzxuHNsO33CziB9SqW5GfD2B5+aN4TrMk0fE4kscVLKtk2f
shD8FybDHQ2OaTAx/CRYMRTN7ROtJhvH7VBSGPjpjtfTGOK2YkJQJfA0PwFsaDnmAZDG83m7nv14
2HMdgkgBl0vb0IKjWQUn4Jx8nj9NNDXFpc4qFBu2w+MbaHmaegdRlAh3VAo7kZYBT9yyg/tCj0i0
NH+SzXPfp6EcLLhzPBnc8dg0d8ox3FUimf8xVt1aFAXQ2gaPH03gLG0a8C1/jkck9ShUy1/IrIiA
CKTlUWbyI6gq8JXIhtOSAkQJQnOuj3CRc82M/htp7aFvnJ0bxCkq3ItXFbOfLnZ9T3kLjnRLqHZN
VadazpGB9yd51oR/lAcu2BsssNWvCcyUsE1NHoMnI0wfZhxVoC2hxq0rdPUDdmSrMa38wxR5CtUP
ekywqUaGXBsBBqRZ5kaRwrV5FW9Q3voT5FPG57znZ/Aqql+GMd0D4Ln/nCUSML12g2S42ouwybeb
XR6X5odwYOkK0MU4MDL2tY1796MvW7Wqgs7/0XvxZiBGorKOwA0W+99CH2nOUzamHyQuI7fV/1H2
Zdux4kyzT8RazIhbap7s8jzcsPbQm0kIxCw9/Qmy3Lvc7q+7z3/DQqmUKJcpkDIjI+LKPnVmC7LV
IZ62Yciy2xxY/yUb/WpXBs1rKQBkhAC3f8hnBkM6IxtLKhTujqYDHPWfHX5p14hIzUMup+RJ7U/z
KKje+8qv8ZT97dhIADKBZVnktKlJ5y1Q08bY6tApHToBAcCi8lFtajYiXbam+wKe2G6dae3tp555
+0xyf0/NooJAG/ZJf7Zzw0J7mJ0unr/HpNRDxms3NTuvQxiufWstEW6teTMSa+9H0ZTilvYiPzMe
ly8ZQma3YQiSkNnDHh0IsWfttKTNjFMwtQS03LjsdBjGgwmo/BivfFcgqDfVt3FVIEZ+cn1oKg17
386gipKgtp0OrulZwFHL5KNdzFVSoq5gpP76i+d15JfuawdNQc3rtLqK1eLf30Sh+7c3kcOAJppX
Z6BHMe3wyws9BFk4st/5cJdmiUQRgPTBLAOl++8gOVnKWThmcsRjVwbhi5aFWubaMyCMaG/wAktQ
qo+Dy+R7BY6jXcDtDxPZvRaVVK09iuWXDt7XyR5Bo/svdgbRnVvIKi2nEBIZNEeXmSsntbcAwGCb
V6E+KAaZyyv0v/v1CAzUhppFML2EVhueXSfv70Vg3qRhI1+HFKgBzUu9oqZMmy5iAITf2H0yPOHR
CQV4uLVQFtqrvgA7ovLkq5xQh1/UtX+gXi9f1FjavnR92oNGNt0MOW5gsczYdJdneb6ZbAVxFlAY
mIe8HG5yMO+dSwiQXw49BM0i3+rHrfQrHkalNYY70Od+J5eLLQ3cd9bUGQhjZpcCEpVbFDB1EZ/n
uk7Ivf4UyKrYWsx8zAYfMK3UuM98tzl1Rc2BfuHBm5EhclsH4LRArFvdFbn3zbFT9pagWGsZoEJs
P2o8jhiYTKTWwRtIs7w1i7s14CfjwrdBIDQk4BPq5gOdJRwVL76lh82XDnKm3gGZoA2N+DIBqobK
qMwzhKGZa+0yW990c/UlvmPr2M+0FdS8nA21D3S6Wa2uNupoZz86o8PEp2lrQ7GlXRUgF74fcy3v
sdqrdnEISV/WK5CLTv04LBqztDeXtlcOCyaggkfeAL0O26o8gwEQmmbA5YJ6N3CAKelScbCSxtte
mkPnVscGkQPw+M5O1KazMOao9WESKlyBnGl+5+6LZ2r1eivrVEehYxmrOOXj6+QFGwL4FNqysREc
0jsp82Gvc7OJhhCkKFhc4D+YG8ENKO8tRGwQJoAkTvadTXyTckDhkfdsNi3ANNtwEvy5avSRHPSQ
lCg2hz7sdWRmJvkDatqw/0ywCRqc9JfVtq9i4PFrzIcG3Iqec98EoB8EaGE4OR1rdiZL+A5xRffk
ltpZdeDgeBgCMBd6o5RvGeIRcsCmwwkfR22rTQWk0Q4gxaXXa/HaJAC86LpRG1RLtq8FUpceM/tv
A8p7lmZllQczbSzAoBBvbcr+21RpJzIBGEXMIxkWeP9inTajtrq8Tu0lc6f8JmxAtws89T4beCgO
KDXrGoQDqC9rZWIvO3c6BwxQZi8F1QQky4wQWYysRB7LuNUQVv42QIBwMTp2f9PaIFlvS6BtURRm
fwsMdRaxbTxyFIjuBl2JtWeE5nuQHw2vtb/lDBCQuFsIwATBQoTf1YW2PxjyZNXYvI1SUIH0Z+rh
A0SG3/24yQ9F2sJ/EMLfOtpCWRZev4sRO48Rgl8b7F31HLgN2r2CGnn700zBnGmAjXbRW0UH9o2e
+w/Uj40YXHu/PLe6TKISmVF/ypA4zj3v0RT6Z80Zh4IY9x8B/JsWdcKK3aUTmd4VUCbhCqIy/qPl
sHIn2mZchLOzlxnVSU8W3nRoBW5T3PugE6CRZAI+5N+vxEI87Wku85+uRLNlYDb9pytdHDggQ7//
Jgg7/fRQl8Id31zbNbRK3flgAKp4OYtBvwmq1LlNh0v76qRRCvnJvVKLXrXZJwuN+uQFktDFhTEs
b7xHH5jKVTXL+WJrgyqDInnuZJDs/2rnmWM8TVix/S97C+7RvVOnYmU1yQ/cokaU+hLKEyzGrLHx
WnXY54VtNh3z2Q5mSCgOt9kbuJjU/7KnapjuWyC+Lv49ti8WkqaA15mpmyxKrMmjzATAtIfoLMh9
7ISvLddCPIja1tj3x34UeLnRaUJKJ93EUTtb1WuyOaLgH91c+5jEazIwUmefx106yJ0OjRM3Kwkx
I1SRQzuFbBcfkkK5XLHU6Tcodheby2chzwYxWFwM1SIb0cb3F6gQ3kxtgrqjhoBFZKMDn2FI1+Yn
G882yWi0uxLiK+B6fG+rvMFeLWxfGeSQNDaJKIuR7g2efFVEdrcrnRWzZb4tzaZ7DZsAO2pEy7qu
Hc7IxH9DxLx7rWzgLmLLjdc0SA76lU/KhwauXd9byr+t+zYD/r8T6yrn+kAHlo9qO+InQa1UIpVb
9CXQ2xPElwErrmEgK5iN0Gaj8zGQjEKG4JsajGJ5GURG5rTgtaf58BavNx6AiWqMBOPvlrbqW68d
LaQPoY0EagAnWQ1gmV1wU5QQjET39YAtXIi9WltDTqd1k1VSDdYy7+oBFAqtl6xG1O4uKvDBLuM5
L1kAxbmRTBwZcCruKoTG696B8oq7om4Uo6G8yfhqHXidPJIDDWBTgHBPqbtV3IXexgza4c4M3F9Q
A5jeOU+ahamM7kQcE71oquUIZMzST1lzq6bgXXq98QwEX7ZnLSQzqNmh+n4FuAFqISCU+Nw7oA2I
KxeV/LOzp/ntEIryTuksfIIErjc70YQi8d6pRRN6pvAX1LSR379MSE2jBnkbtKkjmpRM86QVKmbu
pmkIn4R7Q1f+66ccQ6zaaNIvn5KakB/NP31K00EhCWCPlwldFAfLOnn566fMUh0viqwcoJKE7Xku
uh9jwfWaduy0xyc7nf2HbZJfh17H45kLnRzPQ8YgrBQ4I4Bs7y0JpGM/oTBHJe6ByykFBujPXoOP
s+hfmRvLhSuG+m0MfHcn2zhYyqKRb3lf/wIcBm/jTKlzXsd/GCD1fat7Hi6xMHR21Nzi0fgxdIhz
7E/nodgO/PJ6Pp1BPzXuQPVab/EFWPvrQQODvK/l4PkrMuInCX58Ok07s2ogiPSnv2UBIhR3CIua
Q+aAIKFdhAZ486AwC6SJiCqEfg9slnYpWvwMjnj6g4t9Mq1knXCUo0gVis0kguYWFYViC7JP3BMp
hIIjZOnb21qWcjtycFqkc+n+pDl6qsnrtkDLFx9GGk3eOYrW8DDOo4sjTTGNgQZ1QArR1BHBrbqw
77io5cvYj0DBQiw68y1/lZsu30Hj5ZM910BbAb7Bd/5s19jDYtOr3vlsJ//ez+QeUBgWEdtoB3x0
ZhvOjvhIrwSkCo87ZOFnGpHfLsRH6hQgtnd4h5VDhKodML0vQVxtbYAo95cst9gSa6Hu3KVOd0YZ
ZHuaafHiMIMgPXWwDkILTWmZW+60oATMLN4sgxYiltlUH7uyKvGGmk+HugMfjY8cHdlcJdAt8bUu
P3mmsTqibFtvqbvSPqoT5sFfvQfG+wUCwWKZiABXoP5PpzSIhlsViACU/d01Og94M6UWrlb9lpo6
UDUqrz0zoqaofGQg2LsfeN39F3+spr0Hcwg+/NNyyhYA+0tkpzTk2nc8VPo2KVwDjMTpbeWE+pZM
dGAuQLYM9R/R1UYu2vYB6gEJ15I6rsPwdIwj3Lbh+mor50knYT31oCTdX2fqpsq8tUFbAYXu5OY6
UZP57JghNH410VkSOBxK287P69Rk93zENbXVdAtq6gxIPwh64XGsJk9dZqEeuqAzzNCFzu23ZKO5
6BPWKtsFIFk9XqdnZmncpNh9/f5ayJP7ICfKXPXpm6KpDWjqbJCJ1CDiQM2m2SThPi85wEkoMPjm
a2s3jBlEG8EYtejbRP/MaiOLHAPsEFYAieIAAKBzylCQMLYGyO2Qezi2difXqY1kScVGuahkpt/M
3rmXrRoT5HEjVABl4HrxwTCR1/4rKhQVCAQs727IK3vtjwGUdusB6lBT3W0MwFLOU1NkS4GtllW7
06YcoGHj2mNuRXTaTuXGD3l1+GQrZh8FEmqzFu6B3JqZ6YnsCHvXaxN6DNhV6kXIwDiMBJKKyro1
3izuvcdTZ/3QebuvAqWTCIEIxJ+kC9Hm5FcHmgNw1gzpPgYP+I94EO8hNm7vHdj0gIJP7ZsGtYfm
XOQbGKIGqiLro45KdMlYULjdMm+MQst9IFFL7M2HvjK9/8gNus7faEU88In4Pgh53SCE5O+XTEja
uXluaTmcCxNBJXsuN697MFXElQQHX28WbNOLbJt2znDoZA8dq2t3zHXqIC3aWkfstJaQHwQhcluP
yyk3h4d09Pm9st6wxR4e+lgMDx3iMAuvKYYtNS1r8g52G4JzZu71wRH/APpR0FGm4YlGFVXN1nlr
PiMunkdkqkRZ3tveKzXoOqqdPs+a4kmw5BaKp1PuyGPVdbKLWqwDjwyBhSOd5XNPWBb3uVfEG2pd
/GgItckvGOv3Kh0a3BSGWtcchG01NppvtuMCuMHbFyQ/+n1bmgphema9JYb64VkNv3NkKm+Vxl7K
HXvrLZ9GZ9FAEeCAckL+VDhiS/PQtCZgpJt4eArEfrQLQ69zDY52lbviaBgI3TdQRW/BgmSdyEYH
gfUobty5XnF2voyjHhosKsdoo3m0KMIe8pnztHUugq0OIPOp+ASJQ4Q2VNX1EaIBxtloeu9QJfgv
UgcrvycaCFw7a9O1IzxnF7q58/A/BraW4x081SFYWTvjezj+CLMw8qTObgheK2eydtBwhNsxACb0
CrmlDvCZgq2QM8Sof2NxqeOvk1CnH/bx10kaxysOFSveHawrJ1TavPQaIGu8+7H/nt/ls32Y7eNs
Z3+xX/3BmPPJ3x5d86XWiEkbATdWfAgv81z9aX6/dFN87BJpQM+ry2Xiik2Zego0Sl5grake/CJb
Pvek7qh2VOtddAMIQHsHkb/k6KasfmmnVK0n7tg7kdbpfZk4bZRNXvnjt0cYoNqAPGLsO++FBdJ6
8gC71BFBkH+Zo3LyZTLxYx6HwY4WQIDcQsdyXh+Vk3gGyDTYjZYxpKu5yWe3iRSef7t8spEo9O9h
F+lnho3DKsZjHyoLnpcWy4u2GoRC62UObOwqIe01bsjyVrr3VBhOUmt9NpXneHZLZzfeTd4JZEwJ
ivTzUIGEp1M3qgo740EKP9miVC/EYlDXxp799eCy4ITitHZztbsC/DSgz0pQQotyuL0vOYgP233a
zFWkRMyZhHPl6Vx+6hMJKBmpTWesOo1q8E+Q/okdq7hptOfc5Hg1gYAjTNxlYDfFkox0ABsReqC/
4g1NcZPkIO8gO1Jt4PKYB3Bn2A59hqv/zhrSFsJSjoc8DtLCTXQ5J3PpGSXyrGOw+vcth6pB59gM
qMFMLT4DxVXTL7Vj+si0ZdIDQSLa0hgg8GjHRgREJKhsQRSPGsZhijQz2MouKkgzUZu6BqWaE53h
WdgfWDgtMuqlDnA1f/RSEzD2+8aPDywtgO7K5h/+fBDOMBeixKO5AIw5XpLR8avsZqhDHPJoxFsN
z3+PR1nuFs0ClD9gH8Rmn/RTLO0KFE9V3YaaJkA2Bxs/wSiF5sh97JzimHcNOE5QA3o9IJYolyL2
ikVi/O7ueIc6UamxOCZPal/OtDvPIcpHY0iaTQh6ub1Crt2qEBIMIPmROEdTdfZRjBkwXXSK2EO1
rKSlFza0gYGEv/Y3lWMfJaCSUR0P5upTP+iZ/hxf8ew+SJXYfuqmgZ/aSJpEI7ibD9wjsP18CVSG
2pcPQ1eE9le/T0IXSaLfU18+5QCi1k0w+m9fRlCzpj8E+ZdkZYsmWagWwCTH8e0IVNrWLR0cs49P
eeNG3VTbFxPZi8BOdrLE0uza0cwuftdWK12h2o2Z2vUBH4IxEKEVZWoAAdM8M0DuMvr37FkQfIXJ
+gyC9FBmtn3fNa2vMNmJ+4XdAvhwRh02Ci4g6XjrAJ+yHT02Yt3rQ4pH6HBZuG3+XIbIRXPwn/2R
QMAO2NtfauhfXMtPXm0r4cuxxxMwcdJiwQtEsl3V8VM+c09ODoiz2/DZnFh3008BfpSz2RvdHMh2
Va2pSYOyPz44MtudBLD3SQXy0GU8ODdIW15b1JcO4POd+ypmpWssqgBMnWvC6RC29huWBcMucyp/
H3fldEB0DOzbqChGiLkHJ74Pfr3C6vKfVfUHINr1d2tyQ6gn1Oom06FCMYOjVoALGi+4n49DyPKf
RtIAo2X4j72jHpWfiukOtQbjzrMU6C0zIINiVlqAoGrzGIrQPH5pgjZI/wegyf4KaHL9gFmIpDs+
4AGuTbxMn/QlYmvCLY51xeOEmjzQRFvHdBzB4e+M07oPNepUpky+mZ2zSoRpPfm94keoGY0LY4Bb
MCMnOCAyJxWaKPDFcK/Wu2AqbfndTBqsZSeUbwSTsxzcwX4q3SM4Vts3pGT3iPrWT+GUjXsufGgv
aYv9x/1p2daXG9QNAjBAQSwHpA5W6JhfWKWgP+wnVdwnj0HdrJw+e+yZk6FeXnQPielsEdMJXnrw
auzt3gXAAbKLLwlIV5cdZB321JuxbJc1Sj5MLXDqJuq0yKvRnd6qGCQsjz2IWc6to8tjAtXupZmZ
6Xcn0FFVuu5bUCVyDYR3u5sS8LoZmXwmh8rEjs6BkNgZ/PTlsuPgcq+nYmmaZXXvMF/ctzxNtkFl
VourDfugfOGbA2SlZxfqUEO+CF2Ln22eNps0aC3ID4ImDkTxP8ih4kKhALqyohCKGceQycxeIz87
rcFSnEZ4II1dBOaLF9DgAgMimP8GEqUVlr2I2Juglw9sCA95jWLPvomK7dkuBlevWNj1u6n0+F6m
Eyoop30x/zCVrnLcDtj7UTOwGrEOVc03RAorkxb8UD5oByBE5T+D7c3DC/pFgSfwYOOPjafiexBC
8nSVOoCmxjMvZubHP8awEPepaM+ZBUoeD4QhUV0X5mOrDbYcKtXcNijY2BhpEO57nelDIsd6E5RZ
ebYK45DYgC0kjcyPo1r2pjcce78dj3QG6PvHGdlQdIVIn2uDvDosOxQLgu/735+bUFr+233J8JOb
awxMPDj/BiNsJ96pqirTR2Sly4Pgnn0KnH5bk5QUNVUOuqc0hnJULHLnVLbdtpzK9q4A9+FtklQL
AKeHc1WyaVVV7nBOCvzP6Ixsn3pbH2JwzcAWnV2GD7zqVu4MBAFhvTpqKKdH9txsQSmwaYGYXFNv
36p6IQOwSlGvMvtDWbrlPaoQkO9UAG3GpbVvM9u6aVw/feDFWGzrqh8WvtOnD2kj1NGX7HssRcQH
s3yK+8a/41ZyRLzXeC5MiCsXECaPqMm9tt/YoM1ZUbNBdBskhpmGTi2c02z8QwrDBfM1WvOM0J5g
e5YHXD+PNcJPdzXAbt2uimc6p7pf0RsBcL1iwTzNDj7dYWO7ALa2fBpVFtx2jf+NvPypxe56HuRZ
XaShc9bt2mB0ixNy7Q/CBWFcEoMkFUJ9co99FGS1LLt6tfDzd1QDwgrTBiYDwRdI9wT1a6WBITHj
sV2bbED1g4e9yQHiS97BGjKghVpd1eAlAHVtbIVlurz2V8L6Yec1sL9WODSHLvE2UARCBc38Xw+z
oLkLCvbNKgMos/w2xZP3DTU7WF4TQYUw7EuTBpHbb5OaXOCuSR1ICQb+2HpQuxp6gaAjxRXIWScC
1YlqViGfL1gBnLvuwUEBkbUKugVs+BkanoxUWyRPJsAZkEfizalP0n6PgP+0gVKEuGviVEHrL2Nv
Rc9vWFlbv1BRBrxIKn4UJXDeQWnEkDeojZWLfQ6gEBM/CDym1xp53nsvkMjm4/79xqW3K3I3eEl9
scd/2T2lHfdOfR3gbG5Opggi7KPDFdn8BMjYBLLhWDCzla8d69WfcokwXu7MfLPj/fSrjpH6g5qJ
9xOkQgvtjP63Rno2KDjc6dZJy2yPDwcBZKQEH8lXpLmMZGCDPmV0m6M5H+qG9V00GD3CGXgYNbmZ
b6h1cdFIwo4iKaa7mEEAEoxs9noqnX5JvxT6fdhduTAbyc4oz5V3Hd1v0G7RH1s1VA2uYs2H03Wv
BnaQZo36rHFBuzapbvLRc1Y9kqAvqYR8x3wzugX2VnZoVJA/qEE/1dYM8HK7EhuWyGZ9uY7nZeYu
GAoo2SSoQ+3AurVMJNf3JVIRriEf6U3N3bealdcGiBbkIy2c4EY9kOBsj35Zzj+YLAzeQ+MeZBhg
hm5TyG5MWv5yXWywNaqrw0A8e2Xff/Ma4ErjIudvPH7u7aPTaX8RyqLe+jF4FqayideWhM/Y5/q5
srJ+WXmWfTtqlW8t4RR7yENmJ4Qu2Sob4u6hr1ADAV2h7FuLSN58d9UDL+7qLHeeUl6CjerPljKL
fVWGJrRBNN4Oc/bCBgnRisVJuszmpjNvya8dmvF0ifcJEhzDvGO/epMjDeGof8pyOa1GJC32EFgD
9+J8lsihWeqZpo7CEMQsdyWau0QlevPgF9CXJDvjtljgD3QjY8QjfejHZDcmgfn2K2SjfpvMMdvZ
shxXRlpbbwWXd9qpsoeWZeYJBIBgF5ideZOkC09V0wmBMf6ABwPUveAPadtpxXhdREGReMDnImKb
2mm90Bq1ae30bHjC/5m2kC+xZJI8ADFqb4ZBVTsfey1Rmd3ByF0OYZAkOCU5ADl0RrZxtmWzjc7I
ljFIxwGefvf/4fvvcxqj/HxFms/IjeeyTIFdnwkP/UyNtxmkEi+tmc7QTaW9LQSUGslGB7CvpEtr
ZhW42ibXODuzoCmg3wDqi6wGoyGCxROqDmJsE7fARSZbu3D0Y9mFb+0IBbz/dODA16FkN/KFnf9E
xHaXSoTQQXEDSIQVFEe7KuOTmUixVHnefTMgADsYZf4zaJB60Vhl3YlqBE/BCIz4VFbZY1iiSrJ1
Uve2i00vsprOw8YDyZWsFNWTSBMHj0u32FHThI73EvrXwyazkvqp5HGOhzdP1tTrlr7eQGzOXlKv
H0MyZkAQdyEyFPJXpR8j+YNXYY01NX5zk0L+cKq+g8U0GuLS/wmlVCCd48J/qAAt3EygUduRb1iA
TDwAtPCLbw0E7YOcfYfZNwxlsP73tZT/dQ+K8LnjQV/LsxjzQ8+cOd0+bWD6zsrMMO3th8u7Dcm3
TQ0Rv7Xp9emjRHY0Akl98YfKf6DepfkBzQF84cKt7qYCiGLktlFwIid5l8suXwR90P1gzftlCBD6
UKgrjAev7NgaJIzt3sGr48ZlulhmXZO/s6Hdkq+hxK3Cj/b7lEGohzWsebAmy9tWtbEtLAv6DWB6
NEEL+g2KI4+DZYnHuEYJQoht4orsNtQ8uSW+jb1K8SYUw64PgyOIMtPDGE/uCkxX+dlwm48zNdvG
xMjOonDdlZrPkvitsh1kjzs7XxGJDO7dPmqCpkamw3Mf7bKFihdUx7MR0VVy06nZ/8fyNvzrntKz
QhR3QHfFxNbSMbEF+4KptZH1gn5FBfQ+sMbIMPp7wP79PZ1Zv8+utg4fAWRUYvu/fK9u1/H/Jxuw
oEgbgN0+mSufLoqe4VzgRG3S3exz/qhEF6+/2MmDbJdh1L6odtLptZ+muSh5zpMNhRmDoPjPi3CS
Eb1IfPbJdy/Muw6kh8JMlgK5vH3910OBFcN+bBly/nNH12oPe6bfPtSDAl0fhPlPV/OXUdRBNjoD
CBMintf2P467urDRBQn5rG5NgdSCFe0qB1Pb4qJz7UuUPwUiPYmm/A8qxrmo6i87JA/7IugB+4GD
2IRt+eZXun130jar3CY4C8tBOHdaisErf+YiTrCmTyRIILm3hd5psZ1ir7q3fcBKQXiPZxQebqUs
fyo9gPvOPRGeLely7Bqa3jyX6LvJ4jRF2hNAN6NKgIng+UcHNyCTQR0p9MoBZ4jHM1IFuq2jvCzM
HahPWrCylK2JdEsVnL1JB2e3FWybNmCtv9pk0xmnTOkVwLq9EZEf9NbWrs2dE7XoEEBEKLKVtICO
joMzjeeo41/ptGdLcnHmSzi9EVwuQTbyG4LhLpk5QTW31oVhsYckSY1z2KRAdE7Oy1BYwXY0wNZO
zdxINYRap3hPzb8PQjFOFwnOflzZCCFOqILCO6NwjB+rYHiFjATQmGCqQXgW4R+JtdlSuoD8AVMd
vBZyMaLo6E2BugLkLlO2ouARqoV/ACIRnqu4LM/IiqG0aA4q0eiZYwPU+I67bEKpTpVnAFcn6vzJ
wYIzKn0gREfoXoHqwP3FmvDO74r8TVsGiPhKyz1DSNLdDLIs9z1LPoYj7vkxXAfNfV6Up1QgQwMy
kjvLDJO7KQv4U15Y0DuGOesGdUL+qYkuG18n8zZSQ6WAepsgcUH8i6JQ6u3i7s6Z5xj+nAOghSjO
xhDllZ5fRLnTm8vBGgDnmpHkWIsBkV3KoLoZZY2bxpXJ0gOmYnOR+UVpB5ioQM88y9JC0at8nIAP
iybldMfW6VFMhloxoLy5WJMLR6j8UOJRBclKOIM6oXuAxjk1yF8mFaLDKMXdxaQj3LpsXPf5VFzi
eMEAesGwBdRT8uBoG0Is6F8ReAlfQCPNOI561I/4S3b0D27wSNvMhd4bigrOw11zcG/SatoT3J0Q
8U0+Z5oSJZdXgHwaZwIaUC/0NZCDI5m8fCsX3HxJYHXhfgwdGygo+LoddoZXTJAPwMF2U7GXutz1
fv9hIvs4N4s0w/ftdxC3cRHbR3WG3tAXYYlyQBIQIHj6SprGSO9cMCpRizzceLoz2dTdUIuGl1mo
LsPLoR92DbYTUciGlWbhvuyr4SGEhu1tISFzI1NHvdZG4KwAXuVbb64Xg/DYQdSsf6iAor9NZQzh
JrfQryXkyf7RLZEpKujn4c08G7YbXMUx7qTUScp1hQqmg9dLyRZ5XEOZwhyTGmqwOP3abt0srSMa
cDnF0uKp6JVzmeRio5FFPUD5jk4/DaK2L0D54oOtSXn+SftguwcdPFsHHXJw3nygM7sGh7vfVWw/
WcXmagdvLbQQO5V0i7KN8xX5IWeNXAyNA6h9OjlzQgKzT0EGO7lQ2/Vab9kjp7MIAK3Sy6xIKyi5
TNMmjsufV4pymSFEBGpHcDnOS3/qGHtTRLK1i/2V3rydNk7JhzuytHGcH/5pnj752em4eQlsjd+5
YVqHgtXNc4uiaYAP5NuMiNkW4VSuvbmJOPOt2xnZA1QrBEQEbCsaVVC/XYczrBIfIOGzSXrxR1kE
CsBkiIXWyQgkryoLyJTaSK1e23RGPvMICMTpNfmRvbB8PwIdpVqONrILhRHHD3TW1Y1xOWt+n9Vp
ke507IPHKynENm9aucEKxXnBjbMh1Uk/tO0FQPrmaao1u+m15uBXQ7zak+7R6dsCsFNWXkaCL9d5
SYvHaQK/zPzpv/wd1yb12srPtlOoT1zX9h7IWnsfZqASW1SNwMKDF8gc6iHOEJtD/8XoxS66yNea
EY6X9seA39MwJwep29T9JPob4tppkLWPQB/brq+UOESq86XZp/nZDaCSagBQP/VJdaJDC9KPyxk1
e7uFKrMaTl/sX3zduQwiRR3WGoUhn8ezpnW3nhy689iqalF4owOO8yJ+dNp4Q4/Rro/LDWv6eE1P
21DYgDD6/SM49PNTCXW4y1P4OjwLxvgRtRmbNP4mmDXdI5jtPAVYFxg1f2o/N5o50YWewrb5059u
jtu9TjVbATqCymOXPfNAlXcWUCn3CAMoqCNCNoaadKgN1SxYx+M519vdkw2DJh/hDaBAkZcb3Xgx
1Bki/3n6XJlj+oAiiuKYkT2wESrnTrdMsIoHGS7QMscG0sYtnoET4rxxUi8TO6kXxtw0VWZsRsFu
IacMF7KRn9vyv7RL+yXGBvhAHjTpZbp5+i+2y9VAIISiTbDiRRolvVvkSdSBDk2hwThzbdvEQHNt
G5b68FRAnq0zX/9BnVf7ZYYwrhYIS39DbhYij6Lv7ocu6+4VgOhRmHvVnpq9GVRnFxWS1KIDdD3k
5ssox2/fixSQYTMa8SIHVKPIio2PZNkKGMMgkiIrvBvLGdeZMY17o2s6tUcGfgWan/ou9wV7mDH2
SK84T79b9uDblxZIsvEXf25d+/5v46pemsg6GeAuMe3sNYCCZeoML11ulSeegpyBzC2gwCvAnaFk
PHt5OryHpmF/h53TcO8X3Ym8sGhlW9PrDCRh4AUqnQxIgRS6Ch9Tu2Y9vLhG/DE1qq/4g22o6aD8
srsZ5wN0kGOU4EPfmCfStLAyn9/kA2tvKqiBSCupdrN8ob0JO6S3miA/kcfFOU54f1BhuBYaYNjl
ZazUAYLtVgbRy9S0AbecwCVtGfaC99rCBea56foCHC3/j7Qv25ITB7b9ItZiFPCa5ExmzXbZ/cKy
u20EYh7E8PV3KygX1dnuc/re+6KlCIUEZVcBUuzYe7n0coX3C1JIPjQMH3uWdsBn3yGOY4YDujx5
rPnw7KBqGTWann/0jcjZTkZrvw6W1IMK4iRn6AparxV4FGkSNFOTx0KaYNX8wrAvOBqde3Q9VBXj
f3TyQomN99LgL8ZHpnmeUUSnnDF1WW1eAHgp3+as4bdrLHYRcT+wk3EE2Q3WoDWpZ2U5UJ3r9HXk
/a6WC64h1FuWpe4y3ki3C3XUl/nZnR/Z2mElhUpUJTXRR934aODG9z6/VgXfFEEN0KpPsZeCmtO1
rAdvrKoAvA/xgUwT6JaHMmYlkqOdAK8QQqgx0qm4+n5yRJYP1Hvkiz3zZJq5dxld/BJu/DJ7W4pW
qSGSEU4ov3f80tr3HPoWMubpo6zrBMWwVFntNagkMMBsoRo/Z3YIpMASQX6lPnBnZ/jHVpOoIX+S
/FnPsXO/umWiXezBHy+rq9KhCAogISDtankamPoC8l4prw7rdfWqdraQCix3qJiv48BS9+vMwMys
a9H94q+u3aw+MaROmCbscf2xZOmisqhDtVfavUbVkH01e1QSmdxCglKZrK8CnQ/zZ6Mq7bADvivw
lL/qOm+DrNB4dbDPeKmwBPnF3IlDDRGyPU3n1QCa08p9Rt2Di40YszfkR1khC+zYHk6VjDaaNQ73
Go4T71E62gTgD8r30eDB9z7QgQBvY8haO9CAp0apVw3WJ6eAVO0aS/6EIS8C/ZPLjR9iTxAT8+9W
dzwn/bW3lV4ibmO5rroXPFLi0K+7O3M0+6tpgWoElfCgSm0/NuRzlaY8DXjWti8GO/xdaPmbmd4E
REXv1ft12TUMhaVGe3vVAfmQQ8PnrzeXuDEnmkur5kiJbSE1yYBGxb2Pc+udOWoFRhtEHED0phui
k6CG2CVmlFu3WTndrX69QcUx6gJn/GHo4wNxSQikfW/n5zYyPdAQK8DVbLALB84MyP5JxPvByPpN
PE1gtDHNhl1A4fXWjHFey01aG6cRpeQnGqDZS/Riyxr1Kt3wnfjEtdm3nnBOQQaH9t5z2zjNzkSB
w4587VjZoHtaAshT9DM0A0xN31G8jWfyU43KV0VZXukgXcti0W3KboSslReJYzKC3srWmwzPM2Du
IRyBr19AKKBFhSZXcfXcIIE/aNWefC0DhhH7NEyO1WSIpsDGaWoCelkTu/xNC/SlHeUiXBvz7yYN
+JEUYd2yL30ft/vVtc4yIh/oeRW2+qj3r8vRjDWY5vIOEjxuD9xoqxf44pHQhgHpjjz0LphEsGsA
PkFqqIwHx2sRFE7bPLaF3TxCn/HNRyYNkK9r9mD8OTaJe50hOH02VFNGFrj8qUuNNQrwyyZWHZ2X
7jq0hBZuzLDpm7y3BT5ETXPfHNTyNAdPcfPY6+0+d2zU1uCdit9ax7oA6IWDN+pWSQKqjzrRHvEd
XoFGIwFGyQM/2GbpqvB4Ah8DQ6L0nILj35EZRlPsQfbmgOMHKh2ipuMedMN679iYDBVG5KMyIypA
+nsI+cnlQuzkYCTsydc4NkHTbCCbXhugwYRJvVKZ1Pud+R+mWWNu5KCOGF77qHyWhWUcO2zW7jxv
0LaNoVefgPLDcwRiL3+aVoO3Bji+NjLNUdE+jd81D7jWyZHGy+C45c7owaPr93kFXaHWO05aAb44
tRJqx6pPEPwCD2BWQrRY4uUCYQb7UnXjW4PKenOXtO60IR+NugC7VVuyCxXYgZRj00yZs9chgY5S
wNS1gdepvWo79oqEHmxRZNEALTG2VYLAvy++ODXojB+BBgL5PrAVpr7tqli/8DyWodb+LApUCEAe
GS5q9K5MwSPM94aGB3YSVW/+JU4oG5RHmMKRQfdBY3UmnwOJr+RMKwgco0QYPUGm3m76c9Jx7H1R
hzucsRkH5YFTdN2xhQzzGeiUyIKixKQC1Ng/vOTo5941QgpYl1njBygmGgFFgqZZBJOHjHZvFy2o
JvxmaeRg3nUzis5u/GRmOIYqoGJ4XePJ7zhpd/HsPrjxkwmxRqSoEutpsVroy5XSBqV/gE/84sq1
uRuhmAok10krJxmikOge2MfhEKWVDD3VUM9qULa7B+ii/2jTOEQP7tse9U+OnlQR+CIxhwJpwRjp
zyhYF6IRSJ/4IEz/NdHPwJSyoZilSzMp0jNccBS5Wbe8AaIOe1ZUHd/Rq2DueXOc2QCeCKsEnEm9
PxxbC1tryoMhgtRyFPcSDH25OGhTXQMkxuVzxqv5acLvZ85wXkieDJ+Iid2CskKZkKZOL0DD/0UW
YDMIq2qk2/GRtFjA8C4Lkomz/zFE3dYXGUFLBzAmjnJncE86BdglLdWQSc0QgyzBUyEjqp6G7TKi
2CNpZBT4Hp6IhnJdYp24rr2OrhdYVxhH9ShY1lZ3QjGTuvS6gtCNL2NnGQciOfHGBMxs+MpaCUxu
+EyI7YRi+QheURW7umgWmQv3ieJNIfM9lvy0pMCf3fntCJX14OIuk/YFpz7AMc4eBxAn8sPRjqpn
161eCuI5ePeXxlQ9q3jXdEBkMXKUszEk5NlcBl1lH5oWWxgs1YH2CT17ED1+pTWz2qw29RYnja9z
yJwnq4ZesY5S9PfFaICNo/W2TqVGaHhxrjY5KVxYo3H0NHO5p9V/ezt0t8syzoi/Ct23bL8JUqM2
0Ie6gIx74KNVQyY1wNEFkV7rp9VFvTiFLvMyjew2terQtqzyzUn2OodWpfXVgm0/sEDTv2h4sH/2
J3+X64Xz1ZWRta+13DiQmUB+KC9t67XV8vjsdCicJv9kZp9nfIc+tXoaQw8WuwryF0UJ/gdo51w9
1zCfeBm/mE7KvroeABKtelcMhnHngXTlrppj4y7p9L8qp5DHGM9BF3jrwjhbkCNkKmLx9czuUOhY
TNj9M92EJtGvFdLAiPj8FmYXpr6bmYYzMzUXR4fIYVG3Q51AkxrjOR9wHreh6wJtN0G7qf9zVgyp
vd6BoBB5MvciNScJE/A3h5MwK1CmvNvkLNISX5/UpYaGl0iysaOogzSZFPzjv66xLmTFOFmzdIDn
C0i+97M2bQROxXYAvpUB0CER+JAHVHkwZn4dCnyyRa1uXYXwrQmV0FwPE+hoUEQ9l/aVehRCPTnl
b0uRSU1RPSbm5wT0n0+dbO8qPmVXIHDSp6o1+T1qj3Y0Rk2Nt9exmMA8uPraqWdBxzk/rL6/LwQC
7OFqFOwAxBsIkQRSVwAwh4P0RcgkcjcBdXstmsoNdWnc6xsRzj6gc86U+9spd3Qc5A0fm/8rHxIS
b3NpWneepgjv/vcV/8NiFdRecsDOcBO0Gpidz6wp5LVzu35f8gQlYyJij13U95skncHy3grQ8zjD
a14W/Z5FuglKIQPnXyYkKEGLy89JG8sXEUXFPobS4y5pHJhlnITYW40bGtXBlvLoQxJ5BGXFCzVJ
Z5+QdUgfKF43GkDNTOyladDBZ8KyWiv87hTnEYiyig4cNS7quMNZg8Qc9VYTAIIeUm9JsiOf6Zpt
qKumgCSpqJNrOzlQfVYNg/IUcuhPldchN0euJs022LWyy+KTojmh1MU6+1aFrzuvQCGWayShAPP3
NVMs/NT0I3SJQdFxJn+p2PrXQV540GBvfSNIwGYY9y7/3ooJEplxW9x72VhfCxTRBXheJt9BzLMr
IED8pS8KvKeZkEcwKgJpKKY7CnATbIhoZgQkb+Lr9bVSRc2lhMBaO2Tf8C1a3vGJl3eT6rlWOZ3e
UsFA/zjapuvB8Q26XtDQqP+NCz79wRfDFcmMn03+YbbFM1laAldHJDcfAofJq4LYmuX2w1DUjfUx
LdOnUiWiqUljADXH1mEHSk6vA9STRvPD8xpxXCzFhLbM0rPqzmrdb50m+mUwVS4H1MlQpkPqvmXT
hJdm6p8Lx21fpGO5SpSe7aZati+A3IOANuHThkYz3WOPeNQEE8/mLgAG886rzPQ+KsruBWrXY2CN
rnekWN3J5KEG5niLpCTOXGp+igHLrTdzy82QpChvbd642QkH/6CwhmblGjeDivhNyJJGbL9CUTsT
/BKVusB7tZPliylqVTEC2V9V0nZdmxx8G4vZ47A1BBXiErH6b2MlSLiksA+5jV+H34X9h2vZHTKS
IEeBLOXsjBt7rpOdpX4sKqJcG/KBGxP/MOS8iSGzViuYagUK0Sr6ZwQDDvCFI6T7Er15FUhngAiR
uf6lbWV0KQoHGf82343NYEOLcs6iy9IFs0d0IVsYUGvSEv/se/hy3tLkt3Bv/gHBTXFYTFpxGVaT
qWd43ArquC63tKAbGdVFB9WIbw7lBpU7Iuyw7SpB24SHtdk7aUhOQ41MFEROGs6c+YdRCldV/ODx
/9slPqy2dCk2ATX3FvXM2R7qjJ+p1KXmpo8S6Tq/8K7Q8LJqPwtVkSzz8bf+38TTOuX7Opk1N6ca
hIKgBB63KuPwCaVGDnJJw5YotN8totDOp3kZIwptsv4+D8iJm1XWeWosO2hNPK/XWK+oRtdYdf3V
eh+ju3EBFJFmAUJxXtVbS2j9Jm1rN0JpXp2HvWoMp0jTfTfxPBz1OQ+p5/WZg9KB9yDohE4H5Liv
jAbcdgbGbA3XwcCCMtmx3Hrd0F5LS/Z7AUwBUN15eyUf9caWtVfqtVPchFqDjaCawFRDPbeGkvAy
Ta/n0IJ0xmnxratQr4EiMk62UEB5M7Beg27DzX2k7dVtrAM0g675fhuND4YrWfUoXZp1+2y0Tq0f
qWtR1+99G4zpXfXmpSEmtQRoM6exz242AqpGXWfWG9ATgjohGEtvDGiq12gOlETUKsuCumeIDSpq
nU2s8+JBeiI/5s0EhuWp8rzFiapfMI1pIOwAb9ADxeFx/BZHJjU0yhvQMngmD1c/rel7PdY02mKZ
T6MqNkeWLYxmXJpc2B/+ur6KjeTsepv3uHU+q/zsaDiG3NBV14H32NW/rinwwN6ZSslK25jCbHYD
VcqDbhi/AIVb7eRSSB+pk4EP9qTSJmMWbQEb2eHHmUI76aeQeos5zlCEWkc0AyRCRg2Zc2LaFbXi
6VUNmb/zUchgT58Wyt/32JupZNJ8Wk7ErD+A8snv05Oo4myjgRkJey929YqGA3LDPzYffIMfn7jl
LRF2OkM/BfJeeDbjr9OxnOcyL/UHELXuqHqbGs8sxaZJCjNcfIOEzgs+UVDBDLUBjTQSUZdZe1qu
6tebKxKLJpSzAA03VXWJeAbYN/q+jlcVlOJa3Cx2lVOk2duBF+V9Abm1Axub/uKZaXNKRBOdPKlZ
oZF29mEywBErQci6K/1yeDSlCWxAkbsvPPHARegN8ktpi2RT5Gn/fZLirpsG82cH/UTTHUfgDofP
TFOaenqcn41BH/+stfG77rnDV+i3W5sC9BVgQHP9gOMenng1dbv1toD66y9ydOvltkC4DaI/O3u7
LfA5ewAfmqhhArXMKRcNe7INVUs/mBcoxLCnLrHYU620cYwKFY1Zjse2k8bmY56+0BhFpTgf2Qlw
bO0ogAbsetyC5DJ9oIgYlVJHzS7bgC5CPu4Mn8wWRTEUj29Z7zy7wDLQGhTRK2F5NkLVjcyuhxBk
gtPV9SpO4cXbqEwgFaRudzIa89E3n5EMn1BuMIEbAxyn/NWcIuzDU/2RK5YLnYMmVUZItOOdD4oP
DVrw7xF2L7MAlWf+fvAyCYw6xFVwfO43F+qVEIcDrKPWAjKRn2+XgTWuR1ne/0LbbABPfosPdgH6
B0rYsjEIPYYbjDl+68Cuig3CQ+Ok0AJGgbnpZcNG8iz7xmL/YYaw8k9Wg/91Tj0OnOC8Nf08+RG5
+hdZZ/pXZBu9Te331ovbyHnbz3bzkNeeC4A8itIEn5BrgtDtyfQCUaf8SABI4FQ3aZUlr26S5mHG
Wbwlf9PoyBcIZt9NUFGA0mT2TEgfvYzcndGa3THBYVLOIFdqg938q48Czg7Hhd/7Zk62GgDV+Huf
yvsxdZKgUQO5OYeAi82fCxCYYa+kn40MZD8AkjCkUrvi3tWs+1Qr2Is31t2LzINMGeSRNr/gODe6
L1vXefGT9qkf5s1Q8+KF6XF2l5XVM1m9cpmTuUVut3nEsyB/GUQCRAbj5qmxuuJlzrLuoKPOfUsT
XNFM+3RqkjCbnfIus60BmGIn3zF8/FtbXxPlHXjXhyBTTiufv5Ve8bMVNs/7Te41oJifpLbRu0Y/
moRNck41SmGfKoU7siOLHdO68ja6QipRQ/FOMevHTufAMtVhZeTlUz7jUGVCCtDJ3QBVhymgxgLH
coovlRoyY6H4UoGewF60MdEt5PSzL3tUHqrAWQ3Q6M28fzWXpWgarYda6J++/qM3FPkVlBRNp3TP
hq+xD83qQ86cgZ7ufwqhuf8h7j+EeGBuOWADe/kPsetl2xmv7c1i//1Ob5aphwvEUK2za3RdCGbX
LqQeNYKZUPpSDfXIV022v8/a/NPqupm6DtxMpTi87nHYuq7sxKB7cY2/ZJJyxd2J0g6QmKCaDg31
/n98TeVvLfDgn2q3+8dyEHRhYBdOh53h6kPQ9Nz/Q0p89ZRj9KNnHJIITfnVQ+35Vo79eG+PRn7C
47U6ZnrCHoqpv8uH9iIcuYcACei3kgrI51pT9Ez86M8aSzcxx+97rzwYW6Kgw7WvahBZWxkLC3C/
Q4zBecpiLr/XzvRtwgPvD7/g4NzvI/EEIYFxHyFFD/GoX41byfLqiTi5jl9vvKtJvV7LtGDAY2zr
8Y6PG5rJocwybt7mM/LbIOgMRNcaDImJgbMdePZQZic0/Ux1RrJ4YtgwvIJ2rr7o+D4NyE1Rnu39
xBcuW2rRDDf2gshCJYVQhWsoVo62Ev/jB6ftqk/aCBIBYef+DlnL8pPhusahB9vEMrct2VsdG80F
22+KE+0UEo1qruHjVCmyXZx3qLkgwkjwYGR/FHPh/2kbzj0kEJNX4fBsP6OI8ozTLg9PV7sCN4vt
/WlM+ykuxJ+9HO2g6qRzV7U6tOnANbnFWVeAF+eI1yrIL30d7x0cnPoPyA/md9zju9UFsTIfPHx8
1xQiv6MoGoz0XqiX73hafVoPOKCf4SMCOrL+A8XlNd7KzGRFQHG0nKL2Dv2SvaxTvZRVDzw9OMKD
Tg5OPE0ct2DbMs5X6ds2Pvjmod3h+wis/spJTa8Vw7jtagd8odBY2E51jmeUJwd88LtZv7+NBB3k
C2e+cVwCUR6xbVCTE1KcDXrPq1np9lE6DlNH691Qbh2+5ajU/gJ9Nvzyml0PbvdGKZBbTpAlvQjJ
ZPnWZyX/olvcDaey6oG2rCBX0DCwjCRSnNsBBcJ4n5eoz4wEKJNQtmrjtuNusr4VoOkNmOP392ts
XfVvsZwXxmvLjdNCsgCJh3TbZpAt9lWpuwk0/HkEAFlc9am6jN7wLYHsH8Ql0bhF99bIWPto0ijF
UcjvTBqgEKYJ55SgBnfsQToAErhIXCTDRtkrPueK6DnDoS8y56rbKBF6isiKEUTRgAmPrg+mp43m
+ekjj9x06w9efKWGCXDFbQ1Lr/a2J4E/a6cuPlS1iE5cth4QVVCyA2xSgELQ7GSIgsA6Ah0Eut4q
1P3BrkrP3Oku7pUmLUE0/sFGcXaP1OqMJJlhNhJlEcK99Bz1YVaOSo8PTt/uXGhKYViTJjRCcETC
Dp4bmSfD9J8JbYwtSPdUu6h8aqLe2PX0rgcS/9qj+vZKIbE/TBc1waIPhzWYRicNX6hFY5xXHPgg
ahz0CpBspUYZfRBxJZQ4xZklKFgAqCvHTS2BJ208FiCfX4aVKr5YG/KZVIDxu2HU971FR24PwZly
RnGyWmENRrYjHPB5fbjx3y6aq6t/mJbo+T4bBvFQdKD8lpDAqtDRBihi2aAdwP/80uHQh/v5HqOG
BpcZrzl4tdx670nb2yyIStn8TIUN1qRVqJMGbiCVN8jL97kx9I33ZBFo88MqSO4Dfocth3Fnz1p9
xsHAGFJTWWIMs9R6M6cSoDBR8d2Nn0yaQLE35rpSAwmDekPDDmDpo9QgD6QuhhzE2yXI/J1vDWHV
FMQmK8+t+ltLe1COpS4g82QW6o9wkgkY5sheumNt/DTrTu7Jp4/m0WuT4cgl6ko/qOeRDfxMHYLk
4k1H73c+c0Beyv30u8h1YmP5/W5kTofHBuoX1hIFAU78XackTG8GyFx9IOLZtWls4eTib/M1keLF
nqhVapQfLausc5EyaiColndM33lDZgSAskHrVxjtZaoic29F0Q9yrQ1oxtrLalLPURPaSuM7lAsA
064WWQdW82buDLQGCDtjFMupBeiyazD5yFwHYuykNqCn63dFUWvbtJ/dc4O60pMxCLk3eS3xEdKE
jnSzP5scuxGwK3qPfeGzU+T5/R4bQflqulXYqip/igCwfji+/QEZBWRA3gHDBBVeUMP/ChiWBCC+
wR0TiphgyK3gzQ50p14YydgPfZyHhWS6KIsDG+H7SITzv9MAtqY1hGZQA0BzcSh92wJb3cgC0wDl
f5f6+O6eoCSImhznFT/K1bLN5K/WH793YPV/4ShOOdhWMZwg2Zo9ZnYGnK6KsLUfPUCI33H0EAWs
w0FNMrTR2Yyl3JYFzz9NlasdTd+wAzJT0DKGbeqYYB/Ws0+mSMbrVMV/0SDUCrOH1kMGS8304y55
7i0G6sYu/0SuMrpqmQUWAQ2Uz4JFLw7OK6+Jqmu0qxFfIUOWHzpVBOnlvnbihgChthodclAJsVkG
eA1CaEYhEyvsa/cSaertglEcZP9mE/QQDDAtks/eH28smb4H8BdVjyGZOB4nZANxFPCrokxrUeqg
uZG7Jx81bLTvAR2JLmQlPK/vS0/7UIZ2sxCFQeMr+rDQgK8/Z9ExAAtNAXB5MW8SUxQP4DT3sell
0f0g0yZcTJwiRcBZ1m8xjSlxnKtiHD8H63hFfJ+NlK9TNkxfBtT9A2eavZSN7tzNYgQKSvnbUm93
2tTOYG2HOf0K427l3PF+/AOn2TKseh2fWaIu7xI7wr4+T61zNjon8ttcJNC5EP5rC7nGsGcF1CWN
EgKSqn42dVxzn0vZLcRRuuL8F65jLsRRTSpOFUjanvxR1M+FkR+ojlaiRBDkU62/FN3SGjwxu/2o
FJYtX6RB6tv8bKD4DF+5Zb5dKVSY0Q6Houk/R5GNAymiT1koX6lrVOCzmYCv5xmUKiCINj5QMxYl
GMM7UCiI6YE7aMgNJVtwsnc4TfgQimrKAwp4Epxs/YozkYO+t+1lErkdB9y3jT/cudXcX1roKGnJ
1J3Bf9dfyIX/Evz2e/gTSD0fD3CycSIxH/Su+EzWTdzqowFaSmgyCYrOwemqWs+OR6SGaXjprnP8
Xiy38I+Y9TJ0eS3NPtPay33RLa7LcPcFXMA1j4B1rgod0q7FQ6LX4grFyO6pSyd+nRz7QeoZyp9U
E8VDvSuTpt2RyZjTPuW8enDs+G2SCbzblTNzmdSkYIhmvvQ3gzqJp8ZRx/HUq3DOC31a984akIol
f6xZKdSUKGS0ynqZx8Fe8rfu+6R1xchrlexthK8/teyHKRSzBg60Ll1CCAaUUW4dPviWLoWjQBc3
s87skUhHxj9C0l50J2znUY1lCSswsPlcTIiPWBC6wailcn1krqMU/P84F5RELmrdyqMJqM5upFxI
qqiMUNoAelTlXCiCiUo4a1vUf6B0bbcyEK8DFM3VZPL960ClKinaGaRoCVJ1DSrQBgAxd1RGml9N
FLuAuIu1u0YT+tnpC/lk4egQRaxJ8j32tHQDtDOOJ1q8n52Gv08cM8P9lpRxt0wsUSz+YLXei64d
0rKFtG6JEowhdeNhS7ac+GHq8uk86zHS2SjF7YEoV12z5X8lLNZRY6h8ma/JLVdLQJcVtZCJLHZL
4OJ8X9yYwZIrW7cJ6FrrVde4AmhWVO7jxylnHZdSZzwHNvg/eghQhdRYfgS0fypktRMpMoYNEzoS
S1BECB0aoq7Jwb2z70AQnnSg5l5Mmo+Co1kL1vXYoGPXp5dVtWOA425oZHGuQRIY2vDDIn6SYBLO
pA4lDoOOFPjhuhROTr1O5X4Y5z9GjuygqTBh1OsTJABXnwkIyuya4kSu1b+aUs1fzd+FkO8/xNFd
qCtCb/UfV8yruETCWF3NsZsk6B2e7lBHql9Z/rVBNcVC+mwpHn0yDbClQBjBh2SZGl0HaJJvf1k9
rNA1E2InbQBBKdRy8g5MDql9Ivo+aoitz32n9Ft9NyFkosRla1autczvAStfiADXWFE5/TazpX9E
xTcEDY35qUHC4KrreDFmlmZ+hfAVD8AWOSldZu2p7ZMn8s+5U+/E0DSnKY81kPEfyO3Vgzy6Heie
cmBcvoKELUywY3gRsSsv+E3EuTyt2vTDBidq8b2HM6LHObWAbMLVcLiKyhzmDqjEbpJXFD0t8d4Y
dYcW0lD7Ui2rg6cO2a/0s5ijDPXybbadS/w5a04F+kfR5PupSrStN7nFc2Q3QIjbizEaRflsdxzK
91pt7ymA4xPxHiVqx9aey2dyCTMTQdFr3pFMIxXDxbXYV7KoKewuhc7h3IS05Dxb3ql0wDhKo+U4
1A9ViS/IzP9aeKCUnomEhbcgo4d4RLVfbDdBIVpuNmBYNQtkJboKXy04enokjpUO/MtidPk9ka3E
ioQYJKsrTYtanOnTfKZx8gsBfRAFJN6Tb2F4URcxgfoJVh9dCI/HbYbDUqdCRYOI5igEXVAUktkZ
s5I6ppaGlnHmi53W6DM4I37NuZlIpml100F34hfZTcgmqgZyWQ4OawBjAZ1Gu2MgLH7zxXYKDu1l
3FKg7V7rXmmizn0b5Vg0bkG7ceNrvb9t88E+e3izLM2M6v5zjr1IAe4ydGmEYvwStJmL88P4h24C
OQ0rWJfyoC2EOgD2ynXb2zIOWGqT39vNmAHT6WbXWTXUW03o7NogvAN2ieIqyaxhQ10OpjNPj/Lz
MqBFR1mb0Wldbl2EegD6QW+gF/d6mkGJWV0r8Z7N2C8uN5E316T4dVnqpWDYHQvIWpse6+ZN608u
UCODfUTe9xNZjl2618HRbWQe8/FnxPCt42ayfwumYQ/8mzRjCW7EdMVXIGgauidASaoNJW8z3bn2
deZ9Lrhj73Xe9yeKqOK+AmUn9rLvEXYx2Xu3ND9G0H4YnwPXNLXd2zV0DflTZzzQmX3mmmzrNnp7
IhOyTVvDnttPdZw6V6You8kPuRqGGnwPhMdqv6FDF/omTCq/b+Pg/9/CbLUaTafV/n7RYYy75aLg
Bny76HpvtLi6KIU1GpIKlgddBNFm4yYyyukxnQwOItcKf6RO7b66jn/qEpHjtByHgGPmQ9X2PYJl
4G6q89jbElC5MQswUTAc7q0I5NHEKTnUf8EDqZDN1ERgOtcLC6o4Ct48jZBZGfT0yxqQ45/qf1lo
NDPUhneg/nMgon7KdV1x80G2iammFwGXbvtMHjnmRaBpYIgk0aY1nnSaKMQol3jZGSGPs/ko5r5T
8ibWtsVP8E2W3+h3hQFJEiTQH737lwAt16aA281bAMOGuwQPjF8PAA4gJfBkOSDO6UDP+mfpzWfW
NtqrF8/aTjilcdaLsnmYc+g2UgSkB4KpF9EThFYfMitNL5UF9iO6Y/pRtLQ8SHwgP5ALCFzoLwPh
s+cRBMhi5P93rkAlbeTmdsh70KtvVpuc1FjOEIEBuTc2q496WqemUPd38yAL4uBrEjp4IBSA1CAQ
KOZPf2ybIykELTJBSkXIz7X0lLPhC7mA91WJejey7lzD+YmdQnMkXaFFYiiuCkHBZgYpGHzixHt6
akO+As/89cn+wS4bqPKmyR29IJZHfAvt83+8IAYzuvbO4J8rwwrAPM7vVlgXmwRHEaprgcRB+4UL
U3HgyIpRlaB8TQnhNaTcarz9gx5vSv2ujaBrkbIh2RsNr0Ch7fbiWvjjPh5ke158aYfK+xYCcoMA
18LiAx4722vYCgMyZj38z5SPyIH+gx3OtzxD1y3Xd01d92953W3egcBq7OJ7KQFMLFxNQngdmLDc
ZPmuU+f+uRVr2p6BzRQvDt8MXG2qthbUyXDcP5raZenSuGPbgEFyRwaL0zfx2T5qXlFSWfKBYAIE
CVixAv8KHegHJ9kilyuCdcbNAgsU4WYtv4Gap+3xa4zafbyp5/zrTc+2ZPGVtzj6LiAdcDva1sXz
mBTZ3tS4FmqzHQE+UjVyXyuxE3JWWgX4gYg3NLr6yaTGNsb7ts7NB3OCoJ6Y/xhqnx/sjlkHR/O9
r669w+mPs5l4i22YXaGWWUHHCD/GiyeQuhhP5LEYPgVBCozjORWQexBpEzy3NoRNG5TwiN33P5wp
TkCbmVWgvR11N9CQAN6Rs86b5B6cn8k90ofGgQMyiwcxfEt01mTJVW/7gHyj7+MwKhOgAwKK5o4a
1FTbwQwa/x3gMZW5wXH/2wgKL3Fk6vbhTAMUrfvtdBJl87z48F833dEMnKFFAQrB3O3tMh5oETIh
gIThNYQPtao9gk45vpN+9dY02NhFfYvEKzxJjC0pMtDoqn3pRh3sbauKn7gAVh4fxp/Srh7OYMPw
tsiFT3/Yo3vWW738BF6z4ZwM4AMkJSTllz6+kFuk/w+N+uf1bCVniJqPM3KhEPbTIZGOgzRQ5KnR
Km6ix9IcNroTaU8mCjb0YjBPUedOWzfWk4BVqELYpwkIQxg+gCg7xo0KiTGraCwQZnQozlVFE503
4EJVEkGwOdbaYzb3eaBluXPiSpJ57JMBvBBttydzMuL5aLr4by2H1nkx9Wm4oBYYiCxlgk6xeBw1
fYnVEszPpn7TIq/7RAGDmX6RlR5daTG6VF510P3S3Wut6J2pmfx4Trc9Er7M2QrU3wYtGAzugVTo
7j0TGSdwrJzJpZvDhPsGS2BY5RANU2EON0H7rJoyrafw/5D2ZUtu48q2X8QIEpxfKVFzValctqu7
Xxjd3rs5zyP49XchIRdkdfW598R9MALIAaRUMgkkMtfCUcOJRNWIJ9wypOUh8vVNIupryhwpVjov
jJcmNjgqAdcqBIKsA+5KUDc4rqUHxlygdgppde/RZK4XRwDhuxVAzNcKKPIGMh/rjWcud1pbaMlX
X0CPB+z85R1f93ohpHDl681sxlvXYoFmVEW+R5UtgMcm3w3tiOEUZxCAVtQg3Fs/1TWvkXmM6Blp
48ZK96ljAzYjS9a9W6WApdIy/XtU2idX1LXoKObbJKydn/VoQY1d2i0bqoThvXFwFl69j0NZIgt+
Wndyb5KKDQu9iqixCg15bD1oX0JzEI9P2rqYJn92wbp7sHGQdkSa4ZMqzOEOw5k1leGAqh37fLuU
WlWe08x5DoI1UcbTihPaNcGPZxwBxNCjLPzFFA8P6jVtiqP0eNq5dlFZUkuKERXIkYdML2VL8sjo
AATjoO6YhqpJ6soCYBsuIaLOx6QGjl+0TgOrNxoDeFlPVBGimWt9B9wi5zihqOUyEaOEkDdGN1cA
+EC3dMsptEttDZSNT+QSaoy8N/B7Mg006wiAbRdQ8r2ZdopQM9OBdYERNZY9/NX33npBpjCWgJG9
7qq0+08ylt/cdMJb1ulTHRs8aqkWFjLNxHmc3ufAeBur6OJp+AVkZrV8M1DGhaiCvnzDudKttwrZ
gKTV05Azb6cK41SdXBEvK+AwREmdUk/mCEzqRcPfUijuauvsCGhoN3PliWJ3/BQsFq5GCqacDBRj
a5pMYVaB/qZY+5ahnk0Ihbpd8z+AhekcSJRb4JsPUE1dXJLI2ioz6kWoEjAyXPCj7Ksvu7dmrrtD
JkQjPbxIq36FHybyt6Z+e2Q3o96lGyegOFcuO4Gyg51K0RtHzSnBWoVur7qkH5LcxLnj8Il+TYm7
SMxy15Vz3U2rpqnL6iVOHW33eKU7d7IGtvdpwkSH6Ff6IOIQAg2Ufhld/g2p/85eiahHDfENkavU
8vnRNuGAAbGTEiSGGqCINcDWPfdLhcOf/I8eAEHf2DyPV3xnX0mKA1X/iN18DHgtp35vV6sIU68t
DqTVXXAXzyhQRzQXqeW+/4WBjS5IsFzA/hbbYtogy80wkMuB1ZSBYUBsoUmr7Ji9YueBohSQflZ5
mGQdHkElxWajl4qwStpfh6CjE5Hb6IVlqIjcCOPBdYrANxw7f2oyZEk7UVp7xxjPAZwsOUV4YxAE
zUWyCoS2zczBDEu4HQTqQTAeRDmcWEkfsqzGY43UNwwQICpiJqhISI2C/lAy3Z69YDaqPpTsxGpy
OUbJ8f08UkgTYZ2LEjcbJ9/czmNkXHDt1LmuhgQM9EjWZem71lgD8g0hx3nczWJhVlQB2OOfbhZv
tQqJh7C866q51RzT0CX4X07sv3gvoXJKLDiRRBdmBp+PVTXoyHAW61HVSCHLnS96nHegNB/7wEx4
EypIvgf8PaVQmHyfmcw9UqtyxBbTEYCFvWZ/1Yypuiw5L4NBDMss8a9N6u4bsEBNm2L6LzLomzfd
5siUtuLvaQf8frLsuZXinFsDUbNwBPFOGwKseMU7o3O+mlneH2wLvO1FtvKX3EmO6cKBjYCUvfkp
1XMkTaZps0MlKhAYRIPsrYzjoALdLsfrjNRkTY3TTxnKxo1vMYIGZ1dHGBXgesa3yDX/dHsGzAh7
3muLnf3Bsr7ZItG+efZrBAJab3hvQfArimAdVG+gp5o7mcn9zZzb8caOQQV+p/g3X+DJ3k/12TW4
E+G/n7rcZzbqSuDE+3ErF+lq1Ovi+wB1r9hn4IS/2WTzOD+V3lC+pifJrdPEgABYkz+ikTXhAoSX
81QP9otl8Hxjmh0qIrW82QwjAFYLga2KUhV24H0JJlUBtyoa6lGzehnvAzUmN2bYSGP86fGZ24Os
yeJrDrypl7icq3MLAsINc1rrHThHcRi5lX7QQDLx3vHyuznnBsIaWv0VDGu4/T55GUEfsM8FgKVX
uEDGFD1qeiArbReTTRIjU0JhEtylQrpUflI9anu2uMjh+5jqDlFTL5wUMRHUySQzv3rpeUTK6GsD
lvbXnxIa2H3Tvw44hxU2JJmFIb950YDEfukqm1/m8TPvmz9ZXczErgNv9nz0X4gydp7W5sxd/mwI
kZKDgJdto6qxtiN22ageiP2nmsUDaHNWB0j3lnn0sVpGCjkAFenQlIY+KhywgxzMbwPXK6mlA1fS
OkV+02ao82p8wNaUDGCYSwPCeCPxNnLDgAyXY9tzgNQRf5QmWMcBCGG/sMWwZGOx5BWVxqAt+JD7
YB98sppkQ1ZKvgyVv895DsQy4a4U2ZjYG572Zth7lXNgtfbbEJks2blRl529srbLb4vDug2gFHEv
NG6KotpwN6ry/ABygBbFrvp4WjzLLQIjBajhXER1uMQO0sbsKA4AvwXQ4kVLjlFnI+HYBqRYlC/J
+zyAbNeMzWnriSHDoyasK4aSIzdL3rMG8EVenZRPNNQWPKqR7vVmgjv6bQYVbgcKi9T4mhio+QcM
3MS2dYa0zq5E+fE0ucnGF/H/bjH89TCI8wAREscKpMu8kLq4MceUVqSXpqTKKOpPXSt2y8CzrDTk
wn9ELMwLaWpSJ0CrQUZXk4WRM2Nh11Y8PidglXE2j12PDPzCjc+y2yKx6+ji7P9zS2Zp7z5P3dr8
osVLBdyHBKlLVYzg56pP2gZL8TrfDi4zNyjVNM+N/oX3CRCxVtN5ccDk9ceMJTVil+2KoIfe7sDH
MlwYmEpOqB1e9xH2o1e9BKVgGa/zu5ZPP3QkeP0X8zhlixRXdzukoK5KQSdoiIwBMZqRPKlGnOUo
fwNEiS5KYVKc2hxwjwAKFkOqlgHTiBWgFi09ksxC9tSrB7LNvjFeVsSfCqwIcTqe4D1e96Z2okaO
SXU3Hi1koAdSZzGHbaYcvzayGhBBOyt7JSN3pahBsnz08gRwBbsqAuploRu7XnAFMi8bQzMBu/Kq
2dP3T+RzNEUvbpy3+5ySUhOBCcrXyD4DHc4+0/BOQ+O12g0lIGjILI2qN27FqFT6sCf5p54/3UcE
Ru4uYBvzlx4kxo4LFuhED4D87Vxis6b/wKCV8nW7AS4FhLa97sGa4x/ZkllgJsud+GRo1Y6qoJtm
Gve8NZ8dw7sVRgPorjxTU6+NUwdkR2oS0pB6JEsWUKjibwEfqoumHjXeZCcbd2mrZNstFZCDA7/j
2TZbsvRMTTv3t96DLFqc5AzqOBydt3WD9sGc9AXTkX1uRwBXF/PcGUpPv8t+q1ERK8gHuOeDw6HE
ih7lcQ/U4Ua+FLvEW2apUI/+ucn+TrMFfI6Caxx1mv5LWa7Gk5ij1MbTkHVYAQm0BUTbu6e+j7oF
EV2MAYS3tXq80O5kZENac/bqzZqCUXeoQUYfDHMLR9JPmlccXLN4J0POwDGMg4A/VXrt4sSANVrH
agE4yDU2RuAZUa6uMqH8XA+x9zP1VEMy6YL/L7thKNMjsIkf8pNIIBOPuibyTov/mPFEuUQscv8C
uM4PlLx6Z2oKZ7j1HmWpZgO6ARXjyq761fjffWl6fTrhCY4COjF6sLW5X4RxVI/yqUH/w+WTQT4l
6P99KR4oBj1byKDbzdrkn9TjgAzI9P7ZIvsPjxQ3Bh9VV+CcFAiwiH1TEbbsOhZDLWJlHUnm52WG
Cgcq3KZv1ZuQjlM57Ae4QfneK8E+qci9Ml1vNwaCHntnBScYKZLCOZjgw3smUbI6/lMVdSdEHaZ8
Q5OALHXTmOBiMwUpJgqgwZ6ee9F+FnmJQJwXp66G80RaYJ+BOmaYvnnaaF1LU/sSi4RIwwIXAc89
1CV6bRbWmRnH44tmgxiEgo5TMv9oW4S8KPDog5LFBvrOcCdTsUkhH3oEz5SIeh9yCleSiBoxt7JX
ThVDgCztTqYz2Ts6z3441KZj65q768V39w8n7aRTx9ytMyQ77O0AIP/rsbyyI4WPGueALhgbaXq0
evc7/hlfs7y2Qiwl0p0jhjFKtwEROzcb0vaJ1T8bHHjB7mh8nUBb+JWDmkVYkmRxnCvIXP1nci5H
nm44aDmPiTfo194Ah1Sb4A006nNIBawZ0oMvXhaDUhB71n4z9MBbjPQ3KmftxwynaG0LvkZRCYvg
WLazy+6UOY0eypxSyd/nABc+KBObA9AQxe24P/tJZaQm1iwVlIDqt3ZzLHRTnOdHIGlLWi0cihll
Od4QbUmY6C7wS6k7ZlYE0AdYtiCGk70VR4ZaqDR3E5EQ6PDLce48ycugyBkUb8SDrEaF/rbxAElP
ikpsjKhHjU4bIzUmZgckYdy7kNYdC2frAdBh62Zd5R2taESqW8yAty9oMSuR3N+krLSfcErb7LAY
yIOWuDJJ79gOQisTHrFSpQPgDEgDwnWuuW/syKvWeB7IsSP4iq0Yxw08R1Iv9jnx2aWlHiDasNRT
Y+YjbBNIHYnJYAHp31n/A2l3zimmhaPyc4SzdCMHULr9F0kY6S6OQEe5owfORE+ZNHs1Sts6+ZT4
eaew9KjZdI1b7jLfnM7JEAMOeBm7N2r8PP1W2FP5RKOee96+7yJzQ0MmzCZEowxzdV9JBALkJOxb
VCFqQ4qDKDA8v4CAYUfK1XAQy0RuYTAmrDmSjC6qI0zMJr6LEXFExDexlguPfMfa2ZODelMLUbkh
9yyEqqGpkkqrtvGQgeZBB6yXkN0p2nFEsbCR8EvVRCOIO5JuS7KuiHFaBr5zF2nrv4Gj9uqjburL
sHTTa2lNb6h9qX/D+8TZDxrwnvJyrbBSMPFfK5raZ20Z9G91MmPpAu+69TmoewG2QUPs8LBRSNbk
LIdJF6Sp13zPC24/RQtqt2i22OI464/j6kBDcQvIlAdXrsvXXWw5qDIUTdXMKD6aUGoPzjdHKjQE
D3BuUqAQundwlidMMscyWSCtzazZ1nW0YCuaQajmWXsjsPUleXLLgsmpSVnG1bQDDZUbjIObuVsU
rRvPo1a+8XU28HwQI5rK7vvquNbpO12IFDQVA+8mZ+NLbY1hG6XZk9ngb22IJkLJ6WkptFcSzaAW
B4elhxTHAe+SrbKjnjXWf02dwY8pkFZfRsSQXwDjPT0z5FCQgZJrg7/u56RHvoywVRNlIO7ceFFi
7JQxaT9uLomW5wWVwAczYt0Z8Iu3BjF8kWH0MaaesjEWBP88EAsokbIlGQ6n7ud7sCPtg4wmiFsP
fzqUAII7+ecEn9lZtj0d6w7siqL4Q+ttO8wnkZJJoV81loFiACDaYBzPQdIr8KvJBzxZ/5CR3YDV
1lbLpv6VjGku5cs/rqdk//N8GXIiNzjBRJkXuKEddkejRYRajm0253iJdkScRYBtkliMFJml7aSZ
YBxTDFwTOH+Vl3Kl3q9KmtLw4sPS+c1JnSbW1QzisEpHmPzXE0asmNoReGTgY2sMdlBaeeJIYxSE
3zuzZkLZEWmEH/KP2AHHet24JZkTu3+D0bZvAVaY+U9z6rYgKJsi4PgIgIFMgAlQL210DwhS/ALQ
73s5KakpvQxIAQ9uSk1TkTPJIhQwBVE0ILXo4xrK2BEXV0OTQAho/K+XR5mSNuMoTFndeampHm7j
s4sP3uKjcpoh0fzX21DG7roY4Cb89c4fhupODT+/rnk97tV8ZKu+DVKQrKZv8V/VufgzWPgzkMcK
BAxs3frAmgC/OIj9o5kugC+lscYGC9CdQkrN3dggK2mrdaO+KbnZb5iFQz8UqEc3Bzl2xNxRpgEq
VbqRwF2cJtlRV10cy7p2EZSjwkXOLl241WJfyhc3jEr8eN1qfW6zdfpqGh7fAGjQxW8SQ56jMI2x
FuyGYpgXrL+AoyUFWJU2fbVSP3tDIJ501IjJumkAmZVEQ5q5gG0Ya/OVmtWJ3nUkHZ+VKBOs23ac
vWhcM19np22vGftb6V2sg7BuLa5K1A1ad1wHH8iQsX6bmQF7dodtFwrWxDxkDCywaVvOno/DS9wB
KSzPcwJAD0wHkoH8oAW1I0UafTCScpTItIj5peCa8/CqluOxSq2zGVkIgAFhrQ3UmIQpm8yznywa
NMW2qZv+fCciE2oMMQP1pDEZrTy29rd4keH7ZhDX3+1u9bHAq7HuQD4FOFgWe0FyZT0bgQNuthDb
d+9i5U7dnDzgYuwAqRGjqooZ5VthSG99Bf6lBqKLLeDqACrPQfJzSfBWvXgD88JyFJgGmnaTKW01
l9kUkGEcr8BycE2kxCBtagrIKENuQ7O1/Km+IHOdZpDaDmXxgWktTjjSGnby8Fn0eAKxuFi90uoW
AAityJF1zACFimVoDCiXk2tm0kdDmhyx0nhuijq6GgNOHbumlCNrXKMr7/EIbnWGgjxhQY1pILPG
8LHOVrLcZ6gTbS1jQ26e6/lXV1vyE5uz/5KIbK0JP3ubaRs5ElegXjzkoTOV7OevGLxLXqDec+UC
PN5xwEKWXnv0nnMXI94YGp4F6r1pf8hSDsKFKfdtHKvaNogreweEXGnVBTQ2UwPdxdYufiUWGDQk
zSSqJbSOmYGPHMKdU/DqOoG5FWVUg7vDES6yFa1mAoz/rsqY8bttzu3GSY3+izMb/W7ldX/x7dE8
NU2j7/Wu14/IwOUbZ9H3lJcjk3Pa0t6spamjGha5OmCc7F+Mer2zSBEB3yzCghw+LOLeyTfDCiRr
lcrhsDlGXpfI/KB0EF+PUmT95POObG6ZHyJR5M4yMyMAw1r8Wc2DXcwCam2qvAZwBNsYoKY6e/N6
a+wlB3ypGnOXjWckapOZ+WF752XitF1LiaN0QbZuOA4WWA3S1LgMNsg19XI5kYgaEBkgX0A0muUi
I4vsGhAKHhtjOt3JZBdYnuV+bpDw+4pN25+0Ay5rkJ2VMT+6+B3bTyT7VREXcTp8WQRamDAGqgc4
Lkf8zXodxWn2nIQgEQBBq9sNR/KUm3ED2ZuTD8aQu3pPJOdgF5kOyAB1wQciq0VHH3yfVekvqDde
NRSJuvp08VHjeJ6N5BdZXM8X0kZDNOEhgYZ6KygqUV1kzVsagu4Rf1xl2CbfeN3Vl2Zxm3HrY3UU
ZCl4eDUBtlNgMwmKoxlEZEasP0WVLRZLjb4DqpoDKmojfWau6eJd5xU/mm6P/xvdXyiDHsCBye19
zYYUEwFuu8Fyk4MOqQXyttHsM+RSIRMQqNykjWsAWQccJcEH8Ex9SWmIb/CmJhvUZRtA6IqtLSl8
EGAcbokM2LIg3VjAYLlIsThSd/YWhLgQmFqChAELW45JlSNps8TGfQABXD/u4qnKwKCNJsJPHtDT
Vl8HNB7HNnJwNlLqx1F3AlJHUYGjr0680GVXefKXyAY8CCUYVq07X4oovCUaipxDp7crJFQIBc/x
4HXL/j4Z8aeC3CWkxxIVPfALW3OfIEPF8YrobABAZcfiMguSxEeWNQk7kafwOI5WJCqQJo8RDCIf
GiqFcn6Qyblm0+LbxGZds76h5EqwyHT1m5+wne3m5SlNuX+xjaHtUESAriEhdgXVQMNYeKcBSQub
gtFw1lDXBwYuRTNtpX9sYrk19qgeFFNQUyIQHbjuWIcUzJfRexm4p2C/7P5DpxlRtMe3c/qHkVit
GcXCcdomumtnnkQ+8UFlcfjiu1JDbEUtAKwjZEsKLPLxTVPisd206JIljWWGiPCuU8cC69zKNg8K
ZVy6QEawbwluxPUAMMi/rBybC40ZSHq7T4Ajfa6nP5YcaMP3etJUoPVFLAnHjvSEdl0cGZnc+E0+
kOVT+yFBj57nrd2/Ywc979VTWj3nH2R+bmxmd8JhWIET5J7NwGZojWY7d3FXBSSk5n871gWqnHL/
v81hCKw5MqJbyOfmgPgftiaRNp4VC8oDpwpp/x9kY9nzTZNnhiRlIYIV5Ua9/5UM7+/bfJKbRTC9
lEWJuO9gHyn8qYKlPAJcZePZQ6gUQLb6GVD9NHhKsdVHjbW0oJ3qRr7zqqk4+nnjnV3RtI7m3jWf
ydIUuYGowgNu0L8Z/8/zTV66mzq3BxD0z4stICZZStb+NVf5l1YQIdWioZ7LgPNJvcZnIBe3mLtR
MpSUg/3owVAvkP05RfGR5NTQfAZxKtEYNCftESyGJzUV9Qpg0e+6sRhRYA6o9p5tU3EkW9kd1mt3
yEAe3j9zl2dhQRoykl0CB8pLBNPv7cUk6YeTmuhuYumDFHlUXybI5XLStcBrETjsPeBMfmEFSwVB
WFP46407jMZECjbV79VSAj5CsItJv7vup36kJ2d7rbi9UeRiwIgaT2BYQgE736Y+svgJdJzgxiV0
eOcLZHISUDMT4jhSFifQTFCfxOQGyDYtnBfnB4kIdJzk0lrZyZlRPpikOyX9x5xOkT17NY6c1T3R
nMplES/dqyZOgLFFw9kvdePWrG5dGlOD/AIQkpAmAnrtmcbxomthtaQ/HuyqmgFxRglLYI3ub6gk
hmldXSCEvIxD6j33YD8Vg9byAaxHPa+MdvOErQMpDN/R3SArcPjnFiBeImEZgQvIGFa7x/8Tx2qA
+l4D1ydupi3dXNa4cbKTH8nvkIUf0O2qG1IfiXp3n1h+RDLPy4UhfRSTklGJtMXb0tstEUDWpvw8
gWMBVPBpj6plK8c7EVXYUqMv/TJcSEqWlpYUZ54CdXVDQhDWIJEc7HJrh4Jn0CPP59KKOFiTsYTz
kw7/e2iR5sTRuK8LEL9LoVri0dKvLRcH8HeZHz460rj1/hz6er1oddFuVpQ4blPUeZ0Xcbabe/aE
iPrHmHrUmGMH7h0fQMhCqRpyW4Xvg0wNK2epQhCEolzyww5c3Djhcgek9jr6NIVFpjsl0nxbJJ26
hfcOwIhqutICEIVEA/IQGkHSg305leVnrWWBEA7c2lizAdeThF4a5ec8YwCQGW3E2dMc8Lo4uJCG
GRmSEGFDILFw82Y4glY7jDgICj0AxB7AoHy9K1+ZRXWYAon71UTJyUMneDjUAPf7LN+u7VD+vlbT
qa5N5z/IzfzOKmP+Phm5HU6Ww84AMdefkonrIMIDwDVqSSu516pxhlyjYIojRtaVR7X/WqxRvxgI
rehF1V2SmLGthaq570VS/M2QQPJ30wKbHshu+B7/6LV5ei/Hqtvm4zC9DEtlYOEPbNFuLRMQHdXb
eJnAuvcJORgAqeenFufXmykxBDEfNsOo7vlJIEYuLXNmqX5UfBB9NaU2b+giNOGnVxIXUfchL/wx
AQ1pFroPGkpSMnkLwrASF1FqOYPgMVNzqfugW1W+ZEIyZaK0D5+LLpSKr0wpHq/28Z2omdV80vjj
A9NQaWlSwPsbx9XBRvHjU6mLyT9DS5/t40J3fxs1l7rVu29LTaQ+LJChQWPUCbDTD0SOGLklqERD
Bq0Q5QpBQ4JpEN6G7Eqd7E/Ao74hbZDfAzgIkFpwoucgQw6wKU/rBEpTZH+j6FCAGLQTa6cdjW2q
DPrV5h9qsox978kQ80gXkqH+EyWMNOevNsimi84uCI1AYeLL8hBZDzKj5qjgXxaGjbeqEFmFuI8a
ti+dsQwe60yKrgQAXu4ickT+JniidZ0Dw8Js/QWgAU2BJQ4wtOX93H0w6lJDRm2JNBa6tzjLUBFF
XVKPZf5FB3/NLjJQwGcLaGUmVvTUe5BpmT0gKVHYAFh23A/2gKQzjJQdDZEodpuKhv8/MguUnNsO
kSdsM5dbTjKgabVTwv8iiUw51oRSWXQAUenvPOICmTN5D0qBOO5KJOJ/5DfjjD253M1hZmComBt8
r6Ygf+rSrt37S/LqTZGgVRHsUbJL6jvpPKGQF+/JSAt9QBUH6RRaSPt+SRpAdcRxWVqBWze/N6g3
P5KMtNREEau3DopNtw+KbB2WQ4mYVKCMqaeZokbpdgUD8MaZ57RN8rqU6RoSHqoWg84tKGr/h45o
1o5kS++O51GgrVLvQQagZ3hIP68BFfLCLRxJ+Bzx925GphFHKnhIY9c2o/3aT2MSrgUYfR71j+Op
H6vd2rP4W7T2UegaY3uw5qb9HQjCoBDhAImo9eZcoTBsU01m+zsYQmbUMZn6cweS6S+ASf2Cg0Xv
2fXaZeY7ba6L9TuigO6+KqzynNn+Vkeg/EijCthByLQRCl6iQH22mVsHUiWEsxCShmQ47IiwLnL0
5TDG414OSaNVbXXWWP7TmxzvZtcAFeuiPg5zrlYDXvPWBeDTw+yFhhAPXU3OTPqUrilN6e7WGo/H
tY/LUF5EzHk3vXRV90xG8s7kRxQXVZ9QfB8ZltdHOUVipjhf77FA0aYB+cMSRJTAfguBJ+rnfoqU
7qTekYYaUoDYDjud0k2AqyfASJW6L500aMCHtZM2pOmy6Le2M92digFTjyK+SDLHYyrq8ez6iBir
UPBd7LhOOX5SSkXmyvtBoS7w2bQR+MqCRo+Xre6DV1KRPwLb/7+taWohyR85JJUdqR981ZB6RCZJ
PTHpKh4AD3LFZKlsSYZDbSR5KrXyI5mvZ2/dXMcXL7etNzActEgt6Jr9TOWXpW2czbICFHKXF53I
VQnx39Q/TZHxaiBb/ElP2hAV8lod9iMQlvw4wY6F8BSctZXqRDDzUFMKUhxlp03IpgqQqzyBUqzb
GDxZje7PHPiTPkC6TvJZkHnr290QRFJv4KjAYZaWXgkpeLIAWBgo0GCJKQxCYkgf8YXlGPxCR6/y
q4OCOKaeVdZ/TKhwQ10e6lFHVBj83LIBJi3apl42bx/2cralXwu2aiclBxqIeY4SrAOEe5u23Y5N
yKaJSxwRGhRtNkXgmZXzcuqyN5LrRKiA0nUnA9wpsqvLGJwWcyRqpliubQuw8WyoUiqpu+WJerKk
KukE4KtQU7HVXZ2VLL761ZsKsMibtIlblJvbtlXrpmanmeAXbdflGQAFw9URDdPqZjs1fAwNC0UP
QcxAvQegK2RKZMOVGjKOUmAB9sbUH5UidycLaemFJQ4J4UuGceoB4kEH8oyDgAhFRUSzWBbQ0DOg
9JFMW3iPHbD5l58a7ckDgvQhaZErjaQkjgS1AfykTbkGiH8A4tIZ6msKehYBbOnZWhUBhCXTgwmw
WKAUgEURTYC8HBe2R/E8NrRCtsRGHJo6kshNJG49pe7gPnngIQhdga3AgYu6gvfDBipRhz9fn2XN
pUkKDPXBqTczcEKetCwPOFDA0wCF+LeekM3gCrvib51hkwiY44E4N+O5LLAxxVg1/uJ0LkCcIST1
iiKXgMVeuVWyT629FI9TQMp2J14wcI9zbd4zYPZ+oyFWb/PemBzgLQotylaXuyFpTb5235ofavJc
VDDTTZRuVG7WvvLkjSX4KrEWFvdINg93VlJ5Mzl++jnnAcSqoL5Y5JZLLetpxzB7eKMC4Pn62f6B
ZFUEdiiwn18/Z1/+6S93Di5wgNbZP47l4D5Ppuk+W4SRB2qFzSCGJCOt72XdE/ItApIrBxr6QBoT
UXdtR4rY7icTcDWlcbDt9D8PxjTnHONQIp+BECsuzWuEfnxgfe8nnrZ4DoH4zSqRIolwVfKMs91C
DyLR1X1UZzf19yQtkmfb9K0ZCcjIjmzW/EgyH3UPNwesi62N1XJ7S0LXXwdjq6YusTzbYHVTbeg7
pg2S/FbmuAG6xeS/P3z5cjtFWg9a+rrVvkoZG31SAw5bkxZk1gjQ4KRhF7AEuWdw5ICqTQdkcoIU
vFg01JuMQd9VLMV/VqE1hmZ+VnY6EHM2xdD4yAmAgjyU1k/qk4kl54nkauIx79edkZUTyqNMFBeD
DHEQB7bEoS2PSMRQYgLQ+MPuTnbXld4/56JpsrVGNQY59+3tInU+44SK86Vnm6Fy80PXaMDnzbzy
OoiGeoDn+j2Ks+JEI1R2V1cLGdcH1qYguf8wI8W8tL9rHC+6MV3KK4kaPwXEtLBdjeZrxJ34KJ/i
qoR26ZB72deuGao3AT3QqaHnO5kYQ2IJBo1ZvixIUckXyhyj+mqtbuqbUFyBzNUFaEhXwVv9ZW28
l1zTsMBiHkD4o9mvAzlOQIfxlDcmW4NaAydUUzvnTO9gibJUQJgItcfaBDB15rClISmkiznO+dmu
ht39ZHSd1MRxNU+6dX83G3cn1C34f6fNH7SSuVtWNbTSoeWPRdzcd+sfsqVx7Eb4YU0/7kzsDEGo
FnmgqE8qBh2R3KVxgtxD7LemJ34m3g2JaOYFHBjZUO9BqgfcuA859Uimm/GLjuNyHcmh3sXPBrZJ
BbBsLJpxAs5MbnUloK8xNHFae6foXGzPSUbNBKqll86d64NS0CzkqxSVhnxh6fcwP1kDkvG3OcpB
IAtY+Hg7zJ2FTDQ04Ka3gMtqVude/4dyBDzfuRcN2WL3iOxkGpNGx1lAALSbfEdqZaiGbu3CRY2p
R43mdmO4WnEvJ1QKZSydY5//B1w4dji70XqiBt/9jNCqGAPweyoBiQPC6dll6JopW8Uf56fBTQVT
S2/7YOpQzHmnlk6jnFr406zKiaZTw7vLk0a6P17+wX6kGyNXatxoB7Tz5hQJDktXMl8iEefkC77M
u7HNimUP+r6zlHkP5uROPtQjNfWUwspBkobTaMyLRQ0wJqgrpcoJee6oVLTYV5XUltV+vKlqZANz
Soz79zQ2qafEuHm1u1PVzvhdIy+OXFTC3KcJdDNNXtvuCHDR4gzgiXfe4IWJHJXpogv2Z2J6pobo
nqlHigiwMqeu5ZsH+We2NN2UMG8LChwt+Nc5H3w/bgekENUFVaSDNgKhL/fSCyLb87KjrrUU2aUv
zQtYk4aDk1ZzKmpd043er3y7ovAErKnChxtzj+M8Ye7iLCHbzkZcALDLzwBMZa7aq5rO9vF7Bo9I
kJZGaxyt2TQCpLlGwHaZEV9DEp+5dRsUDsjxwyMoMb4WzHQvd88teiqRG8rUzI16cFEPBHvuk+wl
3+5clRm59nppIk0BtvKy9DCU175dUd2ItMDJIwIVeHFoeJhu2oRrT5Vb3TfznFknZ+0OSm6PSbQG
NO7s+RW7hOb4mWs3aMa2S1cH6T2/zEnGQDQx1cTFhwVPkccQmK7+qqFE56hc5WUHMWnajveTXjrU
PyAQyYBpUziMnVBxx06LgUJB1A6iK1VlPAIjxzZ7N+TYahzctgyZZ/cm4NNgRGrq3fl4y6j7Z6WS
9qigDeK2T/wWDNSGiTqLGATkMTZM59aeQsDH1MheRNMOXvVMww8lmSo59UgJRK/wQU5zkBIvEql8
cNfAZhYs3tghy9QNctNPr8ngxV8qMNJfHJu/6GmdfJGitR72XOvBOyAsqNHSZcUGAoiKOBS82aWO
ceWJYYJNGmZ9njdX35gD5ZQbPDrOWY4Nvdnl+QY4bU3Iel4CGObnJGzE2xplPvaR/EhhJG7gsjq7
TtOk41mSV/ME2m6R9IgUysskyAM0xLIOlV690oj3RWPuSGsSq0Br9f1mTrIeceufLrY2Td6T6S07
E4WKR2kofQYvrba8s9tdH8VgqSht92qghv9aDyinAYVWH5JMKtq5PGg21sFKVlssA6hCdlSixR9c
4GvYKORc1meSk4gBohXUc2Z3jMVlXCBeGTNw9sQvQ5//D2Vfsh23rmz5K3fdcXEV2JO16tUg+14p
y7ZkT7jk5rDvW+DrayMoC+l8PqduTWBEA5BWZpIAImLvKcNDoZu2YQ7ylIUqdTCkBcGyaUuON2ab
s9/GME2EKPd513Zy4ruqCrKq2egy85Rk0XNsMW/KL+QM5KNm/eVd4i7prm2dTWB1+71uQw68nbHq
Fp4WtshUegc8wxENSL3xTCboMmUA8rV5LgycQvyOkEYiiqqfUHgU7EkqxYizckDYIQ8RCP5rUqZa
IXbtnMNuZL0NGNgQ616rvPid4x0sCZWHDPoRZNOinnWFDaKQBfLZZj+rTvwDjaLmD3pSvc9L/qRS
85JuFumKgEsEitIRp2PlEbyL7IEaH9nkD/2G+nrQvWlNcGAdPX+6KEcyGkPUb4G3jWOM9xmEHOWM
vcDbRDdWd4YWlWp4DiV8q2anERoO/SoAjx4R4a7PTeetuFlGT0KrkO9W9uOBxJYB9jcfxh+RxaIn
UgGNEmlwmnHrkeXiBxlB+BM+tQYSZmgOGhU1pX189yC3poyuHapFK4CADMCA29sZnkXU1IHx1lO6
eGgiYHYgRYd07bvLnXNZB8Wmiksg0L7PpyYVnSWJumMgWrvI7aSxairlp8YiVH5ze2Kant9y/bM4
7PcAmse7gl4YsklkA0YIQIuREjzYeNcEFZIcwSs/S2SwkcaGt/77QDVPKd9RZCDdzWStmhdxxNpc
3rnSoBun+UK5+xA3oJQDNa95YCijOETVr57S6YAYWTV6D14e6aIMjdP7+awky535/0unZqVh6RAG
/9HUOpgERi1CEnEFEI4Y+dBRHHy2cqfblwNj69xuL11VVyfwppwIG8f1xun6LgHMcZYIRicK8ZzO
cuTJGfFYlvu5Dha4QUdnMOK9D5I5Ut2Uz1at+ZqCIrJOjzF2xkgyw3MuZACfqrRyT5J6I9PLWLcG
G6noNVLWfr3Z1Yv+3Uiqu+F/Oy0LxB6/U63bB6Hfbi3BURUkG31AfZCQDYlJOP2cokxfk8RwxDDr
SSQ3GkDif6ALrawGooqc/u1CJmQaqOZRVzdsLE8EkIFA8DQhdweUIX6WBcD1sfRoxaWuYyb4kRCn
cI/UcKcvt36bf1Iq5DMa0WqegbrKlBYoSBJhz1dKd+M+NlzvNnQdpK2vatPD2TQDxHsaIzFnhi0h
DBKFXXKDU3IHdaJ81BDqDX6wK0y33JEHqe6Gko5gT+o7qBQ15I8+71OT9e4Omt5Bxa5pvRJ8i2sO
WFhSl5oC2FMuj08klJVXDaiedZzT3O3NpllNBarD1Ajq3U8Tg6ayxD5Hud176BN4Cv40FV2utsVT
KUn3Wr9Kz7wfEHQV4ZcKxTrx1rRECvhDNEbEo5UxsHBV4kDn7Gf6BGRfr+QjaAYwMHenL42BVDzy
VuPIqHQvcYG1Fylv5iE5ED0HgxdWEsvSterD2MSa85yBTrdMfXGKIzw7uN31n4SJ4CQCxcFPoP5h
J5L9zGKvXdiRn32shFduWgA4I8OeddtwigWwE7UMJTwAh1qDpycD0nVuAPaoA9c4MHBfndICFBjS
5cHoEDbuepald2AnyNO1ymSVp21wQZ58cKFerCUotkIC24Z0bVnZYN+ssA4rSkAKKsfZ0gPoKm/6
SyMnmFU0g4Z4zGaWaVo+YsVIM8xKNU/M12DWA3+zvA+6UMwBlr6qGn/rsDY+gSqtBYU5itV0II6c
pvj5fhtKO8gUpYWIOk0WEHBHbGnVFrQ3eIE9Y8QXbhOijEKuLGgt0JftNsUi5oFUOMwS25S59lIt
LyKg22RFC/pbuZQgDzUHjZJzJNKDpMYrgAYsr6Kbkl9QIIJ2lwCX9LF+MIBiQnpKnaPEOGqU7+9u
ygM75hRgSCjg6P0B2Fpgdd4gdaNHtXNsC1T2Tt6GaWYNsCp7GncZcEO2RWXvHC70AzXtJPxplplZ
Ibuwaz0dAKxxDCSFdy/lT+Ybz7lLdjIpT+r55lh5R6U0a7xXgJEUutvQcHY0xBSWs3BqoPqq2I/H
C96dlKwCWwA0QvonWeaoUcurdJ3pSO+Yw0RDDp7roQlWABHEiYabBxfVVAglnBP+QhpeFKj/5RPy
4I2u1rakbB3QGC36BJSVQI8LFkGYX/qgODgS1JEaBHKdG/FO12V4xf6zC43gSQdkRzXr3TQkWu/X
HIKs2WuVOw/42+mzEIVFzVSCZUie+IFPxjo08oZINLAyKxbKQj0ykyOJ1MRysBLJiqQWDFaOd+PY
gJPswWZflcfdVA1nOCFUd2O3r7aJIzjK0FVVVY5uLDKObI65+mouumqn2tkabv2D8nVn3WxvGyQ5
N6IHYxLVcnWATQBFEOLJFQGjDFrf4KivjAAzVOKIYUTh54qUVoJv+gbxKbCIS+rURMtcfePKotLZ
i0YBp85d3PjP8/U136QGltNjBdwHIFLnKBND9Ckr6+ESydgUibrBQJ2NNeKadGRVfibrPsStIcAS
+mso9XgOUJNeD+cplZHmUBfsGydEJmKZb8EE6pyGNCv8TZO4HhhZ+VakSV+vUInjnOauU6ViUfPY
XOuTY1aXUQKsMZBfBxGfkJ+BZ9VC70BLTWNoyibuUILOhw83H12fCN1bqw/55jt1Y7L9+IsjBLKX
arzXlvShz5PcfSluxsxfsNIGBLUecn/VSLQUKysAu+Lw5qftOe5mFsniOOl0ol4gYVZIzMIcL7My
AxHJu45cmhzbr3nGMAaUTB1/JQ8deLo96shxJTWi7lBn1QVs0nK8zlixZxJBJ8JTp0u07jB/T+h7
ADhslEYmsLRIQjvcfE24HEJyittZRyDaDsDbiEJG1oVL5MLEW86DdokYMGQN4YQ9MI/APk6yETe6
jOB/GHW/DZeDPvaXIrBXoWkmj2bTJo9jGCWPTYL/UqVfx7jpQ6BBsi3A0NmZbOTKvPElmFhwmD36
gXG8sxnf0RzUIKkdAV+/nTbztRrsIdYNkiXmi2n4JC5B5C+MygBDFGodcHLqNkiXC8FFKHVu18Ig
ReqRrqpx8MFNfrxzIyOTo7rMmrZjyr797RxkSEcRLGLGLnaS9/g7aMjcM6e4XGnpBC7BO5ln6Q8v
7sVpcur+2orqbEgsUyGlqWmwtAM7ZBvos81pInZK8RcFdaXeb9MMP+fexxd263qi8R+yVkcqWwiy
AI0LWc5rnZAw7u2wzgX2eyBRv6lBmg87iSDJNsEInmBQQjQLs67MnU9ZIoCGzrYm4GyWGsmA7e4e
cvPZjSdgVjsOzj6HyPqYl16zVnS4Uz2hBmkaHkhlG7FzynCwSRLx6hbGZG3MvsNeQvLqUuPYtosn
goMMAkPHooNn1aZHXt21kylT8cg6rLEhkg6JUeE1H9ynPBrxwpd6UvUWOB9DR/9IrrNKGkvkKyxN
bcBrsfVTbyE8O3hIl+QwTFN01bQ4Oydxs+5Mozy4fXVmFb63pp/dNkESNpsBoLCLO4Mu/XQfAL0x
sLzWykoGEkF/82yaRrCjib3J7W5m76xzYzN2vlfLmwH1y9l0QOGYoficp7ELTubOfQRK0mZA7e+F
JJYL8RCA1xaoNF2yjIMQUdhe+0H+TmO7j70+hFts9GRcBMPJ0HUgha3Ssd8UOPpP8NMGcxLPWHKg
IeBLwL7Bce11kAx4f1pmbR+ombwI2K9C2MCfRY90TeX9hSyvaW0oN9QpAbtd+qlh1LsbeyeSi5pG
jf3bqTyWedjD5ynAcf0aUItUYqOacRyWIE3o93Faon6aDH5hW/6OynIcnGyWC9Ja1C1bJGMbffE5
HJGvXLQxiplk8fZcrU1dahocMSYB4ltUxU0qbBHLMzb49apHFcqiRvGRz7dmiMJlvL3i+ovbT0CC
YsAhbgWrvvh59ROIMPpV4El5HfPgL1LrzHZWYT86e7s0sy/D2vdYvkc2C3InQCqzKptC0rRY5jOA
6c/2INIPfs31D2ZXHrugNp/TtIlBsQqYWdst608+SBGFk+knnnnshIpKNvdI56bGeGT+d2UzgqZe
+76ug6KpLa5G9Yy0aPDtyFzFQKAxTLtdTwKPM9JRg/3NT1OM9rYCGNc+4gNYLqwQu040KCABPYyS
p2KcXcBLBEP67vgHF6WiXqLH0bmJhreZaaYRZeaiAogJABY62fQSS8Em1AWS564zNn81jaSXpEre
XtJzkKcaQ7oCsUrJ+Xydx4YAnkZKSbk2jQa4r8LCaqX1Ud5g4BcDjHfuVJfUB14BEJjJRZd+DuIv
a+wUjbUmcxYBlpHrT0XdsWGdlwdasAMWZsKhqsi3eTfdrvUjEA1uxcimxbzQv1neU5fch6pYMH96
1IBQAW5KYP9qrg9+YmPcEggwqWJUjW+qRLQrEsnQZun3Hgdfa97yaD2YZbvp00J/BsbdweANaAHH
AeE14ZqPeZQE+/+3B0BmyqXFdLG1Uks/UiPayJh7/6zrRfyEoH99M1QPtO+W5jHA4cZvVVO/F1hh
G//ZGIbpMx8Caw0uafMYevrPuUTWD+z4MNayCtkAUCH2Us5JNSj7wmfIOY5yJlQVnEQLqnOo7jyA
nH2rM8cY+TphW2z7iE3AG9GmKwccyrYNbWfRSZEMoNsorkCnICHU6jJABgaiqkXkJzugjX9EVPDJ
eEcTH+zSQaqHhhr3dx31otFC4M/QbMC4/4Iep15fdMsSVE5n0DcBGNqtfeBIZvF1IFEE0cJskLge
i6g8TYAgPhV2VyIiEK1SqSI90pCKbHXTxTbLXTCQUq78zoeJXJMq1QDa5OgN2BoGJAJGADrsJaT3
3JOP/htRGuosiFZua3mzc9kIgBqSt12XCbIEfp+ikSLpPGYAsraXUw6O5YOITnZvtDVNpQawHKga
byBFTgDsTjrbm88d/xY+WZ0T3h0tqjNBrcQCOtWCevkn57Exll6f1S9tgsiE3+rPfmY546qM42iT
h8EIZKGKH+9oKJpUoHq1AGUxaoZsfzHL5ClqVIJvEPsR4NZl/GA42Q8/58ETEvC7HeOWvm29KP80
BOXnJEzy76ir/xFPwd87oMQAaMOZvS2CYTvYPWpwLD2JTu1goMhG9sLQS5Fa9C6TkjXgc01ds1/f
Gaa4iwAPi4b8JpqR5CHF/gKZw9uhbfvdEHkHb2Q4m6vBlDyH9GeZAvtz9J6i+VrNOnNJXQQLgLdA
3Tk7YO7KCFDHZE7BPGzokN8x6izAEuV9wNzt9U7f9XmA5U/YD0/AQwQuB0jpQSoP7MlWDCA5T601
GZ2pNh98096SMYzgX6QWuGvxnT+QrvB1d1+2nomjE1gdLLmMKlrf7KmDBDtx4SDj5IQHrg7iGy/6
FA0bYh4goS83xDvwy8IkhvsvgSyOANZCEYNz0S06FCwhuw9t5eomYMIRhQl9gKlQmRMVOGU4Ok72
w9Cm61KYwUJHDRCI4EDiC3Bq92kQiIPZKJtZ2BKfm0QuEcJ7HiHOJq3UdO89ZSA/v88AKv7PQ2j+
2Ir2TVEOyPAM+UvipTiQbcpLjNDrpfWQuACYksI6SgNAQhEyr0F3OZtHbCqPGQwpmB22lR+mCxdI
s0cz+0llrqrqdUYOUmhDv9xuwIXISMMIf4hEHA4McjbTXVZYOp3vkzV6wc8a3/8pPKRJW+3eBJ3U
4BDxsbObHCjmBHLA76JLAJgqcTIUpEWRdGubmfleqRTKhZ8ZsqSr5AN4b34bRrrGt9mS+ablN8BS
mSKJqNA8CgkTafbV69gjw9fFOXe0dML2VkxE/6pz4YB1Ct+H5btzXQCiEoQjjRpfGWn8GGSo8oqN
/eADXJl3ffnVMH9GvRt94wJs00Zcu8ceCS/XniF3uDTb6NsYhF8iYC48WTir3/uPdTP0yMwC71je
JcnVwIFxhifNE6k0of9lly3IVqSqQ1nWZkSwAAmFEDWAKSt/8oh768a/1ViwsQNkhXngUTqONW/X
7hQ+j4PbnNpUZx+E2xanOE9fStvn+bI3K3sZICllq4eR/iEC/sIHxCTINloxYKNkpT2NpAaQ6M+m
40/L0qt3rqx+ApG0fqSeEhkPUTVo6fb6zqBE5TzGWXmIwOBEmeA4B+GIlH5MDBfEGL+kpqimEqkn
8mcRVkvC0qSUDpXXkYTWwjEBrq0ySpRb2JiLoc2YJBvgIHkAgrcQ/sMgGwNACoA+1g6OhE0g/YTz
32NgaEdSKX0dsgAcbP24Ip3PHbYVIAqdHlPmGwfUi7nrWM/YwQMe23UyAmvRCSf/HjjRtmFle/Z6
PLJnmgXwHHerwAELLJElEJfCn6gVyKpceKGLZZcie0yhAoUEA0RyZ+GTxuG6hF0yNHfVtwb4dd/p
ShUqkNLNyEFK9hLnbZwCCKIeMHJlHuHA9nZjJ9fQ7zYiYcMTjsaHJwE4JonMHOwnqXM8ZJzbqSMW
s1Xq4qnbWiCSfSBVbiDRHeuhaU1i1jU2HsNNtesiHFC3AftAzeA33QacceOqi0qWLwu9vlSocDwP
Za1/6C0TCNNWE9+MqH0jX+pAtNrRBNhIRY9yTm4Lfdl67EvojcbKjUztGAdjerWn3FmMKJP4pgUR
wnVW+1nLEywYRBXvAEmvf0rK7koOoAEUi4jV1rWw/P7YZiJcF8yLvrUotJUz0NR8iv3V1PYCf6dv
WhbH1/nZEvqvfyvF/muddfGV9xGeURinm903D2gNm7YCmyYgXEucRMlFEcnUODyYvBNAVS4it80t
6eq+oxTOZt0GVvGcjR+J4zs0I3GIHDMGuIrPX1zXzZZ94banCYzyz5Z34xXbHrz6mL8YEarDlFdX
fSI1sm75obKiZPYSRfrmlftgL3JZvpl0MYACOUa5ej1FT4FhGpeq5wfmhlm0qiWyPbaetAmdt60D
y/mW9dmr2qLeb3TJRYTljQvtXUGmjfWdFp4iSXiB+AzOMLIHEirJfqFXIGpFiBX4dNJBGVjVosoM
Zx3b1M10dxEk9SJB2SMvkTqjD2uVG3yX/itQx4sS9+nLXQoxDUhRpYlLJSheI9nNcx+AlFMIdGkg
Gi/u5rpx10S0xCGbc6Bxam4EYooViuGwHM2qcWGHfXwFmJiH8HVfL7ljJa+gO3puRV49BTlYtgrd
0ZHOAH3Ky20yePZnD6kWOwOYPJsMzNivol96YmBfgbxnbzrmVjvQEJnPOCVZkR2MgPFawyHxYSia
9OPodR9oPivMAR475Pm5aCznqo0a1jvyQgZrUeMc2vEVxbOHIh8A8iQQuLarir/kXeusgTga73wr
FS9uzY6GCKqnurOmB9RFI74dmW9uvBnjHYm/u7HMfrSafIU1wAaHkvbHfoqqCw4M+pnDPg4QPw3H
ItzTV9SCG2hFdSThDuXKik3tySmaz1Eh7NfKBbmyb2Xmw9iO+Zn7eJSSwY6yXdd0ybNXC3+bA9N8
y33Hfw4na00OSRWnqIGsxAnAKu3VKhFA5jy1X5Hl+xqjwPrJMJP20DoIp5PeQSkiknNew1xz1pVd
ufvOqrUne+o+Bwi0RwXe5hOY6D50lpiWlYe09Pid4J6n6ZGN4EAgVVdE/aXCAylJDPBoFA2C4QM+
32UK+uMUgXtMkIPA+GYCnJL9JxPQ9EHXtZfYyjatxKCOO6yrc48fkZVennupIj2J1CQ1ykE7dyqX
Skc95cdF1pwmBu7eZuUFwXhQi0xQrbvlitab1Ly7uMSt6hDbqlqdvvvgHG86lFb0V5g6OLZ9X4jT
kjwmTh9ak9ManMxKpN7so1bwYRbEy8GdopVypHGWE4B2a47/GBogDdwC9cKh19brSFbUWLKiJpE9
WxpcDYxTZCAdWZVhlAU2pFMGJHG8jQhjV6Z6Jil2Za1VIvGPCoQMM3WXCegOD6nWeNemTVHdKs+U
jAknPKOmv6Rl5K//5BE5zbZCIeyLqTmoYI61ZhUElrEFB8x+bFMBkuEh0FapF7nrCDiaOdbE1Sp3
veja1Kn+YSiLeM/bGnkj5I1UyBq5PH15CHuLfQi1ZLrIuUJeII5VFe3Gk4e16jh3PtNNDHOjTzi5
Dt6tbtQB0Ug5cru4OD3y3UjlWWOyLCYciDoWQvSxJCulnoUvT4eIkVKDuAEZHW2e81WP1fZyQgWR
QLTk1zCMQAUdYkyS0hSUyiinJeMwNW8jGmkhMxmcXLy8bR+wbtdX+DysCyEkIefGXEW2lq6wPf4F
m0SQSIi+NDEwhMltxlRKpbNnp9mKlDcj4MztIJud9TFOLm8F0Xm971qj32IHjoVbIq5ebvl/deOr
64W2TDIe1qi2nn4A7enV9nTtpUHh8zLvxvBjiGUe6MUd8WBnMTYRfWWj3jttDwxUDjthVCiDyBtv
PaTlsLHrHMHTVAd9iOQQAZCVt6+0YK1UpKdmstypW9zI3SDwEs3PSkXIyzQ2YigLQ8bbhJJyZNmH
GYsvuPPsU6+lYIuyx5dJS9q9azXOqp+a8YUB7Rkw0Ik4M/AOffImhFqlW+7aYCFKPNBEaPn0Uno+
ShA1q8H5HSrd9oFTBssSqAvnpESSLIvxsOtbHahUyP31siLdB6xBWQe5UKMlIQ7/69Rctk5rDVsa
B3xN+XB32CoajUtp+Z/rCM97r8db05C1zJnAs5VEXVY6K5GspXQOpDOTzndjyRql6QqYLYjkVi7g
H+Y2QtbLr/7olO/9HOwdDjOQC+P3+pEaUx79KlHpbseR9n3wfI3/ZienpMGWh0fpMSpC86xPA84P
WRhtfR0AKFgVQUmNJyFwMyRHdvqsUFpKuUgrkJpkCN6DyvcPI7vRxdknKs3xsvw1JaV05Nh8c2TX
g7bdBuQZXUa5oJo4XocWyn5GOyiXLtDzEFUAc0dWRcNDIpuxRzTfD4FhTAZqUPEzPBQpUMSjyut3
dyNinrwkeO3v7waECI17BTbGag7qaWOzCWI+nkhqEwQ2F7GbLhwcCVyUb2HoyBBCBk4XS9R82eCM
DBC9WM/OIumCLJc4vVJJ5htvLOA6F3T072xZIfMLEEgidkjkWWToDf+pH6LmRCpUXycrPw6BT9M4
7tq0EEwCKE95RlwED1Pqqkbv2VbPtPKgVNRz5TN41iXsdhYy+NKaFrsYZzgf/GDAb19rEBGWGzvs
X4Z9nmMtAzpNkPH4/rDSUc55pb0fw+H92olcsAOAxPXJ0sPiIRf+Php6sM3eTcWqetgPpeEvugk/
jzw1nG3eBjvkAEVPIFmMnqzOwTEO+Hq2teUg3b/N44dM82YPHn5BJZyTAXsqCADkV4EzDOQ3AXCb
mIPU+ZIFJ5KLDJ9f74fDmkQDDKnahswci+AVjnbrJYleEWGgKweq0W45fbcsrdmplERKZvQNA59e
WpZbvEyRnJJ3LNmOLqpyeBlpc7piG4I1qxyzl7jL8K4YMtO6YM9nXWw//wsJZe2OJKXPhyne49fw
hemtdTFkE4AX9hzWbv65dPvPKYJeSANaTMSNWXrmpwYrg5eg08TSMGL+COAMH/+5QBz7xB7BFVBo
mwYjH1FmjP0uL82XYmo/T1FUy3mGZnK+CM14oiMF5CM819YYbEhSjWJ2JF3lF85MEXnnUnf+/XgH
2ak9IFVpK+cg8DQu5u1ek2iLokFqCVnUFhCHdO4yABGMpOFoHwwL6ZA2zsUUsxqKU/UTqIm3uQHI
Cq3Jve1MC8FRHx+CpXUFiPXho8NT/Zzk/IWVcdAt8QbJnOIjsUkguwOIL2V1pnG+MP88zeBJLqnG
z/Zu2o67WI/EFrGn5pPRN+APTRE30JKfemo5T7ODM+A14uCIj5nJVveb78Tz7lJ6CJHCE9s7NWR5
9yNVi+SwlcgbG2+DuqwjUG4k1tWUTaHznxYAePaja5pX0gd96a2qWGgrpeMlXpm+iU8WhwdasGB5
wK4e6pgxaHQtaKxOv5nIs4GzOWEFAWZoQ7jrTsT+YTRs70C95g+iciE/QFC+jVDDyqRdNJHJ9srX
HZtnxG3rDbbjDMm2v19C+dEVlUi9u7ugsXd+EwjgFubQlEtHAix2LaJYeeE5G0uK4E0b54aspFMu
+MyAd9NIREDlGHPgZdIMNKTtRLvHBwsykskTO65VfM8aG/klfjesW5+ByM7CKsY0s+ibmxi73g1B
XWv5yLfzdPs7qJPB2zS55qcad7ryM1+70EyADuX7bEhAVeEXw9pA8tvFj7J8R09+J/ATJH+LT/Tk
p6a0eLWxy6BZzQyKrkxlBk05UtLsaEyXU2QuTC0ur+RttkWqJtATwK1pwBm2NQBcOR3o7/Cfjgo+
nlcEr0HNDeBJWLlfjT5zL6kW6h9A3d7XZvRETYVt4NpOLGOdIJ3pCWvQ9qEqXssic7Aaxbpn1QVA
lZ9lbgOUfQJc0wG8obADO3HBUyd48OJYe+Qu7sLrBOr+6+Ax6Y3g0SvBvVuYiMqQSAZf5GKVtba/
plFW4yYPqJFkSMlD3DU6Bb6bHbEdPpml3T60U//WlJ6drf083YR9qZ/c2uOrwU+812l8bMc6/+4D
6B13XPQX3wpAw2Dg3vMIuYG6m9WbyfXwmHd8bFADt3GWKn0N8GKIJVNOGjUFEjN8wZt9LUbzzQBu
23zOhDNGrm/wcXxmtYF1hOEeUe8hE72yzj06uKlhXzhApSbZAvfIivd6uyxbZCIPA8o63eBrZaY4
8xAyj5Bo+qjXgGZ1Dxyzc5glP0Cs3Hyqh6DZaIJ7OC6vgKU31tnKccPxa5ENGy0JnB/S1bacenaN
h1IgRyyxD4hsDZcxASaBA+DX52pi6dZPebHJhGE+Cx8nKEKUyZms+DTzwnc+q0Eps8urEFWEQmQJ
uAfcOb9a9EY3HHEOdMqBqImM/XddJ+H6ZvnWf+5PQDA4Rjk48UyvsU8jfmPLOBH59zr95HLPeDUE
luxlXEynMdGnSwZMrGUNmPoNSyPAFcuYkC8hze2hxE2QHMhoEfVALwoC8EmflsrgUURJydS7n6Kq
Q77RRf0df5UIRemA0VEN6XwJghu2mbfCO/jNSoaExY/R0EU73Us4wv69jaAOEElOPa9AOVUj64B0
WDe9GagnyJu6JcdbJbdTMI4PMYDC6gLxS8kcjxhJ8ygzUWedJfnllQ5L42Tf6Q7CWcqHzKWXaxe7
CJHVFExPwGzim2oMENhM0+Ss1V4NxiYt/pw4yc9G1pxoxsfB0tofFWrQFsjF4k8g5OEbYyqKY5oi
rozc/k+GNrZnjsCfurUsKmaVujNSVY6397Fsu/z7X//z//zv79P/Cn+W1zLjYVn8q+jzKz7erv2v
f+vM+/e/qlm///Ff/0YqI3h5LN/18K8JCnBL2r+/foiLULr/jyhrmqLoSvOSI/N1S1A7BKujm9mG
6ahxVCpC3lHijL4Tg6cFz/KNm3bxDMhDHndgP4PvA+BVtwxk9wXpyXaAcxAjsrjE6zQ94YwZHzN1
QeKQIi8MPiRSA6qLdNmn7DHmlrUsEa98BUf5En9+5wcHf9Air7Tqo4YY1Ia1dnYwct49mFaKZ4IB
+Dei/tFsnO5jrxfuZkY9krGzDHcZRS+VPDPwYSUTLEInjnZEjseDtfBX8/svCdNkU2mMgTOiQkIi
yY2UuZPb4wrJ0topxcMNRZePhecZj3EEKvSGuw8kmXk8PQxdv3RDBAyWAyDdjigb/6j8zTG1d+BZ
RMk3ueRtlG9yJyhXNAE14BhKVsY0tZv2/ToMhOYLI3LD/Tx1XFgfAHKWnWhqplvxZfRjIFT50RPF
F4a6vGRYyZ5JSiqmg+0HoQs3GMvlP3/TXPbfvmjILvWQL+D4lqsbpvP7F63J7JCnoS8uzDXCI/Eo
Oc1URTP50syuVKK6L45xvDKbwTxzBJJu0c9yNOhltPrdh4kqaDeoycTTjSAMGV6v+4534SLgRn4l
REMypN30HdBh5h7hAtA18Vhfc3ypNlq4yBPufivki8zorOocgbr+7Osm7gWJl0hvtDczxrcd9fHF
qfflhJKsbWgCmS5sPWvVAT18YwLXCNVedaItKdoEVFCkpFNoqbEyMIry/MHJEGaZJeAJi20TZvUJ
xKH1pTOQLEibObl7K82iXoJktJu3b+8ejOt5ucyiFlYrfrOG9td//qjw07//rEDwg4eBiYQPH8ij
rrTfPBSGQZvK3PKmC9Iyg+UkvJPrG9qTUbfeSXhWtayGUP+CTai5QOludenNtPrgGNon0geRlqxF
aYo9TgmNl0g7WGOvf0FJ37jjsRGsycvB9tOpM3cd9m23s7KqfSiQd7KWgdYliYkv2odINn1q3hoq
VOade4EIcqMny0S+cQMw362LsAp3PKnM5zEGLqGPZJuidapPrAdWo/TizaSBKwaDgl686GHboTQ4
RfoUw3NnpZmNv6Qlb+l7OIGN/HzV6t4p0Nn4pe+1YNm6o/kQe020B+Mc/vzYzV51vUbtWC3E1zKK
95V8+JeFfbJ4sU60CPbRaz/4TpQuSq/TDyTqPrcepnzAwSjy0ZeNl4dbFLMEoHSqtL2WuDgxj40X
XgXJN9kBHm/6LUZnlBrZIc27qWBC+cC01YusPtJuUTW0b8RJhLsCc0+5JIOJR83mn789lmvdf3tM
x0GGAmgUTANvFXrl3Hx7uJG6aRjZyUVDxt2ydjzrbBscPykf3Mudqf+YZEESqchIehKLhOVHM2Lr
Oz2J1ETj0K3cvtTmef/k1+npfmKoKCnlldVQugKfQBLkpvrznZ7uwS284ZBU4dbuE+9gyobliI2h
8sdxD5M2oUumuUtakqkHjAnvoHT3PjSdMlMPxYa7ENW9u2yMnvBzMjZv1/vbqW5uQs11N/X9lcmR
7m6endzVfecAmM3ltZX+xk9dRU2jdJMWf3KGrt0E+OgOfpqCEI661CTgTjpge8cOSke9Ox2i6xMQ
FeQU1NzINMUsu3UMhKYOx1B/muNPOroMkgGxSr8zRwCpW9RaU/xfzr5rOXJc2faLGAEQBM0ryzuV
vNR6YbSZTe89v/4uJNWiRjO794n7wiCABEqmqghkLrPlDvANPPf+AuYO5Uhnem6SCnoURtFfzGGy
joBjwtPP0sIHlAGgkwjEwE9lnZI0hvcXL/h36KZOz6bd/56kNillMXTbprAu2MMn0CLlSbaysnoC
/wUJOy3Tgpu4lxdO3+ejGs3b+H007YqQRlEpDh5owtQGn+dTRIj5DAW5bW/H4XYArOJs6SJZ5R2k
s6sQT/FBj2G/xVv9sW0FIEdF+Q37w3AXC3C2+9EqvumZuTcHzh9p+mgD2yBV2DLdwe9M01HFCmCy
jHPdDLTjGnPWMBXH7/qBsZsxdzRic31bWlm77ow8eWV1d2PVuvkLhdY7rsX9iwFhnk2fGQ00pTP7
nAoRbNJaT16doVlCywiWFU1gP9llYdw4tQVBnga6n6qVWJ6A0NKEZKE5crYCKL7cUByN0AX0MXDS
MeNL/wSv8RUbq2mj98Dia6PfzFWupXK2FLh6U2JHmmJToopkc/2M4joBJF7rRe9zacaX4piaiycM
DDi0YEdWgXGqgThJtx3Ka43Lpb+pmzA6Ul9eOKC+0UBhTdoBzw0T3iyTUwB4oxjFpSz5ke6katLd
MtAq/nFH/GO6pWiDaMMUBCo1GMTLzLZMCnd0agCsnanbWmnzU6pdV8n798vUhXBVojZDjq9yW2V+
uYwPeQJkQwp8TKYYFHSpFTWiIr4FtQdA1lzdY+YmVvCVJRAMQu3gI/E+/8b0y4c2Njcmvjhmr8RU
/UHmPxqP3kfoLwU8Cl9FjUKFdW1+yprk/VJ6DpSllzYNj7oCq1IntWHuom+wEQzdeeT/Z415NbOu
tpHGRHyx0yJB2hhCtJrjOLfIlfZHjv3pZuQAcwCpsSMANUWU+Kzc6jbkeCiCQUDTLaosXQMZIM+Q
XD30TtceqEUXR/UvTZAJ22PpV8C5gilYGH4OfggbNqNoy9IlrRMzbMfT3KbboJRZsaVbuqSoc7My
F1uIx7b5gfpoNboLvUJBxtXqEuK+SLOazTmrcSiPamBl7mhkeR2agzR1BYBfr0Wrquf5gWCWIyQE
DqUFD3FCaVJfv62lxx7oXjKc7ijcVgLn4EB9Dvfrrl6ZXlKsIBvtmLrbdt2viQu8EvbrO6IohhPk
x6jJFdJZ1Ea6adTopJo0qkdJviMG45h6KbTJ9T/MXYJpri31Y+4ntluB5nuK1fvMQEYe7tGo4oPx
o3pZMWUojYGHuKJ2AnYl+FxqiC6Rnnab3pcoEqpI6uuz0I+31KZFl+h5itd36z9vzTjjX7dmhg0W
oK6b8G3kjjDV1u3T1sxigWYiLaFfAN+KmoP9jUWvwipXC7r0Cyh1AZv+1xDUhrWDWiTQ8altPHgH
e90VuaX80rGkAf/Zds6x09+l7dDcU1erF/lGtnW7oSYN/MukzBvvKIAutZpkqUnLQh+TeqMrXWzY
k/nYVxhQn8sT+wed/1I4SUA2fQoCF9/D5YE6uY4v/WjoOpDjUlvzN/+w8cDTxsH35bEnUw+Cw2eE
hKdbHb5qW8uICjzQMtTrYvuXUVjYEeTjS+5DRkGHJsidgMj3NvZb/1xDkxD+mI2xiyYhrx3O7gCx
cvPJH8YKJbje/tGaEJdGEtkHwt52nX7n4IRxAk0QBq1LLTKJYmdt1DghBrn0B3cpUM7tRkfNV00M
Yb795zeQ84+DoWGbhmkzk3EL3Bf9S7Yo8vKmxEe3u/gORH98AYavW04lOK95shLCR1MrU7hQW3YG
2S8wTqD0XcBILUmNNXXSRcMnkyG9NHlrGLfWKy/nYmNJMWGTBB0/lwpYUQsN5TabphU1YfsKzJC6
UPQygD9Cc6WQZYDiaMayVKCsu1ghszevzlH0BBPloQ812CvbIYzGTBMEKpCyVh6T4J+lr1BEKPYS
ZbtVrdKv7YdlCt1RH3gm8c7U8geyUln6/y32U0ji6duu7yY3GsdwNdYpOxemYT/X4i9T4f4SeJMe
MwsVu2a0hleKqoKenUHEcZ5l9pehosoRkDlfoiBHUTiKKVlTrEVRWIu6lyiaRGtxaG2d//zO4Ib8
+tWCUrHJBbcMy4YfPf+SM9AhGNkGjtFejKm2V5NS1qZLEHFYCprQyFn66C4dhxUkWKKbYPBgM0Fx
HE+5T3E4gaW3VjUiIVVHN60d+oe+NWo3L5L0AZ91KrNT+dzGSXoV6pG5oz5g89nZ6qK3ufI+mdWL
VgntTLENhwRPgn//mmKrrCwfsvMc2Qe+s2qrSszrtNjineuo+WbHAFCuxjB9tS2oRtM6rNWnXak3
GlRurGqdj0Z9qCGXDmAzdw6jpcXPyLPs8lIf3/o2+NxfgB5F/U6Rfe5X8RGLpzcvGb9psn5opHED
6nlzj3Ood2vz/CVEuujVrK18p9QHtwlvylfhG5d3UFQkDMDG/F85RBsuhLtRrcn3vQuBcj7G5NTo
Tx8tguR8tD7mQULw0yq05sc8qC14F2plfjS/QhoD2On7ALGqpf7b5AThf/rx6If9+BEo8uPHm+x6
NWQtCGGJJZXtvF5YMIy1tavW9SmcmGXx4ONUhdRdUzxkzHzvW0aXO4rTulr8j8+C8zXVqZLqtrQs
jq9KpD/kl49C2wOc76d9ciksMMZ402GbTxWouSwF6bKdbjQTjBB+16eEU6JKLoezNlWoQIB9soJo
lvmoaX58wSfrLz+S8tEYbe+uMYe1xRPz0VEX0LrhyTGm9xTgWOXPiJnlZW4NIJ13bZMfKBSlT2Aa
A+5vqcn1eNzoRv8NOiWJCzVDcddmrbir6jrdDYEGWK3qo0sTlM46rqx2s/RprRevxsCydlLK9zhA
fH/prSOPrbCQaAakdZd4fnFDs9I6S+9ybIPUq1APMnHlBaDN07KC6BL/uPxEsZQBIAp+dpwYqKB5
XctbUO16lSuNkA3Ppu9jC/xe7SUvThSG+6oL811ZMP018diKAuCSra8HCdbBgFTLvbDxtqEBWtKy
V5oWIBHtZl5iHf7Ht6L4+q2oc91kTDeEYRjgBjD1Vvm04Sq70B9gwqSdAwk19YVEIlHlk6j1zIbV
S/9CJvnSB3vuZm3bPigsYLG5QepPn+RcFzJPkMOcgDnGOI8uA6QZq6ewRKC5y4AACIe7NCLDpAEN
tL5tCLmcMyCf4ghYqVrdGkC3bh3DH10a1pBkjHd0C7vpg6f7/hE/W3dkDvYDaa4VrwU0oFZ5KLNt
3nY3Ob66f/my+nKjhoaoqH9NU/NlaEDPpIb+FoOaSOIKOZT7amM6ZXEluVabdg7lmnrmBvVXG45t
+vVvPUCsRW7NFHAhd5pVpqjvqdK6oks2mfwcQemoITUr5GWhTBJb+o8y16z9pzg1zQLIedPxoF1N
NtDIvKr4pg9BghLjYdGxCYuibVySRyJdm+Wi2J1TX2w7hRfwiip4kD389LC9A8xVteBYsfeQ58En
uTVBR4Uzc5LAyrAHhr9y6ZYumeqkO9ueIHoRtebm60A3Pvz5DW6KL099nVv4gpMmmGtcCPm1UmDW
E9T8LIABMj9HhgiE9qc+N16LSDfr1T1cqJLHEJpIj23GwaWVkTw1ok0f46gA2jEqJfRO0GQaHCmA
wUwBeDJBrGgdpYjZIKkQJcwBHCQud1TEoQts2eNzUEYn2sdTmYf6WZEfQGSIhzuWRN5Ohq3WFEpK
ZxNov4YGX0v49vvuywjlXaCPQVz8aNIoDuzfm48icfw7Yq4HUwRUiO9CnPnmOgx0gTjQmSgpUeXG
Fhk/907yMlDOrxMth+tY9z4aNQM/txgtHVBu/vxfQGb9H/8GB59pR+fc4dA//kdxzRTSxpYfmZIu
NibQEKFMPq38uKsD6CKyEgwdXw4/y5FFNxWO1A96km6g1QpbH0CQHrQiEDiKtR2qLyW2LiGfNrnj
2/dRBs78kFkCFgW1fR8XWneOsZmC/GWXrSanjOCG6Oh7Cs4YZAeh9LPv4nLIVlU3pusi873t5DHr
vkiE3AKqbbHvU5ixO2Pqmi0E8Nr9FHrYzUI8o0b98i0Iigap6AGZ8aofX8ElcxOc0eb+JT5Bjmfp
/3s8rZO18a/ehoEG8VkZvIZ3BjJDK0lc1qVNw1kKxT7Z6R58fIfi7Ee4yDGDodRk4hJp/SHPkx11
0eASpif40gTiG3F6CPK23drxKe8lA5oRFwEyzU2bs8eiyrtDn0TFTmYCx1TfnxrXSVh9tul2aJJo
147V97kJj6e7fCr97ZhA2t/VkFE4ZpPDjjgu4M5w0EntT7efQufbTwHzNLXAstQ8lUaCuoXBSwnU
ZFHyUxi237oxENsmaqDjpI8arjQCMCQ/fWrP4WoO3VUCMg09vrg2c5Omz4vAoBSyXIX757e++fUB
C0U7Q9ooT1jYchlM//KABbSh4zIB36EasmACYhIcPLimFXD55cZT9HGXj8F733L3X+Nyw8D/JvS6
u8x7xLkh+Tal4OQ5Yadv46kf3+zyKTeH5BtX3SHK3VstEOWlizMouue+B581G6eNwmiejY4BmgVS
oNcF4ZHjkLCOFJNQr+wfdij1+JKwcrzKCV+fK9+D5aWl+dXFT2FQ7fBW3HrQoL/poCmASide2skL
CFFDnP62BVHr0wDNgBfX+4zRgKQpzQCqOnX9DgMTVH/mGR587t+SKMJSKG/8+X/iOKqW/xlUYuqC
O8y2kCeQ3LTNL2mCRrKuF2Y+XsYE6B4dRtzIk4V2fqLLGCcFHKlwSRqghly6HXm7GTL4KVGIlrbF
yYTH0/u8T+05Ws2myKVZe16zNTwtcFOlvxmirrvJrTK/RgPPr3TXWLDqywMvWX8ZmKB9tw0KnKBp
IFY7BrqDgCGAsjiKI736e6lErReMXniMxPCwrE4RDnxuz5mYtp/WUDNNHJ5v2nS3hNMyNKfqs1UK
6XQ4ZMf8FGXDcFMWaYiqU44nlZkCs6X6Er1OdBenlhIAbkDSUo4yVJ6O4tcgQ7eKDAOmS9kD6zvz
tZBAyMCeBC56PWgXNawAN9z3Tqj31mJdVflb1Pfgc5v4Btr9SxMVlnEPt1XsDAE8WWkj3KeCtOC7
wdEZ9pcmg5qmYn2bTQ/Relgs7lqhQ9AH7zSAzq5zBJRD+K4tJuamg4dYmvAxa7LbaddAjuxmmuUH
hPhpEYMNhg1IBY08WxOYCPrTyKIR3ojay/AMVUpEa241nMpaF5qYEwRMIYcKiRknX9vEi5tn2VZ5
KlAc/VannbPSgfG9WDrgW6hAVesunIYfrb4mrHKrApgKgGOvd+CRb58I8QmbSWsLpgYeioNCdi1Y
0BkgOsH3FEB2VIwVkJYunwKDj+HFxA06mVgnMhLQ42GatspUvcP3gxctmGAJQC1jQpe6tFQYmkNA
xtzrfnJ1BmHdJ1UWwqIGpIYxw4N5GJNyM5T9tBn7yL6nEH16EXh8u6E09kIK+eDZhraucxAoSij5
PAQodp77on6DgBacRLMOpc8sbNdRaZrIrICwFyYQ34Mkw3QczO6WugIHvkJukVrN0XD4Hb76JtTx
LKjGRa1zv8yiu7G1I2iHxY9f+tsaniKg/z19WhJiAyB7NPYzvWhBBloVvnAObZK9Ut+8iPq5YFTU
HVhsfJOBDzWpugZEx+Dl906xB5cwIImTg214P5zS8XcJjAtcqSp6teKzwU0BvDnNA+BIM1df+imC
+uJwzFadAw1Hi6hx1Bkoul3HYZGp5lLwp9F5stm8z6NgmgaolLWCwF4GrnAICYU6+yF8CTOJtGVP
TdANa5R1tGs/tMNu6CL4GOc4w0JarNxFqIDCHnOo10bj+c+l3cP6Kyv4j8TU9xABCgO3LSM3Tnrt
LycTr3EfOq9jNlQrM07LGxAhIdsIlenc06tDO4oXUoymy0LdGJ10y1AmOFN/V3tQ9q0gOrbSsqba
LMyNedhoq4PlyZc5bllPrZK13fsqMt4W5Y5q2gxPIDBILW9uWtJ2biZge2nQoDJ5aX6OMKvMu/Hj
9rDUxbWPCOr7+xqVosUUevFLwkkEuYv4BPwv0vBAO7NYgHmXWsncRzBoqxvgFg+DF9foRhsimUq3
shf6BoyZ5KjZKT87TQLxynnYU8KVajgdoJ2VQCGcWemF18oOO0718CQi5H/IfSSt4P8Z1eaZ6Ky5
ByfDXgsjbEdBhaULDUQ6RMwDHwX6qe+RBH9nxf7uzOkzoGfQyFdCqrN66nKO7Jn3IuoR/NVFufe3
SC+yTE5mv4SDrHaf5s1arCMmcjVxjga0N3VhPAe5ly4M7psYqoxlkD226mKV/CWI9OEisP18bAwk
9TXWgzUjmuyx4kl6ZLyBJISKbZI2uC+bEBBPDNKEv0/XQlApQh/wfL1PNh5Eh/atPYyvUEvaJu3A
Hr2W1Td4CjSQ5UI/V2G2CutVs67kNnRi9ghG9SoVSX+G9iYEBJg2viIHkChVOWcfJPG8YqRWLEzv
fUXqpxemMC0F2iqBBizSY91jFAaKYl68cE36lxjZAtew/OJF971qZ7WduaGmVYpu5UXAiFDTjp0L
VHP0O1ojT/01dY8ygmKDWkP/WCPMcfytNHNdJrkGvg8yD5SDaHModuChP3ct/UjEiRX3QJWmvjkv
MaSAr0mZvMzNCQbwpdlDfxmZx2shDqknu5usshjsh/3hxo4n/eizFvlhzTST69jgvQxy57DTayAN
1kneRyBrd/4G+wq4sgQtNPk6y7/SRQfHeV/UWuKWaZB7azsd8ZfU953dv0c4dQqidRab36H+5h/m
Js2FtRpfAxuEh6yK7sI0mBeNtLY/dPiSp7Cln5pT85/YiAxgZOBjWYG7sYPxErYjPozID+CyPnag
3t14WpzfzANO1BWrTrdRtAaG+JN1uQRIxWsLKB4SuPiLnflsXU5DNPEjmlp6XZ4q27OPzkZAEfYT
fZ0+nu+9eHjV14E+tQ4klPviOnPT6XNtruE6B23XUD75da6tq8YE2B3Q9TFww9poAaAZxN7mYXsZ
M1UR1VCspISGiNpuZYL6vY2pgpnxeo5ZEh8QHpx2SMDATkBh6GMFs/8ihJ/b/QliSNVhUb6nuwaQ
JcXXOEIu9w4ssvExB//wPmpjmHeh1bVyfOxldPGSuL9Sl9no/ooNlQ+MCQY9oEM32KqZGxqdogp1
yib7Vcg4h9xN3H2ruxF7bcn8U563znMn81Ujx+5blGvOrkHleEthke2f8Z3sP8Zmm1xQGI/nMM2p
w9XQdAVOd575EGfQtMzwBi6YZR3jJGrv/ZI/dSODRBO4WfcMCaqLxaxzgi+d+0xdtLJkm7yT4Wbp
0/X6XvelPFNEYoM9ksH/GNjPU68z+TRYrHm0+TdqdJAUfAhAGKCWxP/kAZhSqKYH5lMYcO8euK71
HGnX3T2+kfDJ9sxHnALLGNoeITgIhRbiaGrnGUTOdTC96QwZMxRqfXyFXRtLm65jCpMMLxf2E04V
T4vEQ+7HeBqR2FhvQbXb25McBBwJGmx6eSl2AEZMLlQob1Fzz56jnEcoLwCjCiNi7V42TewS7iT2
zFsBgOWzDzW3OaIYE/+hbMr/c4R6FU/CFU+PWbEZQV1zofzMYNpdw2aoayADFAz9VsaDD7YiHuJr
FJDGTRcM0a0RpKAmBnZ02x6GutGu1EuXPHPEhunYdL8vpOLHCI6oYQlxdtWa4yJP7jRoEbstPj35
ZozMb0mbBEdado4zo/zYc/NljijCRLhpr8FKAmzc9x+xrzrIjaoFIC3y/iPObe2Yt6F2XZYDbkFs
qoGhKEgTNLPZ5eqH0pPBX/udVe60vHuzOB5VBazLn1SLleWnVhxo9U2d6vqTIYd5rPY68ZQb9b/N
+xiDalPuhpF2aKWF91zT/4icDmcA1YJhvb+3PXC/qTnI/Dm1USqqxk3mIVE3KtWors6hr+5Vxa5T
dORRjvgcOdqjQ7XMKph+xHVanRs1GPnJ+4LzaG9sQsfAQgXrVxlEIXdmge+R2BxnldFFb9SuI2yc
i/BMiqTUXwpoObCcBRsSIaW+qUuGk2b2txS29H9MTzwNJMS06Lf20Mdwop+0b/2kv98tfV/uiinw
3yYoyM0z7Kq+Wml9aqbCgBfwqD+DqwNvCm24B6cVWZvhxaoS/Vk9+m+LgD20KgYCQ+KUQPPDNc0o
uyQBrzfAdlf3uT6cIaFtvMCOzjqMgY8TqdI21iY7WXMPMC1qonU2o6G9T6sONFzocxssLLwVcaIG
/Obek981gBYEtrea2VOVyOL9aEFUEykqsENYczHVD9YzB1AsM7g3jUJ7itod9UZBJaFkol2pVUPj
+xwIcPupmbCO7Qt8Ia+p2fgp3+CPn89TM1mgwhEW7GjJyt5rJg6Z0NLRhQsCAzYUNUQeBgh5O2B3
TwMEemCOSM1KDM5NoDt/hbEz7PGdB+4VTE2OnQNZrb6q+6sA3/oagb65Kxgsq1vVtwyM+BfCdBxq
pksf3SVlX685REDXXwZs1ler0W6SLQ0so8LolEIzkgn0kjRAr4bK3Q8nbssD9YemNV1sZ5o2cvzm
AaiF97aVnemuhsNb49Kt32IkcFBYcQ0vjVd8ckYoXaOThukS0TDddqlEYi7rtLVgOeCkEMmu7VLu
qeX3YwxNJ/XdTW0xWM7Jn3w3VAM0mkA97X8AuXTL+ZphEw5OuzaT0pEOeFNfMmyW7QRGX4zhhVX5
4M4oqh6+ltjgZdsFM9XkkNwvWX9DkKkRdEvl1PW2BKT/ZRKgROa2QXEcBgJ+uvYSkHcXnW3kSlD5
Cn4uPXS3hHpQtrddCnOCn1ZdrCIJDapRD65+Y/mPhQ0p2mmAIgDcrYNH1KoYZPNHgAfU6GQ43gNA
H2qIOiD+itSGVhtHCmd2neA7LcKvq8LhtOHclI15oRbNghfwpXOmBCgOwd3ej3wYGeAtL/vMO1ZQ
on+q4WG6xgE53DeqCStSMK4NCOtRMIev/V5ko1xRc2BAGYTmAC6iCi5qvbxOWXQ7x9bAj8Ck0sUX
iN+v2gRPMdRQ7+llJp4+Sc3rbyi04/jM4rEfn2gdMzDdGootgO1MsKBXmil4pPrr8e9NGgWOTJ9H
tcr6HAxK+ufmv80tc6gXxB1syj2GrT3sfx78vpQnJ7SqOyTE6jvVJdNAnmKcKu6ov2D63OU09Tor
YnCZdAtqb5DtcK69D9N0W+3O49a5TuoShDlsOAb7PxSw9OOs1kGm3Eu3NDAv8jF/CQ5qqGsME2vX
MyzUBswm7qM3ku+kLjDLjlpd5VcCisb1COB0IpvtEg+4xBu1yirid6IBqVDl4UzirROzhzjqXge8
eAK5WDCEVfaNgrKGO9sOZ59VmwfpVbaFeuPk41sNrUP8+drxCkXF9NokIXczhelpkBSdB2hGCHH7
TzPg3T4CqpaayMEFbEe6u0hvYLPlPILioj812afG7xEKK7U9hf2eM9ThPTAGDvx1AAUfZS9eeDTm
xzJGAoiMeHAgyPe6qGV8iSb2So9/2hmADbzVTOZdqZWBbrShCzVpQEXQFoA2CWAmcGR5WHCkJt2B
YA9EIW0aPpajV4CM4PtyFBzijX61PXxvSHySzaDDpzLg9qFtzGSFJ4f9aEXldEnF8J1aokuhIWmw
Caq9lncItTF87LSOYYOlADyqacRpcQ2wuciKFjjBeAoviYANgEA95lHz9WI9pmm/60otfJwq+EZE
INe6NFXEaXYex2ENKbr85AeADJVFDwcULSqoOXo6sixalqW7P9c/OFW9/1b/sEyLO6iKQ1JGB972
S1FKFFHBkb3AQ9rXiqPQcXSxC+2X42lbre8gwALN1KEF7lDxmEEoN6A2MAkwtnAg/omvh++G5vhv
hoH3F2pb8rlmETINmSYfxk6b1hlwVndF2fnbwq7bm2jwJsj3mxEe3mV78MvJP3LH6E5whoj23cAM
nD6zdjtqWn4LAKy/EVXQrABJBrIA282VVQ3diw34MnAxevFDJv4Fuqij7+btPWuKEDqDvb8pnRTu
Cia4G0JtubinyH9W/YSSd76OvTG/G5su24ZlMV20XOP7YOA1ypU99FWmge8MP9IgCYRChB5j1500
wj+YUuoncLwdl3uV/mwMVri3RKNhb4XmwADsjttBwuMWTVjegy6LpNmJmo4jno2i1K/UiuzWhdqo
8WhWXfxQBdGWun1RFTcTuKfzC/Q5P8Jj1Ch/SGlA/sRtdGgaouSMOlMbQ6ZBgeJaJ5Jubk7liUBo
9UezD5B2RZLxwfPSu3ZIh5dk6EFjaSfQWKzQPuuwJtoAkRm/ojhww3lr/kKC6w6wh/7Fw6lg00H6
9QwNC+tshglfCwX/7Kt+p6dldjvGLL0VoMOAXjHCEttEHgAs4PRWc6CzKuCTsqMmBX/ERaJsd0zz
Qhh/RcNGy1DP0yWce6hpQEoDHCfg4JdRgsXbrIJ+jxbGZ3ruBIa2En4RPFCrxTZ1aZmTvy7gonOy
Y2YAnRnP0ryxgacdDsA2pLf77DzUwlwPQ5p9Z/z/HBEVdgdibOH82xoRm4z/gZQQ/Cs2z3SAR0DJ
WJgcJAzbUqXLT4As5oEkrZVYuBI9VCUXYQUSXwhjHm8iO2pnLYZahyDDrLJAw7MEA03iXLAMmhfQ
XqA2zcQJv4VC04dYA0jk4aoBPnztCZ+dbHXBgXI6URMYMIDW6ZY6aTgGnmBtZiY0v1SgKRzE0O0y
8cs6y2TH0EpomiQ+qOpI50wgibuEtW1DAYx5GHd7akJbMLsd4lEcVVxJcWYyZrcU1yODvJ87KQZa
O48zRjcEPHxl9+qI4I3/IaDqIOpqpXO/uUA9FsibuJ/7xxDVBuqfuOzvVDwBXnnDP/ereCBo3wJs
xPdmkfGLVg38QndKBugStBtnGNNP3XConZBMDZ3uEKTVDYX6mgfDQ2HdAl52N5jhYAEr2NjXFNXS
tQUFhDU16VK0dbr3tfEEf/fsEaWsaY3kVILMeI+mjnpf5HiOG5QifRQ47EEuQq5MFUsTgPF7QgrU
vCzT49JOdhQ/JoF2gGbp+3QeIPlhgzZ1aKsOhhktXDMg9rZOk7Y+MTACRhTHsYsKK9lAxMV4obBu
cLTR1WLuja7AKRQbYSjv02S6fArCNnVejPporSWOVrVL/YX6ObPqg+YbZ9blvICytVaflouIiuZT
U1KTDSWShvp6CaM7ip0j1CJfplLI19egmKD27Y3M4sDtMp0V7jKxoXatReilhWloDANsamClgNNr
ex/HtgClg3VuabP2vlYX2BflK2ZN8Z6aNJC3cM9ognuapNwc9oWQnjvpfjf3waHEAOphig8Ur0ko
3ct6HrNLIMMjS9wI7EbhP1PX32NdHD1pVL5rM5wVM6f95TMgMFvYZzz7uhxApw67a1g6+X7CJniH
H3vvmziSAKeloOG59sZABp/U0yAvvP84umc/plU6bTPsYXHsQWgvbG1llqb3BtWYDT04bNiRNCiY
Vn0hnqBwMd6wyn7tjE5/MmMoV2Mf8bqMDY58LZmtP2l6AYmF35H/Mk9F4vEMflod7HzLQDHHCsdL
BIlUkBkhs0d9y4BUo9S0IfEMg0MPYllgo+Gspia3vmZvyqqqNhpP7S0wcdaxzMoetEvQaBmUXZ7r
hn9v6sL7qw0LN4gN46cDhUEQRfLwwRPmNev6p8CGWqg7ai12DOoScFEfwwGFbPfrLY2DcFcfYxqf
J5V+M89cpn+KodsQEiB/3unJr08TixmGqYMS45jcAuv9C5+qG00JcSW7PjewhxO6HRwz3oburDFC
7XwafrfLFNvqQo2PqBPdkbCISMJhD2qsW+nCn9nBtjZaN11lwYkyAXfYgO81ZPudcqWFvYO9owYa
7Kox5HY5GUHoJnDjWNPwiAaHLvWiEDpvcT8fpQAdyG+hFYqDknkRUYXqiXIS+6KECLODcTumopgJ
RfaikbgQjDzY+MGprj7UkcFOf/5b/iOlYSE7D+CB4KbF4HLCvzyZdajkcAjxped3XTceQ/9pfobZ
Pj56mZN6W6gtOLY7TlCdsbvx/SlFjy7UV45mb0Fe40qiS54deOcYDzSXpB98PY63Y1EjK6YEm2pH
QDcGR8Cb0emm539OSiHOs+qDId/3ChLq6SCf95qfHwqlIER9staquU/WkBGiAV/8La5Vc5e+ptAr
SIEF8E4DMdputpaFfKTjp/fAdvo3WTnYro+/z7c0i4EhE7aNSmtT3vfl9Ez9bZrINbKT2VHWaf7i
tMWqbz3zG6/VL4ac5o6ajE04xcrwxQlYeQyBCVvTdPVyLOXJfRcHwfxyFF8lcImil0s94G///I/F
g+RLsspiJmQtHZtLAQLLPzSG4q40DQvE8rNT9e7kGKt3zZ1ID68DmqTQQx8H57904Y23moV5KEKt
QZ8hmolPTnRVEdTqS+DC8X8+YTudH6FFHm91IL5eIee+N3EO+ikYvBVM2y/voqFCRF4rTa/s1QzY
3RSU9V1fhLBc0IM9vXHAvGb41E54xaiA1DtsJGCgacQHakJF7dMk7kf7XGiaC7Z8s408hcj++6Xm
4CK51Anz6HQvm/7yb3FLX8myC8CZhvmGIlTvhsrrJjINsS+z6ZVaCwGfW3DDCdQg9lyv8ITIb6hr
CaOZEwbnfk/cDQCJuHZ7Q3Yb9tQqHKxW3aC6Js6sEMO6hCLGjymeA2rAnVeBWVY3gQXizJ8CTK8s
DpPjrENQI1i6//O76h8YQ0twyAlJ0hkxDCG/fF1kyN80o82DE4x3UE9z+7A7pm3MnxvDcu2ItY9W
nE8PXqSvg0Kw5/9H2XktN65r7faJWMUcbpVlWbYlObT7htWROWc+/RmAvFrdvVft/Z8bFjEBULYC
Ccz5hWHCjFWv8q9+XKmvbT16gBVydFDEHC+DBeo6SY3ZLGOnKvNXvEK8u17RgtmsWvOI5Q5zxcZT
9X318dfLqb6zMkbMTm8g9agY55WHjvL6Fks93X5EnU1Gbrj1VNV/Hyo75NBmWMpKbz8g0miZ0FD5
+ZRYo+Qm7o59qTbwbsEl2JX53vbcw+KB/4XCnIyiMmE+BD256AEvjjeg3Npu1tB1lr3pn5coHe16
iU4b5SU0ceHIVD8uIeeojaNeLxEIdMTtr0jc+ues+sH+hoeCLvekuzagIAmUukGoQk9PeTiZGJkL
zNWtQw+T/5GIccV34Pc8jMNz2QUNb3iaratAhf/c7NlVaNpzOTd35JvggYgUaic2/Oj7sLkX+dbm
zyZ41I9eK1eN3wY3tfnVUxEDikszX7eqmm4C37MunuIj8W8mb1C4rQsyedYFZZWjY7VIQYoQNpsf
42VnAnz3GLfRm2z9Gp+zzHi4XrCqByyCJvS6C7vT8Cfwo50ksuipAlhrND63aLk81uIg40adNzIu
W4OVlg9eHy2N1s03zqAnl2pmO5PEOlwpEBuAkv2f2YRuiIrtit8L85kscS66krjrxO5JTXSOekeB
tttmOCGI2yGiLvYUvxvZdM4xFPzZpJ/DIs5+jNyEF5bRxK8p/NlV6iHvhbVbsA9tR3nC6uJTWyoO
KgN+vFEj1dkW/eh8SmGkKfmYPAexrfyPj9z4m5DiajBQTce0dFv3/hMPnoyDqc05FSq3d0kDTcqx
02AppGGrrqfcVfDtJHY7+J3QeDOj77eQPFNI+a90iBOroZheB3yNfvSej+8uhf+FVzarNrb971Ot
ffaDNnzXR1Yo4JfNyxxhMtZ0TfJYK6617bsxPYRtGR+m0MhI/gOZLP7HvZC04l9fdOi2hurwBTSg
37J4+uuLnlhGT0q0qA8mrMF7qBrOrgPVum+DIngYXUuszrX2WfHI5KLRE39VMa2rqrIjL1bGK2pm
yrc8gzakN+AJdUNRV2rXVI+5Xda7aXJdDHmc6ginzgTd0M2XkTvmIsp0UpUz+Sp5pbBj84A794+5
yEKUeiz3dQqscmXwFj+p+uBs9T7u70jG6XDfomxjN5119hOMwXwAsZ9dR3u0MgvpNl156l0//Oml
2dcwVK03bMb8pbxEhC5//cgvscfeYZy2BWzn5c1yTNGr/xJrhCuZHCzHlVEG4NbC7gyav7us6hBE
xTjUZzCK1lzrJ99M6rPNrXyfqPikyr5wnNyHdCQLxkdZvoZUOoBIT/0X3oPHqgf3tdC8F1+LHL4n
E2X0xu2/ozb8xa/4nrCdjpYudaIHtPLjZZhFn2+Lx6LpASDoyWe5lJRrxz9DeQL2rEDOfxuE9bKo
VL6Lf57FRgK9cSwqyD8aZ7/1rtm3gYXR66E5y22kaCH4/VtL9slNZV7Ma1OMlJvKX/MascUUfXKe
7Ctp/d/m/brKr3nyKlAZvL3XGeO6jqbp4GjKeChzNV3MXalfYwFkWOxV/znIcbemPJOxPkXQm7zu
bsBgp4JywPWKdEyR6uj19XXcVH13VWfaq86Ynx2IZ9soDBuyCDT72cvPCSqDy9Cd252MtSLGT2Dh
6Vn5JEPkh8pDZDbfZKsLYpgAqqZuUbgjHRJgpyEyV/Kgy2SVPG0oMW478sRssESeK53Voyq7ZbvT
QuDqUxPhpSASXLdryLMggR2HQFO0NaGd7Umtk04EC3y0ITkd0Di37qw6vPIBiz4Jpn3bleqmnNAv
SDwDlyanLfeTUSA0FrjpscvLS2ji/5AabnC5jZCxTIwAUHyR4+WB+86/XiN2igeyXi+dFUVfDaNZ
OfFofsL+29oMrmntylpLXko/P8kBIQ5pi1EjaZ/HDlqCShutMNgNv1Zau4KmZn7KIt1mT4N6DIsP
GJFB529IuRWsImlqZhBdMrAXbp0BQRch7oofI2SnjP05Ql5jMq1iBfi8fqhV+wJmFHUNLSKFGLf1
UwyeZmmOhvsVdy5SFAj/ug18Y3g6JeZr48fYcgqt+7HNdlFaj8vJYU1upu1OKQLlR2maIEX96r31
2nA15tb02MBN2VMFrHa6V+KUJyYNYlILuQ0fyPZsA3jmg0mS50LJ9mpuW596O/W3iTWGm5okI+KJ
8+dpVhy0ze3y5CrmmwxDjVPANGL9gLHUo5cOy9SonJMeK/apLSznriys7zXKgzHiFTV4fbREfTd2
9yEMtPcEpxQd9a/MnPeaBjo5xZziXa3170VaGk9K2TfkC3oyXmIY8uvWykD6cQ+zMGJyPif9239f
zWvm35kUF1Eai9+m51g60jR/iwb6lo9Poa7Fh9brDaQdtEE4UYTpGnMzBFEoW63dcHS/2YmfLGqz
0V/VFsJ/oCXjk+GFsOoMszn4c8+BJMZWGHE/tWaKbcBMmU3Pmhezo0CIcny+hGTSvDj93B+oP6uL
RDQrByhubQ3xwsuD9qVVu/GBdfebnOrmbf5UuMFRzlRMSzn5rQeDkomdGrqXfPjeUs1ZNWHorMrR
KGCacOjmoDz00UDi69bWswhe062tWO29aidDjaBF2GvLXqhedNGYPbW2nm1hAigLGbsd9KS+M9q4
pJbEWHn4bSym6w9VqrzjnuUt4jqC4pO1ergJk9hfULVUJ5aVk7K6WsghDG4cKu630hVOykLeLAZk
Ux5mKisHBXL5LSQn/DVWDrNwV11ZY6oqC7/W3KdJM45NoRX3LmsHBbM4HJKgI7hop4i2DcRgzX1j
+pjj+J2yq5QE/5qOv3MRFKV2JCe/kRe7zmFzuAwcY3rw1MB7kh2oPEcLNcoNQFlns4VPoEp0wkAG
t7WH89WtTsZy2DQrK0Oz77dgNwxQgm2FzIHAMwicA9D969xbSMYrX9h6x47+P1Ry5Y7k9x2LyzqO
BSyqwDol5P8QaBpgxAVGO8UHJ8vgQFckk0khZ+xTwwot1Dw6d4IoXijC7jlHOi705tWV9IydOjP+
++/S/HsHBbNSQ/9V9ahoq3jA/rWwjCPLKkmQoVzkqOn9BMSBryoHeXZrZkUljK5KUmyilztNt/Hc
sqa8PuGnAIn8ocYiW7ZuB9fuTlkUYlctRslDDGV1WceUb6PMINM8KHa5y+EcLaIe55Sk8ijgpkKH
rm5HfeclEDVLiJobybWSPqjy7EawMk31nyFCw1/2/nYQsSE0zv/9fRNvzl9Lcs9BIckmo6m5FsvR
v9+5pvFHeEZtdZfbrH8t7qXW2rfV4dgImCi7k2Ahm20GMtSokSE2bNLmrYCG5lgrLxK4oKsahv0C
8bTwWMQthXojO7h5HR5liAIcCG7ZtjPlrCajewpL39tOep+va6tTXnV1QtEBK/m9bCqOmiwSc4IF
LnpTfE5Kz62fq6acz+hp7+zQVciGqnBbCu6MsulG31Ss/HZmWKfLuIEgYSMV/VgAy5icBrpEbfXP
/MiWUdgpJzkg6MsGc5eqP8hOaMCo4abtuJG9s5ZoMLQydCVyZQFBsXiDl+dvaor7G0macHw7X3Yx
N3PZy97hLirT+hwkuXkxc2ctuRTczjCLFAkR3ICNQwhBcolehWJ+o/D5PR5KnC48TNEmSciv3+K0
ts+SX2QgIrLufUR+q85Y2W0aChzxa2AbOlioPHwKi4HF1GQE70UOl2QCBLcHmBi+K9D/9T6L35o+
0g5lrWtLOZ3MQbgssjpiQdalL2BQN/gdio2hEuz6wefnOgBIMQecEGYl83ddNKQoiKNFfZUn05rk
3Z3K7O6K9UfyM1rEthsvasUrt5BTJkAF5knFsvWsToH+pLTjZxnGsqzfmFEKL0zwjPvMPhlRELFo
ZVTYjZ8HMdnJzH4jr9WF09Yn6cweS7CvmtRcKsJsPBR+5Hq7Mk2+TLKBSna6Moe+3sqm0kz5EZjr
S6LaeBSNnfJlGIz23hdW552mri0bVe15itkdC1mHqoyKBzvWzggd8uv3XWXVU649JUIRQvUKuf+Z
996QQxdqyn47DTieRO70oFhKjl57NJqo+A6v/myNT/KgYAv5VCT2Dl8l9/46LIsMAPJtOK3TEf+j
woisKGDxX7067Hc3uY9RFPa69vtQRz8KL05OGKvgKgL3ZWGOjfNuqihLBiaM7dZI24sbNU84CTrv
ka8hzlT73T4box455hd5mSguvK1i2ONGNgODd9/T3JcWMNkhcUz8MCaYayE3ygXJA08jE1x5m8HL
v12bQVuGeE4iHVMs2qDV9loXwshLw4lHtKY9G13v7SLfn5d4qmrPbhOqR73w3mXLHL32EpYvSsxI
GeFnd48jhv4oJ1tmai3SvJrvrsMzq8ZSr1+aFFnXKpbx51JQJTRIKDWq9UcZUu1gvM/V4pl0mIog
daIFaznBsyvsJh3zNZisfkHWgFcJ8uix1GdqVil6DbLDKQLjcYLu+6g2xu8dupihKJhR/TXj1lGL
SyVC4qGJy7Xu1WG3xwhqGyaOuwnKuHgoCvU/zuJfvaOd9rzZhZ0cJ2DXS5bw5Pj95hXmAQ5blY4c
UlIHB3L2lMBIa/IBJxo7pTL87ig/IHP7P0LqAn2ffMwxCgj4VOYCFnG1iR9qwxzLVbEMM29zkjb5
1k+Nfzf4pIdbl3IOrHpnr7i1DQcMg9VGmKa0bohggj2+3UaYZWCf1Mj/e0Rtzf0afPzPesSXKNQH
TDws02k3XUNSxNGmC4g97TGB9HLs7BpnmM5S35ug4c7TlcNxYld0Mfz5Selz9Nb9fFrbeMnswoGm
t8JZZ3zXFSPeuxpwXjmZzdcJnfTgMijj0wASY5M2RgffyLMvgcZHXjmW8d1Oj/JtShuAaqwVrJfM
C/EIG0b2cKHaHihGraZx2tV8e9jfkQXtxaHB4gzjVutJhryuKlbAcJutzHQCQpsOk4MWhjVo3xzP
idcm6MHFlX9cGLvRFuZmI9xkVSPd4ZCb3F2pyj46G0gM7CwPNUCA+ihD/bICuba7YBRoXeEcgpsl
jCZjSDdtOzf8PUM8v8K1BP4gYFKKf9YwWX2W6qC5cdG76aMR1Rd/qIUzmqpXX8tmMCoci5x0fo26
onzNM/g7VmeER5h1xltdICEXmK99bo0Pdo/Upww7KK0ggpVkm8EYRv7qEG8Rg1ucXU7TQ5Zr+gqa
W7ySTVPE5Jk8tOb0NCSet1fTSHjhiN7Qzfy7OojurrEaStvegiO803xLY/XLXjoK9eeWWsFzpwwZ
FQKv26htDOnKRiBQDGiwAl85sKPvC9gyTz2c3nGMeRorVXcZsqFbw1Njo9z5407TnUioOw73kE9U
vOra4lQ1CnYG+CK9Ih+c8ZzHqH0WBL24yTGXA/7lmln8M0iVVwXR7nczjdNllhasvqbRBzTFoiFK
yoH1oKLsgKn0z2oD73VQEmsle9GLzHGcj5KF7E2UyjsHPYktMbUXh9AxnvqACgcaUQP+smRxO25b
xyS1DmlfJ+dJ2AObCsTWqkFNQDavHS4u53KCjMmDPqOXRQ3oQbbGFBdCVxuiBXVL1HQBMJDMD6rn
VDPRIYJg6pezvnPyAidaQTA1tfZHYb1poeVf3Nz21hkKQfckovw7Ng74ZNeadQJvWS/Nomg+x3l3
j/+L+VODJ9PVWfhtAKS/UMzAvNMi+5ultNbF+VqwxL3Icy8Y0iWQ/2zviK4+God91BboaopmOajd
Uu2UEWUZPLwGR++XZck+9LYIlgtes+5wZnNRsg1y+M1BCU0c7+WPs4jYAOQUgEEMrFae3cb92RuZ
tbkww77ZOlVj7tpUebx5+8gz6eMjbX1QMzT2tWPtggzbtKiuwXCONZyxxMj+aPd+46wbg9f2sFud
vaML1fToDey6oWsHRzuZi2YVoUCzr23niJfIN82P67fRmp+NVi0uBe/3IWHhtroKA/EtUQdu93Or
UYfNtHCFJWy8H4AhLAG1BB5fgyL8bHYQZl/GSv8yO37bXhDKxtXJ6zKEbKjeG8HU7ubSNRZYGoCe
7wywWjjRGKhP0n1N1d5i0jxIzpFj5CXcCBO0QBiRV7ENFF+gyr2KKrRhQSQwXCvc2bjQrWo/Mw9Z
u8qE11Ep7miduIH91ZQdt1g5AmPNtX7f4OWOHvigvHiAwaUGktUgdtxHRnA3gCm7xf0JieRb3A3z
nXzLbuM9CymUhlszGpOPUkg18BHOcKthL0NSVvVXfKQAu5chHTGkjSpySiiHxSQf2gADHj05aZb+
pY+n6h3TvnRdp0G9T2TWqdkMKfYVrImzO1dR59UoRrFJjhcjrJ+6RnffqrWSdLeWPHVp/IVMGEKu
NZsLVQJbx9ZYaFnYHyReXvbKJh8K8s9i8K03FYMnMdcQGHzZHPy6Xfp8Hku5MI2bBjHaJKQaJtap
M/WWg1yYymahgjy391eBM4Rj00WRZ94hDUjG1QUCKFGFEATKttZhFgfZlIcyr8pFO3nzOgVuUC9u
PXKgnJIGPHLjrDBZGRqlWrPnwnD2zQL5c1Q8ZeGABl3ZGUtGiU2A4Xk0oziGBhsYZ9umGC4wCn3U
xHcCBLSSo1BPqVZlXD3htpONp+tSKVFdYc8158eSNPka7qL+DICrXahK733rwnRp8zT7aYDPUktz
fG87bDPHxopPlN3HLbSVDqPo4gteyRaJcjwPAJBhETfd2+oUfa2iaVhRrRCa5VGJ588/A5ryPoqH
+OtsNn8M0JPzONvcVTwvR+SiyJ/DpH+U30rVwEfgX+JajzwJ35vi0Oh8UGK8/NZrStOtQpcnTeG7
c6NDKXOj+0EZDmSfkZ8XBR9ZCRIhIy2g50sPqF/NWcCzEqvxHq5KdF3W5cfRz9jCUEv9iuz3QhVo
PojJLajArrh0ijJsYZJ3e68M8t0UZDbseau2sdxrNdO6K9389ye7ng6bvFH1w+1hL5/9CRsg5KmL
Vxk3AuOfxz5UWn3JozxdyyvlTlpxAzanhbz/uHPP8g7H0vWtcvRXTN6I7F/jZFMO/jvGEhNdGfjO
BeCn/VwpX1iINo9XTYpMxCbD/dfYIPRWbqIWcVWoW9+49DnfnN714q8tC1WwbvZ3axqRyBln7xLY
bbI1E0GktHXzEY+AeWm55d7qLeMpA8ezyqeqfYIDzVPUTpBYQev2DgiPwpZ0Sh6VFGZCATfkGREg
B+Xxqf3cFvqpjsQSWrM+1iR5Exw6s4+/dhP/WRgOzss4p6+jbyLONabdVkLkwxYXigZnn61cGcqm
7JVrw1tTAuib2PsY/P8193Zl+UK3ueGff4Z8Xd5C9+G68GxIGgL+a1DrEbAJoBW4WZr6mB+hjv2F
pLhCLkYyO0tQ2ONKojI8sC+HyWx3TaNYz7NGyqzqytNsTdZzY6MWk7veeN+JznhG8qdvZ3Unm2h5
c5Mey3EtB3t9YO5Nv0T/T8zVhsw7pi13cNFq49w9p/64kDPlSwmL5gF+7of3sO08e2I7H1js5OWZ
m9pfyt5M75y+ZNdvqbWyTirFW/oyC2AbyXTEXG/T9Kp1B27JWmZWA/dPrLwyx7Ah7ebFUbGb6HXg
r+pd1EFIydn7NLFX13ePh/2pmQYbDlDAzdBwHPsu9HmFRJ/jS160wXJwnWhdlG7Zk8hkZOodTRtZ
hTIYt9hdJE+YnzQrrEPzV6p0hVC6qL6h9rwZAKFAJOmilQMI9XvhjWguhnryFldKsLLwq30anT7c
iqLFYdCM6CCv6fb4ejeK59znfgLH2ibrNLqdvtcqMjlU2ucLZIQKiQ5+MBo2maFeDKfMm/2l1WoH
B6mOB7PCyU3XyxINOnJf0sVNHjQTg1XBBlPCsnrxEntf90F+kiz0QUWkEIbVSTLNB8289iGgXW2i
Fk4HSpXBOrWt7DAHpn6ybSNfyCJd7bnf4S/5Z6MJyjvHGagmu235RdHwc6D8pzYQdFDVORlFq11/
UihKsA4VTfnFl81pUmmKx++tKX9SKCC6KzVsq00RY5otgJbSGbGK7JNvIJt580nk2QQDZwrvr+6M
YqgIaTCLIP16HxNFSE4kZVg+1lr00ikQ/Gy7HsKl3hTxlj3ZH+2Iu8RC6ameKfE2bybyb/n0cfIr
8vuJUqhezJIZGQBzPpKCxYlGBwmmqMGD/HPlXyND5IEfArmG9DVGiObtf0TLj4SXG3jU/VAhmyv0
gclkOisMLO11GyBMPw8atnN6Oq9IyVjDdbIpoKdNXK/noB+urygvKkI1nPTrqF8hOfH2BoVRtZah
UHxMlaKCdq3GJdst441HBJaHZAd3solI1QtZPPvJx+kRAm+6kWHsJqLDKoUy89jamvhrk/MMMO48
cW/dAQZyhQVncpaHFGHXZQc7Z3OLAbl/isLcAfbLrDyMi0dtJA3CzwDwc6gry5FCwjarxvDiYY/7
iH6qSJNBsZA5n65ITzCs+cLPZbPLBH9Vklg7Z/yI3WiuRlyTnBqlUGTDUsdQMP+ZSdBS4qjf2/hJ
pqHqMbOu4WxM63f43jIsR5PMc2UKQIXOHGna90bwnLsSC2O1bg5KoGRfoM94pMqmEYm1hs+OXfix
9LzwziuibGdG9vxYOWq/MlGHfW0EhKpXLPtBV5Of8LHMhwlRPhJivrOVzT7zMS4IFEXd64N7MSeq
e7JDHmbfTFdpoj67hTefvDpZomCfsNFELxo2auXdXXeQ2uBte8tyr1tGZCeD1TUTwn5mI4GzWuJ4
OxtL3oVsyoOdzh+xG2Q9zOuPmITskvNG4z7pwl2tmhb4RIr+lWfFZ3nw1XiFOKD6eG0piGY1oXmS
LazvknM7kKIdB1Q7bzEjRz+m4meQUhXdRHGLNa84QF//OOsh3QeRdYxMkDuIZNCpQ5rbuh5GOLex
qRfR3ZcUAnJxKcuMx2U6pGIlK+TM8jwd72MoQqVQQ5saY8Ccvim/xGYV7KWGWVOUjMvCXF07Ecg8
GUySyd70VqXtPCeKd2bJokWb1fri9kV9GfFtN0o0dVK2SxcjYgvmk6xby87K8VE2UZW17JSTACBH
S6sxor0cgWijgRayWL38umTm+q/6CJ7dFi+giBfl47kvqhxOsB6pCwexgFUVtrWzrEiRH5wm6Np7
QwnTg5vj/0o1lag8yKCcZBQl5DvHz5NkB5JE3afoxWewINNoU0dZu45MjFRnk9pjYvk/ysx6s0wV
JKk12iuljIOHNlBRIusdMlyu0p/dLARo2JLPsIdy2QnKhzk5b3qbF29VBT1QTsrNnU1ydDJgZTU4
oz3FI7UIeVA7fneFimInEdlnsqtcZykKOC5Jg9+GakjJ+kWtPdwuEaaBtw6dAYqaGOsHFiBpLcMz
CDDzpegRxBQI0DEdf2v96pNw0Ek3v7MMYlXf8fNpkl5/hss8IzM+xccRu8O7WSmQSjOV4WQVUbfU
sjr/nGn6faEG2k8VlALETOurChtsAe8YoFyUppu5igvsKPruEHSDsYk7gJRj7YZLz9SHL41V7nzH
nl9wpHlzerdbFjVrL3LP1sUs4vgO1V6k90RTHtrk5HqKfpaN2/igVMyLLsZHGtkJ2Tsb3qXR1ewI
mno9N4n/aAplPasAMKGlIearoinF8yrqNwOG2I8y5KeAzJo4C6llCM/Rf+mtRO/V305cvZl7KvlF
8yUlbbupE0ChWT198rJZ/47Xzl1JNvu9ANiycIHQLAzKnrva6dEezOuXJPONp0Cpkuc6wB9UhBvs
zw+K3w9Lu46MNze0/RW5PovHAVxnak0VSxUgyG8QC8gqaPXAnTZ3d9LYzko/FeXgvNVKrt3xYwLF
KfzuqgFz+ax1m0fuluYJDPSbbZWf8GB/88xk/lTYEBLwGzl3PrAKaNnfK2y7Pnmjk+ETC8u6L8Jm
kWZGu5n7h0wP7bO8u1LsRWPFrPWdbGZOEGJYMJuLwQitS1HY1oXx+bChpl0dE5017F3Tp9kqaZp4
oadgcOU/qZawFRSAYFv5FpQkRBdVl6sPljWor9H8IMNUMX30h5gEhWfj8AAdpo0337Ojfqr0Hs4n
wnT5k2lW08JhG7RLYd5AmnEhvosxghOxxFDFugqoR0psQ8ZSh+0Nks6b4R668APQHuhjub8WZmq7
5hsBzgJFrejrHCuQmQKlOJcepbrMpIwlM8zBQvHz4Guq8OtFf1y/I5VZn+XEQKfe6OR5tG9qtz6f
yehTjRJ1KYA0xg56PihbWYUyq8FbtKyrdrY1Wycr3FiSZ2OWJNP8/njNx5U0C3MajnI3O9uduSrn
eYL1mRX4A3KQZ2yWk2VkRMb6FquASP/WazkFiR8x49YhB8u5juiVHfJAgeFj3K33dmXVDvdGTxIl
KoZPrt7xC/JjTPACExhVXMfRpfGr4T4pzaVZa91Cycz6CkjPZtNcILZIdULg053aRa9P9Mp7l2ze
euXg/8Nc5DfBl92qqCE39y4FsebKHVeIcslyACa9keVVOa5zXWU/4JksW7gmJbjMNac4Fy5KZZ6h
1jy74/JqheyqqIok2HzVs2U85AVln7RTcIRqMucftoskvowdJT63oPKvjJY/7sfCqaHtFD1ZmjFO
XiWSqcnmFvN2MIuy6XUF396ydQ8a+rJXxFOjZxj/pu2007Ua3e22fC/1HG8Y/I0WtquVZ1lURmLe
WIDVgSooUnno4dsbb2CpK3v52eyjhlKKlPp0DL1b5djGLKXWp4z5QuRTHlxxFtlmvGsc4zRNlU/q
xkNPubQfOz/z2LBB9rnFq16v+o0M+upYbBJfS+bXUS8eu7zykWLGoMAIuD+WvnavsxW4uDWewNi2
obpgmpQUAsWC0+JHR8kWgdWZbR0BlpKMkBuDpGyqO/H7vLecKt+Zbh8t/koQyxyyjBWu+4nqVry9
5ZZvY8fWAlJI8nIFtrt/HELnI+Htsxx/rPk0rr83hyWStbHjziEngLi/VeJFVZfqy5SU3amt1fLU
DO2rDJcktFdwIXZxNyGXp7ZGdmncoH/yinRjS53hOES7upgcW9Raed5xV9zWdtSutI5dIiKxjuXs
P2UIBL3URcwah/txlHkjLsmZgZY3zTbjVjjCMD9qlD1QtkXPLymq6FiqxbLURui+apkFj57uKA+l
P724wHn2txBCiMGj7zj9ih/qsJLDZK/sMIaZhbc2vJhAdkCaiMFyyICqkXwZORbkRkCmlAObBmvR
2akF3ZDmdVoj2oXo+S3464+UF8356nUI7NhJ6R5KW3EOc9o6h5M8vQVl899ifw0xLVvnR4m6163D
/XXpW+yv67FCH3fs6u+j3vEXKAubH1LH14xTqpoZigjeWuaUrrFrukmODyPDvHZdg5LdI+dQr1+H
Qij5OueWsbq9DqnuaYOAt7po+lFjFTMEWwgH9plbJKycsu6+gVYjs8S60kaCRK1mPNN8tEvbIjeO
UaNlYCdZF9ZVGbxBDdsp2mwB+yvT50yPVxLyNGepfzS5BS1ks54Mbxdn5KJlc6zaZF31HpsZgY/K
+2wi0RPb90kdOncBfsbrAHG0gzy4KoLigZMliOvTMdgBMiIyeD29DkpT0v7y1Bmn6oCYwcf0a7fb
aRt9LIIVD18TStQ/Gyen7ZIVRKF5I7dJsqPTm3MD9/pehsIkMIH+2svbpHZgASQvNJvhKQKKci+f
ikFMEgPVtGypmKKGdWt3sl4l22VaUBDD7OaBzctKJojDupu2Mn7LF8uxqE9mS3npv64va2JuHZMD
p1y/JTOrsXuo6k0I3ZsER2Jp+1nxfo51NT1dY42DlF6opKjjg0GQh8maH0JhuRvXJVIIqTxa1pgs
k8xr14PQUbgGubkhqSAOetYuQ1LQB9m6TrwO1DEt7TX3i2wFEaAQI+uDZZuTHjk2WOsu6sC11pnt
ROE66u3RtlamiiLxn8ACCSbIeYLfDWqNfBQ1ut+G5LpS7ApL+wnMedpiS+Zva27ar6iQ3AWdE35V
EWpZhno1PKj+GDwYUz8uvaSKvlIX30H/z9+KrIjJ2XhPtuaHrIEQisLGxXsylIgKy+A9y9DU79rC
S55lxEmyBwAC06PsAgzeLfohUw+y01LZVWcJLoayt7HseoPRwbyWvVqDXU6FDuJS9lbcoO6xug4X
1wsbeyATpe+c5nFU1qOdNfewXDAxCsynsi/HA6It6BuBo70fXeFjLNt9xeVqUbjkcbhNlATYCq64
6la2XZVdrVUYpYEcMLk7A6WfRU1qfz+5nfWao02+UPiSA2ShGffdLg/U8azwwbzwYbGCJVxH8fTo
jMUnkoXWa+I13l0Xg0aTnWGYpduyaq21bEZdV66CSE32boiUXBLHbBfVZJPgHrOWmJQWbZAH9LTB
t4BXCQSlzw+n17rthAVH1R3MqMEvEr78byx40WSXuARIWR9ucTuUMnWit8rCZD2DvGad/c/crLfK
vaGOhx5kONWbqJs+Tns3mSgUju0OGNletlqYysX+OoZV6uGaxjbmbtwEdtCcfDeJt23Zs4FvApKZ
tzboCOPB94ylIirnsnwuD5mRxncYrW9vZXUZ71LLX5Z94K9mEg6PLZhmc2DvtYxwLb0LTLwOkk73
T/Lg6r6xLprSXEW/YmFKCr5vanUnh8iOtgrv4n6mSi+GxXFh77qs/YFm1TroTPUsD0rAzhqj3gwQ
hTtny0nxtyNluwfZ61eWt3e0pF/cZrQp4DL0D9AyrhLt/zF2XstxI8u6fiJEwJvbtmxDK0qidIOQ
WQPvPZ7+fMjWEJzZa+84NwhUVRZISt2oqszfvAwTJNyh6PZxoMeXKNY+y55spVx/YFtLJ++lq5PF
zd2/4qzOcvfgPaqNWnikb3R3rHa1kurbVVUZAB4jne683YDWBWanp8r03EdncbSoo5Bz/mwOW2tp
Sp+Mum74FxTB4rT2k7iD/xN7WwlgsaW8oY4PKJlpnFPz8iFXmvQ81GrLEbxNXuwE2eWx7Oaf6hTu
8mL0/+Nl02dPy63HoZ+MrRzcZGOoAy3bxWaPSoAKtHQdOIWUZ5+myrtqAE5IUHnWndkO5gOua95u
cvP+c0rBeTOi2/ZLQycN4C6aJ+gnHqmyNz87RcfDu8vGV6WLsJ2uIRaasdVgVhjOaCiy7YpRLhSk
rVXyr4ke1i2VgJ4Fkv/Itm1B8IxUCECZDyfdL9X87KpGt3U1tl4dWsz5GQsr1tqBCro6vkkjZIW6
Dk3kbKqMVA7qlXoLyBz32bzsWw4Xud9tszYGkLR0jhUMy5263tZD4VzkIp3wLO78KlLupOv2NLm9
TbzdBiTE9Gi+txGarDcfHmZl2JN2Y1jv9CULi4Bbvw1YyfaSipU+uYsybEP1cdy2kru9pWzr9Jce
62hFW92wd8Zm+uZ2AQq5Yf6L9SHYlqmbPoH+Sy7/JWJ00mCrJ2P6tJAuL74+21u9avOHEcGFp7pO
FRY1IwA9RVMu6ojGkJYYL3oUm7cu6Z97f6NrHvnm936S7uMGhkR3JxFVkTzoyWKXtgjTj8m9pQ7J
TaBeeuTiprO9qZRaO9h8Fr0dArLGkdJNuZnzfPR2bTZ+vx16YkTCYcWU7LBM7qQAogT/pW33k7+/
bUg6jnC7pPU/TywHt6UFW/oy291WmcxD2XjsfocqZtw9ggcbTWV/CdToxFfXOLM/qo2dnNN5p53U
pU9T5kDbrFkBnWDeXMZ5PezPErLMkKdERlYZtzzC+5PXY/8/n3T7EYYCi1TnRxdlhq89q74OMgel
vTB9MAacD5Evam6rPhyns1r11pcQf5Wj2nf60evT6GvvJKduclGH0qtnw7f1hyjJ3m7JyX7QH2Ij
/tDKWQcnqnp3hhf0cHwrtMhjM2z2Kmafm1q34QckpVFdp/zxhnsYHWvrRzPbSvFBS3lf3NrYT2FA
1b2P3zARlqX/iRfEBISn4snXH1zDnHEPkKucj+W4bIa5d0TK+1W6uq6e95RHcv5JkF6NAJ2iWQEB
V36RtU+aArmQPnwj0MJ6x2hYrW1spE9+gXWu03RorYlT4IzD1bnFQe6YpNFwkDMiyPjv2ewCgOcP
ewlK7zmbUjDKN2RGoXPMroEeCB+hIu15BxFw4fQBGtNmTX8AVfw8LC3pmpTfgesrL9LgJQ82aS7K
G/0hDRNzF9ZZclQWXZZa66/uHJO+RzfzwwKByKJ1H+N5LOvAunAEHjpy9sBb7F8DbfMSI6k6sO68
FGZqP4+u+RQ6ffRGC3c8fyKV0nrRm11YLMB5414XJdyvGVZ1UfRWKY12jVqdOtkyp49aaAxRoN7J
KCV9Vk6e7Jevtzpa6wxmcu80b1jKKkecl7VXy+i/AWXLfvE1+T4AFHmdobjeYWQ247jR/ciXHZjm
p8VmbDl9y4asowqTOJr5AgjMee0mEv3Lrs3yYW0nkftN5qDPZpwHZ25uuza9CsOj0XrubddGZg35
z1IvT7x+A7Z/HVwr1H/5UIMw6Ab2BWNACrNdsApZlCcP6Hd/6ZeWnyL+qCcp2lRKvuyNqmNkFuGz
DKZIw26Koq6v0kxIh28HbFbv5EGGowyLfRhMtLzAfjcFFSKvQ53t9iYYHbyv3l+ukNfUg+JSTVrf
okYV1teI/30QWebT2u8ULjXWxrqXLnlLN73h7Fjji/twrn5kcW4cwR0U92yDkoQzL14bo25+lQh/
GfDFA37koLhjV+Vswz794XM4ON4GJFAufcKxN4idr0jFoh56e4JMDsLiR+ikDSnhDDhzkEH2180p
P1U+YHXwrsuhzTfz5wGaJHa1yzlxNNPnGuQO23lK6q5HUdqr3Asq5/jON4tH7O0WwEC5V8aRGV1Q
oHPHpRML2TVm0rFidiLWLrdPL7Wrzo/4xHhHL8uyu6JJ61fPmX4gd5f9Co35rZ5a3I1B3S/AgQ8B
IlNTleObn6b5y+BlyT53TAw1lovcTXA6eetpUXgPozCesv4KuSrAfeA39QMy0fn4puVKtXd98KKm
xuencMpkp2ip/sODGVCWWvwbZ3YQnl6pPZMcSE52oSLFnislmQTlL93r/KfIB1noOcGXACXTT0CO
06vVIvquxjoqxJxaE+wwGyQzeX8N1nimEPggfchO4TT7fnG64Rp1FXak710S1npKs/MKRL1lwECm
BzLF0Ta7CpOpPPmVRj96nCZ+a9XyLRv9+JOiUaMIsNU4aZQ/nnCdQDXMBWdd2f09LlvlJxj3J295
aeQYvJx0FAR20iTtXqPs6OsXaVb9jzjupy85Ggf3Prdw0JgEyQDHE8xyjhKFFNxX2+i1pzCx2UA4
81c/LnuKNkqHUg53VBz62x3CD18H1TUO0m+JOv4a4uE6VG6UYuovWTgkly7C+zDIyrtKBKtRb7M2
MMT/0c5JK+yiHuhxN5jQ/HtP2wimMzTC+WJZCxp+gYeuTYGHSrCMVllgsM+JPgu/PcYYIWa7xpEW
UnkyTP3JL8i9y6Bcwr8jpGWixnayDfVPRJi23V0yxsCPgvmnm1TDxbGt5kUJe/NBjaxjp6bti3QB
BagPVWm3u7VvmVR29q5vvuqL3UBvdt9I4aRPEPvt16zJsarHdiBVcgREMcTZKq1pfDVhzu31cIQh
GWrOMS7G5sA3s0BJpg0Pmore3c3CL4CugdfI0rtkJkAgEySG0HIXwzOwsQI51jFubiOCpV+Q/5mP
OPoOe2kWyyu5yqz2JE27Au+Aitv0cAt2p01INvwV1kP0MnXKWfP74GvNCeTK68vaeP58p1X9L99I
FDw94D92k6fulMLzj0J47JUIVS1pLnRIaY6zZmxmXcUJ7lJW6cu64ZI7BM1xPRms+SAbOFO8CteR
iNQBtXGKOWkd5oeuyLVLle3mORh+2L4/7nmrtOciRoHES6O/ZLNmGkggq1HgPmNWG10wA4v3ec9G
vcZxxCXroMbql87KtAcFk1dqZp7x1aYkfxzcnLqdgGbKBMG5afCv0mSS3ZfuIfIbqALLiUwJFeMh
Rv1IWushzV/cjguLLdOtbymsxdoIa4QKoo+c8skOLNZyAXcMyc7EvOFGDrA9Jd/qdhCeuupHiV7c
scQe6V5Ra3/GFYhb8uXttq/7dN8lhnIvfXph4BpTUve7Q2Pg65/mEr3GKE6yt7NuuGCZGRxcJ+ih
q3UYInklmU65VUlhAcPm0i8j/61v6Kg4pOb08q/YUp4inX52LavaBZqPXzhGE5RFJpXsehYnV1vH
uTDWz1gUw4C0KhzXese6xnqSP5X5sKnyYXqQVipdSqHvbasMdtLXetOSRepZCjvytkUTVJdRErVr
WzqTYOZvkttbUFQbW94uLTB45gQalJ8NyMI/z5DOKjlU2TQ+lp2jbMqiyT5UUHU9qa6UZM5yLJdz
OIm0ATF2x9vIYo/pZ45X5HVdvKV7bXZBl+8CtKq268BtvQ8RXvob3OyZebTvKnX8N6A8WoDo6+UG
Or+hzAV/ntQlH4hlIlhfM6du1ofxPuWA7RQbZ7AmpPqSaP9xwyq71j4BB1mnbrSX5npx0CBRnN6/
qCgOOJssya2zWsYvc5jU9xgScdZVx+WEOz55Wvtbmxz3tPrItAq+H6mD1q6EgdGfnpLGdLBF+TNz
Huz+ZALz8o5a4SbfArsgYThHxT4J2MY4fvg1z1ztCITAPvqDY35R/PQsyMWMDdgW0ANGPPaYPEwj
xloiSKImyYmN77xXwjg5unHfXjpjVrft5IxvYcNGF1LecBkUvX/DrMFSilc8OY6lHg1P3gj/daHW
JgqZ1XwANyx83NnTnoYiL14WXy6W6nTmfYjo6xfFa38iSNYeUT2oj2IucDXtbvhuL5161dRHMRb4
Jp3ZiPVO5cOv1QarvYcRrcCUA+uANFLD5heATzi29We7VQ830ANi8MdBjYxbs8qLi9PV8Sf4N7ca
QsapB80t8ywVg9iu/GfnYS0vjI3Zn9lixOCmWYW3MA/wcy3cei/xjWGOeNKLlVVEBQgzC/s8k/Bd
C6Ryt54HpZAqzWpJ8YRomgpGbP2ROh+5HeAiFVQzlQ8ZWPBh/gIUky7S/NqjFYS7dZJAzORBPc4K
O12AronLmagKhyb5grV28ALl47Z2h/N0iMELPsqyXVdGd3SCwNve1vRlsY//lwjZCVRjkV7ZNFxv
cOMcf+7Sm566SU9fpiR7lm6bCtKxxaTuMBRoXizs9Z0IeEyL0DZUF6PDGqePAZVIz7wImygNXhfS
l7F4566m3ifB+CVYyJquH0X7vMr0kwp0863r7+cOqmethN1diRbxQZqF1V+rJI9e9QkzMy+zYDEv
szvQwHBe1PqhYxf1sjy1DL/ldZthic4r+lAqdXnXBg77S9h+R/Fr7JxeRdwUeSppmmNRPustHj2l
A3cbmNGLi4nHg7g5tlZ7GYRMgl6ogaULHia2546nIuaQaOksvak+pftqaaLPMV30Lq43MqpVavxS
cjiTQbnUMbI6nNwfpcUHATwtwln6bGjXrk2nS+r4xoNblaTcwgr2VRH/JV2WPoNGsGXAyr7hfhqe
Jnx98HdQXoMgKqrP8LirrX8su3L6Dvi6Og6d2R2NxOi++8eAVfQ7tazqOKvI3UkvCa2g/8+MsLVd
Ol5zKNrIeYbNixisXwdPcVqUd1ZUACtU+efvOGtcUXZiCz8mwaFpVPiCy0BvN8NV7gAcwDmQ9u22
sutz6ujxydaHAKX5ZfY6B1ULI1scCoYwdp7VzvgtiBon8fON6waIkrl1fuE9G+wFg2O5B8Mdih+A
p7V9bBnFuQFAeu4tdLbRDUfOdwGQIwG7aaOq/jm2+ghRKfUfJ3M0Tz7WH0dYM8YniS27B7/DQ9JX
LdwMksy9apmNRWc2bLHuGK8WuhVXY7nYM9rOh8b12w3QPqA5rRU2D6mH+5sWsr3prX7s0bCAmKZ6
eNYpc6pf2bPbSC4oIAGc5sIGH6MuGTDKqblYy8WvjXNEfvIY+WS/tq5fx5dCmTUXuzNuLT9s0cKs
k/qu6VFoxUf1Qo4acRu5tby0Y/Ga6/ZEKfRD9t7QnO4yafrmlsZPFp/EUCvJ6Mvt+/DqkUhNnmOk
tFM4i1kwI0HmmeEdcIi3zLAqjEz+vnDKbcaNtCePsm3aU7Gx+o8hmDvXtxlVO2VbN2Zv+WHa+iw4
WNkho47QOSn6bTGAYETgAIIbFYakZlKcBGTTSWY59bL8TgKl01/gwzeIzhKtqm5+MpZMtYzKZRi6
/K5GPmYjA3ponWqA3udJVfuHYbm4gRGTUS+9fYqAx8M6IHd+WJyThtOqDIahgqXhEtaqin2xFDQY
lpb0S7w0O401ag4QoZKmDLhVyNcyhOZXg3h7hOP/BX8JlPaaOnyUi/TnFuToEv8gsHL/HFDV4s5K
SmyOlwEJljsjLrMHK3/I8Wwzb4PS70z5HXxPzAlT4+5feVw5QqSd+pZSkbiTllzWM0cXTG/Y4LnH
sSSD8Gp6Uba9ZVLwh312GyfZBbMVPShJGVwT1y/3pMTmN77mZ7fxo99ax5EJsGjxShEVY8O4iTEF
mPTnzhv1jYQgAkoWRpt/yNNIxNbbdvaLYxE42g71JeWzNsc4jzdd/LsKrS3UaCo0LTAq/G6NH2YG
CL6yDeUTmhPYDhT1REJENU7K6LE0lkb2mKrFvMAXT0HIfi/ONfcilJB2Eqhg9LHZuTUwlOWsJsHQ
+D4251obN1Vq9WeksbRtYMETwzZuK2wVgIecb6wufLX9IDoGwGDOvB6isx5QXZzGjHJQ110sG4Na
Y7nInav12SWdOeTnyfBQdf2ffhmsOyM91Cq1C2muozI/0NANaKhFH9bR9SnvP7DmuNmxL/9k21jM
NE7bnfDACL7VNSoWyfA1Yxm/+F1jb6Xb4l3BHsKr72EEW6/ATY7WIgHjjTjSAAQH1bXMdtPoVWnV
8KWp0LowHfxTnSXMKhBLcKfwUfIhktxYMyP/H30SkuuzcnJKG0VjUim3PMnQPYdzrFFJg0ZiNXyg
i/FMRYc9tx2zZ2QPkB7+lUzWC3ebpJ12v/bnKSJ7S3VSdvCBpRwo3lXnOYm7aucmtXNXhO59n6SA
zOGjwouqF15U3qGnaKXleLhF6paNht2IBAZqmdNTZbfPJHPai1C75JLnebLX8e7drZwvasjZ1cS0
QybdiF4FU81lqvStUzXMHXZxwjuA89mfaTK6xi0/tVXLuxLJmYtw6ko/RJo2Tsp7adbvTSEeJV7y
Z1SaH0YXzrC46axzJVjN7OJeWEprcKKV3X5WJ/66xRvYZUus9OHeWwyArd2HRnjEtwljcDemREfi
geN7YmqX9TI3of6xyW8BQuA9JitIGWH//muWAXXuo13eVA6EQJUaxXOoj/7ZhMG8Qwdk+h4Hw73a
ITTdxHV9lKPqv06ucvgNFySTjMrFbrJ037YeqmvvA70clde2BMrktjaQiAFti1AlogP14rOGbZ1/
xyHiWVrSL6Zr0lwjeqN9nkYwD5t1QOKUWffvemt8/mDYJiHVhGFrmDonskGvgla3F9w6yx1fjCZp
ScTRJGOL/axTvUpLLkgzUhqZMcqWWW3RhvfLM9YIeQa6IH+eIRHLM9afsj5j/SnLMyCnOJepNP+j
5lrw6qXuZxsQxD2ucOFrVEGwn/q5OshgBFb2gk0IvkjLqPQpIDULahsv0uVxyt3OaTSf+iWiRv2O
jBmwXBmtwqJ5qhbTw/fpcEOOjQU9cGFpp9Xet/LwL2QiqDthYf5FjTWTInWrPhTKVHLs8iZARuX8
yJeRSqyXaV/jef7mkTI8m0iBVD+bAJJhSrXbcL66hUl6y/Wn75VBFX+eElzW0Txt5xg1sXlAqod+
R/HpT5vyoiILwkcazQDN8PODYMLSGN6noWk45wrGjDzYP9oy7tqDtxVsmZkHL6HpxDvQLKO18ats
PE9l8Gz6BV+cPup5xZX+E3+D+nlwUk7KtW1s06aOftqexXu/t78qWKke06Er7rLYCr9wkr2XgBZw
/5aTMPZjWO5g3BOcnBaGist/030XYlCGOJazT12v/uLG89dhap3fnWGfYrNovjlKN+38JVSzs/ky
df6HUNEK/WcoS2Z07sh9FHwor27RlnvVL7W3ARJEorXxb9cxAljHXf6K+NxwdP05OsEyMp9B6KCE
tISUibtJQ2f8kc9WyvZnCB/YCIbkit4aM8+31HEA61l98V1pQu+CWPf4kqlueR9WyqPFyv8iXQp2
DLvSsaPD3xPyPRA89VFGQS4iLVMAPy96NecEN1rKhuqrcSfDpmHnnD9+3KYqnhaCrMKmRgaDFk2V
hhr1AZX96K6b9QxUgRY/NnXPOyFJe/XaNihoL32YP/TmbVj18IGsvBwb4yZSeBfyEQ6N3jz2iIr+
iYkyVWW3V/GRWifKj1F6pDkUjHZChOmurqpCFybDdLKnBNnyQeNcvmSXktYsd1VuD3vFX1CHucp+
1QVe7ldB/uiXGAjGXtE+ofgU8nXxOhyfaE6wmZ4QydGPqLoCvpbm+0CC17UClwYnzyVs6Q/UCF3a
DOZJ7LoQElU+QNfcsc7ypFtc34BubHIXcH3feemhmlz/rKmzf+5QhYIFv7TRTb8f0rphd/LeFxnV
n0CJlrgPwxWVQ2UvQ+ul8A3V2npNki9foBROTsTOvkwcFedr3XLPdqD3yTWESebzIT/yssd6nhQG
iQgW+u2kxwB0FcO5l7tIs31UmOZPa39qDvDOQ94Y9y0uxZsszcajneTGvIuXTk2bblOk9WFgUNxw
Y3n+cJQReeLQcRKyC+rYJM9ihFG2WTF2+L+H4/2tJ82N4dYG4pE73f20jKUSLWNy6YEwMibz1l53
7krOi96+dVMETxWLIitW8S+tUgUIAx2MAkYSwDnkg/1AiWApL21F7T+V9Wgv9jLqi4rC0KUYnR9N
iPDHloPGBG60aY/xsJNMjuRv8At1jwauTBtJ+pTip4YiyOPUdu1FQtol92N1rXvM8lD9IOcqT1li
2zL9EwuJ/cLf4t2PbdLgAGYnZ/lldGvQHqjknOLGV1+ka7BgnLHqmLAL+XUHNFJeTCypErvEinPp
ChwAJS6Q1s06izLsr8b8nbczBRw99Z/rJnzz2kn9RnLD31mDjYrZ1BVvWfy56APtW99ovFMbyEmY
TmrfSHIgtphWr/lYzlctMtqtzPaNgjoJXLmHPO0eRxc1hmFzQ8uRq+WDGTjumSO0stEWbgs0yj9N
8VlcmzK6BospoxPhgZjWM2TMcjaOWdqqlKY7EN9wx34oZrNnJfT/o8QT4uZz/lYGAaIhQ0r1Lemt
04hKyraYAUrMnFXO/WjV91ECzzjoLefVTotmk+he/BvJgI1jFuZfcaw9OYNSfcs1T9tW2FxBqHLU
o+Ohje9YDXx8J+jOrHzKKUjN9t93CXi9c18Hyun/jmO7VBwGZKZw69bqZ1SQYff9HAXU2frp0gjL
crxnv2+w4w8ay0C8CqViMF/nW9Hrdm1a99phefwBz2S9s5+0xL+Wy4z1QHvDQy0DKSvOwUu95X/L
L8PP8BYPoR5Yf6UhhqpUuH9YaBNve6urXtoisg9qaDUXyLL5Na+U7KCR2/o0+661UU0yTMt0B+zz
nopTflBtSB+/cVV/sfGjKGbPOtm5P0Hoo5kicLlJKQQ8sLurkdVe8MVLlWy9aEP3KWgdwPdLf5ma
/iHzTHfrBKA8LKB8t0352pTtvjSrJIzuRXZgbX4YpQh9L7t/Ge0L9a8/XNjGUah3O5nn73PX9M5O
Co3lTm7TpT1MIxoUcutnsfsnKkA355yUHJZiY34eMCPJIW3TN1ihfwa0YR+KYfjkDDPiDcvFHBM2
+XKrmu6fznVY+gbF+KaXrY6Rx9/TWjuCpW8GmC3W7ErO6IDgW+rN7WVMWvuxUlIo4KOV/YocDglq
ZT54jv4TGK726JoKEpAupDMbcqINmJXOYeDoFiS2e6jHUn+UPrlYc/Dg2pzJrarke1OPiv5g288S
1b6HokQMcdicv6+zZbC1HMqLlf1SdDUJ0r9hX0mLh0qetNcb3EyaS0SGrXNbIH4DTwsE6HKR0+bt
4OmnOYW0Pj5I3xqSl1TGNmsbaWj4XjB59hJYIYJNiXjykATzwUW6aWGedRWmoZsX2X5I/BpZ+STe
r27VYEe8x36ez3mZKxd0hSDkxDj23ZlaYEKz5PX7nwwHp0Ew3KFfltVmWODbcvnQ/nArQ06hF+dx
kX0age14w7ArTD/+ufhI9ArQFMsFT4n1QQUrNWlOGCLnx1HTtVez739LhOPACEIs/i0HkbLPy0In
85l3D46mKVtNZ6uvWArANCfNt3Dcyivk9vqrnSwOTzC0jEE7xxn/EtL8n1ERNII3pFL/REWLlKxE
UZerrmCO5VnS7Q+WdsZtJERQn0evUVX3lEJjOyXREL8oAKywOtDCn24OAMemus4eNZrPKIi0+z5p
rR/1ZzVIop+GkSAPrBvu2Zx3dcRpH/ottDgn7uDrLcw7uURKCzE7Vbz92keODYbeEi19SPSCS5TA
uE/9vV8kznEs/M//q7Z53qtAvX34h6uuudwh5Brc3xTSowrNGImJF1RRNwT1xUA2HXGn1BiACZGf
Dg/Okp8GZk5+2pQstXSEksaOSnDsGE06Owxo0biXjHWyJK9vExxdg1Ib6zow6irXr4gIHpW+U++0
Wp+A1C7pcgSiyJF3oM7QSqrRaKwt+w52GfubcXpjIYpPM+qS+0BFoNCrErzC2jx9QA92fBgbjxyF
0R/DAfl70QwRSZC1b9UqaS3/T5yESPAaJ30SLH0ThwSyfwtYbI1Zn78+Kx6wMSyzVqeYiH6REMOE
QzYnWrxrcyja0pSBG3ms0lX1Pvq5hpqVn21GK8gO3cRxF9pXbF9cjDg2vmK1exuI8EX65E4uKn5Z
zUFujUjj67eGB3pe1BsZ0rww7RZJtf+wTakO4VI5l0silXK5RYSO6dOi6Qbi85VFo8LzlcAPMXXj
E7NOlzuZInfv825TOAT8+TFONv4qRpYOToF8fuWjjCiWc17wB/IRl67bqHND3S4ffBgUzjmD+HT7
3N/G+WI1ZOHxq3GMtrn0PQmAj7ejbTyXkZcfdTSDLhJjhFmhX+VWC+3sHIzRzGZjcmqPf5UwazZ1
r4fXIWpR13m/c9kHK1DpTv/qj2XGGrfOjT0+t9WwpBLfn7LGKQE5R+RY/iFWkc9IgSziFWradNEh
VhzvoDfKS/EuaPFB6wK9KMI5CI7bXlbIkG/E7t8MnQ6DqAu57xs3Rwg6iQAvOw2/jAHA6146Xewo
9n/U26Gul9tGgWbQBn1+J4VK1AqtY2jgTSLNoZjSexKRP60561+D0o9fORPKkFyUSvvqDbN5Ly15
VuQrr6qrGfuuj5WvdlVsY5Dm32FNx4dxsvDvBI+JEYV+hGxqbaLl0BnGM5jemNMoLy31Qfr65Uiq
gITY4Yg87CM5jc7LaTTjNJog2ItL+XLYLTutAzxLtMyb3h/tsYJjSWCd9FEzH+XCH2Bvyr7ng7L0
OVplPs5tYD16vrk3vQoNgvfYFJmNS2uOl7VL7oyUFJjTd1g+L7FAZEqMs6x+BwsPiCSIL32LDty0
Q5NnvJdLGwfWNS+1nhOxHm1EDp4qdX9nAEwmI4AtXZ9p2S62x+kkzdj0vo5dFjxFTtx8UYpzuLjT
1W7Wgbxzqui77UbkGjO0maeEYm5v9GDavY6dmtk6rLdcpjr+a4hS4ywt6S8nb5vkLqe4ZRJqgM4D
GYd9Y1ktfmI67JVQK5A1W6bLBGrG4yHSkV2UGW7bU7RMQoujf9qH1anO0Qfb4PeMWfpyubUN+OSW
AoMcSGWe7mTkdpvMYcEOuzIPVhX+TjCW5JCy9EUEHcwy11m10JYABLBkX0XtNdCtatfEiKetfavb
gejDSki1hMx2xmfMHV9Csmfn2IWFKpLe4BI/g1NJPwXFHF4zTAyRckSf+70/dZDZ+i/9qGyF17BN
HsoxQFXNgazbufpexGBXgdhGKqvSNj1fw02NdU8BAR8c10iZ7bMJ30EecMkFqZylhZPpgZvU262Z
871hJhhb0eiBbUDFIjV/Sp/o9PQi8lP7YHvNSb/adaXv4nIyz9gI/CoCr/wRWuXtJv775n1oucEL
rPohPbqVf7ec76U/3LcLQjGt6/ZpaQmaMf9H630sg5659fl3Ot2ACkY+/qWgjo8P6aLsVcSo0U6x
+SZYhsi18djM70RtMdaRXARa09ULg9xPAeu/iyv+3S0xEi0BpPslehwG8qf/8wES2YzgE5wi/6tO
ZnauJhRE1yzTO7UvceHQpukid6YRMHqLwW0iVbbS3eSJeVcMCnQVwnUmkylJcVvFbu/PAz9MlKD1
sj5d+iDYIUaavU1+W58j1EB3UkxrIx2QYYWEdodH4yddLe+lPxwzBYxQEvIRoeZmGs618RHC5/Tf
P9T2SB1/6U+Cvt4Zc9WeEUpW3n5LpxHyG1PkPqIMH0NcZGPLXhorC4tzyAJq+Vron6U7n6CEJNCf
b3+v/KK3P0xub/8s6x9y+6fREO7fOgZ/kAT1KDPttarJN9kQDe1mHsz6asSNqx0Mr/qsTLV6dMOo
uaYlpxMb5Xz2+QdUUKxPuCOjdW54zgb0jHXCpdv8NNUQ1HPHLrcy2kYQHLpyT0Lf9uotglQIgF8n
BMavmuWbW99vrG1tqKgGvw+szTQP5maDs8p85wTaOcDP2N6W+RRc/q9bF9F80MxDXGzA+c/nudtL
l730y508Qu4qHeFTNDqRBprR5P7Df2miAwg65SqVRqlARkZvn9AS/26aA0csGegNF9nJoDT2t84i
iZ/MssXQFjRutUOhd5PHuzzDp2lGCsPchAg3P8bz+JM/PTg1Y5o+VsvF4qv0qKk1egrWYjm/NJ3W
Aqtd4GOyTwDzUahwqAFPsYErsOn/+tdkygo2mBz0HhMA/BsZlcdUo7eV30C6SNmc0LNQr4anhxej
sBcbC+2pHwvN37i+uesUP3xopZnmc7otkzI9FpmvPpmIID4hIWWBZeTk1y/zZHKau/4Dcjp/umRu
WbY/UmcozxImF5f8xx4eibZb+6in3n4LUDILZ8r7MjY1Wr2ekR/jpWpTo5uQlt+lF8OV917D1ovv
iYqur/R2ZbTEznqvPGNlXm+aAoGXZhz072Vf37dOAJahQLgfN9nsP30ECgEUqv8l7/RyF8eu8hjZ
vYfXXVefw1p1ro5eg7vAeeCTPMls2FGmfVo1EYhZkNThUjJJsKk5mIqbvnK8SRdrGOt3W8zbvJut
H4PCTsHL4vGxWUR3o7j/2Y4cFGtbRxHVtEHxGVH5nBYd4kcRCldLQRDXFaTdlghpvkdISyYNiaHu
mjx6ajBFub0aSsX/YrZz9szXb3iOkvD2atBbvBHqSLUOclAeS/uLmVX5cwQ89F9RKFdZuB/hvpDF
Kbux5V0eZsGLluQNWi20pMtYXusUT1663q8/9Gc9CljNgNnAsJgKTlNgD7vB7sZ79IXHey9DwzWP
bBKeKE7ucRkaQwz2nOcuMIrb+WQ9gHw4kMSZhWuSHEZut1mymLVQ1t54OMdvJrjvT7VL3k6FQLcX
GVEz6ckgs9YuOqNm3SWIJITzEQfVcZ8bmnU3LFrd8fhDG0fja+TOxtnutQIAFH5yoc0a4iZtSQFR
c54jE4DP4ifXJhYogUF5NWzwFQZ5oudEX5R8XFKAWhb4zyp/8k33NEWhyJ9/I7rwJzL20j+RKAsB
XzXJOgrmBIcKt1V/N/NOJ91wf+M93CgO2v+j7EyW21a2Nf0qJ864EIW+uVG3BuwpiRTVWLI9Qdiy
jb7vEnj6+pDQNrVdp3ZETWDkykyQFkkgc62/eRnsJj/hpQYzQjIhFv6D9hL6UY4LCg55iO6dJKZA
Nb/GhVPdu+wl/FXpVjwnWG/tF4iC0gUWeKs5b7do1caxskfuExSGZ6d3kr0EHh93KpIXj5GZasfM
HqYdjLLslWTNnV1a7DmlUxeqBuQFi+I1g1B8B6FDfeSLUNz1hfMaSEI8ZizWGnmEZi97bUudHn/I
U3kgYVuBoEqcdd8klC4StXolTQMTslbuYhPAxSoZpnyNa8+09ZSkOPde56wHtZ+FNaj15iRyLrAd
w7NmmNFarv2Sdnrv0Kl2nAfWzmuzNiNMYWc92aJCfT/3tScqNeUKGWrnRzuQ9C/S9rsCg27dRxkV
yCA0j4U2FfuItd4GVua00fJhuDVVUW7k7cVMqgc9MJwnGW/Z35D0oeD8Ow7G8oSyWP3mmmn+Wha9
kh9bhyKVo7b5CbA0wmmznB+ZuPwkanBgsmzQjysL4ZgzQBH/VmF5K3Fcf8K95s7AhXU+E2GuSK9o
8MobFCUyFK62w8ytUhtKskbulRih5vFBlKl9aIwGXjDSc2jIUOt5qv0Sea9BaGfHte1TaVAaVVrI
vxgx7q2u6F6xs+j3NRpI83eneXEMIK3FlF/AHQyrfkyLDdx2E6i6rb1q1VszqWjVeY11yAIxUsWj
aaCpRMLYfShmEana76uVJiLA4PPsJkKYyIIK807ajSChQFHpDkuWVbXy9/ZC+uX2/d7+MF431O6g
Z4OxFm05IggZg8UAkr7pdbTnnK4IdolT27sRw80XI9YoQ/AkPspecgwJyu25dZK9TmwejD4pH7PB
sRHaPshBkK6ci1ZV97Jl2NEIpjqk6jdfP+trcqwp2rs5vIjOcjpsG7zsSX0DoNo/9fPBzJG31NGp
2stmX7sTyOziq2zJKW4TvTqmGuCixnggTP0+RmZxExWeccD9iyroXIerjAL6RBJWa1mvkzFZhxs8
G8gCGvHXuKKE2m5OgS62jHKs7M0TgLfzWBnKUx/MbTWy+edvvgY5/6nKxYgxK3gGPIbjpWlHeEJR
ORAg8nP/bJXNiyxBUKH0z65SvshyhRt6nuyT1QprHukwUqKP/sO8+SpypF9AXLWoj+0iNdvL5aNc
NPoKivWOHcZ3cpkZ+mGw93IhNrKXVWl6mYzXQcdSeBZSlocSWeuTrw37a8LPRo9PhpZ8H14QHlbm
/d6vPRRskiI9pHrx6s/MtDQ0h0PfihgUJLw1KwRC3oRaTeaTJgTZrdlE/XNuRv3FwlKiir6w+PF/
usPPBOjGj0zBbSmcrPIJOzxjF4Fjv2UDhNJbYM3OFWnz4tvlmxeP08YN7GaNLHgBfBX31ljX7L0j
RWfAj/+tLfvTub9LdX7CFXSRv+ivU90XK0nIq8KuecRDhbtPOZ5kqFYK5BVj/UkS+OQhmCuvpCHR
hZ15fsvh/3NSGVJsFJKNq4b3XjHxdrLY2cZN5x5dqXegd267eWfo9oC4d07ssbsr2grgyqh8suBQ
y/yv7drmEVWdcdOMrFkwY4imlzoEHZiSGNpI+RMpT7cI7/Xjhhotbsu2Ye1h0j/ZZuGcolmgS57B
m3JObcXNPyzbcftHhxwyUGfBv8nZyFae4VKXCkRC0tG0tyHybFtJoJD+wp65Q3CkAeED30IrtUND
ufBGwzBtXF0hYiL3j15QRjcS9DXJXnkqoWSkAQD3i7/1LleYe+Q8eanBidWtie0rq32Hh5SqgOV3
qj7T74z+TfBwR0SezCcrCxbzhjydE6WtViAFyCajAbSprZoAenjWj/pm+TLJtvAMfVMA4Fb31/7l
yzQk/XkRvMiEB/dEQ8gj6FvlNp40ddclZvCo4j0KF9dovgyG+xhL1Wj+fklhqb98p/+iIk38OQ1z
+N11FDyk2OftxeAMB2Hpb5PonlqJpGrsBnMRmsvv0Ip167bTh6eoVNZTqy86AgseVPD3WvFZcm+V
+yxXiaMzzrXLhmuJpQmWLax2agTGDcCXQfM8CKG+dhvun8YrxTodz4y8A1LiGa+Y4Kq7yGiMneyt
XWy2zNACNmJ1YLTNEk2FzotQjjOxG5jtpk1tDG/tFudY+enLWF/H8cqwgcnLpqE670NkUx7kVfZA
iYeDNqmJuq9D++vkieId9cr/RCP/layrJBObKkXICo3qNthLErg8XHuuMXk2SIq4PNU6DBIQO4bG
FGk3+uAc4xAuluMaP3VFvUsqO/iRJ0BgYHCCNEu+96mif7WrHI2BPk++1AFU+KkFNaY1QI1gjMUv
gY+UnyCx/TyUure2uxSqps5yI03ZUU0ht8WsFGfNs7IzBTDKr3Vgfkt7d59mM5oPIn7U1eq33mNd
rmeN/QhwSewq3vBtMXKPt2tKwtLyrFW65Kjo4iD1yGRIHrLZPehqiraMnc2E5LjBNLJjnyYHqWkm
Q5UyvoSD20Od6fqnEapsl2A77c3WjhCekq0f+qAE5iaM8vg+DfsbnzICwlugpiklK+ROM7t/Qs+v
PvraXFSer1SSBWGfaMwuH0Betd9A1yvkNagcvVrFYPB2ppt/ucJe5dmHcQnfqxbxjemFjIkx7/C8
0AFEqoQPckuX9MjlwVfj6zDvCGVMR7hSd6fwQYb4oiIxmPHok50jgup3EGxfkFTNnyMnn0g7wZvv
I55Xro6b7ciaRfKhcpxZ1mAkqqPhqdlzBP51LyYj2yjqoOz0yi7WhRJ4BbyvSLtDYnfnT0Fws8T8
tH7K+8G4d1alYRYI/2QWFho25cB5DWcb2q+8KgbQjcZ0GSzrpwxTLfO4Szv60ciL8Lmvqv0fNsRW
pMG0CSY4vHPdWh6Qw+nPIkywxbXeQzKelYG+62ojXfPh90DUZosah5zRnZQBW9y1XLXGYYY021qq
hAVWxF3czvNVh7gD9XOY9WVRn7rJCS7cBcNLPR/MIvLWpgW4QHbImOyNwNarM7pjHi8vYQcqNwgD
HP8f10gK9bsoPO0oJ8pOQx8+IclnHLQeJk7h4uAn6zLLIbOQxZglNOQhsRsHYIlzvIbk2bX2I5uD
pf+q/Ucow/lh2eFpYTLt80C4qwVhrokxuuTmxsZorNmiEYMA5Dy6d5r9u2WnwQYG3HVuPQ1NYD9F
4ee28YdHGUnzQYCuaIaD7AvKMb9RSpdEeADCctlDgX2edlfIRx6NfP2vbQn1+AAOaZv8haJTsL8O
0QV2y1jfpEdpiIcOpAUU/QkxW/RqgiLAki9U72Rf7jtiM5ZTs5e9kYtqfRSOyO0CHH9WLLU6j5G2
TK1HrV5lzYyFFoG5Rkcip3gze7LY5DSOmZv8DNHFaLakcgDkx8pp+RtinLlNJ7RN60KzqT8D1EnB
PF7KoKzPMaz1K5xHxlX+J3DQGOuhCvJhLJmQD2P92Rz3OnYsxS8g3sCPkZgyijNcbLFXRqVgeUhK
V/OztyYQ1aU24+4RHOW9DEd1/D5K4h70qfw4ytDvZTikSuEjercJq8ZA1kd4N7qPBynLWwP8RNms
yXiXX4PGvMsSjPvaftgYuhK/hYU78eOIwucs6dwtXoTFuh5Rl0TNtn20UW08hp3XzFYTzaM8CB6u
rDp6dQ9nBK/V2IUYifL1JZ7R7J1tm0u9zY7ZiMfmNB1k0U3Wz2QNrgO4KtDvuoYn0w/wR+5f5aBr
vIicdKthXrW5dvRYbf9V1KwaH0JcWbgbH1TFGgUkDBAHPBaWMy0azzjEPqYWcrnXuOzU2Yfc+nzN
Q3N2YJAxeYhdOKOdo/9ib9vd5w5IxdKG1UWe6VWo/XRLeiZZ48FRvlYCXVBbiTDbsJviFYacu3JS
M7uTvcFk7jxtjB+6FE1Oa5MWfrKVKZppCH9YYeUfJf9Dckom2Jc7y/Gs9fKNdAPFPsHbWCbIIanA
eVlBthizY8ykctt3TvIsUgr3NAQa+k3x5J7G+YzEg/uxNzZfyDcFa0zqzc8okWyk343PWnUT1MK9
E1ql37s+mXtJNxcKxoC1lnwaXNww/Ka1dgEQ7bXdt84RHJ25DpTG3/sBD0geC+3dgJWyfLbKZ2YU
TZ9QostPsmXM/suagFcon6/G7M7MO5B98uBieAU8S7qaDAnp99oK933eGQ/tfLBdL8cgW7WPwcQT
dN1k5l0D3Pe0ND3lSBnQv8ixVsHDw7eGnZxeAO18mMowuLU08f19eDT7WZO2XGtdy/aAnNS41Wpk
o/1xvnqq+OpavgM5267619HQMaCYS5QZCbK105bB9lqdlDXJa/M6xHUSEp+yB6gNlQBZ73S1RtuM
U6XPSbbeqF7DdHhgjUBGuh5vMNEuf01a+60tBRpIlekjy5+YiICVM1YBP87IrjLKrxBK8twoH6H4
Vuuyc0BJecWdNg01ToOkeW0WVdZ+Gp0/K9rjUESbJOAmKH9T1wPclWe2idWNDMlfqhPw1zT8HzJC
gQcRw6DG1E+fvGIlg7WjbAbPRwzLELCu8sn3Dn1an4xZBxE516pfLadLt4EpZc/3AVWQeTgMcqp0
MYrZQemE98YU1itFKfW9gYDj/YBOn7maRhStYkPBPW4OLgPnM4Pq742i5w8fBsvTxkLocUra03Ws
4yrWoXGdTxLSJCFMcRa464Ga8zqXkCcEvuJb2S0PC6xJIpyucz7Aoq7Dl6C8phyeNch38x/7hoPw
D1vu4yOyvij4ih/qvMuP0bhEpIlcw1lgHyI7lnHJX+PcaooOhip+DL/lgVu+LCeNwvlJiYwfJpDG
veyMpbawPB0jPb1rW3V1HfvHfCfE8soqc9zCfl94jMOjhs7eXeP0yj0OJvIedeWndWElVqXll4dr
R8PqYl+CW1jJWOd4032VnOR3vYBNgp3X+OhTobVujFqhqXWPNe7Nxd4Oc+3u3//6n//7f72J/wp+
Fpci5YGf/yvvskuBeH3z3/+2rX//q1zCxx///W9L91y2M46l66hpuaapq/S/fXtEIYfR2v8AFC2K
KMjTG7Dd2daKEih0Lj/yOTcqM+gyc27A0CVdrT8JnF4aPRXPOk/vI65h7hab9embPFCudLekKLRj
nNfjs2fVyOvMlFZNS1H4L8ez5oMPrweBNK4Zq99QP30UotMPejLZ8NkGaA036OeZNwja3ZYOeT3s
y2dXAXzCV1jT+zs7VxUdq788uEMdckdJmzIS7rhLhi4QPnYBFQxwLY96sBJzM0qRW1JxinAKK16T
iohxrOCQjOijAytL98AdkiUWjdHJVvj+yxFFNdlngfPxdRII0uwgL5SmOM//86fh6n//NAxV9ZBm
J1tjuZah8Xn8/dNIE4O0C7iLmzQB5zNaQX1J3bqmYKg1G9x2y62MyQP+EdqpbOIlhI4crK0O+LVu
NvGGiiv6Lmk13MOn6ZcDhhw5WNGC5y7AasRd0nAApdxp+zEammjbNtUPdHs37zIfpdu4Z6UVwTpU
yS4jigW98dqm0EAFawqa+3o+kx16RX5AxtzcAYjQtXjryeAyu7RaHcWAfWoZPlRkNozLFjNHMWMq
3jecSsuzPtWM9w0ncoExqKP6Rg6Vk0azYdMZdsaNfATCqWiO10suMS6Z1p59kS15ya4Q8U420fOL
71EsWvas8rrykmCljeVl5CU9XfHReGPTq/MDOvzzR22oxh+fteY5Dj850sSGBXJc/eOXpyiugdlY
Hh6iUtVuROqSt29wh9BTNIBxMHA3bTiC5/EL0nWyPXapDTfmSR9j69yZJYZ5Df65aySt6u3S9iKl
ufMQdnOi7q8xdcOnIGL0co28dM4h6O9DrWUDmfTEex695Cs2edObMWXPmCh5n0ZEynaG0vXHqQrs
B+713MPcTn0L2hZuQNh88UMqhRMZyVusdHyEHxqMO6dhekNurh3G6M32bW+d1V1+1n2B0zjfdyg2
Vg2lEJKfyaslQWOvPGtQLlOSp4jSI+1heukT0qjBjQEZ7l4e1Jp0Q5gnDeKkkwuHFvqWjMleoUfd
ruuMYF33fTvbHjIvLMhG4Gt3WmK5mJmXva4fg0H0m2RIIp7+KRrXvt6Sh+KrDz8dNRx50MkpNDbb
WtmanEGcbEvcXgWvLaTz8Ffm7r1cRLiUmRsWEdvrRawCDQwgCPFy4bSqqiM5sAw3wVgjOYjTAbd3
jTJSrJXnLMWXaEj0EtuTqjyXc6yFjc5jzrV/hm0UH5bRssds41ff6YCFyLnzDDlNNmHk3isDQD4Z
Wi4iT7XCOWp9a0BUMbiwjMmreLrxUtjR3urj+LafACyI3wfdLpA0QFEeLDFl9D86ZDMMWlg0FbBi
2ZQzruNMWzGOGbq1f8SvzQ6lM8fDzew/TR/sEdZYBgBSTnA6fdqEIZK1V5qXWjsbVwmz2wA5Wgrl
kiA208bmDn/uuIYWUpl1yly2kOpXpcjEty6qrFXTlOJeM1PzVFduv5YdUzadEafPPznWVB3jNk3Q
kyuzbwhnyn4M4ruVVhoHFdGRM0nI9uwIhwPg960JKn9tzU0XQISJCD0lbRXgxM4KQJZv5By1yu8N
vLKPpuvq2koOtyJ25KCc5svJwNLnV7V9NO32sgyS18CLIN/B5nRXcnQPf/vAxpjsPxnd+KnsD46O
8V7Z6XcNOWaU/F3zITEQENKipRGTtT8ZXXqUXd08yO758VHoy3A/oyljJvsvSouwkWVTdpizojNe
GimpbcbJmE72Axf7IV+uJy9aagHLtBmyM7+6HDvEINWC9qE2JgsksjGdygDhKRsIyEjWMlR01Bw6
qHb4zU5Y2MaVcd/7qnEvz6rMnFa27o77CFk6GygI3Z5a7JrRMe+WmKPE7V3KAl52LrGhoUAB6RbY
kHwB2dVYQodEjPuDbH54lZTkiEjqGzG/sIxn0wBvtJ992TwAO3O8LEbygX34Y4kB7zz98yNCd70/
HhG66roefm2O5XFqWvNy4cPijPu97pDEMvYYf8yIr9TW0p1ozK787B9jUQ03yHD5F1NBjLQdquzN
VNV9hbXR59rkUVIV08cRpHrE5zLDxCyvNY/7AQX0qhdosLsNXOCZlTeFbbeWvVJ0WvZOHUxhK1eN
D4M9B0VffloXd1LaXRMNEU8iFwp4MpbzPdZFP6YS+kM8H4QBICrGq/sgY2FUv0RDrd8K1/6eQOe8
QdJYf1gOqrLHgT0+y5YcLs/kdbSkpYMRCO7YF1a55a02a70bXtjVqylGK7pStPmZiOp7M6oEl9O5
HaQwaP5jDyqN3qR/HDCPl1ee5svLSbIpz2RMNjvWnlvfD7Cs+f0KKGXwnP3wYv+va1n68EAJQd1f
r7e8u3nCxzd//X8UYd4cWkO7vb6tZcp1iHxfaRYf9QyIX+zZ/oltkrESmpN9cfGiW8O2GW5BJDov
oweSnIU96jKj2GkzNUWqLH3QXlpUl7jDoRA8b/GuB2T9jPVouRV7fogssuN6CeGhTrH7o8fqG/w3
u8BZd/D7L3ZvvKFq4R9HvcT1DRJMjVGWrq4dZXaBm8yUfFTWrpD964vW/UxOpDyMsSp2KFYh3NX/
TDrFWcLukOQbu7L9faYNRr+asgQn31Ao3l00VMWun8kfshnPMXm2jLTL0r9rNeqFnV2bt/LJ0jgV
4vKhtl+eM5JvbHU6MPJI13/6oyree+YHjRwTWUazrjsLyT7WXXujdfBbNeL01XadfTcW5jfbc9w1
tofBCSvd4FLFZIVLXEi/+bBMB9RvnlpLYImAVd5WxvmVBt1Qf7MwwdqGVW4dU8NMnhMlwy9xCrZT
TXmIbfBMTE+wylODrgGjgVTaEnT5Zd32aN7IGM7q5rk1fLZOY6R6K26FDexMgrK7ij0wJh6w/JW5
/COiLtmXteLfukYT3yRVQW6iV2sqfXm9A2KaPHDDLzfgPppPRZcZ2EPoyVc7q17ALGH2IdINNn/i
VoT4o3aKop3tXKdeLgqWcp6qn5dYxpZ0FQ39Mebuf9t21XtHPZ+ZOSbykBv59slxMijnUUl6CyJc
R6ouDM5xfCcdagOUxFXfCs96DNcNzKyyk01gjFCU6iLaT9yvz9K5NuRJffTjoFeelsS85pktkJ7m
IsGSIlHqTRLnza3BlOc5LpFLMh43xeWfb/Wa681buw8bcdJgmq06gPo0i82AZf+x9VOHImWT3us7
0VEo9oH7HbW2CagIgSiyKVp/Q8hq0/Rx+tO24p+J2XafYjOElV1lCPIVqXZyQctvFHccPk9pfuaJ
+GOaWI6gJ9huRso5r/hyRFvUVbODbJoO+6iQ4gZ5T3qN0NzkOP89ldqgPZog6mU4bMzqzhxsExk7
PtVSZNOxGb8GWmd/0lzRX7rIQKxbLV8xXvWPxoBMRDxnfEOlxG0pVZOD7C376FVXnjoE456kC6Km
3LdiCB9lpK1KVIsF32wE5PKCMsrSqYoqO4QBGG9PTxPApH8dRCleK37YezdB1SAo3XjpNNBu47fz
uy275TRcRxCuNQJnW1mFtTI1bzrnXmOuGzcsPg1jlq2zyXJfyCnoaCenEyYk4EJKLHe+Ku3wpgIk
/F5k6lOHmeoPbhy3oepHv0Cv7XRVxOghOIDhWJfFqxhAnlCzl1ZN6xV+HcOriwQdlNQOTn6hPCJo
dZRhLBVCwMvKi2o1d33fD8XesidUDvxMO86xfOpJhOoIQK2spEjY7eyVUvPf0C8n/5pO8QPEMu8Q
o+B8UF1SRW5lqOhadEiDa8iBZ//XUFdk8crWTHDu83jYCX+Md0Lo8vLSOmSigx6275f+21DUjKzn
oHPfoqlW78KsG7cqALdPSm78KrzK/mkNLzhe5D+KjoxdnKrpE5SpflVO0ScRGmS/HN07shRMngsL
VcZoMoCbmWn63ONFcwYxfq+amHBhFxoeGiUoLyVwurUO8m7fiA5ShDLczamrW9lytHC0VmXZ39lZ
a+ypbX5JU0V9AZz6zcKZ+6eN1Zdbh+ZbXhdstOsuejLjyt11aubchAVuYJYNNCmfJ2F79c2ZJwEt
XJVieJ80BL29SVv0hCVIIUEWExn4/LS0YNUdvXDCa3UGPvx9hJ5gbBUp1WU0FI3FaX9awHe/mws2
L2xLmCrgfFWEvcGfl7rSn4tIKx9MilHavlP6DD5Q5fDbUO17H+nY297J7mQoNfqaEkTajFswIt46
6hSbLAcHOTh3+IamWYpI5pA2zmpQ6uBG72BQQ/h+kBvcwS1uVCugeDKHFAWCeMjN57r5NQN03BqX
kvB1kjZ65rYOOmMjY2qbbhJhIOHedCfV9K17fT7Is0pvbX57jbEmT6UdhAZDQt4JojZgEy0cHKDL
Onxy9bB6MCLUMed7hTykdqptPI8Mq5wQuFX54CNecx0hr5EVhbXtM9hsnvbsol13UwkbyxvZbNvs
vhfNfcNXtFt74barrORZ9pl28qlDW+YsW06NdD5OYMfW16pLF5f+Vg0qbZMPLcq46AzxoCDTflza
bf7FmhL3MppKDK7HnG7j3vqy9F3nyt4Uo4DH63wZA6A13qPvs1Ih8Ywja+Kh4C3H8Iwf2ySq9i0m
bjfTZMwuPNSmc6xKX6fKepFfUJTU1+rvSZmhVo9+CvoeTbD7Ss+ys10qqHP75qM8ZG5cbCYlZ3lu
dfVZ69LkJXTZkmFB8NSIKnwBe92NyUsWKurToLVrNojJSx6M7cOE+Z2coIITuLd5TkDgQ2AYES28
7kskBSdEjmSzJNd8W5fJD9kS84jBKjJUSKrgNraom+GlvGtdUKYC1fgHso7xGkNF582Kj/LeJXJU
143a6h/zSVf2cqjd2eEytChK982bDl0Lg970nadmliqEtR9CjXe7vWRp5UCPAOFr3SI6L3uvzQzt
pI+D57noS51S9uq3dc+GPaNu8sUw/GTNLRjPt6isn9gzX2Rc0cSwrd0cOjZY3S8Yt6KXGm/VokCS
E7WpdTWG9TdRKAeMufVfFbaAuEFY35qkUla5qJxH4dXjzhKxfuvMQLFO4P8XBekh8q30ILdbpuv3
G6o12UFuxiAYDRtRj++9KbXoTU5JAFa5nmzGHN9G2LXGJ5FnyUER/cemNzdr1dU/FVb73nttyrkl
vjJPRcnDcQhdVj0ZFRM7hCGIMcWXqK/2QTWMP8Cn/xz91Hn2vdDeRUVB4aCuwbZ0VDgzxBK+x8NP
OVJPkZWcCuoFOcpEe69h9V+bZXVD0g5L8S5q1+XclLEAPO5y9s+xkrL4FLBlZZVh478OAldFLzbY
T/Opa9nVesgF1vKNCCmgptFJnslDBmxn64ytvlGHWQZCR9FCzYvPQ4VJIl6h/bYtteKzA9ZkFVeU
gLOsjl4MA43heViALtpN2vTuuh+TL+xcWuVpqEptZ6Etz/bFEl/biGqDAiborJdqgeIPHVLoWwUH
iVad8t4BBaBaSbFv2XGdITs8i5zOZGYPIQn4RwikRxZn7lm2fLhGBz/o47VsyoPStC8sHV9GbvOr
Osx+SUlkbpDmWXIL5WFwQ0DlXXS8xpsouRQOCApVMZWtojr6M0pVxSpVbdKOm1Er/J+W5WerqDfd
Z1XpxdaIdmZW2Bev90ykkELlM348j1o3OL888aPCWu2HbbvpquZv9UkRDg5nLjngwrDEUcfGDrph
d2NleXaKgtBlTZpNn+HG3S1o+6EEXVYkrzhUVWstsm+MsEREoijzt6kvDu0IKocn2Kk0B1AuZjJc
xjL1v/aapq587HQ/FTggb0bWI5dMwHDQW/21Qc/nIg91X+EJkVb1+hqTZxOGClMGnPkaF1anbXPg
qpvq93zZa0a3OMwM95hcx94K9oQ388hXrPb1taaUKBJ5Xvo9UwfjFi3Q6dGPoIUrJhk3w54eZUgV
KH9betDvZFN2VJG+6vDyu2jzsDpu7INlkjRpjLBHLpj7UNYBOSxj9aKyP7v1fOCWMZC17+FzaOX9
90hE1kYxXOc2FFV5GUzUZAcoXN/VwT4J31Zv6rSpdmbs41EjtUWXU/ht8aEekcr6w5RF2rNcFUuX
biljusiQGmmQHAIlv+2QgdzmQPFOSlg56zFFi2FKyrlU9LsN+hTYkAPmvwLisco8ahRdYcevaCtj
T5p6j7k3qk8N9g48++JX1DKDk9NjYSSbTqJRr23SZpuPefKKrzhFeOi8uGMxWDeMrxhm9vey07Go
kQuF1U0cPuQwvFYqRqif8kYV8ICV4pKwONuPQse/NdfSG8Q41EPalzhfxLa11dSxfcymUMWdMROv
vQpSVR2b8k0x80MsHBLSaUqJqBxmqcXsXh+18pudpWIlwsj8FDVKsRmK3rlMlgdzYBjUu2lChXcI
3PDIJ9ed4oJFPFR4+yEObWctDO9YdVWDPHrY3AWZSrFkPrseHN+pdmg2VqvG63GXw+CtpboT55ue
/Za671nvLu2yUwsgjPMgGazSIt/Uc5AdQ3vX1OlzoJb8bXzVeVRDz37sETeLsoGNDOX+x8kx+tvE
Sn7Jljy0TW3B0gL4KMfHedSefSNdxitK4TwOGKtCsxPRHtI2WhRuKW6auBo3aqUWN7lq9p+t5pDM
nLDG0oujJ9p820vmWBF9Q4Iyf3DirFi3whp3Pn5MK/YOxRdNsN7rbJiBAtbl5wjnqjk8IYSPXyw6
ZUtTbX8Fvd9f+kkxuCvVP8hxlV/sLqO62cT9MWib4ktvbQFlq59zo0a+GhbSRoZrv81WZu9o1O3V
8aFIhs9Jp+IeLtzhzkUgezuFvXbI2Ip/9n28cCjCf+LnhWFnQg7Yribr8+C42UZ3kOBFYMH+PCLa
4AbF56pXi1sXIhsCZYQbH+ZSZ8JYiRLoRSJX0q2PycaL4GH/UqIv9mBPFS7khEitx3c6e6uVbLqT
Hx/ysAiWCVETofzOo/8ge+U4m+rQnpxVC0Z7+hyFobiNhc73az4kVb7Kg664UPZyHuwO08gQffXr
gLIGleSUsAevMZ8c5m50+2yTJlSx1hrcI4Q8QSHKq8iBsNt/FSg/3siWjIdmvcl1/Npa00w3RmgP
+cYPigHem43UPVxmbTum6bAybV3kWE/5/Z2Wk3XYoaJ80KxJ4E5FbNL8UVlO5Rw/higle+TV5NkA
6DTO2MFEruguQQY9eVTC4athZSShqzw8B4PmX3LNxDl47nAivmSOpkDqaML+gazSLwNJrq9uVnZr
3VeSU+2WykMd6d+XC80Sumr2hEtnGrrTuc8hNjgxXgfZJKgNgbjTV/I0LtuXGSB8/BALlMy60d0A
tRjmolcj7A0e0OHGcnRzI6cFRu/uvBpuo5RA1TB205osvJf6qb9DquUE91ZTNg8yrpI9laNkaLIa
jfI6RCfEbwqW44220psJPoSblk+1aqW3ho5gs+toMcAmq3jRFAv1RznYIZkMi79dO2GXlEjN6khV
Zv1F9malE6CRWCXb0GiLpyyM00fTfFyGgpf/Ho3DK9qE5fLKmVF3ZzPChmJ+YXmFuijf38xyQS3K
ljcjm/JQxPWHN1SnQXOAkIGR9/yS8kp/f1Od090FbXCaQi+5IEWfXmLVZPFAOgvsNzSm3/Gu0ShE
Z365u3a4FNPPUUHxbx4m42mqxvDl3RlPwi2x0nWsGuAgs4mhCTonO5H1fixgKwGcqFl2kg+KDrIX
ppl/j/UsdPX2tsiH+oY6LpZVeJFuLbTFzGNW1WIbxiEZYLCsG78Io53UQpMHQfVsU2GH8SGWehr+
AfiF7orQBlKIiUZtinrXGnXzYrf6U+UE0Q8z0sD5RjnZFdw8MpY7N54bR5f/Q9l5LTduROv6iVCF
HG4BZoqUqDTS3KDG4zFiI+en3x9a8sj22bWrzg2KHQCRFIjutdYfAEuzr15njHygqlR/ai0ZaUvv
+ntPJ8lBOTfZJbauvJap8dCkI8L0lvvNIiv5MmD9s7NF0+z0xHiokUqGBFvhn40fz1uRWA+o0Ia/
GqPZKUU3/Rht+HM6W4qbltfhfs7FfJQnpSGm27m+LG85J0m34qGrdrC35n+cJIwk3I/rSQWaWvdj
okIdX0/6/ZecGdWATTeb+TsSUNpWVzK0+HR+6zX0GdwsMvFzjJD3/D9nzMxAkux/vwb88PwnEr4f
14B/vlnsKL+E9fuUK+JBHnRY3g81ROFNCU15K7TMdVkz+vieaenSs9+X80QsvMBBYCpLqdz2k7sx
yy5/VXKR+IWiab/S/CQK0/jL0txvnVWG36xFRe/FBKmsAdI7aEo9HOXZzu+zvfVsVc3132d7LnS6
mbQHjz98l3vb8SVvtqgSsNuLkT9okbVc5YBMY1eTyj2Lq4mE0il9am1jhxJsJylw+mOboKiZ6bvY
arODqnXZu+u+yJClmdjAlMVKE5md7N3+Z/e/Zss4Rs5OR832x7Z+76POMo88T4u7bj2Y5SpU6jns
SdtypXl7BEwRjw/2d1n+qKWtsaf6Ye3rNUJdtPKno/IEH8xBf0FU8h8tnVYGHxAMGZHuOlO24qaf
fhbKk0coAm5Eq148VIcWYohvUZTpmLnN5UezH/NsS7FgOshRdKSol48gj9BsftL7Yj/onv0tMbT5
hBgbNe88JW852Vowru9XEvgld18e1C7pDp1mIOOnreLvlWFToVvbX0x/vSpaNHrYvVpRn5I+zC0S
XF4K0b1Ead8yn2SXPc+l35SiOgM2sJ5UMWA48O8TYD9uRulUb8UNknlttqlLZN/NWF3uojAeYHIj
Vyrv6048jUZu/QA8u2w67HHREmqHKzcAK0Ys3nH4WuHbEPJIW0AbNLxpJ1OWOjoLN1yY/HSuWDG/
Rl1VT7Y25K+9RvmHSKqf9n1nVG91Pz4Da2tuk1CVm+uED5NZVW9gjimCKYq1lbN0wiN/gHV3bc0M
niBaEudxNjZy0C4s5ag6Lmin9YpZrlAAoNBzlqPOzeNip1pbp5MlPFXUSD8ONZunwv9qa6X9OdLA
HPfheYotwb9z+jqvaGOXjNB01QsER1FWto8ohDePAxHQzROPIbo/j7Inh010KJwyDWRTDixxhDBA
kegH2ScPRbmDjI8xTQb/XLj9HIyiLqNgQeX0iCFK5YMqT27yMLqItYxFfZ+6URWRJWrHe11n8yWb
qFGXO6B/ZaCarbUxEgutEj0xJz+tvO4iD3VZ9JdlLUKC1fpTdoXV0l3+Mc8J0+Rc1gCt17lySk4u
55hCjk5LzT0RKS6oRGehe5IH9/er/47I6bE95wEqowhnrRNln3z1MXtOemMfoe5rRGVyhhKXnOWr
/635/9XnpQPSFI6Vbr6uB0McqinEAkXM40UeSEmMl3KFmFdgKnnOutuvQe/3NNk3q9iM5oBZ5Hx5
Juwa5KflS3Ws0zuBMKCcK08dreg3vp6aurGdjEYDKGyqd5GxhBugKhhnJ9C+7DZRe99JBkT8FF3j
tZxAfjD6mGDWlKY/Ba2KsLsQ2IjHRFWym9k+RqiIZ0j5qeIYqrbq6yaq5inrfoUJ4D6ZW2Pr9k78
hlg1terGQxmbROo3TGxbfphvTaSld6W+JivjKnkbSrCBKgCNo2yG/XSXK2hM9EBCb2OmPVmiE6+t
CfJvAiJaUJexG4BWsmlhgWv7Ya+8ocapHWWfM7rjPVwxJhvVUaHMcZYt2Q/hTFwNfECl7WWS1PF5
mRDLls2+cd1NpbrWgY2qQQlSffaAJD+UeByUjrrR5ty99kOJlCbGRyECE+1jg2MJ6SGoNZsE8Vd9
Vcj9BylK2IZ6vmXN8K0fFAsW6Rg9LmoIFaADFu9Gj0WSR4/Ye8ZIgIs/5fi4Tqr7LN8NLqxqOUMO
xOnV025V6ryQsaweXH2MXsvpSXJWdKx2r61a5mR3KWjOalceZmxxtrLprYkIcBDWB8FlvYRjq3AL
IP5s8V4sN2Zvam9KNn3sntB7AFY5Dz+m1qgDK1nKWzhFCmX2bjomupHcZ79Pwsv646QSbIY8ySCt
U7DzWhcAuWII1A11LxY32TJyMDgdJDXqoawplgu9VjVzkIXrCbKvaJJ/nDCDLe5wP8wuvSleuij9
KVb5wSYLh8AGGXmJzN66kcr6s6r1+TvS19iIKqhvDK2p3vrY+CXn653WBJFBeWvBafNWu5ify4FY
xcSzmtrpoiVVtZqoxfBjQvMSF66306S92HoopgiR4p464+os9tUvm61VjgMiGUW3wYsMw+1/z0lA
6KINNcLqtoWLki/XEzhUHj+pYpOr/TEv3as6meKtH+01b8ROudZQNHeHUT2KRBHXyIkJ8rQ0fBE9
1El3cdtfncoG2TT/+vfZTmPGH2fHtvnPs4cuanyijnkjkzDYDJXXBPeKK6w6PVAwi9wM/QCxXKZj
6i62twB5fnboEAZzHTr3yOdA0xbQvdkwUVI3YtZpva2evcm6zpjrgeoiHbs0d3nsae/NeuLSLRQC
HefzxLifhwcvJWydXK88l/hIB41ks8dzzDtBamckBX382PtJNsXa1699H/tDvuGPphzEb9g7RmY6
bu1iCxzZebDtBlhFivfnV6t3N8DK3YdsEu0NTbf2Rs9s9N/aManugeKm98QWwjeiZn4jNYeiiT0S
6K3NPsR0kMz7k5wWllQNS9NEiBg3kSBCEFNC1CzBdxsb83gnyyDGv5tyFH+k8W7KimirGz0rgDBf
Z7XKXqj3srMELX7IijR+rgrjp7QQF9PyatT65wRdsSHvJcZWsaL2VlPLepi7J7tBkf2rZ4ifPuQ8
5DgtOdRqfbg3xlnx3cRhuk1iKBni4pCv34SlDp99VVIVB9kMf8+TfXqikr2qrwhxu49Jn5/GiuK3
bGGSoxyaKWEJ7JBbD6zRfV9CIe7kqO60FTJZOulce5jhzLBzHtRZO8qm3EjLZuww+tWUo4W9+8C8
GIb+YMU6OH7+zNlpQDavWH7ZJV/FXqOcRdQdyNR2qzxLzaM6jQ8Vi8whscPp2dPK730cI6mYu+9F
5y3PcoI6xgkKMrBACPM+JuRa+F674+cEeYV41DN/dSG8+39nTUodH4g6Py/j8HcM1Fl//r7M1wT5
RlrRfNcNUT0RWdm7plWshlztEp7xZiAy0y3wGjbbr7PszCZ9VxVWffxPvxyUfR+nyXbo6vulQCF1
3wtNu2kCcDlEa8U3ptZ5rzyoXULHWdYbMAJja/k2kpL/vwFCuuq5/6HqmI7naQ4MHcOCJKLauvtv
NCi4rcK2tco6stYthxhzhiXwNFGcWqKP+eNlzr+BmsnaS+J0OFawajS9j3Ym5g5bbaq95zYO19rI
AkJAtU2Se/TFXVHetVNV+FSkvGeBOyIZQ+vUO1hiBMIH2+U+y5nJkpwdDWNTfZ3Ydm6B0ga0TTmI
uJ5FZco1D7JJ7UTZkpRStnJyMmHt4kbuu4OmbwCtwX627JnQpSPLLpuGRdkLztOuHhpKjOsMjTfb
lXGODTatpMhe8Ygqr7KFPXocJLqZnvp+hpNIqvxkRt50nEhsbWLkdA/9CErJS8t6w1eElkaHJpFo
WLfLJfU+RvXIs2H99dVRTl4qI9BcTNdK9MqOfbd0LwOi6xs7qQQFZ5qeijU27yuHxCu6F/AZ0S4e
e4Sp11E978NdKcaauIemYijhfoqyaZNqagIjD81Msn7pxVkP7JXTy2Kr3mn2+o1sIZP22S+nffUR
HALzywgnXKf81ZdqeZEHOymrj1dffZqmP0yJ4xy+ukg44WG2HmQfUpFwengGkcD414AcVeYwQdki
aU6kMazjR1+I+KgXAW9drOwpgeN9KfIoBPQNk3hnpEDjZec/Rr7aI0R5z7Ej2Gyc93X4uIIhVvFn
s3/QJv1zdCld5IwiXEf0RaiPMzpKtVk+ykbGw24/x+YcyKa6Tsjt+qeG+cdZdsm6W2llN2u1QZFd
BUoVG0iSFN3Xvq6L44dyqDYVNxjZznsbusRdFI/jI+koQPECPolsykNm6qCLGic5oh46Pto2AZ0Q
OCqvJ8gDslrILrGWo/9EH+Sf8TFJql/WtOAgvnbp2EJfa1wTZUteZ0L4Yes4abmVfYjLkCKuLG8n
yuXiIHB0EUnVP8aN1dwhHvEiW5WrAvPCHht+LMJcsk8eEIs6DsgAXGWrg5x79rLmDzlfdmFnAm6/
cV6NbKRopLrt98H8Uxl7421SogXPPwC3AnY1d7sOz7l21ZfcmYzNpOnxpnfFd6splRNessXeKbMp
KERfIUAX94G2aA/JyE5BMRayZV2jvg9actFc4T0leF7h7rP8AAPe7hsYcPyRcdmiZDIcpqmNEW4o
sH+cuhM5BJxvpvSgFpF9iaww3U9sqvFYGpxr4xkvZYMWg9sRYni8CU9r82OLd9XWG2EMjo3Y17bZ
3inFBdcSsYZb3oDpgcY7Gu2Dlqe7zKiyQ1pbKTDyHDWOaPareYGGUsT2TQ1xvTZUZToVcUJF0tVe
a2fqfiDRzPOlMtVrpdQWoJqIfZBbRXvTabRtN+XmPajcoJr16FEeEElQjwsgBy7+dx9Iy2zbVFYD
BPPvvtHDWT5W8vCIk3v8cW7UGqQY8vxBTlOBst1R3b7/OkmtlZFnT9ijg/z3SRnky0DTnHQv+2ZU
x+7C2DsPJhgN32jn+kRJFPMb2S5X5IVsy4OtAJWNZly3UZTL/Y+jjlncSUMC4pQpg6ZuZVsfzOok
X0E5Z+qyjrfyLNn7eapaTX4oqP/IlUguUlEaoi2/HmTfV/Or7z/zUrmWyeGPl1/jX5fgx+p8Lngf
L4UYEKaDUIN76mlqu89DEmHBka2H1LHi3JdtOSw75auvvq+BLGkQL/oa/u8lvs7+nIne+b6G2ReE
deKPkeXeFORDn5J8OKIS8SfwweVeHfCHMYdI37SAfICni/BpyUXlK2RxflnmryqaAD2M2MzyFI9v
PAfNQ+W1FUyw2LwNo8ANM+myPwv3kBpa+qsW04DWVSielK5q96WWm0dDyXUImmj1uQB9f6Szs1lU
7NMsD4h6hKDBxkIb8mwsVf6Cu9DRwl3iPc6HZOdGDai/EQs1TqBeHKXRi9bzy+zb9I+OOuCLPoit
YwqDcmfevWdLtp16U3kZ26U+JIrld5Mznm18WM6I8OfnxtzqopuPXl6sJVcyHiQqi41hN97B0otj
sqTGsY8QegBDVp8r23hbQQ/ywZ6ueUeXQHATvrB6znthdyinKVrynjYU7PhCH9OkOsQoj11Jm2KC
YuY4Mi3zvqjGdO+KZTMrXbutxVoYrzrEjQCX7Y0oUimAgZjmvsmOs4IgjwMtFlEDN8cLPX1UGq0/
mDM7nDAl0Q8G2/4Dsf1DWlKMj6d4vOszoJisK4FQsATTZufXEqU301NMaghpYI7ZS45gxQ9CrG0a
ua1PWjq/llU0XkNkJQO085Qfpaucw6QvXm20hQ8FOn77xSGEHwCyeQ11dTfpf1ZgEvzJbYYbVE33
mM/ptEtDTXkFcXAF/1/fQcouNiIszADHkuYMAD5/U+ctT0EtWAQ3DLpx3saKIfjWerlv66k45y7F
bKcu74kVsWLuojxodcPcaJSS7gfN9DYTGqSeXW3G1jb2fWJ6V1tX38D9oUHRIalYY1ZyTCmXBXGk
/+nYU3ZCYAwKmvnk8hhzsrI4DSl4aqVSV0xdVB1Lw3DRAk1qUkyVerAVcTLHWgtau/K9JO82nl7U
mxLJ5KtjJ/nJZkMH7cNXutr3VBvc2OSG3/oa0c9OeM5TekzYVyITRp6/8dicWIJ0bwL0U3WN/ZzO
L0ZfF0/F0RqT29DZGGwja4O3APicmLzTzs4atvKL4m4bwS5s1u8xKFZOodFS3RET0L6V+CcQT0q9
lPSn2tz16XTT7RQm9U3BFcufxZzwuM/6OwgsUZgew199Omu7FjfRkzzUXpNvZuzz5tJNfcRxulNd
ofFeCw/5riI7WIq5a8xct7d2VvdBNdjvKhMcHSugMX5iJ9Ttan0qT/Kge0n18Uo2lcouT956kM0I
h1se479n/2c4J0NHzX/0DWLKU7P6BBLazcVHuy3KP2LrD6e2uA9iJ8CfTj+VItdPixlbhOjsb3No
hl0V+gCWv+MmhdU7TxFAwVgIQybylkC+BPX8YutxtYuryTiNqW2cnBmaJqSRCfzbMcwSzy/jgQzJ
iAFYKpR9YlFi9z2XK5RNFaRpz6rfgCGuXYSoceCYHWRzPGShA57xAI14vBspZepJ3OxR5f5WfVWf
s2PT2IUWTLl4dYSDpdn6DmCl2Z5aHefupa6K6eRF43RS1oOnbvI6RnexHIpTuB7kWiNfoYITQ+Ih
henbkaJtxhH1MzUd+xNJIEzg1leDNfysmvIZBw7br9WMb6Bel1iyctZ+ZkXAOK7hNh/D3ZJkV6TL
lVOzmj/KQ5ggK6LkJmn/DHW/dj5aCR9M/v80s361QPNuO9Isp3FeihMboF7Jh1OrF+bRtAB42Jog
RnOo5g1GX2xNtUcNBVnRU+mJ70bZWttCTWeKGWWHi0pdvEaa15z4lcKz44s1J+Vspxh59jN0Ic/Z
yw8Wo0wWFJUA/5Hoyympu+VkdShGkT5HO8ytTuQr6hN7eXfvpAkbkkI9ZauPnGiq/uNr+rwQX5N8
lRf18PEqQ+/52BnEfSEyHsDxdRFEpQuGVG2WXWtbN6MUaOZFHiL6Stye5MFV6/bUZ1CzsOwAWwlJ
w6/K0oeY3p5EEn7H7enW1OABq6juglTXNqDQzm7T+2ronjVrOkWJeExrUGgGOJDjEDWnuiAtrznW
e2Mr4SWdhiXo0uJWpmLC1UT7A9V4xM7b8Swo16IGHyGLaRcubA/EZW0gCZnaPdZZG21smx1RU+Xt
LkFWOoCnS+W1NhHTAjcJePF11kOxQ+Il3SAO0GwjC08KJRkjIj9YwkrFD87Md0Xo/sgUEuCW3T3N
ZTVtpipyOcULg0bXY99eunwXE9lD4BqfYofq6jQPoNDXBNhaXM0sG8N0B3EpcHX4oDorbz91/HnV
h+gsfathnbBDLge0FWHVhh8VXEC3sQ5gkdVd63VsDiy32cZezCIhboA+8chUR9jR0WQdICDde9FG
aaoIdgu/CS0spj16QwZ/etJRjePzpPFCvnPS/IgnPsbBOp+yZy9DlkmED3kWIc+ae8o+SvKHKbW6
g2t3d3ao2Ocsro4pa9YpCZN9L9KOr3JwkDnAQjXHSszHjktsm6VcttBE8DpTomuWiCrImkbd8my1
t9hSA/Ny8ld8IdWtnUIuSpUaV6MJRYMkzrejp2NYj+TiNnOjV2HCnhsp/ERON11Z7O75DTXnIsZ6
2hnu1mXVh3T/rqKEt0ko6QSFa4AdYde9cVWHaqWmfR9cqPJd18QngNuB1dgztsgtGjVDkm2dvus3
XlRfmzg5FrEBQsAz7zGIhSxUeiYsm1wP3BYoeZ+3e36f6BO35U0vKxgKTbvln7UcbFdY+9wettOo
t7BgzManiMRNLeyzFSf8X5U0fVwMbjndOC4kD3cEE9d193/XJmin5fNUHjVjIDQYVGqV7MazZQa6
37PQU9kIxgppQwu1rHOuJn+lcy/A6q/KSQMK1eRlMRU0cVZTkQ8Cqovnacbi5433UTY7vqUsKEWA
fr/L+4d2wdpLrfj83Zz9aVV1sdVcxbgoFq6/ZGD+8swU7ay8eSGYOi+tjna3BWl5dNX7NEUsofKW
va54FzOPyyDTOu9kaUDeKw0dmSx1dxmq5tfOu0yRFqEjHSdPTjGFhD+5dXCVwdmQQ7Kg/HQPqemi
6Ud8ptued9IS1M7jNZHtheEFSjVGHKTIrnXdKPeLhV8W0F69rOeTkvfLHnL197LUdN9lW/wwji9l
nuPlMOI2zYZP27KPGoOmse7sPLYOCNqj8qo1P6eZ7QpiHOGZ1eia5lZ9mKd7ZPMs34KqvW8sJz3b
uUp5PL443tBuCirDzVC59/GE64TRdOm+G0EkGeTg/TTMnEu9qDz1l96GYW1q2HyxoxoH4W4iT+hB
1xuVrwGA202V56OR5jzCONJAyZebwRPOunBbkPidOqgH/JeiGiNLUltI3ILZg3iF3GhvrW8qvcZD
8UDBBZ3BKGyRJEHxNfO4T4RNaVLJkohSn2Nv++WEVhofH2LxUrtxoCzw8xGKLHzdJS2nmcNmqbzX
OdNZohGA20dLtcMe87sO3WsTLpRrEw1UaFkl+X05gTUEDx1E6tTx9wpg/oVVBWMMHAHpzywYSd0E
8+hMp1FoD3rUNzvB8nwvvAJWhQVjiEUgfoii8gVTyzvk7q496eUryrEz5mIU+qpxF7qDdzOtYZ/P
rD+1qI2trapIidaJuJ+V2fC9qV8/D1vRorbnXaOWTwD/261r1P2mVPofWSG6ne1WOD4JEBdGhLdf
FiMRZ5gTqEAiJ/4RBPvhoo5glUo076pkhCYO1zBzX5bSVJ69VHkAJ33WUZW/kPoYdrqaEgDZ7XjV
4m7nZpV2jtdW3yXj1RbGeFWVyDrZuLDAd2ZGEoN25gkR5DA+F6FAUPL0axIv+lXAXtu0yA0FsslD
+zTNaYvpSDuBW1/qt8gEX91VdftWVePo90bfv00w+X3PNoY3croDwMloeotYs314jLAhiUj8BCGY
N62Ye+AOFDe9JesBtA7GW9vbkLW5od9MTOmQDGmcN+BSrY+AoPvG9oPoB2bzZuo0BNBNcjMVaP83
4h3uqKbTvqXtAujVMONvq42Ab4RieK3iGM1/9ARemkQB2In5adPXLzbM4qBTO+s57gsDqY2oek4E
T+XZpm7meGFxmNoWBSC0UB6hwBEBmmYEAuMCMzhBsQ6EtqUBK1saR7/37LHeRTpsUNiIGPIkzXzx
0sTcp3k335VOMx5M7KHPZNnrY+e02qkHlo+yJ9bCLuAB+FVueFDmHH88O80P81gbpw4w5VYIO6hT
yznCI3Q2+CzwlmAfo1PS5tsuUQljk/6Wz+q+jFrxAEK7OXRIwq38DwvtpeK5yTB1TJfqWwndeQNI
SA1KE9+xwjzbiXmHs5hGFKT9HFrjFdTuX4WtkHhh86/q9TFj/wAIWGymGjbFRCDex/zAl3j8PAyZ
cip4L74xu96Gyumd5cXTvnHmVxQLx40V2utzbzJ3yYjQS5WL+kx04qcF9ArN0aZDgcBYMKED6LuG
PgUztr+Bs4YSqWWMR3MUj6b37jqq/lIo8694IDI3uV9j5dArUXrf5AXBhOe8hdAT/cqy+hc3gvkF
Kx7wUFPv0oiUrtLowM4Vg2C87a5DMrq7yCt037FnbFPJ3w76HdR6NIhWMYbUzd408OOb2hNHyyO3
bgw8UBMRxzuBdCiSnMnjTLnd1/L4tXJaiAe+MS7gbfpTlSjaIVaSGwvXZjTTKdBmVIJ0tfkL6WXN
bkqwId1fJGRHVvMOlJuaJL4VmdZJLNqwXYq+wIO9Oce6k+3LUHuj9wHWeIt0VvdkKcpd7uQ7qwI/
qbAJ/KjajGvUmJcvJAAIKZGEJCHokgItds2QJ3vdfNdLYex4Pj7XQ1EEukjHS88NT9nRiDYIle+d
vsnOwgCoOlYjLEl7fJny2t5HYdhhXTN8V9uSlIIptosd8+ybwuGSkBqwwxbFPVivW6r078Lq4AMZ
/UsUzgkIDz9f4Pn1DSoNSsLKpFTVtuw0Z5s7LPx1jwZDjC8MhJ0thI74uXV3dY55ZKkOHvY2CDt5
5nWpeuq6KLyksbc8lOyk7XT4qehIkGluhjJliJSO7TwJ/Y/JIWlGLZwd59S/35w4d//04KSlmBiA
ZIU4UUSnsNUyiE4Tnt7j4t3QdLRPnT7/aubC2Gfj+oUkbnM/O6j9BW1C0hNd3/vIS/TdWCztqcWr
ENAccrfjmisQdTuSKiJFIZqgy+ypuVd1lRs88Yg7qpmQo6hwBQdQ3R/ZCA/7WQ7LkQbSE76tbcp8
2fFxgX+MyavoQj2ZiZj3tvNXVofNcegV6iaNG6jQUE4Gzva480BN0yrVPmCQE1Sw04MKaVctTu29
MW8ziliPaN5cczREg6TrgXEVaNNOlB9foK7ikTPAWSqy7dhBDVeygoclaCHyN3ulsJ2fUUrtH4tS
FoJy2dhLSQ4/xGkjQeZZJQnlZ61BnF+N5yruNv3QP1Beq3xMLeGgagBMbaO/9YswgIdUJkSybhtH
xzhCJ8fIcY2dM7NGhmL1hxSZ2M5ggpBRix/LnPUKTTMFb+DZszskiCwDPb4m3IRh/NwL1Gd159QN
g/bS588qqByUF6Lm2pfjL5Oa735Y6vRQqzHlM431bQHahL/ZFqqmEZQTMAdFma+hh8RP1bQvSdhQ
mQv/CseieFbD4QfxXY8Aebubo3BVtOa3WFXZ1cbK5YhJbhR4tr1F0uedOBzta9Ev294JCXZb9ztu
oflhUfC2MdKB0pERLr6oncjHeof7qnnNTDsifmp/NSP2U066PFtVtsuKt7qMzR9h3V3spsbOAt1b
MX+LhCh9NMextpzLRxyz+p2TOI/GlH8rC1zgk/Y9m7SXsO9+FTn71D76oSbzX27SFOwovJ7KQRRR
l0vUs6uhfGQlx7bu96rdLz/qBF22EINfPR9wQK39siOVohRavdNqo9umVgEPP/mzw2WNwlXZXcYB
dUqh5ilgwRotT2/caknbbhT9RB1BZDg1Cyv8q12xWZYDkQDZZ/Vh6Mm8cecmDmbIORhUVH/hILP7
GIBseIvjEFuH39VuNDaVNbt+L5bvOV8MdvPEI/1DWRvebhJV/BBOpgVi7lp69iYhcH5z2ulo2WPo
mxDn9ugfvyiuSO5XGuk+DRWWqM47kI729iy8PxREbUrViI5FGJaPUZP9RO9x8l0Nr3vdUM5/ODwg
2D445Smi1OcjzY+dsjfkgTvxgD+w686OWWZeR5edV0lKLSixrCSlUACOVQ1+EphE1EZVbBJ00Hj8
E1Al4G92CymXjaqbSLiV5nSVr4yOdKsDI00dS3glYTNA4WmSG/7lx6itnINt20pQppVyNUo+qoPf
jIUtDbdwblzrZLYulKUKnw2S8urNAOasPFvW/ZLyaiwqdPXIzg+61cYPSlqmEE1jG5liL9fugUW3
5FU80tpRujRbe+74S1iVd08gCdDyzvu7Lgqp8WRLh7RFCRLp0wZLZEDbh/iiDjyFzSXP79zUhsID
lTUonSW8wNnfdHaM5m09pr9UiGLs1mNyfxrSozidJSaEwhr3g3imIEX+QsFzIrV8CdZpItGc5ww2
k2Q0l55bn3ucrXyJ7FFTEtVfk+WobLKhDKwU+7ecRO5aGB6wHooasUnUeNyJKfTuba38PIwhegeg
Vr66dUPD9HEBOdYti3R0/5zaKBjfpzO0FRTT0eXudUqFZAp5QMJHh+8wv7XI8VNac+/nBl5iMyML
sXbLWbbLFgJ/tI9ZLmHW/dJa7qNuDRfZjZDU1fGo/GVw5LCCbG5Sa6Yf0XfNs+zM7pO402lUvLRA
ycpBqVwju9YZpItwEJLN9RpGph+h7Mcs1ZbzIA+6+FVjSnaP4jhriMr/BMRAcvqaIBw0FhfCri1b
LkAqZu5O+3jSIoQc1lMorOIzhsiEPKWolmpjpxmFJDt9Y1c1P1Xd3JxU0i4f0q5aeGlQNf/uxHO7
q9EZPmpWNOMRO1y495Yf8ayOpIVU81JobXfvdKPjywFIJG9u1V76CUDH7OEqkbcZ9UkAznvFS78N
gxfvl1SlSDSBmAyLuHg1kuZNmv+lCSi+xRzeS52tFgzi/i4Pv/Hgg4+DqkBg2z2MzFQfMsoB3S7P
TecqR6Oyby5W3l4yPewzyERhttc8FWerVZ/BRPL/CorneVDtjQI887FekVMlEtayJXkFa2tuMv1R
MhB+z/zEWNkb083mTdoZ96hLo8a1ulp82FgsVoc7nECia9a14vDZuY7/x/oinezkuPoJSgdy0Lr2
+cOhHD+zdk8K/UkOwD8syTHCljp/GJaXSwId/MOgux5d5+5DJ1tziiBuG+P8KRv8dxO9ajx2bGfX
NgfHcb2HEIeCnaEvWuCtTXmAppad5lL8+uqKEmR64Y0HKHGYCkotzMXZd+s0lQCs+feZU6vGvlv0
1pFKevigkvl/WFwydfhLVzs5Tw6g7OcSC5OG+ZEakECqWEy3TCT6ZVz+h7Pz2nIcx9b0E3EtenMr
b0MKlxGRN1xpKum959PPByg6lVXd50zPXBSL2AAUklIkgb1/07erjAzqSg/r+KJpWnyRZ2NkIIXv
TtXiHx2TPeenxEo3Mj7MSW/ehjTswascOJF8kbbuO3Ph9zOim2oQkV7j5e8HxVbbVQl/ZNF1419S
gT4fZ2tdun2D/KKQq5/0cVHBwDnL3ir0l7aj9C/F3KiPbhc/RGJUQr7/EPQ1wBgQu+zivGldwM/f
VAPy9tLcrM1JnUaWwppPeJ1hFIFjvWlFZ9nk+znpndo9ytbE49Eevmhprz1WwEZksGnr4hw3aAlI
fzU2RMPeaMJg1Y2x+iWc8p4kHxU207V/6B72JFnTV/yDgl9BaCp7ScIpAz+DGrheYpY1hMZ7UYDX
lWNVdyab1EXuRo61jOxzai9MUeRUtpafU/veuk2NxyJ7cVrLpoTsOJvbWLImEOFripCiaFw5nfaC
NUFy8dzxUoiWV0bay5ytUZyPbo0sV1+5RaUPsotDs0RAr97LyXoHpGoaWnUte6M8TA5wGpVF2MHE
C0gRXhyjeRiqIX3PMi0E/tu6XBBBewLOWK+neezfSn5pLpIeP/8+1Hb1z6G96lb/GDpM3QMarFWy
i8IS+FwXVFdwdDZwoeKnKjxbrHkK1uyBp/3QQQTrfiEmF3yUPfJXOWualRwkJ/uYSF/huNpXy0z/
mAzPdNrLYTX7UAuvlPts+Zo6DPCFnG3VZOz6KlGW/ghIrUHVdKdFvnd1Q6VbDj715WrWtzaZ7r9G
3Xjw5iL6qFF3ENya5qJitrfAO546inAtUfuB5Mg86EvZnDIlerKwAZUt7iPWc58MIwZYMzzuQKGE
Gzvp/CVJL1DOGqQSjWpnBmoKa1VH4VkGoZnA6sIyY2HglnEbONUm1m1DyzMckuMi6PLoVA9e9qIM
qbpu41ZZy2beaPCVA1AwejxmL4jRuM8u9AfRkAPMkiwd9b7TlDfNwVJx4oF1M7+3AQvvpjb1g3xA
21Ccm7Z940lSAcRr9avK7j7XZuUBwL7xGvfxF55WCsxdWqIP01rlIcLXcl9hGL4KEmvBf/5f1Tx/
6KPms7Q3fLL7vckTLFUPUzOHW7zpzCdrwqwjVbrmh8FNRsuba9lIy9Z4vJrOKuCumyxyfRUOlCYp
NJOuzW4nCqqAmPNQCvm3MSrWZZuy9XB0cgZ11zek3hvBcsMcUt2pVZmtJi8vj7c/ZdpCFxE/G4Mk
kfQoms3gO6y54CxDOaq4a9IlYPzEhazbUmLanmFhM0EQmJ5Q68GMNBSi4e3XSBO0+KzJT17SBlfU
ZHFOKsLm+9i5CKmE6ZfC6twtBXZra7de+SXP8jM5zeZ74wADyE3FvTRpXZ1aNsiryvS6Y95DBZBE
GSy0+l2jpU99l5Ehd8pfg5XvCr2ufqnky/5+IsbIyMjJ4EAXVwJk8BwcalcZAuJ7JA8ndEemVVUi
gdeq1BQSIGIL+TOY+thexUPY7WXz78Ogn30OG5t3PfLehtYawrU6JhhUKTOqYONArkRhByxUEySK
X545beCsTE1FcgZJhxXVg3qPcLyHuWmuP/7jjLf3GTPyoTy6XpheAyXYzOy7nppM119FqzHU4glq
iQ69XMdbtQNgE7LOUTBrNp0XFj0W8uQgbArBvgjr6ZSF4G4Mfq/n1vWVnTTT0XR8riMEIDc86sCo
dJBtz6SENtJ0J1JR1E0U1UjOuRpilYPA47Ro4Zdtm4n7DsoPMJ/yso0AWYDpA67RqjtlGNnqhC4l
dlSZsxPCUfGCsrRdThMaku4E/I0zeWBfM27sErUR83fs3js2cBpVtmRbGStxRb69gDH29tmITlhY
6yiTDKhCREH0lM3ldGztnVm1ZIvrgWI1eOd+weWJK7au+zgS5NYBeA0sD0Ly0DfIaAIviR9qc54O
97HyTJ3ncTWJp71sAmXydp1TYDVQuP5jbjQbbWAD2IlWRMX7ActFCoG05AHCSrk3bBJh9xjYqhxZ
Qw5yluxwSdks1Dyr0CRhLtIP6cXp87U7FOS4euPC21WfZmS29i16vmSvCjVbNl3HnqseFBROK+0p
NZH5QZBn18reEIb4OtMV/AzZxmZL8XqJHvaXBPh2qjhIYXXOCUztRRlnB95C7jymmgIvOIkAIYim
7BixqGWiH6+ttGvjpRL6Hq59sO0DbMIpYpo+ciXmeJKjPfFa9mPKBvf2klEeGUtYE8kGiqhStM7D
YPZcNVbyP7dY+wBeIJcinx2RMkWnosC9b5soTrhqCkQzGtaEK2dEqWHlIFJDXRFrsUz3q9thzNol
T9n+eI8PVAD6VVkKW0rPKPhqGNwWEwWN+zzfrJ1tmelf7yF5dnuZeG2bm7Cug2ur/3Xfn8kIZua3
7VnXBME1y36lUjV0zrGzsOwAk2fQG0q71jW0fqxwUFbSGQP1xD05R3+Hqd9M3l7H4TRpq01jTgh5
i2YS+VjwRFr1UGp68Da5G6wwjDcD1swJQe96O7WIekjpLh7YL7cbwc1WOrDGFn149zUrdPt087Wz
rGnfpyNax8LqHMQB1z7ZqpVmBtHzTOp6FQdDto0EtzeqzeiKk8c6kmReW2i1wEr67DWqOL76/ELl
2DRF9ab3jO4PhiNwq36jBZA0JMOxETRHeSYP8t5eZx9ZMDlrhVz3YdQM/dymrgLPCiHNLAu/St5S
C1aHdVr/Ixl6MgORbz/F5M22SMQd2yb2VwF392cTocj9GABVSwQFehTEtdZY5sAEn2WEPH6+tNn9
7lHAPURFYHwhoTcE0/g9NkbEUfl85yZHzKemWE9ZTtBFWBc6wfTHgL6dlbMZUC1S66l9atCdWOaW
Sd40CPpknz100JEvs2uyeQSF8CMhoQz3I/yKqmK5JufUHyFThCtlxKjXRyyI1YlWP4cs6nfebFPa
nTT7deqsp3Iek5PbsgeP9aG56E7XC2UxdWsK93d5+E8dMpZZqCxSIbc3bu6hr2mo7SJUJ7FNpilj
8kwelGlWT2lgqgDNc+72FLO+xAKP7tj/sqdNVG2plFF0lZ62Y9+1h8gBzSVHyJiD2cPSErByxfE/
AtOYvvp9+lA34fCiBFl0hLU2riAczl/RI77FXQEQSRrlM+4yvhXjbRHPRDxGPXWfOS1SFl4QLwCB
OQ8l4rpfzPQN0ozxFg6RhUIAgqxOqsAP1Xu8plHn21qiqY7eo1oG+fyFnIe9wp4bOpo0f9Sr4Bmr
RC9FO6gmc952MBT3oGk8gDHK2AZUdV37BCluJqtXIlhr6d8KPMSf6iZz/oi3mXqLRyrzhx5cup3b
GJp43hJvKPXDVbBuF6trfWjBOgbD18yoEIfRi+Fqdmq/m+xa2WFoj+mYY/HXDVRiEjtuLiC87EPm
Wg+oHA845I3IlhoIH8gYhTcW0EZTonShJlgwmKXy0+CX1b44Rms96QOLtK5rb+xSgBnqcVKVeCm3
p2nm15t67ky+K/ahlP5QnsvT7CSbTuZuNKv2zljFP2tci6em9OKV9CVH0oGVEyXZPKGkhIAihaZi
CF7Vwnl0kyr6ruqjcCsYrYuWFtEnUwyG17QL9NZYswnClMfBQ2yppma5QBNG2WuqGz/JQ+2dLNUA
PlUXyVPn+eXR1vrvskuGLKcVpQ4oJ9I6O9QRzsHpNOQOM2ZXGZNu3JBqvmta5cI9QXLFSxDijcaJ
bAYqK8PZpRRRqjjb3mJzAVcgjKJDocJ7DhLNeryfzVnprsKxtB4DlrArbAXmQzxlD5FmZYimeAhu
6068gpydX2M9+Tx4UAJKJbAfZFxI0i51r/YR7GJFGsWJ9jj1iBaEqVFtfNMz3jwBjBd3nPuINBg/
RxhFbb4lRXEboVNkWRSNeuyzHLS1ZIzbfxzZSQ8bzcsSoMydesL0p3FUslY+zu2zMQX7oOs/6tky
HlDWNB/ivKQDp+e/kI7pdlXUYvPg9n+hD9OfG+wZW9tQinWqKP3SZReFWoGOjKUwaWw1DEm0DO3D
uIYx5hjGFX9u86qLw+RjnhiXPJbbCCcc9IoAznR6DSODcfIQtZW/yV0TMRgxQ8Z8ZTRhrueH1PSB
QSJHwfbSJ9W7dYUmIdkn3q3iKItsUv2TjEmJQilbWDZjuyY1PS1lTMdnxcxss/qe9O03N8JVT4n4
PlIsDgK0wxD4yvyVbCpUrElGmdzbrRCB2lkpDo2O2XmNMNwSggNOlg12OZfIxw9dGnxSsKAoUPXu
7tZdj0i8I8WXwc+GS617a7lGUOK+ebzH7lnbQoxregErlWlbXC4+2/e1hZzXlzVuPqrmXuW9S/OU
B2uanbMp7mSFN5hwKUuuJ3k3m6zwInvl2DAszV3rt+jOAlMAn0IBtvTqU2jCBZaHTDQTEHhLhDCH
1b1jtLPmNkTrx3ndd6gDDPrQIY01rTvfqx/DRKGEcLtlhlVE7bhhLW1g6nQAnp6/zIVhb+BQOitD
7McpK1TnqW4+OrGRb8Qhq+aF1TQlCn6MDzW8BkAlbWO9U2DvgPsPESa4znP6eSZjsYiNIhYPVrEZ
gSD+qBowwY03hger8sJnbESrEwD0j6waw2fHah8GS8Xhehi4Z+JIPJ1VCg39oAT81HwQoLCKN5XY
2muOayO1EuIT8PemFIWF4u+sp5G6ptfCt+iVZEF1on/shNIwuynElhDZWclmDFf8GckAKh0pAmuC
Kv/prG6CuvDadO5w9OWissC8rShUYf0rHsTykYwfDd3U/f9i6eksyLN9i7TZvVRKmLwCcLqJI1h2
icnghD2aJ/y1Owp/a0vRqHYKrQT8L26TWq37f5o0Bbl27GvxASsEX+TaMgBKtJdNKfyKv8lnU/aG
09+aCUY4t8GJroCMCuIvWW1Wq9JFMxEt/undLppFGtXzF1WxHPhJ4E6UMco2pjYH+0xhd+mVRv1U
jCRoNA/lVRNH5O8FW0weMfhvlnBCFRPZPKt48iZWBp7o8CCvKnjiyLc4o/f8gA/Du3yHRT+rD84M
iRyKwit64P/smxgZ1iN+iJFDMdNqqL6UkBLNMoeqLxfzQxgAcp97dS81uOSYHsft/xhzRSFHDgl7
u932AzjHcDVHGmrMWXUhx+FeLFGFkmdJRBI7j8Hm/aMDh/VzhzjJ8R4vQJodzSneZWhmyFyqzKBa
RnNAcZeygkjbxgnIMlS+h51M1Ma62+3A8RhLOWFSOu2STcZhzpPygKL3sNTSBHl0Owj3ltJaz7mv
a3v2LejLUXB+LgrbekbptFSzCmkgIjy3v8cA9wJ0Cb5HNsZdGMiEAwKhapR7Zwrc6TmNh2rl5NRR
Wvn7b3W+Y7GWtcsqOlPZRLaLllzKynibqLe4DI3ycv17TA6Ts36/hhw7gKy6vRAyOmtwOFfQtSB3
o/zHwDZ8MVptTeFzCI78Nud1ZmKcIUb0rnG55cRqrV3DShvP8hAV9XgOxEE2yX1vYwv4+QgGdGEC
IkcE8VA2GYiUYaofe3E/9EHJhcN0NYXgngwTcTNnurai+18Ro3K3iDOQJobmxAoJQ6PlLf+ilqWx
c6BlLmR6RmZh5GG0fKg6cXfwJ+9NG6bwWJok9PLIu9lRyCqg7qQrn+L4g3x8yEMETSq1ms+QfPT8
nnjbropmozeHVq8BpmXKeB3rarrqTQE9EEzFRsbsQZuu0A6g3yQt2zkx7la2dUDWGEjAPej193HC
OyIKWbBXqobPSFQc2FdFa5mDEnGtyz/jiZNGaxjW89e/j5fxjFX+FYxcvEhC9dSmofk8Br12ViZw
8zLrbSsmCn2ek54QgNNfVRaWt6R5TQ0bsZtxI7Pgc0XeS8Hirs2BU7YVimervjkA1gofbi2rFXlB
G01xRayF3Cp9ut2qG7V9RfVYfUQyE5/V+xmZcITNq/WIKyUZyWlYzqOmvkdp/qHFevzL7j/ULhUQ
D2ByeRob3wYdBEc6WvZL0xXKqsBW5UFRwOqNsxcLpIFBPTWowKb3AElcmK6/+DAJ+7XCTs7NPANV
6zXrS+jF/gYbC0jxsomLysrr3GYve83BQWs5c/VzVRbWF4F9L7Pae+rdUH/pMU6Uk0CqZpcssL7K
OfCf5oNa9t3Sgrfx4IVoNTqZ/8BWtlr1A265je4DmJdBtUXBPU7qi2zJA1p+pNHEDNcYj1XcK4d7
3BwznYI0OIkarLwFbHwTCaf5KrK8izwLcJ+JJjZ997jVGs4Ob9B4IWPAQ72LJg7yRSq3ppYRRFfS
01PFMlBgT5Q03d2lhjP1mEyuehxdrdqi5/9e1y5CXdNg1qdYSaFU9EpXn7rAu3UnA0XJlYyZMYTd
TQCaYzVNfYl8yGrQVfPQKT6JyLhXk+PtNBWnQ+8lR3kmD9YApHl5awfjzBUsBt2iuBNoTm0e/Nnm
7c7esRK1ffkMAQaHmVL0+O+R2yOn/NVHU/w4YVcZLhksW/Kp8n+ZrlCs30VJi0FDU4cXL0WQNp6p
3MpmrWghSUU6INGUh9gEl2POVrCjLLKYM4Ts83nAAfg2t0gaQEP6vL1Pkx2pii6lHWZL7FRHgOjq
eJUHIyT7PKAQ1Yr7xD1udcGe4odzChSB+AgCFCLvU+VgOdWJky9y1iRuRfLs91SHCg4Sagk6kXKq
22rTvuCKY1nnGaTEFYeqQRzvb01FKy4+zj2yZbWa+cQ7R1DKUwOKrKX5VIgDrgldySpdjnKBzuGA
EOpL2SdHgeB7hiLgnmRLRYP+qOodEEYxW85KrOlXBkOS1IO5H6TMXu3AzWuRMZLySaQk02f0o2Sf
jGBWAQ3o/2d82g8+DNto3DkAdtb2MFgbXfix2b47QWop/2zee+Vg2auKwa4YfO+9z9WEl5vi6uCR
KsPaWHOrv/5j7r15/7thAFK60p1tLLLVVaqyB2y1RSPT0c7k5Ju2hWpZDOaUAc33T43XuGdXyCmY
sWUdsBZLFoZMVpdeFS+R35l2A+q7j6bz3TDyfKe5VKSkYqQ2fUXjSHnvkuDPcBR+6zAbfL+PlmqU
QfjtH6NleOy/wbzwb6PN0DXWaBjyixY6z7FbvMHReapKT6gTRdVrAD9Ahu0u0c/IvlaLtivLN7Dh
znbyvQbroa54U7LQXt5eI/vq1Dg8m4haxUhp8GtvTZgWVmvGD9h14BgxaNarObNqRey++MtKn6XK
Z67pr30Q1u9VlJDvLofkqpCB3dUkhPfO79na79l2OeZ/ueNznhbmLzE7RozsPQ5IM86lk1wzaGu7
oXc+ZwcaNEe/LZ81a8Avxw/BMDr++OFomDCZuvpXA2uPWy16+SOmUbNWez+5k31V0A19b0eMjgYV
oM9gUcRoSHQ9aGaubFFB9w6tCSbLiY15G5pGe1HZZq2aNklfkunNA2a2iLU2/omKwALQq/LNiZRg
JbKeD3mvm0dMDLt1UobFu+m2R7fxgRtiVoVG1fiCpE25rfDChr2MnUgMmgAoZBLvbWDW1OzK8Bgn
2JEIpFOqRc4VTLB+HQ8R/nNoIHktYb18CZ25ON5iyPL2y7nhYpG9t5kmuibFgHhIIudVI+wiO0DP
Ujm7SmR+DTztlzzBT+12Aibll6aqxldx8l+PEdNnMetvr/Pv03+PUads3Rth8GT5To+6WviuxQN7
ZjQqXxp2WUh4x0+yZSewhGLHzg+mHucvZJBZNkAXW7n+2J8BnCcrI8GiSXgyFm7fPfsOJE1xR4gp
2z3/7qPYfOuTWDzZpzFPtn7PQ34DfMoYFUcrq5Jt7pNCAk1hvtpz8yA3ZXPph8sSZ4lLQnnlXCBT
tgzQIvyuoj5Cbqb5gmTZYhbsw7QYwVsUJF9jcQZ69vNMxmSvHIfswf/Se38VkjqQl8Kp3U+QxtHk
0D56zyFhqkf1zowG7aMxHqtYbd/DUDH3/sRflqOqqXvDqz0iL6H3D0EKDVHGKdw0qFjW+knHMful
hZ81eF6EUlStPXkDptt20TVXS68VZAdzFWsDtfwISg1VEPydmqJX1sj0zmuvK+udrDFT79gPNYnW
HleBS9VX2a0UHQKtuw2TFWsxjGW28Tzb2OfUCJ7chs0e4tCJmy1VJTQEDLPYFmg9/89n//s4N9XU
o+n7S6cxii25jP/+lRoV+/YQkSJkA5tLg6/IskFtbVO0DdZaKQzFRTPhZyEhFkGY9Vv5+fWwvSq9
Uj2lQ9pdEVf87mpuezIq6pyG2mgnuLrfZYFHFnEC1d6HmgFlUNR8SsFsNUCYbGS5B/HGbhECttpC
VQCqaar5RpbZJFpVnoG+Lh6g+dj4YXR/9kq3ejlOa8z11KMuLKy0PM0ia6xYyXiWbUchB6DCE9uk
TkFCFP+qHXbOwVkeCn8OzqRKlmrgoUjzOz6Q4N5pRk1lI2pOs1iMVnJdWsS7XtHsowzJg9b2fYv1
uRqsnAI7R8cBaopJW/1sanxnpDHQ26v08qp1YQu9pHa+K5BfesW3f/bTs57rT/J7hT1MbsyLp9vX
HFnahe1c91T0QIogC/yodH1e5HYnaGDgpb3NvQbfxLrwIdJ+ycK7LNqrsP71ha/WybKyCzCz5b+K
+PcxmArjUV14J1mqx8ivWflqYm8tv3/VO8f4Mte1vgbjiJ9qya1oiBqDwrquvANDO+JsmX3TXKRD
S5g7yDxmS6uwmos7RM700r5Y1YAqSuizEDZtNdg2SI4upWSgFA+UsbTKx2U/hRto/t1JnebCOid9
BYlUlndQRYDyxo5gZ8xZzZLeM67yMPh1d5nNH9kIR/8WRxf1S66PLjz6wryNUsWq0yiAlN1jTRu7
u4Jid1H9kpp3qj7wczcSK9yFYVPCpEQgzxAH2S07IgEnV+FYLUukMrfS16vpdG2nG8DfJ4E0lbHS
63k8RhplGglVBX98zRzPOskhEZZtl8FBOkRMwFEI6LkEEqFO115u2/tproFsmEM8f6mifd0mXrPB
N3baz02+xmWoR7JxZqPSaqcMUsSpRpz5NKVwSbXOe8Exa9jCZhybhYzJIbaEV2S1H+3GznmeZJJG
Vxz94BoTsh9CydqzEuNg2cOlF2mZSscKJ9YSZGKWo+OFS/lNiG/MR2j2JhooQ/K7EnGvQnzsHvo9
/p/xCPSiTTp4iScG37rfN/ND4guqHW/id0u8h3FU4gU+QANqUEBxtKvM2MQR9dkRu3bNxuLzXy2q
AM06KkR2niXLxbbRI1C6DF8o0cyytD0CLDnePrnqTxAuQn8vNbsxR7veYAuZ3p9lDqbT4ASEpMJ2
NyNRz8ezNGudfvcJGBD9rQbGSeZn+KdCSr+vQ2ENVJztsIVoKU/HeE5WrtGD5BM9TtkXZ3l2P8gY
wGPVI40mBqlwnjefF3kTeh8yeHtNFFVQt3bxMJDBf7ycbHriT6iduQxJmB7vw6auqvcR9IdoqwlP
2FhTD4Otj/peGFSs80Kn0n3N0b4iH/v7/wMPAtGePv//u99F/w1xHN6PviNV7d6Q6n0GSjLKcm91
A6KTFHB2faA1ZDlY48mByO57Z6811zc4eyA6AiA4E2WPcyxXcN5sCillDeMr1HWXuGDaKyA1+vDN
1tOvke4Mm05v+2M7Jv0RtmblIxWXldCDSlxjhllDBxf9YHl2Pyg+hVXbmXb30H8aJmMAgHpwYVN8
QyJJJJFe+NzaAcguZfN+yPOp5dkQre8hCV1CucF/SJsCKkwdIwUFfqkLTHuPpAUoB59/hdj0rKVZ
QaizJ99yVnpL/a71ft0MfcO5DtdupqirrBsxKUK6TjVG+9Krafs0G4V6UPM5WchOGfMSE/KK64Zb
2awm9R0PK5f69Ox1ww2jqgf+2vKh2ViGmmM6hG6BTMN1IWCyDJXwc27gDBi45SkchorEmAJG2cDN
zg8mf2HZjrWVD+QARehdNSdv9wf1/Xn89857vBrqjU/h69BDzrwxRAxE2846Xhmf/BFSamfZK+3J
SXP/2duJ5n2u7EXD6HkOyvabjkUG9Ek453L5xeqbtFkwPY0K4pVBFP+MJ4xq634Yj8HI1uHUD3Hy
YOEmuGSluPcK7D/VxodYGo0fnYDfurpj4HsIASJo/Hanxu18xXxrJn0aql/FJH/oj5pGBlrmVwff
mc9jqMAyFlmQ36nZ0E2/jz5KSTIkD0EsltLZjKmNUQ4PiTesohJ/VSqUn7SUgbKKZeE3ItcGo65g
AtG4xYPhNLdh8lMGQxwgFTz/2zClHLWHSgAufXQpnfFRPnLiMRGGZv5P2ZKHhJTruiuFIrIwq5Sx
GpfVhaPq2eHT8dJclyb2MT4U9VsqWX6IOMzfsjjTD6HMDmUILK1nlwT2/XPGkaGcChPVP/GVmPXk
rXzFcVfyGQ4D7gJEAvNBLvnbAzv3oBe55F83coR8ahdmFO5A4Ri3x7yMDRqLwhqBx/uKQG/dEm1E
Taf6XGvJvO2RK3kAn0E9SxiI+zGwrGTqvW1auX/JB0PXT7uaMvtRtm7rgDYe/4jJZQDsz3o5mGwq
HmuIhRAgFoZZu3gKDfZ+snmi8azt39wC82gBCPhPI/Cw698grvwxommEjqjVotQlljVRrLinQlP3
RpSwpJEfM5/jXZOiwX3/mGUGTsnrgHTeY3Bjwq3l+NjBiKVPwrNuP7sxvGGl/T4Mef2qT2TYYZpT
Duma+kLtFowf1g9k0aYF/Kzx59S4/MLsFnYTBq6k31x7x1c6Prb8g92GCMdMNfd+yJcedF0UHVy4
CYYdLIokes90BB3xsmsPNRfkwa6CZuPgIIo0X9a/9GE/HjM8uRZVPPcvNdrbT3OABWoR+e3ST9tT
o7XTpbESD3K+Oq1sk19bEJvpYw3H7dBpgFPyWK1gWrY7WSdChv5zRCtGNP/diKTLKnQMuj9ew5vL
dq3iFLcEc5FsXS1Ol7kNxwWwrF9flPijmxwYcckELdYPY3N36+1gU6/MKtlkekEarzWNNwWl0GUc
2NFJ91LzzaT4lE1F9zoBTb+QTfshRxVB6W0to2MSH4GPNh1xSGRJVwT4CMhTu1f42WPzBMdFeAug
nbHpI8FNF2LjaqF4qy4oEX4RzTt+WaqQp5rlIXCVmMt7R90BcbZImq18x8tW3gBDOE2NvWMNHoBu
UCSQnfOAdSNmOJCUhSAIZjhYLiI5mJuvhtb1ezQyULl3gvJtyEHeFFM67cK8K9/UGFycFhnqg+wN
Leib8/AF3qJ76U37vXMjfGowP1ioFT6hthJ63yxfP5hWhpdqNnxMXpr+arT5HZM5631uo46Vp9k+
hWxgNgBpw7Oba/bezVV1F/XDAIXESFcqLIMYn8uNdMuSJll6mnNXFTG0D1gj5kHz2R5ETU8OlDEb
u4nbPBnz7QE9CV3vNhIq0aZgUvTWYiHtuP5pjmb/NFV6sIJOqywRirB7druZcpLdmY6aONKjy0l1
v6IE51zuh9qqk5U9YOEiY27Hzgr8QnjCGF473sehYj4f87hFbI75aWqHi8J350Zf+jGqJIHax+fO
LtcVWZkLokfWRZ4NQ51s2cW6QmTuM+aVen+oY+vnFFlLHQnpV7IZuIjMkYlelTe+dxMSqWZvqXtT
CLN7qAgi/PX8Cd4RlWJZP5aFZSPWt1wKwVW2LC1SV3jFeBtZVK5HEOOZEv+SJWksHL9RHXPOmjjI
M7VV3/3Ma3ch+b92yw493KmN9z1y2s8RrVpNG6S62Ht6zbBL2EKyYBwgWdjFRDV70LYRmMzzrYm2
PHnboqhXckxeOs3VrlucdTKss3Pf4QmMQN0Y2tlHPmUWggfzeKyTwf5SjqhoJk32AYl22s0DYj6m
jqEG5adxAV2n2c0GU6cmgLSJDGl9a5Op5Gfk68az6Wsfk2npX8Z8fnUaHcv1Pj5yAQYfSeLrqwRw
yNkaU+c4+7lO9QaVLdUzTA8PUrtSwJKNXbUaQyyZi9Y4dHltAMKC1nviNpGsg86g7C3HmHptn2DO
DFtuhTM0ARU5JN2MIHoXL6wbP7MX93wFKecEfT/A0idffZkslMOceI3CVr+3U66j7eyoEUiJBNsa
s3DOtyB0CEzFGbNJoAgtSqx9ztLEY+ASNY36DdhB9JB0ZM5luFQhjmm9029kU04KtaZeWv3oLuXm
KXcqxfUWI/8mG7Jt3X5OteeUW/xzWvPFFCZyKAKg+9WujOcJd8g/4o14Tv99/MxOeJX23i0+oVYU
51s98SH3y11uKvbA+e8D6t9i6yuPMDcgvGC2sYGfhtyu3b92UFYOPppjK/mntNbfD848vKJQWf0R
F+NDaiICO92c85pNu+Gbj5bjhs+lOe3lnb01PahznQNolBr+G/rRPXtOdhl2mSaPnyArtOJBEWlW
CjcLB5k2AlCtmA5qOmlDQWsALHvD/MluebDT3AIon+nVd790/H2F9sHKybJh6wmBgznEp3yqLXCh
iQN/qnTTxwR/ydbooP6JUKpVFMlY+8jxKlrNel0eUhIFp38+Y2QbYTaNBFCN2qavxBtVb5TlENX6
A/qhSC5qMWlpywBgonTDDjotts5jbT2nVjs++S5XFY0Z4vwhUfUfuWMG56grmuVU4zAom/dDQvH/
LJv426LpAbZxi7LTAFHA5Zuw2JpvKipJe2oyb84YpVwoVby1BWwuV8L8qnoOGxmBAS4U/Xtndyq6
+EA+JEj0fqjTFsRG7Xy7h+QZBjnjGe2N8WwbKSqGpnkbgRLIc2ja+LmV2b7VmuljhBW3Alrsnpuu
Z5upoaYf5Wr2xTfVd0zk7J9UrChshCddad40Q2meqrFuKS0Gv4ogTo8yVGDpdmnHfDOLATJkW766
iRMlW+VhZyBZNzTrYCwTXCWsYCnxsOWs4joXT/Yej6rmFCFy4C6M/KeCWLhWa84jWw9nX0VOt5nH
Bl/GtDxK5Dpwsm5hi+IAEm7cYYPwIckbSKKB8VqrOqJ5tAwq9rcW8k4/jBCpntGfENySgJ+G3exi
VONjGOr60/9h7byaG+exNPyLWMUcbpVlBef03bDaHZhz5q/fh6Dbcnt6Z3aq9oZFAAeULEskcM4b
hgCYr52qE64YtBpqmPsSAS2AxTSDvglWSmwHV+IHME0yBgO1Ct1Gb7jzAe6Njpkd2FAdZ4dgsl68
U98/IsuTXDciw9cpG6QiJ107Pj3xCamWOyw1R+q3l4/VyHsgyvZ4I7oQ+/GuvAi5w6EKC1K3oHZS
nEdAThvFuhus/FWqxldH0upbv1TUa4snwUL0o52IPrjr11d1aKYvVXuyurx4teyHVsXj2o+j4SXW
eOsSJJETdF/3EXmsud+ICn1PjQGNhtBa9ZlcntMefOyTuK14iFMI9IMUZBbbNOQvQEGIHoGMCBXF
2YxD6C+/DKQ5CkttKZc7MaA6rrdzDVe/UtFX673iUdRvjHjpDzTEvpgR9C6LRyQpx7OiAHeZMt+m
fqt4Nj5V/PSybafhUlIphXJTFUU8qekmP0usHhJP/yVL3aPJN++lR28F2Uk1vnHQatrVmq7t8QgI
z12M7QsmHdJ1n6JJZaCMcaKwWh3zrnhke4goq6T77mqsSmPdYot3Jw4KWQUzCs1TkjaIZNquv7MD
Q41OIDmUrZ7Yt9A15GvxjQxj85avn0yule/gNCZaQN6cu1EZ116XbEqDO/9gSVgO96wtlSg1r1LU
oTaq7qePkJZ+dG5i/phCO71KlpkfmcUbBj/RviUVds6U8Mkocm9u4fqanUV/Pw0apf/kUi/ci/4I
GLGyMKMfpaY/l85gkYrhoPEMhUU5nXaAFgdP5nPmASoG7bhtRgBOcrFS8UxdZWjVbGY40kzDs6Ly
CTf1YhU4LIHEP9Kqh8/Ny6go6GnY8S3b3juqacSf+8c3CJVubQV4F9WgPwdSNT+3jlceLv1VapeH
6RrOUGabYsTUrm0M7dRPh6TMJZRNQwoWMRyST31zTGUlO2+QXsWAOERihjhFFiJdpqGVr5uyfb9g
sMWcHFSQrxnjm9UY+s6dFI78tkJhcvo5Br6FOZQjw1qpbP9R9oet6Cd9T9EKD6+NaKLUdRWmUfmA
B0F8EtNLy3uaBQSc3DvJnepbr4Pv3DtAlHK8lw+Rm2cHtuge0kW2DNC3bYAisFIPQK8yXpM+yBfi
9FN7nvBpzLFldaFpebZDUtO+tqT6RnwvI7+xr4G83SiYMB77sEsQ70PMLkny/FT1KTuhslzahWE8
4KxZ3ebWiEI4FI2h8OQrk5TaUrPl/NlFEXhdY/GwFZOaX2oDuGA8CAxzqDrGTRFBhnRbSrzNYNx8
jHluZs4trsCORPHPXQ51tC6l6Ar5dI3Eg3IFCtxA57b37sIkOceCh1ZY415zgSo7zVjd2AXKDvqI
p92LhOZphaLg2R2N/iY0k5ZbuP8q6dFwI7rm/qjZVmwJTz4FtbmfPzVccbcnH4QAyGmu0fhdeqW0
7g5jL+nFGKN4HaZhdnQQRD2hUJ+vdIrN3wwdgVw/AUpQw5tzNN4puxF7x+NQ2WqGhGtEYqOspqvB
D9uWdqyu3P28DKotzVmzmHOv6tS/rwfU/9Zqi/qSptf57tNWNSA32+uHsWZjdJX3KkxQIzWOWogY
tSKHZ3GLokYXHuVseBa3KNGVyQokKHKt851MMcPi1DXVsQzVHQk27bUeg4bEVeWd7cwpD8zGYAfC
4xPmh69iI/ARWoCeRUU9eA+tXNfb9FrkP6E1fwl12sI6jlr0U6yIMKj25mWRpUtnWPjW7rJSEsul
wVSgpwwR7PoPxkouPRSeG10LDotgrZSWVq6twclA6cJryVPlLEm1vStdFcic5RVINWPItPYrC9xc
3kntFdJH/wwd/1Xfb9r7wVXDexv4YGK2gAz89n56ti7jMbC3oulEMs6Cg/dNtMScKquehnAIT2KS
k7g1YnNJuKKcKWMfM8pr8tLeqR7huJC1wL1zKrmKgxgQZ6Tt/KOZJDC6BmdYuEao/mjX3rTO0sMC
0b9Ws29zHQ6r7QCiGmUs6eKYZZHepfE6KkGp4yr0AEPI+/7HCWYevuhhpzGf2HlhPRtxss0bvNm5
2xi3kV0DD8Rrfd25tf9WwuNtahwUDOr+BkuKK9VAXLXR+59iXEw00cda5pUaXyPUu7dYG95ZXtfc
K5N0qvj9jzwLc2xhFpJZZc/NOEG+GsQKxGgWI29q1gk3gD4IHjNZX9cpeCRIeDDP/G3Z4pGrdbXz
qvpzt4wM61aO4vduokfJxajNVTpk0B6r6c7BXqF5oCEUEEQj0FHShCXRhqoYEXz03w3PLZGmxKvo
duaZG00GkM6EkINN6j92jOBCxA7nbKncygAAAtJFa/PBrupfCCQP3wzFJQPTP1eYKe1GqoenrAOt
vh3oa3gcRSTPHwawSTAm/ewkUGqiiW5zdhIotbFEXEyMsjdVN00YJSvdwL6pU+XmYOEpe5+E0k3B
a0oPQdnMTSWy+n9EWOa8ySMYmDFHY3ZKvvKveqXCqzwEQYvVotqEO7+UEW90635n6kp/28EHEjsK
cYidyFiphZFvyolfi3D0QJb3PaLUTTYeU0RqDjlKjexDfKt4QO85vdV0tEkqLahOrLfCB9NGangS
C8FhRd9UTVxvqxEsiW8aG5tVD0SVtjmGSYl8XWtWaA1NCeVMVc5g2Pz7SGcP4LrIc81GvEMlrbwS
UxgxGkyjnsSo8PCNNdu7HytvPRZmdDOYVbqPXHLeT1Tqo50fIxajybgVzJDUDLE/aha0LUFbEm3k
U3+3x1ZfNSMqzXDBbQCQcHG9XELrNEHZSTQFBNLA7gifgXvRkzg5gpZTfDjFGwq2EJd4EWLXf43X
kjRaBD52oOVk4dpamrqS0mokYeEM7WbGUGdRF5AWnWq8SiAdxzgdjrgFiv1tKjvxLqeytQym7a5W
Wym8DOsodsBiz2ulI64kRXwj4g3MAlmw6ObORNr2QEH5FYGlCUMsFw9hgZetk4GgRaKxwoNxiMp1
Kivj0qxYy81vQU3MERoGqxSRYUTHCcYcAgDc8VYeW/hbTIHKWxsRknMbWxO0jfctucHcFIMiTERI
ibEqYUpvS62Euz8tLPsSQwon0bV1EDjkZj7Wl+KMX1F6cB0dLjvrznnJOU8bqr0ajSYVvipAfoxP
sx48aMNj1W90FNEpZ9P36ZB1qIClTjWHXAaGHoWrBd9/7ajH+pubUOsWNZHM8OoZBtEECuL904Co
+VsphFE4nHRabtDN0aJaIoadqXgqBhwFk62fmR0XOB1jeXONAoi+7QyoD+IfVmOvew6z4Aa+i4W6
pZVvUBI05n+dBLJzmfhDvu+i3rsZfExEumH44csSMuvTGj5A0V9bqWmCWPNzEIKVegOTOMC0YJPv
8wVZhTJF5C95gJlFKoYraorz8CU5IKKLZJSXNjJj8/Zg8KXy0PLYFC/7aceAKwsrggDxG/FWbH2B
dUqIrTyiwHZaSBvdRFgOXdVpi23138E9sdnF3FMx4Ch7hfmE4oy37uMq3HeIEK7DSXdHQLLi2PZO
YG5XXZGjwCCaklSuREQM2N+2k0k7NtDP4tAV7a+U9MXu0iWDjTp7gx/uoVa+iP40UeAQmOVk6Oud
7CLxT+IMca9xrScIR136xICuGsEyz/NhE6declCD9uXyna4SZOsQgnsJph9CgE45JFXByYYww69X
au0DypYR9fSMIpCL9m7Pbv6nibh41rs/AwNKntzZ0WOnpcZazbTqKCtARSvdGbFZRxNA0QYELWwz
nDFjDrJRpzEsnwSgTMDIXNzTkhQ1D4iy/SJucnOT3iOA74P1zZrrpAvedD2Ylup+vEcpo12JZg1S
Z5V6ub0TTcuVflj2EFyLVno/OgZehCItMrYIQ9UmwjyJpmJ+NukmjVmmoS93o2ldVC6LSTspUdrg
SigrUUZMl42vbuQJOibYCoLRIM7mQ2Hgoi0FD6L/EiapbrnW0qKE4JVVZzzt13Mh40sz9spdpzvJ
sk0q754bSrikZDD8g3Teaaj8CtJr5y8sYFM/R63/FfPTeMY4PYPoKgUUeGpri7hpfaVFjo5/Gk5p
ai4lG7Mrf8ZN6sR7MyF1Ghnlt1Yd+u7bCDAehSjYkRO6gmXk++HSzIKBRLFop+6Aqwg7jL/FiT61
WaOg4J3EfcqcblZQzlVugLm9EDemyw1MjIqm53jqGjOI95DLQGWgHqLo114xZGsXquwKJdp05jyL
szC4lgIrv750cxv6HCqNxP8ObYy4+BRax8ENGNAzpqjDbdRK8qazjfQojd1w5cu1y3MbS4SmztQV
Jd72sW27ZjGyInurucXP5CLXUBaameYo3Pbfbfzlnsuu0JdNaeMWQFIQT4fCXPrgC94khDnijiRk
Cfhw4watu1czVb9jU8yeeoqAz/QdlfzuPnLyZu+4IwLQaqO9NDq1kSlgCGGc4tGRn9HBU0+Wyb0M
OLl0tLlpnqQJaHQ5NPVrUw3J8dIjzj6Fwupa4TvWLy99ZKlWFjXBm6Cs8k3jAFYxzHS8b/F2vHHQ
6ATOPN53sjXc55XRsvNU+ivRNHPJ36usbUAF+nWx1NonRe3KOzGoT3uRPibbLZqs2rjBjcbbHOrW
6HRK8I/EYGmxJqsT7wCgF/NKEl5nJLwQdg7CGn1g/KvhppL0nlqjEnCYQsKxa3ZjFP0Q/fNBzMIw
J1uOY6SzqpLTqwzM1MLM2ALaqtNcN/wiVzBs2mfErEEhecavOFoakpz+QoUc8Rh3fHIcXSURVOpn
YHr4uodyu57TXyPpyNRdRZOTldMVNsLsoG1DxxleKMgjGo8z5yFsguHFDtfJFDVYWK7PUVO3Tqbk
zygpKKTP1/qIGlukvMW1fr9iGfgrN4HnKA0rO0E6d+xD/a7JwnCLXjKUg6k5Aha6a2Gq4wg7noK2
pWUNGKspZr7Aswa2uISHOR64qrr3pmHf69qz0tZXYv48I6sw8YFjt4lRsmTGsOpaPHBmHnWfgXrJ
W0xzor4nhx+S75mk3zMs3cUSGOg++jQocYvheBr2Xf99mIwPLMpptj1gdBOqxW2LlauC0F0NrbKj
JPmlFgDe92CatbH/8mi/1AKwGTnkqWrsxXpBhBWh1F31KOr8rWwRKdrN2JryrsQNrFuIEGAvuCiI
DfvHsBhQwyzD5mOqiIhRhCrnyQMJ4d8z8F1FiZ2dOVq10WH00OmeT0U7nzrFWfOK66R0Jc51yY/n
XlNKib9EieEvMaLpSS3ktjh6TRKnnP+0rk1/aiGq4NQH39MPf/uTpyyFHLfpPEn8IZd8hZjQJSk6
0NaAEmTuTe5Msg0qwcv2TaD6BwBR7wfsORhF9sHzN5fe0i4UfGun0DlADE2KMYmF4aeWG9tqAkIt
mzF9kvXMBKVdW7dDFHBwURtnsTg3Ar63oW1czeFu76V7ZKrRtJ/iw+kgVxqpqzpQV2KGGPA8KV1a
08u0hdTu3FyajHPALUyOB2p1sNIaixi7dZGGtrUajM/Um5iRh1OL5Ky/jhgiHpIFNaBu5UZVfl1H
WgEmJEy+l5T+0zBX/+mAXK3HMLGhI1A6dYAW7zNNXRSyE95iaaoBMsJeavO+vpe6b8gXRM9u1Ob7
drIwERI3Mj7zltcni4IyxybtLBdMTZlYO3WIr8a8pRaq2MZ6CCLc53pszfISe7vMNPnCWmLhVzd8
Ezsb2Qce6NpiMhGZEgksXCNMIqFlkzsIXZXVWbEWuQMxQuMy8jvs9xw4gKRAolSjfNVO3NC6Xwjs
rqBTFwN80S5AiNzVJ3hG/xEjhgUT21TTf5mHBAnW4Vp175LSezA960UdyuS7M2TovRfVQ9JSvwBD
5WyzKvMWRgZij7pXcAVGDzu4erCfh9TguUOOIEUfY2GbRnf7nyMaI3msyrDG4rKprmcNnx7+UtuC
CrEVHxCzkP6Z+hDVlY5f4uSpL8WofevLFZt70PubVMm9oy/12ZFFtbVuo1J60DR4JNifuz8NnLwV
7afW26h0KoX8EE9zBn/0jmjxZEe30y2g0q77AFvifU5z/DJHvI7T4TkZ2sGTwg3+BEZVWaPfgcHn
VARoeociALq5GrlO2mOX/vT7iL3Z1HIRGBkWYh6b+fQ4ZJjHfMSK/jlEd7szKqB7x253itKYPyLV
eM0QAkJzU/E3VSEXh0brfLwBQGlQq9Vfp9AiHceFGye/qMw5Fc7LVltvUXYd1jytsZtQUNLhrlje
h6XxLVVs/y3HXX7R9Up+i9Vud/BQZ1yJdFyg3FAaMP4JK+01CFsd3JIy7GQXYZlgeijiepaTxsBJ
AYmm8CF1yB9KYbX3ZEuHkkr5jScWUvCVYhUr0y9YipqD/lQ3YKFBfqNMmHnoKsZDgrgiuMNoFalk
zcdAQv+XgboxouPk2LYc7dw4+Ip+X2lucNdB97smjY97Cyr+r52PYU/hDs1eNM381VXJk3lFiiZ6
jNQkdxT/1e9IatqGVp2C0NYe8MnZin406rgPRg6b6Oli04vYoKAWiKabuzJr3YM4mHbsIgqtvzeL
IYTh06iYa32ElKA2gpXd94uOd74ecre5r7h1XNU9TnKiqY5qy0IOrxgvks5gVtp7JcsTLOgw0xGD
2AWRlDPMpRgUk6JW9bAUk7K9qzfsYPSi56s0YpBntdadVHTRHnqFv/WLqHoyS7YgRVo9trbaXVWT
e92kX5hPB9t0gytuGDGPCtu8FQOpLIERd9CzUFy1Cpf+JFKI6Iu/nduJrfyIssa6coWc4TQP8eal
XofytbgKimfquQuzTSc12aaFJnuFm9SPOoiS7zgOPPlulj7qbaFsa5M7RxiO7n2pZX8LKPqk2aUt
mUnFijaxji0sNL+fgeuCn3TAQuqtC5M/1t6CDux74wXqY1dhw+olfCFCnlvbvE5VpD/68Ii8OlwR
ratuR8jmgNVU9RmdlB+IFXTnfKr4iPux3zZrLXSaWU/UGDrUE7rmNuwf0dQPsPpRM5DVsf3cmuZe
/FEwUdgJx8ghtynOIqzO0qM8oRBs2EmZ7Gs3opUWhrO3AxNx/GkQMEd9h0BDv+xzX95e+jAL/DrL
0NRqISaIMKM38QNi/fK/zmpTSjoQgqsJTkoB+TJjbk+vUQ7NgbuFewQc6d93mTNuDAfGjNzFLBjx
vOLHZPHVYz8AIiSUNz65FBawEySkZ5RMnndbKeuOhOSz0bLv8OUOp6TGOfo2olbtpCQ1xjJFMS2O
cLTkBqERpsV+/ylM9IuwJkHygert8FIAkBVhnhK9X63/uJo1XU00p7AcvPliBF58cnX28LGoQPLA
eDYpGG16CxEt8HhsBSR/suG1vWsF+4JHV42Xot+I2uowICi0jHxW+XU9KCt1yLO9GO35YwrUKu/M
oddvTbcHFsPF1JC6K6Qvby2a+Ug9XLJL9yCaXvsLz9oC/ApvyPWMFSJo5qIMUWMevSR8QU0NaQe9
fBoQVjsjyl0jFVgEL2WPeG3aZsMWOYngRbWjV0XS2xsrtakX5dFedNdKMeyTHicXManweriEudsf
xOif15bDjCX79JpVYny+NjL7r41VtzdRnXV/u7Y6vYN2nHiKH9du0he5I8emacfR0nwUWjjIcv1+
puXcRyxNEiJm/jnpUzwbRSAiGO4q1iKE/aZoBFYZEbN7O672QdPcwrwNzrpSN8pKTIETtJA6Xz92
emHsEHJ9ClD9ROZTiikfIpfUyqWBt1Cdpzspy9n9u7WyEjGGY9gn9dhgxJ4cNMV+xTMLuYdpujhE
H2f6aMYrMi9povebdJJe8m3WLq3l31p6p9zqsXTP7hldJL9CJiHHJUlAOqmtfYkSk0WUjLo9OqiW
voy5Z13ZRfkj7Yzw23SS/z7RSRWIHnEy+s0PcaL8PpmC/6uY//QS4oKgS098piwRJbSwpC4fdiwA
+pcs7XdxWgcPTTJVoJQgX4h+EeZqCA2YLJ5eeLjsfDcOH8Cp/UuYM11NhMlt8ymsaCU2TT6y0per
fbzoMKBW3/95NduR67V4UYMy1yqXsC/2A4zIogF+gyhkiaah19JRlLlibi/zqJBbuIwKIYdBMv9f
54q3IV5IXJm6uHS8vO7lTV5eV4x2H29jCOp2C6/QWkaGDWbCcU5G2OnXsmTq1+IsrPBCcSO9x6hl
GmibwFoUjiov0rHutyJQFZ1VWaxis6xOl8n/14tOr+ZlsX59uXCdRhjZitf8uPDc999cVMyPAdbN
7/bTRRWQxLLlf363vobigKdJ80cwx3798z8+F3FR25T7rXjjl7/531340+unrpmstWYlBPBbP3pu
8lDGthD5PcnGQ5dsp78VTchwAD6SEufKbpLjy2v3Ng+oj0xKfCIiU/1P07H7/JfpdpF+nl6Z2VJc
7GM6DiTjIg8r+eQ1JDHNCeQcad+ScQi+UyVlG4siNZqRNnRCDBy3udtG9x5l57+ERmb1Htqb8HFE
6KAUP6OuW+pWED9qma6v4xHqB16s9gHgH/BT3Ooexin3VpZDx45kUXOz/5mhB0VPkmxrlkcLZSpr
jNNBy1t3qXY65mJTHcQoWzSKUAPUcXq9F2Gi3/IMbHYklZJpi11LgyrrQZxdDhoeCNQc7feQy8CX
YNF0bS1fJhZYQKrA3SlySxgPnvOGwnCFMMrvZgicOwO/auH310rjOqOigIZIDGIoSIfJDrK7YvFo
3LsoiQGVw4Fbn8TcEJCM70jKQ0b+hUZi+AAFuH4opSex7RaNXHoSG/IMldo/R6LhU9jXOQINwPfv
X+eIhaaua9WDXD2LS5upZ28cyUL3fnj6byb+9T3hD6Yu/R4nT1lusqV4OmFYIC2R9devxDMMMU8W
ZO0zMLTk6NgD386JreDn+ucoRTnBqW2f2b68R8lj+RbXYwoKTg4QsOyVvSO7xn3YuS8UlPy3Rgay
NWqdjdIpZPZhRLxPiN+G2c9etrN/+mkifExlXyF+cG/79osYB8nyeWLoFejhTFds019iYgcKdhNo
T9VotFdV5GJmjrYSuBkFYpXBI7N3n8Q3WAqcH3XuRU+UCIq1anfRid0SFp1/mVP0T8Ka4mNOO82p
/TQ69UWWHKxaGzdqtqt0Sd2w6ChwE7KNQ5u0+iSfgJx7yW/Mp6r2GstIuUBB8RZOucjzzJ2+Ty85
egIv2Mzry1ZuklttDKPtGOGDrCWT+CpYXv8ek09nPeqTL2TfR9eV1SsUwbvwe67vBZJLCuJwGYT9
cMOy39k36MpuEuydHs3ceRERiqFeZxpIzbz5JqWDdhNNTLcxx5ANKwCKt7REf+ZnGBOMPFZzuWaZ
LuEzudFjxV2KYXEwZY3qfSLdliIkDJ97E2NvQBHhSasyc1+0nryj1DGcDUeP17YVVg/VgC2OD2rv
G8JDp6yc9mcR+3hdl3/l2fBktVH4OgxKuYxB9t95Gv/NOrExK2naciN+2+KQmnmP0Cw/dSt7M4K0
PuYosO1lFhALj6REfT8MqP4711JLKu8NedIMlXo4mguhaxuGzTZQ7PFgCaYvanj5xmpCCR/MUT9T
VlZQag28Q1gCjhya+rH0gEhGltrvQhTN7jVb+YlARnbjRdGwzNR2CbWV8t6fZ5k+oADkRQ2esdPZ
n6MsF+ljE/k++mdcJlfcnmz8UqdZX2N9ZoVi/p/X/PqK/1uclx8Ty5OLNwDWMUQXXb7jaY7IXtX1
qBvTNI2kue4zfO5j7ECXbjG264A19bqrItp4pW0rNoHXIrgrPDS7ZBKLZREpdwh1JVsNodV1To0F
YcRvJPecdRZp7d5P/PxRHY0TDJvqm2FHCMwjW3Uy4SPe4PfULMRAnHCzHXqzuU3xRT3mJtbn4kqS
le9BgVfokefGri70dlPFlvaPrq/qAhAfmjHFtjd55kDieyQDi4RCXPwQkPjUV6xtlhjjWjBGzMrz
p/1dfBT4+WlSBWIq86nqIRs1shqbz7y8hB8d0teLPg8s66fRyKqo29gKODu1X8ulXQH5AbeOI8F+
HF3z3jAoYsNGRnGmcot7vMkwxil+pmZkflc86VQUFXf4Qucn1mqgFAYgrmHssJTwZDylwkOv5aBA
XNNZ4gdZno3RA7NPAmvdmFrxmuv+Nk1C6/uoSlAmrHy8s0ZUi9lHKdtQKYsHvLx/GmPo3lh+gsxx
CKtDVY23yivJOzul/eB6arzuiio/q7IX71Vb8vad2TfsTM1gbaRq8GjkGjayfCTfpdHFrrOjoj1d
qYrT8V38PcCAA1W1KlqqWmuSqOr9c+YP6GDqvfnNYOtrc8t8okre7Iyxxw7Rq6wXn3KUvnOSk4De
dn2uPTjmSagFiwYwNjEyIqg2jXwKS04CoNu/j/wxR4WMCUOMO2LUo42SG82aUov6Slp9JdgZXVn4
ywILz5v/HDEGWXoAWV/6NcJRC/xhMQtJMYz2sMrs+EwQxNjYXPplgAuxiTp4TUqq10AZk36OiIvu
IBd+/lxgZr8hxdawYuuVO0mT4veIzLyt09x+xH682UY1WVOl1N1720u/zy/SjK+1P3YPCsXcXQVI
cYswurU0JvYgIL+bRLP8O8+Kq9ta6x6o3eYvsoKUGMkJnqZTU4Gvt+jSyDkntm88lCR4RX+mFta+
k5QaBomRv6BaQAmJNdpRjDovGXp+L40CGKSQcYn3bSd7aQwhV1f3ezEHOtlG7aTigW1ifi3ZaApj
a508ZkqvQ5rMkM2+5Sm6zvCwxP+Us1HtOPNT81NfGFXYsedIxV0Kdfhe56skG7hVfJTGROFLNM0+
849N86BATToW6kgSL00emj6HsDJ1AWauqbtMp5eQS1Oc2RJO1g28ttWXgVjOOrTVMdnG6BZeSFrk
/QER6/5QRV5/MGzYhnNnUCbLQlHtvRi4hIgZc5wYscSUy/glHOSojaSD160+XVucOnHkLFBcHFZB
oRgHbirGQZxdDpe+yA8fSdxSRzTKtFz8LeTSV1Xu75ja8OZ5Q9//qOFvvpRYchX4Gv6TxYl8neu3
odSDr8k1fZ8ihTnDtMYmwYA+SvAHA+J1KeWKM9E3RZigro6iniv6xeHdO+D36GXga9nYuXlnbRqu
Fu/JCWmz0j0ul1jy1La8uvQ18IcgvUvf1A9BfDFYKRunl6JZWV/0wBeKuCFX9X5sJwFhMrebykbF
GppUG28paRWLuR0MfnZWrDI79x8jog82uqfgUqhmZzEn1LGfnDt9WL7rsEFjHXeZa7dq/Bfb6sK1
XCN10TdNhxtbBHkYDNOz4Ro3ArUO3/caAaX30DrqcObwSWhbcET/EloqkrlkrwtvdjI0CdWuujZ8
w1haIW7xF6HnWd+ZlBe5AgYuwV8GxAXiLByXVTtEiO+DVhQ4nw5o2HLswN3CDQSZKDovcEVDrfql
6RUAKf8CcBR9lytcrirgQp019Af2iCs9j5tt2gM8VWwzvYPnk95F0G7xb5NMnmVJdmdHbXpXjm+V
6Tk3olF0jnFVJFhaWIaKvL5KcR3ovG+vu7yRoiWV/Hsz0bqjuFwAuPMMHW4jWuICl1eNgbuvixbS
+UXBX0j7X5pONmH8HD1cXqT9xWiFCmWSuM2V75QObFvBWC9b4zveG/G+9jRz4aSxshHavg32LrPm
r+FV+hZZpXxxEf0VZ3NcczLkLppDL9062NYF5SnxsOsBqS6jQcFIezI2E02nrKu9eEjq3fg+emkG
U3CVysbeUqeln1tigeL3P8E9vcVaHb0EiaUshzHRbx2lnnCrpAPc0q6vVBcvYB+rQTSpTB1ftCZ/
xOWwW4xDn70NJQabCkziRV5SNogD/HwElL0FFmBV7UM85s1abRKkRCqvBbRO8QGaPjWqaVSBB3fT
SCU/XQbnCSTFG7ca5ulK4XUUKGFyJr6f3KgSXJoiLVByNntofBnOlmXq7sDljEvRBB6nnFRDeRWt
Bqvv+9omk0GkFynKQ6a16BnL6vUcHQGfTd12uAqmQbXxi3VZ9fo6oCIgJBQMXBKWuVWXV6KJJcSt
JjveLUZByWNojTzH0F0o2nA8NRmVk74bs+cUR+mtM/rtuuX5cdS68lfqA6ESBy2z632fsG1sURm4
9McfEaJPjCJciq2m7Lrrciy4L33MEANfmpdpgOhIzsPoX32JEyGXF7JMkDeLpFdeXagA28t7ubz4
5aLiUnOzAl2SVsh0T2/537+EMf21DUw2JE0b/OxAg1RSaT4kQ2ouG21Qdm0lGSRW5HKjYn+zlmGv
PniBpO5T7gVL0YSrb58k1XwRLdwZzbuolRdiZj1Nlz1Q9J5d3IoAyXVBLOnmcAxGA/3AnE+jkIby
BGR9jWEfRotD4t800yECcLUadV9ZiaYYECHq2G50G6zeZYKvQL2m1Aq5bbrIfOiRQSvrtMYEJUx3
ok9cKfv9gqrlr9vZxaCP6iMiU8FyLpc6NmZsVJX69dzOHZ5CrKud3aV+WsnKEUQ4gmZTNZXMQnKL
jMAcn0rozRWhei+KsyLAq9DPI02PTKmhSmcoRkv2xuVRAFvRTZ4kvcl+XNWFPYt3i1G1btFOFKdz
jDj9CBTQ2FJMngcmMK0X4a9hjZ6+ans9zDegDlBuqL0rTfMwza1ybzg0+hjkG3EKdHc4+JICiR7x
MRJqCJJuoHpuM9uG3jVI3BNQXDFMLOYzhEyKcJFBqw0QKgHC3tboY176eoQbL6OXs/9LXPuXudP1
Og8EhrBI9iIVtVW2bV6eKa9fzrIqUl97WU8WY6H+y2g/9Y3T6L+PE6MkLN7jvrzG5XW/xgVosGUI
8U+5SqED0hv1CluDgDo7+Uq816MVrG60K6dmlVawfxoLc3u/ScrlFGylqn8rVEUuweJyUJTfg8Wo
Wv/Dgqu5yRV9r+Lr/RSWXX+GufE9t4fqKcD77iCbA5pE02CAC95eVuwYsiejsRlZlOQVay1GU8fA
ti8xEQOYgpt+nDABfn7FkrJ8SkMJhKfce9y2p9GwvtPR5L0Rra5KoXgb/b3vWPUjeB3Rm6W1eeui
mtMMtgOPFikbSSuDjZQGzZECbXLA2AyHJAqVd3KQsafRau0fdHYOltbpv7Tmfyg7jyW5kWVNPxHM
oMU2tSzJYpHcwNgkG1prPP394MnDZPP03JnZwBARHsgSSCDC/Rf9Nkeb9i9I9Fg7kXd6Na0u2jbB
yyKWh4V5kF9yDQ2SpaUriKiAL4B/LO140lsqulO8vTUXBRU5G0bFOTWRsb9llwJlmDbtNCAYN2gw
99COxlOvezCjGZnOGV3HaO2GxqvnJDYINa0Kd6QPWIbKWstX5r8zVfNOrHXaFfvM5CwOJJZaFLt6
mOutNINW6bEKHf6ecdqA0mSdtcwvX8W7ZJ4ebQjaX22PpUNUlfZbnBnjpvEM6zEsWxO+p2adlKIL
LlYIVr/VzQJaVuWu28IZ36vU/zEgn/u9CYq16y3WDJoz7P2ytT8MA0tq153g3UzFUfIoXqo/IWA7
PqNcWr7OuX4IO+QJZtcdoDkAm5VcjEzKcSZOamC39TqsUpzbywaGd6s7124K3Ou9WbjVyk/s9jJX
ijmDaySuioNgm1jGsK7DfNgmhequMCyrL36gfjeiAOe+ccb03mc/fLHldLL1EuPktNqmDj9HPTpX
AD582nJW1EE/L39g3jVe0ECnptNWU144YQOt3OPGRTzBWfuu/cVuq/EUNrP/XFA5eRgaE7RVpTxL
V9h7zmGGOrEyA8V/lgEn7byNHjTst5c+OZSVXa0SHxjcSF0nXgwTN1kV148B0tvrTOUurycSmUH5
o8GjdtXZvf2mJVhtV1WbPBhoRR7jxmIDF5Kf3YTuXH1yS+fNct38774G/H5UYiibqAzO6FeoI/lU
tMRKC7s8zYrD58aPsaQim4D0FMBi0GL3UCcNFL6msXLIkj7Ei/Q/oVzVUNz0Q2TO0yop/GEXFfgx
9WOdqVDsojVKJK82Fm0YmKj1Vq+06dpSY0HqrLP2gGYN3rqJtfZ9Ur2QXp/hUZl/KwgP+5HSfk8X
SkqSl9W+qbRugz9ZxT4eV1qndmtIsFjeS/om0+wX1eG3vUcEyKz8FmGZ7kvLP+stH3SWbviC7H/j
CVEVgO/BLhHdR3wbSAu/55pjIEFUKZs2TPGEGjPrQ9dHfK8WjUdkUo0rt8clW/QfpasxFG2DhPo6
1LxgCyVyfDGKenoJFYW0g2NdpQt0ZXd2jfY7N2KRoWmFupPtes1eYiUEFXat5bUujSCeqoOho/Ev
TTko4FZRaMRYXiZ5fR0/Otgy3CPyGs6qWcXh7efQO/c9XgASwEp70MB2+mBpSvXQwE5c91YU/RX4
ylFFG+IjNAh7X/SWvufVF7ynLpDWJUBmDj7g4FYdVx7f+P9VNRXdIms92361kTg5/Ca+SlrVuOjl
3m9tZQduE2fiPPrNabTEywahwKI7iUx1g0DXAQKkuhZGUYOfzksM3yILKAD1wPhQckJGBWkXAPo4
k+/1pVniTrr1eZ7wSENW5T4q2gEyiooN6dpfwdJMsqbYkwzFktctrq4669+Xkxy0rZwEQRa85olN
7m0VseGwrU3Rze5Hw7SprWP2cJ3dqL6A0om3fdTEnxvwEIMCu36McU93NGqfre4be1Ao9qGs8+TF
7jG7kxB2pXi0z86HXGdtYxi6u4moPbwbnmNspsCaDtKcWsg8HUTMqzQ9s93y3FVfC12vXj2z4b+k
KR9nvB+vMb7vK2n6Zt8c5JK1wZ/3p45tZLjDxYawABZQ7Z7tNGvP2eDi3NihKq/oYGF15YuFzMg2
HpSITGaVv5qG91eJIMOnFL8GtK27TzGu9pSa1PZpWA6dVSPB6Jbne7+Z1zlr51iHWkGsHPoxch+T
YnfvkbMxjZFLrOB43gdSSiInfS4/5Z0+bfhjt2s90Jw5X6W1hv1JHQDnx6MdK4/QjPYFUt7DtAOX
aq1ECRihlOkcOMWbtCYtbp7/2VUvNjLKMN+ipPXPiXpMmn39a5KyOBFO5ag+ZPFPR2tk9V7ySfeP
IjJ715x1vdnfVBkSQTLQFCXOfqkNnC51wj+Dy8zWH7L5axyScDfU800QQF5mAOTqbMOSNEGqZpe4
w994qtln3fWsc72cNTWI1dVvpzIUDYN99qkOHgqzuUpXoAAZtQZWM2GiYu8bddkRdQCEY2Kagc2r
Rv1IVt9+lY657QI0KbGlG8aMhQfebWO4MeuyWJnYrJ4TNu+oQvzjDGvrn30AbP5r9D4j8FMkG9UJ
dO6/xA3lU1+bEaVHAv73UPnAe9wfP458YGBYnxA2GE+F3yhXOVQe8kWa0k7YrwIruQ/cmuHIijEp
AFj+mvFHHK9TPC71670bo3FnXeN0xhOiqmMFeEFZUaidqrOcxcFc4nm4tG+n93HMENq1EVvGbY4M
uCkJ4pWcymHSI/cQFdqhnWfvsezN+gEmwyqEo5ltU1wPd1M04M282OFJiJyFI2KfSLAah/tAk3S3
uf1ypXu/XKR06nz9x0DW12CjlovIgFy96lOyFihaO7P6uXKwSoyzpjwkdVhuxUhxTpRi3cSRehZh
Os/KNqGS2h8MEwb9v0ySKN8B/sK39/84KbBq87m03R/UUbApcD3US6jmjFiQf4lhV2w826muujoa
lxpdG755ofbZGL2dOnfx97DmwdFH+ABoiIMfEtVBUBw+x0tpJCBJNadBJySbj92AZcuwPCLrJjMf
c3TcV6M+LzJG/bUL7PSjqpc+MHBP31ttP320PPssAW2Qhes0i7rHKpzsi6oXGYvspPoLuaJVzod+
ocyubCcoLkdtGINXHpc/ZKa1UAmtalZf2r7AuXVsLfSrk/6LiWyPRJDsqtG6ZBCmNzpBRfghHq2b
A0auReNB07F+qRYQ3azjtqW7cLDsQQ0/dIl5kH4Jmwx8rKwFqqe6Gqi7DvcZ33YCudofYSJprC1X
+2eYnmafWJxiCs3u5TGZEJZTq7Hf4CQG/UKSyvdOSSpLLvo+YABoR8yPnPU9Se3FmEhnFWR4U0X1
lq/KtC+s2thXaWi/R52xJd0/f1V81Js6CFsXVVHKZyvMilXYTOpXqkAIEhQo5Ha6iYYxiLiNzJg6
3N35Tn6iOFmhbnOKHMtHwcTW3yBVeLemyHjdmzdlKINdl2d5/k0Le2zi5tQPrw3uXqsudrMnO53y
pzlBzxpM91uS1tPp3m/gkniQWP6t6MeN/4i79XW68TNmyKoJCpkRbf3RAnevQsUpePdc7s0Y0z1p
epHDm3Y5JGPWPHNzr820zh4hUjvPLNitYzlBkbLSDpZWSuZ4Z3l5tQnatIvXcwFkEOeHcn9rK5X+
VRnww0Q8wnlmweU8Z1jwjlUYPskFYZtXD8gm7WVM40m0LYLK3xdau1eLcv57ORlT63bS/+fkv4ek
R+2N7TwO0W/u61k4Fkf2dV/lhpjFDeFXn9w9GIri3s1n/BYnwUPrcAt5xf9DP9AUIB+eU9+KF1J7
iHR/eRVrT1KTuG2/pbSRQqw4+vr8ZPeUuFf1otMwK+OwC/pCW/dDNq1UB0Oj1ArTtzAuUWYDxi6G
yDVyMTdDZFtXt2Pon+yT7FcqrCo3ve2oV7/T2iuGJGxNoy78Vh+Rv2tXP18eBSyEQwyAp1h5UZad
gf4slcmoRYdk6QySPjvLAUvnn2fS/G34t+n3cFsL553ZAIkLJ+WKQjUvMewglevskXYJ8lLZyYhr
Y2mwcRYR2CCDsyAxt3AZL3xDu1I5l8atx3BXAYIoTz4KVUjqOA9CQAgBop5tq/t25yTUqDdv+Ft1
O4mYg7E8uV32oJdoJKGXj27FUsZABe0/zYX8lkXzz6ag7e5NQcj9Fvxrbr4YTqm5maN2GqVkOqEO
pRWMxrKYp3SjRX6BRQDfwR1eePoqqSj9tGDS7KM55eWFQnACJH4OvB0SFn/dmvoygr5Tah/RfUNz
wM/3jls5uyiIrDdn9qkAgcHI9O6tr13nLfZCeweayDjC/U6fI/57q3jBc+TwGz1QBF+DtkEHp9Wy
qwZ9EUWmcdwE6Bp/acdmTY/9rZxaXOt9LX+uhkw/usbo7ObSGo9DCyWk6vIvNomD73ZbHAbbtz/X
CuIUDmQntEbV8tx0pMIQzvTefoUCdLqFdqb576GGX96uGlo/Q5sltBvUn1ct7fG3q6akqtiDgHQo
5vHiIOZzYAXwgqiql2+ipU8G5DCq5XhBtXW8ZLax1ZoRpszSpQcJ9Mo/T6dkcb2MsnEjk//tWreJ
LrvWA3Y4a9TtsJ3vV5MbpIvRoPGW4m/ClrFLLv3iWnwfFYNjGS07I7mwifgZPPplvOkd1O6WL5oC
8hHgWGpmZ3/5Nkpnbg7jyinZBN77EvlyyrAcZOSPeb/FgJfvV/jZh93RLXVjXy6wqQQCzd7NahaP
nam+3A4mYD27nS/SwgtCOTdG8uUGypp6IICdrk17GUU5v3hBZFIuJj1pniFkWmXKGvEONQOBmL7V
/7xaxdVukK771eQCZTdBTI/XseC/CjbWu9Z9dpOh3tdF1T6lNdoVUeSOHycDbq4XVsa3uGq3rRQB
7dDe2FYVfNd8jFjrUrc+qmGRIs6uqk957mR7K1H7c2l45ZkyQb1vHRvmx1hgYMhW41EOVTo5OM/2
+fbeF5RO+Fh4iru3Y8ST/xjgbtJ5vrKN/nURmSBNzUtfQ9v2j9KS/nYKDwWQmlOW2M8htJRm3VXB
QY8A94wVYiBzm5rsgrzqABs5+uDpSnycHbtcy2jnO9WzPrds2Ov4Q6RM0Qd/Uj5lkV0ADCU+nvjh
MTqrdzLYWe541kt+7qQzG4zQQgCaXf96GwS9DMfHV+GbMrUz9WCv21Scpen0KAij0PcsrTqMPieL
cHtExWrnp+n8PJF32CCOi7Y4KeOVjUjCF9bKH9DgmX84mrcGpgSnKAujlZYO/t9pVz+WZaZ/nSuz
WhUI4nzEMU0Hf+5PL6w9x62n1sYDFhw2cuao7NXuPJ8G1tmHwfOda7B8cmzAceqTkP2hQpHT6Evn
Acl0c18ZZoehHSlfswc0abaWec0KM95h+94/92Gcbtym097aJEFv3+2qL04xvwXN3P3wyxwZ3oCf
tR2/J54SBStFNR8mrbS/oo/KwkZPwvcY3MO6jDX9RT65yEC8KlqmbzpyY8amZGWOhAcvSLXpznXr
hU9WT/FYGRKfgrkRfDajwiYzA0c9L9se+P58sHBK/pwphYoOTIHWyhKWIw2mqlb10td59wg9mEXm
0g9Gy9lkeqwenWXWaHFXa/Z7u5DaDC0Er5R2xlp4a1OB4NWkDfq5CO38k43L8EJzc7y+OGt9aayF
BCdRPURE6Eh58cnCwPdXFDUzYy1stnuUXMvNbgw6sIUF+Hmi0KNU92E3ptyTwEHySrXWRWzxv1mW
23Lol1WTPZGtuw9IcLDMuA9MshSTzvJfLhPDDj7D53+S3YRtJc5qcPDGAEqYfCyQE5F+v7OdY2P7
A6rhWIYg6thi2Bv0H0yP/apnZC8wivsPQxZCdlVV7SyDjg54NHAtbSdQAJTa+iNal0hULFNrM2sf
TTu/ymBQKMoBhRxtzfLOueW9ctPv9n7tzFtJg40pD/XU16ajNGtF/1H1ifUgLSMtVkoTZizkVOd5
hrArCbah6sJLGZpIrhU21f3KsVh+5W1YvWnxm0/1LVgN4fTYolj3RcM7et02tfaiQRzYNWY5XDSk
AE8o86p7fsH2yWjneFOzPHg3+uC7k2X5J4f0Fg45ZJLQcF+TzJmbfuXqarvpYxhRdjBFK6XwOlTw
omxHeam4OAgAnUnYOrsaL4qXGfcdKmilgihvefJ00/zb0WMkDd32Ly5qrbyuVLbObKtwo0t3l5Wk
tWXHQlECm4mxyA5VE5sX2Z3IgMQ5KO7c4grZvExzfgh1C07fsouRfU89Yvydh+6x7TEkEZUxR0TI
al4Ku3/t7OrYXd2CJP4eOdTcIJ6St6ccQuBjh2bhP20v9ALxBsRTye4uVhgGknKnOB4+R9inHtye
rV1XGcgF1nH0Os/TpY+88kG6as34GRGaizBGVKmXxpx+jhqhFxx63TbPThhZuDcl2sesK/pDbRmk
9ktD/ZhPlbqNcKvZy2gXkk93DLM/yWgWlX+jDtE+yGCJ500QG8GrkSCrGyk/blcomow9RvF6a2m8
xNGS4NNU6nFOjUU7ciD9SfGydC1p7HtT0tiOxqfJqKSxf2tKkvtf5mYx3z9Jcv8WHKosrZdLJcuo
fFCOjfc+5EdxstA+5wrlCanOZbgIbMHvJgcp6Wlx9jVpHO9RVavozalZdSwa+65XsvUL42AHqMh8
72PnDCB2oOgyli/quHg3jca7H5W4bAVuvrGo/bw7rpMgzG/6x7aOTtiaQjVUjaNjW80LrPD2Jc3D
eOfPiQZ3lT452GbwWY1U7ywt1bIRWGZSmvMlzIvuSXH96cuHVk/HL6EyIHRoGPV+ytLzbBf4p+MY
grpVa32w8QJaVdbo/eBthNrZlA75yioD50MEx26b5HN6Qd06uSxqhu40P06p022zEojKIJZ40i5D
JIJum9Iy9tN9kobl2rbzZ5zIuwcRORwKjJCnlmexNK3Ya4+5p6RrEdnLsfV89m19W8a84VFaLJ8T
b6Eem5huur8cLu9el/MCtNAEnBHMhrZ1LQdFq3unnJLHIlUspzkrw1vQ/RqOio+AiYE24p3FdoxL
413nwbj2C3U+SzNKiw2SQtaHoUSBXO3Lz1aUmO+uapQHL/AO0+S+UpU8xQtPRKyN5Cyap30Yd/X1
3p+pAE88o65/c0UqTdXf+bUCZ22ZLwcYFealj4uTm2HFFsZLCmfRr6SiY26c0DZ2Iipndkh1NpP3
LXNduFpoz2EFAi1RSkP3WJmqzhTsllgZlK4QRbnAtY1Hz6impxu2I5la7yJJBDPz7P08N83q9i8O
be1nW4Y7AwgfqkzfRTUemlm6pTpT3TS/UwcC76q249ea1/+p0R2aYZZGFw1bNZlRRZb3WBc1hLvG
rA/9p9rLFRg+g/9MgUU78+b5NBSu/wxqzH/ukdfcwX211tInsYCDUOMs7HwvfXJAb+8t8NoQwQIu
NIWq8ex/CQPEd2+S62jKJOuwq/in1NrAgoCzYnKHfbycoU7z80z67qNgeWLEKBPn7LdsvJq5brdk
/J2nGhuDJweXCOravc6Cnj5q6gxUanQNquIoXYiAtAovLjy6O119uEUssUYJ08615uZ47yvNesQs
nKcxxn44q0KGjutrZlgVJg9qjVzC0qZ4pp96NrK/9UlMJTFVEH9wdRQvpa+uimZc3SKDwjU39+ta
Bq7bFVJIasfW2FRS5dEb2TG2Q5V98zHkSzrV+lzmGc5T/xKhDNiJDJF9i2hU7oCQRedz18WfvUhX
PlY2nm1enCPDDavpNOkBcHi9K14rA5qrV2AY4SEvkk3Oj6rS2acNx5VWmu7NkkCU4o2apadSu/Bw
5L6STk+NtZVlWTOEMOTn5Z6Sgdvs2y13nynjEnmf3ehuj/CQX3/Ug2xTIav0nmpudGx8DIc7L17k
oUS2lG1MCV0vRNSmBbC6mWIzv4CvJmOMRuSqySvkTKXzt3GJx26KlEoV7E1bH44ScotuLCDxiRWC
pnTasxzMET7LarZjs1xJR6Yiqmwbi4m1dNoScAu7nQfF1J7NIenOv4/J5IhtSFnowfH3+KjoUDkD
JdKeh5qN76JytBHIdgIsB4V0pL0c8NwC6pZ+AXE3vbrPgLSc/+iXCM1EM2iZKYP36e2INYZied8D
r9PORoKJlJz9W1P6lNKhlCunZeJ5mzjkBpF5SjrgMDT5T7x5+/PI2+TcAsm7nUlfswzcR/+tT9Md
rDaKcfdHrIrOiU4Oa6xsMsRqe0hmUNWsLfPHzhyMg86q8WK5vXtBnbDwd2ULYinD5WtttVaI8qU9
TEccNy0yAfkU/chcNUZ8T/8kdEredWus7LJv1rxgwfgyvQDohsVozsOprmf3ChfN3WBrkfM9MvNN
6Vnxy9xiP+TPlbqbG1bk67IIXpTGmPkRUswPMTh5rEq4pkusHLRgsA/gla2VNHFgdjdhD7gfhUue
wWP9CBLDeKus4ZXNef2oL4ueZUxaMgbD8rfWrzGJXOaZlXPt+zEFgGkM1ztn4c5vQBTmRzCrI7wa
IuRw16uT5hLR1vDwSSr6u0R3g2PqNA88fvS3WlUxzgnqh3pJOkVzmT/9GisTJ75gDwDtgiStpeNI
3KlOQXWvRX1VOnMnV656nZT7kbwlLBma9wFL8roqLmxWk6Nhz+CtS06bKGBHfRT9pkHflJHVfu3m
cdqGtlOfPKw7XpRB/SHjXrYIPAe5/RzA3DzjSRhtywGyDy4W5tpBhfA8ui6a4nHzKAesI5tH6Wd7
cr4pc8nArz6JuE+oFDhZSJxgkIJga47x6adKQ5fHq+yWG5Sm49jHJFKBsQWZ9lSiuzGEGBu2aqDv
nXj0UIYmCrXvZdvUcYvpMcRo9QuZNIRJ8lY/y6Vt5LkP3djNG2spkBa9cQYEYp4r08NZYuny0O86
ubqPkA1dcuiW+mgdqD2eRwql/F+xZJDVtck2ewWKtdjGgQIEM4oWS7LW+jxnxocstaa/6+ojGzrK
d9VsHVinWn8NYUZNt53aj+MQLKkw130yTF4TQ9Fnl6IJ61PpAP2hCKs9yLXLPorWkx3m4/PohO0j
Mpv+IcBgZjvwRPxCxnxNVVV75x7xD6XisNXTrfGLQn9c1MkVabZPXYvRVbMc5EwOTq+sutRVTmKA
JV2j2akojlIZm2o13clvHyJE7rGKu8ovL3+70q+GYxQN36QLPyEV1Qkr1dZlEilb6ZSDaU3jyo6y
NwMo4GPdBBvXSdNrtGgpSxdWCQDRJv+AQqXpbHpreIL4yYaAracDNDga9ooG6o+UbY274i4aBwuT
YpUsTdYOnz1qVfhLfkIXJDo1po/mdKb0nxsj/K6Ng/KkqjWqFXXH6n4JRykz3ThTEJ1RZDc/2va0
Rjt7+Ez+xtzP6DftZHoRNie9VrsPZqUYF0hU1VqmI2PLMw37r2vRKdGr7mM8u1xWfigld2e0022d
WwxrsEVreY0rGt5ci4KTHGCWzthHvoip0hjnyiGJElwUfgX826TZuU2SKD9WcPRw85+T5EKOM1Nu
7lnR6178ruDoeG7ivnphEfcjLbLma9c5OJp3mvqIY4d79bjp1w07o69x0r+kalN9gCOenMoq6rcy
wZq/KT7AZSBgwT7qtewAeL55z7t0J/OsMBo3KjoT57CFaz6j4XgQV0o0rG1KBLFF6esfdpXVykGX
5WmKm+pyKxnjx4mv4/LyVZdD7PhnDyDsSVqB6jqXBkWsMI9Z63i5s52GAB+opVnL6jpL7a+dp2pH
6eMR5j26up5ezbTdSte0LJPYzrLJng0cvRQEoOSHlIOkD+xuenESRTnJT3v7DYKgOCSIBhoIBaSh
+SaUmSLwg8dfrXouwseost+EbCMtvAVurSGbQ4mcQX/gF1flaLzqjULlt9An9EQK85Okq7q6AsFO
gekiuSw/9rSNZyL7KaMWNdxDi4X5LdNVYuvwYJfAkReSjBzIPbaZk7xm3Ryc7SLsVy2oIFJvCruo
vkChryStJAPSBAhRvSZOdzWNiZf4rNav9liH1EJhhcighCX7EqFsROy4gh0U7Wb28MeScKeIpwev
GS/368lHFjHlOwW92SEKsycjIcs95OaMWHbifdASKz/GMe500lzkuC/oWJOZX0bNsXKfGr08SEsO
nrl3LDzzpEGt9AFZ6vlRWpbttBhm1ayulsmWPkUbv+0ASS5N+eBp3Fvmp97Nkeme1UTd9wW+GQvu
HRBlHat7B2r51hzjeo31r8lyq7ARxGmUE19tqhcQkwoE0DIcb7oG+YYWlphSNTBT+yrDGMQrzsOC
r+MF/uSrjvvkaG3+sYbznRbKx2Ky4EeO1idp9dlcnAyr19fS7LpwcUwl+3aLXS4YjfUFWb3+oQ/n
8iFXsMVE3KvZtnYMxDHOsRQMjRGBfQ5eGXY7Cysr5Nai6clqo+mqU+SjfsRKBwIAuQ3AKzwEaEL/
+9mUVFFXK//VNCPtZ/AfcyVYRvs8tjB0M+stW9vsip5uem18K726dW1eJnUj3dJzH+uWAOnjvk92
GqbtKxn94xr3OABuGXrDvb77I25QG9D4yrDPQsXpWSvb8QyFb2r2rUaRRMr+t/zLvfM38Ike2s2e
Cv+8PEC7kC0xsgXC6Cg7x8c7ZDtYfngd5qzFqO5nKx/VWlqV6iUIa4zbEunWK4Qud+M41vxpyOeL
tZRb01x77aomes9db9i6tRZfCiWbNo1r/ugX6zVXN4ct9uZwjJamGBvFcf3S5I51kS4Dqts1CI0H
GfPcEDsgcdtpiu69UcC6dvigzY6nfiyg8l8pOKerTh/Uj2WVkTlTNHMto11jWMt9Fe7soNY+VqqB
oWnjKAcZLcOZt/DszpdxudSsJY+Bl3lPMpglBy/t3bdfH9fDKuSRfspcL0AXcSjfux+ePigf08nv
H8kofTUX0f7ZwpQxVttuI01lMjVY0yWI91Yr3p1u+OFYinOknK1syzG1N04xUHqczRxB6E6zWe5N
Zb8Kkbdl04kfIc6KZGODwN7o3dEgrwfUP4NINGCCcbaiDrpQEI/sTZZTx2sxXWnJpHmeRoGs1N/F
nPVm3gqmtd7CdrdJYiyfJ0MjUu4sEJUS/1V7UcfurMtecgvuhNujXaTB+rfsgZzKYSJ7cGblvZKW
oaJ3sZfTRKn+mkAX3q4iXb9lJyhuAeO56RbbPHw2LR66z+roms9dhhlypqv6rkwbcON2k5Pn9xLn
eGtnTnrq2lm7SnTflQ2MgnVQg3JeO+WEmFnhXG+heQscpmypI0usHJC8KnaelReYcvJpdub+hXrJ
19FrSdSE+KKj3HONvbRj+RfyWlSDTD9oXeI+SUjgGsE24kfEy9dynoLlsBBaDkNt4ou6XEUGOnf2
FwvK7b1L+rWQhenWpzL13k5xtYMzEPLrVPMzDp3DSgvQ+g3z9CQRWVxVO76PwQmAw/ycqBi4kFvP
/38iwgx2QpSx4bZcjXtXdTapowFsuR0nM4qOlqK9/oZ2uZ3yTdgXuRGcb2gXgbGkdo+ElAmfTCl2
PPbTD7YBGs1C+ulHG5HiLvwfbWGhkN7k3RtrU+A9Prl7xMq0c11bxS4o4uwDz+yfk2zEYVvT/+HV
sNfKTMV0nN3VNqjM+TKU2s9JumJlZwsmyY2pj5xWuctIUN85+n/y+LWF/i98f/w1s3qVIM/PN1C5
8FSrN35YWh+7Hkq0aSjBDx2pZP7I5MkBUFyqsna/uJ6irCYvKF/znrcFIBzU6VIfiX13CA7YoDqP
ciX4QHiPBK16igEon8pQ+1oOU/0s7OZ06UJQ5dYlVt4StXRJS0KlS++wpmq4laVryvK/8hH3SRgi
O0lU5ZLs6i1F3+bc39SdWMDdOuck+hKnrXO8576Gkt+0zdNd4NWnwvb1AQCgHQH5vGlz4K2WHDAz
3mtpP3/lvRvhvN7Plygz9SdngOYqA1EShRD9/eTFbSJyS7VqIH3BjNTH6Rxi6adsQN0sh8h8qCc7
em/ZKWhoUK3apogxPzf6p3ruj8I67RfqaYEzD2nsV+mxq+o1pZT3IDzUKUEnBDp1fZLBakAIoMpM
ZycTo86JDvitAxZdCLE8fd2zmaG4JnOR48i3jhdjqxa735pIiY63tPUvyn/aWr/1396DjaHf+m54
OoFZ8sT41k7zh1yByOS0YXiVQxQpn6qqsPb3LpZR4XVKNARP8gLkDHoAYCrUwkOn/G4XVxjKzura
7JQshnLS3zvFD9vncTbMrrqdC83boLASv8gha3nYJUkcn5wluyN9qXGwmqB9lsYUaOk5HKxv9zmT
Obw50DvCvxNUElaDmHQppfauQTR8jfSUCgH0GgTRShZwplUCeOx4TJlq+AoP1cDMNunI/C2j6VRB
JjFs1CQoe7Zid8taLgNyWbiorIyo0zq99T01LtViCDRWfbBqrc58U51o2IIScC6qC5dHL4Jul4Ut
YMvIf0AzTt+kcT3t9LGDf9TVyaM9AyVbWnIo0sRYdR0VDmk6RuydYDiWK2nKLM3Wn5Qmca7S1Vth
t3crF7z9chGljWps146T380vs2bXr65akb4p9W0X6NNeXCdz13ryM2V4TuekotI4H8R10m+T8aS1
FKykWaVw9epFuvb/OslN4epNS5noPimn6syrStfWFTr7uOSCfxD3aRTQouOgpzkg+Bpvaq9pXiFt
2zNKOH/GDk0fHWdUEtcBTgmvXWhJbBybpIE8mych4q3KRgW1V+VPQBTdbYz+4g42Rc/DF6+UxMUw
ZO8s3impgZd4WtvHP/lG0qb+mO0UaJ4rO2ypNP4ZxE99KhryoX5m/eey989Sa8w6DXdUlWxbK8AE
HPbphxve3cje+jm0n8oBeVLfSHbSbblFfM78cFwLDD6dYn9jN5Adfk1Sax0z0RyDOm2O/5wkUW6K
apZMisxKW6dqP55DBwC9NiL4iu0Jqfwyea0Xfl6WZ8bBoNT63MM4Zk1FCLILK43C5l+eOhjrBjPh
x0KPeH7rRb4zYFh97HvvbVCC5jvvZnJ33fTujRj8JnWjn8vIwKQW/NMmxq/o6/LBVOW6g1PyQney
BA6TV2ZbS1PHj1OfYDxQAdTWxxyJPBuLl6xR+5OMzj0KQGYU+FcZrf6HsfNqbhvp1vUvQhVyuGUS
KYpKtuVwg/LMfIOcM379frCgMfT5zD61y1UodPfqpmSRRPdab1CD+8bT3RcZtO/KaWyR+a6TV/bi
FwkxqyZ5DGO0tpxl+TlrtPvc58gmU+TFw07V95WZn003NX6UPnLqiymla3X/SSgsfyncHBUX3zHu
OwX/qRjC7eFX6DC1zl8+oQ5Zk38NdXL1w6q/QuOhe19V6YdFJ8/+sGqO9q+uJ+UrRhbFSW9z5Y6s
JB7WoFb1MCrfwFIZV2zVDYwGh+p7lnRkdcMwfUQTJ/vEm/hJ4rfp4UAYavT/Or22x/fphmmlMl2W
9T0HrlUCJbwpDnk7vmuMiHCIZ3QuRp7pJ2k1um8aIFkIiSoD1kY3XGWgtWdISmPR4kE98Qnspf0e
iCMfqgmfPkyWOb9W+O0ldVxJDwFouPVnMTOofzMV/108zlTTI7NFXe/322Qshh1WtOZBxjNNCa5y
N+v6+93W92G2DHsumgLvzytws4fKzafHxA88bJi1o7S2iwVE/hE2bnlMbWPiG4pYsMJ8huTWqWBP
WlN44f00PX6YFvsIe7gDmWagUvIc9kc0ajyUJk7SlAFBrWNI/3FgfS7nDWcTL4Vh9OG8Kp1uZPqn
bVlZwl3W/j8MSHDEt9zoZco10/3qpqTskMpQv5eWXHK1oLy6DMqlmYIemzTVPPw2kJtqdZO+hIXP
SCp/QiaKemxbwLTZyeS+wGplcmPUFpeq13bZ6l+DXVDm2tpbDMxTpKXDuF4nK3XVnGBqIx2zWNHK
bgL5pMXEZ9lYZDl/pdoISXjIBkQ6c8XJ4OvUDbbXWuqvM3u/SO7NoT9Btm0o0+ELI+YwqwWMDzUr
VLPw3qn6TH+Q4dVMZh2vy+ixg2KNe1iqh0D985iDZ4RphkFm8wpQy7P3fkevDFVIlJQxbg9dV/nA
QZZwCdTJVV6Ksd5Z49DaJ8mum0qD2idSByfJuIOOnrqd00QqsOcl8b4Fpb1NUJg7BY699c+0UhJk
agzMymKP0/Dc6l+2pkhbSzPzIDHqC6dlGxVp6625+rtGIaj1nDwKkppF7r5CbU3f3FfbHpo3LXO6
17it7kozbt7Iw8dYZ3vf1jHVXn4QU+XXYHBGP+GSUhMhccXMJjBAJ4wju6RltBzJuCj60N/JaJm4
fPc5E1uHZTQ3MAEKQ797kFHYJG/IJ/YIjDG4SNDLDxYbhXeZa2V4F+WSGmzUNchtRn5yXJuLMNe7
Rtcy4pTm+0gZaaBA+U3fO38X8tpGpPArq/3rQjIyk+Xcr55ZSgzzHldrU//pqe7LZNtAYWq3PBgT
upLShJNkPmeN5Z5jlGh2xtKUATVVO7j9f0pjC8UK9Q34qnMvXeNsYZ5o4zFjkeE7A+31r/bg+lfd
KhFQNOIBeARJMIjpI0bISx+qnxfVKv9C/WUvQB5VyZUrhzvEXxYATzoj3un0HO6Q6DG+5vb4R2lp
xlOrtuWXZdJQtc3eHtvyk1WqB98di58VWOW9hrDbsnkAlkeF+KRzJv2sxm64w7bHXRQ4CJnsjpwp
bi74/zavMHU4VSJKGcEsPxbV0J/7CcP5BoGkLizTr3WvxNc4tsOD9Mv0BAZN7sQ64s3NorgcjgEy
1BZya9jeImbmpPOb79n2Y1/p97FaaNwA9vMHLTlrUQK9XdK3v0Z9UGWf0OpNzvMyKsGBNTZsPUZa
PJDDOIbi9KbUA/x/btYehsJm6fkYMwCUPvapghNJpozPJGtSSiC+Bjwa8gjnelhfyRx/60J1fHYr
P/N3Nej02NDjm/RZFaUL4C/Xnrzc0fENlQ3MP1XGtVhmovLJ5vay9cd8Y9wgSmIETBly63f87jCB
JZqxZA865LqyxExObcDpPc3HCvUXdd41C6TlXyIWG8UXHx+LLUIzUQLX01BD2Derbn2N9sEvYqgQ
PhO/8I9oG+kru3Rjh1px8KcatdNFSKTST+V+AhaTh4+xWfwV9fr8k4MrBKqyKp6NoFceglhx9tSx
5p/+MFzGpBzRX8bgxTBS71RbTv3d1cedBCghdtZlVIdXUi3qqxbET52c2UDagNCuqu6T5lc/RaoA
MnvDFl/JXsqYMphvokXXLhoGg/KaOKH+QzcD71j2o3dByvxu9bFPDernlJ2GPZIT6fesA8Ivysxk
C83S9P626uxbn5nNt6ZFQCIju/OCxEYCps2C5a539jVWsYvpPM9eFZ7LMUHjtZjRXqTk/Ckf9fqg
WIl9CpfzqIm02HOlimpzdUvjoT12lnWGw9yFe2/055uDjAgURbh/0G3+tem2+mngMfMlASyKILE/
3wGASX7kSEklmHCTHk3ZWqP5Kd28GUPqPj9+i17eo1RYPykQUPdDVj+pVoj/+eh3HtAOvtTXtmly
FsMMqz9vAIw4KI46TnBP0tWMVnBbFsjUWNkliq7eeZOePQeL2yeQtc9ux0c21Zp87Ur0vj+7Awpx
/phTkeTTmQCdQFVnedDHpABxolGO0twGpBmhAIdGlqedhrIJn2I2Nztsi6Ae6xQKjAwokzTdCpds
JdGnB7wojK+Z+ddMtuHNy7WjbQdWgxhQpCH3Dn1ynBIgJ9jr3EnTUvv3vnzp85eQqFGPOrm+w7A4
37aD4sO9Ql/ATSzzk/QhK1orjfsqPfXg8kVacEq0ivBZ6/vwAS5YfW8DN0Myopx+WHZ838ZDeNeY
VPnemgEFCV3F9xUQw3SHkG2EBqyu7mcj7r+HdfKcZoH59xhHez30/D/9sUOfqwnNz5VSjkffhmli
OGa0z5sWj06zfIxVG5cxShPJLvCN5uo5Yf8paE3rPFRqsfdLkNH7AfjoANr+Jc3s/hPUT+PgWQ6M
vxA2yhCiE7Is5eMlvht8uJAbeSCyA/eIG82wF2KADKxMg8l2joEz8mniGX7LvHGPkjqPrSaDdAnx
3b9+aNeqT1nBTu6kTy5W6eGVlfAG0Uv/yZstvk47q7wPrflHYCXTs9OXfOG6g3YKSTvdJGINqzmx
xGnuYjVL3GBH+l1sqngW60F/dXpUqpf3o7wN5e0Zm+xjEj1xSOD/89YEc9ZdsyZ/koit3401dReD
7F3f2TIwmFZynfSzF2n35NWDW6Uv9pPZok47gsCjHKt3w4U8/730ySVZRv8tZKBW+AAina1iTLle
LR5XDouGfNQDOL1d34V/QNDRTmWkl4siTvAF2XkPfyMStDFizZ/7aWEH5fZbuLSoRqavLrQkGZN4
ffzTRAv7UxMOymdnSp9ydP2fZMhpkDrIddSZJVw1qbfbQ+4B+GctVYPGai+ifDI62Vl4djOnPCgj
mch3QZF5qkOUk3IMGxS8WA6x2geHCqrxDcV/Y70gmIK/neJmj/hQTBcZ8BvVuG1xbgho1qjU+zV2
mxu0xV2bW1cpoKqlShrI8fniWSqyzhjf1VkLKkN1HL5yTWDXdI9Rq9/mvi920pzRZj5HHTYD0kxH
wJrKmOeANDLt0bLB1vhVW+xkf882F3malDzgZEN8XpvbBv9D+8P5YL2FG4RrsG5dsYxKHuRiptHU
7NyxohDUtgieSVuGZp5IVDp71zxWsWPeeVoKWQ7Xv6vYbYURjCXQPvFOmoMDDxDRcufS37vzOGPs
nZiPcV4Gxq7AUQWgEs8b6QxiRmpO849AK4rbapo9ktrhDFT6DiZuzku4SAlPSy1B7mKpJUh7vZXe
WvSBwe2Pd8scnVLd4Z2pHIchCAu+73JMPt9qlEPuHL/0junSxIU5PfhTVl0mPsRvGMTnS51qvkmz
b/CiAy31WrqIQngNnqDLpMmuq6cgCn9IEDR7tNCXFwgRhbsUIJ1PHnAgbEeq/KY3KMfuo6a2YAJ0
XwVZpwxWeegjvzv3sM5QffHfm9toUevdGXBosM+TiofB5NX2WTZ2kf6Apor+tG7rhkEL9nwA6zvZ
w71v5Jz+bNVdt5MJ/bIdlAGmxlZi8HFadn/gAIJ9OSc1LLKqQKaG3ffZJ5G7c2TH6PKt9DRN19yu
+SLrG6qxuJfjFNgdrGxK7sTM3NQHl/wIeARD7Mypf+C/UARHR00DpvbReeEvYxC6vIT8FPnfNRTa
5/VFjIJsuWNhaS4/pvzA26z1B8UYlC/LP/lcluvvIVFBb1sUYENz/c1lOqWx6OxZzUtqdpcYIhIP
7EUGTxTxRPIOP4ZdAuXtoYBn/48+3hLI4V45RIo77A2wLOfI6QyyqaWCKFiUBlDQDKW8NAsucmvK
nyvvHHMdFZzk1pTRLdjmEfrV9d0fnVc5aHQ0J98ysdcwrORUDrP/BzhG9nPAiCCSwx+qbbN5RJk2
uuiVG1+Kbqge9dDFqyA2vc9B6wCVxr3uovspWGgb5riZuPFNoKO+rSZ8w6XJTdCiMirNecFeBA6j
W7AVqC8QJ7H9bqwnBNvrF46JP+TU05KpALQRZBd7KKvvg31PHY9nGwqgw0G6Srw3d4Yd2xddSd2j
1jl9cQe/CxPcjLI3h/aJOT7cwanGt0beWPIuSIcDkrXx+9sAZxuXwlM+f3gbK6CAOZQxTauDY6gW
cM9B32fhwaqc5JxMYOF5jOvIarF/QTpsHvjSrHTQNKglIYjXPdSmfgPt0J4iEPrraUaNUqCA5NKh
mPqVf17bcd5Fj2DFSeiCslz7ZCLcpGs0/cwWAQuRspiM7uvUASqVFpDq5iULqq/5GFfXVQ7DqUGi
LU1f0dIL4nAqgB2EZgB3t+4hU0p1J4iB38EDII/Q43E7Yz66AyqkUV2d27AAFe7X2JJkuqIeexTs
XpPGV18dCLua2+MdsrSGkm8wxdBR8iuAi+zbsO52fFMrl4AiyGuUm87jsl6OFf3BGQYcPQ54JwBw
Sxz1mcMBnDGt/ywXKLCnPla9Z2k5pqXvlNhV76UZTKp1NNvKP0ozr6vufjZmPsNeOHzWm6Y5xUNj
3uuYwj2x/w32Y0imG2hYAsaZPrkAWNSPRaQOe03T4qcmtnFbYZs5XPqo+yp9W3CgKN1jVvM0t2ye
6UPyBKx6vF8nkR/QHhJs7wRV1I+jeV9YSrCyxgQeJM0VZNTYH0eb/252S7NEM3mfG075kPhaMr9R
z9SOKNzxrFd8civo7ixqRr5zKhfNpe3SLQJNCRibE4CynmcXo4paU+KXW3NQ7Zv1+KFHumWWrKlO
8HW0geIGZGbwQFni36LQ9m5YVOk4mFTUxWVEOlNFIahOkMKAFHY1yrlV+TgR3kbhcABCpAC76b3b
to6MmipbV57I6JAR+2Epua38ttqFDhliacrcqWzOtmI0d+bkwahzGmQhqSPYZptdGsv2D/VitOQP
4HcGFBbudbPlzDaN0fpdv36Bp2235w/VPconXy5q4g18LMrxtD7HIi/o+HqlehuF+dd3GX2OQdat
NLVsDyY3P3cLSEkukCpJ/swvad61r0nlFIjt6/Czl4CEit1D1fUuJdE5vFSTpbxabZssuaDsz0DR
n2fwfW9Wkcd3BcLZae65d0rUNreYc/BxSm0THIZlL8op/U+76e7X72k9xhM5C5u/GpxYYO+yRtiq
i0+90Tx1KR+uIVGpPdgKtvcOqlhVEmNVrGIdnHod+FDLhUJWp+59RkHirht89QUuXot3q5f9GIzo
JieoFg2LwiQvYungwsAMfleHtjkqScDv5mTTzdW94RyYc/0wA8+Zu/o0tZnBnhi0+FIwWe+kKQO/
9ZW+raB9xR9oG6iU2ucvv6wg8ygq096W3dYeSl7WN9PzNijLaOqg3jvN32WAsXG2OB53i7vx3Hvt
XTYN6OD+V38fjOwnJaTws0VuMPvsxEF0M/u0v8xkqNkSUmKRPrkUnAdvcpfGnoHl4PBdWh/ithBl
oJqaqBXaKL8ts61lBZ5zsPW+IG/HC28DvzW1qTX2naOUh21ADYZobyaZeaAq4YMEiNBRx0cIzQsd
1QLdM+9lQC4qLAWE8OUqHdYSKHd8wxTXCrlsd7L38LT7vaVygC6wHwcosKjobBodcve/C3XIMLJ/
79If27xtCqnvaF+GYFLtqtybBe/1oEEzdKHzBSR/X0znEisJmq8zVL3IMvOrFvs/pSX9oa6qJx15
v4P0yWXO0nYPTGQCyMo60pfBG5SlseQLdo4LSGE6WZbv3sMiqK9+SSlYnzkMcKwzH8XnygPMg6VI
MpwsGSFtHz3Mugpg9dpZ2J1U8aNZkgJY8cW5+vc4duxmF5Z9qusDDGi/XZHJmu/M50zHhEVGKeUW
j7qnrDPjhcMf9TctsoxDXxbuAb+u/tG2rf4Rtcvh0YzN/ziulZ+ly1z618ElLC2Ppa0Fa+Q2sWeD
c1bH8pusoPn828kkn9Lfwc7m5LCtoXRvWKewo1/OUPtJKREIMbAszi30QvLGP2uTBgakUBvSr4a7
N4wX2Uj2hbnnAJx8kiODz5tSWn6vuDtTC0z+i0e9rfYBmsOQXYbRW2+p46OxJb3rbRPr+lH1ahSN
tyjKjM2Vred0Nnqj2G8w9C7X+1OOrcLeyAA5bAN6jrlSWFa3Nuw+9Rp8OykrDq0DzWaCs6qG+iqd
tvVrleE9KJG29ksxUAqJv/qlq61HFF5LIG1bqbZn3+tA1cENLPMft/6pp5oCVGc8bn0SoqNRA7hH
+b71ey4JIpxLND5XCz4WnXkd2bQ8+W57+CRntTveSs0xr+asGEc/HWdUStM3kyziX0voAvb5EDr4
iXUFovkeigbZW1kYtoQGIKtPfDLK/g3DvbjSigfBmgkiDT7N3ehU9u2/u0yFLYIgz6TfUr01auv6
NXEDqS1dMnFOsVMJ6748TiNw1N2kjNVlVNXHzQIFoPF4EwUx6fMSu7p01sS7mTrxOktu5VJVUX0Z
/eGxXjTFtv4Ee4wrPMCDUuupuvOLPnycOXUdWqPsPna6y4irmOE56tO/1miEdhYX5UWYy2/hcxPh
ASF6DKMUQVGZsFxaL/2msQ0+b/2xn/WncskKjF1Q3Oa2BN2kFPupIb1+kD4viRfTT6AK+8aqIlQB
CFw7s5oHzq6YEDVVmRToeZrcybhchgCkO8Qb9NTh5d62gffZZuWd88GHehPskyhIbuSbk1vZhyOV
31/t2MVkDIJEsWu9MrnJwGiFMBTktu/yRU4LhtY6sV6CpjzJ24O+fIqQLrj4KZygdUlXbpVm+T3/
62XRfaizor7vKURfJ3XOrt0UZldpyp30sUVBD+rfYvDOIH9utOCeWSAaDeLkdltBdzUXeXczp9hl
I1g+D9pV7ZvusUjhOA5ZmvzRAC91Gz/6y8o9Gw0ftXyhTtJcSOTmd7Ze6J8jJ/1LIuzcv5Z6lnxD
ihwlGvZAkvMYF70qZHHw6eJMrf93U12aoDDeRz3DfQ827Lq/oBSq8xmOXD0+aqDO713EsO7KvByA
56VU2SIj+KEOzs2ySElHrbK30Rv7s020Ef/wvPxcYVh+nLrUe9CnCqDAul5j1OW+VwGquulymorR
0BWpXenjQFWh47CcNMclRqlor7q8S2BTgxKQvlxiZA7pI6zSV7FVi/LkPvWaUDlQk9R3IAKVk76c
fiK/4my03E3oHx4TP3LfAw3kRs+qPv3JJv89ROLUotFvUZ8BA7R6cyd9cok5rWZtn1+lFc069NMm
tY9tC61uBFP10EUR+42ivWAHg6nLry6JkEGMSTLK4q8Ze55T5lnmYR7JM+zNDuVPUxtfyoV1Mzbd
YpgAphLq+A/oR/o+coLquWrx0hxUhA/8rsG2JIqcfZBG7ndSqIjsBf5/QOsdgmR6yGelxqkbYmpY
1OOt6ysUDIXFGqPVFZV5s3zo/umTQLkog/4mczfG6zp3XSZDCGVZWZ1L3m2wy/aCwxDExpBU7/hP
6ePE4LB7hz8HmmODdGxNuVM/Rn1AdmxhaN9t68hrRAkyqdGgz0dPimYjeP4LJxab0wa/cKeG+4Qk
4FVa2+8Byna+h9P8Z2Q+RLpevDVVHz2befM1i93ia0K+/BIAmDmAsC2+2s2ogMTNIUgvzc5q4p3O
ueRRmk54Y3MUU15zlB2arEjhWZF1J1pN2mRhGVHbr3yHK09+mf0t3T1sxtP4KwpZog9R2hB/iLJb
ssCR503feADewCS/r9UZwd+i/7SupY/qqTR8zIoqI/tcYMx6MLMwvmu9KkOBzA/vo6xwAZQz2neV
8+JhwiiDwdKVuu2b65DDKav/tMAs7ookH+46mOCfG3MOdv2iXD6NIZozsfYNsnp5nOcqfCi0IAIy
1vIfZY/TT2gLayhSASiGJrn5MvUmMNCu8dmoLZsxN+7TXbXUvWBrAqYOEc+dUnxa3Ryl4OLvAJ1F
nFX7lyIJw+M4eO9386+7bXS7Q6JoeBlBtR//D3HFBAqCx/Cdn5ml/tUd4z1VoQksI9hvFQmIfYye
0fdey15XnLxX3c3O2P+dD82PWsGMTQ99F1xF4D6X6L3jmw2NFGuACN1C1ikUtdqZ2WLT22LOsat7
YLxPnf1pLTL3nJAts2tRDU2ah87rmi/IC53Y2WPcOZjdXW/W+skFHvd9AS21lRd8jtCmvtm1T7Fr
6VfTmaf6VFXAaYvhYmCb8jJP+YNeVNab4UbqA4rsi8CwQd59KoYzuqagg5cmNp+wXpTCuJPgqRqo
0to4tshoUI6veR92zzJo6qeOP/xb0xfYVbnhZ2Sl1Qezn9yCnUB/GXuHB1HuqQ+2Yc4dJXLQvnNd
K1V7KCAvTX8FyVgfA1U9F3Wun1oDNl/qYakFAUzbRYmTfbY1a3yt8mwngyKNAw3mpxWQYZUuzQN3
WM8BJ3AzOPVlU33LOLq5dT/9AIfLVsLXrSu5keapGSeOW64fnAyIJseVgDOmJJlJpn7atESEnlNa
PSX3X/oiJMZOOUKI9x8FQyTQ6rNhn/SpgX2OBVJuucg8P/XZw1BYtTilY2N6KIbG+mzYmnIdrLTE
lMKyPud1Mz8jF3iWlhLRhfl0EXXzJ+lRs/izihMooHGGdA2xFMcOi3tZS+tJR9b4Bp6kKa/UhhF0
J6zsqCjGua0eJ8rFm0lTgqdnxoEL7FyRpfMJulv9AIzKRThtUQfCO3epFy/jo1ujEr50SlCswJE5
qUtbOvUufo9Z52yReWqT6JmTO7z1kmva631LxZvbOeD9CChQu+h9GZ9NJacpI3Lxcsv0zpqpO2eV
4nxYdfMVjgcG43ILJRlmn9bjox1n9eX34Q+R6+0QOQqPx2narW1/MOYrWg2Tspdbv8L+AhOvS279
sr00hrwID0VaA3ZrdBT1lpIXVdYyXI00pS2XNVJu6x7imtnM8U6INtKH5qnbnJAu+IcQEcDiXjFo
nRLPZ3dKfghS7DfhEL1RJxlcsWXb6K+BDX62DYaZO53TOP+xWknKwhLnKTqmLlnL+wA1K/BBbPvV
Dv1P8mdKcnSblM9O092MUTOf1DawnmCq5SSfysc1QneS4ITl+7TfQlytMp+2pVA72AOzOFhzxpF+
1KN7kxzDzpuU/rMzOOlzXMwXGZSubiyOrmc3L1U895+9wEYmxoNYJYPTkI3HAv2CUzeqw2OvQzwz
7UU+zEvCo5S68U8tHoG+kkxY7qz0IRgjaD/7YMydJ3FZ6T1gMUM5eQiFoQ8m9iuBV6KzqHv6eQ2R
gZ2XdcP9uw3E5ITapcfMWFTH4oSEehEk7l6ahp2Mh7gI6nVU7dNn3x60lyJS9BezXLg3zj/6zn6I
yMMixWj2ITJHi76zNPu5nTDigxg6QPZHZxsp6DA/ihT0GjpBfwGIP31zQ6Q6Dc3yyUUS9tuKSxge
SNO3TVi61BABMmKbzxsq69mgVDfTMqxP2HolkKypHgnNou8QxkQlZh0MFjaF7Q5vZVfWNwmQeDCA
AGgXWgYSBuajNw83JJmtT9KlTSROPC3cNQVLhwvOgs/29AyV0ERTDxUdf0FiyMVUNefSJdF/ti65
Q+/o0Jidf5OWrFHySnvLWdgXy2oygPuec7Ea5S/pkrBf042JxPz6wogiF1pZrzBmhJ9s9AvhhAog
ecUhb2hmtUyqh0n/+gGZvAGckwXqjKANCvp+nd2tczesc5JRgC15YwCRIuub5A+RNmvXovRQJEmX
tLDmXZOlS8bFC9QrZnDw0mZQdauTVf/BI0O7rsUy360//9bsDEik62g15J87w0ku6WjoL00HC6dc
wPBSWywr3l2NE/1Xs4a3I6VGCZZRKTXWS7DMRY3Qf1U1LJABtwGwoKCGakMU/VhSKDAvYvOmNqM2
HSa7zdkdBxUneEYUxO6n3Tona/w9KriapF3WORk7q32Y1YgAX8qo+CQZpKTvIOikSXxaedVbW3JR
EiN3uT3Ve05d0XugtGWiDG+ZK2jUAN4kdWSnZGdLl2LQKj8kckS+arkPvubm94hFnRIRLBo89XWh
9J4NkSUyLdzV1nlosV0A7t1LakeSOWnTGvAjy+68pXuqeHzvC62YY6dmL++uLuzOirm0m1/jnWbT
3tb4vb3yHDNExOzQM06lxQapbN03v8NnVi4h2fBHRXGdx0kPnxpTq++xpkMHNQP+9jhhtHJ0NfLT
Eix9ctcUJFej8W6bLnfrug3iLRwV61NSkVQEscKLyUujTvbWe91TNqjmEB6asjQwqrOCkoRfWlz5
axVXudsule+F78O/xdR2zUjQa8l9v4gsLitsIUaESZrepA/ybNoeUF3rfFLVoLh8cEaW0WXAIIlz
eQdZL8DtXwM4w/0zY1tKARQhM+S5iO5Aca51gINDofm4kicRvstd+mWu0Igij/bodGjxz6mqv2JF
t9f6UMMYLr8sGdrPElk15AeTOXuRFkicr9lY1us8DEXQCUdG5iqDGEANKOug2SirdlboHNweUQEZ
VSoE7L0FFyVN3UQdOjFR3C3kB4oqBK/0mtPh0pQft55RXQ7dGc2nKH+A7wTSCDm2+Nr5BlSDzJ//
6XCb8Q8fWuHpQ5Dmq/F1ba+Rns8Td48VWkyOS632jp6bD1U7mg9mijFfRBGnWFqaovFrgZ/+51Zi
dPD36Ea30VGa2+SpKaN+t3V6cbUHbBBcpWsd3aIVFaif4mm8/e+ciSSlh/3aQ+ioPeJxfr/ebX1m
U8NnclKMouMcr7f/NVAmm/2VAh8ORstKA0Ijl0lpJtT6O4SlLOsSkuSfkIVI8GWw7GG9/Br1NR5j
1KgYiCUQJOgVRvoDXxBGc0IstIHVUoSfXPsPvYi1F4HnllqXn1SYmwcZk4tX/qkuAdJAG/Y9QOID
rf9ih2R728PCEd9tv3WLF8vB7DJ84Zb/DlC2iB5v/xUS6C6/mdzNurvT0Te43/rXGVtbG4JDHWTJ
62C72nT2pr66tPn80isL981oHtOpzr6lGc6AkRZ4D44TtA9uW9THYsbLskSIrEcbZ2/gO34rXct6
7Sf7EwLOzndKrQGYmNm9DPD9v2JQtWvm2fmeFd14l1EpAXdAmA2uzssxu+kyTbuHI41J/RIWFdqP
wkJ9Er1bEpk6SkcSD5UzRmkxGW7Y5xwmCwx470fXlVrz4bYbvXBfKojlSOcKrQPfHH8MXXvZAI3H
ZFCVs2FiJDjAQzgZS9FcUdu/XVX3n7Swdl7JEd1cr6tfGge101vgRj5Mmsx+mDPQDcC9YMhPY/yp
iXJ3Z3hqccQYcc7vVbyFTys6ofcnql+j8VXVdxPEyq+xk8QoFeFmS8LV+Gq0lXvqQKqSuqYZDMaw
szXcgYbYoqTGw/04xcbCuyelG3Yu1lMxQmDYy7kYuQe7pOT/a/JILyDotWuquublzODYd0b85Dlp
cI4p3dxroWtdwe8ldz5Y8YVlUh8Q33S+INDRorhsK3DDcusAMdpiL9KTPa00sl9IuOAIJrdyiRu9
4ozkR4etT+ZEjmfsqsrt9j5G0c9DoumPPd9EG1pW7gbVDw8DHpKc7f+B0fZapT8OiFRL1waZVaY4
+hCLNrB5qcAfnEV/LihwTPbC6WETrJuiRdnO7HDZmZCax7W+t9WDjEeVDyQydP7+TeNOmukcZ8ds
qnFg3eAgAv7wUNTbg/HujtKUyxozdWGxQAN/tnZj9iRyAJOEtr73F/hGWgGWjjlDi0CpXPKvae6r
z1uHBXRlqnqFjAZyqKJ4isDDvA99dVrnmYsmKkBH+6SHfQenhqb0ZWZaXRNH+SRdMhW+4Y/MjJEl
ygJQ46GrvA3I0J/mqWtO0ux0cNZVjwKDNN1G+2JkfvQsLe8VwWXzLfGr7jnTuk+11SlvcTN697Ie
YimolYWI6ifDy9z06p/LTVEE6834//T8f2KCoWm/ReTQZjdAgz+u3mwAgEcDuvxDag35g5tE4MMA
Y31p3PDPwUPG34C7jBJ49UeXUxafDT/A1qiHThjM+tlvOhSAC6XZm2gz/yx5Z4dV0v0nqv0ftZt3
j0YH6npyOYTHrp799GF8Y+5kWE+KzSlKjRxAIxgB/lQD+4sPfh6Fqx49Cncx36nT/OcUmYcRKNlX
m+ri2QIje1eh9vDdtJ5lwVpRnaM558MFte7xSxxCblteqFSNAPWTusMDsRpfbA9ItodE1OckGC+t
bdjnMLSb3ZSOHGWbDrRPp5hH+XPKe0L+uhy6T3ncmbf1b728V6xo6BDKG/Xz1leHSXA0J6rwqixX
/1remmcKPX50Wf2HtlpjPMDycmftTiqHW/9aZlxGh4lEq4wGnfkE7Ko4NIFa3qY0HI9xWpifnQI7
P1WPg78yMox8IZl/z036HJRe993QTXWfs3l6oVYB8pmPyH1nm8k+MTT9ybT8bBf2pvs5AN1zjL05
e8iqLHpA7EY5uqqjfy7ciipwVTn/CQ7IGGVfUDt59Jakob9kE+cW3aqI5OLRbVNyiL6baesIiuq0
HYnsFjGUJWibSJ6oh0tZmXeLrM9Wmps8O7m0owpribLbVmsr55JS1hYnI1uMNDGA/aeYt1X4ZCSn
ILcD8PB9GNtgL+ALgWFkfIQOk5uHfEYt2HV5UeIXjvLcvcQImqNKVDCadvIsXWPUNLeJpByOeQ5m
Kjxvzjx+AvwgyuROMbXqMS/UvP9LiRX9h5Hp/RFLxRA21mQ8y6WEt3nTs/yuRkJu7ZL+9H9I+64m
OXWt7V9EFSCB4LZzTpM8vqFmHEAkEUX49e8jtbex59in9vedGwpJC3VP9zRIaz2BDbsSK7wDV2ra
usulMFKG9wSky9TleqD0k2atp8StDOYh4KGFfcC8WeF1S2TEmyMErrLLoHT9uyGoVxK51nnL++wy
DfweqwdNAnBgAHOWuQ6zZA66opGMB4gsKs6I+1Uo9ZzOoAVE5Qy5ziMpt6Tuy0viIemeQnnwZjLr
QXaVv6v82s5nrPRBaqh7FizNxvznVAfce3XAPbZBMhQF0lgudKcOKoOgcuawAhfbFLIvTZQAvmeV
TnAovAfwqvwj3NH8Yx/CK3dBlLjqYOGhn7MCbhFVX3abkZSfdKCP4jQgGGqCvvL2YdVwGO+puHTo
+NIh+JB0zAgiJZ5feb8znNxcVaC0qkVK95pLDm3QOPvSQw4LmuB5dmHQg4AfaaiXMfcIDZ5zmfVr
RAFM8IwABh8xyT9xRlulqO0fYd3bPXs+NBnQjQc9tMMt6Nt5jc8/BdIZFqXft1s96thki/+t8qFN
W/PS0viTEJx/gkuXtS6YB+q2AyPGH4KMFt93rA7PVWknB6/qvQXFTvhNAmunBZkMUN2wK47A88T9
Y6m98aqWA64bsxP+aPgqxeFL2wELaykGsukkH8Yao2Gn/3YdvDm6lYW1OBwAmThFNDw3IfeQv+vF
ybUzcdL9+uz3wTDzI8CCVIgagGyOt23UVdOlXZ1Zm75PX1kOJZrOKiDnDnSErzAREYlha6XOIJoK
Zl4d+YsPAzqYd6JdwwopmU1XTLOov++QZN+mHvxDSAtJ5vQ2Vk2xhYKaWBRVILZwboRIZpKM56jO
7fVYF/G+GGSzT8yiXffwBYfmIURwTfwlT2YMi21vkN1bEedH2JAoOdnnEuYa4axyknORm+EbjOns
mQsE/KOk4LcAm4w9cTWTdmCd74fatM/wlRsWht3SxYeBBAhwUCqQT+GGT1yQy1S0Fy9JB/zevS+U
ATl4UGGFwql9ZuYIm4LEqPhGv5LuHEj2BXicYg7wNCBoBk/aU4D31eT0dO9KAw+CHHVaLGIejrBj
QROC8APEoqEDh+VxOgAepsA0lh18ARTcxr1etTqB3dz0wIOVxBeSAMuku/QF04MwpumLFyblWqft
I2J/5xbMhnULCUCsi/XpdPgorhXn9Y/KHWtulZIBcmA9KVLuvmWuiayH4XRX6nnOeoC66tYdW3YC
ALbGHtCrPnWNcYU7VACr7IBuQ4Ch8rqTXwxoZ6sNUPlo+zBAlDChOpi+tHewlwLDJA2aK5LsUGOA
aOJrmOWQBaTkewwXAIhv39Kqt4+dtp+Q3Jp9aNZllK99086QUYCgeoz0/KZRt3R9X46VKWVt0Sd9
g59u61OsHphiofb0pFtTv45NOHwkPQ7vpaMVQD4J6gDwpcmicc5K0Kh0k1kjP9Qs/KZbA1hgD2Cv
35rYHI4yyOUDcbJ4zUAPh7I8BqWb97c4vI954ELNR0A+10ZK3DOMwRaTPm5QO2BMDq4/R43fTMEL
UY5+VWLuyr5qbqN8HpyoOSVjCLFhGvAN0rbwKY5sgOZU3zTgYsEzq8rqR1+jzsqc8E0Ex+/ZFIyH
hRck/UFDl1rhuHDxCT/fEU8f4Ewa2FSPIb65KLjjnwaNn0ICYon1ZD7TVXfDTQywMcdkNoicQYn3
sQAw4cFBXe8x7GBj6o+xudehPU18kBUMS9F97CWsYp2l/lJcUz4zd5Q73dIHAGCsTeDir5q+4sFY
+fUQQkHAwdNj+wsgEThUsGgtgLnuqMUogXLWjCiYosYyWqxn8RYZSgYjjm7clTQz5x7EINfQhYB3
EIOicGZV/QWM7uZmFpTvGhbiV5WYaPoDPRcB1DB4A8DVBIzTv9RR/46dpi5XqG50sC/5+bu+L1/1
kL7SsSBZnTigCqqisTm233un6Q66QgzZ2moZe1TcC8xVIpI96LUgZal6cyUgfmUFe5G6yRUloEUL
NzSgglgaLLI8AmTpJzZ2Qsmmw60XtnPUkFkklqK11DpjWMoSC2SuVFmSaLJvdrCDZnzQHUZqJvPW
qyFzq8YDzrG+UeE21J1AeVeFaPVYYupQNl4OjctlmvTOkQ4CzyzdpQ8pPJxVv26E8HG+QwcqH7+m
Ihz202GUBYhjMen3ompFCeog2m5XQbS7EDsdp7umK/SZ35uoJBWnriZ837KoBA4U4uMtEFOwhMmj
T1GefQY4rMPn/IM+RVl162nWvUaeYuAFYXLrq2FYSSuCuHzT8n3jy01TUjqDyTnEhtQhBWnmZEgW
rCpeWPcB3adHheMNpxbOQxyezAvd1fgOMmOoxK8F9fMNqEGw2HLq6ioCCqfjDnXre+lEt5Oq+Kcd
V12+021WAkE1z1S8bteKpVRSCaeROixXg4kSCnVk8Fp7BcQ8occYp3Lno4Lwua+VLgnksi+9GC34
2MFQ2aAjv/x+Ua+UH9VFGXJ6n0d1kf+Hi3qoc8MqIW6gTIoMeGUb9gmZunlZwP/EtHOk7WNsIiHC
EB5BXMKeUB1aPwVg2w2TzdQXAp4IwaKqW+g+PYEDitZWOmB1l2o/qfusXFmMMhQRalgogEiLgz7T
hzAjsGx0SzwxLPPHgNWHJuAM/zSRU1TKw51yesG1ekCHTLMUTpbOGgpg59T3YZai7iAsUjTg+f8z
8TQJCzsPNNrD1KPnmd5rWRnJlpPx8qE/6bD5H4s43pbqG6WuAqWA63L/vr2g/7VJsJnpuqo96djW
/jaQLr0ClCh3BQiws7tfZuBCs45TycCdhN+ma/fVhRj9/O5/2YFTuOpozRaTgSaoXDsIJRYnbKbN
G/YyWyJSZ3uHSGjwxB2BUS4EpIjuyIqqq5Aq8K3NaHFoTGW+NYutxoaVbDOcpsPYkeEk2LL0BT/p
UD2mu0dghdZxCbLIFM9hfWgDcI7puJ8BH6Oun4b1DH200tNN3fpMWNWv0314sWlKoPIv+E3Eu3tl
KfZ8tjU4uX2oTulaFMCgt1QHqOrWVJ5qE2osw8jP5lM5axq9V6umti6NcRVN2sBY6hfSo6yaQ/Q7
uBhu8O6mnbW719qU/ChK4F90ly7p6YPqamoYMN0rdBDQuDcnQDdowwazLlmYh+fRYNET7bA7RaWf
7bkl+FNSwdiZgCGz1aMsHstlGFd0pZtwZkftp7echQ62RhSyDVaJuR7tQCADBAv/rqGaSladAdyF
g3IyWmWUWg+F81kP3SeDo4o/4pmjWyWtb/pdpRbQ7EhQvvT47wKJp4y+UtKZQGuoJjxs+eF+Cnsm
nEK58KDPoEXJDxADaZDHBmBSOO9WRNwd6MQ/DkQ1nbEtcwBw0Wn6hgupV6/40e6qsPrPUx16v0pP
8Mf29Eo6xgI0ZQ7ZZ4kkxD9vgekX1m3GBhNWkNWsMYLwkNSoWfu0jw5Tk6u+YhwSkAHt/iKtzlt/
CEHRMa1n9xg9hb6G9SSGGwusQdTU+hI9+GFq3TcN6Dhkit4T4pHV1F8gWVvf32WRyXHlWRk0RIGk
2cUwQtzpsz81/5e+DzP/96miv72NtI6CZDa9wf8+TZJ1eJ78Keav78a3C7BOh+Gir7q/3H0a0AB+
e+lfx/403ce3+mv8L2P60vsr/NKrX/3+inARA7NXd/zHe/r3r/vrq+tp9KV10sLPYJp7Gpn6Pr6r
X2f6H14/SwF6+PgF/dL+5WV/OdVv68/tyh5xv2JBiS0pz3eFOuizznGyj80/heg4hSfb6bO/XjuF
THEfXu2vU/2Laz9MNb3T6dX+Ov2Ha//Fq/2/T/XXz6U1jCsEuiF6rj76v77baeB/frcG3FQSMBV+
+6b/xR/9188U7n7IgP3bz2SaZvpM/nTt/+fn8dep/vpqf/w8pnc5ffJ/nfqvIdPAh497msqFJhlP
Qoi6tLC982YDFhCnAbvnudPV8B4FrtwC7BCdkULHyBZ0+0Rk/lIH6r5ptJMxuA5qdBq4zwAkK0aI
A8StmgZizT8m1M0QSj1zSO3BTWIs4FhRV4uS9ObRCPP+kIjQgPwEG149FLibnNtPPgyGAZ8zyVmq
g89d7xCnDMr3aOkDB40dm/5sWOdhrFSVasO9XxEOALMltLXu0TpQX4IcBKqSothNE7hGF54h5fxh
Xp+MUFBL4QMa9H74XNeWO8u7sd2XHYmeUQIuUU/O3UPcl9Gz6w1foNYMTyHVymOIOYB2eNYt4OCh
HAhCkW4VZEQGCppBetYwfTA7n88E9AlWRVUqoymIYe1+OaVBWNnzHvChH71yOtWxSH/UEJOLIRjD
gSsEONyBTjNUJhaeGxjr4FPoteQ5g5kz6kLFgzST8KVvPG8XRTF84CsCIaMA22vSZ81Kj9ZFL+c8
MaydHrV7/tSjoHZxAxf4CxQ1LVUOFZB4nWVAt7+B2PYF4kvWLTJjqKhHXHkh5N0by/s5ShN8nVXw
wApI350ZFGzPMGHYcZnTvW8WNl8SA9ICkJo5TREFhGFOtfWme1wEuJBzlv6+aWCIquYppNIRRqp7
A0sP/4jE5HMAGARcpczuMYAwkCH4I0PmASZ3ByQb2IrC9Pzs+hTYvQY6eiMSMiwS7hOMzmyINXYZ
DALRdF2koyETBVCRapaRF6wBO7cXkJZ3nlwHNpkwaAl+jEJXcj2GSQ5SEIJJDx3dDCjcpQ7OB3Bl
IKHk/BgdxnIVy56vdHA+gj5gQaFlpYMppWQJFQP7PgoYaru0fBlCEtbEzKaVLlNIgKx1sBClv6CD
aa31n0CQ1IKfkhFu9Myp7dcLbJvrjb6WEmCzhXTIxjXg2uWUETL+eLvwbZL5oUA+4cV34driYZs5
5onx4BsOLBJVd0SLY0x71GzHMX4hXc03TlKmSz0ambCaN6A+v9WjkND7CrZNcKKi6I5+E5xM2ccL
5lkBDMCN6rEFWXPjkQ7CO6opSGOd8sy7GP1QPZK2qh/lkM3DWCS3uDKeKaBme9DUxjUViZjLhvZw
outgSy7zbpf4bg7LsewLtACTWwOY+DpT4PnULsDa40MXr4Dxh86K71gvMoE20mhn1UE3W0Jh24BH
IlUeOsEgHgW4pAUDwLuoDfHomAkUQyGCsEsTMLPwewlWpehdQP/IaUgrCi0im14JML5b6UJcSfdF
oBhfmRnKVRlCo1v36YPIoEfVJD4SQupaHWeXyMqjOJ5CyBZT6QG78s+1lOaB+3GkHM5uI+kgbWGB
dZGwnd1y/DsHbo/ksi9wZFD73+uDHuL46d6bjZm9DTVsySIAk/gI80QnLqMHQLSx+2N1+5z2AqUP
mF5+Fq14hcwShHoGBw48tWiWTUiHFSoLJVgzu+lgJ3UN/2rV2QT1j5EAeepZ0kI/rieiOoXyaxvJ
5AhX99e+8rO1W0E5beQBBQLUXkSQ4bE8+wDDx/ESO/2Ct266SYe6WjPRhFds/Z25bRT0IlLzlIN3
uoiAy17L1N1VtAbNFjiJOUnqcdN6YpfShl3dymFXIwGc2R6R99V9lqCQwsQtZ1ZHQ3y1LLaOoTN4
zPAB910abKEhaUAOD4eKhuXaYGE2g4qCcWSOK1d93NYzoK6aBnrb4KjcT4VAlbmQMlk2UAY5tIrt
os90jIcc8bIx82QuI+STLIAe8o6es5ybF92DFIMyNIkY0HAI0AOVb/YQIYS6tO6jzEpQnsthXqEq
4j39ksMW8jTZ3rsNfMU4MC8L3acPee7nF8Ke4KuenD2UsS45mecwCX/0EvoYQw7hVKZN9dQpGKgD
QtrRqMPqCVp6YHqDAwTJIGzOAxGKq29V4optx3qIDffoQdIAWADIKeJHd1MCkLeCjfaCFaaxiFQ1
cCz6fJuEwGDQiLdK7ncGKGG1DCrPnXth2O29Jt6lZe9dW8/vwZaI7GVQ8/RVGsmnpjS6azRU+Cgh
XIoqaJXNLMNAxSgnAxQphzfaBe3aAVjmhhpwRM2FDEf3m2e4F9j3QH4jUxXDikDG3qb9NvWQgqBN
nD/oPmC7jtIuoYZY4BmYJiLfEF6OB3Mw6BplkdiPgOXIHHJpKyEW0Ebkz6zu6hmc6mogd+qjZB2Z
VZ7doRAysIM+mDU8AqemPqOCZRtkpR/ysoUMuu6Tjir8uaRfpMRhqwGuZHMQqofD4MHrO/RtOEIy
K/0ET6a5nxj5HIK2bJOUrvUE77F40REIaoTUcK5BasxhEjXupKs+oQpucMvSSLOZ0cZPQ6Sy1Cjv
2lXff3eG5o24rf0iQh94uyblG8i25CsXgGG3P8MKtT9HWH9tadP0MFSPrIUoEjJ3oV5/JFkV7IYa
gvWjfYCQL8RQvOKBm3QpjRq4hcH9TCVJD86ITGUQwnaIiSI/9iApLjvZjS9GAzsHa40niW3M8pz4
F7ZInN696HOwYv1L6VgXYfQucLRohUGFmJj6MyCK6XrqGypWLEOrthb6Kj1gxaO56S2oW059UMgr
FqA9vhYmdsoFgFlPQZp+S3lrfXP8ajaKtkb5s/NnoKLkt5ZD5LT3TXi928jECWmAwpf4cFLN89cc
5p2FH9OLRDXk4qXs2+BZ+WvTWuHSprLb0kqielA0uJ0FAoRemd8a5tDHqvWArQL6jUmvOTVYVkB0
G2g6p+PgmyeNWOjRPICbeTSW9tromvRol70zk4Bu1hQSm67cWVZTX1IICD2OAqxNlzs9sEnM20Rd
GS49IEIWvdm45x46kmtzjAVcin0XLm0gGTV9vbG6WqxZKbJrBGohxNzy8EsWursyl+1LklbI5WW0
25p5Nty8DrdHHWHy4eqEnf9kRg1MX0Aq2nCrCB8hDfye+pDVY5kcTrCcj5dp3cZ7y6nda+MxrDYh
Yvee1d03n3bsJuEJg9UkRMgr0y3f8mLF4JA2s+Bk+Ei64Rj6nfXJcnJrMYzEOeK/XuwhnZSvvJwD
OB9BMi8UsLoqRD/Papa856D0KGWF+uLFUONgfbUv0kYgmR+3q0Ja9c2NSAGxqYa9DpF7GesIRIHM
PVpuFn8fnfodzC/7ZWReuOhQ+rnENvznWW2Yayi2QUCDQ6cxQvHFaBOQ2YkF+BmpTlAtL75LouTp
TUioDQ5UqorswTIr95uTOEvGiPUm/K6cwzEqu5puHG9Mh5XbQtjpsi3aZN4E+Ee1W4duFAPpwquW
zBsrr2El1QMcAXAalnxQqE2rV3yXfMFDv4EHdlVtW4nZgDUESaBySvzorwkkxh7BfmSQP+AQhCsb
sbSgBXG2xRBAzV94hzAHzzHDN7fLQYzHDbcEyrQLL9CuBlzdwm4phrv1uUycYeVzyMeHgVuty6AK
j8wusg0M3v29L5J460aRtysL/t11IRtj9sZBYV2hpmBD+L0ot7ql+/WhUxFTWBu5b0lC5HrqmsKi
ULZLP+nxkK2Z85jZ+bwcs+6Wqxa8J99IZA/HzmlhZBXZ1ZwABrbVTW8w9yjnvY82zU7wdisu8EAJ
562os7VupkZbXFIb+FaXIsWuInSXHkRFH5hBow0ASkhLYIwhSJTzUC7KoWtmSU28Q8dl9yTpQ9/G
9XcQ8OZ4IAFMwl8t4WkVLshHoIJ3GePmPe8sYKN88rWFejbLGmhdx845q4eL6CJ/F3YnB8T8uRm7
N+GFMBdEXdCbS5jLK9gb8MqZ6r2f4lExzLNwLFbwOm23DgG8QPRe+WwzH7oXBMhc3fT7XC77Gnvm
yGb9jGFVcbVBsrh6INbNpOUM26lPjMl72zO2G4egu+r+hEZXx60E2Bl4SM+7nm1SKAwe9SC8d79C
rjcDtDaH8HxXy+cUwiC7HkqHczgc19jBx0+dTOHSHgxPARP5wovqzxoaCYUzC2JNBmwkdFsfAFBD
ZxGF6yIiMKVHiO7XWEvYNnpby2+PpdlGe2IArW0EuPdiVdPPHFt2J1bkxi0Y3DN+09mraKH8C7sb
wF1U02/9ZYBVqaAHw804VlNxP2xHHt5gZZEfIv+byOJ4L2OaH3qnulhxUR/z0GLwOLXAVbfMJ7Py
03MrqsfChWRI5xWXsSs+STZYR+EI6wjyq7OMDaOat2EUX4OE3IrStPadaulDPKT4+zy503ArD3Zm
sOJWOK4ibXeOZcOQ1hHgLaQM3ycsiZmDX3yTdJcKtvXvVuHxWQjjj3MetJ9aTtzVkLc9/gdS+jKk
NfwUB38fODxflmWwozTpNwl2DnvhOGxdNzCQ6xPkAhjqR0XmsUUos43f+NdYCP87ID7SdEA5DDtw
LkCu/NJ7BDtrwIBeXDAB5xI1prWL1wEyBJq4VkDbd5q7L0YFiS5I7c/yQkAqN4RfiG214xsLzHON
G+TN8wNISzl4ws6g7guI51CGcylGcHcFkopKaWJpeG4NiMYAJzpiVvtQBCiL8tL/NBI44tqrXHD5
3ZDdMsf+M5wZ4o2mZ/C0nb0+dD139/Cpxo0oLq99BwnzsemiuQ12yZckI4skGOzX0C2OLnTmsfeC
0D04/8F6TD33BTAYELBl9eYWDDt1C5a5ZTuQ21BW7yCOBhus5axNJOpZGkj+FQ4X3UzyIlxxm+Pz
bEv50PfV55RXAJECafkQjLYB/SlY/+JeswUnJtjAa0qcYMRaLIGLgYRYHV+IWUIfwI6GF5IBouiT
2n9ty+prA9zPexbLKx8ZeExlZp9MDvsav+TGSbpNBim29KtIGueVcF5hsx34uwQ+AhcWRY8eNInh
0Gc9V5FrnQHve9atsitrLD7SZlbYQlUUq/OEJeImxFB5ncerIcOq2RzgTpVF5mNBe29mcr/ZtzDv
WDR54MClRgSrvAaFQ8DIbgHFr36lyrRboUqc/tce1slXqF4GDmEnEbr+LEEua+XnDIsW3Krr89Tp
qGYQte4CZdFi5kLSD/ZjUNEDcQru0y2keyXga2bZfQZy1H0D5uJ+onp+Dgk2Or/HmEnvvjEEQ4+m
n8OzIT/1dh/N8HsTwI647JKV9EvXBuWracbRMrTrfqutrEDSdysomc2ojOgCfwIyPAToKBhdy2Ab
wZrgXPUgCEG8L3qPsCsUQ+k/ub5bgvZOs3XJPf8l88G4ryv+jgQancNXSx4rMDeqaqEVh7UMsT7T
KsQG6dxDLp4/dE+hWDzNoZEGiXvJZ36k/DzsECkaOdTLXpmWexnj+NdM0+2QmNnFzsr8knAHbrtJ
+aYjsMNV1PfIA1oR9MR8FZIQ/AwYB12C0raQvBzLdZT7w0NQVrCuV7JlPVwF7WwQ71hogiSK7Hk3
ipfBR4LLZxx5NxYWL4mdxYsgLOhWj1KzfTbqBttPnsbPaXfVvYFdlqfEg8Zw0ArgPiC50Wz9Bqg1
sGjzhcwIyClKQxM0DPoFqE4sBPGVDgYeXEZgpGu8UXHTh4rQ9SBj66Rbuc3rFSykN2kEOzDfcfGv
CPO9z3a4MYyoeRsdG/AzYllbJwr8xyKRZ4idN29Ar/VzkFu6ozeE7DAOGV+EXpO8MhGuNLDZtsCx
sgAUgosfYfh1QZ7294jRwb9ox4WzA/nwyTa4vQd3kiwEqaP31HgBIaD7TCg3liCgulvIO+bLirfO
rAJ9Epu13JlL2Fg/CMggXgfIwlKjcR5a1mBJT+o3IhwAAu2qXGZGDpIz/srZQED0KVKzwFrAg16X
JvnWSb0q62hnQSHhNPp+/Vy40R6QlP6KrXrznNFzHublE0OS8wG/MJAq0OvaSXAeg+GhyPEphG4q
F3bYlzCdN7Ni1liGWEuvdPbwZs7B/4QFFNgoN32wfEhV1DFksrA2lMncA1VzEZZ9unJHmGPqmLLz
gGs0ofOlLusGq72oSSIJ+3Z4WMKC4ScfyzEBiBy9NsRHBI6WPgBVF++CxH+9W3K07tkQsQAdOcJH
bjj8hScBrDIg2Pqi+3IbntYfzvRoLtxf4wwBno/w8pk9GJ+4dm0kFd0bfhefAcd0kLtM4mUEJsWK
KNGCsYujo4oFQiOeF3aXrBzN9pjWLJocwlIswHhNvbkeMEwbqQIs5Yx+AXSevOkzhszu/cz/efan
USgmH5n+icjQxNKRzVxoE37NciTtzCBxH6Dbna2HAhu4wqVwvB0hisFGLt5VLBjnFPtC5dBhgAJD
WgqMOSFAXLfueIb8cIf7KlSNOgcyVlQNVL8P6Ctsbp5jGT9HrAGoiMfkiUM7bK2bdWbbT9jv2OtS
oJoOvuBihHv1zgCG9mI0UTEXhRV/Tb85BaFfHLAn4CaPbUczcnvHgcxbeYyYz0Ey3owQck0k6J7y
EbeLuqESui5tvQwy74mXJivAkIxgaW6YJDnmeRydSFrUZ3w37daows/SDNDSXeoQYquw5R7/rLuy
qCw2EYW7AP4v8cMMiy+wK+DHxOJ0b+eiRa7y0rltf+SaagtKWn+E5w3aQI/sIOTrZvixrSMYZ0HI
Dbn0CozaudVgg7jCzWPcDUBLSkUY4TZEoGnhlw/M4nJth3AIykDev8QKVOcNoBd1xpBDtAA3b9AE
7afClmzR5dRaaye0AZLFC5PBl1t7nenRXgWbKrhSwXUNiLyd9Pzsi6C+1KG96VkNoROleJr1Abxg
0/TKK8iZ4j9WeVaVbKcHgXoGHLdG5UCPNp2f78a6gMqWutSXqOJAoXZeB5I8ZdJIV01ap3DswLcO
4cVsNYZVsRROOoNLJu5XfuvswbWEQ6Zq6nuYaYQraHF3F92VhbJeJJGHf1KmtGcEqEGmFddXU9IF
Hnb2aVLSU11hmJJTwfzukoTJ3HTBLEWqJn/ssVa7xgTWtxp1TNLg2Wg880gV7pjiH3BR1CRa62bv
8mSnLzV6KM/lYNfOIjCIkC0ek4NJKNSFp3ZGmnEBPA7kD9TwNMBJVoAwAhltk8Gro47jYe8ggfbk
WLgJQxMZuQuSwQAVBc+CFdHXMfxuMWF8S0EeJLkBi7imASaWhNWRDDzcpwxILKeOiodMJCiSjm74
te6+N3UB3bt/rqHZmC3h6V0dzUqQLU+uMvCrK7Z1xRy+MPX6fqfXbcsHIq5Rwz5lPZYlY78g9ZAt
TOrylUag6gOKdpBXqs0ffRpbquM6oK5Wo/o6dFwgsLW0Se3gB4ba6dwwgAXNg0Y8hhT4U33Gf55N
o0aHqgSNTaRWwaVrutY7F47wsXoK5XtKGZIJtf0cN+BPjS0XWEK71VNbBUi5I6BnMNKDRmB47ZNO
IDMEX7zB4QSPvZUOoIE9QBkuN3aUPQ7KVhsscBQ4yBZehtm9obtRm4g3RFAUmVTUFNpQ6s1iXqRr
PQCdfLj2pfDFLAiDeYhx0+tV/UHj6/T2RIKWqj5X3a+7eM1u949eNx1E6EGqLMH9oGH7AKyGhLCD
Xgtxn0a7wLf8uW7arBbLGkIGG70IIj08pOkADqge9drvGQ2tJ6v0x8vQOg9Zasht7nMwv9MOqmNg
FQhk2+EZHPw8yxoThZeK7HW/PkxhupnFCQSQ6rycTwOQhEzXhI/pTAvhhm0gjyhwzu6GqLpPa+Li
WclR/4bUse6bBrwIyTYXiPn51Iekrbnt4vhNQNfT8mdm451pg+yKhqJrhLoGrHMQ9XbwizzpLj2o
+/VZB2oF5HtAA/lF/vnnFToks0VEZlN0qaL1XETmq0rR17TuYh+k5Y5ALnqSdNT9ifbngvYa8N9g
swH3CaAskrtfoS8wrnt4tK5bGvYvtB3X97QkIOfzkCfOMW8remKkBaq9sOBjxMLDCBTZsxmN8cYf
QQyk0l9hgWTueSu8TT505t6Q4X+cYQvtbf4UFzrhodHP6gFSU/0Vi29o9oiDIaCHpBckTNUlAmcI
tnpB4vKCbsLAqud6tDMY1Of8/gzzLQ9aZnhWYDkJUrxq6kcHKIQt9pho6gdLn8dyXtewWSBpxBUF
BfB/A7bL0HKLD/olHG4aq9THvUWPEr9ML9zM1rQI6dlBMeyugDrQY9TU1uGHACqaBjAOBz1op5AA
H6CxtkamoL61fgNyVepHUFNDEwpOzU0kVxT2qqvuSZpGPc+hbq/HjCyDUK3vQmouhStwSl9r1PDF
UtpqE+Jl4VaT/nN3NFYWz1swUlEgYUkAJfGGkhfBI6igcflYmgQEc0e+NEFJXlinBAZTEi/DFlFV
1bTIKHakfL8/0pFaNyFxwNvgeu/OCTlnpT18LrFNXQSZX+7HFvbXURlfTOHsyx86rqnSL3BGPz9Z
QWusSza4qxhF4M8efCA7eEy7fUFW2XC4uxvGEu4wLYTN4ipzDj4YqgsRx/6ToFA9avEG4BD+qIWV
4BSFWgiN7y01plu205Cnn5FaZGlq/TNmWw6FRQxEhLQDExncft5nMNIsqQsDylawU1tB1EopjetD
h9XqjwgwOGFRCf2ftqb3CH3RNIe+gBmQ7/k5x5BQcultVA8t0AVAGEp2RmxZjxWvx2Vg9PkKCRAL
ahFDuQU0pJ7rUbfok5OUwVOUINaEP+KjxZZ6SIc3VXE2JUvP92gL2jQEWs07M5iHkdIlgt/irGF9
umE6v1A6oMZarVmvHEXAI+pQKjXrLvL6PRZUc90qlYT1/UwN6jDk8fo9SPQ/IlR/UvJ2xnNY4Q68
8OZlVEKN3oTVnmQADAxe9QZZufHo/B9j59UkqbJl6b9y7DwP3Wgx1rfNBgiZmZG66px6wUqitebX
z4dTtyJvTt2xfnHDHYcgwOXee60VFvJxHp2Xfs7kO1FkgVaYfCNKHKj2EoPxZga6Ug+rwaB6RB1m
BqpYyXJ+JzrAMpfSLSusR9H+RRGMb3CXqvh9rp3mNxfhFtn6kKjlIHm5C+Sp26kFplnv/3dBFCzt
0/VXrr/86yIrLYdjWzMADXlRnXWQoOfWHKqzyGqyiuR0Ebce7gQdseaJBWI7FzuTlucbqKftqggm
EQy1Xgm8Mt+N9EDXarXhqE6TamGMjJeL5Hzfcpo+57f2OJxkjHD7UM15/HVGF7O3mPyNWMndOm94
2b9OTOPYXwYGDFFDzyBQik0n2ff4th6maQr3NDbFW2S8Gs2cRw/ixKwZD6i0xjfK7MSXMsfvPszx
g90m0smRIUSMNZbH01rW4s1XnNzxBhh4vFptS/sMtwK+t7zs9qEMn6yfaIF8l68QkrhMbiwWEVA5
aIVrhOzV/UyutdtWhvYXtFowIMY3/l0yNN3qgI99M8zwH1cQ+OBDsLDgpvVFJBIClNtR16kHKwRj
qM725IHEbi5zYWBRiQIgMnEFUaTFds4HvNVcuhDNHMBIkFgP0uJHU1M/q22NzHMgV6+SqiVeqOvN
x9JgJ8hCt7tLszjyog5hhoSwN0I/ehqyPiP5bkPvieEIZ1LwaUYwyB91pfogVagp1O3XwAiWB63T
5YMNUcaekDbbtRe9v0sd6zk1ARC3U1UdCkxEftGmXhSWM5hJkjRXpr0cI3ouyhCemp7yYHrJykTG
J4XMag0QN5YSYg3lrmnvWdtXYWIVO+Qf+l1sS6lfSxq7zSBOtiRqnP1kDcHtHKB9bjjoc8mwqJ9F
khFADF9nXt6F4P58uc8nmHgM50ONKcRV0ia/U8Mi+JAo+QGi1RBkI0Nw4ES+qBXqWFYG0I6uViL+
GCpTeRrKudzO6gB2UGFKJpYP3KNJFdu1xql2czVTPUvJi3MIWf0ZvqmfR9cycSIpV3C2OG2phNIR
w0R1kYia1wuvZdcq4ghq/YKQRGve9erwadYmE1NbzF3K2vzXQ7xQPIodE127rNHTIi+qiiNRJs0d
QN9XIMfdQXXi6uzU03Ayu+pFCxx1f338OI0mr5nhpepKghAn6UZXV4kvwhfO4xror62h4OZifCsV
syJ4IzJcxwglj8GiW0eM7ly3Nka+az5pTSgpiiI/jYQ6YOZFQbCR8WELeIC46bioSfuXst4aTxxe
444YlHOlzJcWjz7hpfWu0aMe0rU+OVoJ67qkJPbDM5YCzIAZViB/kRYoti8iXp14xSLZKgWdyifZ
jkWxqH+tyr7QPE4SqmHpUOTHdo1TnhUjz4/iBZYMrR2wSj7A2OP0RdR0fe1wRBSoWhVa/TBrd2Pc
4yNYy6+vX3xMUbZ9ouvp65lrmTi6JuK7XLPv6vWxzDfvIjM46tAyoGGBO58PfK0miVYh8j1RRfP2
0BmRn7OHZ6eGlSYbiGHlia/J9dlFWdj39s8LRV68mWttcfTuknfZN3/8ep0yNDw8coTsXNPpJdE1
e9mJFtBZarZ4A7h+H1oNrFCdMWU78bkwdhfn64e+ZkXZ9Ytes5JUEZB2/eDizPvrHNvxiwrIVByq
JXE1ciXjYu1K6D9IGnx0tOdcahdPFDASdT8P9ZzQZpRZXuYBs+BUng3G7nOD+57GuR6KBOXZ+m0+
j6GE7jvoSMX3ub6uN918O9zebtGYu8EJdpb6dbZZ7A8hs/aaJOv70Nbf+V32d2XiCnFCXHbNijIs
Yj9vJY84h2Vp/DGkzu3WU0WfFEm/DgTiyBKgHZEXHfl3dX5XBpUEn+V65v0viDPittsvzDmxgU2d
eETaYQVa//b1m4pOLD7su7JrVhy9u+x3Zf/2Vtfbv7sscqwak004uPE6RsYympM/D9f8sLYgMWa+
OVOxqc7gtuDUnOcciktFfruJuNOvy2fCLVBz+1UojtShXg5tnx3FzWsYQ/1F20nQXW79WXRTMXRd
J4V3ZdeefK33u7JSWZEboimKitfbiLJr9nob0aSvWXG09fhr4bufut7md780KCqMgeFrpnWwMa+z
6Tb6vT8U174p3Gbi96Wiwpta4vBaKYrrYdkG8lGMsW9+S9R6f1dWXsVpCL5eBw1jDQq7ZtN1YBGj
iygTWXH0P60nrhWXpXrmL4naHrdh9fro27Aunu//ORTfIxYjuTgMCXUigOfz9UWIqUa07V5B+Ucb
AL/LYUhjFkNYhkOtuxGDhMjnhC2uAZS/hrgapZG+e70OreJevx1u14n62tFElXf1rn1MnEhCR8K/
PcvbJP+uH7+7NsglrFjyeXt4s/g6V3J5Whfviwd5CIx2I44Ldcn2OoYWjlGx/+di7c3yIBILDPEg
10Q8tRUmqIprOxPnxl68jOvIL7LvylTxFoleE4uzNorkneizhTi0CY8+6li/DtKkf5oJbF88sdpC
RUgC7rf2elE9cPqXMYJVNW7tN2vQ7enFd2wHRfq51MzEAnT7pmIBKg63xnz90i2yvFLQm0fRaCDr
y3xpKWbIQ3+9EfGPt08pCt/kf31G4vm0ZplO18a0tbFfa15xe/Gz19YqjkSZOPu7rCj73a0ytdWh
TfH1dW8vHk5U7dLyr5BoWPYMtb8Nt1rNDg9iAYcoXrZw6TC70Kd879fVnRiJxBGqEW+zZZTnOzNX
foSaWp/THiskkXn1OYBR8xjEWBruhtqGfSfCB6NIC5wJQ318M6WxKmZ2u86SYmqcyiRdvLEsAbni
R3CJPvh6fTHiSCStQfS/VnT7Vr3vE9D71zlaIpB5T6TiRVSUJkPx0e1lHwScmluvs3JGVOGxBeoE
IxexxgglxLH5VLcOUPKpPogxZ2kyljIlCPLdwCsTrVf0bMfomYwW02Sf34d/S7DWIcFZ5W7ftoYv
qigt3P7QIDIBb4ne8PvdpPjiTYqEtRDcGdZJPKX4MttQNSOQC2ue/SzK6iR2XEwsD6Yxf4tA1Zy4
7t2HyUYpxyf+TXTxrIx2SjJ0PIjjyZN6Ft2kcfpj2mMiWpbphoVSjlVORX2z/MKMke4wN8Imv37u
6/NJxD3vILn4jB7SK8Ed0q5FMmLxOmQoTomMuQ5NsMyFyvbvyXG0ndHO9ZmFnr6jAfwlHv7Nrm5b
WL8p3bqaWG5f2/fY2vUaKoFl4dea7foWFSvFM9J1R9G9tle27i1F2xY3eTcGbf1bFL67pJJw20YV
9IjsxWfEnpC8EQvToNiXOuzQqGPhO0RcikEe9Jebj3a/n6fqUR907EBEiQLbPxpj/ojjzFXgssnD
4NZMUi9fukczfyhjx9qJX02h9Fw9ji506fuwYt9NC6KxrJ0LWinXMCqE+9SjVLZsTzL9pEeNtm1S
t13strIQHVH08+vi4F2ZJnYLos52+O68yP77BcZ2jWgGuG/3cloGhzYe96DIrG279G9XH6bWwLtd
tIdtoNV4jdlfTRcZh2tbLUzdI2ZoPIoiPOrMJ2JM2Q5FqciLI5GYoUSlEAUL1o/jXlcXyDfQ89Fb
Y3cdOLZlsGi9v5bcamk2p7SZSvRpsX78skOIZjIlZuj2SHuDmsnedMDrKCo65baecRY5OTKmYF40
PCePpqNokQTAzEANVA+iieCgKNledD/xxfG0ueoQ20fR9Lpl2CqI384wuvlF2SzbUlE82bvf/V1Z
1Duraza+7QZmZq+aTHlPFNf9Npw147CHu/JBPLa4m9mG5SHvfppTxB2tqZUxIUWf1KhQlp0lLXjz
s8MCT7I4/2aGF8+9TZRb7xGz2tadxD80lDY+L89mo/tdI5XHq+UjHzTV7xelcN8siGUVBcxK14ut
Wb9pgm8OxcPraVH6Yaf1ptvCAncsc4tJgpiDfZbQCsUcL/a/rYpNTcKbHVbxHtxld0qG53qJzUPW
6nutsFibitZktVkE8KaDOr37EjSrBkldq7DNrztr0SPEDyNTueD4IRjv2vxEw3rfRNuxf8rLwEee
9rg00Yq8+6fV6s0b3N7oOvmLI/EWZQK93Xbq0M/9NWzpfTn7ZR0z7P1aKRCNdB70/CMjPbYgGNbW
JZFRmPFxIqAA/UhGYbEH3Q7FQm/SIxN3w3qPN4dLUGEkqIMYIb/4qMNo6YvaogVHYc2rFfkOEvkV
9bYtccTvvRl0rr2+Ybnn51Oobi9JvJo2iju/KlTorcWu3sCQMNfpaQAtt3h6ok57FQe26K5a3j0b
ekIgzDb3j5gQ0Kb49GbJNRO+tkt72L+wOc+m5+AIxtSrtrwME0Ww9R/+fFX9525pYMgVa1DRLMVr
5qnOEdz7q6KA0x+u799RcCQl63x3LdvWst36vyBHVDcbSKHU3wz4vHcZdrZTkd+LJiFag+TMC916
9MYFkNAR/RaigRiRxC+bkxXvIgumxze9RhxuSWm4mVpbx3xtMVjknF2N+s2pgr54XcBKjXzQFMBA
04zZHdl5fdv7G1YOmjKSWZWtg5z4HOJIbWBlhLD+10i6PZQ4tzUaJZWXnTgUhSIRX00cafiyveC7
3eXWY9WXPh7wv1FJUrdNnR3rBeFqUjUSFKoHqG+N/7TZWX0nHVqr6lVvhIpSvJltZSfGI70mcP0o
DjdDpfj42+Fkt+HZ0L90QTaerns9FA9YiOlm7b7bBM5dACnrksGiqSzP4D/zXZjNbmbmhN1hUork
H3r0MuHwPM4HY/2OUPsQRCDaiRi2tk9sEYfrpje9vpofxBpwtaNma1KsyQIJ3i4Osw+iSCR6fTOg
BnAS1YvowXF45GxdBU9rjzS7BrGJ/FVePg/R7dTcq0BA/aTYD5V+P3QakS0SblXLIjaiVSZPMYG5
sFgIs/qoEw8O7Wbk6g2Nx8TRt2Oz1btSo6CdSTThvWab6X2/aNoJntWHcFXiipNiOQRS/I1gNtMv
pEHynRo24JDAJIz5VourPSxf4E41vE5vfmarCmcWXESaF4eGDy4/Oye9HR01TZMOZhDnwGtxVJSL
rT32VVMxX8Y4UNcsSjsfY9Vo9uoSu4iEBg/L/LJoaOUVxP095BnhTrKTW6jx4H4bpJkbEpjn7GMg
i8/p/KMlbvqhGirzwehoK1LW9EC3Y5ia7dj50AJh9Ym6lRnhJHfTA63DgCY1g0OVQqCY3XyLTvVN
weahlSFXUWEBiCVZJ07BuNjJ4vCgfuxM0W7ptaMUNsmnSv+4aJF8QPbX9NNRelLSEI44CdyM1vpF
UWkfzejvAeRQu66HUVBCKmB1aiJri+P/RzvmB+gvwXoPzQ8NWTnJSxSWtkRa+gR8Lj6UZqFXZ0nt
L/NeSdXlLNvJh7ifADXlSCLB5y67TVKOe1PXk9tBQbl61fQpJJO+WpqXIgzdamZw7E0bMn8j6Q4K
0oh+llQawsVhcSoW5YXn0c4TYQVnJ8D1SP8rgwEEZi5SQuEkcEGGg8Baw+8JMKJIxozA5HpRB89c
7yBuY4nadvdtKUAqINmevTrl56kCmDM7o/Uat/UHQ+3Aj3ZJft+NExGS0WJfzHEuPD022t11gt+2
UZDgp/4C+sHrIVe1+qq4wOXmjSEvAeXfG3X9pNpKWBFaUeaLebvXA8fLTW32zN6ZLlmkBF4AXaRv
r1lZkx9AJ1SE+KgnKUcLHtVD3F2xOu8Q+VG9NgWWBXShJ5q4UvZqAYfkgmxDfSiczM3sXkEvM+2P
eTVAQR9PqR/2qelbSwPMVI5dFHzDyzXpwV6dnSInSI2vW+v4zNifrpizuzkwFGR44HIbpOYRIQhw
fM2kIVPmwd4de6pjRG5nm49OXyQ3eFcCl7BcIqmlATyC1abYth+DTklAd0wJdIiXbiTadktm3UQt
tnxIMtVAaSv+0A0ZwtldZbi1nZ9SK0UEILTQRUWhhLB6KbrYVdg9LnrTPbZJsxsGSOlETism5TYf
tVNeNeltuiaZBS1+Mz8sJXAe3ZmIxQ2/ExtSPC5LemxKazpPqbL7bsApSkCZfUrUQbuBEL8+Qrbv
TlNdekCCIwSYDeYgPDf72aZB2ZBj+HpQTa5UL8bFaIaDaeXtqRlLgsqY+G7E0TWpghikkJbuzB7t
1HGaXBuyyoeAXBfIut9YRgkfr/1SIhZEJEN2cYyy8Robdl1jSZ2jUsutDwUh0EYjD8+RNnhhZUtf
09I52yiPzlB2dHIXfIXgPiUEoQEzU86dfkiS5KCVJShdo7f/StL4WSnR0JSWcEC1rsWpZ8E1MCJh
AcFyJbtdHUElvpLgS0VlHNHgw1UFk5/XlUWIs26GgDCuUKs0pfCc9aFXFMunplMCN8sAF0Qj1KW1
/qwbTfUCHhZQugMIteIz5r0Z7qwg0Nyq7z8NQYmaUZZ+kppkJ5tTDQVHjFkg7WP+tnNbJf1nPS5j
GDMClGUC2pJp4nOPC/M01RAL00TLU5qrLTJFzlOUd/dzP3fHHpCfNyJxcAvK7akecEJLkuMm+Pkv
piJLbt4TFQuqd6UFYJzGaiJ7BkKwXSpZXmpSHGs4PhsQud33Tsk9hQ0f6DTCxZLAPnTrOqCFShjX
wgqRIAjiaNdA4BziXWDFQ8xT75CETGXNr8LIdRIoP5XeAjS0NkbiQHtXhbTXI/TecZc6fKrVfj44
ede4Zkksi4oWblpYBk5xXp9S5K/E1OdQy6N8Z/hdnnaoQk2PmFon3TLvWj2AqbAF0AOnduyqqjF5
hk7wWZvfWVpSfYik7qsCnO0mIK+/svzlWdHgq/m7dcBg1nQS3LOtNBIlDlYqVMNglxYubgG3kHRj
J7SgF+2fGtEDSMVenWBQaFpvSHV2gWnl9+OAwTQvGbLT0vJ6Cdi3BCBgyGrV1WXFeFBC86Pj6MZZ
amvjAbXxH4OctHvL1NE1TD2tjvVjk2NNSOJvI4zMyGPkH816bI7G/JDrtrLXUSDxcH/RTYl4dkEc
aedKXVSvkx+yquo8hkP7NuuVL/EwwwbRJwSvBW22K5syeTWXgP0G7n/sGAoOMUWrbhUT/epMsU+E
sWKz0ObwbIHGupUVqUZCHqZjZQCutABryTELqcrTvNLZ9H1zmcpaeSqmsDkTmvsjhSCiNLwJ+NWh
N6WLkn+uG1N+hVh3PkV5WfumIo2HVMH4aHSDeWetSaH3j01f35RBpJ7aJgLVkaozMX3yl6oKLWA8
irbrC5ztkHa6cpPiKCdI7sZooYEwpITQzSb2ajTvvUyDqFUrC8ejL4PINczPkWF+KYMw26dOoewc
xR73WtIdF7MqPWPQI7B440SwR1f7dj45p7ypDm3DqqwBxMdO7ChB637LYjXwEnV+yMypQxE77dEL
V5ydnMCQAsy6u7XoicdaMl+7oa4fzUjCLDSpfgbMZieNqHstnfoxRbyVmW0mdlIn0k1r0nZHO2jO
Y2emx7DQdiqWUSk01J2Tqc/lNCw3KqJQbmZM8mMW4mcNSvW2aBB4MBZppIUhepdVY3S21G/QEUuX
zsgC9o0y3BupPDELDB+BzYLpje0zoeVoIPxKErtaGpaeFM4OnEncB1D58lLEH4JxHlytTeR9HoTa
rTGjytrOY+7Z6Z0ctc7DMjxWOjG5LTAHgmux2iA64Q81X2iZtH7PkiIr5g5Cew2NNLSF90Cv8NkZ
qE4Nkf1ss3YtJQyicQu9jKq9ZgOC7f0w2qdV9tInnkCiEWenUpMvUmM1flZLlWuglMPXCY+x7E0N
3W5BAM1XKu3GkCNjR1iPB74f2c/Gig8lXq++LSegCcqP0Rn1fdb30hlxqNlXYhsq0XYdZhM1d3Pn
EwESXqsXeErQu/fzAf1guWZEnMrmhFYI6CY0ulgdHVOUxLzMKJ+VNpn9HMus5dRfEkWHRgiQiutU
w52EXlijBWCFzfpjpss4oYvstqla+w7JOxtlq7TbRy3cOOh2EU4pjxVxT7s6JMxtDvM7e2oAWDf6
WJ3nUXs1mmjgSfQJqL9ZXRZijE/RbBFCb+Tts6KYzXPKulfO1eReFA2s16DnRv5YnByqdHwKDEh+
ogGmBieRvLC1J0xUXGnk83InKc2TPvXNM7FP2s6ZQ1ZUDiCNUCnSfVlJaJogQ1FPfXBiROOHiZRf
4/Glm36c5EubBAT12zX0VHw+X1QWZZrim5PmEAwKCg2i5Eetk5qTbVR4fbuMV260HQQcdRL5Xdh8
mcwCfu3JyS9mPViyO8khUhhl8vSmTBxaWbactag8i5y4jE6ORpM53yKrhetiGIcDQAf5yZS76cny
xbFIjLCFR3fEdHctqxXzrz4MkluHGK6nOpYn6EfH12uFcehCP2sg4LqWmf3+G1LpBI8PxMDbshyc
VSf9DhFD+EQgVPjUo4q9T8Fj+9cyrakBr7UE7hVqFhMJ1tiHMbDbi7hiKbXlwlrrIHIi6doRq/Ks
6rRXO3wybdtXrSJ+GBroOFRTS08qGJenMsi0u96c70VOJK0Bt20N6uAosnKRzJdp4SHX+qpah89d
D2gBBWbrIMpAE/T3QBgOrOLXGlSba5SUwOCWW41ayZuHVkfBbLsHNQjA7n19ROtblGWFVPtFLgW7
uv9RSb31BCDUenL6YdrZedwi9o7eDBH5E/o6UvQoqsQ5zLwFE7Yndyox5sTf3rYFy1yTSLcntR1x
5qB/5orKWzKOK4l4ERyrEMx12WvPo4reMouAwbPW7GTl8XOVHOTR1J5T1jPP8tKEHlIY/UlUGNlE
nZJFQrx7rS+qwJ6SBg4b3nDST7mpxk9S5RRnZYb+IEub+ClZk2oNLW30vMRSRVYkdsQOtSas8oxF
rEqRlYFKA8D9IOulR0Ch/lIh3uLlmsqKsSm0FxZz485QUAAVZ3lBznGF1nuls2gvYWqWd+VUfRV1
kTianoI62s6l4zeZ1zIvUY2kt5neFl3yI4WxAYB0E52bwGrvcXGpz1MS5bsIIGuG8ImXzFX/3Bpj
ei9ZbPjXnEicclXNDKpxKwtCXQPAyt4jUNEjs9ekU8s92O/kYbsKcaQdA/S8EydlZHkfanTer7fs
ncJ0iSdVTqIMVa/5HK3s/uICURYMAPwjEFxbDRv3QIFM5U5kJz2uHqcAtNv6lAXSmfe5FB/V3kk8
E/q8U6/o8nPVERIva2zMGjtVnjF5Kc+TQ9satO5RFJmxidD6YuYHcUEwmcPtoE1fWBQpz6IoS5w7
vaJjiJytWiYBTNKwE9nY5GXJ9bCry+RYq41y5+jt+KSPE0wflfo3k+P4JJLFTlCGMTplnTB/llWO
7S2lEj9sNebSxq9AnL2GL+CQWBDQRT0S1YoSRN+14U4wppSz/AVgtvaBF2D7kl6kF702oPiLFOUA
DLt7lDpU5spOdT7NdXTSl6X6gXL1eSqk+G50kq/BysXssMy+tdbErK3ArUEV32safpO6Ltvnvkr+
niuJ1xZqC628gIqjNn3JiSO/AJp8SV1hIogaWDwmJa/3sqQ3rm7k0tFuvGJSL/WgQCbXxM7Reu77
fOdIn4hT1O+RW2xw0AI0n0yl/NDqzom+Ge6tQKpdC2KHoVCeLBuCiu5rmyHpNMLSBTm0hfkjsh+L
AfIX3dEqqKFD5yh/LFoCh0PZnxFNfuav7xvFjB9KxsclVZ8I8Jx9wLcOW0dnujOWWtmlswFTyJJ4
dqSln4Z0NPdjk2BuKAvcr4a1Q1VZQcQRm2s3RfqNBlZUa+LvY6/K57CyvtpterOUTrxTlwUEjVpn
H0PzINsqazvEskqswJ6T1PIHObOkfZTEFj7fPL3vYukbiEfYZOoYpj+LGMvoK31D/VAG04Pe16+6
ks8vZZtJaCnWX6opl0/pKgLBfhKVTVQkT4rVQVkGNRqL0V51kzRNHgogY8Rsy8FnZzwHpgnVw5Dl
W6IgHFxLE7xicbW4YjmdaU2BPAbuwnhaXkYdXkML8dd0KpILmjsJK0Sz2Cmd0u6PkIzG3yzIPTy5
is37ApKM1QFssmyrvmlzNH1oZ+spNYzwm5InHwrDRl4qh/8LaAmeB72ObpR6Cs7W0GTHRp+qC1Tt
JR4UaDhZh4bPSm4UXkwA8N+OJb1aQ7X8UCCesVbloyLIcDvDTYC6++yOSZW92vWs+0sctUeYBBTX
YGuAIGvdNmeoB1mahTKiJGmFpmAUDA/90HcvXWB2L/MKETPz4UnkMrVgSxrJy43ITqpS7Sq16vci
OyIedspACLh9V/QvqblOaOBHr3erC2mfqpbxIOorsWUiUWtUcPXxU4ae5vtoTKadyDrgR2/Q12Dv
uJ6NGqZ+w5jhLiInEnTGLrY+YkJbi6jfgRGAoF5kzW4EkkdMuy+ySOEstyEW/J93s3J9ncHEOfF8
RmV9XMxCvRPPHoxm4g8437cac96wC3dmrBTrT5XMF5fMKF5Frhvm0I/0NHPDOYjuB5TV7glaSN08
6QqsDpSJJBkCxVfmkJCPxpT8GTQ9uoZyeI84MJz7MKjeS7JUnK1af3hXLrIRSFRjWObbocNI4Iqy
cOhYqRDYvhfXj/h+iLF3kl0/1M5lnmr50EzYHVvNokGLQpGgLecOMh37WoSB0LmUBNR73ZRY2w3E
WXFCAxh/yrLhL1TpL3JTDWys1FLDgx6Zly6aX2ZbXk5vymYwSnt2tBAOrFUKtTEvShtxiUVwg8W6
+3bLsjtBqSgfo+M6/eAEag2PsI6a3dd6jdaWwwV7vsiIBPIfTkJJgsDc3OFwEXlxSp3n/CYGkaTm
qnnR12S7FcHFuTuqinUQhT38fODT22Gf1NlygelWPYNWQ+KUnChSG/UYDsbyMEXzCYhlDc/OqL8C
2Wcd1MtbDjm/A6u+4LGLHP01NZJ9vZjlk6jZKPluyaZly8Vz7bfx4my5ikhc1KrKZ1ETJXC3WZr5
OQ4q47VX2TjqvbOdy5pvasDmdHEM+wY6oOq1ypW9FU3KYzba5asEFrtPk/ZenIOCFI4ytLPvmqzK
93qKu0G3m6cSrd/BcGOVOEXNtIntlNIWNwAO6iy0/HionpMFVbs2WrQnYtrZMSTyavqcmyNUFYUH
3z/tn6aXsbk7qgN2lXlQQlezETrSqrI+Of3MFKjJ5gMIJOXWmNo7bcVPp7MdnscJ7k6RVcpShVbG
ZLFmEOaRIC44QVTjwaxo+xGho4cUGrODNH9qkib+GrL+8+Apax8cmAVd8PwpJIRWdaADfbBbOAVL
KSl2lbL0XpGv4JaiuKnAi8O2BDdI8lwrvfGV9nFiU2W8Djo2hRB8bJSl0kcC/MH5oVW6TH0RY1Oe
3eRiq7YeugMKkY2tyt9TSbpzAq35mjvJX7WgIZvRzWpz5PowrGpHhLG+Il7yZIRqDOtwnRIjoKT3
oRZod05Fw16LkjURR7acaAeAIIkbgPSCVSl4BsHlSlPrHFCzXl6msnsYnLr8nOBLBBGTK64GuZJn
ZVIHm57S3apqY/mLZkFabNUzUYNSjHW++WiZzn0eHMw8bYiIIYkRlQKb5JeFJCG6pRVeNOTP2QzY
payQH8/0ft8rdrXLGfu8cBjHo1yElleZiQpxSNnsmwnR2rEIotdiSJWjqQLfN+chRSyjPmR5H+9M
7VRVY/MCsRRzTA9pJRSrjyLXOcGHXpq6i2mZ2escQwsFGgnA9ppNpaj3dGWaT9OMBbILGT3HTP4Y
pIN2KJa8f1Uh89i1mmkQGzmazymUuhg71h1zQ4z68JjHavaiTmF8CK0h25lZu//zj//87//6Ov3v
8HsJN+sclsUfRb/GBhVd+48/Nf3PP6qt+PTtH38arOJ1kKiWhrikpciWup7/+vkpLkJqK/8LPzNY
iySKj701f8xk8yyoTOtFtnmD6hS4TC4lorlrfgqj4nato8bl36GxMK9VtfIYMvD7Zb7I25EoK/U8
IIyCsxF6e3xJVEdFPcgK4QQG67yx7cwrx04F/y1bMyM/Cn4dkbB4YNGRt0+iRmubrvjj//kv/7wV
b+JrWc3MeSBo/zX734fv5eVz/r39r/WqX7XeVfKf/8/LHz/K5o+75/3L+5r/ciG3//nz/ufu879k
4KeKu/mx/97MT9/p4N0/P9Fa83968o/v4i4vc/X9H39+xbberXcL47L48+ep9ZOqzpsWsN7+57n1
n/7jT/d79rnp2/cXfP/cdjQO9T8sS7Ycy1Id3VEV2/7zj/H7ekbV/kOxbI1i04JZEUjIn38QUNRF
NCGTUwqDkqwrhoxSuvnnHy1Y2PWU8h+qYWoOrcrSFF03tD//+b9/Ns3ti/y+qTJXK//SWC1ZtwzN
NlQHxkpOskV711idBXAEv+MTIa3mE3qMz1GVW3cIBt3bWNFcbdTDI3N05oVS8Whl6tclXklHLUQv
EiO96VSUT6cB3fReadSbbEERHYVVxj7NRRe+g6jDHezpWWps68YY2a7Y0nMXdA/ZbBq+7TypGjCQ
QMN/g4ycGyzxzYx0J1hNmGFwT37p0cPdhcUXtYe7b8FuU0ro7s6B5TPvlwRPWs8tllw2hDBKjFXc
uaWKFrJTjYmnazjrE9C4yJgSwleoGH7ZcllK+1GFhnqfEVoDsfqH0kZ9b8xX/wix31hOWbGlsn6v
hZ+K2iGGOBx2mTV8q/HvRQ0I9fJUw612ZOdxQCErOHQgSpOdYrX7FnlRfza7b3iMX+emfRiLL6PZ
r2Q2O0TsOlcz1HYXjZBdykYAvZ6y6/CVaeCtWL5MoEJG7biwxHAX4kkcdToT2Qixev6hM2HQsFvt
tqwt2JgZMyOolv4vR+exHDeyBdEvQgS82cK0bzo1jbhBkNQQrmALKJivf6ffcmY4EskGqq7JPLlU
logCAgWlTlFtl+sJSSQIz+2HcUVYBv5/Bf0Ic2BpR7lOemlsjPDmizQ7zl37fv9EhEh/7cZb4b/g
G6KPOA1AGBD0zZ824AnTZLSg3lCj/X7oGjpxPRu5g1harHUytfOvsYASZVIJM18+gUeGNm4+zfnI
ar2vUxrR4dLqiYfLfd/nJPA2rI1k3y3nt1qNMsGRLaPVE/HqabeNMWvUh1NnjrE3OUa0AsvD/j+/
p273srTpGchvGtv6piJfLrem3g5l4YIO5AvZC1k3lvERctdLXq+JPjlfyJengz306EkYS0yDOgfY
eNHmdXPoldoTvP02CTBnJd3C/CqLGEI5p8wqFdWlf02B2WQbZB+tCPbLY7sBykaDVMRLMZgcu5mP
+rL86UDS4bClNyq2b42mrF4h9Eyz413Gtv7uHBfzQY70D0TP2KOiyXoGzI2DEmYZ8iT1bO+y5Pzt
pjHueeVOvZcV0YS7Dcg7WClhi0jSHMKXqvwwm96Yzug0zrx3Ige0l/ofBk8b6azgaTYNxa/RfRk6
NctQ/kzGERbQvwW0CbER2SuDmCksm+JmUPMj8rA0nhcfMjtzd99lkJbNDvkXyl7QEec1opJiZxBR
zOO0Tc8yHw+a8OoI6mwbdeub4czs/kAngdoURpjPe8j6EN/MdEtkq5vsWp0tnvXiB/97vnOmQoaq
0k1Ii+4PZYF/DoLNPLufq1fYF8X4+tRMTZIaiqmGBPJoblqwYw4T63NvPerYfssOEZZpQBnNrbjW
vf7ZznejW7RPw7C2CUzjkvqF4DHU3Bdkjs/KamTiEPYbleyDI+CLayRH59megW1vd4Wd1lKGr9ZN
d9d5rzX33YXr/2EWC93hcVIbSZx9gJgh2VqnSerut5JZ+tisxgWkoPsAQT6sN/vdCTx2C3I6Q/vO
zq2vheu2zje38V/ZaNWxTY5YsW3OyXeqxAKCHVfm/MFE0z3rGwsBjnxJrIANySmftfNoTQhU/fk4
qHK8sENjd1IasTPWa1xZTH27SVShTsp37GTFSau05y7AyLIpg4EE+MrczMo9nLy9X9JBMktiG+yB
EBm3Xwet1rFDWs+8iTFTCn24n69s2XpY6j1qirEqI4R+dKnUExEA4HcQvwuTc3Qoq/aVZUw4gBeS
lg1SwZ+nS6pKZNYeXJ5hmw5lTUqrK4Yd47IuAjm/x1N9y+2d1F2119r60k4E9yzdjg/E0tsIxd1/
cB1geRJUi2wGQiWoa6wueboz+Ip49LoH08i9QwsRR65OxyqDtLXAWJjrddaHHwyCBx6p7+5OeD+T
En7TLYNc1OHkBZzcwnH62KkguDMJGjJTD/Vle5/LgQOwbmO/4H2bs2O7IB2xkdYl+bAdLSDoIRJ0
QAPzJEGTtOvOHD6LsleEPVjr3van961d3tnJyWRy9I6HRkTT4MeLiYjVNAIr0iUbz3Ed3lks8Tsg
L6Evs+nOBVi4sHR6Eest690CRggZ7n7uXLn8Hlpldi+r+Ab3UCNLEjONhvEyF9qJEWBOvD1oOkp9
Jiah9d15VkaYpMP2ouz5HlBTRRlbfDTf7UG37cd+St0ncOn/CpEwc/WOPh+1p031tU6DL7kh37Hb
NGD51YQVcIjQt83usS4oA4q+eushs4B3t/Nzb1kH2c74gFYC3JxvZQKHTnk3mk2t56Dkn+p90JXW
M/H1H4Lo2105BWcZDH7iBIILggPI3lYZAe7U4alVV9NsvL3jwL/0uvHQplYsSx+sswaviPwWRsDO
8s0apBTjdxUMblwsgs1AU/+pDVYh0NEAP28ZV69LprXfohqWcouZ7V86NXTH9lPjATjPrNgzi2Ed
GZAO2lW46+1qRlOgnhmk1E9TIPdeIAxc4vUW22v+MyuV0XX7/7m+k8KJmU5WR4K2aqaDmZbwZsz8
L4JlAIXd8sz9ttDOjlnSMA8KA33SWEVVYzL7zMrgeMcpknBuZHnaDG5hAzgT5DSc5IBSvao/Lsb8
X1fiVJtWb7xtvfUy338gWIX1PssG/OytfNQLx7gixehD3c0/CHSIIULvBFdKyKq1wOiQ/24QCP1Z
fCrTuMAmha7cBFkCA+vENrS91m4aQzH0TzYBEiE77iWRFQqiAfBO3BMT7mv1ynbWU2coxgCTZ9CT
Ta5HRmb+47z7OyAPSoBMIAZCN8nWixXY6MZpys69EW9IG+xj3/fd2cvWk9GBwQBWOCL5uaOwRpaQ
0i7teMqwyiNku7RFhYRI1cy8m5fO91W8WFt/zPVsbxTCfvIXwRR7o1HNMoh+RHyb6BFmvlx2JLbc
hc05hOQomCxCmgTPX8tmqSseZmWZIdMpOyJs4ZH9CVKithoSzd2OCKrIdoaF4JM/y5ga8ef0VG0s
sxsZxIaisKvv/3myzd+lEtMxWPUDHAwEYc1ytBH8YlR3lt2Y9z0BQL3PzZvLk6GhjChXl7phY0fc
627ci5OwFKNhZ70pNay7zGPA3ObRWiCymfnza8Pq+QH7dWfrz80SrIkJSojrWN+welVfk7VoIUCz
epeVE9gXt1OJt5gzsRsD1JJ5O7Afr5KtnErOI+u4dI9iKupHijOSnYgPRmN22BqjQiYBPW8b5CXI
9KR3SBZHinfVmbqHCtbG0+w6RI8jzCtslB8twGe/rvLTtupivww2I74eRG+fe1OkT0KBS1wTp1+5
IBUbBJhRoQBkU+h9HxIaX0RGL0todCbZ9WPu8aVdJFqWd9a2quPW3Vbu+ajxGA+x2LYaisFlWHbr
1gNsud8wYrF/idOAcN4wiXXhC6I7VdWDTLvvebJJDhpid/qaK28jimg4alY+hIvnHFNEr3xcH355
BeaUolCY+YhziDwEgsRBwcEqrRjQVM6VkJPHQDL3kB41x6dOXL62dKkPTkF2kOlZCWoXppZgn0W/
fQowiuflZq/9PbalzxN/cp7dzkg6P++JGrDxg5M+MN8xcgyEZVaUpzZzXrJ1XHdgJuwTUjM3qYv5
eyBoKrJMgQgGXSTD1SYp3UVEerMMSTGqkAAOI05HnzwxNX4MMq9CtGHmbi4h57dOQfXiE+wReIdF
ApRcEA2RxBuZ6xTs0JsF12rfqCwlQalDhZ/1RFa0xRPeNzdy63WMFaUxGTnsq1o0a2Nm4EnPqEML
aN5m65vXIqsTTQoijxc/sfxu2MN2VsTpaMWlDrKjljuoJ/OKvkmgNGDaE4L7FPGUQ1Z3NmunqyJB
3+lFBqlD+y6r5ngwZQbdjOrUwVYFrDrSMTXGutVl0aaKFVNq/rD5y6VYgP5Zjg2XVo0TFiF8C822
Wy0dDKfv8XR4/eeQlnWYiiGNcMA9mIod2WB2Q1TzqDWet10UHF1ETvWP422npXYJDsYZlEw4VQgX
2/y0jmWzxtrYGbFi/cUkVftTOO076dxTogfwWbap+kYzHK8OD5Dujmjyai+BL4N1QfX7KRtea0eH
XOwTrOIvoMB6+oJ4a7HU045VjMpSdShN877TIfdKrlR/PkEjNbvMrZ9fti2IQGctKB1NI8IsiVo2
GN8H32cC7eZf04DszuZxrJteO4xOkdP75XYy+uOtbhEWEZXjDrI9UH8xkb0napnaGNc3h6YjtjeH
2tMNHpaFBb+LrDKXSAmVhtpS26mCxXdNTx9ua38rBe99g5llyd7NgQ155bseIzt64CwH3ANUP650
8Yg+tKd8in008fvRp7i18MxFEleBkbp7t7JI262L16DL+cRlG82m909zSOTBARDDcMfJKoAaY4NM
s+1PrtaPkaye8P/5Qt1OM6uL4+scnNuNuKw3nwy4aMrHF18P6O4gBA7KOq2u1XH1BiTFNA9B5bAY
SlGGOv27zKyFOQVq97mELmAAbFrbNBnirOwA5aKK96rpT+E7XqT0mYXmlINGrEuyqpk990V9riwg
2xxLKZr4IPG5C0thnQRBR7ynaH2yDISRsDzsOutH6g8l0E40rIHAYJr5yQr60jXsxFnttzoY31zP
ZxyBtuNEwQj8rCUpwtfDVjOQUbDejOuy/WJ3tCDUQhUfWEd7qVnQl1oICp8rxVheu21lh9Ga/EIV
MkS/euHY+ZgZy86BHhqzevfoMPjp2ANDJiOOuP7hFaLh6oCeWgJiNQU9wSt8dVviGUlHHlUyBqao
MCsGDkXbXX3F9Sc8FiVyYt2ncZ7RnAPeLIF+HdUU1BcNWFy06IHAdBfQGOJ/NRYyd5xi4eyYS0rD
zQfa2t5snYY8970ZdqO8MgILS0PVD2mhjbyz9oc+FcOxbuU/w++JvC8ZAsm5O8zNkO9AdZsHu1IQ
Rrq9Q1bFvlg7Ju6b8yw7cu7kwFwq0JBO2vxN3AXq4T+zVg9VNq9PpNNUotSujl8lzZwtF4OQF628
QdEkaKrF+1ZaEua74sf0AEqPpf2os6a9Z5oTEZcpFm7CftaDZg+fV8XjVP/zbGNCeFucWpZqo0YE
Uk5cBmF3DQrY/rmFF37KIfgDq4UGVVfP1lw/BX7VJubIb2DmZilzo0jme/RO33GIaQlzZnHI+jVG
ikA0V2rBqdKtv12FXhJTJygqB5nGZAb/dS4yqo0gKwITyyxZB2WcAvWvqAL/YdOMg1NVqDXsqyRv
Ktys4jMdoAQD6EC311yraQsXsyh4fMpbTYcXzhnN05pfDaN8SB3zVWs80q+q4HWT5n7aNtRekMxi
gzp66nYVI5sIqOGIqc4LwsYsr2WKHag2s0gnhXtnz+ued2QsDQ7HVYio05pb1iCoVf0uHSmWqnZP
IXke6Om3Sf3l7WDZZfenmf9Q1bYeicEhLmtjEy6/vJVcBhDxu8wgG6iqzh0q/UoZbjKU3ptvDoeh
F1FuYNdb2Gd4XQwzmmzOxcSOloVQjqImUA0bQEU/YSeto56tNLVhJWgtZ9oRL10eDRbnkS2gfyuf
HUZzbHXEjsWYOG1dhAPLhNav4nmOpClfSneiUx15OEnPVIzuV+2Iwyw92szrlgHO+CyGSOsNGZs+
tkiLRryw31Lkwz6Dx4NXyXc5BgR/zhD5s6YriUmZvKgOcuoERmClwBW0ZmjjTV009zaaxRyQ66hC
9ccwxX+mgc0fbMAJoT0jVHLb7MkvivZBN72zmGrxOGvDs+gILXcN90qigiTuohBn19mO0Ma2szHQ
9hDglQEWLGqwgVN1cJ0SQRWFJH8cSQubM0c139MZKR+Pcq324xQg70y9EQnFxIdXDN8TSXW75U7s
F55Jmka9/HGWHDrxhtdn7u3YcO0HNVb479EhJLNMWdCXDUv+zlKnel0fy5J9llnUXrSJtL0ysM1C
aeT3EPcGQ7BOxGafPqmm1HaS4S4j4Ro1uULRWFGbeBIpMQlQFzGe/SUYY/Ot62o3kgSBzVPPn+Jg
7spXVcelS+7OsPrpSXhvjLfV1XTyDwBoInJMghJpriLDrp9AxyNDSf3IYTa9K01++ZNdchAzL6mQ
Tyfr5h6qRWYY3HkiVJVd4T1Py9aemzV4Y6KMRwJCNfpfLeKXmx8L07i2LrxHNoixwz0YWl5XHGrk
+5WQD7XteUmB/o9fk/to8F1uE6o9b8j6ndoKWmtyRjmRg9Pd0EgGIhp9KZpk45bAh8d1ZUryZHP7
voKuOIYzM9gN8P7iBv69JUp5GFIoh4LMxrBB7Lljq6NC1+EjdYmAiF0ep4dOy865Ysax8HbsF58U
KFVfMr6dmEfsD/8zgaB2Rocxr34kbMcMsW05STFYrA3H7VOTNbv9+k8PV5PAWwBTGWG4TjDpYPfs
F5UrpsABetm+3g+VE+z0DeJfN/VTwuj47HmdJF2ovvXjq657bCI87UyCWXEo6qKKNcs8NHV6xobR
oBLGUJIGpHZ0rR12WZ2RJ/i1oq4NK/yncdGvFc4f4YS50+38zd/Om5Ht+IHkVdcpsE0mvfuSsiVZ
vWlm+DqQcxB019QeHYCWJ0sz1qcUBgRKz+XkpssJ7QRJLRu5TjldG34t8iSL1CepM3/zjZHlRLsc
Z1IwntLWpqMb0SE07VNAJREVcAgid7w7+nyq6WLaT+bqhP5dOO7ggghlwfZjc9JnEzl5/4wLYz5q
zArLBn2/qTdbvM3k0GZ6dkIe9i+Q882nJxaz9atR7NQA86+ObX6anlvH3RZ7aBjPw71pVT2fft86
V88T6rQOyzfQjJfSZutS5whCMQ25+8FGTzqSDzoOOKaA7AY7aX6Asp/idQF427iY9uqSUchQsOtO
7/J4s7mZjY622XrKzIUSwzKPja1xFC9M2IY1iEQxbldh2AcdWCzC7cZPlvJmshg/PsEKVgfarMf8
LtOss7MSI52/dRdr3ElunfeBQv5XMr1FsCT6mGE6lxjTAXst5NHKyPRrNFb/zlZieFKos7qCZatB
LlO82Rvd46ajuMSIfQ9H81G4ZhGxCWXYCvm6eEhCZvrbobauAx7xIi1QyVbOgzmkRWyDAY8Ge7Xv
nZ6+6yqBg818HxYiY9QUplbnnnzRfvrWTDmG8ws1drvthsA/dSItCN/dQoSJ2sXNHCZIc8/5vI3R
1gxolGvF0TcSnebi6sqpLtCwvwwsaZzZtEjDZS3UyR41S/2fGM2zsk+Fa+Yh2ZRlsuVUbqZlY6+u
MKD6jv/BEIoG0EAu1Pvevpj1kXVXmG85MYU9Py6mzXF1E6carGiyfiq/1o78PXZjVXs3OA2CBYet
cy7QKDYHrDnDAZzhZ2YIdVZeh3H2ngHtBz+l9MSBmueq6rHb1y4sxdntqP4ETzoy1ofOzIElFH66
Czo3T9AS9TvNqLj/+yrfdQ0XIUuta3NP5s2K7kgmX89Loe9sozLegvHfpOOk1kkRjC2ykwrlRz5a
taRU2Veh0csjHitIl7hP1DxbhCP6C5ufUKeWoUfB9/W7bP9K40e2357/Kde/1EsVgvXsvR/BdZY+
U7hGdtyfA987IRr7Srx7VfE1pJkfW9ZWUrfSxC5m6Vx0fXsnkeRZFZaxG5zhn2xw0js1Hs7WybaQ
N+21DXi/deEmq9JGprVGx4/OK91anFfSsnZDbV4CpVd7lOEqG8+ZtxyMhtAfqX46p/lccNpG3mR+
uJtV7v4bZxPr/Tpcy8Bie9E0WbRouctUTHWHYej+GvdUtKD66JqyjTQjYybUAccxi2a/Zpp38lrs
152RMm83vzHW4g0yMotkarGnrP80FsLGitmj8Vj++SNFMwbP+SLwCLAMHRTdAQhotiMc3XNeX5ei
g9xhvvPEcWMN3hgGQ/m3/GLMQ8K685yZxg+jO34P9uc6le8Z0aABwdFhzp2HGxD7bWpA1sQrtPEb
ydpWXDhO7lpp/8/U57sG7Whj1uVF5n12moa8vwciPjBAZ/eSZa+mqIjps3Gk+Plvn7vN3iFlqF0k
3NJZgQrSNn3vYYRrB/liVfZD47Sv8HTcUEjyet0+SGpyo09WX78Ioks5V7Jf5uM3SmMLKwyrGd/m
ZNtQeMvJt7gDuis/47NGgRxPJjxsjOhdla0cwlq1k0UwnEeXxRcT36yym5+MdWNbdRfSsvuTIxj9
+Z7PrOtRdQ4D/Mol+Fsad8rrAQsaRYSdRvYYMJRgtDDpM9kVq3c1bZSfdP2Ueno7XFVhM47QUmBG
W0//SVCl2BTLnG49i4o1blNzrAXa8jIu/Dpm045c0fDeEXrCUixfmQYmc+2LW8OM9bZI9wVZMuR3
RhpmPheRxijlzC8lHu5odXIu+rNnBHuMQWvUSh1Lhh3gQ+MaWwqHxNn+awoq7zklMoSlGq3Z4Arx
4MGRFt6t8ezsKpEMncateaw0Xz+2eXtVE8V26XBLJsak4lRBzcBciZeLg/CTYcvFaOG1jwYJC3OC
1Z+cwjeX3+BEa+ECixJ5t0/z+juf15Cd7DEnW7JjabRcPSkZ/wCPLD+EeKuZEvfmSz5ZF3YGJBu9
AHrpEWbVGuiLvmbO0OEAdmZSqShZcCeUq8ei8q3KvqXFe0TBe78JOzaxBlv6eg7r4TFt/s7uZ4sR
KkPqjYZjb2TVn4UPVVkuLBFmy1ykhy03T5qhvdYWrqS5inqtNHeTzt5uSBmPGmvKyot1ecgX5aHz
4CljB/v1SWfQxZsGc2N1Yu7ov43v/gaNasMKkSH/DiN6MzNWlMQVN8VxFGM86f01X+QD2XB9xCQH
KwpgNeu/UecGFGQFpqig1L+7O0jlPdsPxvSscCxXh26lP8t7tJg073XIrbWe3MbZdxXHp539rOtv
b7n8JoAAfAoGWmWAYgMoTas+SkWecAvSgsluhkAw4PpG6BiaCMvb9MMh5leSMMOymlHZm8F4GjlF
slQn1BFk0kblYoZaZyW5j4qkEZHH+KYiM7LCzLmlJEUgg+dRIYXZglLBbsJP8urHnE6wuCUILZ7X
p2XN3la/2APdSta2fJAAvJDu7UYmklmim3ykNDnDu826cmw+yLRCXUVnbTRHXQLd79awatjY9L9T
v8TTiO1Gva05z3gZr3CxpIE8qxQ7zDxvrONKulnWJ+x5spx0xskksbrauR65XRkukH655Wb1bmBX
YqBWr8xbRLgavLsdo/v0adWfrQZ5onXAI0uCZj+FzJ7iVnK+BPMz4TChLf8ObDLyHOO49biSHgOR
6mzZ654ChBONGF4HR2n2kKI192kAjFd3JOpL5GAV0C8+r80zc3vEkw8VmQMB+8quPwfqZpk8xPf8
jRZt4V8HQs7cfPj9c+0h6r2b9bR+r4PZnNyXeSDHk2rE4/sj4XjvdHOyFVcUnk8VKw2aiDBg6KjZ
4HOMJsFVy5fiw27ao1H9jNRevNM72/ly5iHERBQ3nv5nyvgRmBKOJ4ULUzM+dHIpDDzV3hzL2Xyo
GsJGDQF8C2Vv0IRF+crqIynmOTSQTdwTu7fx974qcJlwZw50ZaleKYDZRPJxWJEcnIMbVOd2rWky
+0ik17l9KVT+M9GQ8D/d5mm5K1TP5Iuf0Zzk5l8DGXHFJsNPWuOFJg6kQlihUMqRzuY4NzqL5rFO
r0Sd2H8kd+KtSTU4/9Xw0DW4ujZZ8W0t5rXjGZmwlx7lKERcyQb1Yx8MRzGp9ZkBGFF07Wgdq4oA
TRd5OdHLxbEvCZdR38j2TOczzb62Wv5/SLBNd8ffcW0axioIErq9TthVZ4gzfpaOHTy8BibefLtL
n+/zTb9QMbFRcIDcScP+LJaF/ZZefbSMmuCFUGM7mc7hjtMUIoT/rAUZY/YNrZHbLkmXEuwioB9o
PDCuPv16W/k4M0DfZejqwy3HJtMTaNZzmkxIavI2O8tXsah/ldiOy/BlgVE0Aj+urf5nUuj6yYhx
gYJlXEzma0MmSFFLiEyl6ccCPofLccslwwVhbUsM+XpXLtWXhqqVfGSGg9ua5KXNbLb/ILByn4LH
L6sG14t2nM3JDvMCk7lfn2uPBqp8sgifHAiPT5tX8e5vzsuwujZqM0X66sjCb6zoULzQduneNJYV
pJDhMufPoWWqCRYNAjgkmxWzMAmlBz7FNo+zZUVgmg6uRYCW0o7F4r0vXnanI2nsjM2rVp8Hyt5Z
zw+0sN/dkJPNsoYeVIbWWM4q7XZTvp6mwIndbv6WDIqXkmhhv36Sw/KfOrGIfQP18ObWcs8krw1R
E+8WZAFUBnX+rQJK3QkzGssYWk0b4efgLUk+vS6+DyEngwKRMkV2ktFYauIejQubd3Bd1n0/FFxZ
FNz1T1R4C8svcy88nwBGM+ZjDX0PLUz3Pkly2Nfl2GGnW0zxTF3+YNA8ON23PSLaWL2vvuN9W2q8
8vjkuSXx6NRE1tYlorE6dn3jQWblc+uVu7pfnaid8L24QXPMrfHV3vId8AJ6COAjQNZRKP/Ta/J2
2i/sXd/6vR+dPYZJYyL8xSZRlVyyPNU/IF/ZOw8XWJ21YeprF4c72ArSs5fzRvTpdCHM3Lgin2Dv
Pc592JEf22j+n743rlAgxrMY0GO05L5Ua7DHMC0LT3JSanyUkx71hfFeD4M8izx3o95JVoAb00zD
raxsp8vG5FirPpwMErhrPtZCGG9Nx/Qnv5mB5p5AA0yIx1ki5RtLOhEQOuvTiGmKREWvlTQDCt2F
QjUlmBzsgsFJcqzp09y8yOlYmxiBYR3o+8yHrG2hawueFyaAWrXdSp3MAM+VL7ZmvVmpmZ/6uRgv
8G6uwir6BKAFqu6U12QonTK2gbSEecXDQURswakqLqSXhdKuHt0ChdC8HmfDY/NvR/MA5adGEsbf
3c/vjt3Fvl3tSSB4ttZvUklYuGtYvr3Q4qiYPXHPP593QpjhsrjHfviQH0Xxog9Xok7RekYuRID/
029YrQURO52VjA3X3pnju7cd4FbG49KjeSv3PjKjbLqu6m85DbuMAkx4+s50WDOX214Zf/1Foeai
gvgkiiMZbHcOS3N5sfSN3QLoRmRtUgBnwP88M/qlicToD/a07tzLVOMUC7L1AP8oYEGvJzOxpWGQ
1j8TG4k78YXmxBWnvpvgVpSUhFJ+aab3JrCep6AShpW6FaNaB1NFpom9wpcRcB6JZsokXpAmu8EW
vWptCwvHEz4AmerHQJCZWL3Os+IWD00v/3ZEN0dz4zy4vG+nwdP8yOydJQFRENeTcZkFLgDPeloH
5wUc2i1Lt/2wmlcPBVDTgkR0xuIMrcbdT+Vn6wM8r8u/JpV2H+xdW+5t3Y9sni2fz1cfQ+lut24j
v0yKfS6ezMk7IMC63pvP9KFqv1tJDnRkEPKBaIBZGnfPh8ip9VV6Wgsf/8a4mxeSjNiTcZlvhvfH
Hl+xHHCXEk1NqSfnAALsbbgL45pffUofqwxsPRajyjWjuqJ5xZbfMrsjqSPZFMJFeyPYkQiV/o+u
DVcSgcPRsF87blXcuFdIQEvUzZRe7c+CrZgJ5y7wn1pF6pT/WDQIOEpm8xMQiSWiytjBlY6NjWUn
AUzT/DHyyGHWcrWnRi173Rl3+rKy+mLMseXcq+OhUyzyXgNdSwpIJTMTchM87IRvE7IGF+fbRlKd
Pu6HmU4F+Wc77c3uDydVOGAUAKsT69C1qENJmdvbWrb3QKqwQUQNlx9WioohxzMzCP4MZPpovVRB
U6/SsGsYoixzPG4acY2MIYZDNffJzEPC8jMa0BnQe3kQHkATrMkwJT0qQBRUhLRj54Hw671m/aVn
sXQvvtAtNxITiF6BDAFHHsxRXg5PnRKPGfgNUK9jIi++PhxQPyf55u4z1pWdOCrb+6O8Prq7iMkG
xA8M+C4HraNwnPV/i5W9IPLQ3v2vJpF31VQ0NmzMNl3QOFfbic1ZIqrqyqbIZUtNcVo7yHOE/Z/Q
lpNcsKrfp1RAiTIMg1UexGVB67ZBtZMprSV/Zde9iGDZTXP3AHYBZXCZFA0n42b8qabSRrOhAHfM
KCqbEe9QPjyWOUPa4qfg7uws/EwwQq3gWm5PGZpLPKzX0V0T2YBac0VSV6BCmvswwtp77Zzcx9JV
e879YFdhwhya8SDn8doP76vD1kehq837+6AzPxlblczpcAhKxwpnp1jJjJ3O5YSQvEvnULdAxRC7
yvhVLv8EIAm7K7Hj+bfU0i50GrEXBI9ekEiBCAFPOJXqoljnoI0TqfcKwyDD+mqG+WDwbX7VJqIj
y2+fKgLLdR8lSY9JVhpxgMayHFLETRnIRYB06sDL5Ruwsgaqi2b+LQb01WCtw9QjUqaVDa/bQB3Q
lKzr1iyRsiz4I4f/bDP/6e5JpAFP2mawqu48Nh4Hwn1/805eSha5u1zL31LgUeiSP7Zee1Rp9bEZ
7RG5QgRElbe9dPBSyeFgy/45V/qly7vryqOfKZedj5IvEu1NkhWvrqJpyzzy0+Xqg04zTtrUOTtT
R2pb2PeopXvwUQexirh1HJL6Dm7Gn2xAGxnU74H6DMSHl7MLRmtSBQz/5gun9W5Fotj73OsycjKW
ONXwUeEV7FlPmjmOVvKrN/OKBu0uJfO0p4m9wwEaaZcIHZ3pOhnosMcrTv1jKodzncmb8Jkr6EML
Xqr/saapPsmZsvF/HJ3VjuvKFkW/qCQzvCaOw0mHGvaL1egyM379GTnSJV2dDZ3YVQvmHHOSi7hp
oD8xoI7j+as3DE68yCBlzowvyez8yPbVnEtjMVriOicZbqjPUjlUUJ8Glc3V9IOonyceHJI1CFzM
1VrVtVetYQjtlP/URKwSMFwGKwirjtnEfY82rJQsgYeVsnGAnVK4v0MkBad+S4GpnuzQZhyL1zVh
VRfyoSOXZdF3ZLgeopkBopUQL6kC/xhIJlLDr6nfJ3GgbNCI7Uj18uqYrjId07XW++kUndkDsRBG
6+gMcGuCyd5E7vQilGRaUD6Fe6HypLbJjhhQWnuFI2wcNk5vrO0meNSuMLyE39nIac8UKY46oppO
4MgvOCJYa2p3ztv3cAyoewKViekgXsqWrsxEhdW2xpKSiEmJ3A9FuwezRc7WUF8k8LlFXBJhr3Rb
LSMQ25AoGpoRZHW2yRzlQ+gGbbP6nbZc+EEnka/X78pzfpKOBBqre0c+s5T0eTWeonzYhiG8hG7a
wNRc61XpRwWKgFlD4xTtkT0vqk73bDQ26KU+8ql6G6p0Fbad4oHX98yxvHckGeg6z5iuftdtu7Zb
/cG/qXyw/MF9WrFshK9j7Ro2OwtVQ9xSWPByOrv60oY+Jaa6v7ausnJKyptAbh0l+je7jrkgNO1O
zYyz7sexosBzRH3G03NWk8BYYLl54WtdW7HiRXN/mBGA+gkbDGWqQn4peJVZZ6c0jIVyZnNOvmiO
PdE91LL86OU8IV8p94xM7kQWMBy1z22mYkSxzmXZ7wF+IXd4jl9LthRs5twqoVjeDgJJx9i6l3nA
ejMY1yj5Qg/ggexkbBkmP4tZI0/HQPtZdB4zIZ8q+4QsGKVWo+9Dh9PVJIoTebjYW71+ybLioJnu
Gu4V0LpVwaqgVl5haWFwJjlK4+unYVSkpxnWqjPKW6HU17kcTiMrZoPGGSff1cI0jiwUF5E3hvi9
jdwzIuDMbrasCD5Lq+CqU4yN5QxY9QuRVN/fYZ4sZ2vwa82hu6BsTMxPh4z7lkZRn9qlPvMBmm86
E6CMgbAuQnb7zaLsj3p3iMsUr2rouRKopx6BNJK7xuCF5JfAgvltKC2DB1SgkxsO64brI9EOjs0S
b5kIuAyRuW1Y6pb6uKWeedEn/dAaPK+10vqwYRJuwgS8X5eVayfgD7Wjc6gxEizqddsDLRv0e6kD
JzKMq0RJLkfIpPIRo4hbchq0ZB5TiZQKigQMT0H+V7XmaWYaND3LSMu45syrVupcwDN9TUF8hi3m
Y/LUNob6hWXYhD7ELM50ml2cc1pJPwxBFea6uReavPdp85SVsqLMe3lPEZ0vwiC6CGLNvPiiOMlH
TF3Qy+KmDe272kWgxubCL7s5vfwfYzMG14l1S6jMGydwYZ4IL7AZK0xIZiXUpPAWjAiUYlYvxlS/
Tqx8V/8778W+7r6VVvhB/47gyIfVs1ClWBeB41sjXKyc+8lqPHgz667G1YT6F1TUp50RWoyyccdb
zZAnKjf00nsr7n2kaK1XOeE+Z6Jnh9puMsxgH4xTsbDK9t0l9xAivNdk5pqZQrtu+Uf6mrqj1f3B
7cb3tHN2XRs8H8YcOflI3aY67rZUrGdWcrYT42N+jkybbxeDC3gvTAzxIUiR/pXJPsvMa+XKXd+k
V/kq+2jvBm/lSHKdwOESYrYaVWhwxgRpgA3eN+55RCeVva0hmS3ywV11qsQJxf+musZdNcOTHwIe
KXdvuAgmvQAIwjgdKTMrhNWI0dj72X7eCQGO03nwjCTBi6FSHZBUGK4Cs111gvQQW2M01doMJE1t
20IhyaP8aaCImMvN4cq1q5stn7OwBD1k/zNMxtII0nk/me6uiXse4E7fETT4hcf6OytjTxcZCk1u
vFazypWK/AT9LJUjyr+5Z5Eywj6TR7dgoeSYEL4CDnfHPvCZsN8IbmOhmktdBTmEgidJ5LuqoVCc
rbShVkbKns5rdYS/k+oJ6KjUOlHToSmDG9GCLlHrTZbBV+ArKDuRE4yDQkkzupWthuPKLqHFYE1Z
6TrdHstfr5vbHYid8eqU1cOOxkfiII+IwGoHraRPRQ0PW4++rZyrFRkp9wBhpU0MojYiAbR084vz
49HHmK/Kf6PlrPqA5itr/CiW60gOy5I5UYE9cDmJ9AsZvIIezdcd4AOdTSMcl1wyDZtoR/7UKAHZ
tn3kRXE2zc5zghB5NqEo4UQx7p5zVs3aUDIoo04pDe2gW1j5Rbixs/UY3iRoj2Tnpi60RAxOlJOB
1l4mk+mZbi4YwzxKSztNyb2xh1vQMuyvQTQVlPp9sOyH0p9aZa+yBp6q6FEODwzepUV2iWO+DGbo
u3n86ggABpribAzRHOpUPXejek6oNRpdAr3qKt/hPLLDL5PAXLIUzPY3dqJlBN9z1H6TbDc9U8gd
turgU+rh8QSr1qydBphOlkHHipCAzt5KlWUkIoZCjKfyOVoRO2EAx67R5ur3WK8fiZZ9kFF70NjN
KIV2TAxk3F3FmkJWycqJuxO2aUxIBBimV2uwt3aSeFyYW9kEPwUZpZmtenrHfkxPbnT/CHJiUusJ
YyiiFE97j0uCncs6q2q0TspRbax1glGov0jh7Kp4/F04Zwyj6MAm600wHhpq8sAl0oakNw/Crgem
ZcW5wZwf0IcVZnFXCJGYGrAqlXmz1GTtxig1pR7ikKhmBN3Wpm1t5hZVQVCmicA2xUBnqPo+drB5
5+qXo+uonlPERMAV/FaNPEL4vNk0DqoT78NMxTqVvYYDAwpFS07s99+YmR6sxvzMmvapgV+1rXIN
FNJJJSNUOm4OnI3awosvrAaxSgrpnYkPd+oKaTjxAvIYBjjwNRRluv0tSeNgf57clCBYp9q4xV20
Mal1GvFpRzxNHEw88OfBbnZwjr1sYFXBq6Hmr0wZefDTe1SFlP2BXOm0EwAR/dHsfbUBhDx8pHL6
Suq1NquccpX8ZnCzbfT0SPn/V4OhXUUyg6b+HMq2wb1Ri0tftUtRNn99PB9x0V8nxIOIMtalJu4j
pUUHOgXyDZcOdOJxXmbqB/lieGqcaBurT06/QXUe9ptAc1REmtUXiuBPhBq+WbPcM7EDEMtcMazT
r0xOtLrchVH6r0mHedEl1W1MuMwyVoPJkP9CHn6Hvf9rOMUffL8PyLkR1aqNBYOjvAlP8cAapLlK
SRhpy4IrwnaYhUzvsXsAPB6fo/NM3XQRg1lZvGWm2EXpgH6W74lxb5abNAGauQCethH4CeCOq2sB
+JHZLW+N46oEog5/U2B96aySmv4ppC6Um0B/UbcMXpLgYNjae2B0DWPx6SNKisPEAnCI6l2OPQ7D
MB88Ova4hQgAYIjrBpP3cuCGiRm8Sdif7lsGcRGPHx5dmt90poVNlH2gmajdnlhfXZMX+yngRXtZ
8xnrOuoTZC0hUAcBI06yTiiwME7PBFRPFtug5+4JfzSb7TAJgZwOQ/Q5MwJtBCU6mrxwoWSp4hVO
Wy60Wv+xLcbqpkKwgXVz1VLxBr1e2mS9YvVe1E3iofs/MBd4ZSy4rHvqRS3EOqYte4fxoCj8QWk+
Kx3dm7vJQijBaQrAelgWpbjYg0MOTbyu0mnF+uia2NkD/cYtKRQ/n7CZDTm6dQJj2LXVRksrbTse
6JFrnSQXQqbekq1TA2ntmuoYj/E2sr9xV+5KI7iWhkxX2nOlRIZtEIobCpjNXGAhk7KHbWxWyOQB
ugbaR0Vqw3PCABZQXyEhhNCaEcFtb8yi/Ma1csK39iQwlZ/0VbfC7YoVdEWKarNZ1m7wXdfhJi6D
y9z9NMgLvCF3VQprJlduxZuJs8vN3UcT9cdJpsuxL7Ilrmf0sVHwg5Z4qXbzB4D0T7hJvlmy+kE1
fsGbXOP1DvD5GCDZa10/Ymo6RJPzazO2wKeJcNYK3L2dv+ZUw5U7rivCaZdwI18bK2aCFy8151Eq
H53Un5swXk4e5dAuNo2rvWuWiVad1a1I8lVrjhc5mGcM8rvERQYDlLzuWLQZTCzClrwjZ3qABc96
jTUyppfZKB6jiayu0WS0ABWPBLfCvjMHLKZG565R+eBTt+GnuCdAPwhAo/9P0592+s7dDJl+9QJa
f8tl9anFti+TlCK0ODlRvkIosa0yRJBluKF0q1WBWK174DC7ljbzGj2ddk7jPEL9EYj47M42yFF0
zi1bQrP4guVN84cdXJvpLSDnMMuhkh78sYLkNtwMVXrkD6/zjNsxHbysrpYd+t9cC+4RvQbW4psT
t0cs7VhUGl4D0slJOvHDVgRouJD7qsph1sNTnaJ1FBHFEWZr/RJplGZGyUQ4WMRYYkMDeT7+2k1G
YnluxZDom+SfIv5FjK4rM1tH+ie7vT1B057D3APx0S51caGGBh94fbFqZE+6fX6WYYayqFCKu/b8
xmC5rhlwz/G2k3yKMBJhYZMv7jD8he+TcrJFdn4qJXs6p2u+QIwupW6zS2nuEd9sA/ncKq2b7fA7
RNMh016r+YYfYqmwRqxNZBBC3EONH9o0fthfLvjOHR8rLdbDrFlShrLdSBFka76sjaUSOQtsJhjj
WqTlqcLmO2K1zalUgSR1bPUm9PdS1+4FJxuiGIjzCI/JScDoFG/l/ByPItDLiH9KnY+WGJ4wJwHm
KfaRmRfEIvTyMPaiFMtPe0rzlIlMzGKSvc/sQtJzp/KidOUKCs9BMnkOQF7qJbHQpgPcObqnQ7wF
/ML+Z7pj7fxqcyB2CHdjcInQdS5FuOPOZVKfvShMeywDxnAzAuR3kP+4TNHRxanwKVy5rTAkBkgN
zLl5UgHRzncLxU+y7NXEPMLqj1FPAP6VGVwEQjvGow0PfSjca69emvnFMLXN0Ol7DR2VOHbuT5qJ
ZT26lGe1bz8RBWB5DcQVeo3AN8WwPDksRuu1pVYYiu3PWtO5MC5RWT9MXXnvZibEVtCtq/JDgiqe
nuJUo+yYfw4HCAI76pOE2AN7E4/pXWeM3Vn9tQt2avFiZtrVbPWVo9he/ZSISyz1GhpKje/Zmf0u
604jnMLGPAnd2gIg+WbN7GctI3ZKckILXo0s3ZFR+VKVtEMk6Drg6vL6t22ZGscsMrKSdAm99GF7
gvoJ77mBrn7Az01Tro9at1AZrxElb69Z0n0WirUQ9Gi6rRyoEG4RpsgFM8xPhwJaZdHZRO9zpi67
knlvN4buU0j8iQBSpVNbDm1/QpYrl2lsMTHFZzEJr5K5H1NbqQpLiKlf5c9EdJxlTSMPk2Ipa8OU
NHpGxMgsvM6g89MxuxeT+FANlvL1sA8C9S5oQd3wFM2EB+S48abvrjbeG9M8jCjk4tBhgZ6Yr5XG
sZ/WYDTYieDuW3PtbDoHYbwV7HMLHOKj5Krogpq9RO4VNktuTd/3fbtsG4GJEVj5hIByGtwH8aKc
ttV+otSQhb7C7rGxBLEfyEGCKfZDhCpadqiT6q8yxBuMx2WXUKiEw84y5k1H65WEGalolDtTXR85
rJetw8g+CVpPdScwdvKfkU0vJfMLwUsjteycciEWjdgmbsn+rN+CBWQITf1UDikrh8C6aAwzIXIK
Ly4YVFVzP6DaEO3KcNKAIQYamVFx1qGmbUYcK/S6uNjVcTMgbEgj6zL0l1zF7JE0kC4nEM4cjHqD
RT7FYYQc1hh4DPPpBbjpJ27K93mSgAOePxqzoimfeaIs45/VZdiZ11kxLUZioym2YzayU6kyDw/z
YyPE4Qn0UvWPOnx3K2qZOPt0tScFotvXU0kmI5FCjKg5o+av3FLPU0PEe7ZC2r0s1ENA1lfGuDMl
PjyynJ9awROLo00ucke9RM2MkL5hrFJ3m8BKfc1O5dKOVZwF8Pd4RHoOgoYdvf5PF7DZgxIVQSw3
gQLYO09MFsVmRMwGESs3ugYfbhvcl+BF6cVG0romoUrBqDq3VGZrEQPX6R2u9ScuRExMqRpmSW/Z
GF/aAMc8aiPMDSXudK35ZuY5L6YnLsciuoQDODOgX4t1xwBYSONYEouO/WSHvnTjIB+QKeT1qHoJ
nF90awzAUw/TDkWls5gorpx2EXUY2AyQa5gj6FWVP3VC1R9Eh7o1eBlc+v5wo6hvjjFitHni3daM
clEWIY5KlwHELy15CjLDl5Exe4V0YFG7+msMIJUKzKxfJb/1XBzi9DsLHna8Yb3xG1Ey5UlxU6h7
o2jehlm+jsfsrMwQc5td0ssfIfQlgtPl0LXvoVHvcHhqE4qYPDfBkpBFwkzUq3Kwotb0QqDFCfan
NxrlE4q5rLgEhUBaHmr/wqle8c4fOr1cWdFH2OxGfJ4BV1yOcxgbjozNZTbdwX6yLqY38dN+zZqE
ErAHPO34fSGW1wi/Ozq3JQOOlQsszRqtZZQRSBKyUmia3YRq2unzbaTyMrHuCoJfWGprt8uQS/0o
eJqy8GrXfyOjUzONFjFmeuDuiTNfHLd/AcynWWTABX9u13HNwu+buXsbX+8/h/jTdpNVzWvFzCW0
QqRaWCViwLD1zeg/yAxahnWzqThh6uKfniqAf66qrB5W8qw3zbNIMPIlm7ipQU4gf1RT3lDDdGnu
3K2OmmQhB6DkkYKUmcglhbPLSO3hJR7xSusy2/V27rHNOpC2ubLz3lNqLGzRiQ8RkAOaI/cfC4xT
Nr4qyTF85i08LcG8GVZygwnHvHugM2GCRQBJbPYrEAWbeLg/T8HIXiylmJa6iC92+sMFj4linDfT
8Ac4dS1Y9fbZX6U9M1dKbyySu16+2DA+nb+Ifaemj6hV9kV+bWm9Y+XLsTagDpbSuLVmvlZdsgCw
YivR3QouwAeR6AxLFfawJR+DwVxoOlNzE/TT1hWwXG4hZLHAGnMVLaNeZ4mfDgrVkcT30ufNF+LC
j7Cz+CfBkGuRdeO+WbaXxmR/HsX45tNyeovz/k+zNHuBbaUjf8VJyQPuUwK0v+m8wmTZ46lgGoGu
lT1b2/6DvWg+htE5QS1Y91jaDvaAeXDolJMsikvVgZh1w+q97qXlhWbmvPbV9KNWBLsUCIpherlE
ReBlA20DLP6cdGZww5HR4cPgs9UU42NO598Y0AzBHvyGZHcEDS4lJo9yXecasg47L1Y5L6/lRCqj
HZNQR00lNYUBGQOV/lvBZL6wJqUBHnmFJ1SSXXVn2z75rCgRzFa1stHKJoOt8DA5XKfga+AAhFpR
2N/MpgsCX/qNqH615A6QekB+nbkPDZHilNMOB0AtcVarjC8C117kyl+qvXdT7jMtqxUaJiC97ra2
wIYlPtQRs/ycOfh71ioTClrqSB7IZmWD0pl9BFSshFukmYWBsJGPPbT2ofmOO/FJuowhcVRnC75E
wBCyuAw8zUIXW0jIvqqtSxYEHEJpuQSGAngVjVPhY+alULrUA9PBc0NjX5m/aIqNmNU9tnCrf6AU
BdHagpjQiN+d0UgYjxyDnxVs6xywUggJYiABB/15/RsjD4lmYnpSviP3rxadX4E9SNDMZSWrrIbn
9nfMQ+/JMLOIHeQtV/zapsZFB1ejzH52tCHHMTKf0f2Nh6MmHy0pqWW0K+VPW7+IyvEM52scVqQ6
JkyD8ZTsGBnFLiJAFSiAE/B3uwf1vgpSGAbGspivZacjUFAYwOzDYetw/makbSgtKYrHGJNNN1WL
9tTNL7L/rdS9+9tPNLzqjjdlKeJtUb5nZY0EKzrkbPKKJt639aln9hN0sKl9RZsWStxzioI0qvy8
591iFEmvTm5OvwiUN4B4C7v8qPFyCtIi0oNL2W1Eld8ytzfJhmHYsnxqCVQ21RatbmFdy4r5BtLx
eqEw89fCUxqcutL1XPUD5MEzWDbkjWdThsfQ6RBp07RoMZqgctl+/v/kMMwIBpyFSrFWM6oG52ko
35CpgLZLXxTtyo4KUjrBOjD5LTDOq1fL/Bc2jjcYaxf22JzwHnAhufOZRgJMXqkfLAjk1iW5GbgR
qxqBDgXIHO8AHOFNmLnzl3EXbwW3NMtDF/Mx5it25NBy2DGi6zLR+e2UGbM3H02GtWbCvU2ACECp
zNNizbP5aIhVtp4G3uDujgx/GaSF1KNx8UbYMvLzf6mOu4EysZYXaR9ypTnYDT0cKdKKAB360fIp
G1xSGodUyX8PePU6+xKaOF0LSF/2olOarYOYKC/fkPkxc3HaU4+CPDM/UQoECjdERdU5QBKLcPli
8EhgQAzVWmOiT/QtcaIBVWRlbJqShRMaGJpE0GtY7Cwehks7PALABDUctaz8yYtum2IzGMx/NexV
QWlpxptwBuhKDsSIcBQ9DASUEEJJRET1T/J8YAzPsRgVF5uOFRO22mVkftp8aqUWe+X0qdT8UPM1
r40FOIO66TYd1F/u5DHmmen/kGmiNEGCy5KJPVDOcQWplZcarTWbSo01qt4l4FhAIJKYE7Y7uwe5
yB5/HhFWEbGNatYxaa85SQCTovGjT2TBPFGlYSrSGEpLiTsCdZtb3AuZ32v1+VxjKzVJsVHJmFz2
OfI/tjW81wp/hUTccwlSaAgTFuyOZHildV+tsACCTPPLAGmeuMmZ+WXJcqfsiN7SbiY8L9YRPuVd
VK/cgIyfogpyCEmILbNON0A6YdXJk9or3Po5iWTgGkgkBoYcOz9un6yNKdPXVZxgieIHZUvgiXQL
+FysqzB8MaLcqwfF9UZGPjLM8xV67OENliWGz+a7SEvqdlGVXpGY0SnqlNfgFpR6x2ojVl5DCMUB
kv57R5u1N+3+pqNGJm6PdJMetwCTS4sNL6pZxAFmPVCwviWmRBGscu/FDI4YOqPn7meyM1mPxue8
NxDlk2rLF9uxg6PnY1RULidnXEGt2s4srDhMkEL2e5leyv69w8gYaCe9+MEZtwiPXfCKEn2nyAQO
SrMNmOLoaMO46laOwRRWxTaomNmbTgjiOnvGcf3/HzqL3mTs1b1BA6eyJXd1/MdKYfwlxUBIooVC
OFSIl4gm9Sscwt43K1ZIYQAByRzcq2KZVPdR/ePS8i3IffZGVesvz/KM9cA6DntlqbeQM+DjLirN
RfCaFJGvV/LF1hOq8vgjsdBZlAZGR8x3OJg7fcVj3B0zlwmSXQvjXwy9qo6oeGwvGbGDhMVc3uo8
YMnDzWHje2pJEghfppKFkUI0U9ky3bQn3AIKWCn7aU2oJg6LJpuWQ2ECNuyxO875m5yD94FoySLT
fgYe31eBdxOKXLierDTai7J8iZPGeLMrQrAMkRygI1ENrAeepxiBD55/sIRPpOU0p0idd12HLUjB
udV4DVIt3mFXn/aJQSKhzolcyGM7VzdQvy8Vdblp8N11B1UB0oaSVJHOO/AbFZuOupxF1i0D07z9
sdo6KfO1zpNjnhGW0lbN1xTsrWr8104E2KXBRerdMTf5LquUZaPNttBxf1HutIsQsV2R6IdKJ+QQ
zMk5NY1XDKOXisbO4GgYChiV6rGnYmj5oUzm5w1KgBEFNl4SBfKbVIaPsW++NDNGKtsuJ428Jawe
GKORK7CJ4WENs2Gv9eYtlzrUx88GUWVV8X/3XPxMChvxWxvdpafHHvGKtzjec24M7mmmxr9Z/CmK
66Rco/YU1JEPrJiLLNyqxOjZXx0Kw8qB8E661ZRv8Tno4a3C1IDjzzNlDF6QSMjsqCbsJtBRlyFC
rIIlEbLN0iv1mEBRc1OZySXiksY5BfHikTJbdAkdLRX2UxJJIgToYU2NV3DIP0XvTv4+NEz/2+5V
F7+j8TaH/KUAIFnKe4scM84Nmpsf3vJdIXXkavn6NaO3IbdsXeMmMevokU21P8WD3wc/eVKtspZa
ZSIb6Fn3Sz8IGz+W5rbitsvT6aSDTFgUg04Ut/kZR1ddpQflfgxRQGolCoaE8XiXzJuRa3WYMNVO
gIgglFRTu0sVZVXzyc6jve5StmmzYn5E9khMW7lRDRRWlRl8Fy3JqV1/j20iJusjC02vR7tUklpa
aIQ6MAWlTzAixRvZOVaI+aqPKfioi/yjV8alLbJbHUCqcVjyYe5hSuTllwy3fKqHSzchsIJBaGlY
1552nJ0pDNrL3ECLS9pqF2BArdXXKK7fIxM+lzUtWg5vGyxG9eVmoVdo+bkqrB0cm2WR0HFSsArG
XnqEi9jpmCj0FA02CuYQrzAihIGsSbX3w2grRX+OEzh4k0dYhBdqxqlmmGWwljdweDrhyQKob6rD
Kk9w1XZeHYrXgM2HVpWbgoZYAqByLZs8bolOjdEC7Z7C9A6ldApjB3DyMTIuJrn2M3GSmKZS/iXk
eSAxhLVrlwseFXC3DZ6+pqWgUj96HHNFM+DtWJstwyaQmg13u2b2/3pjWsZr+BRc272XujYEX/oS
LcApjHw3t4zXhC8gp401yYef2a8bwl2KeULa28Ohj486TThtkggtL8vg4dfNKyW+KyQfCdEiDY9V
u3vu3+OeJaTG+LnvqRTSAHdCA1YGH8z8M02/bDN3iRKg/Dgqar+J/v5krPOLuQmaBwyClcxYsBf6
IUNKWhp7KQiFVnnYkJGkfbmS4Y/ZDaspZzIGlWqKH5z/CyKrjijFP9r4NqSUIOgY8X68BPQslja+
dEwHjMS6wHtdCYntzgowp1OvTwVLVxQZhCnh2xNoQ9iWasnHU/bUKerWsoPVKMoDSawvT/tkElxK
CI8FZ9lQq1sktJ4zg3pSPvNk4s9FpKuI+R71HAczOSqa+q5SCsUCzYTOOlOx/UrLiI0VWMqb6whh
jjuFaJkF4ybGJA0LLl0ys1P2T5W0Ir9GKAJWT28jq4sDJqOfgPXolwJjAB6F7RoAoeeO3bfM69uz
tFIRnCxl0G0r/Deu6FCHE4qJ6t7TNGs3Yv7PQQGIeK8h121DZ8vhwnMDMFEE/OqM97/fw9A5NrzD
OSxCW+4LE3EQZJTCMbZZZa5N9Mz0mHVX/wkEg3Hb7BNNvTX0AlNwDPOzA8l1VNLPcs5942eUZ6Np
t87YnfIc1iH2JIykA28cXA12NujCtGmrmOJq9OOePduhwVyRNhVEMW2hB3FL5V1s82HDpXW2VePc
KjS05Eor402fwSMkvfMraWKj7s0ya87KxIcN9cBHsYkQSrSNPzIYNWkiLfdHGCW8JzaX4spML3d1
P9fKRzxMm+G70O018bB0ef3W0lw+6mTaNBaYSLv+6FxmMTPbmtdR2bj0JJlR7aVaQOPQ/ai+xKPz
Fk/FsdLdhfH8fuAiG87OdF4DyspRnc/20ynz3OnwejjMt9ia5KI9C2fwUuddFmtj/k2nzO/ZVlgS
CEOc/cZdftd5+AXuBl48SvWtokBJQRstQdwkU7OeiEco7W6ntgi0WvENU/UFoFIr5E0kGMKMYad2
aGjAYKp9tOkNRLV9empTa6OyjA6RrWIAORbMKa0CVS5b75jPp/J1Ke5yAEBk9uve0LCDYQkyUmT5
cqnmL1nHzLBJfSxI7LngI+xULgH9NxyeeImFTmtukdCWxA88hI5ub5ISQhEeFTuQz4yaddNXp778
dmomWZJXn/aggrfTEzbH/CukotXba1tWZ+DNdKPdympgoqjqggjOc6bG7/18rhnUF9pv3T0SacGr
SZ46BM7UtSYJ0zFauHElGoURgSz3NXpeJSk3OX1JUoY/YU5lTfHjZvNbOJ/sTPk1ax/w9TqNZtRh
r2ZvACxHsfyFQAOAEEHkaQfuOfiJoZ8U9UeefUVs37AnS/SIfZSfJXzSPRP6TRtmy7hCd+/TSOV4
oKPydVAvwKUArLKuQX2khR/29Gy4wpX1JZJ23QH9UdCVhWm3NiP+bPUfJd+/ihod4yMGH+jheB9z
Rp0Z81Dm2Oz8uIpOxczQV0wLlHuZ0TLc/pcQO2pk/7QCX2lsvyk2JM3pvQ5+m1z1WhrnoN24zVdS
jmvRUVQrypUqVWXRBId7a1tvCLX8mtTw2EVDTNlbJAfSU2Y7vQrrNjjiU1gv6ditWNwvwg5hjP2X
5OYBUs0Cd2VZhZ85MlmtI3O4FMCEAWuLYTFxSAXzn8Y1P6ZbwlE2JtAeyu11ZfxNUuA6FVsLG12m
PfTiDrASip9ACRuAZ2RZC9oRJhHywmLb04fCXUN9Tv4h6/keJ4hbnZ42N0tVVzqHmUS7nGa570zw
6Jr4U2rQ6DOi00JCIW2ERSwgROkHAyuFCXuddWtybjfnRU/Ny9O3lFdIUtm5jyAhlIJA1KjagIHZ
jb8k1EQ8Z8k6GhsvxJLQEVStIKNbsIyEO2P4SLm2Sagw6hu+I0AZ9Hp4kWuXBF6mv/Bdgk3cHxVj
Wz9YtAgK0HTTX/ibBrOyH08jrmA7fonSC0Jw5KeiMhnHvJKhFPeA8H4UJm6hz8x2cO+yP8/zekgO
kcTv5tn/3OIJ4/ooEOZ1NXtPrVqJmpNuB71wq3PSWH/a6PoG+3UDgn/DjeUQp6R2SwvEct/wbJ3/
Y+88lmNXsiz7K2U1LqRBOuDT0DrIIINqAruXAlo75Nf3ArMsM8161POe8F2KRxGBgB+x99phNC/r
5ZMga1wNyYnt5VjHx8qWW/B7RyLM1obzhRyAiwf9PYmHrB8WHaEkdiMeeU1RH3e8rsIt6QIMaJqr
3f3kmo5q40zK3B4mFr2HdQ9Jt1/09ZVIBWLnji4HekVemdsvTe2qwnIzKO3iHWN1F0A8EvMeMNcc
M3ePVt/NDgAXV3FGJttwrFk5ZqxEvYvipw/18KlbmbZ1QrO5FsNHFsA504bggkwiX2mgykRby4Xq
4yP5PuYhCtuY54cuhWT1DHoXVbuLIGFMnbWOgqUbR/US8JvgrWU8DxlqbFcdoyE4Qeg4kjgzd0af
P7vS1456Fa2mpM6vU9Doj6jqVv5Uw97AcrN24lKug8QAWGh7NitZ5iONAe0qwSW+8pAUoF9ZajJf
ywYFd5Y6+P1hY42At+56ucXzqgCAc0doPNc8DEZwaQX4sQFKG7dswt2JtK7+KJR3bN6zN9Pwp03j
7GHrRBs/tH7YCf1pyZA/51CpueEHBx08+smHpMjyTtI1AlxH3XCIAHwdFfg0JOJleQ7JXyGHoklZ
69DmWn4XvDpE9AL8wOP7+27jghyLZIkydP4s3oCdEY/WjeyG7Bldu6CybxDPfMYFWgCji8cr6Cdx
TJSNJloji692mIM5c2SHq/LHhD5ljy9G9w6hUYqrl0DjUmqKN7kzIVYWhbGa1ORti1Eywcg958gI
+CuyR+hxlvdhkNJAedV7a93StWNThkAQkylYVqRRwBczYlgolfO3r1P9qFgtHWXR/uSAMjdNq2er
1ogRj049Lk9oTbi/5LCrS7qI0ZyaXT+yyxtk5+ykmz3IYaz4oQ6MUi/wN50Dkr+tUKSYqBvlDAXo
urJCdVsnR9HEJU6H0mXyYmnku5MaHBrdY20NxSZrulUUAngM59mc7oFWTdVoEq6ci10Nji7JNHF0
8S6MLeTkwnWOGTJZLsPmocrDArMv/knqUdAzUX8FOuwdVM3029eHiNrDtLdZGESnMLo4/WQci/Yl
IvT3BILRbCNUM5bV4m9lTmbkQLFJHGTu4E9I39qq2ufBDpocbiDMRhs7bz5k1IFX5cAVMdhIO4jq
pSe4sHV2kQ9T+8gD5xz1ejlEUb2fuIAhdELUNz0Gz6ie0jR3zo7+A9+Em1hRviMzJ99+0h4a4JuU
gHMyV2t6u8nlGMIcdJ4w7UwE6Bn+56CXcDDVHMVY9ofQTriVl8VHhNTqXGv+zpjqbB+I4rsfmcij
14YY5EfHZtAOwsXkJ/yqWMemvc5hr65pVRmraWmyVVl34Gh7UhBxNB9mRqizOgu7JDyy2IN5AwZH
WgQ7jQVuzqSlryVTadG2o0QVtZ381t8pjYq9sI/V5MC2x/XGJp6AZJjfVAYDQghwfcOUzLJCqAbk
+u1DPDLYvvozPmkMT/QM1Z64v46HeR63R5gNexdjRyp1LCJs4sdimBZgnXR99LG+XAN2lTvXBL+T
ue9qpnh7s4XRnqpnR6tmlE5nbYequXsWZrY4K6/Q/VgbFIMO5zi3T2T5NdCx951AuMmAcVukjNcK
8ItVAUYvsM9pq4+70mGCZHWQYuHAk5vAKUrCBfeqzGb/qgFInSaqItECiRgAnEIz3bB7A4c6hgNT
OwMZaISWvEKV6dt+/SooaHbka6/62QgbtTR7SRbNoR6sboOhuJjpLILhlqwTy7Zxe7O9dmHTXZEV
f9p1nOwn0BwBsYVZDccl68YIKxUqr4gjy0sfJi6GBTotucwmZLxNBFdQFt6nY3JHT0Jj7hwDSiUi
+NzMhVYNfIiVrJjvDulz3WYvYNvYbGKbr0I1bDyzx3/vhoR3aP2rGcYCZnuib2T7XEZ6dbHC6NtO
7Gir4y1F1aq5q6Z1ALIlDCr0AghAG7m7EePKPcF8KN1+Wplagds0EjepsUSz5pGFki9RU4u1abdf
Vdqxj+50wnR2iF+zpZUYDsGJ0yrP8O+DKos2A6kf1E6Sl2/Wams91b5IbGBcYOIlBFYRoaxHkNKM
OkBYHyLbaHlvZquwCwEZ3/sCbyyjvkV80IBynRikrwgtxwuZAzm0lXm3Q4ErQ5Jn7+jDlxFZEOOi
XKDmzu8TTVjKoBaqEc9VHtRbbTobGe1aXyLVg9KEC5vcH6uVE3ol6KS/TPu8rY5lOPzxGjfFNE57
UlvIV7PZHDoV/VffBsWZXXNxjo2fIRi8g28MYltO7oMxJMnBFaBstTY+aXXFHMiw1iPw8AUhgxRU
LOCojHFxt2O/hwZ5HBl6nSrECD7qEL/Rn0JG33tJslxdYnAvAfUs7L+Yl7zFfI1Xfv+VaManVhgH
KwAv7DWi3E/sqBO0QkHiPCH9cBL45KGLGUho4w1Rmf0oq4+RxE/meDbmT5hvwUDP1oaGWMRmvcaJ
1UN9rEmwns3rwcDR1GZbw1IC2J1+4DnT11LP05XHnF1VxcUvK1TrHC5rl/W5adG7hFlLzBU85qhH
Fgz1zKYRqLtDKGBfEPlI/TjJTZBK2PC2hqMccIyVJAU5CUOzjJJ+EYriMF/kl2kObNUYbKFKI4vN
u1WaRZo6ija3BO5fJNx8U+2EGvTdc0tGy6lcTkGZnhlFdktLXiPppMfK8FlIjlWFYYF0j1qHlaC9
isE+ZHnhYbdyOQsCRTA67uVRawmB732Qc1lJV1t7GERaKJuuSRteoG2Srq72qUQrqD5U6dpnuyCn
pkGx5rvlpfLMGLcyhRnnU7FiAZUxjw+CdaqV2iHzo3fH6HD6ptw5I222ixUmfDxWOfWgPkKlflLH
pYLObYDAebPTRyoLwhHNNcj1xARH1sjmkAWotI2gidaSft/Ow3CjW+K7DNzXuDbXfDpccs/3tr6O
6o2UQlycrGdxkb6ntdcfJ+XdEOA52NfgjQpPglh3eC21ncCHiAJQVnxcsb4cvZLDEyej7TtiUSUD
uApoHPhUcMt7XkP/F1ZfDJQek3QGKA2Bs2szrGuJVtowF9ySmSIO1xAC6ecIe2v21NQZEskw6R+6
tlTbMDGfmzJxzjmRCiBuEMLCy9YZCbFjfECXfwZtbd39gM1r7wBAbhv7L0wqY180uMsH8pLP0yzD
Jpx643TmLi196+ig0on5GacS5cnS5uuJaxnVbuTcRJacvQAlzDYVzF8caQFZ15Afp2TiqSnh6ZrN
X11qb0HcUdZAABRFVaOHYA5ZV8OmsvBvEEraLphbAJluPSD5EVRhemaSPNWNrcPeIBALC5M8EJRc
MMCF9kW7D3qW1nFVZaKHrzxo5Fg6M7zNOuloQti0qgXUGDpp19jzECI+U6zJ3SgCEpmJcCUGH8dr
wtUD7BcDoH01mJ8sojQizDIQ2cZIr3VV2vfag8lWAFiNTC1ej5Q/b4n+ETrD8M7oXiNVYKUXyM/q
tKsOKkctYZvmC6aAp4q68jol0cGhd7gAxr+w+ek2lGp31PIkuZnosIqG36gc3Q2hvA2EiRxonnAb
XlqCHUBz7qziNDnYKUbwq0tXFwa9aGqhitaYx/qT9QFT9c8wvnZqEGcVu2pF7V5W5ldOOvR5RMRg
OKwvHT04Q49ojg5ELkNUyK0LAfSDxiAaorPrsXx0Unk0dO3dH1Dt0WQySzRmQ4K8j202jwh76Ipj
cmPMw2BTr06u8OEiwosDti4PZaDvO42+BR1yuzZTTqI+sY7DoJIrm9ZlpfnvJWR19DjrScDS66FT
LTqpoXMmjfIBDpvsJNMKUvEe3KlD4R4F733vZyc5PpJMGKAjmYNRXCZNGQ15nEhzZdcK56wWdvvI
S1c2SCx0XifMAnB8jO4dA/x+jFJr0/jjV65rztaNjh0pV7nNIkd5pAU7grV63v4Qr4KnJWLK1KHz
zQWSnahF+cvTBxzCrE4ZzFW8k36/TKz6o/dsGozCB3QWfJjeeOfs3DY04zsxcu/qW5BoliL8zcwj
xOcKfqnZYXDtm1I712wN8yEZYFyLfVqP3LEQ9ere9EToubxmg7kCl+hygJNjaiqG+QBLiHyiagny
GhETXCsEvuk+a71ZGxG9h21gXV0ETqUWAmyrjXGHdw1CidW/lApTZmQDl8lnnaNnDHsvBrybe1m/
YyfxpXQG+ghEwFTHhlglmHuMsLmxAQSaBChy1/NE48HPGledXL/dWBG/LuEDZ7s12+3UOjFqX4mE
Ji7HnZb5BrZOi4WJQ83HpUz4mk7gaRtvSvMJtTsKEjSwi6RK/iIUZ0OvSSLmMnmtneQprJGpWtxk
VqFIiS6odZCBAwRA063brSedL9OpGWOGOfz2Sp7IzHTJr0tW1WBOq0EQ98A08xhYqnyP0OQlsqpp
AtICEYB8MDUNL/x+0DA5KAUOZiKTaahRFDKJXUW8nhdZPpOrkvCHlCPYJTEipcmF2Tvgxu37Zuui
u6ss+1IOzYseaKT7lOGjsNEmJoHNwhnNrnKH/tWDtK/gwPYB+xSaIHItjGbAbhX2G7TS2Hvz+tS0
6FdM0eyNSfzUENxWwYSrncHOKpBdR5YlrcowtItBVuaafgYZZ3zsRwV7JywuQCF9IAtbQusxueDZ
xOn+SXaXhGVYHLlOrM3/6GQWkPHTBevQuBmaeyqxJ2KdW9UYjFbupNDFRAe7bvtNz11yVyAva6C0
r4IRISW8GbVCh0w29SR3/1OksQlUx55WcA6iVSMpKkoXiLUDplygv8WRqlzU0kn0nmu30keYUkQN
AYTms/RFv/v/Ka7jnOJqmGSf/ivI9/+Kcd3Xf6r/zHD9/fJ/hrja3j+EIaXuWq40HN2SfKN/hrha
3j8kuamW53FOONBwyfr93xBXy/2H5Xq6rVuG5Zq6q1v//V/NP0NcTfkPvlwImkYHyLYu7f+XENc5
WZiQ1n8nDvO+tB1GRqblEjhMjOv8+f9IHE5J2e6JA8YOAFVYAYV46Jpho00uIXIkE2mcpbggokyN
e9/WhnPduI+woRAr13byjPABMJ7hHd02LIDHwGvRLfaMgWM6D0DjtmnqAIo0Y3/d672LUX0eeSsb
LIGtVzeZG+CNqsj+Yo044sSkkWsABvrdvVaeONmDSwnr+PZ+Gtvh2gQICLK2tZ8Ubts0Gy+TH7Rv
iioftqDgFxHhJZiu0JeNQ+DrgvRDmExR4q/LAtOsqWyaNyPMLuSTkA1mIS9O2owhZGo8Oo0V0YMQ
L6G30M4MgM53lnB/NFfGX13WnidCV18JCjoWVSq2uqeoGnQV8CIOg5tl0xy0AE4YzzbJuSnGOzyP
7sBhXK/rqrb+dMyoKd0/tKnJVwxi7iKA69/gKX102vSJ/so8tqadbb2OHAXT67LHav6kqKlEUUIk
dWsfUGHrOwKMuEHLkZiVSrwXXRZsbfi8Vu4bB7Qd9jrxKSHdrCYou8nFKQvtXQ6eYNVrJMbKFDJS
XrsOrYUoL5nfUeCjUvMMZ0PKZ/UQTk699pNZyJ0b8UYE7S0olOJOpNTh32/i0FQHpN7qkNV5hfud
ZnHkV8cmgiGYA0gnJohUGE8nsC6vplmyWr13MVFoSex1jxqTafxLncQIh5zYy5MvcyZVTzbbgCoF
X2uyD3j8/Zjvmz9aWKmDYenWRfNi2hljeBwKJDchLSfcAzxRfJtblRWk2ck4paNK5HZIU2pZlyYt
8Nr6AunyiQ4Di59i/Q49LzzR9JyY2qL9HZpqLYkkoDcas5PVY7OAUtLwKGf+5feNmaBMywWHFWKH
nADuSD1XhJ7e9OHTYyT8PJAHMgl3fDJSbNu9ZT460qnvnq9dEKWIa4g1ilkIlu/e7eS5t6zZVhJj
Whxc7zzGLkVGwnwnK3u0DcH/vvGbgNfLiNgKg/CWRQw4dZe5XWNW5sUh9wXtI4eHeTJp61fYJq0V
MrqW0IPsiduItrUiRNPZzCAbQGBQ4vCQTSV22SB1WNkE8cEbAuqR1orOIRXFYvZJrKs+bHi1Yf4K
DPJTDZaiVocLIjCPgnncglZhzp5B61Y32qYk96tkuGdoHQ1WU5LX66l0K2zmExhJO/r1V0fi7pWh
zTeaxMYyiXWKB3ksbPY9bQwPu3DtIwEObAlqjUDIGSE249v8TFnHuq853foeZFQ1HrRG/+wYgt6S
hv+ZyRv8GtJbV1oo4aPN2P8hlY8BVqUVqYP2Po9NpHIAakeb9BN4+0uPh2cO1HkikyvzcFs1Zlwy
gc/iI6abT5F+dno8nHqh6lOZkb8jhw5vSVMh7xzZ3LB+OafRNfRr+QBiF3Ajc1OvAIDSDxAMDetL
r21Eo6BWBqvOnka745EkdLoQcm3T+6zytkMSkE4Y0srff9aDV+jLViHuRDiYrv7jU1Hh1Iff9wPS
qXdJjYvoXx/6/Xgyv/v7sX9+sxGV/dJrRbxnmVMcft8YXgGoZ6rmzLcIm7g54NCrmEz8/qtNzBlr
bNovcCEAcKd6eXDmr+vckkZSTo8dF/CcTwq1PGirQwGs4xCOUUk+8b/e//20KSY+6M4f/P3M7xst
a1jvaBITXffu+5Rn//7c75fiQ7a6AqziOI3bTtjaEy6p9pBGGtmhKf499BbyySSGt6S7aWf7fzcE
z17DmeFYyjjw0AbPVgFfZ8QZufp9d3J+JimdMzPRc3bz2sF9ivoZd4P2IjDs8Pr7HinBUJ3NbVHg
QQtKh3YLjt8KCPjeKQxvYZW98beBA5mq2DqODiS+ZCQuxPC0W6Cl2abOoWKGMbSqsKz3qvevmi6m
rdVOHvkm5dWNo2eU3dq2c8D7VV25jAi/WAYjZSst505E7XfTI1GOULgwYldbx0irp9iHWDJQzHup
tWhqQPC66024NgoM0O6jEJa/JAqRTFTKRLckJzGebTbhfers5yzW7j3B5G0jwbk22kNdT1cKAYYR
7RpsKeJSHMJur1gm7hJsOH5NZliD12IZ5fKcmwpqbbEiSO0ylrAyuyD9tlR1M+DG9Jqzo102UfEg
Lkm7FxKFCRErkHyF9j3B2pgZ4pn4sgsro+dWhtC9PfQawj3mxfgIC+Yg2BE36dxyD90NMDFMjxss
pIvZckrphAOJKnvzHKivsYF/YFnBS0LufaHV50x+E0Cel3mmX1NVY/hHFa5jOiND0W/KQzODq9x8
U5Ecn3rijZqbCYnffYu5YGFEJbrCYjqufVkx+mKJl1fX2R/w6lPPDs5t1663jGM/GEQgsa6jb8Uf
D3dYIZWJmuxJWMiaU5YZhNglWIdbcsVSHHRBPjx0Ir+lYbzyi79NpD3P38aS3o8y03sZ80Qpn/1H
BOu0NtACVXF5lXZ56pgGEoLcL0gSvZH+ZGfdzijqnYorxMbGc6pl29SrDpPsuRMwKDnGdrqbbJ4X
87ftTl/tynvsOiCRuPuTiiZJ72/FUDwG+L/j4Y9vThzKRfeQ2c/TxL241UZMMtZnUJXP+gQ2p0WW
3WsnK+he0tyGDGhe+kz8pKKnpLk1YP2U3h8iF7eD1Q8OHo8W/GQhvpS5DvVh3fXFkxOUUN3qdDo1
sxucfXMUsfaM42ZRKO9va/TvkzXeXL6KVngzleOz6qNrN4TnvkmugYtmLTmiV3+YLOMhIja1DLS/
PQs3RuZl1C/YKnz4PcEVOhtwv4q+gwbz2hwe6th8kWDIl2ZvMQdf3Bo7vdWPhVAAOBqT0EDGt6Yc
f4aShPmOYyClTwVLP7wppHspGl3PIIe8sRCOiggOpzTfmbA86rn5GunDK8jKRTNEOD8jzAdkb56Z
HF5HZ210FTNCItb6gciU/o79kvqQRVNh59+CztNIsh9mtG9mZWMlJuZ3MSz8BL9/3GUufIDsne3i
K/mxtnXxWSDxIU4mJvnNInZxafsMkknTvdP07pLC//CBzyJvHLJlGoqHfCLToBcvA/QGKwFYRoDG
0vNc5Dj2lekf2p2ZPUeyDTOJ8rGu2OMJC1OoHx2UFcL3IIWLWzzcgnJk5kmSauEDMyTAxIAMxwKd
Q35YLEK3fzKb8trODAQ9/Cxc/ro4eh+Dg685d1PL7yxqh0WpR7eErEUrACJja+Y+qvlTI6ig4Hqj
dwzZBu57kMSMR3tAUX2iYUQnSZVsufuUwIeIzffOlQQoyJ8CVAmzlvoPIQh/e4crXsfRYLP1XsqQ
6FVSNqASJx8M6F0of/IkrexmKNSVbHmYIREIxtB9mTe5WsDSWBOccel5QyB19kncM6Ky4hjrvNCp
qok3kZj/jWGB+wDzT5tgXq5uZhW8OfZs0YjnsFfIfwsuO0TUybNBYBUDbJwZymsxypJmmqMfcoLw
PhbWk1DcOlONaC8vQk+edtiv8+mkN8UrzQG3taitFmbA6D9rcLiDOwB3vrTxNfomEtuWxmwuB+Dp
aevOIb2RruipfmUKyzNjpss8hYc9jaaz9gRDXfbxTDNJhhHBF2aq8zAg905swWLG6wB6EMHNcpOn
wv6OQphZk1m9ThokNuBU9WwByN/1Wr7pEY/ACGxkFZRcbDhV0qh9IM8qWHRMdVGRGt+m529ZN/5+
rwr7LHtXDv00vGuSAwKgPbqUgkBK44/q8BOFpnm1SObKc6B3qi8/W2v8nsppO+RkEEK6C8a8XQmV
zLFS4MJY0dfGtxxb9JsI+TBJOR4RN2wuajBkz7YS70Di79NEnEov5zRTA8JK8JOV6PbttrpE4fBd
aglFWOc/F9jupc0GFcHjHP/zGkf7qIvfWi+895P53cXmjd0W0xeISr3IXkfDuQuCobLQuYGSJL+7
Kj97wpewJMbHySOIVVVzbOhnXcffQhcP1VsY2DsP1aIVUmt6dXr1hX3qSS/B5rWtVfTWhBzjdv3u
CqZm3OgXocnSuEDuziVAMp3PK3vacfS/EOEGLIVC3f3WDeODuHX01BFOWSxQAy8WaffPYWjwMLgX
F2OqG+r3yIhBh0wrrU7xqHivRFd99VV4szX1he+wt2/SqPZlB+AJjinWqxriYThnj6LxByiLz64s
0TlDKKvzk4O9hPvKzm2rWzpNSBKZToY9aA2UEysL5QRroz9J9MnrA35Vln57aY3oLG4+F67Oyda6
4rFtm5sZ5381lslEJEJzJQzsmxci8uHG5TU4juLiTNkZ8etH6jslrn5wh5XzU5XqQR+t/VTLleVo
T0apvusB/goq879B8oiqgctwzg6m872XFkzoMP7j8Sulo/k5TNVjoP7wAy8kN5z7XpxZ1u7J8vlk
pfWcJycsEI+tQ79vViNWKcXJoqE0Y/iCkDjUXpt5zpBxXogMG2UXJ2/0U51l//jSfLFmKAfmoKln
Czw/1GaonzCYPKoUGrQHN7QNn2E1n8sIcwnk8kr39iaDR3e+nHFQNNGFIfFF9s2mTpodZ+OQ7Ydi
Jh0iDTCaK9ajU911D2K8T9CtEISElLbICa3audvGh22j3UG2FlvjXmBEM+lSxwIPfrfLWk6AcAA3
OQ4sBnvW/Ko4dDY5a6RvsF3KCWvCp3J25bPSsDFlzUOmv0lj+MlM7y8szvM4RKeCo2YRt97FA7LP
CB4XEze9Kfpm8vPOGYfDaNTY22blKRflWRfwFxUGESuBihBKUAKVp72PdrFxEu1kTvbV7Yzv3Me9
IlBAsFRlc6ajrJyC6gjRfOdO4asasgciEInpHsfHAtkG8bnlGqHeo6pr9gn1FeJ1v+hYRS9zS785
00CwdYX3M1M35s4kgD2myTPTclrN0fiuA5+wVk/3sDGOT+wIAXIrpAVEOnIY+M7fQaX3AiVr5+qP
nZU517SO3zlfgEuN615h3JKGtWWyn+zKAkVZX1Z7peE0jzpOeGx7qr13tf3sF799oFrqB0Ks1Ckd
A3SwZhS8NmPNvD0Mzn0SsyCbanNJQtMXsIARa2A54q0IKmzDBmCgmHNvC5OfC64rKKO0OAfLn53N
gtSI0WlfjdB8s0MFWWM7QHQ4EctGcES6yRPzYzKBYAdWzNMNIW9nexmix/iN2WT9VvcmxNvhg9m7
Be/MOuHU5XYzNn9D4iED2aziEa9KFIaEZ6Gj0DRk1KJaOsq4wM4EgIAdsHOpvSuyFhbdiExZ+nJ8
NvLsQfXkpGd9DnDLaV+qyixfSE89iVTc2wT+bITTr8EbeJoHKEmL40RE41oTWga3uhGc0fjkpprh
ggGWDr6RuGTQfWYOY7csXMQeYZtaEOTQjGBmwwDA8Xgj/Y/oygpwS4K4hDW4bQ3kvICzcKxeeykF
xvbZFNmF9cxYwJaNWjd24pwBZrxp+RxdFWTIzja22aB5uzjCGr1vKlZ+vqjzI8OLZ47iBM6QUSXA
8PwzcajpgxprHDzMzNB8sVeLUpyzHfEWYTdsghqvbZpbj1W1VEkBna6v74TXr0dTQw70KEbfgMOE
9cWa/1SHeh/ueMPSFRyUAdhVJmmy0+vqmvqK1FO3+ECMh1SqZcuaF+mGDSGSWqRCK6+CTFR1sP1I
QkrtL4NIY26OVr1vghAyX95uGoFiUGvWUWOz7+j8fo1xcBOChqDBmdgnDB1eSPqm3qEMMhsL/Y1h
ngrN1oGluYq7knNwnBdTM3Q00+R2OsGtTvMao453KrwqfhjjwmBITFHEloiYhwrtMH0lG6TZmNg2
+4a8LYazU6t9dxFqu7imVvSh1+VQo4j3QAyZ3CDVJkdohxBp5pdDCgGvUUwIWlrxZVwEA3V88tA0
5c9Q4eV1heeAPWouZs7+RzfkJ0MkBk1x85XEFbk4dARpkekrXswfVYifvPdoNAMbKS8LtbPmCEBy
cT2x+Pd/aBbHeQRzIyXFWbZkLG7hFXyXRvaDOgywYHaQuEpX4x9C7dONFjeg8NroVSazgoVciGbI
pnVkoGytaqZUnYk4QEY9SJ0IUzur8pNnEG/JMnwFEZEBRj+QNge9xGlnRa4qIM/a4Fot98RUgxvX
bDsDXkLWVt5cpdGdRl9xpcn+rfcmzM1IK/BfoRXKvgK7xJgxlT+iava2jgtmGgko6wuC3tqJSy+7
WJy7Z3wo39ANWVXWCSRQZ18CBnmUVveVG/Jd98hqt2XNLYfwsDFBDOyW1QOUYXshW9JS4uogbJwB
rQsasKQvfp1MD3a9yZJsitlsc306OMyWSaUenKgLNoot+dLI7JmI6v+x2fUt0beSzGklJS0FOvrG
rY9u0N+TocA0lSe4wscjPnX8cdNAQAVJfGHlwvUKeAKD6rMCxr5owikAXglixfCajUA7JiOEWUPb
I5NtnwJKhjNZVSrIb3E6fifAI3QMptNg4TIxmxsWwu4WRK4NygKdYDijrx2Z/TFyd+4T9GnjCO4O
iZHMo5Z+LwMHKYwhgdqk+SNZvcy7T1ajzgkuz6PUZ5pU+C4YtLLXZGHJzhhYjauTb+JZP21Zvkww
NijXyG4NRwKQjQ5FAzX7i25oBwL42PlmF/5LEHFGAAl2HSNHPtO0T3k74CvqKaplRo/QSyDxk8HC
vJnMa9yarwrVH6FU09ynXtvkgJaNv7Vf2j1UPFiNDKm09la7Nc5isoJzpEsmh5aWDN8WvOxW9juI
I+cge6vGAaAUt9cEdseKFgLq2IMsvZvXjS+NBQSVbbQPf8MoXlXmxxh2UURplXoDrsdex+4oKxTj
K5sm3TVrdCEkeC88L9vIQTfp3hLiVNv7oGq4Jw1lXhGpR9EagDj1Hld1BNIuNrmbrFxKZW7JlFek
miQ+eVUSyUWpe+TM3egrz3k3bcXY7nNpnzkldjhf4SXZK3x5oemudNkdLceYt+pPQ+xejXjYBqrc
m2SYoPQrFpj2CAjKGcPInzHVGIY66Xujn+t0Y5ABquX+D4uST7RsGLYG5zh16mwj7En6M4a52+ST
kpqB42oRZvHvDAxq0lk7R1pnv8HRUtZX6ePxkSq7UR8N6TjzdM5DVaFdNo6V5rz0uL1a6q/Wnxtj
QGLOXy11sLCk7kU1YpNE/g6a/Rke00awS8DEBhNGn0eNi6rydq1lXSnswcOrs+tYZI6XeyexHuy0
vBh47KrSeWS2CWtbX6q45xYyK2YROuNcHgjASrMPyA4r33pkjsEio9nho3jVI4SQiJE+XB/yV4vC
GbFdA0OlsZCxujoVxTrU+nNnO09M3z4nT27N4bFirtcErOM9lifzozBp1bM3Fg+WZ24n1PDBhMCs
fM+djDENaXBuzj4qh5DY0/YYNuKDDO+Z5VFq5yDCitEiKTvdMkfnhBUPvUg+RodT2+seYpt7bOe+
MhraQCE9V61/EZRX0/g1Bd3NtjhP4eOxMLvOP67R0lNaQBmLhw13p4sobrlfzTZWhhH8Qb4OOgcR
2Zph70UAJtcokbRB/yw71L5Thp6ja7u/MODsInrPCuhW3WiwziqtfdvPnbxMxN4icXNp2u/uDN2L
VLaOxjJcKnhprrsXU/2RNfreT0BiwKCyB4XG2Eczje9kAeh2GY8akhID+eQwObC9eN0UjtxnPo+F
0fjo2TnIHPsSWHRPZjCdm/whxYqjTwBwjPhMWElHR57xsKUBkqes/OnsvW4bL0FD7o3Mn/sXVoV7
3WoXrMY2BWg1vzUeNFZTFYELNWDjTMDYH86Fbcwry7WAOWQ7wcWt59CCFqhyvx3sGJwJMmHsH1l4
9erpc8i1B91zcbEXSH8f9My6ONH/Ye+8lhtHtiz6RZiAN6+iNyIlkZSpF4RKVQWPhEkgAXz9LFBz
u3tuTEzEvM9Ds4veiESePGfvtdUHO7hVb3LUJCpklnF3cQEuYzzFhOgYToz2zptpKUBx7BodDFOC
c+CETwy8yfFCeTkczLr8IVL7mplsOdC2X7rOAGdPjLSX9qcq6U+0OPce+vy25EPqQYvF5VOUqVNR
VWyl4/yJo/UmKufwq0g7Rm56KTCgT+Yx9cpn07XnjV5/ji3yAFhnJ6t5aXzYh1mFa0jagPRSnNh2
CoDeRvKPlCOO+ic7S7/AxZxDJ3qeUMco31oNkf1cKP+quy69dHRcg3WXKi/yQrCNrh9DvXqJS+PR
EeortuqTwRabw/9XMBIEFHgfmVO/5wS85LymmC8cPvdH1DlPbcU2POh/OgSndyxSwiXMKh32I2M3
lNIvFMSWPZ1LXmzDaow0LvQR4VTdY26mW2OIt/wgr75P5FOz1rzogJ734NXd3jHljzCZcOEUhxhp
S4qWOo7JlmQoS1OanxY+I+81Vfphfh0uh1aXGlKvD1pVwNNTa1hIBP+UfzyXn5gVHKX2ERjlObfq
o5reOfCejCC6NZ7xLIzxgkp3O5X17zAlYNQNjGtfTq99NveApoUxJ1spdY286OK6fPWJYLsOBAHM
RnTH/OgGSV8yhNhZSuLCAu1r1gB6BWiJWckLZN8Yq11cFcdqBKsxbey+upDFbcPTFF/Egm1njJ4a
2p/z7TpXHQZQ0vQhT4G9L2osbGXh9Oxkq22RMiru9pPHd0Wkr77y3vTIf2p9cR1BBnl0+uiK+pFE
ugN8zm2JwJr2meoPZuVQ0kLjxbo8NWSsFqTw5lf0buv5FeqdtafBeWZj/UaptPSC5OhX7pZtcbuQ
be4sI8mOp5DnlLCVthg2KjZ3pkUp4p/yzrvaDh4UmeBBmz5jDz+iSKpLr2VPg5hT0/Vd4MSPZuM9
m4Z7Cci+eZBGcZ56UgCXzRhHizRLf/YGwtPaPLqNhvlK0aBCl5mIgYlgowUrX8snCBsBGU+kHgrR
r73Y/BOF1C5Ct//oXYqLz3fkNq/fhj5AWdgkJwV/Y3aotjpUM3tG4qRuujd8LOUdCK3SMohoNNgt
ReJLIttadAY98pKE24VWamvNxpqa1DvUIwSw5+pHqVrvob7LDkhvlD0emlD4IJtk0WzDrH3WzCq7
aQKqmCwK/6Hp+dfERmJX5lSDTAofw/QpN0kHFXmB2L2rPvxAvbY1ZfzAZmBjlOzLyBCNxsTcTyHK
+LguH2ey2uDZyNZYJRamKfJNqWhYSZBhTEyCpccQftGK4F1NHLnxF69kEb+1QDslDeqJLMglPpwZ
UjHQtBdvLQXhMvPoK+g+wVS1pT0oxQmoAhY4RI6Jm5NvGYuvyrhmieusLARjhFN0F3+iFRciiB8V
bChLia8QwKo1O1y1iQ+kICV+0ZNMwSyC7blLjIAkozkZwANmXgScRMwhQZmPwRcBPdobD+MbibMR
w4JlDyybVNyHQW/0dQgIdYF6jk7g2DAM6AAig6w4ZvW06EOHCbQy3hQz+GNSsBum6ucDOUYTTl7D
2gKL1bYWnenGGY6dNwkSlwoAXirf5F9pHXBY1ZJ3EVUEDvPN3QwV4A27qoINFoyt15rTwcx+ebbz
hYa5XURU4ptsijHc8V2kY8XQwaUmKtIRPTYUobpi2RPQuJu6Xxkh9TRjlBkAODf8fuTYj5DUD+iC
R/GJ0OEpNlGBWMFHAVthkU7tW+CwKQ+Q/bDJrmaAgosfiDmS5h9ttz8YUr00IfVJpYCLZNV0YbNG
R7zAQqrMiO9Fm762BfhB2QEzHG3KHWAGy7ySp0jTD24DhW0EqLNKiWxAUNwfu4mw1xGd8AhVaVmB
TCnDXrF9j5wHKJZE4FaVy4oXAOlPW1K0ukUWpNTypbcyAtwz5qzhzTXYn3w7SUwzk/e5CsF4WL8o
PfxdNkRpehM0v8jTV20bPFoD+4WOr+p+ijsYxFFLWhAw82XNINXtXoMakwJbvhPqlw3FwR8LXG/o
VtY+H8kRC4M5rDoglTF3z0I05qZgoFJRV+iD9TXQC2WY0MMoGlcSdc0yj0J4L1V4LYb8RbAnpKcg
j1oy/EoKYAfSp802laTStjobi6w+0uMNiMwaYHCCFR1pYT+OmrJ2SO3feidAm8SOpHFn535L/1zo
4bEHUFOmUMGKEIRI6rLVSDBnhzzAeU44IYZ+I2zEqlFWHJ3mmMUNsazT9NREzEtDD9u9nb5NzgTG
RyMFJBcCTMAL27JiEegwEJTlqEVoY4pxOS7MWdSkL6WF2EqToBVKs4sfThcE2AiPDNmtkPmNODab
P348LSO/Ycg9hNuWkU2lev0LXWiW4msufTtkCS/ANTkZMl3trcIvtuJb9bsp7NdopPiMwmCdVrib
et1EJhuP6yqocXyjWnbrdxWjiK/h7doauPTUqCDM5ZBChH0afW03ZYN+VYLiKzQ+Ir99cSq07IMC
SaJVW53AlkuQNp9h8rvzsxcRen8AMzFSsnW1VCN9iFofTv7UnlTbHq0CRE/oso/XWkZhqREgwS1R
qMiaY0xCheRbPRoKTNE1S/vGSb1Hq/BeQvaEG6+voIDjrnUtZo410RJaVtD9Drtz4uNVr+Gxx5lH
ErLLeDWwU1R6DJgGB3pR10e/QClsxlZ9GaaTPPle+mPAj9HxF1oFVmQvc+jxDM0zalTY2FCeqdWR
DZfhomurC/LKiXl3CrIyI4a2QTz+1ICIq5BhHIbO+GOj9MWi2pJIUkJZabrTAHQucnRvl/lorCud
er1KxAfwompR6MENCyX1ollrxaMz5jvfLE49GYgaC3aptfsksdtXfM1HRYJt29UjYMFk56U5CYA2
7bByIC7HTj4rcmrBgrmfDrvzIMt2DYqDkG4ctTCqCcuKNnkdaTxReIotvtOJCslefNUd5yUakBoU
CPZpRpJWSZTxc2FJ6hULFGwdm2BARbmLGp02pw+PdHawhMxMsvyNBQB8EPfaCB3AUNR5J/bxYrZX
AqSoL/wfMVkaHcgfA4mhAUmi3fxgzCRhoEr6DnT8Kkyqr4CJyNEw3c/CtCz2iPlNnzCqlSTYP5Sx
uYl4p0sfmthTw8p0/wffIOaueuVvWs/oARijnCQThGMbrE+HYhdzKr4SQa4B6WJ8T5A6P0CdAemE
iXd0h/hQF/xkRA/GKQBoFVvNtNXpKBaliraii342AsOdbyV7yrhfYElKADfkVcHxQZDEoIQ6m+qr
N+iB93E1Ip1mAhcTSMsnwsNoN9AOMSQou1kzEcyhG6l9Z0L2xjJHnalVjM7ZRywtIW+2f1ZN8YoU
lqJJ0P6uPKiZGUToFfuvAzbHm6x08JJRfZR4JDDyVxeSf36joFWoC8YEm7N/0yAW4Qk3biJjHfRB
c2Xv7oQzRwRMBL3e9A5BEB6FGcNAicJnuiiC+L5VHSY3Z+h+2/YcUNSTBx4SFzf54YLIovIaml9Z
V8Vsl7FDEyeP+3lKHI7/TvXO2r2THtkGJtZl4F4Gs6gOTpeOnKkPQe9Nnblyg0KsmJ+RpWfpO7Mi
lMjAuiFzq9i84WG+BKJE4sUmrQ7F0RnVxTCI1h4cHins+YKK0FzRjUVWkPCL6zloHuJAPtMaMA6e
xqC5rEK5EWhCt33bvguHKFamtjbNsohvVTlR5uCeARxF7DnVXq1n29Yt2Q8wpBztYx+guKhMQlFt
pa+oOX+UffJIA6k5JPnw4pgEL5RFi7QxyBg4Ba+6yVOZFUMQ/lCSlbB7t1VHXHomJJYCF3FFUyz6
MaTzFozn0GcCUrFZrfXmNLQepnHa27SwUTgGVU3jS+uPDqDOvHEqqtX6YBhD/mgj27dw8R2kkfzS
AvfoFCHOlwj8ksM2UrQjSLnoSw9pd+luJ9ZBCowwRjMSlt2p8CAmj1lGoxSJqy3skNWB8nVg++vU
cXSKEYsylbuhmXJXTmK9GDBzwPhuMpE90T3+Q/DJBiX/tOtbUuIBVUMB5lflzVxN19sk+OHswrxE
5GZ3QettNYrrrFTZIq3GYNlFJdEFlOPjDJn2aCtiPf3QNLj2aRg2yxhygAQ3ybcH5yLOWYSED7o9
rc0gxgw7wOznCJ/ibmbVJN7cpHiMyb5apTrNgL4k/4mmYGQ8RZbWrguTvqQw0x+q9bdwCBBsDJ12
mGpMX0gcVnJMfzpoy5ZqojLBo7sL3wkfo2DVaB4rAF+pQ+yaHRL+R8VOWKW9lAWM1oLYgLUTQCgn
TCh4aOCitjrvXjrJNuldImsNE5gAWLCsjAHqFYoNj/0S2+KUI8NbRskJvJKGIm5RdST7AtZbDEpq
yAonnLF8UKZ51B3mmhI0GKmfAxtIC4DKSCakn1xsB2+W7NHzjeEfJTKUYRlZru6QvDlW+5i4k1z4
s1JLZdvMzJZxCWbKITorps3D9Negigp+jPFBzybzK80AusbKLCk74TIMyLN3U9uNZ4LpHBYZ6twW
VlXgwua1fO8zbDjO4WHn/285Nq85L7y+jhGoUaBJ+lOid+zh5Fy7Um5LgzTdpKAAbgEzEcGajiSr
oAErU2348NIBOyl8kFUUGMGuN6o3QjvtQ5YQiAcjSlUI5SgF2rp5HSHpAG51FRFPlnbBibYQucaB
Me1gA2HlY7b9MqWBfzPIR19UI8yFaHSPeV0MBz9n8OLnxvRZGy79i3Ei050mTadbGDh1ICoDNKO4
ZkjJDL4/JYl+Mye/JDdoXnMqGB+HumJwAtTmserhJgjihlZN3/nJxi0dDMcRW9kO7DxKZbsBKIuF
ExzBHJrK5ogGRNECZDYxfhYm7NImmA3Ufjl9Tir8NYl4fBnCLmENykKGyeb0GdS4w5EwwFlS+pl1
QFur0IU6OaEBaFN6cwpoIGOef50EDfLjvmDk3JkieUwjcBx9UW01NSaP94sQZNoPCsrJKq0NwU9M
w9vq2Xi1SRHCru8kzF7TDRFmSI6zAv53tU4TIMWaQXcxTvRymxmqe+ty+v9BqgcnP1XZG4MTacrf
ZSSysxJqOAkBCpo9k3zTdDYxtqMYpdM9r2pX7exWkwdrdCAhM2qWh/t5d74wIkSZSIkk9ElFqAaS
5kJtr9cYiGFXird8qIFChfVGUdvuSql+JGHPrtwmcqLLMrXzpVE95/TWIBwhAil0FmW0Uof7iVCB
tQyVY8CJL8rniCDxpqYzIZxbkbkNwhqcD+1UL2EU2nEZH01F4Y4u4dEDxvYYDmLa6Sp69M08A40e
RPuKqljD38EsPF5681vTY/AgkwFAmY3L9zkdquzhfvmQefX3v7AgZ3tdj2lEG8VeOU6xv/8L8XyK
Nl5PZoA3wsz5JHDzlNi2eiND2FaB9NqX5MlQsvgDRhrEriksEgUnhqUEFQdZyegdUiHBCrQQG9H4
q9pJWTKp9yvnVoNEvJUAsHHKs1zV7BQK/9pYZP2l9s1rxulKGhXqQPs2lDVNU2PW0xc/uta0bglj
t56aYOGSb9TH8bUqKJJYGdnlpw6gQZ14ihTfbVMmDuUCJo9aVBdzGhWGGsQtoalLenDudAnxfxqx
JakpzdeEffIeZQB6FLe7WhbHwQRMW+2FQBGmOrs2jB53CVXJwiFV8TpEefJMqOUqt6m20vlEDPKC
ZSk53S8y4CWGbc0ey07dTaFa50rlA4KS+DNIrgF/tNG9yomEsUQoD5crZwn4NU8uJND7lYzA1wLE
8pNdfqBs866NmfnXgBdpFoF4pnvuX9OQialoVHhUit1qmsbPYT1D9hNH7lwnhT0dkImON35cW7kF
w6koQRUFKPBnDF2HL/K5K3nvhuObD6lVadfUaeVJi73b/Zxvmc1LUfsLjecV6EyeR7LKbgOI3jAb
Lj3bUOq7+IQgzTzfr7IUkbVmfykM9lWe1iU3OvsNq62t7zrDSxBqmT4fRMDGab62pu0r3DnvIaQA
qWWX3TAMu3CgY2iRVpzdmiAoDnigDVyjnJV8jKUuH0kq5ril57chNsenwe3393MuaVyXjn5y2UTB
hagqPGgYnesvh+yKTZ+w/RuHqbmNmruu4KQ9x3XU3uDyn7w0NRBtFptOL+TNNOoPsyuq0/0cDl0Q
OU7nHQfPaW8evxCso0qD117casdhuley/ZJWJ/f3swSr64sy5c8QaG13a6C8LGstaCgakNcCiVI3
OXDwFyXt2vvZYRjLlQi1ZEPwoboR4uKsGs9+0gdIu0kVjTe36MU6lSJaD6kcb37qbOoynK0la13r
tccIIh5/f05a37ngyhwPEsrMMx84lxuIgfq6kCh4uOx+M01Pc5DtRJj9fVnVx2TNm8pd/f1wehdb
K2AsM2TzX4+HsLbZAL4gQvWvy0QOaJGmLT3Yv56jrlp5MAcQ+H9dRNfXeayMnC3Uv15wGKOwhE72
92PdX2A1EWmchsn5+y3Mb03XKIERTh9H4iMfe6eHsp9uXVWpE+lj2fl+AnopOePxZwiIFu77JPKD
M3a1h7AP/+sii7r3qcmf7tdXTucehznDvlN47sckw5/XTezj1eCjgXA4a3l1fp4YZkDUdOXmfkPP
xeiFlK6GCBGVz1I4q9onTe1+7n4C1ORIkp55ZLvzZmu6WLaOWT+VBVzl1K3ET3bWz1OjVzdrRMHW
1nq+oTsKsquWwc6v2nNt9vZXQcKeaCJ1zfJ42hRImrflyFHOp+Ux107TY0UvEWQ88aL3s/cTRpkT
irZIf7yfFRCvHlrNcFZ/X/ZvtwMN+BEVbbH9x4PM978/0v2ynBYzX+jk8G+PoVEyPKZe4x5lcvq3
e/991q5yc1dp/AH/elV/X3m/LEuzeIPNkfbz/LbuJ/cr0jHoKEgUQKCBtfcfb9OsJ5C2fmHlCzuB
UUFNzC3v9/y+E6afT6REhivKx7pw2jcdUi2e/QYQka2eAre83S9uqYJ2UYWd6n7WYUlZsoXStvez
sFt+MJ+3zokU1Wttn62xkG8VDIxHrSOf6X6j0dCNjSvDaXW/VsttkiToHYA84MaytfcVbsEXLRHi
Ujn8hueXI4Q+HTKD13+/k13b0ZqxWrG53wmbIdtm9D6PtTbJN5PpReMU3S3X6u4plcb3a28k6e9h
RTvhfidvwp/RdVa0u9+pcSEqeLF79jJZvMry5f68mRA+EEqmU/f76DXGnTytjNX9bFI6cIslG/n7
Wdqb+55u3Es8lPmlbDKSbXg5tQFKD+kWmYXlFvG/DRc0+XK55XNeajl0K5vPoi37lWwsYFeigQQd
vogKa9j9Bq6JtduLe3d9v6zSKvPsaQFasvne833SJGVV09pme78F82H1mJThczE/xv0iza9Gxtlx
sr9flhCQBWqRscT9Qe4nrVn9wpIcHu7nQljsO+ixwBvnp/l+pMI/eb52sevBP8qByRcjr24Zw/39
zPEtVU1bfLixBc8VafQ2C6fuJoP4PLp98DklNfbzIvSI2+FD9dyBzst8zyDQdnGpGa+giWLG/267
0aPQe5N9sb7foDUwORTJpB3zRLL7zRNnHrb7nwpBeTY09dX2e4WZjYSVzOy6H0Z1u18/KboiZlyK
Q5EFPgc6mlz3KxDQ0bNp0/SFPxCeQj9ChTc/oiMBnU5oqv2B2NtO13cNMxBW/fL1fn0kCushdj3t
bE0RDv0KJRct+OAzMaYVaJ/0HSIgccE+k1hSdvrX0DP39xtQVPSIQZr4ZKEGO7m+Kmhp8bnQxjtF
wK9uvmiMbZAF7rpoIw3cPwxNMxnfHcSTbYb2TbPG9LHN+uHUe/y80UhZP4MQZegwjdBABIOBVLR7
P0Hiwey3QUXNLVQTEvMjp1skSLPzrDjahlXZzn+YSz3fIA7w7Li1qz2PLTmtFYT8lSIt7sPrSD9C
tfOT/QczvKyxTpnWhEdtsDhI35+936Zj4X0WqobfE5goYjw+G7TepLbON3BpbI5JbL5hgrfWOgz3
XZ6M8mLq9e/7Q8dl8nNUnX8Z/D7Yjoiw4VWZ+ZueQZKZn7tB/fIgU0M+tXXfHTS7zFZD51efSXa9
3yDS4Bvwvhmnxw0z9I583/tzjxiQ8OB6HxwySE8NwoHQ3mZ49tjIIKrjsXVWVTQRhKK7EeGFhZ1t
R1NkN8rm78cuPHhRQazKF89QMdQ6UO6Iqgi1idhszQ8heFLYEyI8Fa5hHY2kapdO6Js/XbHkk8l+
Vi58sDHyNDZUsXOGHYI3Z74nDIktFjzU5ODgQULrALy1Kb84tMi/Xx5kwh+hH1Bem/i0scZnpCvI
4JX/DveH6DPPxLKm6U/gOPGplEQhhU6v/TDiX/cbVCNuxJpM20crndJTW9HZv382ekiIRzbmP/TC
xS8DUm6v23n9TJoVe877GxvLc8/XANdG6qxYda1D4ZRw0u//xJ6P5CueAgs09XwpGuJ4nza0yP++
0T/+eb+T75E7dv8XPTZC6bII1YpVuwTe/P1w6fyY9xvdH/37mvv574ejs0a0rqQV3rpmtLxf8z/e
/Pt6Ys1Yd2I5fr+F+y2/n/3+RP94id/PFPhdtU0D/fsl3G/z76/j++73RzL41dDHTNM/bR6WUOr4
lO43v/9LOCR9/z9H45uj4Zj/G0fjUeS/RP/531Aa8z2+URqW/h8G0yNbZx+m+8AWnH+hNEwXyAbk
G0D+pu8Yjgsv479QGvA37EA33AABuGG7QF7/QmnYzn/Yrm/iVbd9w7Ydy/i/oDQMXkvw31kaumMA
2zShBPk8kW758/X/YGlMaogqt4YJaykVHbLU0pamJCgF9nix1J1qWJaM8det0bQrJ6CdpltEEwxV
nK1lTbKIJVkNsDcZYKPmCMIBYIw5q1OAIMi9OxqAkyCD845AYnnqJdB1mOFKx4ypdY94lcKF57eg
dxyTkE5G6oPpPTWWBvQsGTc6ISzgcOVj8x54HnGgo4lmgRyY0KZZixmAuMxy6TsKfWk/7DS27nvd
YXwAsH7TRDBVhee/aRcCVkASZgAkcPwWWJlJ1BsIUrOYHtCInUdIrgfmD0/KkOGVQLvrEk5+Cn35
2+a4sdZCRWe2/CVyJoA+ORbwNx6BRM3QIPVR1dgRcl7aJK+uDJ5dQ74mQHhwR0xbkTIe08NTNbFi
VgONMa1BfVontxQfwRqOhiZpHOP9J1ja9reRWa0xlmaLeg45At4RgzWf4xk0QkVw8z3RQDujY7aW
lttWmKfxRQvGq2mJU0t8+CkNwwL1QOwZ5RIMbb7q9P69rxq5LhWZ4FE+7S3WcoD508oZZjFMb69E
Z+5L7zdqSZjM8cqOeniEAwz45rVIfQ+VKiLtILEBsyJa1nr92lV1voXc80Dm6iwTDMEZlIA/wvDC
lPOPhR3rQYjxJ0yFz7Edf40kZ666eOeFurFuQpy4Iw0+ip2eLnMNABs2IbtqBm5TVDK3GlngknUQ
ZPUMpiVnUbqk2mkNYxG11H36wdaQL3pBawmzUbbUUYbVDmt506OJA/r3kBfRtGkToLL0xkTpMk+F
XlW0jFgIcCk2mUlzPJ0sOAgSrINhpxi+8fSIaI44CnH+t8QFPCivov3vmiYUE5S3ZjohMqzIKAr8
rZSAxKHSQvT3vSdyyxk9T9lHT/TAPvfgctuCSDoTCazG21pIQg8SzX8bR0JUYZsvpFH6szzRWiLq
hiVnMvpLUqdaObFPQKXTJWvp2OgtvWZLxLy8NcfIJgsNGC5qLrieXSrf1DR8pbrSzgUTBhDvQ7gc
JjM96FPevNhh98NOT/U0pJ+YvfAzY2otNMwzsgQnHpulhz/DpancNe+FLN4no17UYHcW4Wxlcobi
rSnCt6nB0kZzF5iIHu+LZ6xY+t6OQ8RCWTO9sPHaRj7KYVuRi1OAoThZvfksdLXCpMsoSL1iuke/
kpBqb+b1Qy49sc5CnUDVoY+WrqBEqfojHM8/puoujiPR6CdutLJchCSZq2azYLtWrr+3HPjOSeLs
NYcmO0I1dOPeTlP08HyazhAOr3HaFKs83MQi64jGy0i5VS0UqpJDlO/l/b7Kg+77REr2Hx72t3ks
RPvbC7ZmKW6yjF87sQhCQsmNEVF8Ud2MKPmNzqLYpExiHrI5rYaRwcpXKH4y3YFv2wR8tmH+g17P
XjWxSw/Z8VZZsKWDZq29jJzbWm3wzvQPzQC8GWHtklDv80S0eOADxBkZc5FIUKzcyWGSXmruMi7c
H+1QLhzfOIsg+tQc8pz04QiOf06j1T876veJAcmq/pW25pyilBOUlSLcik11SmYRWOW8hl3z03PH
1y4B/YlDeO/5MtqjZNoxpsUAWb5Do/hpTgtr9tZgNxsouPMzVi84KYw6Bdi8pQEzuWBpYnpf6Nwp
YxyEVifPiQOq8pAKreWtTVV29EjJ4CuHaAvQzbIT9j4IujP91M8+YS6GPM6YFfJJfHDIc3qQTnGN
zeSHVVmoqOQfZZE/GHuID5qloRh8lInNfs6aDiiXHvGbPCe5/8qChGOTTUKe81syeP2d5dLuSb+Y
5XQM32NCp5DcLwxb/4M+F4utxH4GefdBQ1qnE9CeaIdolOGm6IIP3xpGcE8SLl/htSuGvEAg++jJ
JIuQpHlik6rU7BZ2RBp1lPTTvrThEpGg+d66fBpTQYRegQ+hFBg8h+RLBjK+auIWBIPYgc3krn4K
0FwjmG2SHLv6ZplYs3ROc/2VSV9+SMxriGghQKTnY/EKrfAnyC0Ukb15LCKOmbLID3YdJEu7qsn/
8/LtWHRIDKP0qnX5EWcD4yu7JXrdC6d95Ms3XBHaKitNZ91W3mvVk0bf0hlY2LV4htVQkvmoAbnQ
/F0txFNHQgf5pEWuvJXWMe5zek9buIk5Z23JD1pFyaKnsV5PzhfwV/rRov0xuGM9q5xniYtcVvVw
raoab7gi/yz3qg0b73esyc/MAmA1qupZds0N3N9CzNVCKM/1UOzRX8HptnFt9BwloGLoO2lxPTN0
ZrngGmUcvOXGVpPySfGG+W32R3tEupTNACf2tTRaoOU6gEmD5mfUxZCbDx42BEx2n25EAGhW6Gxq
7I9K6ozTgxe3kP2qCAK5+pWGaJOS3vmJMmpjpRocGkC5i9RGTHXvOMVPjjSTcxFcOPQX54EZgU3M
XKlEu4S3TN+pKoNtZTV8V/PZ+eJrmEriyziTfePYe47N6Yxz6y0omW0P1XVsDPg+8zN1gYvJPlPZ
JpD6nPKOiUD3aAeVPqiUXoPf2tjgnbCf8AVTMFKUQ3JNsk7qJ6trYxoMMBcjq1/F0wjwdXrSAGQx
3bgk04nwL+MBCOZc0YwDIdlRuDI59tLvXyQgXxeRUOmqgtLiCgia7dhtiUZ8lnJeYaP4TdTJTxlk
wN4HwmfDAN8GSjWbpaeIg62KLLXt8xgPkTk9M8ftVzTDUBOaaL8qC00M31yoBM3JGA2yVEqEfS0u
MNM3rhqAELsloyMGnFj6c5SD/tNItF/NhOsS4wTksF8WAt3IptGA4RkdZHPWpupFYKpflnP02YT8
si4d2LCu3EVZ9VTy5wBAsyVjcGvmzH1MoDtbh11u2ke0ZgfidstwgBPGeMuGHRRHerewDJfytoFm
qLwZS+YSoOsTCdqmx8m7kRDvES4a/wlQ06wnV3Rrw40+IGQvwVejmqG49H0UyrWCOzYydhUJuJZJ
TP5K2QYY0FzUT34yx+P6KtzaabIWkbUe/XZl6Y25U4GzBjXPt9WhEtRUej07GPyIgbVRseK6V9GZ
RQ9HaIjj24tGe9OV8IiBH/2iqwzkH5Ti3plVSVK6wDs1tXVLFK+mYBBcq48yAcdTV+JmGcxDWAao
rcxqo/WClLhU+yXIwBlb79aN/jptoOQWMHHka2SiNrRSGoRW66VLgKYdAQIPqQ2WfAjg7Cnvj1vq
LyTaxOvBIxiEMCLfAfIxEa24CEu+JQhIoX2du1uXVNfWER9t9jbkFDzMgS6EYJ7D2vwQ/EhAmajf
E8odV3pYFfVqkQbJL8fDFABPWlLo8gMhRRNdTzq+VyBUd6n4GgY7J2YMWJDO9xchZ3sEs4yChyKm
7cq9YphiZqChMsuQiyCiedY72Ph14kU07zk0oVKlOvJ0MpjkQxW+dSZzHpAtHCDA4ueaVZCBq/pN
sMj9eU1yxcgUGERf1hmkaykXR2NH+wNNoKUezJ4QWGvsPmHHLOrqqts9K4PflVt3IPYMHSnAF5Tk
ysdqGnXOwSdzdcg6bAK8h4WuY5RtPAU7asBxHqlkhVsIhaFVHEZIiTwrMl01xO92kl7Gzl6mNQcF
lD8AjM2UP2ImWN0JtgbZl63JMLiFLUIf+HGop/Wv0X5SDaikoR1aWCAKoATvuu9td5Wpele4MDoi
/PqAlc70xXZOOus73OFVkzfDCckeSntwiqyf0mf7lKbpWnN7f4fC7UWSBbgiHmFmpuCZjYjQJkao
Whbm+JXY5fRQuzohtka2Ci0+bxXyN6sL8pDLwNvpbelwlBqvsYWkv03UkUF9dtaA29dWXz4BtXqF
dDHsJ1xydlX6a8+rUZeW7t7UmDDGJXfz48EGO0Kp1CXD2u2zP13wZAfjz5Hvu5jISG1SUlE88M1R
LlBdhT45gqm2rDtHriiEF3ReMXTl1TWtCBMPKoyHjt/c4hb2M2VWw1j4bFkjs7NyOEaRdSlbFgem
VtbDkFa7YUQyjxVGizq5mlSL0vE/STqP5cixK4h+ESLgzbbgyjuyimaDoGnCe4+v18EoQgu1NN3T
VQTeuybzJAIbpY8Kj/yWGPEXS1+qnWGxvgbxPUkRqTEmx6EFgcWLyZwRuxzJPLa4jawNZJJH11Fn
IWJm6+OQU7OPhMTmi3LQiE5Z8GhxoFP/YtZd/wmpGf+JmDqr0dfU+r6Y8xO4ti1a8vu8/jELrlp+
hcJaURbHUPrQMetQ8vt6arxccAPVCjdiYsRIjJGSaPM/7JYIBSqM6owGsFqAARRC0ifbKD0oc9mz
ApVOoVzi2sxFZEQ8bU6RpRdLKCoShHGbVTPiH1HnFFS0SzlKaNBKGnd26T+DKd3BTEbOyA90M1bU
60KzqxKE5mLaSZvKwNTfLto2I8DdzlYrVVcOj1lTqZzN5tQZ4C/hr2BS1fHLRPN+6jpmoVOPo8Vr
01l1ENWticPLPhmghSRBRppYHn5huLUXchSIGCiZ9PFf7SqlCApUEfmq+kBM8T5brBhE0lciMFpc
lXwUCcGknvyFaf/P1OqXuQM2gSqX/iR67XTjNmnjlpnxziDU3MqC30l+NeYWL1PxBbH0CG7a4sxd
WTwa4ciJuZ8NZvIUaVB30dDT3SagmzdijVAWycZbpgIY6mPNqyWc4LoxsxLqkn8MJDhcymfAcMdW
arodmJdJS2iD1nzQjAYYcBG247JPVYEUW92Xl4bXLhpUr81y7C3hYzKlf4Rt6OzikpIghc4VrfKH
sS2ZNiczyCHzquRWmUPzrrchguEERZAI/CADcETgMBVKKrxWTO91LFCbqPqQ8oRdiBhsq1RETwPB
viTjI09rpGxNZpDgtslNYXTyvrvWSTGiPup/8zyGpU2ZHPEEWChI4XXxwKn8MBCnoT8NQrvRRMkp
cA44aMx2dUsAXpdy1k0Rbhq9U/lHg2w/Ba81BzmSuzTahSbe5DT4UU2ltucl7JwoPQ4LQP/kNR9L
xCaGJLicSo6eNO9dSCEpIaRIZekmKOpHieWTLsZH3BUxWNGIxskjAk9jiYG+UWJs0EgvmYKn0nXK
BtYdKsYJ57mArX0cqsTNooOQy4atGA3bEWR05AYkhhgdCT9/ERRaJrnKIpfJ9RIxBZ6TPwJAX5IS
x3M6Ko4slsamSrfalOC8kRjy0yuaxrLreT8F9OnCHJ3ojvFLn6C+BIDsB7Hds7A+kbsHVnQ+MQoj
6B03MDmJHGKoZyIUcihtT+CxiYqw6ovaMMNIMslFYhtRwFzYaOS2IOJyJU2N06TIc9eUVoMUxCUj
3xp1cFPaEM6h0JpEnc7e1B6iqNKJneeVpub/18sIOCTqjFIKvSwVJTsxFer/166gdBwtmcK+Uh7p
uGfIz0Z7zHOnaV+Y1GielPE9jgHbt5FBFjavnlCbdP4J02IPk6/XJE4+1v5prr7j2Ck389igyeXL
zCftN2pjZY/b3A6n5EUnN4eETG3eSGSssayVYfZUsqMVuSeKQN8Qe+cbFACkvxdP8Iiir6ozsxOa
eGvWYGMZ+WresbDEqYFvwubfmGFJ1WRoVwp93Q7hiiC8wfsy6PIO//MJGsDfNMy1KzczkajTH5gv
4uLq6ZjiprGnxvorpJ+gKr8sRfyq9OVHqhLWh136OqoVgewN4R1ihldoFX+uOBzCzY9Vh8Mr0lG8
ltpPURtAxeL5MSNG0NN+P8nitcuBZVMghtUAEyO3CMkJon2Utkh/A/0nDqhOZzroHlA5A7lRdhrO
dt6gTWKE935UXzUD9JwpYjTjbIiDQ5gEh642nhHGWLeuR/o0U/UDTBPchvS+uWbcipRKP0dLanbN
TYV1Uc50iM0cII1dqAxlabFp0v5ymci4hR4lTQhHzQKgE2Ea3lCoWju9FHyhsfZdKv0q8fQqZcxM
w2x8j1HraaUCJTCVnjo3/Ubv2ZDm6fCXxomf5vpjFHtit/XIm5lsQmJd3hk8FUTXLMOObY6NRYZ0
+NyqSJ02LkWpvPYj0kcRayAa4Ak0HY8i/TsfKSveY3VFLQo9ocd14IEULDdigxB8smQeoU64DIRc
bXrO33yaLa+ZC7TfMdl1wiB5A2m0RlmmNiYvKt8mrzaq1B1BWsh+qzARzOXyCxVb7BLWseaGjOSh
L4wNU33ibm06RzMrSuyi3OqBeAeGS3nFy7rBE7hjJ0nbY0lgN6iIJ9xOKFH7e21w+wOpT7vkRPhH
v081+SZG+E7DJC1cjSGOPbflQZ9yDR9MeB0Chp2izPSMQTpAVy7yxQALlCzaheyRQ4aqc8MS3B5M
OjGsdQRrZFhRtDS46L3wQY55BFutROUkLfexBTk89eKt4cO7cy4OgCfC9zoQTTdhCunulDy/lszF
dyQcbEPImLbRQuBaSlVxSJXly9SV4gATlNlTYen+YijZjuEbsByBf4TJsG+1vAypMH4gp0gveqQf
zcTA9obU0K7qcIYfA9RmmFi6d5PqAweYMBpGsqsC57V7kelxEWe1E1QcMhphtXRO1UoGHgKsFykK
8PkUDhmr2+iSIxtffzLwkzvp2AhzsoNKepWtDnQkL1CNJPgU1N0uAT6+M02VqMilkLEsvbXEYFmI
lM+lVZxLk/QAwG4FS2fhQlTZawU9z2m15hDl2V3I/Fzg1pKGhiFeSNRlGoleo/F9QJomrzNPyTa1
MhM+cezVAlrLWO3ceEWEQveu7bFfrwcpv8WKJvkzWE1ioVjte7WYvFpFVzsDDiS2NwKdTzraTKmg
0PFvTmsuiHkke6coDV/tgW7R4gRWZJG0waR5bKp7LJV3aH0HcVjeOY4KJyjE59GsU5nLFH26KlFM
YYFnzSOahSevo4elTMmPWrgdRfVnUMVi1zfqn6SU81bvV0FrkrmT0LCf6cn3So0J/VDXH4ageBki
jEsJgga7zDFOTMEc71hg7aU8uktMx12zxjLyO9Uq+6ESJ46lKhz6EQT0UJTdCtuoRTSLDbmDT1VM
27aMMckOlJqCMHz1kcniIPyoZ0Y4lcgJrjaJ2+oqGburhlIvL3plhYc8rqg9Bcb5Skh6rKrgF9d1
QnKDo9EXKhWMhSnGkA6TfLMK0rgmhRUxVyazQsbhyM0x9Qi7Sjamg55gr+xE2asX658SJwRZgfn2
EwSzXsDcVugjclO7nGCmeJsLgMd6KBEUIUiNxtiilUCJrpnzeVR6irbZ3IG8hdxiTD7+k2vVc0gr
1rxX4q736BpduWTwCewLcl9HHQrNgBydyMuaGhRtS2q1DOmRrRxXH/DXoK+vyeKnxkzemMJJr3Xl
zhRQK4mgR51YTVpnUekPYXGBZTEyhFc9QclYyr1ArAEkZVnmheamkC/SLP9peDVccJo0BTiR3bgo
Tjz/LG+K/p8oNZObJbHqURs4dRoZ5FsBF/IIDOKFRdXoyHKlOHwbJ7LcbC22dFe19FWKQwJQmMFU
ZuLcY1UE9sHPe8zJ10LM9px1hmR9LF4R8yWgZhePTSqV4lo9WvTgVfyuoFUgyaP610GKnXi+g7Rm
RRJ85bL6qFrjPickGEKDK3MudQbPxAUs+n6RtPe6k725YoRm0Eya0vze5cqzJTkSa16i46+KkOos
1UtERIpjMuKxs/xrgiraENjjINMxxe/FPCbDJU0vqkpqccUcxvywcLZA0hGDayi/6ilxYX46wFk8
p0xKjUMvbgX9HtRnsrTgL+kvhXTP6FihImkvinQ3IuhnPCnhDcEwv5e3gGw+mEh303xZndJW/0Za
nMTXXLGpgH2dLyoGJ+Ip0RpahEdVE7svwmWEb6u+l/oJdq5S3gqypdguMBD5MDEryKtR7CmO+mll
AzBVcpXgsQS7MZJsdWDSEJyL+N4yBB1f5uKc1Z9rHnU+/yDrIQHqXRlfC/WFtNhefZDkG6hPzXiP
m1fSUIjF/tRHlnn6XTAO6QJMxk4nD6eu3h0Cqwe5TgaVeZzCfR0clpg25WA17416x7iDDAhPLiaK
NMe4gjW63YkdvdhbNNaepfzDYZ+Qm2Ckx455T3UVdXgcP2L5NKD3MTwq69TV8/Pc/vXdoxQh9t/D
6i9Rn4Wmc4DgR1/hXp9R+N0FrFopIIS5BlEFIYz104xXaeSRDj+0/FsMXmX5O2AEFKiojVHEEQzD
sDKpHT70gCEsZaslgU5RcL1wSMX5sk1h96wOmqlgDC/xxbIlsIhqWql14siIDg1c9Sm11qaLHzk4
ECPlLaMcn/TfQniUpCGXOxloDQbzqD+k+TYZfLW7191xJssedU2Ku+AR87ipxyL0TAI4wTx4fJmD
8taNJ51TGzMVvTCQIc+AsxxvURgW6pnfmWp7w8ChdxmYEDEIgKAzYshptjH8nxDcWoXnXmCwMo6f
PZ2oJGGkSSxiKugvapbZwqfG6S4y/LcsCUD4YoNLcej9YL/oh44UILirDklc0IJWFFS3Meg95AQO
EgszUik6/Qu1BBUpj3T9AasBDCHmTkopTKduJ1TuOmy3BGzUbJxZfkNEDhBRQZ7h6Js7v15CZsh+
slwjFfBWTy3P2n6R3jv5PaLYuIjpJUuvWfMZipE/Gdi5d7Dq6tjtqNBm4Nb9JUFwF5/reTdCrg7v
ucZLGtuJ8GMNEgG9WE6O0XTTpld+zlrNUvtlqzUA+eV3sSkd3NzA1DGWyffQ2tQNaA0sis0+SC9Y
RjA4jirnWv7NKyIlh7wGDvppJi+T+Jdnf5L8m7LOw0TcQGgPGTZkyh+QdfY99qzc5vFrqiuuWL4T
LvQV95pzF0vxg4tTsvb1/L3GAURsc1JEclDwN7r+OY9Xk4E60KIqcjj4ZBjS1NIiWe8q/Yp8537b
jOJPwQ67HGkBS2xYxYSFIvJRrtD/ICJFpJxKD4LQzNdY/hprYrHSK3tiDHc3ETG9sU+ZJS7JU+lz
6g5AJ2Ao4/EfehIXR705kLQ0BXu1Ihhy1rxQ9danvOKHtL6XLWdOx69rC/EZxD05OIoTpRmoaXX4
DbKT0TyM+k8z303xrWxPWf2s5gv8iaQ4h9ObGnw1fBcRE+rJeqtG+VAyt+sD/mAnDimlSngMxY3H
nWEd3uxv4aNtMCFrRMaTRFw9DHZORrKOQMUNqTZbmX69sCJn5Y41gOVH+lodN+c08BR/jd0XO3iX
2RYpRZl6n41qUzHtriKVXc+06YsfE502uF0RKo3dWOZrjWYMKUW0vJkEnxc89U1mp2wiKbY2BsBP
Jf+KCRtkJ5JJPDz19wA+fcUlyu1/Z49JGI1owJydLD+Ccl3P9y4h6Fqhsx9thb9rweE+JyO7Tcrc
RHWkyHQ0sM103BtyRmv0IKyXS8Udzv9ldytMISvRtUqWG1zNYZcTs664JW+TSpWE+QYPMM0tga2U
Fzz4xEewDOp78KJ0jRHR4yVk3RpTfMbXh6ES7bWtF9s5QqSAlB2Qhcdjh0pEcPG6O2Rf71ZMZWcQ
qdETYmLXGoYjLXJF8THLULnHgkd/2ZTs+1VSewYBd51eeZ3yhgMWVSLvOdMGlkVQERpb51YNysaN
AkbxJhPdXCXbK3fS8gNdyUMdChcgn72ST4XaxXKxa+h5sJMljPyrWw7Unmi43rbq0TYLhdU2Qe3R
iNLpI8QoFRlwIsgZLRlCZOlTg8613IX2MzVX7CtXkYQlSkP68jJSd+kIFte/nAwTVJ6Oc0j/zQ4w
73+t+GAYRzG5jLD0eY/L4Xdmg0CnRnRs4i5UTPA4vHmBN3sQ48WrlR2enC3TPIeHnwjwTVeRgrng
zbU+FBXfIE0PMnZQ4qwogFgDQWNW8k3OAGw5JCqanTfkEITInBDZSgq1F8djlgBhylr+Gd2JK8vu
dGY1pOQCQLUVJjQDU8Am5kUxzi3fyGTd13+Pmb0riDh4U9avt5tD18rReuIGzsmOI8CLz8N1UkVE
JZ3C6ao2LynVKzzSjfXb9B/myDmt8qlZjcuQ9kYTfVDKo5ViruKR0lgHDspvBUFmNl4D8VtUv9r8
GFU8P3rIIxH8Eb26UTiaA8bIPbcD4znKUFJKecABz/vZgrWtkAnr5nWOCZFsmIMr0AUl1SuD/iam
EFri5SZwVbAiYaiDb54tvhooazl7RFD1MobTOSXtzMzfZSCdMTcOzQhD4qcW78VWOGncqWBfiIsg
RqRGSJIxjATvoIbWPkwqv1zGU69r195K+CS5+UiwO0fAcCtd9jpD87uKAZiM+k2DVybwAkv9vkQA
QY4Qp7sCtEW31RKdGB5x4h+OZR+dm0rci3mAXZ3tqvTeyt+YSDkoTU9WK9+a4kMgiTB4yn058hTN
k4+WgM8KKzWcbGKH9pUs2lp1D0cCi8TFNiSPNBUfKPMu0hafuEx/ZkIbQosXZBXjqXUzK+J0mjVQ
dwaaJbKiCpy+070FPZ3YrfCiFzr1s0lkuInGCwqNH7CfDKcFkkZ6T4eKwAvhWIbxtQ5cVR5YDg/i
DtboHYCWb2jtuZPbsytX0mlkTperide1M1mnidOz/tMWw45BI85i4apAiNRiPko4EadpHaklCO1a
ViDoDOLyUQXjvRMzqvais5dcekRi/17LBttSYg4xsIV1eDDAuipq55sR815Teasl8QP19rlp1Rd0
kWfAqeRXf4LC/dYWMIftua52LdnAEh55BOsHOWLwTmEKImhc2bBPWbWuWSH+TWsGAk3ASRWkq8Ba
NJPabbbvmvoTUNVfrZlnuA+vme7oVXOvdeNfS5RXHo5MwZITCT87iRAqFmL1V2YxReb4yBgDolLT
kSyuZ/tofhB4Tvf2BZWMTbvkrMHF865Oyy15JSJ79BT+cJacJ6Dl5fCvSQ5BewgWJ7c8ROWLxcDS
3JMQ3EW32dq1kR8vL/Gab+5n3T2RX0tKifbYpC+x+hMbHOdltSlauDXvDa9LriL1DhkdIJwvM5ux
j1l9ks/NuuAzVM9t/MQ2B44QxD4BpiMDNcFmC8dUZaJY4BeNfNHNk7TfSL4kfzCfcQCB2EF0H4p/
oFQh4rRuHoy2jAn+QbUyXcVhX4iXRLmxW7X1yM/zS+yxb9DtdSwR/VXTrRq5pQgpdkXlkbSfvNUc
xCdlA+uK+KIT9GCGdQy5YZTHV91lMuWH7ZlXyV+omtSRRTmCUjSfbhGiaJJJRqBUMNEtKWgxlPDR
ylsMmxkHcA6UplcecrOXGJCmO6nwx95HGsd/YuWIR5O5/2cliTvRox0p/5T0DTtrJ7iluUV2sCS7
qH5yV26KOt3gDalPzQbXQmNXNv6Heo8XbWNqJ04XiJScabYC0QBlnfSTMTpBDDv4dXZk4qQUbuJC
Aht3SYhSzYmdJf3m8iI36twxwCNTNKtOCtJOaXiprL3OxlpG8xHPRw0rJlm9G8hMMMGFX5mZt+UU
bcVd8K0Mt9wiR8r4TDku4ts6Muh5KkRzO03ECxz0YGdJl8hFpahfqfhN/bXBWB19TPKLOjzrhT7w
NRc+Yv1Jf9QsbkfOm/WoKOdBBzaTwwekndmy2d9M5Z2/uRdp1zw9yUhSk/3k9XasH8zy3Kn3CsCg
AayhnS/QPx3RAFXlzdOlrvxBPIzDk9+WKrtZuxTmFWsXjAhtvvTmDpeXI/IiUKfn+8TV7EX2Mp8H
p9jF0XFiS0mok1L85Ms/QXupRy+zHzMirH9R8GylexT/UayPlq9Et5RQYu3eU0s9QvV3JNzCelCH
Ay/90KWzrvvCBKDlXTRvhgNBS/itnMAFHpHsOk8oLkZ9Cvm72Azdshf+TLuzyM76F3P/SeWHzmB8
8jD1Iwwz2QIzaebK7klnUN9nQgIEn+RdST1r054ssaX2Cju0ecx7Eo/6gxjcCvuRa7jM+tHt2s8K
kC0RSvG+638GCjWju8ewZAu0cObwkqgnYmRT64vv3wV71IS3CbAKPwo/9UaEy8lrNBPGvm6HDqab
+ULhgYe2U/byAZBDtXwbPByKEDcoWMmMoQ7mezAcef10ZbBp9H/F4CO3CSkWe+tN6mt7GLCvFtRA
yDGRJAn0kL4O8nioj5rFQnnLHmdjVM8ucAHj5ZAn1yGF5Vd/gRRvahZHEfOReHgLWh8+LTsoLB63
tGEOLl6kDPIgJP/I12EsZvzXSS42FdO/pXkG7WmK3or2a33Siml0zZhAKQb2OqyIxOZ/pSip6k8Z
/opClByeuc0vqnIak/dCvUJ1XtMW1EsFpayYb9ZIaiMktn5jCK4LBzpsTrRE9E0l/zfGjl3VnqPu
3KOwHI+leJite1dNLCWBQCNqnMptPu5m4Q+yJnhFpu3x7yj8i/3Uz4yPmQqzV65d+bN+wI+rKD+b
Gp0tEsupvVfFtYYtyLbdlzTftFhaHsgQaOsrABjrHTU2ZqSo3rXCM3I4cB15ONEv8onPA6du2t9a
R3UW6aMMgCu+I7lB77fp0O1TuXAUnaNs2/f+aD4w/RG7A271lDA94PuygYXT6d/nZseczctoi+tg
FwlnvoVo/vpvP81OT/br4MuUjwrb+CR7CZW/YPaGe9/4KEKz95JZKzOr7hBbnthOm8CNPYMooSy+
Bto+Xpcy9NRUyUT3sVea70H8Kg23iPNF597rEbBRcFPslfoeb+6iwT4i0UE9MJ9W6AVRlMIY6fpv
Obfrfm+Ft345zJsv2NVIG2hO9mZ7yFcaTv4+gKFyOVqRm3stCyqnzInxpj5s/1q3cpqoslUUG4LG
2pVg5UU+g+ke56OgnXVtp+e0PPuaLnJUf+mVxOgOtIXv8k6MSgVrXmV5eDCygwQDSXsqKQOu7QRH
xjpr0Vsk7UU0H3DaPECzSemj+ZeGS8YTGmlvabOur/fFdLL44kvhILYHgb45SX7C5acgtUhQ31bl
OA2KHToyvfgbp3N6U4JtD6QROSofYHIghtrUeUfCKxA0ezic3YWYhwICL1nztBmmvX6byoMCPYzd
sboobHeH6TFHbmz5Xzozcao2n5ARX5+dmfNc938f/OyqcEeks1XdySYkxMcYHzKnOY7zqPSH6to2
jkFeaeifr3xqEDTEsHsikQ6oMCt23wAueO9WFYNPGKPpCk6JYlnYDuEW6ku8PGttZzUkJhAKuqHO
2UQ3Bnw1be9GKz9Z0LAtrhzDkQABl3te3I5VkLZfg41inwy64Qch1QYLhLcA/Nh8r1yKk3KhjG6J
fNaMy9RvB4Ux+k6wnimOVNziXDmhHeReeyQSeyNCC7QD1kEOwzp6q2QtJvqrZBwtDmIUWHwTZQni
j2HtZTKYgmBLV7S3Lrv2w1mh4DHedIUKyXIG6Mj1R9dRzjJr9xGc/H8a0lIlmsOz1xjC0lEtZb/p
1laWBCMS++L0opgux2L2alBRbUMPgInQ0j1vK81WWZYiovIaFGdXidMgPejdS1a6NOw0Mci5zxmO
wepBHhn7DJ7L/DvgK29hXMpfUhScTaZwvbYXY7jWdw74cXZEXnJl15hPFIwTJ0aB4fvKm4m6PldG
evanfNeiQyCCAOJu4/XISZej1OiND2E5lG6Z7xbjqCXnir/anHA6H4BUO9A6eSTT7BTz+prsbRF8
gnEH8KldlunViPZCtouyt+5JHeM2lssjDcDmWEQ7gc2w6KndC4tppoCKna8wQ6YXIoI6fY/AvK72
BbQwTidMCvlZ4IXReEFYxCuUvjAsI/klp96Ri+2obPGRUPRass/DmOYeepOhPJjTeYQtaYM8EzFm
MyG3Y75ZA37cQD5cOP0a094yjiGg1TBwRjzc7FTsLuCX+qrTwyRETGqOEHnhoKpXxFN2gipjPsFo
tTUI0Dv/boU/JNjqlU+2apGJjsx+B9dyPngmcgnHSAgi6Q5Kd+kHtjOoMFparNoN7Mb8pwQ/k/zW
yTTesblHC8g66p5Pl87TUGM3+K5QVsn5AflIw2fIPvI1xKfc1yy53MgVwl+ucl3z29Erak+NXRKz
9SKxo+HLHN9EylVlHZSxOVHVO6+MPYa+2ewWeJ5TujXE0/Q3cZpHX+30IiwnI3mbnd7R8pe1iFs+
w/ZmRqxgvNRhnufO9V4m4EVarfoXvXjnuCQccX3h9eBD7Bl/6J/rC9V3+A9sDZlt0pqb9ebVdV4W
HJrZ8GaRZCvsxPkOpHVI1xqyFs+zeC1kAjhPunnBPKXM26w4QHa1xeBEm7BpK5b5HRKGN7J+ufZA
cvhMPMm0IPfpkjQcr/IJsSFleubKztz4VINOxpibY0TZJcpbScuoscTpoVPQWxmM32kS8K9S+b6N
88msXtZM3Gk4kfNh9lclOfTqlglVj/4k94Cum8RZzR3gIgllG58Npr8Z/M3DLeYJg4IvE354a4Rr
Kp6rbLt+gcDSMFqQmEOV9GENN23H2ygXe4PMuqzPdm3/bx2dCv1Huvz0Ktvg6YMFk633hMTfVPlR
CXfkCniUeCqdzKaCxo60Xg6Kcp/Uu64dUv1dlV9l6rSh+Oia93r8TKBt9hyYHTEnl3Y8c+BS4yq0
KLJDFq802/18DcJ7ZL1YuOlmG9AIHdF1oIuXjjSDbbCfUCca0RsG7d5hgsugvbgse9P0h+5Ytjtm
0HZJgqeTO1wa6wE0x5cx+69ClnuPBzTMUPvzDfR/CfXell2qzC4baovwlOCGZAdRdxfhjEefaMfX
0ItcjhedmrQX3ml46ZVnmy0regphb1rnDF9ffauUX5UdQMaeYJYY8SF8lq0XGGlySXDBeAiq70q9
poSOco2iox9dKXPJxOiAAZnfjcij+5ySff2jb4C6NDugmlJxaDVKJVwJovKPUeIoTpR7PRluBKOU
/3LtXxmeLdjrlU2zhhOIq9wK/xnRr65uJ3xnA2nRDPJvcUMK9vGxbklPYbdtlJuGoyaFTUI91M9H
SPBW9IsSQPwmA5vNk2cVbGQYZnBJqC2dhNOb5E1qVJJHVolthsziAnxgoiRdsjc1PMjCd9tydXFk
lnfKh9qqmKMgcCiPcvOiiO9cUYVOOTpt1RYuzVvCclgQ7ustg2agzXdwr0yWB49BxYWDJlxklC1M
Z0E8jvX36r1LmAzCiWdSf1cnZadm/2qLOImfJr/rJmXCCQhsrIPl4i4tvpQcFbW72CONjzPYbHox
ImVfS+6rCn/JdB8QSr2JbfxMHBryAqj7hMHLLVGuRS9TuJM1X9CvRMWyP2Gjw4MEi4pCOWYj8agM
LAvkpqB5OzCt6vpTXr3p8LwV9Ly6iCjAZo5GUHoqfywOYhKFcEXtFrtoO63XIPtO60fffZodKFcP
hKii/I3FH1qlgeUidaym/K4NW57thc3gFIGftacx36vBuZlf0vZbq9/b/jlK8JMADe2X1I+ao6Ts
Y5KaDHKLaO7ZHajw69Am1M+ix7Q0P+LuRgsUloxNwEBq+TOvdkt1HA1CEr/I2cLUg2r02DgUacoP
tEg3SR6yPXFbcGYoNzkiaBEsNktjeySkbmz/ycMRrycL/78xP9AY96TxjSSIEfXj1uNvDLNL6Uvi
gn7pruyl4xvZ/Ar6c/JQuctP+EmbcKv7lrWT45uK6qQMXzCawrH+x/bIEfkNk0WqAk77y8Aby33C
Wiz9mpjErn8Nfhzw9rKFaZ3xvZQfoXAdiaGXjvXMmUWZjx13MzAzliDd4JCBW4JN/xopnjSiwP/W
Tai8ToMw6zvVeR/elokJVVq6UXlP0fCszZoic7LCMS87AEubP2ncp5wrAa/YuR+eINRoAAihGJ8m
YKSweAisLbIjTQEyOK7l26xfaPMpkp05oDHiT6zZBtbxa66erG1SnQyGi5TBCC50RKYsZRLGWvWJ
CqYMDun0y3tZTK8CAzr6a824zooj/JmLl37ksQ9zv9V2WZtv1ilEfyTOHGTY8pevQdoAGMELO5K8
b8SdGVw4AzgVCBdlHfxf91VpPLP1jzweDPOlj+5mdRr1bVP5GVeiob43jFqBPK6tnAC1utDeTTZZ
Y3kJpgN/GAlFob6d6eVqStDwr2cuTXicq1vIyowTA5vaW4zDTNMP/4qRpLSrwhuCZ2SyEsPTj6q9
6gpOoA2ky/pk3QTDQcMtzMz2WXm5TXP87w/H8DU9Q7jo8ynKf+rxvBbJWhijqR7RZYJtLB/a6Kes
gKPiDqmMTLDYXqt8tuQ9xbrhj/O2o7ZpOGQ2TD0MYll5S6OAc5avSdirOcDPcyxR5W675lOOkbO8
qbILPbC1Hl+LndcXTpTIBUdp3uginSrcjik53CSLclYa2fe41bULW8xSd9ElK+kufdUzb/3OWVjE
5h0zix2JhJZh1py3BVkNw7+Ovyv3hi2jZmMIEOlcokBzxzdiduHF8tWMDzHd9axlILh/9oZtdkhm
3mXxm5J9UDdlv+UOBd7PuhTP9m59mgX50OyHp/DJaa5l2066KKR7M/ZHPc2R7HclOsDjOtY0ZMSL
ntnuwGlE0ge1gjRvZYBM5bGA+OEIrG4fg02r2Hz32o+pMChhV7IuMFAvToLbKbf1XyyyP0iWD34y
QvliWEf2xRBFJ+U2iRc05nwjjFzWU7bzUCwju/o0EPR03SfX4GQccot8Gy9i//OVYcXalegMKFWd
gXUdmXp2zMWSi3dVvSTVg4FyaaAsna6YDWPhMs/M44iLOFY+cqoAHP1tHSHV6TvDOl05VdaplD6k
4iM4lUwOGqiKBll0uFCXz4R9rNS8mumbYF2MzpfnUzMcRJwcVMgjGp94gtMRroOKLDol1e+sEp9S
PhVGJVn7XWPlJKZoYzVHCPS2zo31yS2FUvGNH7se/o+l89ptHMvW8BMRYA63EqmcZVuWbwjZLjPn
zKefbzcGOAMcNLqrbInce60/7sWOl56GTbSaqofYnKmxHZkNQrBGtGSYCdUtujKO1Z0Ivs/Grybe
ZEAJUvqKc8qmUc9gzOnYg61dt6BJJ9j045Xrmj9M3Jz1yvR6651lB/8vOWM9m09BB698FscjTRNh
cS3t2UuCleW8J/MZvU+ruIm6MbFZ96spWpVIJJN/U5It+u4gUBcj3HWCDPCPWfRsugWkmcysI71q
/nFSPe2M4kxBR+4LQizDbxOF1RgfcwAaK3hrULjr1o8kbwvpbELthfAoTCpyc5TVW+S+RihL/HXL
pno0/p4ectcPzn2yEneCOW8zsKG5I9qfA1375xufkf8wu3fH3FYqpdTfbcB0tBvL77n7kiTEv1zk
4X9Y9siwJn8Z/j3EcC7QgUR5iFVe0+9BtauDO1AzUXp79kPPFjLVFxKwhZ00DJTMFQRQ0xjpZkPk
jiOhVKAz+w4MgjL0oFgYotOA5ybi6D9VSr7Fh0qtAs3RdbEkDWvRM+n64B4W8deq+ic4hW5kHHTe
5elhykTxx5Q8kHxydKrvISRFt3zfOt2lLXdqiNomfZN4XRHtLrE/dtK6rVFn/ktsweiqCyPnvSFV
wvfJNw14PPnjpeA4kL+WrdR0RX0xdYhUwqDBr1aYo1g5xPM26V9qeafkr8h/HRoEOja3LLnL8tPA
z+cbVx60EdGPGvAD57c2uST3eL5SMuQANcubcSpw77ih2HmQMKBxC0Dz+etJ1opWwCTI1jn3xh/U
zNCqwJsIF0sKqZX3TgBFMprp/oGyi7HgbIW3SMZJuMUD4VEEF7rfqY9BRIKYxQLAEZ96tXyyUDyN
Y+rpWoCb11kaurogESKxlzgYxvACMMSWazr7lH27NhnHBwyFBHNMR0XjrOH3GvdB8RRvYiGfZAcI
j12zATJNpkfNsdcEJ1oFxMotlgSuCR5E7nyAHJpxUUJiNlr4ytOptrO0in1nKX4BFVTUhG4ehCh8
eo+dTT/dkSovtPI8TxwaSHy37AVZts5jT7G80j7Q/UfbK3Wp3dnkqirUby35Aba31D2NKZmxCTE6
ymrviruB1DtAuO2k3KinXNgefaHaI1fouTvIX43XLWneQ7rrOQy1JY6cjBedCc0yN+a0LU3RoLro
+fiT7Kq1H5qJSXJFl5mt/olPwtLeqFTPg8/6FZnNIh1EneiRlZCTSlK28D7qIyF7SVl9/I0RNq8r
Ce8LaeiXisXiEfwG2qbG85qkn3N+4HOLYY46FQZgQfZ8frCGz0pf0b3AZGE6DNZrhSTF+oTvERWf
tcD3BruPVjE5Ud4atKtR2k07aisgHYiNxoyeYBTSoytfr4KGr2F9gIufEV/m8mfgXP36DsngmiiX
+01PasHRPjqN13SH1vrNos/xraouGPHtaWMsMCjyX1NCb1/1/fhOUa74U3pmKPYUJiVHZSKTsWV9
Ze19nN58Rrh4RHPA8Ep33bSuNgMHu/jeERcKbK+wZNSe35aFNbO9WsaHbO/16K9YfucDi+8EvDDi
Uj5W8tYQfr1jyCJPRd5SYZFOWXesgCbrtb2nRIDn56OeX5L27Mw/VPl+v1P9b63EFbIA/TMe6nwj
Ek3wOb7/CTysmTBvSFK84k4bZjy6bfVb4jFC4s4NWuuIBOxj6yCt56jSBZn33tm1y91MI30VrToG
eH/vx1cUd4LzsZKV4e8mz1yjd5OJVNHfRvJHoz8Nahjtv8MTosDfzLAgSc1rzvJdhyoRHcYNidmy
Vg4dtm3lOtEhFXnpioJRomsJrbC02TOBzeS5ZrT6ysunOFzN9qVwwQxXteXNyhEbYB7uGpoyOTKc
/GZTGcyq1cboZjuGJSTQicSxsJRoDfptV9wRyR+5qqwQjmsHbMnmxh7PofpbWZQVQPscnR7i4DXT
BJBydE1Z4fY0NAf+UyE/wSgllIbp0gGw1Cac3u/0AzAyzDY8Bo4p7LjtVoGZpvdPKv/q8M0Zjvzc
UHwAy+CJ93FVu2MS7YTjpcckSnIg2+A2DHZJu09Q0yX2kTNRxtc+DZTiWj8q8p7C5OgqT41Fy6e/
HpOtBCWpuS0CTyzXMJ85jnu+Du3RwUREQq8C6o7ogv+DFLNiQDtgU1lDbDJTk7TzYbN6w63HbUra
R05g0E5Rrjprp+5/SdV3PXNNHmgmWcXdgbZTl/s7WnGhGP/tMuBfBuExeXxK+osQaPstZcvltjI/
emUGtw2X+vhI/cfUs8P/OdKnlH7mFfH5yC6oPSDTbc3ITML4rkG8NG2NdbeSkJ8jxsC+wSvweHHo
Gv9QAcKZpwsds1cnbFQT7i9qWjdIkvT6ocv0CKgvY/oUeyHORKc+i72zqr+bv4QTxADSmtEK1cWZ
vHaNoB4IieKmUNFQ/zMo+oClIBUoP+vi6hZ3rT1wuTVuRZlKc1Sqm42I18PECvwAUGXRICUFP2oV
LZWgXykjJUbo8Qdh50O01GpI/vofX37ZJMZpCia379w88cmww0SctTiAXSH/AfWLZ0913kcUaaKK
QCQaqDtCTlwcLOqDwhNdO5fd0Q/4E5Gm+sUjwkOf9wUxAIzjMrdYyASoAEESTJrRcWDuNHVv10Dq
a0RxOnpZnO4gicRVmtG7NrDamT8wVMRG/HtHj2p9Ov0rMmilR/Zn/HbMWKTBLCef+wvm3lhK7Mjr
aUOD+iyt9RS61QOhZLgiNqhHwm7Ii+NH21VuCcYmKjb8vkORfMfO1FqHqV9B01PQsEB/1s0nM7zx
ndp0BdSMRrGTuxS3ppO2qJ45J9YYB3x0/aqa/pkoYlJQ1qq71Gz9HdI7xYaITV91dvazC2Bmz5AX
kkbRIoUaRvRreb+s54vgwuK3VvrTqtccbGMuRBpuOO5BaBLGjSmlD6p1Y4VbOgmXVMywHPGqGuMy
UABJ9418Kt6YgxJEJfK96SFWys0gPZUQBpn9ISfBQ1xUccHB+CRysCsxDuQKmDsB8pzUacUEQldY
grKX2NdgA65OFleobJinxLdRatc+bDjbA9YPdiehhbXRVEI4x+2BP2gd+WvyyIf0K+UgWfh40zRi
vJaTsWneRlZafQXA7Rj7luE7ulj49WbjSE3cssIrbg47aV4wnC1JVgdcMflZcMUs0Z8y2Okiy4QN
w59OSnERz3tKTkdWvVV8+XTML7grCQvgWVrz5Qd3cS8LvQnclTptxZff+Y+GFLSIBpcspEIMXX0O
suPsVZmVPeRrtAB1mHa4qk26jOeDVt4q6a0gbqbb+fmTQ0HT1mr0McNtNExeceHKDhAmtT8Fdtq2
ZMT1C+y0T7IRWPYQgAJmCtcLDlqtvGDHc410L6ausKMimp/Z4oZGnEEFLOPZDCxcC2sSv3hB0M0A
SY/uErefkScbPTA9OXKAx6VNSRFanjRrvaE03BCkHoJWOKCcLB86X+bEVVt1UXMViC3L7JxlfsCY
JAq9JXPvg6E6zEyj58guBzzwNywInBk0pKSgjL6pK2utBvvSeJNjdA+vql77DDstCCh+LEp7UBIm
7bINSYcTjw2IomRtv2zcQGrxayrXaj4S2aQbzBQ99V6IUlOV7wgVNJHOy3QNbNfHa6RhOsE1FaTx
lr8CR3SdXWp9N4PpOjK3n/nD6oBayeLF7W3ib/8CrgWoA+MSpJdWB3NFo4qXKbS+Kiz6GoYUZ/oW
sqih8zid2Z9XhbTzGXl5JsvgPGebaLqPzn1ClhjSluqwD1wSjgDsqgjz/ualw4mwn5SPuhZt2z/F
U6vejRJpCEgaxUILFXmgMafbWLxVwGKyTSZEwlse5+54qSkhzPx9D2bWgxDnloUwpQMru6T+lwHs
SBEBirm9au1IK826Xc63jLE4/+eThM7/p/h3cZiKH9R9yU0NoSMvZTJjSW8HMkQZhboqg+PmLOXN
1ulEdF4qiLxUnL8xQc+gh6KP8i10m6UdX6bkQ1fOEyyzsJOE9l9LNoJELzMNQOG4CbQvhR5bp/5q
/JUmoq7uDQqPiAAcebhHwk8A3W+jkQDZWhpI4gUAVkf1ol2q5L6vGdK9yTiGMPu1+uAl3lTOqTM/
a8QZk2gtDlCP84pMNj9kPPHGRR5aAxQJf5LJDP8d5i8IiEbfMD1IPpQSh0sqb5tx3/BDKMuOmfhV
CcjO2msBS1e9HFglBuYF4CfdvFbDD2+ynLrYqlVpmf5Hrb131tXw6c0hmqXEWFfrDKNzCgw8uLgJ
CfHB2AVXZ2XwDsfGIs4FtQoaXYIC3NDrew+NVu0CdLbrwXnUMUsCje0Ot12zsQw+yeSLITKaN3N4
KYxjkEFG8XSQzsy/1LlW2fzQQI8zgpSjuCSi8Nf3glVECcnLEFrKfQu2zMcZI/ND9iJbEnjJU0Jf
bAX8hr67wZ6w7KRsW6L8t/GjaFRI9ho3DAzB4LEGZcUCkBJp4idn4EKaP4hiUQHML2TTUWa+6klE
4iWH0qfeSGBu+2Riv2dFVuR4GTMdjoyGUne0u4+WX3WWTU6jVFFYoR3PmCRPAQBsKmnp8BbH5SGf
0Zr8qKGHnlyqTzGOEImbU1QoYXYoi3rx869uLhCz/FnPFAdIX3xMzjHBmUazHsIrG/WG2e3Eaa3G
K66jBZn8EqYSHOrOn0bUEFGXDOsBnTqO/1vI7wIdUuqJyYqirUL1Op2bgJ9ODpcKl0KMRak4WD0g
4HXIZWjN1aSCRBMO+S+3nlnvNatgreUXcRSE4ZE8R6oDWMZW/bRTCbEIr2rkyuFJQGx4LIQ+BmXk
RtEWzGNelK3BHUP+EW0s076yKDj/tM2Y4Jp056DRtvMPJ0eRwJePpMm/hSiRhesjP6r21Sy2RXpT
63zZKbfEol+xQ3+CaH7Qyj2BnksWofCsr2s05xu1PfArsal4nXrMOAIb5kk1/dPSl0+sxm/FlSa+
B4bwJWa2qfxUFD7MjOAVV2FEL87i3GiLu0OBLh9smaytJ8+buALS7prJ11Y9lfXgWvZM122xtah8
T2aH6JCad69YDdxdi785sTw/JwSg0hmaUAQK0an+O3kjZTpwCPt5/lejIrOMbRN8BtpbjeA5aak5
zZ6y9oXo7L+PDlwJxasjk1k60WmHs+1VYU4hwUICmaaGZhGDLY3WY2qvESajInuzzGW+5tUr37v+
H6W3LAqMS+2KgPjB67wE8A0vCdlZ0KXnspTpUrrp4Bqlcx4AMqpHHPzlHec+OhLO6Gz8yHnZU7Iw
xxqT6IzUXdnUlHTZ72RfK/E17P80XPFFQLcYNg2So912E7Nq9Eu0TFq0BqFdqJNJ+uLIUoU4vz1U
A9qVGU9HDltWrPPu0F8L3ntxP0o2KXoudA2QeOMR/qEsur+qWZnyhkQzm2WuW4bxe5X/muFbkH5O
OBVm8KN+eBPVSeF0ZXxw/inylzydanQK5Tv5QKgFNzbhrn96sI4+O/v6i6VHuwfWlaQezB6nZroV
yZVgSr0b3Q42NEJf3jfyqjLBFBa/BtOdiSMl/+ACUKQdcB+HxQoyDlvu3nYrgsZ4iVk3KSckUKOQ
vxz77Mf3tDlrEO/YljG7sJ3JCLHutMouGLONeKvWWw3KH5U8QtVE31r86h02WGf8NFQcCVBg4vGa
bGOnk21m2gH/LooLsfG2zKS5kEIaaCbCpTHJiKnJszqDwQ3+Ww0LXT516SgwK8dEByW2hQsuNtqb
zj4lp8v/5EKSugpCMmFIDb2KE8zyv2TTRdVOuR52D0QarBkWw5WJJ73mCEzjX3K9xUBM0y1dLD3Q
Q4ILmN6ym/OvXL7PJtk4XsnERJEx9DLSB3MfwK9V+m81X6z8I8f8WMnBouGl7zkBc6YeLN4ApMzk
S5sQVVK0jipuJhvdBV+LxLqK09FfqxlQ0h7lZK3uLNxRMAvdr908If0djO8Lpjzg/6bsly+bM+dI
UBW9mYfpG8zW0hl+60eNNUHXFhNyNTOEH6wyd4JME0uk2fyF/MZzAwckOctg3pJBhQUObQyXazde
sIWmN63D0YG6E20gabcMnOQxWBDCxrOGvhWHYF9hLkOMbe64Z4J466gfs0trW3XxMR2JSLOp+qnK
H5ViC+1u85OUwLf4G/362GtHrIHcbrwrSEER/qjllkUwzjZt8zNjo+whb8kC1H4c3Mhm/TUUtyDa
GMXGdgNqL9mCFjmi3RVlzCPCogmg57/TbAQVGYvGkzDr0UwAhTKituwYhpS3yj5H+iXwqK2zKXuo
XwoBL2nzH5FqFDvTlagi2dWe7pYkEdXg1PyxHjlk4AcJ6i0S8zDrLAg1Q3rDkIM7GVx1ZCbZ0qq9
ygp6q1ZFcmyaS6LshuFAGDB5Se8k4xz96DpyrFbl0mJhsRnQiWK3GeULBblrhyEMEl0B7z7MzWoc
3rHxL1LY/LDFiwsNsYoQ5+tLK1ulq4y/95/jhasweIpFiC0ozjfa2vB0aeXHh0Za0aiY2GzTxJWs
QgA8ICMIUbmDeeTYgi0rbK8Inx8q8DP7CdteG31U5SNLP8ENad8Qy67icfGZ+H1BZZSaX6WCazKZ
XUja6yFEhX55YLhI6593E99n7oGdDuxhr354ZdqfQ6Tb5Klnmv6qbiN1/xpIvNj44jfxCJdyD9Di
dzu4Ab64ofWp2ptyCa+YevIDFMOQNnX4R9bNclCTRXUP+T6qaC2H5Cj/xf2vjJgeDCjT7pV56Ri8
+UTcVNuOt0z3ONQAjVajvCnajVxfiY0jXfNtAvwQs6KjHsnnXSbNHdEIdyPtcCI3V343tAvgX8wM
hCaXXF7Ck+UQBVH4euXs4J5u/rC9gkyFI1VUCyM6BX8tFO0sjXwpGMnQNKQUtHar3vkI448w/GvN
uzTccv8wyYyG52ktrSpjX6qHLsN+yfhFBlIN9G6ycXZwOhL8ju6VyiHCmsq9NmykaV0mF1M/q/Jt
aEgNupThn+YcALeKaieCjr+rak1sF8a6DWOsC0erxls74+Qut5Z9a+cGV7mx9NMTPSiki9j2o7QO
Gil/EJ7QSlgs54/SfHPGDeo2w3gzALmMcm8MrwngvlIvVrYTvzjz2JBfhZSPBN9SP9UaoMJN4Xge
w18VKrVHLeZ4fklOArzEEmc4jbxp92Hnb1L76r3ay4BME0qdM44UjU1b5zmNCGxNZmLh9OM8Ejru
Eg/T8mwHi25YO8kRjtrFi4gOaSRd2xUTY8JiBtwylIAU5zHdoJHiKTeii0DjZ8IBGP608KR2E7ar
2ouwyet7VT07EY6AnUZEDAhneyM+FpD3Ti0QBoQ3PgfKN7YJE/6/uT2n0a9KzFMv/Tn9BqG00ETn
ADb28OtnIMzG1wjcjxZQH0mb4aLwjS+nfypHQ184qGYc4gWPMmmtSFokKjHFW7KceauZNl1gOaQM
blh4grrv8HQhoYqlv5TpAGx2aTm/hdcU9bLTSWc+ljIVadUDRanKgSFi8VZT+CqgWVG2uwEhaUPy
rtmfQCSR8oie07SiLSso3mPS0OOfgfgfR9vgTvQwyZFA+g+VRrMqNwVSMeMT7ApdWOMwm4bHHG6M
cYdcs6Y+IkTlhRkJ39CRRHGDmzLlYxsyNYaKiWwbO0+/fMXzbzz/4/1znWYfAH2q3Qaod0nf8bQq
sYExAuAjFaHt6UZgnrxCVEUYxx5rOVsxfF1CSO+6oo8nZLoOhJhU8ZfkryBJ3KrpW1VzZBbontNz
1G0L41ARwOL4p1m78uMpRwuJPJqDyLnKMOrK4BwE81tC0IBEmNVehZngQgsFDlR96DBVRvxy7O+h
Z2zGPFN4ZOJmNpkEi7k/IsXsjWfeclXLH6RF0VC90aJQ3F2Kuh7qIyECSBX3+Rr5vL6loHENzd4e
La2+NMo7jwvMfqzthIjfcE4XpbyU8llOvyCREJ9LHNlWsh+A72vpb5KZfiSskVwsCjrjyn6zpC3Z
njiiMRvvB81GGd0jMP7Rjd2QXMdiWSeuriF8xmg1Fq/0mDI3+8uWWIf0Jo6AKX7QkdSYn069NRzM
kK6ueATYgInzu+X1pXqz9V8AjoSjR7S3oW5BUUpb/I5VQTjQ1lDczpN/fR2REtij4y3SY6VqZOBs
E/wGBY8RgAA53VIKVkk1MjjO2tqy6BcrRMfZn15c1D+fo9bZI5WcoisI3kJT2JOcaxL9a9K9FnlB
sYZhCYqPDIH/PHKgV0zHIL5IU+kXCEC0rR8fuiGvsTXj7NWNM0k+4Tpe0ypLgNBJiNMRmbhQDLEK
ya32q6AGtJRvOUOfNqI0G1YEQtILjdGa6EQFWXX/gbCCm/ANbaSraV9Ox72gck0uGuN7iPiCM9Bi
aSUmjInuR96y7ldGGihgjOnH4mvqfOzasJeMswkfOdi+iyc9WTEDrVv9XwsMIDBPrg8c6A2EOGGi
sJgo0EN1Y/tU1L2c/DcBlzfAR710ogcW9ASChW7tRVBup+Gv08lHRwVAxktyJZ4rZKJgsOhRM8yo
g3H16ITiyy1YZFCvB3UbEW9pXxP1W7EvZoavmDh9uwYB9numDtBr5RTID6f+6+xFt5k2w3ggXCeR
18N87N0e9uImi6+Wma4n0IDyTxkDck4HA35yF2A/pIx9rWp/0S+kmqBudP88Myym9wlbRgCsYK9s
Wlzbh/C5BBkK/wB84DjyU4MMUbmUF6fBhTJqtr21T6t9Fd/i4LMf4AhMTyNijM/aDw7tgDgl9MC/
sbl4DP5MHzExjJxUw742/7OF+BxMEGDA9/ccthnZFNcAnznakaOzHTYI9dLYk/j0/EvCsy4f4+HB
EmgXnmQSwAEqCOZSTGwa6dYyV6ipEFWDWmgKseRchVL3AbK+pIG19SosjXt4vh5jcsI6RNRwi9gh
qDnBCsUNKdY8dO0+hR01ngk3Qijvx+kiJI4xd1zYSm6S/UHDh+2O3HsSL8BVaVVXETh3JLiw60YO
FhsiMXOk6KhpamsvW5tmXI1xLvTJhKq187ax12bwmpBURNKRKyXNHmp0A4BHFs92iVuRTlN5EVV3
u0VASMZyo/Hdb1iw0/Ezi86ldOvCZ5+eYt6NZj6AcDSbYdPoa7EfFKmL0quvjuoSTXu+zrV/NqtM
0b7aAT6y3qfkETHFNxuzp9O7OVodv1y18qU9ZzcUOc9muqYs+ZPQ44UEKM8zCc6+CINtSOi+4g3D
xwDcNfTINYKzyLLQzJNjEgu3S8jLI0hz8jPXUp8pHKLBCUg1I/otyPzFo52+1OZTXzmUarLWgsUA
ZgkkbgQij5X9ZOz6Gv2imXkGfz12WnhlsNErfYLAVQHmy00w7IA/LOmE1xiQi0eOpIq4IUocOVV7
qD/wYBF0WLeoiVeJdmo6IrE4uNbzB3eRGH5M0OkCkaJch5AC/xi8cCkXj3jLf0Wj9W+ZG0vDh3FF
QIalxkH607oZneUzcSGYmIj8z45Tf4m6R9rTqp5gHgiAEHnP0FU2sr+Q2q+4pclT4xM/+u2OOb6+
kpc9cNkNsCmMDSXkf7L4CzXUeByLa3UdgN6O7GBB9gg4bxjckLiTUvEeu3APSCP7S27iW5U2UbMo
QMDYieI7QyM5pzH+RfujZU8f3sQGPPQXzbpgCBQlL+FaN/616S4FW1HYKMRenWGBgkwjasSfIHCR
teT+R6hwQsy7kDMOb1H7VWHD1dYjBnnuXn6NEHgy20y9N6r8cixcBRH1l7D0aK4OBMu94A30xhEu
FvZDv1PvITQeffpTVQzl4YnHfFCYZvtxMTbj0mm/AvQxMgGyv7KxYXeaaja1we2cDWPC2LzjnOR4
5gVAREZ+nRtJy7CEJ+drxEZZdtU6tQ/8iWiHFAIpAbLsl90eHV3ImHx30i5sODIMIp4rZg0BCgbh
weEhEKMhqY5uXXNJED8SAeP2xY0cQRJITll3H7/adM2vr8c3hga12fI+V8VTYrns6+8qPgh+ykZY
QIL+gsEgC/c8X2K3VrtTYlLfDkeo+f+ib7pNhARLmrg+yuuoUzXnh0sJQXh3sYc/LAoSIo14WofJ
+j2w1sJPOTdfKjlCBJHS/r200XszNDXmX6/R324RecAuJFwADLtxgjDlptocQEQIN9FTCLheZpQt
ydXOnHOY7OzsOTJ1N2WMtgEvIH1qTEA5ZDGfhBFjRg1crSISb+jgEH9kHgcuruoOeIyTP40e1Oss
BifhHsOqwF0T4bZSnjW3Fz2F4h2kGpfJi94HzOVi5BQUGBJIvdzF2ILVHljlFlfvqvouVQfF3s9o
LjXVZazK0q+ciXvm6c+MGw2DiyJ/wjeb5kZ2GJxlN+V2YhBFZFB+wfAb226jdJvC2QOL5UikwFL7
X60COjAoEoIbmxWQFDFmh+UpKlkBFB0zcI01lrW8+zDdrsmWNs9MlXQeJSCL2Xxm9qscv3KIswVc
RAN+PLlWbqEJgSXW+E44PbOjaeJFGo7ilOfIE2bhgmtomg7wW8wwxCTR66Ou4pEzZceZ0+j/MG0K
z8yo6m59jcZ/HTJJXlcij6Lyzhm91BoLL5vDXHXDpoHxL5v/xFuCijSx/xn2wPXPZcXDbZP6g166
ZmIfcJkvk2Ef1tSwLacWmVIPeAeeJcJeJ5Gr5/muxOwGMJ4qV7GlJzrnHeFWEWh8gIignBIvELHI
qDnwfyz5xwIhEV9q/8GPyMTof3Mrw9NM7e7V4D1cj4hOgFV8OjqTTWzSR9/zLCJAZS/B5aQ5kH/1
lTc5uhiIwJUt8/KAcRB1FPHy5qGI4HxuYs6JQXTehNBTf4xk5zX5xtZ3OvsrKn5EnQTsxS5yFmMN
eFQh8mRYGYN1V1wIk6fubY5+IgdnHwdNdUKHImM9QqidF+vZ3kNrDv0uxOQmxEUSLT8bsZQxe4Eg
YEZkNd7nMQmx9NzjlGQuhCroZFfp3GfzWRBIoiEnV5eh8ynVGCeIZZBRORojYsiR5nAyhSSZx/8S
W28dCXPRb6h8+zbp6at41RBUD9vvCkRDjU7d+CkFoLTMIMiaB3jxJ0epkCXzpGKNFEecZHkfJh0D
Lf9IhNZFHzEVESaoW2jcTfOsP2TcAYq2zwiRikkDKstbyLMZH3FyVxI2lm1b753KJEyq87Jpbetu
FV/MaA+eSHbyYlhZS+Alfi7Y1/uY0xBaM4/LSxq5Bitz9VgEl26j4GQCmC1fDI8G8g1r1VlvMSE6
wAQmCCT5DowfpOK0K9W8SdnfbLB5Zx4pL4RSLDSO7rFYQ3mK+ILoP2/yjHf1MExbZ9YQPREzcu1g
3FguQLG9vtvFon7B5Iy+2NJFNj99iH/nDClAYYoz7gaOs0leQtG32cmU4eTnPedbYCB2k4WZMWbz
/o+LsFzLejn0agUDODcxNOXab046NytLm0g1dJXyJMXAFErmZTpBRUB5WJhRhvBovNeOtEkHioLm
Q4yIO+KCI9otXLAnB+GtbbBG02Sgqge9OLNqEWvHRaqi4T3LqIOosZR+xSOmw+1DVZY9B6zRLWvL
i8Fp/HAlxfgIIQF2+pqu6Hhr/EyGvypJ54jBQmLi1VKIiewmC6CX83eo7zIQX4iw8kbMVyAxwyS/
PO5yeQ6cc+K/N+F30TcUs61Oeo9XAIDKuOSgLElJGQI/Szfzv/Gnweym7g3UqA0dAA07a4UCnO0e
e1+lHQy+NNy0lJQiLV0j2+7Gb3GwttQ6hNU5l3B90FmRMyIWSNdodznguTVJFSir30T7qLAff5jD
o7LQbRO6oc1PH8rMyH81C25and2T2ioLa/oSi2ppGatavTryDnzDWidb+A66RFelYy+ZS41xO45P
EduWUm65RlJur9gBED3xwn0M+YePxzIzWd0U/lotXYUkJUjMuuomHLycMG8zWFbMbnn7pVoWwWL8
ij6H72qQXVyBI1MQu/1oZshKCPZudzmLCZUf/KHc3e88bvBLIs5LG56G8kk4D2+dz5KJFgUpWncD
uV6w5HFAGKR48as0TBgt+KrFq2ATUjN+/YeIUsIrUcb1nREBPh1Na6dNT1Smlb3F6W9Y9yDLFlMA
7Cd2wuwVRD+aQHaDjxAJZNc4ePKhv7Nz1l27ctHQJ1CQYCH+aHwuWA705i2ZUI8xC04tYS0R6pVP
R79bLE6m9SZ0vk521uXnQP6Rta4qkkuJGVZWWn+khk6ic1kEgfyknGlTpMMvvxOki5Yl22o9o3f1
MH8x1Ouk9TcRDUHs1kMg89A0LgVmS4ElgaBIjGuK/Ml7KGYyAAx0H9xPBINRO1ZiQlUtaBi0XXP8
Vap/pIv49aFpGq60zZy/MggnQ+v5b4AxgA6RtFNWcwMjY1jshI9029MbWNC986UiNYiMHzP+8qvr
NKHiZbzqmJPlde8Ap9DJhv/mEbEvVgNJwwuIz84lOhT2ZuZI0MNTZfLVl4+peJW0vsXoENW2PCv9
xyD4kY04HRX4nXBADmv9AaPQyogaJFo03wm+fp+4WD9tvUmlmAA3Us/Juu8H9PzMWqeH5aeuhtCD
f4sbBTHsVSn3tbwswWKsYCP9+hUTDL1kvgscM66LeptLxqIKfvLYYSZGJIWgv9s0rgMwehQ0mENO
QlteCv2fMtKoRqeY3q9DdnR/hnWs3hJ7rV70/trq5yKXFj8FYVTdVviYVLK9nQeg3aIpzrzllno1
657IPDCUu1nuRgndl9s2u6x7VcS1ZVnB90R4OLpJSuUKYSb3ZCGJ3RvdO4YP4WHePeDWhYdfx9M8
LpAAQiUH+hfMBHG7jjBf7SBddb7/cvypUAT70o+SbwQADPgfJvdppa3pAu7eqPES9HUc/ouGS+rs
+/UQ4+806aCf2YQWveWBD1GJO3LKxiaj/jpSrqpz0fMTK4+GvAUBMxELqD50Ht/I9rm0QbqQOiKY
hwoio9omI5BD159FHBgTd3RWCfaiPTNB54EvChlN8tUviB/5BtLzK7eaVvh5yAS6aCaLa/0v1z6L
FnxX7laTFHkRDj8EbUREMJwxcPC9dzjPahEdXt4ltg5Z3muqgmN/xhr7Ibek+++lb1B4QmSi5hYU
P7RT8lfxES4tXGlkfoKqtSdYIv7MjzL7RQCHxIDWJYksqXOAkoGHidm3ubOCCwLaby+CPw0ATsbo
4KQ/5fz2f7wvxHYdxvTjrQkrlJJvU9sG9EeVXArKk1E53k5razqBmDqQP/M6NNdNesl1Z6kZB7Ll
uhmMi9FqHbKdKk27cvrBNVOyLNQL9jZA7wxATGiDBHPUZ3zmF7T2heQzN6K/ina2gH65mbuh4dt7
k+yDlJ5Iu4D1FGZnvNf6vlLuKuLTGaiwLlsvRhCk8oQEXkx60P8YO68lyZUry/7KtXoesKEdGGvS
bDIiEFqLiswXWEporfH1s1Dk9Bh7XuaFxrpZlSEAuPs5Z++1uXcpwRqegT8Tws6Z4qOseQ64SkKM
muPOrIupQJpRRHMGYmwQTtJz6RNYLoJ4KiCmwcSTo/PgtB8d4jMA/hhGSMSgs7tOOj76OWoEtYSS
g/V4MmBVzLA4AaOm0NgAw3PycuYIoZF+E3xCiWELbyOBnBN1OiQovt/pXEmvhdi1uVTMOa4usmw7
9aVJqaS9FLsfasED/92Pv6HjMhWCpBHzRorkqRR3hbquIkBgnCxhbNwxqC0mrinuwZ3KL7YONcRq
LXvLMGfmOya6ffZtVBg5l0xNKnd03OQtkvEyUvQxpRM80do4sTMJCzOxFgODanuAh6hJFWBYdcbO
a1KwIl9R2Xj+CDDpZvq/KcJZy1klIHL1Qp6pOmcxknYiZjqe/Z5nnwGHyGpbm/tkCcArXROP57QC
EN9ymsXRilFovk61XkJRMADvSblDkQoqzuTMMaRloq3Heo/rHZ8w87V8Dz4LD4iZLdIJ9QwSYSeZ
SG2cpgBisInxe8jGxccBBO0UQak9a3ubQvdSQM1gYEorrRJrOFSY8hfVsG2u+EYtyrBYnMC2v7jN
lu6SgQnJYq1Zhci2pO+qq1Z+Hs3IGaOvg6IcjwZWh+zCwtKot8B8prG1VrmAIYNybk7ahcsm3+ky
bQJjqXMHCNRPqvUIsKrYDJ4vrN1RkLxogvVkdR9nfXvxfVDMHxY07bRS50R6LQqV1Y64A9lkgXkO
1Yq+U2AdNTa3CJZBmX3K1lHulpKCzHseWc+Sw3DTcI9pO+hzTkHvjuOhkxLWuuC5dOzmEeZXIikg
4dWzHKLnGDKHgXWzytN9Z0voR+lyAucqWBrBOa9t+T7+UXFNO4puHxkVDS4yIhbVaTKOsFRM5FR1
6+GIHQfawNk5AJFqlbhxsU7jBJH3ZbjSZMEN9hVRAkpQZ8qj2T+rFLLck7m2FCLI1n9SjWgbGpC0
pwLv2eUH9d3PV+A2wLezDVCLZKDxnEryaYTtMPK8uO32FZnARzCeGBkODM4rlkY7YFpXnYf8aEX3
zvoK289OHleEA3BYy2NkXuJieKwDClimg9wsqbITl4M58SE6jgAkK//cYFqun8vuKM25ISAMhJU2
UTXndagsXMvHWXRuHE577gkleKzRsuZMz+BBbb8T8C5++pEFrxIQuPKdFinkOIP44pxuwlm8fA3W
AaKar/wYZLja11Ae50H/ZsA+r/eS/WM0e9XcqHgC3IetXTXphxt1TC9hhOhnbeG6ParqAiOhhj9c
nYvOW2sxhwBUiITpzgGOBOlRE6+ewhOOikgeNtIidIpwSSE5bahTVcc7Rw+2kNzriHCjavFkodc3
pnF7/ZQlZzJJqNKG2b5Kp0aJgPcepTNm31zpGaE/E3UnC4Q+IDW2ed+x/DIWQqBE0gRT3jVyumCW
vaqMJBufaNAXi4lJCZDhTQ52erfUQEMmwZeiYURXLmbZMDDDBTXceqZE47JfFUvEGfmKG9Fcd8z1
g/A+Nc4GDqMBY09BeS2PyGh1KGW1kyMNBuVbxzQ7Ag6XZk3n/Q7jeRYoh06mCUWT0e4hHFwFO0HG
rRLjnWOXREzDsZzjFr0eez2sWKOnGkhLHZzRE1izolPC6TXfsCe0wYomfTT+ripgkvtUO8fJtYEl
EOxw30iFY3C7M85Z2Euq8qk0AmbPSaLKrwkVM+E+GOfe9TRCq7fKKbcVbkpmQHMgFMjVe/ibFHVV
eAfu0mc/PV0RQZ0xOVVqlW5fMrfIz1F4/gy0ftq62ibDqiSPDexPbbF2Mzdx64+k+mzNiz/zVv34
5ftkqOA+iBa28Z6goi1vfzh3W/SBzbQBcey0lm7M2WOLiIHgBxqR3z61mkXWZXOoKKosfRXlT7+/
KGPGk7cpuPnCdqd4z9HfW0/dXsujvzPVcmEPRGL9rmDcTgNqJskstBMuUa5QU5oHyUZYO5Hc+JK7
Cfw0CTiZaZEgxTESMqf3npBeViacbxqT0zlXhwi9kAGF7zCtNYjTpJcdcbQAtQdVAPc/Xph2OLWo
+DMmYnm5omNkqI7OfCdpSjKzM4IV6XxWqztc0GbBJcuLk4FBC1q62DXoz1W+0YQiXm5vMliEAIXf
UO/Ru85aylH3NFUv0JEnebPVLqdpS0koZGlwH7L/l0pOm6h7iRDhVyh1bWaykcSDCe6JduDo8FXB
ItCrtU5EYfZV6mAzJIRXbF8jt4QmeC59nZR0afVJh5s28wIE5D8xObr4mHR0NQEc6EnoQ0f1NeKw
5BnaC1U+iNVZpWEQ9jARwQVpegQYlCGEJdTtq4ZiqD9rAMM9gj26/lGC789xBK+1RwZ4LLwaKn24
4aTmZ4UaPOeoEL2NIAPR+HLuRMNdPkZydjjn0KfWWNPtcKWXi74+6dMgYjogWq8nXkyDqLhtGeKq
rzYPGY45ZTUNDiI2MPCPlvEgEJJ585Z5HnXVvrCIm58X8EKnzoWrU9VS1GnDLda3DB9kki1uXv76
Z/GRB9SeO487yZ4ID5TPXCnwgrHuqCFNUACL3dq9lDjynVTeorpt5HParAfhuDVsyVXh8uvm8ADo
MmnxxhXR0sgPObVIr8monx3aryO8rHTX8n36eAGxh1B0K3P5M4YqCMMLwvd+kmwoE6DeN9DyuTc7
Poh+v5E7B/DuhHtBnIlCw8/JifztcYJxz+VAzOoqQYpSrMY7/Rnyk/o53XfWIwq50D82PHpV9CG6
zyCctxi3KtoOt9Lfy+alyl/TAr3UcoIcdg6ntYbZU1F1oPhAkhXLzHLgVRU5onPHdfc0Q7roTZu8
1gGTZsy3mswi92P0l7EDtyEx1PvQGH4oGEPXkVhPM20HBGrczyu15MhA89rfD9XNwqwBS53EU5fb
BDBDDEVi43Ej6vuKbXABp9N/pzkUMwggggPLEDJ9Fj2dce6EuMk3mGSC+lYph0F/CGgVePtQh0bu
0uOBbWnlrbN8M/abNHjoQ7wy9bdMvXN3qgr2KpScUwU7IhUq2NsFrhQoNf24AnsLruTI7InddCq5
Rrww3YzUkJdB/SgVfF1Ok59tUpsD9dor7ypak4pnO2jmoxnMbOt14CAYEZq0ct1N7e81/VXxzuBf
ZXeT6/vY3ITx3gwetrghYGtgVLyOyhoxsu9fI/r4ijh5PAHahts6t68+bRWPpqjxyaxoKPdSvTM4
OsOTkN01ZuZiJENrUJzUQ3qkD7REUV1KT4vo1B53okOjS4d5VBJ2O9cpiGLkMrr26KXTOK4l/aki
honpXMkSXdr4tc8eOdVWtgWaFjXT+aL1vQXj51l575ELy90XX6jUkCKxTZEjycDrS7IgrAASWHbz
5R/yukE4Vuam9Vduscj0GaTqDVjIGHVfhoLTlE8ukNt6PQm/XPMYdIcRoYmxTLP3QVkM1i3TOYnP
2WSZcFn1xlJ28hUQplq9asFNze4jKC4GLNIy0Bcx7GH0sgtegMNu4wEpf6UPNcYE+DXuMuNaJ3SS
B+T5dvvh+jwJizEmoOPVAktgzuXE6UxMCbzPosXbB8qBDlfYXfzy1OOdQqnZoqShjAQ2bA67ntDq
EuQIjVWpwUiP4So8gTfwmh4v7cIWTyXmyLX3IxxbeCQyGBoW1kXvXVd/Qt5rhwFPFh+0WojIcaZn
Phcw/E4xCiWajQtLWyfynaDIoT4Bfq6MPW2s0TyRoUgHFi8VrPs/wm3/J+54mEdgsO/Z8BVT8JkJ
URnyBfksWppmn7r1bF5JT0BJuETS7CLDOUkejfgauQskTvDJJGHs7ugTgoCTjrIhKDlSH5OkzgKt
euclyeGEscxQjpkAQ3ogLHm7ALE+d7vjNLZItGQWqt9TTkioPAb/hpZa85DnQgHYt8qxjGmL7PV6
I9WctKdeXfaVYG7hoG+KFYvDNNJqAoCddxsmKl+1Mj6T+sWuOoKCGNCwfvs+m4FNa9faufWWHBqu
lt4sp6JevR38BEYAtH9+Y6TteHJAoriwGo8T5wokVj1NGuLipaJBFlfGrGZbCY0DHZ4e6JHSvSah
8RJPYAzvh+0Pzk8fkk2SPEB/emNARsPBjM+x/NRHIF/9LdxIfLhuk5FgyxC7JKR9x/HKL04Dvaya
Ijczv2wOV513+HPj0Pqrt4pHI59HnrjLW4wUvXe/Uz5WB8J+GnDX0oPBfYFm2iqQtlCR02dt1Zde
aWk0AK+4Jk7Z74uUNCmHKo7lquFo9afN18wb+h4JMDxAuMB2thHTDWb1br5m6EE26pifyg49Pzsh
2usofsP7lcSIsZdk7rj6dLEKb6fDgAjwfk/rnccoiW9PNY+KslKp2PBJYzopYRqwcOxV+XtqBAOG
K8OnZh1Y2yogojB+7TcVK2WVPX2J9juQ9v4z1jEaAn7zVyXtanurt0+Ld6Y8p9GkmNZO4+iLmUFd
bW4TTmvYn6tNp7LeTY7LA7fJGK2ZLrGwARHhRENaLs2cAZQmeTaIFGEMPzC0AftUIDpZLDk23ep0
o8hbvvCsf5CfhhTI51t/hmjhOd3v9e597LdKSVzjggOgJdOII+6BUV/Z8bu7n6KDZrqkyeMWqBcZ
kG0iDgz91gCqvRt7dAocn2lt0iixERmuxNrnkWuvWfxtKNe+XcA9sb/pvIrsu8iOUXDpze3QLOt6
h9K+QzNYoQGT9r1+s2mDEhBX3XQeCzy54Y8i0wDMaDtVjzG9up9GN7cCJu07yz/RMWnTVcyZpqFp
EpAUlH0SY8uYOqaOYg6k60gS4Uoz2GjhWKFsBDuQrENCB2PfURM0mZuQ9BLlXA+0i5wxXWI6aCQk
OJADkUxp9xRxeHVto1MQvg5IR6qIhsPYvpTGoZYQBd1SZA8A/TIGlNcp64U2j1RfimE7wdo59PQE
FG2Y+gkxt0qm4sfAu7jyoy4+Ku0SqF9SACsdoX2+jai+HF7SD08Sfr2yXYztytNXheCxjaDF790U
bMs9LlBMYtOkZ92ueSBhhjEBB1kMvnaonj0H+hIoS7PEnYE93pvV0xsxW39TgrGw5EsLJofFaKA7
c3DJJyjXJlndXJ/+pcYz4UzJvrXbr1KCHWkRMYKkCYN5V925pDzI+yBAO0pMiVgJ9RZKv22Wf1Cz
k9xwrdDVq3oemm45EKZR/ehh7pTMS8xhxZwjwXXYAQdaqe6tzxaNTObOMuokYD17EXyP6OHa3OkH
boNZns84/+ElyuM1q69pf7hMJsO7FTsEtZjFhth6p2YvDqAIwGFEbosYjOiNIHgvoN1g3O+KfdAs
dZNqcYcZ1UwufZXg0pqkek7qOznVueCcPNzr5LNT2YiFQdU0oaGY9XPaCokgp/ua7UV7NXGwV+WH
pC2sftJpInYpYV6Y7clUUdKEh0Ln1rLwe2KM2inAASKIy3gfsVaDnuKhc9HCt0jq9TUcTcoHnVyH
FoEkVhCwLtPUMTlKUkgG465nQtLgFQ7ae83bHw18nHO4Ve09jAhCpRVYgegbxbKFoF0s234DjMsL
nUhcGpuTD+cLBWcJLsAWhpiPGBNTi7EH35uIpQb5oW13knbLm4/EABh676qNNMRU508GhiHuGPan
+IAQttb2BvoacSGGgAFJx9oJeTwJuNU4k2wJctGHzzLfWXSYS76sZddvtXGf98dB+pSmVO+P2HLo
35NBP8orPXxHqyNkwCbYuGG4Hu1hmbE+ppgMNAzc9qOorsM2SJ8dTQt61DLdd24os/6BCWkC1iwX
bKDoN+gYxZDkh9+8KJ0PQLiBTOnY/VjZEztpQwfM/3BtbvRNDCBDR+nl5Ca/CY4GB8vwQH6mYNoR
dkfRn/vinnWPlCemyiEbDR+SgMKI/z4OPpN8AbFWcM38jVuvJJXWjPi0zItBWxEdOSUD8hniZXMK
2bnqX8bm3QDcoig3Eg9qsc3Gra1t9LSaoZOVq/kM8RBRMjLi+6nlC2DesI6Aa7gbUiQXBL3UiCQO
OaBej3ZdToFn6o9Ovo7pJ3F70ymn01YSm9OEFQyx5TC/LhmL8pEYv6febYjupviYHll6seHvyUdN
/OOsoF5hWESv3SgvpbFV1DPBX+O0RuCREZkTBK8NUquEHb6h+o99+qLB63QKxXVA8QvjzGtQXPy4
lNlQLpRD6/1Ohu/YDOddQJOltwjdOxo8xNmiB6gVJ0DAT7kBotgqr8NwIdk1IcAj+uAKwNMmyKFj
TtNTWOGKQxUCMxTlprmMAW3zr3iwkeszroXTkFuE6a47Yo05kEbeh40Uj9MocnduVwoiLkqpwocR
Lm3PK186oW6cnplyJHymxmDubEyREu+Ve4bMm1SsduvIvheQtqDIqF9l+sgZUwjktPKNujEHAslk
PVtzg+f6b959HGxJQec5LfojHOka46H3mhAB5kJRZop9sz2c77gEzhpuc+C30xQl/Ky6b77GpjsJ
axskd9le0hTltGkFl0Q98VVZ0p4Gqe8B9tinNlTrPXZMycmKc0Gv1+22jXSkqzfQfbLKRdq6jlRd
QPw21FbZgaWYYGz6wIiFy2oat2B2nm4cD1sga4D2xTJIhe0RkxrMKwNoavHSqPm2Td5HWpJYkrzV
2IFX2AXGQ6Gd0jBg6IDz4IkT7GBQ0w5+BFLgKZmbxMtohlDAAPXVmDQwGFrwiWC0SvW9a7fjcgw3
vHTc36fTFx8QBsXEOmGkVwDaX6v6qSQsuf1Whp0rPXJxHOxdle/M9swQAShqNJwC9duIap7Ac1ld
wuqiyo88PcXdPKJPlSJpnPOMeD0ZET+K+zCTW8d25y+lcQVkvsx/Z1FL2cVYywPei4mkZgao3a3s
MlinnI5/mJxVepDoePUPH/bTiIeatjyc/bd2XEcjoqUV1Q++nUy+hsVhyuQ1SJob6atxqkLNDGVZ
Qb3cwhtdNeJuoOPlW2Y5jZON3J9U5UDAjxfedXdc2nnuqFFImO6xQ7qu0UELOSnwGvwdH6JYV9B9
VNmKgk1mvMeJmLmddVCrnspwowDH1tZG8aaBsLd1aS0aOvPiXDD7zjHLsftReaF1IaqXlYQpb/fT
ShfAXbp/HJCZYPNdFOU17+K5VFsMvps1bVaz/QLeh/gqap2G3ngN/GsZAVySyhoJ01eff+UaXAin
1rYxDrphwIr1oyMESL1vVPmSi/X+rc1fm5o+MB+dluyRg7vBVAulXLS0/acMn0+lO8xhcjGmThnu
aohbFo82mFFhUlifParSYcaAooeTrK9lheIiohvrnmFqatEBG0BV7mLxoRtEpaBjjHdjvu7MQ0Er
WlafEfgQ2HsQO7VFbHykFVMsuouIoWwYtxzno9c+figCijpeN51T/kD2HWMTJaQli4xeufjda6eu
7J5a6B69ZxYirZpVxwcWVX0aDYcW6X3EdKyjKRETEKjbkkuMmMkqEe84AW/ZKNnnS4Q/nxXc1RDz
0I4FKM9R/aG5ZJGpxoNXnDMgSZJBSSS9JdEbSjMKlZyOBZI9ujA2yQPM5jDYoUoowoXM/EguYpau
TUeqV7eqNWdoNnn3Xky9mxotXnMBcqjZLU3mHXufS+M65vzWaO8ubbCRvs2s7hjAU0b50WPAk+Fu
rWRVNivSVdgU2VTZv/wUgYaGwkPlNlR+GwMHxejSQJxh32K07MmHyaSYIhVhVstDptJiJxLdmQDd
7JvT+uqh2Z909omx9kmm4AChbaiRL535mFwR8gpWGJwb5qF8Mq8/m/0mL35nHEykFpFP/zFJa8LK
IUyR7j9bg4uuvaOJbyIQb/3J6PtbmjAZ0mfo/gjaWRn6o33WPkdMUhLd1IblyO2vuvoQ4prJdDP4
7hQ6MiyAJI8WCOUYKekHsoonTIDLywq7RpyDCHmiJBEKED8riVy4dZj8TsbfDKsPY7LyjJxS9LXW
z5ypUE1X7L3j6Ois9j70Cto/vk1Q6PtYHgNzw800ic0VDxe3ybZL6pklkTmO/LQkX5ybVqsnkEZB
y+2n897KgNYtAv2EvrLt2AQAkOl0R7MWDs++31C4WfpR6s7d8FUW73bw7VKDFCbZBWKT5tg7rhk/
Jz+ktQE8y1w5hKvTLmYSULGsg61XH2TlnTbY1BMjevpFWWfTz11tbuseMWcRIrffUqkg+6HW9IF0
SDSLmIkwsQqfv/76j3/853989v/T+85OWTx4WVr94z/582eWD7x5v/5vf/zH8js7vCff1Z9/9V9/
69//zT/m1/91++snK//aX53bf/+b08v91z/k1//r5efv9fu//WGR1kE9nJvvcrh8V01c/3kR3uj0
N/9/f/jX95/fchvy77//+syatJ5+mxdk6a9//Wj99fdfiiz/+Sb++UVMv/9fP5w+6t9/LZsg/X7/
f/7B93tV//2XJP5m6ops2pZly6Zlyprx66/u+8+PFONvspD5gS5U2wT2Yf76K83K2ucl1b+ZwlQV
29ZlxTIMXfz6q8qa6Ufib4qtGSRD03pWTUXVfv2fT/5vl+j/XrK/0obsefz+1d9/6aat//or/+e1
nD6bgcaTFzEMIXTZ0jVZ0fj55/slSD3+vvI/mq6wVHk0oVRpPtA0+zMCJ4DBlZl9IcdougNCacyS
fnYkAdKK8lU7YeIrt0I+0WpnKZ8sGGG0GyMFd4qrXrzEch2r4442WeXSosbSlFE9xT9eT2Mq79Wr
4mfPrMVx6GbJRSQaeoSSmEwNKEgf3SW7vFsScKj2Pbe0dt4V1bpPR+QBpQ5WQIbYZpaonWQUkQVb
c/bTqt7Fs+SdwvBDGRp5GxapBBCbblVjoTjpfdx1qu5mqHD6bdpKCOQCd+4O+T0ZGK/XRnXMO2x0
ilkuK5NS00qabmbYPZUzz6FpFce4zCWOqPUjZmvTYklDmcP21wbEwgzs/KN3DQZWizIa5pLhPtQU
Enhxk4zsx9PyTREo3jKJNKx2I+Q6X1OvcQuZ2wvWIu8+TIHLJoz7ZO+bk2OMKJWUuQxG7jej3uge
H5rxuIXQzeMja44ldf7aUxB2NC5y1r6EZ2+jQo9DDk+J+hgKLFph6MYnhUQZT4d95AJv0Fsr2qi9
/q4bcyXKqYNFeU8ql5aM8YXCWrd1c10qHGxGXzqlFgSjpNyXWr/XRHSUTI9EYqZzWhNaG6NuWkIs
BjSWg1ZNkz3cXl78FQ85ITeTxDDxw3aVSNjYRGScfQPAtc/YLc2NYZtH3k1R/S9PT7hcbgBwpWW+
Z4X7Ti70WRfHjO1CJC6Rxd6khgRfWH2s7CPho36RrDd4Ovohb/RxNlotp58QH20fQdKpl67k4/uM
s0dLFqkuyAmxBoDkcpOC36C5kVEBhga5ppKs7LoAYqxtqVcpmAZ/cd0vgfUulR73pJQqTzvAjJX5
sHerjIayS8Yk8nG5PmVNfI98k4PNQImL1xd3OWuwWzX+HiuP4AOWWoHeUSZRVhIRwgqLU0FH/FyP
1TvNLHlZT0cIGTucMgD2NLmVqgjROzAp/1ZHxqMCB6i1xkHu6JIWtQWJxpbjnVX7yKvBBFeT+FGZ
wr1SvweB78Mqy3OzmVdCYUTU43BPYbwXcs0TfvIy8HJmz/xDLeDEcHPYTa6CIMntTUK3OBjIuDTV
TwZk2WwIPxGQJvx9DoES/g+pcqmSSctpavdLT/ktfaiQ387JzZaZ4HSlrK5VGz9MxHXcdHL26ivA
Z8gcLxfdqHQnRbbntcJYpmfn54QTbWVyHxwj5/jWE8o4hhm56zWUNrkhjqz1DobeA5ZppIz+ULJW
IsOJ4LjObBWyQWJPwxf0wDwWgdQ//LFkhoz7KEhNPEmRdgu9nM28avJZJ+FiV2+qjaGnUcptGQx7
YefXdoDakvqexDie2Cf85SMN5cYKIYVq7gTtVJeNnCRzT+/wH1jYqeQYwKHaVyjvk89cMiV6NySj
ZD72gCRDFmeFvI+mgwmRwZ3hor/WagN/yic6OPTkV1ENKCxjOSCyb6/yKATx9PTUAx4EWhhdjoum
OeS5dk/k8FIybmUnniUJ5LpI2PMst3ei0VA02BpLmNzdhaTu5Ra3xThNFWS3X3djyX3XM08X5WdV
exSOBa0SyTQ2iqGiJEgRfonQx7kxETNE/mV63SnJbWntlW+R0gPBy4tN5CXZwmyxFno+RZCUVBnG
BMKSsM58J7EVwX6UpIXhwVCP1PfAoquosDPQPqNMqmL4HCLaRE3gL6xU618KxUBdmhAkV3L9U5Pm
F6clipr+ldadBbSm/RmaPl8lCaqgaOsbg3Loc+VWt4RB1NmDBced8y69M52TmTR69twuevRAsGdi
0S4+1LTQZpHGm43ycKdI9WLUpWPfIcrwyG9BU0z3C65ew/06kPVSmPSm68RpFJCAAcCHSnEdm3ZZ
AhFGk8O9bqLhIkV+VHQnVQNQS7FT6tj/af9x06KAnhzYRcN32XTBoTA49plsMX287BQN3ouJ4tmV
hyN2742tMUcZi1OCI0uWxaGpLaeRg2NoNdAdENnGTVXjlkFkoqEzSljjJNIksIxQMxUAq7g7sa0M
lL6GD2ES88YwJEctdN9qhd13+j9h7UKWFoAe1UelkoVQEelUecWd4Ou5aKq71DUwqCDHlGp4zk21
o/qVsI558VaqStDx4ZQLKI8nJmxa38/4ny81l7773J98M/Iq8McBWQLQxLoiilFTv8cyXnc14Q5p
7YEQq06NSue3cW3yrD1tWcnBxRU5pDcuakwz1pMZe6V2DuaCcVTPs14HDHlToO5K9t63iAxarl4I
R81VQGxUvjrLQSDTD1b8FMo6LaSUUGl4CvJNh16cNJUjWkFk06CeLQEgO0xiis5oDDgqi/dAVu+6
lpM0GhknecTEzbGEFpQCsrxmGQHtjIiMm0jPiM/UkT3aLiUZ5+aaZDR9OCpjg4nEhmygRhXZqlMI
g8tjnAV4HrygfWT+UG2UqHiGFnbwIlfvmZbC31GbnWq1a7dMUoZaCFa8GDJZYDQVa798yRXQ+Umu
Tws5XWUXD8y7NBo/2ZiiMK0pzDOTdmJMqZ2L+EOBpBJP2c5xLQjZrT5jL1mlKa4zpZmyk23amtXS
1TMUBbHqLTrdOvaDguzWoPq3JqQZ/qisjxaZQv/Mt5JHUILdKvhpaaS/Qw6j0H/Zx2U6qaOAwt6n
SEmq7OpKg7YSmvWIkMLbRGfORqUxHCVqlHmXl+usx3US1sW5NuO7WQB3t2WL2th+F16AUwBX2mh0
yGTscqlLaIZST0hLqznqyrCvIpTaaR9UzqhEoDVsFBheE9HgRr3VUJf1SKxyf2ek7aNOvyxIoHQx
5R85Eqw8PUtqi2y28S4Vky0qqAM7LAbuGEesZX4W7lvMHrIgFZdjld4WjuiYBfmlvqs/EOHParXY
qWJ0ly5ONz3EeGimT7CfEvWSBbVR4IXw+mhujUlMAjbS2TRYIgUV5BaijM/J+LbEqPGKA8zPkWiw
BnNW1RNBKqxNiMV1VjDpnccA+ghe0UHopzKy/PytJpXilIrQGesw4FINPIRB86YrezvL9YflEXno
qunWGw36oGawFBKGpIIXok2KIDRuW2WlWNhCzZ7/rsku0ZRsAqHSrsIYUbbItWw5VBNn06znlQe7
KTKSdO5lksIZWNqPID50vfzJTfvbHpgnRfXJwhvi9KWE7rRXSAAV2gaBKZZUgsEGdMbCtoDr+OGi
Vr2Oy2rNLav6ltRBzNT23JZ08uqGwHDd9g5lwHxMD7iRBU6GXuHKJb1yps/E1ov7h+aDOdoTZSff
mIWnAN8npMbWuu8mKpla6tKu1EsZRcHYkSPSvfkNHZw6ZygvoXp7qYh2bWpdHN105FzEoa3RI9xc
5VoPwg1R1gNepfi7jQDI6EZ8SEWFKVx08LNU9LeBGzm6Dg8hs11tZho1hAqpABIdfqmJwFVDGztF
ymyMAQiCUmHeZSD2gFS+0lN93kvebojJRUAr7FvLKnQxgha0WZWxX7aZR8DQILMVdPT5jfw7KtH+
JJWOi3XCM4+QgiOjvuvgBEa7++gV8ywqCY8SuIpPCe5Ro7/m/bhOZSAkwUiFZhV8YbJLPhcGpLS0
MdjJ+pXt/kcoFoYIw9Fc5taNCpzfrvlq+ujNiox+pwlJXqSZ/zSyEiNBWWcrT6qm0TSvpnbVV5SI
lskYIomkINvKU9mvs4QutNKdB6nha2j1XdzbWywfxiaTGg7pZKVaDDjCpDlprUSPsJrgt9DghE7L
s/Gku1GZOC0i1lrzq8hIOJ22YqUV3oKS+F23Sw5I1WdpM88veqbwNZAcITgU9xiocsSSYfMRtYm2
SLitJpnEoQkQXFP3FV3oLZET4bOQK7isEiMJW/5sfLEb42GHy++ZWbSJqtJeqRW3Ut7ya8vh2NXl
yNbgoXquYVyy5zp5jRXHMw59++QQTvI8j7p0qyy+qRBL4ZyhjI2vEHs0Qug46S6lkh5qkb/a1czT
8wn52lFuHjK1I2GOCafxo059xBAsoowmkwrvPXRvio1Tth79Wcdh2E3VLbfnRinMjVGiF/BU860G
4dCPRj0rBGgtEKu3Tg9/Nxoaj0ic7LyjsyMX68wu+Z5AaOhoeYHFq8hkDH3RCfnYqzGUPEFUTwJ3
ORlGmAtjPbeb8UfJ7I5+GLhEBI1F795GxM1BSV5WWm97H7Z/YQyOHne7JG+/e+MxZB/9BIaKevOg
tKZj+CNp0vgBdbzOGpISdg1TogSMnlAZMXa03lGptGIx1AWGllB+EQgmBUfMEWGtleQflLwqwWOE
a7o0UF1OXsKcUhsWfaF913Qtu0iAR08SlJklB5eACDfzU3jJOptWdiQXZav5qy5rvlzl1hvUox6h
PSrWD9tn4Ji68So3KKflGidx02yN2g8cW4M6JjSaoDV5GFK2NnWDCx2P9HyLnKb0LUhpQaJdqsCW
+3KBHKj93xyd13LcuBZFv4hVDGB6dedutXL0C2tk2WAOIEGC+Pq7+r6oZqo88khNAifsvTZ6piSC
yIAG0ete2ml5MKMCKqtLDozmUws4kHAD393Zvy6+PM0wrNy8qf9Q6vw3WJD2nPvbjkd831pAUHEQ
k2k/Te8Ovqp7E0tAhrq45Abc3ijQGmYm/ucvwQw/7pRZovSibO3ARCAFisMabXWe/QmGGT5pwMnj
+aywjL9NU+dhKfwLb41/X9UhEtcxpacjGMjExE5Is6BQ7LgrCuIseiH9TezWxFD0sfilVo8rqhz2
DDgIZPYXuVtlzZ+g50Vw5jKOnOtD0iv0aJmCZQY1e6p9dxckkqRmfoFhnbebSHFvaNjtrGszutdw
QmXYz8HZiWdvV/CJjkER7T0A8T0YibDitjZ424q4xzO5sBJIzc6Pu347U0RvZzqIljg56brrxQvJ
EIB+4dV9uPN7dLmuw3S1Jay5FSxeMLumaInQC4UzHWxxQ20NKANMQYhfsU2pwjrmb9y2CORucqlR
PyUtQg6XuBw75ac+C1jbeeHWrSGZ+LAP5oGkxLS3nC4BxPxQGkQOXEFOOKGgLuePFsRBKvorusC7
OY4Ie030fkixn8Qe4ereCI9vGELaVF6wzhftMSri56JpamZcM6+Y29OD9Keg4tLOovRBOu1Re037
VCuceGlY/YDG4HZfaGyqpaeonhPWKethHNGb+Tca0PrCfbCP8hXrlDcMG+WzzayC4hj4uHCGgSKp
YU6tBmI43K/U0EkS6lZrXiOoWMhUA1KBGp3deSFkN7cA3C5HcjYFwtpZNV+a6vjUtk+u68X3qgwZ
hC04KNOhYrEf3bQ7im1jm+zWr4Rd7QNUGxFxw+s++x0LSlQ3kdAEwxwxg8/H3Xr6syJHiI4gv0/y
Pz6bqnjB/c5x1nADb5iVvoKsgQl74/klMdHFUnNZwlsXJXwXIxbLNNLEu3Zwwl1eAnizaK7jvC4B
AhX/LapAH4CKGMfxoLrHJnbp/if2LhFagDJD28ffpZvcgSbJVluUAE67rIAsOCCtLoblu9HhVjjL
upOj7beknOpmxELD+75RrvM8tPPR6JsbrvK2vpOBmUCRBUia0xVwu+rKt2xtMTV1AYR6xE3V6P4e
0vxYTt0W5dk+rv0/Nl//NjdrUlcTRI5ixgnaDw+h/9hDPbJ2UMzFGI9W65sdsn+DKUEFz/k73ikJ
uLpmPHsgDONQ5165j/l5N/QOd1UQHFvrlPtOiKd4Dj4bWh9nBSzYZ/Fn3Ptojm7M/0Saraf49Q/T
2xyRWZx2dbIbkq3jOw+TYq/fUkj8asoEllg+v6iKOamnidtg7LkNjXtx1UKi/NBCgEkdVpu4dbyp
e11HnR5EkwKXj8OZVb33Ugw+VdYKfN2fvkdVFBvV5190PJvIQ+ayIjVqI+RJk8vbz5xxoyStmhmh
93iUVnj02UDlYi+a5V4MxTEJ5wzXs79s4pX3NU5Kd19WWbeLJ/Oae92/Zm7YvcPVydryrx/QF8ht
O2kmQh7VTOSQAGRb5kmlwGSRBg8Zyvy2FVcZsFJPPAREs0wvboQMLAtnF5ONPdJafI8W4gRJdvjX
TDORSI8gewUlkwuCIRWZu5E+RxXCOrNgNwUeD6F8MPFei/DQgwcJrXhkII28z2+fQxfleAPIvAwy
1I/MHLWQEO24cliOmnK5N6G7QNZ5yZ3iKFZyL2tVfTn+REEwCkzA7Q378pKOfXKs3GnYOQ18MR7o
AAi8BXuR1Pp5KcVGzYhfo7z4Y4Vd9rPDFKyT0D2MXRfMjM3XvHYN8n5okuFEIMvEiy4YBdvWe1ST
ZK+tfvw2fZ7DiXajRHDc1CXYSWp9pUoW0lV/aQBJKd6hbTp36770RtbN1aN0NZCrAOPePDLQYvFf
ZnmGax9IQ0yAZVCFu6wgj8v03XKxE+dlNxJp3CygIWrqBisGFuTjeE59TKNzruVhKNzhWEXlTzX9
BAWc/7KE2eKOMxhf81xmExBYNIA2mhm3Ri10qyX+V8txQGSMiEYweEBchPW0UGzomrBifXaTN7Pi
9ciBi1QL8tZbIF/1zl6jzY3MzOldERAY5RKOQFPNp6TvUkyxOWkEVTgG26Rkmc/BtCImZHOqq1HQ
zPIlCGOQySG+en+oMGpwnfj7KYF8xpj0cWrSCwV2iuGohrwksQ6UDuvnKiPsfaG2k9FC+IQL0pq6
+uQrZAVhxa0dlGI/13WJeq7I7obyZufFljxE+6Ho6Zaa6ppVsDbr+TFc08c0eg0X8vEEBvxS0j4q
O73VMKWl9s5rhSo+M5l7sH5wmJzMw6ZWH8QuT4MvJ3GI9dN4MpM6uIZJ8uznTnIgXY+Aomh81d56
6Vrmm6mgVtNoaBendmBWfbfCWmzkTLhdIO2O/eFOPK9OjAEibM9K+4DFmOLcXOFzTfJPkKKJnG4q
+2R49rF0erL/3fCyMAt7WIYJV1GaMHwf249OvomFdkWJ9WJpfVSLpihCTjjzZqed/W48g8Ch2fot
ybuSsmgX+sS8QPiTpv83Ohn78ziA6shZ1KWgkylkCxY+cbOlO6DYA3x6VzZ7gw5RLEYBcNTibpnW
ryx7CX1wQLKbS9JO3H9V2gEiZFY9BAQeGOi4uow/FFWyLqaPgfTQyBA6HhYtJwJ5hwwmIQ6m1zTj
IjFdfxhqyN+ed6N7p0B3q3VAeOMN4iHx6Mg51zZBWbD8itrrZEvoGmbmSB5QIUX1s3DVExaL2iJF
nvXk7OuFa0mSPrEhSpB9FDg9r0d3VDh3afg0T35/rFEAK8bjwdxfU7eIyD7p/ouD4TXTvjonyj9E
JSq5Xrj5FncBWw4qs9ng3Jn+auCBVWLvhrndmZqsGS+pPjIf9bLXVQjtISsU8VutbzXRfAInYbCi
jsWuqtprUE+PabxyisYfAWFI7rOtYE9GfvtkZgT7ncTdoiUudetxW6L7ztCHGaf6aIYSqCG3eFDB
GPQHzKSNRT4Zsbz3DjoOyXuqX9KAiccKcGbsp3vomi3a3OwxT8bnSsHomqPpbxP3rM56lKJjY/fd
RF0NYIeJF97/6cFL0GncElccJoPSFSQHFEtI0T3916PRrHf5hAcu1NCzyQdHwI8NWksGZbNm/9dT
5wl1nIqlP046xW8SX8WKaJStnoftivymQrhsHLi8TM+rgJUM4/n05LSUWqWy77DvOXYfEgHzOFj+
1dnIrjoorpMX/u4G2j4TrkeRTdDnnOXI4nXnzCj9F0fdFlPV/cRGdj+I4j3y3ttpwgcFYiVxoy9z
k7SMNB+7GdZvxiEw0hHvpI0vTg20IQihmySRPDcAr9xRAOmMUEGEUhNpAhWrLhOETerZFXhQbkh6
QYBmT8VR91hus7RoMGqRkNmu9auKu6tJ7QcbUnYdJn+RUcmiZhlA75U8Q3l2lw0g2Njj0FrWiOjZ
T7XpvTutsPeZ8aVmek5yWKBB+NcgG14HXlNGrDq12ONbViB9optz4iIcj/qKp8QHS8RwHKZ4gj8x
LJDb0laRDNCW5yBA4uKMvtxzO8H5+yUIjLZYY9IM0Wzp8av3O9LiYrYKAa/9dh7abot8a2IKDpW4
yq510q7IEpM7qGscDTZqDmEOtvemE85y91CK6m8YMKedkwITMKylWbVYjMdyZzS8ZVbYL11v9oOH
OX4Jyu2w0tc4DZVqCys3vvr9+l00jAgiH/dVN/q8Lyb43cwdBvBCHwMMpaV4afu8OHIp4U/PoRvD
ffXgx2Bwgc4jVUK9ESDI9H+3Tjkehlw+QgCuclIS8jYPDmxggKvYiwkQzJdzAd6rbe4L5V7yqQBZ
et/Cv597QtQ89g7jND7WLhs05qquC1aCmcw0kZvOETYVLMhlCY28b2HY9LspxBAZM2RaVA2YYqGN
rJbT0hOEii5PVccIAc69qt3vfungYBWSDC7EzXz875mcPvxXJ/DcXUa81+qsd2HYkEba2ukw86iT
lHENowELXwdrhL1b6C/nuIyfmYFDprgFEmViQe6bBd8c68Ni/tZaf9cu9iVxmQf7HSMILD0sD9Xk
bh1XyHPffsqswpZA6mqSLc81y+dfOl45Q/ON34QDerT5YJT+sV13LXPWQTGqxrlU/I+522FmdTXl
M81kHh9iCdRdZNFjO67lLgzDBzb2FHWMpNDbN/mjcSKfTdvM5KmavyPO8VIz7woXatE+BSgbAsIr
Z2boaIVspF5uU/hpwbw/zOV9a5KLk2Ub0sDMragHciTyfdlRM0Y1l8OUcf+rvifPxKex/VcsaNVj
jw8mNMwXo/SkcoXTweBsrCMWYtlEQ+kgKyKRBDOq86IipOhrzDpb52yBomg41c16SdyOhA4eX8xl
DBnZwi/4fP3C7Ee1hvjI/XaTpnALk44QJLcl9pnv1SCtq5L0sSpRRS1ed5yGHz3gQq7C16nAjmZS
d2Oq6LcXofdNlDpnIgFQi1pQz/JLNN7Z7bqPnUKibnQFEiT0qr2TVW+B1XqvJdMpxa47SuZ3i7g3
qNQ/t8Vs1Sb9s4dss/ZCB+Rp+k1DcIyX8qtJIwg0Lj1G3P7xOw9DlenSX1Qpf9xyHm5UbvJOuuQ9
TVkEWt/9aZOKQPLFQ6pc3NuWgtXVDgJXtOPbPilopCnfVhX5d1XbfkVDd5m0MJyphC+Wt/ahTBwc
sW5x30fht6oDVI5xfsdIyuUz4T3FVyBNsBuolrp4BRcSQTx1u6E+W/zytDty9s5DFCDS6i3xatzc
69pVR46Ut3nJ6dym6qe3MXkFtVKEqtf/MQi/xS7drSIB7aGmZ8dx/2SlwMRW8VwUOWKeGdZG5qC3
y/HpZM6LqSPyaHR6Z3oaIMjPp5V9TMgvbRuTUskr3m6LxYPVwGsYYRBpDTZYhqV7zWrplz+um1D1
DE/Q+Rjqi9z5W/qNj9vvq2tZ70UO1Qc6unM23/gngoBNmWokwu02Gqi9qxTJXO1u8oqxyezqD1HU
d+FSX1kgf1cRYXYy9bZzz/GbZxOUlzi8H+f/h0EhDfDpzOEFOT5BerGw90iTLhxdfFtffTO6hstV
Nm+Rq34yMb8lyJl+lZFPmHu4/rsF0s95cJ2MpFO3/9wRop7FRlsMyLRN9DG4M6vjLjkt9QLb3L0m
NlQ7v0DWP6D7I9OtPC818eXvXtlgC3QDLhgfZG44t+7eNvDi+RtHFKfxZvQ7pK8jDtWcMyfz03Fr
OhqcGNfYezGN7Noxi0PG+5TCsX9CfLOQFp5ijU8lV/mJJTqeDuMRQcRTtngmP4sCn43Q3CdNeYEG
fJnCoIJaPiHB8ApWD9Vojw2LxUNWKXyAklG87D3o9ZqmPsSP3RX4A70e4Ejo86PLaTwR+LwncOk7
LeEecmunCAJYMKth2gc+oK8CU3VpED5o0d+ZwRfgKAgsa5q/E4XUrzkA78AeJ/hVtYJJb1y+Mj7O
oVMuuzXo3kVIyUa1/NNWC6EejHxURP/JXRfH9zgWaS07yqt1ov+ohcAuOU4kQ2V7N53eqva26YDX
ktLVD12MveUxXdjF9kX45lXmP+BszKdBqtTMtJJkfvFC6Nc1VF9ESIvAML30w49x5dXroOFNnGD5
lN4lAZM1V0cLFbHh+SBgZRblRbYNnhlQr4UsGjJMwFWEEkAMToU6cRh4x+GZS/hzytL43pk0Zkib
9vh6Idk5KeOY3BKsN7rm/P8vxVI1ByYJD7BOyz3qCZeFIhSlYcYfn+YMthgQXiqi66p/7TpGlyrw
FdNlCkRiNw+zuxIKkOindel+LzW6siyP8G3pAIPXAgo5TvlkALeuGrhs3DO+67sOFPMy/TAahf8V
tE9NYp/IBuM8byQ7HPwiv7x18pGQ9D+aaeCuyjXmTCmKk7swslqC5bm7hm7IOnO9oXEQiiKcOgml
UZbZRxlGL/E0ouvSCI6iJkdqi3T03Gbc9xlMWzcfOR7kePCZgPQcbFARmMzHvnrIZihA3ZtTl3Zv
dC52+Fc94hm9SyngPhjJLJMHu7PdwsnVkKQi86Pwh6/QDdRr69/UJflnV2oir3MkRvEU/J/B+hgM
yT9lqVbZeTcOEnAW0fCPyXZYE/vWly6sSh/2uilhCYTua474a5c5N/tP6c4v/YqDfCrj5Jehme0l
e6cmkN+ktThXN5Zfpk94/4PhcQrSa42wCe7hwrBblvcjfdSAviap4GyysrgzzNmOMUNpNCTDYyeT
7MS08UlZWl7GOspX4cOajQdPK3WKM8zucwVssnDS4yKDH1vjgs7WGuLcmL47Y3mOuZRpwWp5rOw0
vnGkHgn00Amcpoo/60T2PEp5BkBXHXzPYWrqjndq9lx6tzugVN7Jn6dm1yLg7vtOnmzFDInhtOpB
6k3oRjls5LgPffkqpEAg5MEJ8VT96vOpL6mFGjSmqKMbHE40zxs/zPEsq9GwsaPsYTQ0kv6eMWbq
k/6Nzg4JtlO+L2jSUGgVCHAG7lm9L2ObbKsFa5/LNIc6bOaNmD/bkjMEdghRBe2A6L4JejgHRAva
7M2t3UcTYzIfY4zs09D/1zXiMyIOtDXdU+25IV7E8IAkBF96y9zQ6vW9iMivSeds2ffjdCd81itO
4n52gSbbykYvlsz5Yb7tEQR3bOFlLqasDPb5em88qIuovrnuHZ7AkmQ64QYR4dOfRngpDAD/tV/K
i5mpDWh/KOnhglrPbDkhvpYQT1uc/Mld9ea4xC8X0FNqv3hb0eId6gbhfOszpBkdCeK3uJZp1pP2
9JwNv5jPxRcCd7d1j4MvGBB2pYrk69BSnY23HUL+kAQW2hOL/+jGak759LBN11tbNKxECTKKC5ZB
MZnj6JEmtGKxK+Zzv/avOvxx2Ilt5mnGZtUY4IIaw/PoCADMZXxMOoxF4wLiqg72zsqMXmbj84oA
jfy+4bFt409ZmockLvmmEk4PBnB2aWl2V6cMmXN8Zv0Q+1AjOIXWVhO3aW4yIhhEMnzTAxlRPb3c
PLMrLRrEYRkENE0QN+ZuV7KNynZMUUEPDPf+7YJmCMUUIi8OQYkAL8C0J/peXRLUTRvLbb+ZvElf
isjXF6rmTzG6uIEpXFiLT3CBWEz9/0s7ChB/81wT3DNvuqEZzybmzAJzwD/+/0sl5+g4iDmHFfIQ
VE15Dj3n3bEGLpdktRhXHsXsiMMpCNR1ceYfFWSEX9mJlV7Zn4zo/+WTBPQk5Re3PakyRe+zL8j/
pKkSu2wcvhe8RM+5OUVTJI5Nx8kWODiQ20ZWu1KofbhQpzY1YKGFi3TXjD7mfp/6OYeJH3qG1sL7
LCKXqZnNCRGlCvRRJBJUXH3kCFzcMkXM6mafNoHKkKxnSIxPtiJF2q3g0GF+cqrwJ4Pxptfplqc6
kg6NRgnx1ocJ9UcWku9rmgjphqr/KJcoGQdhdp6s5TF2wxfD4X2USMJ0VjLGUqikWrRA2xVJzUY0
xRurtm3hhh5JF/hTTS6+5Oj+m287KcdPOGoQHTXl1KOPe0a/+BlNeifFhIsluBQT7wMTVbxv+pYJ
bNnHY5c3i0M+swTckckP1l702ov7PZdILX19LWOQ3suQ//C7XCWu2kiQ0UCIgwDOFo44Uidl3mdj
HvoSlettR8OKRP5dRmIprQfDTKzIb9ksQL8Cf5NL8NNlF99NfQabF6lGa5fu4DWg8OKwu2iN8hnF
+mbmt6zZc28NIR4abgIXGZ7YlOUBH0SiY5jwSc5R6+D071NuEv6iS17CQuwjDMJjj6xBYo/Czer2
vnvHN3YX3reyg6lqZgIQ7RScDYl6bc80usmTeOPmwb8WSZJvx5dG3cpojYAx7izBR2JBCF4H25Eg
jVjjWevGOTmN4e/ZCef7bv4pBt3c2zjNLkUQ33mdRjaR4rQZ9kHShPermxyTCDMWs70Ozm5RXqKZ
fZlLPwhEZ7E7myFoyez4EajGHmg62qsjezIaU3uScXKD/hUahTJ5z3wsyCai/iWYqElN4FQ7UqTP
QYIjKZpj55yg4B/KmB55LIkyopFTvUjvazaDYNiS353i1qvlUKBu674bX5zX0b4IRDsIb4ArdkSm
NqI4F2V0Fy/NR7A03xQcHw4zxizM0Xot+qRBUrAYS8DcMTNQ6CBVG55NnXz5kBFJl7iTKSJaJ9YP
nMjkDRGH2GAvH0oEzJ39ExCD1iE7+zWM2e+1nn+PWp9HQ3AMswgVkM+w5ilAhkWfxcQ5rDxeFmYW
D6yxf9ogfpHDz8CRts28Q9tT/5BDa5uP3CQo58P+uVHqySsognOneZgj/mNp9D8/DJEmavVQd94/
j/aM+CrORxP6DyomTDTzLepYxH3sV37Qw1d4n9uXVmGiXTS5bQxwny2pM3lt1U4v/U6t7mNYFseV
rUroAK/Ilng/ggrYukXH6VONF2O99XEwF5EWMDeDZM9PCByRkDyVm99dVMKhZcUZmsYj4ZXB4xJY
ANa5AkSn7dlVSX6mPCC5oV3vtNhOS0wVoWLucGwFaas3Hik9W/pWMi3sephSFokVXfJCDE2eeH+d
vnlGvNccRBfLQ7+khvkaDAAhUZXneDDqbPA+lcivXqNfY5H3763b5Vc7JugSAhc5sI3cs9czzeU9
LZ8bkIeutMuRNcjCksbNHusoujptsh/svT/4ZFBP4dEFvL4frV7O7UgEyDQDeHQ4QgKvcS6znY7p
Wtz7aOGw8vLm+NOVVU18btgfWQFEpYjI51I22feS3iObpDkXt/GkSdZ2V0Fw3K8SmxgqhjPstP47
QZBTzTr8krbDV0fKyalZ4+5lUvFb79xHab68soD0n5ruBgBYKoABLBnN2AXPftlhBfRKb///fy0I
011rh4hERmUzKp/3wi/0JV94uspOEgUqxpb7sY6OhQtClnszeg+N1Tsiy81hKbLwnSkWnMd+AHTT
kGbHECQImcXajI9taBsPhRCSTZm8B2Ehr2kNs7eYuRyAQTgWWU8N92H2ed2mtn/0UW+eXAINzgjE
mTXnUHrTQmO/T/1dDAlz55UohGTYTk8sgGvCtJz2ZW05Ofp0kNxJJfPWNfiv53xFB/mvrZzocbLy
sWkJfkEB2z0TRWbxL2sNQjacICYVQX8Lp/BfwoJgDVmSvCczXLyuqN5UUAOgYNIyZqxvJDXa3hro
JdIlh6wOlvBpSSZ0x+n0rqyABd1dglkZGAC9PKib2dHR7t9Brt0LCgju8oyBf9cR5BR342OFzvF+
cMxmzrv8dfGyG4QMYGEdd6gsAbHtA41uoTcMYsIk384B0KcGtsNMba7c9JLKDFRDPV9lO3WYmrAj
uGZ+dFuwNy5Kdg+yxIb/OT7d2Y9ObC+fUr2QV1sA8ikWJ96recQS0g+Ys8flJ2ffe5G13Pf+1VpA
rDiB2QqXooGR1t7HvANHbXSzHbWlrisCEqv7IoIwULPqQaEVbnSKZwGZrzh5Ig1O7jRS+IR279GQ
7xoLv78I8b2v9VvaFf1uySIWuWsoL1r4P23vS7wC4m8bNnAfLPOvAWUPuCd/fFLTJzMoOFlReyJM
sTzxiABOEQ3ry5gKNA5cZPkDardY8yN4EzR5lZXzJp8wm3cYm5CLw1HEREI4e5SrqwtwJlPdC1PO
eAjaB3dKipMO2BE2nRwgHd2WPnkMfKR10RHVM0slHrZTWfyUqn2NEddX7InLvH8pbnsyN8J5Uc43
HjSU0wZ98qfUcLVy3FQyu93DDcAatjbddcC0eucX1HgBxmzjxO1b3+GAuFGp2OuqrfFH5udDTmNp
LadBasT9Msp4Kw33izTjf1xyWNkHQNgG0dsWbPZPwjdCnhbcpvIzaGVErVGMpxpO+pE0SRDUOvRO
kwm27e3FWTrsRlnKrr9VxDaUk4uGqRhJY6Kc2br5sr74Sf40Ydz4PbRLeFu773tX41G/FR7oCJpN
7lWWGR8RM+0wvndFZx4ayokHEOqfK3Obro/Mh6uG+MzQlMfIh0opF9Ju3QWye1AxrOTaRmHk6/sy
9l6rTrAB6rA4e94o7r3CmJ2jq6vuJBQDt3ldWV0dpOTq5e9vdyvP+gaxk3OWKgg2A2ofjuSCiYDI
073nJTd0UFm9MDayx4KZyabMkp/Qj6fXpoQ2XXbiz8LFiEIsfdeQAX2WTMiHF0J3Sv+xkG76417Q
6T2WwZI9O7Jj6ergaAhiyrMJnmCYH+gqxc6rE+8giuE9j2GszIvzVEhAjd6tZUxkUJxBgs7cRJS8
KEyf855lC+0IpCbvpiVg67cReXyuZzOQIUoF3eSevTrh8BAND3qYCKcsaE/NOLwOCJoR+AXFQ+XH
P4OeBxJGDe7tsh4fxxGdcOCA+lmhiNmYLPaE4RJqN17MNrsM+Zgcoz5ZNzzRzJuXGBRU1C+/moFa
rrQ3bZbbDzS9ANzJHYaGLuKWWqzD0S0i2i80AKrwzGlYkwtOOnNWoPyolZloha55nCLvOhVDsomc
mFDCVdSHyafdnBKzfmrH+VwjNmB0pOVjA8lIVTkRrfn9kLRAWosyeKsWvJhMaVsbpruSdcl+Kf36
dUkfLd6NC0cMuuBUZ6xppmwX41Pa93qBDLQsT0a2CE6xGO5WK/mB6zC6q6rhK0CttR2LRNwFhgmQ
1tOjXCpoTCvokm6UwcVvFI1BvvfQIt/FohuvEb4M6zENNU5Y77UIsnObVv4ZDZkTypGzX5WH2Rn0
1u8DOr324LTuXdB0b7KfWUnoCkGsIfZxckuQcsEpyIjpHm+ZaOy3SPeMJkAe6l9gekQAtvrLqO8K
D9n79JXHPL+P6PqbGlUMEja3k6RJcqX4zc4JsO6rhbudEQz5SLJ4d3LVXbX3VeIsDFNACSx1750x
fsF5KbauWwOkd8RmxJCElTF8K2T5p/NYXqYCeVnKeDdaeDWhCLiEabxlthNva4uDPHXEb9EZHooc
sEsySaxNKypUS6i5kOZXaudgh4POOzWB91tkqOR7QpqUJTsFpSpxIeG6cRXaZ5lN38lkAdkUsBM9
kVzL1QJREiPrpEqQJ52pkj00p7W1ySkjmDLpQjItNN9vEgSrNGbZ6zD7z1HdQggxZK6M+RECjtE5
coAQeUDQqw8PjV3eXa5BCOTVDZ8RMsyeV3UfJ1l2saI/tolhkwtbJJIvWVDF295Ly1O++mD8oB3M
V5Ey8aO3BAdWxQcmm4AibUrdEz/LBbRO3X25mfodYyclb0Wxag6u3spCOjPpSWh2WWGGxX7K/Ttr
UdtH7CMg87Pc2/QMjueQwkrUWUoQ0fg09DGuBcxckxjI+2wJ1GuCz3op/jnu8F2W3s/cdNOv8KZu
a9PyNdXqyymiZZvfTNJxC3iycslSilhOjKn7Iu1UbX3sFUGGMY1JS4KdH5skIIq5TwxvDNmVMfVk
NQCtBG45r59CpJ8lgBsd8adNP5wsQkIMSVSGuaOObXbLMnDBKOBouMkqk76nj/jUa/RGpML0kI8U
CWUeplu/ij4r2+9FBxAjNmAaqYLvE8KfisxHWz3cRQhRkOOFDFfX76mHjUCMejqNr12UPLQB+znA
WG2YXIssv6YB/Xzg01YiCY73gTMTYzKzl7QZ5kgTH9EW+cjik/uuQb6STdO20tMNAvgnLUD+TEX1
G1nKN0NkbB9J8rCa5qUe/EcF9nLWPnyvAGpbdue3hE/03fgQjIhZYZVsRYBqPunFh4RRnkfxaWow
+7jzbhkaaj6udlPRTmauQOkah1CqnWMaqnU/rfO+66HYuou8jGb87SPxrQivv317x+vgU+5mnymW
ZDZUrpX3S3jB0bvFZ2qsBX5ab8OQNB/ldw9jydGIWXvnkKwhSWCSLqfFSlM8e+V9LBxcTmu8Xf0G
YXONY8J67TPhFT+oGCaYGPYqSvSCffXM9vFxWRTfwfmqPazhyKCsks+pOtLFG6wZHg/L9NNqwjcr
ja4GZomaAPwhJoXl1GL0debgAt8sY2eysiy5shMbxS35CIHxNogqwgJtc///L9ZzDa403Ddet11C
57VXkA///2XMEdSVGHLpuzAV6WWXLwx9OdwhIjWvos3tVnl6uSzliD4r9fj9tl23jWcCOVqCPCHv
LUST0sIj6EPdPNp9mCKLxDZ9mNPocYnnYss66l/R0c3pfD0mEs5kEeUhQFs21mjhvMcxMg+AVsIL
hhTvkavLwPUvyX8E1KTYb3AZ9jsTF2KTVd4hXTMIvw5b7swZ7P/YO6/lxpWsSz8ROpBwCVwOCXpJ
pLy5QZSkKtiE90//f2D1RJ1zoqdj5n4uikGREKmiQe7ce61v3YZMbfgK57E/GP1Jq6rkMKM5YHlk
ZCRqGq/XH5Et5ccKDwbJhgltBGbwfF6B0iHLctMaEDb+QHKJgoHtHRdebfLSNHxeSgMwijWFSwhD
xxLjwHlSQ3jvOu2TLCam6o352rSDfuyWi2jICNYk94Nv8Nc8df2xKc3+aDU/bQrRQ2XhwDVL2vTM
Qhx8iRKiyVxW3p6J8XQ0Yw/LyDKh1aLm6OgAJScCXMQjYkYCUwJySfWZl1uQCaTxTti2RvCDES/U
lcnxJbrQg5N0+5C52NoklmOdgx1mbkJkbSO0Q9qkxypPv5hoVbfOLC34Stn+cRraO+zS5ZOzZFfa
WpkyjJXx8t+26PBgCvBihO1SRT5vac8mqvzOK+DDaO4hxZnlQ1dDW+SL/5RPtdwmkIQLPWuQrU8D
VRcU5NHCxBWiVhjBqKU48PwKr/E6Kcmoy+n12rrBOEIu3SR4k1iFb635KwqAAAwVePRYVOJmvC1V
FG1arX7JpQd5pptv9TCd1wZ64twyjEf0ZKJ6oSCIDh3BSnANw53JUn6nQT21okrdNoyZ7NZ6408/
45VrbKApMtsqpATguEHmyTjcxwH2QncgbWB6LDi3R5bpbjw3+W483L+WqIltAdy0rnTyPcFeugyV
9mDF7YEhrhvC+yk5iVk42/E/Ft+OTA8SBUxVs1gAi/ylVwFJyB3isKV+kBcJ4UCVSBzHDHVqQwmq
dNS3cRv+Grr4Fm85apNi62hwYJxBV742T7ctIc9s1ElpGNtjPdAc6WqsHoEy4NBI0gdZQnauqci4
GbbB6N62+PNXLOU97gMr3bjI4XcwwDN3rrYwHVw/avpf8WwAqiI5he4UkniRF3tBK3usAGfoJAMY
OcHEKdhip2yeUBnfi5w07SW1TiKXRrDDuDR5D2a0J6UOjLJu9TeV1d6mT+mmMnDWgGFqxTjc5c1F
5hAOx6Z9r6XGHqYETu9aOK1Gevto+rLTUKdvFTvwtebhLMoUF/aUwPau2KRXjksWfBgQorakyMry
3qg86tspgLeaMBvVpcRO7hEjQWuS+ZbtDOLBzPsjxtVdghLBH2NgF6YR/BDhWXZ6twmc5AGj7WNW
wjgqT3NI/0M6ASnWQ5FvLCTDMJF1ZLfqwY0hK5Rt8ZwXkuDkllVDqOmp6SEJtUFIHhhcIYgFXgme
CklTlCBcnWD6qHKId6IQbwLAEA3xdpM1Om0PRE29aKj9p/nNcYuDtqBs2akBLK9RJaQjS5w2r2tV
stXOzXAnK2PcOxMCLn2sxk1agvKCDX4X8Omy3OqmbgMQC4a8HWAH+6I3wJ43r1prBWvuZtksPaSC
iNd8lZObJAZqr5Dcixmxtes073UJmUFnO6ArM71pUWrPA4PomdCV2lkbBPIg8P+0kd0kpLaWAUwW
s6oxs00TqAb5WU+1tysVxnJ8Sc8kciDhhV/iUNEYnQo3dTwyS2WqZccY/6caxammCBBGU4JEBUG1
0H7mG4dmzDa2kgeWHYTLjFU+2HfD4CZO6ViH5XMbZfvJM97iuP60m/alT1hxtQVNME6Qjpl9OSso
bVY441KrZzKWqmfGcmcdn3/RDs/G0N14oiWVNt+NefJZyvLYK0dsTNNiv5XcJRUvCk5InPKIWvBc
oLCLflk5tDw7PtrmwtOo7F9BH52SDsak179hoot7DSNThdaqLrFl40JfVVp/tiPH3Gk2TMchbpnE
19rGRE9dTxUg/pj/OW2eG4mr7yJZKrXMkDfJki9R8HUcrGUkUagHPkHk8EV3A7XYSnfqBeWVB0T2
Wo9DFz04AVaSvmMzCbmaYjUtynWNGH8dztNrt04rxtVLBtsEHuioJxq9/9gmxWuJW9Dj2zS09Z1R
jG+xTPu128aEpaSfNiazCTt4h2liFaeAYbtAxB89wG0rjT6adukLzzlxkoteTYZg46wo73eO3T/S
5j3ViSDRIVBkrkUNSuIMeAySuEjgYNNLpe9GbXhl++XRlR+It8yCU+5gMvIa93aIBcFSo0Msu0Zf
CEkXUutObOrQvk2VzWupQyixPBnsehUSLInRRRvJiDaD6VeJcDZbMnBsNeHkD15QQ2D5zyKmtdpw
zqQjKZDq16mjcecYM3DSlDOXjjJbQybpm4PzNfR074pmuDPbGFPHkm0RObfQIuyVbudnPka3RoPu
ymguuLovjEZWcqirvRDtyVHoUschP0WdmazDKpgOyO0OTcfHWSoGbl47HEaansk0baocTH7AN2eV
udn3VMV3ZsaM1Tbmc9cuMYF0Ov2U9LTZaSFxFC7zrm78LmB/ZJS5dBhNagMbJks1yEOADVMX07zR
rOwcyPHGmmkzYH6jg9nRXg48UrHq5D4xLZe2DvfBZ/kI3ezehhRHMw3E4aDmgyGLl2IsgxVzaCbv
xvizdB6EM3yTWE5igkcp4IDKG4CoMAw4Dj1RsQUSiKMbZa9SJLcRg24k1kieJQUbkW3NbYAv1zA4
UDjesedbsR3Znq1Tx8w2Ew6atUreEifbODlY88jEbDl5A9Dimpmg98syNXXbNYFf8JgOSbnrFHVv
hKamT4nOSiZqDsxn66YwHvoQ8pJdmhd6JpcBP9dPOxZfSd8cZoRtOPNFRg9+sWvkxXGe5zcXdZvZ
kFXhTsG3qx4VjmAcKMhKMx2ZQgOn5qdOm6mi3jq5VoK6uhSKOXZ5LFIjZyIVn6w2tNfW5IhVpbP5
UoYgDNhk8ti69oPm4YUCAvEcWt05mbzVXMnPyBH5YkszUBpTu7g573ZnEnLfIDtLDftgyw5qE84I
qRul3zT6rUYTc+01CaQGQEjMZtB9sNNaj0g3fdUxygqn5HYyRhjzbnUXSHajmUp/5kn4MkvUxCEQ
xGhoaE6mxCC69HlkqSA+f8U9xODJKV5QwL8GmQkLyyzeaJXnCOIWOV17007jZ6tS5uj5zFQaE7xD
m3FL9uvF8Ppyh66EqKK6PltzYe4T0jJOZtU9onZjeSnBW1jeXpO4TXRBH60vll6bAwVwwI6N/e8m
6DXgFXroS624R65L0x0jzRgejTTVDnVdEGHKBjlLW/rX8Yc597tw9t6FxolOtTRaFutnO7KviPr7
ACO1rYsvEes3NVK6mpF+U9yXajwkI/RUTYrZZzRH19jR5WpThinGz4K+VkjXoqgM0O1Yl7A8nvsS
sSLqvZMpGRLTa2LGU7A1H7cqpc1O0Q4Gx7rQfAbA3Dvmxv6Zx1gbnGl+6OddTj+RF7NlaZTFJmGi
QSZjwNaRpkpq7+2g30Zj8uzEwXvTkokCi8fV+NaRA1vuZERBMpanNpJPthd9C976YOksaELH/jWS
xo3bdmMgbZTm/BrbAR9SDc2VNb80JOH17XlmREPnv7tMOZNDuzKpI4phr2tMIvukvF3+NT1+REBq
YGQqqNRGAiWmz1JO5lbUrvoGBYVomvdc1o8OQJtoAMmjLWVFSLelYOldq1x8suM8AfnJaQsWM3GU
eJICvCytY9x5KY5ZzwD/JTqNcTdrjSEunX07pwnYS/5DbQgr3B1HShney1CVwd4N0p22syzqdkfg
/JhvxEKAjgD1lroX+TRnT3Jw9vUw8TZQ9BxK83Yqswoxdt3A9zB/jlF2zw61A6BVkbFCUsHgLFEk
ZrGH4xEc6/oilJOsU8hZfkcqOmmkFwAWN41CniN10nNjVuNK4JArzMp7jmKx1gB+bXVKhzU5l0zn
xWvb8mG2CQ5ca2n2CuftEyDtLmEreZiKioxOlKS6qCWkUfFZOeDOPBXkG7QCFCmL9WZ6MWhY+B2L
BTSlboYFOCXHrC3BZbWXPsp+5YE6142MN3oxUkbopAFZVQb2ndiCWrLUDi4fhLCm9ncDQJaaSODZ
d/mWqRYnCFojjpU9xwFvdjvLNUbBo2N3ao/JFqosZfFC8TOlS5tK+ECm4ddDaW9xL0aRdYTg8JLY
dLLGpHnCEHOZXeMLyvAuhAKqBr4oWe3+rBN0od30llf27TQj5mk7+8GmqbtumuABaR88pHnpSiBj
Y+e+vVZuSWK8sEYY4L9ocsok8Zl5vwrIgkywyPipkIQrmWu3MfAPe7LbPWPfFxf4EDAAL4VYjkLp
ULzLgFxIjUQ8BAfSV1ND7FHeMLHu3ujPdMdCxJQMxozIbgRrYRs0vmbwWO4c0KNtsQqm7VeaOdZm
ysqd7Y6n0r0M80Cs89KMhskHVZoolID6m8Y0kybEMQwAL8qub9JYPrbzWreqYWe1e10Y3yaknNX/
p3NOC8HS+29szv9FKFD2NzYnh/8mcxrWv3TXYJwEmpPRD+i5/w3mFOJfjiN16XnILv59z7+5nJr1
L1Pin9d1x9Z1g/MHOM1/gzk14f5Lt4y//d7/C5pTLuTNP2ROV3ctneeQrm5ZlrRNDwboX8mcU25Z
jMfdrbQR2jaT1WzZuoDp1dA9OZ0akY/h6HMYZHBH9pGZJAczFmQHZU4nWy0qfWoCBqCROjVzpU4w
0+xDWS8qaG66Xoz6rE4SixjbBkszfC1L6delZbsmuDM9FmYTnVRInCpNftYWa3GWzMCNw5gcFUSu
BL84Tw6G5+OfC0W8gZ8bHn5HNy6PVpmn0JzsJQz39/V+oPr5fbUCHbXyaihDbQ7Ov+q76TjYdPW1
OPtKLBNFgwsjOfLkbREjadEwwg7oTmkpS/ZqRtb5ESeXNX5TWpp9a64cPULgXpOxi8lkadLP2xiv
cYMi4LbtkdajyT5D5hNbdkITFCGsiYx/2YDptTpPOhS/wPQu00iKZ2Ein7My65O22UsbpjgCGHT6
RTJe3Ej/gQ79XA0OU9aO5qLxUidsvJqoGhjtqoNGZO7SSf1IbTYcYQC0Db0ASBQnvcEPMqxxGHx4
zCjRDByBqGTYHcxCkwBlsrseRlQ45H6T6G8QIzg7k+k2hjetlDii2Pp9TpI9ASKzZ0C9D54aXWp1
dhWakRP9QeRgOiJ1nPp83pWT85m7fb9G+oMG2ZkxZ1ThGo/2amzhrmsunKiAinGNHYS0JC38VAph
klEQlZYyznEt9twQD7FlB2SpFFFOJ7u6D0LwRW3AXL9iMXMgVeoxCFCE0HdRlD9rBHkUKYu4IMVo
trAxiPhXbwkG4jr7iSLklXYDfDEzFDJEnD/iIXqaNfVc2f0bfh+BC4R3B/SoAwgb/f+lH6eL4XCq
DjNwKcglUUk02VmF6hxQqSZj/kNWLrsF/WZ0rBdq+ojdXocXaiZ5NWfV78xyVY5sIRqPCVj9k0nE
jRwboqIzkl6IUnAtIq6KtAoQGNHRyJrbHsIJkLjFspnSXEenClPeRMvrYnsI8ho+LESNJvJDJe+M
ulML8GelwhiWD/7CwapAnenuB6Vifu9kDBSMjVcNLOXZ/ZQzocqKSfjILGgsEx2kQ1iZB1YR0s6i
2eDFmgnW0/pdkkQ1lfn8NsM0SicOIACaYokPek6QKOrT7JhmtF0j61DGOHgx0jz3jE9u+eA5qPN9
bWm8uj3Kg4YZ8VNpQO9DX69Nw3wf4GTxl81jIi3kRHiJc4UDmP+T+Zl0+U2iO8OdazG6C8oOHFnF
Bf4xUuT07j4w3A0gTQ0NEJ0Ci5GtH/bhp5Nk81aWcXgIp+rR9J66KKG/n2kvgaE3VMuqOTliW5pe
tiXNh24IhCcjRSNh651G6juFkzmaxSHUH0UIYDGcupT0tA87toxHL3V8d8rgdYzBnuYEU70FFjf0
+qtjhZ+TWcXQuRCDxjHZFtaYjEe2QTu7y6KNmfD5Seu03OGKBJ/ula8GHjm/p6jfKsrp3fK3rxgT
sRMdOn0zePTAdJ1EOAt5imcQZQhQE/g2rvAuychRONv0LgSeIoSN4bQMCuozQJL0RhnzVg/yeG8M
2XtbWS26yey77JIDal0g/LUs1jO0iG1u0sQJR914yz14AXGmNviLd9OAjstghPKOR2lPLyV9pjqY
TzCANFy1bblrrUUwwDcTsxcncL5zIEgjInyMZ1id9luEi6Nx6n2PJNO3J064wTRGpx6pYZzOPUSN
8ZeHaIZXfIbwHk0VJRpfFLyJx7a7RDjaI83Ys6cXTELs4I4Uj4npXTal2mLfNe+0X5o2lXfSOSF/
3hqB0BjClEzfkEnRTer1M3P8tylD/qYC+r6hrOqnaaZORthV/fSMJ7vy7C81GRjsw1K7lzkYisRO
H4TQoLXUCetWGT71mHUecMyoQjU/vGY2N63Ox12MXkQsD7vyyGZ6mzf1R2PZGr2PFOCAoaOSwyFv
aiBnEnbYq25wBtrdKWl99IrvEBTRfO4q50eb9OD5FD6CeiT5YsTAx+btHccAvqOoBKm2ZGoDdryv
03YX49Y5Sy2EJV0Y9Z4ZZvIImDe+y4yUhAgkQUpYgd+zyNyOy8XUsSZSM04bJmVYrapWOw0IW9Oh
N28NSJNWJVDqxDIGSTsAox4KceqQ2XSWJH0LXGZZ2WjgFYGRHaMItBKQ5koWznXc0bHsGY6ug5h5
L51iZvNzADpFsHLq8Uc2L4CeaX4HI3EypnH6wd4/QhOxLoy43f2lyPo3ZvxvWPGlNPlr6eJRVQnT
YQRNXSU8afy9dDFYkxMnNc8Qg+EwlGOIrMxg/s6fZjS4DNlmbHKcEs1whpZAwlxA39bDR7uojwxY
5DRGyvzFS93kFGSIklA6BNvOmL9cQTAllHEmoXb9MZrBLu2Tl96RX14HiYDz7k+rnbpbtjSI4sBA
N1M48hlGDEiVgseE2JIKbGyIDf8SlwulzxxoQbuyxOebEFIt5+khhOnwEFgdmQkLDae1q3GHl5k3
TiDV+u8vlqML9+8vl9Atj72W7QheKvTM4h+VnhZ0RW65/acXmqwlc046l3ffFINCtUSJx+yWio/X
emW0WITLUbvHn/wUquyiaeS8NHkLHanGvm6Siwr5l9Ey2JEWI3QnWkhf7A69huG1YPgV4bthQx0q
sjykSM8izo7uUAQ+rUdiL+gkIW0zd4ld42FoT4zEzJWdoRYK66pb9zGJpigv+zZ5mIoBJ6b+g5MN
opKqRgVEiYAu/tE8KEn+gCcHTNrm9FWYNeTKsbsbQmzRKYtU242fHSzUkpgtmBIrW9as6JGGvFE/
SyNqt1hebt3BvEOVbB4YsZs61jijNR2S7sfvTplMUSuinVy0OT0wO19Z6I+XzOkW3Z7nVmjc+tey
p4YIkuHn5MACCwpi10P9EgE1Y1Zeb6xkkY7B6zY65DaiQbhQJOV70f3STXyvvNKV36cAOr0HN89G
9FFEQI5fgW1/2x178qQUz+PgkQ1oqIeki2+i1Pxa4E2eP9kD1mNvOMGei+8Kp1nCWtyJWOLcEH4C
2+OuGXLcWk2OmiuCOAJTv+XG5WLoFrO7hnWsz6p/3/H7mBJpIQ+R3VwfYSpKQemMhA5j4dTuOt3I
xt04gs0wUgAPQBR04VfLQzJBLpCDF5/XJ7j+Ub//iOXOzDBwp+fnv/wdv686YXahkz8drr/1++lo
wIPW1TBSXB/l93MgRSi3VY0L9Hrkn4e+HuPZtn5UgPeK63/0+gf9vuqNDrNRJ/z9/7n+rpMJw0cT
wMhXz8o7M6heWuFo+6KSBaFUY3F3vf33j037mDE0Plx/ut5+PeL6IxaCS+xRPP45/s9hrafuJolx
7nrT9QKBVMJ3TGinySjq4yCNd0Mo8JIt5LqmGgsmg+1aV95toGkhNnUoZ2kf/2xE720LhhN+ZtNq
kDsEPTaUDkEujhOQWNMyZZv61DkETi5YlsY9Nr+N7qH86pV9dLsasWpo7QEhdDUVc1iKB60t6h2G
M1o0M+jj1DXe1EBn20hDfesBvCfzeDLhrymQeitQr0+9xrC5EycbGx9NopyIEDLNbMFS3s0EzZcC
KHXR4+bNwvpHqql9UiHdhIpjodcfJWZ4HgAdcEGr2AeTXWyDoVlbKT43u37Nkv7ZthTjZy2/nxuI
uVX3S9UEt9WvrSZw4FvnlFp64zbhiFUuIyuutV6gCeqFGi+dVmW7QMfJMmCDzLKaLHbNIHY16i7N
DNuZPcyqELLZx2P32dbsSBO5oz64RKFxr5tk2CAVRsHfI+ByLO0XmX+Tp3rfy12qUrMw/UwIQGKx
ehwdBbx6COaNO4ykRUeQW6DVRVHGCDcK1I27jDMDaA6xpt4l1A7Ki9lamy2nEBkQUqVB7cKdhdmx
fItp3J3m4qg6xjwso292DpJnoZM1pJXV+fCsyfi2Uxohhrr1BtEDIhkGHEzPYD20pgfQVYSQXCxe
YiNj/JCLCnwcANigNz/F7N0ZcEHhugVo1dEP2+anHolzH/GFornlWnJE/lx+VnD6V62R435O8nsW
+kenDhbM2jMAUPXeJOO7ZWmbSqY5Hw+bUjZImRvVHTmmcsR7GrruFsUiCQye9uCEJRADWDjraiJj
pu56y3cAsQAWdkcUNWZ4LJku+Qr80HKWhB+xHYOASPcaXlc8CWZeAcAfsgreDWt6SQkNWCWe+gXu
rz7WXUCOBC40s4v2bVuHJzDiQG0YjNZO8VSyE2UQnIWDfBaWIlbSbfeDYr4/ZnKXhtqTxOECdM6J
fNVCV0K+8LNsRp0vHNPaaSbQVMxw1mz7tmyYdxPpbp8dbYDrZPFFo0nxXPWbBEOUX+ZDu04RU/t6
Fb+z1JnbZgwfJlvY23jwCBkyzqAmKUbTDl5dleZbMTVo/Dvl0kPUEaSFcN+xhnnkFsce3ka988PO
TI8MpiB/FcPFFPlHLxCKuPiBcUx+SONcVpa1aowEomGtYxHTTnZxzmmrII8hyoo6fZM6oNGKngB1
AKIWeHkqzwFYDNK8dT7ARwpdYx/CfdfYZBKC88k2CaFctIgpA4vUrrr1UKtb3TZic6J3M9ms+XeE
B2Eztnru16pr/cTAQRvaMyvn2H+Hg0lJVsRA+KjCGeLFR4LEwIsHAPgJDfllITCbhn3WTYhohoVY
rrk/gsm4MUar34+qcOhVgAlOvf7GSXB5BVZOVmwTHDOIOUcbsvDva9cfG9swD5q9F6iBjtCo8B65
KCUr592JzOJEuynY0QQ+Mj9eXO+kbhyNpWukFWSvejMM1VVUcvX3/der17uuR16vXQ//feT15z/H
/L7xev+fw9PrE/15jN+/Hg5IEJxuk2hVfrxedK7A/1csYrDfV9Np/ttd16PMBBDq+i+/8F9uhW6H
QfKfB/zf/e5fnkeFZnbosOwKgKFHYskJpeMjhKbMWHyUy88YhHmm6/3D9dbr1T/H/77/n4f+eaj/
8+HXe65P989H+48//+XZr4/+n379z21jIyGvudU2cU3S3ZeLOEsl0efL/+8vVxkoaSlTB24lISyb
19bsuIcaIwbTm+O4COKu17rKro/N9cKOMRJcr15vvN5NWhDSjX/8DoU4R/456Po75fXG69U/D3y9
9s+7//KYf3mO//jE1xvl1FO8WYgLxebPn3u99s8bfz/0OEOR8bZQ/dGtqcdusTWIAsTnlDe+LZgG
g8Z5wGqY+6hcmcUi74tH46ZzY7YToWveZj3ROp52yqJSbuLCisD92qiSkg3uX/ZVX1lJM0ZCPlwP
Sm6iWv9s8XQUDl0+MbMdSuSUwWb9ULN4lgal5UBsRNgCuCuUgblUmQBKYfjOCZB9SuhdFl7SIquO
tALeUdyNW9wF2LjS+clNrJ0TRWvHjBtsn4LIuEai/AvaX6IxmmOnRXeRRlx3O7E38MQWHAMR2xVa
/BgooCU0Rv12eTIDlNwdOCeKYxqSUOY/AsmANlBMVuDXoxsyoq0zJUznCXsPayScE3iwlb40W5oI
Gk0Ytn67SLPyEAIG47RN4n5ZesUJVla7CJMY+3P5C9XEW1EAPWVTeIiHHyZsmfUUOtMO0Grqg/iL
6RIbWEMgrhGkw1YEmTW93D36yVekviceNifVykkRoob3Vmx/p/3wkbF8+82AmWw0X3JtFnRI62IT
lqD0lBdVCPm7swKXsvU8egaDpx27glWqleJngXcaddApcvSvovG8beB5P02v+2qj4GLStDOiEKdf
0aDbcbB12p6zVuzNWkzgC9VYEbBLmlegKHqEhkAuTiTLSv/hwPZZG51cpJ0sYbbeH4QO3d/FeISH
BzaujfWYNjlKc0kQUoESi7Jph3lPsTto0Ekk7kIR60F2Gy1C5FrfQSY5G65nn/JZZ+KeI8fVnR0V
5R3HMmLOTPYpDUy8IQK+5GXBMZSkodZTCFE9q80NjV1Cn9LBQS5FanGDt2IneqfCfD6vGEzCxuVl
NOrC2Dcm7WLVk5GAjc4vb+JO3agcCGjaQN+c3BjkV0jHJED/taIFCCVWARBLjPRbnyoX40MJoAQ6
AUo88olYyuP0tesKBJ3MUbepqTMGyeqnNG6fCYwyj01GGhdDQ+wUIxDsyIU1PN2nStN8bZqczRRH
H4k1fM5Rd9IS7SIh/NzkOhm6JRHZVTM727hp72cDCNfIpn1VwkSgZObOGd7MruBTnwRknFqwRoEV
3mbfSHzitanpGLCyANWQ+sav+BPnp7mPmvAcOvbDCOlgBZAQXu+SmR4oetgose4yiC2+yKO9bYPb
A5qOR4MgEkLBaKJCRCxQs3je2ZALa8nA/DelamNMEvVezwpEjkTcaStLz+TanIiSl0NxMab2DCvA
2AvNOWeBPpyhylMC37oxqDvXSfW9pjfkRBfGe29YgFCcUxHSseDbiYsuyfmwUXLjkI8aOqCmtU4g
hK4l1d7G7mHd2i2RIy3OxrWden5f0aWhBDEgvLqfMN1pFvXzYz/aBysk9ZAeE5kSCFKiLMIF/96x
O/HZ0ENWd7HY92wpZplRioFxmK24PYjqHFR24ot5Wg9o1NcuDk1YQW67awwEiiLjrOpl0MSDlm7+
osHiK9p7Cdoi0rPbCmC+OQeHCYddbzCJMcra2mo6lVRK5Wt+YgZBf7M8ioJPhsqcT24zIqjkBMpw
D0QiKEZ6eN6mjnSHWYP1mtVYcmzrXgVJcGePNIrT3AOMhfNmTfHWQ+IArAkRx1DYdHOm7RtHRjU0
NbxSZdneDLBltoYpsM1W2qojW2g7DUG2oWhnbjTDAjWtDI4AmLkaUK7PorpLpItSwMHs0TqJfkij
4X7uHURk0Mq3Cf50v2MqiDSn4UQ8Q/AG4ab3OinXkLmxAmAUTXal5nBizuNXzaQD4nkj+KGHjjH6
jhq7xxXAvs5s8RSMDs23YGrlMUbCGkDYg6sTEG6g7VnGPkbSqS9uFr+POTtH8hpGhAmZWppBCEi0
7FFPGbtgoEBhSvYd8zbQSzLEj4qzGpBbzk7ItEt4tVWCg6VYF+HCrVVRcaYg7HHWlJcgnXkj3dB7
1A37vdEvHclc29Qe1M6ByzBbb/NsPQrdOcRUkf6gL/KSslJvsvhO9BGc5pA9tUbwUCF+WKEl17Z5
GmsrgfZr37dpcuspwrKGcluk4rbXcyCzqOFgwEPrDzZhq7NozKh0lFqZnf0JupGM6bbVSEAjC3gy
nudQmQi0G5IEURbt+pS/ouIzEGghk+CRGBUFuFiCHN6GDGuQ4DfJSTnudxALHBUuhr8uRnxVaQja
ZAPFq8hKfHL5zlIIFYh+CPfhsx4W1hGmE8JukP6o8CHACfcJoIqzdyyMDiEZRlB5GX7ZhZX4LOB7
jOo9o0PjBXUooL8Cd6fHGmZoDNXmnCFiKKwHLVanNMHRHuVJ5csJMCcYfdDS7UD5alHVRObDrJf2
IWe+IOx69DF4DpvY0M+kmD7OzQiuviBv0VPvUUbmMApMpYnxaOgTwSpqmN568k5ZxxpCDR9prKB7
i8qdGIJP3TAOvZWFJ3CeuHtJtybTh9NzqgIgp/zRtpbed1F0Tu2f0Sil36WELjfCfkXwT3JBHjiH
qKw2gaSBn6vgK8WKZJa22ncVQ83CmqmvND5h2CLNm5zozpU60IWrzhogHhRURGnVmYMFrFcnK8v6
w0hDNXYje6ti862vol3Q2Tcm8sijRjrYCuDSusg0seclD7apUd/wbO4p89xHNfCMOVhpxblwEQzS
dWMWG7E3w+k3n5zK+wZaDdfFKC61KaJNDwBzXaE8dCbbPdiT+xxi+FzRMGT/v3CEavsqGcUG1hfp
ztHmnlblsGXQi1YOEtK6nJuQ/JTY9DvnfWCcfVNgbL2ifNEof9HMfO8Z5tTYe32zCi56KbDLFhJD
VgbdEQEcSzrU8TUS/yODYjSDWaZvuvF+TBZjhquQt1LAsp63Wy2pvtMMoLTG2JaQE2reFgN7Bxp7
aAvnoGzGyQHYY69/Ceuo8c2YfOAQBadEJZR3lbEK5xGUWKMYidQR3M4yOyPigsw+ZBp8ahAss3yR
Ad8eux2cA5/m524wmLrgBPEHkd0B1UAb1men1CpaX5aYsyGuxItl9Mkj5NIXsVntG4uRE4yLGyG/
XTGzrPR9vrbF2J3sNBmwWCGVFYb7JhbNrNl1ONXSbMS3Kb1VMmhwKKeLRV+IHjjtqwgxxpoGLrk2
im5HNMm96Sn276mFLjJ7rDGGonH4cG3+B/lcNbsYzjwZKBvWaguAwybOiBBxHLh1rH4AncOtqQtm
oUH8qmsQATxtH1naVyZhMPTBYq+mScKufHJ3+kA+3pDzZmfuUO6m8d5yQMI1JbHGugNyH1Y3yJca
wnIrHnUgKgeJgw8hHSeeOiLeeYvfU0FNKcx0uNFcXMNTWPvpMVZUExENvBWGSgY44cL89kxC7MmE
64laoISPSEsPHesUWoWG6r8/QhgxENpOF07H1albdAS5OZervgYLPMaTvlYf8MZgoAgUxd5QJ8yL
x3lLlNL/EHVey40r2RL9IkTAFcwrvZUoUv4F0XIACr7g8fV3gTNx52EUak23TjcFArt2Zq5kmoWm
0CfMOckYcr4wYC7VaG9rnRJ3P/yMi+5mzZxDffIO8TSTUE1947T1mjT+i5eToBAD+e002TgmcDKf
uA7re4LumU3VU0SIMDfgERnlIw+dYksnHm//klGDw8QiLauj3ePlLqru3eM9iA+MpeB8A+2b8lFI
8ylJEOJs3b1pfn3KR+eEtEz2eui37UTSLAQ1inCar8wO56h03ZcwjP8CsGJxSO9D4tCo5ZDGJAS8
ZGPNo1Mn9ycGwUnOKf7FbfEv9TL86Yavrx3+bUvfyK7Kjh9HWDH1QH6zpfrhUPXrzAxxa5Oh2UDL
B9xDuJEB8a+s7deCetGF+eqIzl63TUFLAWmO3nLfgij7ovh1G7flTfmTWGtl+i/03Evrsr+eUxvE
AJGZP8IBVCyQ9d9i6h6sGpCliz0Rhn27dUJIFmn/EA7jT2UidwtXe09gWAeifmMcz03mxsGFnqKD
jVzEKGgruwdF2ZKiNthxN1b4WvjkUWRIahooeedpT5pvOhv6Dn8V3koDcyOUbTpCcUDHNC+BShyo
a5wJRcZJMgJx7WBzGUZYU1p6LqIpfJrZ313eDhvbLUxYaNgfWU4f+rF5ytMW8BOQKvJfBfe1H1ok
CLSxxIMDhBzk+28+EkEOeuEPV9NiHDOIARyD8sb+tOz+zXXo1quYCdSlSW1/bcd5xm15Ohs45bey
6x5pUiVsXtEY7JUcU9xOLJynpA1mL77Hfl9gwSqgNnow6838/qd3vfJc0Fhy39pkSIY863bGiD0l
0VS9cbASrP1u2wUSgog7gpKG8xsBwvb7Q+Cl+6GnU8iwe/zzRf+UN1QWal+GqfVnmWyESiYwP6G9
xqv8zWH1u4dbsTUTg+aa0L9ISVwIGBUllPqhifA3RZDeNlW6L9L2l96+aqO0rFooogfrnJC4iGRE
WZHciMzXN60PEdLOCVvqTv3StCxLs8jdD57c9IH+XkcDsp1mtWiD4KuJ/YgVHPSzTNm+m+JpzKph
pQES5vHMtd4TpUIxLXdmRxNqyE54FxmCJFtruIylxzBoq7Xr8ZSke8PlLIfsCR34hOIgVhnz8DIU
alNqAdZceyQ9CGDc5gmG89cxt9hHcx1BJK2TbCUi45nWOX0bdsVHHtXxChq91mlnO4x/sAd9iTnq
gC39Ws47zK4bNp4DqYAeamMoJ9wvTE+t7puLWtI3ylgtpmncx870E0XVtq4A3seaTiIPQXJBhzHp
SboyqFrBtTNZwdohe8QdAJahB7HV9ts31tdc2cRZ2jPdNCy5XRKQrSm0dRsZw2YkylhIVsysDv6y
ydqVrkYpstVQYgLgB+cJJ+sG3Nf8ZGmnTi6Qjg5FGdtMS0RP8LacxBRRXt9qq46aaQpLib64Nguh
fE8kulr1PTJTXFAUQmkhFt7Z50fu5CSdtlsDkkPeL/QE1j9i67yvyL3pI9SltRuEsUSS4f5tdi9T
kl/yYiKCzVxT1SPngD8Wweo0JuyqbDFL1Ia/jFquWHNM5LYuUYZjhtBC71PKEa29QM5fCT1zt6lA
06r7PthZ6TPtnsd2YoNu0Ut2DfX3sLgqqWHlYInD3Gb9uDi4ONqzSqxA+RJf+I4zDjGjGT1xz6Rl
TWsfGAQ8TnbDp2phL/uD/paE5b8hueJPe4jH4nsyW0wdnZswROuvhkOpjpa5N1U5JsJXh1kq7oqH
EG8Sbn3OuAmdBPzXCop77dehTN7p4/ZWw8jOk6BCEo+UB9pxvZoqRG31Txi9ubIUuBiD8wuOieYp
Qwdj4uU6soJ/6D0Jhz7z5tb7bnCfMsLEQ5bSfaM/BBwdMX6GV1wfhFhxRXRiwv2SJY8qd3CUBERX
8E9gHawSniDQ2qLufWocXrOpGeHqYMQO5+Fd8g7MnYZWVMv9YZtB2p02HtsUB1dpu6GYLlnffEu9
JbhR7UcDd44fu4eoIPxCSLKb7+Ki9eNtlqmNZQSPnkMdCeVi3+j4JUWEfyNR+E3XFadg5N3cI95v
ZFqd62FthGRlSrt8VXWMt8M9Rxx4vS54jytqsrHP1FWDHxwn2lr3FEBUhI3iyQ2mNzPkkK3Y6fS9
1gKyWU1Dt55yc6sM8dzbOC5s2oqXLgBGPEMk16ce9z1kvbifbjrkO6ZrbEaVmfEn/+xpjDc0hC6y
SSs2RA2/23gElWdQGtsw0bmAbhcmHUdL6k0AQmBRpTOe2K/xUky+frh/GGqm4/tnrO9Ihbf+zfCs
YmOFvmD5MBr9ThoMHoPmLWnCxaXZJGrHEmAXJlF1iO7Z8CHnkFsgE3HX44u8Nmxbnd5Fm8hMfxcU
Yt5XJvmukP3e402BIw4y8Dq+L9kJmsEBnwZcF5V7qzpgc6P0H1AIQ2gikXEAMIooVzlb/lccLCLe
B6ULrsCyH1H0NNy1Ej893bnz/+WgzBE9yb0jxI5oWwiNqKMykXaCWcoh+70GBMSfK2ZqpANgTEUJ
P9eCiOqssjtRUAKdHdFKvHwHpWhpSxWeqoKq7pi/Y4ccH8cuUlIZ7fD3ig7sQdTYkmGTZGwFCX9d
Brm3SBl2mRIcumaoj6JYdS5QydkJAYxd6DAF93o7voQOoQlnwl44B5VAuATUThCRCA/6QIgI9q00
SEVqFfYkM9eonRnZEtvD3Fql2TUhVMvjiW0g0/UpKG037Q5V6rcHnMAOS7WxWph6C4oXSbsYQM1W
it2PJnmCGnH5cYfLRYbX4hEQcOOM1K0wiGFbKOjksxJ084VDYwGRDoc3rw6AVU+x7Xj+kpPoc+p1
77HkMQOZdeUpXULop6a4G/VhxT52bXgGPWLmyqXSoWuNd6+vVppprhp+BMD9zMP9e98/eNyw//vf
uv+aiUIdwDZsw74W23bWVu4fwqBSrO3Kw0DE7uD8R8HwiLg2hf3Diezh/vX7b63nP2T6cbyFsnAu
TXc4Rlx5mHcNf53vullTwxmQH4b//+z+tcwQ+2ow3a1nl2w2YsqcWXDyt6lqMD2a/t/P7l8jPGMt
41K4CxpAtoYe21zhPb7cwdoX+H5XvrT/1bF+HXhXLAx/oh6VHBPk3MondkETbNN+VUVUrLzQZdnc
GPbCb4hDeT1o1CwQD13Z52e4KNwaU6zBkgy267P5BS/Hk7DgmwpFxEtx1x+yhFrdatP22ZeuzF9B
bfZKlbT60kwYdiB+gedCPYs+eQFf6mi8hdFM3MxD9iDurwix1diFeA0BBNIpr90g3GfKuvQtLA8Z
vVIr90iNKPBA52Tp+Q8OPv5wjCXTz/HZcvbIa31leCYSYblzAbeyYxtuRA2Pkerxu3LVUQD94U8O
QXu9hpIljceqak9pPCW8YRGdtRrQr68uZRg/kMzk5Ir/bCKP04bxc9RQxedqq4nF9Lphm7A10OKR
JNYCVjq3Ruta691FCuTeujv2QWUCDE6pV+3nxrQHNaP62bbZWzev/kgtPnh1fNCNHKxkFp3JGs89
3zSwxWP40wOkiTrozpOhiH3FtALNtCKgLQOQLUZ96Mu02mjVhlnsA2ADlhXos4f7ByLDxt6yjWud
6o/RLlOzuzRwvgsY/ycA3r9JSWFaVJjPkRZ995a45fg/lo1sjE3kAjpPfibktXVJtZ6WcU4N8/d7
Mt7XXJMAP50I1eSdI1lR6Np7S61XqxoHXqNVt8bOHqckorAoxbU9s4PcucZCgW8nmA14xssehdnd
qKY6z/+bLNCFtvk62n8ZujMNt0CV8VyzaKacoqs4dpsk5S3X5kDjzdnGtn+qNa7Z3gJuNuD9Sj2Q
LwGFVImsc5ZX4syLxRCGj4CbuL6OSlZBEaczO7E3I42vvjb4u3J0P9huBbC99iDytAvxUWPLZIzu
DopQJ5LfJ9sEykLcUtilD5CMTTatbDxCkqDAUm2ulsw1TxYtFH6XXxsX0KI57bqSPVtSVzVxQJ4n
1F26vHWYBlPFfxDWawGCp2NA7Gw+5Hl5uP/yP1/DYQdrbv4iPLBoRUfub1h5xLXrmx6kPkkF5ki3
6v5s3ZzWfpwccqxF26G1ThLUTxVMRPJcGZ/0XTYCPddwNpD0kKAFwwMdgJdClc26iRimq0z+oxic
T7zqVZZ4UShR8AgaGgdbxTdlVNcMq7Bw6mVNcGBOg39HM5nXDhWro2EVCfYnSapfYjc6l52x6EeG
KPLsPyU+fnymUI/oS+JIL8+h6/8JX4ECsuObywMUqPEPvnz+csJ+8/R61TswA7D9OQundVcEEO3F
NIXxzjOSkwDRu0ws9i+TZxtHXw6MQcVc2KBAebZ2hcHVI+fX6YQO4oJ3hjlH/WneJkEA3SLvxg8t
dbsX4IaAHFS2TjNUrHFmz/zvseU1WbxtKpO5OZ19uhYvGyQijlYxGtnUrVoRmU+dq7DN+uKFxWGL
hALAqe+GL/xL+SaAFnSQ0SN2T/QSvKKbsqjiLfepLfzABycbqRwxR9YJeUgBCOs7BFi4Gw/cNX3C
FEyfwpkDrwaJhKC5RFR17ntL2wtsx2fTpRAbwyXvR0nQCEH21LrIZpPnHOQYHwUbfo1Zh/zjgUOP
vjdLqnHYPU3g1WmNqyzq8gKje2J/728nw/gdvaClW8gr6QRAiQsF0mjeSlYm2kyhMWiXVpzJdB3H
UuMTgymZJECT0qAqvN+y9FA+23TdA+hfZMqQS45XH44LUsohlxP1mfcUTfZWWTAYLcBDe9mLr8Yv
XzTPJk2LQhJSZOD1e2a1UyQI0tQApcaxfDFi5oU40n8GuvOA/ywaGjnNC/6bwzCjIibe9MBLiHSM
7TtF1b7W09LLiK0/8M4ANNcme8eFvc35pp+mFXxWUJ093T/csCtAapjMf7LuI8yCX6fXXiNrZNkP
NaTLs59AhHs/s3yAltlnBp5Pf0pD/zWrkEJ9lBE7/2dmNKEWPTsbbyaQxL+O5VImS0G7r1gQBA+j
KsjGw1aq6D8AMdEuaifbddlwqmwWJDkK1UIV1ikGh5rDPVZzRwmmABPpI6tBmIdCfuXaHKU+FHK6
adI9I5YAWp+PPu6XjQFOJ34vI+cY+DMR3j7JmXA7KICgql45ePDJzUQ/dmh9FfQUd0UO86MbaT+O
603VOtgjY5ciBUiZlbA4nY5vtcM7Juhv0u/fC+WwZeo27H84wvtP6DHFqo37WyGaxw6nBIAziqRT
/9W3h4vj1xueqGu/CJ50J7lygFLsV1gu0RRrusVhcM2Gi1rzQfGHV4WuQnsdtNyT8j6DanjixpUC
0nbIldD5UpDcM5lhlaiXevjUo6KtXSgWq67hXKtCjdiRfQDesrahGABopkmI2HfS518AEV6cyqcB
IbohDfGynplPH6dUHLteMv93oI/h9TiAVkIX04WdTTcrT5lmvBSXX33Mh3YTC+tfljC7tG3TrDuP
jtcBUVvDNcBfiFm54sidlbjg5hRWNSBaNmjNiBuxvkkKf+8bziaB2E8/Iq0vrgohjsOKsO0OhaCh
s0jiAE6ErBAYSHBHIn/vxa2eus8q5rsVNAiJLEIQk+rLTXT4BgUdH7r221kGgl/KFUXY6EJ301ex
Debv2NqcBICdWKOFPzB3ZiNHjzZQPI7pdOEtx96FrsdACX7ybfMZ93JmBbRb22zfm8T5zoeZXAQr
c13Rx86VRKGIr9hqpW50GEdrS6C32oq6ZJSip41n4ZUmKp5rBs6L0fsuEwRikC1bLIKfcYnzMgo4
SyasscbCwbhankJsgZvENlFTeaqVbC/WFi15buhSLMnBWm83ftM9xmyhwMLQSIU4NsYk+nywuFvN
Hj5tbLQHgn67YrCPOWvTBZEnCVoKr3EwDN/ECB6Dfm8G7m1085/WTBEzmuy9GRCDeHcvlNmSgIzI
TdZE0xizLmC9QSYDpqUpemVoLrtWY9oZTLHRBPBQlzzLdS2C1kdG3zdffJMl6dg5u5B92yIe8Gry
PJl4133Eunqff0iF6vOlZyI/+PY6G0WxJv19whYUGB8AeOYSV7HXjFfXNr57JNp+xhdyIKP8NSUW
4MGByDSMDUNfHQx4wPfbCllx+s+S4I0tYEuzW/UV5uJ3Mr+lFv7x7P7niJP02SAbo3zkqj5FGW9u
mARXL704Ju7WMak1ZFIyOJQfOqH5p4snMeAHUFQQL4OLP7lXicaLJ0Z70guP6wlOW5BUO82Ul6we
H22TEgtLYYlgu1OhUqFpsPfCxSLXZRfuDNPYNFr2DL1im9baP9cbYBX6iLOtcx1yUBymt6BDmFs/
11KZDO/FlHyOcBrQ1FkR+Ke6JHX0RT4XJuBrNx84gIE6D6OPEYeDBIO+ZHpJGT5BX0JKtRBhtV1g
QIYe9NEG1xs8SMHVktmoWgSOSMOyi96Ap4FrTAtRrugf6RtrOlEKzVSn7/RMvmpWaVNJpG9J9vHj
qbjxwLa4JVH2SF9gs0R90OdRiYpuAz/JZNjTyqN0A81DUoptiDMcBJqQoZQnlmAh+dhEPKU53jgD
UbTyWSMRt5xqZsC+ISCPUuJEMlhoJeD0WEXP0tQPKlEPogHF0UZb1TqcHYzDwHsERgHscs8Kd12f
PU80YC5APf2xR3jtNQk70PktI5PLxB7+UTm77jNew5jRzAH9vYRzCYQ/KrFncGfIRv6avsdEp5Lh
GIyfo3Q+Y6d67zP12fVQdIeRFyiZMdCR5e6kCsCdJddIur9pFMkNwB/Og+anhbNkMTbFC3gysO/+
VkNV37D12UUO3x0TwxWGWeRWby5g3FZDwZKsT32vOVADiiNdb5nxfuJuCDZupo6lktdGpQd7CNdu
gUTVhTxb27K8VizlWPEZHBWAM/SdWsPv+rLzZsuIV69lZV6qlumJtN0zzIJlBUABFGDy0tMvb6Tj
J2/RDsQ2E5/+pPK4Yq7zv/0YucxtSbpMD6nF37jMmwBCeLOZ3dxuhNlPQoAoH3NPrQutXNp2gSHC
JkazIai0M2pKzQqDDYoIgu+ZZFfr3reaAiJrpPBq1kImPUhLKYe/uJUvacLrVZvl45jFX+gOF8BG
hzAf34k1rtkysjpyY3qOwO9lZv+gs7CZX6swsk44Qn5z38Hcf4wInK6Y2+xFlkB69PoFZVELNVQA
S0ltV+0IBDa0V2JKf0zEaXwCkJiINdu1/24F0acXAiQzjMe+ZO6KSDkPLIUmfOmNE23nl9JQ420M
65q2Tx/oUrtq7FmIGMMX2+fhyRBa+MFWVfxrWHQfLUxcbNxeUdtrPHzYscPiZeoTNBvcePzkNjWb
zgLHXoWEa4SMK6TPrc59Kh3r0FgNK7R+WVbmRscbEAwNMK+sW4Jfu93fhd3E1W4C3Vno5luD4TJp
62NftOtGGO+Vn2qPCtNkpfXc6ZynKYpeaumf9RT9T3VsjkRQHG0kOXyzTUKKm0VZnadrMSEyjHTj
Ef44jhJKJSc7jvsNbMWCoPmQ03KmV5+qphHM8nttqYuHacBmUg/ah2MPWLOEPNHdpRMacwFTznRK
XNHjoZZejRfS+JtyVS45N1FPXlqg8uYPcd6yFWnZYuEiilgR5KjdJkJEM4BQy6FVLdPRJAValYB3
lfmABTSHrVfHdJQY8bHsICdVWUGu1alIEGqg4YuAi+f+6X0DRfpqwSBNGsyxKcOjS8tiyQiYucn3
qVnpO0iZ4Uk0QjvSjR2eOskkQvv0niFS24px2FvwJjk9g5U8MHAK3t1sTeCSZ3t26ESdXLws9y0Z
kJ0K+YsP91+acLEWHaihtdNKD+ui4x4I3PCM7mkOH2ss8lIkfOiCAbfdhOo+f40GHtT/+6f332NL
y11JwUDHDLIEGzNfWC006dn5fP9QZsRVFsHsBL//OoYKrQN3SKU1HL3Z6RI1HKJqF7p25yfHOJI8
Pu6fNll65fFMGlDg4sf7g3n/voULg12XZtlFBgSNPNM7M0+qwQZY61rE2rry6sM+0oZIW7tN+C9z
s+Dh/qFshgBygajgAfWvcz+tGnReKgxlBKLtqwVimjflPm/oZOJNynCrvPx4/yXz5CmqU3NfN712
VBr9oqEnH3wFhmEC5Lj2pS9Og+HgP6zUyZ0A+TTN14g0b3ptcSC7JG9RmW4qMyKbUI/FBjdzjNdC
/WSt/qrbmAb9f7g4a6yKyEeAAbZ6o/sHd/7pprr2PMbcJEBmPoz2Twt3n6t83EzKzD+klW2x3rif
flSaUO68b8sbItyRLkspOyPHX2yqrloFJQGtErVtNUQAi2TkvhrGpOMS5BTvhgFrygiIcpzXEniG
C2IZ/n2YeOtR5fbm3p9lDrNmlurloZ98ZqH7p47wZmBGCnctyHb/+y3G/Ptc/D2LnoGcd+f0TWli
uHGHzzDIyJHVHsVAZb9r2tI4FzUehqhVtAXPy9ZgmsmyBTdNq0h86DkO0f0qpAsUxVc6mMPKACeL
hWUFItolCyfF5oTNMbswqgS0tVbxGrhEezZ9XeHcj9U8PyUHZcXRzYQHQUr6XXRtvyuj5JuS+2U0
qm4lPLwfRGPmowd9USOthUhr/YMxPloplIBAdbgZXOkfQsbLuA84OMv4SsZzHaUUCTpxMi7dPKec
jPzcwJJ4ISyOU3ou/yYv3lmQEXeJ6535keu7nDdOVJb4cMy02ZiD6FeA6CH56BfXt3lRFC+Aix2R
/NORXRnsUuoRN70e15e0DBgdneDUh+DROrdVD4Wpc015GfxCk52awR28DKbwPCGHHV2Q31U11Yc6
HCGHcZfQQnMxZqgo0+S4JEnDNzcpgrd+LN51EyErbMaGaJM27ZDGKSsryU+GUjnb3tuGaWHdkgYL
GxA1uqQ0Z+fyaj+JDLeAXlUXLRg+SvnWZzSs9ZXwn4ik/fh1mRw0Jhlo1sUBQ2/ZDcWTEbILqHRF
7x7upYNg26A7LGYzuJ5robHoQ4pVNG4mBPesmpKC/Ay2lnhJOMDIMjA52zpGMTIZW8uM34Y4f0oG
53MOaccDIqAlB2zvqXllJNdgs8UCylXTbXvKJBYGhnI/3BtZ8tVyNp/bL4gtNnPqvhTlOdZGboxs
AXdTiEoYKI5y1QSlLRuuUyDsM7Rkj3IS/tCYZe7RdqmlaMcfN7KrtzbWwd5VFO0leJeIrjUvnFXM
o+lhNWEH17z4PKDBNTyPnvmpZvAF5sXmmvn8btuenrP5A768PbjmgGXhQNtgpMtX/GanoiB0GVrV
2fJ67YDUrK3SXPVE6vz4kZXPBXpLcIVebeMfPw4aqfS0T+ONgOCBJRaT89g42hZphluNNX4lcz9K
mQXOtrZJV/bl8O45AUlzrhp8+OVuID8ccn2x8s308rueBlAxW5VFxp9d1+8hZR3vnuboy5QlwIkt
Ai1ddbPTJvyYTonlpufCfc4s+wEIibfn0HrwfMDUumV/N9L6HpGRyBkMF1lM9Slpx1uVJv6x5cSO
m9bZp4n5yjkkXNa5CY3Kl+MT+ZC3KumAioyF4N4Lds8a6a4TPUEMQ/fk1WdEuhMKeFa++xnZ1AT8
8Mqtredg0p6KCqU4HJOG2yOiT9DYJz3CCuADvn9GT/wxsfpynZCljCloi8P+g66eE/G4+jzEh2xM
LBafmjpWuL1VJoKnQDOmY+1wl5i652buqJhq/9yXVIdyp1gMk0cdpDNXsuhVfTEczgxC2faa7nG0
W13pr4VurqdSpxI3nZhODaxknD/Y0kw4/RgbY7otQDWYlnVKaS7Pqyg6tKq74uL6bWupToVHOk7L
R5iZR8LtctV5mVx7uQc/xwZjVxijdotzGifpw8pHI7pytjbg59ikTHWS5zxLC3DM1NfYc0yCAhn3
pNe8JYqEQ1ZVcJ0DBPwWo5OcOxKW1jAmy5TI8cWrO45NDal0FXxqpZlc5hbfbWKimVg6K4IICLZd
sczUxjk3n2HzxGuAvl50p1Faj2oA/ZCberX1S3+HSp+8mo77KRUH5SF2zj3aJX/nFsmts5NdTndO
CAekq785bYRrgR1xE4VvslCQj5oY8QZO5DMA0CNpczYUrts9VPx4dpwP9S1Kx8TTn3RHIvaTVwSv
uePwjA0x/tpN6bwVLSJ5ZdWUqrLLRdhIhitV8WrNAViuNMxgtKxrIFfZUOFnRh2zXNawKYX1KTb9
iH/OqqQsrbfK9gQ7b5lnbbAB7URoliPVo184pywivqmZrknGajBPniLL33hEV7yIvHwjQntRKpz3
moegI1yk+6bmn07IACpO+hMLl0YZYVsb1bc/IMDiB9UM8YNgIRL1dPfQF/WAw9GZSYr47NvhkPE2
x15uuWwDBiQQABV4wZu1nByeKfo5KWgBDUXoA84usl0iNIgXgC46rfFODpbFRZfTnlXq2akmH8P6
2op3TSn9tTtv7hT+oWUCmHoJoHZtxKJd111vXGil1Yxcre4f1Gg+6jSmbXQc130BToebr/fdlq3x
5oQ5ByUPrIhov2s5HtIJqbABzUtBz5l0RLGfjNb56ZziHCi5Ih6Rne4/X1P3IYoGcDAznwpPGl3A
d0LsGtmYr7jIeSuJV0w9Lyr8EK4XrTMyHRBatbeM4shtUMfbuLBwnc+oVTfQuw02tmTFDGKt3TT4
qurnEEjNDtMx/yh4PqvKsP909jgHywRbiAnXGj/LAQisFp3rTkQnsxrrddbCxcUxuWsn8GWqxflZ
pwlzYwngViC84gXWcPDlO5tWqnerREBRLAN6y3RvxF9uUQ5tE7e/v6WITHLjJbvRmt1bbhTmi8uy
nHyI3UMjWt0fI7Zv89yzNRjkIidlPFjlFQMU7kKViIPe4t2EPGeu+4qmDxGV1raIm2gZCzZMWto7
FDeNOHHz/jmhInqhrF68+zJ9ylwpNhIC5bqoigoqKsqoJPAhhfMPDbNdq9hbOZAoSsvUVhaH/5EY
LvVksdrpmFRzP7+ZKSGUVjrOc8s7lx0+ztLMGNfxhAbltxjoBmvaakwESLjGow857aAl/Xacf3ym
rOEQtCNaICfb1lnEEEv+oRbdclhe4fSP3lxnXfmy2dn8g1igR9ckoAfYRmlYkea2DjTIQCGxhvqQ
5K1/EdwMWjDhx0jvPvskfuoar4bnoDIKL4ma0dFE7DzX8IXWNtXj4Mc3VvDWyHYgmcYJE+7tRR+D
Pep1tQiwEuzsQEeo6w218zDIEi7HywrohNgLgSQX5HtaJfO36vHj0714QBGst7VnHpvWK7GbZtep
p/Qe+F5IN6KN41spDsrEySVE9uswlZjVKJwlj8qig+3EzifMH/OwwXVBcV0QAIWFCUpPICh6h8U7
wNzu4tY+YCKqYSP2akzX+s5g2boyAXpw1SQYnABDrewgpds1boY9mrX2lNiQejRQFLXxVZR6+Wea
5UcSVG8YvrVbX9nPEUaxX6vPNplNy0nGOv9s98m3H0jnNdEJ7sOrbh9SGYOE4kVbkB83tsBAq2vk
TQzrdRH/OOlTWCXtbzeR3O/nZ3Jd+1etZl7pK+UddTkTeVlR0Zia/fGmVSffoluDNDvx8oGs+FTI
aJ/k8kJabGO1rnuxGu/DYclEvFJYcEfC5CLQhWU60hHH9ES5pBRnkFL9KsMNwHTc2xfLuUgeSh89
9RIozWwomV4RJHwbpy3TY2f4JYosplqZpMuOF3/T9fwUmALti0D0RUcCQ5zk5q+D+LdqOowXnJzB
xZa4eExjOhRa9DZ1oMMKRZNi3WQ/GRty+BLatKossN9xlflUqhYDQ1QLl6IPxLtu8LwJfZuVMm0d
R+WVf0lSi3XhglPzUP/QosxL5DUbnWzXph6Vub4/dcuBngLP+HNkw93HO7Ck+MDJkxAkj3GxNNqB
AR5igJm/ZSHenJJoGeVrmb7Ox/6ixtw9GFbkbhAnDeaw4SqJJNEyzA3ZKfRHrxbxZuqhUXSwEFfY
KJmUcm5tZfE7pUpbFdCx5haurhm6w6STyCmr9jEIuPmUIQ+LaJKvHIi6k6II0cgJjUIBsVbD1Dyb
JcQ/3HJscxJMOqwNcLwKrL/mMEFoiCSB1m7D2ozwax7jvLOxZemBa+yFbp04Unmvgf+ZtBwqmG2j
PU591mRcK3XdSFRRHhOxn8Zb8Dr5Obp6PVIdMR0g1P5LTWXgni1Cv9KnwrgGkYiP42ztNwyzODf/
Mqq9qkD6SyEAlROXABgk+uc6EwyeWqFeijI6enrhYoPFM6x5A1j83Mgv4TIjMIp9nqeS7W+dpHcv
QPEftREJrcBNIlWb3uKx81A/o2vsq+YMuuglHzpgl2Z7RbsCcBxglQkTbdqSAnvzEi2/8MosQ3dG
RY5Nt3DdlF+ayBPICfu2Fs56oGrQ9wtyeiWxrwZrUUA6b35Fl1roiAcjnKuGy1yePAMdqnHKeVfh
2Denr+dIV7yVBnmGUvjDsqVS7pAUSQCtwdH2JnvKRTfAV6NU8GOko5nI9QCw2houOd8hIfSJ0Sgy
9mGh7Sd7bGl6NOuPSlwDWERPcY68UQ/qx+1zKo5yDmcsB6KK53I5F0eEniopNKLLOtUZJNvkWyUy
OAZxxAZHMjjnGbbDGtvfEu4b9Jo268mE6n+V1PVr0vSIEmTpbM07ZQVQZYfcLwyJjPBvcZ3a6lc2
XBFkOLLfvAzZUVLw6tijxcXOciRLJuznuoFxnazjBvvvQadCamvqCqmneCgpaL3a8JnWJr3ikuUk
5M1bUaCr/R9759HcuLZe0b/ienO8Qg4DT0iCWaSo2NIEpVarEQ7CAXAQf70X9J6rn2/ZrvLcg8vS
VWqK4eALe68de016Lgn2wP0uH3xz0ZirArM/m3rsyWy1WnEpLeN3VxPiFFl9v2HxgcOk5H0kR/Rc
fTLqByfTv7ALdndjMNwGlGdRK4nbLqZ95sUwPwMuw9Ibvb2OGHjlNkZzUz565MogznCOZ7muTRrI
Qcdcj6qJaL+xpdzMipmMH8UzQ02QRekDBLBHqcPQtwVKzLlfaPSjBnA42rXKhjxWUtNGrB0HPBJQ
gYh6yRC8babOzdd0dhE/xLy+8NKSI2JV4v25smbAc4o4Hc0zsXVcUw+uvIlaGjveHqgrqpp3ytx+
5QzlNrZlqDASZ9JH7G2VChHWpn1XZUSvq7jAUcLOrEZLiC51nejDEpf0BSeG2BrBY2Xhc8GZBWKl
Mz+DcZQoJecXSyM7viXyctNpKAJwNdSsQG1nw3oQrXdiQv4r38mV4C0XaQe3Ku71oiVHWfN2koBL
uEvW4MmQ9FXsDfO5K2b71rfNdhIJvb83bWDzJefYiR7VaNaHoMsvo4BiOswY/yvlJwfmLTgecJiv
uqmOrrOMycGSKcSvDpkXhdm68pPfUdRBk+9Y3Fxc1zY2UiNRrxT6mcmBGSrfcFd2Oh5lT2amU7IB
m1zf3BqW5a9zKXCgacxBbN9gLjYW26R5p5upw2DcD8N0HiQ+1KJhNFUj7KcBKCgTjuPSx3HZHtoo
P0NZ00OFAtLoWgMvofVOXmp1ikaeSwug78E2yg/bqfo7vNndnZBk/bHmwtOm2/05RYJzHkV6scZm
2n//X1DtSoRvp8ij4YcZh8uJgRbZMAEZFcdRtYcBejbPFp70oCWNR5HpsfxoFJJWQ94t6MDNJG0m
rEECrxR067nw03sTANXW9kk5J3QuulhpHJOUPjV7sG/XxPRf08DP7zozuGBXkmcXnBozJcMOTdem
+6rzOzP5GHiz3NRgP6LXuY7j9AxwLbtU4MsilS0TkxcyX8QTob/JPUlYoWvm4iyT9nHO8/HWL1dT
kZzE9G0pzECiufS34xSEbRnYD3Y/nPwGLfdEVl5dghaIWCnvAePSiCRpaLVcMgUuLE01+FKG+r3S
Au/kNp6CQevZnH6BOIvMw69OGmImZL8FPQ5aWM83s+WLvbDQ+HRKC6eJ7sQ03M9GZ/aNhyvbWlyg
1xHrx21uofEM3Mk6uZNxJ/TRP1ndGXg/HDCkNEmK4dxIdERoLk15nuAH7Fu6UDEhM5PNF/tPkMFV
64VGn7a4LS22npGzDYYK82gDdo5NpVSSqRb9f0+iUSglhu908I1borFg5tm8I0dhi7cfJGjzkOcD
ZPbWwtAWFlYpd+5EM1V6qIWUAcWvy6dzobGpk4Mrt6MjH1Q9GFvTDYhs5ShGB6of0oDRWwr5c1LZ
vMn8/IGY2DDpsf45WfQzmfX2YjUdlAPyjLOefiwjMDq1qh8x0wr+XeJPeisbYK6a+FLBWaUOYQNi
JilTYdVAzO2l97pd6Xeax1pk1uHKsupxgPAR1EPqJWrMLhqmE116TWNjo2/q2ermrDPDvPTO7J31
nSawS3vliI8KnfIt13F8ksvGNgm0GMRElsmAysArfyQ1SeaFqk+WSwEmHFfb2AGFUOVbILFwy4WK
nSiwfuKcGLlf4ALoO0PDiptES+Klj+U+TxcRNg3KiTj6vehr59gMKPfcGTrolGYIkFyc8013aIBi
nWvCMc5kAXbstpYFvIl62SxcEoz8YsvFzf6RPaRNV5K6QqNVqMAGgEpdWU00swnTIuRSbAxKHvXj
xCREVESITllAH42WlNoKL2BrYNRsIUyuDS5LGzriZym0nHjlKdim2fPoKzJMjWYlnRhEcN+xOIfe
zXCUgUcjnssaFaGr8J2jnd40o4WEvMzbcHa8AadwSRbDlL90kf0JHo9dLA4d32C9UjisrfWiOJeK
0y5pSCwgm5WKvU3zW6c3L7Oh3nKLpoftiJ8VxzFzD60/RG/BQISQlzXpJSC5IZCxcTVRgiG6c+x3
t8Bn7FV8AXwK4eTxZC2A6WvCIuJqo+r3U6+5mX4E0bOo07C0J8XFxlDzyVtuREqwn2P6mL7bN8FF
fO/PQr/AsJwvHgsqs48jIsRhTxKmyMVgnGcO8lRLzm5RPPf490CKVunZCqz81Ds3topgepcb9iH2
Pz5iJxqjX1hYFYPudRuXihEVVAT3wO/2vsc1L+nRB5PSi9u29rp9mte3oIj5y5T8rcfEaVSMWAFa
AIJNHA3PZAsJJXLEeIexecPWtnrSJSuUKv9dBPMEWbfxccMUvMyoH3kD1QC34LCih9KIkmioU8dm
PASiNe5NDyLe8qvIImfsm5+47r+7af3ZTGm0rRuDkjSK/NBZO6am3fWdl8IOtcgWLSk5Iq09FjNo
FtH68Y4U6lcQKfG5mMtLwbhxP7eYMYzlxkP6vGHzREhD4mSn7xuP+OWhjnV2G4QjsqCf9w2PUOz3
45G7cSineROT/6ESMmUqIV8lIaNkNaU7oE420empB9ZkZY6DTetZEHs2Nw9iuvpjwI4nYsYUtSAs
4g5fGiLnU57iPzPcdud21c9Mz95RhTD7YJjXp864GauIWMHB38wuk8+UHVZSEr7gjg5bcWeTK6vZ
ajOAF9jRWYp3s441bLsoH1ZLEefa9kcCcnPI8xc52MFG91Fr2gPGdBL9MC3i2R2Vw/yO4weSvoUB
Ug1DvXUIkZm7z6xtsC9VuzrGL+p0xQvDd1QjFTKAAl45SZkoqPQZoY52jnIPDAb4wDVR9HIEk0Jv
sTcNj5Vj7B7bhCJfCh6dSv/MI7qzbFjprIToJ7uzlyAClfhgZtaf5OdEiMC898aGYOcQC2Onb5rQ
i12nu9va8hvOEERtqRVUvP7Ni0z7uzayIAXnL7ZFxuVsDm+1jztW2vi7kalQxGYkdXjtz8lH5i5y
5gj8S0Nsv9Vox1do3uRqDozHBo0MFFfvqCbjjVeRE3L3do7wv9K2YQHq1u9Rj3iXcwCutDwh8ZFh
bn86cfqcZ0vW7YF4H2INCfFA1PlkDyVYXxs4U+S4FB/Rvqq89ygguySSyZPm6U/MnbBIt9AzYpQo
Xe09aPA5uYpHeHtGQNbXGZER7QrYk0X/6YQJMw0kSpdyMRcpr4E1QdLN1AxUmBxxaQ4wyO4IAfZL
FrpackxTDGUAo9Y1wnw/ctArwciIfPaORTyQsXMvwKt2wesUYGCKsRGvOpeqc9QeMmjoDzZ97Xom
fJRcNQE2yHsJZg0wRPqCXH1e2ZN9D8jsHgvJDtjNj2AqT61AGqvn6rmW3jtI+nWtNH/teyyqLZ++
rEN/S06K1uLezVKMziBIWNPhOEZZ/UEmNsfAPGwGUc+IYPDPp8aNeBmUPMCrRl9HcRgkYWb+wjCG
GjCFBMQm4sz5dM3ziJcEKUGlIZq1a6sdUVPPTUGVWZ5mM7Wx51lc4ReAe9zs6kneHAdhRVXIg9ah
pIJHQCwfMrZ0JkZ1ZvJstijsqXOeSncPceNjNEb8OopJtV+/dZWBqggRvNUNUVg16NV0M39SWvTq
5vLVjNK3psweyGcmH5xxio8XHgkbG9XMyTckv5NYbAE60H4Mufl7UaMY+aeXK307DN5aZjHRPlW5
V0jSrdEGONvGYdW6d6Yrqn1W6cdxiD9zYX2QJDnAv8zOmsou5eA+YohFkVKQNlepPQvjlz6eHgV8
Wh/Pvy+opzzp0VLVcD385NkfgYkMDUY/c9mdulCFsrdR+dmGZK7VNNJ2NiUpyOPirKPZfm2VFwNg
MI618J+LCiSUjl/EmNs11Y63Jp3Z345z/cb2/KGpxp0QAWZCH1Fe7DmEBVDI2os8PcB00QJEYoGN
xrT+3cjqgwy0nUteEwwA/dVjwoK2TJ/VHqpUtI85FvME7UhixGs1w0YqIPOQluapjAGeAYq/G9FB
jawJ0qw9W3WydRxQNbFNtE0+xmujgImt4KZECeGUUyueSfX1103C9mTO2/Pk0OUElqkj8b0SsnmX
pCzuRWru/Qz8WRUjrkOiYYdBjJ8kxWiEmFC+K3fc1605bqq8uRYA4YIqZe/CgCyMHmJXTftCpk8l
bCc6f5SEQT3xRMBSwo7nMFEnIFVsvWZoSE5E71Awdw6VU314icMkbU36gPQ89hYZnKvZofnzbn6B
Vj0nz31VADKho6Q7c7KwlCj/YpNTVJu+hpGYELfbQsLrN4S8FTu/LjZ9iuyu91laMySgLg3Cscq8
G5bccFQmMRC9yM92tGDp5uqpzblKjMlXO2nj0W658OsJ3kB8tVjpeTDiQPGH5tc4arCt9JzNxBBs
EcKGsigeTcuvb62eMgtpVOgnLM218kM593pFGqLBiyd3mDdiN/zqYM9lA5OKzlpKiq++5p1Qg4G1
4ooTGB1Ly1IY6GfNibsjoqte6bWLatLqTlZsPuVG8AAtjCeE0SDoNOcc6a2/NeREzHUWjjCG9bE6
fO8rDcN4ydoEEx07bBYGpgFy1FUGaRuR8QXUnS10NS0r4RWj19mnHRdPg452emj8Z+ncE9f9xrgu
CouZxzIm06qaCSowJnEdPSzJk4Y/fjZgTmcMEmlb25lXvCgR8ugcsYZ9QcJcd+O44krxKWqeJ+Zl
F0FsF41+mYEzDnuXgot5xLMeUOBnRfRSke2BsLK5+ZH5gHMGcbcLj8UZrqwj30STT3DiQYPV8a8+
ZuDoT7xYFZ6Euvuag1VTQ2TSWn0OHbagBEvItZ6gsJZ98RMpEm+K0bhlhLhUPSnNMw4nxmX2sV1u
vj+aUfzg6NTeMttzQm9xNGaL3ZKatzlWtUDI9v0hIEA+/POl74/8bxfk9w1V2CgXXUcG9zNa4J/f
H5UD2Yp/PveX//3vvuXP576/GY1FefzzY3/5HOk/MHTm0lhC3fE0LOK1PzdpbP7r/35/4ftz4r9+
4c/3ibRZHMPLrym+P/zzpf/91/7ln//Lj/0ff+333fuXn/lzxzPPSf55//78i//45F/+yT8/8+eP
/R+/5R+/4fsb/8fv+cvf/+e3fn/BT502zJP2F/a0rzEYo3Ai/XtAErpvipFtYAH/nRSQdWY1r37e
VNtumpq1Ml1zM+nh90vs+8ZpgBPMy8B/Kn4xExv3qmj3g1UNR5V/8PaqsGeCWjFFMB6jDu9xbdRh
PVovOR3qsWwTazt02gNEji/pz8m2rSiSOlKRNyP78HXaIkMMmpLDL4Djl8rq+OcmzfthPfsJhgNd
7CSarX3LeIZqt0J4C/mkC/JdbuVbX4feAv4wosTyLo0pHrXRmrbO0HCtKUp31zWNvct/jLZn751E
3yS9me/Q7t/1aVcfh0HcAtzoIDhQ2dmLV10vi3KfEiWsj8YPLgHFtsw0JJ9tDMDy+6xzl2EqCJCm
YKGBEfNoYz06MAeiccXNri03TvIdJOoWTGgjhbTuFmuJBcgNfZ7+/v3mmR3nn29QOE3MXHQN31ID
XIpSAZvjvFghUXYQkvX9oWVAMXBwQfud+pnKCIuwp6MaTAIuQ5nZk2WEzXEirYh1/gvrYIadAtkF
OJZA0mL5Ek2ZDqV+KIC5jG+ppZA4iWwblU6zSpleSSNMau1lxhiyZlh/33Wwt5TEHdFnO7g2PHtd
sVCZKGWBs3BJ7M+FMRwTTl36A8JXtDn7qFHWLF3IOaWXCw1NQES/G7qu2/W5Ih7UOQg92kdEG61U
Otvn4eTKFEtIENMfFacB4OpRLKWfB3JlgwqYtYlBf8Y1uCyQqgIKY32ajE+qqNAOaiZJtk58Z7xF
ffzh4ENGnu9/enG+zu0l8puMoY2MHH8jzaRAadlfeTH2GxtcrmgG52wb3Us8LiZP5tQH3xp/j7ip
eHB++4iUWSNmx8jJaB605Gfe28/GmL0z8n3Hx0LTzaZBDIphPDTR1aTXnLhwZ1gwpOtYoRhqDePe
IrvEcNO91PsH15heZ3f8lejVawbWM+u5uC5lCYjQlxpKt7mEAdo+os6yfxVFds5Eeanm+om5u3UG
YnAXd/0G1VW2KUy2+3pWolJCUwxABsgIg6vs0J7yMk5CF7fquiSjJ3MCFpyl82kOwLl6n9aYDu7k
lVtUXRN4gJHdlDP4x0EIeqx4qkLLDy4RoMxVXdF6Zearq0X5RrCBXGvWiIa7v9FYYFUx5UEX5vOg
GShV2vLewRdZJ95XxPBRyHxaSfxRYToM+zmDDovcEnxL4Tw25DnspMmpMmhh7ha3ZqB27Tu8Tqzg
97jdcHNGKtQa60MDrsfE7cHNmqsx9Mlj9kWQzqtJHPw67ttH3wZ1GhHlyphtJSgBev/ZmVLFkx98
VRaUq/oZMc9R6MZrZVL/4jr5AMdKAkLdv2U6b28XwSe4B0TpAWZAYmAQ40P+IgeSzVd3yShblv2Q
G7pgK9a6H79MytTDVk92rYMyFiSRS/WYbM22ZYmWc4fjyD4yyDkLVf2yqDYSJryOvTGpRfDMHJXu
MKXsOJwxvu4cyTOOTXWGNr9OCYur+hSAW3xPkCSgmekUy8+CA4j0uUmeWK4dixGVe5yOFzdlJO9T
U4XMMTZ2MyYMyceUgYlF8gKYsGm+yyQVtQeqSI7cExJL1zkuEKgo4m3iKVnnyC18Q78YMjjLpthW
ZJ1MAR0Kb4p4Z2otmk9xbd3JXdPjXAKn1IAo9PY6QnTHhmZg7dL/1H07Pxi99yqm5JYkH66bXhnA
rFqqaQSS4UDCj5GUwHXGQ9XZhyg1b1mUEA87+9e8JG0gaew1+exXqq1jgH+bVrt8rqfxfYSDi67b
PgpE+JC1iCw00tdYIzZWMQDW2/aimiysdPXZJGxOFC8Qqj5A0q2RQ5vx1dmaxte2LtyjCsCZsOPN
ASYyeQVfhGWzMD/mOSr3BerAlbm4v+3c+NJLqNnU2/OtKoK3eSl3e1r5DTFE5yBBwZEDYdX9c2P+
iuzgVYKyu5q6vBOIR1Z6YuwC0uJ4yvM19pM9LFRxmKfkRaUAs0b55ju4rgZyubhyFNvZEe/oGjVA
PxORp5uio2DFlHTqAustJVt6Deq27d9kTBAhl3EkSPFnZ4KYo7t67VIXQciuV8Qa2FC0V345s9W5
TAIJMZg+Lor2vZeoj3aZpzdT8ckq5adfWb91l3DuYJlfJsI7YoDcJ6X7WvfTS9A6Z3dRVssW40Bl
ys95JgCnwTeAR2FvVGW37acaEkdurHJ3OS4rAhdKJgdZnBJu4XoF/oc5RABBk1eXt5FABXTmp8Kx
Xt0IoZ5h12zyazJaFRkTeg3SJopOjv/SZfaTNdkJ0MHuwWEZCzzb/RXYCywYA28wCLoXI/sAL1rs
2eix89fvyDPajDWKbGO2LfyPFAcyPiIHOYuWNxOXzVvaBKd928vylvj0WGpkYtzPbG/KnCSTObvi
wI0xM3hHq48vyhe7uEs3SrLVbwKwqO50LfSEMIjaJvd7+C2SBJ8XL7mxjCAoLEFFjMnqIgKA5JT5
IrN6iB1lAo+jLTGb5FijE8Zane+aNgLL2kF1xFwPM3LwVnbsfVUJgRAmVpUpbaZdW3+2Kc0RF8tL
5Xs5HuBkmxTjMwZ8cKs5iI4s+t2NtrNnPbmvG+LDe/83VFl/3xn9oYmS7cQ+iH3R9zTaKv4/SFZ9
B8kalv4vwV2bD/Xxb1+lStV0+Si+/v1vSE84Olv1UZIg+/35JX32+4f+ESjr6383fctA0me5rIlt
3f3PQFk3+LvJyN+Aae45dMuW8bd/+2egrG39nb7dtHB7cq2G6ko02D/zZK3g74x2uZiRUcuhYurW
3/4PcbKOYS6ha39C2TwrQDfDKDTwLH4jWHruxb/myVazEaUBjcw+sz+bEYiE1AhADBRShZ7NZ8vu
KY1ntN8uifAaKwwyY9RKyNK8D8TwkNRpusEWQuyijfudieMQRiVkriCyQNxkKMpUNQ9U7lNAtA9c
KPgiXzGQ5yGf5iOePPZvpIoGLqDJ4FqV/rHK2/bORAXQZP5eTOonky1jU+ScfT6KtBmzERzsuzaA
fti4zJ1BL95ccqpbyA+c9+Nhqq3n3MsQo7YkF8TVp6vh4nF7/oxoPUXGreoYn8PQd/ZYxa4uIjgR
yJ+qU2wEMEfqWoqBiH47VFJ/wIiWhyXSZcJR0VXVdv+jWI5Phpz6vsWvoWJoxHYKh8ExzgmFO8N7
YPKD9J8UM9iTKBBwZ+0Pg1ACHF5F+tii+z4x0zo1doIsG7e/zVRpdogGxU3rbLq4BVfPymel4AMm
U/CSQ8zcKV1jHedgi/RfsN4SIj8Wn3U6BezZqveae9+NLsYaiYfbzpAEdujvpiK6Db3xZVhedMhh
ieSBw3yVQauOFW+VtjQXeZlMBFqBmGpqjZqyzlC4P7ujasOURQfJQuoHO8v4SNLDenbj9AoXbBUP
g7ETeoDhXbXTOusIhRzmn3GbVmeFBER1jjgPZcOqXUZuSJ5qjObXakC3EDsMD4gruw/I2yRYaq7A
2JuxWuc6UEkdlYYZC5S06IT2VYzCgteRKedtO0PPMpX4GeHh21K68SLryfoAJ5ceCEP9NY/gm7EL
rPMMfRT3lWF4Fj31rIduHXYUN2OfEi+UjF6jdeilDKGKZGsYXli3a4RFTslkmiaLLCGbEFjs0Ufe
pCmxEnFOjKUH7k1ov8dcr9cTMWfhEIHsCMzkFJGYa2LFPKOCWuUFrBpP9AQE4TEYu249KR682tVv
Qcfv7up673DQUK1XLxgmyWatouexTj4D0CgrmAZ4mp1g0xHSCjNpaM95hnXZC9p9Drz06IloJ2dQ
JW6p/WD/nG7LuQNLtKCzy4Y/Q9fsGyXntO6chdUXzbt8Ahlc1Bo+3V5/xFb5bDRqupesjG05xSAr
RuzCJZcX4S7XJE/ce4KXPbrhO7vPxI5MLSbCDxY7igT2Y+OD0jPidAee4SjpgGhaCIOm0Jjfytoy
Dg2zBYgC5bnrABv0r9QrRqgF6NPNwMTw57lhEYHBcJjmHuESnanXX0dGiqJxyDFBde46j3GOD7wv
7RYlKYYrYzCjbS/06xCgxAMK9xk11ANw8WgwSDZrXT/ZZLMcdsM0rsv53vQx0mY6mLauLR8TF51n
1NNfqwkUWof7JbK/0mHS2SulLa9k0prNoLobkBbuTOIdjzYFpC7IRiI4BL6lx2axhpU4yAsqK2NX
AQLAoAwxPRs4YHDRrdHYUl01tNiGdk0818H/HUVrLUhI33J8d40dGkp3KrKDZxgRHBYNzQWr1yZr
ybxoxr1RaK/KsNl7UZasHM3fw/+0L4ihbo3L3RQtPNhkZOJSUnoVcQShLaUdJ2UbbyeSP8RcyHIe
tblGHZENWLp1QkdLLXQr1IWAqD6rrHpk8wneGe2CFSenWZ+qVelF/qoGD4cS/y5rpu4OC9wLLoaX
ukaU7+jNPtfjnxpUREi+cPWMwD3Bt4L/iHqCxLFbakJ0EqK7TZZ7jVHuouYvdo3q+DuHxX4l0ejU
LAdduze2/hS/LENPHiXco41fXbWD37c4D/U6umNBihMYUs1QF+aeUqplhyvx5Dr8edAwYzdDyItd
bT3JnNVnYt2VnkAHVtOHc2o3BQkroME/CxWdyfnCb5kQ+1FoZBG08ncwmI8UwdnK6Nm8QFgW8F4J
SlKo38aOvqLpidrQjm2a5hdD45F2TFLXkVq9mMOcbNoYW31QYbMoYoEeXcMQjOlrA+UxBoa9k3IO
WI6pT0UYwWrMkBDW3tcI1WxlDhGvUHdD3UAWVwduptFZ6NT3uD+fdAu1t7BeQfjw9u1QrCfwjmUA
tIG1KMGqmAiANq/QJjMGC7A3QhOMC2wQEhG8LHofFej0xBOhY0SuhrUhY8Tuo7nBC1scS2O4wpSg
wE2AJjlEqzpwdkxHgJfQ+1d/dsBpmeWOo/QzZYfl6KgNOzhek2cSTsO6LXGa17mrumMs2bhCg2Wv
531oSUPs5/jgmPRKoMlvblaSk2bGS2s7b31UheRja1WYxgmq0piwDNPy5lsnze4wn5a13YHIdcLp
sWL7XNA94Ex+7G/rYM52FSsENN6YEa28JmWPbdSuHIiq4VTPoE2Kn16vFHJp79otCaK2oN6t8cv1
EXkgnTuiCGO4MM/WZoDj9NRkbnB02iEELncrg047BmP6EzLRVnQjmCVQSCRnX5Ju7Ld6C6oRVxXL
TKYqhyYZD8uDOHblc5sGuyGQ9dZo65OXzrgRbIJXutInpfzi9p0gDR0ibjNF66ThefbThsM1RerY
AvnyfbUucvVCnOLPIouqXZEM7/RX95WON3QakUCCPCZ2mH30OrXfCRSMzo7fvmqK7DV2RnuX6HX2
VA6ZhyPSYpKp1zxHN6x1wQF3F/1wTqJG17xrjf1b0N9uTJsIHVW42FMi2g0dOUuSkqdQWfE99eKv
2Md1avRc3kYXGGg74EFT3bZoamdbTLBitRrMEuYlbZ+P7mNmuiHaFez9t9hjCYqk6dH2hdy30eDf
lwFjG2OB/PXJW9tIjJ9jeYIV+Y6kLADBLnFZUVxta0drCcnjyiXd5rVz5o8mWgz2xLQXkItwpYoA
57nAxwE4qvCq03dg6DBipMqm6NlATs8ySLfP8zSD3hiGL98zWdghkSD4wXOPyCOmvWNa+9zNIOjW
OpknvMF6HFOHqk3gP7eEEzDAIebFZsaajuZdbZjHuc9esYzEO3L9kECOjLlHTEGNLV6YpJAPJe3X
MtZ+YTtvINk46CioGcMK/9hUpa9ZFzXbXCPDRw4fDaJSu02H1Yj14BqX5mOE1npM9AvPPs4Tt/sM
NIqaeWbYxMybwXZMvrZLukWGog3RKnt7z5jWVc1ROjcaQmFD7mo8kYGe1xBrxQPHwqMFZGF0xXMk
8a/Y0Y8qtoAO1Vx5MDxMZhpcmiD+KjWfEWBwJ0xz3FKI0Fy2ewnuZqfDu6B3nsqwH93ohKcFASwN
d9pe9XKq1jx5W2S+YKxQWUTKY1SOgmpta3A5XDU/xbpJu6qEtik73SNLC/7ZyHvX7yx4PoH1LEDb
AV9NzznRbqUDDCCD50d45LM3IlemlmQ8lZIm2WFXVhU9h1+z7TYViQc1IwfKK1DBUPArYqw2qm4G
vHvFz++1BVPGnyN6qK1p8igMw6/Uq8WdY9TiyVoYzl161+J/s2dKmgZAfktRvi4H7T5ga7aJzMZ6
iNuTk+6ChlNI2N1PZdFN0Fbgr0qccx08JlHt3BPB+jDSQG3rarTORFsUBxRNj8AqOYAdL9n2RXrU
JuC67q42zTslQPxUMbSAzkjvZ7hto3qyrNYkJYzsRHiMDDg0Sl0UXNO2wYWzzVMcHpm0qHJonQyd
kY6mtjPk+JOZqHkrswLs12gdneFVOMK69IlXha0z3jxFXYdSfTjX/Jc6EZBJoGJWyXuxNDzU/Cnc
KxdbeRLM2wR07HZQthGWbgu/HDF+QbjO0dLAUIPUsFrqW9GR9VqiMphsrGmR8Zp5I2Z8xrOrHtE9
WO1ZYiIr8p1WvQGcxXxVo0rXJo/le6U/MDxCVayzFm1N+1dV4uv3WAnokKl18kuArgMRkvLmN0is
fQdQedPDFHQQARoJJdDg34EgcJf16cXUGaxFIt7kpjav3R5mFtf2vagdG8J9h0920oiYNIg4Nt4N
C30V21lE1n2V7MR8FYEBTMHiuEJxJqlFUYVh2bVefeA16PVKsNJefdPboHi0qa43elMcqEQoQJEl
o5keFWlNenxlDhVfle0/A/clRZlg0NLM5vtO6pcG3shGGx772iNYqaFKSYPMWnkYSFcAdFfU1J91
oK72SHGSl0vUOJpFP5NYWqzEWBNZ/1M5CMepYCcKy/xNRRT8Hf0S0oBoOig3Vw9W+h40gbrz9Z1j
M07OpiRA7uk/Yn+e7jKCmupcWmGe0hRmCxvRUF6+qQW6eo28qLXXE+ydCod6Mjbx99f6q9JR/HU+
UBMU2qvK8SlBqRLXgZbRxOvTzpTafJBBTr2og5KVJlh8KKMkj+rpzo7nZ4NB7EbGPcs1hn1K6SyJ
amBPZo2dgGaQFdx4RxgHs18X5rPXFQzTkmhtleDq3SJzN9WETCnoime2yqAvteSLDD8W+zNirWGO
kkvvp9SknraqNQciKtU+9iKbUhuZMCMxjMptr1c7C+USYpwDYWtQ4ivvKBMOjdRJs70WVOferB1i
lHWiTEg4Z36Hh4tMBEx9LZpN2AjgJaZ6E5cWgq0WcmCcBeNKWeXNZb66NWLQqYntEfwRETlut32F
EWp8qE3f3EUpyQMkcDxLXYcc4COgE9rBg8zA7qp7AqH6yjSRlsslosmO0q3Qc/Z7CAC7uQ5JwyJp
rkb/nkc8MlpbdNvIagFA+TwnUfUl4RocLZIFHvtyPnQyf+raOt+jjUKtLBRG+LoqAGD4l3iRzgUp
IfWeTzky9wxw8sndOugoZbtr6OpiSaUuM7okOjid8jCgp4mLOwk6Wjn2CS3Uo0KFIlHC7iu8q3Xg
6OQfn4k6WzQ4TLP7XY18EBEYRbE75xepj7s2D7DA9OxUFlkYU+471ELeJeWDWr6kJlyDOR0sqIca
6DJwMAABBe+/EHYIccUlSWKjkTAaEc5WtFEZDkyLNrOiPcxbc2PAdKTdFNdGAXf0qOePcYHKjMSw
PMwxBodTLKsX31XMyNvi6hNs0Rna+4wCZM1eHJEGB9+W7b4CUjfLcOpiQBj+8+Qp/7K8iUbzV6Xw
ZHTYdLGtTMhLU1fuZun/B0fnseQoEkXRLyICyMRtJSEvlbcbotrhPUkCXz+H2UzMTHSXkUTmM/ee
y3QAaAVCo22y0MOOEmTfvACjwIMt9aQPVexQjmEiLTtGDkVCEhTYErZ7SXJzxnuQu84RcBYwJzIE
wDUvP6KI2Z4L5V9VL95J7PgC6Msm0eFjYTIA3kydvOg5wBSSryZeAh91Yu0zw3pxI/KTirkjGiUz
d8JxeEq6pD54wUCgfQ5HyhsJXnbsHDuQxTKkEtl9ybEBUgffsyU7Oq7yjv0c/ZIiAB6BgtSG87GS
0RZq29Cenc/FrM1TFSsQUHUXZrMdnFU7IHHyKDxzUAH021h8/LjPbwDjnqcIRVf7ey7S+NSUVbKP
fHZMmG3sBxIn7YdKRC/I/fOwqqafFEWLb2cvi0IiKHmAkKrjy0zE/JkbJLxMEY2BvewHh9+Ikc6W
VODorHs8Il3zgtoMualPGlML1muLw6fdl7JF06lujRQlQrya8IcUgI8/Yf9NrLmA65rfI+/eDpwi
+YLPZRmCNyDFwdxRFFgGi2Hs2z6qN2cSpIm6v2KzsI/mJLpbigu7zmV3sxp1z1PaoNFFNGeTNrn1
bFdcsm6CPhi/2JQUJDASO91Wf/+XZwQjQaVGOfDxybj6Oj2dx9WA5I1JxXtFY0ZYmIlRD5pqkdm/
2/GX0bC385ORMsWl+vU8qlUpBJ/frPtEzkFzo4UfDhH63dbmAZQNbCe/dW9MfrZNw6/QkqyDxy1+
IeiVxNTcmR7cyEC4ieYzLnf05xitJnzjE5Couer8qxf/blcgVjlUn2zQjyknYuc19EnedlVjRhFC
zba+Z25iXaYku1CL23xG9Xeks0tAqLt0k7PXMKcpluCRAnc70J1w3W06HxlKhyi29NXVb2nwGx4E
ZAxnbCP0VijN2ixD5uy/c/P/ZuPDZ7cxccNyfG8YDOMWSzGlBmTnZRnH7/9yiTJ15UF0JsOxYuDZ
ZJFo9Yl9SQniZok9svpHc5WYjzGa7xfpGZdxVPaRzjIBzxpNKATLYceAYUN2e0UVQA5imc3PDk+8
wShsi/LuriTPH3lO9EsQuqYRdwpLmCNmIXfLM2QfxUxAjJ3Pb7SHxcFnntQHhP6RmViEkkyYTcbc
6MO30wsADB7sYu7xihLmUEeYxoULgxHTFVZ6lu2DDN7SRK9ERmO1eqtr5gO6yOIf4pnwh6TcJUZE
Lyk8/2BU7S3wXU0yiR+dTXOJzjloJcMdV6BUYEEK6dy9WyuEhzU79rhA4Na6QXlznCZjFN589VWu
77osLKyHzD6IofMQc9HLstgrT+wyLp0FbKp1kltdJgQORM5HVHLpkTjuACvaV2C4JiJqDylL3V1V
pm91jx75/0a9TTlPIhztdcnIrEm+CCvlG3XxZynLl87vN5VFrGkOuQC1SfJSUagDkASsW8yXKOHV
Nskw37Z4wJtRgpEZ7ZOp57PVTC+tmTls4rB1ObQ/FHUDoMOk6eF5ghgGZ8conWVDAQQJLQ/7RkTY
0RHKLcUHXG/cLtxhcWyFxWC/pXKEVj7HV9NO0v2gKUeM+o/ttXyBgmjJoR6fI6v2w4aXn4vlVibq
TRJhhWE4VWdVuWhI8jviAFTfgRGfyih4XhC4PjqmhxaTX2AZ+wJ3HoFLNZiHOCBzyi4UqIumQjwI
y0fB0it1amPnyOnWx+hhaqv4qWjGB2MEpKOz6U3p4WmIvAoElLwXU2lBinRHGs+To2umIyh6db18
poSkHAo5fXUtK8i09aZdSoonI2gUj6L6qJxXjEJgb5bmPVkIYkuE/OqT1zrlLczjP71iNtfryQ0x
z5wVOq99VQ3vo4bF2lXoVI0ZZXuJsD4SLxB2sEJNKgkttZBVSlhLz+i08UD/G43xU85oiIJibLg/
YHBw4rtQXb3kKpXjwboCv1qny5NlWJckjevvJqjfMzDnWF1tnA2BIuXM8uHaJUQGNY27IWZvPCNC
G89kepJkueI8bQM5RW68F4uZMGsG+7Ywp9mmg/9QKvmXS96/EMWUP+f8l9+m9U8+9bQN1YIvz0GE
na5MWituweAtF6Nf+gcWGl8xSGD+Bxx9pOQXM4Bx76CH2HYaxT8nTfbUZd0HiCiU3KjWoFHshvQV
NZBiIV3u0HSCDJDJC5Y4dWxI3eGIJr+IkcZUWAcVE3UzjihDUmp5rPsfqluIVPB4hc3JeR7W4a7W
ZXdu0e5tcmHoB+ZW5ga5x1s26C8aqZMxMQkcVufQ4BdX/OBhFEx8A4tcQROsH2khuEaremL8Gj+I
xVjOg9uW2DAjYknd9SkhSiRu4+4kavHVZBXIruiFru/N7Rx1rLcitTl47CI9wtKYN+0YQWufJcQy
hx556ZtpT55Uxbygnk6NaTxjX8QDAvhCp84h9WcI8pLxiJgLsTG7ICRXiQJbygeEwAZ0Ho6BtLwt
E0d7lEO9zUeivk2FscYfzVefodJWjjELx1n9M5wlZUmX/Z0KbZ28Mbu4KqoOiRc0B+FRw6QYFoBP
6zNpkhivPeMxav1fWW8TyDGXP5iz4h2Ktb9TPBFbPBfAmB+RQSArYAjLPdybNLRUMb75AMTr3fWD
b5mv+W39+KlT5Eu9Da3XF0Z+qg12QF5ZPVj52J8rSulC9qeJcMvQmfGZTJlBxCh+GtTv82aZFZUj
XCeiA9DZJyneosHVNr8zU88qHxzu2P5sm2jp9UjGk5W7jPBwEiQLGgK3K05JL5KTtvVz70SXjPCQ
pqTnxbb9zGNEHmtu8lEos2Mx4I/NMRoSikrnpan6shj+DFWWJC8tYpgNbKuaghd3laixQ2QnNFoH
gzevK3O5b/sRDzDtEMZeHMQCq0+vkh2zQgZA6YlYBnw4hV1tE/07wKp+d7P6h/klcW9ssDHwMR0Z
PY+weOwgwcwjHqFKDyMIIBv60jGk4WLQlJm/A1oONWUkIXfNs91XFxsJyiZD9D56QXmZRfyC/Q9Y
I15E/iqDgVgW8jAEBNFOAnn6QifGnAwVHS8nT+BBwmuef+NTFuQxsTgGyYH7JfWeuoQPWTlQ1lhx
uR+BZiMVFzrErz5tKTj+xCbowKHsjknH9H0gY8Pl9dk50nc3FqhCvDwDgQktjZ6FuKdekTToofAt
jbShvZR632oCGQcD6+ti8cPrDOkjDVVF11wAUqwPMz/XvWzz+2KI5Awrw0JbhFXVSBYXhRkEMnxd
1Z712V9/1Ar88T+pFc49Egv6OEYVApTfo45SmR2ECsHdNvdkF5JW8Br3AWEVTvtU1WI5Zmzi3BIM
OMRb47zehXatSDwwYfqZ3rhLRUGRXCZA6xlTnVFW3b3OncmCxn/AsPIPklCEJe3B41/gCqFtmroC
ANaszIvK/eWiFW6QOIaHmlpudOx78VDC1EQObAIxJPIEcDmDeyty2QVXMBIK4Z8GKddy29hwhO6n
MWd1pWcSEklsNrJmTxS2PDP4xecZD4ekmcdL5py9pIWUUGJ6zckXjuuqCXt2jdeo94/1qBkqpdiW
bBpBsiudPZErz3XU6m2t1hmIJsmujoPnxEgvTdC9EL5FwG4QP+Vmku56GaK/+ut5tbGXaIzKOWLy
xBjEaxbJXGZiFx3oH2714YCQ7N5DGaBCXgsGKGNR9N2bTGy0qrsjJ/A9S+DzInUQodC/mwJ46aCv
RR55+8Dovyrj3rjRp4fdKayIJL2L6h8893AZiuYCY+4VqOwYOkruOt8dnU3MCPI2sz4as4XRdGAd
p1bA1Z/NYMfhF4ETNX5NpnqbG5af5pJtByWjHSlDWPrXvFqwSH5otN7NlaCwJruiVGLeYK7IUyXQ
rU29PtidiUbX4JxVjDKP85ieaClwRkzNCyR85+KLsGdGc+dnWsWXTPHShaVQm3Nt+d5TZdli21Dl
kA44bsemPrpgA15T5sha6Oeowt7oNsWBhC48WCZ0N7z4eryX7kKWlxPh6hZkUGR5SQ5iDvygqean
fmF4t1an7dINQLxI2TY99VT5vs0CKUf6jHpyIccA3XaJRdOgwLUHozmVVVnsGJr0TIq51dqK0C+r
RTVbD+yw3Z7ZCcv9zJK/WuKeXlFIQFTRzY/OHbZJVGJ4LT/ljJ+rqdPHIiNhQfWT3uF4g+VEk0EQ
lgfAMS45sZGc7yJGVwdDFJ//447bCRJs33dHHJcBlkUb+b1LUlhcz8OlScvxHNsf8wIOG/H3xdI4
URZSXKq5Sm5RYu8N3ESnUtn3mPBEdn/Mi63PubTtxz4mlxsSLgMCJvJ7r7B+LIa37FeGM2Y0mgpJ
frhNohqt39UhQYa9aX2pXJNpZEIGC+uQK2/VdFk/YJjJ53ND+jggFzSdsrXOug52kuYORIHNhRMZ
sG2TmtK27w8a07PjTe6ujLN3v3M8QrJzlypxYxg160lLfSJcbIkg2viz1z7i/yKTPkXQGxk7nNQW
RQ6DdC89jFadE0iAea0ei+uYpk/z0r4I6R0Z5Uz4wNyngZS00ALkiF+f1c9MPSBtvJyGUzxFfCY2
czIjpjD/sJtZVczNdgTp+GAs3OOFMX6gRudJ8Mpn10B9bGGWy2YI3AGWUXh6fEVyf1g0igOzTcG0
vWp55vhTNih/jLzxjyCMK27ar4A81o1MFoJ/yGRoaHQTJOueCbzBXvQbgkOSC9PqoBL9OuSsUKMa
YYyyKxfkj9wtmlur0mLeAWpAqB+nu8waeWF6+l+dHFE4XiyfYMQ6RgHKynDnU/nwN5+YRx/jwYNU
gI14C2LoGpNdvyXY7jXAFrq1R6gIcV7Ds8ZRbtXkM1AY4tVr2KZTvYu5+aoTVa/+ehzuef9WKzpw
ruhyF2OJ3IqVLprHD0UdPZik7+3YXB1QSG6XsqGSxqLam/QNWdYya7t6rc8cJ8NTl8zVj7blX4Gk
hZmBt62FETKz6S5BSpxQX5KXmATid5mw4OhymCsWFKBG/h3zf0ipn9tUP+iMyKOSmmxTNfmfJLfR
GGEPIT2vge1kxtSDRn7Mek7SGD47WXiWF3oBN53jbjsBRqkmtnHOgAPkMEGQCQjoYsnjYwwZj8ph
kmQqA8651JrcEFxcPrG4jFx9lmNgn11Wy9ldpRSm3QHPI7bRAWUYQGI3XPjkAmtlttMVjNeIT5LD
3h31RzJ/i2VG1NIFv/v6gYL3p3S6o9tLWCoF8uG+XkpCQXN58gOfaVH/K0d1Fvpu/l1AMa5BF51K
phjZMjCb6nbay4dTlFPXm0rf68z/henNemq1xCvsw6AnCvCGVXA8TMPya6B+2w3g7cc2O880m9cg
JWup19lz2xtP1JBqJ0z1e+CDO09lfvesIn6UCndcAhVWBi4MxBkzfYLJYYcf80vruDsXiEyfl1EN
ZztFCmxqhhTQ2AluVvaPTOI/OFoMul6D0HMfQCXu4XSX2ARkBhrvV7VI8xHp4t0skwB6ujUcmwHw
WDlItHs9q+qFqG+QKMd4XDAr+ocJiOy2Zoh34klSj7nLWJEA9miZjA9GOtlWB4hTqDjeHBvJVmnO
7JsWORzzajyotriqBlamYDnksWCcM+ACfRsYF6QCWjjD2YJanZQVdTea5Hux5KEFnexqmPyBORqa
c8OjvQsqT2wSfkeqNsz+KeLGh8WLLLq/CdGjFnseWr5i3ci9Y9yN3rX3ZPp9qHFwtyPUnNBLrI6B
uQdCtRXwpFqy62OGnTssLINUQClplabOzHciUTbpWQVS9Br0RxY1FwJoO+bHMJPq3nnJfJN3W0yv
AOReYQCy0Rk9azvMrI4Kte76E033Fnco3onOYqxKuau8KPS9n6lvxT3BHZzo4MtRmjB4ZOwbTchG
3JaChzkH1VrqS2ZXXsjO8ZUghBRTrSBuplD+ySCVQ8bVkccDHQdIML/19UFh6wZ3eayTaTnLxR5I
k0v9LYKgTZ1UcFoN+qami07wMqwjkH4o3UwH9ko4/3TmNPvFhCYCLuKRDps8NuTHE0qwOmunqwRP
9yCGYQ6zZAQIA1odPRjPtCo64gC4dOhAuC1ay+C2FcEOm5O48B23siKfsLfvnhF1rDV5GKe6JBDG
KwA7N9jGfUYEmevuuGQtgGMeSU3d9BvyzVNr2/e0AIBqLQiva7P/UywEooqxBNGN4SD1eSg85lZR
DKiNLdtDDrT7CSvvBbqbKomLbaj7yKLS6I/KBB0POsN8Evajn3CaWpnQaAigvUcuY+YeZrbJshy3
2Ax7IvB2ipnZpVDeczBZ/WssEXlV7A3DBtXbJg0QkOuOC66WMW6UjBYWHjBJ0nHxjqTh2uPdhvOD
cr2aSRjK+NLkZ5sMYy28GYh9+IDlxLDHbEWHFPoBgHh9jBZneux8loeZTItdCgCtmxLgg3U4T5Nx
74YpLA3VPOoJGT6xjflRu/OLEQXZNfWYpXtDzyBD8rLozj12zkM1ZE3o6+BvHhdWGC9pBJ1meubH
P9bUH8qUxQ52ZL4joA0oqbBtpAKgxdeEFvaFOJUK/D4MS6bzUFDsmW3ZbdqOhDqX6i1DK1K4xUeL
eePBHBxOvzp/k/ExDZzyAmu2QrohGaVBH92OsWQN5kjIirz1Cn57OKTeIcAr/CbG2gZFQcA3j3Ru
TBIb9dE2jTnUNl8kgQi7yzsfHEnX/yFfuDyXXUbX7Y1EWtt4XzSun0259VvaPIvw5NDnciIeJjHg
h5XLgHSS3TvP5MjXcDwR6iZF8RanjLZPRo3yWbqLJrB0OdHieEwTGN83plJXYb+m5Tp4XtJLBqsc
PpIAOUMbzGlRXgcv+93ZAL1t9Idb7dMaROVwMgM6rbqFeZlOWOuHiKxDH9dGAe/aJmatnUC8sD8H
JWGPh3J6cUqYRYxDj7PDDDPOYKEYFTGNvHfkLeoFq7qv8G+T43fO+WxYsFnfo2H6kYPDhRkoWJWq
vbAZMs9+SRk5v9UZssZ+YBkxVsScx817o2AimaIuw2BxjxDk9EmMgCFz4y1O4oMau+rFRN27sHY/
uh6SnyEMNAK+bqR78KaZ+FhA/My9c9TBeJeUBsrX1wHb9rekW9J93yHeDBbYkHbukx7ZIsazezQR
9lizS6kJ6S6y77Ir3+BIu2cuaPfsrP9ALPxeO3kfgp68BYPiiej67CEOcIF2XDKNBgQ9L/audY2f
WRPp4w72boIAt1+5J+D9aUcE4z6/yYswz6yI1HjvCsr2D23AaSLPZWcMOcMNmxrLj4O/YqT7r4iA
w8OB/ZYBAytmAPkA4EZWhpJCgWHmOViQWMMRZz/K/gpY8PrBAp4VLRTa0iOmR2LnEIxfxMxinInp
dRqgVxRWme7CgY/Oiew7dE/KsxC4iDCa1LlIYFtMibSOLet/tpbI6HndK5fdZlfzF/EHQ+KYEVLr
QYEdjtSl7Ku7NxCo7fYwEpbmUbGzttpL7kjJdBUm0ACFvxElcDKdXwqQbaGVMb/xlup9VvmXnOR8
4NnQF6y/BFZWXb8BrXgFRvXMnkGcdGJcMauOrLPjryAd429kGLE778YgLc6zqG/J7HwhrVOnRL+Y
6WJsRI+qF7GTQ/AN9bpUf/KhaoEEQXXJgsbcBFJOcM54NnxQZtfCNA9MBev3epRr3HumwpT+8FxN
OQZRYmy2E9NazlT6puC9W6h5fY0vrU/Kr3gyaPAIVck1B7tU0YxIIHu1rWGVr6/CH3NFjISe7xRH
2K9sm7OGejB9o+cZkEbeZOZ9zMJAo+6+jZkR7aaOIc5cVQe/ceU9wcxXxCyj2jH+5WnybqnYqiOy
EPZ9ZG+HRTcUh8W0dxEqt+8IOT1y0+GPXzCVaNiMN67bQcsiBrAK0noDSvxznJtz7iR8+Gomrq7C
ZUpQWTXmp9Fv3iGwNOTIPIFBUyAoJwt6KBEEwuP+LcaBANKWPDLk/1xgLWKyHm4qSmQoovXGgtm1
75L0BhamtVD56DJ6YaGIrjJD7zLOaseTWZPK6GRwZwEQmsz3Jztnquf9dhntAU1lHAC3DMGefyis
IjlCa5ibNtpbDEKIc6KTiptzxam2MU2k6asIra+iV/gmv+G6ThsToNYWxqTY5V48rwjqAwO15ebq
2uTpGaPQrFN8cIAFd35iIo2JgUFguWXJHxVwV9Pf5M1ieJSE1I4+euEA4J0XUyl7PmI3hpjPBMge
W1SFY48kw3qSnZUd3QBNimHJP1MXXZdirbkhzm/moDsarfodCQAk1gBBf4hwnCwuWyfomfnVqGGI
LA0JGAGr0ijJAeQxIqzM1WrveT6fCBSMRfMCJC842yV8zrTYxz4SSeGI5IF3cm/jVCG9tv1lS5ZL
mX5T0jUPvYy/Wst0diOmGScAmWhbf5wsdw9NjzFT4rvZM926iyz/aWrk09Icn9IRpNcooy6sVu/v
VNjEZsGZqSGhMnFxkTE1bXn4sUbzpP2bVZriaE3Uu92Waun3iKJnayv6xTTNbu1kiY1lBy1Fgbn3
Lb+EhZyT9Lgw+esu0WD9MwwmgeO6g3GJ5aQhFQkwXaDiVRg1ZIC72txbmYvlJ+rRzcfsP3SbXXyD
zb6I/k1mNvCU5gAfJaKhoqM+65m5+31TQGZUv1cDBptZpNTJSkwjSi34ip15OM6C1Nn+aCA5tgMw
IBX/3CEqfcV9jq0SedCUE3IzzPIyCj5StmweR0I1zk2tLMCgWB9Nr36XKvYukGQ7ODCAcOY64Xxw
RXuyCiBnVoJ0lX+xbVzNEfLTwLHSh6inbkmHVfJuGYfec+js0r25IlUKLozQqc23PAKDymDnn7SP
wZBNd/JKbiDv9q7oT1bWgImC3QIhi1e61Jy5LncOOwtkXLE070WdESnbREQwQoANe/+bRXxAZGUj
dm5qxIzFICnWcC/PGHCW+HOcMOSX5A1TUKGeTpEsRA5ZZPVEaILP5Nnv5/viFq8dQ/4kN4i4Dpck
gNgf9S8DJPAd9tDyZMdNmLr8CV0zep1Q0KUZBJYxOpgJLXFhVsyZcOzkblrt/YjTELYlntwCCHrV
iYzMnGs+uiY9iCR5aCD0LVWP2UA0RcXmVuYTzaDVIcez0xu1PM4bG611DY6ba6wgSs9A0RUMGEc5
HeNgTG+kna3XQJe91518sTAK7JhVcEDH3N1Jzd+W6l0nASooa2shWgQ6Xt/5Ysne8Ki9iYae/PIP
Q+XyXlDH5qYPc6xE9Zga8nFAA8eQTdyAVK4FkgPqmkqV8bmPtpo1nW8bb9zhP248/RNDoHa+Q4s3
GMO2h7e8NGW69hJfQVIeK3iNMBvACUZKXyHbvNqV9Tcu0z4EgNb0rEZT7ytV5kc84e6dxuldpQx5
dG/pawnGmEkR8/ujX9nf2mBnV8+WjWRT4s3xpwP3GCxJnKXQvj6jpiTEDl0vXtaEGHa8VtW1A1OL
HNfV24Bq14mISelxddN/ynqXD5Qf/UgP7AZ8VFAulBrS1MzoFZo7Zj8gN6M9dSwjwCVrlFyMNuHf
mukPeSu06X32iZRo6yV2e2Hjs82G2NsV1ZjuJal3n5GP3BstzM0z0nve4Z0lCAXkU0ocYBn4R1g9
X6bqTgGfBI6jZQrl7J8nYREq3mNsYMI9wYDdMmW7eKsfvevcDx9bII5fjmqD+DUoOfU+xrXnxJBy
elIMG+pwIGIb6VANAhzgXsNrzd5qeW16PMWTq/5hWSKEG1HLxkvrEa2l8eMPw7vHJea75ucYlX+7
ZBY7KzcvrI8uAa3zBjLsZazyi6+onSYvWQ720JP3rLY0PAbtXlLYWJ9l+4i55mmiEN3TPKZ8NN1T
QAXTqdq5VS6IaWoJd3GxfZf7dKqyDxJ1KbnTTeyU3rlUFuqf3t4nnFHMW81Hz3AfAlnhd8cCMzUL
oc8mgoUc63UXuGTGa/ode+Tbonas1yBY9Iu3SphfskQEyMyKy+lI2wF3MW5B9ffq3AIW3LG9ITaJ
lL5DIKYb0RGQeczoaxQEn83xS5bjICHTLlGkG8iJBUH2t4HeSjZgHV2WFuZai1bTZpGSOdG3M00B
2MtmhjpZvVX+cEAUu2AfaR9QQikifHE2F+Ssb5Z2Hd9iZ4F9przq066lccysoAdcwio1n9+9iiXZ
ZDpMYcjkmIqY6aAmRhSocylQ33ar1Tzv2ewmDCeHeD0ae6tDg3/tFNgE4uVhlGXql8WIsYQdKILL
qMSjqPsHFnqY0yLkn+RhxbuxsQANNk0aSr+2tx12bRjw+WM6D86eepRvYxQX5axsDXNAmdSbV0fM
N7mKWGPfIH1zobdF2c5eKBW30Z8foQJDVMDpAkPSC6e2/xodghIsM+LqbU/VSEoOBNXLgO8J90U7
HUbBdsxRC/qw2XkjLncPZvRBgG3UzfSu1Rl4XclyqMZlOSn74MwFj62HXg/l6h5TBHaMRXl71KTO
xuuyYPOTxr4kSicg4SUHfcAeplOvxqjXWVXKDWjBDpFrsCHRtNFsPBfxYj46M5Nq3a4yhfFPjVB2
W7TyX2auzUpXGaz96BxtuI+EDMkDIpJvV9MSuqo9s7sJjuiUoY5GS3pM8BqzKGsRbXvuSs3EOLw4
YIf7kWxBNaGJVX4aYmojMTpFSUfkMiQM9yuJKZh6JgHsiHmENBk2vP1cblvLXy1TTXC2XEYvJb0b
Mi9WC8MIgr4NymQfEB1joyFo0Jrguqx2A64H3gnOg/6VoMIjhwy6DR8kTLuw73HT5sW1Z3mrnEum
CEQKht/5mL7y0h35+Q0Ez8xjUzSdnJr5DlkjI09Qu8y6WRU4fnKIxmnAN2McbZLRN4TJ+aFbEjTX
JvVzkyQDe/rk6lARowZxtr0/emt3iQOtcW5DnO+RE0E5NR5QwEhkfK0ZjlFOqVZTBVHfX8gJ5Omi
+rKTgEQSpkhoklksU1s/RRP0GlKPH+FrFscZJbip8clOxieUpW5ngmzE0gd8JZd6x4GOjKfZzKMR
EWfTvMnJgDnTn5fIIE2cO2SM9o3JEzsaxr5Y5Js3GzdaIjIBamolf+954xSSG3Xzjc46ssFaHCZd
WrCQlwPAUDLaWhQ1fbWKGBvjOchysCoIyHe4Xfxs2wqWKdqSeQjU55cL8OT6v6DPTo6uT/xp6aCr
LUr/10xXfcIbWjNvqD6cFqwRhqUxZHlWW7c+W4jHgfBQW1+mZkO6DjjLVPX7wcQ5LXkl73DazENT
oSjGn1k6E8Gt1b4ssHtDNw5zlxMX/0r/QBjdFj5R7o/qOS1iAB90R5UUW9MJPrzeVvt6HVCj5WTH
sJQYLeMaqA7sTG4mLJsjVmPdM4QktjxMW+jIctVsV4IXXhopomR5rNVD5drnOomH0EsJklkyDZDC
ZawaT4givck5uE37Id3mK/Cj+SHLjQvYLvIP28AiXrFYJyzesZFV90TH7jJh47unHwCFMJIW1nfN
dz/Yi/yRIxUoAQhc+ehgnEESGFS+5iXEV7Rvyxb098wYJcNy0nWf5pC9DpPJGmqxyIhP3qZIUYtJ
Oltk1SsBGZRHN8L8WCNCYvQGlvmIHb256gBdnZcaKiwKeuDGxufYuWjZ5/o7qSxAOYbtU2t5fKJq
DPvAg7w+YBkXy/ug8Jc7wfJ37b2KIWXTBuHVyJf4UCvBfVqbf+c+dbn9mc73TAO2+bDMkESsEben
2Hkm2R+emDkT3FcY6uIQ9ydPIpdgG/KAhgr9rjQ2Jc00A0T/H8SC79o/2V78izG1fcAVzWW+uG84
Bt1LY7Q51vL8lpB5HK5nCvvi7FOQbGGaebq3c+HurI51bwrInwCdZktHwoqdYeZtnfR5JKjv+jk9
ZwucLbHGEjUoUtB9lQ/zStzypXUtsCoxv60PncEvbBoLCUiZ8YQIA6FJ/5dtrzlM83WOnDWdEPtH
0qk3qzbcPSa7ELsto7nRYoUSy5zBXd8QL0ZN2rr6ucJZfSxN5yA7n6sdJFEWxO+Wl8wnObOzWEM8
YbYVjyVTJdvHrj4KLJ5ImOHrGOS9VClvmBSk09WVQx7DAOMzdxcch8gHEMPwkQtAaGqsKnFP6ozs
X+S8q7J5etCxwBY6UOgzT4YU6tEEBcWP7ggXCHD9s0y5zMo7ESvw7bHvcRP9EaTBi2lBSNQJVv2M
ciCpCndHGiPaPu9PnPdbfLkWjokiY/JdwlxdeQg+2gVYwh/FBHfK5ej2i2pV6XwT4MTCGeMY6pNk
A+zZXPPYxT5F+j6LFHWpucXcjDKgz6f9WByr2pIHO3iyJckdpv/JjAYnuf81pusBHkjy0OIv1fnD
Lih6fsyR7dXGqVO1M3NyA8lnYtHaOG2IWBvG0aC3UeP1xyAgEDkX2I5Zzh6w9NP5gF6CxsLs0+yw
dtiYcIS1vOQFzhcDIehmaYxrmq+Su2TfLPYLeQE5ukywNvULHsaPRQ9n/HBX/CVyH5jGqxiyM5km
m8Lulh0jWrmFIuYgJ2vOkVF/R4AvL5lVw16tNDpqTMi8zVwgZmvvVFf9c4kUzfoyCO0I+UTFeOcw
+o57EqJ4TZAjHSy7+ce54aG6N7hpkFrsbPGvKwBDKbEwdJv6fOcpDyjBaj3v9qptZgzatPbdryaw
yRrLfA+qFsYlWwcsTQx73yZDdRhB+yE3VyHqjPo41dz9cy0pSgg+9bujj8d+H5TqT9pYVwA3f32A
ElbA77pgqt6bLtN5kglYHIMn2JbpsKcW+nZZzx1TA4iCpCcKisC6G+pZDUGCLd5gVcsAJjHfSFaC
2yMZD+CvOaiW8Vc6o0ssvOkp65eLqGV1ynXJy9VQ685G+SOsr7hCtG0o1PbeQnDdf5Sd2XLrSJZl
fyWtnxNZgAOOoa27zFqcR1Gihqv7ApMUEuYZjunre4ERFRkRVZbV/UIjQEiiSADufs7ea/c2gme7
Wg9pwryjZKoVPmsGwPwGX5iBRSWlfULp17cZ9Myjn1CTykfxDHWnX09V1zzFxhAsbCwk4EmCWd40
3FUWyAYx84YALs2GuWa2T0HoENzTvCw6GsgOHSy9q41t1m/Sioh0mqqN4UY/8HiST9Ud+wzhQeLH
5pprlvgDiuGmh6zApQcNO033CvfO07t3ChsfXrrq7Ry4nU00ymRC8gCOGLbDQhT1K0IKEkGU9hoP
rbUkPa5alImxDpAchcOz6zsfOa3LUpj6eeySU9KYNcBgCxlFlq+G0eFGk6lNRt7XpsYDAwcNELlB
1q+s0aPiguS24e8gK+ondHNO3L3ERUglMiJiOLFRrMOYPVUQaxcI6D8jS37btSuZ3qWYwMv6XofN
YZsazgi7g6u1Q8yL7dbCl86SfBHbrr3IdXiyWAYcg35XMNESjEMCC9M8RZKSOd8ogbt7iWzOqYWL
sY2VCJ24vYNCqJao1yFUfcWe+oX/KF57g8anjmgkaFE1FiFLzRTD+V2skfMXNCASVJ1ad0ZJKSjs
pNoNGYC52gvXrcHV4SmP8t2wBKOQHKzZVVhnyHF+JJFWnDTFqlCM0ZH708sQS3tZpcFnV5GrkSBh
yvx0OjSDfGszNBaxiQ1Xjvg2VQuRsIvVFxR6TtRIHFng/8it1oGoQjqJpjmvuDKrrEC7QW4w/OhX
S88fA5bXe+7xS8MGh42SoWhLMNcj3UhNbURYP5fk6aQGMrt8jiYmBJi2ykzkyd46Z3Qfbw8R2mtj
okQ0NGqNG2epqJ6MRfqZjqQQWYYPWJOEAGwPGKO0ihtBlGhXZbhyq0KoHUnr6Bv0ANc00M5Thnuw
p5UC1gBoeRORnVWzBKdkZ2p7+COnJks6qsX6ox/UD4OmdoKS4cpP6b9J6hKQ1UFcikKjI84kCSmR
sVRzUkocSywxeruTflruImue7dP+jtPotRZ1dt857S/SfzUSzG4+qgmaSWggorbEoRzDpmmQbG0y
Vrl3UieWk+ztR70bv7nVuqdQd34S/EatXWCaFI2z7ai5V4Xv7UxXbciYxUAusvihSLPd1DLOZTGF
sToKD9KofXgHguDAEVowpbQlZtVqA3TwQ00Uvmwj3M6YVkLoRtQoPVqCgtRE7ihqFRbOY9U3H4zn
LpoPzQ/gmBXhMW5LSXy7jp27N98R3Gd7cyA6jYanPQQeDi6Jt13PqlVCl2KB47BiuGA+QRJCx4R9
Jnoq4rFUSLSFpME5Djn4Eoh7CB2KYEkaAU47GlOmrE7BDmtRuRfAxfDy/8yDCdvZRMuTicDCTwz0
T0PH0vXDQjh5D3KC8S9VTERDLExj+h530c+5X49fmcaa4kJ5FIiPcCa1mC9iSssyz6ZVjyV7ORAO
josVcGgYVPms7Pys46eE3Haaz6JaYjHUNOsItnSpG+i9oiIlgdlF4GqwJoisqLl0PqLvsN6YcdHu
RuYj40izoMXVCL6p8ahGyZeg/WGFNuacoAkeeslen8Xpcgw0wsJjIA9m+TTffczm3BA7GWRVf6A1
qW/Gyf3yBN12Xee8hKhtDAAQ48Qcn7S2o+DnmMkmdP0zC9NzWIMpMpnHdN5IFIld//CbsUdpEDvb
OPV/KCetTmWgXk3M1+vZ3mDlNEHrjFKTLaLkWNMxwRlG74jCE0WmBw+vwNFKn2jkPVRpWy8MaTI/
NpclMcSuVskzY/7DSMYMqy2Dm99I6p8X6SsFru/O4Xx3JtU+aCk+nBCPVmVWxJHSgVT40kCdztLZ
nDG11LTkJdXHLbgGEUAGal1HMbk1HnAUCKSWQF1GN1qAI/H3lX1N3ME/ma5/b5R1hZ1Oi05RjoWb
wFpolk0RLFQJssXBe3ER+mvKcp75Ou2uOkZTkTCTuniKk2GuE4kmkBugueHeYPJMP4TORkVDUWWu
dS+iBuvB8KHIpdi6fIqICBW2Rr7iQ4D0mLMkMxEJ+GI7kjOrmmhpoQjtsome1dB2sBW06VKeBttJ
HtrkzNSek1+a01NoF+8mSKDCxlfulNSdhgQKeoySBIs/fmk//hawLJOA2LfKQG7n18qAwzgn49qg
UKfxidaWS20qD5cRMqVAnlw1W3ENJOya7oWH1uy0o1GO92nlixVJWo+anUN9pd059So/D9JZ6p75
5knprasJHT9D1Rdlh/hkOcNuAlxQk6oMBoDw+WTcopxFPI0wZksezBep8cMmN/AlrwK0vCD3aR72
JanSVlIbwJPuqjFfJ276zjDiLayRnjlTVFaciH5ZIO0ifYgPflF+KpOTP2d6OaTeOUfgqvfBuMQA
h1I57y5TkpIUQyltgFNH8Rl+kNE0aNYoHI0lRGFCxV8TM5xbJYjsikDfIjBjCgNkl09vWANZ4B9g
LFuSSElBKjAxwvqGWqmguIbkQlFMarqV0PAtDP6W7lMHynB6ag0jfzBn600cfHV6TOaK378MsoEu
4JP9MBIF5IYRdzN5YT6CgLG4SwvzB/LtftviG11OdfOuE48huOT2zYyKUbazCjNY41gjAB/ZzOdB
rJUHbLFLw8svdFSzsxis44DyBiS14kIO6vXAypJ8Q+YFSd9ho7b9V7/s+cJQO4AhUJteQ7MVdRm3
STDAqUOV1naib2XY+g4C0nYKw7ljQOekqCnjMCs46bjEc9JLdUX/n/7rdo7wIc5y4nTF2+kabQz1
jbhF4j/7ZZLeV8YnJLIRAR6xMNZYvSPW1BaTYggfUHJQ6w72QOZoKjbtJe8Dh2ikDCoevf5RhZe0
y597SXRYZgz38fCQsKrCxlztEdznu0gO46Ls+6VPKGA+QGeivBBT+VVg0dJtjTdt2aazmqShWaMR
is1VFi8BW1KVZPa402OEHBGBHv5Qjt8uRaISrDdyFSvaekZyzPMbtybsET2DIQJYvY1Myqu65ler
wSgMlgoj8adZ0Wwkpyo3kxUNJoJSWRacaYVcYELRC1fOcpBoGiEZd8J9TwrdWXVlfUpJJV5NFnLj
qUZNWobFohvTDf6udE8c1zceoHCHBPSAVT7e649VCpOsc+geRZH9i9IJChATtTPYHjBAY0+8eqa+
sfQqfG8MvAxh+8qyuKWRMa8GKxUeIo+F/MDoOvUBV0nl7XA4JLoRkf8osfEbSbQyWkhIOuUiNypW
Wqj/cDz9HoTOYxLdoxcPt7RMCDxIM207kHkRxh2UbiEXDk7EQy/Q+6XJG7XnZN1NvCOF+mTyVbGi
UPLtGMAmXHzOC6s8t9FQraXPxCO26Vl3juUxW2Tm2sbESCBcWjYCniDDKPpC+6kRkEAi2vDLZu+A
PGaVPSZo4OJ6DZQ8vROOKXBV1+BbZdnd+RnxNYGCgu7TJK1FoEN2oabslpm3FDE9tLZOmSp29QKA
HjJVoo27We3kw+V1u3GLy8PgilDFEtT0IjNig+8CO4l2yEq9OEU2nAoKshg4CneBQ5Yz2QVjQvLL
Z+IT2usbabGMJKgOKok+YJCmbBdkwJdL1JLVfmw1pmR4GPVR4y7d8JZ1ili0sxlJ24qosID+FEY8
WgpwhwiI85CJBH68qSJKOyG1CEQDFMHy/heuky+nybKDkaAwD+2tFRjVVmT+luvwMzRjsUYCuGFI
QtMsaLyUNU2cIjGNo9MjaxCQRiYdPnRzqFqvvVZZ9k28k7u1lf4ROKxx69FAyquShZXYwFdmvY/n
TL9k0kO/VGiXWBDZo0YU4YXm3JFOp5/gF1MXRtRO34KQ55oCAv19ZlzgcBGqlT97huINrM77TsHz
5hLYIDw6VWbrUG1TZ8dqKfBWiOJzt+k2KQKaHD5OiPee2ZhO5rIASZRjHFP0BbKS2KNY4kfxOueu
bxxnoaZplU+2DeEj63aGg8MuNI7QdKO9mQfkQKBZ2OZy+iDEXpDSUaMNiJ5r+nyryhJiJRRtzKkt
0Ko6Z2YV2l5oVJ1c5ve70QQZHH7lYz186MSiuOCb7pqCD4jkDHOeFt/zfcD8x3jKkI73PuuyfpHl
+b1ZljVQOvvLSYNyGwK7I0QF97/AT6yhawcYQrM6pNuV2RXkZAxlEYklSzcR6dkCu1WaawklY5Zp
0hRJsh8T3uttp/NxYWlAGRSOz0apP/cGNc6JjrCZtuToZgxukzkh1CrCXdwXYhlp+KeLoDs2xqeW
daBcTOp0wUQx0UmmLw237RL/JatSUy2zqiLHnaDIOyGx7xfddwfSFAeD3Ap099yLv8klKeiesa6P
J4E8RGeRrEUt6Xqjvk7DyiQaEUWXZAIGDWMlWr/doD937/w5g15PAJvY9HaAk7tPSuUPntdyQ3WG
D6ND6Udb417VVbz6e+3EpeskrscZnfwg0GFe1Kcu13GNIqen7IPWCNWpIT8iAw1U1KLpDgtvN2kE
grYs6ycLQRarHclVFbz3ThA9FAQd3/WTfJxMZF+FGg+xRQiEP88rq9F29jIIOXzGaKL0RAKJg00h
fKPo6Iz2h2sSkoWSUaMFEiHvnOtPoZsz9FVMa7r1gCN+n2KayCHUrsMweZ0m2NVw4dcDJ2xVgpdq
a99cuKkDYZo0AoomU7dlSaSsz6LGZx71OQ5766mekeap7IB8lWO4/Xtpk3CRGXmwxfNMS2gk82JE
XAvkM0GtxgXYDNyrlNUf7WJ4wph5zkS2LIOA6mNYfHfg4ZdRCstDDsCSdIv4Ajf3TsJPfhaSKQPC
+F02WNcUCfk6VbjggQzuaqY060xzX1kxX9BFessxhFjex+rRtoN9pcuHicb9HeUbGjl4F9uk1teZ
45AjV7v3wAY+sanhL9DCn3ZYmwfbzrYafXK47WpcubBn6LRxjwRhekfLll6ATF50m3SO3NO3hOht
5UDIZpI07IpBZ/gp/lNOyuXElBfzLV7iaYJrE+e8vwKFlNS3LuvSqchXnise/SZ1VgrBJ8sJtc+y
/EcZQOqyci9bjgQvZa39qAvqOChOINXnMfDNfLw0VPrvgOAahyl7qQL5Fja+z+2eqLVYXvugC08p
+heEeTNSLJ6N4e1cO8fRbOra0qYYKlpsNklQv7K21Q+Zbj05rZaT6YX+yFNvGtJ+dG/mgGi8Mh5F
c4yHxrjTVX6fDnhLILbeI8B/hjpgLgaVvNftd5PyrWnNT4VpGMESnUiEdaCB8+hUx81DH1ZLinFU
j7hjgdqU2x4RAIYQwi9y476n+8y9AnqG9kLRIN5Lpb209fA8WBRODBlpwHdFScn2PtVD0u1ELS+h
0z7mRXqyFPN44XXdIofhtPo7blvfAMcab2sbWAPytA9nLpvHuG7uoGPgsRE2zCX4Z0ag2ctU2ah6
SATpIhhvTJgGHRqNS53GGAgyxHMzG7sDCAsIYoxaiYXd+9AOBoMB1Yvrna0Hx6nszr4m9LPSvYPb
To+tWbyR0AXSrF2baFsI7IaSV1NI8UXv7GgElLu5x9222vA4NvI8epyof2/Chvq3n4dbuqJHoK3T
HaIr9H9mhqKDcZ3O4dY3LVo/06w3jZGRS3WElJoumlizVzdi9799Dv8z+Couv8Kumxsl+7Moxxq6
ZPuXzX/ffBVngN7N/5p/6vej/vwz/768/p+nv30X9d9O1/XTX4/80w/y63/780uI4X/aWN0o4Q/q
qx4fvxqVtv+B756P/H998W9ft9/yNJYwyD9Rd7Tzbwui4s8Ychtu+L/98ff/9nPzv/q//8epmN6z
j4hoqj+xy+cf+pVdbun/ACYiXQ9cjceaxPidXW7q/8D1aBqe5bpSSF79nV2uGfo/LOI84b7qnk6b
TVi/w8s1Yf/DpRjLdNaybVN3pff/Qy83HNjk/2SXu3gTHaazli2JsXU9Sku8/vn+GOVBA4T974EV
BU2Tl1QtboLNrj6KIp7urbj8yrI+3BjhiDydqce5LQBBdEWDTM+uH9yGOY2igbH2KrAhYY/9imiV
Peu18x8+0d9Orb/lKrsUUd7yR8WMT//LW8Tu4kg+EFYN6Ob//BYr4SmrEHSNEWwROtywqBeT3y91
M5yucY0+9NUqsQ2RnmDi+o7sPaksnyj1GhK97enq+TVMktRKEJQYMZ4qDJ64JsfVZI8JsAR72k/9
9PO/edfef/GuPeHoNLt16fyndx0iXQ3cHnuZM4TgbQguX0WGW+BtzufxuPjIkEXijNw3Urc2wPyc
JZVq+aAbcNxmn+JDlTUeSvFqXTGnuvP18KoFsj8bI+FGNK6uDrPjjHUnKzp8kY0h144ovoUNG7oL
Q2trmSAn7ZGx+V//a3/9z0zpCsPwDMsSzPXlX78PnY9ziMq5BwMDe6drWGFHyzhnPVrNxCGYYXZN
7SBoTCgBNv/6bxvmXz5W/rjt6pITVwodBNf85v5wvpaA9+KIGQU9cfMgYaQi/BLPFqqQfegqc60x
l4K3KqZdFqxMR19Vvk5UKAk3eoVz/l+/G/Fn8r9r8G4c03RN1+UKEtL667sJHJheWDmogFKPafrp
vQ+pMnEfMNdp22h3IFvaYyYdcpSDiFUUhUncOY19BEr5FNuj+ypt7yPq5+An85fIHy3gz2W71saO
IgWcR8DVsKr1hiCkf/3ejf/ivXPNS1TRSPxtx/3LexdhgiBWUqDTojDbOOg27RnFTYMLKn1zJMcP
36OgnBsK9LlY3PNt5wTWriUx8L/5HOV/ei8eYylvw3FNzLmUO//8rU4q8XEQOcBrkB8AObHIs2K2
uDQ1a6n0MuHzsNCGe5L1sFMsa0twtTAVZ9IS+URCl/awmjDIn24PXFjb3ky1bR+7Bga4ver66HDb
YDUtqDxF+cqIEuUufA2Ujl4+D3EjfjQuiletwhpTufUx83pFs9Go91qaTvdTk1Vo1ES6DwxfI+LJ
M+8srZVXt0quxdj3ewfC0BlhrTy2HkTDLqhp8ENMI8ykf3bruNtVHnQyzwKsN846Uxo8/rSyvTg+
/Ovv1rY8Rpw/3TRd9Nm6tDED6aZrS5sR5I/XCWIEDLgSb1WSx18yDNSOIHqk8raDchUaJCHt2zox
c0a4bO+N4Qc9ofZgNuCj8JXxNDAkT6uxaA/CttvD7dlfXwlGfJQeqbbL28uNlZ5gQA7gUpDgNoH2
20NlICfkGmGb2gV+lBZCze0YuGG8on4/8nbM7RUmxsNRGSjdisYk0PE/fuFt/18Ou232TL6WLVbR
BbXI86TDZrCz5pjNo8ZdUwWbxM6mfSbbK1N9+1S46s1r7fIQiHJ8KBPvmouTEexMTYqjlsXZHaxq
mCyx+TT047gZnMbZNBT0PNRj9Is0oMbAa+7G1iD5tCRLeUT+5YzCfMgjgdEwgv5MurxxjeeH6sno
gwmG8YiRnfJAswnC2thHdA9ayOyfTLMXno8UoAiMox8OLw2G/HXWuA5EqPi1tafklzgcL1FLNHc1
BG9uF3gHrADmnQtddGc2jsB04dJK0gW5PZKguIgu+zYcgAKiZC926CDgbeDdfkpYzdx1YVfAW062
EAG2YZmlLwFMInBbjRM218klQ8CLTRQTZIJbU33U8bitKVM1K5Xma18iDRVhkJ5o/I/6QHJxqXdP
Wcdq36Rh8FwlBHNjJAayILkTjwZqycaGUifzcQ2cQ21S3xGoCD49VoJZOStNmJi++EU0whVW1Mto
o6GAyI+VZlU7q9fOph9MJ8z9PSpgXFm0PomwQ1C2LkojRWGC8Nfq3ebRbYJnFF/E6KYD030Usj8z
03mJxq64BpbewKzrYFHYCJpYgtAV1eHp8j805BQZ3bmn0kPO2yTfKfmdp8pWz9J33K1HRWetma7x
JlAa3A6wepIC7NZqD5ZdOEgCSV3zPvLYlS+OGpM9CAHUSq6SLzktHxai1AFvm2FTIw+VkUumFq+K
QSd3xUVwd9v024iWYzRdSX+UGDMFbRAc+Mi4x3NkMRNgkOd2XDjoUEgL593yKpqFP77KmIe6ej74
9hCScKQLOrVO4hw9EWiP45SadNHoHFem7j9Ks/AfI226oi2MKHCxy/cqdxfn4INum7efIkb9F24T
+IfnI7S+SQ5eBqjptskXkq4bpeFIzZG+60UiVnFjaBcExtqln/HjhuCaLqJKuyQiCB5s6aZ7Ffq/
3I647Y+aMjvT+1jdtm77b7/DZtmPIzS7/+d+aI+vLNprnC4YnH1mdQ+3/nFqEhdPgxHjXzjGv+4r
SmpyYhAVpU5azIxq8YOVq57adjxSqXQoywiAeBsdU87i1+1s5tCB76EXUukIadw+X46WFj9qbuas
EUP5i7Srk8fbvkJVaHYMi6LsfMjtBXBp+PhEfS9q5iVU3sSqGYWB6x99npcU5rVGf3udPCS4jrje
9uQ+PXrTI4Thtg9/rrcTGTqS26u3fWP2XVBLebxtDE7wZZuEYqKyPVECjy8wCuErpsb0jgHqEzmE
/RjGkEa1pgy5+Zr2wW4x4ydj/Jabjfui2VG84oyEgCzG+KAaqNi6R7ogce+KXoqefAGsgkNlfU0h
q97ab+UTZb9oXWnq3WuwZ5bKcB5alwaQHnXOO0ADcJlj5z3UMqoYTGYBMwaHd1EEd+TNhz/pdDRr
c2ozPBiN91Tkw8OvP1n6QGAtk2jrkqpA74cB4nI/e0zqQCwJgGdWEFkQRptsFKuUUOpj2qFQlLV3
X5vCuy/nhyIYMrQHabm0Cu7Dtoq1PaJGse4qV9t6tT89UVyy0R21qG/NtHQuYYk0J6gCpFBqiq7c
cHcoSzFSRzHnUZD4/SISnFC6K57tbBwe2qr9w5YM+23XUF8OWp9BwprEzrdbb5mmSfVWj/pXG6jp
YlATPmuFPm4yym7O2s0m88gtliFHBGLrNvoZEKx5hAVhHiPUj1u03G/1/DcD1JVmOsVXpVFb0Ml+
G7KGZhMP1ZSb945L9Erk1A/e9Jr0MrvkQ7hL63w8mVlsLLkY5DLISoMunKktFYo/xIy+fr49DPOz
kXEJ6USo7n76bo9Een6AXBk+UH3YprFBw3feuu1vsZtF+vhmYHVfZPCs4HFRYjap00GRdiUTm4Z8
j9h1s+e8yy8hZub729bUEnZBVpEGiJMXVYvgnhaK2CtkBo+jKVe6bQNJi93q1Ke6/QQEG8qXIvsA
09uqqCgRBj1ahkMfXQ1Tcw+3B/P3Z7a0wAub4fNtvx6VDJS/v+iFwz4axmiLuSs9gAtLD3WS0+EU
dcNwnzRU1GiiKCeY+Z9td2Yp1Z1vz8gSj4+CgF8tYNc/999eNI0w3niyvBJFsWGJimaovRJF11wr
pjwLiWd9LIKXKnK/Tfz86EF1MzjFuYwOYZquJHPDaw55GJ1/nCKgGcKrikFnu1X5rhGBUS5DG6s6
yxn6uvnQHHS8YUw+ynfL09Zl5r5hcG9Y8oB1qC07vHoufXc4fCx2K5oQOOaH6BjjjKAI5cxxq9OZ
xDCWz8wBAKr32un20BRmueqDLHn2SGu5AOrDtSlCpBZ0xACl0a6op8mFO1SS1zg/wxA5oXxyllqJ
sL1VnLxucJKk0s9McZ46WYLBMQYrh2H/LnZywqjn/89An9roGLtNiY7TweH8ltAx800dx2IXJAff
6rPlbb/BVAZJQzFdErMW9xyC+CpDfTgFSDjVSBaAV4YvTdypvZeWqHlt2073ZW4cjREqQibA4Wdl
45zMVjinQPPqVS0yivplxYw+473lUh4ooa5wpxmvKiBjF79NeSmSgyHG5NnEVoh7S2wCGtTfbmUQ
5cTEIHPalzrPikVsaOX+dqFWHTMfQkA7b1rNLWA+YbM+suz54RKD9wAyqV/UmR2c+o48IuUad5RP
LchskH1un4ss0/AKWWdrj152fzsz2sT4RVOQeTIpXXACGgpZANLpqhipoULIfqSM6l9uD3n2hHLj
hTi26alK+Iuc7qvbFoEn01OKekFvszX4z+lAw9252MPkXHAif5cZIsGA0sU2TC1vG5SS/sL8bCDd
6RCju1gG8/wIVMFj4WXOrgb1dTfOmzkGqrPdk5ltkAa1wLvv7jPuHfsmBG2DzcXa5HHtX24PnpMm
OFRTLgkBKtMWg4NUpQKAhQZ46ZC/uLa6trrU3s8koBtGOfK3B4qcJfYnHR6AD57NESyq7akG/xs6
llriT6cjOV9YkS3iTVjIb0Mm2dIAGZOSrD3bbv2iOmhhcV+4Y7cJCKjfxiMU+h5kdpVpyTEDgnBK
wTpgr2Js6EOVMTX3Cuxm9oMGTxBgi+5s+sImF4qkv63DvHy2OXYzAMlbl3VzjwNFUIVP8p+GyF48
ra2/whSwhe1BzyhNiUGDRKyxjt2TX1L0oYT2HhtY1vNKQ2w7ZRMO1hzrQmf2+1Hvj16hip9qJE5P
eZq/y6fcevFp5N/2Y7Ukxw0D5xZqZvgW6pe+fQymXvsqmvQSg775GcXKvoumsn1CvxCt8Gtq59Gw
0+0QOmofTpD/Kvqu61CI966CAThP+TdW40NrSZJ0P7HIxGjSd6ccUMR6kHX1QIo3oUYiFM96e+wr
8N0AMMInYPP5KuoHcW5U3+CoGUg2Q9sKpbXQSS9PmwfWRvSqNS99Ta2A7lzQvyC18Z+QNBySBofR
HTPDTiewnnEiWsIBtb/6RjxKP8zesw4VkyTp4KWwcMYhXh/gBb0kExKcwA6sz7YRK0PXNLj4qART
pxh/cQzrG1jN8Bph+ls0fGonYhWpnIn0odZx42DY17aGU6UPtweYTyyRW1FtFAUlZFf0k5YkL6KI
8D1kNTXVHi+36jP5Xc2Z6kK/m7zp0Z23brv++YAE1VwlvVgmFRfCkIcDgygPtQ9Na6imHSw+VCI1
6UB1a3Vvg4mnPKmijxqiIZcbbZWyr8qLLnuDOZ1+N8hJ7RRMmvNtGIrtpj+zpH8RBkZ6z57DCObp
QtTo5BYh9No0zCWYPbBZzZuo8FByhcFwjiooR0NNgXdof4i6cL7tIXy0Va//LEG5zVbZ4FHDO5T0
EKiSfByuVq9+e3bbZzmyv96eDZEWsfDGSG+bgKnQIWRncPGEcBtVsq+CoT5aminXBCc7iNQa5BaG
Fr0kBTmXhDtFHxLRQtSbTXiHxkDY3e3rU2ctS68m4MrXKkap1pH7CpfwUrZQVhFJsDBpEVoyQO3J
olurLIu/GEKeKkab16FS9cqnQkFc9ERX0a2bVSam6NUynSfqUMW+raEyxLX+mML9eK5UMGyYxoL5
YTB/Uob10cQq/IS7/GaJtn/SJzPfWpA8NswX8ICJ5Pl2gFVSy5FiKq9d2QCOtsdoY9htcqhsTAya
q3xKu2Y7m4Sb58hu9kUlxp8BdtFlQYXg1/1prX7dn5TlH4//fT9wrz/un39PwP1q03akWiRgV/e9
i91Il53/XGlUZkOqsqSMu/4zAky5HRtg6LdX8dtrm6IV5pLipf880QDYtGgjVrdXB9/oMRO4FJbn
V1sfL7Q3EoST2gKdStpPT8xkve3ENHlh6vFEOcHTTo0pXn7dGr3qCcPnbeN2eCG6a5EjQCTgenpq
4EjCnUNcfDuijlS3TuJg7heWq64O5WNRtvIxCk4py88HZkjycdC6DDPsqC3+eUBWOGdSdIzT7XAA
pDlJV9wabpvZ/CtKYaHgr4jIApbMyrc226sDyHVvVxPr93nz9mAW6GUopZwN5LzXvHC6dUddd3l7
sSGYeJN5GiRPuqEdq4lzREH3Mnitc6kLhFv1UCc7g/n0r/s8mxmi5AxfRcpVFE8S1W5vB/YzAiGu
T+XU1qeRIbxbWop4Ue6y77cXbg+R1V86zY2OjR2YJyuKj+hk8kfDCopH6ZAfrQ89gFW/jg/EeMWH
RItAHubQqYTkFoi6bNvTwPs5kZ2yboOQPCR/0t8onWqZrr2xUoRNZprVWo8y7Q3qFHxM338OGCD9
vkRUMJ+chovcNpx1C7UQ20FHEHXbX2AG/ed+H4YO1qxk+svxZLK/oTejLN5O7bPrYcAZOrdbtXrG
ZpnJjbQSYzlkgXoejQkz+4Q78PYq/r1oX1lUKG8/KzrRIe9yf8CtQKDOjfGjEHtuddW7dOk3cDMz
96iD/AcTDOnd7QCltJ8+t8CrJFVkJ1G9rjVy0JBTEOKE3QO7egfrvTGbl7aXW2mmEQgTkd5bfrP3
Q+vV9rSSH9ZBSmMqW5oKS4uPtDr0rWTRko63NeI+fyKy5tEemtMoGneX5Ml07X08tPqQhKuh7Sdy
OYqaOzjnmsnIP7dyBI4lPMxtGNi7qrDBkMGuWJQmzL42L75vy7deWldJviGzifTBHV37E13l+6gx
PqoXwKMEboOVdc04vB+w8zzkY1Yj/Bk2/UuYdclbXdTBHuSWga+mSt8Q6s8Uwri7V5BWV2lhOYii
IB13fsQEXhtIzvCIq3KNTFxqHVmHX7v1j9FPXk2Lkipl0LtBWPo36KN3C5txSuTCU1cDr2bBUe09
sw1+cBtc24mbP6WqDS6yyT5uu2GmdRtCduFXD8AsYoWQUhqYe6WJ9HbwlPwIS3HlA6ueQ49x1hiH
d4pi6dUVc7ol4v9PcHcPjPZYr6wWjFg01NfY59usVNngUUjqa+khA82ZoM2O0KXv9PJlJAJxVdD8
XGWJv2pYDv2MKaB0foG8Ht7KTJejuoqkluLzmGob7q3Af/pophTE3qKSEEi7kpbhkKUltw80LhJP
6sFrzaNpJ69+5Zmv8VzDL5AFXYI2hCoyhdGe1PP/S9R5LceNbFn0ixCRMAnzWt4XWfR6QYhSE94D
mQC+fhYUMzEPl3GlbrXIqkLmMXuv/V7EBkr407930wZwtYF9FoFnZ4i6LDrWmOyzsxWw/jNYlSGw
JLONVMFLnDYY8zU3fm7g3ZJN7dwsAFE7j0J24ypkNBRAlyDL8fMx3kDGk3uhfctinI+xaRTbFuZm
PJDfnjpy2yUjlHBQ6082TMpDOOorYUxHt+kplxVqFBco2dzlx8xH9RnDUDX0jpd2+IX4Jt/A9h1v
wm1vg048OEd8M70JXyHImVsEWXpQrA++eF7ibayTpyZpt52Lq3lVovcLSxdodIgAqUoQo5tm5xyE
l8u7tgfnlij2Ib17Lov6xUxm66JaGM39YHTnanJDjJ4xBaXVIbbJ7WOEFschTYBk0TjJL7q33zVJ
XHvOlvSVkILA8+znJErP46B4YeY5gRfboypJcJ/qsmRltWx92jH1jpyQmzyuq+u/L6HsLtB/JYyg
un7IoHSxLdHLyK59BuUnTstfu8KaEh6LxB02ferqNznUbwW4orBo5DVz0+6On4YXTxgtuQr8cvmH
ja7UdU5JjWf2l2R2dx9MnNiUtt8Uf5zSdelv6tRDiUmnu1yr1pKWFi3VsMLrLsj3O82DvstK8mfB
JnReOZxrHBRrMXTprptSeSd4BqWaZ6CpGsdt62HDWBHiQ9Eqn8hEeZ+8uTuThtntK59TyCinCbRk
4myzENxBxw3EFo17z0Z+6wn1Ju2sPDusLRsdo0oUVbDrMgE0VM7vgxrCc97C83N9Ws5sIIao92vr
VEeaEZxoXuO0aG4NUx7ZDvLRZuMilg8vSC3tVwN5dad4glZjl/SP6b+QU/MRmSmxbaGQYGWRgi0+
9e8U76ijS+8oJgh4MfiFgvX2vxG2FGhTvbav6HOKLTrZ9EKE7DWaRnom2fNqByhV8eYFrhE/OFq9
p6YeXj38W8AReiJmJVFaDgBvwjcauJxFfMUpT4b29CiGNjyBxQf64uvrOAV7zwGcxE3B92wQ9Ij5
6OaTw3rz1SMuqmbNd0vqbxTXhKV77ruUhr5Wbj1ejR7/b8GpvCUcipg6AfKMLW5yDqfnzJF8REmF
r2710L7OFcqvSgvvEsnG31dNWm0I//gv1p53XeZ8TIks9ut1uVO2TF7rGWRpbP+4ppz2wLAbAms4
PdgoW1Bf2Esxl4YY1AAwzKElsjoGFSxrxqbLWq+fx73B4vkWVObfwhnFcZTGdJPTtM6HyHlKTHTr
ZmgtaFA8ZeRzduPQ3QOdQ+nWvJ39LD66mcpEB8VrxF7kYKHOBRAk3Uvrmb8JFur2ZCMZx8ywPF6n
kdlLUmcwiDMkhIBivXPZ2Z/M2qczAeUS9o7TbEpEBtukxa6DdvDds4FW2h5PPz0cB4JXPtVMoU5m
NgT3YkGhehU0NMM0C9brmWQcxeSmKvJpYxUNg8b2CQsHoZZJpz8IQIfSY3r3IprtrQn4iggmb7zO
M5Igl8IOROcxNWrvBnbvvwxWxFYryb7QqK1zNOe8IFP/luggxvVct6cY4fwtmrt2E9g8tqFvtntZ
B+EZcwU3QArirB5wH3qF84t4S4rOTNCLT9GH6fokLsJ66ofafuJTxgbSQC9rdMMboJNolxdkOgJ+
epl5pWetEvaLc4Gp4koOcLKxRVNCjWJFPaHI3+IDhqGZUOJ5mtURY2R9qLTZbCgow227BIakwCQ4
WfOT0igfQjHU+xpVqz8iSrGLtqEpgSiiU4KdAG6TkM4Fu1Fh8wpkZGOyMDugrXVWRMXWJzgAm76K
9dFrkyelwsM4obZ1Wil3yFlvSYZFNAjB1xRtrnAu2Y+8L/+DZgbctGhiiKreK6wd0qOm8ouyAj+C
Zq7YEhhWVQRXGMUqJI4GMSpyVWKgQP8W87Q1nNggLtAjZ0MyUIriwOI14tWIlx/CxWN0IcDmlQjW
5gDU/te/K7dtXagndnri9qiOZWBae6eJO26PBTa9mMU6Y8Rzm/xyv0N/nJ9L1sJ55B/DgfDMsPOa
xyys2zNS6PZVIRRa6WU0HBhOhck2iH+JsSMEfOTzpwtDcKc7xcVA0Okr3n7E4wCkixKgaOT+6War
uUVLAAPgccGmBs0ujvgkI3w0szEzM0ET56kV7w2ZISiOuY7roXb2BR6C/YzB6KWKsXXOHRJDUQFf
6EyhNzZNNTHHgYn7lLevM0dq6LD7VRAKsTIDm9GNF74JJ4qOZuj99kHuPbLO/zKWDYbscmAmDaOo
SQre+mTXsyTeW2HeX6zZRkgpPGNPU9St2pbqL2zzdkeDsa61J9GpKP/N6OB0oLhQrJonYtllN30a
Y0JKZMKHmHrkgMXIIBMPe/0yYcfmCTZDZ+mT8r/ricVkWM847ef4TwZzH5HaDxei/So6rOCg4BAC
T9Ga1Z97SwK+BdYmeyfDsW/rwFuykx1Qx8j4DbzT7JxagENptPedCVBUQH0940u1sgKAw0h9LXCP
USdNu4E/vW282UStCZu7cRw0GK2sn11XIlNFBRNkh5AqAynPebSIM6FGrz+jGJAifIZ7PMbRBZoz
KDGr6zbpcB5bMDFMTeNTMwzHrq/dt5KgJaAeyLYI38Lt5ff4RIRwV1IWZACyFr8lre63BfQsMsiz
/nU2coR2NWZebF1v2GFXYzuox7/P2mDoehcVk78ZTcvYmsq3HrGVWY8eVJczBwlp9N0bmuLuCVop
ZLuGIU32TZfSHScerVucYXJC0Zl8GVl28UHHVRrPSdw4Iaz0Pn1PymA/EjUKYCZ+4q5MHiPamB1b
GUA6PqcjV/omGoPgs5gXTudg97cJjN2e5b4CMLAEWRaaY5cjBw7wY2js+CXsds3oxbcJGOW6N65j
0lbnuLeMl6ZHpWupYtxKDJNmiDaH8oLPlecz+GJXyAfC38Z1luD8c0kAm8v6IHJmAC37QvQTD8Lc
x+dORA/XM6aVYdeAsGqr2kZpGf5mJlGgdv6lqxsVCoFJnoR8S8DstYGAgXZ8aK9eaH33497FdrYD
3LBWJIadZy1fQ9SDh076H4N2t6IHLsvYtCC/xUHekPmAdUk3OoYIwz+W/AChRMdaUsQPS5HgAz8B
jzVMsDk68lqbzwo/6ko5ZvVXl0iKE/LMQPoCvuIgvNNBmGeRQW0XSHIzwLBN1T88AxKP0xIwqV3G
dPYYfKBB+F0jAbhOPjgmBuTkwjioAnyi6PigpAxoR/7DTXexnNDGsxuzzTbMdOvVAM5kS3pmafr5
64S5WsyS+t0Bf8FvrbskfJi0XEem6DVv+FB925ZZXdxcouoU44XD5Q0iULhmwvNrGMsW8jYZNQvq
bCSLO2RtsZIxBFco8L5hJds4i/elM/zHxthYSz8j/pbrfwdN8IwGLiAuI+5wtZlsymxE+llzn/1i
B24P4KQ9Prhd063yiepM+5SxSDsSHcvJneVpuAVD8l7qxVej2GfLQu9n0CyLb637Dcvlowia5o/D
2KZTzc6Ku1ct2v/yJg92TkDKawyabwXnA11AhM6t79Iv5bCOR72/BclkP6P2gzoCW4FQoPGE0Qxf
b6Ke09bKzjPH1cZI6Zsg3uHfKb9EzhLT5fwIyrB4ySFQYk9e8l8bMB6W/x9xnJuuT9Mnm8K+aNJ2
LVwyACGiMqEpoawgWmjHOlpH8aMBSPEQndNS1xrOWvB9rccyf+p1N506ke6Ai9hAEnAxG5M4Gub0
ysQmu+YWBCZVZe/uxMIRRxDIgEXFizk+WRslfRcqDPPYGiAbhm5Wb9gWEMhXxjWMiO6phw0BaAxi
o2xTkYazj2CjYWR5lLPl7M0yxheeMSjoZ+qUzq4IpZj4rdz+RIFJtsZYqrXOAxsyJkYAr8jjm5B/
7PI/Ac5rHbT9/ASW+Edm0Vta1/piapzdcIOqne8zyUOW7H5zv8XgrmmzPXz+FMdbo3b3aoZwlg38
m5nDG+bZpI0iwQeJHJv5Lo30ZxDYe25O72CXgj2ZUTynM0l3xPxGazU2MV0MfQDBIIIgEZrnsvFu
XRz6u4qnaFPBaZNDFbKED/cpNjNWg6U+Vov5NeLRt6X56QxbBldwMWU/nEXy3hledJ8IT8UzYFx9
bcb7ARs5IBLnaujUucT94obJq+SQakCalXMUYckz6cSH2SWOAjkvDUazZ58UERyF06QAK5fC7MYs
SiJzWzEa0CB0iD6o+6tcTIq0pOnJrvUO02l6JkKEbyp5mF208Ks+qsBF9FrNh1z374ZiOZT15ocS
sBu5NaaXuiM7MSuAUbGg5KB09NWzmPrSm7sbzx3+orLFsEPoHorHfO+SGgsWxK/ORhMuHBgoVCnx
E5SJnzPw5IxaHpYjABE4SAknOpSO7KPkU7pnh0XEuh396rHWwKnk5wCX2y1mQIvXGjJqsFYpa1Gl
moBJDkSOJGS+Y+pt5BOhPOkSVabxBjaF0IBWH6asgUHoliTMSOJ0WxjrY0jyRDm/I+gY1v7svo6o
J3du3n2FzLIZtta/QE1xtNEIjKqB9TVFKVEp7QYGNsEVJoKUikyYyKWBD8cUVYKmicsp6gRxZUXy
qwL8cCG2rVx7PXpbts00Lk4utpNBsIoSxl+zIVISlTY2eosVt7KiY+khoS1R9pzgZrUpiT1cJ80u
6EwmZjPQZyK3t4ph+UqV8mVyDSzL/QiFD9oYpQdcALBCzegQA+PVj76OH37QvGtbkHAQ/iB2fiV7
7mKjNN7R7L4Es2kdLl4ecIN3+rXgOkl8dU+m2DpR+K7mwi4uZLxxvzDKqwYK/qw37oSSnmFoqhfd
eJB10npYBxqVbBDj/cqji/aInfWEvEvfX0hr8asnmkPv7liSb3NNNpY7Wc+q/d2EzpcyQQ50cBXp
YCO17q1FLFnaksMR9SVH03SGhfeXnJk/zZj8RMF3aIIZy0P/xYKjcS2F9Wg9Cfcgx23XGkjfO7aS
m9GPPmO2wqQKVVy4XURcgKgXc3sMdhsKVRqJ6NiRV5YoGCDarq1jFjL4MHFVgr8mpi8xupeatvdi
g0PHoz1jWDiSecg77VXfjcNOMCB8PI+d7KHdHBQ+0aEjcep7OcgtvtxXxopvLrintQqS3WB32Z4s
FzyJ0RdtVLMSLiEaETURCFHk967XbjPSnjYBzqKPKb3IrsdKH0JOLRFtbyB//qaOwOHou+F6MMXJ
EC3JJzU3pvrJohCqUmQ/p3pBifM/wzVuBUEaJ6jN1X2ObAtMTjhewiNdGHMNNZwbVtvbciSPIdsb
Ke+/U4EWYCWgK+PZ57a6FcPgneYa1dog2Jfhuw3w8hWE5uGx2vhDhUKsx+bddj5IdC9rNtIFPxoU
T+TogocpfdpNsix+TGJcVqYP9CEV+3D46joDf1YWxBc+hdk6VfEHravgwBs3i7ZhbczzIemajhdH
v1VVO5+GZr4QQkgTwQSITCZ5CmQbnU3av7VLhqzpdWIDw9Shh+A1G9CzAo5lOwxDr2p1fSRB9URu
8MpzxQtjzM/JoYkaa++1dHlBEBuwlh5OHPesr3j8qSVHZh1BEx0VObMrM3Ley2GwN60BTdMduocx
JTd76T6lDlFqqnsHYoX3NyrWblhByziUs/1B/HPJJI1h6bCtTTLZA5T9SOmyVY74bdPMBQsFBT8F
I+NH2F7DkLW65QXxqYQ7gnHPLI9d6gIJnzHyB8AHWpnWl5jSRWnzrkwSCFxJbwjFH3s5aEoA7JON
gKKfjoxeuAh96jsmO/kFZQCV7+DeyiHZ+aX3XOSOvoNsWUhg1Xqs+vkgMm8dS+O3WmJQeDYPuERo
8hgIyBSLIeEYT0Rr2bQS7sWf4wOCk1Dn92gAejlOsOTq4UzjhtXW4oTnOLiliFMhW9lMA4lSjp37
PKvg7KrwVZjyWFcZP5vZCfZ86Nm15P0im8SW3nRiPAg4bTwXRXtWCxN/sKafuQTPkZSK97f9Nn2g
PB76+DDAxsk1aUfxW4PNkxC5XC1twA+pxJzuSYJfApZB6cBebu2Z/Nl7k+URrKl8H7twGlFq792O
YaQ/slAcqzunK8LrnBEAuJ17Vb54o6aGEKYACnb0ay8k46nCgW70n2Eyn7GDw8AqNRKShM8A8J5z
3wQcH9CznIbgr3DsUd4V5kKsauWmAHGzSqYnXDAgS9j9k2kZbNqMrMOm2JEe7hyiwT54XkS7Oo3O
h5Dg1iX6thSSPW022TIsAErm79l2XIJeUDA/ZXGmdl0xjhuHrztVdAp8pJuvB7F0KUFGXTNjNECu
vCpGZoVqZsda+sM6bvlrk+Da9sLcpGGH0RmKU9hd+yaRJ4cnnsVtf3ZpHkwneDIYSJ1mAySMrMIj
d2S99hP/s2xYDvFAs+/xizttfPUeETdQIAWJwyUaJPbVcUDQl1jmd1IC/2ySox48MsqvyKfIh447
l57WOBQIOwGyMXWc8+nNaC4W18kFpArLvngiAAy1fgKnZMLaUYp7FEEr1gKJUkKKNkMIonE6EHRO
T3B4JH9aLZ+DEuknBlLHmXg+5vGIrRVPVfcihHq0UHyZYND61c64NSgRwUr/mLH1HNsYxZta/GCn
jPaqkaflR2KRBsrZ3XA9/CWs4sKI81o0wUVlwYmxO7KvuXjFOfodcztSURF1pdMGn3K40e7AJQwB
XGv5EyvwCHbfYs+KTkHVIoidM9AYuMu06Z0xFcOSRgax6UICjIPm1BDMlSUpoqHhG2vJD+/ufhz6
ntUBh7HmlG1gu1JSJwIfJ5++Am32CgCmxKu9ihbANrrer1q26d7w89u+KrQJUtH7doYGomJ4otLz
Ifrjf4Hf/M4z/5mRqInXm5Tj/j+Zg8YDnABTBStIOiS/WC6yfbSCfbAA/tHOyFMCCAm47UTNGlJ9
/fu9f18G09hh02jxHMdfdqM2ITfZqfYRYc3PKeKrY217A8i/TnLuFPJkDIFzMjLdgtdriYwISGUY
dYwGI1i1w4C5wx8xvwAgs0w+MWlMQEiYk3bZGPspcAZcfCo8UVmHJ+Bs/iqJajyGgZXuBpbrxECO
yz5IH9u+dbdjLf8zx4KRXMxSgtt2ShkUqnUbnPu+z5iZDtwwBCh3TMr7gv+cB+hyZQ6VfUrq0T6l
jtWyhVNUSWmzbVlSM8KvEbNLra+DZ5PhuSDFbcOMgFDg5HAwKzxbyxfkjxkb1nLx0RD3aA1UEmNS
9E8sy9eIfr7TJO9uUcV8xCIwFXcQPWgq+mdVn22u9IcwQZmOcvJImuyalyDiz1Lr/VuI7Z0Cp4Mx
CGbGqfMRt+KlBVxBO5EG14xGxwVFYmfT8PLvCxFl1VpE7lfbsQCeh0a9+Og20flhUDEBBBCxaqmd
P0BNLkgMt/SQswWYWtRZCwghhRytdfgx+6DK2FkECDQhg9qT9VqxqOe9dL79to6OQ07bA/Do/u+L
7yxXuQTnz7znIwAe9Jy6I3HivvMJDanAG6WfsNBlGyN0ABvlIS4DrzgrkDyNf2vtOFjlY4DxIxd0
WUX0AndXnpB9109+FSIEzB4GCdkH4bDQ0dZA0AwEZzaeBZashY4zonB0TTpyZr9OxURyntqDmuTv
0kQbrUBjWC7Pj5inHS77u4fIjaYz+2itebj1Mhe7gUHlSvgkKGlrfnFTKL1QRPzd4HSf5Nt3+z7/
G7M/PBRO9TIlCVT+UM1XITZKsEFW1nDXMGzW/FfRPqsIbalQcFDUiRdnzc81HwMGVucA1QaDvpw8
gDC7ha3TEr2VRdEpKhmHOd0lKcr30bAcEP/UwpHvRXsQ0cY9+oOJjmwg8Ex9kFHFDwZPjO2TXu7n
b8n4U4+acXrd3+bSaG/jsDHAdCpd1q+wz99qVHLXCEg7trFHBQAtzWBxRjI5WMqpT62dFuRBd8ZX
5k4fyLQg1DitcyrhFp0oGYtjOOUU5YV5yljrYHEfObhlPTAc/JhJQdlEmeFvAMH+TALHlYMw8DaB
t9l5bjk/GV+5mfpLxPX8kAz3Np2RtaRxFEt9zWStKyL/CUwHc6hRoOlZVF0ZEkZwGZ086VYaJ2Gw
n5jIBsHDoidAescSpSx7upvuI8KBRuLFer/buS0fD5CzPK2o556niqm+i835D3ChfTh68lPalNA6
ArpGFgIWuRAUHxgVEnc7UrfTZVOYuE8mbqMtkc7VDhU3dExTDHu5ZFuaXuTuM6JQqNI9QDsJC3Gu
z/xZqe4PyWB/5txHOBrV2bGo5gei7g+BJ+qvL2G+wPeKAPrW45tGushGA/p9Yv2CZBwQ82p5Lz6M
vy3jxeTG5AQGimchgjOinU0C5BX8i70lNQkfE/yDNcclD+bQvBEBuALMxUwyAem1CHKHiRfKLuwj
YYji4LmQdKeu9S52vSSJBps+nLJHUNVEk3b5gCQeVSkC9xMXRswQsdLvnRZ/dG8WPw7ouCEL/tZe
DZ7SA+YbaZPxG3G827F0y4uZNECVhESCUSmflT5H6zgkxV8HeSWUZzdD29IHnzk7sI8yrdz1SOI7
peGNaokp1LiwnnKigSRrZf4GogN1V/RXl+HjNi2U8+7F0S+j7OR/vJvr2Q7lqemIRS+Nhjhlle9b
iuWzTMx1alDMx9ipN8IsiAz0bIAVlfrfL///S3qicgudBFlXIr7x+US7McQmIZmngL8ezdcoX+Bq
yniQ2GO+hkPxXQ04Ev79iiBde601eVekT75WSKNembfNO3houHyWX4YDPgNqelJlll+CUF1Dku8g
ZYdXNNRA3iEr7V0UJoJ7DXLV/33hM2vS0VKgGmye/v0+6Jj//TegRDS3wXj1E8B2zYgbrf4O6uXa
jVN+R/NhLuVUHtnifBkOFPRpDuxtbkXVxSK08VIu/69usdDauQxX+VyRsagYYACzALueLVEPNnlf
sPxGFKvLL/shCjG3xfxjFoTBGbkU985YHv7903b5p8liPVEKx40jU6+ii0uTdQpQYDUxVyUFlG1t
NPwZ+yE4+VPwixIyPuMDBOXBWUaGjXMwjvW8NLI7O2hfHBQsipUkOefiJ3TLcyDmPznP96ogykY1
ur2wKls6RDb7OewhWFQZVJhNNWr69/BE0ObK7JBhICKpd2pM7wS1vhgO8TdjZ69mQjJ8v0XkHFVI
Ef3qYsQD/CAjRV9oZ9+2YdycshInZOg4VdeoMsLt6Ewnzne97lMv3oplABHGgln+MujKkzfTIIUb
KNthBgIBKjQ/L34JUzSfPgyjjlFmVT4jQMg2OrNXQWDgyhw9DCjRm45illGx8dTPAPr5D6c2VPFi
5k6dCc3wTaTjY8z0NyyDiwzObE1x3drNa6uJQ/QLlnB52fytLPoiMcGDTntqHWBFVWY87NE69lyh
ki33umaNhx0h+Stnc9zWyiSouGdv7gqG3RVdad1fTGCDpJfwCCrmBwEsY63of9ruqrVdbATHSouh
pXUb9UWg0HYgbQ/ACfmmXQb/x3aqK4Pt7JlV9R1pBjlXzRGS4FF51RcQTLW2G2QqLKgIbnFw30bB
hlUb7JSqBihoWeMe2abYxiQQS6INV7VpogGq20eBN0APNeo7fnykwva6D/OLW8QbPvPvUvdI12rn
sZzj85KAFRrXJE+mQ21GTLtYAiz0yDvBNY925K4V4ZJVhKDsiAJpi56cbEuMtVuMENzHLaLRsS+h
w/rXQCNj87nQe9MmX6Z15YqdTYa7eqPr8JzqJNsMM008jzO8yzqL2cjKN90S2esO4KlbH/F1zMLA
6J0/szXtkJuRHNAiSXMFIl0z4GEQYbryBj+76IGk89zrVi55cSNrRTA1/FGAR6tsIuYvL8NVUZoB
Q22GEUN8sNzlw5Tl71ZIqeDSfE0CskQ57gjpfUrZddtKnHo53cqqutH1W5Js3STNI+IUilOS3TFV
/57oVxMz+esk4d02KmYP6cDIpl38cSXXvXA+x/rCfNvb9q2jKblDpPa8Jy2PHlFMZBrARIOUlm6S
ytvHJtBGqm6a/tjS2xAGkLeULniR2DABP+zZL4vK+O6ccDuEsKTFZB1Rs9AhszoxynyLCkmvhuZg
2kswXAvMZjSZ8jgXhah3kyBDLGayhYDJQs2z4j0T+KMySzprgLRbc7kqgDDgcRi7s3TtcE3TWiDj
Nf99/La5YpTnL7UKQow9xrwNwY05kT/ZNqeczHBhNgQY7Oj1QHLll7I2PxNhP+sIByuByYRRZtPR
rJG8EfJjbRh/gOx5ztpqERen6arLm5/SC5gvdhc3mV5sh1GQnRlvqc5/sXNKjgOy6n+1swOrazsl
JdO1+L+qZnI5puqDNBXqt5kYxD69j3alT0rFuFwwUqyQlj8X2IN3WeciIV++dMhHNnYNNDAY3fjs
R8Fbp0vWUUlLx0EeRwuXu5f8rEQHcOBkz6VnYND0/loYEseSjUldqXlP1cD+ZtbpRrMRKYSFId1G
H2IQLzA1JAQVBc2EabY7N8CS5oMcWxVWRMKuq/btZH1OhNKuHMGgleq037ozwdYy038GM1Egt7Kf
is24kzcEHCTzRxP23yxcN74djHuUaemGxxxUYqtQ5ljfhtHsXJXz8JHTM5c9p37ok5Se5n9LSxK4
2M8L14hkmjRhz9U+GcCtVqVHQJ8k4wfAu7t2iFSi0PDFrNbF9Nxj2BEVYx8mhv2W1YXIWuuG1Y5Q
7eSIFbHbRkb+H9zqfp9WKBFU9MmM+bUNwM3wUkAK0yMttPJhry9rfLxwMWuq+ujxLW2FHVgbVPD9
igaJJRxxYatowfgRCVictV8dCtF+FEKma2opikWmbnV6RPOKRIQU4LT1XlHmbxQOs/WSCJAsDCme
MmfthcnVGFH9VYmSQPZI5W5N+NI+xUmE2EWgNR7zfhvz6d+IeGadgeOsZ6rTZlAbDdEcrZHXxGqQ
EbIlZEpTTbk4yCL0Vq6l1pFhbedAgeTqrXf8lmwf5J86QZskZrbLano4CESBJ7TrYQih97Jesqrx
gfbnPOQI8TpyS8be+8NTxu0oGoa2HcJ4/ZKPVPMzjwCnM2eEaVm/KkQB7NwrDG188y0hvDpEhlcE
HY8j76VdqzWrf7klJMCrrZRgPOr7YujBXMNWbFOr3zpJS2U7RAymuPaoA5uV5RsfYa+Rc5QUxJku
H2ShQz/0e703u8qld4eTYMX1T8K3fGKxzwiieBlgfDqFd4hYEu8qczqJYCBErScxxs90cvTi8ugo
ii0UFWRHJ80hyRGLhtykuEs3UQOALpVzt2+M8tnzvWEfkD9Q8Q4TW9cOCKisciNDFr/Qu4xTEsgL
Tmj0NaMszjPwB3YT9dGPWzyGrs1I4UggBwdG082HMuZtmQHhxVd35OckbmPicW7IiSHcDj0fttGc
MGgR7U1SBg23eJQUuweQCBsOS95XNyQj5IauOVgNWlzqQuuDr30onrMGd/mHW/wRRRn9F7qXTenR
R0XBiy1gxHa5/kz8bsG91kuFdOl9fbJd5umWLN/aDOjqNJEK4XVvMFdxz0r22w0Eu3RJ4LMHoohI
ZSpG6yIIBbl2Sq510z3HBeBBaHE+cV44SYylCXBjvVEamF0xzyDSm6UW57BRJvpyP0eVQnZtQ5zY
HgttsuZv/GDW2dGDhwVUmojZBk0UFQFEQH9VDEQaDnS1nfMyeTxClTR/hWG/s1wSqJLsNiLv3ORo
OfEC7sOyS/b53TQXYLpDf002IokqCb4BI1wLf4KB2i6CPcJgUg1QWM9b2q4nEaIGjOxTRV7XPjTU
Qc9jeGIYyfjPwsKV21gdSsbgL7a3nzRVooO+Ci7nNq2MY+k67B4dsuTCbiQm2WrB3eeECJnlS53Y
v+1eUs44VnrIYEIwBm5RzUF+9hX4VOcPuurt3IfVqlsqac/dyy5Mj7WOeFz1TyOw1dhEM+/nGrep
/Z46+KswgOzYEesjiQLkjcmG65as9dwNuh3a2D+aaQj1kMd8dsqe0JvZPNTMvCNeml2oMGylsjmm
TkxOa/e7tPMX4SYDKGf2jdb4TAH+11JGA2+62Q2BF+zpzZjXJL8hEF9T/I4rx1PVqiklNnZCHyaf
MN15rpgg1BOTfVzWW+1/snD8qjqo/I2/weD5WtdkvlWk8dpck8Nck+8Zkbkbtf2Tp915k2ffbLd3
hCehtY+dL6/DStnOuLEjwsxWBBk8ygyvW1GSne2TqRlOisdOGpj16dpQ3r0kSVod0QVsG3AowLEr
gnuxWC1Ke6Rhpd6DDX8vxvRHjEdK+U9abFQAgyB1IZuZDPOW1zPEcBZDm8wNFDYg49pamqUZnDWE
CVxjkkLtlDLFxH50tOeQLszlqUmtN/bzziqW0W97RAEejx0bnY5yGJ/z0ep2kjbwZCZLlxAhogl+
FWaNcCIIXj2X8a9JpAWjy4eprM+ZH43A+iUukh/fQNbvTnH9gs+uXVvM0XYutlUxOUzp8tnfW9gb
tpW/rbW4Oip9j3ODXKp+O/shsyVncfyZNFN90vIhEKQJ9885aRwHR1LdMRFFwKBmGwETgtDsY9IY
c8FXcLOkgCRV4/EBIPpEO+IwTKH7VMTZkvwINcDmGzGeysZ1T6QiFmQ7GZSL0eSi36eqKhNuPCIS
qJJzd1VU7T7OC5OxqMIxVptPSvBXm4vWF2vfKXccRKQk7CnxYA5Xn2VtBzzEuLYmPrO2w6Y3SLgF
mblXHAGwLvUTRPIQA7NPAYt3kAAycZeG+Z+lEQpUtgy2UyF3Y2qgvImy+xy4GZWkbNZQNDvPDPdG
NozrqgY4z9rMXmcz54XifUpn429i/w9357Ekt7Il239548a1ABCIAAZvklpVZmnBCYwlCK01vr4X
2MJu31lPe1LGOhSHzEQCsX27L/cW+1qCeRVheu1wB97rMMaj19iXPHkwySIeKOC4nyLjTIvNTtvO
NwdajsXIz1sRjmeqEFmq2oL1pxeQA5lpCJ4oLvMLuoWUbW6qgYZ4WPwbd7FIRab8lRrBWz3Snjgk
JQqYrQ4tk+nOHLwvS1TXuQVVHHVVDBEapL0WQbpzp/mGVwv8hNFld443YiZKKde2Ldz3Q0+jIBgG
GPfzn8QFfu5RDK7Ve9nQVT94LiqGzrw199R+nRDkdq0O5umMu7KcSUAa+mwPKPCer9LtPf+RvV1A
8jEG8GIKmqW5S1P4NnNi9G37l+MN8uZBGnKR7Nmfcag2RfwkFWhWxIVHVq5nnv/lPhdghwnmTMBC
6uQ5bZq7woC1HHmGcRAO94oqzq9zWa8Ab1xiLJafQYmvbW6bdTd0wWmEM+JqGO9m15R7JeZjn0CE
kPwPAZsEZOE3hgorKkjpKuGkv7bGFJeGo55x8GRrCl62Rk77pV0bB5mjkaSkuJx8ALqQN3gl0Hlx
uADfHIAKc/tTn6wQb24/MNjFlESVlcshLHS3Q1NSRTXwfPISK8fls5iK2HgL7kHwg50X33jkL1Bv
ZqhZrHxAc7c/gQnswQBou+/z6qGf+rewF3de4E8Huz2bBCGgjNPTLBS7HpMyRORixe2lzH9FWd/e
DVlXkcCKvDVwB46ntH7RNLZuacDYGgYM8zytoq1eJCZN7D8PWwZirHxBkE5PieE9Nkb8Z8YW3xuM
0ZJ037rsjN3sehPGSuVS3EP6KCmQObPMPkkwP6vK1tQ7sRVeSRhgRUXydD7gIWbxnnI0qnvE6ZBx
q3lzHBYVnr6AfrsbHBNbHazTzTjsTLROy7bEOveAUIXRbDB0EBDrortpmobNogrEGXAEXaafTUs1
d2Qmr1NVZ4eQSzeqdbulz+jJYu5nsVzeue6IjAqrcIuIX2N/o7bClv1zQtgbjDjDDu0ZHR9Tj9pg
WAEZmgvwvuleCuDN1cQxQxndwvNvTm5W+wuiHmdfbeEcBLZuglJHQ8aEHNqcdHl9kwnRjkclHncW
TlYijzGSlLNEPGtpnNsl9Pn3u9kzxrssci7YuItHPeX1trRnuijxKFco4yDKz3gqv2L3qeUUeN95
bfjIJiQ+8jhjIJ7oJwool4Yn3YYPVimwFMjitU7Z2QtztB+Hxtgk2sxussGCpMZs3DPi+Q/mSIja
oHEcK8unWdKySGMR3QVqpkGkHR6o1SDVE1Lj7bdM8JH3UBMofGozHC5C+XI/hRmNH2MUwynhbuN6
ESue1rv5lmifI7PtnlG8Se1DOTJnceYA1l9dO8I0RfMkjo3aBWxCKL+ftCTsga0uafRGsVijfGQ3
Tw15/YpDTR007fXvFzrqoh0ruJ69z12ue/c+o5oJ+Y9ZC1chiIAgSY9htmkD+zlx5gfSn8YOTdfk
LTHUy/CVBll297doLDLrbejB00JwxxcX40gkTF2B67mGMeimOhQ/3mBO9/l8NHP/omWCTSqiG9gY
KQ+cJfNIDXLn8vfboifS1WdY7xhPs72rYoCKLdYcASKDMmC46TKR6iq8PL9K76UrjEPu+B5kQoDb
bDq9qxjkHTiNiZwr3GVnEk9OO4dHLM+cc5nUpDcErwbHfQZS7qdOgruua4xbmhbG66CCT1TQ7JZ3
FXoMrXfHQkCKC9F4Ae67QwRWgVwTBgQmUWjTnl8dQ7vHoAdMtXfCq8Vufp9kkDZV3NvX0b3qInLv
/n7TisSGyhYD5gpEtItdmd11Nc41ii5OvL9yYis2ebl76+JJ3+A0PnL2o2I4hkNsmP0pGDkOIq7k
yyGtedBddlPDhAhpQoNurBQLCEd+9l3tLlZUD828XyMQrqi6c4kCoXsqudWkxdya44MzzneKc+6N
ttKAVjuSFn9/hO2P3IuT5oSt0jQ7uTb0CoIqe5y8y8VVh7do+VJOaJ7YF4DiLA19vU7ip79fciTy
bK4+BtJYJ8+tgse/XwZW8obv3dUDL3kOwGU31dV0T3iX6s4uPuDp5+FP0LniCTzWFCKwCFLzo71c
AHR60TbccqfjId/cp2ZIbNP1d13KGd+jJbCx2/zZG2X/SPH32h6RaAnqD01T35syk8+zmR9EoY0D
AXP0ucbLntqeuYYHP/uQ+miC+PdV82MVGTRUfUgimrl0hrQclLQLE4a9sytzumQ1eeWS9pVyqFGm
pW2dOj/qNyMfxgw89y72CFJ2AA5YLgRozT4so9j8lUQjm/bROQdkCfh4bktSgAfq1N4MztsYM+1b
m4DUAzlTGRNsnIKO3eIY48X3656VyERTPT0HK1Gln7lv90d6RTaETLZwZyhmcXD8haa1Lr7ZweG3
c26V6oeDqJN9PPbmC9XbVgNGMPOijzzS9JN07OXqLIDjxn076BpASdln6yflXVbOr3oEbZoQOEOY
8whF0RS4TInWYqRJM3lvhxjXuh7/cdajfE5Uoh2cgLog4KGiPw08VA9pXuD9Vf1J+XROlHhptS4f
7Kx4wRFGfYGu9MYNPUTxftz00HP5E0o6KSKrXrdBC2446zfLk39FItWKnTdJpvZdDw+2Z9AFI+59
RqN7P7J+HD6mbECrU4RXdSdL9V1nHBqmngNN1nJo88z25Ds0sWQIqpqD8cnSSMzE4hu6rn+MsiRG
USD9dFEIuahjx2s08PlwzPPDv1844dY7KjlfdS5c9LYx25DpWckJH9zfL3R/kShlDYPkO537pCyI
noFAaM9hY383pmxoI3IIstJTHCimnmWzqBsCCGoJRAdRfWGRaIm63Yf1UjKj3GldqCbYpoH1Nfgu
M7sgjVL53A8g5J4QxUDPWdgnLZ/jwNCjboGJoJ0BI2tvkwSudSPPHS1RVdr5O6/IcMOdgQ8NUH+n
6SEvsx+XuvNdMprvMWxmAufdJurUd2GPv+qC1EGbf7qDP64H64ZNkYMwaUsi8QJRiTbWMmHo8f0z
HbA77Q9/cidEo6qdXTUdZ7Oc2LdkV1zkf8YBUaPOwp6Uq8XYaszIcwsbl0ow7FksOKPJVnySVcy5
mHBPVCTjfqTmmfxnB/REj/g9bOuIMvlKAD4m6YLJRGdU4KpN0fbfLmyMtaFc9nnmbm6Q5GXRGCyW
F89W8MlEy6Xc4fpiKD/5A+NtiDbbljR3Z/PK95TetU1A4EDbxUksdDsqYVftYldrHGpjwyGp9rFp
Mitmor8ramfamgMIf07kkrprPWGCBP5Ao0ST0S2VZuNzTaKCR7D1JXCgXDzNRBsajbct2vxXUAFJ
GClZPPlRQwM5WhP9J2RRycvi+KpiGGbLkl7SKTkG8ZOprC8ouScwSAczl5uwguJdC+9SeD53X5JL
G+E9YJN7ZFaobUZQfJFsTiMuUZdPB3KMzT+nv7JmuA8sSo4skT5nSDBdQ6saVSJirYLsD1fKfVkW
99bM40NQYNJJVNrRe01r+tEH10GQ3RH/irdZw1LCG+ozSKgfh/jd4uH4Ipn4pIIwXMXuJI9hWjP+
VFQmljq8+Y6mwAd9dtc3yQBJc5whLGL4w7bjocMNjwzIvCl0Mfl8ytZV76O41T9xR5tovPik/n7x
h0GuYZika1V5mA/3bpZaJyNtBebQ4omQkzpJgh9b32ru88zlZQJAq5hc9yNNbW6FhIAH9pr1DVc7
ovsqHurmMH/o0cv3iTmQQWMzbZZfpROPJ8ImLAGEuDC0YQRyhl1A9dyVXN24aqfuDBlS78iE4tXr
ND66J+m3zbYana9YO390wCS5hr1wRteNb7USVBpZY8iyrOFNHd9yM700SAS7PLC7O8SG1wIL1B5k
d7id62B+SaR0yKQjeXLm/RC6Mg9hzMqa227vEKWhrzk8p+1L72J3jALdcdDp7npL4h4LpLvCZluF
3aGZA9qGFG28+L5jZDT+HI+LylK5PNuSVQFKPB6MZaEUFBs8ufLoxByRUutJsfFeTXaNh7OQB+z4
7hoXERdVQ8S0OMQhlUtpwQ4rAf69XeBviaH6S+iY2LjqtQxNULs+KJsRBy8Wu+Bh9tj+kWo+6aL5
skF6rfK865c5nOe8ne+7JdFl5JTE1GXjbjsLK7xlsmd3IjrAvZxRtw376Yi96dDa8inyEbqEq5gJ
9CvVuNPZ8qFqxhVG6ch7FAApE49DaNqZ/TMU0XEH2vUwFNZnocxPDVJsKCF0EWrYdDUTgawQduvY
f48zckeTICqV0ngVjubN6NWwKnXwAI/4tz3NhEidiii0YlgW42tGIPw8Zv0JUR1vHRuE1O3eg54u
gMFU7bujy4OXuM0hGbS7oyqOZCZnAxbgdKUkFbWHGBl7DvKnsqJ/s2/fMDK1zwV5/wc/dTaIzMbR
wBqG/MVzXNHLeOD5R3mG0KREhXkq8tChkmum0MbR4uw6w7TnUPYUsZ/HGIxdf9CpBPYZcgyP9KPX
lTM9Pkg+FaGIxHzpuuB3jDn/YXTo5CwTymkjIpI+zbvHYn7DdBltnJxdi/CtiGRWetWWEE9YWzdd
MNmbOGpP2qnoKB7xz+nC+kPsgRZNGguhWPSblCX1KOPPIVHDhmn9FUkwObZsXda9kT6SweAQHbqH
oYFmIElMMQoa9ibLS7EO0ux3SIAPChmWE5Pi0LBg4DGr8Nsvow7yAG6QfoxY7tZ4gyaVvgA6ZPcy
dJjMgu6KHBTgQIba6ilo331Ja5pNm1A8fmdZyMhSi3YnGrAENoAyrRN/TYQ+Z9pmmR8o46mm/whO
0tWb1Y+avV9T1TDpd/aqsK2B9fxsrQaiVvHrjMennYb7gSEpKx1A9SVpPdcRbxbUk70NA8Nmb4cG
S3i4oaOqrRuW4EXzbWXxLxKE1sXhT2xj5ivp2o+VaCuUYAbJonH2foFYSAYT/36W4fPGAe5wRDL9
G0/CY9MkH6MBTAaLOB4Jx/0I6+mVqrI7pzDvSyv1D1nBHbac1ZYp/U4Q/V6FVvslcUNv5+reHotu
a8uMwTB2/EM+TiwvppVVznLrQrRh7R89WRTWoSW71ooQm23IYM32K9tZC5+zydXJJfrLLSn2eH+u
KjS9raEpUXc4x04jVwN8s13TR3j+IzzKkGSXsJKFomx+JCTmoMk2nzInLU+uaiVCKrVB9pKE6daD
ctWWJNXAPRCRzK78vXQtDr72ZrapzxSDH68ll7qY+HPc3nVYeQaEq5ijl6iFCmSwi40OnoV7SRUt
36lP5IqL7TPFqTW37pcPRGdTGPltLrBfzLg9iVRtLYlUMNL4Q1DMBtjMPZFFnKxuYahuFrG2LRns
ZzXaI5JuTQ1yuuXdJGtUOeW2s3Wy1Qh2ume7TQ9ocs4QFsrZvAcL0x10yTMdH1tFTNd6J19u3bW4
HNZe+eV54L3ihURF6rHyzScL72v/3c/ltwMtuU8oYw5K/btAafErUa+o6sD14DxFgW1fjGK+TrLn
b8NiDOA2UM1rp7/tKsv3fq2+nUg+hOND7yySbFICregs3rPqUUXh7zRRNL71TyLKyaHk/Re4jOlX
UrJZzfB+5tHFUIk6OjM3IXwGTmt4x6q3gF+VWAsoIqB4OZk98n4pCncKD8UZKFSLjHUU0IkSwqVa
J0s9nqZNwLKNS41PL6aurYxDC7VnNZCTDCOWrkUomTaRGbxq2VEmnPJMWKMrn/y4nHZNPCYbbFo7
v25hziRzuu25CxNYRFfIczVyZPRartXmTBaGdSN4VGxXm7Qsvl3YMfcWPbQNUMEFMUPmmbwBK83w
jhBq8hhAsWVjmOm5Pcyt/pCBl15tjO3kiqebn/T2Nrfm37EXzGsYhx/jb7eBEysW+k8I/MeFSEn2
jQhw2qbvUNMrvInfZpscXH+haU+m2gVRufeGk8lMswvT7mo1NCJwDvPw3hHuYX9PY8bJcZMTneAM
+A53jiI+KFW/mzO18Zwe7so2IckPfaLRxRPHOpg3UFCVXuz9o/7pJwBFkx+A7fisRmwJTWHd91lf
bad6uNmjKbCXEuIUM9K3no111Y7txhrcZGMmbPRzMwbS00/ZoQuY6CdY9Svbd0lflgZPq4Dv2o6b
HOhbnUGsEE5ib8eg4sC2iD6h/Q5l91ir9AwR5tI1+EfVlGKsrII10P/7CIrQB33J+0RnLwXOf6Ak
LrfW2MSCxfG8CzENFz+1pFGyMJ/seOAug1xtkNhOxZztUq/gwaAkSH6przEJS5grRrE1Z+6UJpQy
eqO9bKQskMVfmPXmKfRZrwicIHNsGyt4QBxauuy77KzlViV7do+EBNpw9HnkSg+XMcHFsWlvSBDe
Oo2KQ2811VKQfWW78acDOon3ACcEjO5XVttUhtndTndsoLhpAxVffkTkt9yjTz+JbOxWUzn8jFCj
Nu5AEteoeIhbLqzP8bWRhsXr6l6yJCTLVQ32JqH2j34y+LKBDndFcV8FpOcg6d11HfVnXpz/jofh
o6r56JQWNmfP57RAAr7ccuTepVX40M69eqn58MnR2pfwv4I2+t3il2UtDPQKuY971rZCU9w3fdIc
JtdnsViyBS7lmWBDyWdmwAENYPVYGrm7DaKPSFDV6qGW7nrOv/kwbRrg8/dwZLDkJzS3GTaILO9F
XLzUzzYBTeAbI+qKW2d5yyFBnTADDYcwZPlbZgmWHIxaWZzTr4c45jjIwpXyroR9ikPX0qjkkgIj
u0TIPMuOPcuutBn4xzgPOJDTvY/C4EPucrT/WBKH4pNc7MVMSXMlaJvm7WQ5h5XPJzjI/sWhlq4A
/xuxpM/ync4woxCDE6vEoktVjJy2s7mQUA1yxjOR/yHMzQswCZKyObPb4Agu2XsjSp7muP4hQ7CL
euvLDobTApVoGgLzyRDfje3YAJId4/ukpleWNcEtmZhj85ZuIIzvz8HknSADYI8+9/NxtIdkz3U0
rewm2pWKisDQI/AJguVZJfUjdMSY9c9mwja8LxgWPWm9aTqTkOJHPJ2tweHNpm5vnkhpqCCq9rYi
Cd966jJBQ7K5yV+krgA7JPPXEIU3V8GsCF39bBgl/hVBhaKpP3m8fNp9eZ3qaRuXJEt7l70U0PiT
muOrKrQNR7ncxzSiw+21Pxr5Bwkf51Cp7LVjoBJyGLFRkSWBID+56VJEb15tZOeE/VBPMnWlgyk/
1Q701KqrTxR+BaC1YPNjZ+52lYxeJ94oN2t/UwNX7aaY0jlTePfklDt0Q3VOJHkE0j/9vhfl45Tx
W2Ns3zQyOOx6vPmCNd7m3k74+0+bs+wPgsldh8oFZ2FfhiJDCfYBhTgsqNa+Lp/gLTuXMKlOlgUJ
NmIb6YTY8KNSoJwgP6RtdfCCnLmQR1Pq8+HhCsJZlsqYo4lMVqUPnSPr/bcq5U0egbxG4hTNM9lb
nTyPk8mYSMB63Uy8KLPk4ZKTnkuNrNh4vvmLJe5DxKf1WfmQ5Qo6GbuwvpaDoW/5TOFPX3KzngX1
ejgVNMWcSt/7JkcV39mlc+WvtEHxRZNb33ACuHwdnb+mtPCsRWb/tEnhoMMkxOoWfdnvOFpxP7Ar
5q6uzwBHO0VxySeBX4h4AeUgXKzpNO7LMT1S5OfzYvU8nSHTYtGJf00T8dxqhFWb1hQBwyHagPo+
5bWQ+4j4VDoE7RaywLbDM7oxl6S4YddnN32w8M2vzZ4TRCNniiwC0nxjEGVsDA3zSUVAGsEPmrQN
SkFOYTCat9TDRRc1nsDPkr8PrDSTGgN1xSBguI63EtCsksH/qApmwC7Dq4e3h7pHu9gT9xgx2fGB
Uq5ZvmHB/uxjPAODqwgGtLSAFJH9LDKFzcI3zqpR8slBdN1QOBg8+UuyurPxMtediI99T5yzaApx
xIbzYzfA0ujM4XOGt2yv3EHu3SZ6cTjdAiCSzcHv3PRijv7SUOIW+LfjnzTU46myxp8k5mr0dRbd
qbAVBGjmrd+BeDEtv95ldSF3DnhmFiDgwD1Zxo9gGflUmTRPmOBApaB5vOqOAoEB1k3PsJOZiyO9
bjhb4EmV85T/qmz5Z6Bs9JwpZwSTlbyw6egOg1HWB8kAyiqhP40x3kIsknRysoF0hmgFH8BJ4l/u
rH8n9k8+/CaD85JH8fiBtIJqx9sN+5t6mVzAjA9SAhPpGZgxdyP4xlROmNcuzlcQbfmQZSxMM3o+
9q1hlUerEy9tX3zFjHEQZvO3rKNxEfzFfKxrH6gQtxjOUBcrtYtboDm+jXNnXFo2aDyDOa8p5UYv
cfWNs6dHXyjENhoztbVSoO38lwI8Nf6MJD4KKakWyM0HUZXpXRORB6zrKXp08XJXDQ66IDp6Hncq
DSOPmht4NMC33gxKrdeuw40Bj9NTkJiIoH+SCoF2VHF1mGX55sMyXbVdk6EOweEQXljd/AL6hstE
c/Ohh2wX/zS7YbagbR4fGgu7QepgoIUdO24qLA9n190nIxdWbqrwClu6Ow5lHuCPBEfCVdyjRe38
T8ueX8MIKrvjEAtOPc9He6wpvI7KaJ90zU5DmW1RA1F4oS1ZQTQDvw84Jtw8jcmZuZegf0LuEzUk
IFyWIkLKkVxe0q54KpX0qDTjw/J4fOjj6SscK3mC9WCc2ON+FbTUs+bLwp1n13cK4s7ZgyNFaMC8
Yt62H8KwfIS2aGzyng4BBEKDdVRfHTrP+lVxxjpPIPf46PwaqO7Z273bPWDiMU/znH+THjyQKnbZ
P/SPpjd0XAWftnK/dCznHTHjAJOnfax1Qu2Bv5yqGnU2atbkthMiAk+2eQ9OakLQuk8CwpfClGLT
wZtpHMKSy9WN0yecnus8Mc9OOm7GUREGr/WOcAG201z4yNdn/kRUGGjw6G3s909m100nuGIs/vuo
21rF1G/hxXAEdMNuN+vpwwVuejacbFsK0ueobxfdxuE1wZZddsV0FhKY5hBb1G0TePVxIq/bgdpl
yQCyDevgvRYYxXtovlft6+YAb2jGQVy+xym7vKYd4TrEOIXpNCBDZDmb2b1waOvXfaRe4ijKSMpw
xl+Y5q3hylOdf4VpldGVwRdTJ9bJmwmyAjeKI8YGyi1G9kiMyo1kCDdMMm5hgYuk7vWtbahgTzLY
ltxJs6ews7tjoG5zzHkqcUrv2hcT1XPa/MhA5O9Abrp7MBTB1l1uzZZ1FCiHH3zTiibD8VrIs/6A
batOpYdNvpi9o9dO+6737wcfLgKwbCxkKf7XhkUalDPsQcrhrhIEL1iQ/d1AmkE3lrt06uJMixER
OA7lF2M+JYVcDE5M4WPw3PgOhWpA9S/0SKw7kCE3pRgZI3B5pS7E+9ygUk4WxcihvEtqgsEZp89r
U2ZvKBMUcSQl7t/yD7PsqYX0hPPFNkEtUXTdSiofdLUrtC8vThg6WCiXzayuz6OoXaIsrlqVNufj
uClevCxYTpqsOVzPOdrDzYmlhH2yC2VV7QWlnzJEaNOWCbrKdmEwodkmI7UqkkFmbuKtS6MK8lP2
LDubVGme8pakcXs0eAWqhc8aLNDXRMZUUk03OsOCHeDSLXIsiAFou+vMkUdouMA7Jl4eNkN0KvfZ
wQNdBX7QP5tpFVOaG+UAEWJocYY6Kt/cZTa2RmTVT1PZT5Eh633dkdMm30mGBp1l8s2jGjVHwKx8
NAomXU/klEpEQ3CxaPCoWp7dBbnHDXpQ3SG4G+G8b0vJsSkjDtRAGgjxyHNGqLa97f8QFDkYXT3v
RqxhJX+FzcD0tOo5CeGZK0r9TqTxgqlrsT8gKOZBcQh8zd8iHZYcM1VnF6PE5g8GUWHMyV+jSET7
ISkW9YfZwSW1tw4K71VUgI3E4gsYjyMYmqMZ7KArRyczVOui8vWBorudAxkXHCSDoWKKtJLwkqfi
fZqcZo3z/M8weteYMo2TivxneD/8swL3FoviI/aspcmHiEKCo307uu8ppVCYaddmCL6pSIZ9B2A6
brEtmtBPcboGWxULGApuCXmekCCYYYgZhc06J3b419SWZpDFEXwJw7fGDiym/6Q7OGq6mzs+5TQ/
Qgzp6n0wpk9NnJkMhoHejGSBEvggDzy3lkXQuJuIMJDUUVusit1JCv+PZVJv1DkXMmv+Loh5uQHm
7nQb/gqm6LVkhRh6bXVLOqaswq+to2mGejfIQREO7ehXRcTGPw8RUbR1xLIFLS2kRYm1+srvQGhM
JR9ox21/B1gk0IjojqMg766GFq9BU3lkdx8Wp+BGG8cpcaO9MoSglqQg5c++ZFXo5wRzyCqv258x
xwSFYXhjzRw4hyF5yhYocbJ8aSq4EDAjOP2WZrVfIJTAVqpj44QnJEXzgr8fDG7JmRBrxKUOtL4a
jG1cRjjcwxMpOsgu5s0MrOTIkqEkd6M4PCB83qAKUDWUpsba6lk8tKTzEd4afRJmVR6syGdVxN0m
+SoFt0wGjG2S8X52I+sKQmkPifkYsThBuefZP6qpv7QGh+U8a7nD8wIRPcKrCEMO91o49EeRwaRN
8ojgbxKRx/Cjjnp50Z1qFes9Z4Ejv8qnoW8caF2a/b3w4jM8lmkzc/JlZdWSZu97HNCIxqFd/hgF
YDvo1NMJRD7k8uUL+nyyxb7OZnuUvwNDnHwxvLsDL4ozsewJeIq1cXmyiwJTexQ9j86EqOtzLgaS
Q5JnYeQMgYu4CWfIBY/vlj9WBy2QKYKn60zWIXdG8RAIxJbJCl7ddtxWjTRPjkqyvSQpw3MvSXej
wE6ocbrRB20fg95yD1gFN0wyCyoCuVAEhKy6ZqkkneYc0ytxe7OlI84efQ+/+NT1p//4YRfY2Lfy
GHGQD92uBLtCLPEh81DyaxsaVxzilRWJN57qqeMoPMJoYgnXnoAO1htI/jNiou+enEqY238LJvL2
BLRhhTbJ1e1mA//7kBx7IxvfMaWibzfqucDne2XZ0646DPTvbeWjD1Mmdfj7bV/NDFTF1bBb0gtG
bh+M3LrW/TQfAjdVIBQiA5j5f32JHaMGSaPyLZyzf/6Jv7/EQmHcTIQ15gFsPBvqszK7/jYtYH04
e7zjRNsOf3/SY4T/j/Lb/ywM/89S6X8pKP+Xb/9v9pVbWvxTVezSh/4vfeVwPvKfoC7+ua/872/6
+d20lG+Lf9BfSeu4qaTpSoc68OFn+QnT/Yd0LE4pAlKOJyS9zDnZv/D//z9p/8ORQmmQe/wmoSzn
v8vKpfkPV2ohPU0w0pZaqf9dV7n1P9ufOT24ti09U3uSv4mmMvh/ttr6bc+izkxB6OPMMhqyzCOt
ljmWGvHWjw7RcXVnGvqAuvAKhxIYPuef1FmjQ0UWZpNelTRbRtxZLHHjDsrHqKLxNCJamIj8RZTV
nqAgppSYZ7ILADHpXtzEgE4NwRYVI3pzw35LqLFFVIxf2m7S66GFzGVPeI0N0t7VLJ/Yx8Ktq0gJ
Wh77A9MYwFOXL6wJjiQQUfw1fcpZ/N5mJfHzXmwGJ7lXFCD2TfbjUR24Gvw5BYrjXZIZGiyk2H2k
it9pwKFpMbFRm3fSI7IxCvVyJCs+8uZjjJJH7PyEchr0jhxsFgA2LIaJ+8Fo8VvWzTnp63fwdk9k
IjEjfgQMDoXlgawY+uoMezPYwO7rP8LAIWVSTUSa+ugSK8xX+EVYyEfZW9DmPgePZS7Nu/FmhiPO
GG7/d/hZyoNf5k+TWfrbsnmm/+2XUecvFbiTNqk/Ai/A108iFbw7L6aSxn6uniXm91XnUKTrzezR
m9h8wDT4Mo0458aWSGzfNPGNhiisIFRcQvddzaYPj2qRmB2jj9cgXOYVUOKPqaV9o/NgmpYzUSL7
1VafevFbapnaG3ZVHAxxBHoVeM05bLAoR48Gv8pEWIhGp9mh6HaUZGGkZDDHxJnu4CobBAYpR0Um
iLBvCYcIv0vCKpDJLnc9hGiYTbvIgWI1KbWIBF/h/KaijLVudU/cALYUkvi6TcZve/DPtJqwJUud
faOcbmfBP+BfaHpHlIAYI8UmpWITAWQ7Z/4bevxdHtIrni1UhDDZSnt+91R+CqiQBmnzlsUkLAe/
OBYYfY+h/OOYQIzYIeWH2VLrECxiINJ212nvt1bZHZvjTR74ryO8Way67Xdp2jcPFOoKANNaev53
rziYxGWQEolsX4j5r5AfFk8kz/bKzhk4CJuHI0+KZK1RrkE3vNUNT0yBwXqa77zR/22nNlWS8wsh
qzsvNquTHRc8S4l/xLI7dzkJwIao79TaZ07RR2sObnZKbbCvzK+eiWFk2EL3wyJXzsDXBswpTQDe
yjmXVUqaPiJtWmS/pboDQJxCimOnGTRaroQxs3SmFzedn8owPkneINYQRIvzHOfYpH6JkI6ThTER
ydI+tKX7OXD9M3BZb3GLA65huvWGs5nshsn/Hk1vF0kqnJKIxDqHlB8XSUqHL3PlXvyqMtdeqM9h
0Z1ltDbr+cGCzwbebjVm1pudsDNK/I/aMv4Eyx8ScaABMbPvm+El1hU2XH/jAP7jQUySIVcARzjv
bGeLC7tJ1HcyfTWSuFvUNk9GhkN66p9QXBn35t9mz0u11HG1OZvzrj1JTJnr6I0Xr82QzqqamE7a
H81RfwI0w/Ke/84wcFOEY/1uaG0GQtWb6wGVhcjyc/nv7J1Zb+NMmqX/yqCvh9Vcg8HGdF9oI7Xa
8iI7fUNYdpr7vvPXz8PsqupCDzBA3TfwwV8utlOWqGDEec95TohvfeCqThyu8RAroZUW/HTNQz/a
b6I4qk5xpsHNQf5SdeVgqcT64da1do4pwl+8/JjgAMkJx5VOcDETHHKVW8KkT1NzW3GWM2cKZO3Y
BU2JSEp/Eb6NhR+tSKbO2DraAIYDJkJ98obyURdMWuIA8L6xLaP+hJq8WlJ4ugLQhnrVHtOVfvNx
y2Zje+JtzThSPYyzBcpg2mjAEDnor20ishbmVjpt3WGO2GFAic3XYCAwfT9oyaswfpnU9SZ57dod
mGFnY+ZiA/F7VCmTClVKTRSXui+9YyqLaHihJWET5vMmj5wDDgqvV/UHtd+bcvT8GD5EXhxjZnEq
jdpmyfqWm7uWNqDlOenw/AVoOra+7FNbWlUaFGp/XWu1u3w7G1BH0DHp1tqcuj0MBLFJ8Ud9ZHh3
SmeaznIOkZjUnf7HjwnWxAB3Hssg3JpT8MTbnCny4LHfX7DfW8ew9ynIl4LFzO6RenKuAdWr42Fb
J9xAygDbY/rn2QKBv8+os1z+3yvhZ1cMNMtt2+a9r9RjMC6epuBVZcuZyQEBO3KxCjyP9MwFnXBl
/DbkMZUTw255XmMylGM7kdrK15PDeZbSWQ0imDQbiMDkA8J6q4cPxWh7fm97ZVE+iBake6LpR7wg
zL/Kr7CAY2EnxSN9KJcw146A0N0aKpemfM/E4YR/riwMbZOSUo3wrqazF9b1uWIl0rlBSoutb1F0
r4WRvhvD8Gqk7cfy+zopINBMj4pqPKAXv5WF8syrsrbgENZtdm7H7NEck8cEtHjbZI9YHY9OQ6YR
Q6IUl6ALX8inrhsH23U5vdq5cyl140ARBItM+lj36gGJfR2G+eM49q+TDF4SFtF0sU20retU/i89
4vPm/nXJa+BlPAW2XDWiOM9BzCoDY6nDHBZpb6rmn/XxXgsuMYRzGTUf7ZTeHTK8oz7SKRVcGUnq
8XueK1dMv7bdP3VCOyoqrZKAtA2+B61ez5gh1k2iXKyvaAL20DWuNk5rDQxpDL8e5D7DMpP9zDWn
DzU2c84mJnL8tHdKdQmZ7IzAAQc+nOnfMGW8+K2fepIa64K3dG3AYkhdKVU3L4kSls5hjvunOTBZ
RIMbY6StaAdqEBB5NXVrJsWR9Mx2CoBWLzPe8kGdgUX/kmXylMbykpc2c9oJyt9Ae8QF9/6nkoRv
urnQzMjtDZH6mKnvIfmnpKWjJD/bVbsOrE1xJjh64Fb9lNnj2yTj6/KeEVqzEYX5m0T5GvXqGKra
I7Nib64p11yLyHgGoc+zr9Eor9/TakQKQXSJycwvZvE6fEuc9JCZ3Udqao/AZ5xAOWHbOOPjBYkB
hwmXK8Wc7Qob9DrEkIbx2YONtjUrhTBTQ/2B+l4Mx8j51Fvais6+zgobNGtMGGST90U1AIIsju1E
F3s5nYGTHUzIjpzkA7Y2IxUYxbGy83NHXSqu1+BhNLubDSFinfbjD5rXB8Z5afQ7TNJSO47LbBJ/
/mR2z6SzOK7O7+Xs4yckCMoGZq/YqTeE2MzpR6qNuzkGbhLrL20IKGV5z/m9s2TThgbdjyFA9wS5
gw2yZM4cKDRymAYCFLsBI8NEotjJvSpfl24Yrcjp2hgeWMZn0REKZ9thQ2T2E6oTHC9oygdHGtum
bE6N/2RmnwYm402od69aHT1FXfI41cKLbcx9S9l36OzVRjtiYTsmTn1RNHmZ5uRxKMReaZ+5jZ2y
aHwN4cZJk5cbBa2xnrkBvqaN8lqI/hV+4bXMIVcXP02oPA+atqHji+AOxfex/coC8owN4drbIw3f
wVro/nM8y+fQmd50GT92zFnMcN77Olu2OHscB9YOzN3JFFxSOizWebNkscovDivqPqr0zyFiC2m1
pVjP8OZXU+JqzYvu20B8MjyuRVwsFig8WTN/J6+QTCSQJJuq2eTcdFfyZUkRfocTWjhKNOK/KOUm
Tsxdwchl3VQWUDQCU7DCj9Ru77XGJnIy8kzNe3zcZ1+tvTywrqrPZxUF0NAKMvYsy6fRIow0hmQ5
eQeOq5DymJiZOXtulUsgXwoXZg+MADK+w16HCo8DRGMuUuJ3U9Wx17GRgRo6WJVaMhVDM0XhOpFj
xhYhagSIkFFDDVkff/6JjfVwygfwN345zpBICKiqXEoMJ9Z9mZ983zppgCs2S9vTerYeyqD61VnB
U5NNROCgo+KsfR0nOHwcQR1cdsbWRm1bW2pK2Hh4bUTOJIW3SJtnsGwojIhnIXdWGHtFzGyayqUa
tjuMIr8+tShroRFdxjkrd9JMs52p1ccc78aag9e2t7khtwpnmzDCVDJr/acvql1ksEcnNLnGmMiI
2KHkKgSyWiaCMlWVxtjmq7EsxjymO/sETJk5B6uw737VM/HKWa9n11mm9PACPFkgBc1q9UmDEtsK
Jz2PnZTYh/DoNDiIuKmnVR5SjEajLqG1JZfbryEIBSlDsQjiw0S5Rt+VvBnXvV7dYt/40frwN5VZ
8cYWCqQLKtxGbsvhUkk52wSrC2VmTOjo2SlpGeTHda1hcWeVimd8cgVBn3Xb/kQm6aw6rGaYhUQW
+ElASDMBcctyhNhHDQivL0AXe2j28YjLrB4BSHIoibyhyvydDl+E/XnI7dbnnEulrACVSWDXYA2t
x1J/MKfUK2ukN9vP2M/YAxPqvMSh28OZHePoWBn6S9qLhOikQVAf75ha9cMp0p5EWSWvRROzfwYi
SZYYyEER4+uysinZTQrNQ3YVYdSiPGQNREJds2rjd3LuSsmlaBjit990R1ghzYGBGuMgAClc6jEz
X5NrUclh/FtsB6jPQ/KLg+laEAQG4kBoIw2icaMO0GeRx3gRfHyXDeES3jaMneDDR/6wNYrkOxhg
eVlYCCQNj/tkgh5DB+i+0nGBW9rVydRxY0nQUAERfZQ1DnpMmGfysuCYyAcMGQwSYOQoEw4cohav
AeKeqwo6ojgRGo8xFdGhoURea5k4let9QoDhVbAAZc5DMgYZCy5kLiko3TJtl1QAyeYs1ldAfz67
vjjYczKsbG6nvPZptqn68sy+8ocGZM2Hkd3LqH9jonETpfG77+Pw06QuWfrOPqR5g5wd3V8x9EeQ
Tdzt7bGwmM9Ek5s60W/W1OmBV4O6uAVF1+1FF0uUSGEf6rr5669KKTtkdgyjxDF4+dV01/p5/zyZ
DaPlQYfhU/gnILeoJTFkzGzKH3GzGFwkxESMRVfxg7C/WXm9Y8yjc5EEsJCbpH+O00eRSX3PdQwV
yijuZYppwHYulgpz1cm4j4nkSwGPfQsaqAW08IVcm4d+xMMSTKr1RDcnmcAsUAkBMddiwlStSseK
n1C0Zk9O1GWTDjg1YRFvpk79CuZMUAHC5qPQM4zGjBEyoHtHzPLtmjzDbi5C4yy0ZHjixHWY6szf
K3qFJTuv3kfHzLw4qF4xh5VXqf+esSFe+dYGhx+99sg0Vog+nGxg91I1kz8xHxl0omipHX6RdXZ+
WZZ2M9px/F2Rw2v6+SaMeD/NC3166bxw4CYDND/kVeKphn6MQoeEJ3Gfpmg+BDcHhobs0l1avj9C
MlLsdVCPs48mS2+lGR14e++KZnYLvQWJ52jXwTTdtlZBCsP76/vzFNYLBc7y7FyhWsZuVuZBCqos
AFe+NMpEaWYW7DK7ZH9gkfJShgYST2F5tNSfEzV2rfaApZxpiz/ldKYpX76NjCzKJydufmtzKtYq
8SZqP8gAZt3AKhhAZKtxD9HbyeTamCM2s2w5u22fTXDweNcwYy+pBiBjPzue+KiGJX0Q/ShO8SFH
g666cwQ0J+2/nTT6rsv6nRvH1sytfcD4mqkjUCKvn/yPyQdmoyEmaRm6gzIRsKLg4cWfxweC56dw
Tk9BTAW4VQwvCvLCemzVP0457PrTORuze2bprm7N26hwllXFFTsjOiNGbf3cPzBVeqsaNyUyX8Pu
NW3MDYN2UPLuuzPjsxrnexuMBrzD4InVxFPi9APzPjm0RnLxook4dfgzpIRhuKleI5thAP83fNoB
2uApTa9mEd0Fk056GFqqxRNoHQCnVjnv8XUSiYtvk8ghWD9xKLVWxoj7iLOnpaJ1lneSgtDb8vqd
Bj6p1a+Dmp/azn5BiHl2FIZkwOLr1jlL64FpFHwDghSrrA5+fMmpOY6/ClxBqSCna87zzSK7vc4j
rp4i/UiL1tPJOGuw6TngTO02qMO7DikpIt0LySuhB3tgfK9fwAtH6yK3iYv59HiF2T5TC+Zq6ivx
0Rnyl6Rhleckz2hkrfP+RVFlvFL1knKvKAw3PR0dwcgoCFomnUSMpWsbK6SqsSs20+e5c/a9Gj2H
kf069SE1i/Bxa16MAZctdeF3A6DD8pMCenlMovq5zur3Ia09JXC+ISf/wjxG4CZXDh0O0jxC6NTl
y1grh56nqqt4d0jQUnaBtEfLLCPSI7FvL9b6KxaqWeeag7CBD3UrBhSpJstOSARfTsGPNJXhHaT4
NoWTb/MZ/cBzk1tiRzfLvqC4ZPm1nAEFScgGD9MY7KoJH5q4qtQnzQVd6GFL81tkWR795Jzk5OcG
q/Z5hlkYqQvujp1iFz8NpDJBUG4b0Z3zzrjCn7pgOz0k0KlqkoIMmvGA8FgBhV5wI0bIx9dEGp7W
UgKevRi8nyXMqA5XpuSB5sC5e4N/ecjzx9biUfvoHauy7D0lDV5ii9VyOFfSVlZFBh2LxDB3k9AL
87rHHCnWToZFDrLuArDksG5v1OQNH9Szb6bI3ePDXFfvgcpVlivZc1EYV/wRbGbbReuXznMX8OT4
mpLiFrNf6pjDyZgyYnYq4U0aFQo5+LWRx1eOYp8IzmAFKVg53m1QP+z+NB4qXxOVWrruza+AxCTp
kUXOBe1A/Y1JM4E2kNWsMXtrPFeCzt4IWxGXqTeFOqrQaF3qsn2fmuRHKH2wha50Yw74gJ7mxv5K
6gSHkx8dO8Sg9Ge8kecmTH+IdhsrgyAmlB5SQjzkqWOdUSyPnIO50ZzfBvXPYLLyR3rR7s2dZAuT
DYUDo4ONJroH5PAjg/B/O980nVEh3Jta/6WS2wPhd2sd5RAoDq108D4C/WpIZRug1FXA41cYa+9N
w+qK1f98LFoWgSEyDiklVaWmbON8eUGt6Qm5Ya2Y6anvxYV+5OdaN6/cDwlpyH3XdbtUgt6cWdPU
4lMOZPm4pseZMUvcVu8+QUtX7ZL7TwHEGWABVcTKYUp0IKgCVzCjSCvnuQ8a/SpNAYu97GKwQL9s
eavetNwht8eRY8ho22O7Av8vib7TbnR7S1mP0tqnfnCsJwxF83Azawo8qUNufM7pIwWfIFQLAt3O
Hh/HzUZQqECZL09GixA6MhmuGbivxxj/ONf0lq6q57nJIc8aHvBKbiK8xalwLArlq2+5eqcxPRl0
73bwSys7OrcLN7MnsEHu547KmxmcV2xjuPXhF+0xyc4G6Iw2L178bDj6WrPvDW5pgnE4ZYzVyjK4
r1laf1JeKJC6FEPx3IdiV1EsmUbC/QzqmA4L0yPMdJPJfCuKdGv4Yr9csoUe3CeyXLHD7XK0+rWc
Bmgy9oUe8X2JiRpskrvcviO/pT/e8jAmXlnj2Q9IVkyl32eA2q2geNTosaUTTuOklT9OoeFOEujy
gKHRrFnnx2B6YzvMe3LpNOia97EyvnM1YJxWcfVWLeY1+ynS58degf/WZ2AZx9za5W3HCG3jg4B2
4cB5lsIDteSyUJtRhKUA4B4l0CVKFgcsbcul/6AEIKL6PjnVsXgRVHwRQvbpmc7JVzfUSwRz4jDk
bjKvoXqQ6oqGGlIPqnexTsqSvOGcY4xb/F8L7ZCqbBxUKf7NQc/1Lbuy33/Gpv8zQJbi/zc/fgl/
/y/3M7tHn/84P16+5j/Hx4pm/MV2bBsTmI3nHlaE+bcBsqKJv0iGwKojVUt3bGnpfx8h81WS2bJw
4Ppokgmn9vcRMn+lCov2JFPTpcnk1/5nRsiOyTC6LNIpKPL997//y/KoLP4TULQNXTctyb9Ufn0+
RXnQMOT+36FMJQHFlKBr1q7sOKHUEn8PAICa4fLBaY9OJwMGKObND0GeMv4bofTOCVZkNf3iYHvS
Y0B1k8MZPwXqNWrElRju0io0rCkc+qym+USyhNSnRV49LD+y0OZUDsCBtwD2kLl+H30yvYODDFA5
T7GeF26K/TQv5szzq4acwNKsYS8f/uu3YU/HElHwBgyf89dP+c/PA5rvlRVp2zkOXWMqXmwjfKjZ
7u/anZYsphudSDsSxCpfKuj+fPmfD0KH8uIkJaBdIjqePlJUqCJ8Y/4AM6TVkpi9ik/0zwenMXCM
jvUvQPd32JMRFuGQjdio2o8gEhQa6or60Jm4eSoRfVU6lnt2bKrynutpzWahCjcZlXF4cmboEkmg
F4c2ygZPx4yUmn6cLjftnMFctM2VTjv0s6qO3p9f/vlA++ueaCbDYmeaj41YgMMqErPsnPHSLhnQ
9BtKTuEJDJPXQHPDmPB8mBjPwubfUur5PQ5mrFJh70m1gVrCpoMo54S/EMZQv/i70O/SiRVSI/7R
OOW5L+qb0fnxFV8zTDGa9gBoeDbiAgJ47ZJRi9bGzCa1a5TP0Gi0fd9dQWwWK42ZvYeHDGCN6ruN
SgtLQbB8sokKtiZAhdRqniR15gaFjS+EE9y5RuRtSZ7spEjfK0MDBSom+VCoquXCAnwwnOqKUUG4
Se8A2MvmEXed6qY9TmpVTfTnZPbfe0qqvRCqoRfRnGZ34o0yXiz7sbaPSApDZafwEScxUmvQt2vd
gKfgj+Wrk476wZ4ytoAoIo5p2tspTn+arjLPHLx70UF4K7IPsEvDego6dsndyUqz/qbwODD4Xo1k
EGd7Bl6GQR6Fv52IWVfE54vK3BOi8DeaHJwVrt6tCOsXR1PLY9/1wq0q80VWxWKJpGwp0J34bujh
FyngZkPUp9maLCiMxxTiGfqrY4/3QRsZGZNZHZq23zahekcJeohxT2wdbr+zhhzfp9aKhD+F0w37
BQLK2eYaj2N405z8DBEcTpyR7G2fUhaZK58tpLZdV2HkmgVPs8HNUs3C1zzDZlpr1hO2RuWUd4j3
7ZBuwkA4217nla37Hl6Tnb9C1KViUbft16iPUhd79LTqypYJEWDnWnNMgjSU7UwlFUIJWNKm5rA1
1ktnKhNKerZhnyNvQDaYy73G94yL5CRtwtNpskAjy87LBr6ntrQgtzH2xRIoEOK8G+Y+CCBR1shC
+k/t6LuiI5gvpa5f1AmEfRRhZ48bSJW9H+8AEFAGxA2aBtXiLA2Oily4jEX8bzgLNri79C1GcIMb
j9gKPGCXsAeEBjU9ySDm6tOwdYejupMqg4GQGYKRmS1DIvVeqVdZ59YxMjPVA8rvhXpcH4LmMsRh
vgsY8c0y8GISditNxmhNELBi7hTrhki+70fxzsi19jQXci+thB5qYcC06nRaRVSfZ6srI7hjD4pC
lIceEpjWIetJoKcfk5rn67BQSmYBjrVrGhQmFZLgqtScm6V22Y4weOiS+LbA2iNaREWWb+y6vpDq
LNa6qTAriu3LnOycR1WquNpYWlhHkv5VDaf03GnTCzn/6iYWKo0abDga+MdJCcvtVCiXsbC/VBEr
YIHY/g59qOwBLXox4aitZtSv9WLtp7ULyzKBsQidgMQM6lMVbLtRJ8NY4k/AwzJuIVFTxFEqJ0GI
5lFUzFLnot5WfWc8alM4bUBYjBXDbaNlbui0projgMLJqjLXeVKLJ92w3KnpD6VPehqIPlZPar43
UgKWjsoa2hRK3WpkiMd+GPiKjp/BaGKAzLR7rWdNC+CxxF4m6YQ0oWFWQBOTEeqoCK4YshOcJY5n
N/24MoUoL/M0nNA0y2shOrfGVQA/XTFd8UdigsvD3EfAWduVsAZXeaxOBCfp65ohg2wEMbYN6bbw
MZG8vhoxAPKEoI/8oneNp9l3okdFc1zSCbVrdIa/sQ0S1ZHmHwpODJwCcukRru63uk8C2M4Mkv2W
vRAxAi8pQRIybWO8OVFdBQQEI3ZKPkSnsvsI9nRYwZyCgxXEh6I3gpNhzocemNtGTBmTzQiWlFHB
acjnKXQd3Np+4gfgyEzuFykKTqNcC3UEZRxTzcPGY68b00IO6F4cQsykjNiqW5rvcOtpiRnYjkc7
FAXg/jmea7oLnAQSsCIxTQy4SUpm8urPUNX9GYY4HeeS3TGHLncwqogwYrKjluMewIzRQJvGsXzq
dEvue5NOpRF7txtGDUVQ5t6wIC+jAnOw0SnASvKm3WokIvclVIEVLpVfVZVPLvFa84w76rmZU7mj
Nw/qgAnOoWCbHVv5xIZ7eO0ZUWxU27zZwwIMB7nJXDJ4pY2dpLQmzjgJZ5oYmifNgkMXFTH9FUp9
SLHUxUEanXIutya3PzVWBM/WXizeebXNEDOIAvh0ofpcjvLN8GuS+hn0Y2FPP5aodFy6nEGiUhQn
02/MfWBTxJUNjAsoLSli7q91BMgqt869zNTXxtYHVkfGWTpeLYoWCCjSXZaaI5Iaq3VKlblaNpz8
4+mWTFTvxmwdkDu3nUqyrVTT6KrnESgxyYqoN9jPVSU4wzig5raDCMx+QCkEPR/GQF5ZSUuvh394
6MhXIC9Yx6qYtGOErLM1NYbjVEJH22mCkNDqgCfNTHql1e07wkVuW90tQWTBcKxPyyrsg87AqVVy
0IA9BAw5d0A+lOowLtupfvkwaqCJiS7OzGUK5dUp/DZdddpA+VpBsbOMS5jI82yRxJHWoVTofQzq
RV1wqPAKKDA8YG2i+BBZnV2JO+UjgXl8XWla7ftW4gKiXmKtKQAhWuVq1pQs/vnHcXdjqZb5eA6M
4VWRdoYua2PnV5Y6nT8fIszSePabU28Lf4dOlB/SEom8zkHbmYUDAsBsnrIkG4GDtxAE+8X63C4f
NMqkzJL5WJfAW7E741xrkmGjaKDHRhrYvFTmWNnkA0dtAMBDfLTz4hJ27UOmUdP450NiOb+CrroH
Ov78kGzJPPXVuqd4iStopZs4BouSyVBJxRYkuRyeIjV8vV5veRPBLJzrSzSEORPg8RbgP9/lVXRX
oKIdQb1u4irVqcgxnp2WlE2UFOUuy9jECYIxNMh9h8F46hd5goo6Y62ByvrzO9yHxGzwddlpjKUA
bYoL/VbFaPFKXGHzKN+aOArI91Kz6oOT90NY/VqEBKdbH5qFC8mPKljWjNL9YvzAhJ3izxvkhoiN
wdyINkZwclgQEOxsJGFlCrN1RWZosdVtckC7m443PEKDgOjEc9UZPIhx1IoNO5yFzNe2RJnQnWuH
n2Rg7WdXte2gEuzHonBc31Jcq0qJxLTzfh4Tx0UMPzT0ocKY2DWjjYZesJJXvYrLfX6oOpxsPQwP
tHtzrxnKD4y15iHt41e1b9mKzsCk2U+7g+OKXB8f9Tg4Q77vt5PDjqapxkeb+PKC25ytlwpT0Fqx
UCZojilRN3nw0Rxcco3wBAYoAHJquVX8uVnbySGZKn0NvIW9dUk/RJnrT7LrR2b0sB8tH1+b6sat
g6hMHmAdlxAtxHT/8wWJWhUb3RzPqh6Eq+08IAL6SvTTF8qH7uBSAOEOtdn26ky7cS7S8fiNBVZj
KocjjQthm3B/2BJaey70+CduWXw13IRWWfP+LIxN2Rco4bPjZrJrd8hG6iqKZjKeNLJv46jDumfK
hT4uADERDIjbjB1VKZVdQqan4PAz5WudxoudKdKX2sCqU9s1SzMeza5GgknKTmcjsNR8ZwpxFNAa
SjteqmiicNjQWLhGy4sRd2lja06pDmvHWZ4qS2cLFqRYl+JpOzPF7OfTImCyMp2KEc+TWDT8uR5H
1wp3+vJe8SE3ZnQLs7ulDHT4Wp4oXHHQGfnR2Td6jKLoQMgWWGetrK0Mb3UX9CTBjAL/SKaGK1Ye
N12u3kFQ1EmZTd18FiPnrdlY/hB1dzFOHipzuLeGIDY3Mc6YCHLPCWYlX6/OS+vwViT2boaVshX4
ADquxXYovuGZ1lh8G8tLQrTU2sI9R7YFqjTCtpJ81hgbGQzToVRnym/skTezYo2EycB7C6NvC4J1
WlI+cINRqGEaBv1i0MvkZ8uGZW0gQjPdGE91Hv/k/Mh/PtmfxXUSDxV/sFZa4uEkpzPbwgYtGTJS
AaWdYzU2t7AB4YeWHnU57M2Uu5ryQsfLi8eyuJ8ci6Cm4BlHov+JezNYBe1LNYc/HAgmfHtvehrb
eycGopeL6ND0N1NtIHoS5fwfVWtadB/dRuf51//4P1/jvwW/i/8nFvH8u/5vktafL/hrJAIFitCD
42iWJuia0uXfJC0yEVKT2vI3tq2ZFPX8XdEyxV80R+MOw7QY5YpExd8VLVP/i26QL4CM7hj89T8X
ijAcB7XtHyStJRShqVKXGs1zKgkka/n7f5C0Og5zc4kdeW07Z8iG7drsCO5JHGG1pFShxbnf2RR5
61lSbsr2YNQxpgooSf3czXRvKxCpZ8y/GQxukY2Encr6O5gqECERpe6plhGccHB/FEx0w0i8ySle
4FFB7gk6vpKBoDk+LpFQHeOcpMORnnTZPiq9vA3wqHDQZtpGoY9Si2eH/O9a5qmXZ/Dr5hYaT0Pm
ECBODlHpYx7TYq3NzF8FzbJK4P+22vjVUnv6on3G7nY9MKJkFc59eeYmPOMOUV01HS/+CMGm1qbv
obMJtZU9Phq1fnIymxtg689r3dc3yhJRVnpw8Tm4T4BZFn9UlkwxSI3GPixORjbomux7rFIjRGEf
TWHgpfaUuoJFzfAZF4hIybT5NvcgI0TlBqucBN1WCUeP62cLFsqNGlZ4K9M4k+fUOVUPNZAwb9LB
M8+IRmAbwg/filEnOhHBraX2uStTkrkD6LzEDE6N8JFoxNBhRFdI7s/Vb1Bliqs5nRe1PQIDlrtm
OEARe3PGmxJpl4bbMzV338nCNKvS5BNqKfnlRHxgMsq41YzLDCU9sHYuMpv+A8WDiW3WkpaHSTiY
/kXWRDYDXqBM1CU9yMbHgH3Okh0DvyYC7BKS9BS+J0qnZPKMuEgQnoRtca8miFj1KVzKnM1q5OTp
wBE1M4AzNiUOovUp6OkLuGH+JygPiAHPLcst0kPGEx41yXr0z92guTLtdoE1nUtczjQmpX1463r0
B56tvUGCmFJDgvg5E2V8SNtGmT/JGK6m0NFBkySIXNhL9OFSZlnGgQZ1II2ZeM+/4rhvob6wXepz
7TJEP00kTnDHPpRW+R6M0APxsOVSrkjWDsV6qkG6pqRD9olFDSPoZBoxMmYi1QJUNayzr8hz27On
g3wcODx9bC1XdiU+wZLdJhNxd2wYtsSgipjFQUkZTiIPrrklL0jg7xaTWJSL7CHKTOrIzeewrrnB
GNwm0aT2Vd7/5Fq4HxfdoCQ4+OdHhlz3tBRKFVrv1lp7QR55rjV73wIjDLK7SKaHPLVeg9E/lX3z
YCifQkzuEAzTghN4E+FwncaDBXAkQH20tfKrDnw3wCnZxenZLKPdGL6aQ7XlyTtOefVEg/i+60+Z
b5oL/pofFoDfBnvcGZPySyCYqfodZesBGeEy1d+rOnjipV7rv2xR3vXFakgT6oLPUr4MGb0HDf52
AH5EkbqAdL/a+x8S0yC9ePADsC/nmAPbBptaV4Rr5m2fRWPsAZI+RgiYRk0t2lJSLOpPhQCEZfa/
8GlpyI8U/7EkOZZ4LAt97yizV/oBTfPtQdA4uDLU7hRmVJ2B4GDTaB91NbnFGgBEQXlImE6YVsNl
Y6mPv7JKbMaAcWWqUxktx+TuYVxjVtq071TmUW7sY6lIdArYaDjpwXSmwifojxMrChGthmutGaCN
ENc3I/TR2kJkzrgMaXQZ37B+XnrEqlWnBjcBxR4ku3HHubtLG1y6UC5eKvbnJF/jb8rW9Tb+6rKS
kLx5drLkYvfku1RLPkYVLIh65hPD8KmbB74Pex8n4YzVsfDrrf2SF/lbNLDDH8fhgcw2aiobRBDM
TAwtW34Yc89AjqMILfJ4dDU3rmNYG0Vw5rR+IOdDoys/VApVgoG7cfaxAjhC2zdd9w02FaxWj8pG
T0LEAISroAz8tVKhyjaqcgycWN+SrLppMr1HCL6EMoJoq2KzYdp9HZEylj9MHf29cRgW68bbRNyJ
TvrgrBrQ1MfWOtlK6XbLY5DEvjHI0PNb0VfRatdeQgsJImvLimoQ3kqfKhvWL6WVqhV8aHEysRwj
62s+1RKUKMPIlZvBpKu9+Zpmg+NjNSCfw22mMOANDgkgLoWhv5HQ0dDE1ds02x3vYAzAGBWomH6t
TOWjnt8cgqzp+O0H4mwCgVPwMymztrcrNvNOLj4justw7VQuXoP3AlDaho7VMzY9Mkb0VRURccLp
czAh9JmheY1YmPWRIC9OfxadAmfBaDhvYYJldSTmvEHzsprgWNryxZqwqSJ+fCdhCJcYvvwKC+tp
GOgaNlvhJRWxwmAxO/gGXqIOgQT/A/VV6qBTZOvQmeS8963xk2GybnBTr3NfnfB0plDnrlU3QYAV
xq23pofWb5jiWkjDws6v/5ej81huHNmC6BchAt5s6UmRFEmJlNkg5BreowAUvn5Oze69UXfLAVXX
ZJ4MU+0xuD10Iaj0a4zSF9Bu4D4SczvPBq2k4zH8gZbW9LaGtMQHMRn9+hojaoR1sZn0KyHLK2/v
OgVkgkecu80S+Y4diNJ7MYs2OCDMYrp7yNXNNFzFENo4vjXa0wEFdO7D3ydhPuWR32jGdEmVfkTv
2aO0Y7byhuYAZVsyC2nek66eVHbIp2k0L8aQ3yc0q3MwlcsKPzZJQUjd2FtBzgRtS1zvEkcpG3Qw
6iG3oJ007pp0HOxGkf+kM2XZEru01iKwEl6CxnjQBQDSwYxXAusDNCyWhza5cRGCSnhcnekxV+hY
sthrImmNjRwS1CcjHrPYXxamex4KrSHz1vzndRPK3/qNdGKYNgiNw9w9skG4lZpDJ5z85D46pqbT
yR+C/x3RHK5ZgnzrGhJe/ulg5VAZMBTxd1YCGXQKYe5lKAr9tjHWRa+vrKy9dVFDzSEV6i0dnnRQ
yMs4MOi7AmxZchfXM1UBBKBFDHEOoR3yNmaRdgvEf8pxgbJHXFbphHjCyreaDpXAjU2L9VMWsdEA
ZV6Kigl1gYxW6Lc00jfYa96phxjlNLGxLof8YBgDNV9LgIE/q6VnuY59jlxuPATDDB7ZBeLqDLjH
A1VrTpZ90nKmrIm9IOVFgRL6nzIqZ/pWJfaZUPOHP3YX/nHt7yffYFAPtR40JmtJbBeQ+A88xYvY
jXbY4pMNWg/unIZZA5r8YG20rfaUtkBMG92ClcOeTC+yVdhziLHYXrYDxh6Qa50uv2NG9ZoKs+Sz
IdLc12G9pSAY9siebzAeN75F4LETAaiKZmaDKaydOcfahhoUvkn70s8MR4a8/UDc7uXxvyxKEDVh
wYyKH3Izn720XlTB9Oqoh0vLcxI2nfjTw3AyeNYGijLmHphpVNX7ugTFICfnN00Ub72+dCra0gLg
ivVGYzFFwZryayEvKd8VaEFkhqtTDRHYATMt9Qt7RVobUI7S/QliA+hSvg1q586TT56nQzPv1vW1
8fNXEFl4QhP4kY3Rnnr4xDrYChAWgM19hIMMNihWJWdWnAyvDUY0GigevwZ2cYZ+Z3J/WicOKODb
9cBtChvAWHdM2E5xMn7VOl9zO/bnoGusHQ4+xjCZ9jo1820mxGcZz6DckwY0ZukU/0iMO/Ue8Vim
08hFauA5GIg4pjA0FH6U8IxPL+S45PLFvieLTdDCBc2RyqL75totIoi6M4lry1YiwoYNwZlrGwyC
Im8zlFgfs44VedkV8yqu4SjaKZZECMFsa2FhGrG+BPUKdsYF6dlNYL3mkPoFXkv7K8PMX+mSAoCk
roUrmSC1tVds0G1BqRvYhvQ13uOowp1ZYt1Y6qOdbgF/zOSD1tcAmwB3SFauWJRB34s+0hoVom+B
HCW9DpXgOEe7zpQrRZzaGhBaQur4TWF0GuP45IktWYEZzmfcURL6YVT5PpjaQyKJFnUNiBsWxR4X
DaSFhKcpQijjGuUfI2XOJAtwIxFgWqz/OBNGUwMbN4ezd6MH1dZhcdSrWduIAs1PXe2IvNkIV0Ob
GhQsJm16xcxkOWXF9JCO+GckDqUNCVwqDhSKfWa/ueMS6TxaK5eJa2Cy0KBU6paWx+ZVY0w2rB3J
/9cq9Q2ipCJpyE9snArkfmK3HcOltYXB7y5h9/31xApkcoAxncsPYLLwIi1tC3yCVJJ61tdQKbey
ZfhCALBg+kOKX712RjJo0byRyUgpUKelRw6Zvgw0ukMj1c+V53zo7F/I7SpfMJt91u3IoZfD+p/G
9EV2xuuMOpepNCA7oVHWee/6aCVcZEAjUb9uB7LMD2a38xJig810rs4RW7JlegOMWb2grbtCTewO
nl6ODOlqQuMZSrelDLC6jGxTqgsOGY6Gqf/tAnsty9hbNQAwVyaEgok7dlWLsl+mJkYVNzUxxQMa
ZecNPqvy/aPnoSXlkSYdIJ8+QHwPzO5s6F8RJudQdR9GqLEG5Gyn+IYfm4tdE0ftbo6tlCrTeEoL
suwqfKKH0befW1G9hBOmZq+q9pEpX6QOv6ZP2ayxRVu7rqieTNwhwOTZuOVT8yWUC7QftBtjiBRH
Hv3r3JRPhpMem5hdbBP+C1iLHyo5PlDfyIVTM4vQPR7McSCLwQggSzGrY0BGztUCIwvCap8zWeu8
vYiatYmxb9/Y1cHl6VrWJXRqEinR3EDNdkzoOUnEe8/B5OKuZFsO4Ep3wPgU3T0OPiFAAFAYqhL+
NY0SiF9CLhp9xIDBq4ZMAX34xD6+CTVeTJuFhI3vVw7ZDTD9hhofPKqxaZvE3xqFBSZbQ6/i+4Ab
YjGetNRHZ+bTx7tWfmhB0g5jNK1QOupITq2TXwLAzjhdoBexPzYCUvRQAfhGxQCRlf+A2mGptRpL
egw4wsF6pxvWruJaXhrBAK421h6RuakTXOWxTt1CKg0T1pzjWTRPAB4h1gAr53Bn2dIwHIY2gX6c
mSXWCY6k0JO/5ezxLmjIEXEasnRPVE4s+eYNS79l59fDpiyq98Kjs/QNU64rz2CQMNzhaiqOX07l
WURrIDEM+Pm6PBW46JiY82ipmY+T0LOpSH1f0cYS8+y57+2EepK/a8YRVzpLiyW35ZIdK8aaGdh5
rng5HkNlFLHeLmFkkAYS+36ATKen6LSn8jplxt8ocNjUChJDa5qRU4OFH4lQHlkmt1D71IXWxYx2
Q+u9F1P9T294PYqykuva7Fc2DuqOadJmdlMCOAL3AxM8LAfnULDFDwZAGGHx1GLoY9ZTnVMYoDv2
wDx8BGstaw20Qx5/UZZVJSDXzGTAkJF4nqLzr/PxHtoWNTYCIqBT8cVGffz/UKIfURU1SbmG3QW5
jmjAUtSEuFtAdwHh4D6EsBGv89kFYpBP9nL0+JSJgXWH83Dj1uZh7tMrUpA/bz56OkwnDDxLx2na
pTMgLxakbgyibRcMuYIaKzcTbsYDHjL7vntYiWRWnQuW2OMhDrK/mLUHbYdGq6t7u6qLGVLEMzkA
QfSl+0cEITDK3voA6VhFXLiR9T8SAtRy5v1fNBHW0rj7ZCVHPsWIYBjZvMYQRq8Q0GhVwkPmaCuH
dE4+H+vX6crdyytvhG/CVOnaxo+ObdnPsRtOuv6bBWxILYQ8AUU8Z9q4bQzeadQRpMij3Io5vmbQ
cGiByezW+Fueg4quTDmrRFV+iMDZDgUb76KEUBfO4WfACmd02fngNbAa+8PK4EDbbxTpgFmi9ndM
27uRs0iozOQO37K18CEw5PxLiv7doyaErp/SwjRQAd1nAMnEOuiEOGQLR33mJC5/TBnvyjLfWJY1
kc8bYXLNxieLWGw7MqmUdLaO1k0kEQtwSvm0DHcV7OG6ImIWBhI7usbeItV98a30TW/BCP7/52RR
fre28a5zvsOM8jcliXBL1IdoYpAvTCNFjAlHjubH3pFoFC9ZhDGNzXGwWGmNQdPeM+5c9Gy3EHJn
UGwGIGdtyuMwyZkI4xUQOfMI1kqEJAiQkLIMIy5Wb9yUKVwtFIiCq3M1VM2jSfptNffNejbwbJI4
xZw3NzZAGT4S6dMtDA6QB5LaiQ+O7EG5166ZSYyEp4tNMzf4saJvvXc/a8d6Hhv2cJ3oaObHbqVz
3uHYA26V1hXCXRj6TKXICPjRS5O3a4jMheZkPwmthYz8F9ZwL0GFAXUY6Hc1tSPVmcpNwmlX5pCv
oLj7Tz48wZDwoK77bDLu0Rbr4yIO6eBzAf6OheiilDFlnBMdTPxROLi+O8K0cc+zirQbImY869gy
YYk6q1iwIYphnDjAmdt9XUTnrgJ2CDx9nFEoG5tafdzR9O8Qbq0pxWvdQ5zQy63feMRpT+yGDEGg
DSorhvDziiqIIK4QLi2/B4e7Phih8LIlQqdd3OPOvhd9S0g241JAZN27xmB/UVdARtqx+mj99MOT
X3M/vgtnLUrBm4T5hN1hzPCaCfQYg+rSU301+MZh0lwmgmbPvCzi6kQPlGSwu0mE4C2Pg385qBRQ
sIeIcUUI7XsxxPwyJB5Kc7K+m7jNl0AbU66i3WjMFhA/nOcGCW9BJHbhSOiS2eMvcNrympfTu60C
4HSOAuFDUGLdufes3lxVpTywucboiWLNCUYH9Enx0RNI4Yf02FZqIZ6gVpYa/qpIr5/7tj8ZhbBW
2KCz3kH0yfW+9AqSvjLbWWjgUzAuHX3urI0r4l8ZJA9oGNg0et/DTQ1EhhY+3jtgVBhM44Y2uiey
L6xtmPuMkQUnTkVisKYpbudkX+YUyQdDGGaNDC5qsl7h1kIYyN0rHruegAKLUPmZEjQ32CBizUon
hka1awLvUWHjVa1/2pV7RywqVkXbkfaA564Hvmll2BWZyiXPOVFE0PxOegjiBFM4fuRsIiBRhssu
NF4LX5V6VXjVB379cyjOcsqcZTWzP+neXLgTU8acxcS6teRnzhtgLKqmJKII4yXlEsIXnxqKbmGr
AzYhx35lS03b+Z2G4Kg86x6hBOjoSNIkEh0rBupBQ0IjMopFUgoYRRl8QlJ5Nhrs1kXn2c+1gOQH
AJ64jTR+y8EV5aH9lQfoC8hnYaowph+9kX1FFn6aadbuvcM+pLZAEIa+Z/G1w1I24IiLqfyoCv06
dWCrXRcGgOgwxZclLlrLQna5agg6O8yCtIgoteulWtTWnj4sSQRNt4JMyY3hJC9lbX/LXGGN8asq
8CxxOoPGoTSXmDpbIoxiK9j1rvNnReyGsy5Xsh96RT/2liZY6F06YRerB0pnlAVMQWLYjdgtN6Ux
uIvKmYrNEDUPvdXbVdbxsw/DZn5yyWtuom1pltSlPVMAE9KmRdTfKvDzC/mT3wmbtYalVpwzP5Qx
7NMWmvmyFm6xHnT5JjO33eR9R6DCiHM6J2wwktg5cMstHaM+mEVhrrLmI0nEKRtxzIVsl6nKDRD2
PT92UteXg1v9htpXm12STQNvj60NlmOo2PfcI8o+Ck0WSiow3iVAtQXFvLFOnc8ILEC+OaNuxik3
7GM8VA14bzuZmHSDl3as/4UjkD+Z0tNe6ohjtAjFnMpgRiu/cESDpDiCz85aEDsGx2cSV0tRZ6+p
FlxCbbyPo/vIel3t2NCjMJtZJuysadzTCV/2Nkus4sC5MklijFEPT6bo8ULVVIRN+hM6McFKHx07
Ar1Fb+gEDMNa6x/Y8G/SBdFd+NXKIg9qEUec+LrPPRODgFvqTXC03TLkShvebEpdSgf7OjZ8U5p6
vHFxY3EFi9IgCl26MVDHoGNUkvbevm6ARTvMCO0AsWCTJxsD2IJP6ADR7ziumkbxUGsixeJDOVGI
dyqrzk+JTZAYaRODHPmWlAGs7wdT0zaxCIL10P4ENXjkiTgbrfbAGKRMY1MTSIsdJCuwifuhcntI
dMWZo/mfSdQUJq9PWVKgY3nkUhHij/rNqHvorRIkQxR1X3MNR3sqxGvWxH/ZPO6mrPwIPJRPFMzx
uraZrkxoKdG/hMdMXKUYP1BXxzvCCzzAR8oKE6WLOjaMgwvsq5iX5KoMT+noHdMo+czQLtO2ZPyg
3B51DxnIQCqTQ+LxFhpeYdI3FNOGRnFd2eQ4YuE2rP4oCu8FGUPJod3q/LRKlZBIVU6eNcWUzJAx
1DJhZCc/0PVJjs2sY7kZcN+a5pMdjiBP478AWDyNCzKVuuala12WOE7hf6c2e49u1N+4Ecd15vLJ
cfFcihrT5Tzbu1lLv0JuNRXU+29WNkNzJo+jgEnLyC4C/WY18Jlke/Zk/CM6WuFq4LMMTnD13AqF
ahZxY4KUEk2kbemSsZGOz3UYHGtI71R9qN9Npg+Mx81bkLHOQFqLeiqD29r9uFrw2orgAqSAIQ9y
bJM1l5tF2yE6aWQwrQW73HWcD6dpdh9RQ85fSPeOH1pfz2ipF55ji2UIEZ8lA7axrgsRWWmo7t2e
GeDsrgzT/wQY/YZ4KznXdftIY33nIhwgOg1xNZXGR+YYf9jhSV4OO25i7jfC6g85tjgMC/STWd0c
kAY+I4RxD9yN2zKmCxMFpk9mVmjUmbDrRbLMiXkiJGTdW3gWyO8hpaBrd6EP1imzYNZE/syL0OS/
he9/CrAdJaNDM2KJPVtHTPkQaTJR4KkaPiE1dANTut6u/vBLL5opYrAMrs26koQ18iQN7ZE+ddEL
KdZpON1EFH9XsJ+Jwwo2gWf/oEvex75zsoNNSMTAytTQ7KN6Y8O47LLuPW1t3iUvv1slk6yuGdLP
qM0p+XWngats5xs9jZ5d7F6mHSK/hg0/USauazXzMonhWruARqBO1fskCeStQUUcY4JFN1xvXEI6
n3TPXhU9r68/mxvlVjHt7FqFpXfFVS9huVa6c3RmefNco9jSr+YwOBzH/HY48DeQ/cHzyJofnqST
7jTqltFN843o+9+EvOOD4Yz+QQJncZLGWyTkBSxlNx3txLYWg+Y2h3iI+i0ZvOcpnM+oiwL6waEn
JMNhPjl5ISygLvpGfjmuCk/7GH2CYWItXjlO1xDbnX66bAAb10KiqsXrYkrZ0ww5m31JSo1OG4ww
jfVn3x1BSPtHTsbF4Iz9ltZhjxQCpRO/rFU+osLDuhjBwSlN926g3gzaLrnVmuuCtlzkBC4FpNqM
NavFlgR2MI5sLyNwuWF/GqJpYpoQG/U6yuGzDQSN4DGx6tWYil0eyYyRu2PtykmHblIxjRXC056q
ybxmCer/QOSEoKqgSb4tUFE9QHxMRrA3DATApXlK6lG/DKMggRSuBj9jcafNnzkDjhZqKQZXnOZz
7Wz1oOF3yBvGDmvZkVG4MdlsrYRVfuWa3W2KfkU0eQIDy43XkfXIfXef26148jTSaFKoGcnIdUa4
67xy3XkPbftRmp1LjDBtEY79jAAtFeYV+J81MRhHLvhF3iuBiJBE8uaNd8r65NM1HYcVN9DloXUh
yjWfZYGvNtMpdBwnw+nl7FuinxcI0NNDlAI1dEw0Obn7lujtJvIsImJjbz/kPYuPAgaLb0tisQSo
etORWyuCeICLaDnRzmwDeIwLNRBTmcd9M2zjmag+vt9/GRuzWVTdViRUqL1R3I0AkLlselp5omKo
mVqiWwN+CQa2GGpODAlWK97rknSiWJ9fPB/gOEqfR9Dg7TX1+gx578K5945MihvSZyHojngXdDS1
hvNSd/wqrLn555kmxrjS2yFa/epLuSvnBixZgBgkquSfw78Jax6CjaGpRa+n1xAr8kcBEWQBjuvH
bBi5u43+bLfNA/sQdVjugVSf4elP/tFMeBxLpyMdfeY76hi/bQq/3bUtMDWSP9K15uQ+Q1Sus8F7
lD4nrhZChtLx7g6GRvgPgcVZd5wypNKVH+T7kISbfrKoQML0pfCMo+5qz5Cc/nxZyP0QQNmwnPY9
ydE9uogbkzA/AEgbCtqWEAtWzLC1m8ZD6PZAPbpDbdI2TZBP9v1ImrQHK4cIgWQlW5bADVr8tBIk
5WrcnJ6WK+lqeVX5jkuqwZH3BHSHkXUfHvAaoiBNACScI31enyi7fp2HEY5EP0Ow8Ov2rXfZ7Tjc
9YskC87S5TDAFUk15VUniEpfposyknnnDrW6IHcq+a774Dfzi3+JA9SrbeaXSrM2uTO9iWJiBc5b
Bf2RlTTHzWrUAd2w/9KSGaZOMu+BbTirwR7YABIgoLv2U2aNl3Fi/Sl61PlFPn/H9Kl+xaBljroL
niruocwg16VnZS39Vr20+CCBBy1Nn/9ELGKElzx1Fro9J8fBKn7CpgehZhB15bY+Lm//KyyNrwKb
9hJ4fL3Q31ByyUW9DaOm3mOjSldqWymibMf7rJaZ8SFsWaJDkM5Qi1rshpOckdMIak55vDsYwtyY
50Ln4kFiG+Lw2AxITxmPoVrxDeOL0ojl+ywZS+wmU7J8lez2PS/+aDkB8WmSUQ1nnrUtaWAw2XSo
TKu+Dd6N6n9IDClNKQNN/JTQG1deNuw6nZ4kI9aNkYFvHGdrspg2t68NgRPkEiux75TiWapHe+eE
N4GoLmqJ9BA6vjhXzCezQnvrA4yoxHmIbCQ87gsxELuxHd+rseTCM4PfvM3wWA0YusiTdh18U6F8
EaXxT6dK9MP0eSDjZB01yTVviS1PsKRbLV19konTOBj9joMJJMmRW5J8dguHiw+YhR47eTgx0mYj
g8FPinkFISISvxL/Acss/kQdkPtSYLzHB9uNC8YzDasTI8MqlAhyG1LLbA7aQ4fduPeq/pA6WcWi
tpCbngYxbY0/rwNyK83m6taeRnUUkkAxTOsUqnkxqlGu1pMDEVq41NKMImv2jpbCNcuAUExBdwxj
sUFVVHabPNJaWL4F2ZQ2bYVSJcVSQH8GwZlZkFNZVKbRj2umn7DuI4amJQCoEM5SxCBqwHlzgMv6
0CeBZWdImpuTgn0s8z8Mm8W3Xcw34gX0X6cSey8vPzru6GtOLUnlPJZH0DRTNJGa3kUX9gjVLqHr
4NH1aEC7un70ibW3df9hFjy+UnOnjT4SFBbJ9Iuo3etU0rC7tSDqw+mqTTMBG2Rix05/vvT5hRCj
6Ek0+B4qLqQc1wdrCO43Gf/BMd4nhteelbwstD4JjCS9YqadmsTw5ddkM3tGtueVxovGabrt3Exf
Vb19j1xJs4EHFiIR729S+/qeE/mNNFltE6Ti1cgqAKQc3vuQN3AKu+xZ0YvTnvFaK1sGL3Mo8Trw
igzGOgoyk9khoNkqEl+kP24adr0+KUy6aE5lEXdPnq2Rms2CYVkIoR3CrmtgowAxrNnT7pdVawG9
HcoL6QU4F3xdPs0JEzvNzL66/3PH7fA3gYiGnwwXKpPPaicVMM1Q6LQxyr+RAAiAaqNCqzHQ3mQK
tjbOchEp/BpSBPJz+U6D/OQrQJuE1OYpZFui+3Ln0yxIhXNrFNgtgvDWKdSbVNA3E/pbCwWOkcRP
CRWugg7XKUwcK4wFY9QIKlqILg5rTwBTTsKWQ6ykdrps8QSqHeyLmJQUig6pDj8I4HTkSNWbCF5d
B7duVgA7PLGSPVe7ZqvPOZHiowB2BxUDiRL8u7zG/Nm65clyxrsNIQ8dIg85zDzw7sFi/B+j195t
hdVrFWCvh7RXQdyTznM5AuDTFYqPevMo6vLYUIPNsPrA6RjAgcH3FQrkVyukn1BsP8Bqs4L9+S7Y
v1EBABNIgCQhwGiC06Fxta3wLJLqosCBKQNcB5JgrJCCE2zBRkEGCXDe9Qo7OCVqI6D0gRGYYQM0
Yd44dBAtGWal1t6aDMGLYLzj64bJkexdRdTvcs072aO+R7u11jvv1MFC5HaRTx3cwxZKYqlwiQnc
RNOtfZprj/JNQRVT6IqD2LXimkNcLBg5ajpaoAkWY8avmSypI37bpWjYbZArSR8dvU7ZViqYI8m8
/CsaxEbXt78Qghr73v5J675FLgqLLYUKCfSdsZ+4m2lxITTlV32RoVtsXC+75LXxZtnhi8LBSlSk
XLj7Op6vVRS/xn1wH2z/6MoIHDR3Qxm/5va/QIqdPcc3O5H3yYgfkInuBYzLSVt4EC8jyJc5BMwc
EmbYvzBu2E/wMQnmO6fwMiXczBl+JsPfvRaxlfDoJ1p3F8PZ1NWVYvKFjgA4reKrDW8tVE6fyYLW
1kA4gl0MtVNzzbXBBE9iQZIQBGB70v0fAF9xOd1DL/s2FQIUFSAAZzyUo8KDJo3yA0MMhT96q6wd
bOsOfTB35v9A3w7KKGX2q4VjuIc+ir8IDOwOMBXfK/WugpQyANrT+b+30EsnW7zMXEvqQGAhCWzb
g3Ra598p3FPuFDKNuHRHzIQuZFQEIiwdYKVqefVkM8HOFETV4g1poKpO0FU7KKs1tNVSUVfl3oHB
qqDEAoXcFIDQ3Lrt9+g8aZH1rtXibGPNHep4rdkzOrV5O00EyPiI/HC7mRzHsYLAgj46+YoKi83d
Ni45rFgojwcXdiy+s0cAS3aAh5jBlvU887t1jVMHncSBPUtpDYe2hkcb6fxN+LQKj+zAq3WUUhN+
7eTDHfCmtxGurVaBezpp9gpDMLvJ8tRBwI1ILNXfB6i4jcLjGnByQ3i5MdzcrD9bQG8QzHwV9HsZ
dF1ymG/zB8C0vxLyrog35BEuc3i8Fj8UXsE17u6NA6/Xx/mMde8h4fhKeL5JHRwK+L4enN8Z3m+j
lDPwAPuwRnbb3SojgTSzb3pxmmvv6PbDxgnkLjJH0tWtJcKtJSqFddhdPYqofvIoMVt0JsSBMckk
CGebqLX0l14FZ27CtT5AbMPAUJvxF6YkHh/DXesO1LfWeFMAZQyQTNLnF3Km1llu7BrA6KlhXrpG
u2suYzc2H3z8zXfkm08TRpjSWgGZA3kJZAOZ3HozeCHVC4hWjajWbu2aGWHZw8305FuZwW8GEas+
HiCWCg+ih2tkNh/Os7Cja1CWl1KmtyEdH12WnIes2puBeKEbWcLt2ge+d2yN7gU93g1W+D3vw6tU
zHv7rEk2UAh/S13ctUx/g8xuA4TSI/2ik+DOlIA1jXvMp+SG1RufxXBGx3VO2GRZ5OANLcBqK77F
bXDWc/9DHSM+BAVQ7mR1DrdJLPM6AZoe39RJEvjwdUD2eivffR/rS9Rmj9EpMORvhPLc9/fu3xwg
MsFRxqtBHZyPZ1ldOgNOVbH2u4tT3mliTiOWr5apEzTOGckOI4d2MyXyqJOmQArhZYIs1mjy8L+o
L00eUBovsSHOjfA/WmZmft3tDZt3ihVkfMH4O28IDFn5Qt7UMaf+KLutVzZAd2sY7tjS2Wo7J9wj
twYON4ubm6snNxfFWDREj7p9H5PxbLicjH3yxgb5IgbvnOfJIw3sk92AiRJnheEePHn53wHPN9Z1
8Y0497tRsf/VzurrCdTPc2BOSVVWjqRilAdrYM005hd4THkYH630K5btoZfBOe6Sh5VGZPVyRvOp
HL6DlFylCg/8nJ4UUNyZxBmY8ov6Bah/v7C6kzZsXSu6oSR6Qod2H63prUkSCLoSUXX6bsnoMblo
jbn1PhPX/XCc8UU9UcbgnybvR4HFaZpvfWFDVIUOiMI+KAqqwOFG80/zgeqIhw/axyJlTu2F09Xy
xU33+VzCPauPQVfZNe1XK0q0y8lDJvNbXs1X9U3NdnKhfetMInTlfGXl+JoK8YJC9+P/S0f3Pkxz
pIRlMRw/FFE88byPJolvTrt2LHEhSPW7bKeDB0O5Hc1t7A8kyn8QHkdRPoJ/aT7JT0KbDEl52BRB
TuUev6ovAefdzu+PgxF+qDeKn9XZEMbbMGDzFtt0SM+mIUl8uHbW8DK2Nsg2GFXG8MJugDiOdCdC
HRZsdfn/sdGHu3p6I2cCXYd8gQmub2tPQd2/oOl5n+fhlmr6G5Kaj8qhevWKS5PbH8g1tlPqbHgy
uSBA7svwblYFmHFxV/fkaBPvhD8h442s0/EKI+hV9MnNif7IDDzYVvSwNedAqJ+io1xYfP5/vZZZ
9Iq1/Dy2xcmoAOcn0XZqsm/byj7bN39ur+EmTMN7W/wjs/2ZQvdFMavjsMOPzGd3BBQR/6zEfSy2
uloiz4Z27g8vupm+k31z0Wz3SES7CGDJt9ONdrdi0Ub+sypD1Jf1/68xQA3aYUmyUJahrOXz84Eg
fPz/dbrmQRteo1n/jZvoxgCBOu9TfRduX75zAl9t9xD4EWwyzrIImJ+dvZux/lbwULSTi9pb3HsR
YhiZn0YkM8Eq77q77ZnPLedWoxaMmQxeJl9/gm6EwH3nt/wNjxrLclGNlBudD3vV3Y7iu7q8TFN1
WWurLb/7uvsxCsIx6Z9cOiqWR9HDKpyN4ASNLO3WTeWmQ2tWebh8kRIX3bao5pMXwN3U9FMDJNQJ
YI2QVpBSk3p07KkjjpmnvSKswDtZPbH+ODoGfFblL4Y22YzZVd3sbUCoYNr9xKQYV4m3Hd3oYWiI
pjTDfg6ddhnVxcnylJOlry5j+T6mxq8g4RhRFMdi/TrZ5bfTTo/C8v66cXgu8udJC26w34D74qS1
h9fU5LTNSLy0SJqsQOawtDCimyP1hVtaMFi8nUfWiZDVbm6mvfTHQ4KysiBCAsE5/jMjqKEYrbyJ
kZcAV4u4CB3LNuxtLOn8BaROXolD2zGXpIdKJB2SswFECNieOS8vFhEghBocvdQ4RVV/lOm+9QT4
AecZaM5hyjfxhUsiOTNA3ZHEdcTsc4RRve4ZVPf6U0JWQxg7CFR/61QZBYdb7rzx1ifPTULYB6Ym
tCm+Gx3tqHnqowEhNNETOlmRptzHiGV0xpLk0aDIekRRorKql0zqzkr+F/omu/nw1QhZIJsFaim8
i/mqbf7YoVJewnCJKGHQeup6dWgIoIYnvahReFbZtFE/Z1VRIkvUg+iIrv1QqVSkgWBXYgKcITtH
1By+850G3c0VyU2k8orZAMlrvQ0czjQW4UP9nJfZxUeEiD+MZc6MqjPmKwGdhTWZa9VFSDT8RDxF
ZsqJJIZ71Q8vloYsMiVbIeiUoNlk6gGJP+e44dNBG5NawS8DH5eWEDstT0NMVo+NQuzZ+0iIOsz8
+qlhtDW5wZ/dlQeH2YTrGFvJAK3CkBQEv95RFa5RGrGA9rcmx9mg/6Wdf1Tqyt7bpsHJdJDmuPG+
n7JlzpISnQajhBDcJnbujgRY9VXy3xtRKIzZoiH61ayn1TBcRQEHwpt2bIKXRs/jxRcT4RPJzHsJ
1rdncADvZ6HR63sFk7Fo3PCvLt1NNpgbhShMZMII2z9YWrmLjfk0MLwNO3+PSWqSClGwNj1iUSSW
IIhVPEXdityOVfdcp8PaT+SKDPkVafRPIawJL9KWMEIOsCvbpW1i0Bn2VaE/YxA7zGOxt5p428lm
ZTiSaIN83xsVeSgbwLsLFKYY9E32isgOoUhB1mpNfDkWTqUShs+vTw/u8AJBDeMu5ub+tZC4ohTg
OUXqSh6LD/PIPqmfAP9L1cvqt/Afe2eyHDmyZudXuaY9yjA7YCYtFAEEYmIEgzO5gSXJJADHPA9P
rw9Zt61vt0wy9V6bqsrK5JBBhPs/nPOdPDIZ/jdeNy8eK70HaJMvStpCxFLvyC72S39SXSLRrR1T
hYSBaPIwkLqgGEVA1/9exGurFt/y1HyX4YNEyjSU5lEQQTRdQ5g/KPvfQwbmdFnVoKKz2Qn1ZPHW
X8r5rmmnJ7RkZyfK7wfUBRVBPwAlsjo7SNkG61MAWvOO80ZiEfoabUY1lo4ux5xvCORZUtPyrJtR
e7WOzEBiMZZTcqale1wvvA4NZgRDJZrEoUkZ2I+Q3UIyU3kK4+bBSSs2OjK/izRuvpHwm5Z8Xyfd
ynr6ClWXxfJ81PiuAT6awJscN6dDt7wGa4tGu+oO6R6HB57bax2OjyxM7rVU4QhU76xqRKRqbtHg
EomK8wnHzlqa1hEDjmWH2/hutKzd+tvc6CQnOQfRc61hf8kFpynw6RkHxjyaOAhpFPh1kpNqQ0qJ
U4y7oTPJJt1XpnJHR7KR5zH08zliyhFfiEwO0FH7TTXtwtndcwP5INp9fFKrSwj3sJ+1mafks7f+
bzIeDooIA96aF3bpA4fBKjm3589VUzEjZMQXHKwXIZFst3nI7+fWJKTI2k1ufCIcVIlvTASOs3mN
BsSCJRL+1rnkpoAWXF0TaVx1pwnU0A1k/FixwTWinUW060gqDwMrpX0YwyvIMM+2qmBWlsBe6vfK
iG4V114CJz62zgg8maARawertVCioOG32opQGWgnAlymzdFKrKI2NICvZm9AGGrIxgPfE4TT4Bu5
fbZZjI856P109HUlPTgqCtYpPkteAnfEMz3v7dHysO29VJIfHAVegkR+7eboWMg7EI+s9F+TJYUL
iFLkc32onBooLYJoGMPORCJZnAQmchQ5279lRuQ8y7lJJ2ah2muTsfvTHZrdY0Qrk2bGW12ppy6J
A0Uj0y4+mGPhVxZzPP0886gUNIkODmdr+JVbCskabICa7A4y9b4+qKlxb+k4kE1rbyicMP2w4wPz
/dhhWuPYIadgVTMdRA6wo3YO68vU/chLpviK4MWDoojX8M9LztdqzcULWcoxW/R6SaWge+s3SSYR
x78bMHHY8Kx89Pw/I42DCUslA+pd2OhYoigC+LdMQl8fSdIq3zMj3NlgzyYluummcW1Vc0fS4C1R
+nON55AJ2ZazlQ2CSSKZyR33rCwoMeCBTXG5RyWz6VdLXq8ySqh268E89APR44DsOVTT+vTnrFb5
obtqkDPdK8jtYzTv9zEaWmIZeDVmSaJeWexGKCBWxRMMVUoRMGejEegzCqUEmNygnrJOrDngx1Qf
nivWcOlSHITeH1JaZUz6XNf6KQ5NFMOgZDTENiAy8YTv5sK6ZKzG0Sqe22QA5L98d03Dn8uZyCSv
65OctsnqsbkuVXY3VsrNdqm1IG5JlCttE4Ma46GD6Mrueo9ibKORUq63b/rIqmpog0KrvDz+FPR1
kAcyEtakcyqqYod+OmCS5K0/6Fog3Ujy/WyBK7ot1CRp9hRVZLBZ5lVVjJVHexSNE4CGvgB6PsIa
2DezGoQJXrXQ8WADnOq6uSLtvobZXVOW90lSwGDLj3k0PVYpTQ8ZVFPiHhozO6CXPedK4kmDr4TI
ZsHXmSGtUPkxkMQH9MbZzwUrU0puZzl3MxFeC8bvNkO1Zdbmd6ZLI0BhVMqqRqoCAt26bySpl9kQ
Phu6gm6/MtrdKZycGPo5PCiR0wmEaOr/Px/kDx+EYaZK1On/mRBy6Pqmr/5xaLNfxfe/sm//+ZF/
o0JggPxFtK/QLNMyNfUPimP8/Sc+1YR+S54owkdLF4ZpABH5t/xU6y+05AIgrmqsgNs11LQt+z/R
quZfpm6bRL+BAwP8AUXk3xgm939Dbf8OtYVp8s9f/wM18H2ZFN1Ks9V0/k7Vv9Nv+TyWIfgOhKqq
jmPq+n/KT60QnTfIyO3nxqJnwZlsSevJVhuiwAXuwDDhv8baACHixHe6LX8wa4YHFUJIRJBcj5Vz
KrNdGOfnTsUBnkwRAysAsd2CUtO9tbaueDMlWA8F4a5ZLhjzNLK8dY8QSbruTr/ZraAW5xo7KLEr
vXymebNKC/lsHwfzogSQQCjJmpxk+mKhcMzxmNL2Y1lRDzpkkSnek6d8KYwqmKJ2PvP3PUN+ejKX
/IxrmPVTNrWEB1JQm2ilnfCe/JX5lCnFaaS7y1RUShXwSQqFm1o95DFhj5irPq3QOEmSKYwQMGPi
MmpgHz8ptCCuUz1SKhxQGrxrg3HTevMh7QmV0u228pleAYii0TZnWibGbFZuUPDLzx5LwiKM41Au
97OTyK2TxQejVbdNSXiGpkHhiGT4ZeHJDzO0DSgu71go7MOOowFHkuQqwe4SSMT8eh09Y+mhl3jD
pjFh/HYOeg5zFvoDqsgf2b7ZjFtWSLtUQWuvmEPFaA7KCLIFcoLevs4NonepQiypaOwRAN2VZWJ5
OWMJ7CdP7WyC7FQvMp4ZMvDdTi2pERDbtQg9pOisd6PAsaOhggMVUCvWrzpqPxQTOCchSz/uFP+o
QE3yZL6K8ppoSxHE+mh4ytJwx/DXkxpU9mlSXxLmLEJbPrI8fOqxjmy0xfVMW/yEkfMeJ1zyRfYT
6pXqJThRmwE/fvxRytrezuj9kb52X7l2F9ukluaVOnoutzCuyu8oAZzUpM9/0PIqSt0rsLJocq9w
Sj5DsYKgrOK+XSMk5jW9o5HTJTZrddeVLE4GmIUmMo7IQIrfRfVq0sSnjS1/Iyun3UibOWBLWkkd
XvpkCA9zrCwe6FgcWynRSC5QHG+x0w24Nqz2q5pGHZOvYsU893p2U+Ni3DiGfnMn81ZOGRibJflo
mfLUhlD31Srb6Jbm4EYs+5UMl3y9SbouRZ/LZ5AJP8e5K2PPHI3XMg+sVs7BYPpK2wDEUFc7TitS
f9CTY96M+0RE6JrtDldBV22R7z3WSwPiVE2+lcy8uSSvRAxf2WWzXEOXp5TxT6EAnKqT3wBmKrJ5
Kmw2vT1sy3kinjzn1W4j/SGbCmiMCCUd3Orovsk966aarW9x3yRQF+ZuYYuCkZN3DimbGlc/kRJn
xBc/wtVv1k6kwC9aNSZOTnWvoxZx13HN9Y3EYv5SaqxPJpb7uFJpQTVrx5GFkXoYMCHDYYmLgnAE
2V5VCwam6uNQfBkQugYw2xzeFfNb/GS0zPubQlFJcOZNV6jAAKOCfjh+oHPyppE/ns1AOaI4+8gH
gZWC1xVKwkuosJPqVo8aW+a6uCX71gyx1k7FUzuUQWkRQJAIjkJc/JaDgrF19osk8bGKbWIaftkR
T0OhgECrHGIWogqlso2zq6r0gyo0sivk92AeOhYCso6QbbT2gyoWtE3qzPSDiUwtXnRefH9e1LM0
26CDHQODIa22tRYYS/Fkw5/1m7k+FXJqfWHzZaqkvI/nU9i3d1hw3R0Pzz10XaJwK63YTSOPet3Q
pXX44mbtBTozXvAIJ3EtP9MxQV1P3dRzGpUI93AnOOjOKID+PDDwpny0mC9cdTdFK4ZN7ZBbIOv4
NKbVvToO9GbAAFKx1RLwgsRyvIcdgXSIPjfaWBxCl4iMtODkIfeYEMLJCtxCPuAl2Iq+P5phQnuq
cRqXXf8bg85WINohaMQ5qE55b+FbgzbJHH+C2YnNeTPjZafgJWlueFsk420e3M0aArE34DJDdrIJ
RF4zh7rycZrRpAxd4Wynpfyo2+VF2C4oW/Uyq2THrjkl80jfJvBP2QMqzqQrzpbFV8BVqdFtr3rj
jkwaJDma1HiTRJgBTKieFfG8bJgwbYDXis38WcnhglaFsR1GULsEc+fb6LW1YKfDQWSsZfdbW5lg
hbJPNh1yXpTGb9U7HSn4plH7u8jJzkvlWFsxu0+tXt1r2sTWNX/Gxvutusj6F149dSRkweoURj8Y
jvR6Rj+FD39Dp1x55KwK5MHbdICh25T37DDv6ozn3cCxtq0nfdhKFStwx+BpGwlImnNGhzig7aI2
Qi626g0bQdhV2eY287ZmjXzAsGNqVxI77S0zEcptyBDli2LjMkwSZD+xTe5OszwnrfYA7gFTh0xp
VUEQZpO7JQsAmgI/1LF6Z1R11saL2cY+m6ePHF4fYm3xyAw31IbcK/A1bJmK9wib1TV/xbaa+1JT
yKlWVGRXRvMDBO2QK8Laao14qkdGWBXEnQ3CqZFtY7sLaxUchHwEujodqio+GqLiROGj26wkxo1M
xLSjmOeRyV2wF6Ju3gqtedPGDh3Q4ome7zUxet60BQO4uXgUDQU34U/Janq7ipiHwR3AaBXZa5Fj
Kkxm4a1pJpZKz6okObTDod1NarcTgIGcwfWclASQgVJJXbj+1owlxuYoj+wLvuRfph3/hOghVw5k
40ntFg/lp6iGzo+FRY5UDIgUyJK+PtYqmUlr0hCKnsindbm27KvovdLPiTUTZnYczyYvju7+aqMV
KeIK5gJ82hhn5qYbDZTh8wvmoB/ikT7YXjxb4q2aYFlmxfyCDvSOceVWk5A0xogzdySmg/HProwz
xB/puc75pFSYF4rZU6psqJMmf2kgayqh/mIJwNTNW+/qbeB2DrvpfN+l6QuR3C9VC+MMFiYWkKwt
YHleUk19mq063E8m0bBRe7V7vKhqyayVqDlIC3ofAJyUnkOYq1cjVNk4spPkP7U76mTmeYS0bHKV
nYKVJns2M2CJ1kmN21aH2gK8NDnICqohyBAlnWZ2/URrzXhP+SFopnpxGYPOzKgKeyIeOrb8RGX0
PnJ9EvfgXIyKIlFae7R6RzWqHt28+HAM89Y7vqwRUgPCAxOB/CCtESyLvmMca4a/TZ3YhJF7z1pS
k3mFfVFDDcIc5lwuUWRFIGC4Z4ygtjhI7NkH71Rh8lQYhlNbgb9+rKM1JirB/GIQ8Jr+jH11iJom
IKDIYNKP+8K1GhM55owWWjegfGcf1Q8Z8HhVdKiaSaXQFzNbtWvpWemSe5qAqm1j7cX1v8Ube0ut
79Ys44BoQ2PPzAdyFAJ9Tixkc6wh+RKjQcxwaD/hGBya/koesD9lOEdhfkxtnW4pHveI/w/LUDwu
Znk/WelHpRngOhIYFihvpJV8RjOfDk3WVkVWLev5RelsyqzhTk717Mn9NEz0qIboNpR5ILpM9gGq
QCPxFmbE7i5Q6BKIVJvOUX6rdTPiB0uxfosDaXgf1ti8DfI2lu2nMMWTm7sASeNvmp7vaIUfpRnO
07nNvka9O5UJpmwQ9K5nly3ZUAlv6nBCV5bOL7M+Bb0jdx160E5VKXAHlLntzOzSKBDxWkCYNq6t
/LZKeXBGgqNZ5+jfiop0rc4hiGZ5/sGbdztay7Y2SJArn8Y4+lYiDlx+uk+hIj4YpuDeLHR0U1P7
No0Vm7H8rcvDjzXRabF4CHBU8kYS88uUsvDlS3gkVh9LDeKZw8oPFeC3I1WWm+2DkqLRK7TopNRc
YabVfA08JYFtDfeglvCwqkhuuHFRm39nU/SzpoWRdPy9NLh10BXCLLrpGWdC3UlYUCFAsabfdzGv
Sm2TTXp4Nafwfn1fhXQaoe1wIJAmyOWAmatFy73ZlyL8HJZpBK0hOAlqHl7mvtVYfKoR89fhN+R2
8P7E3f15sRWS6FsnQjo6UpZWUEx78dxjMLdV8534DYmNJckORJjiic2Vp568V+7F9iVR5WnBB8hd
SNnRS44lrUpSQBoMYkYuCRA0UORsuHxRNT2Nc/EMuAexQo2wfLCRI/eGKtkzdhjaXjIdLU+FqjbQ
R+lL9NvFEh3NGKZIrsmP+jxi7PZKhZJL1mjJ2wn9GuU2lrYVfhnDsK7SAPV5vk8lZgepFEsQArRB
+eo+QrN029PQneuJxWWnZPcUBCZ2ZW3brBAxV1Js4619SUl5JSg2AcqpXeAVT5vGFU9RVpyc+KNL
rBYCwYDUl+Mnyb4zxGZmfSd6BIs15gBKppybHOGc08LbBem2sXCudFqPS0zt0XlG5hebUSAX3P7b
vp1eQAuxbqEZKp2QJVJanRscTRswRW/get8EBDnXkS8RPngwE5SMdf0Dnwyd4Y/ah+WWooBXWgv6
6Felc8dRLtvEerhPCAyAYpUqx/FOSpAaMhneagL8FNxZvp5lZ7smD5Ck6zm1PDmUH3IKn2aWq8Se
WAFZCBiNqLWHIvpO0vatmKj3HBsNpaEgPaynh5oATeR5NOHFuv8sCcHcWvNKWmlvAPptSARQkqyk
epnDCU+yTfWWDBQ2igFPVA78o1ZR+NEbrPhLaWbCF0OVB4r7+CeRYKzRsAyWeluD01i7vk2YN4NE
pB9jOb+huWcfy6Zr7euHMURprCJwBes0us6vBIcFOGS8KNwqSbze0UbyuYjsLVKKc5a3LgsMVPBx
OG0XMrnIeFUgNWuEaeE4fsSz8JOzX9ZM5X1uOAg6s0Yy336vjIEtopHvsko/+la7mzvjd+NqOl56
JrYEL8Kyy8RNRDwvRsLsOTfBb2EsWrK7uHCTLUzS0YtD52kRHRq8yn2JbNTRJqpjVisrSSJYPika
cR03m1GnALFsCfAJuYRvc9VsWhhui5hZ4lQ5iCUoi2vRu1qDqazWm7xAXgevLn7GknrMY+vH1qaj
HDRIsMhxwWURftfNL2ZhsK/AxsLJR2WwgilMBHNwwNj05AN/MGreSy7ILZ2cte3m6NWNXVqsgmIT
f9u5UlRf9FzxMZPaqHmkHzq6s3jSMu3aLeneJDgUq7lXJ7bpJTpg2BIJaCw4CEQ0nYz2in4913q/
dqmHEhWQlnMcFNPx/uuT0dckTarf38mv/77GiH2V1dyABe3+TOz+/Vfe4/98+sdP2fzj7nH39J//
5H/4QGZ766//CSz+D7/wiy7p5htG0fnhd9tnf3+Rf/7J/9ff/MfvP5/laa5+/4//9kVP162fLUrK
4l8HnLr5fx2MPi+fv9Ok7X797x/090xUGH/BTNYFBhfdJXTGgcT890zUsv5ipmkbrm5p/Dao5H+d
iXLVEPINGUj9e/D5bzNRQ/ylOaZBMrJjW1iJbPu/MhO1LXVN/PqXmSgxZWIdimq6TvKYaztrYti/
4JNtsv7yJRzyIMZ3pmXKeEwd5x7MlmAJmOKaI6Vky2q+3NZOTRWtuSPBuhEKCdp2hvvFHtUB1p2B
Zi5DFrxxapYiauTKPUMjTGIJIhqSBJRigN+YRM5tsrli8Pu8Zk1c+Eo6kZhh51vEhyjAtfqVxKYp
WCJ6QBT1WAIdxF2F6aTEnmNX1/VfNRhHbwZpy02a+eGoG76Vl4pP23+fFR0X9qpXLhLjhkeeP4MM
QbOJwjQEYIGsI3PbDfM5yKOUckbzXSe1zs0kZgTI+67jSm6YgUKZA7HVioCJBqsll4yewlhsHIHh
b5eGl5hi5qodivJN2X0lDRDOqE5TAktQRmhYRe7gGX04nRYFSdz1vBe9CBP5iRC/aa+PwzFhVHmy
ldClx3BeC1cOJ2pndVHVYxg60zE86lZ+LthkXmrgCw+K1drHyOEyHqLPwlCN56pGGanZSYc+qM/p
x9m7tik4pNzR6w+tMW7MWk7SXFkfTRK+iGEFpVF3WEX8e9HE1ZpM+aV185vg4YW6rmUXgHtyQpg6
DWCOklwN9/bUVT7ptDKQJWuxtUwGslK+OYM5HjvVjry+GMs3vXFXOFJYnqrScM5qDnfUaG70scrj
4lY6t5eZnQwJhCbDCrJY5zDX5Z0zoD8l7nsB3KVXZ9XsHlAkAR/Kw+ogDW7armHc8jFmbu9nDT7G
bliwG+QK8hzBoBecFm3rHN+DAM+fRqXMTn2nYAxRhxNhVhXmLDshP9X5IEm22ufLwGwBk43fPuAg
4OWp+I5chwypxqKzGObqoTIbUKm9girDihRivGbgNYSWVtOnrqI0iNr4UpJhwdhya2AU2SMtlQFp
MfeI+3HAwKOrYVOMaSQf+56/ruwHn0nUeLMWXBJjWt5TAC07C97S1sxH7aGrkcXMlrZT1941XtWo
ba90pFdjEFjq/pS4pYW/C+Up2TEbpVoe0K1oD205HKHkWzCjJX1HbH9TiM9+i1b/FjJpFLScmzBv
1WBoaXXmJbR9XlnAJs07Ew3tOMMWWNaVRDVZR11v9F1OGCA2zGZjzEBX7BEBju5gsM77wwQt8RJ1
8QD/QcBtbCrrxeocHzvsx1IU5dc8z3dJytR3WpXO8ecwuUPQReGzlN1ODvqw72V40PoGoU+qfs82
cEqNE6RI8S1Hy6rCLNAu2ISwdglKs7BMAgdpO8thdFiKCarDMA7unCO5qxMsV1GWBVauvpTd/ATS
gU5rtp6IKkkvYCkWeM1V/gsszHUphxjpO9MJgtDC3q12UOxsTycxwmBXG7BP3c2VoR/dwdxpIKjP
WfqcW+4hMcCKz0Oh7nph3puBXtaOjyh48RmrP5t27R7adWvEaEVHCRW9FiPiPjddlqMaYnUt020q
nJ6BQ1cjiEkfaqF/qXpBD+/wYNjOeaoj6w2k4uIlz2UWly9qy8wkBMPRj1Ywlvj8Wwu8DcDgX0bf
Ljut622vtLNq0wxaTWTi/MsUKSI4Mzkw975ygrS+BR0PUnLE2iIu78KyvmvGmSOegZ9ZwSADgjGD
iuHdrhZqF+hGM+8clvVT3e9y9lgM9DtBt7GcoN2QbbqU1VGFDHnQOpKzcpktp8WAcdxkAxDEJn6j
mnU2vRU+yvLbnLAokiXD6hvdoKord7arE/+6HQfjY9byG/aY341tkc1VAlpFLh/0LqdyKbZ2H9qn
2MLcPSVk0NSOCpvQVPF+A1sZCzT30ZK0nq6Yj+ySruaoh/6wEDeWMdrN0BECu9gWY6bQ2OgYCssC
6m5K7WRjEO0bjCQfHYRAcNYGw2uGl0SLK1OgJMpHlORyP0bWQ1U6K+pNYaGBeZi3ayT2E5SkOtH8
cLJw/HMSBHCbO2q0rD/Eq6hNlRAVSh37lB3NNrnhyKrb8JMZlYpbnWNHZiz5PGuQJG7MQOVQEQqp
kB3Ey1M5hemjjT7UseSoVsJr1DE0MlZyXSvqdtPXEDTdrP1W04yKkntkmyXLRwsFFbDuR5IzG0BZ
v41qrTqNNOWXECl+l9v3YWeAKjc4rNyY2r2tIHql6fDGfdbvuiGpgkJUy+O4uGdQVMHsRnbQT2Cd
wgi8gjZbkw86/DFu9ihZKZ3TkYVWOfijS+ciK4U4xCxHzF3bb7VFyEFlo7Wzlful7072hGxWxx0l
l3yABAGfWmfGTh4bw2bb9GE68BboS5pN8KqNb7Z03DE6LtM0p6Ormy8KTh2f5gCNX6W7h7IHQSJW
9kZimMQWGDZ7wgp1rQUPJkuyYwsS7gSQBumkui3WiX2v00+Z8cheBc7OJlz0IjC17p5e6ZimmTji
hX2i0xR8TK56C5N7FjLyMX52aE4yLrmHFIKOmvC6N/BQvAVI8DgQCz+BJBglcdxyIg8lbbSTyibq
Fq77vZr3vlJ+pEoiT12of08xwtVppjdMRufJnTEXSiX/4u6AuZtktZdp5ElKk1AtpIgkMCwwdaAL
9XxVwszsYFCMbtPHSnwSHOagmh2fzu5c2Fbnje1SeFY4BckotPWvXm+JjflxY8ENJRC+WXqyz1Me
qDGPB8+1kuhcFtN5rkDtD1JD7MG3IXNya2oHzVdmpEf6HoyANS5QzvPSAsTXtCiMhiZ9aHtAQ6SF
nixVx+BjVv3Z/mjsTrvrUftDairPfLe3EhGGP7WZ4q2mb71/rfhB74YSSaZAza0qSu+P6wZ5keWZ
aS9ky/lem5ibtKjmGsScBxnm/U7vuYtSUah+ocb1tnRaA4CHaR5zpXpjji6CZbLY0+L6P+VNIrzK
GPcdic5I6PRfRJahowvNAzh49gUJkjmxdkk/WZY5yC11dDjzgv2qEkHY90+x1XwSBH5JsFTseF2/
jTx8bcYqBGT4aNST5i1V+cMQU0d90p8KC2A64UWAcaKEJBvDDBjQHmcDK7DoaPIMaK/bupzWSFR2
KCRIJCBoovGQpvWXUxfntkIyhJmChC7ETmnd3qWaia4KG2dv7UeX6AEh471rmxUa1JrMNvQNUBny
QywU2+9QnBEh6zB8qQhdY0qqVbn7lIj7ttDzO1dwgIVWWO+nUsIGipEE/Pn844zK1CU+UmEFANk8
TO4ZOnhZRo6f2ulvDoyGLfHW71Q2Alsqw97ITjUfZB+RScxrPQUntmeMiMZAIQQT70dGdUQCkzTI
nZgZT/mvYSH/kYOO/NvQ2MaFRVgjJlTPwQOnO+V4Wwkus+Esnjo46bUVKNwLo9cB7YYcVUaonlUp
S88UQ7SNtfoZfwJhF3QGHmwAgmpTeGaw5E+4JrZKDxjNgRNz0LPlMmmfbJTQzI4gUpmGlnD/WD4l
mkTGtua4SPhUYa28sUHpUXm+9FPuTXTSI7yKU6PqtjdIryBVw0iviJ1gTFbVHg9vvcGM8bUYcJ7C
hNVwA9YZaynr2rokv6NPrbehhSBZSBtEdIktb54RjpWYCI8q1ZAa1TqxZ1PiJ3m2pzZH4qkCox+l
Xd3JeHU+OsOFPFsoA8qDUHDDTg3CYWPoGH1iyCC/zK72SysDV58pOYQgozmdY0/jeFfUjohTyCf0
V25+acx+OSVsGUrJdkWLx8Ae6y2Ogvg4Gs58MWPNQeuWESm2VIjNhuss5jUjC57SGLd3uHfZ6JJq
5Q9JjrzchO8zV5wTQCpBybJhf6o1cXK6oWeO360JsDPG13SGpaNaRtAX30xXrMuff3Sj3GnFdHKi
UARl+ZUMzUQ+VIy4sxifSuneCkOrryJtkJat/9VA4gzipDPB9VkMPZvyGpXfZdyWl6HT5oDJ7ktZ
KDQO5FMovECbikpksxAotetZ7255q2SYbBDllFpGirCu/+5FJs85zEUNgumJtz9m0bxkNKZPtq+1
+XMdg9gBk1MfVYXDgRPo3R2y/Fo3xVXFxRvQCmNkq/SgKxXA6MxD/X4r5JqX4oTRwbFx7CzaEaST
R2qmzUAJj1li7yXGS2sy6hMBcWg/Y1BFtDQ4hyDfCMLhUgepQphhlivthUTKAvZilb9qjq4dCjW8
lZX7naWh6bfRArNQ9OpJKpFf1PihFTvaFZmiBHFd6TyX5S0GQMESv34Pzczr+mpVz5Nv2sZ0HItO
qL21iDens7WrCrZK1TFz9aLx11V73qPAscmH4bIe3tIc90Noo9upcQ5UCvyUNJWQ1JHoCjPs/Lr+
BQB8NbTk37JXBI5HUJVhb4MRUJKL5sIlZ6rvN3U3sIwjFRcQ8C5tIaAyivdyBdbiNJEUoSr7birT
UzOGB8tShgPBgAo1xCTBx2gPSGIAypFmwv4UvUn1FNVme4HFlioTiEOtj3ZmswA/zsL0bKTmD1uE
KLBV/ZhJPcUms4pE/9BYmBnjqWvod9sTNZ/tWQmgSx1ehWfOyLGbiPIzRAgf1FiX5q/MjoYV8MZS
lje134nQ2jdFeBxMOLc9EhxnSB5Vk0l3ptW7jtAFT+RJcs0ro2YCnb/JKrJOOU5iTVhoz3FHu/MU
n7DP7RZYVL5iyht3yxN77fES4pO7kPEabbTZKHau9iozSSxP3qQ7HNm78NJCP9v0qaFfWmrLXcT6
uDYLsldbU2wVM7U4v95IcngOuzB+7Zsc6XYCxqI3HgpTY6u44L9I3G6bmJq9hajLPsh1nkiTVViK
mGt+nAQg7Kq/ogwakEb9X2lVs5OaTepI6/qJHAOiuqeLZtU6HncqPhxv2gaRx3y3xLbk3d85zEwI
+G5C/V4aYOWd4qVbQRoOjJadozQ8DGr1gQ/i1XFeByiMPGTxe26/lS2w/LLon3JGsVhaQoan2PfD
BKyCO9zEYjh4JV1mtu6lidriqjhB3498W3VuBVWePCtU9/uuzxrQgVTZU/7SR5y1jOiZ8HAMzMp7
mz0yOo98M2obr4BHsnU7ER27vHZ9U5m7Xep2D2rtTLfigMyBAVA9YTPSHMQq953BmKu1M6JOK8w3
2gCM01A7MsXtb4v8QKz3joaPY32qRK3A4Vqq57dxqNKjXWp7YL33UaKec8w3J0iVSKaV+V6ipOld
7JmaVn+ZnO3MpeJfDZMTPxIaf511EdVlxs7JcVVU5E8msNbRPaSLMqDz1R9ng33v6KCIQygRoy3a
RI34iTDdGzjUA4Y0O4ENiPFPikq5ZrJt6u/E906M0GqGAzqFHZEkCcjoYSQE6LNJMPxMDeQeraOu
iitghGp11uv8GhmVDFbaXc8d4oUO3WbnQg8V7I7BQAh8Idzp226IAokY/FCX8cG1Q3GXxQSttBEt
V90DhJ7nA6MQBFAZFUbuas2jg8UMKQzJDtZU36gKBcaG0aWqVz4TBlLHtp5vBLpfBM7Ie2k6W8uh
yTNgFwqmA9clHh4TzOKiS/bMcGrEmGEXmJN56AWLhcbIr7A6TxOI1kZo0NJoMSN824sBAX9pr6kF
yK8cSPblWAzQzOyBcFzSyUEniUBzyyC/2sJ5PfUJGKAsizhGLyJy3/rIJvhHdXYEJTtHWWrO8c9/
hUhHtZnAAFEPvOGx92XK72b9sSyFxtC/CD/TTtQQN3s4j/+LqDPdkVNZt+0TIQEBBPzNvq2+/4Nc
tougCQj65unvSK97zpG2UlVLdm1XJgRfM+eY0/wmY/Sk9SQ3dofadGHawJkX/Eb7lKzzDigpDhWg
AsJsaRWxtEAgh6H45rKGGQdWXK3T25si5+YJmnjaWTzIh3Z+IfsJ3CJaDjm4Gx0v945i/1dmSbBe
omKfE+w1jqO7mcZivMqT6of+o0gbhk1xxKTEmQjAdDxUiFzti+9sZvCaqMlQFOBLGWxL7SU2wqKg
z1ALNapVkg7UTK8LGWuk8LTwilxIZEiEGhoyIgYCD5ZX7Y7v+SIIlyPlN+j8YTPWLf4T6nzOTrvb
OvO9dVOozSI3exvWmERIf0YS96pZs2w5Td314E9AhdzIHJlwzm76DjaPxQ/4PRm5dxGJGeuOcnVb
sdXErwkAdZq2B6DlUaS+2wFeQhH49dlOcqBbz6gXCMVgF4j/snrx0HtooAKXuifNNBv/6GBpdgZs
TOQB7jCWsDBX6fniinvAbkggGgz77PSXRwc21GUJzMctMZgKY9jNkcXyalp+XIEOicI+PETMSXPr
0209ouQBg6980GxJjFGpcCUUQEXQgLaSe5td7N6AqYZ1oKjnTtikHQAl5bey5DNcaY2qfyl3S5GR
tCv8q92S6Nv5tKz86vskh7Lf6TOeoq/EcphHKqV3oJDGVVXhgIzJO4w4O0vC23bEvgBpj3vsb/7Y
n0prPBD/eFLVHGxlhmJXBsP02NtpvjdzzumTMipMklrfwXxg+DkkP4FHtHIWJPlujJBrcQBReNYe
l2rdLacRuQoyEHFhuMI8JOv/DgRcbBCZdqvSRq/iw4pZ5SoE6TAs59wGa9uTd50G6e/IJuE37t03
k4fpZYnlkT9rrukvoGhEtAziXUVQ4mNsnxOII7PQJFDAq92o9VPnKgCxgWN2uFbg2pg0WqVWYoPC
zciPUVa1s1oGR77wsrUJE6AzVNRp1P9R7vK39m9iOcscR/xicwlws0RzsS1ILbTaFiezin+MW42s
QxlFJQYCTOCMPRKBQ2N12KdmIL3gljatxxzy9gzeZOPRH64+zRfESmsCe9Tct8jSdn7DGFl5/g+m
3N+GWpNesr9SM4x7N835V6NMoiAZ3hCeGMS4V0ngLeXKxmsm+hsnWx5jEZTrGv104af+nlJ2P86S
f3PLDVYGpLspi7HOkF8rV9h32iZKKpbfUfRKauKqI4fcK7sa99XibSqpPtBotEdRNe9pR4qSYAk/
QL4MmB7DU3KOWOKTNPvm3P+1RLc7DWOyScIZ7KyI9sMIhB+tQ5wJrsPIW9GukUrnP9oE46GqYOaT
UkSK5vMcRBPW+WnY4H5JL7nbHucmPoJKBsdYpPo2gy02c66yHXg62rFb3qNNaJxw0AGXvmxfBCHn
u0x6r3GNY7Yo/EsITGvtjw5gqgWNJCrADQTCl2VUryAx54L5fePDKkqm4BAuiNSdBUkQsji67695
MhBqaeWyURPrUHnUBC1XpZweya6ejl2N+FLEWHc8IquKpEs3if06GZhniDvPqNdJMQqefIjvdwkN
PWqr+hC42mVmO35BON+51tSuB2S5a9bjQN6TnKdNxOUTAb7ltv6bsQzGtv6nLUy1s5fDMKTvAZzg
tWMBnx7KjqSEjIlKYw3bOgPNXseUCjGZUk6jnbX453idQwuAIyhnjopmma8O6GLB3WER5+FPE1Yc
BOGMzaIRJlxCLXgLm2R0z7lMZem65iclN3Qvo/JlMak8amdWeycG+p22OtoGDbjXvP4pU54i8KAk
kXD5vFER6qWSDiduyu7cj80XbMhTPbgso5jxrnMoUxsraLg28hMWnlff19i8nPoyw/lLC/sdLdxz
y+d2wPNb9PazztUORgMTe+sSs5hixEz4MKTSZ+GqkOIeung38Rj3eCy0aUf2oCXGfZjrYxjVSKCM
bA92h2KFupCYNr/eilu8BsOJZuOR64Ael73nAUYsIu4GMUCSfFaR12wWxdihAeVc6mQ/ptYHt9hG
RI9s3T02/gd48hjaaF424BkQ1BfZJ5z6uMTLh1sCwHUeIkbEWDiHsNC66CsqynErcQDqid1mS5wp
GxkyNIBWGTZDNPSQprIO3YfHh00T/kdDSU1KeF0WqWeAubJj7s3o9irrWaoRaIo49Diwll4eU7dH
/Ofnl6mpT5B5fvWLZA8XQqQPGPKsp4QgmWye7n3sf177jCONyfqCJJZl4BAydJ3NvGoHCNkhvzBB
gMQpjlaCJkZBiRqtlozahY+wF3l0cW7DzMIQitErIG1kiot5FDtbqvmY3oA6LZEOognxpfl7GUfl
wQTjE6IPSoy0NXdF4tHXDTQong0gWuJCnTJNfwM2wQnJ7p5i3z0v3TRfMAc0Ufu3sAwjL/Vk2zxX
hI0AWbii2k8toKQ5dS9pojfIKu8dotjXTeNQdLYZopk0PyG0rDYWJHtww861vm18vQzigYpIpWtA
uPPsDlDF51TDQ3l0A2gEYHiR/HfpNvGKa4387MASOzi3S/CKCP92EvUuQ8Ts2yO/XIdfMgp/ysJv
VjbBgKR4EEJbuvdDR9BYZR89sIwsU4OXQMz3gT0qiF/eJouBDIDPB9joIVzMXOZMs0ZAUirxd0wl
JygP1T102t9Tyi9civquY66hGtXQmfp3lpvwFPRZCzNSRIho7Rb+HTtH84EhKPxaAj28FIyLiIhl
SgVzZ5skt+unscxlst0HG+n0efgY3KZc5xUpwH2Ldwl/MFgIVoKspV67XlZbUrcA7S5sMrzuw7fp
JibXBoCnUQIWmg1uKfULB8cjp+4x7yZg5YPE7564vxj7Znttz192MVS7Lrbe2FulPPpYm5YNS2tJ
xC5xFHMNgAhUHlC13DrHYTzf+4H5lKZ+D5HSexnuKVa41gljDNbUtGFGrJJuq2F7lP29G3kH1wM3
WUcLOp8ZVmuNS4VBaLZNHMbQdfUn6ojZCpsR5C68AKsxhLbF0HYH3j1vE7ZuD5U/eh9KT6wBXJPz
UW5YCvTY3hm+p2unnNt7otEI8E3NtgRTD1KL7Eh8xstoSHiDWB809j5x2uxOuYQxlekNZTTiJ+nD
6kyqiwV7+tpRqxm/cq5HGzHG1vEI8Muc/B31CE5/JmZHDTG89FldyVA3u8BVB58MZyl7/wLh5nty
vHzb3GDb/K+wqVbDaKNKGLaiU88d/POVXdsh6254Cx3QL6HPjOjcB/YKkdU4h2RprqEENym8kE0l
qQuF91H60dXU7mvjxbuuEQtW9WiH2B8pPSLOoT3dAEbF0LwGtzV/C6cJBBe9B8MvDyOuA2SbT2hp
NmayPhiVVIxQjzSwBTjW5sGaWEfIWD1m7S3zgord3vY6JFkP236uJD0/71BFrMsY51zeWW2To8bw
qcujeyHrd4Cnu9D42KhD8pPqWm4iTiMn6/ILGW701pyZcnbKJ/Yah0KxugXwwgTYjjB76e4xl0wY
k3mBJKZJRk4oFnJDFmKNhI6Zd3eMpUDARgINsVEv2TL+Fky4gbTWLNivddk8zxP5r5x3xRqBDRxU
MR/sNzuokV7ynq3CfCgRZyWrwfWgp5gddBW1A3dOC9TM1LoNd4Ib1GIlwIy5IVSVCQ71Wt3HIyLN
eOb26ABUdDbj+t4OPrPGN2CTm2tghfDAhZuCeiRcJe+yJyvRggIGeZzqBCoCQdpsGrF/IP47PQQN
sSj9OEQH2dcnOfb1GZnnF+JOby+8hbDA2244tGKWoWQBMz/44YJkIjD8QRGpqc1ZAGl4OQ8WKLkx
Q9IjSOqG9E7Llqbnm7gF0cJL55Bp5zTgFJNoB87Hv0NBV5URu1KOJTRyckf/TeDiiAUb+uWhsxgT
GeRTTAoIgUYOB4RfoCxxpzcv34xVep9N8DVm/xUILJtHYSPVjeubcplS2vbluRp0xWy5ZncR3yEd
oNGq20/dSYABcNB1e4N3R+NDYpxrFLOL0JBRN17Mw9h3a1QOYoYt7F4yHs0gWWHiFa1VsOGu4Bt2
/o5M8Ye21jGHXuWuLcOqZWQkdo5bQ/hajKRG2dhksra+5xd8UBS4Z+m/KPPXHZrvTi1kcfUox3tz
0S0MjT7JAAUMZIy3CMDLguTNGG8qtanFeLBdYG0n96ooD6Pt3xJhWkagwfCGjHSfw7EG1OxZh0GW
Hyn+gHJGEILgl66HSxuO4sXKLYhafUvPqO096N19O5rXKTPzmnEqmU9+/LW4/GnLrslkrJ8CMcXn
WgD6yP9SCCIivUVNuAFojircWT2cjgKmex5+ItypTsaCkObVOY5slmi1HpbNIDkLcM3QHbWEEc6H
GS+gFxfkbZUzttHiWhJTjL++L9fGHR5EMXrHOgrAJORnBoGEoZkFTfEsiYdjDRpYwb3f2A+RJBXI
Izhj53K6Y2UNTsYBtJ3nazWV2btDnEla+3uEULQ9w4b9j3edIkmB6x9VhL+rgEe/I+ricfLxqRcu
sSSE4xCyS+RjTHwOeOJg5g1SdAR2ehZlewYiyh4aMto0zudhbomP0vlfomk+rAqzedaANrR+hZh6
V6lbg+UOka8Ai/yp2xq7Vb+8lIONFfLmPau4vhgQ42YxMOYtOXwFib9VkfnWyGEZtTHd8cebj8eu
r1Ys3gdGBBfSrNkT4BKkaEBCBgZSOEjLEnIEve62kScmbumb4+wsn0WEDSQNEF/pjPLgH4j0Nnif
rg7za2+d3MRaRlaEpcgAoDb0F4uI5nNncVWVVvox5/LBSZNfVgx/zx/ARPeezeOLySgsXMAWyPXK
GbJwOYavJUbUBbPtqSP9jrgXjCCK8LvOMGYO4jwCbT4cfCug5Ec9sl64j71giy9KbSSzIheB2AHW
7gfl06ZD2XRsZ+qypSNPO5xuxSnZwVHpfnWRc2hGYjrKe8+KxwtIsvwwD9ObIt7gnPX2e5vKT9u0
uIM/lU7brSidv1xeL67XXywbZ11Ts78LqVtKu/0cypRaXkwPyKowkUCS5ibtN6hkf5wx/2WDIvXJ
UF0tDku9jMYYWLuPkhhJtraFe/Ux4cyg9vKMIKB29MFdYT+g8tR3c6j/NMNPEgJIITVY7fKiunNr
gW0Lx4iKioPfv6WEiO0ShbHZQsW8UqxyN4l2n0GgpG9Nj1J7THV6NQuG4a6NOsaWK35YtqP1XwA0
8rermujZwk2vldOovZ8zwoRR7VJc5Q9d2j+oGGp45XpfYYCroGgvS7kwxBiBYEU3KniOXXDdNvDi
WyRzUxy3p1DhysCWtw90tulu+vl0rAhJCLBbJmbbNb4+9sPibIa4fSbLqN+DnGmb4Bm/Cn+iYmlg
3/khImQzQQhj2HTmwXBw6oRAt5F4WsjoI7XYR0S7dNMLqhTV+ox3iHvZsHQK++ihC78ywoC22sRE
29GQYEDGpNR2I0y1AOF4psf63EwMvgiYImXUqAcp2mMXEuWm5TXusDL77iEx5Y9dWC7w6/mV7gka
Cgp4eKHpjsr4FNYxLRolqAaQvDJoBe6RB517bUjPbQpWSTEaJb6wnaE+1i55ycNCngdDS/bItANn
iC1vmv3Sqq5upmuVixNr74dRMJhFr+yd5xwsmI9YPEfvWKPjqtwI0GzkYPfFd9wdFsGAQPlzd4g/
2b7BNEazg4t65d+2LMruf4dNzsJuLN50Q1aM9OhJWEpN29mmDPIIE7XiZT3V2dkkuKPTGDe6m8Gp
1cFoM6B2/ggYN8iy6LPGFC6QqU4xKh6mc845XuafqcE4syxnC3kTWXKalPtlBymBCdXkCDry7Cp6
Yn8QVnW4h+PfiwH8RdAIdwESoKs7ACBemWbSeznEaj2GN/orERirNBndO/a5iEDZCyjE8CthD7TG
bcRdhQ7PACiMJcoG+A2HYmyCPR3PHy+aX/t54VhHHkU65CeWEmdvha86xMrCaq357u1y1fGE58me
3idSWWyodrQlGCXIAT+pZDbPhF9bHR4niYufYRyDDvJOkNUwgwH28yUtxBgyE6wGq55wggAvjdvV
qGsCD7NNMv1OTXcgiI1NctMN+yhNrk0n/wCHEARUh9nBf8ZN0L/MeCISER3whKqnW/c1DOQqeNDQ
tw1ZK9xE+T1u2ZYBRPHb7dm0+DyJegvbTT7KaD9KUW/s/lZplmjX5ry1V0lOB6DbDvwLDmxmOTxw
eq6p4YaNLwbC5PvklWJnlwc3sSqBUUTbJeaEUtM2KIQmU8c79BqM/AFtVfE+NYg9e9gTadFgjRbR
76YO823rndKgGS8J1K1VV0VgxYe5hyWV3C9hTemp4TTXBCyT6c1O8moS9g8zWHfOuZuoWffn2ER8
+vyHlFzAfMBh70oSBDsEVmDYJmcdlBMOevloZjgsfWjeonLIj2bjQ9LjA6TIsaUuN03WnBw7+VxS
XTFqlDB/SQ88RTD62lzfFk4jUMFZrWOSyr8GgvlUaxf7OcU6XBbMFuYERejg+3ABkjj5nmxx5ids
Qz/372bc6lHm4c4RpE+15RucN3snMvneYp5ACYnhOX8VuoINQBzbMPCMsDW+a4UYILT4/2TNnFpQ
cRQmF1jxN98Vuj1qa6DX1WcYoXUnZGVZtdGbT3YM1c7MbZrNa+RNI/Lo0D0FYdZvzeAJlr19xblh
76NZ9ReiaXCoIHDb52wP6R0YCxUdxYjf/8EkjQOI2/VI+A1J7Sn1YJQ9lwGYfZj5nwgNr0sTgByR
06atiHJCeesP8cfgoI6eFKCdehDHwF/oeLxLEpEZ53k80Zt8rPnMloeMALqnNuHUZyyOthDFOdN3
9yDhZU0tDrcsGVDORcA9i5iAXat9JzDbLP64HW0G0iYwZ52HPW6shJ45/pGj/+C+FIJpvWz+ZnBg
V4bAzXVVN68Gcy9WI+6FzrHPM/fAtke9lcVOfu6S6TGG1AL0BP9NGRJmFjjO79oKiTEa05gtZfkC
1t3sdZ+mmy4FE9zhIMTQvu9b/w36m8uPrL6YuZakl9KuqrB9dc92ypVQAcrHCvRoCJkBDlevlwXN
h+yWT5BcSKOLhcp/wMoUz+1hMBYkAO9XuSyPoEPK8zD9zdJerDSNNuA1NusLUWNRpfHn3ejgxevs
Md5LEYHmiSCKIn9WVcrGt3ftU4QD9DWMWW+EQ7NnDZfRgvq7rDZPQ8t1gwl63jZLv67N/JyU89ay
PbLN5zzkGYEL0s5pY/v4FzmMV4+edjtWU7hruvonn6Fioc4iVGyCZSI4W/rxwY1ZMLhTelPbdtd8
cJ5HH0nI1Ed0jHm8B4WLW38SH/lUtNvJMy8BEBuSRavXTCzDycX9aIasPtQoIMArLbRVpdoF4byg
koU/jddqfoV2kTj6r2/S4EQMxbdnoT8e5+kXW8d2S8JCsI9s56vDeLnUXXFSTnRP/VdcCmY0rFjR
T+c2P94LH+Ko8/Eh8RIHA6GxOCrVgtI6hAcWCmqqmemS6yubTAD/JckwPWOlbqg+QSZmqCxmzQAV
k8h7L6xDMmMu9S0L05OEC2oRZRL7lljlGKpB6sSj1Nh+5R34QjLhsqJ5cxkN7wP3lmJu8ASz1Jdr
b7LIMK2rer9Y1d881FcUBohoNbs2zYqotmCGBl67IeZ9w9ztm+Vmux1a1PwRS9aVVZP5E3oxdZin
yRmW4drKCKcO/eEt4oze4PUBGF1Ci5h1x+/o6l+u6lGBU2esmLJxevL8KSVPG3tixWtbcbxmOp6t
Jhs1FkVbeWjj+jtjUXkubtD2oH20koZMSD+dDuPUJFfHL4EvILwIDYYZ7ajnPnAu4Lc2ODLQmWII
ufqI13LuLKfUNlMunZ4bNVakY5gH/Jw+VpbSPg54MROWACjN1RbnyxuyMptmcUZrSHGxhKn3KZz5
JRi4orq20MfcQqKbUM80qT53OQ65rkTwjLXoSfcVuUYYtfH2EDC18N2iursG4QtucZ5gDTSbmX0x
zT90SQYiZ5M769ZGjuQW8s/YKULUqleNgGlPtILB9teL1t9bHWfzEn0LrhzkMXBjwrCJT4nj/7St
82YTX+SyrXGCaqtRc6w8i63TbOtf/WxdVWzZx8QNHtyuSrHK+y/AR2qERswxZ8hM+0UCyWOwc9+n
pDF5yt664RjvqRl49nozQgm0nlkg4x0mRkKOoIh4gXmucB5K4ZqThYRnk1hEyRh+Sd/lfCsWAtOa
Mn1Jw5vNdOCJ27AwG912Vdfm2WlZx/Onq+2osvyOI7ARqbeK+jTf+KP80Tr/cmyiBEcqxzUSNPYF
oIs5blO4FDepc8g0iFAYcQoDj8BxJ0U8+4FuEiUS1NZAVpt6SF+HgIy2jF7FE9UP6cntyQ8gVgJ0
2Nnmc7zRfvJmzLcaduRxSOmYOm9ZkykD7Ui95h5stUAhxtaELxTaO8TzhOWVtWoYYmQsEqJYsn6B
lRijY0lKpGh1vmXcVz8G1QKmQ286NwreUUq+gsrDx68QWtUUZTjBHCgsqH/xfB80ezSkJt3Xze5Q
FGZ64FNlo9M8of37LWpiqVlQqXskqAw7UxxRUIKJsDhoOX/iLQ5Wdek9mzICzdP5nyEHdtyxTw7B
mDwkcnHOBXoX1Gm4yvsYH4BNmoWI4O+2+fxiDQICHU6Q9UTAbtx370uTclDJcE9KLpaHvPuMrchl
b8aIvLDQnOd9+1QgykUPEckVIq3TMoXUCcn4phVxkE0Q1gCCxIdbsRl1ljw9egpu5rIsO3p4QN54
oasSGADPqItkUCr8HMSon783oBbhQMFZGAPzDTAJxGzgM0In60MKIJpZEPYbkWr+dPbk5BhligCR
iNeLG/k3ARpp1Qe/q/pNbzZB13U7vaCJzTImT47PfkcgAmUb9w7ivdprls29QjnhsuZGxv2EjqW5
irb9zdraXi1ZvhXm0rbR33IOEHCTFVtC6rM+/TwcNvi7Ty2UieepboBQYmXKC/K6MedzzvgLHAcB
s7c1wZ+aOn0dkMG3SkqMIuOfDh3+Q+VfcrQDTMz/5qMCuxkfc0ailsJaKDGsNKpbOz3aEq+q/Csk
xmcUGRsS653bYJGgcp3Puy4di62vXbnytEBQdCNe1fjfMxuVpVPjK8Nw3JXwTsVDGjL30qga8s4D
hRudeokdEcc+UsnFnPNJvuMIY2Nte9FNfcJFHqkXq4qQ9Ey4C4rUefYLYW/mmH+jL3O0zr3KD76Z
yH27vR3RMj40Yxhew0htInG0hmJ4HImweplulq2KNQbaoJPfZeUzAgx9dAR96ohW6dkrZzrA2AUB
2wW/lJzJUmVpiBmE2Qj7wIYmakN47nxNAHFtYCCaX4aUDKuZiz/L4HFJoXKn8Yy/+454FBtOgrQ8
wtMt0g4w2R3YzQE2glO9Hcss3dA3s+Lob5NI0AxraeekrsvyZ3J46rrSekXkGd5nHot4oYZL0Eyk
SE6F3iyR3AxDFR0ZZOBFl377GgyapqNstlE6smpTJTrm3kjkhAXcUy9jAOXU48ERuDy0oGqsF+Ie
J8bhjD6cp6NEvJ76f1PYOHg1a4anD6S2v6RNwnwdHntXufbdmP5JW2rxLzYJVNEUuoSbVPeIllvd
AXTD5KZVeS5VECFSJlZi6lCtVO6eFC9KSb2vnR57GyVRo44t0SHROF/iKnnthuhcnHNLwEDiKS0h
1a7ove5N2yRIXqL1kJLzxfxgg8L+g+jkrVUs+8JieUFmKhO9kXmD+nGA5zc4g7aRrVlFMq0luAK3
FY33hbwCoMK70Ekk49bgO3fnnyoc3ljrbDGa/KoaopGZMwrW2Ix1Ka7lTXJf6FvG2lxbZ96mb3bn
+X7wmFjZTYhZT1LqT+WftI+bc1GrH2mKb7pevbdhgRvhY/ZxL9wgv8IRWZ8gB2xNOPmTO0cMncbj
gLQhrJhWm570k8qO1tGY/4SymeBkt/ajMXexAh9MDO1wtV5Lf6ivsU7f2zaQjygSK0YgGGiWCXlM
5tbOAbDbGScxMQKWpPQd0/DgYKnFW+meGKq6UFNTVIM8Ht3TopZ/DJX90mrnlOrBodwU//PV7b/9
+zbkXdiR6/lWLRF2WV9xqnTIgjgo9K4ikHxlCuNeKha8k9/NeyxOqCwnYdiNE3JXdQDgV8vkvdtL
4+w0lKEzLnN5NjKTZyAQwSEv24NgED9m4anp8Bu3Nfo6P1acYkQ2EyAbN9mZkZGHWz9+DUl/OzuO
ttDethAfUrl14yg7/3sRsc7/++rft+HivEAKxrRJuCMadM0KllJqRZPBtykM6v++HGIAbqrAI2F7
3nwMLLS2lWV23cjbOKnF21LJMaju3eacN8D8x/MoFnGIxpBiULPk9LIU00GPIQdezcXIOu1WjSXr
XSoYZEfK9qAJ0B3EJffW7YVkm3yHPcDQNlZHX0lyASIFMaNrDEq29AGNcHFoCXC91LE8lcnMsBDK
jsG/iP27y2YOEcInHGKUgl2Dsu7MqTWEy7IVfb53dOAfxx5FAjFzASITcSiJmeNYQQe8Ej5ejTaO
CIxWo3UWt3fz3/v676shxjqsnBGj3O2T+veiJnFdauwVPnJiFkENl146bZPYdvhvGrGmdJMD/qf1
NPbRWYBsNAV2iLk/ZqWKz0aHHcXGCPfZso51+ZskC4N9kJIPkT2T7cw+2dgUTtHOBDn8LNd5dMl9
Pwb9by9DUsZU4LeH/ncf1uPVhfeH+cHW63GZHqOWgRwtQ4IPSWAfWcZ7L+Z5F/XZY5QS+NaT/Rgv
qB7xhpGfVY1rr9T1Nh+4NDNmiHaVsKZjkznWao+jP4bEDSa3JAh5mjpg7K5zGmNK/aiY6x3RhOM2
5HKEbnjLXHJjazvljBpwNLUHBOZ1HKdYJXuxmydn6+VdR55fPp7cNoGkPY585FXLUCYGqR6am3si
HNl4uwktSdHjImgdQnm5+36kJdstAu43sIdqVznEGo5ABI8Jqxo/6SPWvvVVdTHT3nCYTv99dfvW
1Q/Kdpajb6z6JG4v+vaXG1eBN3INHdRCFKkpl/ZENaDs/Ixk9i31CHMWWhVb6TjkGWp/SNdkg/nr
weo348Jef247xBV5HqGACxzeeiopN+U4l3bvPHYtzqigje6qqHmRSCLOMvFvLDNqnoHdaWguphm8
l2YiMwv1oTwV8prE/TksYnSXrVOz5vbhsC4RRkWLcV4VZeFzjGas1hOjQDPvmBTvoiCZSL0r1ZuZ
vReK5u5gDbl4JqUCGVZV/7E9Rt4GpTjHHkMo1QfiYSmh07jqfUmW6RpVHg/zKe93kcDIQQ0n0R56
eMxk7maQ4tJsg6KBK0WQ+JpZ0vqYo7d/BuPQq7EkBkQaQnSImQ5U2Z0FZS0NPrswIQ4TdQ0jsGTa
MRLMDiWOETstxzcSpNwdHAACs+iWEO7WT3Cznsq4zzGOe/p5uKnPE8oQiFlu8jpPy0cXO9O2yer0
ZGVEmWrgLBv+5SXrohhhiM/BT0hXdt/GJCUowenvySuL2GavdcXDCbUU3k2HB8KQ4ypg9R7TMA8l
EnACzjlH/Xs/76xPNMP+voB7t8sfO+YhRzsHN84KjwATYHsmqyBnIxZFnHgg7YlkJUrJRUIbUujg
nvIA9IkbnoKs3prO/HYIy+YRjdTAbkrv1C7LQyn7du9U1bfqgBkFTlrvwL/bzLKhK3UqS46C1L1H
v0FMDaXQWXdcMyKK71LxhxTiF9704tKWctg36VxBwiTmdaznLSEJ7dqWGZgIXy2KApZJnPGq/DFt
/ficgPD0mj7epFwSZBZG+9mtsnytazUfRMnsPvIzeVjsyVoRhc6YG6cgqstdXBH2gNYNkyn4tOCb
uZn7KF2hL3NiP1VLjyQ0HLKTH9uCaDZ3F8jhNz91i3OU8Mbe/eWj5peOMWdJ7cGNrXqGKlcrIos0
ZXn630s9h/HJqOknxHG+xit3EWyKNrXowbp3FOeNIcnR9dQOJxsRYSOBfKTTDXr0Tv+9hMonsoXF
ZYrCdyezj5nd+lGgRYJcVboUwV8xS4q1rfG3G/fQZZ5zoo2CN1uMXXHgUj+VDnZvVhAWy2+UbB22
SQpM5ZM7W4GPSl11ZuSpzm0of/Pw5yqJjc3q70a383meonHnYU074G3dwf/579ntKga0ZpjcdUPV
cCbVQZz/feX971cqiR9VsIz7SOefLAi9XRYI3Fa3l87+ZY1FcGoUc4zKhvVfB5ZkSbxxEiWgHvH3
VjkIgMLgF/LHxqwj0e1CeS+Cwjk3fT9dhKPmy7+vpjbG9s/VuLZHNvmo19i7QpW96LmoMA7ayLmx
WDM91w55DQ5p1S2gIERU069qoSAjRBjrgiGc5t/L4E7u0SITLi1nHxUIdEIvQww0DOB/HWiVK7an
e9057TXTjPYQcZa7bh7//1/3bj8ILFHCk7+4VvQ8Zx8xQMxMhs6lDg/sYNmZKUKo//elAe94metj
OZfq2iF3SrXM9jEYya6mBDAi1DcFWXz5v5eu8OOLNwGFcdhXBu7HbHfnLJ2jyxTQfRb+/B0Z0uSG
Em5JHy2cuR2a6jwq+1PuFTAyFlRZy/wbf9EqEq3FO+qSYRrEh2KKyXq//agEq25dEp0yDEN8TjHD
tEmaXzzxZOIlucKivUO9p8iMYuMV3n5DNqfp9d+38YE4w2iv1PQRFB6xpm5Q7dMbwXRwWfBFTrEt
plpfcO1CAsbL90ZfZza2qJ2H/0fdmSy3jmRb9lfKYo4sNO5wYJBvQBLsKVL9vZrAbou+7/H1tUCF
ZUZGmb1nNayJTBRbkQT8+Dl7r42JVdumLcJlXbTd0S2qYg95yHowsrbweqiIz35WMAWhmaipdPo6
tyQlChl/0Ks+CWZaVYjhDLuqOBR1H3+nWwk4ujCjV32E8VHVEPpt4ubWZhjpu8SPjBMUKRRSfQgv
xSc0I6PUCIUwSWOo63OJjGyFnXoBeW8NZOjfsrhAcuqS9mB0P+Oq9ZBHqh/5Es5aaaV+Havmi1sb
6LiqKH40QGMvB8Br5Bdb1vLMi+eJj3RgTZOL3KyXYl+bY3J1WoeWmSz3KK6yk+U8lUp9RJ3ZrxCo
xI321emSh0rT5O+55BQS9/oPbTlZN3KcXrIRPXIwZmtWWT6ailwTiMr6IWkCZJ31EgXroG1mvXFf
tIqwa2RR3U+LSrWdFutDWDSXKujhVKaKiUuJlkRnS94UTnYtjQ5VJz4N0paRAc+WWisT6bLmWm8F
qqQ3ni5hkWJnpSIl3hKLzn3P+wgszZBvOjpDpva5s79fixyDlrYvg8v9vrpfHHtQYE/J1BqvWXy7
3wjISnSzrPmlWh7f8FP8QrrA8rE8INFeE6ovq/U+b6tBX5W10vf3B7StjI1GZ1jn+31nYZ4KFAiP
UcwXDV7j/a8TA/kb06mn+yPYoClwNMUEpC6vX1VKAPDO+ZiXp4tmXXAyYOh8vxYhLD0cuuPn+9Op
uSRV1q+xB9ftGxOp+43iQVg36Ri3P18DW2GKG/V5ZdCHwb5uNTJ0lqeLoSxtAtrA+/vTzb2Dmgcx
3fl+7aDCK0y7EAMr78T9T8olfTsGO36/VLSg65HFs4VbbiFGPdvHg8Eod3lwqarYg+en7e4XqUMU
2DnXOd2fSyp5q5Rpfr7poDlSZ2jeQidoAZhmaLp4BFAH/Xnq0encL442Juv7W3K/yHC88IgSFJ/v
qykYxkcOMR+f19ZMy8qi+Xx8Ep3ctAreyiy2Hg0+l/ttTEjL58nCDHx//VkWG/s0R0rdFR0CCNVY
Z8NM5aZEcMMmLfkZ1YgUmUdXT3rMuzSP3dv9kqWrc+lo7MIdkq7oqF5lM6pt0dKGcdLcfLWr4BZZ
0r3qbmC9Qng5BOFPQoTU9X61ZROrVNfi85Id6I8RXc+rFermK5PoJ4sg9s/roKY/DbPTfV6CgP0M
laX5vGU2q2dzSSi6P2Y1jC8YJbLPS/GUvkIrjj9fgAaCSupj8HmdXQKsHAhVtBdSbmYV5TYMwp3b
WyNhR2mwqfyywsDJRUE3HsRLu9OL8ZeWtM0tTtxHtPjH1CKHhDPAfm5NQiq1iCl92Ov7Wgbtlalr
y75jsZbpDiolI5PeGNTVFcD8fII+ftDFwlHhNLSuq7q5znrhwIHRDqbxRivAuJI8lm4YePkbe2F3
xPaDypmUt7Yf7cMKUzSotHORua9awFje0RMXGWiFZLyUcXn03flJFH3hOWyOOU2TwLT8N8zjxcHK
1ZucOkHCSyL3cxZ/v1+6/4gHm2jZCrUw6QvjSRQjlYXLXkkwqg/KQj9qgTziutAfgkbpD0RFRpcs
v2YDIg8LkytbX88FasWGwMW5M/DPRyYylLJUdDFtuQxpImdt3K32kRQPBvLPwZjMs1sAuBYBMQo9
w9cZBy+jCFbd0G1pBdLAWdWdiHZBnIiHOZzsnYUvlFwGLtaztB6Ec2VqNFzIzmL3SybAKsegRIGD
nQIAGwTyRNgPdWLsXLSZp8Gv3L0W2h/W8lLsqJMP99/uPyRvUUY39NBSxdI/KyAx9Ti4ClQ/9/ep
tpcEHQpHANji4f6noGXm2+g1ROmIV5fUyLGajCFhOs4B4u6IGG/HTXFQY2FfFQJTQTHhaHFNO9xG
E9ikvotaDMv6sO7rZrgmKvO3jR6jYw+eGro9F2d5lffvwv23xKG1JmnKb+4XzWD4wdzK3I9GpB6Y
h5+LQe/2M0WtS3Aj+TdmcDV9HV9rNx9jSXTp0BbMQWNcaS7kD1dgZkeES+Fm+g/jSEZlpuZdm5oO
EYWlpJoBcDCWtXOeqPSNRy0p2oOl1FetryA2zeiqwrlGDnr/sZgvKCySrY5vimqm2zF/hYTWlxmS
VOeX7UKi6Do2u3GIMSt10XsPBAdlbWIQS6XtS/wSU0vcgmkUGuLeUV7Y27KVPsPUDXeti/ZDQQJe
U/Wxn3GAePYppCI4NkGtrdiMPadt9a3PBAj1OCX8DmbvtMo6oouZOe/8QD/GGVxZNJ9EsJG8RNTq
OBEWHYuHgH4LE7nxYc4YpiB5cjjJ+9lRN7L8CB56Ygn512WYXeQQ/etiIDrid4s5d0m6jsfxrzc1
l/t//vH+UA2sQfSQy33RhmGA61sTCfDnLf72uPc73B+ANZey6m9X//VpP38Xecpj/ftmf30Gk29I
ffrrs/374e+/Gchz6tNf/4v7U9+vu//4fI1/fz1/fWb9/j79+x73f/PzKe9//Ms///k8/9f78Plo
f7/x5yPq4ESm3kAMRKJnDQXiAL4s2EFheOzoZp/+8mN0b5FeLGPqX0MdwU/XMejP2U9a0d2xNroE
axVmt7IyTlRDwO0L5w06ojpO5tW2VXkqxVSeYDezr8GslCGyUkW2beegPPXLj2K0ilNWBr9pbfZb
u1y2mKn2O1o2Yk3mq62Wm+++ysRJJYM4udgC4VdTpk1WekRwxazhYwhZJcomi2BjmGf2te66qbBF
DkGHJ3GZuaOfJs4BMQfMbTIkVXCaiVYnLLNk+uDGiGB1I/YKV5MrRxrp+f4jt/wKU0OVrlNUEKd4
sBj1UANt7GW7SRQMdpYcV0jpRG/J2ECcQIl/0WukI2hOtmZDsAuxeKkXT0zm53g3TV2MDZBXTSPg
WJWMivOpRqeo+ayV1clX5TsuY+TFYzIeNEej2WN8T6WmjgPn9escj3v8tc02kcl2Jj+SiDYwWXGP
TN5qX5ooPoCHRZ+VTViRI7SKafulEZZ+mMoLEgBrj4HRS9rqGYtlgnDxJFGBwuDP07cwuda0Stdi
dn4Q20KPstbhUStcuSGbuYsboZ6Kl1frTAm5gaZ4yyVahbzTd6ZpPgnl5EsH7rXK8mwnNYa+mlut
VeOUXqJruNorQj0DkII+dccow11Fu+rcmfYb5rHmaHbuz5bxGtXBMtNJGH6Ddy9riAkC0vG6sC79
sp93NKRpVX9mFu/EdEmGnIBN2tM/ZRRZnml2cLxgp2EQSa8xgClvclDm0wXDz8ZUg4lft0ZMgD6/
717EXCRbl0b5QhS51B2aM1f+0Id+2CqcpQ4boGPLAl4t62Rq4nYby/ZyikMrvDU9UgpluAVpoHif
K/dxsI3kuVHIuwfsMz47o02PKAdXn3VIMSH6buPpgdT3TTOx4jUD6Ujpr6kWjQd1D71fPx+oSq1b
MCvayzNtNV/bgZp8DoJcrUkaDl5xcWNk1dagd4wTuhwa2EH7VSx/GrJyi6X8QWQbiqMimvs3gJou
2tiKmFj6o9YAdQcrR38x/OGUp3VwM7FLqiHsdiaVk+MkNwQ24y4vuIfQ2MjVZPzEoXxKF/AQDtSP
vI4ZciG330d6sP33Ee5nNv3ROaYTHI9HDSNuIK70srsXVbCxZqaE1Yu5j1UuJMZEHkQOZTPt0Kfb
Ex9sSdvWtztOzWYWr+c4cljaNYNDDYHoksgzQ8w54NjAZz5y5CeNS1Awlq01EwMrzgqONGeE3e6S
aMBYRJsmc+eM0a8sx4Lj+/PS3ce/NwH13iRGdNJscbZDw4savNGxG0THJm2eyw6ni807hqheR4UJ
qmCRfK9x3q+V1jH5qZMveV1iLnCZbTtthw0fYGorxFNEDs7Ot5NbWClSg9ugAd9GRxGdoZwSYlm7
Td/RyYv99pCD6t46qNUHVdtYgSV6etEejFBG12TpWuNM9h37VYc+j6Ld6mjQEU4czrgBWxzlQz31
HAf5BT/8kqVkvNR1MRMD2GEI04GxpVa4tfqUL2ah/+rr+CNujXfQW2laOOsYZsjagEan47zftdqj
P7i3ukHLu3jheozqKwqO723OM9Ughw4DLA9n6R2QLHyZjQnZvsFGMbTpqyfnJExhyerFC+JBZMBm
8N0NfIo0e/pRRQIqWWU8gQqozmMjLlFQ8p7aBCobOMN2qV38xoJTPzTRXJNE2CS7Oi85lbamQFHM
M7X0x/l6L+Ky2AYVY5/okEsQTQMEBsO/hnH1JbHQyStpc1Ip632bCbCHSoIroZ3o9Y795jbRc2Jj
phemSefQFU+5Cls4VyZdyBExYrwg6RFKTtmSfp278gzIzOxw8HNasdZOWBtY+6pV2xCIUAso/kE5
fzfLn3OB1bgt93Iq2nVONnPf4LzDlK0ubkljrZpatW6i/qhjKPBiDgZkZxhHRqUN27GzxTJvPycA
JdEnKAiFhtl6tVHfavoNe8YCHtTJNaNNRejIaJ4syZxomD5y0j/MEkJ5kCnz1PC1prMchHR0tQ1J
wq9uCkZl6uZzGLrbPC21Uwsad+UnGlvhNGp3BNBcbHHrbTWy0IrTCBfZsRAoMBrux7C6OAf60/nT
DFs+7sPecwrQf/StmP6JmbmTRD/hm4fRjiGzw+Zh8z7+1DuUwq6vyEeN3ruZ6MsoiCjTI1rTykzb
TU8itYc8cHisYeRrLqzCOdavAH53Zpj1N1gLGVqEOdw6jXtI6mA6zDarTm310usSFaMG2fc21bhf
I87QIEDzoQ7Phd0N+4SWHbFdBHo2lnVRPQ77ZGg6VFD6GahrvLc5zYnKMPfDTJNWFSCZinqfBsUt
GMvykEki9XxQy4OubwbbDj3b97/YdTeCpdS/ucmAdmQcolUBfi4Jm2ZfOvoZ4opHZB1U4FEskVvs
EgUZwtBdCOwBw47a6TuixWId5bG17rIfeJJZv7olPxY5XJCwq4kaZnqkKAf5i5OMxc7prZcxh7Ya
JHJTKUDCZZVm27j5yNuhONHlDykF2nVYxfXvgBxe6iX9kI0oFnWBHIfwmPI2sd07yLlpmLQbDEo1
K0UqmiFVK53kgUOXLxacgPxXGy60TzGOdInGj04pZFsVXdhYtDHFmwpgohZA7MYOjXbKB0AsqO3F
EXGFCUQNPTHesCx8gMgLdmnIUdQNx9ry450iIBLgeIdXK0VHWWv22o3sVxTe6SmY6Z4Hc1iva7fj
YO9oibWmjcaZJGhEhI+oYhabyIyJPsY+GCfmlqZPBeqEfQ74Ibin5KS3cRhtU6e9xNaij9WIrQHD
SDASEKtAmyNPlxfcrv5IlLQachdXNwhyK7CXWV/whD70i67nwWPbF9/0AntEYr1WmARoqmoQrRD6
OH4SrLsIwaBAXrCuBny2ll2Uu5JJxwiE76Xs4teWGfNapmWCMh43J+bZZ0M2EW1TcD2ZTAcv4x2o
+jTfpkvVEUtPywHAlXhxdwkVSxLNKDUm4lVAMO8R9NAd7zGLxoWliJvvvwUDCagjpD5c1G7mWTgG
ZRzt/Kl8jCqYH0pUt9a28tOUj0h96QU2PRP+kZZhn0FFn7WZTJuSk2D2c6onbW9m9m6GxABm0yFX
ECMvb3LMbDDb0+6jw+WXnuj07miXQbmDB/PIyMxezXP6dV5qXtt6Q0P0NJvEpAy9ghxbc4ZoXfvB
TpqPXhkFylmMZTZTwQnzwAwv/Hkk/XWcvCWQUTeKeudrxHnpc0P2pG3sJbYiGO4UElgffxFmV2HJ
rh+Syeqe+4hc2orqF+/q1wYOugGd1Zx63A8DBs9iEVtObmJsy7pJz/LFkRXWRDsxVxiXqw39hjzo
BnKKC20jaJhHqW1tIi3JUcUh412EqqLHKKS12qs5uAjeUZUM9PH9gXO4bEwAeySTuKLUtqD1Hsiw
+OH3Mzo623lJq/wn0UO/4kW3pGSoMb5mRYiy0Cta5rpJZg6recBZi6prMxhdsNEcVMK0ax6GckT+
C1s4NXMCkgdd23Cotw3LBYNPIpAyAwbbiCfLc7o6ORH2crL08Vo0JWPCdKkJtGgvK3n04+l52UNv
9XioSAfCr5cRL+Kb0qDCLgtSvK8owBYMMzkV4EfPIVKZSQz4JMEtUf/MiadlxeTpFpTIyedYgWFZ
bTS9dHbgh5nsGs0yG8wXX91E3IXIPCK28l2S09XLAbObho7U6ssgCuWFafZsuAxVdIqic2EWawvw
6RiygChMFesqdwbCj/tbtUj6wxqvr+jEoSvnvQFShOTR0DkN9vA8wqVa0W+0T6XOJBr85XPUMs01
UVXrTv+kkYVepanvocgeF1Q+VEA7O1K3X/q2Qy0bdnjX+qpZ2zIgM8/HhdW5npnn1StnZUCuwE2E
QNeh2/PNz+sLPFFrg5Dp4sYUAHW5+OkFBuCoRkCu8h9VSxMJAz5+z6G6shQ1tfXNDuJo1baTZHeH
6aZVhMYW2dc20RcHwS8fueS+DMj/GuJyxWtHjTqwBHadOPtD+N4nUrsQF8FUMXP1TU/8Bryptzkn
LsvvbWbolq8eCqE+yimOPOnDP2e0t9CVZvOifKAf/WvljmiaeggDnT0cWLB/jRVbjcnP+zXdVey7
C+3NTTJyxBIj3Lpjdo4ztOFyNg/lzPptLzulCoNB3QQ+ytlBX+s6xuLZtr4PhiItavYBepjtliOY
RB3R8g1t0Z6pnmFkaXzDhOoCHHPRTDfuaWhxzkChTp9ywB9pqcfHKIlHzEtO/0gICHogf3hGqMJ3
kJWHTaL/1Ma7cYiZbHZYpzL+c1oNOowjc0sLqwZ6w5+KoLshsMNaVj/3aiwODCxtDwuQ9WGzXjSZ
I2+0tZ8cv8tI5fOvFQ7MQJuilxyZwEqo0D/4wORQGZuQNbEpOG/0u3Svt+mLoLOYz1RK77EO2yGy
xtekye2twLFnxU5+sBFDnMpkmzlqotthIsD1k3Rn5tkVRV97DMfssa/paRiqL4+5BcdTOk9mTyJM
7SfdeaCfQtySZXkQt9QRi0u2Zxq513zRA6XI2dznajhvKmiPJwttmgR/FGDaKXzMWoGlPbS1luIO
7ry+D6a9OTvb1hj3lhqrw2DB9gHFRg5jHX8hAW9k+9Iz9SCkHubp0YgtuAdUZGF0TCKfFkRUX1Ll
VFsoHwzUEqzRSCv6ogS1E6EDjtn8jgmCQdP3ER5RDFbMblW9ZXS/dPJH5JyKVNBcQevh8WYKH443
gH0xKAEKnZz08nzghGga4V43XkUW+9sR+N2qOWnO/KHpRkkOgHpNyAccF6VZ7SPNdOBRDmDa1rbT
PhVqfpc5Dk/JC8VN9FBk+q8EUhzpW+CFogDD+AT6SZ+rK41M/F2D9YLOCYTa0lGcUyKMtQheMS3z
jQhZMyj0fA9WIhAeuK1s6sSFg8PdFJMA+wBqwY+TTWlY4DXR7rqc8VcI9oBS5bguqoq1sN3koGS2
SVKS8mg27aGakE+jsqLj0ZioP1C9ncxw3nJItBcDtvLaTGga5Tk1ygwx0Jwh/zKxD9y58qK6vWhg
6TeajH5VbVJ6oK8KjB4YYPLShK8UQKeGb7ctiCfOnGpfyLH1YrMWNF96d5f5KD2NEXZz49tf4oya
ET3OZprtGKdDbJ2aHlED/VJPrzjjqvYr7uAb6RntS1stWBXpx1Q+5Je1g/GUO/luSrKHLHeaMzb4
eZU1FvRYx77OnQl0GbFU0vT4ctDGJsHHKIEyI03NMbBtUHsYK6rFh1bHOp8Wy8w8I+/C6DVmmAPW
tGHA2tKM9CFTkgXDuthzUDxmkf8Kcdfy/Hl+KUpJrlgIU92yEA4Sob3iCQoI1IWFWt5ONlaXntCe
E0+oGd9qsz7MM+mJ0US2hE+eltYmwYkVXRDfZgwbdv1QfzgEByPbgTuM6vgRS0m0XSMymjZO1/iP
CNU5MruW4XlWbfIey4sfoi8Jk+wIbU4/sQjvIz/wPTUXh7izs81U+4+aZX2rOgAHM0JvfAhwQsNf
bF38kw5FaR0fk3g2ECB3h67utK2JUDrQZL8FfEp8Zzlfh9FHM1/XC09BszatUtBkG/0jQLe9nePm
q1uc6wC5UT5bM1L9IT0gxTY2lLAADxBQ7PqgeKUCQo0/NR8sgOWtNTnqIXVcJLk124YR1l4L4JNb
ki5jzZoqWHhvDaJdwu9ckF4tcYatfXYhQHtdTyJBJAqKemW/pUl5sWI7fij51HV7NE46VhO42O0O
aoTNZGZgIgB5sQWAug5t4G61wviYM9vZqE4c2xn8lXITH1nwgrzwzW1ooxzoQy3lbG3dcFtr25Ao
W3SJK0IKSM5cIFnChMjXTOw0Jp18MneMzBsmE0aiaITEghPbN0vmiG0Sqmz6wt/0kqZLYgrT85EB
wSlD/d4XNpIARwGqr6++YO9TdAFkvAwSjoBoNShsZUVZvSYRYyZDltMx03E6oAv2iHOL19kEki0m
m1jpCl04jVMk7W8BFeMbNda+d8bvQFgoiW2xj/tlnttVzonZ1PyuMlIHkmx4QR0tb7UFcdLp53eG
VSTNpCgq7rcqyyzcmH4ZHUmEmd51A7kpVMyn0tDS59TQ9/c7jSZyN5eR9vp+q+Z9TskCGSq7Yv2d
h7eC4PE12a/J0Vwu9giMVh1Qw8usBeObpclzK6z2nDGap0qN30YG0m6QvAezoz2Yuv5Tp433Xir0
PmHKeeR+JaPH2Gt9K9nfr7Uz9HxN1XaXFj3zqzWVq85lfRs0WoVd7776JAZKQDPPYFncVxbzNNAP
8G2KpymwB0ZkfLVnMqESe37N2t45+Hgx2aCSjhNgt/TqBp4sLgzQPlC8gP3ihhCIJJEg6N/dQXFS
iWNoY626Rsn8Ovm1+RYbiCabuMppflFnUDwlaydI4G2lrFtWz3kp0nvig7Ky3TYSiLmTd9yk5NBL
HXiQk5mUPwQBwpIV7IN2nwG+dDhqTEjedB1bgEZYYlN8i1LEm7IbgMnTyo7D0HrKdO0bK7y7Citw
S1pnPzS25NxAt5diqTJ3JevXVqpz1zf6hnblKbCr2hsLob9bLlueIlecEmrgkPcaqE+oPcCzk9WS
9FunbcpnqMxHIq/0g51hQ7UmN9znDuiyJqm09zF+KIzuDQ2mdmvgGj7NDeu57/7SqS+ZM1MR8rWo
cHNj4pXsOd4n+UFZVnh5Pqh94CTpto8Kd0cjEr1Zg+y3Y/c5j2ytKL4j1ik5IuVT5M0GEZP03AoP
iA7QKy1t4FLjxNi6D+7iXLX9m+5WzB0in9GBRpuwArTbh7RnzcG/5piWvlh+CIvCpdFoW9Cm2tbE
39gpChdwqHUDBKwoB2KvY3M81vaC/jUSqLYFdrQxmnb9ECLH7Xt3K6gF3v282xnmEOzFBHcrHBIc
Gno8ehoijvfGMb5E9NljnC77YRL2S4MGb1uDfPMSrR43+NgQg0mUsW6erUyk/TtsTxMRnbDFfXsm
DTIOMRbnKiK8a3QPHKblGhYH8/XuXEU2eu8N4ulvqej9K7xbRg2cGA8kGL3BbyDqg/08TCt7fuyc
/lupmM7kVX1C8KmfUT7ptMjYJdb9LHYZQEicC0iukHj2+wr7QSyC7NJwPPMVhodk9Hsrkp5kMf8x
J4Zc5T2KNCul26mNiJ50bRq2RImGr1Gb/bZLQ/0sa0pEN3c/TAeyu3I48nMbLk1SAlgZQgeUTz9/
HVCLaalmfEeysHVqVtt2WBRHoXBezOg6RdZmwOf51gitvcW64OTbwugl2wsoQBZd8yp+DUh0e63n
sb3WqE9GOf2iAAkuJFK1L+m6nruTlmvVZXJbWhZWeZLZaJzhaVR5aVxdKG4Yxarb/UefkHqBQTZA
aFG825menwaTbs5QYkGKzYKYnsW/BKl4MwpLXDDhQ+tq/XwrbEXIXbKEcQMeoo2nQ40eb6ZFSW04
PSVZ5F+Ktv2ew00eyy+YeT6QFMG8l2l+GJujAWR93bDcb4IUvmRYqIOMdlNHry5c2tKjb91q2THm
i+V7H9BKHWvrSsIsW6F26LYdqqGhY5AuG7ZBCR0GatnoxkwwJSZOvPRhuhzwznDsXYFPuPQC2RBE
XXolBc06L4tDNQ4XOqEohCaCnCakFCan4h6rAzUX7ZCSZlbLOWIUU3Z2Q3aAFd/KPYJ2/td+doD8
Q3nz50HSrQGR5brmzzKmFJAOdJXEN6+YfjrQVAMAxqHTj0vhaYSupPeSjxdt7AnnKx57IOjEUMjx
YBnbZq8j5djZA9DdMmMv4dKaJDHL8gRybnt4Hfoh3RHsKmiQIzxx0keR25RzFCfSbTmo6M9kLoKk
zGg2SaJ+S6YMF2HwjiqB+gNLF6f7GWERY0828uiBHaUj+67lxWRKvcaJi8S8qtc928Q2o6DR9eR7
UAX7op6bW4VfMPRZAMcYH3IMMo5g48Z5LJyi+akc4kag4Pgbt5nyQxD1KxYUn/lutgx7sAT7iGY8
d3K/R3XPyFpnUdOyXjwgm3obYiZxDyDNnFem19ZcfMUQaD3Opfw20nl3pryEBtQyOkAes7Xslv3N
DFbXLdesQxHZtr15sftjWGIB6SMVII38RbsCFnWJ0Hgo5AHZxFqQzHrsi2e9siGySjR0jJfSmzF2
ntZAgoaGFRAzVbAft93dHBFk4MM+PQ5pmR3oHefnbMyMXSL77EH6HOLplHE8qWDLxJEyzeazEb69
sjqNFNOMHZLuluyJGnIVbKVOtpix6LRoUnyizh/QsCIhVxU4HqTuCtnMKmv99iIS7ZAlZrBW9PpW
btaV3thPP2nRQ6XuScJCuf57XvKaYNf5XkXUvIXtEY8ZqEqbdKlVhWiP3V/8Th0Pfxln5ipLIMGw
yWWhSpjml9OmNugIs3e4cKCbO42Y3rQxm727RJhUYE2XaJht7IBpcmcT5DaLzix7j+ndm1G4GeAG
Gl1xSVY61Uu0j6h0yNwGrVxoP6HHliWGxkZnhIrw9lq1RkHtMXY0MUkW9sHa0CSrimstFkU2Em3g
CFBpHEIc1mnsOl4Y96uCvvgxo8ed8hVnG9YDy2l08yroZzLaluigGsLxgCMlrU1IM3BqgNZXbHBM
klg9gH57RIq0DEI6mCKq/M2WGR+tJMda6Wwa0Azd2qw+JPlso6gh8MiCFkKmTwSV1oOb4tVt8uS4
5UBGwdbSQSgm0OeYOxCtVGWAEq0E0koyXsNlboHb3NxjKfkKrrTnMwfCLDLsHWjntd09LvbHPa31
9pku+r/yLrsVoHyaf/5hWH/8Z+ioo1zLMAwEpIbUhWGZXP+X0NEmXN40P2e3X5G8NSpap604w2xJ
N2ysnC28FlKHe2cvBry97LG3nEeX1hye/9rpz//DyxFLyOnnyzz8/OcfyuL1INoTpmFKIQ3Tdv7z
9ZS2mbiZkbOggCYFUrJ8wGi4N9A/LnynnnzXlLdSTxKWnSsDRbalcckZYYEjdzDu7U57A5MfH/1R
e9Ojo6gKlomckF7YvCu0YzQ4NLn36/F76tMjYIa2aeLmUfnxBaplymkS02vvE+Hmas1HTRu4an/z
5fjWFlBeU5m9qm64ZiO7C6PLr7nDEZ/FcOJ8/cmvh3Eba+Sl+t1XxPzdkrScH3NdvKQy109pUL9b
rTWB2mxOwqKDbFRXWtoV3xYazwrKwVpmAQBXhL2XRD5rBnvSiM7bpg7kVz1764PGwPpA1WXl083N
Y1qLtbQ8w6QjZJbiyWZeN6SoC9whg/yW5V8qrTsidCNgAVeHh03laSpyT1HtVPGkU73QtEjTWzbP
AtPeTBtiIaY3wFYUIThAaeRDkue0fEcYggmWUcYz+h7Y67oYojfLnwsvwv2G4qSwqb8az4k7Ds2S
Kkba2V4ubo5ACz98JIRkPDY/IGJdU6VG+EK1vu2twfNlCnmmYnm1J+sRTf1BBA2bkAwVTyndjZW5
N3Oy33sEmNvUCg6hlUjGOEayZU/xnCfiIPQWVLCffCiGR3BVYdctZl3MODTQJERt265+01Hqcezk
mzaXD7IYGQmJ4VyPKYGw5FMkmUwO47IyQpRfMdYJ1v/911vof/92O0g5DWG70tBNnb3Vf3670Sj6
Ru6EnHsdbJ+M/3gV9fQEDmw3+k156BKpDhUn4RTz4a4mdRPoS7etVbgus/or/t2nXndPmobbWi/7
B+LNzx3KKGaKRrtWgw+ABvYNFVS2Esx01wYdV5yQEAJFgCib4TT2PFpq05xGD8nLGBjGpuylvekW
57etCYynjqJqgJRKSRajD/K/Vxhmtvd34s+Y6D9PPORGcyL6V+L03y7+1+5X8fAt+9Xcw6X/dav/
vM9//f+WUq04wf7v+//wZwj2n+HWy3/6zz+8NoyKMvr211zr5R6fCdVC/YMsaYMzsjQc3QYN8sef
CdWWSUK1C1IINwidA2nY/0qoNsQ/HNegkiBdxLQMsZxRm6Jrw3/+Yf0Dsa0wXEeX0iRc2hL/LwnV
0tR5lv84OQvlKlsKy7VpSznq/vX+y2Ix1rIfRADyKOzSeWs5r1Ud3mRUVeu6sJhQRSVD3qDamX3V
HkhyR7Vcj7eqr78kXdWvYnvoduXYfgEXoR6yoY4ZtgevUv4kIDD5YbTO3g4L7XdFzCgzj8UkJX53
dk+DEHu0X8JKG91XfWA9WDHyX2uoAx+DFERobLadh1SzRUQxGi9z7y6SR5t0VXZfL9FYaRfTLd/v
l1rUi6RjRIegK7dul7vfO0CiiEHybZgN8qD8114mHanwXbid2+n/MHZeu80zUXR9IgKsM+SterFk
yd2+IVzZexmST59FfUH+BAiQ3BiWTcu2RA7nnLP32tNZDs57G/culJRiJWo0XSi/f0Uauc+9KtKT
ZuL2s+eH2GP6Oysl12r+mdsPex1iGL1AxX47ok7QN9k2tBoDy3n1F6iqW+VF5u8zGDuHwZzRWnD3
FkyDPHwl/VXHo6DcjmjYLFspSxtOekpdhQLlvug7eXK87DTTVB+GWcIjo/y1j/w/VtNg6xYBIxu7
pIRqCuBfdbqKevaHHtQ7drDtn8nzrpXDZilr6kcSu0W5bIPoLyOG9dg6snsUVdfu4ompVKEhsS+i
FgsAX8/y3wr6w8O/gyBOEdsVGRuJe1H68AU9dAAOa/tW7717vxbEShLxtk686dfCWDczie2diZZ+
XToaNO+JyCQc/mdIS3d97X/QzGP2qwa2Ya6JGtIYN5mISIYz4F3HkvmPNTOaSZiUoTUc0KZG294K
H0vDOam+RuYhAZnLxkyXrH5rU8seCjeNdqzKyDxL7ZvyJTwonQ2Y2uUTQIk+Ajw5RsfEUW/1NDHX
jXOdGeZAXAWk69wjp6tVOqjMHDqr0r9lQFHsAHfyq4ZWY3w0himCMOLeS5eWYcDdjMyWRWYHHwRu
ntIky5f5L4MzQm/jF5uYnSPimDmqLwACanp3ZhjSQp7se4A92pY6+pS3Q7lLevM6ROw8AxE9OHAr
sdoRU5Bqn3FiTCA88h/YW/sW9M2Caplt/cUmhw4lIGJC5kFZckqQrC389pJEBIbUQUlalMfAxY7D
18zu37jSDbAA45oCYB0B02G42Ha03+oM0AEvsyuQZyoBUEL2ORsJKNW20BHJNyRpjnBSJVicScVU
KUr7I9JbMJicI17vY5Ff8hkNUTR/wsavFYvmiczk58ahZRUUuEJIGNChq2WZjgUTK5lwPdI65IUp
3GMF0sBzW/yxxWw/oL8yykfmVHcEqvxNYZRtDFEf4njcWhnoMXymB/LZINxa2iO+Ey+v6TzP6YDE
CIJdowKvSsyaFrKpCG2t64Bh8Bz+G9/aDD5xrWXzkWTFOwEaMSIl032afzKf9CMiYlRopN9wOwUn
WihvDSXhNwAqnHTDHIy4oo32gnrL8b+Rte0M57tscVPrvjI2mAU5CWBNVqwz0FC9R48Nv3DJvqom
oAcWnDBsPssyr9DvZfpzo1dv8LhT3HX6iwjqRVbF7jKFm4ZAA0RaZ9KLaIyPoAdKVRCJmNV063Nc
i9LAOego/xJ6cp+lTE1yJzPWiJGWNZEGOFvvDA80Z03rpozBL0sGcEsuU28tArJDobyvNT04YXro
FhC835ScI/AmpMd98NApxtaeuow489shpl9BDhqy1pFGGHysLaXQbzXZj2ZaHoGwHmGBb13K9UA/
ibbbBsS9BGlOfIMRUfYpF080UJY8em7liNupP46D/93DgKEVucqGCQqjmNZTyW9ucepEzsAAAppf
8EUOyZcIPLRxiBwDlvGI5MlF6z+X2rAqyvTPzMYX1SBBJsRhO4kw2eAI3+C3P2pNcipleEzCcg+V
bz3aPeHtwMPyAMBWpouP0PkDtfgU227HiFF9RMa+yBAtSZ1wqLyhz53Re8U5NW2aKvDvzXI+7JFT
bW3oOuV5EZEU6KhxqbkmaLt0ajeeO36U0ES54Mvh11XPAzF4kn4kEdDpepLIBRvoiarQYjhrrs2A
pAUwDWujBQE3J5UuUzg8EdaWQ+wz57AJEivtlv4JgF8wuL7frm7SotSuy0NJoT1jZbupyo7gXIG9
dWjCyhniZqG5uXkL4tSSa0skyOwGVmXflDDrraWoSAYRsf9GjmeD0aYiPBZpHPp2lMakCjJhgQ5T
EBxTQ3Gk9eoCmmqqFRmX6HhF9Rbjw11G3KOWetS9susnw7aNXoOyjKG2ReZDqypzHQ/khkXVdxuF
eFTDB63hi7pfBatabxGyUckrG4hJokePTPrPXfFdIXDc9LNleahWlUQ2zLVWHsxUh/RGtAYNN1Q4
QHF8f4aL56rZB0W2R8bigOxiRM1kuVnWSC3XXcv0MG7oKSqjHJDoFDkQw5beXBn7Z2KKz6WPV8uM
6T15aPHWjUKRXutEmBjdlK69mk1H4IQGOX8ltqjsx8tUeyRGeIXZYNxVEZvt1pxDnBh5FKSLWTRD
4Nw2SGoeRKNNZ4LZ6mOIICHxKVjceg2V6w2G77QQ8/E+zp2+MSd+VWxCWgdPZab1FvxT5xfTHy3S
Nd5YdDN+iSg/qoq1HjrxQWtdsXN8Wa9E56KokvobmscMU97s4iVezLSs+rUsKYYHwh326PWbYz6h
8m6K6cf10/BMu5X5UN69oj3QziXEsbt83taYvXyyXJxm9pykWFTcFtxxEHe3h0BPrlkpz56YPVAE
hJFK6V4FVHNcylO5s5FEDFZv3ZfAXa5T52Z7L2RpG0dm6k2ZnblotEuKCvISOsGvcNz0wJoC8b+5
I9lZ3mc0WrcgmbVF4VkIwW5fFDMNcXB6ezt4uXtf2uRmYPAy8b7cO6NxN3ZQFFNqLcTHyuzulels
nJS899sj9E/AC5Lxzhuqc1kWYk2PaUNyG1ScmwVFzD6U22e3D+VsUhlmWwq3wnjlZbhC2hmA0M0A
hJsn5/aQXjFX7mgb1zqbNCho8yE328583H8Pc23sif6cv/O//dzt03r+mf+O/PeM/z2+fWa0pErY
LSi1/57iv19DdgAnAxvOoNPd+ySdhnXr+vE18nNvBV+1fcA3gQjBMKzHtjZtikwzfmYfWizrXqqX
1B2Au3UieOsj0klEGA/vvUdGEl7N+LMowo8yMc2vvNeuMyTwZ/DbY6G6+G8YoJtEvqSIJFgetgf8
CTToqA899vAh21iH+hdyJvAwG9a5rsNa9AvjLxDWXhHa/gPV+D4ytfy7r/PXoE/0T5QNf5HvsZlK
uDVH9AjflJaZEDzj4HU+TZYh/+ozu9mJ+YpKn8o5SKtQmXgoR0nQopMOV7cH/VfQdL0MZR9sMijb
97ktLCirgX9Ckam2tpfKuwpjy07UpXPsy5YsxUQ4B5tx8aGpHbFPRys6Mqr36Yrl8V0jVQSmakpP
WFGA9kVecebsIPgMg/q92wQC7qXQL35jJusx7j14uyw4On6FR9VhCglFzSTLEgAOnEp7VuRXEvFU
dq8KozDjCt97i2IkX1ow9R9BMn1HgxN9ccd+Sr3BYrdhnySn+6/u4IsubQYXk0GlUubEnZkt9p9M
AJla/Hv5hfZaNTWDOgRU9BmcmjHHILZuY4+/qIZPVJrud0GckOs1OcNy4wv8h/7Bpi9ddFoRvcdl
g4ej6MdXswBt2A1N/FInyJzLIrKeIGh7ywACw2OoerotjOUeksCL1m1n2Je8ca01aunhHtRERzhI
0pw17P5bxbToNDppsOvbPrtLzUbiHhswPIrW3idxnx28WIEl630mtp5BJEQHvDxGm3XHjXVkJsqO
xKS03kjV4lgWtJ3DyU0vEzmw61Dl7VVDMEQvSZoPhfDTlaMV4ROXv7H0qrB7rgaWfk0b5EvIGrUw
tK5+EzaVoQUn7V0MMJVkkvSw2kJu2KxucV5fJjIkfhrEuUYs+r+mMtZOkILehaO+kGkYoxZ11v9e
9yjZ95opZzmZS1qFCtECw2LVu6aAJe8ddMsZfrqwZK9ful+xlr57jszBxGCyzereeOcqogHfROmb
GxDgMuWO8RL23FlJjme839GetEGcPjoae1I7KoeHijb1ii5lcbUDq183KL8vBsi/zQw5PNtd6m0c
OzZPnDGECFjThDtVqp0fOwP87bBFW2CMByNXxNTUBcr12mEcSFN7h7iiQhzXuVsGzqi6hw5Qqw/I
0AvqemO1aN1JlpyNOz7eRJA3656kl4cIH9Qq8Nj6a9bsbulH96kuE8TlQVW96MzEFm3pAIMLbCiq
Ki/fQ2brTMdy+dHWzWfZFv1XnaWPftrFP1ndYhOcxG/cECbsCIB+fQ+23cWJz6L8kHigvxfFpzU5
kK1NQnhYpJHITRRxYQTCf+44yGHMfs2Q8ITAV9+J1J4DZtyfKKR+YqAxH5zUh8DM2Do/ho7YCEXO
iVJR/JD30txMWhWCFyDLR5FICG3Qiy6FvYo6VJVdhSie7a8FG+hqTsoFOVSyWaJZs7497PXKPLh1
84UCHEU7xiR0SNo6TnQ6I8jU4LjFbrOPB1PQn07aE+jWg0zs95YSY2hzc52No+LUMwhcT0ngy6zp
ztWIsWS4UfZFjkGB9KjWqQgtlzkBgfQR02R4w8VEKtCs5NbQyS+c5KRq07lvki9dIwSq1Tp3H0sD
dnAFHyIckYmOk9zaMVIw5dvVWrpI28GZ9pfE/6UaXRaIjs/koDrwegxvoxiyw1GGU5gkLQ6O+Ii7
vt2q0P+FCb1PXD0H8N0jvGYmrRUMMceQlECP1smmYfMl9I0d8acTmCLWGoloC4W6blXbpOIQkDBE
NRiboT77Is3vmjZBTzF/kHXLcqlMhUmmG0EKxS+VMfq4QMcWdDhRXx2INQ2VAlyelj2YYZQPRkMG
vV19EtzS7NGTMK8GNHc3oJrit9vHiA7/NZg/kE62xnFmnUdGwHtIrN9aVuySMvNOJFKx+IjhNPTi
XlZdRUakTK/OOC1RZ/rnUM0d28ZfBqhNN2WL+sul2F5ERpjz3ikIzOSyBTaq/CpTFXlYoOPEHhwM
1xBXHZCLpLo6vhKryuENuD0sZmULWXhLOfXpGnUxfp752BDa8yIfsdqwz9rZXo0Ls1Ms8wyrrpXb
I1gxR6I2ekRMY1HNbZJyZliTvst4VG2lRRo5e2WUECRJebeXBLpQetDt4Wc0NfNsywrVdQJjq5kv
AgYS2wouH/RKrLoqRgGRdl1y1a2o3oclahYjTdOrRqFt2dI9GWaQ7JKR6rffDakeXnMkZbUAMjXZ
FW+9+TiFN8HJBFVgcO3r7YNoeBfjdgg3dbk2+tC6tH2ZX5lpkXuFMnV9e5haJELLwXqWXgwRd37F
nE7cD0Go30HzsDfY6dg0qPQOTc24EHB80XhDweSI+BpaVnzNawxKbTl8VOxd187/unxNgT5VE+RO
mYncBrbZXzym0ydFwBud9HGDbCJcGVriXkdpPPmamx+Aw7kNkjVreO2K+tQUIsR956YWQY6YU4Bu
LeIk7a8UAf3VIOtxb0r1UKT6ivYkl2vNGnkY0JPfRK9czFFXXOIKsFvllOJc5D2JaOLTiYr6LYyo
3jGS4HxKzkUogmQRXIu0wuaEw45QG1IqLWSDpFxxdxLq5KCl2CC1T/fNQC+rZ1vz1tBBw8/jTy9h
KZkGd0x9pTWFdzidjWUKROapSzq5TP1VC5aJQPvy3IK3x9UZoTtReEGMxAsJdfAOykZBhuvFfeSF
ATLh5NNlGMl3A4TsxFCuHXpLTlJ/KjPC4ggvmpfd6g8ADnwI2WgBOhpM4uIWnQXlD5pJKDEDhj2L
0Wj2dz7aNW6pNQbtXu0HpECEZdvv0i1/4hrBmLS1bMVNLgLV92pkJvISAqiH1qdGws3QDcljhrxy
XVs2TIYCBLppxgfCR7kZEBJcpTkgvs7fN54OCIi22Tn0sabwGs+nB8WMEYareMjlCoeViVsoXYso
/syVloJ40/4S6elbi7DKMiV8IEpGfR1Oensem9JEWIWRe0zZH5cTGEfWO/sk5g+3z3I9oppLqLA7
wj5JKfXqdeGQUs6p+llmOMpL1qtTiEBWN9FMZR32LsSoJN2l2XiMhyI+RVGFX9lB+zMqiEdJiVM0
rGiLekZzLTL3p6lsSe8AfCmKINSCO7vFJMSe9jcZ2CAKq6UcD5GZmEqtEDc9Wvq3Jw3nAb6b84CS
+29IUVgb0HVIHHGWty8j7o532sTgsic8+0Gbjy+t8JV4+gzcCq+dp5gUaqGcvYzXIG7a5UBMR4w/
/DCrM8nLyLAqbkXeBucABvTAmK9qoocgaknosFHSRYNFsRGl237I57yc/IPk8p/EQOpuVh0CFr58
7NoEN0Rv4ScHPso8zINfjTtrFq22D7cPiOv2dYHxR8Ofv9Ktqb4HSzitVIA5NfOxIPVdWe40gIsP
dOS2iD+RZNjRBxAnwm3qsr0XKfj3DEXxegTmGyIuCyriwHCgbvsm2AkbOx8zPnKSYbT4Des37tVF
EVpnixPx2uXgylBO0Dqp4AYHiyQQ2ASQDohU39aIpF1Ow30dpeS8+7hmJtyVl5gOHurXLHsnX8tb
BX7q7FL5ndVJ8KR0dqqq9lMMfhV9GYoWnB5kZsU6I0WFJrcgZWLHOVhtU39gUIOobVkU7J4Y6pIN
PljjHUyUtBW4P6h2+sp313THsI9FTntkjdLWRmt3930afnWpeeRczd+TGIph6ed/Fiqcg9+EaORb
AOFB5DCUoFlIbcHL71unjtwkHK7OrtOq/FCEFx12GrLS6Cf0nc92tF7ieRvUhMml77AGlRWXk0Od
qjnlecgIOhMEhNBjaZvFyFu7DgA/FzT9Icdn/gkdKUrOrMFsrtFfi7i34vKPIP99sb+clmD7gEab
9s5xnSOS4WCPGv8SZV8RrqStAU5gVVeMnDqgKou+zT9waL+007yFqhQqFFSrYN11RDloWjJCx1VR
05Az2esHY4Y9OxlsVjh6ppkD2GVwR3UZaL5azZ03Gel9ZXvufaj1H1nOOAyZ5pX3auUGmf+NSZ34
x9ZyKRnA0ySps+/N0mWPuDc4wZGPsRkeUjIkq4kQphp4ul0XrwmiV7rSYYP7GtX+lPlk1ZXFhwxJ
dnALnbeMiRGr3neOahQ9AV22GTFjF+BT0CRHTLB68OQto7twxBVTzfOFWVGTxVO7rYdxY0EMYMf4
3mvktWEyR/qINiuPSWmNfAHxiPnU1GNaFbTT0WxfrTSr9tyK5oSqTddmTDhEib2XnApf22DOhBpj
MOEb7AxVj5OgFtMaAi+JgoHu5CwnJyRBQsJODOMfHyTHMrPwcrJEqALDft7Icg1OWZnELgaKZVHT
IfXSAoY06j2Pmw4R4VrP2mCpvPy56wkLzT2EHRNgOypPQFLpcDIT4ppIw1q1zR/lhXuomz84stEZ
jbZxX3nFuE+C4AEphbuLQn9T2P1daVC5J9UOujeW5QDRcq1eBpXSVOzCe6Wh8ISnDiwrOtWp++Yh
sKIcZo6CV+wgyUA9Dh45VWrwaLOqkVjVgXESit+dQ94jOtQIqzepECF3fbwUfTcePHQN+xIV9KhJ
9mNKp14y7e4QUKkcEO0Rl1j2B21qkE4VoLdDXxyxYJpb+lo5k8jhzDvN3ZhY8vtx/pC1A+hf1WzM
drxPBHm57HZBdZHbdoyT7F3SAeXEIXKphOJoazP808gvY9C6+8wKXhOZR4c6aveii7nBB2mw77rO
IQ3TR0Sg9/VVRBk2TFvb9lr2YjYaU0Pu8Ele+qsRrwhXTLBxALtc0Jlt0pFMALS5dBD2srW9Uyk0
jBokgOXOt6XH05P0M4R5rbMk3klsCtEPd3Wo7zhZ7UVlCGtbEh277gx9lgcX/jGDKT8SVYk5WaxE
q86GV26tyTW5sae0a13rkJhQN+Lap7cXeY/mFDNtTitmdyRv4NE9TAYdiMyS6UbgVVtEgxasQhV1
Ry8wZ2eMuxuy8bFIxu4CSvJXTHRvYsh7E95cO1d/jon6UoamXOb0MtY2O8CFyfRuITw0F4WP4WaS
90mR/pW9eGU/Gr/TPX533Ay/NxIlLm972rcNzginIyNt6gRkpZAzaZJtvqfUwdpQ50hngwbUpOuq
B62ydNZGciHNOSFbN3KKchYrbiyO75OdDdkMdUnwmdeS/KKsptejI01mE8CpJE+9RBSS6hnBPsz6
VgxeioNA0SqBXeuN2kIlmAiIxI1Y9bNmEr7oCtGPi713qi9MvAkmz7zyvatqZ2WQAbcnbCd8t16p
8Kt3r4unPTlh2qqeH4Zj/2Mb0r6AvPmfP3z7ei4g9MEk8vYuAOf35MMsOu8lz7r3qvTuQtkO59uH
rABcegsc1FOCRFLZz8lDfPf2DdyALRJwLCkjibgGeXMXevn9MwnQV1CvPSNpHrHve0+atjyTAtE/
x0xcQazK5HR7WAhsUJwkIfo/2T/T1qThHBrB8fZdW5clIl5sJyNtahzyBUk6th9vclvTL5UBINSL
3fCRf9hZhux9nhEmwQ8uRPuWWggoRSyqT1PFz+HIzBOEyy6ZEptBGyJXWQvuJnGB0RMtAGxZex24
rflrsboz7t1oYmz+oEEtHS5bGnndOSJ7K1wQ/0htzey5UI7LWBIQqecRvV4ObvWCfMLfqBIPmprK
+iUWxFRbk26gyOC7s25p6TXUH45h1i/ZTFGMaYvd3b4bieE1r7Pyvhvi2VI4Yvqld7M1GyNj7BdU
T6EuCLUX2XcQVm9aPcknxnTu1tLc/48DHOrUp1Dgzhjr/+szqPlX+Jn33wGmncmn//4GFrN/f8P/
+Qz/zwNufyQM5/y//6K18+KIaQ2oSIcdRB9wyZkA6x9DXU8fLOP59uD2QTqzK36g13N76OiAVzpH
/TsCtkHzCGGZfUDUWMfbEVqaazvYFclSn5/x30+5/ioE4k5xwpeMnrZO1ABY5b2pkV944tLAbLw9
2+2IiGDQJSNnOFHzEbWvBXeu5f7cvnn7MBneKz5EpjIdp2bduzOy2avp2dInMzpJirvOexexwXLN
1n8kCipdhSMwPDE/tPA6Hro5g5g9sv/oNaH/CA3dkYD4q8BVxyAgXsjKbMrrtBjoYXTGroizZtWl
HQkjJGY0Sj1JzdI2WFj7tZZUT5XXPhoBt81Q+9J7/0VlE+Yyuqud/YvubtwUY1vs5RWb0bsxqIJy
I8NJS45uYmefZNGd8nB6bwOp4+4JHKCPgIQnu8QA47Dn9yB9a91lRBC3qLzquSckt0hRbIxm89Dg
gVhkgeSmH4ByzKNw5VQK4pVGy24CCbtDg0lpnUA/8unEdRqeSGLFqGmTFwtPxsYNEFpAr790U7eq
zeFK3sucANJ/Vr3zwKDGOjIuNhZdqu8j7jJJxMCSL2IiALPdDcHOrV25ddNi3XQwYK3Uxd2HhmA/
kes6QBgIddp1ZUFhlNvZkzYJgiU6IjxRyLR7ruRzrCW/OtSAdW8QwQa5siftB6MsAAqdNcJtFbr8
erL2RamMMzGQ+SFNsaHPjyQe1KM7sjeRDEystvwNtCT+6EleS31TO2i4Z3K1cqj9sla9D8DV1qrh
fda+wnlnWKNuYFrDKTQReCZRstw1dQg8bBLLFPTBKq55Z3UdSZYknyyUtVqZsUTHipUmxP97NbJk
6QSx/zAl167Y5Hr1y0YaJUu6cVT0p0/JCxHQ78R5ZwJfZqP2KgvCJT1p4JrRQNJBs8uG/tnxcPvF
NmMHOoh1UsJXqmZ7DU1xuO1Eiw1jvcpH09pR03g++R3EQGnIRkDvmwvP86GVjuknmvNLSxLj0kKY
sSBgMNd1HO41UGmRNiRL17h9iYQgf7EGnqi6cynITJuEt6eZ6aH3ly8g8NPFwPmFM8jkP3d46c1V
Lr1vLptx0WgEG2qdpGIY7T1qfbwL3L86748Nir+u39PEXTA26b4A7DlM9lF9NkBjIovD3ZCypp0i
dHBVucqj1j063gRwFOZYK8BXD4ikN6jsThrzsYUKh3ddDdW1J0CUJi9zWpLvlmXHrIVgIlJjccYl
HnQvW/SgBIA2w5sHkxvTE9ewpBiBepcFuwc/x1AZaVtl0KQOgnXUz4OMaqabUjCuGZ74GLxQ2oai
ZfthBIwRwTjp01MY4owhnnYgYHpTuIJpCwJkxFkMmepoqed6sUKiQ9vDVrzs1T0j420DQ2s9GfF3
Wc8kAh2gTP2MrEWinQj1hXPI3CEGRZK9tXHiXMmi0lFvRdSCRHEkS9GTZDgWvNVdOjwVOv120enb
NA23poszJIAmyD+pP0hIrouZkCgNBGGl0ik8aMs/lt5ZwRhcF3nAhZW5Bz83sPPWnDBNKK82+wcL
Kc3BIqebtK0aw2tvrF0vfiiagvXRL4nCAkMga/6pqI3NZaJV2rp2vU808x+5RdI4Kxqs18ggW00W
d2KQ8dqSbbxCjvY1Dgx38BEn29xxNkPM9KLBX7Crekq0oc3uWpPTaDCbi25AOKwa2jMa7mpX0DPr
qmNaD9oireJ93IzjtR/jQ2s2zqoHfkIhEfsktJJNGXMuTE66Ymp2aLIKhlXAvplUk0slulPUzKHF
VvVO5BF8ljjf2iCjd4PtXWoN1ouFMQYUFqN3al5ZcPLnFhyaBNZc02WPjU+QvJEpII+5+WtDDwdt
b+L24HrrHQAHTuhm29bt9zWkR7ILrS2JZnTyktpmZ8P62KVfWUT+UUcMk1+gZonAkCxgCIFqBVcO
XD8TAYFU+h8NNsRioeCQomP6YcJk1svF1Df8u5Shq7QRFzZwJlE4/StAh9od6AogbjCiczQh9R9q
HJzkmYyI7QmbxDW0iB/7coTeqg1I1HdOj2+HJXb2kBDp09f2LIbj3Vc9jXJtjhSDF67u4vEuwVGl
tVG5UZb/grl+WFYpnGIaGqlr/wjH/4P333GnyyZmsQNBb4QI4xRGY4+D2DSINfZZHTzI9YMznF1P
XuhPRGdvJvKc6dkkR1fhjSOJWO91aI4BHWnZzOeD5e5YIlh/0/ugS4iiCdlWp1r12qT1nxUMy1xw
S42iYE3uRoOhBA5f3Wp3jRa/anM4eSliE8gHN0nlTSs9Cq7ZoN4jkbHEE51lSZ0wqxGnzt7J871h
eMeKSdvOhOvuY4sJXTAppGMsQ9ow5U/uQwjKyi8//cbKRIOtx7gurGFXWzgVxqH5sdJ63XeXbM5N
YTUCWjPCm+kN2yH1ZwVUX6NlnqkH2v79ru7wf5OuE9D7NRS536Nr7r1A9g8aiq0La9tynJIQ5iTy
542RIWv991hPpo9So61zO9icDDqqrnv376mwZBdr0AP9+vbd268bK3QcQZIwtuTZB0v1x7advtX8
p9y+5ClbQ3fZBtt/v8HAJMsE0LjcDpElOmdUomS83/5aIgdghI70lm7PbkXGeMU6z23DPY0xJ5GD
h3QTICgZ3QDRdCx+SCz5wa/yiF35EqOmmbNiy/GncdXE4A5eVKBxeQaWPHhMqQnzBOVSEH8Hx80j
iSEzGd8FgbNsZf4Q5Aku2+g9EORYDLqwmHQuE5V8kI55Zxi84zgCv5CO90vsmisU0ckKNTXuVeD9
hBKl9y2oBidP35nhY8cdHqgxVr7YMwGJofjnLbMKL1qS2cENc9VK9Bs6k5qXEoSsPXnas03YzMIR
4upaG70tfix00qCV21WhZ29lgfIkbh/KKHry8Oh1I4Z7Kwjeh6bc9TVRtQRFBxPpgWVcP5Te+NCG
OBCcWn22zWsxGPTS2H1Z/b6Hh7VojFkvpSFF1ROxD6xo7ynQJWHus2FWWHAi26PK6pZj3mbr+RPZ
JvHG05kRCo3BQ9X0O8nwIDSSd6wmIJU9XjcLxqfnt0Sudw7aU8m8ECpn4MAIIv4N6bD7QDP+w2zM
VxeJACkJBLANpk7Dn5TNrgafWv9oAdW+k9cfk0/ksZ27dIeV/9RxMHzu9oF0YTWa4kWkm7bSccJM
8aWZpP0omUCsms6kvo/SdTFE1bbL++fScb80h20iPyXXICPwtTn1fRskX5rmocbw6s8oJxUV3SEx
QDZ+XXCUO1+nqnCCRz9n6FrnxkecOlx1PftF3y0B2jU4tG24P/gJxqW0oh5debwilv69HLQfXwGM
mRHULK5utnRmIVehuUzmNS5BkknQe4f2OxrCnrNjZOpkomOkt+Z5sdxqVnUn52FU6hj3dZbH67k7
GgYoIWVGk4DbMo0cAg9Bi+iZQzJUSvQ18qF01WWw/4cpUUccRGxTmDAA0TXOkyjBUkIIwUNXhmhp
B6S0urnsx+iek5nQAS8AyHS0aAuuI9agKJt7verD9aickzB56ox6QtabP9lgglHCc1/GY5TCgxoB
xKwy3X+N6yYBOOa8CjO/0hHSmfUQedWGztE5OW354GDUMbMORVEcXWlWHicrec7NbVOimSQ7K7GM
dEsQ40lvvBR2bvOJPaG6wLvddJaTn/wAQotMmovfj+UDO5jYIc/N5auaiOtLHwXFHfveO1q7uKM0
eS+dPHtE5JFy8rfbdPSGZWfbfzH11FXSENKT9D7PwXdN/JZQdjtNFb+ugCI0Kkxd3KWTJ5dVvhFL
va7ZUVePJs4x2H5YGig0PBFpSxmgLrRwMK8MEpL6AGhS7uJN8Eb3EcNkCGI4DpKSuXzWrFNKk71d
X5N2AH885g6NT+9FlfI7LuPvGITYEQ8zQbFqJn8xNt2DRxkuoMjJMBQF9Og4xHTNWHeTmW514o66
L5rkDUw2hoBA22QOrcho7K/aMKBXdtInxh7JGbBw9cRAmpuIkN4WyoC97KvK3ibNyUjS57gegb5M
1SprTn7ketfWyv1r7A75EdLhp0YJB+dfgiYzGWKwEnKvQuW4wAGIeEMY1g6v6GOXu9Gm9TGfeqM1
96xHjNCGwCg1Z7Wk5LSEePQgz7v3BYaAbYH4iZLAL85Z8ll3sG4rZcW70vHNCxHyn06bRow+cuK9
VfaR0JNuSK7ZtGlMfEATRxtZO3jvVIZnnAWCYIN5yKRrO5WnzVOUwraLuO+IMU+XPhvPJaKziTei
FLsy+R/sndl24lrWpZ9IOaQtaUu6BdGDsbFxd6MRYYfV972e/v+Es9LnZGbVqLqvG8KAAIeBrbXX
mvOb4yGsVSzoSmi4vfnM/JTGQBS/YW1DA3y7wGu01lo8jrSNllUy5K5ZVaqbDhUhLzn7KcRju95h
R9uUmr9NR2LdJJ5hkGvM2+TILtSEgxPTmUaPPMJm8Q1ofTlhfoMCpS6M2YaZJSe2/OKEDLQQaA80
Le/UMDmIDHU9O8ewY2hgD5w6oDJeJ5JuFh3njIWwWraz0ubjFKlLzNsJE5p41wBCXZUOEEcr4FC0
Tl+UwexATHR0PUEUEFMfJpOwhSxifIISmLo0ig+yHE6pqNKdrPIzcuPsUhLhuhI+m5teOPu2KvNT
P9lstjoC38Ax+cyOZI1ah3hXtTIqlLM4CENcyaXu2PAcpoMYdEn0q8YaYsabVsTA+oA3cHYI7lQM
Lansj21VvYSpBfShb1+akDhEv98nDhEPXUKqM6m21dr0hrNTW9eSFcjNUsV5HbArkRbqIwKpu8JN
AdeIMnBeIHYc+lJVl63nEXlgog8bUso5Nmx8bkMyU2MJ8nVw6GT76otPe3lRekZwzJ38fR5cPAwU
LWcCAjooC8Wd7aG+kuZgr8hymvGg47nunPqplPrBK966OQc6T5gBMEeuGGz2lhv7EQZSKoAZzAhU
YTIQynu+gL8FDK+x8k+CjmraFeY5Jo9vZTzpSkXCN8wwnsBfgRVo1vHYDa+AH+mBVdMzm1l5JICS
bMyZUWVda0KDN4ZDTR72IYkqmQJCqmXtz9mOsxesDxrikXx4HJUBpLSAaW7H48mDdL2YTNxmVeVT
XMc+6cXAaV1gkT1+XfM5DmxxJvicIShgAK1v0BRZ8rfPuLPpI3bMBR2HLpw9HlP+GmoOLb+hPA0B
X97BVrGlDhaSWlias7bQUBjzOSRNaA45un5pQVO3rRhcSBBs+rr/oEVx78XacKFS1lCde9G2bOo/
KcivpVmW3iYwGXMJExRZ7Hv73r9GXTKsah3D5uDPH+JMG9msWcGG9N1zp6tfdR/XriTXaiPt+JOo
nGEZFONL7fMN2tuYethlgtjSrPbFAry5rlNL7sVg9wSbM6KKM0XZ51NEvvwQUpdpRzWNaAIZ3oY4
DWWvxxXBrxADNo2WMOHuWfhnVsdSHYPyaGTTQ6rE6jMZKkwVazMn7IMdTNN89SJwddPUVuBqUrel
fX7yDOdqrGGqiJeJwnJXt9AHG8JpRFlsSTdmQC2r5aDTE1eKMXhGhkgL0jN/cyB1P3KtdFAVqBCG
sVIacx1bTJ5rdHdVD+89pM1l60q5UdqROTCbrTPrmHd2qP/2FgHHjUXaNr0QiGqctPCNYQzwPNMV
vZpeVMZOwTCp0BeSHVXGNegqQpeyAO5cphErUP0GIfiAs5ZF7g7f78MU2BDeY8AbXlVdSnt2NyrK
IVWm4tSA9yPNYryabUf6XZB71Kp8LYPUsJDKK/e8oX8awVucZ2i9Apo3ZRshYkJ/uTDzfjNNSuda
NkEhDGiPUwl93lJeAsX0HzD7bnJ2IWRmG8C9VzbIJSZGbefqSlesRx1x2aTpS9OqlHut5eucTAgE
SSkPocvg02KD7wMfizxiPtp0q5G652bARTmFfqVp9tFWVnWtjOFr7IU86aoOZAVooRcZr07O7EZJ
crepOuM+CsrrCAWK1HRrWVHYOUNhkMQWiBUBCc2yL5unUjjawmpM+dRl2qNNFP1tt5KaUwErmQR7
mfjRS1Ald7asA+Ss9wrvwqIeRoztAwwPeqEJH9pwD9z5DfG5eZ9owV0l4Cyb0FDeKGLBsXYPdWtO
9wmwjtlSKVc+uR3Lug3E0aOIJ561B5EcPhvooM96bUzPIrUXtRqk6Ioc8agW4VfS2uZ7bmdfqDfC
fZoxv6JZcKh8Un5UR74u5TgeQ9ns7MrpNjCbzAP7OhfDUPqgCsZVLV2MQLOZgs91KSEO97pffBmy
OFXpOIdN2eWuY8zkGAhhCiOjIA36V9JKT/mEBBoYx7DTbFMsOXcX4GIZ4BQRbAkf34M9k7BMZkmm
NZqbTGb+JZnofOKlC9eYhc6k4hHe1wwX1ZhBfqGIs/umAbBvN6D41Jz82UHaAZXigLK915yFWfh7
PYQdElfKVq9KhWY5WGTksWwTRfQZTgUwQsW+d+bNSacC0I7jAXBQlHaHUO0g4Ks4MP1BhaXoXbSu
Gg+N2nAq1E5dS7tamASz2kl0hy6tXaslioy0AjBQlyNji1ppD5Gge6xZlFNvYPSyDW8t++a6g9/f
Zy+G1aO71m3ypdrS1Z1xjfqsuwvTXtlopVYsb4XxZKf+JlU5B44+klpLR0PO8kFQTcmrpn51Z5AH
dPSBgCziJlA2uHcfQcl2R5MP+CUt0NCacqkneXqiQ1SvwqCfXAPXywIQQrhpLrWeJkej8Yojpobi
aDmTj4ePGok86/TwfeEP7BIUWRPGQ5+tXJXlnAeZJ8SYzwchwazX05i8eAVSyZ4B4FLYYjpYGlHb
OlzU5RB21jKgGEBfZxkH9rvWRiJ22HclfUEDqbmr2rZPBDMQ8hwTD88iK7cTqQ9+fCKK1NdZSoau
0pYFO619T7sgWdglGxh6oFTRCKsPhpIUK2vkUzV0ebuqKtpofAnM/Qihx50cRHd923Z7FLbd/vY0
OmlfEBEHa5FOQ8ls19pMI/ZBn+/IUHXSRTCJvsU0HL7ZUX1pqnCLPv+t0QNllRGb3hvAXdvyZA5d
9gbQ8w91PAV1eiiD4C3K9CdOtJC3HQ2xA1rFZc0ZbVkQZVEbH3Czx81YZE9Rqr3judzUoTMutFD9
IM3FWOYRb8QM5OS0rOXh++Apd9kYP6SdCbpWL8ldr3iH1UGuhgp5RWusWn384tPaUHWb2dJf2jJ9
ZvuybUt+Qyv/8CX/Ea1xfo1l+xDz/uPY7MdFCZ7Dyx36cNhdYKEh+/HiY68bX2OuEKgTiLvI0YlJ
wBgRh9VDZrY7RcOISEW+JKr+I7J65vABmaC1UdOUCzDb4HFp8mmF+KTi7Qgu9Ankundy2lfpg+CX
NqsLwoCnQn8qQht37Rxl7oTmQx/ZvzEUP2S5oH8BEG7hZA3uvrLknIHsfAT4ZBYfjkEweeEwiplk
ArZ8dolaEw3qUnv02n4lNQ8Ko6KejTH7XZigVPWUthGEET+yAXLiAsir6m7QCRiIqpzwQLXxEV+f
6xzlbofcLjbRUVeYEaWKRKgDErrVRf2QdP4eyyzEaN++i+RDm5A9ScjHSEXADKWERtLbGi6Y5h2v
BSuRyP9UISolqDyF5P2dp0di1n8QsdP7w7bARrlSEC6BTyP2uq1yV6+eRbvMOyte9+i2F1EtL7Oy
aIniP94gtSXvPaODQGhxo3b2sjT6ZwSnG80RzyPF3spwzoD5ym3chteMuQLqtHMQh0912YYuZf2p
AsWutgz0ch0Ro84vllmw4GmlPfqGxu6YwJkFsVpHlQBogAJAThFEvxLnAihgM0UGMhRD+7AnsSl9
5QHf9Nqy6l1pED5vOeaqtrsaQ7G8R7YU7oNSARzkx26a0Zgv8mtsjJB6leZEX1zbDNqvCIKqonbb
PLc+fINSKyag3TRLwsBT6yMHEg7hMNjpnihdNaXOoTzcxkn/K4ko9FiHKcDsOz9O0L20C2oH9Ox8
RhcR2LLSMFiclfAxMSk3unZVClgpPqhXNmohRf3ExItpVZ71u7DmrWA1gsrELGM4xHSmMZR0jyMl
EBUGC6GXkcIzjNazh1suVnRjOaKEgziCKsUcLqHVPEqM0LZIrgTEnZLevNjmBHWmpC8Yg+fUk4At
qEn1NRCPmBR8MYSBWr3tZkWoeFYSZxeqsAZZNtZ5bb/2xLi7RgqPQRdq6yL2eUSivbeBI5a9gco+
wH/QAgLjPOjU3jpolGdlpFEjE4zUJSDGkQ5yld5HMnwjnM5eR1Z9ZWi5RGf/nGQBXPkmpkntEFcw
VOaIh6b6DU4HUB8CdofNKdMU9JH6hxK1JdV8V9BV7J9BRcRMZwfibIOKzFJP3hUJURIYhpX2ro39
YcG+O19UipUyMp4eo67Q8HIV0HKYBynsNhUNPWcLuHshCR5fVHXmJlqWzSZ4yikSlB27Zuan/BHI
+OvB289/Y0qunuEngjrQLCtc1DMmnpxWNSSwAwufNwCyqCMIrf51mtrwgGR7GUv2rtbARplmeb4s
tLc0wolkovDGXdw8mfax1ftDpUpsG8pd11Fdh+YyiyOG3Aq5gmX0WI/Mt22LJc3X7gFlagiMqOzB
HwXzyDYox9/0QAj2S0t9zVRAWwkj2ZIPlJ6SWt84wnrhfL/rac06TJkXask7rF0xtb7lfkxuYw5a
vMi3UUL8lO3VWzi0eofO1TBQESoK0dI2EV3m8JCHzJ4KP9vaEUwfL/gUaraBpAb132cGRAZqMTlP
pQqtsDLhgNRPptnd94ryDCHqVUGh4bqDnF7HSqWlRl3PVyX55AyPQp5GljgKpMl61uzgOJhbtVLw
281ZMPbJRxjGR/SE65kxzIhDx7P1k+dA7gmVU5IDVwyS3+Q7HVAQP7eOvc9nqC8Oz2bCtO8wCVgy
cV6DiSkZzUbYxZJ2r4XDrm3EQhjYlaSGj9/HtRfm2CXsAZO+gpe/x8OKMkQTfNbDjHdNxhc9XrUT
f2VEZaFCXVbVOIw66r55C1DS0gChyFbpHUww/qupOatjeCEdnbGWbZ8mMS4DEb8Dy/idKtVrA7Gh
kPorOAqcVQQ+d9UJ/yI90jY5qwryN7OAq1jZdCyRCC0GXFROo147NExZ4Zywrt3VGVnEPgntETTm
qgOtlO+MeagSdMBIla2MtXtH1O9p847LbdsE1dUs/Uso5J+uNJ/BpRpunLM0s9hfLAsBbq/T0/fs
8cVk0oVEbTC8RWLwewya/6mM2VesKc9maSFgEFdtVKJN5xVkJpJ/g/E7fyxN9tq2cUL7/m4nzSEm
bck3230DUYCO/Vlr3zwEOFPAG+oHCo2fbC+MkIkSAbSLiJxkfUx2aNXpnWZM82Venks5gMv6yP0I
7EepPZdizJawZRjqqccm49C5g0bO51PfxPcxjBhXN/ilxliAJaQSjyBsdUZ69WnAL6FSO66CfnTo
Zxkkn9CxDxhIeW7SOMRg+1c/0o7EBhyiZFz7xIjywfnU83w3trNqt+TL4EemS4vbNanS1cB48VHZ
Q4pZNzVNIs4rJz3QaHoIvByqN71AZTzhV6uxlNOSL9S3qKsPkYZ8HXpKlpsZDN7wIlXLnZCBeDmf
0ynyL5bvFjRRFBn8pi8erbA4QcI7pQrj4SoWc0EEs64S1qLC5rQQU7czHG3bcgaGnIIXoXDq3O3z
+2DUGdE1l3EiglkGn13Q7kNp8EdUhoeBj9xQE04qAAn52YX1rHctM0AQ51tvvtVvcORAgbfA3Y6a
8iCDgSBM44/mtO9Zn6EhIQQNVwGtgrg9lZXuGup0Ydis1nytgwAXjGiCu7ZNv5wOJ35VLXpKtiWy
TCLrs2U4hAZKbvGeWPqvmv8aDdtig0ASurXp3XM6WSpFBwCt3UyIxRkrQLEe+fLUneww1FN7xSAU
OMlhSJiWtlUSBZPj8R+9B6fLd0hhMtdX0MlMsGw2KQUr5ZGxRGhDvwcfS9Ly8QbESrN8a/UNGqoR
BaOvATed3K6rk7UzZWj9Ebxaf2zOQpqI5b7IWazZPRvrK47q7KTM5agTf+YAZGclOTyP+5EWbEQi
FFYIqPzgPZAchmtahq7iIxVkuRDItCpOuWsZMpm30dnUPZpAGm7HqenedUAGc62k1QNDFzh3VUVi
x/x9aE37S+fZZv0inLGSsXyUIxRBX7QydW84EvOkLgvpb+QEADwYnFdyyi3C0LGnfjZK8Z4jJuZD
u00AWoN9UF7HCaGLHPj+m9rLEMZ3aDc+fYcISCFwkWZ8UUaMnorDAk7BSsdS/0WiV49vX91OFbAB
Q5QoxZhPLdNCXdmDrbv+Z98YNCjhPutw3wbMRXH9NSmgYSxWIrN23B7vR98APDV1TPMgecoITH2Y
YndTMX+lI7CWBuezOyj509AxbSfSlNFcNFLx8Tmz2+jQCfu9SQpgGI7rBdYfL9AeheN/0U1kUpqd
Qyf9yqvgWnn+HSY7rIU00ktEaZvRmIgLI1oF4fuiT1VCeHF+q7U/7XOWk2VbY4Azx6x/MARp5ZYB
ZJfRSeyS4DCuCi9hFIbCxOjVVREWrt05cpeXPWBDcKMgbsKDmeS4tuGrdx1/gJZPH30Rwq1wo9Xd
WYHZteic6bVBOspuKKF5aDMTGl+9vF9j3zlHqvPaavF+qtUJIT4xb3rxFXnmmbZetfPYhNAYW/eB
ek1ahtjxsy2sS0AXlDPZdN8OI1kRxorcul8GJJPWHw5+SMXdGtbZLDEDiRDtU+5fx0rMI7JjGhxH
hWYovaPjyMKQ1MN9MBXnouldjHIvrd+5RY62uBdMxb8qLXpuY51QjZjeqTFbZpwvTtNrkqcoiPVi
WkQRQVso4H4xU/8NdIQPpqIeUgbtRUeqOaqkHVPrU+sojC+QGcaNt/UY5FeGvVKbSiPKgFXEK+je
oqyj5a/Iap172PczeyR7DKyBBQZ9sHBD5oLMmgqvlktyy1LEHo3tcCAwPPNwatNd0sPo2Er5JzDo
GtraqssvdO7Kr9zE8zyNp67XFMwrJJiBTFoSDHaiVEWBRaxVY8C0SLNPTRWwM/CP0PYaO4iHMqDf
4osnJQrrvTf6yaoQJLegEmdvHJBpRm78BWffY9/1TP1MQA1GqxEClLmWtptkR6yl1b5mEUVg1AOX
mEJyiqdyj5LyOSmPnZau4yaGJaUykUTbGbsgUXl/kQflxrxtlN4qcLC4V1H3aLbqu84AcEkPxCkO
WQ6BMUZrbTbj3m5+yYTdXe4M96gXi01CA5AGYrLueTm2haRdNHCMbIRnbKHFIs2CZxXf83JKBjRb
4lSW5lWvWJVtdkjLSKRLILWvvmQ20dNJYzpqHhtN7tjJFGyljUvf1xOvTZUJ2/eDuJBN48TWQ7Hk
D2Pv8rklHVZHoj03mkG3FgPOL70VTzLWz1qox7Ob6MEa6OxK0Dd+mtPV9Nq1KMp13qXbDtnJDnxm
szGN7Lce4l4v7A8NPZ/uYPwiqIvckBHNYo2xn8zbEOKaoj/6o6MuZ6aJ6vfOEkiTisNG9pve0qEw
MdutWOWCKYLsjr5OiwyIB5Vzokolaat617GUyHI6NIk8ahaxBpFJ8TSozZ8BifJkZZ9VU+ykFrhN
mgd3XWHes7s6key3LtqGoHt/ztCYjn6luVrPGsbgfSd6haAbcJBDYCENffXM+BwQmr7Qn7NQvk6h
Nm063683pc0Wzvg9yVk8R34JoUHstJtHx9evGf3dJRFI7wQL7oSq2VQgYf0Wm5S5upM0SKRkuCJK
J97wB0WGpVZvvqJnm1TGHmZdjrV8fzcOkXiy61gekRXPwztdvpbFQssUzt8qM29vUkwXdirM533Y
E4bHf+M16Urjrgjyuxow+LsYDIb2favvpc5jAR0GB9NX3yOk8SCvRLXvB7jVam4QP4wyZMeH9BLU
zZpcSUg+rQgf7Fx+OjaspcxYl+k1y5RL4JOQ11aE5iSeNY/LFyBI9oPevEx2AeqkJBLCN6DpxQXe
YCfYwAxg3RwEc9+iMg+lFcLEMmahRJc+NiJ01kFd6K5Zxdsqus9sId0AxvrKswkhRY46ipxE96qf
AUMsWEhlzaHfKKOnreC4L5UJXRrhkjhF/dz18OnXFajoiu1wkeuPkyrR8mZWuSwb21q3qrxIJ7lU
UXDok2aLrgI4e2T8Rv5Uu0Gk0ArpWcaRmdEHVawHvaZZbswfofxsF16N9R9/kDIQAwW3F65sdOmk
YEaMigASVM3ULqyp/OJ3jKQE88A9szvjSdQsPMJXiXZoutd4umRBhWDNVN3MfASU8qCGHMDU0luS
XbSiUj6FhSq3PYAq6RHZKYffNMtTNxjUs/RPRFjwm1IaJBTplirDtU67UasjgjTbjj2q3hnLplJI
3AHrnUyPlcyBiUQUhix+qcY5vbN2U5Mhz4uujZZ9mKXcORF7kVR1+lU8uXMkXBhn5zINLhaV3CHw
Ll5npVtR+FuRVmc9kc9Dh9IiHDQLBx5LUp1vlYbnYFDduaVPa1Ht92bHt7jqDXeoFRbwqR5nXxpT
fahsjV2ROOkp19DXxNLUkTpITSC6ffOGwltXWfLuJL0EpQDYu2ALpqrlPlQhG9KNaZfb1GfbmjLU
9zskOwPy2rqhZzOJlDNurO/quEV+wJRmVRn6zlbppaap/hBhlsUQj/8kKMHRD7F+Jd+ADYKWx3Af
ojtUbQRSpeorEnS5CpmYgoVucEBWIUlKmUxfUzNzFsjT6BxnpZsI1lddJ+R7YmXcd4os9ynsAb45
Ue+yROn7ETYyxVHBeCNyBPAX4uHVNtIfe6fGt4O4VRHv0VCRJTpNPtqEa0u49xeg9F/siuJXBtjG
EqYPnvqDFwUfY1G8gzPJEKTgIlSbJNlKjQ5EhkxtIMBMIVTJldCFsMoqf8wA5zUO1AtSfPKvTHOB
1JAvF9qV1yggsjWAE3FVobliQfyjUgc80DKHLhFCG0jG+yp1Xqeq/aLhiiFVseo9Aho2cEyqRpeA
AVZfYueSQDT724VkG+cQgjS8QhsrDznrh5GifpzFFQwDCZHCamTRJSTsouaLC/KLGlDT6/2otFyQ
+7S/Xf25ABj7WWHZWP3cpM6H3Y5lCLytawGpuSJ7K9N683D7CUVsvA0Em5Y0i8GB9H6wYn74Qdt3
IkunqVOKaWvc+2Uz7SEoTfusr154b2Blz9dCgPY7oCmUmgOQgkg8OCMOGZ0Z09ouqZHbyPRObTfu
lKjztrRi6ZSExn3oJQwCwoiZa9h9BoQvNAPfdens9QQQhNU+JGZ9GZrOxxiq8WWMx21ntK/ociHB
/KFC9LaN8OJ1aBDHi2wDB2fFFieXv5T8ittUZyNLYYv/znthDIPgrSQqJaB37FYRwjh2JKZlOruB
uogFpNurTsB+jWwpgkbJ46p83UC5elLTzroCO11FaB/eQ4XoBDTIGQl7dvui4h3hXIPgANFAUm0z
Q5OrOoUpWnUZTTSruFMiR3msadgcx1kt7KVx8B5xSqbL3I/3dibkeozweSgmFiunGiFj6yQ4Wcjw
pIRggLV7VfBkO4OmLE1Ta+dYBM6pSIRLElJg+kF/jMtnYSmAlmq66yWxzc8xkThWrumvRhmMO5F1
nznJg+zEGSYmJQj6Vgwrq1WhfceAZD1fJdLSoO3ahr149xJUeH7kt/eEGyR35PEi2VfAesDHKDfD
vGmOpZ080I3sTunIWfL2MEUPPq1MR2I1kkFnzlE1aM+07zsbWbx2QY4/xpGwv0L4nLIQxV0ytXAD
ftE/QoiZgE4FCrWxArwO9RRQIaP57OJEXQekETs6BAmWh2ZtBG25FqJ+TIojiPhghSPeABfbnSMx
BC+yNyhJ49hYZJ7Em+hF+LIt72ymhKYSjuhGM14zrGDFkVWtLRq65MLnFDMMYU8TwPxj1fq55SuB
3ITei3XsUJocZAhHxujZc6pN+yugRU62UAAskZhDqgakU3MbFXOhx9TTiorucPvp50Lk7RW/R7E2
C9NaIEs/qqa5D9RqFfX6obTpHxf8TY96pZyriOhlFT0GhkGLtEs9qFbZiPTQsP+knl+5zUQqhGQs
MxnzMEd4IcpJVonQAvXKZsNlH4shuCdCINJxbOC7qNQVX5lhcOmZbeA0Fuc+yh/HoPuMBQu91tIO
ngIaD4OBHtJ2PY+ZhM8OhsWZ0rpBsdJrRzml3Z45PvCqrENUrpL4nSQsVDOqsOzaJ06cMFHBpoS+
T3IYpbstupF3VaovprIl9jNAxmYj5NxTilVuQm40g5Ki3+uOD68BpkJGYp13ylMGWW0aXlRHBY8z
slnKPzlLuXE4tFu9dLTHngTn/WhazSIjZFJF/bZT26Tc+coLg42N6Yj7IJYVpSvgPp8NOWLrFQbP
lphc56NM6exMjEb4QIHLVMG9TLOVA+8aWZWda0bvqu58KgVJjW22t9vgZCvC2msjhid1NP9UXnWu
w3YjffxwHRWy3WqLKFDS9TSE5g5DJuowwpB6J3iKMms4yX4ar1NOt4UIUyH7Rz8ckk3V0hAmse13
lozZFvWXuknD4T0kmPFAu6XcOjGSrLE392ngt24zSzy6kZW8ZnYpZHHQ5mB6E8Z12q7iclxVnrUO
A/MtD9Q3oPH+IkLjl5MdsPaySMXZwgXEGwNKR2sva42TzlQtRy/a0cgE78+YY6/DOlioyhSvO6u8
n0oWZqXFx4XqJlsCsu4IDYwZhqbYtvRwXAdmzi8xFR9WwYeO1hzwiNP/J8WPc9aFUP+PqPhLW9d/
B8XfHvBNilc06fxjThFwVANpnm0Bfe//1A0BH84/TFtKSVaQdruZ7O6ZBW9r/4BWbNncZunCwOr9
L0y8of1Ds20brp8ldc3WTef/BROPoO1vlHhD6oYpJf9IiwGQqtozRf4vlPhG1jqF7cjXN+kSuC1o
of3HZtZd1rman24//Vwg9+G7/5dbUc3Ss7kd0Gle6KZsWFED/OfDf56NzTQ70O/n8CBRHhoFs15v
IMZnyT5qTdeRaFmpzk7k+up2x/dtt7tv18vYHvc92OeysttmPtk5OyURKzk/gYhyVqDbjwlMuNQ1
88TbOdxdoKNLv1/q+4ETAmQPXMyWtOd8IapMvwJ7FMefq2XiiKNM2a7c7p3wcX7fq7Fvut7u/Tn4
vz32du/Pwfb8VOr8QgU2J3oLCPvkqKlYKQCFmWJCeibLwrhTEH2fPNIk7flaYnn63e3221Vi+f75
iH+7A8ludCoA0vd28DbYE1UDTc5zRegX45FwfKUDgAPCEc5mTPrxVY7imJZZ+AhzxziDTvQXt9tv
h2nMOja3R9n/eRi60r8+2+2w+dny+dmcHpVAjI5zGZaaeagSTa7xf77drk2TZx60+eLn6u2nn4vb
IT9Xb48vp+rt326/HZEmanIY5Ah8/ZKSvt21fn4a5gsyM3tSewhCMQaRMY2yqOHiih7w9w21Yt/V
CKp23/fcDro98PaTnqXRpvcYFdyu3i6+HwxaNzuhviEGjbTrxD/FluGfqqDzTyV2rBpt4P527ed2
SU+O156Pg025q6dU390O+Tku/deT3A4b2vZg0k/574c107T9S7TFf80WUv+ed2KwMGmsK44hdNKF
bBIs/r4UJJ0wrKGDhBV5xtV2RjJYiQl9CezotYiwMNjRrgxU44/VMOft6zZ7HkmGmcOP2zsqz3Zn
AA3flhkGg9uji8T/fnQ1P1qp/vLoWkjzoUbP51SkGUMMSvXm140GIEfjlSrBfJrS3tmogZ5szdyr
nv52gGJm5lOZ5nilW/6ssYUJOwC3qNij8X3VtvX0Ah/u+5rTZ9nTILVXNbPq0+34IB6k2+i1TR3K
w0UT/sfDZ3jR7U5N69Olz6xwZbANhTqJD3T+Scl7SpNCi5e+jgV2kfFTUMy3/bfj5tu+752PGwwr
vbadchWZxui1toiILtDlpHHt3RUCJnIayvcePf/udlNXe9wrqFdW/QBu6Hbjz8E04r6f5XbTmAfK
3ffzDZP9jjwl2N2eU+aiOLZRQEcJtXeGR1qPZgFmT7XVRwcxX9x+ul0obRYdptb85223q7c7brf9
XP2/fVgtZbQo//Vq/9vX+G8v+fMa3gB9P23u4nlNDAG9bweNuE8q39DeyDJ8DbQuQUnimRbSAq/Y
jrSeFomA4oU5CR2DmcG1Z+8c34kGQZdSOvpLiZJ0bRlTu75djQIsJlbtYdme7/UQmpBH9/JvD4og
JH8/SMjSeGlXYctGCyWVEd0hNEqILESzXoG3hwGE+slMRfGgRCo9s5Fmo2DctgG8Kh/DtkgOjUhL
mqN01G6HpKq15G9VPvSa95mYZegmhuOfovni9tPtwtCs9qApfM7HLPjL7bc7b7fl3uSf/nVY0cck
c/88/udhSj+2B09lmPn3l8mG7pkVjb9yFgwnLdeGkzoOAWzDul3dbvPzagAqS5QFrUqOyVTg9HKI
0lXZivxdx02AKDvIH3CXKIBn/WFnTlkE/HuEHBE14rVLW3YBJnTSclonidP+im2Hnmfd/PNBuTD6
nWnZ0ZnWwW+2fBNmd7bWKTtZGE5TkN17vnapylRhu8a12wWBk/m2snFdfh93uxE6xKXMO6hno0i/
j8tKlCy3425HKBALbTbe+vfzfT/29lzN/FxWF8oj1IWNPmjG+XahSVqIkqCCDRMUyDO3Gz01X6d4
nI9jZYYWAR+KefAba498zzx/39aT3LGuw9nL8nNjjWJ3wd4w3vzlxn892c+LSl18AA6Aye/VLyTa
M9BEcvR90arFFp+Sz2D5f93eejgkcc+qZFhyWMqwDseXR04lD7e7AjHI7eD5of7IuSwweWhnGbo7
sXFY2UH/kNKH+FCV9t2iA31N1CnfMNBPcWmozoMl8GpmMpYfqRKsei2L3wlhsID35uOxG3RkXgBo
mNAEzq8Ap/HtUKILcTYkbX+fB162r/WuWVeDMz3PL3c7oumH75fL5pfDE/nPlyuT/yHtvJYbR4Jt
+0WIgDevkkhKIinTajsviJ7uGXjv8fVnISkJbI67556YCExVZlYCLZIAqir33mDj30/XXZwuzFWg
Mko0I5rstwdYhv+Qf/bpHxoBOEiSWDmufzFnDMzr3EoW3XmdlSkTVo87JFJPw9Y/o+ebNymC2Ef5
A/KwSw5xl+YVUs3NU9dZCfQuRr7VRjb4SygNDqobU88rTTlAgJYcpMWLCFP3NKdCcg0/GSURVfBP
NgQjk/1o+G56k9jLXrDXgMfIUP68i4eeD80LZnUbx1Z3XaMmydozGsMPC0dfAUMe/G0NG/hxnlR3
2Wn4Eq56zgdmxzdqEP4eWv3wvW/970ntD99hOfyumFgWV5CHp4aa+8VzPwDtGhc8TpzUzedYbUHo
q2XxpFpQ46kt9N9w4857vaHwEtJQMAIQb98ACAu+oGpAsQHF9D/7Bh7asWUZv3acjaV2ww9VzXLq
n/36M9Qy1U00+/kpZ93Z6X5iO+qUMzHq15yqAzdOpobOrWpGvfo7tQfODRsfSApDfPmhVfVHSo/8
Q+VZ8YdKhXiX92Gk5fGJaUSk5rZF9uJKuuJQmIWhDcsLwWr7z0SeyxcmgxhnDD33CfoBMOEh22cA
hyif9hQfkNKbIzKN6bepoASwM7RzR7A41MUhI1RNN45Fw7JfsFCwFoHag2j+pRUHdr/hyT49BZS6
XHrXEeKdl7gQMRLqp6NBeQFFtkuQmpBJSdpE+getgxN1mZNIb/6lt/jWyPdxkG4YMORwN5mmryWT
jGeAts0zyKDkiXnFAFTnWcw+UpV/Y2FUt8RIIHwJydMvedg+ocAu8DaIUbW3tqKan1K3fFAjNfyd
BXMQj1qWPQbKXB+RZrOhFYqi300daclkir/qOqU6WDq2Exzj06TXDxIgI53ATZGURhAVxXSmXLle
Xmu+UYBx6Tt4g7zJOdomVVi8nvp7K2uv68W02qPIe40YuMxryGLLjQwQh+HaiG2ygO3vDcY6IUUv
JRRbUNw4wRMo+vDJcSyE5SeeCc3SFZt4mZ7/NJ20v1tNXp+gITs5+34cwyeJkoPlQF5slRqwtCXH
mjwGbOeW7cQm6lvu9XwXSfIG1VaqZu/WHMpyPsgXIdIOsg20zeqNfE7yMfIR6S5wnmvp1cE3+YTl
I3z7mFE0AX8sPSf5Kt+J9Wvw9hH/kvGvOS6+PH+bR1L8krnT7LMzX+T461eSa2GluNyAsbdYEoj8
Jzl4vb8xFG7vq4nfz1LbU81343sYGG/leoqpOJc4OCf8p0RV4TDkYYe21ls64GnspPXhj9VU5ghJ
1kAN2fwx4f9cYt/Pimqpd7qQ9aySXMLWs8ZzbKHUDU8gnFnlb8kY/+WsYZKcnbVjYeoh6pvXa2t1
AwaFGWCX1fnH1yt5/3eesut1+PpvPPUv/n1yWVHL4vFypvXC3/996z/513+j9Ewv+zlbnrb3wCSF
vfNBCTpq1xciN3hVyx28SP1LzYv9MUd1QCkjDwK/2fodovTqkGU2YmO5EtzyJ4fgW7wkSgPH+SAj
10RhSN5hrk+JpMeGtXvfs3wrT9khSqAKVo3P8kxONadIbqR59uDOpiw5hFld7cxS+yzDJETsVjDP
+6l9tHhWf0KFGZpovm6tFiPB0E0a+490J+oXkABjP+Y9TJZMGqVW7wzHgC+YnT5nzPTq98BCaI3q
h+rGVSfngGSOc0gCB4BGWuwdUzPYsPUK58DCHqBDzQHiMPIZ3KggpQ5mOvUe7O/5PM4PZZ+pD2Xt
sSlapNQI0+t9D4rpYZyBjjcwx47Sh1ZigDpnYsPFjZgJZcAqH07G1LFUsAEvksscivkA6egPz4U8
xbZr3t4CPUFQfOkn8P0+e5FTP6dZE94mSMOAXKArB7trwPGo3gw4e+G9UI1t0EPkpnxoIGqePjeK
xntDBdtGZYUOrKCj8YXixmuNDb9P4Da9R2NoviMGZHxx4iy5VTykQiatMb9cDHKp2JBBKpM3dlDQ
LGofs8BP2DSGFdGN3ekli/t7+QCCMipuIbFCc235nBTfRiQpG1/DeFO5l5Wu5dNRJzPbj3O3rJ21
32vU5o9mnjEnGiAWvZK+HsrK2qu3rOCMOz10vamvwCIhhzLUyHdola18qGKzZ0/Ct38W6Zci8Ysf
GkWK6L6Z89MaqldZ8CKh7qwO+9arWRh5fZRPTeTvQzcs9/HCz48whv6JGply7/gqXas1Pom3Mak9
AwhlfKr8CiH2pTsv3X8fW7E3fwXfcq+8DJZvHVIVhbyszvunQtOVHeQFrKsqg31s+zDfwDPYfZph
kbqaa8X6aRh/yqrR1JsvodIZX2V0mrvd5eiuZGWFSTqkjZlWfGwstd35bhBterPXP63deiiNU3fO
nHBTqe65t/m1u3olWMba9cdmBLfBVm9+VCs/Oih5Pm4qpw5RVrRf4rG3f4JBPuRFr36tTArVQ7PL
KUdXo4NbtAgygamXUCVMv2gL/SDkw9ELKgUwBy7vzn0PT3cWwPcRe7cRQvLfp3qpGhgs9YNboKDc
pMxMiq5QkCXVmi16h+fDkW/cFclg/llDFzF1SvsdPoSXOjVqSLhTtXlwQ8WE4zZr2byBLXeOlfyg
lwkLmX49MCfnp4mW1yKRUXz/u4g+PFK0NVMoXGU/XD9gMSmdvtXQ9mwKHQ4rFgvSJ81BTPnXiNEJ
Xfjo+AR6yHinL62JTg4Tb6qXmEz7e5jPlL1087xVWV7hy3oTV2D1gtCzgTzI8dSWMF0rYXJDJRR2
3eEJvW/qSXOVZXGIIcepcB/lpXPxSU9eT5ugPestvkZDaEx8fx1Xse9O8bHhAg8uh5BXvaAJN/Ir
cPWm27nsRG/kV7B2V6+9eNeuBMdh5z6+rlqCB0bPD6EnAAtNC2YvDnbSRWwFldakgr598a7d1SvB
jd+/ev9XY7UuAD0gv0kF2vLbwJzrQ1p69SHOFFfbSl8OlhluM8ex7+AVZUcF1Ed9EEdtde6tbwef
/RA+GQABsLAsewNTZ94NPXKQhuMkj5ZXwBa92J04AB+pUkARLYv+S1if5+ZLkY9UhQfUoKxhoJXr
21GeeL+EnbItw+NAfT1pXME9GubFAzJ5LuBwb96FqCHxHInznGogHkZjXTF3EaNX3WiBFT+JqcuU
8aktc/cqXYYVvDLwqIG++lbLF8G9xW1HxQy+JbSBTer2poTf4T5UEvPJnUdujgt5bee7W3QB7K9/
F6H+7ne8bKiG0nwwfbMFilg/lGPdfhATa2CU1Thojui5pabUsRsfeHE0/nFAXNkf1VCDJ9XOp627
LEnHgHvZ5mUPOl4WoV09Nj9Ew89w6YglHZrf/Qb9HOnVE8RLGiTjW+nKaKXN+DUbXfaxVHsZnUb5
CLY3eQLq6RyZTjCrcYbya5ub3e2ZzVomOej2BLellv0Il1mNmHSZwUj/fdjJBgjF3ZbQKwJl5V0X
8K11oxSK+QLvkv7IasFdBSjvRUxBpv4YlYFaCcuwXi7iy7A6xYsTYneYBl3rPs4sKO3Aytr7cNk3
koMHTtUt+gZsJqZTyLTsHklfXVqJVec1tXBvQ6RVwDUG6QXjlCm5+ffNEpF+L1Kg6/myGezYlsv7
Mv+57JZ4DgXSv26VGOg1s13qxd/hzNLQP3X64EVuawgIwKgD/9KpslPujeI43TDX/nrDFJuMA2yb
X184pBvDUb4xVW2+6ewOJnyevBvQWQ5lScl4lIM3+7CpiKcswYmzHzMeKd//0LlVxMdQRS34jszy
d1bb8qbplNBCZNF3eWRMSfhtYCv6o1VAf0Ip0VkAm0IVVWARP7Srf/8rstXNn+nsz6iidu4YrI06
7EA77Ixf/Bmj2otSNTeLG+p0KJ3MB64xSqjfYG8XkI2q3vP4C+9b+EhPhzGzXlurrWH18b5bDhe2
tSteiYNqZKBGCeLhac5rgKJldD2hQwelD7Le901ujzBJSVMdH8M887fRWluXR11GDdJSWLcY5SCl
d5TntNmVNE9GO4Nt3qFssPcj5jjLPkoIepvyG/qGguDFleP04BRVhTJkeN6ysfhMrbF3a8IMMaKP
OcOmcOfCkXYDousx0IvvaaMWO58y/DEb3JcZ+ZNGh+ayhF/lAO/phs1p89pD0WUDndON50fdTWTb
n8u+c7eDTlkttyfK6NHh2QZ1CYZLU2+R2IEtI5l2YV8OWx2247SCzJBv3bR1WKAwGgjlXR+1buQZ
jTRvqOH0bqLPoWeiW+wVj7NX3Xmqxj+irH+aAQwcujd9cQ0dDDVI/jQuvzZQaFIExZZwG3dPTZht
uBU/sg76eUwR2aqplB6Boblst7X2DCEPk5rOg8O0fqzGK40Sdu5Lw3USjh8GCx6pkS/63Ol3NRpY
kHMkezBuVHix6l8r8NEpFVL2NVX47NBXmzpkcRFKveA6Y2KDvh7UGVb3HUiXct0srx9mA7We0Zqb
PHPrm9m9GxrjTgV0UGXgiL7b7CZdE7NpINm7UjvjTvcAaFJzx3TCayibpsRtUG0QB0F6M9gg2CyP
6Vzg1azqRt99wBhXPtyAW5g+bqOWAiVq3/SiR3kpAk4abIKF+Zpij002gOypjZpKataRId8DkeHN
WyVpuCnWGQTEqH2YlfKnXw3afQg3rhaA6mjjRZ6SBUHqhaCtsV4ixI+uVCj2bn3FeJoT5Yfdq8nR
nJCsae3PlgFRdAt7tpN8idkAYEvc+JEYcLt4ucWzAA4nB7osdYj+UP3yazCk/nVLEe7W1ubuCn6s
ZyeLw2ut97cd/F3hpAF4CNNkmw0K/BRJ/KTbaIKYym+mz5tgMlkfqo6nuqF4L7y4KIc6D6xtMT7P
KF5+oLzpqleX7QDuBEetapzPhdrcTgGoSuBFhcVmA2RPwOxTzkniW9Q3PuvlPNwB5f6MkAtrbEr5
7HYQzBSToe1iBOevA00NNq1Rfi5CUMEVBdg7VDKB/VmhtdVC/xlu4nCbuuiQgGuAYan72arfTatq
Yb9S7qbCj3dVq6JvCRmn6bi73lLNvap1B59iLzW2b9WqLnnDj39jC/K29maTA1XUTeM323pCeJ29
VXdTz1D9sUsDoTGIjevJ6HU0Hup7FTjofW6AYK/dLNs4hRnvQgrVruGngQU5Qedz6rt0k5eQ+qnD
HVXdIUhCKqtVHe2A8LFiL38HDblyM1dAv/IQFJTV1M9WH+9MtEx2A5jFITGUY89r4REgv6mrj4o/
j5AcLgDpkN1SCurKTRvl3qayEejS4+55hDgsqCi3b+ekuOmHvEInbvQe/NB91jSU8sJ2vO+cpdxw
1O5LY74HFdfCp9lPx9ytoRbwgv5IDfg1zO+3DoQvrMSyWKamzIyNxPlNjSegomDJFcCRN1WC/qk9
g6E0YDOw+m640yN2zHptH85wzfafPDs1tpWllWDFWVtr7ejarKzxroX4HobpHva5PP+qQTzcqTE4
ZPhjIuSeysiiVg7+xI1vTd97U6sP+TjyK59vtKjWbiu+btB6purRYVKOxuKHCnDenaNRnAevEoUj
Opxhrs8dFRbprauG096DJOXKnCpN5Zwx5cyZd+DlguuN+H44I6WADgIUQRcdpKW0cYEI6NJXenu4
9yyK3PP8m2WM05+de3AzNK+CLh63M+gr/kS29w2mUANQWjU8xFnQP2eR87u+2D24jm8c1lr2ntLq
n9wSEH3YeN9SYLEM13NkqAgbkJkop/Yb2i4WmkmmvZGsntXce6NlfXTswkLaOPVgBGV0xfIHIHaA
3oYLBR9cUj0U0Dh0A/S+o4YBzIxV/gJU9VltEKp2ckTOQH/X9+UYU4EvTTlMMINAk4Pnb91/F3MZ
eJECtYqgoOy4HfwsQlVeB+20sKXNfdIzPeTQGFb3CMeld62C7wfZF7tUly3GsBphhy3ransy6r3F
8xpwGQ8ybrLzoB6ppkUwwCo/TkE8PeqdGX82DBW52nJ+VpfewudT8Vd7sbo6/nwtNr2xzJchgl91
sblaVd1qLjP0wMseebsamOhGCI6ZE/o/sCYfeT+EGsVXvxuq3u4AdRzR+9LjeaejtbuXQw8lBuVl
7/3WGa9+tnOJ1jiMa5DQc5jUUTl4mp2DC+G34rFEsA86y9xLKzUitpbBkQfzmcGPEXQ8hUoAymz0
ZZQOKxb7HjEsJmw+ttBDXSEgC7rLN5ifVHH3LR6tYodqqaFvYfCAAmNqbnhNQLS21509HBbsSKTt
a8vPoGlG94u7VNlSjaDABLgc9KV7YfNQ99xXlLo3/BGort6b1NzvmUQke82FGZDiJMppkj7by8GP
aemUGxeRVbKANjr3cigm+7VVvbd4zVW4PlTvTRUhJjnA9MTJNDed7vVe7e7VB5aDKMVgVlTsW8j8
9yxSXrtq3d6dHMVoFHu/4sZIaTlNCjoQanS1gBUX/mq+MkfX//4arF2+BVPJaTke3y1V0zzL0p1f
JxOqCh2Fp1OpDZfqLYT8LOVzKvYzYeN3bYhfEKmBS7iCZMPIB7Tr7+0ZOEZVwxmbaZrBajBlwM6B
woZ/vzKdYtJfX9BtiLqoQHVczXJUk1nPr5dWGL02jKUb3ifN9HGeqOtopsE+rAcIeexDDLHfmQ0g
CxAd1aN4/K+xZzYXmOo/5jyLkyz/x5yof3Brk6RytemkXcOK9/99jayHXgPFCJ4UlMpZUKyiXWSq
4UsBsexTNcHLC2/Pi5h490lv1PcIPxx+s0EvT/7HIIDKN150QCsKhxBAgD1TWqINemFb4gLe9Q9J
BzGANSYGJD/DrO3loFnjfMfa/82ZyXS1fRFN+mvc2ZCzZgK55jpQW8ag24IGutIHFIktEtv7yNFr
+J2QJ4umxgSyGpkHWODNQ142zB/EGCwe3Q7gx6/A860x6xBpRUwtIFH+E3qj8V8ynZ1SBlxkkbOJ
7e9OKScXb1LxSjrks31TZ7O6T5Ty9RCWRX1v1yw8GMG5XcJqNVreOJdg6ZuRRl8i1zTol/4GBlDd
6uJdU+djjnzImncdcsrbWBVkeg5UPOuYsxyXw9fLkFbFpsZ9a0Gi8H55a5qLSxTHWep1CPw+3+Y+
1LbrZZ7OKyFihAmsv/LiHMI0vbYP68Ee6h2gRv9uNUkrYAf2LAzGdA1eF4U1uF/HX8TJ2P91zosk
a1cZJ3Rm/g/5BiV8/WesSd+v0SjGj/9+jzWNXyvwHdV2HBZUbVNTqcU3Hf1iEaROqtlQdTMDOghR
DxN9bgJOQQlPXz5IiwLn8sFMqdwcRnQmf7XHi3NsLGPPLGmzxotdRqLZnO1jo9tJb7VL7AhFBzSP
8b3YtcCJgccsKbsajn/Dzo4XKVv4gK/HDP4tuZmiTuND2ub7vGzxJBBbAZ8Uyprv/XR5PACQer8D
nzUvkpx5zptwgTAj/KPS+/AlbiBiC+apvEsVkJ2GQ/0GCkXsZsxfHeqKf2YjN5g11DLs19BuotAO
9ik4EhV9YE0sGbp8G/P+9dRE1j2LetpBepVemE/cseGWzCI4yJYIgxneU4Oczy4HmE9lZssyqKKP
3RGe0d1pmNiWVL4CPY3Y5LCmykY7UK5aC8JBmHPSa+92dPR+345Jv+dJrubbTm9f++JBzBghnDUI
8E+z7+5tdMxKOFAU6lfP2+rcznevex7VqGbbpqqbR3+67XTLWBCEA2VQ9i0lhsaDB9yJt+UlAFOY
JeaDdORghbqMW81ieUsn5lMCY4kM5lPONejNvCZQ9WFC/Kk+O1XsKOUhAPV30ItPayFI7bfFkwLl
4lJXJJUcYun6j2tBiQ3UbIkRt1SDiOUtD9NR647iG6T7XgNPlSlvqc96IfUF5lK1AvWrpDxVkryN
k4twZyWgOqsECAhQb2+WvJ1LK1y60lodw+DU+wlKksy1WY54HyD2i+6aSRxrutUhw6Tb22hJJJWN
iE5pm+l2HULNVguHD9yVEDO+X1yhtfRffRbEpr7PSsK7u23Kn1Cee9tqggLG7uEA0AtvwSksFcA6
BHQs/oVFwQQhoYJxqSNeDylMea/uzOGpL2NW9ymFZLOWFPEIq/wac3YeGSMxxZLHDqmI3q2RHb+T
02gJFMeMWMciZabeDCZMCKoJbexVbjThXvrl0pJuw/z27nXDztNcCr0S5J/TzmWukZnMxzxIYi13
XCD30RTuF/doJ2/uySpf3UbhdWRHC1lGp+ZAkRcCls4xXg5rHlXhJyaBkke8usrlvS7DJ9assAJY
Aiq+AhtdXZeNBQtbmbo3tWCZemRKDrGSOtp2WjBR4jcWfyJgJvGnBTJwjh7fmeg6wlc2xCZaH30N
bdDS93NPPbjLQVpyWGMoarxXzDpiw6RAQhh66w9xZzlPOmuurER7H8S0AFM3ZVe5G+mKw1/kOcb2
g2+bLkxfZrMNCggf10FGC9G5VimPMgYxSndnMPVC7wAOJJgwo8dOqQy4NJdz+h6o80yB7WHp1iZL
ZikbUWZd2cdBc6p7HpfoDNDzoD0+QpBhH9duO/MWPIXluBFHqBTGNehzKpaStNxnSHzu7aJmFif9
OnKLvVofpo5le+mI+SxCRogHIjeGSXM1rlnGxOJNHIXdggJw/0ni1ozriNW2hphyRWtfWrDKFvvV
Bv4VRqn+2WgK7cFO++GT7jo/sznRj9JzO5vZc4rWhXRZx4MhsOrt/Sk2KVxWjifkmDvjvyaq1uVM
FXSQZbvgBNEjcZioLgiiM7DgMLqIgYWVcg9Plbo9PefbtvoGbn3enT+w12d92MTGLtf8LzN7PN5W
3gouBvZV0Fen1wlxO34Mx6yTJVdmYmr7eGZRP9RtRKEbmAiCymFGIx7pn1qUurwaT35xgV1Pb0zX
h0NtSbSOOcV4bgopbN+rezMrO3aOVY9lZh3ityiCVshF8Ah+L3fTWpX/LI4mYclrKYG+l644CugA
XAi3H2VUn4QqNIAZDDIMEpMkb0BV8Nx/SyTJncB2N2uiPgOiHNZTdh9lfflUFz/A8Pv7eimvkIO/
VFusNrfv4F+puX1cOKQrI9bgC5u2lGdEXvXJLYrHMFR6GJtruPDSouofAsTZkN3jlsOCKkLRYvRV
9SNE49VdxLYLhMWq2j+4dTscw+TlzCR2HwWsnRKX8ZWklvHiGJZRXoxevaQXm3hPGd7PIQ7274td
UMD4xGKmckQkOd63ETsHS69dVraltR7yofiYqr6CLAwRF2HMt13oZ0BaXjik+5787/KKbUleqPpr
cqVQ8//YDXXMi7WWBYBrAxVWdcNjO9S6gN8F7CPMXl2x7JcMQxk+KxY8Tr1q9Qe2D4dDsxy8gdVf
SPiWvur0+2H8Kp2LsL+zhYua/Gg2cOXri7afDDnl6+1mOEg/76d+XytfpbOa13wXNqiSX5OuIdI6
OXpox70jtZ7ssiyTwNPkDDq/Q2Fl8d2pK54hyFifOTX7rN5CzFOcTTzP3KdBUHwf0Fp7yyGTtov5
2rDkQa8ClvRfZ6YXXagFdv8+p9OM5bM639h2VN2ybN7YHc3QDZRnfr1RQsJkF/40TPtoeSNLgw46
HpRsELO9L7JUv09sCHrEvB7g83i1TXA4G9fiuYjumhkWHxmtmciUnFKXQcozQUJPzTVpIwOkf+Y6
jV0vQp2O4HOC0xWdDZFxa9jlGS4j1/Czi5Ph8MNArtxkqKTx6orQqwoNfjdXTEzd0EG3QnGOweCM
Oy01IahjWxx/2lixgiSJA8upOu5OkZ7aPdtO8zFf4LLpcgh12KtuIgNIyRR5VGGFk9rci381SteM
Yr25p76SXbQlcoj4IbG2CzDKhHPoWvWSag/reslLtGEUC8fK0hazrsKkjqoxuBWvfDO2AbKel/1+
McoYJgxEnvyndtnmyBuxmnxKas76tglNOCkrKKJhGO7G3cxy++009Z8hqG75g/RKc7Tie39IEdkq
Gkp7qMK6Ozm7CT50Hj4JAh5m9MCPzqKQGG2kjbkkNBcjRb62Bqtqbd+2RftZAuUwtV2tsoSoSX4x
yQBuFGRZzoSSwtO//zJMD9qEi18GBR/wF0CFoPIyoV+sKE9N1hcaKgh7QMb2TiCgcljxndIVcKng
QGMvVzaqYyDXBzhVTOIMfBci/n8cJjH/mN73lsFrTJJ3yqYf7R+rab0qiKd/t+rQ35mUvj0oERPl
dtT9u9TqniuHV+cbfXGkQQMtWbWUo4lxijof0NXwHAxV7O6SHEZDx+zY+lmiezhiDL6wxCx55sh6
Sy2ONZmcTw5DmlBmkU0UIID1ij90ZhSyDri86qZwce9dbi931lBvqgCiQgo9sMlBQk7Ra19alynk
9bVksxPS1NwO7gp21dYhlyko1kJ3TerbNdvdIkI7fRxmt31wNNQnpZ6aXfYM6pjevZVq61/DhrDm
pw5vS+nMCnyHU24deTY9gGvrl/o/ur2phLta6WF4h6lzq6Kx+I31l4c+TLqXPta94wAW/Ers4QQ3
6KANVKNSZ/CZyoIbZmPVt5Hasp0MDwe6ocue+DLcLwJgWPxmrsRe2og1qb3yLUaiTneYOV4U+kvJ
v9ik7l+6q20IjNMoxdTfAH8SZ84s0g8gRZIYARVK+0CPRpBmUGNgb7rcTz00lDDKATor466FT301
SateNkEubPqUQL0Rsse7OnJZe0sGp7mKR+BNjepPNvAAJdyfml2kh3vp60ERnVrSlUOeUGjnxKDW
GCAHT49/TSDWfvFnJZzdFBK855ZmslrBHl7rHsIkyJmmG2WazyekMj91DSDXVPrgqTXVvUo8L9k4
zP4gOUZwgd31tzHSrZkpnmK8lpf7KzHK9PYfA8VrUl9qIu6T+HZ+rfqOc2/G3fiZyv4/Jq1oHjQl
GD8rgbJLFco7p8CMUCG7phxi/DznzvwcBik7msSYnqcdjQR2bHFaTlfcOxqrsuKtJ6TpxtnpNtLN
OyPceKHl7qQLcgH5Aidx76WbJc7Fyb0p7k4n594tMXLyhEehnA3ZkNeTa3pf79rU6jeJGmRHuP+2
GaQUT6/I5Qmd1AnsyckomGZY2FOJk54ESytfYp2BglRAeECp3/OJNxF4tcRIvnXwe74KucpSMdHL
hlZv7ySlu8/7NtGe55rXr7oK/kSt0e/vVnepWCGgnzp9zGwNadzBzsffZeD7kD7JvPCmmNl0ft2H
8usSZVbAFgKzkEOkspOMaNrNaqfOKQaJUQzjUbyhEYHtekdn2O8JxJsxVjKt9iSc4fIOrOH4zc0D
M7l6/R87wNKFFevc/K2hgPcPY4ZfGSmEhWvMNcfwIK2569EN95d+UsxNfJOnYJX0IkLlqElT9skW
F6yganukpMffa3dVZmI/DZQcxlgYA4D4t4EnY2I/zN5Swt2kxdEp++IoLTmomRFtx1aFveBXx0Vw
BpNUP9TKnZ9Z5+PXMLWrom3ZU4ywZv+7nEsmwNJkWi5nHb92/zfXZL9nWs/VDW5x7aJofC1LgCbA
4X2j/wy1krXKdVVQWqeDzhKeSVHbso55Zl5WMPN1GfM86rQgeZGsidHTWVAX5qhE90rVDc/oao9Q
0U3ZD55OdyzXul9q9hK3FxFcbPPiavOwKxpDuU87RPz8YaZErVQHl/o6Bzi35UMmKa7O7P0czswg
4A3vLV66l27WRhgEcku5Pw2S+FkNST1CPXcVhxClnxnPmpLrFNqk8f7f3+wuiKQc1bEgZLRsE8Qd
1Qz6ZUl06bLYECVTcIjrmG2FtKeeu0LTCi7p15ajldRiilHccqiWwLW7DvEsqElqELYbg3lHfrXm
keiL7j/mujzpOq5CMuZ1bVhB33DLWysbn9eggSJQa92NZnU/EXQq9nJIloIRaU2INPNWb/O5X2WL
dXWJ/+Q5RYnBTL83INTvpTPM+THoQ2pxrmGfsjcw7TdXSuACdWYicKi7ZVvcn+G3k75tJ6/GDgTZ
dkCTHNjdm02iy2WItOQgXhmrQszp9sVhjb9IuXbdjsV/uQqq85BiyzsWd//9C6Jpf1ngsKlx0ZCM
8mxqvvXLV/8R6VvoSFnS8r3BCHSKj1hEOd3Plzu2tIqkya6dogQQNkLpeHKfbuHV4rIW13q/Pru5
zxUkPTJyfR6c3BIe+zkcPnGfb+Q8p+xwuOpbt04cSs2dLZrv1peZerodeJbithz88LPuB0dBnXco
rl+Hg+c92GY8H+uC5VUBlS8jUyP4XgF92zbLRh5Fnhu3dNK7sYGcpVtMYpfWarNl927tX8S0y0bg
kkphXfA/Ul0M/cdTjtawSJ/FUCFkCKXyWn6Qg5rZEFYyLaNv9H8Y2hCjmfrmtWb2IKnoqIZNb0E1
I0M81XIPMuJ1cFEboGD/EJM4CxiOO0ovFshp/czE90sFn8a+FZz20g0LL9/7p623t+7qleBCmAWS
4D/wG39da7MtG3QxlVeaZfMJXSxko/Srp0lPuVxRUGTbz2m0y9M8ukYPI3+Sg88K/5NdNnexFg5o
zNm8HElcl0PUCYMT/WqY/P3QQIFSfgCuxtqBNzcQS5fNo5vNbGouImKq/2oakiHir2qFt07ifBoo
Zv0Nggv/OnSt+KB2YfTiOuanvNKn3/TA+TE2Kezp7kz1+hjATJ7GypWf+O69uxykFReaey+HU6A0
/19inDD3TgPXPJIWeOhywvfTSMa5T8ObaTm/dC/Ov+a6OL10TwklxrOibvPv9xRdvyyecLiVAOzU
PYMdB0rULoonQscaAzUPDJg2nZ+Fme7jJPIfBnQxXworRueBN/Ybo4+7lzaKhmed4klxyqFf1BJM
NTVua97kXxB/oGAKKc+zENNjkDlaRxkAkyIfoR3WNzIAwXTzg9Pu1oxF11rXTqJRfr1cQkkhwEEP
JxQW4ddFwbf9liiufpgbX7stTESsxt5L9sGQpTxF1GS/dqUlh04re3CKVNlfxKE5AkHwGiitfkm4
2mTI2pXWmiYLRpZZQTi8nuAiUHLFrbnVRx0cF2jiSXPVmzQEEII+ivEJVlPt1FV/7Yp3Df6PsZTM
P8XNcJvpfnXU4tbdaAniEcnSFdvsujHSrFXQHbzxg5jkkKtFfYqg7J4KcM+dKJ5HJHeHrAsywm7N
9o3dJfrVGikDUYSB4Ost4Sk9Iqz9Dl68Px0dZjlrOSCc0u60ssyvoN/PH1aHtJrF26W804gXNqsQ
ld1lnGbXLeuQUOUgmFI8XAy+yCreNU7GrllXx8U5V8eaQDI3yxVJ8Oo4tX7910gCM4JCAHRsfRVr
UXgiMYxLozqwD1HpNsujwksoh1O/MdvqgOC5mGJqYjrIjakW/sZKAyumv7ZQIAESgVLJN2mJt2m/
ViocGHBfmR97Pa9AYATuXrq5VSPVUfTeLlct82PURukOtnYHOk+ClbLw7m3T0vg48U5ePj4qg3UU
pxxQtojaoAcLid90NHhv3OBRXJ4LrZbl9lAjL7nSPk9YHXGU/9jG8S5LZh12cBBBt3m+QKxiestb
0NkeqRZnYUwtdXl4RUv7o/boJfkuFIK0aMrSV5o0FGbm+8BLdydbNvjMXYVATTxg1HdnpGpCsrZ6
l4xisuBe883SvlMTg/IaA8GjmzBzuhsg96Cf4v4LNDolcqS9snw8WbP8Kh7d3h+9a2qnmr1rtJRr
Ly0nbwmRPgpylG83/VWAlNn9uvu47iqGAuiuLbQzO+1sV7JOxjm6kbgxK+t++xYSmTHce25W6nfD
ZG/ClGKL/yHsvJYjx5Ut+kWMoDev5b1sq80LotUzQ+89v/4uouY0NX37zHlBEIkEWJJKJJC5c29I
yKdkExVuusm9DvV0n+PodSjRBDTG+hzUplojojpm+zxDscbUes49jU9tlyjjYt9y/J7YiaMYZwQ8
o9nFlGevTreRXFwg4XK9X05995KF/iMPvIZCd0S+pjnWD/F2eZZXSyNthgz/13Mkv5RBfDmuhHM6
YHHVBHT+MHZw9ALt8z9ebfLA9I8ckkOa3bId13FUSzXkHubDF6mDzaRRYh/Qwhhqr1BrRocG2OjW
iZL6s1pAAd47bXOK+xH+NvgenU6MTxNyEq9ND73ZbI5Kq73UMbLrclKi6dqOGpIeblZGNVewh2Fj
DBCOruFTzxwJ8RLFqvPkDcRQpFdUqCeoitElk15K3myboG82uYWyCXTYVJhl0O+JXGw9Edtr2R1m
m7xKHWoGuzL54Ktp4Uff1Bk+FUXtH6GOtw9Uw3vB9yCx1ya6O5anqlcTJBLE8X39IK9+2qXJDx2o
0auKGoWfvjnIQGy+hVCW253vtCojFZN3CNKkdSco+fojmt5afbpjirClVTQcl3iBOdxCaPH64qsQ
kX6J5wdkplHH04/qViaU7qY5CSW7i831hv4UQSoCPpoDhOMhgkAwbSshPZmtIAIY+91OnRE+vyJ+
pFG4EM9aRorizwILqnfUkA2f2NNAltI4N50KR9kb2uhDr+lN52ZNzX0MEom/xzKI2P7pKXukWrVP
zY035iaqqMfdRxklWORWN41j+9pKi0tK9GtKyhGNaGWUEJLf4GRmwzd/5lqc+XAf5VU+6SgnJEp4
nCUGXICs+BHi/VZPhAD/pi5RhDHAJghTc93DBt9azU5xksn43MT1vatJCuhSKAE8i2tj/usXFlR3
DerOu05TOjQXln7jsMGefRbH3o3MHd/zv23stZ1bFG07TziHSUPCzAR0uIkmvbk47mTpu66CfTmt
ebOgOs2QrIb5cGkEJTp5QxNu5SSbQNwWim5wpnP1idVGLhWENPLqv9qaNhEbNRQlQgB+z7Zhngz+
0j3d+xYFwv/+FEHq9td8m2tB7ulolgbCGPrvX046k089jKajj4xul3GUedVSpmBl9pVUXXpekrHy
6kOGVvblHHn1YXgcwh9170c7aSMDDgdaViLKOgdMStixDlMNzcPci+YYibxamlJGT+7tYpVFOdId
1XpiLPdxm0KhzDTtW0zE+0UlvbL2RJsdfMJnL00+DKdJjMMqaDQKdlOqV40inRCkhKdncio2Y3PT
62F0Go32WrsjuzTAfh8Hor6/SrfFLqdOiU2xTT5eY73gP6GERPYmXeRyCbOWO6AfOF3giGrH/FhQ
Qb6fzEapYTl0s8v9kiD+SQX8f5C2Me2yZGNTIHr5+xICwq0PkI3ks09JpRySTTk61sFoWuVA2WF/
aWdMiLwKw9da4xS7mC2J7Vj6rYR2RAXC45rZrH8ZWFYKAmRh/BrJrcnJnqD/NB8km1DqJH/35u2/
Y0f3niRGaQBI/fvXVTf//9cVOilIW2BsNyx+4F+AE0LLp7yCdPSiFom6Tqkyr1ewKSQXPe27GPih
HlxaNJnKDLakDF53tRCbUA+78nOPUMOlzIbggKDoYy8szsZU8LVZob6Gnjk9mLm4BNY0oE6dfQWR
ULzYUKW/OqPz3W/N6io9hVfYVGYP42EAsQ/MIFR2daGKjRytkN885/CbrORo53nGYxx4ezkoV/M7
Zz0JN3yWJkg+UFsFiHKR/uoAd1emNtZ9QtRq+j63tXojRxO0I8kSqNGuAXvAs9e73jHTEnX90yaR
1QvQ+qc9t/zmQbr+9NcbiklDUyiXdiiMvUP9/cqcwxOy6efQhJWGfw+ESuDBKtHZp8YJtI1XQy54
h0nLvjL370Bpyo61jVt1w/YOvK7K9rGyTjIHZ5L1QPGiGXd9po3RTebfBjLgd+OSsesKUkWWyba0
B035tc7M6smMQnvVOWp+kLXMkxbVH2xp1oHSlj5q5/7tIx1dcIMf5sm1KOu2Kf1p8kNQuv1Omwqx
7YgFbUDEDBd4oYebHyLjF/lR+iPpPzWA7L//zsHvhx2sC+7RQoAdgP4cz1uidvcoHjVK1i6ylLd7
V/GbGZj/XwN89/F7sBAZ5bXewNfaV9HVzmBTXxkzQKCawOgnKYlivVHCfSthAdJIoHGAISO6Sr/7
lMXbrpton/tQl4u+4nzB7tzoCjRD5KVSzOhJeSmbQKnMk25/WiwfnKXRiIFOLsP2GF/StvscGSJY
JVYR3qxeG98mdzjoblA+mwFRUzXfSCtSodVTTXi61MLpTRlcuLTyYFYoYYqfo2k2kAZdy9Ei7+xd
59fKVo6OY9DzdCz1gxw1jKFZBVawUx3EYQGFW5d6bipND8GOzpfZCPkuGa1IwL4EsznFvirycOXG
aQxnY/h2TF0lRgNaQZdILVPGzHmuc0ThZjiZPqXh0UkUKnHkoDdArwT7xOt9FTlX3rgM7Oh/Pfj0
X4+NlAK4msGzTzVdT/t/iDF0wZVE8KA/oAbzWasFyvNtA62QaSJlhtjtFZn5BtB1nlxFBuGnmjTP
smkcdOc/TDBM8djDfnCf0DhgBLQ6daB7B1cEaP8mMbZ3NK6svpFNnKGpm6fDeEfoqhKrID3vw/Nk
xNbuk6XpDuKVLvdLgqgIqpkl0jmNa89/6AN02WmOjpNirIMxMfZtaQQvltYUD/OokKNN2T3VaPbx
5YihKs67T/we3KdJaOU2Gkp9K4sobYren2cSu7mscjDy4CV0HFTZm/hvB1MRN56M0WGwkDTnGCm+
6ITUqBuuZ8zwmH0mSL/SIXy4qUGdndifdmdlMD6UnaAq1J89TAt5qDTNXgvf6E+TLAyRBSk/17o/
Lv/bOpz2Ptzt5yS5tLzlYpIxcnX+iPPn+bDsb9b4jWn+xEupzD8/sbydXHqeOHqIdAxRqW/QA04v
QZJA9tMhCZgPdnKRjVIKHxYSJUovfmcY9Qp88FNRds6+SyZoXqRTmMbhtHOVST/X8U6udbcTfB+v
8pIAbLzP/OirXGpQa/vcafuutYJvempzhM3L56Yz2VNpbryWdmWq+1WeBWCUi7h59AwENeVAHUGm
kdtIcRWigM0x6B7h8wm/CcVBydeKgpMSmMHnoQ430l/rPW1X5Aqfeb5fz9d8AkmECBY0NRqiN5pV
XOqkpxopjUoeEVbarHLDC46xqh+lTY5KP9lo84xl2mJrRLbRRZ2T1PzPcvAu+CO6zPWoWLcmS9M9
OvDeBXkBdhlkxCilj6OTxnvpCBDKOJeqGh7gMgDrN/XGrka/8iFIel6/YTs+pfMGZTCGYxTEHrmI
xqzaEzzzzSkP2WHWsWIk6GxXbznKnryFfaU6dNXw/j+2ahSC/3K0YIdGbMLmocXp34LN5J+RLl3N
owDau+JEukJ7iHKoTxNtVD+PrQomwnX/6OJiHXYtojJVU+8dL1Te09wrV20wiE/CVgHkEON9AEWr
7mEzFCceFPbZGSNlpwuee5x//Q1nxPRzFNcBKKKu+WMoQVLo0EOuXDve6WDpflQFOQuyANF+DPVi
q03jcdRH8WXwR3SQdYSo0Z/Nr34yAui3PfG18fod9UHFH3xrk5WGdtcLarnTnuRWeIy7fhO6lXks
ZxYoigLMDIV0KsXvl9Iq+/k8broKgqSpbx8mo/efWxtNgcRGzrlx/ec8TGj81j9NI2cj6THMbolK
GAokGawWc1c2CdWIq5jhY6mTSF9bJH0caxwf5CqlLTp4KKNLLgc7tCn2depRE/FzASpg/M2YZvpu
sUWR+hmIjHWWt3VVbXiCRmSq2iCGDwlFXVvAw/tziaqNk13rus3m/hlQ/HVXRuMNB/nzSEchZpK9
skTDmp9OB6FC2CCmIiZREJ6FJOO7m47wBYj6rW4hAwR8F+xdrba+wOt2dzASowOwm3pn0i7FU69Q
uyZn+rOKih8G6TMSZinK472HWLhnfu9neXUvd786iT/sBt0QpGz85pNu6DfpoEVevs7akTiG0/Vo
g+hoZ88fpm6LhwYFtk+dZvhHLyQiSfGT8rXp/pITi9oQG5AZ0dn3lfzZdyFdKohaos35GT1bdOqL
fLh2bVidHa1GKT203FdObsQ5zLT6cwC30bY2hLhwHa0borFPqTFlh6FAAbMczO4xmaU0eaRyyNBa
ND+M8s/EUqAFrWHRKnJ9qyM/ekEgTKWx660e+fpbMGVf5PqIalHUVSffq6KA6VhHJNFVp/I4DUBK
e6sOn40eleawS6IvsVM855zyvkNJDuh+iALed+sQFlp/NaTTU22P1bfWGmGPTdrwddAgbUUKRofo
V6kPftqlJwg7uksHeSvZJsLbxOKJPb6XwcmPTO17XgWUjzbA2kU1VY+ZSv2odAjafmYayI6aqNAp
QY17lTdR99BWTfjAP7axSirN+GZW/PMnllE+WkGZ3QbOHms50Ag4S/vRzZ4SmDhQnjDrdQsZ4rcs
1N/F0CfPQZepF9Uh6CknaG31ljhl/JLq3oOotRy0aVeXiAc649l3rFpZZ1EynZO5kVeyKXq726Gl
sK0Tqg3s1q/fU9UnDNgAHo9IZDC/+dO3vffKyoIvuh4a69LttKeZZZEySLW81NDvnlRV9Q8ibdoH
rxj4/ivi0daFOLbkwy4FGFWOG4CWGilcSQrXfbHnJojIhmRhBVR37qIsXO4VP6s2mTe5LyO0VV2I
9G+MvucT/7nqeppS68tkpm8RDK0+NJtESVd1WLzJAemCkH3/VLqt2OVqNZ412KLPZueQurLKm2md
u8LWHiFI658GxbcfkUyQnbvF18uHtmmBnzf9kzTxn+BdbcXdy560p4k7XQpNu4UGETnIm6lAFqrx
eVmnd9zklAL/WS02J6nCowp+YdXoGoT9CCEGBzR6FM6BHNGrxjW2pZi/n4bw33xnUldNUgffrMT9
Yo086Du32KddFYer+i0cNWj029LfaX6Vb3I90EAv6NFNn5t8EBM8lBSiK2od3WQzp/bUlRVHiGkr
qA5Jo/R2IZc6CK1ln4POjJrr9Y/Mh80mMpW/KEpZQyHkAQAad6IredRkTnGAFqejpNBLV4RznZfG
DJ0Xr3DR0NbLJ9mzMpiRDVURe9kdnHyOmXv9SnblrMB5r2HzepYWcAntesxT/SDHSg/+EAjXUJF3
41OaVPG2aIvxG0eFQ97o1iedINmMH4q3oab2j56mvZOEmla2bw8ngSrCa6x2+R5mx24ju0FKGhyx
LuibGAxaP3w1kW9Pmyp9kCaKsMoNf652Lwc5MJYnnd/p6r6am9YvHjTM82zZKAP/XpE+lbASsVjm
F6QS6kjcb6eMjn+L8gLpIrgNOdBlB6oS4kc5le2ct46jPkRrj+XsqZ2OsYeE0H00RNaZU939xtI0
gP4E1y6uWhqUj3wrmnXLG/mzMZSQc9uV+g5FyXka0AzlUXZqPBOtUyNVtgoqsyvhevHejat81uqa
ySTNrLXNdWDpT1dPa5p3q+d46LXxV4fzxS4o0/EYc+J7oQ74h3TQbD9aGZU2IBQkkpNej5R+VHby
jWrMlSbEyh0zkAWWeISMzfw0lp/VaYo+a1Wl30AOUdwxdwudOHgQj+1GdhPHFRvOH9UBvsYjLO0k
OHSP8JNSc+7NCE9nyaC9eoXhncLGUSEr55wECs5e2yCU4B2L+RQe5MtkvBrtOrqGdpVXGVkqq6Yg
YTH1hB6vjfVWjRCQaRAjecil2tWjT81wPpnaJTWhW5tyhHq8tmFjP2/+5RUppfSCpHwtyfQ+jMqB
pPQYcT397ynLvJ74YRQU/slSlTWPweBLWZvj2i39/uY4vSAdSuwLGkPvvYRq31bfW6PoN52JJkqV
mRAqePFVr4YEYu4e1R6Pd+y1y1N4tRO72d6NSgyeYppuWtjmR6TSy6Pq5e1VT11lK7KyfYY9sV9r
kVl8MVr/B9h4/090WKncD9Ng1UIH6XpN9IdZ82r0S6v/rCp8MzzE2J+yOCG90ncO2jy+fYxCzzp4
phXeBghyoGYU6YtT19laECb4OrqI/ob7QtmHfaqdogAJQtnUfpWcKZL92DW0CG5EJ4rXUBM3665K
w6vdBN0z55QvJCCLb0PhxBsfhZEzgbKKvLZ+lXYRVMpGSw0CEpVevgnR7KTdL2dmQcPxDmw12KBp
SnwMY6V5tBwOK6U9XkIvbx5lo7tNva2sqdoUWqrBqmk7za3UkrWcUNlTvVW1wt0ZY4FI2uhMz1Ph
D6fG7LttngntuzlziJXhO+EQkFKWJU5QPAbPukbAwG+d4F3OrPpBPEFM36g74UflYRrRcB+LYrqU
3RC+eVH1R+wW6c0DR/dmFMoTUVnvQY7xyDgogW8+uVQLrpRG5Lt4guV6K1m7HHiWLZjgB/hN6yFY
lVT338QY1rdEpyjMa6d0pURIeaykUTZoD1XbaeARG4i6vrlN9J/huHQp4e/rZLt4yyvpWFQKsuOW
X+55OjXmRo605vDQl457TCeixHebwbMwdBJxWVZxtGabVPC35q5vn6wZ9Cob2dVrB0yG7I+2yP6+
bGHs3lc9QMh/TlnmlT8HwmDdwfnxyL9K9eQ3hblSTapEEhkSXfqZ7KNMbVLAbtSHD/287uiTXX3i
Wcvef3gxDJKm5EKNY5RHHKJVknV9GOj30cothxcIHLYIbF5rFNLWuQc/jWvUChJX/2lMMMvXpVs2
XXgYjeHTL/Zs0BU2RjTS10G//uSphAP+aZeDiw0lxe5Sm7tfzMvtFtcWfrDWs4OzNEmP5XaLzayN
W+GRglmW/J2vZUIVqiSE/uUiy/zFWdpEGXp877qS56Qv0Fv++RMujnkwBhtlpsmRNtn88tuRtlEZ
2pmMnYK+n7/d3zk7iRPtmyr763eLLLacACr7L6g4f/MrVgOVT4tAELk6WGjkbX7nt9i68GK11O0u
P+Hvfr2W4x96hLeOy4ry6hdf+Ec/p3bp7f/9t+vbVrNy0S7b/ctvt1SatUFWZyNvJJvll7DYOMbo
HL6s6sNf4bfOqLPv/Jms5JdVll+FnObZBTjOyPv0i10OLjbIS6atXiTPHJivZZ+r4yo1I+3a5jAY
rXy3CXbDlHE80i31Kke6sHeHDfx/DQrvtb+99+VQPM9EJPSLaMmQmH3clns54Kd/xi7/KppZc6KI
DQGX1GAcf120CPKe7Q5K5vdF5XpyAQUtAs6obKN5Peo7zyYQqw4x5I0Qzp2tVnGp8Zgva3iLkU4f
zRzdOuLO6AkCGTLFFO191e5Xk2uFr20pvgd5LN51I3+nEjR4NQpfPSCxXO8Nf4rfwiJ5HNNJvPMG
aJGZnRKn202mnz8rwLufY44gakpCTvbCvg1vlAOfuhHkzZrktbILutZbh5FLnFApgnmr5OVH3dey
Z3NukugC+yupo7lTIRF7MtI+XsnlpG2a4K9y09y/39X1J3flduq48YE9wM+iTwAaQg0Q0CrPyZzE
qFsgOB96V+pEg2dLFygncdTc1OYUPEtbk2oq78MuOsquHOjrfmMoTvOQzLPMySiualFdqXXKYtiG
wmGPfm0HXnTuixENp1ap6n0cV+GzXCAJh1sU5xGStZg8bVIfqtFb+5ZQd2YcuCuLA/u5qJ3mLK/A
FDfn1m90XmPziOz/4mO7ItqkVcEdZyrOxeXD5MX4y9pyrfsN7u5mju6Ex3/yz8/wYVR6O0Z0ybqo
gPm2U2HpTwz3LDrfO5Pm+4RCcL5fTB9cpJH/Mu+8DMsru6xQcOmanC8sqyyj7j+7d+flng5Q9IM9
xUc5sEz77/csW7PZpZChrbzWephQjT0DOXQf1LkJKk05tzFMznPPsUf3gfs7DzF03dveGqPN4itd
lDj66juomi++6Sjya8seTzos/mncpjvLqToq0lkctlYI/ZvQiVaTyQ+xOOYaik61/S7vvKybU660
rymOpcqc+Yt/V+rDaqgje09M3d/B52HmnK8JET+iK9p+HyJdGw5jUDkQkvMTOXEUHWMdtvyMbyca
pvNPOEGavG5qR9neP5i8h+ijnRWk4nK3jYjZnsJCfSvbQUm2vS4o6EzMZPvhB0KN5WJaIDeyKfdS
jtvuNwmFkhgpebXAoxZbr1fxOcsihJMgSqJGAmmTUpk+kbHqdvEcBQegSgA8nS+zOSAObOcwKFNz
zdO4f06rI8pcxlM6dwI71Q7TEFD1IzolWeetNyLUWg/HCT6i58gZ+0dE0eFvV/x0jbiFt5vZUDnQ
cXgWtV3DS9MZ52huahSkd1nsqurrUD8jLpk+ulairatcjXfd3B1Qo0rYLR+WSXLm2KQGVMCmcY6p
AOAcPJgbOSCbX5xzBRIWBK2YIofvfQJ44Skw0vWylhxNWouQ291HGn4Zl10z9igtQLhv8+uycoqR
vcU90hqDpOgQRabAqZbGW1OH0UM2JCOobA5mlo3BEwaVBRAqLKNynp+7+zYyp3Ob+OnDaLjoPTQk
a5TcMkw4dbTkwbf5DSb8fdeyK5vGLtMHigjCo9Lk73fnel4h51FHOMPc+sL3o0NgfRk0K+C0xkLS
Qd4n9bPHOsrSlemFBJjq8LZgeLICyWB2b41/mgcW/M8dImSFun/yUAK8+8l56uBE28RkjzYAviXC
43fJqtXIs98vpdWdidvBlsOEfb/8F18594Mr+gVgNUm16PbR5oSxUoz2T2L/5P/nu8hmMrzr6IcZ
EM8w33WhYn4rieJM6fS9tvxhiyhBcqIu1X4hZ04kGXtXILgGNyvClyX8Y7pXNOspnwz+9dx2Z1m5
c1KrDPENefnbvu4p9ilyDVQgOoRHpI+mOah0LHM+9I15zWXk1yUn2AWgq2uiXTr1+mOtIBSQlYPD
GS/RH6WtVGxxsApIE6RNNhkyd4/+uCvNCNojaYLS569h0q3j3QYiJ9tyfJw2chH+uO0WhYZiLV9X
857p/sar5vfV72z3gSpdD6FtHRc3eSXfcvIqKhResr+stwwv83qrsDZma7I5mF/Oy4Cce1/ml7Wl
o2eR2lNSlT1XjSIExLzFW9krYi180yTg6/g7MebWtShzlUrgoDoBhTDPRUE9Suub7YNdoaDWlqb2
YjuUzmpj236xp+FPeFLMH02p7YMcRhXkAzdKiP7LSiv5F+8KiJOQSGP32793k97uTS0KLmPtZ1uP
feW6hRsTNTNtJIRP/s6I0diSXYr2UWrqJ/tEPdRbkKMGS8X/uNe7LqUGt0EKMPSgCbWUGSc8O9+b
CjKTKc//uM/IkDnX2jG73WfoVd9BG2eRWc6RJ17piRMeDddNV2pVjo9wQ033ZVz3u9n55cPdzdWb
YD0QMtnf+5nFfrkV/ki18PxB5LyQJGHc/v0p5s/TC13lOykIU8qbTejm7CnbgZ5vsrk5/yDjQ6I9
3deMEyO4wG5xblujWXVR5Ry13q2fFfjZHg2CEilqhc9309Tpe1FGPfIPZEaUOvN2up/qZ9kYeaef
+wI2c4I0B2lqwKZQFTFzMS8uH2bMA3LaYhPVA7RR3kmaW0uF97830T23oBR1pkGsylRt9VWRZNMt
naUh+157j41uOkhTxzFKJ4tUwngcubt7V47EUkfSnjhgaZBV261FRUgQQ/1cIWOt1tbGHTW+HKX+
KdEMJJfAZ12KsCnr+yU4lfDSInJwjOLDqLKNjgodEuuhDN5MZ/wLcmDvWvVG8FY1yasG8/JDM/d0
xzslEVhE2bM0FZ04mH8ohTTCQXmc+GvvwqAfCf4l0wFI3ciZJyzOVWcre0HO+2Y0kb0d3cF9Kizr
RzFZOztDft2dG4OI6r3JlAo+RrfcS5MclG5LV15FcyB5mbX4/bJc6oftTBLAPeQyP3rYcXbFGBeX
Su0z/mylsjM723tKB3SVKupjvpVTBCVi5vwV1y6CA87wQ+gppRdIZb4qIgWFVyTVFZBNfir84tY7
1rTP0Ud/VAy9ezTNIuMspIhdOdvkgA5Y4Bj7Fski19ROvGDMvdVqKaqPZu5tIMDMNilwYX8bOmTD
7LBt156t6f4WQhp/X6atuYJbqXiwlQI+BDO0oe/N9YtsrJ9XRUvWyrL9QxkSl22bUb9oCAO1q7vz
CBSSVN470YbpOlKVtcotPX8jVJOec1Qt145R5G+CJObRBPyzMewIvZZES/ZT1/U8tvmPscg5n7I2
6tZTEnk3CvopPpoCc9MMxfjdHD7rwoh+BI2nrdFuaW5JHZsXbY4s63x53oWL0AIOaYriRQ/h+7XM
0H6srTLftPMR1ThZIo9+dBVAlkonljy1jX4dY9sHxMHEEbCo3o3vZgfbKY9e5dJYWnKDZ9NaS4d6
ug1gDCC3srUHrdT8HWzKVBbo2avRF+XFLSBYDhr3s6a02qNsfHgvHkeEa3zgAnCPYJemwnEJ/jho
P4WzhxxILS2AWsPlAf5zvuCGVyr+t8ngGzyd5oHeEI8w6RFBnl+g0jT2wPAqMmtbufp9flB2x6CI
ovusZcD1N1ZGLYe8szSLjmcQkqzOQc6UA5xlo52GEMiHT5P6/EnsprpIDzQXdcEhLz1O0+hdlqmV
MMb1OGn9brnp6OXVYar47S231VH7eUDhR84ceG1OvqedZaGFbXEM8lKgE7LQQpJ/LXUX8orqq2hD
GgUtGso0UdWz23fitj+Syu4JZg7NEXWglvKXoDmO40ROv0P7Iuvt+CIafXodUhdkwjQM6GzRtS3D
P8RqmGxkt7ESi3JO4y/ZA45iPjc533aSVq+zbMhrVldzXZz7IHueSXy1mSvOEMZ5cgszO5JBNi4z
kvOSlqoBzojNp95qO2nvbb7UG3lZcBJpqVbz+DrFUw0JBfO6Qv+spQCK/SQ3XsKxTw9FnerQiajG
i67V3XOpvyFCpL9IB6QGqYlhQ3C8+2tOdCxaIv+yK2LWUK7Itw4viXejCijcGOMIuD5qg2kn3B7+
Hwpo68Ifz1NXjGeOaU8BIbl9XrU5ryfDL9BKktfSaWmku+xWTqvCR91sy3j4roGiOfqDcFyUqymP
p8Qo5M3JyWicq4XklTe0d7/FpDk89MNeDVdwm8aAC7vqWk3qUUWZ+Do4xAhNKMU4fVIBJhs5IK9S
z5jOgHY3ix0+qROyhPoe6TH9JYBfCkUzx7h360Rrz7YewLEwlcaLdPGpWtNio3hUipqUT8qDgjqF
Yq5Q04+V01G3YnVXDznAZ9iz1Oe4yRB88x6soRqObWOqF4BvGvjvVuURSVc2FXo156SIV4tJekhf
aZPdsY8OZd0lmzr2I1C9SfbZLr9AayA2pgUjai7yEpLIsROnyDKOlRKJQ18iaJSETkB9EBkvJQ7b
1wqg+8rJrPAd2t5DVRatD8GXt05VEf6R2UjikfVJ3qKGGFgvDHANKOMedFhUT7yM42tr5N8QgFAu
PLvrT4BFzCb7VM7Xao/cSl+lLxY71k+URh8IPfJFoZrvU28HT26ZdQjFMaYPxQ99aM2rnCd6hcRS
2yQXOUh1oELlbqad5KjWw/XQ5dDoJc2mUtPo1epacme+Y7y1Nof0QYjha1aLP0zo/t6TcEQcWtP/
bDpj68Q56eCwhldt4EGH1B3JxBrOvxHxsLar+j+izHjVCqf+btt5spp4Jn6pLRJpQ5Ubn0Shm4Bm
wuRlrFV0I7TJeBw0J9i5QdXfePW0+6Hq20uqOP4xdY1g0yTJaxG5+kU2sZUYl35+F8ouQAd9Rfl6
u81mF1IU/RacaQgg1mvZE3lf78VqsrKtt5LumKv2R9ssWX6cYvNrPxc6lVNc8iAwdrArhQ+ycUYF
KNhgnfmrgmWCAEgnIlv5eyq/LLFBlXzYWimCXNI7ACdz0B3HyQ69OyXbMevfoNXKLnKrGo4+BwAO
SW3Kf93aHBMXj8rZyFHZdF7zpld6xqaOUlPbyhp2X8kMMgYEmBeJfStczUaLuou/JuPrICp+O0Wk
3XrXfihHJX6Vzaib+85XK8RSMPWKPqzxMg7SP8mt7kDqWF/LUcET83EK/aMclCbVCW9pVig32aOK
Hd2/PjX3uREle57M6YbqyeE2mJRsUftorgUP1xvR7eFG1p+C8DpV31W1Hg/SJhvpUsMJfVXH98Wc
5BQCyi47VFju9AKRdA9SppU0yvtMggo/KxHdTi5yv4W8bGAsq6hP+UKZFhoxedSAghmCN/S8LqPd
ed8bPQKKkmTtzTeD4qbqMKoGSeB9LyP7XE5q9jalfXFobCNB9kDLv1Byt0Xuz/ueu264sZzRvOSZ
6XDAcUIgzpVjF6tgUsRBr4P6qx2tm6q3vxqx1XKwqcKd7FbCOo4Qe72aovPOmgE0T9rjfATlQmz6
MZoG/9EK8xnfJuyv9piy44nQrQ4i23ytwEW0cFl9JULi7/qy6w9yPuB+J4u6r4TP0DbwGn0rZwM9
uiTu+Kcbqtpe6PMpwg1S+xTk9q3p++qhz5zqoZ2bCVnEs+VPyNHNbtLWjsb8OhpPZSvyGdNJ6cj/
EXZey20j2xp+IlQhNNItwUyRVKJl6wbliJwznv58aHksj/fMmQuj0OhAmgIa3Wv9oay4WaBxhHjs
ifwutKOdHClOh551bmTMdwiX4EDy18CytpvT4Az2eB0I7T4foFSVC0NzbqekQZsPJqeqoNrE++4z
Uo3oS9VLtcibEFn8pTrJKmU3acYHSEnB+a1WNnwvmzFGu+ylHv/s+zaMinbkXmnri6we5SfLU3kw
QQkeItc5yk/LbYUPlkO/fZ2yh+EQAqBqBekLNAb4drJfshBTo2HG8JJL2DXS77dT+EJEqiwXNn6V
tx6iGaAFQEzc64NT37NRJK/u4r0KiEBxldpTrVbfylbJcq1DLuEIc/JFXnprDJb/wWrS5hTDiUTc
2nGjbd2oqFPJsZJy7K5B8iDHHCIRITWj3hvZGD+1qgY9HSCAPk3xg2ZbJ1nKEeC4FkL/IBZvtQxp
lvNQwvUOHB2/Zsc3N0xt81FbDqW0YpVeqwMSgtlKVsmyrH8vvlXLmrdOne3/1V82lVX/2L5I9Vsk
SkBazhBc5zILICDn9mUB1GWR4J3JFXlQhRauLGVq9kbvwL3plg5N3yNeZVUm6CWKbzVqrhhHwrVn
2a/SxlCwSaMaKdctBsT1rgBbp4dQB7XANfbSdyReHEhGlimbCX3wtSxKk5Kxm8DwVu0Nx3pQC6WA
S7X4fPfKYpQGSiABH5OtlXpo7sKyaX+eRmKYDjnq/0BEqJ6srCE7nzJryt5NGLX7VEy4XS/XZPVb
SzlQxRrzP3iquviT/+IKV7N0h209GCgBsvwPMHlbFC0IaNBsS4AdgJN4LIdSPJot+nkhWy5ZMnxg
TkaEnaZsIZZmfQ/URGlUgp5Lh37S3LPSVmdZKZtVNQHpnMQqc19oPs5BPD/6YHD++gw1Efo2VInp
v1+LLetUI5N0kcMME0vXqof3N0/MvxC2gKpEpGlYS4IZARTVrMRidJ1b5j28ruwSlPhiT6mYN6Xu
io2sHJmxz1OsPcaxSMhEY7rw3jaNMe7NnNjc1CMm2rLtQFtZkgfVMsCWd9lFlv6tvTUP6fL8Gm9j
yw8m9Mv3iCoTOcoouPS5/yDajLhLMD/KBvLb/vruf/SRlb++u5Dj63/7LnL8fBlffrUhnpyznRmP
sqcc7R/ay/+rrPx7e6MorK3WtPo6R8Ajic2fP+b7f/gfOv36gd7ba346b7pi+P1LmXypt69YlhMB
OxWCgjLYH9yxucRNki9I2vIDesnJctUnmHyPM+ezLEWBlp2iGO9HxYjtD/xLd03VmhtZq2XY/9q1
aJYwIPvVRL8mIW/qKWhAbY0F/uzN4KM9wjtl0UTFdZKZEAihrJMHJJe/d4My3cmSizHURod4/Na7
Vcf4lOo58bNlsL7VqyeVVf9SqI2SpHAfjgS9WVWrdLqUeqvdfKP2yCjnHysMWY9dNAORXYqjNZHv
N6rgJIsGD1Bah8WHfNassyGUAQqyn30MbCzuq7DN9u7Sa4ire2ad8DHjHngwYyyusbL/qOepvSvZ
cGzkYMnyFQiYlhdntLTbPKBDvQzW/P0r9MtX0BFzAXTm+wZQdatZckozqsiJ7RsXco+3AHDzQZZa
sMc6CGDc6l10kAFWL2XVmiFKCjFsiw7BIA073Ug+WkOU1oviQnSSZvSwxE0goYOy5PB4tsKmfVga
v5nXL5dkhzEtI9i9FDunNHd1SMTzvUObjZiLlJDMexO9nH5pbCzPfBgZ7X8pyIs/hK001RKWZQhD
B8crTJD/f58PzSLRisif3cuM2MBW7SMc7tuCJWG/HCzfNE9GpHFRnr4fEr99CSdW//KSbCy7yeJv
w7z3eBsGl6IX9D5+9pO17/3+qVj6zgzgeOj2g44vadPloRepZqdfxsJ+zeNR3/XaPLdro0R6FhRi
eo6qoD1Ndu7JUqcHIDNEnRVvnd/KsmoZgSlW34Es1/EOWEZ4O5VDaHHuQYBp9EtMbu2tt+z3W/P3
T5VfRyj67u0DAKPi7d2Ay5l+qW/IXPJ78vk974wac7ohbyZWfzR+SzzLLuWbQMevlu+D2YvIxXtR
nmHvHe7aOdL2o7UYUOvDndStiBa1CilZwZZ86xftcCcvycp/uP6ubrG0fx9HXpc9f42fSzUUOdDS
1owLcSSbtwrEXN+h6VmyWVpOXR/y9qrDrN2sE+OYLgsJWSEPnZNSK9cHqTV17aqGDCAb/taGWenn
YLJ3lIw//n/aGYo03Pi/yeJoZLE0m8dDZ6HgujgY//3BqAPusShz52u25AYLpxgvNcbnUmtGHqQm
TdhOijc6ESSDGfraCo7YW7tuiTf90a4KS2Mjr8laVXdHNpe/jykrhxJDVoKfLxjJiK3UgZAHmTmW
QhBTdKmbpjv/cVk2qMVZ1r0noN9b2c0laKPuHzUo/mVM2fmvurcPxyHaa6uu3UjXqYkA+BkcU9+D
0JSFN9cqXTFsYEgAoLqmMBEhZY2ylvVv3RzuQnCaRZh280peCheLK1cvf/Z4bysr3kZdAFNLN3np
/fPlmYGNgGp3Vz8IX7Bh9nej9F2IFz0dLAlkYD18KQrb3yVuRf5BSovJw9JFVsitjCH9G34NIweQ
zWTtb3Jlv5rIWtluRFcuIMoXv4gK7pysKJUq/K+J+0/BFXLchm0I1MRM6BLG/9yfC1K2Bwit3hXF
V+nr1zFXoFfMwa4Wv773chKh/WpFZbGRDS0Avj+rZVn2ka3/GAfS7kvvKt3WWXiJ8pAvZES3iSAr
yrLZ199nwgIbWbJlBaIk/ltreVGV1EZ5Kg8iJYr4XpSt5bDymt3gXI8m1dA128II96bOAs1JFePU
K27wMCBIhKmGChwc93Axp9oT4m3mIbbrYBuQ/3tV61epl/qvHXVH+WQ2pvpnR8V8lQOLotDXWGWL
U5rV8DGQnX9TgZcSE4mD5HWDWfS7EjyvVzTi3yTmpdr80saqs+wke8iGbtio3QrbSGtV8EIDRVy1
2pc/5uyfMzxhkW1B7fu0jmbS1sbM9yA7/PGKkG8RHZ+HLfGwP4eUbeEpP2YwT9dGG8JCa7IHhPsr
hDTaMTgMdfRQT21jHi2Siv+hN2D+YcOhQYzU1EWgzjFUblJ7mWV/ExdzDW5TSysBzLRlO5knBFny
R0MrinU5wu+rwzyGTTqq4pOeWEjhYsQoD3qxsJSqCAUTyVH3of1insdq6a1cZk3kifd6WZb1haj6
c9trr27EC0dNw+CreYziOfvaKGG0Hp0UcOtkNOf/qUd3CsiV3/9bPeDKaD2Acvit/5wMwVfMqpbx
XTf7n/qagPrzf7ya1D8I0RrLVQv1P8twUfRSNfMPrSUn9hNeDSlxWbvzd/1spmfNdLFhQXFFiq3I
s1/Xi7ZBpcyJ3P7SR58DYUyvXVaewBlmNwXiEC9p0BnyehRw0xLVvIVIbP92PZ3zt/aB1UxYvg0Y
hITZ/PqrvbxeOhURXDSuPra+OirZpleciichMl5s1e82Sj6Fe1kk0/qlmUbzCrEkvyUz/oRLhqMY
VJd7okmgIv3VSRhVuJe1vzoJx8puc12/tept92cnPP+I+upYhEREOzdso6ePrcGzSa6yvDQtcowi
a7aoLk8flV5R9riOxxtUdiY0HIyOkCa7iV/NZHeYOsp+KIgaq1Z5HDAsIQ3kZsW3pggac1u603db
HcXBDX3tKWvFJ8jW0ZfAjNDVrvLgYTZGcbKsSF83S4Vvvg7p1L6ONtFMpyh/dkRP6xPMlt87wnUX
J6VxtfW8zHa+/ll2NNMp2JrLJyZZ1v6HzK1wdeOPe8swubvwBeNRNXXVQMru7w/s2I0NIWsHodYQ
HTllSjz0dWJwaGPvlRiLHUvn0IV5jsxL1HvulD0EIZxKvxDKOs6McDtDzloZTqCuKl8tNlG2KYzi
3GaDvrastPVsYYIAcW1onupTAjx77yvuSo/w1Yvd9rWs8s+VknUbHfoYOZZ+SzCnXoeqAhDXrDbh
pCOnNOC32Ou9V4FF3Ja6/cW2wPziWIzKbOsi1FJ0z7aN13mp9KXndmC1s34E9IAmF5MPSVgH+ash
yVbllG5GKwrIqRdHfE2/576F2HJnC09JQmPlG+4I1F3bq2MfrmYziNehY1yBwUMdHLoOL8nkUOV2
d0Zw195heHfTsnhca6RDvN5OMEnEpC5X+4ehG4jPxBWMD4BYa9caUo/4L/o9paKtFBGiDl6RTAbZ
2u5jpboZWd0fHRzMDWNVdZbFZGb6u8HvDmKIvziDmq61GPJNgqxtYSfRMXeHE/JduAs6VryN4LKe
piox2M9BohyLpmZr0sz3pkM2CvJ11IPhMmcn22LA6qf+V3fM4IG12rM6qp9nTC7XVu+f1Xb2rNSB
WaeYEJ0c/RCB42cjn5wqjDA8YBr+1iA3emsHdd5OsYhWOJmH6Ekb9mOfmzfLhJqCpoAgDYdoVRyt
2nr8pjsxEQt+/kYRPhJqrbFtu3Hfoivp29lhCo3nuGrVWxQYplclWn6oUku9+aDkva4OHxkj3c6N
LR4nI03OZhU9Rj2p8mA5TAr2BZDkuh0MdtLnWq0/lPaDrJOtJgTEt6i23mojBThXRcVh7NL6uTD9
W+z68Rd/GKeVlRczCdkQAw0NuoRI+eFZ9K2idC5f+9CEKNzXJhCYdHpSSx5u2KhfGjLHqwaB+wdN
uO2J1C+OgMuQSE8aicg+x2WtbgCiVUcEsMxHvSl/yJGjFpmIsQyjxxIANFvWudjICtkbqEcBw65z
jiHZiMe5y7FxlN/UjH+4bmM99gpzVNobqEaip/Z5Gg6NPjYfI1PZIJcar2cM469G1/eHFDmWnVpO
2H9OJuIOKt+OfOK69m3zO+/yW1WI/iUpGgs4Vu6eNcy9j12cK9u4UaMnYbsa0aU4/VaZL/boiO+J
rfwozMZfuOeA+hB9hX+mfRJdc4ews/991HsCVnX/mluW6iG1298DNRj2po3EQhXF9nVMdderXVNF
Mq27M6a8eE3ZGMaxhrxm2cbFNRZmvkG8x/eKQCuCTesiF+8ATlwBvy6uso085ID99kY6fpMl1fJn
eB76upqd9tizPt/7jlaRD7KmzVQE7iMTUOuJppofB7NuECSYsycyYO1DP0AQXUryEEdogky5Uuwy
X8me+rlTLnASDuh/WoWHwnDsdUia7996MEvcBd388lZLBBCnLGTEj7IW/Kx+NI25WmHKviGK1T6h
jJ+i2I5oKrHy4lXkMw5Cbv9SdsB8VHPqNvK6mZmHvM/Lmy8I88FbH9byuuuOT4j8Zk/+7CDdZ1Wa
Z2X5U5IXuFuIMtjbqiqeKqOCc26m1ldTQ7CgqZUXvRJiQ5Yh3PRGPG2t2FdOrDCUEyYLyumPoqyI
3Y5gYewyzS9N3hvHiMDcyWvygFyJ5yBZ4ixGYTkAKGJJlTaYJ6cBNwksqmMRGF1DNMnKSQ8f9LwO
HyI1YvPLcmoriz4Cng9KFvqb2jGAJ4RVGnhom4+bzDTw5e2SXZjMPu5zpbVpKjt5CFJXXdtaPjyh
9qB6fV4HH4BhWSuLiPjHicXFSp+K4TNgqudWiYdvdh0eEMg8QbENtL0DHulmt+EBMK+4lWqUHTs7
jTeK40+vBbBQp+HxcHweADBzxk6JxvJuGtxso1u6vpJFMeXlnTxrswKBH3kqD+7SOoK8dCxsa/3e
rpitRRJIS1ldLJ1l+X0sLE/OqCuNe7+18EnVFYggFnYmrRV4NbL1CCZSZFcBwYDowW0q6uTYx7lJ
As5WPylNmIJKCJJ7I3XKe5vc2KpzW3fz9l+ey0bbtCp7xDLM+/tgtHqyRk2PRbWIP0/98BxYhfFk
OZ19BHHlrKOmij/nls2b/UfFbx58VHl7R4USPdlN1z+50NYrN0helLCy7/BzmYC2wlQv5krfJXPe
b4ZaxM8Rcg3lYqHax/1zBd99L0vdYrkqz3jN8Fz6vGxif4EDo7X0lCWBsu41R1yRkEggKC5vc6Kj
hznw88MQZRXyLMBi0ftW0GwOJ+Vsq1h7BwP4CFlETv0hHOLwwR6rzEPtcjE3UhMynTDKFfSELnmD
67ZvInoswhGP0CHrtkOjzx+a3IrWmFDVB1ns2SCj4a84d7I4FenFnIaITSpts2QfDrZ1Y1prH/M6
29djrH4AKfOpQugKHJ9QMXm0CSyuhgxl7EVjV0nyFzR8rYuZq8at7qKXSSru1rlxU82EdF32qsMw
PPDD1MgYWvNZdLDDtfZh1lSSP7p6KSdHeYo15HIwB3W2llMEz2A48pO+xKqdpSibqP5JhHHyJAsO
qkyo9YUwKpcGzLHuDtCcwoPJaMiNkJ9IjJ0cTLZwZuMW1KF6lg1Ij5cbtxX5VhbrKU/u3LwN3z5O
9rJR+GkbxX3w464hWOaHuxF7jPtOmdZGniSXRBnJwiyHuTRRDYLJvHNF9vNa7mN6iIxwfOodNZ3X
vEDWbuSMP4tYM1jnrHAsLASImXeDGQan3u2+lFmGPJxSm2cj1nFXQJiOaBOwG7ySspO8JmsVQsS1
4wTbV+aG6Rrgv3S1tWG+pnYnoJB1x/dL8jqKGFc7CJAU+5i5lc3SsOk2leOq3xxNfzXdIv9UR0MA
xWSsn+NIE2urcIP75S2zQgfpkmFieoeuWXtXLGdNNQLvluVY9f3NaLeA3n61kRXy8E/XXJ0VdAH5
af1P7eT4skIJ1fbgun2B5ih+9j6Q2pNS2TOCL8G8npdrTVG3BzS4cKtXY8+Y43LDO6Y9d8T7zvKs
L8XPs7KKNGY9wJLymusX2rgaAlXgf+xOXpN3wTWvh2vWaf2zPJQOog5493g+wvBHKSSaVt24nmdT
Xav6wDZVaorq6jyu9QwRTak/6qjO6JFQDA6AS27CiK3Xhttr1UIo+oCwzuDFYEGeglZ11kSKC6AF
5bxVVb3CNRpiVXYojOhbsThyYY8NtmLKw7czWZQHNMEXkZzg2/uleGn7Xvy3ZlmX557RRsD3nH68
wiFut/BBQNIuxSlOx6s8CyMfWn8cDOv3a8bSRJhB56Wij7ZJnyXWSulRdRsy7owRyKqvs72FNWPc
3ov6UsRWZlyVUY4N5VIE/0nUqV1cKZcimZ6jzmvwQ+iSMROjZbCyDo1P5W5SFOvTqINmR+0Apay+
T/Z915HTA9nh5kQU/cUNUZ4REiFT0zjsJlikeEmro7tQE+QicVcFd61T32V6W92/XStYAcIg0bt9
PUyFuwoNRRyczP8q28TWQL6zdZ1mbenDvjGbcY0pb/sxLoLAE21s3NX41r641r1dty3e0FV0MhUh
PBgBzccO6SqvwwnyJGujinhVNryYrhjuLEKvb63YxfE/6UP3gIYrm8QJWPvsXuVP0rWo8Cr5VU6u
siCma9Ijh+QbItzms6pvslAfP4bo5ei4+X1V1aRd2YlaPFpmmB+YZZLdaNnaDfWVm2yhR8ErhGXn
2cmLaRdrgIUwhgieVNvOVl2YjV9rXz85AEFfSJLG2zGph6Mm4uFeYYW2ZFDXSdeF+7zKFqjPiLGa
o5inbJgNdDiGxzJz63tZGuy7sSrsDbir6Wx32b0wy+HBjir1fsAZwOiBCyhhkUIpzFxWgdboBaUN
fjazPCYT4aHkvxthCcFV8GGSZCmiiGHyVSMH4xVO3mxy049WU1x89ufB8tw0TDaVZXReZRj3hEaC
batjRoWCDLnhea3PpHfGpBpXneIXd3C1DBWgTl+HGyIfoVfHSPTnjn7kcBnj59CPR09+vpGt2jbF
orTcJorINiEyteRVmBhHEQgvsJTBc8ERYsbceGYGW1wb81XkpKM3DMx0HXrQc6mBaw/4Y6OF4Xtl
P67HHgHsllGCIBhAIibKCtHrj4EWJKupaV/AevVsWnQbSRJ1nWgY86ZfWIjAj7cUOAMq6d7BnH+M
Uwh1B/yTxy76Ienh4BoRgqHwZCAzNLvaaO+HGbwKYuQPlSauOeGBgxN9n2eNpFSGpt7YI85T2tmj
bV6DmeS4YSUPBV+S9c5LaJ2aqNa9CfmpTSygNCvuplLUx2ywT51jPOBZVnoxZMRVW750kyIueYFb
gjZuWxyCtnnmdqSfBzRM+m9u1zPppyyH3fyuTM2PRHfsdd9q38nHfM5ZfnpjpoVeVSE3oCfOKnPQ
JpiLZvCifD6GYZGh2RajTihKQCfBqdWRCVLGEih13r30Pk9f6oA9b+PmOMZNuRdRPXpwWe8GLRxO
9eAoHu5GI/KYntWiJtBUJlA5G5IfYHgS9mK4xr0Kq7VgTQE8tNnDkeQdWFtim6jak5LBNDcHFPdj
fgQvF+XeZp14bcb+pcGEeIeGoIaq0AyBmOUNIj3WLk2hxE9BtzdwukzV8hi63TZsuvqQLnKi+XJI
IT2sQ16X3pg0Ox+s89M4AKJ1Y1IZI1Y7Xf7dhuv8UgbKk+Kf7SqzHlQTnPvYqqeSIFVVR8w4hPi2
QxZ9WyS+a7O9Y3+h7RrkszfdTGjPrIiS4TNxmNAfI4pjZZ9sI9ux+z/6fpL9IJepZNhcu2rzWPv8
TZXZv9oI0jyaSVOgGPTsGOhYisyJeAaK6c4U4PCtsWjXTetkV2McN3YwZ5u6yFWmvupDWCWBh9+z
u0cdUFm3VayvIzULTwlA4CdriPiKH0aoAx8wp2jQpMWEwje/8pnGp3ZZhsV1xwo8MyMv1oX/3OnT
xoVOuxt0ZPdUYzCeWvOALYxFzKbON6mewNfAvPy+bdFrcCJU/noX9UfHbs+JZqZbggbqKhz16NKA
5z6BrLoTQxVtisVoIAs6/SgPYfo9Rp/uKMqyRvFhRig/61ajazxjrxLt1cUWrrZZ609o8GdDenVE
dFRN5rAmWXdRCpUCvLOXu3m0igdrCTImUFENz5hwiMNJGSSGtRgtoH2HbHut5Zie68bHOO0f7TG6
d5W52nSDbq7zRKlWaP9nBxxgs9UUBDz+Ufki2N8Vdl6s7GoO7xNzPWqFs7cypvboKCzh3meIBAKF
GD6lYa/fEQf1UIbrzqmelt5cdg2ClklE+Nl8dODWDxYYWaPUFqdoVTtFkKxWPiGRvCtUT8NUamcV
FYh2a503cUCOtAA4E5NcSip1XumJCZCqRLkgsbiNApvpCubtrl1yfG7JZyNMjxSnr4B2kAdc/DRU
7A+lkYynXLerk/baVl9wyGsOxvKcDILEXYXMBDM7XLRMzy96WGgbdKLAFdZIbSfu8uRaKo4tyYjZ
CyFB/Khs5TKNnfAIDLIzyqxnfBJ8iBXVY2opxjUe2U1EiEJNFvYHVt89aZaVX628RFB3TC4BD/M2
G7qnatHZ03lGBEKYsF6O+abTqnvHURLEvODo+1G3t+siOOkL8jpvSyStUMD1mLo+6xOSZVrqjw9H
1cfUp6t13CZaLxNq60HPQ1qxcWMvV/QfZhCEd8Ec5/t+Mm4ij29Jp/sPdueme9Y7jVeMZbK2aiDt
E1uJZzOab1iD8JdL+PuiaeIXuX7T+mYFzjvcDU5X7VPXMs79JA7WpDpems7z/TTGtzQ1P+gZtIeF
nY4RpjEhfJd8iMP6E3nYgzV01QoXeOwMCUFN4L4IU6yAuud7ayhmtLo6NBccnzAddyFh3xcj7bSv
rRWdW6XqX5Y4DeK3oadCHn8kOJitu7YwnvMSpQBF/UI2c0LrUr8nHxo/WAJJAojT08Fciil0Oxsg
8xA3Yl3EKsrkAZ5x04zKEuGQ6F4csSQP1r4K8lWDqIfLdhjfYbq80mfSromdnuZwRLteJTTogIju
Yy8qiLamC3RKHhxLO4Og6I6d4xabsLf6jd6kP7oBwC6yf7dFyy4fRHusgkWkUQgUC2ESYgnhM+PX
8Yo7d/CUqvmYDnq6lveTOa0zp/XZLcGaQmeV4JwZPw/VQNgoKCDH+NrZTHnVC1sR/B6scNMwbG82
Swk2GMynTvhNaDALRrtEfbnW10lcE3uuexOiAto1RW3tueHwTVRmF97G5Hs9uuKsTPP8bCZFfohq
51prWX/tF1wHcrfGrlDcbaulK3McnLsZTgxi+v0z71B3a/VYuoZ9xGJhOTi5ITZVDUhZFt1pfuY3
F4egns0LG5N2x5pxxR+Y9FinipteLfGH4Jtlkfr1i/mGNU5xtTFKQKJ5q87dy+QE/nVi8j2XAywI
nZTwi6hHhKaDxX8LkOMLYQUIZGXADqmeNmrqqLfc/G4Ew82prP4RXeEWLWgy/9AoV2xGrE/oOiNI
M+vGXhPRi4sVxlWxakYzEF1tIM5a6nSphPIaYRP+QVdmEo0BIGgzZLKdVEu911WE7/XKn056P3ZP
et/xPkFQ1dSKieBG7oWg5p+tDMleQul7s8igBFpieOjAbSNdEg7bKbVz/obOuAuQR32OY788lvyv
VvAsb2SsxVPfoHQ8REsSJqtCKPZDSTq8sxGebMn6hD3hZdF/JOr8EOia8tAgPLBt+rHaoF91NtQh
u4vqWGyseVkvZg17mJR3pjCHrWCSOPPiaPzoUpHJW7V+rX800l6QW6mgHsXjpmwH7aMAX1hgyfmh
Klmk48sZQ6ZT0tXgtOID8Y77jPfSqSdnkI0jiqBKMB0WSg1RyLZZu1U4r4vRsTdBXT3HAHUuouoW
IXMEEwIWE/dkdNkFsLRuGv0HoiLNocxwFZv16iQPQWzkkF1qZwvTR1wAVSAhWnbKKs3m1nNNlniJ
a3xs84XpEm0bpI/v7FiEK8A34dVhKcKsjhchdHqTrx/pdzo5r1G4hDf1x1B3nK1CMv5UtH2LwH3a
XrLlzFdjc206DUvsNHlNsabYlYGPeMmylW9M7Uc+uazWifpvct/2sXYZlwD6Atkr3BvJ8XTR5V1B
lCLhYly4u5RLrev+RS2wEhtYhyI4M7KYiG6jNppPhjJmj6YZrxqBWCMzyohWcFaf4Jhm6yFxg1eQ
oV9qfvgsq/p1N6n2Pi0KsJwqrlNWOr/g1n1E9SP4lgFzzvziq94RcAinKLrablCs7YU42lq+urJn
83lIWeOprT0d5sZFWFmrcY7uWXWmtXD26jCgoTuI4eAgtXPEriU9Gr19zmv1sZpIFYTwp/sg1a+j
2wxPZlYc/ZjXXClC4eldd9DGxN6B5d/47nhKsnlABV6vjqIqjE0fJ6we5us4xS1v4dhZNUMDLrT3
o5M8Kx1E72e1W/c23Le+6/dJGjykJdFbAOyYEhhzw6xFYGyypq9Qk+ZHc7bXmIlP64nxzu3Q8lcn
l4stDXqTCdzkTmjFBidipMDaIYH772p7y7XLMwrIWxHbaM2H3MemPd8HLess4BriFGQKQiudWZzC
iL/MXExePzvNNfX9ZyuZ01VdJAn0f3O8D1BBORZ6y6tsno11Zc0OS+5c2wsC0d7ETmMdDxv08PtP
3wakAGx1atejrcZrJXDJENs27JDIudgIsW4xvtpFhkiR3Moe2iDSIWbk1dbXUmc1NAB0sLfO12FM
0HwMejjs/f3Y8v62Wd+djYysAAsf5vt6b099eMA0bqPXAosdZcTBMFX5YQY/WTa/FiD7ZyNrmn1Y
oChgxEXCRhzJqH4aVkMYfNEMQteOEMk6J4Co9YQXNbSiERNxofk407bLW2WNBF9xYToNPW78nkSL
X68N035RTET1y8mFVBLYIAOSLtloOpjVsCSDBd/xPitR5CE1xLscd7gtRIRr6iq8UojG6lM7rhs8
Vpp6PNVgqFtIKhfFxJvCj58iy7dffFGebadydkjKzhtH+1ImtoPIGllsrLwRIeVNusXdMo+/jCGR
CSthveomanaeWntFnL/0WoSRthFOIKWZY3lImHldxhPwyyWSMS+dWL6mHmbpcy/Ybb3icA+9TYWp
LeqhXiHfvp3rFsFI0NSrgUA5Up3htg/CZO3AQ9FBc6/y6pWNnE+qQrlOrYlWmo6kIU4OaIRrBN/t
B3Ds48FJ/7L7SyZ/C04TQzym13t5Xe+RqxOAuFkM13jdgrNkCgFsOQsMYNz60GjNZpwEuxGiJ/dI
+Dr3zCE5cpOwVvNuF/l5TQaChPJcIRbQAPS+By443GO6R0Q+U4dPmQqz3x/V/thojn4fDfWTPaH0
Hg0DMQw8IfKxTQk9aPU2CNuBxHU+7KqU7S/KsaxI56hZDQlrgDDtEaDJQ//U5129VsYCCFLpHxqn
0XZZEcZe5ugXw+wCTy1JoqjAyxWQ8Ie0yB8SsG8nZKIfRjdPd/hilCzSl7BWF9fN81T0RPDQdbPU
0XpKh2Zaq1aRPZhzDq5+rhJvUgdwFI5ZoZ2mf9fwGCf3P3+a2QOv6jQSXtd3PiCTOd3GOn80myQX
Sxc25mxqUKmaiOeWxexgl5krV8PKeSJFcDE0UEcAYn0maSN/sOLpaxb4w93/cXQmy3EiWxh+IiKY
hy1Q1FxSabS8IWy5zZiMCSQ8fX/ljcP3dtstlSDznH8cDYdPB+FxaMOtVXj4GOdXeql8NSXzAOKz
BM4FwrO7Dk6f3tssF9yH6U/Q23pPWIk1IkATBpEUWIaD3mg/2FyOULL2sZ0KYNuivuoNO3SG6+2S
u4u+CzJC6nOnaSOBnfyEOT8PBdwJqVAQxLMJSLKRIQUPvp3qvpTHaQsiclnsj5LwZZCgDS8xANja
KBZP+31SgTqSaRmEVtr3B21u8z12NKqRm3u6LhbQjfxqVSBefDET921CDblK+7kM8muGb/mlvBX0
f7SjwS3kDfSKZpVPVk1OfqfMjm3vY5WusR1WfTlfiLJ+FDSQKmFUmbxI7rUxyLVw4mE41bgod7Uj
OnLNwMMt7O1lrUEyIwO5qLSgbevxu3XgGljKdttbEzHTqTwTc0gDAD6CHZPvzN2z/mvy8MKU1zVu
RW2ejFl/C7SuP9jVFkm9Ky6Dz9dcuP217DDwi9xywAjbZMpJR/LcGR/6MOxmxaZs9HMEaJNfmkrN
gDXBlyyLJtInjUFxZwflZ1ajXobLSUTxoTRTjyUxbskwq5/LRKiVyPBBE4weaOWPQWnZ9RGsHQOH
wRMyf5+JB36koFFwJjsn4i0rInPkR2oCgS68LFYX5YYbETGcHQBh0FKSZRmZOjkgLSHI8TaMsTH2
btgrkR+JEVjPPXPjVLXOfaN+7G6ScU/Q7bpR6eaZe9PWw3l00jOM4C1o5/yWW2Vxa4nhZQGdjs3W
eQnVkT8sraqus2lXV5STa5L1U/44H7VTYQNidXLw48WYX4fZVNd6hLZXlL9IZ7QSwvdzJPNJgInh
w/KHz2wYr0te0G6Qkq9M31KIOEDfdeDDn65H5Po0+Pm1dNriAEjexLrj+g9+NkTkWSf+Rji+F7QH
azJ0K+zsXjvUrvjVDZZ/k9MY3EZByfhELonvjP6N9JTDomOHnAaWMCDV7OqNugf4XzpR5bQEcj4y
5P7JzzuHvLnMJh6t1qunrCfYwaJvIsxmRwubdJ728ArcgwqboOsN2zPBmVjT1GMUl42/K8lwwpE/
hG3tNImRbnZI/8SrZ9aHQvlPC9EdFFikQYhOZ8ebxt+8bsu5yJpk2+idNbHokRVYJMLU2sRum/rQ
WkvBif2bM9g4CislfG+WL8a2Tom1+PZRrc86oXQG5yLRljxZTMcL8Lf+zFML4FGOvDVZL/A0+X2i
a+UfAVR/qA2BKANcmR0oF5cZI8+NMfJnD9LLw/Vb5gCjOSvHLt226wbafLB770CxgvNUwqLED6kT
ISkPWyDfbymMPlYrq5fvtHGQOtpxQSCEygOkOiXg2NqXM9s2KUQBU1q2RoRjmLz5hHMYox4t7L7n
dngAZK+tLIPLah5mt0dvXXbzmSn5XPs5uGxvXz1rEWFeMfIWQjtm7rdrGOtrKvdeJxjOpP3DRUSM
OKw7OqQq1o8kpdTjGZ2LTefix93oj/Vzs1VwMGYjkoC+pcIKnoxmvgt39pLaKqvrSrw2qT2WH62E
edLxdQpEZx88F9y77p/GR5yf4cQmtNN+EsR20fCUDCVt6qSkX2aR74qqr89TA38+jJSJOPrR8Tnk
C/z+hSyJBXBzRjEOzOetJZd9A0fafGQ/puYj2tUbKicXLay2+W2YKxzK8ygSvKw9OHswXvqlft+y
P3IylyNDYXNaaGeCXnno9kyvxW7wVLvWeOJibpnGtCv1Tv6um7y4L2CTtNH6M3KIRUS0cFHUbbcf
1bonJpaEj0EVexMTTWjROBOaFF5EXqp+MFcEBxMkgvClEVFdvR0bedeb6dteh4o6ugzJwiNe3mi8
Gu8nTnnd3CqEatVTVdvNzQpIp1XaX+nYcm94hR8rGWtEgh89gpp4NkFCNeeeSoIqcmNrj1br2Vf/
EDzYWrBqhuCu10JrtMI5NziJhz7sqMc5MSCjLyNbbHo0BzaBXdPjjMQa5CNxzL6IVjUChptbTqpF
bp6sdZtCrSXRYAMutxeTs9wlhrMaUEFP3sNVbh21ypakmalu19ezc1pnn6uKzPVorbU/LQNMjKr6
zZvrB1KNIqSvC+uhy+bR6KmgOwQw3Ggste3gA/YT9IBE2q/QTqI93WWyx8vYUWlIi5XLhZOW4of2
6Ov2M4igovYqqOkqDZup+ROogfHZW55ogo17WZS3HrSbbqIdyhUyRtUf/jZ5ROxcHlNaNQLwAcdg
Xmt0hm2YVHiHsg2Vohs3yFUdLS0q0/yRsIka10yGhjtIFrhEAESnQ+5x/TuT+G/u0i8qzb1YrCJl
vHNom3iEPQbISTSxtwwojErnCVEwqgsxj6/LQ2QlN51YvCJ34q5jEyjSlWXjURJYbX+p4kJtYcj0
Nk3s5WRJDCTv2MN5KDOi/nHl79Oh2d71PrizJez7oh+OAOLaKaiqF950P6mnSTvx//M5ri9jYXWH
gSBlnmFzOIlUVpE3YsT/l+mz5e2usdq3umRiKzeSnMhpOGlt85ePAkgFL6M5nixP8oTA3kW9ZsbZ
w1a3bopnO8BAnLff5FCQ1VweyIZuXlSizYwrWTXIWEzpRVsp0lkpVQ9NvRi5GvIV9Dqvd8YrMZve
qRrCvm0XIv8ICy4tFU+uM5G0FXBbiOx7wORskeiF0zAoH/2R5Alpw05UDaZwMir3wiCxURHl6RRs
VFugkLzgvEKTTd2Azm/gYi8VEXqHOh3lQaYgJzzibDZZhKVbdAbDdj5kZ78okwFF7pcezNmuMsma
qFflHnLR3rnozIPorWE/lPD2Zh3hJEcJuTGUtXTDR/gn4aGG8ZYTM3CcOAIWapywhhXoLfvtGKxz
tmcI/k6hnUNRdnXYUVaCTJd3lDgkug/DYMz90OCQjo38e07DjliUSqYWtBneMFeKButJnPb2Rx8Y
lyp4mJZeSL76rVi8GHtN8pvVEm2La4Zrvp2V6MMhxcis6gGsWx4lURiuvvzA0rk9tqpD22e7xh9+
1WYx7TK2X93RvXCqwBuCNLvibH1DN3H3eRGOgPoVNgJAdNM8oIKll+WEqaIKGW2etLpk83W9O21L
H1aFfnqSYwL08zzypUOpMQUBVojcmMK7xSd2bOz5q80Nj2b5d8ei7CEPevYdN3aA4JAiDuDJwXM1
GUZkeRMV5NovhZmZ1XigomgbrhQ3lbsUPlwfhs929Q503ZBKQNmOp2sfnHP7WtOfhL2erEA8Izd2
mELXQyMJccLiRGUl7Wr+eNRMZG16/5YVunvQOz/OOnI93Sp9Har1pTMGyBuro8ZTpwysXK8yRW7A
hpz6mQJbMNhzXQ7ywrBuTb7dhkX+chvjv2Uouah2Vrq3qQujlgTqpNpWplhiMSKi4Kpduzmvj+dm
cTgpyiKmTcygzFn7q/+uarIKtwqLGPoExDM7Mek3p/Z+2ZtJnsg4f9ZD+2b22XtOzWSkHqiLLA91
BwVjWYqcEF7WVJWoszfyj3xmsi7PmrAhFeaYWYSbNFW31/lNvehftZGKvXAfXPhmXgMP5AboO1om
/nyfJ4VWoeYvyLeX2AOiYVqCaPS3z6xgSadz4Du3ed6HmmmqSiGCJn/6OVUFyxaCjhhJ2gm5znyF
9eHVBU3Q9EE/96VBai332FpNc9jh5yb8aG0c7uJmBlQoIcH7jcyc3pKxLf8rWvKmBkLzQjqry92k
aJMtJvdJmFYXFs1dDf3PykXKWcOjoLUlGSNIEf+4hNQGuGCICf3pCbK7nEJ/bwN6O+kUfBOCVM5y
g0Hru40Wk2AB887ZkY2OVd1WtsBjTbqUCoAdjW1Qu6V3kwWvI6IcJziaOm/0AMpVmE0GJjJfK9Ki
qCFHhbbWKDEb/p2ieJ6WMQjpMyKdJM9+cPITrEHMWmqKWJaCYIhUi63VqsBOy3YHSPxG/ueSmM5d
bRNeFmLOEGr4dwSgJ8T3Nc3I83IWDWCXb/Mv9gUoqcerAkWtwXbsQJxAGbDi1GRtTRndLoWBGGsl
9Ja/KF8TP1ifBNP9oeborCrraQ5mdgff/69hrR21SY/zuYsJQNH365wEpUFqaElkFEaeUPDJnGTR
lZGnra8L+cix6XAyLNL91lN4dwITZwVj31WFHYO/v9G6Fs+V1r5gIYkQTX5XrukneTPtlM5zYXPI
cu2oNTYrkqXTBiN93z7XCiUDwOC9zJGPAmJzskromqI8THb7IXPUBZrkG5gozvHd2YkgSB3WZy1p
Jvlf6gxz7A/Ok0esBJwERdT8wIh5nYxwkS+2KDcSZecLmz6fMciibukkm6CdOptjdaoCyB3bzKqD
UZDTiyIclfLvqYWN1YJNXP/9Yi5ib3YcG6SB6TA6zrXKLhz9+4KEwoLM2hAFzlFr3Y/VHrQQknvD
5nTWCcAxNa88CVs+Q1QFR4O0MaRR7OCjMPYuA+3EKKsaMe3JIPpslPOzstnhPeNnTx/ktTHEJSKv
4Acy5F+2O+yRxb61i60TlHCwPfmSKhcM4VJJWEn1ITzkR73TuHs5zDeh9W9u5wy8os2voEf+wDQo
W3osVpuPqg2at2Lec37812fBSsOD/glvxGS5HPRg2eOa30vDQo+zNeaOsVI46FXN1vttFF4ReV68
zO5OtPimQGa3yF8q42jOIKQoLdgF6hsdrn9SlAdmWoxflPJ8TiMPbWXWZ1RvPDdBQ5xd+5wNbXeZ
utexUh05gA7wESqB49jlhO1Zy0eRMi7yhfDCyqzHn6I/YryN20Z1+67pWo0JSx0N/sYRor93kd5Q
P/adT8UhGBmQ1zUv3ig+GwDeXDoCcASFWdn+Hd8c0+v4Pp2NsQ7qSygRDw9Eq9fSKSFqxY8tbzAT
kGz0Uvn2TUYPcXaun73NWVJJ7VUhBU7WbnuQUG2o69X3rP+wS324mwYtPS4aIWO4EURDSqw1J4Rn
9jil9OBTFOLu1vduqO1PUeq/cTp8K0R++7lq9v24+U+jcEDhHeKy2ryLDGnlHDvNV+UHv6x848c3
p0OCTYnBSue22GZQjf6jHsD4Z2esXqgggedZPAOvSkfhxNhq10Er7qq1i4Nw0L80WcapquS2G1ey
5wlxq45VT5wyTc4qdc1DYM7z6zJQgSpxSSXeuFj7rNtuqYMvhSWN2rOeoDnch71dulfVbUvk5VMQ
Z315oaFDgZWvxm1cDQvhlnQhRBfUTmXsZ9L4sIeV9x6SLrwTOYK/1dJxQ/yu5XjQH4GQjgsm0NQv
gdvHglbSIzAXq+sE1y/y7Zp21q1d2jykBXZjYDKBX0psSExW2wQAjAITVxqxEaH8Gk3L2W9p9WMu
xatc7DwaJ9jzuma6wg4fy4Vu9Gn5jZSVHl9DJ2DCAdHeRPOXXPQxaniPdJqeNPtDq5LFQ7qPRNnn
J8wZY5oZcg0vrM32b9OQycTi4UdOAdeWtUHE6ukcBns6SQ91mGejnuHy+uJRRiql371eljsASHPn
kOfoExaC/6vKEyMYm+eJ8dZWijw1C3HfPBvD0dfFM2dXXImfY4tiVMwPuDXT4XnszOJCokVqACYm
qnyM5274YdjW74LGc74yyNrx1apS76oJbd4//ERxIH5Vtfur6ahBVY1Rnxu/8EI9Vz+QbwfQOSp7
oZ440VlkTH/RXgevvHN7iJ2+cs44/fhe+aRQ9lTyPGSG83kCn4ltomuO1IVFQEP156wqddIXcmO4
XTmfy0E/sCyAk1gGX/yynUHtfRtIw8ntkk5EYoK9ImuPztREbZWz9+jJ5I5EWBjbc9GTTFRZ31Pf
l7dc4c60/rZy++gXlT1lwoFy6fIOOSv7r+F+gZ14B0FdG9dcd8f/Np9R0X1D6DwGQPE5Fo59wF5E
DJBFmStkFetP2rzm1kLTRou4eV77qC+dk0/f6d7SNH44ugnlanwKszZ3GRagTvaEXsPacRX12lNZ
J3OdA10jYmB5hRrEVfpB1Yw6gslnt0cdBHWtHTKmakzWPHBfmFunnaNVtAeR+RDQRjAWaR0jrNBw
7SuK4EwJ3O3RAMqh9KOyV3fPYfvgxdcvA8PM29ro9bHJHjWbI9FWgqSUJO8JKw+yKXZZJyJyOcOh
J9RKN2gaJNF+RXxRtbd6ZpAuVX/0GpPp26Bq1IxQkxmUZTAwWBWeSy/Tk8DTUIJNHWrlxymSe2YR
DaTj0MsTd9ryK9D7u9OQK9ctUUoodkm7+92QOLkfYZH7QQl1nfQ24o6U5WCdpZFdF4cWxXabD0Y6
pVTQdrE3NOepsM1TXbhWRDPpPgUrp+vQZONt+J4CUCS/Zq1iMrAC4xVDLTl1re1cHH2iUEkHusyk
ZoTlo/iu/qn5rAPA23nsexjsChlYEfbpIO55d/x2/YPSuNkNJYeAO2axsSHboR7VZM/kvtv+rNOm
v+KG+IBcPM6e+cOwyk8VVD/5h14kXkfVBAcqef7UxSsMleIFrwPMCux4tgVBPxdtXDbubcscurnt
vty5yMpiw8eBrFfdzvWRBwCglhFyA6I1CLcPs1xHPy33KO2qM0HBx6rdit3MthXaVY2zEPeO/7K4
jn2urBUQhZsJXdOb8qsjiX35TULQIrNtYaQ8xXnRd3898tqT1Go/x00mXbP1z4McflVu+pOKNORm
7vYKdvpVLwFzCeGL4ZhaY2znsGypqNgZdYEebVIUt9mdvtsK5LlSss9a3vL+r3ty9jWCj4sSdiIg
njP/Mkwu1z7X/7MYu5/Lcvidbs5usbvTRtQyRtiHA0fv9hSzvJIbrE65McYg1znZt/p4pBkJzphM
Rtms10kaHQaAYeB+4agzvLXbVx95QSagkQ/lU42X8Cg970eTC3knD/0P4AVJMg5dsK6X3lKOLe6G
AJuTLp1QDgZoJoqi1CUN2TWRC6PUG+K2G34NafWTUuevtasTSWvrpc/t6kilShfZzaP9GukU8YfY
lh/UvFEUzpOTG31oUP3NkRxYMVknOpKz2OoDYO3lDl9Oxfg4F18It2KnAy/SumNndsYzufL1q+qN
90YqnZ4NNJHljCRcmHMf+xuln5lSYbDVIh4b/bfmVynTKElFmpbNocLsmFh1s28N8o5RRRqVx6zc
Tl40phisfDjkxgehgQBNC/T/2+OlfQByjrdUPI7TDhM/Y+ncRKR3rAc7NRlvnH/WXLoUNtQIyOFp
SsVtnGUGby4gtafKJAOhNWZ1mBtktcNYvvslSAlwiRE39SiOmTOsPIHc3jJz0RzAdpdp/VwvDou2
Mxz5SCakAmhGRPCZBYOWZFarzr1lr7wgXhfOy0rWgOGyPtntHlU9L5WlMkqhs11rALFD6GTJoysE
OWzWnoL08QJ7MhyVxw9TEClqrWQKy7PRTtNpoGUmbMl+p4IriLDPQotby7UyV+Dg2js6Kn8KKnQh
q88SkUl6JYvym9nh1nqWmWCafC1MMoC1cZ9LOIwKFpzWJm8vxPZC8VcRVSuLj42KHLoVdolCp2IO
XieJDtVy0p0su9MKE+6r/m9rlic5QXhZQ79eRTP4R+IqUPTVXyXVlDEViKjN+xS9f6Z+bTZlOAjZ
L9vsNZh+sbkr4r8TdmG+perLHCB/FcxqbEz3yWrFhWzmHTkOJk72uuLnjQteEj5etfW1geoJVT0+
xPD1W4+T3/DPvbkexORaLC89R5PrfBLK5u2ZSZ9dMzF9BYpmB/emWGO/G7dEsS2DEhrOQevveuX9
bdxB0iPSWNTJ3XKPDoqxORWOXmEDD566jLMAa0pj0QbBwj1taU99CgIQZ9Aj8hz+66xuDKcisXM1
vcwdiyh5XbqRu2/D5NrXzFuuembutc4Bq7CtXWbYIjKbod/n2fLd9l57W0fi6bqOEuDJJ2xlaynR
kZW/ncm6XbhaeDJAllxUuznhoSUd6IamxZNPVoM+ib/MvN1dd/23VpXTbwjAnTGOO1uDH1h0wp3t
tXh3VivJSoRYlQn+0VLNR+VAVc/+ldnK3QdNhyRQgHumRs4eu3zUMigOVjczJswZGsPBfV/n3j4W
NBTNDVtCwPAZ06KzNxt6wSU6QAF8nqzlj9GQ07ly5ole1PzRM2oefFlnZzFr7yUJf2ZPEoPQFJlH
qL+qfMpBmwwrRgPJwtDX+8H36rhn+g6RCYCZLD9m0MGztXQ5wpzC3xk+eaeaZkSlRftc6dSnf0nD
tDVDNBMDvOhLCbf4EIy1GGHGisNEmPg6stxi/rGsvd1vBT688UThVx/maXMj+at6xZKspxc/d2mA
a9wmKhV7pN/iki48Wx0UctW18MQuNTB4KkLSYr78GVFF499a6HTefySiVFV4J98Sx4LQuHNL09DJ
G3kC3PZkg4VT/O4d+FCtS0Pk/1xJdobFbUPXrhD36y9r2ndHEkUwjjLS5g/0TYwbR5pv7f0Bmp+2
CjOCbFdc+NSDjyoa11VfQ62v+7MrhhhkeQSTvngw5rfMdo0bydOmSQQyC7uTW783jw16orci4bpS
53UdX43V3SLTnpDjM2qHafCzV/VvJGzryS6Kd1M+dHO+vS8Z9U6+Lc1TZweIAxRHN1qIwyqfAcwa
l8InrQ+SKsN8EYz+f4bT+3fLNu27uR+3R4EHyup4qOcIE1x1s3COQ+6i1W2zuTkXZhvOuj7fgrUz
j/WwcCY2Bwti+YLqNQA92fBRLRCTJW1zha2dNdWUCcHeedhINJp6DSC2jgEh0t4YF06PG53r/1Wp
VzxLduiPyo5KTV/PUA5ZJBudBbKZLnqmoRtYh/5AAyOcdltWNzE5TcTkZgK7uR5X0WtBVfTr2NVr
OHa8YwPB4PTcsnSoqo6reaM6ZNGMw6QgdTWT0aY1G+OMgYjT7iGP2MaV4uyR7rfZW1AIquqCE5zb
tkCclfqC3umHmY2FbafbVX+nKTa9OUfkholdwyUYhmnEqJzrYw7P7CjzbeSoxQfUmwjApqNFbfWv
YmO7riokgmiuEVhiDktT7yg320u2curel0X9HLNteWKdxStZ8DBJpoutzLNDTV1z3Xgu6PHQQvGO
l2WZgnNv1wS4uq3aEe4VnE06I4Bgnf4R9d+ep5oLlHkn2y2WqJLWqD/dBRwxE6MRU56ynv/9subq
Zym8FHWHlKfUG73ESd07gnn7Unb3aS0gnpuTqT/+g5ncLmj4q+NquICEtIlp+vRcgKEnhYUUcYAV
I6L/0Thn5SOqgD5c5hJy0XIpZFB1Tt0LRcMgHe4xW37+6wxOU9vjeypFPGcoc9cS7W5tRWXtmjd8
YjBjLmKMCFjyxVKAwf+Gv4kEvWdnwa5ht72G+taFXvN+kY5iJ0GR589WOnVg1tMt4Il6mnKTNzij
Gu3xv9TSaEfaB14c/KroNRFFawWN6Y+C4pog7p0OJ/o0ELWVGF7QEcKLa25z4HKlizLVRk+ia3j4
rWLHMTfH7qhtN3cLrJOxaXcqWwvfXtGjsFEHZeYc/c48Z0aePmGrPm9prbidkSG8KMirLCrTuXhO
tVeBd+6+jkV911bNSfqKqM82IBol3TtKmaeStlMknfVd2rK+C2TZ8eD+V+b4gaDYtyfJQ5AYwkxR
1SFizEimsDWd59HzzqkQLlTuw7W+9SgtAosG+Dprq2PvC9x3GJ2wPjnjyTeGMu741I+mA4JSBWNG
IYPA/rotj7zxZafRLh4MS/kCY7286H4NVeZczQwtTWWal8YDt5Z8aCQvNg/iHfrD9M6dD6rrDd8V
bYtHR5JhPGXWD1vDBCIDl7iO18yZCPvXZYd1t/H2jE50gnIcT2uaHyn3vk3brO+1gE4r1j0DFYjV
noaicl/5iuRh3kb+ePnm6P7w7I+8OcJsuYtGQAHfVTJyZOvh7OMOWlkjHvHcpHFsLCKZuUI8ZD1l
5s6Msz97qfh3WZcWN07b4EVLc3yao0fHRkowB9q2Q1YPG+PEADbYMOSvijHNyPJdVrgleRDTXyet
ih2C/cRZGZi8tG/ZHMqzI7MgdgmZpEDEixEpvi6rZh5NmofiDQcnKPZXLrv2PfAtM0RlbJ0Khk3M
aHKKSa0j94khvEPp21R9cwDiIxNzobsw9fTzjA4tNgLzZQEBOnHjapHIGM/rMZix57kGoms6Tz3R
n9rFEDD2rfOA72/mMtfnQaLd8R/pGczV4oQOFzCs49usuaH5g8aZiMgUg77THZsyvSP9GG7jPNyA
7DQEby6C9vJW1FN2Gqj1BVVL1WVuFS+0WbgfbunKg4v7MFb1D5YG/KEVGlVTWNcO1QuKxITil+XD
0ZyJJAvDOmiWkUW0GcqrNVNROfnOBzIRCnM3+E3y/snQyVHTYacKoa+e9EdMHsawhvafokF3ZWZ7
zK1/MyQ7x4x/1s+lvJR40bWMsDciFREozQX1uHX28u8Xg58qcuT6CflkwIWs2nAzl+BYzv6HXmnd
YVHmJwab8t2jeAngBNf9uEvJxH7598sotHK/ooCN6tRKilp72uzqvRP1gc8Cz8D23ySGF5Y6Cgyb
6Y/aMm/f2vVrnklk/g3ZYbCWwN1u/oqJ4ja4Az2JGRJsq+7nPYT1EvqT7DHcBs3poc5w3AkZwLjY
fDcT0k+NLAsomfFky+6/HDWcpVhWU8ymGYlJNsLJKDPp/PRWVyRz7v2xHj94FortUOj+4xVPTzAU
DtOL7CGGYCPkNuxGBK4YKZs+llLZsZPFEjL+Na2dc06uHMrl5lcGa7OrFj+HpvDetdH3XtGbX0bR
YxcGTt25PTxuW3Lh290Hf+yjLbf1PmnIbbFMQ4ayXXDuiY8adcSOWoBgn1HyKhzf31vIf+La6gTQ
VfDQqqhr8yirzIva2FnFvncDcXWJiNstCi8oW1QUCLGeNjpKLtYGV9rNPkGJ2xx74qtCdwLJY7vl
ABIsKiwNeN+09ZkApiV2jDGItZZ8bHCP+bXk6dIpWmBqvaDF5D+nL28k3WFtKuziycFa74rgzAQF
Es/nGMyEMIv6LDDhZqL99gv82hLk/dpm3ZFAAoBU9eRYxnh1iypWoy3uPvxArNGnixyFY5/55kXU
nwy5lC8SZEC7j/cigmrYbyW4sxIBTReaeln6IUKnTmDZKCMwcvOU4jyIZd7TWWIab2KzDoAV2G5G
9hIvDZ5Hs3PP7mhNSa/lSd41RJRlIPQ9OE2cDyvngu2cU27AaDIT16AHimogRLVKubtOdN9YvnCA
Cm2k37ubQpAmfa/77V9nxdEsJMarfi3/zi60LtwRZYbTROSYpz98TsUbh99TN8A8FWkeG/1SJVpT
2aHVz7uJJrSwIsEr/BdvuRVSovcCuiU5QFun71VxOoN3RjbfVdzg4j/2CxElU8lS05EKFGWWqUXW
4s2nUoOyIcXzscF7x5aA/ktLQfVhBAQ1xslg88jzH8TX2KdFQ/zYTbh3FKKBZvVfyoXw82H286Nw
vLd8k/OlEUYRQ8I9Uc3rE4/o6xieS/3JKd5J0+p3NO3aSc1C8D6qvN1DTThIBwOQLiJFWxfJlyPJ
XNrmh4Upa/y9NK2zKpfPYdPmo7DDfuD0ZxLB1UAXFGYOjrBtDsKl6a4k6GxXgPc39l83HAuXhJBc
hRs5hJBo9eeAGQLdNUSQnuXv3gatRcJjz+W76ORVYwDQem4LOr3gj5uW8QA71GYPn+4K9W5m2d0a
nDnWRTqiCG/7eJ1QXM1dxjVmT/Zt1X707aKurT4sRHo0zLkIbOdx9b71kSUXNTJaYW+3rMt+dD2f
zq2VkhPQL+Z3gBRkS4mJoG+nb8ellvXeJj3vS+uLveNuidtxf/jzeOsk4t51wL3umDvycvynST7r
hl/sfYx6BfgLYwM9jg10r+eL/LnL7Rhoyzr5iE2HCpDL0yglWipz5NntyPCSjYdtxdVYyZS100Gv
Czd7mxzaxaiCcXbSJbeSsIZZUTSUz4jlVOmsT0qM3xsp0+06ekcsGTuYIS2BYidiySARbqvjtULe
J/iaSnb5DNQ2rpFyrg4rxSZ/w5HlwFZsXUttHOplIIKvGa+jWSx7rwm4VEuw5mlGbDVXLLTrAiRO
hEtYWwuFYZbp7g1cty9LkH20KN3rhWwjixDgfsSV7pfqJ7lr19XTF3A9EsypiUN45UX+/zyd15Kk
ypZEvwgzZACvmUlqUaK7RL9gdVqgAx0BfP0sasbm4ZadvnZEdwoitm/35b889LCIvm/jmd/Hihuo
3YOD+G6CxXoB7fY+LhZVq2N3pXNzIBQ+8Lt2nAJKRUlJLvbUTWA2XWSYr2GLAZu86ZV/Ftx8GuPL
ww1HwBvzfvgCDzNhBI7jfVqThrd08i+e7epJAgqYzTbfD2VxroCSAWMkNqVFcFR+uEq85ZUqG3xj
aLcEP8LX2jJe22AGXTgQSKvGvjtarfE1NBKXi9mE8dm3mnvbhtPVAgLOxQa505xTNDOL/XDAOnrs
PDbx4L/nptZHpsyFEGNYHb1YbpIYz2/pJP/ETFI4G9zyLNlPEcW/DoR/LgZ8I1KibqcSfHr530SZ
PMNsti+QqXaj56e4BpZdoKe/cTftu8V5l35DXqN1uBzp+lRwUkKQiMWu4tJD1NmcfhLrw9hWLR91
3HAFV3FzDNd4LdoNMhIoVI43I2ZD537GMDJurQ+JSwB8Zb1+mBLjmmSlunNP7SgePLDeuyJ96ksI
h+KSGA4XTds4JmmO+i5KTij+a4NjfVigCK4LDnVkM24KRqV2U40IpJADIchkzjFWUed8YYsBeDGa
3dZL2QaMU3237Ma4mK6HJbwa6NrBVkEiyjqSd2yiXjlX7buKxGfab8zYtW4OyVC7Fd6zv2dEZgAm
Ag5y1ZB3LnyYnzQOmtxt5+1HYvYRXgdz51QzjupGhEgS9Ag1fIACAtX33OLO4fru0YiDBpLCS5q3
5qZzMUCHNZGmpAWxObpPoDx+kmyiabIX85WNASVk3t63HBfXLMVYtlqrlVvuKDZBUOS/i8W2L82M
8p5TFniu+RSD8oDx1QiNqFaT2VlZdkmfPFNAM0ag+1aWXY/q41nbuq/1dvBhiZXZFmRhfoNKwpLL
JQ7mGOXe5txKGwxHY4GFbLLFczDz7AVRKqLS4VFHDaJiL5EUafu/Pyr0YHvpjoFlLpSq8QmbeJX7
ebCuS9I8KRZd7K+D6mTPVk6H3VjhAoAdwB3ciAh1+dfBA8zCuDZHdUDQMq5/cSmYTqLqcfWShqrX
Xqiyy+5YOzibgSs4OIUg25F3LpK9GBX6ERb0ukIGtlMbLBgmFr8eoiKTnzbbjW1suQEqS31sqnVR
CGZPSCfezkDtWLPgUDbsadUlzD+iGUN2+BjUJLo4zXBRDTRyT6/ea+rXcCnU+NsnVQLDwk6O2GLO
ar0TCXut7PRb9nKNNvfBWP5rzYqvpsWL4a2eTJyJ47YDIIYLs10F+1pTbbnanzg6qwHTSGX2Icpf
9YOBriEwwQXX4SBroQC6RCV2DB4fk1wBX+EjjAPUpZykWZVzdzHwsR/LdviXe6yoCOi+OpNNsSpu
xc2QzOWR8OInL6HcBdnUXWtPUVeqm1deEu9cesXD7wP277Ilzzcm2Y8+g2unZODsyjzzGd+gkqaN
y/OoeoCG+KGU+c6igOu6224WIx2P4GOunRH095Ji3N0g69dRTXpn4qDLWMXB1zDeDKBj285rnidR
O8ekQFedY5FwkFYIpSCBdyZHQW5nw65tGiuSo735/tXoIIyWAPFCCfR1HpPPQM5nanE/cvTinSGD
Isok+9u6mz9VYLePEr2dUZWlEjXf26GojjLO3HOcxB+p6Lu9TWEVEWH5D8irOvQ9tsVhLLurnJdu
4weBid189XpBuhh4MyGiIdH7AXbS9Ib0/jGaEsZLyDRdKetMWIN7RQmIy/HzDyE+RgISFrEGGnxn
Jrd8InIUNy+zW6Gs6OGfkREVsn3Qvbj/nY0XL58Mia9lE+f7tq0vjRvTKd2jw6nh3XX9Gj/ZMkXS
1j+0HbxOpahfVZcdpoHznYhjdRQ8iEAQ4ZMWY/g+ucQZckC3W9TVfOPrhA81hPxo8VwWO+aP0SAN
5WMc4Bs5XzQU9qgGhTI0+NB16ff7fkkPju2MR8LB2AIn9zh3wc9s9FuwN4r9Vlj4z3wRwER2GpMt
dfGbUQVctY382tTFixBDiUo4vE5d7mGoBn1HuLJLEv/odrBXp5RpRjmveCOWc5FOh4mFEl8VFqU9
xJEOsbqOAT02YdPs2AFUEZ8sC5M9I4+ynGBXaJXdg/zEI+0z7NFv8ywpbuzUDnxwq1OBdazQk3lG
ZI4Z7nLqBnBSQp0JYXczmQpQ81elIlLIpBR8FntYe65xMD20dpiSuo8GM/dNFWxeCEREVS9px8mN
o1dZ7r4pAANOsChSrkVN4B1MsDQbaxIxWzav4xRMuLEBgOrD4DOpS7FPYvNX4dQ/XfYDlzn1m53V
uajqk3MVfvGoWIFu/bG1rw4JSBbkiMj5WyLp12Lik0kYOaSVMeutSnuy+ndsf4xi5RIHLhPE5yBN
j5Yh0cIRrXn8ZmcW7NChVI+x0f9jz/KzTry/NVtCwm2Euorc/5QpIxQ205e66uCxAApqDBsiScEz
05igoSxPYRIhS7l7IOqwi8YC7QhtuUBjo+fkZ+ohL5s2Ipxn7M26EOTXeD1NzQpBiPWhmrjPeSvI
uva+RZYBI5wHEGeduLC64C5pxvnQXpb1QBnFj7mFcmzG4t+IYbZ0QA2EJuY2oKOENacH6u6+pBWe
Rqjkg0QQob+aC9a3LlwMXPdqd1+7QIiUVy57p5XxObUBXKfSyTESsQfDSDSMM4Xsiu7dVvcnquBd
MEnNb/jIX9WQtW+ghXNOJfNhyvk5KIjleKtLVokZGTGNiUQAMewLZiVcIqhgw3JLPcR786hiq/5p
0ksW4FK15zJ9b8cyxz1LQUs++CH0rSAkyszqpfcAyqWCt8jvzepI6tl8BLo7yFT+13f2gEZh096I
XOZ7SxPh9FAbJHDysmOOdMpgsaScpV4r3pu4uKoWA0QwZW9sbL/qsa2OtozDHTrgHyAbqKMjW88O
b4zTGOTGRsY3U6TJ1rPMl8BrrmSx3iZo8K6dExwtR8p+DOOHNGFgVzwnuOTxRJFyOoKfGfFT62ZD
wgoZn5Bx5jXRMtPRTaHhy7pc2MJ8VxPuyY4hiIgXnxm3MA9JizQwICua3JLlNJUE+sDUsnvdV2zh
9ol/od9p2NRtypRo4YebBQ20HUBDjdnLtpo3oycNsHRIKYH7wW7a3MVOILZ84W/eJFlWVfDZOBIE
V9xdnkd5FtIkXlKtnkquZpi57SiLEyQHCmm09n6Pg/hgO/lUEfuBsQCeRKhfHcg/WLknQZLwosZT
MOGp6HV9o64Y2K/olj0ULYSa9Q1J/a47BFl1gHjLDKyWg1kiG0geKRvLKlHcQhSuhUjFhPTHq6Eg
rJiltcva+KYm1gOxNg4AfHs6NoHFD4M1HRoSkvhvuAh0mAs483J87lNe78pM/ilcyXvRwv41Yn2o
QuOHyJEMA5Ui8zvqIRL+R9plVw8pFj/F0eXlmBAtLcFlJT6upZgxy0140JR4GvnsqTMxz6fRE9TB
TPlRNU18i+fiPeNxvSw0Hst1IOiPcNmTo212BysIojQIz8tiPEavwcHuGrj+qWGdrfk/fLtR2pk6
okQW10PbzDcv5+UYOE+X2f8wD/jdGWOGBne4KZ7iBi+BBlx6tEn+Qd1WV5cz8gC36N8iwrMDBZlq
FodKQPbWjlTtmez5fz1dvHRWNudxtIPbGNx5f/RB1hl1neHvXBnPs9v+6l0UtGHwXyvNwtxpTRLq
ht09jVWTr9lX5KjAnndNyGo05bJMYBCkJ4Gn2LKBDXo927Hg1e3zT9ACNI31Sq0Msvd6TCJTwMvI
EO8SwR+9pvR+l4zDQ7gm1CiMCih4CdoPtclhETwvPg7IsQYeMFdJlDTja55Rac+9cXWIcVGQQVgx
ZGIFb3hEWRPUuMKHQuSG5hP9sFiYQ7L2AeFUQ4B0NqkWNDy2RGQ/REpipC7cJBLCYBOoP7TXNnhD
l7fRtp3tMGLvKmPRklpA6FpS54BSt+IK2vK4BjhKtofQRKnEUTpbc/l5vMem/tfMPyC45DuTKArO
xHZ+SuonuDg+STyLT1YtwSkL98tz2/Q0NfWL1IF1QpTl7ha3t5DjP2pxIRKvxHBmBqSW2C5Go6oe
bsuRCsnreTBiJEjxmydRuKm03DTXIU6/fGV/mQ55QToKTpiAL36ekx22w3cvcK/Cmn6WNU7JDs9J
XLm/Z8v9o+w1qRb0KN6JtyZ3jb+2R7QsKIo3DyLEJp8ntArlm5vMfW5nfU+MtiOmvjq7Jf4bizx0
3uNLa+9B75i7tjLOajA/1TRk58ZqnzPbEdiuWYH1BWp/mCB/6Saqcr1XcvhV4hE3cVdO9MlBtCIE
3nBZGUCQXctjwWNpm/A4zRer2ZtF/SfpsbpMBm6SwOcP2qdzToJemaeU9aBRNxuE0fpHUOE6Ixvu
MhQcTIJVuzHBfrDkfLDqlgVLYPfDzor9534Wit6Gur+PFnRAkWDWNhLu9k0qbkuquN2Chd8oWSUv
wJFPZjouP71yPPki4yiiz3Ij0uaAL/qrBWqqnSw4jitJra74HCbSDXD8NyaYLuy1cYEZte50dovD
4KnByCHdnsvUBJy8Jv5BvHSxj40V1tvaq8efLUdn+Id9T0pJgTR3lfGXxdGe8pt77lNqla7qIArQ
TtlyeGG+PVO6Vz0kLY87r4it8wKSM6/dF0Nm/U1lqPVcYMyjllpuyflYQAk7sa8CUuMk6lhblend
MMt6wzj+VMYVJofezY+5Jw8kBjdgBYZr2E3BrZi6ibc6hqTJxWlVY9mjhpD0REpifsSyMwKP8ylj
Jg29NRe2Jn2FS9KxiIIFAxQMrEFbP/B+FLRFpH0wbDliP0S+vAdho3Yea6dtzvrY7YMwAvqT8AzA
6QdahI/EZ5bg9Q08c9h4tuaTtWTiNOL8mGfYmWWZRWynnrqszi5rcAIF7BFUWIfHJfiX1Ojlik0A
V1vQnDm2lavOhnKTpxjrXXwAO9D/o824GeuQC2EQ3jyD7Lot6JqxyzIEhhBy71urZykiSyMHAXdr
q67dhwYKqbMA0m6Wd4OlOPIu+QJfFHs2gpjAw8SMGA6Wu+dVX4mBEBtDapJ4N3slFNSB6adhMCeQ
USZXC2UlY/kkS5iKRlYoTiWyaqPTnGK6n3eD5YnIEAaHTTG+xfC/cYjg3OCyfgO5VOr15ddzfDLH
vc97tT4Im8jnd8I9w+6ZCzmSF4BdePbTau9XgwankusbV9AJwtvE9ZNMXgJvZpvBGSF5L5c7sWXQ
4omhD4MTzHe1/rA6g1sqHu7D9y/bDMxJuG5RvrccAzeMraw5v/LR+ZWgymIYw1aEiRG93mjJqiBW
ukQo+GG00y3T4tSoQeEun5tbkNX/9yNpqyumAHVC5mtuSsl03XnU6G7aPdsIH4Zp362JHBnJb38r
uuSKzao6Tn5b73RuowQQh3zmTQ1k10NSKp0j/MyS28D//sct2WwMhu0zKW1Sufi8qy3TZLqDm8b8
g2eI3FW675Pw0yYWK0scPZoP794I9Fde8cfJOrpownB8FlPGw9H/aU1t/Bg8ccE2we5R2zuDaWTT
6Pa3MfIuLSPr4GkxJHsC6lyrTJCTsChZugpiKPDRLhzevPtWcQ1+FapAQIe94U+iOzoOyEmuv8ds
+eWu/NWwWk5Di3EFTuXq6/8MzeozxMywq3RR7r2WPJg/3trUmvfKpTBb9h4wojjDsSsh7Sl1m6sB
lj52hEtS8PsN8A9xlXnvuyp5fnbiWIKaHad1v005c2E5Uew4FnF78kstE8NA5SH8Cp58vB1t1wdn
Y9ZvgqvC8fuTgcuxv6vfc2qoe3piUz4+eqAzO2gdMiIXEfLh2noQMNW0HP0SIliM+NAJ9zovi4wG
izIMX8494yJ6GaY+YNAEj0CJnppxZW/lS3iIBWlyDV+Lq/LEYndavnyxcImDvUV7hWqiFC9Al6dc
sOKlOpYlLFDRJMNzBo4ZtsN745v9s6fCl2lcev6wy813sSJIMT5rv2T/Uvhwb9eTyCHEmVssM8cE
mDW00HPx/z9qzF+nGh4OfsB24wXQU+auOk8DW/G8AzOYMaVvilSCpw3rB91b+SNoDZ4NJaVES6Ke
F0E/AUDQUTbmD6PoyxMFhHiNSC6Vi3tVVttsvKVVe2IBOCgn5wjZrD8P75TgGDdWevZGFkuzT5Q1
nNA1mna61wuYSbT1T4IxAILxl9bNX48xcPLkmXefWllewD00Vyw1+JMBzyU/jXG6+bI/2D1x0MDv
qeLxe+cs1h9qbAlwWcwrQ8bessI7AP3iYMQOmtmW9wJInxPOP9Y4LJcuZ5N6KJ8YFOH8aHXzK5h8
id8/TTr/YFlv8R34kc8yp70x4Wzq8E1A5G4IMOfBWc5GEFUi/IPp3IVnhl6HBsyzcJKnOBi6+8Dn
V8OEO7ouwU0FetT0iNwSSEJc7LzXMsU3gZ+fmgCJJQ7LasEJ3GszOKaYCqNZumscTY37MWvpuI73
cEcNniXUqBRALA2QRZR6uXetvnSxQDRM3YeX9Pa2Q/ndOU75W/ey5Vlr8y+bnf+SgN6xRiuHF5Lk
hQFgAnDa9NbBsd8Xwpk2cwekaJiLX2lJyIF2h9fezDGQj7V5SFsvjCojtXb0Zo2vBIw2EFuIWng4
OCC29eRRXo0mEUfC8vVWAtl4JXFA7JXWbqOwuo2lD8XQBPtQ9bhFBIunilhekC7EU1z3DoXbu5Qd
PppxwIypW5Nt+ByzXPV++Sneibymm8jr8xvFQgcHPXZTlSa9KQlSOOkfvLztHzog0vOcLJhu6g/q
ewXr6U7uMioTGked5xFMiWoXth696G81UOJdlSB7euxQTmlXvJDqX1h9mgzHbvsj6+R8bVf/w4B/
PVUkG2XscajXoSDQU12UpwRU/bw+QhxzGezZ+5E2hiKTkajTxn5IJ1+v7WJfgmaWoxN8Ga60wbGZ
FmaOtZLYJZB50VP9Rmlwc+iWDsO1cN/tzhqfYlzgN9fhS6Cc4rj4dGm0jmjoE+APBQvEOPsOmPvE
8L8pgggtVUgQli9/OKuXyaGWs5zs3wQQ2mnp9hPLM7DWYblvk9W7SQlEBLW/24Xj7JM56t9iXjOS
/cOwA+FkPpWGgSfdTDHL02h2s0tiWsPCk8jnG1u5QXj34Z9FK7gKFw8jGkNYbS3WvpssiLyFv2zH
acElgeWXYzmx37ThHkGOR37dlC9Zg6GP2rCLMH82MQyicGJ+4X7EWh1i7MYzvQNb761FBu7CfxxS
g9EBW8pwCfW+fOE0zWAzAkRWKyurtFXxuiTTW63+5U4wPsgEXJup03sfD8+m7h3j7A3jgKBavdM9
6oEopO5OrVZYD90L9gMIj1zVxikVGArd0H9MPk9aJtdADjPHhP1qunm+6204U4bCTyjzoYusGddf
ScR9G2R9t5Oz/o8ch3Pw/Jqk3DDPxwGa4g6bEDE4MC0nz7euEzCDgqvcNbWrbpPo5suq8/CwAFvV
UwWZBOR+2N34Dj+07zh8FoyGycXFho8sNpi9ZhTPX5JQBue4Y3kL7Q7kCCskPqF/ctWnj8YM/Mvk
/1zWx/44aiwHfv332yWrWXpeO0npFEy44/czDBfEB7FW1qM22Dk8XqB+pwPI0oM0AHtmNQJ0q9sn
U7nr9hSLQB1zfjeSTEgrmt/2kum/LTtOOlKoJF+c8lYA5QPCcE52/gDGFzmFlZnH9Ve3/2mSeGdV
u88TgQt7NamrcQGJYJDMT3yeh6LhiWE2UCYTP7sZKjRPwBOgkpLirlghHhOLByYwJf5Ru9TRhB1j
P3biKR3LX6Zr86cVDAANIz2hZADG+Vg+YXZJ712DW9FHsA+GkO1utUkwB+9SEkoPj9RMmq/Piw7C
cpPr53Thd647HCQpHp5dhd8McW+A1+PRj+gYSApdjSCG3u9UbRR67lqn1YHGI+R2Lozh2SsDvXOM
wfhQYQ+SpiXYnzNPkXHozrxoxFu73OKp7NQXYU1YyEgWmaUEcsXOdXB9coUjVpai4XnCqwa2l8Wu
kGRUxnINgDYzQSVEO8tCIbaxMF1C2uGAVga4mLxdX+EmbpNkObC1JU+tCZIO5Hk29ogrMnfME3d6
AvQSgV63s73XRfELbTB7JKn/qiwywPlY36ck1VxBOuzu1Yz2JFfmUKh50NEJRKuH6N/GXlqHup+f
oeHRYma29UkXqxE/gz98h7xZPFmkfGHJSAzvuIcx81x9qy3OTc0XpzS8qHBwj8oKqqCQWOp6XoAM
UZWE0+oqbcW0xZcGxMVUEqETiHdMQ2MrCjouyIrQ8pTvlPMDsQIV12PqQhgXi/C2xshdzVv6XcG0
FGfpjDTp3hUXqNN32KgaOdkzB2E/9nnKcQF2HfOcDn+aJPuwl8ohRetAIUndfa4FhiUJH6u12bFl
MOOqJoYXMrHZlHQfzYNpPQ8DWzLb9a+6abgS2F88XZZzWFeSPu043HuW/ExbK4Dh+ysrMm+DDzMJ
/HVDPG/gZnUHUAuQSaiQ3RA3+kYQ3IgojwfmsTIidZK8MVwo3hs/2ff+CvzohHXpcKcS0jETXGoB
C+fQ+A9EQYNAyztuhK2O8kZMN2Y+zjE+blvXCtlkldbewBUEBALlsRvLGDI7mpcoDTZxvFPJUvQ7
bwzoNHCLRzBMG8MBbFD3mjFjaH4RLDnjxaepGLEz6jBKbHQ4O6e6MrZhRwJCWmwhrLFEbU8G2AZ+
W7JZ6Qi3GfleNXSlytJ/JuMnTz6JjyOo74P2+RTVPPZsB15rZ0U0C6MpMW7gF3lyaMpBb6M9ISSb
U9TG/HAS55cnSISMi/fMBAl0DAFfM8s9USXNZRXoN6rshyupqxus1Dt8B2hGfF0XTKLL5fuXiW+a
fBPiYCdXr54JVhFG8XCtUlSH7x+lU//TIckhzCU/qB9medIVt8AX5U9pkzXB2n4kQclSzZ+eyiz/
MjNCcknWf9gav9dM/w9ZnanbosQv5LypBU6NP7ZfJk8+E9/GLITeeBBqo3F0Ip9NBARia1uYy7x3
IV8DFriOQB9RdGHR10GCXXs8F7g9s7wAXoa1llV8stegpB8JWqvPW5vX6ckJ6JkY5pjKjtHC4mt8
UcSaUlHSJTfG6L+kegPmMjo++PY1+2mxTo3H6U5DG5HC0PpoMSdzjTa8gxo5EaktOLBB4Rq+1GqT
4Xm8EPpDOc1Yvvnlh7Uk7Rr9ebNX84Hlq+bsrn81El8trCo9KyR8PFkkJeqlJ6NpXlOrzn7SSVfe
WzO52hx4ZZ3Pr17R4ROyih9AXPA8ECa7+3jQ9ksAgIMzwdh6pvhrYywDfAKHgsGeSyk9rGGDhgHc
AbgYkbLa9R/Wkp8Mt7AYyu1kD7852UtosxWWH7Rqg2o5iqE2cx3Y5zrQ2aOg6tesY8jmcFFSFzGn
LGihEPaMgQFHy9FbjCeWPc9uUsqLQ4MI1odulQH2ePHi+xzTeDWHvKZ4PDeilRANUZf7GFWzrSzu
VPx+5uZrYfV4KNrKO+eSbOHs8zbBrO63XUyYD1uzv3Hjyt+EOoyC1v1hFmW6m/sBdAI7AyxwzaOd
2rfJ6RlwhO+9JECVD4NoWPXr8YdyK/tj1FSsOOV7OJ19PLaX2iEeOPHZTChpKwLinoSWBOEabASs
9ParyeJuECvd46X3VsZsykIMbKVo3eFRZ+sXmLv4VzvIV1yln6AA5A/GRHC1d6NhHe9MxIMDN4Yy
KKmM2YRl/+Y2IbyxRlrI/fPLPPbLrem4p7mO/qVyEhBECe0o70MMCRrCB/YDVmdzD2xBFTfThLvo
pemXhQ6L83CoXkjf7OjziYHjKzNKDFVcJh0eajYhR4w63pkDB3Jii28SDRRE87xxB1tfTZ+2zb7M
yKrhF1B5/UKrLte4Qi+b3uT7qeiMPUqLpWBdEmAv+4EKHE8dXTYm2NSqYa+84ZfRrdP7OBrnb4pZ
E4Qccry6+7pwxNFO2B7Bu3Oxngz6Uhe8hYYxO4SWB2JUItv2lFKR/0rOfsjvTBvZfgiVPNETS0Jg
no304LoWVaYVRylXlU2OLWiL43LjcGye17/AXABZ0qKPBPYhYCdw0Wlfp9feQL52TfddhkONc1Q5
T1Pq8HdCWaWpaSxZ7Y62cwuHMT35GdbwupaPwLPKq8lH6My9GBi359x6cyD6SIyLSb1A7GXO3WeJ
NZ5dphahg+42DAoLn4v9VxRIDXBtzqP/WjdyOpcYcKOB6xPUWde5jG7r7BIq6aKUWu8qkfa198RN
JNQMmeYTcsdYAY4c4wQbFR1WxsLzrOtbug0WoDzB4L5lVoUKMr0P80LLrFMwEaYcVyk+v43b85KG
3opBd8zfaB+/LSPwnjorjsw2hSoyeVDNfP8NHwLcTHP5ysa4P2qjBrxQL9Uddhh8JG1Hvkj9bR6U
e6wn+rXoabCzBkUqsMe5lV+YdLlf1/bz1I7ntinvazyGXLQejzaTxcXjrT7GKd1jJld2hHTrZmo/
3YAVQjtYIBEVCmIhsTg8Cijo6CDk8LrPiVQcRiEreGRtQgBPQU/mQTvyt4YGpZS8ljj5XjzPavEH
8yHlv38AvawOJdVAF7rjxGWmdhze1SXMffeqi3qCe0e9azYAZ25jwUeOv+n7x/c/I2gcysmTURWR
sI9ISwyAvzUS6dcch3B0qv9w5EXzIrg0W3oDyfNf4c3Wm2ebh9zvwRigP3HYzQeSCB0XKSqXJfLe
VZoHLRzJ15EwLON/v+0dj2+U/w6nKgOh1TPwF5/IRvJiNvJGUsF9KZJ7ydPxlb2PdwATTnNWTJtn
jVmP9IJ9loTFt+WEE2ZkLWbFpjgIS19aH8hzgcmZUQxbTNkCZB1uVDGS0cd9xe2k+ijwdEVgQVnA
S8+l/Kz1LsMojnFXBlszM2+LU7iH1vPOdm57N3+tVrTxlLHJIpYEiJDr71A84WmCjxuvBGVT3MpO
hTvFNpD91EcfTvzZG5XvA5/xsiyTblvjw4jCHLmskIAjXKfOosSrcbZYFzkyq7vY7c6B5tSvwF69
JIZ18RCGPiauhOxhTKpJQqf6iK084F5AH0DIJBMZWosb/RIkRHG+YHUsaDoqBVx43OPLEma3QU10
DOUd6P85OLZJ1Zw7VeOSswzBxj+ABmloNueMxl2RgF9ffxSNeDgUip8Sdzh69TS8Vm2KXmhhY8Hg
f4Q2ABMtS3CmBhjqElgv7MmCU962LaHJYKTmYDGxL/f1LZ6WP1ynFBCl8ljmfIi6ASOoGv3uaCI7
yylxj8Kynqi4KG7ZisBWtn6bvCY/fv9f3z/8qX+hsCOLwoCe8DEGnPFdoFMxrWPqH94bJT71kJKX
gVfGhibOT6XmcbmMU3WgGeTYdvaZnGz3LCWoys40WCNSUZMnGW52O71pX8+nqspOuZTOneGcctU5
+MMtm9QT1HtycqAwq0OzfHmo31f/DSbLfpxK+xTGE3ghHQKalkG+FS5yGGYla7Nwyj/of6bQs7s3
NXbGwKAjHSt88tC5gQpvOea+GeqXtnfdqyfwhKVl+khdGy9hIoHidhqGjQqaO/wUmjRa8xXkW/9K
WUp66Gk9n1lnXAdtS4QS/dYgqMTNGOWT/5+7qHhPzHV6BpktI3fgmhcaHnA5um+Pfpi9zwmCbWMv
+TWDlQADEWHHrGEbff9/33/l9j6P1xgkUUG/efI+y/gPMFkQSGUc/OwamqHaT9Wr/M4GIv2RTW67
ayg5B/QoDna27Ck7MTlJyKeP5jp/ON2PpEjMc6uyiIcyvP0J60qAxEWkg15JEdQbCurns3Dq38kI
54XOq680tLzLGIoD7WlQPxezZtdl0EBmjPbWDInXTCtHpChXLjGiyyZLpoz612WkmQ7rH2CXV2bZ
Q0/R1JfV8G+HsRPC0jjiKnsuUvBymTNHdmoNO4zAr/Q3Nvdixv+aDcFLVwkmyqH4ynJX30b+uX0R
G2bkUZBDdr2yQZHFObZWWx7hYBNZ+YvRajm1CWj8NTMKWu1vnfgB68l/47AMP4uumY+hhKNkjPT9
DWzaauGGr22ZK8ajCTyzsbw0bm6Qlhr4ykuBNOQ9as/zn8oq+KizuWRpIt/tuISPZ0OudEZs4fhd
trZj6B98McF35m80XS3/2WH6KFuOQE/YD53SyJ3V+VvQ2p+ZpRnua7d/ShnnDiCLg02Ye911jpdr
bCXmM98NjMGqZ99cf86BkLtZ03lht8O9A2R6hqnUPoiRLYd8Nfhyw7ktYIsvoVWMT8DQTjX63LWd
veEp5a3gaEmAxAh72jcNOwUzFNA67TlWu47GpB2bRJTwDG5rGxKe4RLex/d0eTJtTZYAj/AmDUx3
j28amgKY28f3j6EAZoTNr9h3odMThV3L7EAW7WevwJaoRZnBXlgy8k7rr4Namdfc8g/dKF9UhfXZ
zYt3hhoArAF3tSabt5OJYMCs91a6Gm35Kjg8rrZlM4zDCL31PTlZAfugQhSON3gA/Z2vKbSA03aM
9Yrz6qy3xNVoNNNqodDzBGfEJ0TPQKzwKh/lEprnAH/ProeMvfnmD5dJnh3yxnxjjGsjth5JhKTO
rO2WyzmzGWkCwEP7b2em9T9Encly40i2RL8IZghMAWxJgqMoUbOUG5ikrAQQmBGYv/4d6C16UbKs
ri61msJww6/7cStoMQW1JCWbOtsaTutQEkBFg0k14M6HkzHQNTyk7xUpWs7W3Xus2kNg8su1ZLJv
kaEwdLJiZgvsUVxEImtyt8E0PP0iCFLL5ZXFfhvMaBLvlzob2EO77iNyTPIAmGJXSrPcF7lRbLMy
rh9SjNcMcwBuWsKtduvdT40/bBWSLmbY8piZHd4OIqkLnYWz5zZHApC0yOZmcnYHzkPAmdodNk4R
OlHaIFEh4vgFWN5Fki10gClCVEofRMH6e9E9igkcymJOfzo09svk92SBFEqQkdC3YSiSKGr+W1ec
VxOmFK9K00Prqq/MatyjGLGE55ljHiXd6yl8xk1ZK/2U2LQ6NGnU34+NOqZWNnGtrc4Iy/ysLKcM
0wEwGq41dQdjEcdO+2I4cfIwLbAmOSGtPAH2ScFCeqc3XRp6iq3rl8dC6/g4Td03Awfn+AbJZibg
eh+4JKwH/6npM3klaDdsk0UhnfjFT5dDJB3gJIV2llEpYs0nJIxxJ7giCXzdcohoYVRZaUhAyshp
1RtKPmDGWFTu6CHJp3vOXh/KmPUhTu9df8VSWiwZ6D4b4IK4+l8xLISb6erYNKzKCqG3tnAIVDtO
xIZsmhgACHKxYaufATfpQSI+NUS01UB2lmXD1XVkcNE0mQmGGN423sXJE8pOac28FcQ/KaUvPzys
Fk+egcTZDRgCcs95EYbdhRYkl01brIhNbyzefRQfZhi7O/xyy2zMfZssbSj2Wf/pSnkOjJlnZIXV
ml4vWlMrcY7HIjuwnCcx1bnVbVHiUqRV9oo5bHlejL+5lur19wuEN0Dssrn5gE1/lRoC/teB+eP2
+3dUyP6nTKOh7A1P+MCj9o56PmxH4yjOiIDqlbAS9OIqL44mlQ2vHRhFtodTulduB/fcLN+mjLAx
I4rFIRpenDLZrZQo+hvCasWFbynQMdGI2FlYVznq7zrv89eKdeXNDDikzmXxOvhs1XTUs9UfeSAN
EpU8UMazw9+y3dXPjn0KCs8KtTa8LSXrzSsNsTvcJPVTZS1nDrji1rYtLpslvWUwWl+1MXw19oh9
RHf161Qa/IawbBuUYl5SU5IhVjc7p6pX9kN88gdnJoVEM52ARPOuKWU70N6IqST13Pc16bnRQ95d
f/8pSNnS4OnDxYyTLY7EdUrwuyo8H+9jysY3mGR2KAU1YwDrC1qoun3Wipmqd5fljuBhyA3xxZQw
PnLcuHkLAME2WILnYRzhmOaJ/TR4yU+VGz9unBvPrsF2sYv49s08/ZG8coah+4+X2nIzpl9/lBO/
ObMF9L4+Jyy3n5Z8LMOmWfbMQvFtWlJ7Y/aNe5irtDtos3ww7Mb+q3i6CBTQS9uaZMr2ZhpY/zUT
z7zGe1R8qF+jk7/6gV8+t7r8HiNoO6iEpZjVF8jqEKgBfBarsq4j23/CFfh5hh+R1WwT1ePSafeL
LftjOUOhKZArJ1jDIT/2Q11G9XeAnoDVPpMfeu1LxKG03ixRedEZsiuZ//i2bs9t/Fi2D3cpyIwj
GEbrfWLSQWmYxXO0LmOsduIxQBT5Csq1CiU5qrcxH34YI3lzsCih2YWNi4+Ep2PeJgt4JDMQ8m/d
pt9CKPFRmUbNhsleyI/FLo99rq0gS4ubzDnxUG7fX3lE90dwO8aZ0Nxy7ofaxT9dzJcCJmQT195e
R67P8qCmE6LS6jnPO2wZ2cXjKP2q6rs27yvO5nH9nWXZnYESzIxBXaWqOZjHRXucWPr/GDH4ZbuD
oloT4GHRM2f7ZuQTUBRqA/+ampsmdQlfp3vJEeWel2m4tzPsRhUdCKzWwnaEd5DhZL2PGlkcHD/T
vKCaCVtoBEZgWTjTJzB/PAtn7eh0/cFJF/ZfDNhScvzJWwqzqIvqHxxOuDZ2haDPbpkXzEcv7x9t
Cad30RCEu3iQf4LJuVjYGOINJtVtYhcJTgHDvJtqJ91xmr2QkItOoyzwkkSIbqrsYQvlWF0SETB9
W9EdmfStWVbdX6wtuz4fHpJFrEkTUAZ2Yby5FL9skscFWlDWcNRlEPev7P76O5nP0U4y43+q3A0T
vcifaRVkO9+onqoZn0eOaLgxSVge/GaRL0avvqDe2D+dlT0pDCRvarQX7lYvOOUdIgl/cR4uXBeH
ULr8IPDASfBK+NTgLw2r+wI4UXFF6uYlSKvr7NHeazUQcxehdsytx2xUPptD9uPZwovM7WcKb5cn
p57nk15XLFEAVQZxsHrPW8BTst62THtXQlY8zPmwL3Gk3CtEK+L/xotVBLgzxDAeRyD6bJm5XnoM
I85o/vDwcQ5jmtLykpfGPsN8fcrYuD5ZIwdCyN/6p81u9MEdhXb9l0Brb2ca/j/B0gcViXRCVmJV
hp+3dcYM5yYm66vjdhAa04eFioib6ZfG2WKxi82ND9k4QeXbttj3f2qXhJisnlwnGV5h3yXHhA3h
YWxH+dq2FbWJm7hW3bGBeHqCGLMDa7S+nL27VPIim0rzkaB1dAAObN6MInW3PXi2B6Ms/+p4YKC2
uY+Vg8nGfJ80+ijc2PhgfGaysE6YpxH8IEtcKFmvyW6k9dEr0y0FDcEpcYIdJpUJwazaQZq9ZRBt
wTKJELnxO6o6j2stedOxbZ+YJYpLkySgqMRycLjCwj6BjD66iRH2cQrtoE6Ds9O6rOrM9zQtuz20
P2ZH6E1cOJdFBAYvCPPJ0ja1EEs44HU71gtUmnEQqzlojCiTK/S5GXvqVnz5FnntPlvX/Ea0EvgF
wq1fKkZi5+yN67cGvwIC0ya87gQzpImsCHVBvRT4gQKIDDIxdr/m7DnVjdf1DtCdeyxi+cQY1u3c
IZnCoMoazhka226Q6LPM14G1XL7smjpIIKWaMPP6hK/lc8Qju4AAg4HcPTVz1V30+uX3T72Rrtnq
Ygtm4ZH6iAXHIiDbarR6aP3ecv79uX//9L8vv/9ZJziXNIKEYdn/yRuTY9g8cPKjMzYoLbUXPE5r
1ajL7MkXUznObu6K6mhYwVtb4JNCCATwivps5GypKeHZBqND7aeHi8HWDBa+zbncJ+RgTrF5rYMY
2Rz4NnxenJ51N94lnvOnlHSme5oXiwuK85iC0ifZkrE2Q+xZvMy9i8vFPPV29olx9GjX06MaAmjF
cjSPhIpL1CYAfWzbCt4GCFTjXb2WJ//vi6fzV8gebjOQjPCb/ta6JehTLwNDScFKNomHiYuj4sLw
nTo708jk7kafc0qs3OkymjZDnH9L2JlvjRJoRJ34EyKV2JtTVe2wUOWYGD8p1sW/IzUtgiWIMewi
V910NnMNRxmRjY8NUODKrh8gR46h21fpHlgAmaIGypg7Bd6GG/kFpymsMPK4+EkPEv/wVvJOznwT
cmH7omtZMdua16YbBvARMxFLczrPgg8NrhCyluuUxaZL0rtgSIZTGZnBFc8hoeNCvPtKX+M+bh+i
ji81uvcWJ82yT5EyD6Yk5+F6g3MIHIo1ZrwvDLCzCg2xdml0ozqUreJSN3bKijH3WCN9KgTcO/K/
cJu2BU8gXq4kkKvnOIqGx3g0vqdcEZgL+nGnOpvPSz6MGcG+nCrYFP88EwvsA7IaIW0e9moc2eYi
N14Sx/znFqa1HjHsLYo0vbMgZH8bkeDfH8vKcQ59Gr2MeK6g0/oYzWmrbjpKkrDuJPF0p1DlOrOg
Ts9sYLwYUp+hM9tkzBMqlI10qu+GbAGnumL7KiurmGbRa9O8+jtqvD2jS2V3kE9sEOPoENOw8Rsg
iYKFCdXFCCMT19pgFoaZUuFcchwd2svq8I2AY/QcLDO3hCs1z9mOFzzKkYzkzvRZ3pB94yfrXul1
tA7gtulag4AZV/5aOuyTOsd0SvM4zifsRzSSUkoINLGTWF8Qq2hniyDlTqPEplA2/dZ31iBGab0H
YuLdYgc3k8gt/djaBJbakzAHJ8xzSupry+920w7hEtTOvVv7h8oOlgfC8Th6/QBIepl9DqxA2WCR
v6DAFVW5wJpTrqhqNIGjv7qQ3Nz+yFfK5NSwruo0+h7+BCjucj8O8VuE8oWt3bGYAtuT5zTBFav0
g1/V6rA8l05kYqOHK4vGs3Vdcuw2Lra9lQ0vi6RRbqOZFYi/fRYeLVLlTNRXxniYIf17efQxOpRr
mkb8B4dYTXqhyp6ja+C61bMgfH3fFe3ZJMu3VTgFea0f8Z6YYZZY1cljRWK59sq46OhVzdkEFG1w
NrP/qIFzz5ELD8oGQjZpGKwdx6y6My+Rp/6LbDYHSGRbwuUQOCmS7W0aTnAwGazBgvvfNaRihVqn
jsP223IfoOmbiLzmsVX8EoBUMUjxxZ7hOZIkK8LeGafDuGissklz1HNBCFD3+ywzZ4BOxibozkxj
7vtiqj8c8Mitp+vt2eCocbxnWK0sZE31VPCjQU20vGb+AfF4LbPycXaBehOGH8Gzy8/EXmfKFvMb
gle6BSixbcAnXjKUE4r4ZooU1HiRjrNclc/xw0/z/zpwfo6nP3HMZ9Aw248cbDs+Wbo2W/gfleEf
kBbHo8T+X9OsfI6X4WprNe6q2H9FNXWu1oS5Z3B9QA7Ewva2hBpWAnMKIVLTuWF+2n1lPNoWu6E+
X9j0piDOZQBR37oLiskKgeTAvdFqvutK568poJS4fbGa2GDv4TilALePHqhyn0500T3HPKD23oiT
mflVbaMOr5gdR8O+91fobJCWZ+UYx9oA4s+aFxh0k9XwaRKFLpNZW6yg9YXDIg7VsjbuEjras7o6
DSM7u85QHUk0cwrxRgD/nNybF5XEWCyOkJH9GBtst4wGO3mVKqqbUpTArHDQVJz+H8OY+o7XoPfk
eurJi0vvPMTWGjEowrZS9Yf8FLosvkcbf7iNBwt8gXEz6U1JCLheytSs9hZJZhj3VDEuHB6TZVIH
LAcLvkP8x4Eomn3R186JV3eoCX+FNorHnRMZH3lcC+6lAJw6rvQ0GeRrnxhNaHYeFsYJ3kRutNMz
11XGcFGnrzTnnZgyrrMDRdMMfOzhs/k3xzdOxp5K9abob9XAqYV/ITPT7JhDe9k4Ivr0HSKVHYsU
fAvGIQbvAOjgmGG4KruUhg43YfXronLF46eFaf3gEeZdqsrDANeHWTwvj5YOzgadgmCq5pTYsyPP
nOd02E/1M+bCZCfXSbwT+pWr8yQbS7x0U4cAJuqrU4/im1u47/Lkm/JCf9cu0EBjqPwb2a28Yb+Y
916Ot6CE0jNEF1PTeJP2XFTT9O63qNtas65S1A3t4VNa4dSJTVN77s5MAOU41NOBVUwjOJvzzYG1
uO+Z3ID5LO5TB2FHL6PatbJnDWmwcg7qMZQuptapf5Tjwi7N10TWx5yW56KnuoRebmMs9dk3eqgE
lM8dRNpvR3wR7xqbcUjwWBON7l85mxFY9hWbd2BM1EA52Ah88eRx1jy6DCAdVOzOhVOI0Zu+UdzY
HUJX562VtkMohN/tJjY22zJOiQMWi3WtBfcNHWCC6MDgn5zAS88yNmY4OKN+W3x22imV1nPvkzDo
YafUVXwq6LDYRKUH8GKcnqBy4Msf2pvKbB9rYcshr9POoUvkvyIaPkGZP4Kwo1J3gHhUmS9goDC6
d3hsZcMbYZlYC4hm78kluyvrb8fDtywEPGuj0XdmyqYmNqbHjlXzeRgEVrggvyUyRtwMBpC8sXqb
UvGk6B1qHA4xlcvx27U9nB1yYnQiZ84Vu+G6aC70n5O/qaB/572qvkoMqZxmu4aBgiPkyV+6Zj/h
sDh6BgoSxiKqc0jX86YOhqOexuUw4vCm7s88FtXi7C160ra0lJN+UeYtmJk3G1Y4CPiA7QO8+OSt
QMm9LPFS/+kRbsaUzphpPs0dL2zYKQA7cRnvFkGOxc2ds5+a375NkUVDaK4w6Cvh5sQ2o/2wMY0v
G7US1/+fvAAB6a66t88z2I0ppMVQMG/5zLc27/ZDIkS/uo5p4FqAdNCisSnbYdizAYM3uzrro+Je
MyBRVLc6sWuiWLP2LmXB5BJ4RhwWfcN9hq+S2B5+vFjbtKepxr6foV93Iw0gKD3LfrblHxMT0n7U
tJMk/niI5nLvz6z48c6ca/LVBw/ppFlc+56Urn0/+K15yGDj5ot4kRAYETUf6mJBu8ucj1rhh+5M
OT8TGdsofj4jq/fNTBAW131kj+R/vGm5438cTGuHmbVZxg/LA/IYd9mPJhDMqzhj/UrxRVUAZ4eA
gokvtTmRLF/4Czg+QvrpL6YxRvuyK8UGoDTVlVL+AGz1nC56a7AQ015tk7SBI+12WRYaKako3uby
OHHyTV16yeduvHY4RQ+NiQCt5PTuRTwaOO5yCJvs8iCF+hcY3mesBvnYxf24BX7jbDzbgcUgrPSi
JVaDLmDVoIsfeuVesD+SMAlsTo1VdKPkhFQ3ADSfnc6aOHiLMegytozFkW07rFRGmX3dXktTxPB+
TKAakn67xF5Hyah9gUSQAsunyKVMKjaLVvMRsywNIbVxxRokwiZBnL2tvPp+IAq2cSoDCIZs38vF
TnDLDq/ozOrKcWB6DOQrgg5gYcu2rh2VsPCWLe7YnFMSFLsdQtRDp4uCpiXvpCT9cBxgy601/amx
fN4K17lxxIHgBKWK0DYRQSeor3m2Bqa1rkMl+N2pjLbjEEimD7qecp1Mj38we9ob1qbBxrWZpHvs
brsn+hn+UUHInn1wQ1uxk8CMESHg4RaPk5injwuQhTXYIfdgF8SYsIYINUGQB/sdNsXU1mcrZ7if
S3gIM8wtEB1s0gdEu6uFa2+XzrX/bf9T2n1MNJBsTMAz0xNlXYwko2k1137pqhPz89mRE0F+zwU/
hJnoiewLxMzU93dDvvxNaLFnEQBsASYRuRDXnzF7NC/gm2Eo2G7yp2bTHLFp2i7aRkpv+784nz4N
t4yIYZ+pqncfZiBKAIHm/WyJ/+rIjA4QynHpsYwhUi9w3tz5DtaIvUM06KKG4S2wZkZWd8bUBFXQ
qzwKtEzZPUh/7B4i+YkRBV0UBFI91v8okieKa+R0SAH8KbJ012CUl4NxA/D/3DOE8VuCqiuYouak
SC9e+7i0ymC5gI2Dg5tZSOpkMXGbeM63o+VUx3TozoWfzVcqo7gq44Tsq+sSKfwLEXzmaJNJ/Jed
iR28XhkSE+w54CTYxKiQ9wiTRpBKvOVPg6ecYjFcCxQtZmm/HKs+wJXYWo95pt5stU6lKcsak/9O
bSs/nNqEKL2hQTLyft6y7qIFTCyYuixc4+gqKYI5bJS/dmtx+OjXFOGk0kt1BOZThZyW5MbmN7wf
YygUv/WZHOLkGWvAVwXU4EDmBlMKpHSXgLhT5U9m7Hb4IszliE01CaV0/+F2bnee4/5UrNI3eTd9
RlFRE2RmVp8sgr6Zh9gYiacK0O2JYAgDzJKauKlZi3tLTMi2yZZj6xawzBYjxIiHGSNYQgwSmHjW
ERRM8n4x3yPC/pulhLHYz5zeQcP9+DhrmaRzDoIl0UTGfRpCuaUbKg10bz0NGekflOD4vODGNHuX
xJ8zP9UxJiyjHoJ9kYxfsUgOS5LH+8CP8EzT3lcqsq80y17IuvKSEgGgyh4yVzlBas+0d/NI8A04
qDfUa7gnRGEfHIQv9nEZe4jiwPBNe7QOvU4vopP6Yk04h53+TpMJm9MlP43KAwhdXWsj/29kpUMY
RWAv5P5J8FRlqr4KhXbU9NYcGqX5xuwK0RNLYkguhFhFUu4yG9pxDub73BcekTnxA+Wl2cPWxFKm
gX9P0UAcpKL7Lngl0Y6IQ1hq1yxOehAmx1UiVwRMoFi5+T4V0gn/WAYAD/ocaICPjdApo+xs8bzd
9QrizDzJPypY5fFquo4VZw9auz4dq/p2g77aq64FtDhmF6LVG4fnB3t7fhwCeog+YOWQ4gkBqqw+
GtP4Ug0TELcZR0MK5fiQ1dPC9uCg4LWdAgAlOxcDG1HnkmAHTb4hOT5KSas7z+4TfDfUUWImXIO4
WRjNtCfKBetjlNNpR6LQpg9ly6mDyMwCUn5aSPhbxjJtPROegCdo0cTAi28qWlB16Udz3aa9Rsp6
naUOKXKjf1n43rHxs3/QxSpIs6Atuladyqm5BAQ2T9lYxne/X4QW3ybleHtjfIenAbQFsEoXLQzT
LQV4tm+KsPPfsFXwTpuKbGcK85ZqmR6455TICVBF9MxlxfKWAqZ9auf8lCfLs5vy/w/XLmsGQSUw
k3m6hTK7qdLGuFVBdXFLOmANXCjVagR7XPJPKl3/jby7ePq/clHPxCeDTdsQn42M7jvD2nPRVuXc
Ful965Le9pYy2Dr7nEW8T1ZI8GpAznndHIZh+FOsU59SGpupZzwJNcMF9ibwC9hNIeZMOBxYrFae
L3dAMrZg1pLLWPItc2IhIZVl7LY3iaVmFO9pZ0WZv3UsKbc9BVnx+judTToe2Ur9cS3cXTMuAU3T
GnzLN5p7rG2eWR9ZI9mYh5YlzmZ0r3wnoLr8lCJD1blGIVDLU4L0uRVm8S9Pk39zu6Ivc+xLbSOu
jo7urGlxvwadHmrjnC7+yCDB059QE2DEQFKeR0N4QOeTJtCCWz0J8K6bJINqELOIgiM76uJaFzPc
wVfyxvLFS+MHk7iFGvEY2lXFZSwwa3RmF0q6YQ46Jb0P+m255DQcmTo+Na2tDhYG2nqyDBZLcUzb
Iln42Sb3O12n1IWSxyH/YOjpQPd0dfXTLtv4FYSfkcM1wHbBnnesDuU8MePEadg4YnU1m3fsR6jg
caEjSjSJrIw20JTomTBpPqFDABVi4KVQ1gUN8lXLKqF+ipGawXOU1SkmviVNke8zx0EDHiSOeJUX
p7Kms7qY5rUFKEl43ovzFJk2UZPMRhUCH9XHWHIkb5nJxJ032567Z18w7bmeH0q//nBRnm/9OIJl
7aiPbWzD3MVt/zLlE74FFeAWFVC+estAKFjQmlqY2yeMX96DkdIe5OISUq0NZjOnmDUr1CXtwPE2
Tn1nm7Cel5zJA/GLvefa4Q0k8VgzD1+omCh2K2+Dhf800hodfeS5K07wKgSYGaoM85d8ZE6IpuoK
27mnUQWPLPjd9DDWPXFCLQ7NWNpP0m+P41Cc4GsvoaIUA51vA60m3wyQbshjl6epnO8rXX4K5wt3
OJDQCZF40el9nNCuRB3RU1d63FgUZ6WLZr1V9QzJTrBxChuApDF9JSQyKgLBF6xEn3lvhsxE8Ikn
o71jhN9Zi0ugdkjfbB38IzJsMTRnH9i8/C3KYxBWHYWJZhqfp56z9kBmvPYE8c+Z049NbaedDuMO
vj3fssiohclqFqzacvcggb6GzDauSudYrPAUubZ1Y6AmJO60V79rjib0nJ0Zj5iup+HNY0m5aTNg
JnyyPsmRC2Vp5hl5IN5RKsBYAx2gWCNMWe/Rdg37ICxqaUCjFgFZfLCoYrDkQcTRJXJ5D1SwKndU
XR11oWj+qCI+FRqzyWxBiPE4EIPSshJGbF3j0WPXuI9NSdxiCbqrrwKi8G123xd/6dLIoHxpwYSc
V9dmZnXNKGT5TMQax2LAz437xbuILGIh6sdYjVxxjYzhvywd7APGFe/amzVeb5jvMJppP27DoG0p
SqAOcx/77kego4vRPrpRP9+lVnossf7ceWfbEXJPkpOSFd356ElieIaJfzI77qOq9MULqZR0G1U2
oK71LZL5DfcLTSkjdDfYCGayH/TZ4CV4x9Z0jR2QobRAqPs8RgmdQ1aCHDHsi8b9D/Yq/NeuHg8T
j65NM0XiQPTjmvfEC0tpwZW3UZqH7nO1mdxPFavfoZJUz493OuP7uvGRqd3GMKnjAobMtBtaUC4R
T1aZAO9Imo8ESXIrgCoPqKKbsmFEz+ZnDNzykJAE3g6JGO55mIWgcfpHveLkEqIDB2POcPrL+UVi
BOOM5IWFr/66RPNCD1wK3i4v9G4Gof7H2WDxmWCRWILpT+qP3pYQJ4EO/RHktGJox524R+21geRe
4Y/faMIvEW+CbT/oN9HymobRsC9obDxTtRcGheKQCAebb0rcukCc4yZ8caA28jTp9ANq4X1jtbA1
HUlDLPEcc7jITBIKtOYP26qfxeK9U+KYHum4NECtczCXREUpdqbkJcBMJIb81NWB3ggDIg1PLGpG
FwbnzMQ/3A1iP8lTGpULMBAcnCDx0MqdUZ5qXoqzxJaMyBw9sNREVhGjBZ/RonfEzC+UdAy7svX4
EHhQPTDbJyF5Ddbx+AfP01AnxyGpzng1bJhbOSvSmkXOHnUECbzJpsdqDk4se8udzkZq74n5SJNb
11PkDNrCgXEe1yd//TtZpeI4juohFax1K2YfKyKEPwToRIsBam/SdKJlHwFvD7Q67vrSZQMRFLKF
gVPq0KF8aTSifV3h5bPG/7La9s8+j5eWXBML6hjtYPJQyEqAreSJyQEL7y5yyQemk7BWlDWsXvuv
Q6Rs73izG6bkMmDYZ9U5NdoZnwmYqCS29kXdYdv4XSut9PFmHVh8zDRXT3in3KRmz3Sxyzi9tDcR
nrEN3gkspSPeQljRaCSQGQquZIofqiCs1fzH4HePMCYlYfHoqQviT2XR/WwKh8gtp8ZjN3YQmwba
ico4f7A5zBGOyRkvUIV5Tltfy0COLip/NIoQi4poORdSjOfp4xfajasv2IvgymPqutT98zBB03Va
78HV3IDY46IDvinMm0brvQDpGjhfcHvWufdisSn2KXSnaSV/pySoC0EBw2Z26CdUZfNMd6v7gPJG
nI+eYnaJnDB5RdVovF0a/gIgMfkDrsyAgLGO6U8eQbaAOukLnhD8z04dQv20e2bzWbH8doRNQSW6
xcmWzXBuo27Fsj7Sg+ptB8m2A3Xv6nSuOmOx2/sGq6WSTMsuFT5KbNo9qnGtq8jnl6oIMHQIUd6x
f0JOGS1aOqZVuBfviJQLjIEThY8fNSUxfk+7Y8/7B5OJfmk6/MyYIuy4w8rjoxdFQUpdN1ValbGw
F4ZsoQDlW4oDkwlUxlDNdPI1ohGoW3un0uwVnrGDfSanCJHNLxpOQiAt1SQQ/NaDwq49TmWMp6bp
vxAUZticsErjXOQQoIJLHxXLIXa5zX6/oMzeL5HELcVxMXbpH+8KZzxZ+kIPha7wBCVDE5PTZN2t
mDr23MY/SyAvVPUE0MXMgyZMO/SYsJe1V8LYN3FqXKa6hiU+8HzvfSO5S6OR6woEJBELUhGKdUAU
X3ryxZuRIsVKB7f1r7JI/ltNZXqI5ytx9M9aZs49e4tDViG15DK3d7RMYbqGI3cQoyK66q9twk7b
n73e7M9NWhhHmurpPMj6S6Ml+af1T6aR8Mielv7AOpvbiJc/xtV7f5HGxe0drNfML372Vcty59pm
dTGThFMSjU623b01Jk64aaDXJg+su9lMD8s4PfKU+57Ropmv+vS5YkFTVu2BtimUqASs68TmbAtE
QcPwB0iwuAmifWnewE+W15YuQUtbPHJABfLRYZMyOBhFEI+xU7josWSWD63TPjr2miiOH1HhEwgR
gLUFFRwb4caEnlrKMgfQWjssRwSipE2SOkZ497PqJOeY/QvkiqRILDBYHMb1Ui31ylHU/384X6z+
lhABOMilN4+dZAtdRIc8If48ENI6LU13YumgHiZhvkiy9xcspHqbFaiUrA3wTWR/0yYB5aZYE02W
Nu9LN3+25PJDhZgIDZU0598vtI8QV/O7kZxFmoTC4QzjjJqgBh0SWysjtN5MSFk1FcK97C+UG1gQ
OCVEgmBAjfHqY+uZ7FpcGKcV9C7bgwc2o+7xRqvvQFkve7MMvtsFhxDFZU0oEtj2gWEyZwOy3lsc
BA5F7W2iovdPgaqHSyGmW1OgXUTVUJ55X5bQw/mTSqr2ONDF89vr5Tco+a5FRHNMjOTSdGJvd05y
XAzMPI4R38B8DrugEW9GJ4076OFzmHs9xW1Fdoupwti1wl/RL92yjbQe9pLTE6sLBJ02M5h7/zWu
3RzpJ45wo43PccmprvS8YItFrji0QjMlIN3sxlRdzUaWJ6+PH6xuoHoiU+I7jtL5BGD9rNdvU9KS
yiG43LUqiphi6/ZhoWbnYbjCHoioVJr+xKlbnesefQp+FoSOBo8vSILErKi2do1nXfjDA9YZjln5
8MJLDqO7asanjF0jDNcFQbL+SlLRXvsmgzpAue+mbkAc8KLnd1Lr58L5akVe7AnTQE5I7O/W9Bmp
E02IVqLHVVjiYMJU710Wv0BrZVvd00abOay2LFv/cSyXh2bLQc6wy/8iTRfBCFx/Y3Sk0nPLI3M2
jBgYV1U5Tcb72fGOXtAOx7bkhikIK9A3G2PWoUfx6g5YVelsmMGe7knkqKvvVLCWqTrZizn5Mlrq
jtWad/bqGeMDeI1ftpK7ApZIFw6njHZDtVAsMGC1QJhqzm72XeUSXbscYF2Pht4iEkDO6rvHubKZ
u3vqdFLETOAJz2rm00WygWFQzvFjbFKUwJZ1IMJwb9a4rga7vJfB33URsu0d7ULWxizxK2L/6teK
NoptXgsH+l5cXX4JzXkH6Kcm8OuQyaLsqpv3uhje2Tp1V5DjnPgN6uPjKdlHIvLInRTJw2/kq3Gw
oHcpsICiwPn+f0SdyXLcSLZEvwhmgcC8zXlmZpKUSG1goqTCDERgBr6+D/gWb9E0dbV1iUxiiHvd
/Xhoq/cu5C9WVBZFQz6tUxvvAU6SaDUUhFX8ooK43hKm8bX3FqnsnV4C69gYZvyCoBesS9EJ8k5M
b8iwNPmyPIYkZOfnSkTzeqjDgWd2fyBYzGo3QNTG/klXV0TJR8fKwZvp5rZzKlKL/eC7x9nU7msD
12QlI8i+arKvIlDI49p7cXPRsU9vkcct9JnRHV5yZY/Hrhv/y8Avpx5nDce2hoMcUfId8jtkE4kq
WscQp9sWYinWR7Y2urfXM5jYa9L+RztgceLbOBB5HE7IWB9Tv+yA49+0ciuPkbush68hYtrx/BaH
Q6K5cxjO1oEvE3AhE5FSImdbd7DJ9lKUSpOpy/5mrs94s2CCJPHPrn2vJZacxGfPkzpDhdiKnDkD
W2GH59JndUaRuVuFnFYiRTWE5yYxRwK7tmqe3QiqALU48PHSTUP92lL6Cfe+QfRjqiY4QoX0Msbl
Zeeh7PUbC0cdbQDMy+SnwCYPGAqJkQ5bUdpvs479s+/h4Mqc8Brxaa+knMlBFd17QrB0pRIHBZMF
s21P4tOMvR28sK7tml9ynjHguXG1F2Z58BN2qC7/go0u7/ZStFYM9D87cYejY+qPTiN/Eyo27wYu
toJz0wFyOFyQsXvBb58Wzngb/QtQnXJV19429Gxadjzrhl606aTpf4i0+PQ7jGThYAWHIMKMOAfA
Huzp7grH2itg7RySLJbqhGsPuRH/nqPGpbOXuTmjpxssSAO/YpSb3IVoMgblNo6ARHEBjucwiDba
aZa9bXJQiViYraG+QYMgQGextax4PF6bgLoBP8zvDYegQ9x3r/j4eWV6EbBZiRBedQ4cBT+LtjX0
xlvIaejYj9VvP/eBntHRt0umP+PQG4choqOBtRPx42yA5yj+a6Adx93S4jefTJ8nMLZhRlFvNqg8
7fZ1z2PaUOWnh6i9b5z8oQzPwuwAvtl2aioKsbmuQpw/VNCmQJNxc3FREfR0m72TxM6RG8Ra6R5U
lGk/Z8udnwPYbIDSucEVZOVIgrJ9sWZIEegy5lIN7FzFaB2zKfiC9l4cDHQGwzF/IrPa4APxkFeE
Eg0rku+1VzzmnjyfXWGksRGlzmn16baO8zZ2JpG3MIPtuhAbKCUJELGHFNOcIctfPfKPk6f5JvaE
d/XJ1sMRlWzZB0p0K2fv+sBvYijEJmpBuvwcYszWg5a43Go8RBF6Fks0JBUXTtO2zuTvidnrYJHk
Hoho7zvSdGulSe/BS8fKadrkDsDHPaiGQkZMu3DDHenufGqeONdhdVyhT/Y8upN7NrnxCVZsRTJh
21qkUnFucPMlVP6R1Ee7UWfpDN7CP71FgsbdDDjG1p8asdKNfObkvCevEoesUKiBvXpN3KU7poAL
5M+PJOLDIg9bX6VbnFSxBqAQXYFmmBt8+fhSCP6NmbkxYn6bNiz/lXZDymlAaE+2keKUx/Hlj6RE
UCmTPF/L1svhj+bTUf8AU1b9Stjl1RNwuzmelxa0HBKFFsNBjU24dqbZf8NWqjjaEXUDxEm/pJ5/
9GxwWtbFfTJUTI8NZ1k8eECxp5+pN1l7CymLgFOSbgPXw1tOP7bBsxwak/49V6TxssYmQj6n5xD6
FIlZgikUt267wOTVRwhgFYIfWUwJt1KUFyv2qyMGsE9DUrvEgvkvSWUsPJ7trq3JDm8DVeuCatN1
QyfbwTUN+RiKyWYWgWemVbxHj6IK3U6s65LoFm4DIMgjqkApAsORjH5XHSmYSZj3sLTmS+uS/JE6
vOTTlyO4W/wc73Jm4LakKJxVQufyGLKU2LpxRizGdCjBNCsOIZk707GS3cDPmtQyC+9C7Y3zCFvC
WkXh/Bp7HAHZACa+z9kJxJS7bGyOMEaXVG9TG1F6pSL+gHmiHegBVUCfMGI9Wd7ynre7fi0J/viY
LGN8tHhwtLkVJMAenYELrQx+Tr2sDhEYWlkX4Kgy/zPBi7oym8h46eEjnyN+kx4L9E3R2+jf/ZrJ
jSBipaxd7xNr78qQMcVGgsGp9CAhcRP0wW0aXdBhGGDDhDMnLiZHmzzKHZSQCTBXYKFaGWojk5jN
eEeOOaG8Je1eJ61OrUrMTc14vdV5SKrJ8L+gpTTRK6U4FGiF05nKtn+8q7xNVjFB1hPfvmqKQxoV
9IP5lMqPajz4FLVUKvuXjjZvG2fDsjBEjp9BVm+5WKetJyIug0RaW7wa9UomBdkarpNEQbERk6x2
KLx7I7H9C8dpvvWQki68AVcezuhnfxHOL3GzmZ0I1KOWDaZuj9JQhkblvMs8QQCM/Z9tZb7Kzu7W
QpEgGpJqD1ty54BuQVWAeRTolmVnTG9c5t6Z1TlCteQJdPSq8vItH8FqOywokGjfs6aF/0B/2qqI
R9SL9lk0RvDSzbCga3Q7ofXOM5m2iacnvIDJ9AOK+IDrjhTmJOaejU9CdRXrHRl/DDgdn7GdfmRu
wwSLw8AzaeiDtnxya0m150gBDVQsDvFwNjfkRWn8WuLz09L04bRdeEAoPtpNAgFgTE9GT30ogEVs
EPxLPQ8OBdlH0ExhDiRiAFQcJPXWQYGseW8fhPBuIxybfiruiRHgvld4z6d6pGRe01xCic6+tZ2b
rIJ9XsfZLx+WWgy7d80Ty2eoCf9UsINWZgWE0MgtXPhMkwH2vqMd8mvB+87+3Ic4ZxqHyga/Uqhb
vYCpvJiOG+LL8zZjRldS2HcYSa8xuJor1rdtmM3YHAHnmpYbHjprfLcHixuT+NGFpxGnCs+DDFzI
V4AQ2QpntHmhlBHo8VIuGU87szI8iq6JzBaqzi7fX7TDWKbnhulEYd/xqvQ6CW+79EAfhJf8yaRp
UFmsYDenwCdny0Z7o4SuT6p+HfCbXTtlVT0mM3hhHpWym94DzzrD+SX1rf5lE3jeYWopQCzwauTp
q4xL4h25dyDLX7yCZXRXcGSGY1ZYPwrTaraDosdCOUjgGV7zc9x6X+xiXwnbv+H8rVGroZoFk51d
cCwKWjviBxrGuMHS6BFq5AoLpQC4knlEltLP0kvKq8MzGwHzPMbeqnZLY6NbWGgT9Bq7v5iuWT50
JtkG4G6w0yZ8xINWW6uk6U751m9aIHhPOeOXnqjBCVjVRbqz78RzzbvHb6wNLnb3wwcyCKrSfE5Z
F7yAVVIvVrkz6nRGxpLzxUB8BFu4ZujOtlXsqnuUcddP1baXvIob2fzCruYeAoYLHfY22+J3N8jE
yTSWTkSKgxVAs0lxbie4M7H+ZzbVhnWUk+ceKdeGadVEFzqQI7wmI5+FOxJACqJ4Q5bjGARWx5hF
7rnH2bOJTBqMEgWrPwByaUw8rmzoqzxjYf4lVILbPe2RLQ2xK2fJYUBq9qHpvbiyhGtDDmldm8a0
hTvpHkp7/EpxiQZhIt7SWgDvXmz5ZUrwpe27Nc3u3g319Awuao3Bl5sMFt6Bg9w9rGnpKwZ+GbAi
OMyKAkB1MXJsdJKfmcUPPZCpjsBXUx1Wea+2jte+cjW3LwR2+suSJEBG7w+GwxaVQfTyjYOqXBwH
TkGDa4/nAqnC2tUQKK+cqcM9bWbPPOEfOfb8yKMuuQDZSy72jDNDu4RLTaXqc6HZDFoKYnZQifDi
BMm4rcfopvroJpykWich/uMhTBbwJ2CMqaAV2nHOyhycs8UBCzJbAh4WWbbuaqrDpXdvMa8eIIT/
tkme0FHhxFtb80gLU+Mfah487hTDeKfmcYNnjxFbWvcm7P/ZVBiS+L/KWMh3iyPhXpny5hoZS5Zp
gBsnDDgRLySVNdnbNtnZUfbX4TB+9Cjwma3BR8H5EVPRvQrGlqErCR0mev9BnOcjAKq/imJO9Zi0
64SibW8q+UC77sNtpdhye/dIyO7fiVPos6Apqs3YsVpl4ANxqnEu6eIJFoBn/OiNKzeT4jYNf7To
skfpUePZITNRy8foLRtn/gj8DCp1JMxr4wmYT2wQx0G8xJUuGUvCFL+vH66NASk5rnZUkXons2Xr
bwjZHcnZ4qkcyEhHKBqua+5zTJNYGvsrepQcadyl5diigF56uGL53EcLDpqycP0iAOFPLDkhRX2K
Lb/yr9TK2PtZNeLICqh8SSwmcizbq9ls1M5z6LkLii7m0hue7mA8Lc3PbKIOszLAagQCjnBYvSxC
i31adBslzPHY6mvGi3VX2ORA7TC894MPgTFlKINXhjQvY/j7wpCnhI5Iz7I51sWke+yIwqGZCT2l
glWwT8DzTOYaeS1a5zNg+nDIg4vS7U/ABrchbJstIl4Bb6j6b3QRl797BVJ7a8NnBh7NOBHFWIEt
pphVkvg3KQQZkslmQR1tB6gWr21WcQeeQw54l6wzx62Z8gS0MBkTWsKvMcZaQ0sbsHZE9kISihGz
mn3Ic//AGf/gdp67dTADrKLOefXJtb7YPIVfM0GTxZCqLcQ/7rD8REZGKKM9NbrbfacR48l5N6sO
QyKVT04qNyxW2gvPQIZ9uzF3JibOI7KPgkPTOrtWW4fCUz+SqoxPWgSvE7X15wRIN5YoNpdgToHe
jZxl+RIAVFx3TMlsd8W1QwJqsgHeb+Ux5yZIlIJtA5lvgNxx/KfWJPbixH6xFKxz3rrFHiGkxIVO
5lul1opIqHVws/jV08BfVEnpiK+g5Y9BDTc7+Nv0HaNeLLJnVn2YbIVuGcCCPVb7VVzQzhJWMEqD
cchebWq5c/bkX7UTEBVsMdlozofs9turjCrjZJn44QohrsmcEnHElLbxUq89+oPDeYaFR8tL1zPi
nAahvyPAAYaiujknafWfIeL07AeAyuVgnToKZXKMgHu3Z0k/uFQZNeYpCQPKI4OaR7pPDNGekFtq
/CQ77Yj6dQKfBFqBU1pf87yjLXhjKLNlYGk4l1E/J1MkdhszS+R+NB34xApIzLpsKntNO9sZ/mb9
nLslKq1LeVJs1na0JojGz5/NlFHDaYp9leG404Wmw9qgADIvozcy2c+xMoqHsijO1F9Nw3adNxD9
TIatnxi4cH/4bkDLUU9MZcKiZtfavSp0lC0fgrfSpDhP38vLKvcZvkYqkVMLh48AJyn9MXnxg+iC
l+rYd67cI5R6W7uqU4xh11o11iUeGp53i3qdkxhR6JupBzWKGGv2SPghN+yE/kY44Da5U76XYR6c
PZh/Dz6Ff4zt7+M8QQDLJjpZx4U9lQnwg7TL/ykwzO/J8eKoFz0+SSP75eInhWJGNaQAz2FmFXhG
FsyZlu1u9ijryvFKA8ow8KZn1lNKv7kFSPRdjXM+EhRZzR7ilQ92wtdBcPqWBr7/FDSJjYwL8g8c
33yk2sk4l7b26R7Gh2eO3gkIanSyhz9Q3SA7o3knAllo8ON+yyN0ZebegpqO15wjxgMRgP4sJuvZ
yl4f/MkfYHyZeNuwH9R+S5Z08ugR5YYsJnyHA+n/URCQHh1/Ry9JEeCHjkZaNMykpzxwRL/qLTI0
aLl/jIlJmPqItQj5sGH64y3zmvmKA347BDxbUTdYgjhF8ho2wWLVB4D4/V9bfrHP6isQuPVNVo/7
dMlKNROKhVHixGE5+M+IOiBQ0tkOzXCwYBofZl5M/HVsoYDirdqIJtPAvpdKavyQpbgQ+sChp4Lf
to14YgLsS8P+fZApNcl2/INNarU/OzmmIkoD77qDvRj+Lshr7aVr3CLsKDgJKQfraP16FMaQ3Wzt
7kRNO7nVeEfDT0Etsm6MvZwmmnCwHwRMTDH0Dz5xi1DcJoQYtVKYSY/cE2vPM/BE0D4IpdnFrDsQ
fFUBIOlg1WNkvuGM5AmdU8tm1qQshpr/W+W9KKWjI09ScnMAoyRctq2dzT5TG0WmSKfkotrG3Vcl
gb58QWdCNmKb3UR30uF4YOKdlfVwY832LlCCTixo3tpCyHUhMNHbdPStaBX6oWEQrJu6DLmqMUuW
yj+YiHhJ1n7GCrW5NhAabKUMcoZVcGnnEg4df/J3eGrjVefMr1NkBjthGKdYFzy2TTIZflf0C4tt
MwRDDKOOMmKwKoYRQvxP/rYmLCyytzdOAfFjDCOPT0JRI+ECrtJNVL6YnLkSjw40mKOXKA2LUysM
90gAvZ9JEU7WLs3sZ1jwk5SVV7EUVd5zQn58Kr5526/VXuBYWCF9WjdMidZeFNUXWITppAPHXhsT
zLuERcW5SynX82LJwUPT1RXUEqEvAwQEr5F2uRTx3pw2ET1cFzBJ83LYx1Bht1/TSHWYSIxbV1n5
p5E5ew8788rHInbydeW99ymzgg7ecmXY56bNaNgb7d3kU1dZkSFf+4P/mgfVsHdTxzsy3BOM0OEp
ys1/SWapgxbJYluH7lLPZXOXuqfHL5bD+v85WN9/4hG/jz0uOyT3j4oCF458wyMwOfwlIBjnJAZK
kwrNY4mKyO8vY+t+lgNdSx6Yq5Nu/mM3Fh5xEMTnxu82bJBzYlYRTWwS3xUeEdAQ2jxGVD9e3eHS
x7OxKXDi8fKM16BH+hvNMdbRcePPaPGNBVMErMQln526yF0tq4BzZXoBTDkTs6gpwBJ3/1yNANbN
5KFHrpSUBzDmfMohO4NFNVkWJr3xT1C56SGUpGCbIP8BPeoUFv64Y8e58mwqAV0trV0TYaLQBFch
Vn25mOvZOzqM7S1BY1mVHxlD9nPsGxrRxvbmUZccLgHwmfcaPbWE4+lrV7vexgHgqZHdo6Hu5KN+
TaKaDonrfeaj2R4M0ZAnHHpc+wPmoK4J/jS43m5WboOGWr50NdyZELimND24VrgZAcH19MbRusYB
V2CgwW5k0b+zradJn9VGBSBEnQ5cESgPLj9DkYk1Ha5qf+9PgXesQeFd2uVLN3bOJemGU54V/lEK
sIdmu5g4PcFTQfGOG+z6PxeOysEF5MVs6o0EYcp/fhm176700hfqUF/Tfm7eqWJz7pZR8xaxFD3N
bn5zgXIc624cqZiz3sty6UUYHXIRefs2SipXAcIVmN+MaFdXa2OkkLhrk48yikIyNxwwdEc1SyOD
nx0cGp2wpwExnJbtwa3SX/EwnQl+vcrU/JHGtdzIMgeWFhMet88WeVbid82738Ft4HdW1HBj+9bZ
TEUNX+9mBxTsjjZ2dzf6lWZzB6opPsLMeGt6wjFScsyPoumaO8N/mSIHYrXlV+mpD2pXwMjI+mbX
5Gl7wosfRopHSobv0YzUxTHQwMiJeSUBOLzixGcxClQPgpjqmATmwypQW1I+RV5/kb2Olo9rBN/C
qzk3XoTJVMwpS7ZRtTVDkwVbPvzVJJVMzKqcCvDuT5N/nprpmRc53DFgXXX5kwv3rzbKV9OsKWrG
RqHCfwYkhl0Y6QdQI+sSMJh5JhHoX4mrkpOz2I4aKm9R4D+4GzigUbnQRRgheP0znsA/NuZrM7EN
b2dKJrq0uDMRnB23ynDPNIupo/1voviZlTJzcK9rynLpG9lPXEkgFPXVgeK2L0MTo1IJKtjvrR23
eLKZomY+dL2EUkXXQuP2zimatkKr/lhB5bGh2xtDFbIDL3+xo8OiK3GJlLzhzGJ4a5cngdkCPvPP
2aDZw9dstwMmdpst44oisU8WTfZmbABP0cHzDKe2f89TK9jzJCS9ohgXlVuxUi5DLOrYFi3BnonC
BDiTXR9uuR8DTDDrymb1C3GBCYuZKoDZ4c9wxSOifJGXaxIs063Iiug4lMnGj3geE2fn3BjIN6vB
rzCyYzk6hG8rHB5E+TEtFbUmsNPcCnLQiSPyP2VRf8Aiu/P2TA5pfpRDz/eUBSTKudl9dreQ0l+o
5iMLtVV0K+17XoDHuK9wcoqTRRHzwQ5bYJRz0ZHVSvcMW9mRQWQ3i0Ls89z6LCGM4b7pvWuahNt0
8v2jwp+remgK5kztnm9hLehhGaUmKulQusa6y2wINxmzZi2B+eYpol1YZ2td+TMZi0mt/VQ/VN+z
2w3sXaDVDW0YSo327kAWILR1idhbntxmZpcf2PREVEvz6uk6aHnCojqo0UF9pW/rs9GVOpgY8bgy
wNuXKXCduQm2hMWjM+b6Evjsz3MvlLerS/N9xK7zkmBcfknk0LxMQ39s2Mq16QLpmPvsNE/R3QYF
FU0FnQM2jymTLD6VddQ/d9z3vqtooyq9A0ZSO8jNp0fyUhqMdIVTVGeCdy4XMSaWHv4TOkYDgor1
ZdJ26tH1O1yBdOqNlrz7CBp7Fk+cAw0DT14KLQ400Cq9Jlg6nmBs1wlJzo3d+O46Yslx9orU2gdD
/dTe93mKBqZCcWITXbUXc6uYACmocOdF0pkJFZUF4dMkfS3FHPPrl4LL1MxeupDLby7dV/7gka4B
rxlVuF94uvIfvUubl9Ad29M0ihs5Tzqa6/Lf96vZmKMriVMbeHZ3iQsn2FVh265t/v7AiKdTjShN
CvV9Itaz0UxBmezzE3fhyhtLkNmJj8XCwt0eNKS+HOUyLDnggurF2+Y4vQeUpLY3oQpn3vrEIQXs
zmsKRGqV2YBPgHcTO+/K4Q4gZFdaY39U4cHvS4+TyTRgwUm+ysEBZDihtj707KpLUlI+yMYswjlm
8BYOrXF4oXMvP3cs0KVUn1lHBZzGMZfnhO2xD4To2N0T73f5BALAQYl+nb0fILi3HSczEpzVwMtu
MB78ZaSnR6huHtlac/nWafqkmOnmFXh/25RoTcwFv2Of+BsqFdS6xY7tJfwsXc3gGoz51pthB9U+
01QjzbNwMpbJoUmmCtWLYmdhnb/RE3X35pMymUoRnjAsqW2EqxN26vCjR5liE9oBZaX/FqN9cKmt
yt0G/O4KmEgHmwoh9r3AIUfzGPs5qdmRW9i18lPvQ3YPVAvPbEQEFi7JlSnzfnURHkwwyrCxbcXV
4XjTqcUd3Ayhf6K62GZfchykuFjp1NwMLZjm6+KNnUKCOXgITolFqqTxEQVcxXaKa1WM/bxzcRHC
o8UwptAAcECRrfWqcf+tPsxWT1Q1HnZdIB7CNBXtZ1uzRySTlBj7FWHSeVD1YfI48Nhprk5YmtXG
j4GzKOzpm1SZoAViRfY2nbdKs2ArdHBuKKY8Fw3wFXxc9SUfxmkTuMGqhX/4g0XMV2fb5dHGm4qO
p/dAXW5DC5wlocaZ8mv9rwjb+SqhF6xdB6U3Sw95wzbeFeUps/inVcOqx7OwUVXS+QoldVdhyA/f
t1ziPRxNPNrtke2ife4SFv11iN/PXjyW327LAS2cSws6mU2CKPADwrGvyNjbmmyXT/RHJvQ35jGy
D/wWf4O+WLKfINM1dnSpUDzGar3sINIDsubsIOd9ORvzgevfxbKfjfD6eO1UVBvbpLHOgP8xFpv2
gfZMa9vMMMqtDhlkIupSbPyOvbGpNb62+oiEO31g6Nk1OA/Je3M0jq2gOiZ0Swxj8KdlDfs0aWaG
lQBLVehwiSgyyMeGv2TUK+5pL4GEnfU4ZpvuxTXfZlpUrw1vPEj3PVwIPDLGUtyN9Y9yrwh52m/8
i6rwuU5JssrbQqL7M7SjMrROsTFI2CclIc5q4fB8fwFAnrKCYR3pmlTsBMnEq0g26ToCBLs1AlxO
HLrpMOAxvrUcY0e7uHWN9Dr0chIndcAS2OwFaAmUSjlhW6Yx9OH6OnpmSUTXdjN8RTzmGoonX+ju
8jgSU5xspJhoRMbT3k7n3bdXhD2bPNHodxzsAbIA0P6pdM0LRgyJJbIcb0k1ymNrZu0JNhEOYYss
5MwgeUjC5ALN4BN5mswQMAu4X5ROayHEbmKLvvGp2GPM5sw9FQ6W4jE7wbAg4KjPZRPBa+ih9jl9
tpe2+IV/ztjruMxWYJDAS9ZLTymTfLquHa6HUH4AGqt3nbKMdTuEi2TVN2/UvqB6nPhfjHNqMlGz
KRwhUPFUNil9Bl09+BsYdSMZizp6Uekv17ehaI8d34rn37+/NDVZmMx5mEnRnmwifRxL4B4OkBmS
iTN23JDocLFqLYQElCxD/t+XkAPWPMqbzvB+lSkaVGJBGtXDzzrEDEeGkUMS5R5LicRYZtFlcA2W
ddYrSXeNH6WldbHAqstNQU4HuxmNuKqD4PGNw6764A9e1JPD8Wtl+VxMk8G7B0CjfYwVhinDAV7e
9dVfMYnpWsUdm6fZCDdw6Y5FEz9LnAss4dL81LpzjbGmrQ6hz9YX+wA2hfqnz0LoXixyMM99yBsk
c1Z1VN5Nl1BCXRK6rQeWC3rJi6VMSNfREexRHbagrTOR0l1hNKNwuSe5EjsuinNfn7LZ5iQapMbJ
5uhJByqRf6ygjG0EybKmqLGcKf6eGDmcCrUY36G3ihGPnsBTIRWC4/saaXGpesJFRNXkiRIRAFs+
8bipmH/nZvVL1Fi0kNEvnZ6jvfTYCaASulvL/UqNFEWvqlo8hfaIDrV1Ko7vsYqmd0IXu8BsOCfW
TrplYGse3ig+m5KLDsJaeek6qV/d8pa4sMiMzHpQPxNtp2Yn80nd4DyVYpQ73+z+mXL2dmUBKFo7
E9iAJn1C3qXLqS8jcvLMQPlU/XLAviom96VyjgYytlVK0d5Cq7S5BfI+3616QO2cw3vQYNto54kM
DaRFLDnF+M66rNry3FrFJX8w7ah6Upz4Rb22e8jGF3ue3JMSnOWBp58wclPkHYdHN+4+4Sb/xfjX
3jlUNVXQMYR35c60AmjFy85BEpPCgB0dYc4sjSniw3NZwoAKPYgB3yUjcfNLxflGV4H+WWI0MlZx
ghMKyIHEFXOd2Q9Tq14wmhXmqePIt52G+OYID4mN1nAUzn06hXofWnO78khaZgWjWNXtQZcMuxRt
fKNCI9nHIB2oQlh+2lwCBZnbvamGt6aCbj3X+jpyaCPyXi/9u/1SmprEH98SV2BzDDQ8eow6x/jh
D8HBcENv8QCuRd2Ge39h64T1iPEq1y1AWpVt0n7ElST8v3CdmtuUfjRm253Hgn8aJvNLTr/jIpYD
rAuQhWpRihO/swNcC162/RQfu8G6uYorkSrGYD/gVMY9ngNStEgQxMZIviwf9WGmsutbTBVGDyto
Yj2x7PBBlPfX0i97nom5v6s7LW/zYJrMR/ljiinBrczov9xivxIbEpaY096bhAaorA+Suz1hkG+i
GAm7n5K7Y4b9PipAk8zSP2oZApLGaJ5SJ841rW8YZ1CHi595loH+RrfGpOluydYgL8ok2o8Ty/6k
rtOtlzZU4tX+3TOhpUxZ6n2pAo4R3W+w5jAuwwNiL8OubW1EsXw0RfxO/PBXXHgrLsGRi5IP0KfM
7Qg+ouVkna3TwKDGYllSzMrq7w7+Q8c49KSt2KP56isqWlpYMC9tWM/6u5mnLzZz92K2DZULvT57
jXMFpj/cyoFtaNsfQ/pPFnArBx3qsnFnUwOeEVXuSwzHEUNxR8PWPBvHGhZIwjC6s0YK4CgpcK8c
jVBZEbcru1N7e8h/U7YDn7ODV2DXa4PY0FW7QXGVXsIZJGmO5gQIEYjXr55V6jbhaQdCFXt0XI9y
pVsoUOBvVsB0aUEZcTYGDlstv6TiGGIxS2plbdVsc+QXpXUmcSrICmt9ZopA4Zbl+OyTd7CtS001
3DraJI7KAr0QWvG4TlCkwJvbW+0nf4jrEygnbxHHVNQtPM7WTrzXZgAtw+bDOTgOHmWpKYYa40Jc
dYCQpp2PNtDBoann7Kg79qSw/C7qA/wKAN6Y0iNZej+IaKT0SnuUuxnkMXyegrsqPbWgOblJ+vaY
ocCUNO1kKAzXLpnAEeX4cMlwzQ9omxizSvas3/81aDHxihjGVJWJP5WThCzMze4+mb9dQ8s7jOp/
+YD5X1AqAI8OcuMogGYl1TxiVkq6XdFa+O9mLa7DRIIut26G7ZfnUNR7LH8vRZ10h6bjGuwW7LBT
aBfga/M36eiycVmXPwaCO8ARqIQCZnsdO6hNUF2W9776UwKhwAi5neKhZRX7szOl++AXuvS/UF7r
B9lKj7XzinPDe/HH+UyS1TK1fGkdpPdRGergD7TJt9o8UZrEjaAow0Umd3dZb7H/sX4GU2u+p40Z
35hbb+nM/q6cvDW0MGJZGj0ECUozR6bOGQjoumQ/QtTQvY6ufxyzxHtQdhO+GGi2Y+Lpl7HEt2aP
N6IfGmNvzf6qAhxfZHNzYG22dPrMPh6B6sJQWTvsYmdrw8yBlNfATaRbSAIS2kVm/9uOOZ3E7rjX
VPqs1cjwxuKj3VB/4K9q5JXT9whHL0W02DbACRbU9MjpWcoRwtvok84csCHIRI8PqDcz63ALbzLf
UxpVcvE72MdkYDWmSAzEsTVfW5l0j1FU6X2mixLPHdmFcuXhQbhpR+Mpylh6ZBW/sErHaP+YWOL4
rddcRN/0wNzH5txDOb3Xrt4QD1G30GUr2POJVL2R3UGJHIqOvZfpTSOLyfoJOw8NptAGE0N7MzMS
cj54gIS35brggHIJSatkmUFYxxaMhvFSUI2tmkz4+K+o2s9QDeJoT1t7SvQBT98IiqPdRrXFQmgy
ucc63dN1cTVNAFHmvCiDzqmLwj+WIz9MkWIuqB6qDf9JW74VhYamk2Plqjg1crTHYcj6UfTGE9H2
1tZy11CHN8bmV8VdvQnq4U8lunydJxkz295nG4T3qLiNZbGNhPFnTopwRS/DDdX1rSUbuvVzYAx2
iP1YyPS9Ff/j6Ly2G1WiIPpFrEVo0quEcrDkbL+wPA7kDN3A19/NfbxxPCNEnz5Vtetbz/Rz2HO6
txobo6YbAvT+krhWedRQeZC3jXDb1+ZTDlV1tr3fNAqH3UWrnzMaRNYTg/I4YrwMhb7Vu+KQltmT
VtpvHVwAvtsYfrmRvkbt3BOncl/GmqqgseDBLYFFpRMFqdLPnDVz6L9BrzJ26rSu2fTThCkYEtlQ
hzo6NLZPSGdyTEGdpQlBvEnfDMX0QtvAaxNn09anlJ3UBDKI4XhZMDaFu5vsRb6Vr2HlkWbpiNTG
KZU3I5k8d9T+5Qne3anU1l6l/VjQ9vD6FAsJ4SfyZLERSgKaUD4Y+sFckCsVts5mx4ryVpeYtQer
/Bi67kQMbi8d7YyT75jiSSRYmj8SDN55iTuyd4oJy8YMbL2PHB/KFQp7uqWjktCr67zYB48XPUi4
GRqdiZ11ymxuEu1zhSmATt+LC9h9VYqKaAp2L7h9Z7bk7Bu4hRhgDKpwacFylmOlx5fTVxQc9lNJ
MI4rEEa/dazSvWUK/2BeWedFQI46rsdcrHCfQ9DqlMDwPVb7ytV5zY7ttunU51Qn7GnxBZnKu1HZ
MBK3sY/Ck94ZcKcjhqOWcHsDwHzMvLjcmoYCZ2+yenMazdhppevvLY2ldhbO0ADM4sehVCBwc+dp
jG28I+QeCzfZKic/WRXGSguzQanw6voDMz61OVhG1k05u3uCpnd3KeV06MLmYrvEmmx6nZSYvJXI
sl1ot39arMN2BEjhp/y5xlMnzhUudnoOMCBzj2fx1JrGturgPY5Gjh0q5jKiw+3QuBDwi1qffAeg
N4Vpg8pVsILTP7SZU5FKzI01WvANIuNEpwg9c3lFF29MTMSrWnBz3AIh7VtkVTX0kME3b9lMRXM0
PzhRKt/U9MnS/FUYXb5xUnIRbqyqTZMsuU712AjtM0vIyCkQ5jHqIYOy/RPHqO0YYh4pLeAuWDfZ
Jk/dL3siWpAiOA8WmyDOK2+XYAZP84dK6C4FZ1POLpVkA4b6Sx21d5YAk4YqHnemtiIGxsKcMADi
yJK1t5/KhhKKtn+KNP8fbPpsPUvyEo7NVQ/LpQ9zCd0x+Z0q46RhjGOdI5+VO+E8x9xKu/2liGLK
NqnFwfXne7sU2lVu/bVtHW+03P3yRPPuwZ1OhHYi1/1QTi2LD/3VFs1hiJ1d6IU7H01/6HGZKFMR
0y/ZvHWvaLu70vPOfEDPF1kUlJwe6oh3c2SdYshmoJncN3hchyy0X0MZUsIMub/ZDy2zBxRIHB6Z
f7eGmgi7fCxY1bd6dJD68FXGAkTD/DwmhMJltS+R+2vm8aod90YPGd+rz4Ivc1NMF36SNUklqnom
Kc9+J0+zm58KeoDK8k1v8k0+oL/EXFepufk2q5eEnwrsxhsrmIcscf7I8lHVcML9GKH5Vt9a2dES
MDsnU/8VdHavBaWS0OlA/dulz0hYPdVuz2MvD4NsgzbEPlmmdwcfgSbDPVrnOqHSpEbDwpTyD2nz
IVfGQTXFK4ldz89/7MT7aNrqoUFkxNj+An73vtgDIG6v9AYwuiL/Rnon/Eon481P+3JlbN2+25Wu
uMQmjq9kSbw76VStwX9CveQYbD3v/4tIKOsfozFe6jTpt5rmb2M8C6cePUoTxwpIsa3ByHY7CYbA
dTe2stqN6Hxz12EFhLYhGssKBNWz23FpcAnYrOunJAFxJbFp4tLH8Y/PdjtgUWQNAyFVstkM0kkS
GJ3Ee1YZzXqIB7wIM752P+bNapMExvxAw5OrKM2CsoCqw3rLIT1HC0vLBMK1TK1F/YtOBJV6tppg
dvZVS+9ZnRM0kO3BN8Xf5FT/hBEjDzXRj6WoKtXYQk0z6qopOpKE83ABqx/0rBdqjRtxFXGbTbXu
KdSopMqLN6lP96JTf4STWLxUJTcae+nUmdjcTjURru6RrxdCdB4C6hgm2NweKhr2sWtTzT8DOIYL
tvohMFvzMWwSUsyOQltKrFcH6XrqQP0i3ltsrthpz8251okbtX5zTKbxsTI6sZHEHFHzpzzI+BHR
jrE3TDCMTHt8hDf9kWiURysMz47vH2rkFZat1n7wtd+oWvIcYM1ZmBJFCLt0AXuG4wrxFsyPRXbC
xo2ipfpjl9Oi5+k1LxNt+IogHFO4heBk3W05yk1eSXZSNQF9zwJ20oJgVyo21uHidqkQ1slxjA9a
ARjc5m2JSuj/6BWWtDxUJ6HXz1GEQ9lZ8IsS/SDDhoOmZLMRLmks76mN0FsDthbJ+1WvdcRkSFj0
C9J2FKwj/dKjQN6fPiGrvFjRmAVFngNE822fZdw1j9h+9mlGrT3wWhsVDqwZkwWAA8Rcywo3IzJl
S6YrNMdn8vIW4yNzfjThau5aWjGUJrdO3WuYqcJN1g9uwJFkr/4ZKdx6vhpvQzN8aUvaKQGX1jrD
pSritzgqL4WfPJlSvTtSiLVYVreCsq8Vz/5jaFMvlQzvoY3dFL7OV2Gk3gpT0sVOJZIygdS+y//1
Yfjn5pKrtfcp4GSvUn2pLLaKfQzKxe0bbd8a1FNhxwekaH6ZmXiThXUb5tDbOXHOTZHnJ1L2Vxb3
t5mqnMFk8vNLoPNo7Jy+TrgyFsErK/4KNLEVG7k7oWeaTgfgkgxi/LhENIeRQJsAj+CNXFxtosAg
c/M1iDJEixDSKSoLn0e1YGIY4VnfAYrwaIZ2BouGPmbuJo+6TdXM6yInaeq7+tZkfbkeCqwoc5yB
XOT3DBJvoIia/7gas2Y9u/N8zlt4X6Te/KZNDjSbjpvRso5FNGwrx4ifUCcffAq1kNOtYiFIR+B1
6j9DP2tuXO/oRdol8PcW1vuZB/ma2LiIjOpmiYbvY2wFZq0xB+gUEU5saWVxodFNHhri2naOPwqQ
yHNaaP5utHl5EABhLZZefHNmlYX6vpp82GflUpdSFtHaKLXuzC6eA5XVGQ9ZeqcFUG3Y+QeaA7FV
aGynhOyjTRSXT+FsvfUocLseRYRzwN/hOo63eGJQmbmw5D6IDku/JyNi9cLOR3lJsFpE6mVutBr3
fgVAWBbHsiVu3YyMxSa2iMRhznOzm2s/hjWIEi5UgA9Zc7GCDB1/g4Dwkycs6Vtv/B007LmZf/Xl
eFkkjdMQh19R15s7rsycJZuhxem6IGtaR2O5Wv9Bg0WdyC+kAn+GLntrYuNglS7nyvRuCujdvfdm
+8wPMZZ1fuJpk3JkE2t4z3K2OKNl/40EzoLSSe4EHY5Zn6C523Quq8y5mKH+bo/kwOZc+/NA/+wx
bj9YmcYDPydviR+TBCWcmurZw2Tcecs1C9vBpZmlKLJplZL7sdLi1xHTd6PbvwwbP4bST6R7DVne
W7O4UtbnEZOkPXUaX+o8VWs7c79D+M/rxLwDc+fljZyJDyvFtBbawTzYz81g7BPBaYqrFBTWFJ1g
JDxNaX+vYXURNS94DYEHl36frQ1wwZskPo6Dq611l/dXDBTe6vUNq0jyhrlqD8SGN1Ky/XWhc4Jf
bpt33WGX7Ua0h7IN2bgNrod0Sj+cjmcMky/pknDQAsedApmyFZ45XaKEBPaMfrSRGMPZfYMllUZ4
dNt5ZhHpIK5ijSBCNK/++R00Gc+roCWN/taW6jutZv/mmBCuUAovOltpokcVoWjHOfV6u+7AI3F5
wCo1lBV34k685sM1ggQedLQN7Vropkevoyy91aZH3WQ3ARJUd8u7syB95qIAI8cr1yx/ah7dtT6b
z3NH6knggFdsf2HNU1lFPDWO3H+hs2iLqntsXEAAKkMhkMJvD8XV1bTo4sU+RVXtXZHT3Y8zQSpB
VGk9TC699QKLgxG5a+pYFpuA2gM53aQ4S1pNP7aG/tEakpbLBn3YAsSkm/4Z+sS9c/Jqy0XjOy7j
p1njGmra7qZbOiOU3SVPmmQCb0jvh1w3XbeFem1Zl1n6vKdE+wU55CU1uGjOA2N3CKEyEKOqLlBn
T33c3BIZvnhmbx6E2YfrSEd3bnP1O2o+VaJeiEw6MrNadDK7c7HLvLY8AMcib1sQoB7rVSFSQMim
ajchB16jDe6jP5FAahJ7Uzr5V1Vl9inTx3Htz31AcyPsPyfn3wRhnvZm/KJTQerBdlmrsdeQY1p9
+XT0Yzn8aEszR7hI1iTKaLAATfU+lH3Kyyr+yhs+OqPncZ/brUwK865o2ZpaU3uYvqP/L6bUxlZ0
MRVp+kd9eLm1hGecGkN7gtHV7TJrgNgahqBaatLQ2kjgYIrHg1YpJt4iYQyBlD+22hm051UxpART
NZGdzrG7D1PWBLwct4NjF/vO6ZuAIuM545XX2bw7eRNVuLlSWE0Q2rB51Oc2cXgDFvUZCCIuJkc3
j1Q/vEiOz5Wppb/thODAfROnJ9WP83gQ5VXTo+w4KuvBHLLuHvtTTt9aPRy4yuUa76/IVGpj3KKk
9PZxUj9xnf+1pF096uu86TxEkFLb5Rn4SbxC4G3m6FCw2j7bYrjr/BaumMReqGB+nZz6ixXftKUs
4CAj84pOjiZYjcdYyMeIIpCdiBfh2GdAMosa63WOJBBbHc+LJFvumNonRQztJvGq32m+GDOrAbw7
rFZswOH1WeWcyyDa4HEhfftIRIAAoI0YePwiDCM7xm7EAHEhKZiMsXVRoU+4fqauauRkWzU5t2Gt
Hq5eIudNk9mguLtDkRhGoLcrS1vg5z7TpRqZHPwURktfE1px4sU6pa2jnOCqWhzAkoFpq6uAFjSQ
WYKzD/uQE9QOFi6+300Qmbha7ALAy+RcqrSnsh64ySoWIMBrAgUqa7OH3IuZWUN3E49cBoYJMn8S
z3nABWCIk22OWp430lhqFSBY6LxAq3QzjHrBlYANvycGmNRRRMf2gIutJnm8q/TmL7b7FCi4+nY9
7VxY9CRFOkbxFE/L0PfnurTywGusb50RAHB+e831dMNgseSG0vdJoxie7i5cWhhPiY8Mu7rzLlgO
n4bxIZ1I8oGM3mjsNKEOWwYcTQot2OlP8slK9I1PFdx5qTVAUTzFLq9DNbXMHskVirN9si3moi46
GipiZMZ92VnQCVyCjkma9pumFt3WG766Hhyr1YzfsSRNMOM+7EcTBH/P0ptDp4sLApPmyQHwsVbY
DqDKDl/QKhlHqDrfxuUDS/gGcFw50WqC3yab0D1UlryrISUMY89fE+/wzJ6hBbn5rVVgY0DEvcce
TG2wdyzbvIm5GAoeF5YErdg5C5cLaYa7eouVYq9Ere1w5WUtX5wkmT/SCL8zYFbF+epQxYIXBsmg
s3fgsr5n27iiea2gz1THwvMvYilpcVr2R4aa6RQZ9CU5ltpXN0f9dHI6LLHKUiRSR8ehK8yV1TEa
QqsZqdlm12cprk+xr04qT/+xufhxywnSsMJl5GX6kx1BJwDYx2bO75+HjBbyHBkpLyANAvIHqgqF
CwD6QuIrxRMWwefY8Uc4xD7O8Lh7ICm5bZzUeDDnjzCb2p0Mcclp5C1BSkL7cMW2BKvwv7+92kQR
FEte8oiMB1NEz6OniJwCtCmkO+74NqwgUaAp5ZSUkFzs16kil9naGDvJaJwx3qxdT9KFAy8L5NHd
Zj15pvHyReK0WzVxfgdqalziRN5kh6rMVWaOORv9nAsToo6b9uA+KhwzKMwrQzOcYCxLGApZTBJ3
gF8gi56Pjc4r0ScVN2z/RSt4FVYie+P1S402Wfd9XbBB8+3vEVoRFQ6pSehJ66Fr0HnIDX3yFSid
blXVT7wTK3jygO5WLApWEeEpbNGruiNQ2Kr53eucr9mZmOg16CoJON4ohdnZO85wFxhJzIxjS1UZ
OWYWIDXtL6wmrXzD5TSkYw3ry3I4e/3Wn0ecaTF/pSX2LgOSRpsJ/E1ltwl1VZEKCichtIBnIQxd
n7UeZH43DbVTIeanuAurINK7e6KIQNqgm7iIcyzbXpntiR9vC8I2UWhyuc293476qZXjgvNQHcQ2
vzBYc9UF/ELFhMT4X5zGW4J7KvB8lvxOOn+UswJRYvFkYwWBBlfbH07qqH16znjJso4v7E2bwAat
SW0camJZQcY1YGsS7XGhRNiRf4ptCShWNzAtlnxO3DLCFgJmA0h4PfZuvXfrZ5EV72YRsQMw2ZC6
tnjVSdVuDfNNL7LwktG8nh40x+b72IidK4A1VFaECEZLakLIaqvH/s7N4KS7Q3KNLM589hAEHKoP
fey8Q7oQsrvRf5inkoZPOLFFg05Cs21glAj0fZ4GVir5PGvwKRxSeLd79plegcTKq8a61uSmcBZg
7qgbO4j97k0noLKirIVADVY1aUEgcEa0Gt8Se3X/HwZX1ku7Td0SWDnQ94eO+eRQOr6ZS8lt0s5f
qLz0Vq+8Dly2eDDtUsVMm1U0Ed3NDEZ1E9fHYoSH17iK5wHCZ9O1RFRpvaUUAVknbW/E+K/M1OeR
AfrQWZ86jJag4O4VLFwlwKQIBoNOCXhh/0mL26uuY5pJEibflpi+ZcSfqgMrgnACRqD7SROkftts
IOQMpK3ST1UYu9iZJ6ISUR8MBpOutyzhbIryajUTZeoUe1Df3+h5/G7Ud+n6WwsMbVP2hM2mOrt1
FVZTr70VOkqD1Qca+WkdYEIwOvoE+IBWsxZrUwSnaI4Grg0LoNNNuUGxhsE1EVBwT02fLL59l8Rx
7/30YeGvuYm+z7VH7p/4aGBDiGKe8tfSL2rmkCzIe7hdlcTenCwANyvs+TXMrwyXNKJ1e+U1B2mj
ks/ZjGmB7IRgKKJN1ZLcBoqhPOb80CwFcZZK2QERNSaCU+QR88o4eiTHUR/YH2e29xdDRMIBxf/Y
MonRSKTSqKfTItXih9quJMYEHp5W8jrAGByt0N/P+lLawcv9YSpzQSyfeInNgLKTvqTdsZjBjSXl
N7WhL07ZX1xyz2tMYyQQqhj+91D1m7rodhNCteEs7GAr/oLvKB7k0Bx0t+/3vTazTKfZISckF/Qm
SGDlZulWk/1wDFV/nWvO3whh9L3v3Dclf7tc+GTW0lMZdWKbuBiPtYRhPJpHB7hW+jJ5d1odTgQd
1GHQ+UarOP1M3juFp6NnCtZUx+GYjlCHhOKSOhABiV9wvB0ss43JPHvTWQ6BoiprGiEm9IsKBIug
rJk3+O1KMkBQ8VsBmJusxKl02hvtL2ylpsUFkzjsnd3mJas4MxPpzmdlABJnRjCXt5pxFGNYr40a
szPeAhSgaAxSnK9rrts3vZfTgkI21vBLgHW35kfVvzGCBjICBDhCX4dpWBkzKQd59U3zDAdiOLnN
CGPb0/2gdLFV6SKlHZSd3VG6X0bJQJmGJBtqY6HqTPN7NYArwuqXYBSzm02pVc8SJFRgjERwlG28
iwlPV6aIM8baIU3LLjAaFnwteM55aKJd32UHfRGB2UD5W98ez6MZH4cRkW3My5suQSUTbbxnkXmc
CADZNUtIy7y0BEQCH2DeksoM72LCEdARiOvgmR5imNdCNkzEIfC2LDw0HbVInYDwQscbFkG8973H
PEcsFOBLzNe91wpqJtDf1kUfD2uhZtquoMwMKXCqGPgP6EKMjXgfsCrRZTmHBQ2v6dqF+Pqsl5n/
nKBRJz4njI1PiMo88TnSl7rxVPNF9nhJIAP14kZkb4Q73prFRMhOsw/oTKcpG9/JBnBhGpTsxW+i
pX+hcF4tzrrDkAETt7wkKOyFVeCmfw0DEaToaodwQ/NbKCBqFf2mH2fmXSYj3y53vd8iUS3G27qE
+UKVQuRgU0pYgmrN+BVJ21ngQhwAPYmCqSjfo3p0tzY1xty/Tijl19kEXTbrLeaPrj3k0QEMCTGi
z4gHzlvmAEvxmc8mdSccwgyzOq9Ht1oYFSz1MoLuBjIJj157ak2eByvm6R21BEpdfOY9g87i/tIN
sTPn0mLTOWDAyA36o3SGGLtnkaHaEmeZ9zRE9F6kWCgBvPSBlbM5XL51lTYC4nCbJzJ+9ySsmo1F
X806rDfVQKcY9eykTo3+X66znVFqGJgIchpuItjcVF8b9zjHQziarygYFNnZeA5CulXayuz2bscJ
0wLxlYBJdmFs/enFjDVQciWlaGvse24cDrFSC93Zx1BFlxSAPVDHONgL9nalY+6lO1zww+OPpmcv
YCSrSe5ISux7utqjxMsX6D/+BYf5S00l8EXegaBxHk0KB+4lkS0AomrdOcxlgP33XWqJJeVKhXrU
3+xYkEMjPGLZD1Ir5IU3LlMgU15dO+jwlQd8iHaKgg7j+6wh9uvJ3jdDLTBYsLr+0OyLHEVdCzc1
dpCggUGyhl+A0mUsThOoC2bFIA0Dz89tbq0mf4KeSG8xQlxoNhTt9aS8iW8ANTfV3jM9czt67ql9
IfdX7lWkXp3aRK+Fch0jDfmtWLcOD6PtsQuK7a2NyAwJfJlzPd4TNsEZLEYsnDiIpPI3U6ajr/Aj
xmTuo06hrYxzz98G2z+qcGXWRRN05PPXnu3wJR4JTmhte+g9LCc2w0iQFNwXLbbP7GnqnVVMNphH
7pmpxkrd6xmmk5Twu+4TytWHVxXiou/mOdlYAyVflD0EqHvUvgy13I2uUW8cjZmxdsZ/IkuMYBZ4
X/gJ6eozFetY4nG2KPBZINZPU/qcwSXnD3kCO+2GW9snNMwhEVBMQtQ8InTFL0UGct0nxNxmc4mV
GKlD0CIPiFSiGYZQVOq4PZRGzKY7zVnogqBdN23q7TpBQ1VngNMezeFptJPmqAZic52AJ8EoRGUY
fbPjVOWBLPNPIstvbGYAEUr/UplQvEn/scCuPi23O+s9bOQBpjblc4hQ7DMBuVlEg1RfnDqB1Mmi
FtBuT3QFmyTq92tr1xMfPBttDYMNndqYT7OiDrCJmEyriLecKlKa31PscJvGhb2Srvzr8OqvZ1Gs
c4z2DxPhZXaQGAnixYui5+bBLn9HVpMb3przhpe9vykiA0B3ARyKVq215y4el4KmDW7aVGx1Byef
MQC4WQNoJyLNlOGIsrr4OyYCDkPPp+sBMmRj49/IsUquZoVG0+JDy6b8LqSmDtIWakub68BrbGgo
/qm4Hhby6Ap9n7pVjxYuQXiDzuDmfLOwuJ8yCy9O5THNcFKuTdZAC6nzoREc+XR3Pep6lu9HixLo
rJU3TDG8IlKdTUJKHLy1v/IRPg9z5QZo57dviB8zLBlQCtahSmgBRpnPXMfigRsEy2gwm2TYuGbT
ntZZBcR4VHrg4v1xjiCXg+mMApjwTzpng9U43ZH1D6QFUEkbqnoL8joXUdnZZqDKaDWRk/cd08LV
PZOcc7GxhZRgVb2W79jW1PpfPjDGTcmY7+Ihj1blLzcA52ukT3UuLATZUl45+9nJ9yPrhZIvvxIH
uj+qQEM0OFTI96lHXq2uSNs1wBf9/qD7zlIGsKMsoCCbrbNbMtIHEPtUhvLfjD3wkSjFJsvZ9KpF
TIPsfSseb0M117ot/+yJkUSDIgOneb7hlCCeyNYWMXUOQHJeqe9gqpT2tNZsAR0yx4OE32QNTgTZ
u3W32KNG3M7xDTzEQav7fJ0RmtpjaIlWTYZKmC7UU02n6rl2f3zcQEGSROiVWnudaYBk5+qNdCWT
6+TClQOdDjzqo8dkOkKVwzIX80qKj8DeODeQVndenb82cEAO3CbwBAGQ2zKOvsd0YJDzHQAfT9Sm
5xarDMyTD4bmVGSRwP4Qz4RXOWwGdEqqkw6F7s3/qBTKzPJUxu/L/fiut88sl6jD6dCindxAjPVz
HBNDs+EaA/6C3VbnHpl45Hpwu25NC7NJDDF750ljg9mxs8iN8teqRLnt9f6LOhhggj55nHFo90ln
v03TwEXNl/bKm0jKFfQQKDIHrNpB/aRpjcsnO0UaMDlYHPlJdURghVFvK0GsXHbIBF2mrbt+mgD/
tVv2cLysQC9vWNcEXBIFgbml9ZQJ1XJ4XBo47DTkgg+TraU2OR+XhRGN6bd6BaPrrWqXveTyZt93
ggv+nFr4EPHsoCuMfQ7bV58WxBu1ua0srvVoVxv165buzcbIcqu40RrjxX6yzcSEIz7yPu8LIlwo
tCot18oFPhm5MVpQAgCRbvigN0wClx7nRugguaQJHbM2wSTfku3JVe3TKCx9r0bCeMzqLBIG9lRJ
+Gr6xreR2ekVyZy1t3JZmdIGg1oqqnMHtHGyjO42Obu6wlohBIdQbu5U3j7WCd2lScND6FXGP9Go
ZDckMWaO8p8EH7ZlOjnUy/Vt7OgUbugi4yyVyUfh8oYR8MdI0YR0W+E/bCP2S6V+n9wYAiEqcQa/
7DpN+esEBGERVdTGK+cPwK3FQ+8Dj5XlQzTW/a3Ffn5sDLpnamqJ26rDM6nm8jIX40EvW+DpXZTd
aHF4n7GmPNOhDEOKJ32XuDXJYILwK1MPV0XUeSe7ymnUyei2GBKdWbcPc1xj2n7OFCRLjElroibl
ztQ7++QQGuG7nQ3uofIXI2mGpjs4xtucFrQ2dA9VyzFgzoD6cqfatWaWraeRz9Ev1LlPnOmUmWKX
FM6tayLjVi1YArKzNq+zFVnwEm8rRFTDdJ/myC1Xeez6D0Npo6hOP6mHdSA1qRX2aDSMI1jBEAFT
+qf/WTZ6ahlGxkEKvO4UhcyVUR50RYiEDAhuVCqHHPUEeWj5E+PjolHpQ+ja1uyH6GxFNdAK8sm+
dAEUL5YqB2J35vR3DlUBNa4lcFdr/5BO90pv6L5kLYi9Q/AuLB5wlTA9A3gSY39obRHdx04Wa8WJ
04KRYc0Hlj+HFG0WKTep2XqUseh3ku2uyxUXIx/u/NHbIXs/ASuy6KJSzlNcUhwoNYoq+01n6tM2
cvQeLfooOIweOm/xjWLVNVx5Y9VHADJzrv6C3is1yNtMcfxxniLLvk0lTcYOrTjMZNGe5SqJRsFS
gbvTAlQ2Vt4gTFykYbaaogUYqDO/96P+hUuuxkWFvumoXFy91PqNU53wmS8wThXQsZgb9Gy+UXDe
bUkafWEVAyZim18AutecyMN55ncA1nlaFZVimcf6kfm/xueYatYeTCFd2wVXLU8rtNU8m8Zm9s8M
qkB4SCccJ9fC0xPyVDTuBceCt6YoA8ONYxxDHRxhlT6EytAuyz7Jo+cRAYGQ+ioJx+4+iRlXreOQ
ee2fXLe3TiXL8rUtrqEAvGZTVUtwGG5OMtFGMLMuJin8z57wQY3+UQAIOaqUgAO9qdcuI17MKmXU
jWnPxjiIMvtNdk2/A9x0rJHZBaQs7pHN1pI9YlVXBHOe/CAjdWQmy+ziVtprmRgPgv6UQwRGjyGT
Vogo3PpOMV5cfaZrDUxlwE9Mt0cRvbeVzyoDKChdyT8ZRMSgVBLBRqTMkeOvFgIW72YqxDlstjBJ
0CgrIjtgLHozW1Iv9YNJqs6xXBhBaZmvU4SdYgbqN9K5TG6CbhKfCFfXWt526MVToxcbekb5PzUD
SiKFsk3cXaaxfvaghkOGnrnPAAtXoQVZ0wBE0eEQWOP+6fOWWmzd4aieBuhtcfli6pp3HDL6kCv/
Y1j2bJPCpDSxTdLDiU16Zglkef1C8Dqkg3b4HKdFxwPDWBjNdXTSu1n23Zpb3c4vuRPBn3toLC/f
hzSN6G4sj0VWE68xsKSyZ98YcX2GbFYfkWCZ36iI9gVjXdQeRWjxxc1cLEDQUQkTBIYTC+qtsMjS
W05mv94ZVbfDnmA+lWfdkO1ZwxhUeNG9lfqrV1GYGNYu/XRcaj0g8wHA5zDIpfqha9DdcAI+4Jb5
Sk1axD22oke/tr5sAYyrdbtfePTWsVxcUBBqrH3NhDzV1hHN7itEy8bYM/orGMQv0ZhbF/gj2DRV
vM3HFt9UMXxYEZ90bM836AnsOQweWdYA7l1/jKi1O1O5cc7AaVCYjKnK8g5z1e25aS0uFOR5Secw
IeMNwTh2/mkR7WqWwGwswmvhWPbeHmoPmvqSD1E/ZBUZzmo4a+ZbQU0H672Bf6XTrhrSIpoZ+yGZ
N9dJG27nIYr3DAvzZ80Rv2o79cQVgns6JQ0UUFSsIA2+VEUZH+iuiQK/cOxVW8XFjgtpuhokq/Ic
V70gJWty3UCGjWzj7rNUJNJS7xLiEqtGDmpL7SoO76mrUO156lzfUgeXGAO3a8MO6ln7oB4ASSjj
XuO1wtrnU3IAntnsOysu6TFlGVRm35TbhKecGG0fTWPgc8BaWjfcFrvl4Hxz5dPWlpjfHcP5MnjJ
FGn8Igh2d4BFjn4sr5ZmvRseD0wz4LPH30OZIFxvFlTkgzrdOrf4iEB9aLu45xZQtd/E2/Ce6Jnc
+DUTwkihA/7H32jCV1O14AhCK8eTvShlIIYcXI31RVKHs8kc7i5jy9q4RyQsevmPxq9HJuLnvkvc
TaSRwVch0fO6Y+j0MmrEeckPG0MYP6qfo+NkFp/RkD7VQwRSWbfPpuAyCZXjrbaoglA0u/UVv3PI
9mTiSeEcRU6Cjud6Cy/qIyphvCY10ZwCWMdMgGqXSg3Zw0DpIgIBI1CSbeOtmtBHYD349GHotv+h
T/S3k1PZIPayl+shC9mwJogM9ceqb/eN3apLMgKJI2Y0BpAQUoN/Tm/6N4B6qnjcZ2OYvvAc6FwG
SD7VXg45SK7GNHWuk6ff+R55W7xyJ8+IhlU/8OALB0CIl6lTMdXfrQV6H7O/X0RNEDvseudkWfD7
zWMou/TsCpsuIh0uEReS0P1FNiI8MVr6MogF8X+Endd240iWRb8IayEQsK/0RpSllJJesGSBgPfu
62eDysnq6q6ZfqhcRRAEM0kQiHvvOfsAIgNy0D1z6wdNpfHtyMihYAs/FHJOVgvFZ9ilEacAUIWZ
1VUEcGaJpsE3j5MH00x6Cltsot6T5hE6oiF+miX4K6wZH8nSowt2lTfccIYW1AEUO7DYQx1u0xA2
VaRrBOIlDji6CKx0Glzz8WOf7du1NbZc9Tz9anBBzNUNvwUD42KRqn3g0Lws6VBlcvwSAQeD7LKh
/Ax2ugTiqxdWiax9wnEXxgzm3fKNdFDmqVWd3hp+jy2mkyfyMY+VoNHrWfnZC9F8ZILTsjMjKr9h
y5DoEbzwcPASkk90JZ6n5gYnVbVJB+YPsca9JwxHhj0mBX6n0KPw5YpwnmIw+B0GZ1pgM5FLmNP7
vgHE2fVYV0xX3+AiSTeaU7cIAXUaMID6t/YUkqpo5KfIlf3WNOI74H1oox3FxIXYFyY53OdaY7q2
CsaOaUlryMwUGp6e1qvEnukItU8cRn+Vzpo8aQCF08umW13iTki6+azGBbDs3BBfjdZxEU4KJjtN
zpRpaPd8ei9JbOk31SS4c9GkQvDRkubxGlJgHzU7UFihjW5phU9xBiehUm4PYZf6cMgB38Gy8CsK
09QhejHHVRSyxg6VKm46CppyTIDV+8getQl1DLclMw53wKtyRCxmAikbIpJGe7CuNC7lBlDB0tUf
4WniZhjSXYmY/qCsb7In2yeP2Rz9L4v03gLVAxFS20qeTYfpRMo1c0F261rGmCcb05vI1LEOTf7Q
57BdBpb8PZAh1MhI1Mec2g5Fktw4ZDAcqrQGsze3Hyo0cj5Dct9kpUwptI4KySw687CM0GoNXPUt
myK6iow918NklevDuiM7l/VzsjPTeK+RXLxuR6wpMzy1A7tNF8d/Gc0jibrgaLBpr4gsOyOlu2sx
B4DmaH+50ZhdY6+pFiF617XWF1jPRuPUhi9DOwtQA8z86DXv3akHDIEl9xcTG1I/vA2sAQ9aSD3w
h3nbdtrMP0kAi7AIUmS+rYeCRFQ+oIYGC81JY0qvxwlGqkULDvsDaWBcUpcpl8uFB2OSBV7ynDbT
tpyG11lERJ+5uI9UfpKVXm4SonXpYEWLwX02Eh31ExWlXdnqoRu1r5g5Y1dE8dYitWbjRw5xF32z
Hz2Y8GOv0l3lVsSux9jVnDzhk8n8e5LT+h33xKfYr5CcEs4Q0PXYlSb+I5E8kD1rveM2npbFU1Kq
HgCXppZWpCscWIuUhStgnnpN3ApxGqa6N02ieHMu9eCDGNhSatlB+uSnA83WVxKi4o1mS5yTJfy1
OJD6thD1PT705y6omp1XwNVErZ8RebFAI7J3myi7DwsGkS3QlJLU152doL9IDPcW3dO2TLv3yoS9
NkQkUBmZRofNa9p9F9P4sE5j7YY3uQ9YF+ndputPSWi2p6FKFHfIRR9cImmL6UEWjgere5Q7GMaP
SL9A+KVDtKZqSPvrvh5+uToRdElLWqVmoO/xGFExXxbNKYnr21j40xohc7dziLiG236r4LLu6Po8
FdA4GnJz+nFAuzaimGZmyXeT8Isjv0CuwGnrePzTT505/CbmcPhSSayKmQGcAj24cy3uSxYzd5VU
amuJni682eWrJHUCbnSIXUc7paccdvtB8VvPMlBfXlRfDZFmbVMQl6tIAnOckoC2cTYb2LL0PtWi
zyAtscZlzROtSIIMio9ummawPcb33CJCK5FWeVLm8DiYRbSrE6lIgaep3DL4O5IF9WRGeN+yJn7S
CeNq4R1xNLz3kkzj0tIwczeo5ELmAkNVl2tdk+KQuN+ixEaBsZpq2q2667F5D3L/lCstBRShJ4Qg
IvIkm4mGlb9GplTA7u2MhRmUjxHCy5UKlXwYG9Pa1RrYjVgRkTEEd8g9RyDSNKm4b63Bh+l7mwyW
Y8Blb2Y5J3Xz6gqmpK4PSdxv2+E2L9aWmzbX9RTS/I6dLY2/VWr02n7EFLIUZZdgwciyFVCXVRuP
cPzc5MXKXNzhIQlTbRluZIy9SUC3Y4zHgDWAdewXtBwbMINLJ7SxdqRqCyOh3DNHsNYpPrSmEB/+
HPdWeSguosDptki+jGUt+FHGU/TAPTfeReRfA6MUm7JBCkak4brqCV5Ae+JvQRouMK7zrUHjprvm
6tf+K93Te2Jrrb2DbZ4T1zxMBV3aLEB8iFiXZK4W3kPZuSBt7V1H+7xLs3JTtNp36tFlhKv7y8c/
tcszWMkjFeZWhM1NJZLy2BBmR0YxSowA8/YS184s3dFBQRreQQug50Taq9tpzh2ldGQuDelHD3EU
kU8tWeGnPpkC2nSgZrN3Tg9ZlcpuB/akIS7JeWoQ3H0xUt1lo/RfYCXnKLnK4ZrFp0RyH5IYYwM6
C5XunCdkIZEVDuswGayNrhUoQOjGOmDELDTIGA/ETYD9bu0MkeJGpBlL5PcgAG2yGcfW+mhBA26i
HMQAc8lTk5A/4rnvqqiRxLvQjfQ6rwl1cxheIHXkZkE9Sctg6wqLZlULC6CUgbpCEn4aBnUnDC9E
Y4M0wWCoDV3FoBAxCUQrqQdzyoFJmicfNe1q8K1mE9Yh6Nshu1dJBB12KIaNQ/PA8XLnSHwckOHU
Y/BCKvUyVlFAYs+IxH2iOWD0+tPU45kExOgveokSoImNB9x6FT+OETxnVKND8oG/MfKEuoIeDq5a
edAsb6VK78XJcLkbUMfIB2Edl0HW6RgPi97OtoOeaCyRmk1icOkdPWlsZi9EWJDSDIDoDY7fvhKZ
h8WMRY1IWXCYWbw0NIKqMg8f1zSl3XpiMclpkX06aXMu4hI1/YTNLzCCjZ6U1d7y0/dCK/RlHeYf
XsLiB7DLG+qXZGz7FVyOfGMMJn1hfdA2TWwBJ2uTWzjCnAANjre6Ta9y2c+Sd2oh19sgjb6PKhPU
ioUZuiNc2iOXmEy0kshlyqO1X6t15HOPHgQpISHkVMoz7zocGQMbsxM2nGxMQpLSyAheWP0RJi3w
hjhTmN5ZQIKX8KprUsbSYNW4TrCjxPKWBM7VDSBHsw4kCdLk/8G1YtRcaEvLjp+F4c96jmw7GenJ
MhN2JB2zTUofgXbz4kg+QkfRJ67oczIoK7g4+cZSymoXTPLayZkWUdT0a7P1Pkr/Ng0MKgQh9WWQ
buVMItHncPDE8/dApuxd1BXlMi1DOpVWSGKzUa5gbpQMIL4FufD8OAhhNSh+UqRtyRixDLr1nIE+
RwpSQEG2sOsOG47DWMlArwLkuMCXSWsHcBfBnGmKZRe7LeEYI5kLVrhqUoBJyPLxQ5TAAoz6xvBD
a4WYY1zlBqSVfiAInLt+uB799Rglt10cZldCT+iKtQSB92gykpkQZTTRIR5IkJ7GtjskKeLyCs0R
KLUTDnFUwExs19z3r/hQH4xc42tr2k1kDbvBbw8Ce9UuZsFvkknDR5Sne0h2h8rLD0HpkotgTZCs
Upz+5siXFHJZbfv4FzAfaIAtFxfPqPAWDv621AZsxk3ygvTFIgFCUp5AhezDPtkVWbYTKWvfQRj6
skuqaKNckKiWnCNIg1ijpiqIk+3q145OBbJc4BBlREsJDF6MSC+k8K2aHoU8NQNsYfA/Sr9So9Zf
e0zHWy3AqwNGnOZqt6mr+Ssjv34hfItFCxNx3cNm6rrGSu8cLg7Rl+s72naKxjMrybielbWN5LKP
K8sry2FDwhrzX1UeJQ3yqnKOjUb4KEjKBYUfuFmPeCh6IJFGtHhql9exloJQl+KjzfMC9XR0g6wv
2k3BQGxtqX8NazujpZq0aDm5iZBolsbvpZKvE0kPnBUUO7Zl3MwpQ3AHMnsZ1fZjhbBsgYXlbexY
JkR4O0Zb/UJMca9b7rUz1rsiD/q13w7+hvAZjMMssdKjBdeRGX4NGARM8VSCrLS9vt+L+hHYMN0F
zdk5tuPtPeRkIzgwHGZrW6b5warlA2KwHZrUkL7IYCL78K9b+gNLUKpyO4TZZ6u5BGyZ/Tafu/hR
0J8mDW5/Gjfato/Tz9gbfSj4DlWiZy+S1CKLWWaIo2x55Tr0arFFHpsKbF1XuIdId+JH4Ad47kgY
XY+N5WC9WnV9h8gEct4yGhVcpUBQ9vvZre9D/mqJK3mN4+DklAISfl8iiJv/Qj2ieDorYht5KuIu
Pwh6CgauczT6k24rvuNKP+Yuv7lxxKplqCqnaY3Aupj6eXWV4uoeDP6pXMlTRdpEFCPeHGoacyKx
mSwhyNmQjoeUK1AHzGxvmOASJECo7pPKWFoa3T30hhuQBBkgglppO/Jiqd6FGKHu6f49tTxlLPLK
ommME2sFen4WYXcBxd8Jxg6IqOlba/Bnup7Mt4FvHz0DvevEeaERiroXyv+EB1fcM+at4HpjpS4z
tzx1PUZV4cVvUvZIdM3KBV+G9UqznfOsvV8RD9svJ4XVterrTysSRNtPz2Er6bLa8ZEADORardms
nJpUALdUR4JcHjFVcjqInAwfsNFTHoyzLt1bVWpu40j9jPrOuENF4hcM8aMMgVIQ4r7AHSCJFUnQ
r3SZcTcG/hPy14OMoocRjtbSTZr5rtZ9yNq09nBKQaeENVdeBwkfSzMXst45aDlpG04zWXYs28gS
I61YrjyqN5F746b0kLO2LPcWXdzxAecpAhc32A+zPNXTy5uiLjBXAx5fgatDsIR7FCf/eJx8iUV8
Mt4yd/APYc8qR2jVSiRtjEOCy2lRENabltk+MMkxCL3WWo7oN2jFFWqX9i6rgDJ5iH1yDwADPTqN
JjZVIwFNZaRWCFcWM1f/La6h85rpwZtAKTsEuR5dckIOiNqICGxovGXS+YV0lhUTKZKWCu/dhlVV
H3abGAqu5iW3dhwPWHcn+JJYNZWhT5u0dOW6sycP04k+PdJ0+Rw8eR1h+joI1jRW2FfLMbNcWNIQ
pwufvtVESPzSafFasSBBs62NlML5ROjnY57AEkZJY113qTC31JRgBTSbK1NW7SMj/m4L2JADoDKM
c3s1X6bq6rnqweD0kwujJr6Jaj44lNYPceyFsJhMJMQ51voEideiKYGwBJr+0kUDd28NmCe+UXKO
uV1k3kh+eutfk62wGjwz3hleDUUz0U5cOVl5z88nwnsXLskQngNRk+Vea6i7xmFxFjjRs6+bZysi
fyulFVzLcV80oOqyYKiWyiHIEkU6edjtuw7uEdRkjxMN0YBwx/u4yfNlN32TsvWZhSNsLOkDiGvv
kngmAuhE4YVt+KryHpt+uOZki/bUMawyJ9SrOCkerDtzYFpgSHs/5uTdtg7aEj+sDs3kgV63MOgD
jFiBrKPZ6JDd3GaqWwU1UFLVd+D3Ct1d0SHQyy0CE7LuJPpjtOXYqYsbgfULvSFtZKtqCtBfwWM7
6khL5biLGv+klfS7OW0HoIjRJ+gXbT2a4ZeVPzRVXSwR4O2RVW9yyNnch8wrXWOCKErcpiaEGIJ3
ua5aCvmwa50jn/QWLS2RH5gERJjaNq4t7PQ5IMBGICXP6J+7TsRtcNbsCXIUaU3LVVH8YqxtH8nc
JorIpqLwHUCdKKVU6HwOpvdpIw5A65msRVdczf/JGM5rQxrFCm99u+DiUy2KyrtRTbY0i+4pamm+
2eBNzbL6itBhNBArQit/7BvaHl6gBq6zLSNQBylNTnexQn+yxq6coCk3F0jCwWtqrBGRKC4NAS97
6n2WNxMWKxWazzgTUCA2DmsZVOqpOz6jZj+NJYYlvSA82FQU+RMKUWlk76SezfewMFg73LCY8QCT
9Klf4pGIikFoX+BS5b6qCElsdfGVZDYUXQz9rfNkVFTzgUc4XgMARjYdF34Hpa/PIDfuw0fo3EyM
5o87jQxoDFTzea/kmpKexqJGHK2WQ1CammZjeoAwfJOGj0gZKorQeGyhGwG+fzLrkFY0Ehoo0beh
odl0RF26jeOdrYXEmSlqPr6hVUhZYXrOu5NaMdgabIaMVV97f8MwCt9UjqhpwDldBwrcQT0Qaqaj
cB9NatbCiN9byEBNDaIKQoQZuWgfNJxoZoTKFJ0shWwd7Snq6QzG6UeKiWVZiAjtvAFSCmLBle8E
/DrKXHIbV4dCoZ8JhQ5OJdp5jkELwmlPeAW/QglBDbACih9h3uIf2yURE8QxZOgGbxJQgZ/vaMF9
9bPp15v/MUFEj7sEPeOGn+2IQpOT/sZQ/Zlm2xKz+/0YujWhyJUzG3A9TpkMTm1iLSCqi/lGMblR
uK51pBGJgvPg2h3DENFclUX2KKjLF6LSjVWH2dyrOBt83Llkq3xxm0wBdLCKZ5ZNe/nedujfxrZx
47qMG8YqoO2ZxUcbPGlK0jztQ4rFDnuL6d7V42TRx+oejMJ4MEH8GUwVQFmldfmljPJ9aC3y6iqL
QIOcjDQpnFVSzFkPU3wmaA/GMvGuq6kRXNveRrj5OuMFplt0xaATJhMySFNtE8MmmtSE/J2Sx1iB
DTS0Z1LlXzqGwgtBnACtj9TWDwxQzGWmtOfU0z/RLTQJkk8tExqCxxpT1hC9feceJm8SS5BEVuKa
rHEK+Xjtdpw5ckDoFN1rBncop4/gzqDN1VCj6s70gnrh28kGlEiFOPqjf5MVb/RwTz6MRLgTkOJ1
t90MRn1nufVLlyY29mbaAIHV/6J/JbgdYt5VdR+QfEBaNc2TxeRlO41hJ7U6AwWsxN7Id4h0fpMG
jxT9zNCNRKCDVQ9ThHKvawF2CoPpcStu6gEGpDQ7THPjLrOna0EHeAq5mM5/rb4L3wmQ3ja984SI
7tFD+AVkGKN6+9EmKIHL7oGSfY+mW0IVbc8USXcB1kqm7cZnr57jDGr+rJ1svzNckvwE3euSLsU+
84p3OkG0f9Cv2Mq+wvA2rLd6T32PShB9mZc516kzRQdsdLeXR5c/KE3aeUwmnjLLYY2kIkYYmuY6
1wxp+o0RQ8j6l42X1zjOCxo94+TOBnEvMnlFPtsqOjdisOz3tFisxi2OxVTvL/v89Xb+/JJBAKXr
RlHu/nrisp8z2C33U2TYP+9zOfTlfxWx8a7Z11dMr/hBGSg2LL9/ECb2IBvB6mLOHV/q8xqkH9Me
+x3TC9aBI3qa/KwJgSglnjBrIcUM4G0cjfhIbxcd4SDRt5Fcs+p9hpGFD8WjMM1iZbms81l4F3s5
Q+oCI8ZfhVFohIgRVCUuqNYlLgrDLoVesBCOzxTT4LDkk/BF1nu6UOMpSpCNdmGOv2va4vWFCjM0
r5OBWdybHmmTDntlDMXVnM9M0A7MvbY95pV7T9zKnGvIWiFwsP0a3rkAU3DXMuo9alh1lqPLJTUT
s1cK5uhCBeVe4QZBfRS6hG4fWKeKbdwM37aW0m8NXjnfvyFqrorMr1cjXsglxkcmYD4KZs3MXwpa
tAsDhAseMAdbU8C5LYPSu9EG1CCWNUsTIwvfL0srjCB3EjHTwtGx4eLKgZvdnLuB8dm8elHahm6K
gxGoWaHePWgAvu+a/CmZTIt2bveErZSuBmEWq9Jlra7qCaWtjpwX+z+dW02QW84tAongazEvb3Xp
K9q1HhaXoideWWnjos9CZiQ2MzbdRjgM+Nfedsh+MyljcOj+kzvCvZcaSzWjItiCtEVIRwPior68
r7uA2sb3H0hI2lRhZiwIkftmJstFLS3Evoa961ofCSKsfSeITJoG7cs0qvu2oWfc2yOTgp4oSbcc
znlVkaQ4Rd3S5Nc6GiNTHqDmUWYDbcay2hkYLFirUYIBevBfcE0wS4Pajpi8/o7MDbDGAzeLz6xD
lmq74Tuakuuq02jIfPgpn0rDAfkMwje8c1ypAhzl2JEePfR9S7qS/kYa5zG1h0Udl80iMuEX1hhD
BzWLktEzmuZ3HNkd0IndmLT9KU0G47aRwz40iyuW6Mhk6LYuna44z1jRUgFcQa9CC04/hPPfVgM3
ijPqmflmf5LZtR867a1BVyKOMJFOZuLtMozVFEH2JojcCt4eHVzmt6tCWd7BSKVzsilMzcmU+xAu
zobJP787vdN2o93sokrL3+IHd7ZXoAktl6ORYNQcAcWNXJFjDRGsTq6rGo7StAC8RxaIkvo5Ygl0
4IT3b9v5j7Hlfg4+Md9eHl6e6G2fzLah6VaXbShGSMG0YrETPSjBy0PNb4jS8Kfn1JXlqSnGbdI5
NHH1Opa3/tgfBc7Uq2nq5O1lUyLjOaCZIvGvbWOovC2fFVrN+VU6arPbyK5I7iFrt8jT4sSPY4Oc
3To1ZPD0UcEVp2Jg4HZ0F+DOprCI0AJ5RBUuXP+9lZa3c3P9npgKjAUuc2e/EsyJaP5R3lgbLk/c
5Wt/NjGjffG6udbuEN81IsEwGgW3Rld9xHJA6Oulc6alsTaN9HFMcH/GljHB8GjvVafTwCYwXbaB
wULOx17vOfWuHRkWtmFwL9v3iGHXVu/EQ2QH5Rk5JBmkHssY/mZkVXS4OttmpcdwE5Rl/6q9QG6m
RtNIddMyrhnEEsZMNlqdIkGLNqVbYINV7QMgiDPAY0BgSf8sZMl5xN+YBXEAPypMvoTJXDGLcPmS
em0jmOB3wBhhKfi2lpmbPwVByDW8BfHjvcmWuo4b2VgxUSx9qFcV5hrB+M2KFcbHXsMoirZsYReo
xPtSWwfJfJqaau+n0r4JC4XGHw/Hqkf/JHpY8TKyw5XbO/dTGRV3iXfPGAmIQoizQ/jqvYuKX6bs
41u/OxBmUS4Kskb2RWk/Zn2W7Pq2+zA7edeW2ckF3XeVcKHl6pUzY68Z4yLKzQhpoe3WmNgDFXCC
BLl+izYHPeQD3fFphyT31OU2Lm2Tc6CrPHdVVmcXlbV0WmdTmEZ9FSf1Mpt78kitD4agHalTKyPp
r9fkIUe7wuNtrUocQxXJ3ZAP92ibv9LJXWd09uh861vNb484JMD9iccsHY9WQbnjBT04qiJ99WJm
UaW/FZFTHWQszy1GHMxyfUoXZjxrpqRma72RCyxi2rz0Hs0maVZEGUiHUjAlRXeRdX2DqmbV9zTe
HP1JCKXIMlPppsAAL530dbRC7OVcf1EpQoEzIpL0Qjkb3fN0RfO+QJfvxDB1ox3X1YVRRVA8PQz5
JLRT2YasGAKBWZsYZwTtJG3OfjHQps+txyA8b0fWo/WpcyhKAN1RrZBb1/qARnQCV/Iqphx1EJB1
c8d10O+55NvIMoE7Nhoel94a9lZHGyBuw5vKHJ86C4BEG3EmZ5od73LtVY9gCwzS/oplLbZmD47M
Gpx0lwbeKRahte39ty4e9BPRUNBnGDgf63kOoTMmwLon6e/PkSepbxAoXhL/K1p9x7fKSs7lu8xU
pK3VlN/4A+3nqfLf8Qc+GDEZrF1jD5s6iu1FOJTIHkxSPhEebQIXrkoEWkvvjW1jt/LQWIwZCw+x
mB3CMhmTGk3O5DgbWIRcm0vq8YwRBoqBliBQfD0jHOm1DGDO5X1jwKr2XmI0jLTdaYYyMmgXPTpA
r8mstZLQSbzqQpZJ6XbR/UDIVmOGi80r8psR1BEyEqFODhJwEY6PtDLW53tlAxQKoFt/42n5dZ6X
uOzQstKrBXlTgNwCoLGbmm4LvN4kjFa9gn1B/k+/TNdD0BhusTF8soyGKu/5OC28DSzfxmCCChkd
Cjjw6zCOnWXgnYX3NI1N82gDteZsHWd40EK0lCJWf44L8oc4Az71fnieYkDqLp8letjpyTXxUU31
LIbE3AQ1hUBIvwTbR2sxMFm26VNtY13OWFPl0A27ItkjWMEezPII5ECNoQj10R50HjSgQoO1Xk0O
HBWkljJaW9Z1QRTrjdezMpNWNWzzIb0NOoZFujOAG8o+JpNRsNYiOCkj73vOzsUXgJ4s7b7VgBNO
lPVHjnmcNpPUsRCJlVV6+kqo6KBDiFnr7bCYuNUs/Tq0F73gJyKBSS4zkZy9gCjPwiWZK26r9UQx
tEQwctDbCldONt6WziHQzfd8Ssx9EwN+pseTII6zA97IrJ9N0TymIre+e3kGJZd9BRpTdMbz5mPj
V2o9RLa6Lv+8uray9N9ePZTN+NI7xbNJ7sGNXoFeMqok4qwPx1dgZuSNlOlHkrc0COY9aGBYR03B
zkf25x4VQTbwbfw1Ymrj0SRCZeONcby5PNSQg4G1kdHGsBr5SA8gQ9/hMyOKKrWxRUzzTTnV3YBt
sArM23hI67vLljrfYoo2b9M/W7rf+1yeHkOqGFvjQhBZgXGlFXmyiXzLvb9s072sffW6FiE+uSdo
PD+Mweq/mlh+CbdMf6E6QRjejOltx+p7O/XBQMYsxyld6ILYg7x7LwK5gK61+ftx0KYUdw38n6Wu
mjsnEwKqTnOXR+m//Q/DhJ8t/7nP5SknrO7+2z6Br278CPMBSCKfybg2NR8JV0vbCvyvInVfSPJw
n/QxIU2aNBawQw6ZDaYdbMvctu77glbE5UUBHb/Li0bDejHH1HtKskpbsUJ9mXAf2tuJOcSA1VOl
2PYGr8G753DNYdHGNeDPtjEszBNQyU3kEVfz84SCTNK6k3+67Hb5QxcUKYleOTvRxu7tZVs40bMK
XPn7LS5P6EFq7LwJusZll2B+n8r35eUtfg7XurwPRuM59QiBGLhKS0HlWpFPFMPqUGQahiX3gZ40
yPufjaMZk3Gd/37GNpL4yoyRHtbl3uhLFMu+v2uVElcNX+PV5f/sWjHAdC9/ilz9yz4/z3SRX+5/
vgjHeNClVt+b8YBvHLrUvhiq5t5ps/QuKH9dnrv84TSJv21KtI1/bbu8CBXOuP/Z5feLRBbFd1nw
lsGEuTFChKNjkQIyCUARUVMNW8JP1MNMjLlpbA310/ysCRQJ83rKTw//FDUESge9yuRjF+nuw/yI
uks+oup00YPXP48uzxnB7+cuj+bnBEa6f3vd5Tkuaf/yuvmYlz2Nyp4eCM8lw2XR6Ulzf/ljwmC/
1XS/BZzTsIYxfFBEg1Ob+7RFicB4w7/9v15xOQD/rO6WcS/YE3h1NR0sctGa7Aw+Ylijw1CbnoCk
c2i3zRFJIKpDT0/PeY9bIHeQIfHgsr/p09nrGkbql/0vL29Ym2yQJGVnIip/v1wBp93KjB8P4Q7p
zWTrZyvTJemlxs+jyz/2z6PLh/vn0c+HO79uDOX58ujPc5fXtS5JxPMx/9rzz6Pkf9/hv7/OVPQ1
W06EkuzujdTG9J5k+n7J8Ex/lvx+FUjGb99+DsaG8bfTZcfccYw3hMg6CzbbOlMTawCBGp+UWava
TVYfHQxNmldp6hUbIobSex3q1X8e0aGrjLjaTY7MV8pfCeUocuuXMJrSD9LDXlEodue6ZBae4C7a
8j0Y57/tMMBW/NmhVVLbYuswzpVW/hzBHOzXf9tBDsXPEbqm8m/MqJbLuleYNKFeL+b/E5Xz+//+
2kb39z+2/f/7/f/P/nVkjCn5HQQcYm2E+E5YTJwu58efR5dvb35EW1ycLufHn0d/nvv76y57Xs6P
eU8CwrAdy7BYh+ZoICCiYc50nogc1p/IP/o6PXa1j/NmSIwbuBbMOPU+ePTdXixwFyVvMhmvBYy9
cDFtyLohKkqm4tSIun4LXJTpLDDTx6yy9RWdHgfRc9lvjYEJFr0CIhWx/m79ujdusnKQq+TvxzYD
/fexu1VoyOBmLPVxFeE+0526P7uEf29zhf89B2pzR/aaRQPJjfDi1OC3c++tNaAlGOVQXNtZi1tf
kSiBMLN6DjlLY9FEn/PBPOwaZxZX5FD7DXFgrup/DubUvvr0rJqRieW+UVNGS6x0y1oVeZzTnVG/
wLiaKCzy7NB4XMEY6+yRrk+vFbIFvDlstxImKrRRf7Y383Y5bx/D9md7TtTHz/4myQk/+ztjCc0w
H19rw1Vr19IIEJ+PPx/nr/0vx0chzZqH7TDi/nV/GTbxsU71N+7b2JQm2z8IzA1naQ4nD1HUK97z
39vHoNLPgIh/tk8j1Iqiq7XD0MF379kemHL82b9FtvqzvSrFz/bL8et5++U4f9//8r5/P/5f+wNQ
6HBTN/F+fnMQTAD+57/sP7zJ5S/79+1FW/z+S/31Jn/+Uv/wj7sc/x+2Xz6Mf3hfowJDTu9XLcwa
5Q5xAOW1Y7bmVasVtHqdJnyvocPN16J/2kElWvDeaf99B5sh1EdnoMrEHEylVqL8JMSI/mjfCgRh
tPVGo8Xz0sMKNSL3hVaieFECLExu6eHBxUX8qzE/zXl3RxnRrnVVsbm8Gq3AQUTxdIb40lxdjnp5
dW6Q5/UPR0U5/vuoYVQHzxzVckB74m+IH6rCpzDAQ3wdmI68NiH1LEXf1G91Xj3XsVkSB+DZ9PoA
GVy2D/2IQKgbnkU6jdsu7wlrTtL+OfXJx2Bu9qZh8sNFFpIPak/Fg9ePzyZmibe6VDTh//5O03++
kzm/0+UFf94pxbEM/Up/yAr+0djxkXk44TtKDDizEXWHNuJE9SReA9cx1XuMIsQl9vGFmA5S0cY6
2Y+chufWxeo47xD1kJQscix+XokClTB6bg6LSU/Nm6zRj75L7ubCaxAsII/99AHIMB/Ih6fQgaXP
KFrcoLFNdiqV6uCS8HDC1Q0ItwxxyQ2Q8S3oE2//cKRwoEgjea7/lyNpGY1yRMRkF3mu3KMCw7Ye
pGpdSsd8BKCaALYNsy8RPaZJbn5jnXjEK4uiQs1hpxV1W4QIfvdvr9am3ELqkdApQvv6Fciza7fh
VWMGGR+RzE+4mmF1VdYh4gI5P+rtFqtq7H6G9A7QelFA1Tr9QDMdMoSFlFCXOuqybdCArf7UWKj4
fva7bPvZJd+OZaPdDK6RHuMKCU+qxtviEsldx1BwR7+5umwTVUMx2pf8+Hh2fdl2+cP2EKfnkXZP
Zup4e9ntsn2Q2c/LaQkpxLxjfhVoMtuVFDSIO13jUYza74dlX7BUnZ+1kPmtqtTSrjpZv+VB3NzU
gT9gvAgRAosQuJWVW/X/kHZmW40rS7d+Io2hvrkFTG8MGIpadaNRrXqrb5/+/zJMlYBda5//nHOj
oYyMDBusJjNyxpw7th3n0yn1nI2lmoH0rEY9s/DkpVpckQj5wf1a3AN4OdxPbeZf5D4SMzXkQUon
gh5z7na6c+hvxOWDn3hYtXkZpjZlQ2D/5dtqmhbukXl409LNw7FV1q22V57yZ4rnn3HS98dT+lQL
IbJrTTe+zuxgwELVM6nuEtYVL76fFI9iyKrJv2SjAzIe1SWHHJYeNq/D+XK11V+M3MqPY6a4v7S9
zqu/2Wb1MlqLdV+WvIZ1aPU/nkmvVUG8D9Xz/8kvg8yQakotWUYyxDtKWOs9lBbuidY75TdEis41
k40P3XGvCsdJv3YwcbJL5bVoBPhwN5cNaU/dz2+Rii/Bn78bDknTueQ08tqB5qbMvrqGTl2OA410
7jaXVV12j8U49bd+Gz1LSw6+GWkI/aUgXzK9exRbX+u3TRfb238bVGSKVjP/BctdtC1DNLMh381Y
U3YKNm1a86n0SM2JnFH0Cz+b7SBO0Cx73Ts4e21itzuCQvtsbCN3746ls8s18/LYmerOngfVj5nk
7+0Hf011au3i7NzZ4NdF+iYo8wD0ZOBs+7xT8pGa9WJRvYJqRmicO6rZQot94sIntGUfxn4pzMl6
KcbF2TbT2EHVStPjSjpPF4sRTjfckjifz/0DlYtLUFIXhqgdBEU0XWptEcpQp/Yww5Rk+8nbfjCh
xm2TgYd3iwo2LmfWbjonnU66wjSfpVlXEc1wsJ5Lno7HXjKAzY7K1xieFr0/Zxs9vPMX0Ml5Y7+e
rTZQ6m9t1fsRqx9yrOFtrSWjtq+60AAra/+ME9/awvTGwnf2fmoxrVa1VF8Bgemxz6QlffI1VR8Z
N0VZFMLMDs4cWI2+lzm7FyuNkN+tRBRDfrey3y2Zwf8ZNynkW6yXbrZFpWK44/bT8odlWfxrqD2L
qyX37+BgS5EndNLHsvKyHaCHjQGajzw2P89lO1naifR6S549soflnYK30c7FJof/ZRDQt48RksWX
sb00t0UVcHDnvjuZ3KK9FWMKgQUUTah9UrEDXEiM60EcB7KmiBqPOSTTiCYinvwlbgEA6k7v3dh+
USPNo9fHzOB7DxAJHlgzvTtte/72jhWOpRKDXWYsj9JSiUBp1YpJhQ2rtU9/15JxaH7qj8rTejcu
TwvEJ8PYeO4dQAWDZ36vqAJgj8eO9kB7gvPeCp1rr5ynLS/PZJMDL/kEw/fXOHPCn7CfoZXcvg5y
mEQcB+l5OV7C/wFfOMJI8pFQyVYXrmrKd60tsyI3TVO+7NqU3lQ5r2O52R/MEbhxXmdvx0MWQnT1
b/kwXpp/+7AoRgKp0BAqrmErcZNLI8nHmzhMzuvcLO+owy1BWsK8ciIdU5FTgonN8JryroWViHKo
wBtuiiQ7dlQJECk2xBtk/RKQblHpR5clWs23cqaDQDqeRQqidIgzt4ZXJ01PAYjMj/kEFzpqBvNj
5DmUXPj6dDwLlC1VvUjOu7ymu+6szof5S0adJfQG6WfTm6xLM7fz83xA30bZoXNpzkvdDs6cpfvE
wqqKTv4JJXXLRPQZjUf3s6f5C9vt/vTQ1DlcstmITmWhjzdhk5ITS9vhoaIQnJlrbH3+jzBlaD/r
6Fh8DLOwl9u1wXg71XVw6phj8ZWr6CzlE3/04RQDl/aNpwylhHMrifvrpYFKTXyt375+Er36ahGE
HHnnfC+1XM0+QkgHAYonV7xKvk/slX20iUfMMn+XqoP4Asb4tjSkSYCbem5wQaV/fE99BNI0asVs
fPa61v0+ZfDJ9V5m7AC8GNexiQhhA8DlU97Zj7IKt+PquU2jnN0aynHTcKivK7VBd/AO7GaqdXrx
lae+832eXbS1i0HfLVSiXQPqKkCWlg+R3/q3w8SWqcPkaz+aXX0GIiXeT8pWxma811vq4+VM/ORM
ehvIxXYNObtTKuMfF1jikMxBL3rrDno6s9vH5h9c34+G9ECnPm5r9LTsAoTQNy0uKXoYJ3h8bPSn
A6j3Pi96ehf1vfcDcZYHR/O6F6XzvklNt7kV164PQXIqV8Qo77q+1O9Qe6dsEODsjY0C+lmBUMEX
CPXvIug2n+BATMhrgW9ziwUGSoulhW94CUXSXLtZ4ZYv3lSxRB+WEG3ltnyBq/tH1Zr5TjqhhSiS
/AVuvmbXtPY3qMyql5LL468BpPcQpz/QEst3fkH12IiKDDIoGuDopoQ/LVjaXaQOVl61u7Vj0EMK
iDzSweOoX3bTZG4ORZ7+07On0iVgMvuCIj1d18b73C68a9uw3niUUEtf64GF3AhV+0C6q14voSKv
eWTYIf8LSqbNMFxuP9jNhCr+sqbKj1UJ+Ozaqn6GpE/RRzskbMfPyYPRwSGkOSwu0Y5FYCVrGva9
uhk5JOUjB99ixjItuo4qArbp4McPs2lkV2YCol7CHAPqTnyr2RqkWn6xSX37IR0PgAAsXbuRw+jV
YM7yTjsNFzu8KRd2qKFzCKDcGsKbSh3kbD2IzQUR0LB/8Nvnw7i1Q85yzaPiFHGojQPTOBugo3OT
DEYJ5Sc3BQuJBcYLbHI4HOBKALSAo/fHex1HVRnJKKjIEUkGixhrSkvg1ubhfEOyFMy5M3u3EVAH
xBh5TMj9L2d/scsTQg3vSh3QByLUUaXZez9u0b8djZ+2Yzn7hl9h7xnAYBpk+6QFERw02B5i2+/9
pZNti6N/BV9r4Hge0wZnusjhbALHiEBAZxo/qcPjAgvDp6F3u+fVgdvDvwvHAfWhMb1FkSO/DVPI
vs269Z4yG/7moIy0nxDS6ZP/s3EQWKLm2H7qikpD5IAx2oG5v4yhAtF7AgvH2gmuUsZQPgs+b/Dv
Zd/AmNL5Ys5iSC1lWyFOgRtMDhoJsmnQ6J1+72vjcSPiwwjxEJtbfWcH+avVxPPNZEzO3sry7oIa
K7jyqeLfx2Xs3kd9hshT7uzFIwi4xmSA2GTA3OTlmfRGY+veD6jKFL6fI2StnOfcnt5EF2cZK84q
ugxdoy9aPyml8eE2HSGOYGpVhvXyEpdWBqMylKbQ183oVpuwdqahew0D0fz5MIOIspcX7YCX1zrU
4VHusIstAyhfzrYMtHvU16dD+wB3VPMgtnmgKFCa0rH6iU2nUu0BnB3JFjVWmuvYf41npsUYn66x
jATKvlifXigv1wIn/BE3Dag/Ji1PlOU05405TDeKC59cGHpnVdrrz1kA6k5+eAaBQQx/RDb0ubWR
Rk/tGDbnI/jfS3OEpk3tNEXUWm8GM242x58V+v/HwZvvx3lItuLhUUK2tbT6XlpyYBVJkbfj1cdB
xw4G9RUJPNcbrp2qmj+X1Eeybgv2kNVFu7pgUS52S0fsJRm7/jKwM6i8cXPCNtj3ym2BhBGCK+yt
jrB4fjD6yxqo+wc3iSb2VAcnAfalv5TgOSnrZuIjI+ebH6PJk/ru9z8nVWwdLcxpjif6r2Ycnzzj
UD1Xjqrg8LPhsqm6YD+k5g/mXsX3eAieUTMon+dEf3UwtSjY2679wSFoPP0iyYP+8r0D1DfP8hHH
NY0sdjTAX7fIKaE6pLYVXUhcbr2BGiDZEkHY9j96QalRiaWcfeX838dqTcemh9qGlMj/P2PXUPK5
+cwbIKmpQucFPcPQe9FRxrOB0ad8CS2HdVbe5tfSC3nzPvE0+360i+GZxDAkLwzSkBvbgraquE5p
egBFjjGkV2K072KMiwslnIbqTJ0uA/xlBpj58WChxlEMT0MOgmuINBMwCb2aQaV3b7O7Lb3tYDY7
ati20hnM2vBkooCcVVn1KA5rNPFYo0nvGs2mCmUDhViwSWw93idgnCLH5TZXe8l+oQQ5RgMpBun8
7UHRc/cwoWS8P3CNI5A1mtQUMeB9DGmJxxpjGvX2ep6zr8DgbmWqWpjd91jX3CevLnL0pJbhKkr7
4iFzU/9EPMrypwUpzzeDcqJT5qXz3UTO8kajAnDTeyTW43Y+xtKi5q+xDiaV7xLLIQePvhNVpUZ6
fNIBfoIEJU+A6B0GanTQhCuhJWYmtD4cxafvUUmXhx5j2wexiZ88A1cbAEsfMG6ZNh3amtV9ZFK7
mMVacAMRQfRpnqGCTOf6n8jP3Augga2iLKn/acz0DvKnbg8kItzqBvtkYgdY+Tp8UMPjxfs4vGlS
53GYur0WzXeUZ+U7+ZFHnypA182rK7k+oBj0wOyxyyu9+sH2US/j8SW99mwPjzNymdIpJlSYqPKI
8t3xCoJx9q/RpLfspv7aQq6FVNQeRRfY6rL29dCopjCUGRYP9j92Ocsi+GaDeBaK+9cBMj4vJ49V
UrcXN7Y3HYsSY2JS6HmJbO9rJPGdE/bkesSA50N0XsWjue+ygqzooF9bAHFeQOp0N1pGhlvuxXRk
7eKXfXh+vHHHhn/14ne30lQxOjKb+2rqW2qHzONdD7v2awwJCRYs32jznvKr/FPl/pBkmtPoy63h
ge+U9BtCKf6GH3JSZELWy5xTYaL4EHZDq2dwuf9cB5XkPOHCUUk6IIbkRChCJiP9CAkSnPy2B5FU
7KJOAIFrjhCHs5xzv5WP4hO4/a1Xse0srcRozW0KuOU4fmzLR9PU4e2KKLiTQYsaqeUV5GIwpl2J
n3R8RuameJTT9XPXMH/7bDvrbv2Gbe33ny0fEcHLfnPwKQ5u6hLNNsjARtfpTlq4ALesvMqtdDih
CZGQnAYTdKlJbF5JS/zkbD1A8F6fBwUM+GGWMkx8jqeaP+Q3LazY3LmpA2lB3FNyRs11dtsAToWV
pmqy2wTCHnRCAxg/3/SvTvZCCaHhVA7M1yVAwFDJBAZKJvBjmyTR1ka64yIs5+Fm9bP1pKLoVA3x
RF5QHdbu/7A1W3RIOybg8ZOuNAS9cXk9fGjaFBwpLvXf3XImPmRR/8lcF76RP50fxq5N3l7VVVNx
TcZQTljqQOlkTKoX/LfY2rp57aAw9LVDbP/acYzyPpQ4l07ExoyKJ6GAlQN7b5Hsq1F2IEU1li3U
62q6CqQ5iMf5JVKTWsVYxPWPeaDo/5QiarYsVTOt4DcKXr3qygANyYprYS7plYN1Zak10iwZFL0c
3tgSlTdBz7DdeX77r/bqsPjnrMGJMzjnY44UlL7oiCas7RG+M/3CzarX/tgNwEas7TGjqM7Ln71I
m3Z2GNUFLHPQ7owHfdol9XzYxQXgVLj5Lq0gfk66Zbg4XqLqEnQnM5u20la9mfTKtSu2SvlQYEV+
JbRuCknjTcmd1Zj99tiKVS6vUpm+2t46XnNvIRqn3mSH1LowtVi70dS6GMlBqirmqt5Ic+2I4oBp
kBjlUKsl8dot44oB3hHp6OwB3LZmInKZQbD1wVkCANsL33ymjJWOj5/0sV22iObOiZWxcTSiwwzn
pbMv1WGoypf6UJRbMS1WVpy3Fnov0qySxbuDTeR29Y/C/KVCM+foP6AUdeIvUYp+2u+vlshfLe3j
6frVYUGH3yvQreN/6uO3lH+N/N0tH0BpZMQkgncJKaTZgrxmbsr5IurcwxfMQ5WAIXEq6ILSeDV/
8EaXSbzTyW/Pp7hIT9w4aW95LDVvDh21YSTccmpNVIf/x8XoBnL1q7cM5oE0nLkl6gFVDdmFE6TB
tUy5izK/G1lB3sucukoOd1Nco5Sp8G2qBdcK0kpz87je/2UNcVqkLeHZajs+Sor6bYdujiQ325SV
sHiLTwm14HWcjWMVP7T5XD0dkvBLB1HDnaFS+vbofQkR/11bUUlLIMJkHL5I64/nOk71ra0xfeIm
jrlw7JxSJbmr5ckgB3kUhA4iKWvH+niIXDrmpvXPj48ReWasRnGUMGvHGkY6WkV7FVCLCzN+IKBc
byoo6DUBEBtkR0+zEt2+Vr0Si2ZgR2zqI3brVZud9PBGlYOJCZILXnBHH+l2zK6DMQrmtKNxbmF+
PoOZNZBBTtL4ty4iyepxm1FquWvUGeqIEL9NS35h1yPlIh+M4igHWz2/2wEQhniLTWLJiLXjQ/zI
t6nL8+KrumH1XfX+vLcM7VerwODoBz3BYbA8c0H1IAga4/JfHNy4gzAkX/4XDplKPTWp33s9yTyT
gpW5q5+rwTuTpXI8Dc2VjyD9sVmbwNvgD/W2Ru0e3Uq18Ba3ZWG2DUFyq5jIIT2XAMxWhxNyUfmd
X4Y+1Auwz6uFv2suyZVl8KqUFbq4JTAZ3wHtZ39jCS4d49as03HrmgUp0yJgM4UfuLzDbtTOsKUQ
qUXlVJnYZNOV6/H98XsgMO3N66WrciZndg/mOumT+XOUd9u41fxHM3f8HXqpv8TctnaEBs5br6Rp
gkdvhkATpl9ktVVuJ/JY5tf1fLOmbJRJVyZZt4hXnjbPDcX6N9KSxY/yEtM6MP3ttZrex9Lgsbx6
fXJT2UZlWBGHF4V2QC1UXdF1yqb+mUzpRoci5Sr0qA7j8l8PxymhSXXdxTDm/0jHm5neOjFUAXia
APk0h+g21LLybqiG8k7OwKW+9MjsXq72SXXC6bgv/eULbIXFE4r2CBkZJsl81dTHVNv2w/Qkrc7q
QQ4zL2J3Z3oQ/whI9klW6+6VdBZ9WV2EbKefBePh8GTVTrgOt3JYM8lUd/DuN51hn8AN5jgALBob
9qauWn4htF2+RGNhX7ZFYp9JpxEDG2A2U13BL129dKn9hW1AHTop2/1E/apY/0SQIRIht3zrTDqh
gETvDiz/4h8olQziGAhnbJ+jaFbtO4cSgUQbkh8ZCxCmVz9dt/teTWHz6QD99kbG2JDHHsfEdlOz
5wkhT6bGWPbPgfeSWxo9PEPGdwoWtU+L4UxnHrD0HfMBCI8y3yfZ1OY7bcxQ80al+wW26W8CdoLZ
orHNX+/HFnr7OpYSqeCydBLjwpp5uQ2+np/U3mC9UK92YKbt5efShCeFPy8II0hQAuulj7YHcBWf
omqZ7/42SLyaGN1Ww4KBzg7ae7l+R1ebtkkNd4Ws/effzfWu+GM6pjEdh+e6GrBe/n9irKbOq2bx
kltJDj3IQDSW9G4Dt/d9PjTZ42xr6WNhRTZKLiF1OqopHV7GErLRqKwQmxymgB1Ysx1RaMINpRoh
Cf9fBzrYoEcd07kQHFTL0nY3pNRFzMbBO11tnlv312be/TNbw95bKCBGk9L5pO0n+JE+TdAz3ueu
/RyZSfTiJZV+7XWgzKXTgM7nfMzc5VyacRxS8eQawbU0/8SrR90mXqIi+KadSDwjHF7jFSEaI9Af
Hm7Q5QW1C1r9zrTyG8njSkqW0rxgQ+GGe7baYjP4VEDZeSseMsipD9QcqQoDVxuCTWdRNZ6kCzop
xlSfd8GwQOnVIZKoYHECcqNE/NU2KQicdKw2cRHQnNj8WH879kO8Erlcdt6c0w6ueu8shPTnehrt
bdDr4MqqwCU/Oro5ONJ33ebc23dDqG/bVNMf/cCg4BDE6H2SDohxh1Q7C24ZuRDwZKpD65y3HYE1
I3jk86utI8LC6T+1YcUTjKJmpgHRAJhPJbCOl+s4w7SEaX3oN79N4nC8E5Qpt8iTLVcDAkm+dxon
CESr75scqgg1d5Ta7harfmgjLbw6/l3leFgu0MglrZlk9CqXo3dttw/ododXI5i0s9fSsAgZMhBn
KIA1CgnQacyjejN/GTWnvDKVPVNIgPf2JtOso38Y+h/9Jc4f+8Gbyqv38WGF9W71If3ZKdrefonR
vUwo7XJLSlo3DYpYad4bWyH1dcGqA1VS6TQ//iWt1T6lxetQxx6ZQkq8P+PrwDfOdcqnYYqjrIJ9
veTMdGv7hX91DQ0RXAbHB1Tpb5dDkDwa+Ww9djy3xbwOOjbhpTzjsWFcWQVFahU75RWSj9f54pR3
gXoHIq9X3o3q4LvGVVw6lKz/sR9857GhFvg6q63lCuz6sBkVit2pq/PeT/VPQzR8tC+WuXzykAn7
4C/2RMUBxD9smMke46z+k0mJqsSHBDyyu1PHBvJ66PKtD93/l7lAcctmc+5hiAvWS8PgXS9W49wi
6eZumEimT8sQo/TpsWVRjPUZ+j7Wr95Ityk7LF+aBQYnGW4iSkD9O8NzI6vO1N73RQwhNiCNtDmb
1fTg2ASWAs8/DKSXJPTa3ZjDlUPN4vwlZZPmRGyulbS7XnXUqkPOxCa94icjZKzYtLz/UQwUufqN
dbK+BlLQpzvFbvTBhD4szGgq2Sweqnl8u5iWhRbB7wFy69nK9JcY6pN8lyTaseBMG2BblhyJ1o3m
aec71U1TBdNn/7NL3dfnxjb0myhG/lLyKsEfJ/vgLPdBNu6Xyblpl7HZZgiRPlB4bjwY0CXreXpq
QU6NQjz1rDWrEjionOZKd9m0O0Cj9CCHZArgSIsQX02CCFqfrPC2THWWS5dX26axTPNFLyfE47Iq
v4Fl3noBlwgB4wn3lAF1XRksTyb19NeGgYJkglj7FwDsF1BRtJ/yAqGmgmfNxvMKVohwdYNrAcIB
UedlD6HyudHF2a5hQUSxGavHlMosSWHnMzIErW3WV5KlhjrRObcT0CLSTKqIrVTqRI5J77mq+sfG
ck+kUw6+BzTqfTQnoMhvjeZbLdgTtf+S9zFU/6P+OQ6GnWFwzyuVrsN9RaoTVTWoJaXp5vPh3p2s
7kb59alf3K/2JGkhpQaNCzHpMRtdsIbbdPDFXUjaeW7R73F16itlZ6qmKi8Zo/aZlDC1mMHwKCls
r6B2hRoPKH9V+tti32kDbyusBWo7y9L5P02TZm2lN6TOD3Fk92IElnnWw6+5p1wHuqglzG4mkGr7
hmqcq2jwQSGq3kXZMvR+u4G1hbTYWffPAOZ3PDmjcU/qQ79Dv5VbroeEIj8gkhOrcOIs4Q41QF9p
ykfksGKaMK4/+BOy8CVan3AeoQucJM8R+WXWpWkKfj9IPjtUtkI9ffDO/ahJP9s2bFxGyNIVDmbr
CcaDDVzgyWcPDufrvIG8RkZFWgtltwXTlfSq4AnCYs/6Yqa7CvEYdOoY5Qb12+BUhsMSdGjbXYEm
7uUQHyiaT557z4/2UkjYduQIIRMIIORQdYVt0Z/z1SAFUs3ZSe3bsCl/9JXntaeMpFDgdWTZsRQq
AxfVJVVuKCOZKBUblLK/QGqgXRolb2zyGK8HbymhnjOjahOVDVNQdVh7xWb3sNM5U1Ft1l7pKMaQ
l0TmoCAoEeJJSdqMYx9fWHbtn4LgJN9d18mdPWsN+x15eWEsbffYsOOGcBpMBl1KwSbM/qwW6pe6
zho2SRk0p9HrIA9photFDeJBGJxESA9cpAZvuy5ufy7NPD1FqVVfZE2hFjbR8OAZattFgdXYpz8B
BBp+RXAOXuQKfUqtnp2bKYTjwPOs6jO307ESDGDpMRhESPWFNfTVFSJ+/Ztg+VBD7JRqX1mBwPGc
neoDSmAZuwIXAmhJ53i5caJDfiJNAcWYcM8bRm/fCwDGoLAUSl8GSOeHAV4VufwrbePEtJHQQPD8
B9BGbnYDttB7I3V+RW3TX42WS9kAFdLGVRlVP6ST1zUe6hCw3We4L3Ge9ldiCA8GVuXtVMXRW0zv
g865VtyvriowM0AmHrXnokELrF5Pl8OLnI1OV760cQ+RwPsz6YVjuXxxoPJCSaUrH0sYn0/K8D5H
vOJO93JHaWfaOwvym+vOal5Wk9gTdMyhrm7gqdKcFHJl5ZxZFjBgb0CJqPEhhvuXcGjqvYjU/Bpz
DSe2UsmmOVN8sybGJfPtQkDQnjRnpTUncGCqfZ33hw+2N82zyC1/wrR4WeUwrmVeaN3p7mLfyVkW
l/btYYZI+I+9s0KN1dqAsaaeYvPGWflkvXcccSgDhFZS9JWtPt4veg6qOzFuLNUSUxIY7WmdlNWl
NMNoHJgHGzfSkkOkPFrlUdvumxjSKYE+xICWeOcqnC3Pxwm4jhvCqK4Z/V2S6OljSHnMVldrH9Wa
1FoRoYHuAsnF6VRscsh1ksG+QWIG1FCfnaogwBL7OxnxX4OUlfFiO0P72MQBA4uDvdP4s2D5OVSb
nnnXFxD2pyy1iu8fPNqhv26OG3QDFJ+wofTfvAO/KS/54cGOqGdAWbjdBJqZUeX+IA6U3zQIdVjz
7eJ0/a6koAwgcDl8K2v/KtXs4sVI7ILNjXm6LABqPHX+/CQO5mxAR17GPGpgzr624+JfQ8OY3+/s
cbxCihiGcW3YeMOEbKAewzg9LJ6izf9Jxjy4e23lOTQmffvqIn5yAM1ESfyvkpnriQBATaYmcGLG
3pWgQ81Sfw7GuLmHFyd8toZnsUalXtw1qIsdxwwzZOmxFqYb6bUWnoqtCiERWUm/D2EC84HcJIoe
x3jed8xKv6uTbDQRUft9MhT60TL9PpEud9EfwVgzde4gd5xyqvsSb07OonJZrqVpp08VRAIvfVay
C3HIoIAMgvlz5XevXgXLcwjdtYwpLcRjML5N2zyFlzOuYaDsh5pXz9GoupFkmbZsF2UnBjUIF9Jx
9InVG01CrN25vLhkjPSs3XY9JRcfOtZPkQjIXbx+AH9geDPUYFsVEExLvMMZ1LMLjK1gxcTWWpBy
NUw0pAWlXYF2qvlTWn8bVMdgAwy0HlAQibaJbpzKjcP8bb6NxsPj8a4yEYQ+bwK0r9Y7b4oAduRu
6l2+juA2RdPvNFPEoeIWm8Z/BIGILj2TAU6kcBuxuYf/E2HCU0gPoRnlEfq9jr/yEnN/DBbIOCSF
0j06rcuFp1nNVdnOwz1iESQgkyr9rs1fVtdGZ4JDwsHKtuAoNlGfNHs5QHSKpkdUKwaNZh8AMgTi
TA5z9UgG2LfM2gETiQdsjMtmMep5Y019sx96sI9U5TG9sGGx6d20OWVyMl82tVnv7aZobkvAljJU
BqjPg1CsuhVTya72pc0C+VQ6ZRDERsfPE5Pr+vOmsMZ5UyZwKdmWj3hVm99NTtj9UCfwnfU/4i6/
G5RFnYjlP32M7pttwyYBF7936ddhEZ643gEVPVL5p9RAHcKTMmoOO6P42YNcvD+aas2ujkPEKAcZ
pi9zcRohshayQuqyk64CWz/ay/H3lZ8RGWNkPDMATeulUUVJiFBXMl2utgXxDYAL1XFoYqTa7f9N
oFAbb0bYy/fsV33Tg6r7qk48WN6/5kn/rYwOvVj+dB2QNhny8dtBL3awGs+ffNehjMLOyyv4qc3H
qYDfMY3S4vv/k4cB/vSxrwG2/1uM1cNUMEU05Hb2MLz9Hgmp4csWNqETG1wNhXyBfndYMv+SwgpI
VussvYs9yBLqjEr60mBfxy2L8ZsB42DaV9QBQ9O+cWK/+t7lvHxcN66f10il4XMJ5Fp15U49hbua
hy7Rn0hcIMYTa4u7Yix+tkljPAL3ca71Kcw3oNqcr1a0HerW+GKw3jr3p2S48gvmvkWa76U/DmHd
zpny74aDY2zdjDykdEw2VeAjtJt6GpTIWdbZRT2z7XSY4MlSkaHraM4aU8tuUdoKuATR2YkPi/O1
5KvU6qswp3v9KmJ/91Wm2mVSemjmp8SLECtmXKIpDRyNy7rMh7dfpa2a64gn+lnckQuLAdM8FfqE
pF7sP5Zj6zzVBa+JPg620qJUBGJtKOmvtARXawDWGORNexzZjoN+CZDQZbqRu09t4kwghlhwyVhj
KasHPxnOZegxXDn/94/qwsW6kmDrR/VGO+yoCb5tKfDYmk25e/N0HZsAiJ3nH2816QDnzL05eMPl
8UmtDwdkbwwo3dS06b8GSVNzyNBsIAAwBCWVJRs8PtJBW5hpyVlnxvitFikSclVpYaLvdvC+HBBN
RtPByx8bFwnfhcrVmyEK69vZ4+E16uG0r4vCPtG1dHo/3EPX5Dg8d2HD94CdXi+jkd//DKlcvo/V
LKUw2sM9YAgIuBuYTjWZtJRTVNz/RGeTpQikhdn5cSt6bMzlAcmH8zG1U6Rg/5xlZvpqU2dTVmbw
vP2xKT+Upg6fygGutFbVdepdMp4Nc1FcVqqYkjL04diE2fht07FhXD6+YphlddCkAvC30si/kBzV
IUL7yu41dkQoBoMsLkIvELjP6iZJK+Xm2uHhzrWGf6DsyjeDbtRflqE/lacJwHKYRYcUdqQk1G/e
e8zakn93KzCAk2lPbzwyP22+zGzMS4y/eaCKNqOXjOYwkIWvRu6zpbt05vNk9l99ksp3pkIkq761
VWbtG8+a1vu+taXGHTr4c6sEKQqer/6Fw612XZPhQ2KXxw8A0OqZeg4lJ2foP/IWod2UqunE8B91
yiI+Q87onS5DNN+zvxAch3eQNb4ZXhygRA6yynvOKCYxY3RxI9PqLr0ish9NG52JSCvO+Nb2IyhL
+7Env7fJjXSk/tC2H8WtmOfTsTv099KCMKC8HAsw08dONSqKsy8L5VW3Mgj6QO8GzaGvElG8Bt44
//rB4oEOHerH6oOlKYHUBwfMOO8lEFX/hyO76RzVF7FvtDdO3WhbYCKoTg1p7596TaST0MCoddRq
n8hp7tQdjH/WvbQyy/ZefQChoI+g69ddi+rYhVkxHftrBHNOuqulce5RUOdR7AdnuubwPhn68CZ0
rdeDgTrszX+3taCYz+NMpa7eO0tTQpng8W68+UmKvQYkMC9ccjAnUvYlh791rJVhpT9aFwg99ygQ
/K4Wk+Kx7k8obYgpNZTCMRZVb+Oz3wvxO1sGm2QO4Wot2vG6zrOdFS7x8SB2afpKQ4GtxO1qEvto
hRC2JVF/IR3sqKlnm74sm76K5tM3RlsPCN9Fuw8RpAko5dSoumT74bONFG4zs/2sB3l72cIhsJND
M0M6nLNVQK3gXaAz1SfB4VWAg4vn1WuB7X7X+laD9MWSsK36brgVolUtcY8B3sVcfd/HHXuXyhy3
rDdBP4LCVgfypCdOUsRs+9EafXe+k7NmqbPL2PIjqvuKtx3SC1YeoSLHic7XEeJ37D2Mb2KugSVm
63E1is1JrbsEGOUNAnDzveXOaEc7Sb1JVDPW/eneZYZxU3XLXlrrgSfwdRuN4+1qWodLNInhFHF2
c2C4WzT26cAHnHMrtA+WFTfbxIyvpRW7mMii1duqYN9LObjkjY5es5ldS2s1HfCa+PQYIbfXOHXZ
vh30l9AqTsJuF6ob6pOkiW7eDUoXO5scxY0qAi6hv1PHQ1Kw/6Cs6+HYv7bJEUFHqsG1KbYoC9lW
HfOEy0IMb06l7apwx/DHruP5EOuoKqX6P2VkbyhY8J5sxUssWdRfTPd8OK0Qok6b2H7qITnZmJmT
3DZaVNwilcwe958hk1GGPwGjxq73s+S1fJI0VXSJRNrhnO13IEKV3p5AfTtC511Wr215SKz1omvH
0dE0J5byUcFmTA1lkNromkzy9G0Zz/feYSnvpgKG8UgRPgUt5UvZnNgnXmp1FL0vFlWZkXVdeb3x
tNT2YWN6YMzt1jOeZqjMLofRpsZa9RoJXObtwf3ShQeTqTPqNP9D2ncsya0r234RIwh6Tsvb9tJW
9wQhS+8Buq9/C8lSsVRb554T8SYMIh3LkgAycy0uv5KKDqHrHGs2uI80snqwbIVla9yEjipkeCaH
onHAveyzJV3pGhpF22zRcxR5AVAp3QjmmzsPpE5f0Im+JCgucDWnqEsQ1i4F2zXJKZVOcux338jJ
HveAFN0B/5JTfIqDtFb+mbngXen/md9NC8gxLvDDIxGzddzzjB7stOqj0ELskAk/Had3w4H8sIvH
UZ8+qKosRgBzFB9kC9bL5hWh6Y2SxAFxo9a71k1ozH8voUPk1W9Cj+NThlXO0qwBilL2gNSUaIru
dWTmpAjtN2vo2CYPgIrNwbr12OcNVukOdt2Ubatx5z/bRjEqsq9xyXbogN/hO7o1xS3MrDuEFfoc
UMp6se3TD9P9TsVKg56wk6OhKpGqn+qgjbd+F0Ub0oLypkKVKmCGSNtgsyMAEfqLdJLgDRP0NYnn
GFM1lIqhqRg0LFCHAN4SAD8XaPNbWplstmgO+IgAknyiQ1YEQPKk0xSbyJOQ7NKg+JhFZOGCkXbF
4zRGD3jhnNu2OBFIDIHHsFba60Tj/opkRudhgynpPmmDbCazvzh5TLeBUghO0cLUzY1kEoSs3sDY
Pq8r1EhEvFzQLpsYvHrdOLW+m8r9DDB0J232RmZmGQKaWFUHGm3UrK2s2QDMO0LXEQiK6s3gIZfl
JIrpUWX9KgMQvVHQm0fK+olE2xlj6rxozVC+lna5nZpfmB2fRAOWHHLiyJ1uwHckNuQEpp9LDDLW
+2BvqRiYZ5wxWxVHqvNgAeh0MTc9iYyjMoRkVVShPKAHj94kpMqRqSrktzWNSJ7XvrEbS71cGArM
I9TAlgm2U+DEqiJhGsZa6+7GP4ezloxnXzKmIuL/wTfRHbbzEuSBsTaJJTgckvaVYbLwnAVItqpR
hVqH1yqIymUvHWtHsqQFLlRbg7Es7bv2NVaHqBrROS/KB3JgYLje9I1tADYCysbpppCkpBhpmZWg
MR8uIdnYyWOvQhrYTprwbEBuCMxzJPcXE5QVVW6hkSzcNcwo0YiIuq4J1OpOOEFkKfWsiDLj0bRR
ogDyZ/tV+F8BKiFeqO84iy1QDrSp3NGwxy/yYBmgEaEh2TsSyxb/Ym/2I7D7DX0fguhpZ9gsec2C
8fsE7AYM64VRpP0z1o012AyR4PcUblsvDm4voq8iBp2dBbybQ2qVf3XEDlB9rA2QxtW9h7QP4F67
WNcOeQJ+9k4lUPEMjl/T6pl0lH01xvinE8Rsgnft0KC/5oHqFFbmgBnWDqjIQaWvCvbbm3S4Tco1
CBpQkZfyS5IpkCHbZmn9SimnWU49Rf9RNprgonRL9LCp1iMyM8vMxXZa9iPDrenc9hmY40P+jH9n
3C1IxsFY1qyuGpLRQTbtyjBMD4kfEwX/my9hghs11nWoWLd759mquNgVqQcKdeCkPfMBRPVlHdg/
bgz9xneeASgjdkmPSoKks2LUHwX2McWUGDufpX1Ev8TlLL7KSHtnR1qmfO/s5ihNaAE8qYuPQDEF
onPvYfWpgVBMC7P6p9M9Y4Jh/Ur79HOKirYvPE2iVeGM0VOF+cbOA7TM3nC6FOB5YXjjLVuj+ml1
z2jqsH4NefzZQOsftrScY5Yz8LwZmfvDtvadrzvfjThCmQEacZ4TIA2AxcDjWytx+5dSsZiUhen8
aRrVAd+ZhC8CDvoAeMJNp3/LPLyPBHWeC68wjkLqmNJfywaZDkpRvQrPM6LeVeQ4NeayXTAe9YJf
nMgMWBc3cbywzhaqMmaJUtruuefDLwIW5RY6TlEO1Jz1FH8fPel+0eyECVaD2S4Q56v9LEdtXXM2
wXF/Z6+pOFd7mv0METgSWfVsoadKIXgMAInTy4+5TwKbxbifIM+xl0n+0TIsGdHQiOHVbG6GuMot
w/eRmkERAN2CdQ28hqBiKM90g05QQbToS7TLkLbmIUgYlJZu0KTV8byatOTrpO2P1G4/pbUdA2wE
AKr6EOz1yrU+oekjPSBbeZHXqQaiYcAkznL6HP+0z1Ucev+F5e+ChNmfUGRziXO1z1WcxudL0P3G
aHxVX6SGFk5wpLTWhEZfVthIdjQwgvsc/81UaxhogA13XzGPbTXpIoXZ5CjJSMP4G9B31xLF7j+d
MgNOe5B8mZ0aoG+j55HdOoWVKryiX2LCD3IoMga2uS4ELSkqe5aOCJqlAaLprw1zN4NaILCOY9fT
sb8AqUcxSHnp4zhyuR+rPNzZwGJ/FhHoVMgp9dDhopx0GTyRExdIW0buqfP5SweG8lezcc0j81t0
7CkkWtv2Xkawa75GyWCinxF9qBNYK+TsTzmtGVQccGq5G2GAMQ51QOjKyNANMGMsVmabP6Fd6bsU
kbWf5S16+/dmLdE5oKAY6aB1RvwUPnVY6fxqknp7PRk160Zig24VJEpgOYxBfZsuXFGcCFxRDkhb
gG/OPzUKQxIA48BSlKZ3IpBG0tKwbQzz02w8+9q88u+NAY3TPnlJgC1fNwk3qKes3jy/5gc3Rcsf
OHmrNzupype+QcWIUpIIpZevtiuzh9yK6zenr+OVH3N/O9lnrr7DD1oHXwy0Q5xl6ODRz6QEAFX6
7KMadOnoqC1usdJCpTBlWkFXolhW7EVvCIAO5oGzmsYEFlP4YO4OTcdeTQBSQyTP5YTaA0LmDo9k
0HuENdfO2BKKzhxA5yvgRXXfhnBN4EFVn/pgRdZRKgzK+7PrN6AHypmD9Qo68noXf2k3BN3DVE3D
wnzrc7wOKqfxe6t7MnRtTUoSAfHp4kD+KTYlNiBjB+UC7pGdF6AEcVBMXNopbqp0T6L5MJuRTPf8
U6jMKpb3i9JuW9QhZi8WOAn2bV9n+vY6ZCIJf7QeylVdr0IfCPfeOwBlLH2Wi+cU3DnbQeZYeqLE
/tQElbkWZdK89ZUJ6rZG9N+tzFpOJBoRwKoj4b/rTd4tkeYVz3oeNVtbBzQWuRsSmNNIupaLYrCa
fY+CgM+RBdAjdf9q0wxtolaA7ci2QP8ECNTpfhQAmw6wSL/tlZzseQG5hu3hrap9zJSPikX3qjuf
v1yDrq1iEfj0nf312vNrutpTfNTLXl7T9bp37+H63krhcSxrdL7nWh6iOrVpzwSkaIJNHBlpDAmB
cdZ6DRsfwxF8qkje+mCIxT46aNnFxg1iMIUoVBC/sMF/qrTzEH8qXOhqTFrqZ9SU8d988774gvaP
amsrGFiaNetIM2wsIBsupwnzNHe+CucJ86wYhxEFzIQr2/ABvKq5edLleAYskf7DR7meHhj6Dxcn
IPIGjyZURW6OdEKqwm//YmOlqJPFdmmw6dG3vopNGzd8q9TfnBoB1A+G5I4eaYcWhONvDA339OXc
2Sv5bP9nHPry7+xVfFmwjx5LbCwbsagDMxpDFSY1AwyoWYwAX/p46XwBQgYN504BYDdPoql7BoQ/
S1CUFY9kcY3RjuaHL+SaaX72YYH6TrXH5jpYAJHSHLaF3WYfoPgpo7J+lgP76g2Ze+xyBkotlWNq
wHl5DBKJoUoqkdZkPYreVcop9lvkGNQQkHsXLfkCdzLdXh4DYFmygDyKdUcCToXnWp2J0WXP4Mjg
oOvtLmfg+2HP/992d1EwLff/et2CiS3Y4+WOftiGi8JF5O/6Ew3DZKwWnRUNoEzGnwLw4P/SzsZu
hvLXxN73xlgdaQ1jl2GyGZCdmypR/UqUJ1RIYftHrX7IRK/BjMeGVxqAX61GoaB36z4KlPTTUipx
UZRB7pYTlyfc/f8pw1SOCwnc/L1WxA+XYRJ558gVLpCVQCbInKFahAmyr1IpJhtSk18Qpw80mhRt
CHo9FKeAgJyBwYsO2iHMUv+BGbYEg7se/7Bbw96Jwr7oJ0utHVZBlqGpUCksHqpMQ+5rOztIvvVe
4AS7S6BJR2bXaJOsyDT/dPm5GB4IZ7IUayHQ6/Yb7P86L73va+gdG/SvTGRoP0X6rZR8G4K65Suw
5rVF7GMiVKEqYVMy0zn6AAi6cR+Vu1eFjNwB8d+969I8oaTiFY8RH4tuTM5R/J0s0W8FHJNEovww
1fuH1mTjc1n3X6txdN8LV5erJNKsg4mV82ddRmC8gbxxBmfDwRe4pWGYoT8Ii/N/SqbZe60DvxOF
LR0gF6nLVTrWDnS5uEvddw6In+ly6MeYLkdxMBm5XM7ifLpcyvr+gLYcAMUQvnE7DDGmxBqqqxUw
cgwIk+bgDAKTGqu3l7a8dDborRseg2B4n24VJn4RR7Nrb4d6KN5nyJ2rw3QfUXcl+7fTfAciKxWH
RHTvuoae72QksmGF5GW0HBXJ9qja5qsa2aub/vqpjT609XWsNYq37nfPPZu76udWe2qt7/jwL2tS
mLPLxVvFDXqgXc0N/RRMApNgDUyaFjxSSOJ3Ddu3qSlOSAyrvH1YYW/TQHZjGlOZofBHVBgH8jRX
HqZhf7GbShRJo2Ld2VG8gdWIp642B1AxkaX5pJmat86CLjmhlB/sSZaBIpl0yC5jEgppJ6c8Qom0
b0efSUSH2W2W1dw3VyBEi5e0iwFSP2sX1Ejzqw2QRB36KMfmR8wirKHVWDE1oPzdm0wGw3CPCWDc
O1v2L2lWNsvOH8N3bnqfAbY6/nLbc8MYOGgEM06pDZJSVDdbKFt3xRv2tNM10io6UDHScTfk0t2P
mhmeB9THbQSPbiO6EeZVWT/88uzzKNN/RZQA/QOgd64fLQ3gjqp7x8OGFEENTNtzyFvbL+DT1l91
B9M/tdQQY6G/hqrxXmHZX3W00KCRSK0JDj6NE/4AONVlLpE8QamXMzE6OQYwmIp+2M0gXB1qgpci
rJHqUZhclrKofltgYhm9UoxWWRBOl6iBClWm/S4fsa+xJH+6Qp4Yr1oVVE9ejRVd3TJ/X6l+26QD
rZJg8gXFuPVLF+gnTTXalinKUJkHmkgaArH2r06DJjzQFKKDl4qw9cSyUAkHjGfaA6PdsHkPjWQ3
xdqqqJtMct+9dZt9eRaFu1ED6UWNhflWKzHrtjRsQsvWB6qp6TVvugH8B2k3/XfsgC3pfj061YMp
MOcPFI+RnWPO7/GwmdzzDHN+rPTNyT3OO/wifXdyb4rxm1dq9Q7NJtg1q5MRx+lcYwPa6tsSXfMk
zQDKu5JpDyCQWhbVgvSTKVndj+PWYvsEAEIFuN51J0l+6rp3LOw0/vOEVH+3+VP1X2ysyMwWma8J
EMDhl5NaQDbvnSbf06+G+bw4oxz+ZSIPi5W24nq+J+MuYJOWbO/8aUj+Xe280GiQlbcWbedt0j2Q
psSHE2fttjGLakuz1HzvK6l3ldIiyNlKCVo+NHfLbYhJ0ZZmrvl+KFA426BZbAeWdKx08zoZ1l3C
wf6E7ZsJZYhARu4UM6bRrJhlBF2E3dl/hSLoIk9xRKep9XLBuC3i/EulYIhthVJcR9ZPN7P6LYlu
DkXXn2moLDKt68EfBnsS6YRlTOPMdX6OpoJiumoH0gKm+oOgJRz08R5a3LrwNAV4pKUYTcMk60+4
p4b/uMHXKgSWBVnJqkpXNFRdk0AJAJb5BG2BboVkB+Q0/cVEs+wZiKRnGtGhQ0HuSiuqekNDYDaz
F3uoQZnKQcGsRrHAFFXkfQocJsSgg4YHxSIoOn6goR6yS1xH07Ol3oFmvXO6emOBTyYDeS5K/LUY
jKYpevjII0JeClWuApXj6hpz0OgaFFjk5tlPvZsX27vx5cXOXiBIBXAaSOPmuLxh6XK6NOgn4wVL
saD684XqkQPchqQCFXvpgL516G4PqDySRw8AaUXp4XlN2rYKWiBbK+ukBgxj4VWAW7j6VepMT2JZ
AdullEfXAGSbkk0hWFdrx777hzgTMV9MV3rVu2viNyRZ4ABnKurAfD6THA46+Fc7Fk6ciWRGDqYJ
FufWEI8T+aHiQ3Rr76etA+12FgmepCuw3bjrWabhyTldhQKRgq6i+Rqg0RCoBj3Lo8lApKb+VMgZ
IkOSlGxLwxnnywf38Y1iAvuZhTPu110YijD/X+f4pBjs1l02Dk/AEw10a8CsikU9aOY2VDVMJIvV
mbwq8EcrtfAr3ThKVO0uaiupHwCc3T5FQ1ss6D4D0lJ8rB6ALqnbzfDfsYeb/5AgtFoYDRevqEpi
G2Fr8THsWXbWGAdzje1knwe//EHFF3790fzFp7ON+BiUZrC9AJ4UwJ5eaai9WpR4wK3pHz//92lI
f3YrFeDBduuLCSmmw/XeQSYUZQ5wc/MgNYBmvNUF845pgzjSnM5XVaGBxR3sQYbtlqZ4pGCd5R/R
Ensii3n+hwkxGFmKrt3OiqvtPENE9Vf+lPsOWsrQPDnFJS13Qz7HtWRvoDURLQ3ozzjTsmA+hBq4
YgG8VZWmCLZ/yNvO/9yNQ/GsRWmz0bBpf8r9bDzGfck2Dma1L95QRUuky+qvnoz3hCfSxNm24kHw
rcjQpeMGVQLCJmT5Zncg6d66D/gLPARd/CORldzGfpOvwgTkKn6Ye0/VyFdEtQJGBuxrRjJbjGA1
PJKMHLB1iblPrNhYlAPo01dkm4If2A7ram/YWbtnRtZtS68pXyvTbxYdz5wfQxChT6PzviVej32S
pq+eZtsOrQSvceOgYcmwuqMB6q8lx17mI8q8X2iPeoyS7rGxnBeaR5JOjUgXAF2IdDS66lo811do
qAVDlcrj0N6vYaeHqKrG4w35QFnlhzpGWyRZkC1tGys52ZJo2k+++k9EBeRx9Z8vc/WnuJ1wkXeO
UCm/ULZAKRwv8OYqHA3JwfWDTxpzmipYF0bG12ijYFtQMaVnOisAxXPulWxUssIT/9Jie1nf/g92
cxQ6I4/ikyMDf8ewO46Kwn548ktjxO2oAVSQE+0pedON/gmzmu59iCMNrKuh9ehkQQhYiUrumOsN
TwNS4SgEhFMAJ91K5IuogHQexIn1wBUORj3a5kMujCUzGTvNIpIDFnNcWy66bUkRE7gGafjAwIyk
gWVH+TOAlyxsq9WGDnhlhXG22rUnkQ5q5TCuu1SvgKMAtHahVz+bro++oZoTTRdebz0HLE6PmL4j
lRfp4TebrU0N9cnkGPZ1daiM3CPHcczMc4N7yNLtpbEyvSHczKRTIerusGuVPxCnVCo9VfXaf6ER
HaJABy7wf3ByDMm27TCyJb0fOvQ9CniBZ+Fv6NOaFW3CrQNaao+ziD4eMktRzr4AvJq/Ia2pQElG
jz90kVscyLOR5hG18JGHWwWAQekKqKmy3dU1MABcTAWsm1h7YHWjckgGtVCYCMNzgf8qcknJR5gm
QOzuogI88yFf0ZDxDBuTSaqBTqhLP0VZse68fvhSIqe3L5BdWUk1zHLQaBpZeAgBFgo2+M5fDkDx
OsaZrVYxDc9RH0/nJA4r9ltHDkXBfLT4wYE0dEjsGk5GW4+ry74Vb375iqDJJq6mVPTRAYQsGz6M
+ol7GX5r6uzGhE4DbkeHwI82gJmtj7bTLb3GerWqun6RrvAeMl3KRdh11bsp6mjVgaHomNYAHnHR
E0JyQDZ0uxolq2uthVk5OK9mr1WTO6D05ULvo+odbF/RCsvz+Fg72LzK0dyNjwwbdSgyHIsX3uqA
yUMnaxsYO1m5i1xmJpJOFjvGeZoEyEiFxpHG7HpGsqByDazHlGUNdrIlMmcXR5LR4caQTsEhEK1Q
QBysczeRq9Ixky3VtoSu9I6jKaOp1IWA+Z2h3piuFE9EAjDWjlgJN01vHJCojxYD/oxPhczQBav1
T6x09Y2PNrulxlUnGGg39AfBwuVYV8MT/meo1ld2URwmwEnMqj0NScEDlDySr0fNZ03WT75kwr3x
BEgH/5CMlv0AqpT6oQ2wo1V43pZl2DuoPUB7mnWOyUEJOJST6aPpWdlOMhFyc8Gr1NwAVcF58CNp
PzC7jbIYvf+Aiqgs4T1iGua9pK4LEPMg6ZdAz/dQhAeZcIbHSGj6mUSpP+p7tAcC6k5ZtGC0f9F4
+xMES8OR7Bk3u+PQxL9IR1ZGXekAP+Bon1cRsVEwnOs8evJ5CubWPg4AAcXMYEf+cjDsR9tkaxpR
kNCr+xW3625DMruN8xfZbx3Ph/uo+9ZaA1LYen5FDpg0A4aO1Xi0NNVHie1kYW3NIJMPFnZyHsPS
xc6xOguQLV9YfoHKpwyLuwUJUZWBnhpLz1Y0nDR96NbYTAJPrXIOsAN9sUZkvenkw42ozKpLVApA
h7LQlqLXnGOodsxjdRiYHLddBdQJUC+75xyw5+OKTge7fkNZvgsuMmVnxO65oC34mrOLyzRGDgg5
A61Y9K5pPmGWoZ+qgR8yEWl8ktV6CMQ7vT2ThRXF1pM2xuFy6Ee5NdSQFHETAy88dZolDUmBmvUp
3CyiMxUSdUvtmYO5VEOfSb4cQnhWRQZ4p1gMD9PBMktjUbLyKDzXOJBs7MyLtpQiOYC5fLINZi91
VoZlvqJwCQUZWTQ8kO+f4SimpjXuHgsvJKKwVuexu05lh+ZyNbLUWptIhuahHTjrCuWYaMBTFERk
Qlo6oJIC1Ue5fxh6TxEUETdRrebp18gTddENTZHSUMQ5zORN46vfjWw2VNcjX+T70CXM7Wc0rBZn
rESLM53RwR57Y5mFuVzdKWbjPA36U5GfZicyxXd0CTQNeWMsy7KRq9muqdEklMZg0gK0zSFDfuPQ
Gei8WtDY6A3PnlQ3UsGwIPbDFHi9s6lwMniBwUc7WORVua6GL/kqnU4prFb3vr2ki91YATLWXPEh
7IADCNckdbTdBf6gdTx31cRmdeQbowDmge4n1XQgqWWaRYlODggTTfre8uZUBLJC+x0OJMxRNxTm
R5IC68rzlreni5w17qORaN6uZVUMFs4UGF/YtfYf0aVVLevMlxsajon0H+mMM2xR2V0CxDOYkTzP
zEuAnAKQkAKAgVSiw6wvT24Tb0tKS7SarE9Bbpso9PD8JRpeACZNQlCeA0+MVAPu5ctJmPrGcswN
w9naIExfaWiFQp/pA4ipcFBnTsAyfYE72Rc78PsdyXwJFsXJ0AfhworJSKzu/GSjI0IfJDtLq7/P
8UjeKOVoCOuMC/pDgCuQaHJSl50veH0lk50DctCbC6a6ZqwvVSl6d+jwuYFdU+UD6OCX1aF2u2E/
i+gsUWkDOmsA8HVWZtVQDPtZPjvMsqsZKdPrVQKDx9vYsn8QJWKheBFbdIbvQSs7USXecCGCeBFf
w1U9aVCxhC4RPxsAVicLdMikl0PtAGkUbKG/x3SG1PAfwrJxxUJLnWCNh15QLv5LjExd4j4w+WRa
Ua9imeZYSo16BNbcqn1EYWb+Zjo8B25uIfEsRB6+FALlv0X0GjoPwgzt1yWoosBUNBToQhJcr/cW
IGZeDeFV+7APUQmnhmleWq+vQeAnF0uAS9X7rorQfzmRvYIOC1hLpT7VD3k2KspLz6qfihqc5WDT
1tdIYZTvYzbeWOQc252haPSlGzTf7aizd5no+UNtcAttIX1sr+MKi2fgY6BPgaWpfdKYhyUaVkT4
U2bgj1DmPpxN5UwiUFNc5HMAUtChq01sScfCR3I3EQtTH+TDUGbDG+rUN4GuDV/ipHd3iRwBLEXz
/yYUgKz3L2ad0DZdzsEqaEsdKM/Ipi9sTWePthMieWdHKHP24+dBuumnNgvtnWSFszGs3PxidSgm
VAbgfca82k38E3l6RgroMLU0U5668gzi0saTP3Q2Oq++SqDZdUAxN00faPq6iacCDqIb+1XkmM6S
hsDKRolKREdpS/AcJQXQEWA4yciRGZ08RI29K+WoDdjRjRhS6a51CcRR4TgFn/Q0RhruJlgBKoaw
AkA5TUlocmLaWb4bWvPjfqpCY8BbfpAFjW6mPmpKg13hfKcsZjkK5sOTwUxgj/n1s6u1aJ1LBSqb
u6F+7pTM/ovM6s1k1zf4IO2mbJ7J+M73Ll7YCiQrjCrftqzFYz5xl36SpedmEI19iFwg12Hki38u
D5/RS9HbQG3W1HvduGvf4uyRurGpL5sBvmztG5iqkmxWJMUm4iN7FNUrcG1qrLAV72YcgD4FRZ8V
eiPDC1XnTNp5p50VzAVzZxAAsiYanHI5K0rfChZg+tQ2zI/jHcjTg11lGuzNZ/Jdjk72HRVLHyh4
695mAz+t2FuU9u9eg46vJGpWeZGiA5kDRWvp6glfDULL1zNA6iybSmTRzoquFl8DroJhor1IrThN
Igymxabj6ChzFwmg/NRKlWT3C1JRA1YH4B+H2ZhWr55IR7mYFrcuLXHJAAAbqMe9RqMrWiBsuhQ1
l7LvN8Jj+IcVjX80y6R+ZV7+RkWqAxqPVlLJbSX3oupG3vqRf+xEV792RvpGRbBpLoNl44FLzXfs
50Zk3orOQB/rrXQAvoLPEGd3WpBLAl5kjA/0xdIXNqpvDZAvybLktYmv7vc3Pv0W/ALAZZ2dXjTz
l0rOpLXV43JWUAQaUlSpfMl4VtDZHHm60nxlAPqgVFlFpRd353wXNZ04ZNW7mF9N48pon5XeSyMs
/RSIpjxxY6lZLnYA3CZCxxWK6oCt5noRaSYZOG+DXVpwwDk6uruo1MrSRgalsnzvkQ6jORZHq8IG
q4Jg1aMUZpqhs5UnAYZPQrJzlfr/8kcNTbrtuBxWedVG+PyZO3X9F8HWBfLUNx276qsoRCr4vxrw
KI0ehI8fGuEGIILksvnW98ElAnh42pMlXGB5g1PDawf9JVYJNIHnO4oB4mRPslavtEdbw+NYKUmU
xMJe2wbYH2cvb8z3QQBYRRLpDerec9u/xCXZYJeArhzceE+RKK4B0GhS0gFrI3s9ZtpPJ7eywXkM
7KFdgyfxw6hHbZOpEo9SlXyA6OpyRjKNKkBIQ2Orlx+lbLQN2d2YNE6WrFEdD3xxtX+FpJx9RAW6
fUxoZ0st9NCcy4ESCBmZzIfKR//GPPybiSUMhRPqb8nMSwdUlTjj3lOcN3afgBvn/vRm3PcveW46
B1GbcbAiBR2YotyhsyIasItkjuXzBdHDbX8kXujiS+DaKpCW/jIdfGNf2FYPolmINJ4WB9FyFLql
HnKdQ4OdK5lr4Z7U3B6ipwgpg7JK2OQv4sJdcxVzlrlodQkbeRuzsoCKeHNVt1rxHnibhkKW1CI0
rMokeYr7Ahj2jtUt6063d6QEm3m207LYW1rKNuuAHtQVwE8zSizJr65kO1SA786AFrtrW1aicB38
b6mCuHOq0nowwVkM3m992JAMCyP082Xcy49GUexJRofMAKcCGKVhDSQmYGUoZ8w2rYecWfWiDZNy
16q9LrMesCHqlu5qRkwaXNc9emP1MNCWmIJXIiW2/x5BaGwe0VkM/CWkrv2VWybuahrnPdilatk8
dD1SnIEzAsYS955FnTfZlqllWAIcfHfR5rucpcBPUsswOnhaHe0M5KIXVWRfZKS48589ECPRnAI1
lgiby8RED0ZcYOcw185VCGhsdIclYE3PliSiAxDKgS/RhMH3ERiXYHuE2ayloZ2iuiALAYQ6GZP6
z1CzG6AnsDkeG9EUz2wA4Hf5oXZ1gJ8DH/kxMYxiZcSo8EGWjx9JRgen9ClDx49mk7n1goSzzew3
KybDiu9cM2lUdu/fvhrQSVamGxVLcst5gDvd5Ded02VJR4d26Auwz+GfeuEaDkMnOszbDnc7Gf4o
ymVc18jJqQ2QCFnlfjHbOCinPDLNWpB2lt/FS/y+BNJscImSZ8ZH47jao899dzGiEfmxiF3vpAVl
tKKESDBiTyXurS880+2NoWEhEVky/eT76TMZADHKQ81BZTyGqh2RPFs1kVeeWe0MeyyK0wfN/GXF
kRXhH3Q5SYrLCVSYlyCNHxQB9rnV2f9qlAj/GdW0xtfbYNfr3MW6Xuevr0X3AOkbIum+sApveNWF
/dIo5PVWM1L8QR3jGLbFOMt54P1VnnFgJWZDYx6BK9Zt8Wnik0QwIm7vVTCzjM3jXy5CTn3U3Vz8
LxepayTqM47c9Vjy8bEoI2AmNe1bXNs49NYyBiX6c9wE7duIDqBFB46i42Qh0DEeIxOymbTYHN3j
vpouSYtaZn2Ohur1m2hkELQliktUtM6z92kjzGkPkfbqYicDVQXYyS8bgmpzkXYFSUvc5WXEUUoP
Oe0o6k5mdytyuyqavOwBx6+IzpVsGlKU2Dc8Cj8FAFLHArW53prrtneyvdY76chj4auLhnzXF82r
kWTeiWVOUK9u1G7mrY00qQ8V9zRwtCtHOpjqLK7deinLXl9NjhTDoLjG77hk3dpt3y7o2mQzxykq
f62Bd/sgx2bFMLOYHsjzc/XuWTs9ZudnLyjPcM/gnljPhtNDeg4x+dB4OjU0pL6ywBTrm+f5vdcc
jzwt5ZMoH1KY6sE/XyJrzWSB0qiwL1+Mwuy2Rus6B7NO3IOTC3c6oyEpSDa0HKskpmyQJn9nmP5s
2loyC/gIkN2c0tjOAZ6EhB3iAoxK95GhgdWNdDolKR3urxTazTu2quPN3SuiVzC9mEwE37JiQMVM
qLUPKX66D2Afs492a69pRPJB1y/KTAKNwgMVw6JTMlLQgYZpF8XL0Cn45EsKdMiCPDoLNNzkNPeA
LRthr67X0ONY2iu6EoWOE1SW5wOSFIspLLrNZAN0ay5FdqqcMd4k4OxYaL6RofzeQAHEzSkZ0Xgy
z7VyUYvEXc8ydOGDHJPUN+6T+fck5doxEkF+IgEdbhymUyYEKoF7gK/6dH1fvRQyvXkl8wUr9SJA
1OWsyfDGh2x80333LOyZudusSHbzfnCklzvcmOSJJhEkj1mFLH3kfaKZxiyXJYtXiT026zvFNcYs
D1UMp+afAtaXexnZOhA+DOOVd8l0//W6BBRZcacftbSa5HSTFyMSKiS/2s/y2ssu9vmYXR4Kyr5U
8qs93d8pfuAsbd9B8YtCZNAw01uCg8/Ym+g0/8TNGNAAQt4ObcswboxJ+3/7ztq/+ZoKJyIznP9w
3auWfBuv38UAxjiHdjI8lY545sEojny0+yc6FHmerI3G08EJZSBzWzZldgKC6Im0mgUvOkMe+NlE
meBxMutMN15z9KCv8i4BAnrpuGvH9XpgS/uYbKbF2J9oHAV2tO6sTu0P/j/avmtJbhzY8osYQQuS
ryzvulvdsvPC0BiB3vuvvweJUqFU05qNuxv7wgDSsdoUCSQyzxnzPkiEhtR0UdMBa7qjiTb+luzu
4kgBmedT9cfA+mpHfjLinXrWq+mcWGG8SQzdk59CBnr8bHQ3K/KD0u71U1h8olMyI4vGcscs7a3y
HAOUyeI1Jy7yzIts5ta902bVNOOd9lP27pmaiOfktQH4RbdxjtnsywAzvSMpPkVGLchdZJL7bsrG
tfDoo9nY3x2hyRexCE2aaGAaHpWgV6JCNODA8btqNDcFgW/XZeiDEI0r6qKq1siD7Oo2imQ5W+/h
OxMoG/J7sFF3yrMfGg+1wxyirVdLCuSTbqMi1a8yNYqxBdnqVbP2cbz5bOlMVstS7Wo22hOyZsAD
VMWv4TLv8t4Eo7CootVREHYYu3YMugiI0qtxAiySpkUDUO+QW6iSbqKYQJ2CNsZqfIPig+ruHiJe
bDTxMzn49l+5j+/uUGcB8pT5X06bv6BIoPmc9yzaVZadHMyJ+6/vWLQejvhbb3xW+de8G3b1yPyL
ZifIJt6mKpM7pP3ONdLwQnldkr8jEo6tDhpPrUNudbIm1NzaZsPOUW+wM41abooy3OUYLXbhb5VW
5wD6TFs4kwz4mDWWUMI5BGDQdXjzJgXO5P19nTWXUOQYNZHQlCNRUYPvjHMU9RFK5IL/p1x7wpiE
nuMhfwwTctWoDufXSIySmcpOmPiU7CSXKXOXvZn550yLk5MXNskpD5euDGiohDM2vMcEX6abGRkw
4fB7LyPUUc9zc6ERycjFCSPcSNngRxuPS3FUEvUh/FCbDtfUkuUzZP7Erk1daIeWei5fN2me3J02
P2zdEpAqXtANfjumfghB09bKorWbYaeh7PowSbe9PbQBJaVUGotyV2acZ3vu+U8P8gdb3UvQ70Qe
qBHCmScgD8N2YYdsXDZ0gOiCcuZ6MqkOFHH+vKsKFDDQgaKSP5wvor5uZxppemwI8IW06kJuE692
6E25RnoIN+PNPwJMp96FtpGCIFdM1fGlCoWiKn88MF/LD4PuDOcehmBHwwhVodeRP6IPJJh7FCpn
SC0BChJqZo4AjVTmd/OscA+xNeQH0rYiogyh5jQCDAfQ6woDEcW9pM1vggP3gln3n7EymrFYq4id
CPZ/+/EoDMeZR9llGY4jOt/75gAw52j6GjuGxoRRU2BVTkJLaKSahGpOQrpkRTbu0MB3ViIKI91E
VBr9VjYs6LqTt/utjQqNpvafH46ED58I4OrDLrOSs7RzW80EgsGyoIDOAxPI+S7FX7MsXCeRZa0o
u19Q/l6eDQgNt1xrdS8UHNLxwoAcpzTqtIGilc1s3Z03qQODrl5Q9OYbOXhVuY9K6ALMQOc5dZGK
EyNtBLwPjcZfZTGW3XdasuO/yubR/lZag/Fcp+CVytHMCqDKsUGl+NJsLL3sv6Bq8AOB27dT8gRc
nvIrmDOvpqgeadDW2DebJjbL7TUL1YuMANF5srbd12lXvBDXZ+1Ww4otg7cnpZuP6T4Do+HKH8H1
WeFgFkfq6aVKsG1ZCdcls4FoIkhD3aofVoZRXF2tfJqCxozK42yV0ZsByGTUmkbRjqadVqP/Dhya
NKOL3nU5mGKHq0Xqa2BldpE9wNl0uXrPX2iRqo3eprLk277rp3UFSC00SwmkPSN2XyJqFElK9JMM
9QEwuT2QyIVC15ZVaLj60wwGmpdRXMC2laEoEQgVRTt0WmD14bhmI9gryYbcVHiKTLLCdqMLEmIH
ikK2dLGy6y3IFOjFxcbKapCZJiM+HVK5f6XYgFGrhe6mf46snz47LpbhFnhQLlZieXiFpi4wC8f0
rQJAXQDyJ+lEeJpNGf9phO70eSm8JcgAV36gHi9qKwnRqn7oB/3raA+AyKQpIOau087LloOYUlsK
qlu/thFqD+lEkQ4TYxzYh9noHx5qaMni4RhziJw727ZAATbAFdambuNkSzSAduC3P9F0sAfzU1r2
91OlJeOozK7aRrSSPhirqeage7+RzCrXamVfd5H7TsAupodWu0KvwohqT0zpsnjgnE5FB+xNpGwT
YTsL6rI+nvKXKd819oC2DZ5tKm70X2MgxWznLNX3EcidP5mThzM5VCtUsQ5MdVag0MSck4sd2ShN
EmlRIJpvUFbZf3X9KdwaGuAMw7mTnh2P8UeeLAd7S16eak9HQQwNOzvG0G6i9dSazeFO9jgE707j
rR6lpj6KCpqwKk/+wNGqFTaHO1mYatHmepaPA+n+QBlqt8utg4vtGc0o6f2QwyaZjUb8GLD8yInP
McpYS5ZID+XW4+FyavBnEdX6U6snOzQyo66cytBBNXxZBmc6klYW+dttl+xy0/9pUyTgSLTG6SjV
VO/OhE0FXF8UXtcJWmx/2shqdgrRCDWAbr4O8VQFBk4NtrR5Zn5obdo01be0LU8SEGrSVGnJmPbS
ytiue/Mj3tD0rminCllx7uxHztGvJqZTbdtAEa8yOc17tHfLKRgWPqFfs8NbYBxtDaSg6ChTfONL
yV4dO6lQxczv5WXrvaLStbyTk6ewV3IV7CZXoobuhLbNh/i2oDhPIVdxxrR6Q3PDcKojN9w7A7i/
C6dtPtBFA2mdlNWCRrsVFzNurjJwQbR3dhzNqgGZkLHyVfEe7kHGodawfe/V8Tic58mu5ak9vaTp
V06vVe6gyjCOClEgIl7MolxAvW9JW/NFlID8oqAoyVDUK9ICY0JDsg+ZZJWWAjz7suI4rXmsX3Sq
ad0uZn+hXBM59CG+JroHfrJblaMMBNJfGUPlsMhLxPDHEmXXPGdrJlixtDbVUcQJ5FKa0gUHw/+A
EgTF/TeLwferOwtwhv7T2L5xUjHIohGUWb/GCP0+Ptsokq7/dFin7R4xHsBe2x6nFGCuEaqWFMQD
Tkh9YyvnA069OF7qKJ7r5hndR203f4pZvq5Eu+2wNOPB1FxQuc/u9JXHYJWurVy/5AWTZiSfY50B
AStFn+SIPtNRYGx6II57a/AmdQGDnAFO4K0xcY4HvDV+oClLavNA9mRKTj/tsaMuzmApNFCTbq2b
ytS++nNdbwsbfK1pm5RvxRj+TaRZmu7+yIacvy2oxT2UXZxvF15W30qAjZGBUbWoK61S75LXDHUM
Xa6vSHELbSegSbb74r3QKTIrr7YXXkOXdaufFlFKY1bfDKAr/tGAon1rAmF676cz/2ZZ34gwVTci
fasL8cx59KvYSeqrGEEigTpNQX4RU5BOxCZxq+Mb11UR2HMZ2sB11veokWfXEb7P/5L9f7EDZBpA
RZpGAzAnZ56OEgu0k9JT1bM6E0R4zv0ULUiGfARjqXLV0hOZpv/tS8/r60srssf5mPQpEKibxv1M
I2CHuZ8jIUOW5joimdLykYPM6Fe7skWW8yEK2YkSRoPrSPVok/UFPW9nvcNZMyCkXWPrountkPvR
W4jfPpY4sXHquiH9gBUy2hjpxc/1P7jeTG8NB+6GzpcQXEbigHH8TAuD/3R0HWt6Aw5LC9wcbq1A
7gIUwyYHiqGToowhL5vvaYKFyC/Qh7WBbHfpATUP1FL9IcGa+87phpfos7b6O++eixCPmTYzMjTx
avbbHDnmroqx5CCsuglQBR8acF0TSh1dPPHkMtI2O9FUOZD/AobQFQN2xN73RaeI98GwtPYVVZTx
wWezHdCULnE8JaukXtq9VTggKf8vB3OytGDRYnTSJ7p3BJfKG/FCKjpInuldAAyUei8JIwXHJNmy
n7Yk72pbA7DSrgCNFjU70QX5NCy53Lw40dR2RmMHptN4Tb1PgLEpPgiHrklRF9zooPNWxkndIWkm
4UPdeH6bGlQEe1PlfoiNItnZqEE8OVmhg7MI2HC1EflvY4cnGCo8wj9blMr54F74wfT8bJhm/4fH
ebMKhbuh91f3HE2BZx1k4Rst7Py3JM5BvSnQ9YBGzbbUJ8p57Dyr0aK14YZk022ktGr033Y8KoeN
sXiA5mbeGu1t8b5bsreZZcaZLkvm4edCKq8PaEhCstOt4k2JLJTWnFnmJecJUCGisXjkw8bKFxNY
P5y9mYtTrUNu1zvqK3ZQwYYEn4B1FH3JJLs5kHtjh9XaSbV6581uuYpbsFzIfKHKQpqFxvZOGMoc
pExEiqyjJ3ONt+wk2ZUmv/wfspMVkj8Uj+z8qMVPTcNBHC3wvmCrYvIYlun4RlUFCO5WOfLaG631
3TXQrMIPdLGnAt+CoXT2fowze5LpS3yosBoHrSbMGs3tnmdeAcBUBGmB6n+wdYagbHGTVRjZiwyq
ArhVcw3aOXX4wRXlwZNhl3t0y34Yphn1w17bgx6C23KqMs6ow5UilaYWTnpaRedfRRQHCWZkrm9O
kSMS2SIsOais9S2GdLh9Dqo5JrNbDDDVAHsDz8xgESgyLchRTo2dpdpKDge0U3WcH4vEmtA0DZOS
gGVoqGd1ooH556cjudCFZM1PZxKlJlAY8f9pb8YBhBUZKsJPGpgD/b2a203WdWeaVw4oLpfaA2MC
DOnijFrtrpT1o4bmpC69ctzpS/uqisQMQbgKGJhBHNxn2OmImjFSg0inP2qLdbkrJqOhrnugpRXW
VFHWEysr2pdQV8xAWCYKzMjOEyOaqvgPivfu4ZlfrrvlCTyuW0cgJnBHc3aTaJ2jhjf0HY/bbDEW
2QRHzXIh77KzXc+yf45s6WKAmxlAe9qdnELiqwMUJhGSLiok3YFCTnMiQ4KcokXpZ1W7/YmVibYn
pnHdRh2SmfsvZbIMYNRw0EQ3gPqBlNmCxlsnjMMNaetu6o9jMTgBaaciNV5A9r6TSuFfaQyE6a73
QrTlFC0VHBUP0Qym8wDZL3RWpsNpQnHviUatmLpaluzAzfRG8s7s7i0eZA+u/6/hlP9vb1tzLaZP
91tb+iGU9uETK4WxWPqK566zslwUXywz2gNEXxZdzET0YekCJU7O21qa3DVwkaIDKmmJN+fJ9JBL
o3ph4Ltv2tHrvy0+juF4YcVYgpTFi7IwxwwkNN18cDiaT63YKdO1aSC3iWPBnZMOgGYDJ/i8pSFD
jQ/au+30TFMg20s7V9i5II7ZmGPZoUAW4LrI3yzBZKFD0RWAuyVjOM4gDc1pZC1Ad2xRx76xIwBP
BDkKiMbMRN000EjBdr3hemF/zpApOhQ+qhhHXs5/4Khz4yKd/3ke0ukQoo1EyX0hH4Wc7L107NaJ
nZY7Oklva28HDPvkIk/SO5Sir42qMDc+uL7As8fy+WjlxVc3nqJ203F3Z+juv63DMHO2eVtZwV2b
FjVx4a2BHHGPva5bYD9KU7rIJi7q9qJ54kUf68a3D04y2s+6ILbWGmBexm2PBjA7cgOSYYFlb5ti
jldk1xUpaLDR5B6vbE+3t7XlhummDct91lX1+Z1YUjT0eHU/xJrDotheu6gcv7YDNpR4p4ZJNZys
Bv3yWxeoWKsWf50VCT2h8TPTuxp5FgcxkPS681Vedoxf53UXMXbYoYBxsnuZud699A2PwGBlGWtA
vnUvpGALZxcbrZYkqo0c7yot4zgCSy3UtNzsxoizPeqayoBCKQWA7Xa532YXkEKLPrAojzYobDXW
QCFHLNeq2aXy2VqGTlKte8EKYQg8rHP2UeIDMJHoriekFXGs1RsnS/T6Z7YD+KZ2Gdck0yqBAiDV
Q4Ui70cpzTnA6YHF0Y9rikGykZXwjIaG/Xz0NhqWC/PMUWjQIxUtoEvToLfndKc56XQR6ekLjUhr
o20tiFz+DNxocG6XUb43emBwod5rTFepb5urXjPzHamzoUlfnVA74+iiu5AojQAeE9bWlnQkqt0y
39s1FjzK6SFQleULMHAWZ9u6+bCpfB099YMbGq+V506n1vzi4biHH+/KPJaG/4j7nm39pHD4UZWc
YD80YGs2oXiIKk2oaMQBb0KBWi4Up1BEP/kqRaQluRGHzfHn1tevR6zMcOSbocQ29iNnB0zwaJLl
ubJ4NwHlHVZ+xVd1pIuq+TTdGaX7RzMxG90ZXj8f9T7L17XJ9ZVd1agpbsohPEWRj6ExW85VEOID
npiXodAZ32mTI8cobUj2Lx8yJ2naRtL8zuY/fG7RyYbC8DL/nIVGs+txfHymS96tx4Wxk6cDMgbr
Tzc/D+LC47xdtkMRFtukM5OgCZsO1NPCT6o0GxBm5YyGHXKSQtLPWemnawReqomd7qKRlqxphJb4
Yru0HogVxB3vfCvHaYPCnp2NC+zpYh0CjxsvKwATTo3Otz4JPSGUQx9rkkNiDGBLZziGjVx9OONk
CTU05LQIJzl3gUx0cm1AIwErMHCquT1xYHOiwQojoACg2aePwGCu1MBFQUJaBxYQymnFkJzuDO6G
FCBBafmG4qnwsxWCXKr83AhsNZuVqNlAMp2daY4atCTo0Ua0XQiJjTQFYbgZYWoBttd9upPRUMZQ
7pYeGVvS0IUUuj4DO6cu8m2KZgr8Z9oMDeIJswF1h5d/omVIh+Bksjk31LpdCv0g9JMJ9hN7QNlB
s9Jr0Dd6+t+orWGfwYq+rJdyCZ/CkscHr0SD8Wx65XPVdIAjwUnmF2Nm32OTOz+SZzebxx9mNt/5
2kjRP/qWCdp6AdAyrq8nm2kLBGZ6oTvpUrboe8H7v0O5XdDVKFalKV20rkchAQ1L8xWFrHHgWzxa
qw0lbfbemybt4Kw0YaxqXqSdKJURhTPXmpChiP/gllVdXG1+1Scf6KDGgkI5Z7LzQ2Mjk1viVYaX
BCqZSDuDlgAYR2VxaAD0+rY4nfQ1ZgOHoLrQ5gYvDpQAnoRW+b4XWdyXbOlCFuSf9MUzm9G7ppYF
AzpB87XRjUe/NTXZ+i2XCsrGiBZ354z1q2Pu0Vo1P2V+DHiLRfQ51bm5bG0c2gWkIRlBVtDULcHX
4OItsiOFRLRAb0t44cM+W9ralG7S2PN+CXUDvjCwCf/5h8azt1zPmmZu6x5Mflr4li16/s2vh2Rf
FI65pdRp23wkMXj+0BAqrEkcaW+ekeffas9M9lE/omUt53/VbadvXOa0r3Tph+nCtWq+0KwBT9vZ
Tsy3qO+QvZqGLN4oh17PulfXHO4cwACQBi7OOoLZ/DQVuvmdgdZvDSKg6Rx1/fxkT5O+asc6/2tK
PrMlM79HNkoptQwGXg18GSfVw60tni500ae0kyOaYkPTnhZxUdMBMK37LF4OJCcLUj5MH8IZjYkH
2kMoskms9K1Mkz9LAM6tqfBPVfo9VASCWVzDUjOJpB0ZoxpOFOvcqg3DyNKAA+fwdTWmWGMrjQpG
ccgGSNfd2cZp+WDwVwLG93Kuo3f/OmPTP/g9FtvKjJdn3bbBOZL7bNuM5XiW04IN5lNdPN9ZJE4E
eA+HXx1IszQAHgaHdR/cGfJmEF3AQ7zOirjDce5oownWKautnAM+/h83SZLDdfrrneuKmU+WBwpU
a37u2r5Do6JrA5QGd77Gs+vrTbExWJ7jofhhTJrmuiuA6Gp7tSGjEe3eNN5hxUt7QFbM/SlQRqzW
oKJNnRySSjo87PyUU5ADXxo1G068Rm4uHJ9qPn0fWIhWgNLHDikVfzgTRO/t2pkXqXHIsPxpiO4U
JNK05HMB9luAmzXoxbB4451jkFqsUoCGrZite2eSSTWyIKINw6jAjlOcSEsiMhknB10XNCShZ7DT
wpb8oOzuTH57py7KEcYQH4Rs6ryrDhkrTziFz88AnsoNjZ9iu+OnxTT5aRIXGtGFFKVXJGWg5g8u
ZPOeLEtzM/C1clj/733fi0cyFQqwgUmgNfOypzV5P82vUxHiQFWs0OUCntbp4Nt6xRKM7RvsDs+u
0a2wLZyPJqvtL2Fb771Ba4H2pvcfPK/8QAjYi+/lB61PdQl1DeoPRzoBOg9A2Hbz4FTkAz+lUWrh
dBW1EwZyjpuprMs1TekyCUWcfAHmW/JcL+i/CmxgkEkzOR/Gt9mp2yMggBcGgPEkBiYpLklWZuhP
qdsNyehi5G4J/lihXlBDczW/86zHFu61BUgSspIqkqp4Uk9Cg6JY1qCBjmf6ngy+9eLhsf5kmdqK
ZrVZ2i80Ao3XS44s6ymfGCCf0MjGVq4flVsjTjHvsKrf5ylaRchahepnvjaG0ew2IkLFQvtEyoZV
3cXQ61MFLtgZyYaPtmtXpxEZtTWhuAo5mDuyj6aQ+yKBQBwo8eg/57OVfgSVGLxNdHATHKypOzJO
4QyP9pWIo+JP44y6ZzxrATv2E877Dt5bS2KAXIR9ieZmZFrv0L4lxrdE/lY6FYRk/QCoxgd3J/I/
ecbCjnkPysVhmGtACqAPHr0wmIpLU31Eqr76QBOe48h5yIcZNZrQkVOd9fUq69qrE8m4/2Zq5rcQ
FKvPqNgG0lI0LPLXp/smYMPG5aM9gjhxNKqr3DHti5uly0dTyH+1L/Im/ag7AaHO4U08rup5mrcE
YEey2LNA1QXW5kDi1JHG5dXK9MvpScoA7DauitKetwRtJ02M4epHYSIv+zOZwAjhJGCX6AS4NG17
6dJNbbEpHbfepIk5pFhqNlHQY2l1JLWFVeLrsFXb5P+OoeJaqYldWRvjfK9YXgxspkOn6C+KgeIm
IiKJWVR7CFHjTD06IFAKQnIc2D6Kbo6/xiJHCkPet1imEQ7rLi6ytUm9uZMoK0pFO2/Sxy2e2wXA
hMSUFNLm9/MHH7y388BvIwDZWoDubz089QwxQmfWfPTS2j1kYvSe9n9lR5EpCsUbBt4EHfJbclnz
uMIJkaPCKZ4PZDbxWv3tOorstBwd3mpNRB40VW5NnS6AjhjdzeOdlB/FIhsV4b01lwW4siDGEwpb
jO6V/l/pPxf8euCUxz+3/L8mmZ1XYDIT/830j0yXPAxn5AbxX69k9H0QvuQlA+B4L+B4JZlmCo64
JQ4B5SjQdATUZlRWqJBPluiEJXP5BbS4AWFo1pxNe83Q7Y2cutXHLrRL6Q6azKuZcl9io/rStijz
9pKVaSYpuO9c6zzpixM4mWZ9ASaZtmldt8OJDM74M+7GgZcNWKz5Vv3Z5F9nULp8SflsnePeundy
Db3b9fOYbzycSKSXPHGtJ8BsuysrrPOvaM79Zk228aNCyaVXtjzwePIW+WX7LcIed4UaD/4aJZ6+
5ZOpoSuwBCptUpWgsLH5BxUnr7tv5VCaKo7rgcbGM9tvVlKtWJ2HEWq2UgAXlbZzwApn/toV7arv
NI6qCL26gGqKiVXU/DVP63lt6Jwd8MaIPl1rfBbLXo21YE/X0vrAgIN+AgU9KAY8o5pWST7+s2Cv
eeCsS3f1tPhvzjwVEtS5TeKVBzTiP0MdNVAdM+1nO618lBDm97YL0Pq+g/sFmE1xt9KopR2bEwfw
tEW38sVcNi/NnhWCrxklc7oOAEsrmsHVg7JRbUk3pWdMr1QIepvldu+/oR1qNQOXoMLD3RCUaZik
zFs+OktnflrKF9LogkYKk8YEp08Ewu+gMTS2qp2x+54Dmx+Ame7fWqrFQWrk40f8Utm2axlof0Fg
/Uy2S61JW7c1mbSN9JTjv2e00wuIPGtQAKOVpkMHQ9s32oHPt54a1ZtDJmzWjc3QAy2OptJQtuDI
8S0G6ely16yjYtgmaFqwGd3SZ6ot+zkqQveLFxrZRmOucda8CDhDQODGkYVmf0Fe9YXguG+m6Ni8
muquH+CQNH8uahdc2hZOC1THX7FYxRNabICnUuFIgroAq2rhgQPA5QPZ5eGAzkBLb8ExnOjSlxTk
O8I3Eh2HmT9WwTDgfJpAr9HDEe8GE9UhCw6Log3Nw94EmCj2GqCzwiUS+N1GwuMdKSSUdssS9GVl
XTr6QW3Xa1EbLQFcJIpLtyDZ2Fk5FU3fKX7f8BKJ/KQdjvmWIlDAsLD215vMBXsD741zUpdZK47e
zOe9EtHICZ17MyUzhhht2KTW+vyoAUjlzpfkBcu+xvgdj6hXc4DD2vmzewEg+lbX0+hEs0aILI+h
lFHv0BTfu2imBKot0FLj2HcvDAW6lylZpIucObq9IKFpbcrKLiTmamZjsymhVpc6BGMmYIfuZARp
Nk4A5HbDKl7RVIKxmslPwFYxAjUE0HfhO9htccmt8YAldLVOhhjfcL/KsMsX83KK0f8fLfE61wbu
1lvuX1oc3OoH20iic9tEYM1i3lytZ26Wq3+pyCrNv+kudmvSeoi76IzTxVQ/5Hr505ECoTZhhffE
NnaqcT0A0fcyLPZwwloDxIoZyz67uSWJoS2rOFT6OH0j0963vEvbD1fTKi/yz9zRlWlntPO3aUiv
UZVpXOj559C+M2V6ON2ZumX7vfULfb/YGfI5VTV/LXvbWcdW1R9omvrjOvXy4VM9gfyDp6gUInku
zJIx6g/EgyLMjJj10mwAYFxAcsufH6Plt2hhgmh+zID8Cx7QVdpUQLzztNQ5d/HHqXesyyAuNKKL
OSX2pecojeVYsAWPima4GtcjvmhW29Q78tBSA8B7ZG2YPUXvb7ZkQTopa8AbS9HlzYAmcU17FFGG
MxyQeR+zEStnsCrik+GC26CnLk1wrkJzvdfxoKhNc/Ngo6a1iFIgCvnmzQAUFRWLRtocP6OMpd8P
ePVjCSJOS2W6M8kBemGCzkjW/NFBKb7bSIKP3JQav1xy70A+0v3mIzXkkyPB2gXkgwOyFcDXM+dC
R7OkvrnwjMfdKwW7yeQncRc/2pae020G8BId6dINnVugzeHnnGUDskrAOJBqUtAUmbED4wv2Sjdb
kpODkj3GU6G47rL7O6nQsdJ0t+Ckbr3ykEwN36swk6Oxg97i0Jf2fWIztwBU3lsM7URbu7osyidv
To40o4uusWjbRKO57iKUKq4mOAA+8N6hr8HrnABzTzx2LZTeNXJIc7oAaYWd1JRGXZmw02wZw8Zm
5tXjzpmbRXmVamhAwiksKqCdJho2KWoCN/XUdK+GqG+cI/vDoo8gUxaiHLAql3bKnkGTjtRw2aBq
PRYOZPuOw2Qhcy8clMF7ToAql3chM7qL1RXPsnzSFR+L7jK1KOWxHF5iAQgUOoKi01D9tVvM+G8S
TWhvx3c+Ns7vTcm25lzadlk4rzO9xJrWAfq37yd8Q2/kRLyR6bUcYq23BkaGtiaZel+TQnmQMZk8
hPqtYkQ6+znpo2Cs8vxUlPhdI6mZJqsYC6f1jCaqc7ZE5RnbhPIcRzx3Du4w2sfYBNqG0JIiqlAT
+0p+Bmuufm0ZceOypAKAYinWj0idMRgqD5VVAq8N7zcJLK7wOrM5rgPTAECqAv1UgJ1+PkhfcjAd
19k3tvZR3YJGnGU4cnc0f0tTeQsK9+u96X0r38mkJb+He5OCDH+9N0tBvit/tofbkYe85+12d9Z+
iaSTFoLOVjYheWm+75jX7eWUOo3uWok8cG+B7UZ0GknpYysSqW5BSEuXf3U7NcYEiNd4+t6IriG6
tKiCWWoeS9oPEhHDBRjYNfSKtNkdfwYpyKQEwC55KdoR/FCAdrByd2vNgHUp5pRtCTaRABQJOzHr
v+MI1ZA4i6Tj0zLsF2y/gs4y83wDODuUJLQN9gY0Z570IGPggfyJFGp+tMbuE1UEhQzHILNdx+dl
8ZM37DU+UQXRg3wsm3flwp7idBaOSlQcYf9e/NQZ3pWLOBnocp/SumvQo+Nqe6vKuhXh41lO0r24
IJXhIAxBH6ejXbA94s+DYMqdqoivATnM92TbFAk/lD7vVqQlVx2UWqSky7QAaLuYvkeGm6108XSk
S152K8A65y+VeERO01IfZ98vgo6ekZ7r2auyiKrdrx69Y2TSw7LRvL4ULaD1tekp8dCqUs4VjhzF
yBUyriOfpVugjKUR2dHoPe1v7VpNu+hjXIWo05myfwow453pMpahvs94e6LZ3LMJpKA3LQlzN0rP
tWBvpGnWm/qeLd3pQZ4WyRP2Up8q30leq7J1d2OsVSs5FTLGq3EVjzr6rJcsfSVFlxtHNDi6F5qF
Xlg/uciEKCcKpNlAwFVOD4EA2Sfqkwa+atCIB86b5rUVvbqTjWPaGuxZxwRH/h81oElvASntoVMG
U+7j7eRVyzeakUNaTwFwSupXT/QBO3V87x4bzNkC2Mhbs242UBYUOqzezmiROaqNV6N3OhDN+gId
ldi0kULCbNJQ7t9+ReFskDQKkB+5upCJgT6mILQGe9dbrF3XPZa/WO920Qbwki3eVq2zNtoBm0rS
03ychyECFgywQ4faBPRQ769c8Ig9gRgSAP72lFlrN1r8Vd15xVPPp/IJi/F+da3BYhp4AEXBhSyr
mHO+mh1UE5NsAL02WHhEaUbsaO46LvnVmtSk8MKsq9c09FGenLA8k84kIjt1sUHGCkqXFlslVH1N
rgYqzwpgl9hO/SzwIo2q5aLpXSkYzbumYviYyyirxx5twDyOzbds4KkiVNv8rp5alVc3LapjuqFO
3i2+RtkVCEKVtQqoqrhJC6iXYo3kHsIg2AasI8j3enwOQACK/BPR6C34P9mRkBqUSUYjpVCtzqTw
AOQkPQAXgzCkVta/DUMK3RxnJ1DWsmf69yFHrXv2+uhrWVnLP10c1EDN+Mfx0D4eZlXyqelztsHh
V3PugOJ5sp0o2fooMvsYMeBokdP8wy+5Jn2y0Ys/2QX4OEI+Fj//KJbX35XrZQ3SHs3Yg7ToZykg
jR7/rEpI/x6yyu/m/PAvo6bVvDJtrHro/z8uxnAHVD4eyCl9R1wDp7s2aGoC+Z2RXx9hSUJj0QWX
o5gPbc4DOVdO1y8WnrA49m82YWhjy+WG2gDkrmZBGR5IB+SWh7ZBcufEOtQOtEJPQrq8DjEeyFQg
RaVXVCWVLoa/8dC6D2ZL1EqoyqmHKXlQMRaN5JRKH2gYpaKsq8xQVl6gWe+xwIvCWnqdn8BqJ38L
ho5arCpx3S39PhzxTDG0hRsBacww8rac+egTdmywSuL82UMvuNCTKTndxViyBrTR4hmk3PXaxXmi
ZDUokCBaS1h6TaDag8qjvITNRop89KiLJH4IBVjtt0CLnYM7IbnQZdYanI7mlbaVuPgkJHD8qNEp
orItJm4K7Oik2Y5aD6IYVOd5qAVxOxS3mjh6vNBoyXh+Nw2dPijqxjrpwoLMHmzxGfpdWjt/kZzc
3ws5mgDw8kPWo8r65w0H18PLTM3FzexZt05KRCP1mXAIEIIFBIcPjj37QPzOBGox+CHOw4K/5zxF
HfujE0OaKyPkzhvvB77r+Ur7H8q+rLlxXGn2FzGC+/KqfbXkpW13vzBOT/cQXEEQ3H/9lyiqTY+O
58S9LwyiUFWUZYkiClmZDUpVc1FvLv5xL61XKA/ES7Lhx+9WBrwrCI5UBpzj6IyCc/CQT8FDrnmH
0X6nssVczsC2MYofWeof/Jgb+3nizg+ypWKTm/huzRNT8WMed2ZwgBqUvp9NZRUv41wPUJDC14e+
NNN34dM3xMc3dp+2fDXZFOqIzubhJ4Dj3feTfD6lNTQLJBtDAcZUpImLcnHblRjGkk3AF4dhjba5
h7NUgc7DJeFXxgoIY6cw9p/QLmM8QB4DjcvJCrAbiEJUEJOtR31F64OS1O9sry2XeY7+ETLOontx
ACyjr2Px9El/UGkXuh8RbgGq+AWxEnyknrJSLpbpJX5ypbOejOSjMmqV0+xvRS5pDv1Ufv20wtNM
ZzkGqFZMtnlhaad1tXYBgF/eLxlprOLAJ+kep9mhAfW5lfQrdAUD154LfSmwn7OpKzzu0yFv9PxY
yewp7D09WJDNSZo3HoJ0YXYrkXjjh3inysGpr5Oz5kHoxNAuZCJfugL+yhJN07ggXRWdedMVyGO2
q6ukrdZNV4G0ziFrbeNc+XieKOMm2dljFz4mWho+2limWxF60MnU8FhesS5ZmMqBTKANHw9AXrFF
CERhAkSqnoFTs5MrmqZD+c/E0wQSQ6AdNySVqq1qeTXafEFzufSih8CGzqYCG07wRBsPXKNEc1ic
fEAdhyIBCYhV/iTb5EeIRtdCqyhg8ViEqgxTCOEaE4ieUZo7SCSl6pLip+UH2aarM1Q1vTY7OlUD
iQTAquhAGKwuFQBiESar9e17l5pQduRNjl+4zKnmzOTmDjW64Nt+0SrtlDA1dP0wam2y7jsQ5nlN
MuoHoDYKvCrI3suw6hcou1fnPtbiduWJ5t3N0ng3OeaWkaxj0eX4uOamjv9Rma5cI3qugIJfaCKG
WIRt2o+hm0F9DMJvwBn9sbm9PywbG2oF7RCh4NNinQgqj6Y+UAgd8qLY4t2pHmgkcmu8ht43GlAi
tAaIU1xo01XI5BWGtSvV5Vn151JAkd4uP6cGNdG4HC355/JCWPh4YRdoujzlqrRsa3e2d759l614
3BExPx2Iv9+0wPUmYwj2kE2SyuXsMzvS2SQSQIGFATQxyGdugbMYQCDRXSIyWe7cRMP+nuRv2eiD
mLOrHJCyYqc8Gp1g0zIDUG01DFNZLLMgA0enGmKT9RBYsXxyuG8+F+hXqvqifEvZWJ88VBKnHMAu
hEB6ezmqrrrxrbPDxzCLod6qDuDvsqG+ikNb6fumbbLjbCKPvJX6ps1ATO5ULXoc57CPCC+OW3SV
F2yEWppwwFKBDZcHx3Xah45tXMi8nmlAB5rrzUbbQWDpffbsLQF4laejFhhkkNKiGTzBgYA3jPK/
m9bLd6A6Bj3vn8SssEBY/3Gp/524tf29LOQFytDpGLxWVSWubpG8DLWhvQZl7B46p6yXzIyjN00H
ZZCJprENzfbSbZYyZtaBZo3Oe+kcUAnRpLsYQbv8agJhffXqbMonG8c5lHnzX/kyve1Psen+RFs9
egrGFu0+TVqUSws94Oj3UA0K01SG7tags8qjr9oZqNFBC0YQ3NF4OqXwFsvBpa1lw/g0FFIsyiaF
ZEOeF6ANZJCK+jhkQOo/tP6zx7XgTOZCWcgc9qEPotS434DQBOJUZOQAd6Ij5E8msk3TLn+RWHOf
yUSpYg09AmOERjdn1q64o6y+G5Zd22xa4fy0FHf1RHc98WHfpygakIb0bc+Whl0rLZ5qLFQLfnGq
1GEkY2jhFRguA0uG44bgPPyYJ3fAM6J6iqQxfx86SDEB2sFPZLj3mgKcAIpclJXm6XqUeUTjE2pg
br7WUWXSFylakRcChJIbesq3Bw4RJFoFROhXmWbuVxJtbzpQqzP4xpvXB2SssricEk0zc444Gru9
HEHDCuiF6FJVp2+to5IUg+A1zgCCvZ1h6RqKBRmLygKuIAXZ9uxIE3RgKm4ekkvWoFtvCmYZdpr6
eDyTC+X/lPrL63GtwqXtFj23XojWjGlM8YKm6BpbVMVyLAQ58IBHnkO6dsFb+6mtrR6sFII/5J5W
PHQNboCLyvnuFhZgOcokGp0/mLJm+7BznGXEhnpdKa5/VjgKO9e8KvLAfYuH0dleGsPNXn/YdbQC
kX8OCbN9x125fkQ7DHsWPbdPMQJA2Mae6dC3I3jaBnDu05ArjxQe5A9Y0X7AjvECQvXJxI1WgSb/
LG3785BmiSqNZhNIY39yzv45pFmp8DICTxFnii0cdFuB0hMdkVX/nvC+vI4s1F+wulvVaLp7K+Kw
PYaWIyB3hyHUOvI1q325C2vbenM7+Z4L/xY0yFEpwVhvKPx1kI/sI6Boem1bjXyTKxFBbENF50RJ
EtJwPhRuLsH2dXPrQY/ULciPIsiPXExA+Od4QSyhc5Y4Q7+dDhe0NoT7At0ioWq4mw9gLLwNjbzu
lnYljRXNzhPzcLSh+COGn1+FzzZ0lnZ4a3JjFajkaa1bJ7RICcUBLZQKKp11+HHfOK3XLwAH7VFD
VkKqNEPjeZpsjvKhiSmNykUufqTdMjgks1pYwlnGbu9tsqzfE9UfQzeuxlLze2tAOpr5tnepIdGz
q7y834VgrLrmLDWWgGw1PwKAK4hUUIPilJsM5nfA24Jl6iT+xeoZsPWhkgVtPG1TQKXqFWJzFwC/
8r/QSwj+Q/BvPLkBz6F8qGubIcTXhPn6BU+AzUUrOxSF6E0wM/1o9e3SJ2bq+Y8uW388RkDNTu8G
/b3Tn9UHYNhWIfN7MAV/hFCWitQhhMo/pxmNpD5ZYb/AraC8BHGaLeImHt4Fbw3oHsd8FwfB8A4R
xAPuCOPz6Hr80jAGekVACd6ttITgO1AtOxp+4UbhgiU3N0qeQZjRS5RIiLrolC3sf+lEj2K7wyNw
FGb5TVhutjBzrECAMj523uBc8G/QHrxxtNAPiM4ku0CBAhJyzqVsEu3BHMFlEC5AJuc8Q38qf3TA
IiVHz34mU1rn5cIy++JItsRIjK0NdNxqDnB1thoVqQodgrGERICBXpI8fas6L13yEG/f1tVqa03j
QEv5A7pm+UOXxRBUxc/1epbtyFwBdhlpMTCBqU/wRF5OvOMQfzQWBTQwN5NxcpinoH+MbXr1hSAb
HRwRtccbEyq4/3XIyLOkAde8qliJkdvnRJWo6KDl2OvlwWk2MxJvdIOIb7sEfDCz7108A6/9wgUe
bMNUOkFijuRNY1ZchnwITnM8mWk4ek6xxR+KdnLgOJ1qOJZ1Z1xsK8+XLBnzv8RgLjs/LX7UsVPc
e2BxwnZJmo6rIe/iHTazAK9UQMOGa/GOV+WwAjWt9WkIul3rG7bzbrNOod+GtQlZtrtYmu1aN9hC
lrIQIllDe0nDUlB+PoQZs3Ydc1/v7LNvjs5kMKfWR51bEFGa/QzfbJeZSjzb6IxioxyJHdP6lHjO
iVVIvjQbf1jf6rlqo4TKlVZm7kw9+j6XNck+T2ZJ8p1G9HhDZ7TPgjq9sVOT01NQl5ibG1JMQ7PQ
pI6WORXAHabsoVEEpfJpZTUtmmjmblE1D6fl1Rw4C66FfeItwU0r8enJnGs2Zt9c1HreYtBy7iKZ
h6tsNAEUhhLSUtZefKTZAWickcnk5d+CIElpP6UGlL94l217VxrLicKnEZmN3viUbVNF+EM8PuMo
3gLomB2JwWeyr7l0PLB9gdJnqCswbdbhtymDXpT/yFjiqWRZ1AM46Yk0KKnaNzfq7SMlAtZB3xbo
FltYaRwB31gmOwOKDA/WPw9clkssCvrTbNdLyLgnHlb82Rhs7+w0hIpavM3BTLWgIQV4VW4bCyF4
tEKvrbUiI037vVc/0DAX2t+s65PdnZ2Gic6XfhbcXsn8Wl3f//RKZjsFVVBm2fDol+3YoD/6oJsR
ge6eW99ao7P7puxOk05mnyK7L0+tZ0MZHpR+/TIzW7SaKr/JGU/WW0o3+WSOcM9Ss9eUYLJ5SBNa
SGNWg9j3svnPtPn7z61hsDPrq0RARGHeH66HAnvI87ijPWWKRin85g5Vxu54k+VpePmMdafx0lm8
OeBpEqxXamh1cX8pCgntZ4y41xgvLrThjUGf3NOqfi/9HnAzNZV4ol+6lcf24NgxXvAL02z6IK7X
NFuz6L9SZ0gdxraOQlSAlT/SJkk7Pmm1bW4133qcH5XmR6vZltWAp2dWl2zJRs9Qd34eVsq7wTOm
TPSkxkjrbPYLBpst0DydbFOUOxpF7EVIAmv0w1UaQAF1QhI48Xhqs9Q+E5CAa1Fz8uzwxSSOua+c
mbaDtvNJ+AWaltVhzGK0H4PqApLjoI5YzTMoiN98PC526F8HsW4T9A+zXUoTRMuV/zQlwcY0Nxe+
2mG+S0VJofTVrrkhMqjm/VH5prOJGz8PAn3bs+IHseJ/It2vDAfMA31uip9GaY+LoSitJe4S2VYo
+AAd7DIFz40nz1gNpk+2w13IC4J7Ugp0EOlYduyKzECxlMbZAEU/SmA4DIwd/xLcWYXcJPaYgigd
sIgwjpqjNE7T55hM9GG+HxP8gZyd6hM8gsxOZUGq0eke5/fQrtNyO6Awsbh7c+k942MLdU1AmTcU
QS7zfwh/Rs3KfPpHknnyEgGeIFRKsk3/HDrVKw4cgoydTV8DJcCz0gfCAhUVq7P/TrmxskHZ91fr
QssDJU+0iYdjsO5K3zhZ+AiCRrVJt1UW2o+Bb1UgQnOrHwXCfRXu5OZ9eGLWwdqtDGsxBCCf7sBH
vx1QIT7TWdFoMbRBQMFIZ4OapbMvZw35rIUtHtIVFFwQRJzw4KjnVStAY+IVGWkaHAIemtxacBrV
HXZZ7eH8yUQuFGaJGtxACkBed9DyyaTXLnNiyge4Es36hZcD+KGojoMAUiWfxmina7ZhYueLwYMm
rq4OTJHx0oFmP3nP0X5Sd6coT5eRwhPG6jCC3+mcQGTcUsh/AFzlhc4+7ORF/rM9B/8jjeY8csTd
WtnJNHToFEYP2C03FNWHZWUP2mpeXNLZvCYdQxS+we+C3bi7Vei8Pk2xF7ruAZxa/uvCl5xnv/ly
hdkfnbqwNo24ZGXcPQCQbujHbGjsFVDI+F8Rbp/w/o3efYPki72b0f1knzy6xtr2ef/37P+pP4AF
wxQ62QoN5DGZne0lUJKQJ4XKtKpXEP2E7YDvPzahHE428sC69zDxTZQclP5Z2qWAM6Le8TFL3BQU
QB5zPPSbscM9dbH3KG2sZro8if0FCK0CXcfBA/FBqicSU8ZgAfrDt0dn8XB1Wqc6hD1+tZZkaig8
+fDDfqQT7Bhk3PaOGS8Ntc9sfRx8tVkMlQjsZQBXQSOa1NU2NQ29pMQmMkgXbWDxUSWbfchxzkcT
oyFe9EpWuznBnRsITsb5Yndus28GgP10wTi342Uy4jtGtKomVjGrqkhBsdVXznObsOakj+wXfvLA
mKwOEJvclQzdVpHibWVRat/7x2dQy7MV1Hv0A9ibhnc7ejaroHzLuFmdNNFjfaPMbQ/dT4i537w8
+QxolWqZG08dSDEgb73PRY+KVpmxZ1vX0jUW7/6abAFLxVNg71oLPVLLdPTR7dj2aOFalI6ZfMPG
euWnuMUJ2zsYIDI7tlDl3dhjkz9CCi5YanXfvjWi+5s3nfMr0uSSswb9TJZf4g4Taz9Zjy7KIknD
bzwS4LkadP9i9gFUPr5IiTU6pClUSuAv55QDE+W5cBlfR31WrRsR18d+bLxL6KNFhHSd8IJWhd6F
30tdE/ceqTDQbW2AFdLVf9tlFu6w+JAXOljcAQo6HiZ7ZYlyU0ojX+Gr/Hfs6Sg+QFZiV7kllJ9E
MXwbx/ylVhwf/3SI9LjdBqk+fOvq9M4h7hJj9y8OWmkVWx8wlGVpm+FLGD556ahKByJ8ydoCLXF+
fQkTjLwxbhasqYwjTUKBKlq5qJiA3T0IXvyqTyESZrhrmuVusGB1NC4HHtTas93YQMNhg3YrIDoU
ngfjp61VxY9AdMW6HR3wdWaRcXFdjgWhkskKOn3Z5m7xw+xEsY7rbgDTgoTYV5mKJcPvptUZ2B8t
ePaDW4N/Qpuf85zKtNmAMCJaF9x1nuuc88vQRUeahJ4gPvN2Mfl3DlreE01HcVczzeGao43ONWT9
M9KDbmn0FfalW93aawmU21iVmpBwlcAVpKH7S/lqXiA/+UI3FKuDHjshYzYmS+IhHwPPfM4WIGjD
C43iECppmS33RErex2a5T+M2WRI9eWy25rO7oDCHS6A/w+w9l010ZFDcITAAHZo8hHp0n0KOBILY
+GoriPOMWB5aXzt8RJB9ghjUvY8I+wk33Hg9c3jNXFyVIgejw1e2Qhh/68DZbUrl5s50YjSmMIBZ
3k2Z2tDiNKYNwUHXWoAlAAukbcPBCFH+S7wU9yNsF5YuONvNYBTTpiJn7OiXXfmUlaHzrHJQkOkO
3QkaMdAnVvuUJRA4W8oRjXryZILUJT3XI3reVZfmEHPUIYMq3VOfpsah3u2hzXNvqmoKzQ5qdh6S
8xw7OwcqlmZn5///WGokpZdBsWxMIHbrgq+xdqBRwEzprUJbsd/O4zoMqsdWHSLw0q81Az40pIk7
G++GCmt75AJ5CwiH1HC2Uf45H/lhexZ0wEL7i7lBcW5jx3yEpO2vZOyGH7gr1UsZjDe7XWo/HZAO
aFH1bQBVLIo4DCpwvOjfofq8GpVaSRehHxPVU3bWG95fNHzJF40iLa9ydMyqyN6JzZ3vuv4m0PT+
Pdf8FTlEhast/a59A9OO/QjqFrBN9sO7Cfn3gyhzsYrU70oBGZ5l16Tuqee58WoW4CZU9rr184Or
eeUKO5gg58qFiQqJaTTmskgHLE6attv7Y2k+o9ek1Z7R7NcsIqHxc+W11lsQrvU0i996tEc+CC3j
2KGLsYkBgcKtbAOxCRU7iQCr6D+DsGRnb+hjuQXFeVGhGTI3D2JM8lUexObRst3xOYuHJ4Lof2FH
/9nw4ws7QfFlETz4bYBSb4r1twNFAKcJqwUNqzyJHgGl39KIDiXTlj3z2RPPeizKU8hk2znrTjSZ
ogV0lYZ+tJuGVV1t0WRprGhIybMEpHk0lL6lXVskHx0DOGWV2K069sQgZIJdqXDht433CCCA8TAG
OpaLjaN/T6BxuWwkA7dU2NQvmRkeht4wvg9DmG0sPyl25GZn7ywys3fNcQLsPohgReagHd/nrCZ6
whdaWxj/OytPXW3bOn78CLbNaB1xt3vk4YD2aZ7811liNzdb9nH2/+DnN90+yCrwqkiTPVXtxRYB
e87U80sU+xHY+MZoQ0Nm1/GTmV5oEDv29zGtQjw9YOvcMrx3UQZyS6MwAoEUpHm6E53d2eKi7rc+
7olkd0sXH9av/MimEjdaI7dM7yELR9v0KjGd3dkoMWRo30QnQLsSj0CRQvEvoNbDrAREVpIIQTuG
IOhV7HMJvqBg42UmbrNW/MsJTcAEa9Uu6SqoHgTgvWVq28MA1BWMIx4AYjAiQU0CDZVGkaXbMEj5
qoCC1FIkINlexUFi77tiPPO0s04yk/jpBwkI0X6QKanF2QQ/AFt+DGmS+D3IZIHjk0Z0qF3HOqkg
yoMOyG5VB1WO/m2jcIKDRhKUkVKxhHzCtpR1dLBUQ31HMpV0SgdyCVJITUBhRccGCXw+OX6V5z5F
W3P0uqR1u060gK/BaZSu8GANOloTpD6XKBQAmeltuwscTK318g1928YDTdKhl3Z28IvsNWMSD8Vz
lg612nT9RQJQDgFV6Q3PiSr70qGOX/GmO1dfkcHnZuyeeOtiGwTzTB1QOnK3Xlvw5RzjhmjEGwZe
b2bbaPq/Wh9vIUX9SW1knXOVqn5spqZ7Mnp7Sk3z2UfqyMHWZWdY9YqKZiY4YVAJRTMsVdhYOMon
y1nqKV4iOXiJFu1rXju37p1MYP0bhl2zm8pskbGEdgUDHkb9xGc+WOxQV7hKoxPRIkGtLYRMz8Kq
0x3gc+VfWNygiaMS7ZsdY9/SqhvxZGZYYuDBzT1r6LvdaX4THapIVqB41rwNb/3hqrFQrvK+6L6N
oCtbWLkR/6doo2ti4xly0Qwn/nEZN03EdBnozDdvrclvlxmD4naZhnk+CNBbbegWoLDcN0YWLen5
wY4r90BDetiA4Ol/DSuDRUt6YCDnUg0ptuB6Ciyn+a0ORP4CfESxHAD738eQy3mJM93ahiKFzp2a
Re1Jf7Db4oqVU/EymSBbY6N95jqHj1oh9jS8C8ezrb7yUu8GOW/ToYaiER44J/S9jbarjdmMOXD8
WGGZ6AOCwKYAB1qdm+a3ImIuMNpqGLbWNMxRYT6KOLkNhaWB0a8shpPevkir6B5LkRpgOQTgj9VQ
JAEuQH8CD43xZIXt7wFsc0cyuTUHKYDjXRmobnOgIg1QAdjQgKFZSgJUVVaM3SNFc0iq7GwbX0+a
Iy+V0fAswIzVRZIYdIhYeb1GbiQfA0jtjuuyNqudD91wz5coKYZmuyIhr0hktyEJ0syzupLqnoc0
Ozv/a2wLlS1Au/Akpm6ilb3J/cw6zSDsCZ1N47DwBZ6Yemc5T9MZhTYqnoZ/kswY7NmfbCLoxUrr
gO+dw2eX2fYn0Tx3l5JeEci8nOnVz361+hGYh38SUfjgRUd9EPEeUhTNyeiaBqpRONBZxS3/WOtb
k48NaBNmD4Nb607aDRondAfaLCpCQiUDaPTZSRnTNEoAx3cAnSsCAYKXW8b7iKAYuLUZVd5B5Y3w
iHAqM9tecFAwXIoUiICEudU5UzQ+Ee4NaKl+i7koHmxf49iVT603M0y0jVU5ckNe0mDDF0EARTQ7
6QkQIFn9xsHS8phU+L5tTQwjS0q09AFTZPia3GoQhVmbev7kKk6YxrPOLHbFOwpr2sp1crDNc788
WSKq14neV2/KtVBUM8o1Ua6Qm9VWdplbC1DQBltZA0ormzJ71wPtKUyc8LcW5+sgMthP5o/ZshGp
9Si1xNzqvVIV8pn5QEGNChoQFKW3oMKV4zuXnSV+6qj3r+wC9EK+b5nnr858yP38+2xqAtaHxf5f
Lfdv0OsKG228AwqcTC2K5rjbG0eCUBN4m6E/Z9cYQTjBqmlCdNjnBoYlXLcZB7+3AwKXRVUa5WHC
b9dIajVRdCVvsOZ/SkomLkE9OJpOuLB6t14XQQzyHTOE2FhsiI2V2850vwSdJV+6hcan+yUYl+0t
2iizVaTuviEwUA+azq40mm7ICA9DeQtv2XgLJw/uxbdwrSueeegGu2LqUctAE6uI3JfT2AiTfJ8n
jQXG49robGys1AMUmT+aQ6feUZaW7QrbKNmnHUHymTdS6Gy2oaKSbc0g/4/V/3BdA58EXuT+No9t
PMjQePDbDs1EaD8nAtqi8+LHNPrPvTMR2Cah2R1s2/hlWU65zQJ8R9nc60Dlh7qxAAYNyqmGMTdS
U4QPfrBJ23GeoIqGWzoPILW5aJFpg36qWhWGD21MH7iWqMevf+x55gXboR4IpGr2c0irxwCI8G+g
MXR2xSCcDX7n7XeNg05cOaSeAf08x/FO6Uck2BEHNDq53oqUDocC1HnjCGzWh5IiKR3W3GOzneQR
Z/8BEpSzYqKZg6gys3i4omRq0qfeQUr5zwtQDgr9uMAn3zTBerIa6mFNOjekeMML+Y1XY3+clN8/
hpN+Tv5ndhoyrZycJ+2cNBZrkQYS+/Z9vaL22FnAOwN8NF1RL6xOut1Mt9VPLDw/GemUImsdPdfo
YbGXFZfyMbbEuGFe4i7pl9SrDAg/xna7coPEOGsAQTxoAAtiGS9wi8LGxENNRawUDVZnj30jEwDX
9kNMn528zcPloJzJSAnAMBNtq6aVy14DOKrIKjQvKBBMHIfZQq9YdCbUCw3nWXKmWXJGCe7m/FWs
kYLfb4LhhL3xhDrj1kM9611anodWX9S2fcndqxe49oIKvk2cbKN8uHn0wofqlhf/1Tu8XkejjY7N
RG+fHWwQXRw8V9CoVyZUsvoFC/rq0IRF+9wIw97LvHUWrG0C0D7mxtrOWHV1edQ9Nx621b9IZyRa
iD5tlSrlJQQEVOamseXCMvLfmqjrS6NVcgW4c41ShvZDI5GwYQEom/g7bPTfeJAyX63Iwy29bd2H
HL9C+6JtrJ0c41tw4nv/DI4ieQvGI7Nj42fC18NLJOIdyZ6R2FlQ9b91BwDDKAycZ8vUvU1ppsYk
lvYv/hazHlNmt49cT4oFyjXab2+hjbH/G4Ufvih1z3qxElNbFxDcPTmGn51YagXrunO8l9pWYHHe
h7+DRSgG/3eegGbX0RsbvLwFPqaAmJ5C/VArLpOGOEvUQX6ckY2GUGQhV7KQf29Vxgmos2jV9IWx
M0L/h1HhXYkdvLlpjneqz/CeBWj02Jegg3hguFWu9ATvLaQ9fnd4/PnbHNDTCYm2vNOm4H7IQYAc
yFswN/DWuzH+CRoQmqCV16qzo6rVTHdiSHvk3rGzUN62ocm3dbwE3YFqVgeE4lp02YZGnwIS3T1y
VQBvq8jfdKHtip+pYQHFCfnMpEt+5LWGirkaNaiKbxKJCgpNhrLiF8we6H/34R/ohn+ikVT+OlNa
4FafLYSJN0BoqPFmYNZ66nqr2EHq2tihJtg+ZnkOdWy/rX+15iLtW/fX7JplGupDg2XsbKduNnXI
+d5Sq+YUNNig49DKDQ2rpIUqjBkZRyDDjSOkEx2gTuFntcBvcMdcTx5k67AY20oLbKufjHPCT8Yv
EvppD73NotkLzrCF6SX6T8g5LojTL7MBLM+bsXsu8PK2OpcgCzO15Dr7miADIP488rX9GCyIIL1Z
0OZaYhtriI7r12lrLtAFlrO8BDDIwn9JdOZRh/jQ5EsuHwHT3lzi3gIKVu2cRpbTogpwjFWF6vgT
LbESYaxcu7efaDmmRvOc8qQ58mzNdAHR2uxcKki7zRRHWJR2xdmUr7EdAuWucPA0SWc0FxdvNJjn
KhVNc47zSmZHGvGimvSKTccasMfmyQNut7us80DklhjDNOwNrC7RGr11/dQDD1nE3/zOfeqGGk+1
LipLzG/eaycJVyCciM9eZBSnPByaNUTdJ1emdmLI1YWMmE1itYFfoQLlZfKUY3ZRDCxeG7gxn+yO
hcaGTj3sj9SLu/mybuUpqkN/L/r0gemuvWJdmTx4VSAORR7j6cYu5RNqYCiFup3/cwCpJf4N4e/Q
S96qxpVvXwW5KORPQdjLFGdeiHjBdFZc7fiYd3lzoUFuSKzY+ZCvwZBfr8gWDmZ+pQm4lry/ueKX
FKKUTbMBBDhZuhoIIKcffBOkvys04RrTEwOJ85Et8Rtj7chSPs42UeSgDq38b0RcWUZiNRFXFrjb
+LrWvYRYb20CvRKHru2LC77z2DTncf2fAr70IZc59mmBryqfK8FMd6uLKLuMfhmfPJYdWjDVXGp1
cA0eXLgus3VsxKjq67npYZ8NRj0qnk03Ng55H978PuLJYbajCQvskk4BekZII55apl09IMd2id2l
VwuNLkvcjNkPSCId6acD0LdDnI/JjyjzIB/iDflVs0NzR0HoiE2veYdqVIjnkB+2+leo3w4VJNm5
qlL7tztqaHgeol+xD9ZXxnX7JQujHnyxQXlmel4fSs7GbdC77DG0mLHE6qj9novsCriK8/dHODa0
buFhmPfrTB/Lcz1wey2S/FgKXj9pblMBIMJxSPX6iWxG1V5lmyXnaaR78dkpxyuN/meQI5jcc1vs
9A99TbtAt98kvFmN2SSoOdlmDc5eM6BA1vrxCigDgSdm7D7Rh8VtB+yUfGFrRSbAw6m2rqocOqGm
8pkeNSlGi7A1M41rNU/+N/1IlZPGVgWsqZ/6DhqWCvsEzT37xNWBziDU467aNscK5cM2+3mJZ58M
zUD3QdwUr6wDWp1sFDv7zbHcB5xiaJrVbLpz02UJSgWIp92uS/lmn7vXRxOBVb6avu9um45D61If
e7v+ySBUsJ15M+og2oILJdpbSm9rts/DT0QsE78GTbWIq1XcJxtFDwyNpKikmjujl3ydFUYA8Qts
/dE/zlI2KA4Gq/lLT7bZj5YTdzaKnfNxaMdf0KuqaFF7fwxR0fTcAc2BuvsXdHJxn+DOL+kM2HHC
yWT5mArKX/jRnnwyOvHKL3wKv3VeXWzuLjTUaHutMB8ZT5oXDQIZgHiAsNmQEVqZ+LBI1bDJsYOF
8qO7ptm4ROtHbDEfNP+YVTnc2jceU6ttgKeG8q4yZ358y1E3Zfnm8qFayQgSHnVVbaoy6N81jf/U
/by5OnpQPjW8vZJZVn2z1by02piK9LiT+U+eBs2V+335NJb1lcyzV4FdEfKqoqG5CuXVw4vMs1cb
dfXBAm3cilfOHnu13qsGaZktKD+srQHixdcibve02jWyslkWppY/2Ci0PKB3tV7SxEekOzbOtq6l
tcUf/ilS7LNmePkEXVQAUxpikQKC5brk2PMADlUXNbR2oEoxPAyOvwYDpnskvznWZFWyT83qjUx3
aMo53QSHpGn0Kjhoo/XThTSAz4pN5rzqQ833mePnAAk1zqsEXfA6z0227dUwFwbKodiaBukenAdT
fO88U15oshvxWJWE/otoY/OJp86WnEweo0cEhGvTBdBBzPeFugDNZlnoQRohYJNzbTjVsoTU+oFS
qgv4fjesJVSrsf+pSFLQb1Ng2xidCHM/wdRNSTNGF49rMMck/8fZd3VXigNb/yLWAkR85eRkH4cO
7hdWhxlEFFnAr/+2itPG43HPd+99YUmlqgJ32yBV2FvfZZ1VrGg+R8VLZC3n+Rsgm8UditiBOxR9
yzJ8cZw67841qk4erUkgaIdUMMmZjYLkwjONj+SmVn0ot37LKdVstvgMLv45r7+6po0ojwfeTUP5
f9V/d1/y/099s0Av9+vzIKOur4eYpWi0TqUHjkE7q/cpMt873+ThF1TNbCmpb4CvDtU7Rn9JvIGD
gAbVwVQnYAr9YkWJjw3Hf1jaoNe8GPd04nLjfuqCKkqLQ2qNRzqceU0MwmQjYyDfoxVW6scGm6Sz
mSbZrxYbc7xos2/mxASgwI3qbrLS5CQjLd+i3Uz/FBbxD9rppH01q/bME+s2q6s7gHk/gGtovKvd
h6RAmspRJY1FWMXbYmy19Vy/iBNq7LW3xaGYsmDe/rSaKWWPcnIdnaOIK6E3VzwD31e/Nl7+mcLG
PBT6Xq8m1Cap4LIRud0qagR6EdT0v4zc/CkuPBCXq5IxdNM293g34YJSjU0mYzRI0HRZfV2wVGkZ
WdDFZOg+itsC5CFNUmw7VtZ7F/ULYD3vUNXEN8j+Jr9K9BisajkKfFA8e4/cebKvHJTm/EPVKJp0
Vm0H/94WSXJfJlpzBBVTgUi91zzSpW25s7IR9t0tMrCyrLB1S64kemeFjo/2EcdN7OmUVdFF22ZO
7yJ1PwRyVKxftpveeaj7/GJIVAyirwaJxPbiCWDK0RTQHd02K3t/S9N3RsgK2QhLvTHSPO8wxYl/
nGSENnartTbxmGdAIEav2mUemobnBAlqpzYkdBMzP/ZV/SmuNesoHKAdNKzVHrsyRjbByoyfcdsG
BMo18Ph7O7Xs81RG8aYGswHYHYV9tH3ALJTM1h6x83hjlHBXoFSzFnNBM6hMvb0rkr+pNrlAzz12
TKXmkmwuSabqZNIDMt/fsyxz/HSrIQSzsiMNOcMYRbeUeqWMbOKeRY5sGWVmnaiuD8Dj1wNaIy0d
PHgrhv69N0Yhiq1MJO3GHMD8t8qawjfwBzQeRzQHPfLMNJ86O9oCtKL8kouuPQ8tcrw0Lbjvb0We
FfNq6WTFKu8rZPiKrvwSMWzPlA8Ei80nw9A2ZJQ4rD17OcqupcT/N4q4ogApIBlYZVkcPM3un2Nh
PddyiH8kWmcEvW+LK6oSm3MyatVcphQ3HE1XrXxpeYXfi5zfLMveeW5slCstljaitkfUhfqBH/0s
ShNY6QpCEJG49JxSoJSGGfosZyEtQ7cSGkfdNcSLAal6sTvtB6nh9NC26aMeuiBlY2gaByjUSp8Q
zdZMnj4aQ/idmjtbD7ghH8hNlOKvRqUPTCJjlVqTjtyAw+6QJwcx1RBXLx2Q0tZAXMlBeuJHXyL8
y5M8K7UGAKT4JjaTXr4UZvjoZW3/SOZSuH1A8sU8YhUnc7zBrZNhZNWqaswG4WwfW0BVTcfaprkk
wJkOKEltqCmtUgqbVh2lTKv/bVuB9fWYgqBlraH4+1kPdVR0NWP/V24FoyHCv3D4R2ikFfmnxBms
TcLwa2UXlntqmzrdho7bvjHS3NnI4VYaOFndAoYPv62Ed+xLB/GzvHFWC0pyUaLfoJNueyTg5cku
YoADmYqfHq8wwh4deYF9Z/HWioH+IMhyeWpEVCNHnvj3dDGGaEDRQLib0u4mIrkl+m7jSzCsvltA
MdHnMPaL4yInH1xHFs90DRd1nnCe+NhpO1V0bUY93FFi2UD4cl2pKaWdHdROrWmVktK0mnHvtjop
5f+2JWXGdfPT4oo8k+3iilbRPh3ufIBkXvJWPL9HzrCyx0wT7nGB3qDRW7V4UiwQckJYb0hZFcju
oXGHmwmgTQwEMCNxCEtvN0f7VMiv1J0IZ8ekWS8yCgj6Hv55Kl1z9rTgGRVop1WkMNR2ZS3TW8SQ
wovVaB8kqtQWFzRafI9UwfORX1I0lJf/i9/lhn/0TQtAIv1fPzOONXLrZQ6yeMPkXvWqri66endn
Q6chMyrcK2P1GrTAzR1pkMiqQWoWxxGYQ53QxbkHaqiPNNaTVIdI5clSl7bT6z2PUaFHKsst+inb
G7oDPnZy0CFKaSTidgtSQ+jvdov5UQC1cnNPFqTjWOiDIPcjPa75++mXJ6CR+gmYcj+rlXmK9o8M
yALLU83uc0ts5seiJweYKyrfzAJIqfQPo/kxyunxA6ciH7aoSkCqwRr4GWzMTbLOjBC9jchArFI0
vZ59tdKXWaYfaE4XdGwDO2Zco0cVFZSkUseD3l5oNc6TcYVG/3D2IPrSbC/+ANyZWDOigJif0TQd
ra0wtVboDxzOxYg22oDooBsij6Zhnkl8qUwPfDxp0c2GpE6r5IdGJJO1eR7Rw7InEV3euCJl0mu0
ARwqaPpbkeyN6zdDDnoPuvNMVk3eJq2JFS0fOBBaxKr93qpRA2TLJllpYuyB3lcAS0+Oodj2eflT
A9LDyUrCMlz9x5DI18mmGfKfNHOIql2Yg32oUwflKvaNI4KoJYCkMF3YHUln+olFQZ+icdtOfheQ
6rIwK1qlUQdDOVhbWnlDNHFzuhBLzPwTNC9Ce9jGHJGmcHTBj6SaOlHJirr+JJY7bFLF3XJkdF0D
BAd536DNAYnKqCrljlYtdHJs7bEZg6JJnnqhjachKo60LfdQQWIHcS+mUywzsEy0/V0Sjr9GVwL5
l8iSQWqDIHbSoDgzksm0Lkxgls9zHWScRzQMXgYWteu0HRFFly5yU2rUKxlH1n8ekeyPeoBdOErX
l5s2ruXjYDhdoEV58ov3cp1HTP8mHC7XsZu1FxycdbQsI/KkjWx40bpsJ0oj+dWBhjhAWLx9GgEF
vBNGO6KgT+sf0yQEmbVSQR7oQ2917fprPUz7wCr64W7qrCOVw0iZfR46OX1mQmMbKwVddupk2ELr
eJMYQCF5AVbNrJo5xaxaNN64Lu1Or36gsCc+ToVZBLZTDtda1PHOF3UT6DboGOiI3DX2bRUHEnHH
bFsDyQbO5rQQm6G8TmphsUB/EmDHh0mqI8zNgk7hy428fLxZVOIeLMHJjERPhQ4VUs3bciz5iqAf
AS+jV04JyHMdaJBlybYDsDhOVdNb7pp0MwMoVFQZYdv4FQhLLcZZ3LZcubf/9oToV+o4dsEWqdix
3h92ejkV3/Q4MFJ3+IbfVmPV66BU/uyNyCVOjqxXfhNvUBuXXsHT+Sissbw4dpbttJAl65EJ1DoX
IxgEdYAvvqpyS+dPpsXSXdp7j45uPLtdgUBLLVLQXuNb3tYMPUFvPus0fD8nowp7twCva1Nxa8N0
/ubTvLO1/FBpsdSeAMfi57vUGsRZDoVCm++L5AwssWnTKaAhD/CdQY3sxpkrRCGkCILOSdxPVeGL
e0M0f5MWr1Jzx5vRmo0MMw0Dxx/fGLVtJB+9KRbHqAfZtrRr/5SBpt1AHOrkYTt7Yq8jkrlASgC0
L0djI2rR9vOUFHVNu5nQlGtmvA09/pdNFrPiPJaoFC2DZDKPhujTPd0hbzSUqibJGUAOPNCycsII
Hfklj9N1w/JkT1PUqJQ7k7sm8ISwCu5HEN0MYNikqZZnF0CrVecU7NgkmcVojwDVa/ZoN67xTDew
Bm2cb1CoGxgCZ33S1X10UJeTcbtByPvhVKkbpE7Bnw0gd6rKc0KOA7SKPLeGaa3xn4Ei3n8ukArJ
ZoQ5mlcovNIrINMuMHNvQOgWD2DduXldFN+4IcVUWsnGbceXsK9NJFaiGh+uPP7SjAlgnnHQIrnm
s2qR00Gr0If3+ou8lf4DSgmT4/sSmMzyQLaVxGeTamVoeSENc8D3MW5JB6x257mehnTmlUW9QTvM
3rCSmVPsXUkOqZEs9HQbsTdUMsfphjJvtgk8gCSsEI+ZeLpP4+ExBbPBxseu50FLcNSdo2HhnKgj
dWmaJXLETrJPGqcJIiDC0xdlCu1vetICEOH9VybsvXkF+zmQuJthnge3144YK3kqkIAEv2hrAQwP
HTWW+blOxXQXcfeHTDv3rpqcGMUYaKPxOGt2gG+MtqRJhroyLG+GrpA1QmTMOd0SDlWd/TQQAJzR
8+coLH1E8auOjZ1amYXztVbSSUnffIf56Gw1kckZchxl6jfDqtf4puhMcQDHpbYCW1j1xR3BqxjF
YvplD8DpcXwHoFQmqnKZmf5sC7MMNGbxz6C36NZhaGr3vos6zhG0u0eA+uOxmwR5ow701prI44fW
csKVacm3jiVDjvDVcc+y7GetHHuIVIGDbZRbTWbhhfdiXPUqItFZ5R6doNWXhlXDDu9nbSc7PnzW
uuSkq9YrQM2VK8NHwNI0+/ASYvSRZcaQfvMZqiV7p0afUoPqGvT+PFJxH5iAAWPXCbEjGV2svF+Z
IsuuNANTZn10Wf+xVRO3w72eDADQSY3iwmwDsA6ATVzj5eGdXHUpNZt3oHLQ3FOfoih77TuliQ4D
fJpcQ9YBrdClLT2zuNBwcYR+kdh4iJL2e5/bLxIoC9p+7ItqJzKklXF+AdfnpE/56d3SPLVCcJyx
2jIPOZBIT8Cq+tWYMbqMG9cDsaov+iO1IL+u0sxD4myNpsIOPwZaT00gd5511zLPnoueDLzKwy8V
wFLoj9HNqivq84HzgyzAZqhdVLYr1Rb9ZRuwRIonp+TXxEYDNGE42QzReK6mVILG1NTUDXEglKY0
Qo5g1Px+lcSo68+kDqIVkPR+QgCsO4c2Q9u9AuYrbac702rfmOyT7cvqmPDYvmg99hIdSobXmRui
8NIUgE6lIXZqKMAo77yqtMBEPaGoH1mhm/I8Jz1hdD64UBwZOE6IAx8Ihb1LVzaAtIhGf1sk+F5r
UjVr0cqs5GjhvveK4dh2pnehBbrYPbpOvbRh29LHvnjSo3gPgubifrm4VtXgj8XFL+k/F0TP/XXU
8wL/C78thFMV91pR2tsukgCu+ecC8vz84NnOD5IbLmImQcKQc62AU0OyStmTE1lm5l379qYkJq2y
STeezPTzIiK5a2vPFf45Du/kbY/4m6U5/W6+J91Fa2q2yhMJcBZ1UzS2eOiD7Xm90dEmsiKHy8VM
kJAAnC3g9V9/JhqJyDYO0rc+v5NPpmjPpe8jSKp+zOWJULDk8+yaeUm9A443Ow7qQiO6IGvKjjmQ
eP4se6dCU7Ils2X6kfuPZH98ArdHOyw+8bvF5/JkVu8bm8FDRl5M0rxqtmtee443q2FhX0Yy7kCm
6TlKyCYUEo+e0VwMd/A3lplsWq0td0OcJmuGVNIGEFP5c5X58Rm/zODnVNMEtYXPAC13pek80WRq
+zIA4qY80dQ3XG0TZ8YEvnio2mOenOsKZMVhr1iOYJqK6mZq6tjLLaYmyF5nU7oVXlcf3ZnM6dHe
3RlcVRF+ycsJ4S4wKJH5mzvbyAB88NCkS3c21M+83JlMafX3z/zuwVsgfByd4c6v8AXbCVaCR6Xm
WgCsr/RiAa7nQqPB5iipbqYBLRnSybZlzwcJpmMDV1Jo/RKYQUCotxPHO87qs1ISc/PQ9skxw6uy
P5L2cp9Zk4Szt+UesgC9L9qb4JgNqQBacfwkCtTV+FliHHtVQcscwOG71egHEVXQhn6/BlcFu3a2
2z0JgClsKlPnW5qCPhHktBOoiEm3Uq70xtFnVyn+Cg9ob/JB/qb3TxFv2vtCRgcewSU6FFPjSreU
OV5Aug4aB3RYf8+ZXV2YrgOjjYaVDnZGzvVTafcVyEyxOmht0q/jxo9WaQIM/jfaVjKy3asb0kZf
TzMEi/WrwxEJvx4xqqS+ONy7zH0ZpTD78xTGT3RqBWUZ8JAZAvdemw1Pr3KndNOP5O/0B6EwK32k
v4JaPayiFl8g3sHqK89jui1e4eSXtUX1t9Z7HPlFA+eL4ZyFgAwELP0ipmlbyXo7pVkGpOpyPBHJ
D1pJRRWAgeSnDpqN7UILBNjeBAePMV8tMhr9mT+Ilk23/8k9F1WmC89QhiJd9D6UADU7OX6I5iMH
yF5F0z5QXNwu+IHbEWZ2yz6VbTivUZD8dY2i7/+2Iy+kqewmZLXWrKpb7FvaLpBtEv5i1qFTBYWG
WfGgFUL/hLjhsInlBHA4bDhO0eDWW9Swa0+ohEGwEAy1j8XATcQB3lhGhsiewG7ZB62Jgq7GqI/9
wkc6D4eoSwHgjDjnPG8cvjY4UHFnxhxh8xfLc7xz2r8kChV1HLk8DsyCkZqWQKxaOTKVZwCWxl8K
/0UqUFTRZ2veMYWpKL6H5oTj5GiBQcFw+YaKQyPPQSG0sIwtFY72M8KyqiEFBgmIZiJN9fN1JZCD
a3dPhf9Zod1jo50ely4BkrsN73YAlWqCuZmAhKTzahGC1pEFjkJY4zpQFy6xKqhyWHHSEzDJByXL
ihPNHasrTnT5SEYLnQNA7gpwzatFeSQ3s7PFzxSlcM5yEd5uQQbzfF4DQKNrpMBMUrednSxOaWS9
PtCyQLL5Zu+dA0LZW5kG2DpJnX4IGr296/KEDeLVx2E03A0KOoBFIDdOl/svLvqzdw0qGneaF47f
cJbO0Jv1YitxIXm8+60N8D7/JXIEQxRIQMyAAgCA2GkbM2QSqqZ0NuDOGr8NzbAuChxhEoC6HKYs
uckt0MfrrlvO8g/00bMGNFtuhYHhOMO21wbxwr1uReeeDrX9eIvpw9kfwvgKNDQWoNE7/lHkxpN0
O/PZBT/8gSyRV50tScEGGsw6T+vhLO2wPotueA5FdF0oWE2k/Dasc8sN5f1oIbKR/hht9JeoVGCD
BocLWJFuhKlk0KP5cCNRXEwKAqh4jtkhWFz4+hltuE/dVMdoPs6NM4k8k6MDMcbfuM8blLNo44RI
6m/lMp3iPfKoOuDfAHE0r5Lxohe52ezUIZXZ6zsTpZMLJDz6HP8+hOlVTI6+75j8POOCSaGJo2OL
44IB9g4XzM/bMeg0t90uKjQiELBR2U+gPiXnfgoCVMsBe/ZMdgdSnyp7ExefpQrZFTXAaokEM3PV
jN26JTGNl2O8YUUlyq7CblVvlvU3EYGbt7cSdZNuOwGi+C4lpjEK0debPsdJpsAxHLAaK+GhqMhS
RQqjjpYDR1YPdjS6z3VerEiM0rLq0pn4L+CqOkEr/HEHLhB9Q6vkI3/1ocOHOwIGwBhac9212eyI
LLuWi0M/llNgyRxYtFP6ldIhc5aDEh40pxSKIw2k8iuPb94ssxp0PcCChjUq0b+SiX4Q+BqcaBx7
iYcQhUrBkKfRqUJU0gmAemrpyc+4f+XM8ZFI0fjBGfNT6Bne1VCty0qBZqb6or2qmyoLbEEz8qH5
urbYqbVMr96s0W3IDnAqH92B7qfsFi//vN+rXYSKK5ZMiKPU2sb1wMyhE6Kkx1zg8LmTfpjnjvE9
7lz7SvyVrNWNE/fzl4W58s/2ZFH7fn2X5A4YHBl/CsuaozELRD028y8kwi+Suc+0NgNLERbpog3y
ToC/4jKVWvQkWW/uQ4CazRr4j38qLXT9vfohm1FpeUqL3Lpu+um2vxpyXa4bG2/vxirCo6PI3C0P
jZSV9SUEYxwQ1gQKFzkbv5IWd0P/2I7ugE/wHhMAI/SWvZU24lUqLsAYmuBTxI0J659mrORBrUII
btTHtLZoKjtaQ0HJJwNVfgdPetGFLm6Vc4QTpnKljx64UCa7i3YJG6MLrQiblate0zeN7jtoUkVF
a3IUI5I/hBQfAQ22cv7yeQdauKQ3n1tUkW8T3+MIF+bFGfgH3saLM/9ZMwAHSTaAFHq18XTXfM7+
8kpLBDziBlKzEd6VNExrpp/nkVEBOTS35SYHKM1tVckWFT+Ksu1QOS7wt7rIAgN7kVUbWx9PM9RW
58eBpjn2iVC46qjMgXIOFlBaleOAQnwAkk+DmT0MSTqL7Vcj0jK5vBlViG8FU5PJY2E39QPiQC24
j9Fwiya0+qFRFw9NnStAH34sM9FncS1t1HcAcs0M8RWkWKDp6vchi/pPRu1Ne8exwq092e1XL8o3
pCCrDrnmNscJSVlaypI+eRxQ/ACb6D55gz7tXaaF2wSnj3Xq9fqG4stzFBucie0qQmkk9m5aka7n
uPW8ppV9hvo2rqAQOnCrnUunb1dAHMrW1EMqDAWAqfWRW20n5wEghNqFEL5pREDgqvoUG9XoWLyC
ji9qFjDJ150osjXp0sKiZ0lZHrvCOr5BHV8cT+Z4r5tiPJAIdaHdzkMS/wgMXT+oXafdiUm3Zo4j
5vMB4MMoAiZkMY5KCD8cxwe7Dodn5PxWJEZ9doLfe6DeEEoZiKpuPmY4shbYcOSDVsGIMfsIw6Re
gVa2PoCIckVrOKIll1qq9kwiTVKOjLazZmy05WEI18xsuruuK8aH1KtGehgS08OkEVoCycfyA3FW
u89GhYMrnwBNYYfMXjceyMClX10nIqvNElCaqWmicf9ORtjsRc09dRzTkls5u3IoAq10EdILY/0U
J12xpw6DWTZf5+4DEjPVwNB0Er8fQ13MNLAfK5E6egMD9M/YezTB5wAnwMut9gF6kfRIaskhCj/7
4he9zdrRb46e3uZrUbbWAbUW47pykEtCqntRJQ/Ih9xUyZK0yGFvtyFIUd44FAOaqOnluWj9vi29
ar1XXzT9t1bm9OA1aPGaW/iMKnCbbTyLTYAxBY/RzEzkCrMEwVL7Rq8Wpc2CmouXFPDvh8UBmRU1
3tYKk488vVvsBZpnXdZthg54wja3zH1VdQCZBV5EXTjmytFzhTn7m5JmBpJQHXvNaNxW0bF6I7JZ
9Mi2jziKmZXyspBYDmDWXOafnTyXuxg9STNvc4G00F1qVI+G1yHg5frJpjCK/IEYnKcaLWh9VY74
bIDCmQOr/iNTWsTXpLwrre5pEt8pqx91slMA68kTq6cJESdUoNZgYb7mwHtEDblMfkKVQC4W1RiV
w7OqHifymjVNtcLbJ/k5/MvrO1XySqqp820uKxi7rYZwu181MjBGWe/7XBuurboA+rLbOYaBXr8K
TWLAXfC9e9QodcDXui4X4QAqgUxJRva1BG0wmS56vhHfo1bJOLCxR8ty4bAgwt5drqWqLs4KoFOg
UOS2QtMs7vpTazYbwooEUH+7yoeW7emDwzqpHRo3sQOa0qUxzznzK5SjlP6KJB8ZaQUqmmOUQmgN
Avyl4ViA/wBGs50l0wolEyA8Ss0SZLKLdHIBwlwQfHOVmTip2yDkY0r/jRBQTOJu8Jm5ntDi6RnG
isgKJ1Qc3IgPo7T5PAHZ+ZBNDZDRaTkeanbiSbOdZwkYESdFdEhmlYWPm5DOzdXij1SSrpvdLXIa
9a75N2IV/c5C3Z/61tCHiEaaXodTADg8EUxen83L6OdzdQTlgEleRAbKn19tTCK5QPVqc4mG3eLm
jS+GJFbCwh/kbvYEsNufWs3cPeKLAtjjOMzJ1m3wRQYKNV1owdMc4B0pnGpP9Ozgec2XZdGXcbKf
kJ7lmziJ/7LZvQUWhsOMsi7jzw6y3ldCZEe1w3DKRPNtgWz3rMnbFLllIvKjUNpRsNMEti7+B/YZ
uKSESOwTL11+L2K9DKQr7R2oXbtwrYV5tTGS3F5ZhuT3Q+6iOtdFa+6xbPJHkpEdjeiS4rOiS2e4
zLrAPmnRJimczeL6ncVyj9mE3IgxNvYJ6qFPdTd+0if3oYr06Iyq6vohxN8uiefZv0W23gMgcyxA
EopEoJF3G4A0atg9AS0UeHe3KdUoh+DYmVdpSqs88sItTf9oS+XO2NC1m7Gox23cGvknTQKCMkrc
/DONirj71yhWq5GLMxc4ldy8a36aNY4fQP9xfcTSQcPjPUoRsl2V2/mhbJh5ReVTsUoBKfjT0Gag
IFJtnMl7ZFNmYeOKMMu/VWegoK4DJpmt3bySajzFbPb6+wFqdG20Q5Z8bpoSyJ8gl74zs0SczW5w
QCsTi+8daoIaCezhRSMx7eL8NwM9aufu8sZgZzrq2RkXaMbo7TOdCmlae2DTXaa0uijrKPb4/9j6
6AQGOTpRPmocb3KqmML+tmgidpkLptJEAjXJZ6C1klXi7Rz+qVSrs24/oPSkM9GH5wfOmmjCuTUB
E44IxGlIFydn2baY6jxYdIRCTJwjpoti40TVZqzB2WXH3Xiynfor3oBsCygEBKzRBjee5OuFhyU4
7Zc5mcyaJFTWkeHBmkzIxazz6qLTQF3jNx07ZrJ86SodJbv4l3sAL9MjRWd7u8l3hhVPW+QKwGjF
ixc+aTctq7EfE8VsRVp67I0AAERIN9bqF6l82f/wBQjyfEdaFOFVd9SSIt+MTl2ub3FvDaRtQBmk
mLhd3Ga0FvXRjtYoJv46+4MdWja1Oc7+qvmBXYhjKPkkL3XjbMEeWh2pmsXlMRr/rTr1wMGHeskR
zd8xEJyOc3XLKMHHjMyEtUUMrg6oZTbGL+y2Q9h/RU2x1AVLMtZMkBkOOpyX+dzxTPNG2byZF46H
jf9kAc+wEQiqNMV4LDqcKsakZF9qdLes3RgdK8QCpLvaNSyG/sFBJSIyj3KPIjD2ZTEiLaEP07rS
ouLgurE49/30twE8E1gagAtw/U++k47HRQQI8WmfJn4ZkGzMtHzW1Uf3Ewen6awLFIUdN6LhqdZW
dVpXL+h8aw9jPSQIsfnlS9qyH17qa9dRN9PrME1xUCq1SVoGttN1fORlZH+tABn0ap3p9c0aoaXZ
GifdI7qBakRwjOIFfx2yrF50vTMPxaSKEUa3fPHc8S+996dr57Xy6srhb1dpRXHrriWf7MPNFh/J
6mVUtqGGxmay7XXjr0YTzRp/CwD/LbgNEh7kq2x1znDrslxzsxLHSgVPdJkHRowGLFIbHTta+VY6
fbWKtFxnKfvai7zbR0Ad2JeyBRCEGnlhchuhIPdfsv+93uIFsOjNYUJFKHippzVT7cWxEDYKVBl2
G77vqS/IKlcNxZrbsAN4vG9qvE9vaok2Aqikn/Lz2GaITOLXR2+4e+ydxFjRNNI1az32KM2gaasl
T2jYTx/cNmZPtZH/2ahqjU+o6U/WFNIuxsl/0MZ1B2IyBLqaqt0XaKsEtTEC4qQxpiH2AhnjB5qa
ueY/6O3NYOgjE3RI5jpTRqTwzoji7KW6y2KUjC0aD2Ew39WtAbrk5IhfkrLNjXFb2z127/0v6tOk
SxLlDoDZRrElOomhzfUHKODrjNCe6uas+uimQFMkwEjhnYfaqcXWUvq/PbxToFuQ7LfCR7fIPN24
SnQSsTbLHrwpAm9qXzzRRWtGd6XlDFVkRiGeNKCy3aHt/W7RMFpU+YVt4hxIBoJ7cJU64C8yGPBZ
VqPBvgt0j55p1UGw+2Che+7NLVCLdGjbIUJg2i2erMqId7EdizVIXm4PYfbPRmjGj+SiBDbJxmhN
e0MKHzyzNwEERLMzY0cGJsq5lmemm9Azl9y13z8zrZLVB889jEm08sTQnHVr1NdCZDO2TYp+zOvr
LFaz2kjmtazu5jVCuqG1V02hNT9SDZRAhCLs+kw/yAygUgvscFTwr4Dx8i8OavauUw3kPxXw9tQM
NcDzrJzwSlIz2qCQZo3g6DJ7tSPNf679246C6EOFA+6/7ZY1ZTf1HXvSop8dZW0jtTkp1MaDtz1K
tqbw+GZhhmsmJOfX5QwVi2tGsLmlDaaaGZA4VLt02zKON3xiN+R3UWMi9ayAhkWb832Xdu1tziPm
rirQPW/m9Vdrc0Dz03z57WF2mDN8/zQ+MeTmVOJKzz1kAdv0OE9NN0HTtq+yVEnlb+wpTY+hynwV
qOlY3YLIhp7igRTpWqXX+dXkW5osFz8Dtf2EvFPWxghxlgVa3jrfR+1r2UdAmuIZ3olTnM5ODOJq
m6LFE0lmd2M6e6JZVOQOaiPlk3Rs6xS1/dobI3A81I3O71p16bKK32VsOBXY8B8n7jpyB2LgbFVn
7rAhFTsyYEJDL82MLe+wkacpTlWdgc4lnK1AyQPO+99e54VXt3STbsL/DI3IFtRF2SpPjWETVtN0
SsGA00VddZpQmzhfGjX9o0z4Jcg8SXvAHtWzhvBAMzKjEdm+0Vt8vdNZpgaAR1dFjkRaa2s6qpEH
sfFbHzFcsNGAH7sAVGlAw3Ti4uxzbgPhzttwHuX2gWQ5NjbZmsxzm4lNrBTBtQbhm+GrJdkYDaDn
eYsjLsqQ8hG7fM+4DEnzKcObY0+zMirMC40KGoUgReu1gy0YKgxmkTIitc40dUClRn/Pq+BHtEb0
BWAZbQwuCnukXM/CWeFPt5t1mAXC4pgd5kfjWhruxtj9nAxJfKpkE6OkDCO6gIWIv5eRSiVKgYyJ
UuSv2okT7S2Pgy3uA1fvdZWKkbu/vSwmdE+aLrJlSiOjw5cF8LCPskDtTaYKf4Qqz6ERyqVTOQvx
NmJbLYtvOrRMl3Qs+BsTM81uem+MF8XZrgnN2RcZd54Ep/NHOsszvbsLKZcTEKJAGoSiPBb/1EDF
vjcNI7m3yyi9pxGo2fBfaublZllw1apv5+HWH00WLAs06jOZneq+OpHa4okWY5GgFQLcsyQnDZK7
Md7cNqqUabZc8Id7u/2iS6t0+6ZCTHBRJpUmrv2dRINg2uLMiL+u+Gs5uPm2qad650V18pVlzXdw
AmZX1Bu4T2iIBtkAtMKwcA5dypt15PbxV0ubhpWh9+WJVm0Pfwe2jD57flff/dF3yLrvsSOzq5El
7pOI/fmWxajZB4CroMRb1D/0MTcfMl3+0lhnP1TmiOKIEMl6geE30P7M8kbJvd7pVomeTghWtb/C
yrEfJke81Vd+Fjnpk59/ygtegIIyrtdlBRYPFor+mWtWe7Qr1w7yzuifTQuoGz4gmGiRROHItlaj
+QDv5PI5Nrv/x9h5NLetdFv0F6EKOUyRmMQgWZYlT1CWA3JODfz6twjduvJ3R29gFgGCwRSI7j5n
77UhXqgD5LH78UtRG4Eca1GwPVoys//r1UQ0ybcUutR27Ggly9NHoJFNk9HcOaX6Ot+DS1a5OgJI
8qFMxY99N2uP6A+/bOFYNUWTne6YLDTvR6KEfv08yjGs/T9Wp0IMVy1PQM3JFsFG5gqRPMOuc1aX
CEiaLtDWYKbdFqpLAxUf8tip7uh7q9b8tinUpNL+qld2fN22YD/8s3Xv7hN19LG1rZz/fWxbY9+3
2iGPvKxkYvpZrQSIUh2brv/yUY+MFbPcNrcj6o1EwXdTHiHffsnu9cztga2yue2/P/Xz1f53vzL8
mQcC/yQ9LuDSUiDdSqUdtI3tPWaFNhzUuL9fXmwBfP++9Mch/z7jr0/1v/s+a7BqiYXe1Ofw/ok/
d+dMhYUkWZa34CCNB8e8yYocyJUSP09Lkjxj+nxdx6U6b7tavLxBEXdpuG3WqVQ/FDFkis8nQDhy
ZwlSzLaL2OfSM0eBC+D+kl08T3vTUki4ur/4/74fCbzJs/w/79fNyhhAQkhAoQzJc7cof7+fmg3V
bTUif43h1OQz9MvNP7TdyJ8upf9uU/aWfK2hZPHXQZ9GJEFqBDSMDCBnfptnc7psn0xKDM3Xl9X+
+L87mZqd1nHtyZDko318ASj4DGX8sm3IbUpq+ZC2x22zb+92FpOFyPZfRwwwXVM5OnbJnPW0YPNb
4uTzZTv2P29lZtI/b/XxLvfvafrnrbaP1hrJqWR67XZL0XxAGZQ7hmFDK4hq8MgHsM4fVAXiTjOq
RHr8wVf4B7XAtcmb0/6fJ3/sVMfeszviLDcQw3ZTDVX+8WSSdYFQt6kB7OH/+eS8k7JDaZFQ9/mC
2z0zh8r4+e5pYuYPBbPNUs/ERRSmRxnDvGk1kpftJnaik2xlyHGTucKxuqSEwGZcP+ZtO76b2zWn
kulHl7XkCj2eYM7PTx+Hby/WKV97tVGv2+sp91emL4UyTSnUw+cb1YMt+3231MHnPqPQjX2kqPho
//1UYzTOF8GPyI7JDPncn/JBFZplD5+7Pj/sx4ejQslvcmZCub3F9gKwkP/+wNsD3fQSKY5Js/zw
WUX9KJ3eq6+f+/5TNSVAQDmspQT4538O257wnyLttu8/x22bwIHoEznazy3wbLvZotRMu/gnOy1J
HLNzP7dbW1p2QhNP23HKohmd+99jzHlSfWsGdGigFih2WlZ5a2yLkz1mK3wrXUJLbtB9wZMuy8dc
oSeTJvWPFp+lffn36LaPOuGWatSe++3u5xO5eCE6gUXpf/htN6vtZrr9a/vjrnYnb1jGQudeRBGt
mrs/9y9r7n+tutOid77saDoaoFEZy8Qfs/ys4PwyyBiI4xP9CIlxdpSO2+Zfj6BRiip3e7y6H/TX
Nrp6CaLz/Vnb41o/icPamH/t+u8hH9vb0X89VBiMbF5sj9WuVKqv2xAlTONYp/Z0WrfBZBs0/t33
OYj9u3+tivm0bW03INbsg0W+iVrl57rI7aMhmUw07zcROclXOuIGV4TWCmOZTWnCoEpmsFkFEl4X
DwzFpLvbkZ1S63sGld//eQV6JS0ENcn9fNHPI6al2C/3Nt3HC28POCvKOLnXxU7j5JX8rqLephI7
i26Lj/DxliUUur3eykQSbR9heya9/e7BzK1g+6yf77I9b2gErMROo/+Teaxu1KOFZusB83zxsN0z
x0nu3W3bUTstGNexc5G7Kr2bJ+mUAzn830P5Wlo/6s3G256/3Xwc//FSlZ4pB1vJd0OvGLpP3YYK
puaBMZbdxehz2E03koepXzvdTmHeZiOEIJTML1aJAA0lKBEfz3duQfNdZC58+gfFqL/1BBbHwkAy
4dyUdgqVLgnk8jeUABctXYbgMKmIJZS6o97vubZTJDMP+VLudck45mMX9unq2/UvdbT9RjpQU/It
bdkvBYq52CI5NbnIMXzl3g6EIYUUNoJ+b1YEUxkGar5116j5rpLIkCm1n/OEJj6K99mkn2a+zt5o
T9VUH/qsDa1W2bcarKUEylEeymZ9TBzdN0p9L/f03dd+nzX1IR71nbaw/k27vZlk+6TsA7PFFjI6
QeGtCAW0WD2tli+Rf2CszxUhB9lMxtjgHJi1nUWx+LmkBIs8HdYKCEHtP1aWBJ13DayuDMd8+TL2
8zm3Ukh2SaiT66XJMycJjw9NYMVWmE+ru4J6MzMkkOMaAMfYY1/0l7IK7p+HZsxFyr/omfEQYYVq
jfXAhWyFpd+o+r6vbb4Q88Ew85B53r7l75YoVtj1VgCOFrUQWZFMNEYjCwtLDmYyBuxm3VXxddIr
l04vkmvrEFe5h6IW+ZLpadkSyha2in7aTWazr21a2Wp6KM05bIz4sNrGDs1rME1+Zk/e3KyHQZ2R
wiGYSDAeFDN83og0Q+qFq3IQg01jKD2sJi3v6ExySrDWuj9lWlBXyb621l0sk3XaM8gay6mOnVDK
pn0RER6HBU1Yo2+11KjiZ6iwoeM4+zyKQycTftxxQggtLMf2ECXrI8NKmBPHFTGiZjUXOkjBJrGP
emyDmNrFfRUoEQRDy8BYzknR8o6RHOJp9sZe3dUl4wFFtDZVw2mdiOCLbr0jAlLTwryXGLg73PnP
QixhKTD7Y5UiKCwwh/awEthU9O+gAna2aYZao+xswmDGIpgsLTANQgvWLsyrdDcIVLiFGkSEwEV8
Y71a+ve8d6fYgRQK5a4IIq3Z2aS/9h3JDdYUaOri26CaQLN5owi5FDNQJAihsnDo8LJPsY+oOshn
KSgk1ackGOKQTPmNW3FQR3wGDAND2oeDSHbEfQZlTGE/WvhqQ1iL3pQVYYtZRKa/oOVDoPNC5GIF
ZgZ3ZXxLZGIEVD9KmIaPoZmQ4VAkRwTWECkVotgk3zLlHzAtdwpxzWETIVdfWYnIJaljnIl10n/F
z/x7iYzc0yr9EA3qRe2LyDdxLK5OZu0aJ/Z7IRTOZgLdtXSXyfRtnCq92GD+SJhxxwoiXWzEJ4IZ
viapI9w+oWyCBusmDfmfNpVfbCGd5WX1Hbv4MegU/ZFm6pDQCGBEG3swHLPynmInf1WN5ns/iBRq
7brjCplP71pNkrzs6ATL1wO6uuraVPOJpVRgmOTB1fmFnLzjbKsHHW44i6wSfR8TTz0RtmtWD6uu
vKZq/9RoSoD8ZsLQP78ZZN/UQ+P1K3w+rRCLpwzpq3pffzYk0VS99WTNHY22yPhVr7QhdD+y1AP5
Um6sJ1cEDbsut4qA+YnHIHYxyv67rEp9EMWpp/eMP4QQDkFuij2Jo4+j0b21Se42Q05Hfuou+iC7
xWS8d9oV1JYTxnr3uFrPc49AVOpeE+gGrhWXF2QHO5pOtWs7/XPa6aOrVS85KY1ukuJRVK3XLC3O
g0DT2AyHWnWOTZbcxGTUfiP3Aey7IpSn+Qcij5OeD6kHPGV0CYpx10F5MA05HKqJoOorWkfCaLWQ
8NXAjLrzmk0YyMt7DnxHeJzJ6Yz3YQrtVlwMBZW0oFCmak5YxvFvS/QnfoLfFoITy16/kLBOFqyv
xtklXpNvYrZ/ooT0dZhFYhLPpMDfa+fuaMXh2lb7TtUecjk5ijk/GxH53sW8XnQj6BVxHM2VqKH4
BBh3V9E7AYmYhQso+ay3LvFS7dp6IaVheK0JdHZxrfhNJfyB9YI0HHLGfVXYsmcOi5eoj/U4XmaZ
i+2PuK1OoHaOaS2OpdK+YcFz8eJRO3ajunyHOfM82U7pVvV00PqXZLARcLeMkSp/q1o5F4kZWkaD
ZLgKC7NgrlS9S5IWc5HWXmnyN8S3KDtzmt5iG+zRMhDdtXQRsUoEva/Lc57F56iSDpVJvgRe3bfI
Gk4akQCKoA4mi+ypkgI6jiMqsvRPk67vyY9xNYhxdBomAt3wolSZvXfm7031Czewekql72AmTVeh
uuo1CK605dyo2YOqSPup1Q+LNj1EY3+YZPdgV/VtSsvbLBq3j53XZbSvtun4tLODRI4fi5kir+OW
hnKuRs7YvE9+9mNxbRKw1EW5+mZDQOLAQCHfM4vJv+a7upS1Gsh2/I6GMAWs6vbLWLiGxaNy+l1a
zy2ZKW5kds8mF/FRlc4rw0edTo9ze46Y0rl1LvYTp1td66clNQ6DbYSNGHZLTkZZtjyQ8UHno3yz
NTsYDPUsG0WoLqZXCO2Qj9OL7JTvFuuQ5E/Ms/vXYrSPiZF/042F64K1HCZ1YcQgn8KaA52xLRoc
t0AumDf4B9f+gioT8q7qipgW8H5KOWVZJEQyThXkFmQl/MDwBpUzDoYmV4O1aFMvEQbjvnNcOoAa
GVocWHP9D0rL2Ep+JTqhITG5l25UxvxmVWCleSUHU7y8UPC8thLaf8nQb5DIL3gTcz8uJreV5HM+
at/7CHsdCP5Dn4tjNDm0fHhH6GTKlwYCSlZislFPinjJUCEpmYMfYbxalhM4lX207sDWQv+9k7oo
0DsRgoX8WgkMDMXy0AwQ/+dhN8fdsVykW5uHGaeMaY+a2xrtLemnL/Vi/3BE88j0ADbttcYb4XJV
4FIkWQfECleTs6WXetdWmS0y6QR1QxZnBQzVbZ0nq+/5DTBF7m7EY1y7vgwyag4LIUERP8ukcDwY
K0RXZy9NNB1nQ71VcfamNyCNRBSO9+8r1bim2OvXiohyuSEa0fyZVfAhdKUPax2Rui57Cf+WSN+l
yyLonpd7wigaW30ro/KH9F0n0iVR5u/t2h2VYbitiXwxCe7NmU+oiGPcam5KCGbLl2ZgxqWaPyq7
YaqZoAsE58zojtb1IStX06VhrrpVNN0imDTqwzBUfl6du4XqCvwx4sNmv1NafizOANAiFqEZMf9s
KIatfrzymcSBMJ+j3DrMnW9NpBw7cwmrYl/3psKwtfqIaQF25IML4vAdWRRQaP1PtNbXaDjKcfZY
9O2VPBbYa2NKtSaHnM5CVpMfzai8tZP+NdKWR80Bph8vNwaNsF313cgY7zaJXtAWC3QxXuLB9gyd
fNX5jgvro+9k+33TF3Gs6hhAS0P23bgvjPoSFe1u0JJrqRPEd5bVKnXpW5TnlI8fTVL1TdO5eqYq
iFZhtrRjS9irybTsS7QnfLt30EO5ek0Zz1+tSB2uRWTudUKyynww3tomLXeVE3mgB9jlTNcJNhMV
IwTzM9WZ3vyhliOJDWFSNjulgehTWlNyLJshFINObktp4amBH5y06neBha5spm7XTC9F1ky7ZOa6
JdNKTbt+X0sdyDCEBresm5rQUMrZ6yQtvUEhGWy3XJUHx05pikppdtuO62sk/VqSl2SvGaygoohH
1HZAmDfZZHKAILLJQ6wNgt2Xh+21tidvN3UigXwoey8TvNEnKSSJVJY04yTt8V+dV91vy+ndsILF
kMi3V1X7WIw1rFl7TvaTCqreSRsW3p2npf0O3l4eNKbu9ZlC2HUhdqvomiMT55zK8v3IKjENZL/j
EYyRBfRtfqr3HcqUfRxH3eiSHbc+SPebLlkqPmCkesWSTk/O1PwunY612myQQ4d9eSzWm03v6yTG
VDs7DencldDwKKrND7WTn9pult1aMs2dwikptQiMYAaIl0KjSi5NvhHl82uOgGY3TYiMVmftT5Ul
iBvhQms3lf4jqyaZZHSduXiq/iLXpLlWsUn6oZb1x9jAfTCi+KTn2D520hw4aXRWkrYN4yaLWPsq
76MmEX5r7bOuTt9MOq5uP607zeqHN7nq/7A6XW/5VRlTfY/IuHELTOej+F2Scy1Z30SLWiuZ/sRD
3x4VOTWuaakxQjNfnJo3LNayWxER60XmbDDamtmbocz8gmzEqrIBmDkRcX7qGu1nPabPOPWkV0PH
uE5wl7wT0Rq9Gh1demUuYZpFrVel1XuDsfIsi1g+J7O6nuflPvOJ7FfVMrgObQ84c1fvhurnsFYZ
9jZNPws1f52rdNiL+1YK5g8mzf2uhL+EVVCx/zjsvmtZSQPK4O4E0oQkopYj81xVtfC0WKBtvu/7
fGC7Z5sy/s8k3A79PGC759hqsZtGFRI1RZ80X6JfDUCgNk2x0WWWuyrkdlqzTtZLwtIQN0UaLoPc
0n7R/rR1rRyTeY+suA27uAD1M8zvsa02ni5U+ybrrbpXSeXcqzhHH/N5IgHFMqN3TZvdqdKa33KH
JG9VhPOsoOMNjT5tTvzo5LMxMK0fSymU0zp52m4YoLFAqTLeizV5ioq7yIcMNy+/i71NxD8TavMn
aCb3xBIm/fGgdOgxzGglcnhpd7bjpy0yqpVYpKcl6k8IN/RzT43+qUzFZVwz6dDq+n4wx7MWz6Sn
ygpwj3GIb2WZvNuYr0yp657VSuS3KF6/C2O1v0XCYYwZZy2Ql1p8dazxIOWEmqX9/MwPmvyhzGaP
/JuUk+ngQLPr5Jw8jQX9/ldokvabiqEjJEoIlIIV0/9nxpuNFoMX0PD9KAwz7MqoY91fZUejhns9
ClfgeUjE06TEmItK/z4fWabEN++/6tTliu1KVuRZRPOKDh4xxvNM98gT2uUsxoF/BZZcHkme81kT
uVPxp2t+I9/3ltamjdPBPA3mQg0b/NZ8WK8cXrvxfZiwrVN9kjPAEryDrvVuSihahFqmoKCZARN1
5OcWwaNFgnVX/p610sex7JJN4dvGz1nOoafjtRzeR2Y5GN78xpZdzCDuQDHAjA5G84PYXBcnex9B
w68bZtOQyJZrOv9B6Ar+OmaJtDfli6qZbpt/VRwv7wI9/mnp3/uUq1aLx/mWmaXH/JXp6i+gIhRg
ZnfmddTRIBL1d5MpVHpohJDrvsKPjZQ/mhaa8tPUjlC2QR3AFkzKY1YxNbEP95EfD8IyBBIJHVJN
nj0QuVr/jrjF1aTVk6zWW5AfSZxzcoMYt69dU5Vdma5ch+8LopJpPkvSkx030HaqfWQxIh90SnuD
/k1jcq4MT/pIuZmxTBUpNM/EvesF0wa5JBMxPus4vMUNM5f2UTeIn1tZIdMbYjJRzc8y338f1b7S
xcEIrmbgf47I3dNaCN2VFlr8H4dyN1D7y3u4PuTJFjDh+STUWUovojTTaosHd8+VOHlk/JdmTGgm
tYjBvEI7c1WwuM38kNB2mgCNjvWPyf5W6yoFlz/DALRj5JLOXHjqvhCx5dYUCnLBFKklBTyGkCG9
JMQdaO1FUs7JC0kNrLxHjzGBxDdYNG0qHUqSqkX/rlfnXmI1FPPdzBJ10mvDQXFRhB1124qRD7sY
8xDWeb/N+f4XFl60UopACbBaeOE1bzThVNWx16hvqzH7FRkCzjVOmcKXOUAyrkClGowNVcNWD/C/
ehJT2Kn9FevM9H3y40KnAGHX23453xxn9NdWCzBW+nGkUEiYPNl5kAcTTsuDUseB3czBEhXewkmm
2PxuWtkb1Rd5Tt1BK70GuphunUv5Ya56r0b8mko67J2SP5Hjl6pfyXUwdDh3+QcsmLbhV3t5iZZv
C7oXWf5yVzwQe8a3x2wpTu5wVLcLep1flpKHQ2GSeaPiY2B6umS+jfSjNejnJUj4sWw0XuvkAVet
yySD/LGYraiqMn53VjkhibJBQmtDiLp78/J4elwz5XFUSY/BEsO02ICwt8B2vJHsbD+MRs8WmRIa
xrq3ilh6Txiz9kBo8PiMY+L4sZ+KfJgkubnbNmeC0C1bt18svT63xlM8K3q4RKDQMMPPbyUEXneY
JIfVQKPT+TV+b/sb1FE+aJjmuEZrdoj7yHHTiJNBuBiYPV2mam3E/TvNWiooUVIQCxd/LZvliy07
oYq5210ORH6kIXJzsN6Jcs6rvnqMomeQAv1TXwrJq+LBAquV0e/thuGgwJDzqqi516i7KMxz8jWp
/yKcmvg7AVJ3l+UBlDGnT6+8NxnfNCCPjJ9TE/+plvQgtdErao5KSnTXjqsLksU/7Z1ZoWWRRi3X
eR6Xl1xxVfPKmjtwHMMnLSBqd3r2RFqj9mIYNykLGNuDgnlTzLLQYrXTqkDR8oJ6a7nv9fzuaL7j
tRPpu5ZxrV14RaNQx8No2s5XybEPUNKSHx2aFZ/Z84L6KikJHRRP7TS+2Umc/8B1nXvYtjPhgGnE
KaEW9zWcflinlhp0/EAx1bNx+lf1D/wfbppcGhQEI39//cWUI7cvYWRpuTdIL2ZsYMG86VoXVKbD
MqjyakkgOBuPtZQGrSTELm4KbPdPai5OipQmfN2LN+JZzJPxcZZM36Go7qToQXJ63bP2faFEGcdv
HWV8YTBqy/cEb36jDADpz8UefaoARQuEr7tJaY+rFQo2ErqieV8dhrT2SapvGuRBihiUOyW4mQ2D
XEztX3fVRad4tb7l1vSbFkeT3yYpA4Z3j+CoaE2GTScyz5pR7Bey7rhwK+NvRW1abjZGymFCAeQ1
5tr7CSixi1gdk2KZ9IDIrt5lyWAclSrN3HS2E0TR09Eu7OJrIclXS4nMG7OCzE+vRpScNPhaiViV
/VC+S/13TrPk7t9kGH3s5Sy+EERYntZCeulrGq1OF6W/df0wq0ZyxAUdKrAQyFIhNBeyLmSCldyB
lZj3AtF945v5M9UGVan9nDAWkStBJCjXtK96n/hD99NZZFeSX2U41pUqB3nFRGNVAnptu5I6Ol8q
itlYf2kWZmC0OVoRufN0xyHRNSnw5D2qhfZnTg2XLIg3WhDRNa9ra6+rtVevyeovaxWqLEHBO09K
YPfV65jVpmsYU3qAO4j1qGGY6TT1UtPfey4ci0pVUV6mO/rbClFNHtWsbDyjLpUXmVVtOjgpAo+O
4ovTonujfOctsMlpZPTw2xvppWa0nkPcu8S4WdkDQGsIkwb/z4avR00rw6vy+tHKc1cfKPnWcebd
h0DAqtACKMNpGRbIxjxQvO4PUmMEqzyE1OoYFWfx0xTwxhrA6TWcKCC2LELKzl2qEnpY3T3WfYfm
DahCp8hflyhDp/GzcxqmMuSshlbnnBvDOkajuGj3Snupa7OPSTNy64W/QZqDVM2jtfOMKlK4yN4H
DUOBEELa7lBc8ohC9FLQA0trTykYGGBQ+dRX9nMW/+7V5AjJtfemaFrC0by2tKd3FfN6RXIopEZf
Oopzgmp/WsS/Qc8wsxLigkyBGlzORCVSAzVJwlyNIL+6SifRZrZIWlR6QtDByRS4r2JjTyP/qzK1
35rIoLM33okOGsRs2S4CzJV5aDj0HsnnvHuRKamqZFtnz61FtdzA16km8WtKWCTdnay8B0on+Yv1
nWjzB12EstJYfp8l/LRaSmTbzTjA/E7m+GgqElE96U+Wz3tQT9e5cPghxKKGBMANLqj60mF69kSN
dXHbt70ARZqOaQbgnIhVhNgXeRymM7VWxAbAM+6Uyigt3mrJuLGwPKZNzlJVURkpreWLmpL/kPf8
SOdGgl6nIV3OZwRl89CvsI4hRmixjDCuelKwZL1gcMwoIqTqeay14aLSC6s721tysC8DAzp/OfMA
orZ2y4JqVkTDSw9nJIRWvHzVR/lY11fbmiD7DhjuqnlGaCuHQo7XQ1QXflwxzMi9SfRxl7krhZ0d
voF7ZIRTPivNk0xHOGVODQ7OM+wsP9Eoal6y6g/sYudb0WbSadSNwtMctXhMexLpEZSfeit5cUiu
pJmlOCcNmvDQSvUTl+guNOd49rDv/UaUORHvVJ1a1W52dY+QXhYRv8NCax+kdSRymRYGag1qM8Y0
RS4WneFhcSz7VOs7ZuTm2VQqBuVIe04Yd8z8dWF59mgWyUFu4/kQGHqOUA0M4HclNV0Yq/HroKzJ
IbYdFVF6Nj4uGiJ0ckFCadL8lo5bj0h7rjuf3imhDL4jm+6avEzZrXb2Zf6dCCpviE1XFxWTsYdB
pRPLOJvndUjpWfQesjP7KzQwZ08K/WEFdOKVc174i8kkauiy4dbImCtbknd9rZCbo3qvwmz35gyK
ez3aT6q6TnsdZBQimR9bReheZK7qfrhsxSUisWh90x+I6cFC4u+RmVeLGjTy8rJaWvfcyHviX80X
kWliXwlm+opF/hk/HlOZ16s8255OMNp+lIa9pMh/KKpL36RF55zUR82DZKy4pG7QTpXxrwyWeDeJ
7rpPmxjA8KI9MidTI0zOGawFdQIZ2eF83SeR1V4NOz3maPnDoUbuEmdRefy8sZSy+thcJ/57M15b
jw7aSW9RV6SV8odKOt7nJg3JTt13QzXi1aq4Si+CZdySu1ZKgi/kB1rq5EAel2H4ZZCzcVxAvYaJ
Sv+OYsgPSbZOYjbOxtK1vjOpL3ZHlnPtKDm9dGd1F3IzznEWw85t1vwyDcNvMb1h7FggFWupnX+z
8RB6kpMx3KMxOGpptri91SIsHakrNortirE+dAm90JmoJ6+1Wb7IJQuGpZXH/dJQZXXk/LFWXnKZ
a0VSd+I8WeZXxXQqvMzZei3IGp/TTjsPevNM/w+jzaVR11dompByG9NLyWWrbuZSD3u+Srjmue3Z
A2hvQNqD3l5N2mGGYMIPfxo4yeCox7hpbF8zHxSt63e6waKAE/wORpm0XWyBU5xE9iMbnfS6gox2
43VmiMvNFN8EGhFHq8unQdpH+jAeen4Z31Y8mKxihsdMmDlrdCXZC0DkgW6iFa5IdwI4VD1oecFN
pqXMt+5QtzXZNXexX3e/KTPKXU1e/+A6ythtwMJjXooU7GxMzD9LC+hXnTnipK1WOMhZA0T1KgSz
jNzIjdtgBTgM3KbR0G3RYAMIyfWfVVNN7YZ0h9sgS7d+XZXddHf/1qolTtu90i7+WJFtgufSoLw7
9r0GTjZroyVViI+dPDnZJitZPTl0RXajGilnR+/r3ThMlMdi9S1JzIMU7+caubAty6/qyopTtcaA
30Ea9lBSAuq9vTdPynLq9Od8Min3Jm3xleAYv2ybIcgmp7xZ2tiQyXwpy4UyQC5TaVPak1EzEwdi
lhIc3SVu3mW3FnMMGMbR/KoSZlXU0suwJsOVM+C7NeXmvmHZwptTZLHt1T4Uza8l10klw5bZssp5
Qiv2Rx/U/NtUz7vcxAoV2UN3azSeVtvtTYmMVqYvUUYnPG9IE7L0spSKfmQBcFA3Wku1iGBDM/cE
QDMrSFj5I9q9bvusSQHS3NJFJBb5XVjz45gQSjrhhva1qVxdy8r6Q6M3r5VTHBtjRZ4nekoPajMG
TJaYNkXRS0RCwnWI9yRfq24CSYXGcMkSFEM/seSvScE608OoFDER0YOE3qhVYmF8nGWQ5DWSCREd
JVYVUYtKYX5sCGqM4vwgk3va4+2zfo58pbDqkVEhhaMIgEKi0b6IpA7yQTxA9biUkAhV1Q5L2SEH
oAmWmuSABIp5moVr8jOi6pA75FNYyk7Vyt3kJKEj/TLj4URH5BLlwwn25LX9hivRYlKLveoZM6zy
PCzj69zqy0Xpu5MxS8lj1/ZfddVqrojPKCIz0h0r4eDH7caKS2b+LFnTw7wOEYs76zj06QPD9q7s
kuMIwMuB0lfloObTLqjb3SqJXYJeYcDIIKpqCqoan2kjSuE60ciokikFiTnW4rXJcjMWOuuzRaPA
EMaOEKo4LPLU8rFNdWephSRj4BVOlabyM4hY/jq9sRbh+pjiRJ0HT+iUMagyZHcnBOqZye4vOZN5
hRphOVyUBjxIPfanbauxmBH2WYHATOQ6Qyd2xWi27POgqD8LUDE0TVrkZewRZXcWyZrTdYfDvUrG
g55KNlemJTDQRoQiU61DgoZ3vnblO8oit1YLT0CGSzkDqr701OE5g1lfq51H44LFxVOcvA3DteF8
sU0tyBaZlUHh9qwrNXKrKrQeOp4wlM2U6ljWYHmX25w/9zOLwSG6S3FQLiA+wGYN4sf2SRzyxtnx
6OPtpi7xl+ge3h4Wzi/ibAOib3zisny7n/dpbR10VjmoMLz/4+q8dhvXsnX9RAQ4mXnLpGxZlmPd
EHa5zJwzn/58dOOg995At1HLqVSSyDnGH/W2JrYYeApZuxhkl0q9DRnxEzpsUnAkS1LdVc9O4xQe
s5Ev9uHi0kkgfE6a9UJ/9L4l+PnV4qWN5r+y+KysyIdU9TgIefbaKcVFVlI1Q8phxy20NN/ypGyh
WPkwcaFCAF2rlNLFCUKTsVObXs1S9lKz261C3rXI2PV0hRz7o+wrwTVk1B6lmb6IkzP27iAUYmcP
wylU+z0uc+YGdF0ojeRxcnv+RdZGZ8ensnsI6RSwo/sI07ERlITYucRSOU14b+Q/QDz8L26FI40A
fGnj1zW1wi2NBErvkbd/ANIi04MNyp9KqM/VAabjFjB4XbV6ksklQQhPqriFRClZ2rPttJx1qYtR
1RctMSVGuetCEqNUBGgIc1jP/ZmNSt7eE8oTlRZt+UKlsBOnyEF2RgXyNId+UkSnGBzNXAmqZZ3t
lSqw9PS8WrOjIcUsM8UbsV7Og7zrGWSiNPbSEj8o75FNT1hSWjgq99hEaDDqBEuXRyWuPIVwu545
SBbRPrQgi6XygG7ET5vGN+b+WKjrqbGxsxMRvmGxNs+Izl2OkoYg5TkoNHSYU24JdoUUlnzI5b0G
xh8YUeo3MqiHIZqzjOlrwE1J5TrpGCAmL53OGw1Qh1YOVo5mj+KPDJrIMTaq3ep2Yj1awmkek+pA
fVpGGFI5743hkYWIqaxp5T1rOPhp26W3lmg0eN78VKbk31Gs0aXtHhWFI1B89NWAdrEM7AKAaLwY
6sFq0bbVhBenREr3/gr7rWivlaY6o3QPBeBSxb6Z6J5Mo5tloyjUUG+dyENncntfTF5a7uXb81wM
od8BAOsS7YR5dCK1P1AGcQhpW8piqeEqYYXQ0O3bsHtBP3H00xMnuykD1sGSB3uHaMy8NEgD3XEY
7iWb+DJ3i6fMsXadxl95qaoe0dsn515vNYKx+wtkL0Ig5Ytlw7FKySVgOtpiA/BlYhOw7Ee7nFxZ
kwljTrY3DvpHY9mZej9da6XTvHqlDpcG90NRsd/Xmc0IRpLdPzkPJB39DnqQ1msL29ppyvSt2Zp4
XWWVsIEMhUfLdbam3a2n43wNS5xWVNSbPUjAUOzmFdzAaJF6RgbBEOy2IpouYWyY75Heu4NaI+1Z
9CVQjDXl4BmCSdsTNNBvIi/2Y/J5ZZIIY82+GsrssOxqQDT6U2+QYHKMNASJdGATpOE2qmfnbHQv
ukvQHfLEnq4Ew5l47t+qBZDoYGY+9/5wCMTkFPrnYv4Yw3vRXknyU5uI5JbvFRVAqswE3X2ZsuKu
gqF0zJ2qY1JcuNW6rLtL69dagOwlsV+i2GutO3kzIvRT5agNu7DdV9zeUn3xqvVxtN/q8mGmloC/
W+oDXi6T+mf6BDQClXbt4mwYvCX+aeI+qDa3qHuIfqRAoPTYdEfFviTIbZJgGP8ZEA8ZM1mZnvTx
kC7HkYMSeRoJ+Eug2ccJcY2mvM25pV6tWDyLuFZ+zPZvZ4bG92IzwlPX077MZlwDBdbIH03rGBqS
K5srejYl82JjdGolcqXHOk/chGc7sfIeLUnsmWJWTw37K9p/wYNGBYeeWvGEckRYt6qoqjlf4CYW
T++pgG0LM1ioBeM9HeULvSiddIrWdc87PyWQk9vj0ivDng6sU1e1RH90pODmvGOF9CzJC/nFXfgB
180pnJ0iWg6T9jHrS+XNXrkbytY8HORUXJY+zo5yFrUs/TSgpSOQmCruRSTPD21c7EwtvoxWMr4t
s9ofE6vSXVVIL6S2Do96Nid+WuDlSYr3UaHY+lUvn0vrpYsnZ15GhFQ3IR+2kz4Gzbe4njYphtpy
FII/JsgzuweNsUyYDUpxx6qizBUMEY4K12upVbcz2+xrmufvSpXpHYrH51LtOlcrJyvITCiIddZq
qkqkIGkxUypRNnspokiA8DdRPsisLK1RO006SDu4KsYRCCnFMWNxSzuJc7FD3CkDFCE7SEeGDgQY
o3xBQMZ40AzpHCiI6Ct0eKqkfWqZ1rm4Jfx4I88KaKrWGQkPRGyjpa9LNvhW2KanpDdKJ7OGym/N
qgmKBiJNR4cx0g13QtHlgEAE28Myh4I+vPQYCqarxZngTArpqy5e5dhC5tG69xVuur3IrKgZ6J0G
99Lrwlm5ySL4c6vkK15HXsvbAGv5d5CTN5V5rpJJwaIIQRMstYbeB3IvVR7ldsRzluH32pK4mVny
/GoxgyzoZ8YmPLf4jW5YB9yw5OHOOdug3k02msFV/bN9nnyZ7KQnsnBjaez2rQ6U0lHoi/g5v5lR
9JJQ/dtoHbG2D1y6GDf6we1X5DGFvqLqVKNrozPQ29EYREWZ7hFUokePV+DVNm5cJGQQPmlNvSAU
rRqS8Qvn0HXHNLVdq15g3CR3YxxT8g7qtmfBVb2ekvp1xIAIdUpTIe8bsG0lSPCdDdy3ymemVOAH
JCaaejZ1C71VLXu9cRq8RUjRyVzqc739y6OWFNp5tkWgj+nXamW3EvXcVbJ5dzZrA1w6TaiLIOXs
rhZOPgjDmVXNJO0/Hg7cj11dyUyntu86lPY8vthhbwbFCNDYycX8Ui/LXir79javnAU6gbAQhaU/
cr4fzTDlUqkH+6BlRDNJF0v5odvS8JL2LiyGLupc2PfQ/IWclmso2chF1WeEb0af+osV/VtHfdm1
bJ12W7fHfgYOQR/nJKwAeFCZe92sFAltVp+ksrN5tRRdNr38knDJK1Gk0VkvJTtYuMCess8EhyMC
K17jYgFg0b4lJu+wj/0wPicZJ99cjPlTrzx3UfZHN9+79rlX2oACePRjI2IyhL1r5Ej4Ayz7b9M0
dFNajmb8tMiYmygLSI7Yh/ADIE56A2jNLcTNDM6kVb2mafpNWyNC+g1LGs1Xk1OjiIriGIsKrK2Z
b2S3qmPG5I7qWAbo52eNo7Giww03WEeC+DuIxT7UaV7u7MaCvtFrlgQCc8dM9iY56g9GLYrn1gJh
iItzmQ7XsovTgNh+20/kqWOXeK2nbRQmAaV3Q+R8gLJBPHpIYz1uNX7JO3AdMohpGFnUB9JLAfEv
941jpsZmN3bHcj2VNTPisNXVln5oaq8smj1VgfVTpik3W2qHYBBTe+wag55Ccz4XLVyXnne0qaea
yS2ZFh2J8QKGqn5ey6x/JMkGKL+UH8IOPZxcaOOHJjThDrT8nPTcmF6qcQ70jQiNpveeJy+Hvy8i
yScv1UO95cMFMbPLroIAYa1bT2sRwT604Vl6VkbuCUxeY41fIf/WIVhcMY+nWfAkzlX7J5ftmSgq
pp3c1PykMd7CEDnJaFYXu1rdsIrNg4LydhgLbnMWs+vUaR8Z6Z5LDfyA8+tJirm1rDJjBo4lkj3r
+gR6jGIHRhQavFLP+GHW5bZoKfTKNxmue9WgorqvgG8Z9G3lkvcSxPQcfiymjX9cPZrl14qQNYLT
Na5ddc1kldVNhRNEKbImq19G0VtkxtOtBZ68xWXcsfsAQDULeblmWEgIEyfjRs4mUtzY6BFK6O+R
Qveq4pdr6XT5vEfbWp2y3pAv4dgfOhkQOlOfVVlpXrVW5gofniR1RGg7fSmK8SWtCKuRmAm3Lb/n
UlmhQGy0OOTFIegfZKQvG5AwX9FmkYqAotZB52nMdLIMCNfsnHMFBr7PZr/oO49z6Ipo/FpPdWDr
1kmdP+tJv9Xr8KzWP+NqncakRIFR7ucmfsz1AF17vrdRxeodIQLNEFnHBPmEl2RS5SZcwvRfZeUb
8UgvamQ909p8LyEEjJBpGUmkYdKGO+D/Q1WrWl4ay7jB1qS49tstCWSzoOzdXp/NpeAZms4rEmgz
zR8UM26OaqsQCTKNgaHZP1UxfaOQHINlHCmaHRkG9PlGP/pj2fGs9Pry0ijtTUnbbYkgigKWXCw/
s1wfjM3+umg/yTpfbIPKTpGuvgoUGJVmoFdD79pt60oyq3tPIqqOrw4e5DqOPaI57ZRz2QXhXNQE
Mo44h4W+wtk2856XQ9rhenNTnXocrtc4GjCwi1cxZC8zj+o16rVpFxYzo3M2QSUQUD0TwU6P526J
AZi2ZyhmX4yiM2mhr2T2ONoKMxLq0MLKjrQJdVf36/wWw8rXcf8YtcN6tYSX6l2P8YCo7KkcKrcH
C7ig1ySrYrYMVN3zrmxhto2Yvlhtof92it9t3RiCcinqw1gxA+oP8iaabqXjQtyTP3SW5FaTSpBF
otQHqSX3lrd0upOmYfITxDBssctjYk0WDqWRzo3CB7wXrLERBTnxaKgPTcNakkrML+terudPy4w+
1iL8nG0bGcv2Pmkj+ZzUVoUGuKm8stH158xCjBNzrquy/TftY6yH6Z+kmjiaEb3zji3lSz9wFxuR
/qcE3vRYHN6Nq2b9w9TJ1RpTDv1ABppnceBbXrns1mQXfQF1mOMzKjOeuO/IEJTB8dbXCA0GVlyp
gQvvc3RRDRf5PlXNbmGQC8fwjveAMG8Lf2yMPJU+zMAGO1MWRs8oqeAGQB4t23b6BVymhO9rs7U6
zkwsSbWcFQURQJuwDpmiZniyodkkS+f5MNl12qhUj22jdv40kJLXr/o7Lt8eMQG9d33fm5xxinYJ
Je7a07IoTjE3y05WJswa6zC95WmL5Pz3PyOiJE9zn6KzQ1eONoQ2Q1wwCG70eS14YanH/c+X1kKX
j78foiZ8AiFqjhJpILexi9Z9PuNP0UYpuynbBzSZ87FfxdeohUsErKSr50oDUtl+4PfbVJlTUmmG
5Z9tLP2papCu0+0CeBhdp6SIr8P24fdPi1p/9XoY7n+/KLbs2t8/GUkne/lIfuB/v/D7A2q+NAf6
zt//zy/6/bamf8yJ2X/47+/5z88AhTlDp9PRuf3Fv9/6+yepQ2kHD6Dh6///j+j3q1KvdUeKPv7H
9/73cRjUFYixsM7//dTvn+Jhlh3SmbDjbf/S3wfx+3u5QaWB0k+Fm64muPnvJ8d2mE72nMDE/K9n
hO7p6mRj8d6rcHPGlWg5wdEzq9ap0yPl2FZ6rrq/n/3PHwuLEz8uR0Qx3fhgVybstz7PuLa6CbPp
TJWOGpnPRSOB0vTLR4a0HW3JqOx+v00hMr8cc/M1qpLPJDT/poiAT1IujKCbhz8JKZmtg24wPOWT
iWcO9W94WrYPv5/8z4ftRwy9zPazEl5+P/X7Hb/f+z9+9vdX18tMgogUX4xqxezRquUdf/e7LoXt
51IM6Ovoi3swLUvA5xsx6AxfUA3rTaCLuE96pR/tCrQU+kVcw04aL2WumE6+qNFHsqL2pJOkOvU8
V2+69fz7aVQd86HTM9v7/c9ugMghgH25lklWPoVmfP/9POL/NuhXFfVilt61AhXhbOcIY41eO/VZ
hWxHFeFn1ft11IivUOHg6qlWZZhKsqs826X7+4XE7gKt1cb3MWfQTSnYRMYBnpXolStHWfJl0Wrn
NVo1nsXY5Y+DqnIC0/jzNBjT11hU9UeOuUKPsz9qzutEopYZwBk/aUY9+9Cy0i0FO3SUacbA0Mhd
MHCyk13VXwmgJNmLrCHX4C+bmvhFkWAKF8pKBFsTg4i9uXFyg5ztEVO3gzQE7CUFYwNSUB9LPNk+
KuZ3zIi0VyBgonFpa+pBrhKXB4nOF1ehJgYcA4jDmtrRKbJbY6aUQbX95DZy80+LaTuo1td0gR7o
ADNdoaiuISX7kXIPhhvoiEzaiVQPkbLlQVG3L43Q9zld4WnEOF9p/3DQI/781iTa/dp7jTIIVtUd
DcWbJO1Mx15QTxRkKfQ1GJCsaDvVzri0cf7EYa4PiZeO4IFI72guLANcAY3T+w1Nnd7cTwENBu1O
zubOm8bGm2nRttp4RRbRfpVx/TiUJd6kq5bZ51HuVRQP81+mSzyZsOtsWa/xUKTHwkLhUoJ5u1FW
OdGk0dBeQFoVjJ/MV1UjXRMcqyx0sGZDEwwmt9I8ftRby9OFHrtagdE+BIVmjcKMEnHFLg9p0sDB
TjGLjSkHkiE6b+zCd3NgFsp6tHV4aFos4unkVuV6sxdg+nptHbLjBxcJpGtWbiYPbCG4L0jYPA9I
LIK+D5pfDUF/lKgnWbM4cgA8aMFqpp1pPySYaJpirVDNWk8tZpdQbn047CAy7OdEgsuaWZ8ya/Zk
sV47O3fshuFk6yLszXEK4OP3EcsrkpLeoS50v7AAqOQsbCbp0RrBmkGa5LZxO2v6/X9Vzv9sQWmT
iuwbFnlbwO2fNGSrq8uAYO+Gt05+LxdxrOy/Uhq9lRx5TlSp77mhJo7LtIQKcVTvhYU+UfS4xNTj
CPtvNHHu0km2OYA6l13uhtbDTDD2E1ekNu64qY7txh3GeW82lDzrglk1WRW2u+JJ6e70Sx/UYnmt
FjS/JNwvzfTVGubHuLjztJ/cGKnyFKdYcM1CODWkqNpYb4OSBlLpGyUCWUZF+qC2BPFObKguYlwO
3FdUWOKoWgxdv18t4s7ci2QuYaD4at6yRI44h/x00vNXop0I+5TpyaYNT4Jp3zqKY1AnHmW///2W
AV2q22DXBV7cfv10kgVjZo2E6Bwto+pbTaS4izXnPAGZwUNds+chV3u48Iqyy+UfWkrcBpW6XdBU
GiJlpL5wKeeVyd9mctv+s+nz8gF39e0/38wRctRzFvXfLyq5VXu6UQy7qmmjZ7pseCNZ7H2/X6Uj
qdln5pDgjGeds2sRHy2dq0sj8GzfWnZzTpbRxIg5hJSh5OHR3v4kdXS0t9i/Sci1k1h9SLQSnQzw
AtJ+hIjii7rQnJU8oVPbzqhJkkUZ4JfBzz3cDDVkw0x1RIK2un7EUe82oyw/bXkUqSytRKb13MFj
i1TGZQV74u2xVsmpRt5Z99bXMOlf0aYlzqnFadqCWJJwF8spHprucSHdABferpKGizjHA3CKjpou
NHwJ14OgGct+rDvSKNIy4Bx7pFvmURTZ3iTdDjfGSRquIstutsVhXODQbyxjS7P4UJiWaU/9bMXI
GcI4SeIB5X2D+pMZr2h1yCcB3M5cE++gMDMk1YIZoHGRYp7S9jtSX9BYuf10WYv4aZDN/dJl57bm
2rLxB0/4mR004t/quiGWInqkPO5OKzv4Qao8LP3s6dKTUlAZ9Dyr8WO1YXVy0h7MJbnrCkAspT0T
0fm0772pONKlovRUOWazS4pv4VqzYOhGswwWa7/mhD+6fYdpvIopaNceC9VMObMnb9ZO+sAczZ2B
2m6vQXrLabvXM+O8qspfW86v5LudAGlzZOmhgiZw+cilvQqjRAUXaBa5xla1i6SOuImrqfJvC5s0
RvnYMy4he2wFg/m7FtOuO67HVse0xV2jkaGmpHW5z6TMDCGxqZxnYb0GWjp5U/SkiD505g6775YS
RuglWRjNs6aHvtHUzlAbb7bRuZHCb20I8p9/YlIo0hTqRsp8CGyRvaXzsoviT5l0uiy7qgW1Di0L
SfgSp5gb6vIE2nnAsfJ3TliWC0DdBa1lQcLOJupFqI3Wsf9WoUZsdOE4Vv0qPtnhz5pE3jgeQk7b
hBwQob+p2fJkSIdkLDVklZXpDO0WQduhlV28pJCJO8hhfqxDRuxnYAkEazXnkZ7dqzoiICWmmL7V
VX+Zd3abHbskc7ibOJoEWwJeO9XKuV0ZyrmHCbADSkEkq34UYnUz9AHD2RC8h4pO3dvrpVthPshD
gmrOSsPnDN7NYnBX/vk9opxw3kzr/tyLfSJYYSKEP2UV2OZHmLRMxCiOmValxvJy/ZSQ1FpFP7bE
66sgTeDkiPAARXp+3KB3oyauFfLOIJgAZPRpkYb9WHEu3/Ksxldp7m1CMextrglPtmE5KJUiakM6
LnP9qYu+2HnI32oBXOBlmA7s9Kj09VXGgFBE8HZ97G3u90Eg5k7pNZuOkn2qDeCjicvfdhcEF+mS
YGklybCu74j4vbAv/cEGuuPB0ViQwA8xJp6tNHWlJb+1AMgN26paT0HZo97v52OkPoh29uXwqlhf
0vJUrg+d5YbKXcdDkp3lnJCDYvYEInrF32Lq6BHyZHw4RYQYSwkI6vLqFnPtjM/uJXlpcMvmsoS2
aV/En8ci8shBvVkvda55BYdtPKAmp92dUJ5nLf5XJ2+6kvglMhTrqQMAixL6EezzXNunaGmfLKLw
yIojY75N/oTZbVX2YAqE5MOgjVv2QnTIQaoXzQ50ZNZRGHrTSgQnukV0aAuB6WFJGJ5hPS5V/EbA
4k2E4qq1OLeboLLEjpgQBDL2gyY/Yvr2rREfn1EBWZdXkdCQg0wP/SKG3RU9P9rJYs4/mrW+hlHL
oCxddHw+m2IH/iupo1M2xZdJyT5k5JGqXj0VMQtE+IbQwQ0xWeUWCM4K/2TetHwmMiI6bxeF0jzR
buuhTCZwIN5rGY4AQQOaU6MFKcLpGOel7nSa+T4NxX6tFq/TVLTt+IN48ah/oB62S3bs5Q8kDzuy
pPAGh1FHBpJ3NRB7RCvRjMikkvtT2YsdSDFyTsXYA/fAl0lvq6S8ZumCgPsxw2rT97DTcfdkRPnH
muSnsEHoYeuvptJTazRfwatwLoWX3uD1FSMhMKprswYjB5/uS6QQmSJzWWcS6MvozE3KrXt2Ff1v
zJ0ktbRPo0Fxq4ivDnarRalt1/qpnUM3HrsTJjawJesSzmQBKnnhy71cY+lYHkw5OhTYXShR9dbc
iH0deaktg1pWQ7AYpMup4qGzzTORyURHWfzyiKYkWNN2V4zlC8krT6ixlXH8qnHMjtxdBb+y2iwy
YhKA8gXkveGWMenU7dma6r1mdj8LmRXF5swyqsNA7Vi9QgMiIWiDlHY8SSLLaREPVVum8DXvIjxj
LsHWR7SRm4jF5W+s0/FiNt+NiEE8PLm9gFU5zb62QPLBL/wuvFqrAloUiofwb3OiXO/CTr0jrcaP
6fec+h6ep3jLEB21BeRyUtx1mehGRFvO/AKc6pkHMeZvXY60f1Dfe2yLMoHF0CH5H0NuySChTUn6
S5bTcUmZjofN+Ac95yWRtZPVdG/K4ioK+LAFUfzMsQNSR+ULHG/W3mYJtRBvoqyXedbig0Y4dJxq
kld2HOsqkO6g7PKKDQ0YWrOfy+xnYBi0ZxhXBR+Gq84QT8w5pjb8KFj646j8Tgkw3J5HHaQWY0CX
XeZkuVIXHMRpThxBS5rVU4cTBzXpbpheG9bqRsr3csxghj2YMfcYkl+mUjQdQjjb424zVtVUkSfI
vJVY8aMKfg08pZAYPOW3OcPQSgxBxqqr1rNr69FtgriUpIICv+NsRqgq4dcblATlISOHQsa7CO/e
wwlJgyfRWAsm6CgNsrqM6gA3D8M3TD4vYVnXYILY3IU5BymKoSoqbqTk+Fjv/pIV825nJwBczDHR
T6UAvchgtkgwNovJl50j0MLxckSdH3fPiqxcgYH0oEENbrMbjUqE0L34pu43EOGwl0NszzCAEbna
oZHsYnX0hL1kQPWXRrCOgFDfdF2c5WbFVhJL8en3Q4Wzz5CmTc26elOx8t4hciKryL+IHyfEfpuz
rG2Zw9TqPmbmW2uqewpEvDDnhp9JW8qjMzXz0V4Js1X73UrRJB6hym+QS6ZjDweE5FVnKYy7Y7wc
zCYKQvQvRU1rh4TENqxdKynQLxr2m2Kzq2hKitqsnnZKr6rOXKMFlqYEW9So+dmYvbWzTd9ppsGL
EG45xgk1cMsnt2ZCtdoACcxjrcGO5GbyOiXle4xnTE776iHhL+ilqD4onWWey7HDlCCVlyZnRSLC
MhJMUtHawQgA6CYEDw1CxSSOUjKzNmECanhbTQ38UhJct7JKQVtqvaPUYInhhI8qMok+UFhaETxf
51q5CNK0ujx5lWkPaDpsbwWTjGG5hUAUPoRc5cuqtISfJAerlr9pN7330XDIdHaFfA1SGKs2/acU
oztY4lbXG63zR+L2SbCHMf+ZE7IBTIn3leEPeLWIM0XJ6GHy8NZqF0vTS9ty0tlPcsy2LhIG5vBs
rGEwKrozhzOn9UErBLfr5h9B5gkN22626jvL+spX2UmMm2b/MUPTG1XzoR6tIG5ou9VUd97g5zGL
PFRpd3lG8TkdqpJcpnjEaC37w4jnlsu4kSM8c42fmZ9lqkFig9JqL4vxwhSWjxJxKR+ZVTyU+h8x
/12qiQu0ep5kfa/YL/UaeS3gvpq9JuktjGuXAvKAzlo3Q81TLI2DMNMdQO1XdN3wuKzLJlkWkCK0
WDG1kvRek3gmD5BJU7Sr07/tRU04a2i9DJXqjoKIjSAhMrp6DnMCehb71DZfROonoGuKG7XFaSrU
R/xyTjYkLyLiHCbjd9esCHt1ZXTTsgHFkKGPzM4iGRVGZbogp793JuWOPE89J2/OfSiV7sbUPEz2
XxUAanotxvTCY3NMKmlrh+Kb/k3jJSL98jQt954A6IZUvZn5dLHki21x1+8vpT67hDacdfusZNZe
KPuZbAPKel9/1QhLfapq+yL6+q2nXE8NNa8CPZvy+SQnOfa1wpc66oxgJPVk30XcZrQ6CKn8WNLc
GyWuNl9oH2vHGhidxJq7CtNBo3X4MaZ/61x/cta92pL5omzxMdOAqsLKiCRY18+u5sxh3nkEsnS3
/uoBCDl6ksIJrVOFYDX3JiYBij9da0XgZpyROZDxIbqHVBW7eJHBGjWOnxEjDyaXju2e34SSG+s4
f5kx/ZvbQCQY3JvqL4cMIYyaP8n5PtY2AjXbrU36VpazCzXjC5x6w/SucxDZ0o8ACgqbtyY/j7OH
w9VteAdp0nM/VR4tFQh2xbdqVseO0kECKucm8vTW+KMnEfZgBYKRRKmF+1SYFEGDvxREc0OAZvZ+
rHXbZd8lT5a9teIQ/QLl/UtC+6G1ZXIZu0bfQyrt6vZ7KfHEandDSUk8Uu5j8biOoxNvrq1W9pT+
KFrtYEOjU33wo25efhsco4A5kSldqenYGB/06dDlrCcAdgh3j/10WIbdCDo4LfjLmP1KaGa7N50Y
gfyw9H9q0Er06S5e0MdFWhAKQOXEHNuluhBlNAUGg0ybEmWFPz+t/0UW6GhXnPWIbyZlad/ryMeA
9qVdaIT+2Nu0j5Wdce/m2lfbb715ueO0IQTSz9Of2MFq1gHSZP2xzblCaiszPCCsiJFo+qliP1ea
1dUaTFGDTBJ9w9bfxtreZqE+NuIpKomQiz9LbvBi8vHFz4p+HW/8S/zBQKwH7k6yYfdZj8ZFa1KO
ZgSdEyJOLJBDxJqquNAJXj/hQWDpsVQV/DHbJ32ym/Pvuv43Th8SUUMzXbpd/1wluScEwbiKcaim
6TnSQGtlDlSNW6xByhYXC+d0S56eTqcqArn3OY8fkI52Sjo4a5P7kLk0iDJGdwWhZ/jU68IzKvBG
DCij1ngaSVCKEf5T8UvwXs3a+k1ddAyYs1NZDO0oZAu7QjtveAsmMPVTxzlS0jsFbsXp8JfeQkbF
c8SDFuzGU6s64fwhkWJPgkdDZ4/lcAc62vrgFiHBwlxiBYkJeo2FXiVZV3fJLW5+2h698VzeODZp
/NF2G2EWVfathQ9fpuigTfZOintnwzGwiiJYwU9uG85inLP1OqW8aqm27pc02+mELI2ERCR2/whW
ehPrivipAqnlZi+VR1lCnYCu1CYjtJNfsnCx9pmQQNSqW4z2gqhqRvbq1ar7v+hLgqmNHwnYUrzG
JOaJc/+W67jcSQB06qWDJTC4mTTjm4il3aykXlxY916SQt/WOX1HSfemsMe0qFbQtsnGAH6V7CaS
UgKrG/01Vqg26gYMJ80WhtSdm5LC1ipWvbTvdobJjTDEds99R8tfl2EzZw0Hi0EPlUygz8rDZmRG
3Yc+2HR6I7lzJ3Cs2P7QpPxBZhdNTPEgtQbX4KOh/3Q556Cw92b5ZJnr2fR0m+el685drz0bYLKi
mlzJyvY6MW49qk28REhOJbfJP00AADKVdjZKcFm3qWpiZJJxww+ntHqyuL45/F2DWg2ZfMQEjoEs
kkNKnUOaM5Sh3Vv1oCy+G07HvvzS1YvBM9jUz1UWuUp1yUg+zMt9ky9+grGVdlFHkYyvxiLQhgei
9QBEks/T43cIAtTQDlS0rwlRgk2+wstcUV+jKSKwhwE0gaX+fySd2XKkSrZEvwgzIICA10xyHjRL
VXrBVNIR8xgQDF9/F31f2rpPtdWpSiVEbN/uy7HFKuc9saHG4AhtZLZNMmuvRxYEM9HN5cVwBflO
dnJsn4vkVeKohkOewA8YUmzaJR6HPnrrMzQ/2HBDnOxK9SfroDuyPYrMK3XZG63fO/vRSvPDINEk
LcJj7qPZvsIxivZJEX7MpjzU1mVQ/1TFmq3+9meKLiUG9+HLr57TCnPtkN3zIt9Hzn/muIQqT8+u
Yb8NuT7aKIkN0x+TYSY/srVYtXnXwL+K5bwEARY/MtMx59ogLi4iVo5tacCJo9IqHEXoa//WVj7r
4zK0AA6SFad/wTjM2I/RJWfwce53J37VkHMIBtuh9XfkFFDnN5b762hxTebp2cdG47MG00v/VTIF
ujwF1Yfq0wsx5CN8fpCfwUbC+brNab/yA+g80dt4QZOw4q3Jjyfj1iwkZ9ykIZ5Gb47LfcoldOdc
fE6HKsOsRWAkislkc1ImhDkzc2BeR8Ga8lPW/8UnvY3HckPd9jNLbKxeM5JeefIMamZp8ozOmmh3
oa+ZM0OuAopD/XEzO7tsYhX97IM7Lu0NwLiwQRbL9RcIZtJbNp9A623zAo9GcprbbG8S+lAS05hg
dfPjcPI6Dtdu9WQ5JeshUGXkKSaMalb+7YAenzELVfgfIAl0RUyQ992CBbLGCh07WXduewszsQG3
dagZNvmOftoyx3dKKp3I2cJeJIhcIt9EOhpaNQrLeJQyKSGSOH+x9PwBPeecwXMSuvJ4+/Vo/ns8
mPkTdYHeGsGLt1DcALuAwSz5Dhga00aBSFwZC2YEJ0zt/L8SjwqjZvNQWo17snvvRMnnIRb90+J0
H/1oEntdPaXGtkQvD+JvTVZmTYQhwXBXc7aadFK08NKxCv7wtfeUOO7eq9Jz5Revw2jwBIpdrKmN
NDAe+qzU2Ip4/mteHwv5ki3TZf3sciwm4KlIiqwDOqzn1H7J3K+Fd6SHHuLn2SsXj9NAODIhGV0n
07Ecp/3cFqdoyo6e8Toy2nUkw5zi03Dmc0/2hg3ZJinqwxj8cHPblq8FfPYAP7RXW9vJxLaPlsqY
Tm75GFv6vZyoHPef+R6E/cCiy0cqy3/QNbAPiVvE6UOR6cZgkBpZuzVRdTQ95gouwR73h2h5N8oO
rJnFTjdhJc4Wu1SnpL3rPN3VRXesAkqhgl/Tln+71DOxc24CytLJTYDikwmDXfNgoWn2TnFFASDY
Uh9a+5FIP/aAf/Fq3SIwwrO5UM5QJxy5xbqQ384D3GPNYsZnu6vY50RoVHx5ey1YAvyQivzw+Jb4
VYEyL8Iu+6by6OAmNRDMlUDd3GccA85GADBphz9Vg2mZPjZs6Ti7pw5gDZzlGBf2aPz03YxGx7KR
SJNh+z909P425qVZKMrAAqlpeArGPSVg236F7MAJFwa+93x8HurmWFb1QzK9Cd/d+AML6xwnzNaI
55/er6iNneKXGctrbRlEdcHujKAEFFfaBNsRudgUbCUitFzz7Rz8C9ns/plicdx3eqLL1j0XKD0s
Rs35OJJmCtqwiR2WMuItD1CthRp+FiQ7vKf4Cc+eQT1JRkCadTM5siTVO1sPjyMvMFRs9Gvlgw06
FqUJZoRwV1HHFHouIEEd+UzyDQCKx/BGIPJWOROM2mbvLFxlZzP+13fDq+rkVzA7Lyzq0u1uzvAw
r1CfKgnt+QWC9lGVwW9KA2Zj6auB2z7miW28LGQbezWG4Lma1FHW7FbhloadVH9R0iz89E3CZ2IH
/Y311UkSVq5lcVmdx9PUHPuMKdqvIKk0RxF3IR895xKXI2vcT+3dAWQhkOvpyyN6pv+MXb81SZ9V
qbuXOAVcrtNtv01WdpDxw5iMR2ZnUnA3gPy063qPve9AQscwfgsQW9og4tQVXPxYxi32wn2NOwep
3Hai86GrHoYB8bZK6ltm+CQJdEOPHtfmUtJQlstXrzBvrVcUdyLqREbteMQ2kcsn0X5h7eBVpRzW
UDYI0wrnUl7NM8mp4IDhur3wr3BfbAhbEYLUxUKQ2JYzqtaUGcdiZOFeeuI1Xury1QS2ZOYzyqO2
z3PKCYz/EENgqzn6zeeuMNLQxWMVGtY8X9IlH8+Z+28xl/JSlQU6RcqeqDTr7ma5fbVFdK52isbI
W2+OtLAZL5hKFG8UTiLdZ+FiN0coG4A6cm/XBSbrcgDuqfB5F6I7wRc4U8F6NUCnGplTfUdQtZXX
H7HwdxfLNPI9Vx98v9wLytHeLw6yqNslTwSFbt3gC5pONXc1J9lBCYgvnU7EvpbilUXUb161Aw9/
+VwIi5IGom+5mps9s5/H0NK9ZbF3j4fh2W/7/3pMTQc7MK1wdHF1BpzNMwhLVPX8d5aJebGd4sIO
982bjPHgUrBUsgcECTLH59IuMwJs1cvAGhpPT4AIZG5HeyquRpSHadLIE31QZ11l0E7L5ORn0wT4
DBV9YOoNnE/qYN+w83wbvXwKonkjviev+Gt3HLF4pNlKzfYHm6Md7OHyVmcEhDHu4W+1MMfkWYTb
xRPjVfYM/cKffpJRns3J7IAG5J8s/YHm1+JAE4bDkG//E7OMdlWTsW+BhUtH7iFr8ARHVoyvt8qY
2/M/Zkr8uO2av1Wqm+NI1fZVVGgNKTn6XT/P3U2N9gOualJr3mD/URHEVdG0n57S32blfRks0SxN
qlhyw2LAF9q85hPLJRFkbJeCFKWUPEWLYWzbDIa7ww70CGboLYYJj4FUGKE/EfATafMjWzLNEmOg
WU8fAUjga0Hp0CZzhgy1WsqwWoxPX7zHdPoeuhomWKmYbiEM8QJK5daNP7KSfO+mm/96/mdX/0ut
73H5SdJfB1kc+y5hDWrNMdx7XD6g14IJhODAezjhhEt1/CXdItpFJDC2rHAW8hRhb5ZkOVioWrn1
7vbc5zSWD6okmlOZsJIZRnGrkQzqNk+AfbA5jswMIGEck+rFYLXv7ZKQVTDdA39yt2POzBQJ/uxL
YzYH3n03waByXOb4x7PgXneqO8f4qS4UU37CQu2ObVrw2y98lNWChgX5qK6jNZWyUx2Nh3b503t0
Z7Qm4BhwMg02dsuvrQOibDKalCG1vgTYj1drnCQNM/4fnVPcGcWRDvka4MAx83yXeSAEu+RC3vDi
5c1/4BeORJ3VLoBzstOKQdJonnvFEe+QKLULy6E1o2EA10xnlui3cStarifewfBs42ojItYFl2Kj
lWfDrJe90TKV4LUh92u3n/YyezAp9EZM5ZNlfwDxstYIjbknfM7BLEfMsm2WhWUs75iEbWY8/ex1
pbhRBzwSTdsirbzJjL+uySkS0xu70yWvtSALkrPIyT1NJUvMYK7To08F6a5Y6iyUS2vzw8UxIeZU
nciDbSM/nkMQfW3Y1VBDikb/1o38k8TuvC2EpqSzn/BJxJe4S59VFz04c6SP71jwaZDIXgtd+Tsc
+1zp+EzytAfzPQfbeEo6up1h6lXCPhnWJM+LeCxtPziV5uvQtIoFw8oTFjyPvDeS3TTBHyBmRHOo
/cdNgFmrDjV46jmEW8d4TttCHhzptmHqeDDDpvZ56uCarAyapnZvQ5upY5sD0vAgZV9IIVsS/qXj
2J9FtBC/RHvm8/9lF3doyuGVrd/PAOH/PI+oFmsEOq0mJg/ScDoWSFhw56D4uNFTxy5wS3IVF33O
ExStwvQwNMNhLCOmHcpAHJ/1QEnAq4OrPvVcOmuOMV2o4dGoppMpqn7Xu4TtjIS8IyH9OOYWbZG8
3OKvwJsZYffR7nS2RzukwIEQJXVCxoLTxqraW8HqkK6AMXSnbmEpbKaHxcR+WGmgI7MV7+XiL5fY
bfboiCjs7cyQnTaIFXE7glv6ZKeDpNzUDnck7t2p17E+y6qwm/zL0uEqKHlf1ZFIjyZoicWUkC77
N8cpXz3ZqPvo8tQxTe4Y6L0tFrlg3xr7KVWQz5ya12xsPwdlbcLpL2lx4rrVeDl09658iVRJNUK/
fCb46ycDVLqb2DYrXBjUE/f2Y6JoI+Hu8hJrNDHHza+jb3GNEs4hWAhocb/lo9HtPeWyHc6LMdDR
su7WJmgjeewROY6QhOyCn37Z8lXJgIWkMZT+vMVPqBJnvNjsUva5g/egzwxuzAXsPo2qzXNxTNCj
z8QTgeunQ+h1MU/xAN/SJIeucuE9JHQRF45cizXUvbC4QXZpenQaEpPcq8LGwzdqWJSpZkNyggOx
VdqAgAFLEP0/eCc+UV/89pb1EQbiDgHUhHcxLd4R0DL+fYH3lHcKsxkJLGf23D0+RR+S5LIxnfJR
mBHsDDN4KifseNh0P/rGH26lfFezD4TA44/JHMidyBUlVBdkGoUEQpkItSmv9AL0IbALyg701QOo
TZETG8s6ObQJmXydTPBOqszA7Bc9jub45VMDtcpG5paBndtebda3iK5r9ut887mNPehG6POQEbGu
O2faFesCjXsk4H/PuSdj6zBuLDx7dcoQVU4vU21+WXAgIXmwLIJH9y+weP/DMuLSKUG3I3MPB1vL
p5KQxaXNLJYPYIi2boOKOzfpuRnyo52W/haLMg1D3Ejh0NjNcnEp27EstvxANtUqkXu3nCS7Nrqn
fCiLh8WWF4nb5+5CjRVj3+2J4qqN41Jy3NX+E88WAWWPvu+y48PHAMg6I86yA7g5drsZOYeCkGER
DzSClw0hXjm3pC3WQLLbfPiRmWNBarhgOu+VqM+4QI9y8hSk5aLbjp0OBSCguZyj02SchqS6kjDr
QiX6Y4qi2WEAg8rgOEVYCb3rSzZna/LJxARSV6fBRykpmJ85WKrNmGHhNvPzqBDn7Chy9pWriTzC
V4FftvCl2tZ8mD773Xj+HwbT2ilJ7iF4gNXMOZWUWwVFuhqC90zTX1MDLCBnbJiAXFXe7g06EDdo
DAtk/bxDMFwPDQwL9WF22nOWjNiYDfVXYLkiJH8R/MKaG/MR+uN+/q0NcsR1kG+HzOLPXV6cajr4
41Dv2dwz8hkjMfnk5hcEvlPuvmHWsscmkm3i8lNRGoR6YZtXZeArPO8tWyyMG5P55srk7onr/8ym
IOnZXKTJa8F7dOO7BPvt4ub2Ir6CKgOUlH5yNeYq49xgYca72bCOSR74d1//TJ22zuOU8U9XYnzt
4Ufu7eC/xcUoRK/SxBU8AKJZWFwGUQpKYG7wAecQcDeq5a5Zy1T0YCHSJVaKPRU/w2COoAUwq0KP
eFQlqq5jVTsA009tQE+qW9RPJWyAMB77nTLEhBJpkxaPz0Y7AZRysh/KVXW4BBXKqPNUx5rpDcmC
th1yyklpP5goTofFHpiOGRu91bsXGKLfRdmrOWSXEqLd1fG5vhSZcVN1mMXIu4j99x8kBX2voCG9
+uzUWI3j6SNmfSA64D4lc7MJpOEesrI+iFy/qPWj0lWX7DusI9TI48XxWweVUv0sAwbGoHD+BCkr
zZTEBj0fKCKRusW+JGPmM2H65muikShLXEvbPlvFvimxsAOvMOGAW6YZ8CmqEbvwEJTXYwqzZ5IV
l5zFQUUYkSRLmdJ2RKEMMzzgiFQ0RZiYA27sXnDUZWOEOTzAGAJx8Gjy2G+8Aatd69My4ZffhIrP
cGeDo5g1+9RRf/zv/x2X19Sf/7h+DuO0/LBrurCs1sbyHCxvxsAgLDNjvYVxGohTXk0esMFV/83q
r7oGLBk3KCleRaa8ynnGhv5EB89ybgeUunLp3rmuvWcWS/+WiG7g7Xx4ppYaDRIBHby4dcUnPFzo
JNkyIii4iiOCbYUAsTZcltSHy5xG7ORsEdKHcBkVvobZNgBrJMFWrks3YnS8f2P1Qk0NQKcm3+NW
XpEWPj2K63871FN06GP4WktffxgU6KCfYbEJbhE+Jzot5ibUgXW2DM51aQbXPunR6XsIEEH0novl
tehQkZPs6qWA1o0ryOjVRzP+CeLlxYOTw7T/1xvBLnj4nSOX91E8RD8a/rfPORiWhPAIXvEOrv1D
h8IqO+qRlc+oLu1lODTmtIRkUDOMqYVZYEQac6o6kH4zLkPgYDgsqF/4kAPvt0VdEle9kpJhF5sG
BOJgRnjTva+1j+kwgX81JU/CC+5iccuw70CZDu/gA7k4JlbBHcULPWOpj9yiKJWZTkk2vgZUDuwm
C50iou3kGLNMGmovYSGWfyENMQo140fVmyCHWhtLMIz5zbwEW5D947NXIhStjZF2S7TTyeNDatsP
gT4OeSO3zdbokV3yni+LnPiqGhJH/VCTZARp94bY3B7s3uFZkxiFOWzWKAXvwCmchxwqLWmBIIZE
gMz5YQjjpeOgwJdAFrWreKn5UcnHTzYcKMWYgjYs164QuZwziy/92rMhdWFeMeBvXYlh3tJYhhI/
uA8J3j02cCUzaP8ZsOYh/85LzK84hjGrtrof4Dg73Bcn0j7Y269BmcAnhJsNOi7m9tMHYdfWFHZW
M/k01H2niFn7MDlxm3OYdCj7RgHcgXMVRBMy7kpBzh2Kp6tZmrBIaDLpUoZYykKOlWGlV9ZrwLD8
pjso6DqRKjIcVSWlv759s1LuJnHMvzgGt4EtSLGp86vz0LXrhpllk1LeFkUxfUzj9hFgOT8NTTAS
9FeV012nqdHKTBL/PaFmWgUwaMijXlzk5BpBTLN6sKue+jhFYtbz9Z/SpD28In0QJugUSzV1O2H2
VAsu5W5RHol1G963IHPBznb+R3kU8k7iOmdj6iluwQ/bMXid3SzUcuV2pPOT5H22CQgYHVpaflQv
nmwRxTtB0Cvsn3Mr1RfWJp+Or3eyWNAuJ5Lz6yZOdG15nMzP2EMPyPou4mUE6j0JqZhEb7ZL3g/i
iRR3FXIWU0AwYnqEsc9V4qqzP0ZQYlaX7il2OAGjpENRJ4rexl9JGY4WOJI+av55Or9D+9pQLvkQ
6+LaGONjIqxfZlO+HWyK0YSI98sWFngK7rxbjl7cEXkMXjLVahaibBXxcm9jauZ3IK9wJnSAXQzw
UzjDAAeUhgVekyiB57bfTkswQMp5x0ZOk0PlIBtIcCK2znInpr44+DZRnDEBnGI63UW3Kg8dIOhL
KeJHDiWWlIIiKtWm14lKvCBJ1bWgQU+7XX7N/YOsK6yXArRD44riIYjuY8+0mVXZoRvgg1VLvRzV
QGQYpYc1cQaWi0AlgnMPKkv0SOdB8uUPGrttksebTmM4qJunJqJlkXB1CxLf/vVaAjYsg0b8DigI
YDTKZXxNYvJonn/q3YGtqkDooyX2sWHc3esWw7wtSxaOCXZOnP8E/CX2vthlGlQRJGnO2zkvhpPm
96czBA0maaLDAlrezALj4Er1yNCpjJpv4vrLdDhvYrnw1iJqadjkBDzI0YXXompqYm9teq9q2MVF
kW+jQQDVIGm8LeRqiuwbYDTT6IVMrvbWgUIb6sIIDrgcQROnhUMdVnIgZNueWt/XyNHPTJYe5xHy
AOE4i+uX+sOQ4oRWL2itrFlpTxCtccSPwx394Ny1bXNputo5dVXxbkTtEcXNC3mydAN9w5QrbsgZ
nJ1exN+pWX66Cqm9SOkbqip09UHqS2CUM3jG6Ju3DyjqHLSOSKxp51oWc6ar/PNAQxnU6JUWX58r
goo7iO/TBlPgVY7FJ+VzFP4kvwwOrBBo3tmAYN2LsQv9HqfwjElO8ZK48ag9OLpEwV9gA1poMZum
sp77WWK2yMAXjtb4n5e3p7xgo6C4F9N5La+GwRWsTtU5Mkk8cDPH525uoRooThZUONlwLjJucEWc
QHbatX4qs1yHQJj/ilXytaYea1ZiH8asO3ON5Ngvvf+0Bjks5uTbcNZeNTAChz5QlBXF5WO/UhPr
mUhVi63BQvox8BU/aNIt0nPai/ev1h1WQTu+zoqLdEsZImxUEPdNhDMtlc6hsCBiZlX5kkwFh1CA
BQArVf8PUqxyp3/BPO98g66MDr4dwGoR9rLpj73TPtoZVrWgzG99NpqUsrKkLyaozwF/Od0bknV1
cMnlJOkXrP74TSaeeKCzYe0q1ZBNmG4Hm//l/Eu6hMO5Hoetl7nHNGJpNDs1UZc2f6eEirq7VDUP
eW5w78aEWFtOEJr49pnL5JfIipKuZ/BSLRIzOH/aN39AhHuPi+M8eAOe9wbEvWbEoCyTd1O3uP4B
eZwGqn+t2RLpwzVUlDmwpXavAWhJGw+PLMY7vn5WlMU/x26b58lKHnI/cW8lxrm5IQhaW+J9ZaDH
VQbmOaN4gs1Su1dtBe21+cgNN9/bBg66gLv6NgLpFFv85UeqFTw1K7TZ4SOe1EcVi/mQZCwfrO7T
LmpI3BjTtiA6iJqz/CAhNZ1GgdCIAJWwQz/JlB38mGO7idv61yymDxJoNH2CtnRyltQuKpgXoLCZ
HbKaRStSkL2CI4kvW2FSMpj7CJtCmn8Sn1DE3JOP8fGi03jhXywrkUdGwzuRTDOUSYQLqFu2tdv3
1D4Jb6MDaW2LLPpPiRXXSC3s1Oyr4YlR5pqD5DgE0X59VPCQY5nF8qgao6X4SO8Yo4ejG6M8NGwP
qTcarn60hlG51/acMM5sfJVp+960OAAsbOH9gusL+QaUaU+riVO30PLqiOzdeCsjQoiFx/astqbQ
aS1a8JZfX6KXYHXlccu4dVk4zywbJC2BtvhKnGhTT5jQmJYZzaBmbs0qwtZVU5fpN5N9iCtrwCTr
vqhLPA0zGFspYAbXNqkhbB3FRGKBu/tYrsvWrPzErvXY52n10C3WE67FS1Us2b2qWAcnEcLPSGwu
9PzspXBI8gxujzg+cayUXf/mxZzVSz9ih/Ym98ZMfRuLMT/MwfKNUGwgBDtfGjglSTKucR7+wqma
zjV7klAp+Zu4XMIC+tCOSCFvpVu/q7g2D/6C5ahrsK0pByqCGs5pbD3C7EyPMVMWEQh+9noyaVaq
FNJWAmECIWzg23TzGnnl6IPsOb0RXQQcKMW0M4q/sEO4ZtZlGgLMSPdebIq9E/kvEyj55lFN+Z1M
AeYITx3ybMp2co42QwtsjC4+z4j+8NgveztuAO5ALnSMgJ0GFG98zuzWTWxLfNtpsqvxy7dk0DfY
r9PjPLOEGkQdHcax8/GyBXwzlhMA4G5LxNHfmcpef58xP6p5ro8lfkezxVElcQN335Fd0OYw4vcr
ITpNzm6oYhqxYOi3clQ3g4xa4jjZcSLkTeMujv6xqj6TqILVYtOlZ8SQCYn/oA5ChhkIh+qZ5bg5
lwcPXKtaZIyDk7B7y90zDVwDNB682GLOAAiPSU5LqnVU3ZTs3UBT6aDi7m2cF4fNkvqTJGQ5s2x8
9NhThoPikGPYp6GA/IrK0Y4XpHE9t99oIRinx+LLcbFcRbQRhsLoSmJluNdE4f4lhIfCJmqYrN5F
mI+5oJGn7BwKHvzlY9YdwQYgYgVlOGpEt8orxBtKjAi6tBtXjPi6ZjAPmH83QhV9GJEHYBE8rrs5
8+goU7yQju3ORu1Dzghunddbt1a6PQaTjhB3couChvMEQMiCJf6QpfHPYNQGxYUSlSymoapI2AT6
vXhF/LHCvE4Io/dfSyGRmVPnpQKhnA3Zn8Sdja1KfMmAnH7VmKBJU9wMk7ynH7M09blZbjp7DPA7
iAdbOxW/a3ZKRyVPhQMTVwbuXbcV7aZJHCDkDJRVaT76oArMa5JzAKiUtw9buRAGSH4ZDLvdWnn3
I1wz2pLwRZhecL4XMLSVLRbmtZKKRichuz1ggi9PiUjFzsUAtnW9mWm7yrg38Et0arDiTkisUmKn
doU7peEAnCJu9FpoYitknwHaaGQ8WxkZ1zGOg5OVgx+aqEfJpSISzPeK5vJ+oyqqvG3bhjBdUHE7
rkSRAw0KZP3GzN66bvK3HEqQnWbghtpbHmbiGG88Jzh9+dMZigu+MU8WVRGsHYzAfsKF8zwo0Cix
cEhp8vU6EbFBgl4PSyIdOeAXCDN8BkalsWlivVxETNKRrPDO7NIE+jr5xwr7Jh30gCcNg5kNmN4m
HbAT0gRxCHDDwRpNGfZFVRL7PdqLI3ZDzH2/6wG5USSXHgLjyS+ZTka+FnuzrF962ddMM+hFS8ZQ
AY5j5R503OuDmHJiRRVSN8sz6u78mEx4lgZjSXcNpUNHfqqGwRVrbUbvP6o3TAviYqK6J4K/nHCs
gNAbOKoob1Y+hxEcPW5AoyrUMe+qbTxjjDHiodzVMwoPUWsUHqe+LEK5N95xjzFmwjRoscflRrHz
2GlwsbEfdNIeoy75nSNBHKISn1qk/VqZ/o+4CDoMB+Ymkt2xRyOvVfcT2MO6R7zzhD5THe48OIQ5
GOEcjRPNGBlo4mg4GOVgUJu14gvi+AUQhr+neYHQ48KzZfQtSRNGKV/pm25bYlc9Cpw3j7c5cDQj
v/2ZSRyXbmCc+j5rnhpC0OQKTDNJL2Oa/A5Rh8Oz1B9WEZdw8RfCE5IHClw6cQpOXhZoiHAqW5ci
D55DCwC0GwhI88RkPz45IwOOAmSlLDelbCuqCRZgzrUqwrFOa+uw97tHCzWwE1NwT9qSMlzD/dUG
lJ4MO51bV0M40kcW4JBrcRNDo+t3omjPQU+yxifUCiTtr99U7rdwX/JMPLhVcpOmtgno+scSYmjv
N2f+Wuk9lu0b+TrSLCxIHRPTYUyR/HnI6UEdA1pnGnEXAz+VxrTfLWOwHuvOde6uICGXJ/kdZ918
AljfnTsuvns2Z/9FQckJ7PnO//9H20LPg983MVP1gB5Yuu5Tq9069HWcZDGku9yguT6Yu6fC6cyT
5RJi0I0TXNy4pQ4mDlFz1rpsJyawg5axRoZztk9GEwfHVLw1Uw3YeaHnYmDh4IiaC1C0Y+HXhIGd
3wHiy6cqyz8w87wHrYek6nGv4WFtwVT0a9PKLwAm8I8Ey7Qs6nCyY4eozb2r/L1XY/Z0vCA70J7C
pbygKG0cKeJb+neMmOODw2IxxL3Ei67UB9cskcmy7F2N6gXSQ7elPycLA2lOZyM1H8Ec+NBlB1bl
DgyFAKAVowxCLZsdMX5EBbxp6UA8pzYHLiuUzNGavsxODB/N4jar2Yhug5Eu44iB3eX9eAQsA24l
d71Tiu4pVmu9HCFP197w3Pm0F+M4YKcgfDhQH1URP/pDDqZe+dcCfOpHGZMYZ3bbmX71F/D/zREM
z3WtVw68es5V1xC08cd3ScFOWBfy2WW6Yduyxnz1mgJg9i8HsrswlVwC0Dbd18Bf47VHg1Qiacsc
BgUAuyni6I8QrjsWpZlM8is/NOBHSMiE5J/LgcKi1EXzzHG19NI2t6kusBNXGyECVozjRH2SMI5l
DAIzr61hV7nob7nCY5Ojl++xzdUwaQB7pjyBKl26+6giTVB9/jV0FP+1o4CX4yIuUlTjLi6Ef/Gq
5itu8eVkVX2tCQtdu4yZqwAY5jUw1TpA7+NCk+xlNifjqrGtXXyLQGfWoaGQm+VSdzHi9Aw2YxPn
6kY7iH/VLTBoJlBCobsRRx9s+tlnIYeBbmLlVR8dq0yProgK0l/Qtr26oaahgOy9vNGnlz/Yjvwv
VmaHnZxLDgvQE9fkX2Ou+R4SpYmhI2JhagD52c65nMavnIw6QzOFOiCcN8JeefMBBjNsN9jGoNkn
bU68uRrufYab0RQsCqwE96UfMRT5C9Be2TAlU1b7FGE2rAhTHNN0mDctHuO8Q6zFNXmf4MRQFH9o
rkUbUatEPI96g4jUdpwfh/pMcQTuluy8xKo5O9Dl5zygT5gKTWLK6DH+gEEVtw/ocni2G7vh/pS2
JNJHxs3GpVXoG8/UraOw9mSphldj7juhV2Ds1SmJn7Eov6lXppub3PDJ5voVNkEhoWQr4gnFJU6r
U1bS/OVos4Phzfs2fVBSndoSAtWYxO0J7g8VcnVBAirq3zM5GsfB8Pc+tt68bMQfXhf/1fQJHyuR
t1Bkk6+sjNotegPQQftF2B+43vI7DtWUfiYc2pEBioCuq5fBdsv9ZM/vIqWAfbbm8gi5gICIMZ2c
kr8uTguIHGgIHI77fJhoffTLYY/ZoB3JRWocwWdpQDhzUi4ga1Cr872rUroIF0kxWc/KxSDVusFd
1bEC9JeNtsxD7zrgbl2A8g1jnJYXOAYESXsWPWNL3lh01ZGiPQfy66r/xCYmCD3H+wHrRhnH89a0
Eu91IjB/yK2K9gA3PQ0j1BpcquaMzRcZ/x7NediYY/aA6JDu3T5h4QKBHuFzuBbxyBZeIYvLDCdE
2n8MtOscylw+2At4yt5Qz0wiwGdd8S09rh4dPhZE9U3ftcleGOkbcS3FTw5xRcvoYEsc3ItlU6pF
BdmU1VfaTLxn3EMCBQrOK++wdmcPXfY+mUm5pxx25yEq8P1TezGT9/CLrTmYa0fnvI9iTPtSA/7B
TTOQhIL53Q/HUeALIj/+HUnZ7JeRUM6WC2gBed3rtyhwL0qL8lhXngydmThuPkX+1RBQ76MKlG4e
+7yC687YjZVnXVk0Yo2Ilzf4mj26Xmk+wQJO8DOwpxg8AfHJhcVL+xlP+gKvAfW3Lv+PsfNabhzJ
tugXISLhMoFXei9RXnpBSFUSvPf4+rvA7pm6PXFvxDy0ukiREkWTmeecvdfmdKBlKZCMliCAosR/
PQEQZ/HtU8TVNIIf6evKi2ekcPYNzPcWORi37PJlVbE3QekKmJwUHyCESfpqXBv0c0qkZYg5UzH5
obWentq4/2BLHx4i6vKQ7tOLPxjPpGZNu/DHlrrxCH+rPDpNjE3EbYInyzM31LykFipCrBr/5xhz
RrbkxsXbfso92kvY/ABKYnF0BizevtB2ym/ulQu7KidCxdSHdyPvu72cQR5yggNdDIDeUaucEPLq
i0bHimpw/lhb4MQX0mRthq9ZXznzE9kk31pVPFl9+ZPYwrrPc9PeD8XYLM07kVJ4UACbPEm+f9+Q
Irk1KzSYzA+z9VjjfgtbpyUh1YqSvdA5goepre516WdrxKEsUVNxqlEq7UPJwmJV7QF0kYZdxYXL
NLYfbIoZSeiMsW9f3JqXcAIyvPa5o3JKZ6e7qMs1HR0Iz6Q6xj9o4ocDgNp9aWjNYbKCT0/XtIZi
dzFo0tvBCOmZluftNXHibdjhAu+7ms4C7FYyhEa5nVwkWF1YNXQD2i8bLtxG1XhWkdROy7RECNXj
WG971Z4TVn4+35sqYvDmlp6+hjuKLzwUx1hM752FlSZDUTd1dsqkggUaUc1vI7PgWyb52W87A60A
iZtDSAeGCXiHFpf6vwskZp35i2lQ+plK1rthTheKPFyECQ0D4NvPlpOGe7e3noc6+c1QssN4UX4C
dzkkuqJNMquw+e2UbirqN8is8Ceoeh1axifdYmxu+oj1d2SW2AfCAfEgXJA//psBe4BJibYfC96l
AUUEjDgAl3C06X+ayUnZo3Nm/k6e4hAnpyzjsJX5Fe3AMflNjTHCZenTVZ1KsRzDcTaoEGyCQ1gc
jKlZDfRnry7ZKE+o95pFFvv3uYEBRGQpPi6P7LzSpv3dEeO8kp4G4kF2GwYC/pNCGMv7F4Mm6juO
ejHn0nHjkA1+3xoU3roYNxjkCGDuz5pjUHgMxk8SuPtKzIEikXboMX1hKwA1PiKWyePXViqsvoNc
yhQ/vYDTBf4ArVY93GUFJ1EXeMyxLvsd1Dqgw47rb1Or3ypDGndOUWBOls9ST45JR+XatIhg2lj7
7bUMWm0WvW2VTj+t3iFZbB28/KyLUZPgS0bAeRBorJZBlc9LiswuXyP9yDVnyWFdzOmDRauOusN6
DxhgYgjjEQdiQ8trauNSRCyjsFvTRWKlnxrU0MSM3G2qRufO5Imhd8wsqd+keOihcSj0VvSziTFk
GK05F4hCC3vsPgZPHUr4Nr5VYuzdNWwTYJ2aY6FV/oUs2Pg6QuxA6M/hJ7DZgnI4DQiPkEePl1gB
Nc9GzqV+XX+AOUb3jWnlZKc4WFAp9xs/mdC4wPGE94/BGWSMnUt9ZRqUIpVvUpHJLLtYNk5gFXQe
Xe0svaq+/emnPtjQPBBU90jNSesWhffVRWJTtOWFlv+eIFMGrZ6ZbOQow0tCU3+jOa2x7psO+0U2
0tWiEe7LND+nJcdN1973dqw/VKE3nCKTloibP6eOVmzIdYTmRxpTp9EgKDn7rtucdF0rBNja4tDi
M7JvdKMnJQozNxj3516vpg0DQEjnAudyUudyWTn9wqOPfNDtVet8THECcWjKvR0TK2IFAiLgCvux
Kttpi1wwWWlNizDSozwXPWq0+TV26gSxa303kCqSzCiO5DSUHMUHzaDAoNBdCi+yTqkyXvIi3SsB
rtcLbNT6BjWX51vjk9mmcj3+oEFkTq2Jx7C5DD0wxQT3v1VyWLNQml3aORUuSJMPTzPubEFGmxa1
L+hgOeDce6qrN9SiBHpUasbZMKIhmkmYxM15Ps7awg/JwyV7XTAj64chQGnmwHPuGQiX2ZAhuMgx
HCKe2c50OaZEfXIE3H6NicyaWllckr6ZSJeK5BGkx1Y4jOzGSjAFsqmWLLd/y7LCYYcssvVUUhMy
XHGOJrUB/8JgnmtGR35KyMBfAuwbmWb1nBVAlGVH9HUcdPWIxtAAhQGA2CMQCNwUDRHKNpPhrIoo
mgEBcm6VjP2L7FrS4F3wZuVdXmtvQJB0JFYgyTRVpAdg8medCuuUdtYWgm3wMtnokQAaE14YEoUe
qPYSL6rcNE5FUPBxneGBliX7fYZLIPea6sIJlvk4rjjTmc5ksuaPLoimBv0G6uxkH9ew2YQi2UTz
FDwt0WLuAmUoaYsL0UNmTFp5MDrz7CrAzXV0IPnYvMBGb80hOfd4oSLTvMcO/RaoSVwlQ4eR4jkN
4DmZpkeDXc19NQzVU/Nu2dAfTML7HtkH9X3ErHZBU5hmNxTubdO04g6ptrX2Zd1QzFi/KaT1LbR8
Otf+oDEfcz/Jsws2jMdewrE1ySQV4bLqnOkTv/hjGxAgTwwAuLmpd65NMdHP0Z8DhNR7N6aTbjJo
pSRW5D536i6x3XZlK8Veh++Pv3aRIv+j1YnypEhpmKDC7GIv4wyA89bwgRW7mk4+Q0Pgb+H4OcRZ
aqe+7V6mPKcfUUmITLWFVz4hV3SIzXPZYlq3DcQhUcYEHg4TEx3V7WQgMIenUX/unTsBonPps3Q+
IXVIcJ5WNUZLezpGI9QyFt5ol2TlSBQR8UJJFn5XnQdzS2D2Ab4estUsIlqkWYutkvQyZoUlVtms
QkesbOPotwk8JAF5BmMq6EsOxZ01Q7R8nhxs+XEAaWCyjkM1uqtJetE6t92JnHqm8EknQAQx1YTM
XSAbDLuHqCJkqm1L40LPz7fblqrAStYdc8t9Am2NyPtPRXWxsn0bKQa+ZUcP1kX2avU/ZlCQLRaV
6hQILA78KshTwXVAn4JYWgaYWh7HGjlxYRLsEOD2z5JU7buUqoF1/Z3k7EM9ZnBqvGd7iPCiJt4V
hN9XPM7LQwZ2PEajkhj1F4CWAv9odZdC1uXHQLCg1sjPQWjsczGO52HoQXzLGuTQ5O08RNl3ZDLW
r5NhpoemoGwSMrVf6zjdoip9V6nS72U4vbq92a/RDUDaBnB1qDl2arI+RYQkIrfu28M0IKKucCB6
vu7egVGrtwLT8tFiPLlq5n69yVSgpgQwe8gLqU/4MiF5GCYtthmrZ1sjHSWiTfOvL0bQ3LXE7O0q
P9lVLeh7tFB8sFtfMYUmiI18LqO1nyLFO0DXAe9qtAaeBaZN4xTitMTXXdm7nNA1chKhVrX9tY4M
UmiU5W31oISu7WJ5xk1C3Zy4B9sod22hCcyiwacbiWplRtZnjpQ7B02waUNEXF0TVwtVDjQ4wBFh
c1E8T525wD5CWrgt17HAtyfjhlOlXpwGPdo6wKQQJKGvqiRHLEVnCSzisNRDysdeavomRRPIG5ZN
yGG36gz2D4lxtSHOnHJEfQqL9LLExSbWacoj2R1BKdYX1rH2auP1XDujcWSkRTrIoE1rSB2cfLUM
uwbZryeO2ifYEhgKUvaDxux+SmVcncb6QTv8PaJa9BCOj8anWcO64E+Lt1IixBB2vxFAuneFx5Rt
AHCoyLfIK+yVTZAeBj98lIUhlypu8KYk/Xfjjt99GhoIFtxLbXRPwqx+mo6/EiPcBrjSwpjSAydI
j05ezIeQutOBbx1ytJkb/inwjHocSDTN1TYyNMEgomwIVg+6O7YZEwKaebFqXnmfDQToUGvMWW/p
MrP6d8VQmuOmJ2duP4ItFE0VAsxjwDt3ETi0H0dS+MzuVUjdvq+VY5wsv/vl0YlBtCd2Y9ADZ25H
a8MOz5JXEaDjQ3iI0hd9Yp1xHOxUyiUNCgv9k4e8D4O5Ey0GjAMrfwBR53UkrTkWdXLLmx+q63zI
pZDxeYMd2uZs+ZSrEt1qotEJVcSAEGw4ZVu7P1tW7+yJ/2KwBOqBpwtO1VREwUPo4FSH0rrqtbL4
KBhrhkNJTZl006MVt2cCS11LsRJG2wyRPZg7YS6aDn5LOHUsrGJhCzSGGbKntVEHxnEMDW9fwWQx
kFXfkclK4hTZLIGBqttJvfuavXCXpsxAvYGRmFnPZ1oNmhV0bZJC9a2gOwYCQ2zCbsJpEJntsrBa
nPNdvdCBt67rgVgFQ/OaqwJZxX3iE5HtMHrw2OrCTIGiTr+VecC75wIsBEBV38da+t0H5neSgUhw
m+dKxrPsFIqh4ZbnPAdjSr7JKmdOh/Aw28ko2CEdwaMLC6XgsWFPAaRltOe6qHcVLtxFnNElUCrc
ZCHQmjwJGJSX4s1MrPfabcJ1EDQo0PhArq2AgFvTZCrRa/qj1jsGFZxAOiILJqGoBypEzotozBZN
hJDEr9S4SnHLmgOMS1+3jBNdhKeSU8YlifTPrkDbi0icY2S7yUfrQ9cwWWVlfc5a6xHDDTb32VLV
Apwu7eAnMswtFvsKXpoLWy1wPwP3ypaor4QDnAgDywx6SK54wl/TADwAaW/vyKZorAf6sksrrB4/
HGs4A0kd73zm/4h5nsiJ4ReZCyTwjeYn2v2K9JiVbxESrVMGooCEPVEmbP+drp4GGeFQwT47WD+d
z8btO58E1GULra4Qzw/UQvS4PPRpSDDG4bHBlLmIOjSI1sB6x7OEAjKjWkzGr6HhuCVbvMf4DAho
YG6EUIeXh5RNzkJ3iNKOaQJkzw+MlWmRlaASyOOGAFtAHGi1DplIMg41n5kGDVjWBPFZjg1RN3es
ZV3lT1nfWLydXdxJIbo1GyaoobspEfT+2jOYG5ZQsJAUXdiPIDQ1/reavN+W/pMW4sUdm9/wGD55
hFvGCY9FacS8qZpTDAipabRj50eHsrFO7JQhUobsMYqCqxbLO+ZmH0ZVPyDN2yOPoJXwGLcWC5jI
9rn+bdLIogVtv4HCG5A6jj0aiV01juijWQN2SWnuc8tDP9uqkALA2gdgZFZNOBE3Q66d5k6fsPKR
zKEcLx87HcZE4dePoiRWg5FLm2TPcaxj6FNgHQKQ62ADvfmM5eSrEn0M+1cHh5xWQ+IJejvY6Yss
S1j03P2YipfBdu69THLMi7BbTD7qNAulduVvohIuAfkz735qPRQzgzJg3t5Eit00P1U9zgwFiBoO
HxwNBrpIUt195Ma8YpUxYEspZH64/YtElmqT1GAb0KbmBejPRLdhYJRuSFgSMRx+PRNlDPRjNcei
heWPGBYsIttRQK3M1uDPTNxjU1/oynHYn+NZBbHyoxcYnMuixyIRb+hLo7XbEd7kh71a1NqEUOFT
5SZp5YydIKm8h71kAjDW/qpl/ojyZ4YsUG+hDtEdFpmmGlIMq2QI+xgNZJHs56GZYQbEOCbioI1k
uoeGE+ChwOlWWp9l6SvQNIqSzXLUPsQ84iVIkOwW2gNxDt+txwEbblI/RmcctU/GyaGAY/NnM9dx
DBc96akGHVYoayGSad+d7mb8UhYzeBoCNS7g29H1nq5RApMzHNGNyNh+5lO9DDM2MWxLxlJvQBPY
yQsOPfLfrDs9V+pY19ozYHaANpJRsZWyeE5DbW+FRQBDYbyWeqeDZJhlw+N0br16kw8pfcI09BjG
qWGJBAU4JDPXhc9yjAxSRefGzi+5nA9caGna9hqN7i/kqeQ5MtWa6siC0cJCQbrYa/8LsTKIvhCf
YRebxioY5+jNClJFLEE8l5wac1CHU1c5y3DSiVsZ6qPXG9pi8lFexQwYpsJ86eHkLw03e3Uwz/Aa
kIp6+3K7GHsBWnP2FhMTy37Uo/rKwlxhn3RK0EPp39c1CfZeHb0B721/BmzEe62IzvHILDhHsXi+
XX/7crvu9i8zrOK9ESRnXAMxPAynJ0Y1mn/A7duUqjFI9OivS3/u9tftbpeFH8X7Af3Vn9/xn7e7
/ZL5Jn5Is4BCGe74ULpPRDfg8XMCzqTzRS+3kPfaY0HQAzoHs+1hrpRu8IixjCqsbwTu1RBOZIUA
rRrM7Bp1LShl3YyQAafIBOYvJfSLC1qBe8NLYSTMV+my2aScYs56afrXUX61VLh3twu3L3ES3Rcd
gKr56bv+dZVgaw9yQIRsF/719g0jI1oIHEOy+XNXfYaFaakTrP5c15m6sUs91BS3u91+gFnJLb3/
88ggkrlgUR6J46YBb1WfrmQa0UkfGsrtuqD713eFp9fbgGMnr0hjPzhDuTdNs3o1hrJGmkBgksQ3
+RoXjreudGaat+8qelrMlJvsfLuImQB4YZA+N3Vh3YdT86jPP4MjitqLqgpXf98pg3+oB1Sd84+s
LPtb5HVwB6Uke0VsMN/FHiN1yc1vU9fXpEEuCcqKLo41RBe4ZH//63ZdBjCewy2wJHq6KCtvX40m
+G0OTA1v9/jrutv9Cq2DolvUpHjMPybS+kvBNGNBaMgqsYL2Q1oaSZV2D0SsmaI3gf3mdr0WInzX
0xnfH+fx++QjFOTm+Th6G2LprW0BDOej+rb8vv1ws6jbmpqXbW83Iu7BiSfjPWlCn5TqxIL+z32d
/sfpGuMNX8EA+HcCWz1fXeK4aTPXeAUDFO8xYsCgE0ic9JHjQRc0er6pYn84ZkPMQCXqxwFSf1iC
KfIhGc/fSXHkHQn26lbJJAfGVgjdHaZrh9Yh5w2HKOutNNxfqfmS+l391QRoWhDflDQce+8oDAW7
Nuzdt0mMO8dP4QF3LKVm01WP9QT7q4lEsXNUET/6GM8Whea6905SYOixw1eqXee+rmqkuVZ0RmOb
vWmMvncys7O17onsbSTCgE27LM5Ipr0XO30sGG6+idbujui7umXu4OLINBkDSRryizSS32abxC8R
qg7QFSGG3fmibeDfcm3UZbeLQzWT3iIM0LId45cMyRMC7ZNqhwk2ZLG0QinvvaIKHj3atISMJy0i
dC529LYeJ97hZGPRKPznLW7fvF3371vkeW5sB8FhrCrQeVKlMJyZ//Xny+06GZVJCuz1H9+53SaY
FN/5c/P/vHy7uyhARfg06f/c7j9+1Z+LcoDRfbvd//rNY98Vy6GJuxNFq8ZI36lQVQ7+s+HGIz06
39iaZHrq6p3V/eQb+Z3L0O5ZOYgf8HsIobLPan5N9JSuNMydXX1nF2FFvjNZwAMmsrSUKxTL5wQA
0wVj7ZPQiKhu4fhcJG2KgzWIY9+qautZJCU37SmCRfEc6NJdTynEUK0bHuxR75/VEO8qOMMpBuih
MsvjOE2O3NDs9PZAJ/CNIWXM8N8mZcKBBRpxdBHI4yBeFAq9Khdvg/NhmHgATgZpUSIsWv11GQkG
J3C8OP0mLOkw3W7/5063fzkE9jIbslARJBsYd+2jM0jnbkry717LqzfKBIrhjvEaOsfqzenFqzBi
774qu/KhHqq7263g0gW7mPPd+nZxQoCzqM12uqBAmg7CTq6tGqeDh1EXKZcMHm2zDR5Drfsu8944
3i7dbuHMt7hd/Octbnfq55/x5xZul1uHxKtejLnFasQu+IH5y+TA2q6LkjD2/7yM19CeQmYjGXGF
oBS/IjnUGJn9ksCdurhUowRyntvap6cMwqn08aVPC3831FpHq3TsX1HdILrmnsRCGlhCogk4Vxbc
9QFY39s9STu65ErqzwOtlh3DOX87GGH3Rp7D6nYDJ9Kwh8iAmgPrL4VVbl98QyXE9iFSS2kCofLg
Oq2c7Is7fzFt4hUzplQYQv7xjdtNDDLcoVV4xwYfLwPU+R6CAc+6KvKBDzcX//rO7c6ledck0j3/
+Uk92si18jCPd5P37LWZ/VUzol4w5J0eVNqb+yBoSVstvPptLLTN7RZhOCf3ooG9i1UVnZwyxh7Z
ZukXZrLbDbQMt2cTC3WSkW9d0pTK3h0s68vTipXWat27T89kTQxWc0DjblwTw2XsMf/2KejvC9yv
z4mviW2pZIYgy3Ke/v3wgGQxOx4C8V88vKEJo1Mli//i4d1+uYdYLUQ18l88PAqNvx8eHmb3KS+d
///Za7SqeetC769nryBN/K9n78/DI8Qq+cJncnuS/q9n758PTwfKQzJlSY8myFyYVCa2JY8OCvKc
OHK6K5SL4SQAbJd2XJMsKaF7tAUh6n4cPHgiDzcIs5uVKkdYzsjJ1SRBWY178DEPKV2FRYY+YDG2
GkkDbX1G9ZuuEE9mmLIISp0mDWCKDTskwmWGU+Fia/67lmDO8ydy1vPA/ooqZy+H6WxLSLTgQ3+P
VTVux9jSGZmmK7SNyEaN5q4yTbEezFXckrnRCR6jRmA9ja2taZRXgX2NGp+aDuwWIjicJ1AwLEiM
ObPx5L2tzXKlC+/eI8llGfbFl1cXv3JtfBZ2R29kZPfrMGiEMNMaF4RjmOLoEf5jmZJeU9j1KzZQ
6hVNttskAW0Xae43kl+aBoPYS7NYTj77MoQFl0ELLZIpAICi2XiK2uYGD6u3qiH2NUlQfgfbiMHY
qiLHnoQSJrqTe3AEh6DR+NVDTl2mDX29FgYu/SV6wwZjdUn+V44+Zq2X8/hRTgz7hisDYTzv0Wgu
KyLQK0+kCxG35qqU9i+dl2+JKLBZsdkSGCF+ZZp5TZX19w2dNXOMkC7ylKGcZO3QMOTnvgslH9fJ
QvdmwgYolKKLxkOQ4c+ewJowaYei1sKTTqEJQjC51zQGNCNwxSX8znMJ4X9Z9dl3YCRI+qi8i9K6
Go1zSduReYTuoJbxHgwU/vPRhCNkFJ+BTbbsR3jEuon/MBzaA9GNrtTfB6QMCz+VI9k51IErVde/
Gc2aB68vzgnV5qbIRixxfu0xhGHmDRQPexjoQSbVEVJpHo5ta7vGxHhGtuncu8AzV3ivQRryOqvf
QSNpsswwKCdslsAc3yflfpcTDxBJAWggJ1hkqE3BFhDmYtgMzg2BHx/C7qzRA3oFaou/hf9XJJ9X
30mN6Ca05ZshcS9Z3ZBshF1cwyFewdzi6dX0aOWUxFi47gSEIKfkGnF4aA+aVcmF8tjonRiofKKM
M/Pihd2YeJdANyz4w2mXCXOlvJm0VGMkM7rp0wmGn6gZ2KkE0P7EJ8yAtpvM3WZdzaQ6xsznnum6
23Q+wlf9LOp+qdou2tPiTJZho/R1SJeepjUK/KCiI+KyToCfXYWJc4GvytC1lC+tDkbdCYy3UuK5
DSHKioF0JNVGG8Zh2cqOCrlKkozpGp07p84IIK9aZsehB/lEB5JqPo+1uzciqN3eCIetaB4LkfFm
nxia1L34ouPImvPuWkN/zCUMH460fAIaTuExqjGv+zYmNDExjYXCjNtjUb5JMTwPbvBFpyxgDANh
qcQQ0or2fWrqF0eoD0QrETtdvCtV0C7ZxUiaUOEBlwgHLRJdJ8nz7vKBI5T8EthVwseNZcaetHEt
+18EUG58G8eW5bivVstnc2ynJ6kBBAoDtIJ2CNeub1mBDBKlQtmv+yADw43OaxG74a7wjWXL0Aod
KEOo3H9ovfEurxWGIU6MtmHsySojEC8ejhY9Tzr6DG80eGxRKB68qbkajDq2ybn2cIoSw0wYNxI8
vIL92vNpLkUAipaMfhcZ751t0YH+6nIQfhMJNwYjqjz+HJLa3rUNaQCTDQAAInsAGQV+bGA95w19
vib3Xier+ZEjZ9T8l62Xv6ivaCliRC6c6+i+ByLDr0f2Mn4L4gmLGrdIP8sjkthdVKb9o4Xy2YQf
LGSwDYCHrXQH+ZZoOlYf/amMODyGpDMurawDfzNkgg+N9i4IX8a9h9lX82mj4l2noc64kghbk78T
fW4mwJwWvGP6icC7gQmyCtOaqc+Iy7rRT2bNpaqHrPQWDm5N5i4vUAlyFQveykbKgwRhH5ez/3NW
A0O1+A72dlp95dP4VIqOfr3TPajOwsVh99PSfsoUHhXkyIyWpL0NBXKTwTa2WKifjC4iKhhYWKI+
onr85tCPo4lURKTqu1HLGTvlAMDnxDk/eOhqsimM7N7Jmxd70F8hvh2LTNwBIfjOCYkoMLZ4vYfo
nfcs4ppJhxeNbYSReOERvIP6xqnHYMVYNIV6FpLVBRVGM3hemY1n5KHDkQ4m2S56rbkizP/Q/YTj
fKe3kJUQY6sC6VR/Cd0dCIyXH1+kT7Zbv46z92YGXmCC2cQZxQI9+hAz1UdVdf7Zzp/NJlnhOSZo
uENuCP8/XA8WfvhRdx8Zfyfw0l0O0MDEWqKhF37HLhKXYkbVQ4zxlBttXFB6iT+8WDkRX5hFg62F
mefo9NNTB4RvZTnTZWzHh173PtqKt2/LuO7Q9elX60yPmZUjaiFZpyfOzhLIgDMrQDsLJ362uRC4
gsKf2A69R8mmk6/WVCzIFR63dRGSmuDaS/Q2J7/wrlarkc4yLXtLnWLqcd2mG6qYfDgopv22Gmnw
Fq9uVp0tw9+ErhHsEa2+VBD6t0M9/hSy/h3pLYO0NL0y8t6JOPmuZjl3gBG+GCCm66oeWaHSZ8Ys
C9UTAdag56fRbkLv1lLcotTchFBRdwUS3ksMWSaAQ4wjr9th02KFc3yMF9FnKJVaek0zLnJKJUcn
ICAGspkEJdCIyApWNYaDpEA0TYOWQCSirLuY/NZag27XWu7WCMXsW0ScZA7RT6fjbjHLGAsQ7qld
Dh9nzTIykErIkZdF8sliwN1CVXjGFhUfQu0oqTPWMUNOMc/dAkzGSxNQeos+RnbOj8w0l5wM7DI2
oerCdZAGNMHRmCpCwg3j3o+eOgVkR3PJz7Y7D+xIOnuSadZY1pmpV7nuCMnScvrHIkWWlDfRN0Eu
dLJZgJu57+8gYKVtDpzLdJS9TnUCDOKe56UyJuqIRu288GlkKLZKBYl+WSx+FB+rVT6RPZV05yYf
cPgPM8KaEBqEucV9F0Orsd3VaLPu6Cns2bDljR2h/z73pv+jF89mSRpDOZQTXW/W8a4aXqZ02Lc2
XR30JhzpkFcOJGF0mQ7qdxhOWIvAyVRPuMk/TTf87HX/2sWEUPU+FCBHMnXXO7gFJWlUHfoSNE9E
+5IF51YD1XTfH1RXYNXEMYCbDuusUMWpxZcPEA1jEVBAmmwr367YevQIxVDYv3RslScGnhBZqafe
K/Pal4DZXFJBdHQwaW6TPZHjRRgrurMcY7EAXWtl3imd1d/W5UMlmpPwGtqxMYLWz94SOO8MZoZa
VHRwFInFYG7Qa+mb4eoPWRm+QicHLaKT1qecjhg956d1rmkl0AYypurD+kcmpCWF47oZ6NeCISPt
MdavFvw9xP1rwKb4GBoi8myQ6LqVH2xnILTSyZceWj3IWURtQasbd/DVebuiLF4yAF0TE/nSdvic
BPcP8RQvvAlbgYe+hbOA3gabIiSHom6+QiMguhzGxjD2zqbV4N4zLnBQTKITsUn2YkH2M8DL7NLk
0LnLKI0fpBlBYMeSusBEzGvlVZKhTvc+oGjnzV/8inhdBmHUCxNEzqLDqJo2EMahcdM3RXTqRmi3
6uirqht6gFrUrVTa9OdqFbTbCvPZsraib4t8z0WpM9tDi0pGnYXwmnVjF5TGpmRyt3Ukh6XJZZCs
Oj51fR/24ArGVy0PeMZae1emYXeaEu3aJ6gR2PK+mK+D/OEnIagGfOd/9gVea84ZxDf3c32I/NJm
uLfI2uqEsAeabG+/R26GjL8m6LcrGE4pen6yCtQ2abAiDEVwhMx6MF27WY3zKR7z2m8vq8sNneLg
pAW1vue5Wg8lOBgrq9CoAQ+n7vBWs0YpGqDxhw4iPttM1knKGZhW7wUEOEwxPfsOw+5LRx24CkIo
az2SvMnTVh0niKWRFCFjIPEzmFN157FEL5RRM9ecL3aOekVnOAFs6+lpMf6OK1Trujq5Fk6QuqOB
69Y7jULfDDEQ97JtlvnEuwe7LbHKwfSk1y6N+SJP1opdk0NXTio5KK9F7gk0cK1HlKBrPRc1DLmY
GEYrozgtAuKS03x2wmTxBi7ym+saak3TJqQDUdI8db9ZavVtopj1loDmsRg5/dYpes70TVbdlxOf
CZIf7cOcRg5cnCjgwtIPtUaMEKKvl6Ri5MKgj/Fs1QQMIJkKWhyTkaRR4+F+4LyerUPbgaOXtXsP
I6kj5laIyottH7x7VWLBJTTkmTj3HWLQaFcSmrTveolRsLaRYAQjiaDveow6uynMx1wf0MVp+pOp
oLyZtbhXtfYUJ2G4xfB3TVi7OKSXGXls7uwjIW45I0pL9+ottkEe/zSvqXjrnVrmSwRcoIe7iZD6
pDmajAvt3FxOiXgOS/QjfjHxt4DijJNZdMQnCK3+Mz0sfLoCbkiC5MDKOZATGHKKfSz56A75dEUp
eRMlNImKNFGQVniggZJIcngC0PkMpcitofrDYZFwAJb4h0YHoVAJE9OqM7ntY51MYKXtU5d+GV4x
/d5rfgJhiYfY77+LWSSXekzykwwnTN+FZwqYHs94D5olj15tZnSBZUhQZw36AH6GDfmksK0R8P4Q
4HXVWOWT58hOy+UUZwaQ43DtVPmpyB37vc2IovasinftnZGOuCMcQAsoATH8g5ZYKTQaYHvto6kZ
BFEITneoFDqkcTk2HfwKpDm1wSvpsu+q8z9cwXFWIOFYsuW7Ml6NglD5RENsXDiXpKM6asLkxbWm
b46FW8up6aGVxW9nKhxC7+j1dSxkI9iiwI94y7PCwsg6mCZUIa2dhkeBB1z6XXR28GvO5H+t2elm
9hX3IU3nWNvQLXo0QjkTAI+JHYSHPMItCfNVZ8jLq4q7jRe7rx8hH+C1iqMGs7cTrbOURmllZS9m
7d9LSlxSDhyxxvF9SBkU7XPguEtLMCiNyJHXCBtwHGchDMQE8YTPdIrW0bxR63b7UTkglXIbX3c1
5lS2aI7tOD6bhf7SKRjdFr6yRd2hfCwGlJE+64Q2yXfLQumNcQFFXczH0irTH2/MtJ3ZOFu7ip7r
nmwiw4iPddHwj4D1kZqQfPr+3Dg5BVVLr0cnX+N/ODuT5biRpUu/ym933bDGPLT13wtOmSSTs6SS
uIGpShLmecbT9xeeFEGxVPe2tRYwRIS7A0xlAhEefs4xy+Y6SZF9sVJW0eWfC7mCM5KizELYi+SR
dgos2AWbs88WxYBuMUV1nOBHD87hdGx1pFWpBlqbuKE4MviLxeCdUmyrEHmKy2W/jKybcse/8ywK
yer4nDLUg0FNxAlpWLYnCraSNKTSy/6zO0NRp4WAEd2Y/wYXUFaisy8LU8dntq920KDopW6fmnDV
7YDFwuriFX+5UfVX5ngftB5K1BJUFauqC/I//klPhYuvA6U1h+csQjbLCP1vfOngdTLBQqfZ+cJ7
pE0g+msQUT1d0/QxzJbkdFjKfap0K6gvgVFnGSBEDqr7FaKuBqqH1fDY4KkohC7ZY1OylvVSkYvi
zm+ogYxO5sHqAZzxq82rj31vov5jdH9SWciseTgnq/vJ1EAFxRBbQKfxPU68P4vR+VqEOkBgmxQA
V6Kez7xZAAEV1Vey2wDEpvxj0kKNkAenVTqxE2ueEMqFIxOtKnAUemQc+CZkBT9HC3HbHKJPCJWy
9SKB7jJegs+ZZcdXEEi1uynPz5wQnYiifeq76HO6en8sMEVfDDConUCHNJ2AVuc56l4iQuhd+Ot6
q/lzTt09bwMYDoFDZqUHmeBVMPD0oMJ1N2agoqjAZZWQhAXMJbywc5gBgx4N2ahHOBnlaBQNg1N3
TnnNwaoVOQk6OssuJZUO+MEhDUryJ+IZeObCmY5EcjDd98lh9IP6fM6VXlxkf/AmliVpx6TdTz/n
IFFPp8T8YTEDoZrlU+ijROXy/tZd5BdWSD5IKHRBCwd0ujf0EWhxNbCCcL1rF4YLhI5+aDbTBKtW
q/k2QLFtLaqLSgPAUwGiRy0+Bg4Eq2BhfkHe9spirbRbUx1YHBUTmcdn4RtzdqiT6EMC88wZrxUo
7CDH7CZyL64HxZVzurY8m7VFQ3G5NcnqQ4MGKIg5pB98myD+BD6RgYRlkWIgb7wWBuQcQ+aDMqGC
pc5+eBNA2Wpt7tsoegYYfpGwlDgwfWhO9YkcFOXfD6bB48rKe4/v2R4icR6bDjQRI7irNoQS0WbK
XS/uJ/iVuR6wlNXNH8leQGDbKv6COCJfnAPtoUDDtZ4y27LvQC7X5A9uS3YqKEWfIWYJnyid/NE7
BjsZCUX2JA+nmQomiPY6apDCv9B9OkQe33rXvRqy/j6uyLouJa9TLWg/FKq+jSneerpSrHlCbaBm
sg2VdiMpXh2yra75WsaQsxt18G3O9Weq2WE0oQo3hl5pqKi4NxTjuOfVzzELJb9VunRM4k48f7VO
pSwKBQZrsb6NFnPuwbGpFIv/slSprc4G2xKqJSg0mIqX9Wtu9H+4Y3lgYfUhD82/koA/vwAvCciu
PG/ylHe/AV6dX9poIU7LmoTkdUumf2hG9GHM8qSbVFojar/CXpCW6VerqKCJg0eEjKwCL50aE4wc
KIDsKdi7LSZkJnTX/dZVzXLIXK2GyKL4AaUzuq9xjS4A1MGTPygtEANKraBhFdba53YCk3uSt+6N
Q2HKhGTUhT4Hp7od9SdOTQm50aP70em2vfcsH42alsQFm/+g4woqk1rfhHCAqbgBtpFCUzZ3/RgY
ano6aAc9WymYXIJ94dWfVvYYhsY+FMUMhw1YOd5cERykxZUzIhaXATL2QkTx9IBpzrSSYoFxncpa
H3QL5URMiovuG7zU7cnsoJMb5YlzVlX8V4K7tjyIejLeHEk63IGgR7QWAM1ZVH5jm0bB7lCmqxxE
If32ySsSjzI84MITEkngs5fL1mjR3UR7QCtIhjqs2U4G7yG0YsgJJp6VgcbC1jxzLf9HmnsKvgk3
lF0WH1qUI07+9V//8//877/m/xV9r+4reI2r8r/KobivkrLv/vtfFK3867+YSqv+y2///S/PBkBg
W+RLKYCnVtg2bMb/+qq0vpT5/whajcWMBrXUHGlx259Rexhd9usa3LWZ35EOgvzYqII76ZKzcmID
nG8Qt/jrAE/0W42f9/XWP0RwqaoYUCsHd1u/xCj9kbT94l46jX2J2l1wt2ZDcIeqU4TMTMwjn66t
34du79xJASBKX+4BqzyZjPqZNzFJl1dj8XfxL8VCYorv4i3wcLMS93S0NELnkrr2kXwFBzmLmfey
1VlG0DGrzsGDrDHt1br2V0MqMUG7vXPUY8CjXoGYlQpzNAmiajpIe7vA4o4vUWXAHtiwSawoY1+M
mS0U8dGNnMkBhEZ7HQNGnbLmbT/ME2y8bCZKwuidq3i86VORqH9/b1aotSi7U3Nql4e2RFOThRKn
coi64UK3U0BJdaYBM1xjlgKVxakMS5tVTHWwgrEF58H3WfqOo2K42UhnIZ2UZRzjHpsyInHEGt4B
a/fvv+d8n//2PQ/4lpseSDLbhq3+3fe8YGs2Tr1+fRjaIp/rL7B+5uf12rc3VpwGV+tYnxtQeo4Q
RqYtBHwcZLSrzY+NH7V7VMyam7HwkXPdTLQ6hqAWbAGF1q8j4ic2r6HfjMpA01C6jGyj/TEunWa/
BdQ74wf3EV+BRS73IYxpLOS7qjidWBef+B4g6q7X5kev7jQqC0B4V+3yKF35BIYtTRKo0cRDI7lA
Vju4kdHYzhEKc9vv4gA+f2HvYmTnI9HHnVjIwNRe+IBnHqRH7sFBSPVUmnIIXGBurBL7K7F/vY/N
otOnl/vY+kDyHIauRbVKZ1uKObJzIdjzhPQSixHnNhFkug4HH4Sl7XSJagDIdCYP9w60fmdBAVut
9B3dvDHZt+B1YTPLQbTPIdiviSeJeBz7VOi0GwitQO7iW8J9Rzl4Ml0eL7dMVPxGpTmeiw0yZywC
dceATs9hetwCuqRMPvBfTmGX4FSHvPTqeCoGUPbSi5C9Bs3n1e89F+Uj1uItZ29CvLnG0R+2QOsf
Qv1HNwm+aCgr151PWb/6I+T6xxuV0+NV5F62WxPLv93Ke9ewrNG6eRPlvdubT0mGthvgM8rSqr3a
rvv7T+v3Ed/3/j9+UpbVxFdhwG7YWpfBE6yZ/UUTNOM1/IjuwfdaYGtmbFH2wR4z4Pvwe2Je16Pp
fls1JrMN762ngrQOOrk4aWvqHkqfNI1EU3JAk7lO8IBGJNqhkTjXKCRg+gd9R7SwsGtYw4FzG+8z
o/YRl+Yn6lnWcAcV9RhR/zoFNwpW+pCoQ+BRZz7wWwEnTdNjpvDQA6k99klTBjY7EMHGRWS6XRPx
+Jrh4DOUtKEWwWfZFPBikBSbir8C1e4NcKnDgLzJGgdsOy8krswgstgUQX1uXuv2RppFRSZrMrSG
J6NufpTmNirGMvr/6QvjbwOTi34mt0KRUAa37zxTtaBuTdoN0Lgzclj1qTRl4GiztYuleLGWPshC
9jOCO0nsJ3clTJSftOFHvprWH1UKwHyxYlRU09r6A50q77yuIqpYVNN2+GaIk5m1yokvgeoXL0Nh
6P1a1y5WVZcRLQszetts3YPTuuAaZ+rZ49UugwvplEM8GO4hIaUAC09wdXSRPioKASTAtRMfHcV6
jormJaQJjcuVt6ZXfeYOH2C+pY7bDaqdy5fsQ+L5NkSJFJfIKMreI9Sx46MMyqEfPzKNLZ/qFGBX
QWUVwpgd0xnlHVu1fqZbZrWT0dXKnD1CW5StqNGlNV6ClT7rydImK3bXwTmH5Mng3XfllzQ1x+x0
ZIZzWbo5PCGJnj7KwYgaWKZclABgSIBoNxmdL2yVrNezraWPP/2PYw0kuUf/Yxtepz+N0oTq0uvZ
OYyK71LYLYcsWn8WelOKgcq19P7t9NVTasXnrTr8jaWT6vDzpvlNXEOklC7IaZuBBU5MNf00M+9C
dYAYCc7czOL9p5oyKgPlFD6ysTZebf2+YqJIjsxMWy/JrPqK9OUHdwyh2JQIduTBfTSvHbqqYFek
Tw56MNaQP6vX7estyMCvlytLZgHrWE2uDlbne6d36KWkbn/CFKf4QA1287SW16vJHuhp5y4/upL/
87GJyw8NU5tzR0c9UUw3TxmNmkY8wzGBpE956kqvyzZ6aiO7eN0hnlPdTGivWLdr22psbLTwcKCD
GbDqqMJ7OYPVgTVWd2x4aozJwiNUdqtSzHyxbIDun6R5awHxpk8Oi51WyBjk1pm+zC99sCEN+wqJ
Q8B4Py9gVst00NL+sIUTh58X3iynJn0k+6v/9sLiY8N9eA1fKapqan6rDaQUuwKdQpl4Hmesaior
Z+xoR0AYvWjYJ8N0A7MkTRkJ+oDt9aMRlCjHEA51QPDwqLjHKfSrZ+DDEGP4zlUWriGyyEGIUDFn
VJSE1yasEO3J1pZhT4MjaqJ6Zet/b/e+naGQvrkUYeRSk7PFTtQFe4MymuO1xByWu+MV5DIUG3i7
bmndPd8/EORTGc83eQgY3laTW4qSYOPKS2u6OR7UiFY4jIj5sfN4qoaY1IJXVOYSKGJOPrH9iwKY
hDuOFGy67bZrmCikUYfTJBO7aUZh3FA60D3WQwUbAvPgS2mSMGBuap9azqLnpyhvkiOqgWkd25UB
6OGdsbMCRmlYj5WnYa0l3tf/sLDQ3y2gHTLe7KLbJrpx/PM9/9cFdJO1VPlVmf84ll1C1sOkLA9+
ERZ+kP1NhzSAw63JJui2aG39gSw7f9MHO5uOcos1nG8mchbrM4x5r25ytjSOB35ppppDrWJVuN/Z
ymXjkeRMqzuQssNbf8LWSHkvh1mdeRZiCZFhX279dmK1l7PJBtjWJ2cOtrWf2CqjnMKiBbdiEyhw
9jx0d3KwKqe7Qz37ZSDzJiUxTGmUq+oVltUpbo1uWe+rFEHgLh+XZxlYEci57dhJvo+8GGa5MVie
qWolrc0u7S23+TePSYWyVKhYQ61iC/XuGihM26dV1ZKLGub+0dAhrk6COd6PQNgf5TCwI+6AGpNG
aDnDpbOQgpWmOFUt+5EjdRW/OplgyVFqLKDPMWaH5zE0xQiMueA0Auepb9fmAPbke0aO8UksYCbf
t2Xo30mXbjQv9jKY+X5zgPf5ext9dZbW/xTPccO+kY56RWwtn4fSeHbzwrxHZy+B7tV5kG6x8ibv
xWrJp+exm817HWz6Y55ZD9Rdrp+3WE5dH2P5KhYI6eSxLr0H6S5gO6aEFrLMRFOlOE2jXxjuat/m
XmgdD8ba5teTj/jZa7+DepxFNh8PN56pLdqMlY2xONm17ZqXWksZEiwJ9TUw2PzBiwrwQsHyWYvB
1oNjjXbpkCyfkYP6gCrw8iBWVVeR259+azW79vIwzW72wHf4D3EePBuoUgT//mssaO2JNcFsn8Xk
4IOK+jXmxstZW/o84Eedpx76ADMki7SXFb6dmWzdcZjs23xTqKq+zLWD82ZUSFqI0sJrJOBPKeKt
rrwc2mBYrel7czrIUxcWdpToQohq1VNf/N6EcMRT2eStWV256h2BBBzR5JTKeh7cgK55eKftsyrc
DJNvSFBQmAFP2B2zetg1oN+9gCS/+ZQH9QexaDP9qa+0/pOVBJCiZ/V8laalc2f3SpiTDOG334cC
d95RhTfWn5a0+xBUi34LEJBa/pNFQ71Ws7PlfkIC4iwc2S5Ey2u+l0MRdvqVE+uoP2kUzUhfvSK5
5ZjwdyuzGN0SiMFwjSZcJdLRLM+OrqULn3bfTIiOGl15H+txeZ9kyXfLjVc0qWo2IL0VtEuY299l
8Nj3aiJ94rq06Gdaofs9hKLwGEj6X02Pnq9m4ikHDx29k25lG5l64yQxgVSW+Y1OMvFGzpwWip+l
yupdSamipVrSFVeaMbG599OONST8l2O1nuvawl6FGL2LlZHQ7UGSXW/9m9l2oZwLSWsb3K4jfXKx
cR5WEI6ZTmkZibsAcuHbNU/ggyhnkpgWxEIXDZnQl04ZH3JEsiD9kn6nhkbsxWKsdu3CqqxSDnrT
1xRKqdMlQ/5qC2WxrwL3snIklNH6vAnK6V4WFnrOlknhrsu1rdYZ6BdB9V2vK+RaNB3keC+rwiuO
S5olB8JuG8ZxxSLrlJxKvCj0k+MqxxhIxjtrs1zLYB10f4vmOiFfkO4gBhIwRZcFNekQEV6C1fBg
PcoC6nfB8shdL2TULPLlMnMgo94ivd6aWFQlFIUq2vaHMpdcds1iOfvj1Os4DZPZ1Tbta/XwU764
2e5dv0wHt76jr7hZ046agMBFExQJ1CExpofJnVnaTsszGQmmWVDH3LAxNz8AfP4BtevyHFHtd+x/
tR9Ysjznsd2eBnbV3SRNWF93rkF9S+Hew13XGy4s9knrOfc9kB4nVXICasyOLwyKFl5ao3fewxb8
MKrDT1+7qzserTBV/+yRYTGUiMSAQRQqviRLL6rEaK2zxDRc8AmUceteW90u6kBRLQSYy8hUVEZG
Ko71nZMEL5ZuAbgf4bO/e8ZLXN0eAylva7rqg5bcyolZFMW5TrkS3MZ9dz2O2lKfyKlb9pzK0PFU
eldNezGVJunk7jpLzWdrHGBR+q2LhBDDo8scIFUApXG6XEJrFJFzXyDE99CGlY9IPprhN33BzB47
76GWdf7Pz3PzlQ9TArzpk/+zHILF9/ElFut9GExMC9l1SJdY8jfaAfDjdOiUpKrQPm0H6VtyfThb
dVRv3g1sTTkr65taBZLG8BptizupQIYKlDkVaWsYq08Tk6Lm4xcL+hhjD50hde3yJ0g7U+PyF8rf
GgzLi832sYmdxPldn3yyMrDFa3rNuf73M37T9X7dSnBdXUfQxfBMj/0Ey34/4y+GwcvrJmy/ulFo
9uAkYQH7a7ZRqoFqw/koZ1FWux9X1RerPjmTvn+266ZrY4T/GlIKRV5LZWTS6eNdC8H6g993X/pk
4MmrUnIW3HYnKbyXIEl68nfso53YLVgHSckxGUYuUjV1ld0bVFNGf+crxhJq5Xl8HZhdp/jeqNxC
9u8sSBLtoXea8CFJOlAz1RjspS8bzPABzcF9NfZMzFVL0dHfLaEDBkyNKaeO00t7NODseQ3kNOgp
WqGJ6IWyk4G04x0iwaXvGIDgkVLOlUhFNU9nkhaUZCD+Z8B0qSF7zQJqtgkz0m/bpHvgUUzQv1UZ
xs0EOvThwh6hnpQ5nxwsEgkHHhVUGRbzz2mhmhHK3NAyrOSgs0V2nCTO4NPVT5apo/gZ+MmIq5zl
TMI0q35XWiksxq8raLYa5pvQTodTy/L8s4FUwsuqGyIKlt7KcKTI49RQw5ufjB5X568mYWZSLz0v
3Ezb9N6FY/OYU7QKipLoSFXBe+DKRNnouGOoNhrlzO2AmpxNZWtc1Q2iF2rAyb8ba20+878w2AbF
PM20G4chiQEfN2gP2+6fxqrzYDaMudmbNJOS65sI9iiqL+YNWa4IeUP4MsGjqDW+ulNYCF46j3/r
8c+UlIHYx6SOjikD+WjIt1oTYrJGhSolI8e/W8JJpM5a7s26CT7zrWPfPAzyB+TKUPsMbKW8pk/L
Dcj5igffPyyJt2Wy401opCSw3f1nWwue5os2aBW0hQX375bk7/r8cryupybcb/1GhsrsMVkwDd98
9CSoSqHo/tIo/R2PwYVvKsDHg0Md1nCiNTOlmQ3vaOnskaE98AzESHwsfKZlTcMbGW7qDlWWzOKz
d0F6GCkT7UFR7W/Ob2JLMBPpDcjFoJpUoTe7VjV/1/e7O3pnvF3y9SYlcDF5h3//OHacd49jx7AD
tnRdF/J/iETh0/o1AaNVHnlybfEfWRGX143nlwfTHasDqaUFiFKTnDlWxG82aIrqIMNy0FRz61ua
xL7OtQsnL0nlHc2MtsrPijEHO2LnlPhIAOmU8cgCVnpSFkF9pekrKCATWaChBjbqdP7twA8baH/i
3wZjyX9Wpj3MqiVdMigHuAyegjKwLzd7OaPOO7nwPb76m8PmP12xcCI1qwJKr/iE4VydQsYZnEtz
M9fUHazcwTsHaRrmfLyDzV7cE0AxF0HyTCE7BREpcR8TG1VJnaqNrmhQlQ5ie6by/Och6t0ChRuj
+phmob2LJ7C28D8zfBxhSWWejXMFmWcfJeYxGuvLMxNGlWMcZgp2dNWP+ZeGCpbdu9TsaGbaelFQ
pn6eVsDo3lcPoKJZOpftFO9zNHSO+ViUQarD2rNWvRFHeCKhHleZ2u1g+yCpLa+41Md6uZZDm62w
dc1+81HrUEZDlzrXTt+MyKltRRhBMcAKR05bdKOvlROsa+CppI+tdnef++xBqE/i+Admw0e2plbE
Mxpfu5GBQtWZaO7Km1c+6tJGAKSdlx/pslbp558eqOlq5VkzDC8fvHx00qxeA/jdOpPgqBckP5B1
uzOMJiDvxXPuwCvhkrdtVJ+3U5icTvAg7ySl5+ZLeS8mdiafA8oXQ+++mPACY+mdRCOgGobFgyJ+
+rYwRxu4z482x6ZYSpzOGcAdQnD9EieGE14uKiaGUU+3fuBdawCz2JSz6t24KGXegWbnzgAjgjw4
gAVgVK10pvlT5sRko8oaueN/69S0FHY15L9IzqKKDf27WmwY6pCodUNkxndgzrxL6ZcuGZRm6oK+
L9EaetcvFsoz6QzvUlpMNf0LqltJOKvMk+SzJP2k0lKSnyr4Vj0Y9vpBurswQB+yahHVUQmvKe2P
VpLPerWSLJbEkvzXayyxcuf5gyTPJG+W1dCHOh7klgJbKnUwlVFta2+SNKUTKhBZ/OeWfJEMzLBq
5zXfmxvJ0UiXFbZAMkGBIDugEjpDacJqg6vbBAedR3JAfUVE7USLqpAGT9dJoziloCSubm2kq24S
+/w4Ufi1pRkVEkjheddD/LyTsdcIwkPFzoS1z6Yu/ZR5bjpQubdG6Wmt1pczHzEZDsoKB7UAlT5Y
3fzzylvhyFImjlo8xWP/0sduLCvZrT29+kks8YO/ilLgaW2umsBJHweyVqd+6SV7b81hP1V9/Vrs
SAcat9JyfXe+IRVxkJYc0Nqqd20HFYDeNWyW/ucgi19dxUAmPutI1UV69h02J0qs6iz/UK1+Bd16
qF/7NnAgBJf189Xph4+eD1sBgtvh97R770SlQUV6p9N3WV1cTExNr51kQKoCRoTmRNowBn7tmnQ8
jkpXHNY8wtjJzjSeBvhMs4W5eB7bqlM5WqY/XAwy6vuUVZPfnc6+dKtefwEvhHB9lARnxpw0X+zI
+q7PSDAAyqQ0Aq2KiFnkFzj2wcwMhXPJlL76ciAz3RxdYcsMziTSq+uEuuEVBJqf4Celkhe2pr9m
GIgX27b/yNOmuTCHJmK3NdYfNouozK8g03H+sKAnj53C2K/2+lW2omW3Okp653xZSwdGQbanpW8B
UHMCywK/cLWrLQOUO7pAD1j00MObprv+pzibj8RZK3ZMYP8bHG94skcAYi40utIaw3J8gsMUGaHV
vllSfXyyQz28MF1Yx2VwNL36cao/ROMQQHbcglxOJrvdy6CX2agyEUxaElEFG+fAvulVaAlmJQ38
fiklYB1Y3r2FEMg+MxKeexQwPEEhYD+0sweZ6ZS1oN/aAfTq4lyRZnGe3hm7WWI/1Bi7g5rBDmu9
TzoYeusZJUUtCx8A7IOOD9bDmKPywzK3hF8QUlFQFtRyjxVFZH5N6ZYirL4QD+mDqTA56Qty1mIn
A46i/lWBj6791NywX3zYnAZu4hhc+sSs7UKmXDDqAyp/9p3yw1RH0Y+VJxVa8cg95CnI76HUvxue
9nEouvgZDSqIe1Hn/Ajv53jmZKwhtAiZUfhPzIM9GfMlArPtpRHpwcH02gWRjtEDGwN2HaKbBgja
wDpVXc9ZUcuIp99eb1iCj33rvlwvqZr4YwML8PF68Zz25/9+Bmy47q8JCfK2lPBavulDcuy4vqf/
OgOOU7czpzS3P8zxR8YTpT/UlTfk/MhwreECj6BZ3kjfcTiItenKQTzWXKLWvoX2ooNBArVssUlc
AMDTalLxUgRo0HTWyH8GeFV35b/ljEocRODiwjpA5H+SWqQLzorGq25RUDWlz1kq3KTPVcyCYgyD
GwhtFe/YB7Zehz9SK87L5PINsd+xikMKOqToI1ZEf6kLI16XIPthDFUNGJW+Nz5vykXeuL+xlXDd
mB6DHItJyLleJ5pZAPluPTBt3niltdl0FaiDnMlBBpK0Z8qtTJCdiSCsfbXZhjdrOYNlGsOtcwsh
fXKQMAGyrch9qSv4HsohlMA73cVS9ggRq4y7HCQNL2eD99HvSBFIY8vYL8hN7OBMRnFKOW0D0oSc
0j+J+7S9kAFJ/W928wDCh3yE9MhBLufV1duQm72cbSElmh66yeXqZuEOBKB+YEnzclhQHWRjPL3y
0V+mhEQNoO9Fon+iVk1R1B6HNw/v1bfwovWsgMkVHAoCPbrLTIEtYv1EmtvBU4rsW7OY870VFPmV
G/egHeLKAasdIl98w44jl3uNsPlVdln/h5VpoHb+35TWuw4ZQggO/cBHDxwusXcLU5bERQ5LUPOc
WZoNqq81Dt5KiVoYj1dDkhgH6ep7Wz9IUw6dGpCzhpURpKbjlViILbSqJFG8tNn3enkekYj8BkQz
OinjLvjALxEYbhYuV1NoB7claninKVC354EkyqiFLsIRWcQsTfM/NH2/IgzY36eIILXQXENq2rDc
D/ULfyR1eCstx6OG3qYoPfb/jOwou9f7yodypZ13gJbtP9okRzlaD+K73l/TT038Q2biaVwvB3NS
FEtqYr45SfPo5C3JXTPDKslmxnwB6/MwT3BaKQbDrqlV7T8i9tIUGkMMHE+RXikDyjgo7h//zNDc
c5l0NdCn62l/m+uQ3JANqJ9XG25L9Rdbuv1nNwzTR7CisE9S23+N+lR/283diymsmRdJXPZXTgkr
QZ2bcKP6XrJrKrQEj3sVsrtgeUm661RnAtv/f3iEe77zt+8KPOyUpVuI5Rne38rT29WYMqdfwude
qXHZlhffAPKFxDyw7rfDXPr7nI2tm63LLTWKw9cw2219IH+zXRyztQbDvX30nyl22EI2ZvXSbyJE
t4U89itP0CrPE/Dv2wLljlb3zY+ZW5r3qjV2pnVsWUl+aCaYuMlC6TvTgh4h9Yt7fUEHTptqhALU
slJWeI1ldAcn9i/FYutfZ6UANSNKvg3MACnJ6QyHZm6dJ7tVvPzlxPeFlqlX/tnqesgLVRpzmnE2
DkGc/An8kznN6DGPAzh0ZznWi61dB9cvuyC5RTJo6NmXXZlYHdw46Q5eSp72UtpdCWBahs0UqcMz
GZ+qJUAebLRfhqy0840LsYfhqC3OtiGx71vQfy/ZPYvl6qW87eSdKWdgOD8XObsxW3+vXqjSZF78
ZnB7gYq7GjQgbN1Lf1pCs7xobbPTtAk4YrX0oCgN44OjxdHOKFGVRrDc+BAWXc7mF7AmDWVsqNH1
/t4NiksZlEOM/GbQT8ajuIdaxuICeR0Zs13WkBJbmhI70hETkaZRorTlqNji+hpbyWJdUDvjnlY2
WbUhMwCrd+GtHMYudCCrXoIPpWYbaLAwwOILcozWAthIctGHAwCaurNX56PLFmJxtDfOMbsmu7Yl
jW83OYycRZ9X13Eym/uZZPgywNUYwbkzVNdDxCzz4CMEsG90H+2qtL9ETmgHN3XVmMszJaBoXNXV
yrK8LJ5z8313nzj5M4hyZOf+Zk0QT6eANimYdZmS+nmfL5L2YkTrqTGyNybN9zZvckrb+NHxNTkl
IRKkh04Tp9UBGMfThWCr5FCU6I5nunFXzOEL5kr6VXnAmd2yCNuwXDIAT+7Batmm3/r/KUapqsFa
wzorVy/9o0+XJ3mxZKt1WCn7/Wxlnc+u0QxZyuqmB73wpvOFz/lX085e189m33I3TYC2au5eZ03f
3eW1U58Cmy7+ap34tPXy9ZkZI1oMv1oEbWDxi4WWZ2oceH/Y9Tp1sgThXK/3btDh9G/kzNIs72ZF
zew8XUlWbAMju6HrmXLzTTs9HKOItdGiAxHYeX8efYyKFPGrgh8GmhZgZDQPPaLB1h/rJjMelzT4
PAxldpCuOdMHKCfqTzImXRkbasQfy50drIiQeI8xK7tHGUMBYNzB+IBkSe6vxelrMHGf68giK+fD
jjBcSGopl51xOQXVad34UIOr/NW7TFY5O9YNEo3vuqUpfsRDF9a9Cqrw0g7z7i42p+4OvHeHrHV+
cKOgvJb+qfe6Ozmbi5KFGEXG/9S/mb7aSxwJLV2/xt8u+Wov8SVOwebaNZRN+7Ju2apTasiNpaMQ
oppyyNVZV6/uGfISyDn+OrA1pwFe2DfDPno/aH5+H6HOukBuiO8NcDDvJpYDmu9XbjPsAYV7N9J/
NJG2NfomlYXkacRYhjdDrX/xNYcqOMx+0VOrTTaZnYGSoi0jtiBwes06bX1btsqqkfJD2DHcS5+k
qFi/v/TFUoshfpuNk7IDvIDnvWy1rtSTM3je3Qs229QeoNqulH3HoAFTOqAks9t2JWVAmotpQO6U
5xal7XZtXPKGpjoEQYLnuOsPoWnbP1DVOePPjf/SIziyzUILn0YyI/AfQOzmN254xcM/20WdbT/M
idueotrTPis+HM+uSHxYxtFd49Nj2QfhW6rpFsQQEfVzg7aL3Hq93jZkj0gOhQiRMznofsq+rpzG
JaURFgn6rUv6Z5d1ROQhxyWJyyr5ZM7FcCcNyXNWA0y9ThHmO+mTQ4nwwd6O/fZYqSZ9RTguIGnf
uEt3DYceLDhWDvMw9MXWEj9IDZ8cpOLvWOYnbZRLzg1AdZdv+sRmc+mkKHBrKxfYw+Fm7dBtG/SY
0uY+ij/W0FeqKVD/6FXQMiQmkFQZXBIFpV7ZoDfAYj7KIatS3nxWf5BWGRjNvuMRpZykR+KII6WN
4dmbq2jRcDR5vYpVwkKIVChXEWMJEMToJbcasoilDe4W2tGnIwKI1mqMy5NUG8AIchw7YodeW1Kn
8NPPMGC5NmZNgzPMN5xyV9iAjS9ZRf1pjkV4Ycsca1QARigJQXn3k25fUs6yy42dnzn2U66KaX12
E8G1l+4lGp7OkwZfxp7NuOZURiE4S5/8Hvokxjb7qNZQnlSFutOAXiSMoP0uRUFxz3P4oW59riYX
fnMPYwPacFyzh2JiggD0OVsuAU8d0M7LPyTWd3N0zY9aZmWqYbSldWx4xQ9n7Zk3v5jpyuxno6eM
bN/BHgknEPUd0Bbda3lcH9Aqp6WAX6qrze9fPqZ1aapTO0PAc6216EnWQV4B4UnfZg+yRGqmbL7Q
e3c5UsOLRbYYJwbseSdwMQDJ0ePHXhFwarzavuXUHiSsGb92JcKM6dA7Nws8jgcmktm5GVrRl4y5
ZlUb6beajCKyKK7/FPiNuYMKwd93Q5Q8hgkcJ2JSqkoGcq9fvdZ8iTaaWgUWZc3OWR3qewgmQRef
U9ofniVVVMBElJlftGR9ovAfJD4o03XIUUTXkadrVnd9NnUUcKvS9J7ywu6h3Sjy2xGk597MxpEt
WmO8yeAXOu+CNXnSelROw9Q0vkSV8dTP0G5tIdu6v6tUyNyiKKyfEv8pZI9BnkUU12UIksSs+9oJ
0vm5PkhLloJyJoVl2jyeuqjPHo5VapuJ8qLmsT6I2dY/rd2y77Tiso2m+3Hx6i99CGlo7Dnpvhyt
5stUGaduO8yfkhxJ+mrsUNZV/b6pgTjPUblPOyt4/NW9DqtsL9EshNQsakWO7shM7uZiXk4yVTM/
mukffDxMOealRgUz9k9bVWRvx8WxXyGlfte/2Xvd2uxekEcwWUVXPgJil6JOHqoS4EBV9MqhHcaT
2fP9W4BMVQhG2W6gSTHcC1/2jcQvAwxJ8Rd+m/OrH7e3nv37nKhlvoNluK7rGIHn6a4Pj6nzf1n7
st64eWzbv9Lod/alZhG4fYBTc9lVZbs8VfIiJLYjaiIlUfOvv4ssJ+X4pPvrA1wEUMTNTdZglUTu
vfZanq1jph94DZyxj9MeNc8vsoDQp1lAm0StOfvjItt0KzdHJgRMuNDnDIB5PXuaQR/W9J+mC8C8
gy1Q30O1kcUcxHIaE2dHoEkUKqTzP0HkDHbO+HUhFl9Bc0bTXczmzBwuE10QdpdeYysKu1pJL1tF
iB/hKdykr22zA61M/BKWnj2XpcNvoP6QQ8w8CpZUagIsWtx0LMSdwO2+BGHcPvo0DlaV4wfYlfWg
5dJzGQ+QUZq5wPoHiaGQJ5/nCnp545JSzt9vV4UMuwWxhHhwkxcDUvvZMM+MKKGmxzwyfjZMz083
M+Znz/uzRCWb9+lFwbtl2LfXuGFg7xCDmXHGIBZ55XnNnQJuL5gZPgho9gGHWHbxEjLC7MwlYTr0
WAhT+dcX+6/xhjDC0kwUoOQCwyAA1eumqtVNrQ/JiAhQhFWiMWVT/ME+oV5yb0zm4HL7g78xIa0I
TlbQhABC7flnX+Nmen/ZLy/3yw7w//vc5m2EsgXVvuqG6FHKbDhwxNKzfZvYYCp5TQSiW05i8ZNy
xBbsHvmLHaCUJQYryV3ntsUV5Ra0IlDoe3KDbGvSa7H0n9+RY6ou2N7X+g5OEQG/HiBpbprmUD5D
f8o/ur/6wUmolk6L0BiUZN3qu5M3meZRzxFAc0k4Cx3irRpdG4QaQnWT+am6uXS4ulQoSGpQmceW
s+0suW6pa52GwAmX4JMfr3KU7N5CCwL0o0lWvIysXKdh9dEDzGHh/9qjQ93UAkq0J4Pb/QANviB6
RQwBIDBm+IjHy/jbuWmwvsbnghE2Z8b2Z5DwGVecI+NCbPZ1wkpr1fsAD8W87e6FqPpj2xxMg0F5
+36U4I3OCZfApMEhcUe+y0XzFpUJUoNjExxRpTDtzYBEtQlUSpATzwv/fbI8/TxZNJZyc/bXk4Ei
8Q0q1t8HECahFulfAL0M+Ku0yCasqnp7wXRdQGGfbKSVIKKzQb/1qcOAvz7ZzMtmEORWto+sqYHB
gcQu2gxjt6v0JsYz0EovUU8sLJuNp1GVpsMcHN00Nt8tn4j2MKaLBz6dBmj+7DUdZ1tsA6X9HhUM
2wLCBdBiQNKga8O/YB4Bj87voV0EfVgAwHDAALXGncf7lJ1DbCtxsbYDQWKKeqZRbscawCoVNdDL
tki9gZjI15ba+bAOekvtG3Vl+qC6mhwoFlfWQljJHeFDuz03TY8cUK+c1S2Ur7Vj6qTJwcldcGHr
s8KGonq2cVroH4Zu6yDnYfNdXKigX4HVg++GBJSW5tCEhO+ghwAYodPemk6LWBWYkUp7WYOmIF2Y
wZ43gMeRVOPD2HTtGrV9oDPLEHH36wSgHKEQb2q9uygf4nsl7G0ddM7zQIrqKkkSyOjqpgS78mKy
ynb7a1AdJd5dXrD43rIRLNVzfRrklRAGHlvebhPqIIg4dI8+gq5rQPvFjAsES2YQV3MPtUbE9Zl7
hAaVu01Nh7E1FfJYTQUa1zJA5nxhjFz6xzrAtgJV8m6w6H75ZA1q58eQOLcSwnTrJICsRa1j3KYp
lIJ+gw6HX5qXXuNcQkJ1L5DmB3eYG6wS3y4P0PNFLiXj1SHRZ7G2mV4CAszz2X/qB2bmv1gs/Q8S
qMAG9RN1bQeZKlyjoftpsRQLt+kykHw/VdVrCi2Gm0z4wbyRjfqmWQGzofNf4wiJ+34iw0NjQY+i
0mkXx1HixqX9B9/BpF0IOLqMb9FVHphi+buvtIoda0HkOgFbfK8CKMJBsOJ/nIVWZv/rXgllrkWU
eahq0yvKMej4FTg5Xz5hmrAfXPpjYO/P+CWKmMxcFgh2j27xYjb2ZgCrQSioh19M5ox2UBfQw03L
hAbMFL7KkpWxnQd0qEbGQ/RLTFBHmbfiKZcQdbaBuN8icACNkqaC/KgmAwEtwC3NuHhSsk3XnTe9
e3jYDJ4hLn/wkAh2H5HB+uDhpLT4/Cq/z8EIEjCtH7AZBEXifQrBvr05uxyiiR6kZTOIV4FS/mL/
5PvLzXj4DWPINyCaAoYRayVoOh1E77+fXWx/OvsP/AhoNv/9PsByNK/ThyRsgLphJ4A8je16Lh7A
zqfybEjUKfCDseA7YLHl9ZSE2KH42FYVNOtWgXSD6xqAtGtCQRzpVNQ7TiyN5zFo+L61Xrkpitj9
UeYB6G5j99vIYwJCvJodocYCGFXUfhxuy9g/ctQZd9Rmc5IrawMQO3myRiwiwIo/7SUgsE8M8ByW
We49aooKKGjZQHLB7Kkh20PhALBW3cTSs9xA2gb0zbKOn8GBC93oOrM2ptdMGbIMyjy6FwHq85S0
hyadnrJvxuo+GLAt+A4hXCy/dFqZuMHYYhGlU89ui6yzTj2HcQASUR+RGhlnIHc1PcYnJ9FblWO9
O9gQcrEtpIIudTdeV77bLuVKWdq3qwABwvm5rse0zThUOgCGd2mbeVIBVs2BjvGK40e46oOMbOs8
H25Ta4ASF0GQQsTbsWvylywJwKjihfkN1kP8GiQk0bJE4PAZ1W83yEumr5EcTgolD49QZnyfy479
/hZLSXDzag/pgsgVc00W0ZUKY36TUjAMx6CF1siW7EizdDxIZH9KDfkzB5KSeOMT0CpPBtYHJkVQ
PjZdDVoWjDA+injX2MvTvWlR4oyHnAyfJylB9gq+Ff0ylT+s/uIyt4LP17mDwmNsdUPbsXD5ogrj
9/1uV3vpABqd9FE0cgf5s3SJTXH5DMgSX2RuFWxVW5bPbTU+BnWmbh0gNVCp9JSnoXwmtlUcPFQ1
gRQXY6QlxQacpNnSjDFTdPkEWJuegnGwROspIhebj7Z+QpUyKOLz7HsBPacZc6n7MEHkeikQ69pl
Anz4CW4by6YHwa2tlWdQzBO9yVlUjeGbGdMX0n0YvQ4YVD3GgQrRTmIPNIvj8rsT1+MpVeIbopLT
LSFZfmR5fQcp3fHEGyj0ofKkBdsSvLKoPHslpZcdeQcC/H7sviheiYXyqno/KuHsAw/qTjZYLF/o
c0ZI+J1nnVjUQVzvLVATA+HTJti+ALMCMRoNVLkAWgAp8/Ks2l0QKga14nQAc0IxB7gXeFR2U+3S
lkLSymPNVcImveeBdrUfRPs+srEB/GVD9TvZO3kJsoRGQagpAFPqZ9uvsWcX461txq8Ryl5nSPPv
ewIQILi5HupeJVvQjY+rqurFl5r14EGrk++IA4hFAC7KHSNtcmvzwJnluqPOxg8jy0S9jywxcqiZ
h6dDC03rmT9C0lT0yTHAiv1VQbKMJEN54jSLl0ExkV0K+tld3FG1hOxb/axdZZAHr1iQ7ZEUfHeF
fA6UV82taXqHEYc1VG+5vwVNtfsmE+fTyTC4Z8v08+R/7+OBJrsFa/tsUHxueL7Ax39ikqbPhe+F
i3CMAgCMtG66X2RrhZjDsYDwBkRUpXjhhJzJwcrQP1W4M30YhBA1VJoLsURKQTy0Rbf3KEtvVM+K
Bz6xaC4qK9m0ugm8fbQJeY9YaToUD5YE52oLbhTQxMryKWTJ2i9BQ5Z7EZbCWaeTi1kNlZgBxJdV
/6XgDTy03W3C/HoUzzbwD1Bv0aa+jYVOceF0zAM+w+2xWpkmGV2kzKr2hdDBAmyOg6qsHgm414Hj
ME3QkhFQg2BVG9nVe6/Sa95L08A8Po299JqxZZmD/9Encs1ZAXpT234t4qKNoa3G+d4cfnX4wgXm
CJTi4LONOx/XJTZhMVQtDl1TgyiBQK9kzFp5RHEdHrkFdb6nEGsJSEze/ATfFaXDsxlECty8Bj2o
DNT7oDLF58E61l+eIxJAdaplXEhSnojzGpaFc3DLelzGo+huzVlWDe3nMw5OwluBxcZf+Lkqeq0G
Nw2qFbGybFU4CDjlE2Leg6YSgxDfk5dW1i0uNvFQeNbSmFHWBbUhaI5D8Ro0ZZdBENx1nhEdeKIs
orcFDwUuXEiGy5WJ+7IMMgYUeehzM3c0B3TB7pOWIe2Hpc7M78vqi+9N7RyFNCATQZD8Eb/glbHb
jL4Pd7Vbn/gfhnteeUo791r1VfECnPSqoSQ4tTKF8kZO7auiT5xb5oQgw9YeGXfPHgAkyuXYgmC5
j/YkzlKoluOsj+v3M8BM03Uf5dHenF16R20zfglItrfnP1c/Wf6zgNiGlUzRV5TgqgX4G6c9CZFl
b2jBlynUpb5AjR0hDawSAH3MZkkRWfe5bftrFY/OBt+1PLohCNaNi/LCObWy6GsMMq4FBLvo3q5q
IIwqxZcVCO/NbMmAP5PVFlgLNUG6qb0Bemv6/u3qW7Q5eFECwVfdcbEZl8uITx209N0VxAqxbIzm
ma7Pt4X/6NGQIy01ArXQu+92CnsP5q37fEDE1fiTMALS5Df7xd/pw8/+Zn5tN/MnUUUhuhTnWIgO
uwCSIlBeDIIN43Z6a25QDEzRyPSNUPDWNyjKcyT5hiI836C6iZU3emhlTeAJG1v/w9AQuCXQ4aBy
JLbcKyl97963QQljW2Bbtnsrr+coiANHgbr3SIN8G6AEEJH3ki1YTN99BYUakuk1B/hnTR3PokQg
Bu0oKMHXU9hAC6tuNzxP2lse1c1tEWAdXJfgpTbNSwdIzyCNXtd7YOOb21YfuG2zBcCL3sL4mo7G
TuneGrvl+SWMLRZeg1Swj9fRL2EOgKxZm0a/znkq3WGc9evwqnS2Yenvimrg98IvrV2VZM+ob+b3
xgTYhTUTnudsTVN1k7WzmuLZtD55mFFZDvb7P3hEgOKf5xCc6fK3ERJKJ9lFiC7TcLg1h0wFqDoB
B99aYRUfATpSOxBSUIhWa5/cE+PZMbFPfYyrOdUWY26Eg/R4ZGVr4+pXgEOzMKi2kZ/vHL1QSsZe
zaDflxwn17G3NE7GVQ90+fMfPBAdgmIemNtWAdIkz12efZ7j4jHqOUK8SjNJuZBVSwtQ59cpm3m5
k8yhYch3oMfB3RE6UkpZzWNc9vTGjpoXY+ZJGuFNk2FpmqDOSkBBmCT/ahAyRcvyXAkWgwyL4Xm8
DyBLCnqG4RrlAPE+rAq+N/bLwdh+uRn7xc2MguwGxFh+d7n4RQ0ETGbGscYDH/p89rJHMgbgn2w8
ATccQz8q8W4Sr+f3rfB3bTiA6ajnbD2C/H9p3MrRe3erwMZ/CzjqHAvK+1I6/ms/AFqJZ/upAOJt
kUxM7BuvQKV6HQ7LBKlc/J3eXSfRnl07AumDLgyDq7jDr24o1F01RpNmLrM3ZUSxXbPyBLL0OWhK
IV36W5slAZhJ62TapAOuMPChovyrAwj7EMgiX9kUwvSmCTShPJizrKlA95L5PyQFft9hoBxNAZQ7
n2lbamz6LM4a9F78frf9hZ8HrWCPDWx2iXCa8OXgtTloqy3N1RsFbHnpxgaR70bXg2aXOT276/io
C0HAjVpBdijJbpGu7A41nlwHpB67Q8Yh8mpDMnqDPQaUuiYVrUg66ugIUEm2Sp7NGYH66LNAncPs
09m/90sg8AbRQIjSf/ZLu2qDCEVH7ilwGGss4dK5B1nKJwdF4OczY3O0zdM2c3bxM2fSteTTJz/U
HrSbEIyR62wCLj/zwqNBNiS/tUBI+alvSnN2PCMdfnq6dPzaKMauHeWgrqwa7JWp2TEHIBa+tZBa
uTb1QMYEjWi9Ar6zdenQxIAUBlz5GIe9nyKZWfbrUevmnNtFP0JNcIQ812W8nlI0FepEdGWSsXNr
Pekp60iT14tymBtqnHQM1z4FWN2b6mgLaTwJcCAeyRx2bhXp0wh9vi0o/d7tmQw++EPQF/h7QN+B
OTD8MhAiivYmq+VVA0TGbCE3vfA6cLz+apt8l8lymbNLR4iyZ2+W1m8I+8fbsJJgl3M7+7HJRnEV
/d7EDaacm7hzO5TvvaZpnN97KWqJS0BLoYwV8nVFVAqIjtqiLt59bqFPcTVSLIMiDcofqOgXIXaU
WwASneecuTcyAE1cB4aWe8Q3wI0PM6t9deW0UThvAGV+hsIkKGrAm86tyXsgDoVWkWZMXpijnCD7
E4rYf4h8iMAVzpDtMn1oMtzEUj2E/RpiRphmN9n5xioHsSY9YCY5UCdXbZM0xzC3gfrPfSC20cpF
2xzHxmGrtJ9iVAtGgCjJkSR/GmGchQUlDeDQxnU8hBDe5XG9zPWz2tWP6AiAtM62j8aCcLW9zHMf
2m+6bxJpsIQg+LCNG8K6p6zExYa4+6pzfNQ8U6hIAmGtsEq0QNc3G3JS3CqLXoO5jO/OPjxN331i
3Cy3UE75TlJh77ijNiXQ7LeljZvvrB8INOTtnq3ObeMzJu3Zh1tecZvYmbjtKrotZHccrNbamvco
hePswD2tVX8BnbHH3sYfA73mA3Usdne5Gp4A14Py0vlizYdw5fQj3ZEcxKW09SH8g2LbnbGBN45q
bUB0G+Pk59YulRAwvTiajpj03jaGMN4AesKdOaCKvd5h41jvMittt03Dzp3G9Ce3i+3XgFpBjxEh
JbJIpxZF4lzV7bbvph92UYnbs80ti9eoCayt+cbNARr2ZzeoOotdUgTXrWenRwt18ldN60DgRDdJ
l2THaUriZQcBr6WxnTvs6DW2KT+PqkEVfedMS+P+n86D1Tu/AsOpJkVHNBm7PXsDyvr3MwKI4bVo
JwvEeTiLy8Da/Ad+hIh2IVXvVN8Zcadlj/oKyFym3bpIrPERGYwHE8GSjfOD2dZ0f3GwhBwfnUg+
ZMTdcJFY83BoxNrcLPokEUtAhcTa3GgmGRbnpulFccHHpnH29Vjj/GnspbeBkiiAi+GuQrB0Xwy0
n/exHL8qUr1AFZrdlUwi/aDtge0NF3ualcjiAYTRAJG1C/X2CHe5/it+Y08dcX1U+4RqV8S+NycW
IrVcDXwdRzS8gkhPeJX8OvuXNk4hkgACj7UZYA7G1wwFARWf22mC+OjkHFVh24+uoP0NVdMx5Y24
Dv0CeltezW5IxgTkH8N+0+Qc4JI0pfTghy9FGOPhYkxC1t6qKCFFY4x97MDvMs4YHT1XSEt64OrV
WFxPBcv3ezaQbWAbryJ/6yuK8IXej02pZjuYcmQg0bJ10Iiz4UFZHdmbFp7h0Jmyk3Jtmmb4oFxE
c/QAaKh+GG5mrOzuIQqK66ZGaKJKsNYDL8IjeKPTKyAI86XBiWk7ynHc41+EqU0l6sdsDAqXnNDR
xXCWA8Jc+qkkTtkxTz1sl58qVI7lWuvkcsBTj5+bk5N/T4apW5tOY5eammgc6gQAtxKcfqcizauT
5zN6jetsmHtlOZ6qAIIW4Iqsrg0navE0gqLq1E6UXqddMcxJAAbCIIQmbLOYRihlu2mMTQ6P79K6
z+YyitwXZV/1AFi8thRSTwFJp2NeJ9H6T65SXpPOmbYTiG5B94Dq/TDqgvvEce0Vr5l/FUrF9oVj
o2a2h0CZ6vgx4OXwNqXlRrK4/0pd1MgAF+ndiLyrttQSZM3H0rkjIAKbB6ABfIF6+MwMQsT0TYbc
fbTCzlkOvOxXuYWNm8gKH3wKhbqPh+c+EvZDaZPkusyx+zSQqj5T1bzwUBtv4FaXpoFVuS6t5iBF
gbRoX70hGeLtyYS9Ww3eWLOoAx/1ihCPHw1+NfRA34iNwXlpiCDTuc+gXnUr1H2/xv3uGSO/kzpc
gpIMKsJxMgx3CPCwVe2w8Tpzu+HaH6xolUFF687PGJ1nceecGJFPFXUB58TDE8muGSKpj7HL/VOe
F3TOhvzfTAPBW6gP4iqYWVJlh9ACbyO2T8HWvMVL03y2JlMdVKnLYGvWvabXNM2nM00GFMSGopa2
GYPhJHt61SBldw+99vrGxzV0toceZB7K1i02vr4sCbc/uNkV8sGeVjguiVoJovpV3VVA76jYAcuI
Hz5HJbuycXM7ct8vDn/xE/ws+ATmW5S+Bfj9gbUawm3WJzhK7EFNsgtIhLh9CoUxsnKGOju6jeUe
PeSn1siWErBtlO7RHOLBu2EhZHNNa7BROM5AITkzA3w9SuWKQgjRnrYDxDVmkWe362QEheaMFBh3
LSUb5BqcA/MC64mVFMDY4F0GD13XnBydGB+c4Buqd6sHIqACDDBNuO5z9ScHsH2JjZnhXzgwPQMz
M/Bo6dImPOYDvWK5NX1DitdFoVCG3bGA5uU0YA1oOtqo+R4PjB0dbCu2qD4Z9eIH6hG6XrnqoRwx
trgzFkXnr0yXOfSynCB03gJ3J0L84rpRVuu4q4MlfpHyWZQpZLF5xq5ME2WuezZS525MvaeoVf4K
EM5222UZ2QSyyQ52ydslnWr/HqkIBtppf/iKAqsbmAGK9vBtuqGLypVCrUK9/aaeP8zypED5pt68
e7Sr70AMCMAicPQb04y0X02ybzkq7DPk6aHtlEzdVQY1b5ZCmtjp5Rvtxfkk+GnRXWlG2ZNFYujO
oYrxxxQI775OYnEcg2SGrQmCe6g+geQqv8v6W0UhXHJ+vCRZuA4hnHZ+YtW89g8+z26AyxcPNZF/
9URxPrF/BZAso9RH3j8IwTf0Py5nBeC2bLwB0nh+d+wiUMwX4Ihdjprgwxx4HbzmQ5Zc52D6O3qs
GO8aqNb+6odEaHGlPxpwIT/HmHmwdRmXZtD/h3nw08o2Y2mDhldXpZn6tD6HoAaR6cHSpg92U9Xm
+GOFlPzIIEPws6ytNHVLSAVbZtylou0y2NiqETqQZqzpOBe4hWPoz+1AfmEWYDMoxA+j6wrEi/1U
NJDA/NlkU+Rja4jS7k2fch883inCuVblruIk6CGT2KA0LGEE5Kra+KksbBTQ7wyQNvFUfSdL4YF0
OvpmWkq49R34fNyrrA8gQAqqdWP/ZSpEp0ECk44m2/F301lPWw7QeZbMIdjQATjvVve0kquodsiT
Hyq5RwYZNx3dBNU+SFYlDxemiQiYi7xSNW5MEzWEwMI5ottPaUWeet4viQwnlBer6r7uyvOUhED3
ItNTdkhrgpn8301JQvt9SvMKFmnPU5p3qaccUE99RrT8n98k+5SR8HsBRRcuPN58av7X+k0evhVv
6v/qUb+8fh/zX4v7/3742w9Z/21/v3r47PnbQEz//vKLb8233xpLgb31eNe+QQ7sTbV581NbUHv+
p51/ezOzPIzl2z///iJb0ejZ4kSKv793aSlCABp+KRfq2d+79Af959//OwfhfQJthvNU7/5v31QD
kULrH9BQ9VwgC/Af2BYwU/+me0j4D8B/wIdCQ9/3IWNpsb//DQvxhv/z707wDwoVL9SQ+LbteaGH
LuCudJcV/oP5QLLjYFOPBqH1958fG+ImWjrx/Af5s8QioEZ6Vfth1QvoJ+YP8VIus1wv9LU23Yda
hKrEv6nkUF2NXx1v2ohWHFEZ6+IBCRT3kFf5oWHNrLLB6mYJKKCIvm5WUWrJFTbpqM7GTmQ+jemI
Vas1R1VDtIszJFtArWJqx+PSWbXcy69VMEUL2kLZp3VAcQayiy1q5cSBBFWA/BxAYQYsGioQ8wZR
u6BT0c/doVpi2ZeC/NV65WPlY7FbsT2NwMDKa/k1bctmn9abyabTEsKfoPJtaX6w7Cg/EAdLgcCt
xdrCo+4wFck69/LvEZJ0K4g49dcFK1aonAQCcnS2ecysqzitAFRnYHGqr4JoUlcpopSrTOGWNEIL
78DrhKyszm5mvC3iA+39bSnA5W7TcO00oInjhWvNZekj0q1JVKv2MUaF1RZEAAe7cRfthHtfjQrt
5cQnEKDrQ6ip0H0/hiCzg+r9yLb3UE8iiKTIFrAqwOJBoWCrJQDUP3gcxBtTcG/q7M1ZbFdqNSWd
M4NgLUfRGL6ktLEt1F7rr4ILqD1MSdPhpgGxG15KsswYyQ518BjFUDA3wFzz1ePJD6HBCnw7kJFv
l7lTi7nXdP7eLvP3g2mWIILBQytDCXUW7Bz+iJUP2Ve2G04zbo3povRytTDGTPdAbhjl7wB2NZBZ
OQxQqlpnBaSuUVzmXnVWtr1URJsz88gp43YxQDVryShE/Wo+kv2IpczenJkDjQRSAtB+cUsVL5sA
wtcI7JfRnrX5a0r8eOPQtt5Wy8yK78wHDDJ887joknlusQjQQxzM2YBrIxNOfG3e76QvnKmCJHpU
2ygOJSSu5tzP1PLcjvH5NjXx8rmTi29tzfITQWXdvNO7hpG07op5CHuBZ65aNBBGRbAHuzTpOM1N
aDUeFKa5tQ0HiCT4ZWLNStIk31KUb0CIEdonIHRiDiihQH/Fr3ncQvY8tfgV9cFC0PUNu0fI0V0i
YlHsfawMrpKwjNYO7/qrMnIfq2gsFgV0sp6bzHnzS797I+5rGnsqnjlBthapmFl9IL5z0FrMqijp
l6weorWPhfC8H7zuSMGDuPRF5e4FBMNnRR6B+xaACBAJAj4STznCjxB1vh+iVMxtEFB9EQmCWO2B
W3ojBLH1NNefAzXDt2nBsq9WIdJ5gkXWChLMwSJOMrbMWysD0VjGr0C+jnJbgBLcrh1vkORuF6qM
q7ue2FCfK8AJ0zL5gkDJjA33rSeQGsOSGBqxJH2oAnXl6m1qVkXBjaOIu3YygxWMNuCRwNazB8wC
fGbJFjhDQDXiKEZdYSW/Q6V8ifub+NFIcYu48DP3hujO9qdpPgS0vBsjrJeVC02VXttCS4U7WkGK
OCPZj9IBEsoZumAXTVY7Q+o+2KA8Ua5saJzFzGNAT/pabVRTf4U/RDzeD3YWPTCVrIdYdvPAsckt
RfGVAlp4WUFT5pC4bblwVP8CgDYqOHnADyVuYstMSvHokAKJLDCw3CsPQGfu8jkL/PoHGM0eUMRY
ncBRVyyyMf0OgH2/FY47zEPNM+adhG8Na/DaoVDFjxdlwcYldsE/eErnyYhrAaxOL0kB/Y0uim5r
FHhsBa/5BqSK1y0Zp1PTihjsiwGUBbeQNIp2SDVBHm8ExwSQo4sa1a1PHbQ4vGLSN7DBv7NYIxGb
5oiLxnIhSjE8BsAEizSC9hIkXHcQmb135FjcOkNwM3rU2+Sevt1YEGjgPaD0pHxopugLE0V9HfHm
tmtTfhd63X4E0DIoaP9lqu5En9GF5Fm2BW+Sd0rTxyn4nhDqPaqo8naFt6LgV5xJrUtDUzosINwj
RiQPQsDmDqhN6GbgEYudE3h06KoZ5Vc5WLjS8aNpivJ+mtzVpLp8AUGc9FqIbgTkBa0OfxOGBOcW
93W+RbKGIyoVtydQnGHDNvT+PkxE/Wj1Hv6aKt9WCHgsaCLVNs+JjzeMt8NcLcKOBMU4OuEe+PV4
HSZFuEDqfxPkTC3LHOLdEoEzrfdXzty0GOdJHFtLDlGVE8ALr0VfTXNKUFhnM5DZodrg3nyY1pMc
33l6K7IoXKE8fjihIPIJlaXyLiFpuKlVh2cZkSj2La0TDUpv1VcdX3elY526jAK/KG57j4Q7WdTk
BrWYEOuz8TNMJBh0sCLc4+mHOuPOB06sQ3lpoSLy7EOWpEwKJDK6HI/bEUJviNCV89YO48fQ81ZW
1qCiV9TsWtPjPFN2QBGeXFcd+Gt61kZbkfp00atareIg6ddxLRHhAjnWfrJ9+8ZWCPHUuF/6FFSs
GdCXo2AD1HLw7sgQvpkImxcDQCyRZVu7gFTNOMBeD+A/2HRIh55qYKttDxGFpramZe5lzclleBhH
uQRMnAbdug8huJrY0MlglJxYMbH1RGW/BEDJROyY7F9Q2VXeQm8EvHNA5m7jetpLMM/eqdR5QLms
ve5wtrTVdxcw0VPZFm9OzVvsvod9GNvuMaHeTYpb18k20UBArgYnQpRDR2JAIfkoxrq7wy9mw4GQ
2IM9/HEMmvbk9EqsS09CqItWbNbnVoxyOg9xiam/FU1fHq1ovK1Y9mNMcC/KUv6V1fErBW/bkpd5
vqB2+4ZoQH/nThtbka8NhDc3xCbtLMur6Q4ly9f5VM3Nu44G1axrFFuysO1xt87tUx3xb7UvAK8C
P2cWJuzAkvrWVwhgQvEmWluFV86ayUddBTQ9n8N8cmZlVcf7Ki9Ocgi9m0i+0gZvFss8pDPhaHkK
JGFMzSMGyiMHSN9TY1G+lCR3UCjqrEr96wEkz12UMtxnBaooqcCHC8Y6v6v65gmxeZqw6tmuAcfD
916t2gRCm4EXt8vJGSF0UdRYCQ54nhYgLt2y6GrEK5wmm4sdRF7SeS6TBIDJiiyGsXgaALQCVFSG
8xFFgatUsUeHARkhJAL+kb/0R1ksoHl4D9qVYC7azL1yQhLhlzNaSzMz7xC0sXn6yi3LXktIuj3a
uGijNB5OOc3YdiinrT+V7sz1K/e56LEGcpLhuhk870oQu9N3MUG7/DnpyBXgPtVWQlYeT0Cen6I0
7WYW3idV1N8kElxXkisk6MZwN/ilQMFQ1IILHKuPIRp/TL3X7iKlf6UQZl44U9ZtKl6sE5anD35b
34ex090xUthryOQM80KgyLez2ueeUsgF48mLdCntFz1KkOZWPHrXkcJl7/ngDS1UAwzaNDw74bpx
ufdE+msxNeleOb01SylS3ZlVoKZ/giJxHYaLgiLCgfruVTU21aPjTGDEcNYBVqr3xE/ULShav6Sg
yt16hawW1McNAEmN7P8xdV5LcipdlH4iIvDmFihv27d0Q0gtHTxkYhOefr5qzcQ/N0TROtLpwmTu
vfYyW0PI+rMzF0pFcPkrm2JwAmomlHTyCJiauCruuB7toE4Qx3deNIneODr4FMTJQ9ylJ4XL7IFy
ib1x55RJ8qI0YyQYkCyyVR9+FgSIf0651e/8qsWYNjW2mZvmrzrUxxCUwLpkljt8eDjWl6Z9CpaH
EUBd56BlKLtGlp4PyS62WUtP3y3BC1m+yzva0j+2KtZb0enNWwCqOznBO4C5dYc1UZGL4S+R9bhb
Rp7mGyiVKjRqUcQ4S9VHcyLgDNPv5UzEwrGoFuuZfZp1edKPac6iIw3KSscGveABWSPXDKYP3ngu
J60HySTV/t+90cy/ttuVN7WtS1NCqHhtlNI/WCU3JqT3Q6Drzb8thABi9oSK6qYuVLfVkzKAJrO8
NmIhNdN0ZDjZZX5tQ1Pz5ccC5XT0SWqRQKsDm+a1ymDnt5NRXYOKhWBtV7HTe0HuajcVYDlYq9RU
kHFdBC6O5N0mn3o7DhyKGvQm5blDGhNm7JjJ7H+UlsCCFmtULRV1ZCoi5DKSjl11HXrtCy5neXOk
/G1AJwtbuxwvC06DVAVYbRu6U24mBvx4O9fdflwcPyxMl+SNdMQXxoT7teCS91BVxCkLizTN8i0r
GCVDijjNtv3XQL+wdzQLF4h1hNlh2cXWflie9Ig6TvQCCGB+qtHqNp0I8kiYTbDBXWne9RfpWeI5
A2JydDlfhqmOR2l9+f3QfDS1fEqdxMGEIh8jWacPExvslGceSiGMMmyxhAnJwrH2+uq+t8JbAHqN
Ou5LbjSiG4+GeBO0JIovXkFX1P+sNRwlKiJhT7BHPnOYNPPftKu1l+9D5qmfbpNoZwjOcEss5rML
RLqNbtn2RhgL/Jyk9c/GavwytUR7aQHxdoud/jY9Ld8x3c6iNjUEge0tj6bTngKsMDb6JOOqsLrY
4n5hck0QfCG8K3Tf/wpNKVJZ6uSI9I5pgbmiwcR0LBvYCe2ZIPj+ZOIgImzCHwRCt19sXz8LQzef
86UxT1U53YgA7cKmF9mvxpiPMzKSN90S1a7UyVUCod/MYpQ/HbFSnOI/UfolXFVNp0XPzXgoByOC
UfhZTvq6z+1wceJAli+IQOWtsBGGiV7u2qmyd+6ozU9WKd9qI40QMiHlxcg6HIpIs9MO1BGzguWR
kduQbG8kTejo3IIhM8550KpIDA5rXCZODxPuory4wM+bbLbPXqqvhzlXz0Om9ZGjLc+FE9wb7Zvu
Pr2atCL378NUY71EcoRPpFVDwHNTBLdZ+cEWhR3+MLqZ7pxGc6PgnyBHAQzbaxKWuOpxG0UZr75V
b7XO8O9k3AzFG1+XXFSbKbXjPQnN2GOR80c5QbHVKGIS6NXIynJsosaVhUeW6gkDJ4xrpNEeMPIc
Np0XY3NB1u5snSB/mk/dZNMfuUAFbvg9jWoS/KyGeVwPTIc+5noQZ6b3Q2yu3hS3XQ8XcyxjJrx+
CBMyiQDENl3aICIkr1tp+NSPRXsXuXwf3CbYA3rxQj7u59ji+MC86p15pIxE1y5RJmct6pZqeNHk
fNJrSSRjVyahNKpx5zUT1h6T+LEd5mZ6MnPph66WIsVSGk6iBIXYRRAluaVHWVZ3MWQs7fS/g7Cn
mI4clrn78JpZkhvfItjUvBR7U8s8ZDGorlY0VLY3L6/WhByqc5CwQ27VLYiS01JcrFn/g8sAyVbT
BhNncVL7zkiH50BXLJV6yQqIHyf9HYTRKc+wbh9t8e/QPz6VaZdGZt0b0dL2UFLQ0nlYo+Uvk3Dq
uMq7a27x2A2vHm3o0SQMuAprrOmPS92Io050xU5JrGUA6RIPwngyjzFGiw+lmCuPQ/5oMCvrBBF8
M+fpu1RQCo1cHf2+OCddM0YFZMERqYnZSv9HjnrTJqdm0cSnpVhV1zqZN4Un0ClP+bBTa8JyHrBm
LkX+4uvDXy8hzRSsSseI2r7lNbPBKlWSPbLscCrXyu3gmSW7G7TjmUk5DlfVn3VoqrCyFuNFNouz
001/AevqIw+H5nUyrFfKAiYfqf5V946O0Y6Yn5gW/XVV6UVuqt6sKad3hXL+7FTjE6kEiLTMS9Ys
/fta+FmYeq31qi2dvrW0eTkKn7Wp4r0ZhkYPG8/82VRF9lo17mlM2vYzsNgnxsINTlTT+TU15pqp
ZzPR/+rBxuuGyEoGC/fa7GwOjjzZfvHhFz1yWUPviB82uvPqJTXKDbNj2lueTV3xiuT58LS0zY8a
tPVNG6cu9n1nZ0PePHcmQoTObrCadjAe4ibYmvNWGr52W7K/kxwuydiNX/RHv4KgV0R14wPZzWk4
l+18KBvmsGUWVGFH4nBolL0WrpjKX5dhvc6PtsAe1yFE5lJHPaBkNC26GwNASCAWw9vir47xSNDN
+0CCBEAqO5FlaWzbIHueKYvHQg8iJfMj6pVmxwrvhxVa+02RzB9CTEGk69a5mjzCI2xdf0axdsQQ
7yBGxXs/ZOlx8t2vATvB3URF6K+N/1LMFnl3lZHHXh9sFXM3+wHozOTX7xO92WfrZF3bsu9iaPH4
njru19JX5r11Co3Zef7Eu4/Jy0Cplc3+X81i5pUCNLzhHqCI05kK0B3REBnqJn37PCQuPYu0LkWr
n+bFr2NfGNam6hdxQb+2GTp6fqMBjHTc5wGDp2fhWievr39Phai2S+97oVku1inLqvM0m3/SzJue
IaG9Ewjj7YfB0+Msw5jRqMA4E218UfX84SUHkXhqS/M+xPgtgMWmzt7uGIr6dd6GVTAYtEUFbbSD
EBMrmMI76MK5Lw9mXpmUb2lbFbjsY5rnmCWL5YgHi1xvs8NuY8xTjGHclpDO5EbZ+pcytNjSL2hx
I4cTqgU3rmGR7hChlhHNmAMRwVNvWA9smLTvc21pbshTYvwq1cGu3J2Rm/W1MZ1Xol8q9tTmR6Xc
bZaJ7i5TzYkKRxXx6KcHIuPrKwGgVWgqz9iKZY60QDabuWPtkR5j+c6qTq5bHVbhkWhRUFnppfbO
Zupd825+Mcv20vkzWS3o+pD5gf8aw8Xsqw97xeEw58HDEyvd54n9yer9TliGvm26VsTGYMxRmo7v
7MHJYc29Y9EL6y6KOaaiaU4jSDmYHETqGrm33asu1KvgBZj24vk8DuzYX56aVLTYgxY1yVRfEvGn
8ZhjkJpkxDIrh41epw3yt3Ta6cMXvp5M94wUhp8JrIOQk9tl3fnJtZZ6TS7uPZdtH2u5RmGXWWEi
dNiHg5oeGrw4/aWkD8wPLkVy/ElKU77khTuEeI5GvZFrR9yogHWbArHLWaO63/edgUcGiiCV2j9H
b9hNiqSfsfJtEGrlRbbfKSwfVxRl+yKdi6s9pVsEVX/zUqZb8jjGbYkglklqkW4wMbBCy2aN98ZU
REat7J0KkuWq9WYCl9Q/2r2JpDzJPgK3ffH9ZTkfCsOh/mQhia1mNJ96dQhmVEv8hALnIcDIqpsz
+8tZmP6bXhoMnJec1g1DjJuwfg9eMtwwuxzjbrTg/8oVY/cqe5GmZd38tt1Yam22YznIKGdFvlUJ
/LXvT7YQZqyV5Q1lNdz6xFsu3MM6Fj1GbW0aBEcyn5OjSiuM+l1/3cgr8W7eTWEa3jaq309+3YaG
aqeT3Wvjv4Pv2o9oc+LL+JbYD8Hn2DmjvJd28pmTUteZX6R4DFvoOhrh9l2KCzj5yJ7EdtnkQp66
1gmnRK6b1Jz/Y77q38yiw/teztUWnCU/wa95T7mWO6R/5n5JX/mrp5rHzQic9OCwJbItIiR+55I6
G3/1w7VjJOE2VR11U0Nix5JgHIt+KQCLOSZV/lLXNKNWax7IZDoa4KWEMdF5F4aL2bA3qeNYNuqY
+f/vE0jCsqs155IEmn9VkwyuTdtsMEWX5+8f4e+AolksxxaK6has7QmVHWFsNOAukiCTud1VDCPT
KBnkLKJtHjaPUz+jYFrXSmwSz+b0cfj+g6yABm5Vvtp6WuSXo7gKSXQZgLSz68pCp/41ycyAr/Oe
YF13KpZ3cAIZ0rWV7za2S+3aGnGXBVZIGhF/LI8zd1nQgb+ufWnuVk/PN3WS13fDbW6djesguMBG
w5gZKmOav6eAcHtbw+oje5yaWLzvhrll0oBXDMtlYb4mbSEOdf4XQ8gyKkvPfLd4P3et5shNx052
H4R7rIR6Ib0Ajnn2t68SfCus372y0w+I8Z9NpaUhAs4thEm1rWQAs9uzR7L3gk2BcPI/4aRnw6A6
lbKhoxhOfY8tAsKapTGaV5RHoJdKLfepWUmTd3IJ7U3Y+1ynunRZGgonrU+WMT0sud3zrOy9Zwtk
FO4gtsXy30zlE/VqeaMdc/nexm/Gh/lhcOe9n7BBUrr9SHVChjUj8wjDWdCdCefv7DmwcbrmP6Nt
KXLWQQv7FHcUhXQ7TCUkr6zSN9OIwGwCp8PqFeOXbIwT3/uRy/yaDaCPGf44Yem1v/t308Y4Z9HX
6tAiqDqkuF7tpNDd0GqH7NrXbgx/S9/CW3+EXa9UvMVw1BH341qJkbX9bvKFb8orvwSCL09bQipr
5llIE25ukbS3wfOra5t+pE2xU4WO2dfovo2Fbd2+D4aX0xC2d7bhQ70uC0aclomfm00gAC1OOO86
R+r3HJJ7iEMaccZBXV8DDYhPJ460CixS9Gz8kIte7XBiHrkcy4xvgmDyohH0WiGxmdQ0HlJPvmBk
b97AwYx/hwxsfGt2ZkcRJWOsOGkCjcd/MtVyjgK32bqF+aPAeSZ05rW8MdVosNnIwHc0Vz81gfds
w4cEOs95uU6JZJ1EfsKMxDf3XmYd7cS8DhQ+cd+hYmN9KDCZuRUPDv33QWZJwo3C19bGZgAWLBNW
MWS73kWik1qdfmur8iOVo3b4Pvs+CIUSYbXKcAK2hmReogVX+inNghvLOcRRvc+2Cgb6juQmsu3J
3ZTCULcC5cvNnwr30jZeSPtH1gk8xzgZ9e7uPw6aLrTrTLamZrcyclrb2mY5w35iWJ3IU/rFmet+
J+zmXil1zVOx7MCVnHCZQSq60ScizllMYkzaLSnjzt2S1CGO74vN1CTOXahyZeKI3qxxs+5qzMjP
DHPTEhUaicn7XFpzOHXIrf6/w/fPygbjqDQ3zKM5FFQNS/VUIld5rsrknuhU4+PsPzHlVTET9CIc
UnxKmIQQzpW6zefYeTJcvGa4Kq/GLcI3Ixs57mdDmIdVlUfPL9IYLhfwvZ/aEcb0yRGfqfrT7+0w
xbD9LddHuS808TslkTZUrio+U4skMwcN9Y6Cg1NPfdhuYd+pa4sXkJ/H9O3k6TjTuUsuD4WH+XAw
etmn5jcwXFkOTt+nq/PToTo+yiGoIzka2RVTjR4Z/pJ+BjjfbUuB8yWIfvrZ6c5XnVnObU5pl6Qx
uUeejE3eZ8nHqCrrOGmTE63MVj5k0AkI+xXM0sCe7ws5sanTlBgLTUdv6nw4HTBOLr6ZmGTJk4OY
dti364HLPG5BQmeBcLR93sDNy/GH//5YaRKlT72ePMYrUJQMY7dgULHP+tl708zmJmqt2hqmax8s
ifwDdsB0d1ZlngrK5ViobPrdPQ4SzCCqVR35gWadeD7lXST01gYXFteO7KIF6fSei3bZzRjE7hEM
VxvlUH0ZxTwibrDHY+2pIcpaO936TWdefWV+4HWtvzEtG07rYB9Unr1N9bC+JQAMt7mwn77PdFjP
B7/zepiUVB2iWbKDYVcUy1PCNN2BtjDbY7S6gBTdEGjUgn22MxdYld5kdNjGBsNpMD0R6/aCoYfQ
g5Vhpm0fVdHYx4QNEkMRmje/UrfvLrj3xk+va/nV8oRVrnXxsITdPi1Oc7d6r4naLN94IpHvXZsQ
Ti10daNkkE9WXv/KWgK3iA95ZfSpxflEMC4s5KhzqjmmDyM7CyBv25hsixYTQxi2r5WfqXNhOy+i
w3lmaPv/XAFJhA1ERbrd6oA87kVz8DfskBItu0brijMlBcDFIr7apHLODNqxY1j7l647AiUKNo/q
lbEkGsk1A6I07nSl2qbN8fNWqsaQl5xI5bA09kVKfIFexpZZFE9NitiHfz4CFp/3NAl+mJSdESe6
+9ZNAZS9uas2Szn8CQDCAbcbctJM66kS5nUt0/KhOXdj1/GZTJGu7D5IFK7rlzw81rpPfH27MLqB
N/5kZ8PAKti9BEllxoqB+maauuqszLmP8tyW26aakZ5g+wr5yodKSCnuZ8z5ITCkF/dxWGTdHXTc
KNNCYOXZtr/XYZLb0mVRUjbeNFYxbYgQ3mi68dvzWcpMLxsRgw9Ho6h+w100jp2pWfdmbj7SRyaA
O9lnzIZ5YeE1lZ6t7zFL/qqZOclAXlr0HAT7aWVs4JxEzwM7o7bX62Cj8A5w3mCQl9NPPFz0RkH2
ZV3N6lx6DuJokINOPUb+1fxzqshHgSIKuUWRd9o6XpTAR2LMthkrp/iVWE3cFMJ6gdr3Ayue9WgK
7z398HTt4LP5xW1gO/GgeaDSBdOFpRF7d0iP8KxY2Ke4d9lFLF1t7Ynrn5rDn8ZM1/v06aVxOWsz
f3X6spd53uI0Nm9qo4nHOZnCum+OXgcgV1tZH+G2yzivnl90l8FuUIIy0uGHCB1haFqvSjoqnhP6
uyHp6zjFxC1mPsHGDEku9uylPNIvbIKc9c5BR9VJ6nyjbPa66yjAlnXcZHX5OXR2vpfa6myqZEk3
eVXSt0nyCoOyo8eFSsxciXhyc3avXgFoW4494gFP3wBfskalfrotsUmjREbqxjAkmsbZCnXXu3rY
rW2krP4rN16vmaGe8q2A14GHCOOt7XaNoIP5UQvdOefFzNQlbXwFm2bhERxoWHtj+VEsFbENNfMF
SflXTQBVTgZZRLWf1G3+i8qxZTKecvhNz21q4rxuZIyFuq8hT+UB3hAjpKLW49XOwF7d9JRz2UYj
35bTsyQKHgndA/hnC5pS7eI2OkDRGgLRZ5EO9nz2M+Op75msImYdD70Y7s7kg0wVixtWqn/0C96r
VzZvcIXMEylaoHtN8uRar/jaQcoi3H1bStlupMVAh7mddk3MKtYGI9aAxjwhoGgM/nmQWbNVaQKC
vuhRwfocSeavge4lYGGdfoDWdNbKZri5lthjxR2Z0jKfDGvtro5TPzMdI28p1EV6R5tbHXO6rHiF
4RCmTWsdrUb+QFGCwEN0zkl2EfGZBiQAawUrC9dApW/l0s97I0/+E3OjH0CTA9Atvz64WaU29dSQ
IFqPO9lBONHkFsNScl46HN+mKcl3ORyarZH1v4W2fFbtuO67tIjNvEyZQI/6IQisUyksXL8amm/i
PNrYUzyoDncd3LTajOmLO1ttXBsmlEbLtEPRt8v7PE0hc5iKd6ZI7rWsugdBpmYsQCNV5/l2UWhI
INRtdXNuwq7noW0mSDcuBnoIxLYeZi6hawh9X/Ua8tCGgrjGapNN4miu+Y9uDPRtNfe7ZV5+5O1Q
3yrHiPsCQoUOziWKX4ZtZ2fG/12U9bANE/QX8ZL33dFw/2K8YZ95amMTXtBO9j19XgGniVz2SO+I
JjRY9mJHcwNI/6YVJbX3lq59f+wa5x22JC0K7W9dDKSuBYyvQBss4JhJaj98H+nfPDVfNe9QOGXr
s4PrRsY3dmvxyvKOJG+Jx9q8DVnePnesBIu4p2njRTVPAaaNVhbaqqxR4vP4tuOMQfpA/mGZ4fc3
lS9j+pEL02A4WIXoQP4T0gyO9ehBJ4RNaFRpFrZzQXW8AtK4fb2D1WKFEG/Rulgj9E5mVDsYqbJR
J3+Fsze0F8ILaWeNvD3kZv/elzorI+YMmG1MW1vOO3oRtBDNOEaOpxnbKQ3wPzUHEWrOrwqsXC4k
E8EWVXpfRCu7u5nUyWlK56vjizzq2AuJcr6OrPiAexiMmQ8A0HP+dLp+znr/o1q8BOSnzMNkPuYu
0kaYuayjxbyci4xIFobhDEXlz27SYs0S2J9i2D+gd0FzbYOpLzZlv0GYURnU+0TRNjWOQUBBwb9Y
rd1mMpeCLvIaZGPGwiOKXWIC2XBh9bKUqIayuGisbmuZ4wIONCxvLnIhf1Z7tB2Him0ggVbrBuom
h9yKdOZUxP5By++HfWC4cPlSzf7ZMgJpNb1+lFqSvM8S/p7JfmCxw/I7eu8DMg7c0LxI+uSHmRlT
bkpWo8gfYVHNtYPLCI+hiOwAP6i6rfZJozZiqv8UgXfu1uYYLIiU4UrGD/PouO6ftXXKt9Itfix5
/dyX8ujOyBArizonxSgyrHluLk6gf7ngqaUf3CxXnrO0YgpT7XBAJtuiYpZLOni9VOfFf7dQf0Wu
U/xFccaR8JwJfMggWQzHwm0l0l1hanrYenm2sYLjONZqY9dGEbqtc9MKqAP6OZX1NUvmw+xxgX2b
Rsupip9uYj4QtQ5JsAU7xnQ2jmE0ZwDJmbSv0Nb0cqPrjJBX8M1U5dBJH24JerpNDX2MCV9JDjKB
ZC0KGeoSUeJqloJSC+Mb6AcHwdSCDbwfL6p5CLssHCRG2MB0ghCIoQ4DhxA0b6P/9ivt5NUV1Wty
MesZ6NjhtpOXgpGeAndeMtC7OnvX/almRO9vDYuZr3qkqy4mgZ1abhs4EjTaU/84qBF/PehI+THI
jZ81hC+I2TYuq7aQOMdMyS0wsnG/GqUVNbiHNwe8/c2z1nbabu61aZeC7KCSUM4JrvUa82vVO8/p
xGsX+MSj4poZjY0tXg3Rk+/LSMvqsN8dJK2nbjj370924OJFL5bL9xlprB5mMyzjxEk05nqFMOue
s0LxJBYVRB1XOQai/ia/2zPWuAb7VPY4q/N31bXZcfZVsTPmjox2PftbWZm2MzJiqPp+QHU+tj9K
01nIsIMOWmWBHa7F6Owtb553rW3aTykOFO066btePYx9FwBPv0gEI8F8rz1GamlDB0uQcPUqfPM4
rfXCFTcEErwOHVVfn93K2abo9L/VlPqsBhw2GQRQK9QeaMXk2WWMMrOIW1Uyp1YLXQC2Q7dOSWIn
+7LeL3VN1VYwmPcmEqyx++/DTigNAzS7Q6UmWqy1JPRC/ybK2rkzGrOjWSZkyI81yjNabhi5ZcDj
AQzvzidFk3OCuxajmtTjDlJsNKiqui2D8T7jBLn1/e7Z15omXL2n2m+CHW06Y1+q89sice4EMl5g
T2fz02oAHpRmGuwcMsB+qOKUu13cFkvxOSfG5yC9c+F287kDxptztPNN+9rgORAXRU4JxPoRtyjf
YkaY5RG4N578HLaMWXfnUTVMuAhYNVRzIX3exrT33Awp5kQw0GYg01CSKHPrH4e5x9fDJstsI7WB
2XvPcuU9JA5yIFbcGMa/up+kB/xutJtmZk95tU6bAq+QfT7rFIoI3N7dR3XYZIyO4AY1806JMdj5
cBZO8Cn6E8Y7/Wmx+o95xKZtTBOGAlr74hbLsTC94tKILt0CRT5VyNbPOdO/juF7DKVh3Y8isbZ9
26K9F5D3JQ9OsRCyYxWg+o1/dqC8MRPvkxMgWuEfoalaO6e3U+7etJ7wulHH1OexxUHmp7RYULQ+
MU9wVFZHjrskmH4kg/vh1iR5apP9OZuJccmX/LlrEmjlY8pgzGjHMEmSDzgp6a3MxvHVrM1t5Xbk
iK04ftCKpTdsM9IbbZgft1ZdxoWA+pTO7EHmYs+vabLuXR6e+/cZr3IRCsdlb8narWOl49V6HL4/
fR9mUVxLN6+OooN3NugtjCOvhqnM7BeOmDmeES5oRWSU6/ZfcEK/rAerhZRkB3r9OljoBhL43ugj
6AICI/lo52pjOmxLSmg602bLuFjLPlCJ/GEs6cFSaJy9Bw/YaFRokv3a9KuzK8rhaYKmYGl290Hy
I417ryHvMqsnA0j6tZ6hWmVuJQ7W4xQf2Ts8gJYxR3sfGm8+JO2UXTNNwVbT+s/K8ZZjBlp2XMDI
jl1p+pvMTnIK4JmLEFTjVQTNEpkwxKA6ev0h9f1fwUyiBf+jKg4qz94l9D3XepAvomrqjVQUHr3b
6ZfJHpKbPjTwiIlxXyFhOqmgw1HJdfaL4ZwR4zN1ufvwXrBC3iARQ9rOySIrXExeiOgKl+JEMI37
AsL9dBhMc/4lHBgy6ShxkwioQAZ/1z/IGq696neiBG4wgpOdLqE828ac3QKMrPZOx2KW0XG/6PAq
2unqLTMu8J1+6ly4KNpSIlofFw2vp0QvTn7SFadKy//vJw+GwUE1CgAiVafvA3wqRbZiX8VNPofa
2poRg/vkyagpSObAjv4n6yvH4mfR8YZ8R8gGUQ0uQdxGhzSG6SkN4TAzGmRFyeS4nqZMczZtYuLK
Mo7DPfXXHXipdpB1vQJIzC751Gb1IAARRtr3F0NbfiDrrk7d4/D96ftA/zk95k9cQvrqNzbS9tIG
LDtBuyGODQoBqGVPXSuWcAo3Yw3h18WBn3ZBT+eTnzvnuZq/KIDleXZK9WIOJctMPsUuLdUWldLw
PqTDUxqkVaRg+xy+ZY11MeEDUwTF/p+I8fs8xWclLHvyYEQ5VOi1uvE6ODC0Hmejn71XklSGqPrA
VH699km2Xm1sGWJ9YLeoHj/7/gO8XBYiAFaCFZVVbvFureJeyfVkltrTNLTzWRnT1X1kRtmWTSll
OLtv341Gtl+6Xo133RjvKSaiRxYh6+i0zrgdzbUINbOzng1saXcyBYPjVi/RQ2+L7woUQKYMTqNf
igAMQWPJiZRpQR2fm+ridKq6aOweu5KEGcCA8oLHrhNqPRw239vluZPeAv2WTw9Rvw2bGJZsFSp4
z6FfWf5ZLCk5UpXNRpVL42BA7gy9GaE2Ll2MGD1vfn48c3MFodNbbt9bCkR00g1rtTcN62YRr/g+
0W7vKXSMeMgg0kOGvQpPtrdaFtek9t3jv7O5D65WH04Dcn0vD/Bp6nsriBXcLxzzAqTUhVdTGEWy
dFE6BPYzMxorKicuUZ/hjl4+/NPFunZbaiL2LJyYb98HoyQP/fswgn5HDjzaDYVhcJm7UuzcGW1P
MzyqL6se9qqntnT0pdtptH/XMun7qwdvrFjAwjBaUjDeh2+QAbX243fVa0c/ki2db5ylMHBWpXha
S9zqi2y+jpN8DGsIgILJyWEwSVb3ipeAwPfYBFkkNK9hBCnY8YYSNz4j87eu6uoDWLlzqketP5QE
vElkFOyOw412k7GrL9YOKkUQ9Y2AsdNKjNjU+BKoKY/X9MHeZ08DqpQ1E3gFNOeD962dEH+cuWM4
0VbHapihk07zWzqRhJS6+kXXXBvpEJZdPO9ByEs2MXgkFAwfWxkrZtWfjsjyvTcg9bFGYrrryjw2
j8P3J7HstdFTT4HZqGeZVDCeW+YQj6dkshlUWIuGLRTd7xZu51erjQbB2Z3c8OSqcNVRvxmVN4fk
bKX73vLao+Z8ekYgX7+NHdbkY+43petlx1oTkMIbcoQnr3wDIu/2BHcNjGIRWA6oM8Is99eooHWN
/5cAiecoDba2fHnEHO4WHIB+VvDsWowhfBjbea4Xz/ho2YuUTxLS1z4R+F9kbrKQxGpY+2mQ6Bca
qN+uR743fS7OlCQwPfMWlRC+Zfp/uDqP5caRdok+ESLgzZYgaECJ8qKkDULtUPCmgIJ5+v9Ac1d3
o1BreqIliiiTX+bJq0+b7q5mVnvW0ml61ifK4REcrliEtPvEz69+yUCehFz9RoqUCVfjtkdvbr9b
218wY+nrk+DmnCe6da+P87HoyXdBLRQ81E/Kc5dPj8bpMutm+teSb3duHkgtGbe58vTdLNDSag9V
BMDVS7bWJiZkTR5VAb03rXvvliwvdt4//mB/WsS2cBpFtLqLeTWzKXucR+3qFCdNq6ZP3dO4oaT1
9KlMH35Y9y7zpX3RBcG3nBFQPjfV68/RweN+ZLStTwYWRXDmZEQ3XbGc0rK/D9zxASGR5OHcp9cl
0dLrmgzT1ve5HruFC4WSZsvdTXmnRsF7x908nAbNzHczHqYT3kX36I3zFJXTnw5b97HhJHgQA7dK
LFnfBsvELptzRox+0YR9oHOQBoHAVeGuraIkE+IRxSTAJ2r3+6yaygc/4SxmVli1JL/dHN/cpGfy
kCz+NV99JkFTH2MpxxaljCOnnvaZkyOvxTo8D7qqvrHJwNc3h6hukzkSSPmggkQSDhaAhv5d2K5x
W/3mbRgHJ5SOSBgkTPMLre1oSrMb7F278dDUXfxQXpDHVglOiDkhknO+UpHdG1cEcYMLX4ZHODj2
s+t8Wz1XFBf74yVjthOZVobtegKPkzKZi7kNm8hz0g/xOP/fQRy3CxEAc3qu+hUFBLfvicsABwzg
ccGw6J99g9yjDBd0ZKbTdu9W8Pfdvrkf+f7wOZX+o5jp4goADY4plh2pyGZW3orbtNHe/SqwoUq2
+9RET+5Wi173fvw7DlQVCEgEbGD//SYs3buQqvo70bi2o7W7jH+wGD/gi//3NR5X0MhKe6qcaNIT
H0FP7+7J6KnnhejjrreLJ91S+V1WOOV+ygcRF6gxTP1RuSXAolPKi3Cv2R/GItwYdfGMoN5x7OA4
NlLjcHDsGZ2Y/ruDkawkwASLaF7Wtxn5uBmt6UHkdphXmcQy2Hr4vpL6lCStu9HIn23ZerfVIqTn
Ozy7OHIzXIhQ/kzSoLs2sIOrNk/zd1HXVzkV+WNj8rtahaHikdyOz8N+B73W3fWe3x4yICDhzyHO
HucbBiXv4vg2F2TwO+xQzDeGjBOjM1fbNvdZDNK+8FaunhPN/BgWEFvbRIw9ksrzE4CiI1Ov6dJV
W5i7JFXkFbN//LmF5V1ex/rsfRuTSWGAv3KNz7w9w5KWv8WPA2MJNb5PH7PRyE/2NJtMffNDNTIN
tz2MHsEAB2eoLNCLmM9Tw5jvpiAD7lcf2LImDLy6F5WiiubAncPa1U+NVqPx2jzHPQ4vNnLHjcds
ZWx8aGdvfYJ+o5jj41HhvvzL79PgzCE7j6vScjk+/9Ha2tgzekwYuxDXy9AhEbHQlLKvvCYhmbh7
3Ty5o3diP7skZVXHfZuhIaPi7fnbkaWcijFH30dOvhSh9IyjFizZY95P7ouZtO85NDkNGQ13zH1A
a9kDbgMMAzvsrEYkN1t5imI8ulwIgpym4LG/10SgdhZaKtZJZsz2sGVsvSCc8NHVyfxnFmmGKYbW
6cZbxVPd1VxTmLUHi7lfAYhlPo8AgWkfObw96wok6Fr6XTR6bX5g2N7xk7t/C2HOgDSpgMM1TFKw
coevoGgvinDiP3qPD2YyHnWtfjD7Z1ZPi9tai602O2SAQyKLKf2HYelH8APt7z6pOZA0dJJ0q+ke
tDQjbIlcKLR/RNqHkz5bKcUlNgbiHqw+DuK7zhfJpSgZEuePnCQPHqcXi/aRwIb3zOO49Zh9u3rm
0msMd21cAomViZ9CR93g3AMnh5t8yI5wyTLmbgsjgLrGtlqt4gtTR8L9h0C09k8kgR4l3eTuOq4e
Z0DCZNe4oe0tcIlwHzk1d1hUeNOuL6Whe7FbpHKX0YO1Y0Itz5QmwDNqOibMpTsfdd6a+3GzQGHm
72Jya+SuHcg77cHYZjG9d0HrxgRtWisChvaWDszwCpHZnMkyKsYddFETZgvRcjf5oxpHP2mtG1y5
ULehiw0qmvtBv3PyjMt6O+ybaqZZS+/k47Dm6aVx5r+M+T58moOiVIrqzdXKnUHPazbrxWmUFpuj
Uw27IoWoMEp6yGuLHPFYxBpFavO2N5J0KWK7cJ/ytXnuOCxfuAnQR7ZgndHq9W9V6c1zgbLbJmrz
7HURwvM309Y+1JmYeEv+1pfJQVZpsPeKCXhXCf9Fy4xmW8DycBZNqCvvV5m67r6ryjufYgni/Utx
aNs+4FljaxYAHUuXPR/JMpyr4DgpHc/32r8lXfIizH5CPDWTkBcBy/N01dpeOzjg2SATuIeubXK0
KvdrhM4Z9lCK42Rx3YOraSNG5n2SBndjlo5Q5jPGy0qSUmIsvlhqX/XeIzbBx1oxUOmXRh1qq2r2
mcF8XXac3Yqpq0NDrR95wYwH5epVS635ZPRyisxgevEUhjnh/2oLQnw4OHaal147A9cKYZ8HArbZ
fphH9W45abIz1DRdFH9r39UTFAZ+bztdz92vYlB/ervbWFkoV3i6f9WC3xqOxkPaySAkgRoGHK4r
TUsO5PDaEwcjko0yj1AYEe+K6c4Q2FbbTgzsvPDf6Cg5KYUlWnHiaHBtTmNJexx2Qn3kKV62D/2/
2s1ecmnzDoVifzdM91arETVbDLEHdaK+2jU9rvpHD0f0cxpHbd/52RArQHtvykvwR9oHHFnTO66Z
R9O02RpAqlyFngAbHavkCJc9f0o5ukIhfR7Nzoxd80cAx6SNWZtZx5qds75cGDKCd7ZcCqPQrGZ8
esu9vxYE/q3kxQB5gstAf1yIu1vQWoH5Gku4Zpp94/KKFk4S7GQus33rPfGilFsQxOkHYhe6Hw2O
c9Qy17nls5hY7X26vtbavTHMHvaL217Xeeojt6jah5GbnkV447Ao7mfZXP6eUK+eYZUNpEp4ZRfL
AHanbcH6tbxfbebvffNngQFBL3HHwJZw67SKbJ8E9/gUsmPabqZAgItAQWAHjKiOoesjvnE+2E+k
okGS93sb0u4Z6+GLylJCn2J8SdFIInAlGF1LiRvDhxbhrQ/abKMKLhPm0SF/KX2fYcVKRS7kGS/C
VghlTq+d89w0W0kAyye2QE5ZfVQrfKL6Enyuy/xKP0t+VVKz7sA2HbOCZYtk2bnDChfD/3/PRvoq
LMzWG2YhiFP94GPCPE1eR4oJoxveFtKteTXf5uXLMZpfUzMR4En93VhJj2/GW7mH2VlYr+0f28Mk
49ulgVXczp+Y4Dh3+qjvVDXhNOZFuXM3z6VVNpd2yIM7fP6sCEpMB2Mpuuu8rtyF+mzcgSN8qPu1
ZGX+zj32OTHw/DdBtqswTOyY2rb3gubLzJ7pCRLLne/SbjjhJIGrjo9NrBl4iNVE4F7MmCCrj3+R
Uqu8SGF5Viri8FPHttm7d7Mm3Dt2LwOvHI3LbdCdmOcsx8HhRsvd5vLzgV2SzzrkCbxXF5pN7Qh3
InPAP0ZZB9eC8GhkUJ3H0LSz7oySO+JoVn5kDY6GGbXSLvr4lOv6GGf01l2InyVxmePOENFcLkPs
GBYdGUH+m63Yvyw0CV3wFPWmO5016+CmthMPpXJiswqSXTLWCO3b92aluHLcarvqoYzXRukcBzJM
Z9dQ7xXHz6fKC6ZHViK4D/2TadfaWfriX+6a6sFbWbcpPAGgTS67MvYwgmlaX6T934eauwaSJZC4
niqhCzynL4EX7yCsPEcs834L3WbcNY2eFVY9fes/1+ZsWvA9tIVEQRfOHgsgBnQ0cKaAmD6s+s/g
ebxSS/pn7qpziW0Y9TG/eQwehR8cx7oscPyX8Is0MC8qxzHBuYwJkMn8Nt0GKQDw2xmxtUncx0l5
Z2A06S61C6LLKz3kGr6lY6sbb/gnvH3pDmPccQbfmTfRGnjPR+2iqKO6Sy0PczW359Ar/pIfIauw
LGe7kmnI2Zz+Jsc+B5ihI44EVVhZGOBEi1chMP1Q+fAMZPdkKIWxBTj4jiJDm0WcOPSaWK85/Ru7
3sn8sNOeVhID4aya+4DILkrZaMZBlVfRsvSQSyAmYsjMY69uxcXgqnjN/XC2HdJUDoGurM7Me6/K
d6voHhgKHGADcJGyHRSN7ZGRNjWf3e9x5FcnE/+aNWo8LnNjHJs2vy+8lWRiBcIUEPCs4Y7XDWre
JtgjQYPFmUfFjgC7IeG7hkBEnnHqktVwbTXtBtdKjsjxcudkw/JARlFEqfDLzQZxZCKZXLkvLOfB
kE9uy6otJCga15EO+ejxezFAN6mi/T24sgzNDQtlyB6+4faZ3uVfS7eqU9af3DKxL41h7ghcJXe1
v1iHYiX8nQO/XUvWNHjkDt4+I9s5npT7gkOEjU4UDybZJEvYdy7WYLt7KFYNDkfu3/g5ozbNvZg3
zfukw/vmpknbFnfHWJk6RK1DOTc/YYbhUifluZASs0iwcFQhmd3XKT1NpMIL4FIYKpDFMxf3fiWX
DzPTblR/5eDSDWKSCoLOMiAmTGZ1HMruX8AcdTcvw2+36M2w5RKiuCmALB4xiDr+Q52ql1SjUWzC
s3mEJXokYf1cOAyYNytc7o9nwCNONOMcdDo46OyCW6gdJbjht7Njd38azaS+Jt3ethvj4HfLHciz
BPw52XmO+Js6FI3+H60O+mgRWn7IS+1YN8SRM03qJ0pzpv4MGGrhvZDQukKz1DXAXnkeMgYKnfkb
RFcRMoDDEm5jeZ+YoYN5mU9JgUPdEfJotZuWDd5tZ+toH9psPg5LytVGWvCKG/+phLgHFgKru16R
6ysDfCDZ+upQYHu2WvkpxvTZcsSfMZf63k3cltywEvs0cQnUhlKkDwp7OrIzd2m3pUt25YwACJvJ
olZ32q+eLH8l15PR9sZTynEtNc8AOA7GUDqAnpo2Mo1iiRNdtqiMzxQRud+GhiQLR6pgPrDbrtrM
avtH0K3zrpuRMBbs5bv+Mo6zelh0Lu7AbodIY2a/aqP5UKCuT8Aua25XuaksdgUT37AyMcFgCl4W
Z+RBGtOHxMupRSpAtg3ZrTcT+1B7nwOnvXWIzUlg+UStftQ9vbwUmf+00Lm6C3pz2q+avIOtwYSW
sDROP+a1CANJNq4v5nQzSjE8TNYQTbxzY7+s/grHteKm3w4itnVROk+ZYgwbJQzx9pntcuam+w0y
aP6iZWTq9PwzG+rkzJqqwqRfiQh24LkRbQ8deERcDGAs6sQi9WgzNHeThtTgSSVF/oLDhKmop70S
V4CFsxrTobO73zLopkPBEIedkGvjOP0pNnLsaAY9rAydYV0rHg1NPi49VsEhk0gzCtsMtuR0H4A2
D03DQ6f6kZHrfDMsLQJ3zrbPrYNb0Kgq+GI7+9gv6geyQExj3TLdG62xTeM2c6eNoj7aQ2T3sg/t
tEPtLfwZGc82d1QCB9dkW2VVnVJMZYpfiZqJJzSYQxaOEZjpNWxGQxrCiMijsvfU2QvSp0TDmpVb
1WuDUYEU//DZjZXBmHMgBr198DXG3TmkISyaTlj7mGMcF4zOnPb4QhqOe35dP6VmYQIU11F99A/G
e2U0BOnZqIDKNkHS7muz49DAkH/vBi5jL7B4T3VJQnEqm36/SO3c2KJ9JU924Ffs3/Hahf3EMz5t
l53Fv5FmLHdjGRiPpmdA3ugrhIAFb+xiJCo2bEnzRhu8FJNkbKW6c6axdyTaMp5zB9gJIsl1IK0c
MtNgxm62sVfa/etUqaesKAnyT77ijlp9+YY5kiQkAO1gkcOiy1iNkGMo7ZF5iqFznASgGCFY/Bvp
drmQ7JYvfJN3dcGcxMhwLLovg+WwFAF+yzdcX4KaPiRBTGnPB0bXI2wyAu8gPRwJZCw35HgIEp67
JC/MB1JZ/yyUEubgRCQTsonmwM9EBHPZ2Zn1NNvugJZqFPukTkNgF8WDFvQqTFtcmeYAJGuceXtg
s9xJfdAfHbT5PaNOboC+irE0283ohrZSTWSufXGWaPQhdtmhzPMzTJnfcwsIBEsbiRbFPi8yqqhH
Hw6ibOQczeynYeqyrLQGfWU3i5qdQ7uRyqWbVjt4iXZU6uo02GlzbIgWNK3uELtvx73Sxv5OaMAu
ulIGe6o0p7hwm9PcMjmfaNLezz2Ii7qWZ1PXX1fu6/tVnxSQWg5cyzQ4R5PkOKs0f7+glvSQ+2jF
yWgAB7PonWJpuSRTHdHVHYpFZW9Cy15mC+wLR5AEjBZW7KrtE6C0TK6Ua9EZa3OCM7Z9OHNCtYUR
dJyhsW3UV/TSksjV/JiosnrYXEsHfm4kLMlEj4Gtv59lZcTNGjCxoqbw0ArxMSuLHWktSH+zDs6+
z6ql2wd8cuEw9UbUlASqqmBgomybr+Stwp4JJBxWmd/rToov08XFwJ1+ZwW5fRmXS6IWaK6ud79O
4pXD+jPDw1e75Fg/zj4LXGAfHE3rQi8Qgpt3p4e65qx7iIY+71oXs0NdyORqS+INHq7SxvnlcA1b
9PG8Qv0z0nxGt8XOkDhaxXY+upFjTdzGK/Pt5yxcVnzf9Ck0G6KT06lK0Au6rtt3AxSrTRHHfVe8
z8T3StTz0FWRSyTypG8dRvS2p4wA9LuxsUqMpdbtN77k9lpWoolJgcTj1PNjTm7c8CY+BiQct+8D
mtpfj26ms6/Mu3pqYLlVLfqTL9iLzzL1QUIxUOSCBCqMjoJ9sq7rmyqwnuDeI+rqju4hq3yil0a6
xqntM2Ig9+TZNAeMlnj0p+FF1OzvS6e/NxWtn51TuNfWel0XjrN2B+MJ9m/JY5HeFnaQLRJsx709
nwmvOSdiSFxOiUBZqPgvWsHRLVW4sSbBpAi9xNrZvOyv1uRwMpr9WNgss1CqBoBCEGwomCoirC3L
GejghZI646HPNcn4oDzxmN5DKOi+OpduOJR2mDr+8hu2Jvxs7HYEZYYX3xjFeQgW755ITyTrsT+X
tibYXWeTdrCGwsXW86BWw04ZeUGGtPQvovLUaUw7VHMfzpFmxxNko6PRjXgHtfTX2H722vi3Xe3i
lfKeo6NgNxM/unC5EycJ+WAH/2i9dGVGjgdZ/lFHYV5QCi6DnQW7lUm4KCvry+uRFZdd0wuBzRWP
U9X6p7LsIPw1LM0D9CoOl+6rTkaI8b//jss0wGpLrtBp4x5CwVdNXC1rsrgz4XVnQt0Fa3ME1KQe
ByKcDyy2v5zVuuaV41y1EbaULOi/hI58MEbWYU0C8NZsSbVm+Qoh0F4c53lE1JazS1AWduT+55Y4
YbrQaMi+d6q/ztR4b4NWksOrZyg9NmtNP7rVfdFyBkMOGG89ZEQ0JxG7JTTDSX9sZs8gMpq0d6np
NweAFw13kAZ8kIfvSWxUAVn3OIkAIEEq6CCb4K0mQOocNH8uX50mPXB1f/MXjROAWaSc8zrtgaHX
xcvz32iK6mnw+UtUiroJ280UMF71hfjLTOzdwxjxxmCR0u2c+XW9NuR+81Se2nEenkukcqpRzQd0
2/G5xKx1mJhTGuwfddPpXEaQC5Q9DVGij9wzEQLitSpaWkeGBZGm9omi15WMfz6k0kFx+/m0wU8W
+73dHiqFiDXUqxmmBClwO1fImPhwNbl5YDtXtfHPnxvGpifiMAerXRO8tXoaKSqX//s3pbfA1dj+
9SXBBC8b8HBkUjFtYBj/+YxcEe7Qnz9PzlDopAb5T/99tW8nfFcpVv7cTDVMbXxwEpGcwL4zZzfd
WEikJfbes+0PbtwLRcwwndOwx2odm6mH+0JOPe+77c8/n7W9aR+lw8yYxtIYuWuOfz77+QC0M6dj
xzZIDXk2kDdIdCig567Xk/dAG+prhgVhZy/Sudkk8Q9ZihXBKrYqHIENH2qy3C0N5le7SqobuqhD
MPsm6im917x227Yz72YqmwzzkO17vFpHr+r9m9sAMaGTiprdIb3rZqgwuUoQ2zv9VviMF7re/a5F
m4dDtRo33TEZtdgZKsn2x872/3kofw9dpqpXz8TKVH/PRHZuDsLkHQF4FsvtjxXy2qGnDJJ1xDNv
aDr5DuvqWc5TdbFEIt8pd/3RJEtlm8Cbidn8KJb9mgbEiVJj17Tz+t8LkOTWP39EgQTsS8u1xwFa
qr9L6mQ39jPjutbkYEpyQ/1oqUc7tzmQDMiXoqNv2AF/E3WZ05w4jrnkzWaaBFOBeB1Yw3ZhA1JD
1u49n15/Xu2sIKa+egRjfv5oEVCK8BXpRzIDmd6qG5L0H7Ns5gdV6s1bu1GzNsFUm+ElASQLIvBn
Q+i73FAKJmzkR6xxv9SVeSZhkH/YfQrsDofa1DXZI0fHX8GoknupcZfsFyi4ysdm6mwhT9uBf+O5
VfbQdL3/6gX49ravm4gAkzMzlEIp2NtWUn2s1kxoTlTy8vPHDClTX613IYcuolYtDQE4eDvVat4H
gRwIIdRvxMwn7Y+SGQ9fzaSJyUelR+mRrpj6hj16Ks+IUOJKqJDsMNasT+7+8dplEBRF9jnQWcJY
2F3CdAAlMZM4D0cxXMhy6S+jRSf82EGncvPB/yhWLq6GZvkASVz/g+x/LW395opqumSTZ3LGaIIP
DZ9C2NWZdeeANgyxEZgcfZpTkbV43Ep/F6yjeRbQ9E9zkQ4REkdAMQXdJu3Yrgdw4uduhc2Uem77
aNrlt7mFYyff46bTZ1++cgHn0nTxlVFLhCqcfVQU9hCSfOTUtET4ZvitC5V9Zkji4VghhlOsteLT
vgCDK0OfmCx0GPcBxykAhZ58RbDQq+HiLRoGeAmN+iu1XO6bZl3jFb4N5qnEvSJeE2qbujhRtfXR
VT4yUc7EJLcc88Po/N9Ds5Bp5nt8zl35nI6T9gYVaz+WOac9A2nUNEvMBFYRAC/IdC7UmJIZU0e8
Y14kA9VrH2gMbBMdJBIeq2KB9VxEP691ulIDvJL+ITXKS18l+35oy2c51Q+cpfs7f9ADRFzHfk30
Yd8zTYTMFLjnzuXB9bAae7QxfRKToMc2mzfsa4AE26XPfj0z8HS256krpyuRlfqZyNAbUYTlU6w8
Dh0OQexpCnOqNmgf7GahXAkXlRnIIVYCRv/b17tOgwtiUsapN2n1ntA28vN1YQr92K/gOy0WhYI6
no81y35mPR7Mj3csTNWdozUy/PnJjJ4je2634s6wLe8dWRtzEXbuaha3VnvOdMr1NNbxE204w+eE
x9DtOy/2gwq5zQ5eBq8gIbtQYT+Niftp6hKU+MKzmeld+0yvzPvP1wdTszlVGHUsrL6+VSTCUryA
n7q+hkowokntdozSdVGgwaqee84yHVQ1njOnTd9GdOuLU85BmG3/E8MAxomydS9KFvc5BXfPZpLc
e/D1w7Rz9IupuP5Qt6pORCXnz4YkuGZFROaTN1lRMqIhh5I/E+un1RSPPCM1RiMHaElrPWeL+rNy
2zY5di82fRlKJMXO97mwj+vzIoEzMRdId/4ytR8YlkcAkzjQWH8sWiM61Ai3f5O3HuL/R4nDA689
wnFXs3gmPG4OuQuozfp47K3xpSkZI3tI84yulua5hjFKXVe+vhguDn0XIua+1rsh9l2WKyO/dloK
5s3Kx6diYKH3hflU9CzaapZ/IA47nwWamSX53WkSRXqua52deFyIUXM/yEhJsoIf9A4HgVTJM0LL
ACwP5M64/fLUNjYe10Be3Sx1n0iJfUrQVEd920utlve4ZW/uHEgc7Hr+Z679S4em/KjY8M+jbtTR
z5d1QSNH2Y0voE582Dg1PP/mG5E1+0yWsg2pOsEXnCvvreTbM9tVfAbCiaCxBFHqzySiVIBilJ7s
coQRz0CHZcNbz/m4GHsDKtcHjm+SHNtrb5qYM4wtBtWxbc42F/MmtYHUpNrHjLp3SoZFi+CnJOTr
xw+RI/Stozs/Ckv8oYrkASGbYTWmFlhrQCKI+cFuaWkAmfjsQH15uoMiEBL+aT67lIj4WjAArOy5
+dS05aUynO55mCYRJy5sGW4yJ5zGHE5M3nUCdJTl9yddM+rPySFyo93Bt0GO7zqb4FHz0kk4cUvj
noQhiJvLYP1cxuQhsYruZRh7dd8xg99arddP5AvohqrGfEl85cWCsvrz95tpuGrZJPYsZvtSIMB2
5KRZ/z6mHVK3AQeBfFm5FHo0mzX6g6/rH8TAuzBhqKUy42J6lr/VHFlhEPhnZ44rCwkos3iSx06u
e2ueIGM61ndNZAwI8DbG5MnRBJHhkbqs6V154Awa5qMxxrmZ59wZPoMRNydHLJA0323qYBvQS3uL
87xKVXE/yt0lopMoQiI0P7U645QN+ePnby7KeUnLDgq1/1op/VdeA25Z8KY3Wa8OlFheuA1gBsiW
PwutUqvnFndKMevWBg7Zorw0ZoLhf2pullPNB5HLIcqojNi5yGEc1yBWKqv79JcVOSG3vROIhN8Z
zbPPaWm8MEfnSZZDfukdtgY69kZG9vsZ2iVjXfc0L5qKUvYyZzX4yXOiGRmPc9kN/Qk7mRW1UM5Q
lDiGeyUjUhFwXQ5kQywL80+YwUUNOUrVu7YneKHRy+lv2/hAmnBUvLh+E/gXUKzWq2ut8c8T5RXk
sXw/+dWqAA9tVRyrpM7PmqSs0TQiA+80yYfr6swEHVef5lEneaWSFwCtoFydOgJUb8u7ZEX31tZy
oO10G9ca3NL12TA+k6B9ytOa91hAGbeDa3ZDZE1cjk+GdN/dES8iQ3hOLCXBg74/25xu8TWk1EHx
HU3b9MA2hYqyxXteFjus+wkfI0oDt75MRlM/zzsnKS6p7TEBhgMxDwSg0ar9gcpWmL/vPOtHfG03
Yp03kBUr/itMWEG9ymsCZmU3jJx8qn6Gasi0v9atPszaAgl+YYlm2vOWNBrdH9o/jniQifyObdJH
dZ8cYKKk30BXdPLNEu1e+qn+MtgNz6bOAGEskrAknApYxuqPi64Xx7zTZYQxhx146I7coCemgzqd
qAvQVsnJmKs2UXx7ygHhFMkXF7krUTr6Odx5IZTRXu3Cqc6FgXl3e419mZWffZn9EsQFyL6XMaaf
e3sg1MFTHecrQWSvwBnh+HsESPJdAKthAbp48Lf/3b7rK/Khidr0O2aGmflmDBpHb82J0wRfeeGP
9v3UQiMkgV2A6uUya43Om8fvPNmkjEDOt3ZKmiixcn4O0OU34cHC5ldVcPY9CbsvdtmkbmDE8TXX
EOBS8oo8sNuQpdEKhW8TkIRkNXK2hML8IFYeA5uaCkS3WmNLZVk0meN+2Y5BBmcLbS8snqur5Uyv
oCBI440BvXVIJTRQ1CP309fAafjeU660/BEzWX0vKC5jJFcHX4NhvKe0p9FKwc1FZxmPICVU22J8
GqxOsQT4875224/e0CU7mVXem/x+tBzToVjRxpyRoxIBYLpBaEPdyaAh08Bi5MvqnzNoXEzMsj+V
uerJC+sEHOyi2NdjA6BQ51yICnzld33H4AjeqLMShroG3A8xP/i054jBP6xavRXFE/GlkOdfBUw5
1gb3NSWv/NTyIu+8pL7vDNYib5LWhc5l+wLzXUJHV3EH5vgrqPw86vUli42skGe2qHo/1LzvW9Ht
smruHmmB86PFuUeEUSfQVP3LlvNn6XYn0V5NpfFEAKA69XbVcZY33T0M9gsBCHnQ89eqxujqiksb
ePCanC80kAUGB/9KOl6TBDBtglZ+TNaMTqD3oZwUb82ekGzTmPfNFjLz+D/ujYkdYEq130Ei9mVt
Lkfef8uOw5getiLPaJLLrnjzX2DtnRJBGfxiEbyjHoV+JDZPKcBxJG0dcQrsd6M/qnNuj/8YuU5w
PjwXQIFk6tucAk7x4QTmYSdGaj+6xGDN0n+zRYSawxitlDiJR3Fadc62AeODXasqgWZefpMYHR7w
G8IxVvrrZkjLtrPEiFlvWEuCY9wv18Suv9ZRD2uP+X/lsiUsCqjXLGTc6gGLs4n6BBtJa9A57Z6L
2KhYoECLuvSGxIhTvA6B9ifnqn5gag/OYsRMOddB2Hc1MA3NL74BVJ0YbUPGBgIM+q0uOC+M5Yld
JDYS1mKcxRD7tWcw2+ra+3LcadwOwGriQljWZ7eTxn2nUhNnGZ9R+Qs6a6+IJZOohnazaqQwrTpz
mK6zzTM2ZxLj1idlzMnewLKE8qeRxhdu9ekLnDBESpuTlg03WZrBwTP5hjImyY0tz7ZmyFd6bYZ9
pg1PHPrlYUJ0I1MDI3bEhSuz6Zui9M0WEWtFasECW/42yX5hqvxpJAB2EWsEUwYqTvj3eNsSg+Bm
TNKDFSxv9lqJSGwwM73vyCsSJsam2YK+uq/FVB8tR9GMyhWqA3v9qTFwOZJvxFI8Fc8/P12AV3Bb
IKlSmy5aMQO//B95Z7IcuZJm51eR9R7X4AAcg1lXL2IOBsnkmElyA+OUGB2DA47p6fUhq9XqK5lk
6rU2acVKZlwyAnD8wznf8dnRuIHdQzdu0a+U4qGJClibTYKzeT1qGd8BA9ZEJKfDJRwqLuqQwcKf
/wROqPue+OTQsvq7Ypn9u7mxP7Wf168uwRsMljZh5ObnqRznF0lZWuO/psmzKCrXxtwBnL3503f/
zxaxQB12sfMl3lKmqLY5w03J9lFO8W+IVd4FMOhep7bgyAkbeav1SgZOUKqtl5UtEEiOigrbFmN5
nJwmeZWJdYH5RdAyy1OcNXF1rDKs0n8KK4jnJ2UhMTdSov4Q0GFSoHFJeMV9Hd/I8m6u8LJPUyx2
+bCzLXVhUhfso8G/pspHXd3XOwxx4uT1VX1sdHDdc3xeppAv+LHOg/nMKrYcnJpmk6Qe16hr4UZC
OAn73SAQqcmIxFmKpqW0+aV6QyIUmJF6zY60ApVhpNSGVcVVUs1cEIJxT50ie43T9rYP8t9Q+tiH
N8whrEQ8LMPo4bP4jhk+nMglOsxz3297B7a1IRNDFiy1kkgD2RoYEPNcynS8xXqfbY1GCRvF9e/C
0DgypNjMCJSOaWpVR5ZquJiTcauhFIarLKtiJDD0vFVDFKLTdPmSERefOOJgaNtq700lcdyETYSu
dyiq4tUvMkxHrOU2PdljVG3+fTsGyRY41iuOcusqRsSj1eOSd1x/LLWYZPGWWUR1gmDizOsnXiin
qAvSoDtpiyBLuHb6VPkYPQtL9IeMN/kESCEXMzcBLjdgIBrpvB34rLp43Pp4o3aAcvkZShQ+PKVc
ZNBLeK0Bs7AMqQn6CSrarKU+V/18rPuMUyAPgazFD1Pj7SYD+saUY3ThafAM7xp7jZgpZiuSYmRG
SwpqaZ8wpXp1wZBVLYe1U84oOMBMb0H57EL5wxqLaZ+3SXNorAmbiv+CjONhqqudXUDdkM5Y7NJz
UvgIQViAL0XKSskxN8u6CbKVhu8WNg2C4X6bv4V9DA6l8qq1lUUa66CKyteNGZK8lDpjWxLjs3kb
0DfiAHTYt6bNM+6W0R0YnYdXYyTfB5BzFK/BiaX/MgaPXrKgMFi3YLVbrwZTuYma7jSp/G4olnsc
bj8pvHc22GDZ12+eh425TuKbYS7O2twwWdq3BKOEAg6lV9LbTMUnVkgIH1kCMUMdQ9Nbh9bJBYM7
/PGKO9cGDxohx9w4ZYlHtL2L9QdpBdXR2BMjSelehXV/Qjun9u4k50OXspyI6KfHGKEmyTiRDZtY
tvowltjlhv4zrNAeVpP7jhb8a+Lp27g5OiXskGxR7qr8Apa/Pqd5/8tFin/kI4SHyfMaPTNpXaol
EH4Z0HVFiGJ6BnGd309XLW02NwYUYKHm+Zr86HMmeLdkPLrndGJqnWOXg+BpuzsEauScOZTr/A7T
pumDvQzNpYZzu7hC3+RVhpbfwpQgyvLglcODEqybyB/bNlkG5Jkx5qYZo/3gpuuPZe/LdkBKuECs
gtMi22idXwQvk1d+eIt/jbGZkZz1QgVphtqBYzG/c1B2mx6N0w6iAgmzgXnxkDYinUr2AOcWLuY6
43HpboORYaGNHYd9T0141nJ0Ou/oBGONCJqLCdYeBWY37ZJxZjbux4LlGS5p1LXkfS1NfNCOuhnI
Mrpy4XlyXCJm5nxFg85P7zcNEtH1Q07QiWuaCeP7qMH95TyRB0hQ2n3COW9N+W8lgeWjhLxCePzT
zUTMUI5VTMJT3bziG9Dbdv4YMwsgd9FxiZIpUEhn3/XJ7z6rmHSnc7AFnkSJF6ZPJHEj7kQNc/Dr
qt+gDJ8RZy33TVY8jWN1GEBDH72O8fHgIgtjMGht7d5qKX6PgGMfm2jKDh4D1h1Rv1fhQhmX3ySD
YMCGZ3Pyy6uhJC5sDPtrejEwo6HNWA/h2S7roTzFbcAZ6iCDj3EtRnNoswyWsN5rnluScbGwhruA
GcGxa9tvHVh6WxCsvCdOqW9sJKOavUVOFbv4EaLd/gaAyI6gLhYKfrWpfO+TgC69yfU3O01wTgIU
Uji1P6NYHl3f3VKBPoV29d4FhJt47gdIM2Nf+xQErYse0pvkQdo2VSvcwp3dkV3Wp2dHo4/Pms8A
7QniUlyp8YzFIbbOUWvf1xHwkIQFu0fFGSj3WYORYQl+acL5qcAhILmKuIJ5pgwKiHDeqYjFkZ3D
8VKgC735JyC3sMxfGkllKEYBpi1DiB/272rsarrVipTjyfuWVgr5VG4aYVsHhynCFgz/pSW4PVnS
fcaLM0BFxcWDvdlCYgyXrzKRj+U0f+Ge1JuyYmOF1hqbKfx6RvufLvlSm1MThJSmEAjYVfq3BvBm
WJFqn2vMJS20oQ2K+zlnLsrki2KgTggSIksLewV7weVjduVrGZn3AuSdFyff1qB4JYH+OHP5VYZn
OeGVQMfh7sAbY3Fe3lyfY99bl5vwJ9j51EePZfs1Kd+EACGW7a2uAbBfJ3s7+UAt0gIYwFELd8sj
cTx9A+rGwywXXN1sa41jMLYuasc0pDu4Ywhf4Cfjp23mRQ2aYBynIo24DNvuaDsmPy6+umocH4pa
ED2QFLElVJ5RDPQlKbTczUv8I5HrzDWMHmzF+Dlk885TcnTbbY+ERt05Bdb1wV/JTAeyC6/SIfxk
w/SjCavuhpHdfC6VuHDTIZlnCC+bL74D7hwM+tQ5LB02qCbMIZhTYXLSfUy1M5068HWD45tNxl1J
Y2vF12mxDxME73OYqJ1XgGMKQ0YG9Whd5yWGJ4WImG1LRW7rjncID5pFghxGGmWF88n1SSbIoRj3
SfVZFG65u09DYhf/BNj+e5Lu34JiP/+/CvJdQ3b/z0m+kCm68b36W5Tv+i/+meXrRH+5QYh4lLQG
6YQuSbr/jPIV0V9RFAhpe44QniOD8D+SfC0R/BWwE/NC35M2IHCXfN1/j/K1HP+vyJYi4B/D014z
gP8rWb6u8/e48VBIyX8qdF3HC1xb+N4a9fufonw7RFezp9HfeJ1qsLKryJ2SDTKW6BtdrITT41tu
5yIOsT1l7syEO5XFrHD9XROWXPpWTP7HrU851J/DWTZvUsrJ3I9IIZynVM4NnpWIyPWL5S1ldnIR
y1OZzdRc7AFCq/vlwFHhKvU/xyDDqy9dbdR6OhY0vKPf/JqFxVA7o3Uhlwz3N09pqIgkViXJXG8T
BmLeZSh9eu8qa0ILQ4nVLYfSBLBFdQiXEOaBDuqtUo5gyqIBZUgPidS+qm3avCKVHhvETuU/wfEt
w7np0JsdFqQE76rqrO9s0MMbqsMU62oa9NPWCOOLO39I4uEwFEYNT7BfuaM10lUHk/qAZUYxXpPX
etYgCx0TAm7rMIz8GDzI9RtMO9DT2rF1XXqBxlsBoxXxoPCR0gfkDYs4T1mOITL3uoBRjpxndtBK
9C9dxtLnF9P5kqc/myHWvKQ5ENnjxL+ntoxeMt+pIji46BN3TqgaecqDoOp+A5Lqgreqj7ruUsRY
cT7g/ZVggkCCZd+4PBhLbKU/l5gPglbHzjuhJIFC0Vd31cDCcHaXa6f0qaoRZzIlXDB0Odm5W1C3
EYvWWuFda3VT/loFOq/fQCIYSbxKNcJQS+iIYQTUqHCJ9aXBxz7gWRlkzsIff1r4vz+COAahkBUu
YSnGCVviWzyr+JkvDvW43WL171kTcpWWFvkvRnGR7IQugfnRpismkxat9YFOFWtXiSooH0re0Lwb
nZ/N0GRfhTbTZ+WAczjNNafzXvq+m/6oofvDislVyEY4WRmHjlqff3aaO5gwRDhuwYOuM15fBSk6
xtj/xHBLimuPs9WlcO3w9EwLmKobOY8FmBPPyVIGupH7ApkUcahJq3bat4QEO199jeFwYxBIWE+W
rFIXOwZraVZ3sxesuVKEIbu1LdFkIs8qDlMnuuWoA8+bLjDvVPBo0KGzH0PwgizLuP0+AE4GlIUU
RkVAlTWBsSJxDq7zOLT+feyIoTkNELTUjSN6xTKCZIsUiFWQzW7MAyQJMob8vZ38FkXtyDOoZKQa
YBz9XTnnQXnuTKp69tTT8DOB8EQScG3l712Ne5+Dy9J7cKsehN4Ugbf4UlUxoVwQfO7XLVT9/tiL
eDKnKiobje2osZdjE8JqIh646ol5sIYqn46YRk1wtE3scEfwJlu3hgZZPzkSjhTWk9Ckj5kkoOQE
dCzm16iKoUNIEkQLUVBlOesziSBD9qbTxhnPqYIXtS0wGMtdw1z0zTXMp0HlYQKhJkPLco4kIrRf
WdDH+UQbZ9fLHUHlRDpQ/JX6aiEX0nlqwwUEUO06CIhaQCoLTD9Fq1WOTRJAEhrz7G3WkUdlUcSS
lmi7TKpW1xQIEfGG2ndtzM+NfMYkWzErEDWzWFEL4tsWg9Jwl3XgYnY0BiyqymEk8MCMrTYf+QgH
5DL0VlqBFuTSPyq5hNAYwwAJqo7XEsaB2Ev/whrFbCCuB8VuLERuP8eFi+5+kLF4yuugMXeR7GmO
4YO4r0ycPSJXQrkGTSEw8iTOIeFlAZOYDH1ZEgLQBTVjl8XNFAQZ1jlfWFxBUxYnL4ueaQGuPEyP
bvllImYX+JJSlp3MBUxRl68rMM6ajpSTkw0GQnWton9t+x5LCF7Y1H/tBq0762gY/As0C1Usykva
j+WC6hpsRaWmrUQNLZ4AKwCP4gqTBBrPIfWY7pml/WyUZCSXctmAiKcQLe4w66vvTGNWATeBr/2p
nBzEgNrqgNEwI2EDyGy6LWjHIs5XMnUf3BLy0Ea0bKe3UQ7sEmGDS2MWR3SK1yEBNmiTEh28A2ER
LVjzygQPcZNVP9OliO66cDIlE9y85NEF44WZUTZiF8WXE1Fl4dvXWz7Uuj/OKugwqXU2YZOBsMWp
VNArDixmEow4kh24dVw0spS9DUnP2oucwf1pGQbjXrsMXZbb/3qRdvs+9N/tv66F3X8Ucv/2r3/7
6vhd376r7+5//aa//Zvu3/78dfJd79779799sa96nFT35lvPD9+dKfs/r//v3/n/+pf/jQqDV3ma
m+9//Mtnbag3eLUkqyuqqz9/df76x784FE7/l+rsu8r+t2//Z2nm/hXKtYBiMMcbL31H/o/azKb8
8uT6V6HDFIzaiKqINUKf/uNfhPMXZ6nrsebwEdk5nv8ftZn/l+O6IrJtyXxYhOiU/iulmeNKj9oL
DU5SV+svFjgRP4XLS9pBFFAgOlSV/7k2Q9aeag5bCoBkvkjkgPsp82CXAxK79eKO+FPfOnWASm5z
1Ca3BrUdT7ITRUZ09gKOrwIrQiXqAP60huBTk3+8kZP3/IdWLqvEXHQr0REZdYPWzmPns1/Q+d38
+YMdGntUv8RKAwBqwtpg8T+uZvQKtypevosiqo/L0gdXkglLBNMOmWwjr8NxeEmmVBz/fPXn/y9I
9N704GT30mhW66hIIsriQxkK/+KNK8DcDtCDIVbihsy7Jb+KqnWpNcSds18UqWu2Q0DVQrsVUhSB
2hVoXSK846jMbjKpiV8YNBuMsg8uOU+ifU2ftbpr64tdlM1lFVp3KYIPZlTZBT3da6yj7gjiJr9J
V1xlKopjuH41xsRhTLafo1fH7sCaivu08RUox3Q1l2Ziq6flfiGbFe6mAdRsC2jMxfvcyOwKxfhV
Mzjz1XCumbyqKN3ZGdD1HBWfNXsPfYWQGUUaWE3KQ7fpETgUd3Imy6BvUlwkUfBrVVafkwxkSWDF
8VPbgQLxcTnNklKrDJEjYOXbhPogShWj78m/Zdy3VwxKszIPjji9PqktQHPEhAav83+J7nUrm+ij
j0Auk1iDAMtNj1mb/4ZbdqpD4sGUn/q7ObpOQIFihIPN1wzdj0EKgtPRC1si+Spa/zfBBDi9cKsU
1Sfr6JyB7TpMrbSzqeKswq8HDDqcinYr0JVs7Hqdu3iI3PsAixEqEXxGCYNDdRSOC3LL1OPVAISl
UyDZU+JP8HY05spK01fbmZ+0MsgNiaE4Iyk7YzX+wlF7V5S627G/7DalJM1yAtaG7vEow3syENfw
EGs3JOIRxUh70Jl/BXPWPc5lioulu5E+/l6nP04toW5lGno/hiI4GBTTC2Hpcuz7A4kIzoUc9wtm
QevkDKyrx0He/PnDiqJX9LE+xIbeRj5qs6C7eAEbfpWoHwSNobpxwhm+9yfjM3FwguTFScf8Yq9/
1Mv0gEwDHanua3R/TJcmfKYbOVCtLm31kwF1fAAF/AXpkBgSpT4ggohuJPWk4EO029m/ghkYbPHe
p/vVILjCfYbC/e3YjK0zyoPt4p5c1t7b2i6xm+YuYqEK/wZ2qa09zlDPzN5t5fPqr4Qv5R1E1T5z
6I67rrXbM6FEc57YFzrXikivERrrhCnIkinwX7lpW9u+qpIkJ7uwXY3CxHK1VYh4uOeNdZeq26XQ
VY9S+l8o56nOZIsJMyF3Uh0RH3IzOSnur8b7SaX4wk8NuSahtSON4KmZNW1ZITesosgExAQOO9CJ
ryFT7JusAyE+RORpL7XcmaK8X6aKRMsIH0NaMOsR2cyKNMYOSGjPOA4U14o0zWyiXclhyl0vTwZm
9mjnyU1rGfPDM+CzA/YOyKy7PZ5cHEHVU+VAHWkdB+pivHXkq41vCK7TURgbBF6Ejq7TGZPURHLm
1Ns27prtAGxrtzQL8+iIT9LGrrXB4XRnZUx+yIMtgWKjz/LEgyv5pimo3/qcpQuGTFDchJmQ7FlQ
sfQtvl8FD77kKGhICep6VRE6gSM8z6NDOIXECougPiKAq3eeAne9hiIuXXauuwZFONGTm7JP4BU1
TMPaOWG25pRriRyfCuH/njy9grX4Lw518NI2lTyGq1VROYTSJfwSrkcVBTNja/mWxN+1ukIhRxUd
92dufBv9DeE3aevtCEO85iPCuizac+DF9yxbb9jDiY0TNi8qRLthe+uuVtwNtT8C/jmi9EN2X7TY
7KEZ7UqVfPj4YNDbo+Q/VDMjcziQI0BN9TggMN6YGzdtgi1uy8dFRKvd7LYkmgdFic9yHrujvc5T
a3/1jA0RN0kKi5dF3LbQFgsUKkym5i+FG2S7sk4IJJIIdxTxKAXJJnE2pQBXaUQnoRDFDmF1CFhr
DkXxlmjQPDTi26GirEypgeGaqY9CsRGMUcLVVcgKSyMUyb357HMqZhh0h9+mXFBCkAqq8PJkBdEK
qHq4POUC6Nd9DGeEnmlP2JZsGMT24BLQWaRV/NPTGLZDf3mscZXWpORUh7xOxWMn4LqFHkLMqWdR
gXZ5w3ttHUIDDIqptiWzB+Do3cb3k4e54EX8SG5nhHG23fwYUwe0jsgeWLqUuyIgnCzABa7J3vZT
BFBVGKM0Sm5zuz4lrg8pe4ZUn43jFgsST7bm2W0FATOrC2v2R3o/Hqp5jKZJaQK+DAaKTPkc4biz
R9aGB78DLOpO9a4gs4g3964BvrPlCrmYSVRnNr0PLoF0+xT94dZ4DN29NrU2zECOI/ls505Zh5kW
aK8KdkN1QWxa0H7VgSOgHTX73vuMe43MPegG9tXyGtMb18wi+dTm6UbijxqZUiDYLfBQNA9Fisk0
L6fqVA1tvhuaudv3PrKmUGCqdIJ+7+dF+UsS6FiSlGCl6svuJ7Ofh4oxck6zLr2Bqdjqb/XZ3rht
xtUIoOyYOz6pIhFhIDA/5xWX1DbuubdFgHAFr2SOYHoIMueQqx8Qi5NLYuzbxOKqXyIQdXAVCoK+
vD3UufA+JdKlrw5IdlnjIhVm3agWZD/5dSL6gmy72OEz+8Sl3+zQ+m7wWc0XFSUIR4mmi8JsL0qm
ImE6P6hxLcY+CUfC9WizB0kaEjji5okm4zqwgvfAKXFrsky4ICJr0vAdUcNNTtdMit8yH6Q/IOef
DJtPLy330egdiCPgousyD7Zifm/laH37oH0mpfEuxX1ycHLidQrbeW5w3uyHYvpldzwanMVFQRuB
/GFP1u6L/Nt1sjutPHcrJCAhxbNupwv9HeHAOgiEV3Y0hLc1q44hW1jTxwvNcoCl0hFEikdl8tlg
YNwytyqP5eoVDWGcn7sZ1X8rrxml3qEnhamU21jdF38g2ydEKw3nIV2hx4jQoLtnqeQ4US8B5tzR
4JvM6aJ5JlVPfWG4W/PxGIY03fZ8ARwLkiTjKGdi8BHBdZoUrARu5te0zIqDN7Zih0Ln3ovdkLWl
FWxTuRoOx0cVszxSsfdRK0Ey9zjhhEvHPWshIHz0mblDfuMSFFd6ChOY6MWmKxvmPXQe+yxRF67o
k6Uxk+kQxGYq7nWb4Tcq0Z/Gb03H879mtbQJ5N5vPYHponkrJr0b59HaU2GHmxGduqrdW41pGI71
OobIHieDJNevWWvFJtoNLSK5Ed1+5bgDvcGQPqE4u21DRECe7QOEJ5UJ/Q+b3Uwz/HOqiToUj5PV
Egzntlg1mVSIRVMbCwZR0ExinSf3qCb4F0CHbwLX3wokHGzKmx0jE1aUBB3yu13XzFdORUnRAIA3
54eulzLYr4Kb2h1u0EUvZz+ZAZ/M/b1R2V1sNXecPbioTU8UIMDtJkY877bedzrL6Ny4eFwsIrpi
vSIp0JijUwOBnPdPbcS9abgAdlRR/j26vpJxM8+Q3iQAqotdFvrEVGRYwovwgWnXjWI1stSpf5aH
TljO/Zi0V5PpZpzQMWeB/lm5pbi31Y7RVn8fmvgrd4JdHE/IgWaDAhMJPIGwXU7MTGSa+qKSFNhf
2z6XWQXkWF1btE17l7keGXrZA6JAsw8HNLVFkGV7D/dWCrHkpFM2PiET5n0K+f6QTxmIvIkg3nk5
Apijpqiqz8WM4dmN1+k3Fh0Y2ISzDOz3ZbfjRv/uRu9ubDQmRR5sRLqBo+aHOZae/lBWXwKO3Xco
W64ivAM1rRHD6mjeeT0J6Xa24IJFcT6lar514gls1xKcIYhAuGmKs+lVdJmmz9DgKBlRyrL7R6Nc
OL9Ayt5YEBG2lqY5qCzm1kFWELbGL2w3SDrW9I6AyEkxdERNsRbbq/Q8BCPRnJ0CBko0PPoTwFnQ
J+LqIetscUNInNwpTkMzNPoR1e4z5rX5K/HvyIra4g/NP/MIFS/24eGxq+1dRB4rasB2BL2H2LbC
grsNQuw6YbjKfp3mJk8MrLYUT+TsVN1bu/JimO7eZIhvN4NtMXqlab2daa/gjRJjMZW/m05hs41J
f0rBzN5iMeAPoirBIbJXVu78yuSyXMeXpGyTE7B1LAczvhDzbYqV8uCpxNmAFbctB7EOVmKrbPL7
QpUn3NAPfNAZnPhA0MCAozKqGq/mvAW1Mf5KVHpsGsxV3ZghMlptd/INbjBJPwU8f2WxzAhIiGNI
R2+cF79JNKIr88cPUxN/k7jHQTMSzMLrEtSnZ/Aa1+jFRCqJBWj72ySHJJlKJ9pCPhspIIMX356a
E851JEHepWwWH6I6QgFuwkNKjdCWyCG6gegZLgNy318oMG4MeMuDP8ZPWTFYLIfjgoR2zP2wkpiE
3mcOZYxmERzJwjnz+xOrVGx4zI2oQ6oKmADkrBHX5daZDj4DzZ2ug7Oo540IwINW8800EyDjO9bZ
14MHODavT4hj0LSouDuvGYRhM9CMUdCyZr2GFDqxyT02ha4IaxYeOD+oazXb9Ui19akz3ktbzj8C
Pz81nj2epaOfR+irzAD6HVCen0x8nAe7Mpi9gJqFBbCPlk24mTGrNP00b/sWvApndcX59cuyeboj
/2gNkRVIFqN+2Id999nwuL70S4z6i2WaTF7DitvHJnyCEq57cUnIAvPXscevDEQBvelxBrJbRuTO
sgz8gCSiXcbuvs+JLUAH29U5DII+gWclmW1XbvcGLQKm0M4Y1R6zhFKjs7zqELo5M+9ouogi34dR
WRxSgY6wncNjEpECLtg18OaS+TFVrJML6mHw0MmOTR/a14RHRu6SpmL7PmIQYX9UEiNmC7lrJ4jZ
247tqGFBwejxzZifB9/+mqtZHSYW0pd59S013IkbsMSdkMF9FIc7yxuPHvbhU9CS9JhMtyzOKGAt
BE9zZ18KJhBRWzxTx6fcOQP272Tyz/0Q3BoRqTOG/XLflWLce4yiwoKFV2magw5AWyzDw1CO4/3E
5olul14L4g9C1bkjR83jxfE+1lchZaiqmUqk6TXy6GcApPZmTIpxQ4DsXmreENMXP+bafi2buj9H
FB57u6O1SSs86Ii3NyJKqOQj/OTdElwClmvoqedTVlPuQo+OMFGP0bvM+FY2B8cSORAClQ56V+7C
0HEESfOec7DQQilZvOViXEDETldhmvBc087vXKRvS8gzm4zdbC0thB53+UeTE6LGmpcjt4yfRexf
F3n9VBIMJ5EEmUg/OIr0Zwt9UtQU8SYnpGaZP8PeXMpiQD7Hy2OuBQZtsBAucs0ainMCz5Oo2cLd
uh5Z1RbKa08125k8SQW+F3CUhYGzFMjiZi6Nf7YigWnAtkCr8M5eEzr4iumwp25IaBqXJduARA/u
iyW7w2KP55QsXk1ht8SMgFgugdeKNFVaJ0nvQshg0OY0bgqCs6X6zqEU14Ssb2ZYZSAkgg16sfxh
FbhTmCIMiydYJ00OlWE8t4X9zBViOe/1DFYgcPvnStvD1vHF7VCcMBdgKV6IkkRkRCsO2FPa1eMc
x4xXNFtV7zHyfAaB2zKvEdnkJDsZr8Tx5SIrRE5dL9610fn9VLfX69UZ1+ond9O3nBDypDPnAJfu
qhKxDXcO03vypvrnAaVdHux0ExKj5ImJjA6ipWKEPbw7vwMPUFQS3mXh/DB75lAOya9WMo5pjbwd
yCNIivp3nrLEmF39odFbsZfdm2m+iywYXK7bwBkDShGwKbRQrG/Gabpk9HFtKG4pP6D2MOdzBkUW
xbfbuO7OjZHdyN7+RpC3ZTeOdgTG3mZol4I4kurkzrl7oGkQG2l3N33bXfkpC7lhPOXV56zlTx4J
6MGC+DS6+mGc/Ec1TTaGj5TSVnc/Eq/TP4jB04caLOttre8ZKo6nHvyUFMk9CV13DCluBDPMrfKs
9uxNQHh0Ju6Sui4PKuHTriuP3EbtvsSp15PsoRTSV+E++3Ig2oOAlEFF9e0MuMyzYwoZ29gHHxH7
oYZ4RY/Kh5mXvxZeFGDygPYlrYabuDA3w+g8451LGTBacuv6M3mBzJrtHvh6yVMlSl6N0zGOaJvL
HP0uoJiKvPau5+yztLHkyzVHKpvel8qG6a/jh4XSxTjZlU7L2y4ydOFQqFEX6JyiJtK+2drugJYs
3rWuro+ZMzxMjHOtArkUQR1kYY3+iuQj1WX8XcQGLDWogUa8Oc3qm4iyJ6tmulx1vwbXnGOxtjAh
w4g4ERdJORv34kH0zlsWK6g8M8myEcG+nB6Oja/SwDWC9uRWEeQoN3w0C6WyZjgGvxjPWhpfj0Ho
nyLdv6rw3HqwxEgBf1A57MtizrfF6ikoInBASqAdsuYDIXo3pKRuojm5R0GQbbuyomjQzU3pLNZm
Bi6Mm+IkBgbvXdk/BDV74hAVL1J2MCWglWdwB/s8lI9mxigzWsvbMt0FIw4M4fHkGS4KycJ2/E6K
Ad6ruhXeqzHFmrTEv+tr56GGHF6msL1wkTOvEmyLUKYJIsVVeZAdTIZ5yqoj/fmXLR+atnVoMkCP
6kIwucFvASSEtCqBfGuOKoxd+XPRu59+aJ+WKbtdRvHbtTqctM4jA9l9wgeSO8Le8RB/q1rnWdmr
ilE2zKdZTnTknbqzg/XQIX7AJ2J3IsG9DsjUGtuvUDzTF1Pq+u+5no+dvR6HPqRmi6PQ5NvA1BJG
rOPQAxyciLZqhRfLxByDNvllRR7R8vs2HMGvBu6jt4wfIdqIsPzIPPbXvrIvvpxugqs8fHGLn16L
WYh4x4dl5URL8mFmh7O14IQkwU21RKrNH2RGbBpc9kZ+JWxgREKzkq9rez6O606jE22YIdkliTot
vukewrd22gf2lndLA56bs36XFOJ5HKaPUT8b7DrYvph61wQ8jN4uDmIcV170FWbhyxzmpywfwSCz
sU6L07B6sFqedH08XEyuL0lf8cRBU8lZZhEJNL9ZShuuKnefGnAci3nIZ8wIuINQZzCGdZldiz85
7H75UI3lRiWEh0V2Qyy3NVP39tdLN151DSJjwCc++F91wXDxSywpxYSOf+iWqAzGFcS1cDTMWXE7
OIoHQ/el7egOHMGZ2Hgszcl1bkX3s8H5FUikvb3nPJU5vHzGIpkFBSaaprtFebtCBiDvF4MWGlg4
/sqAxwFkINd5M2Z+HMoi3Q9hzVlpcREVP5AKrn2Z7W8nv/oIw+G8sNfYwCrOsP5iCZuS/n6UoOMM
4KaYLVHuXxYiorcLXZfK/OxgyekZ9uMePYwgEBYNkVP04qodx/PQWVcEe55H7WORht5zUJCQNkBA
abtAZDE8Kjxng0KA7tfH70LIMRwkuFp98Fhaa2yDLx+1V+9ynaFCgKmPNyC56MkmthzRtkSd6wRE
PEYxBIhRl48MtB5g9u8RuJQYrnn6QwXeDYP92IbJV5uHybZBv1gX5qXyYAPyhkGSARUCs0+fcCuJ
nWSZep4UQO4KrDVBfqQf+t0xzysEV9R4OVoFf1p+qIIbgqTwN5EQY1qmU8vyr4QqBdPaee8Frsqa
jLU9XINPZ+Gyyix6i9Qj5HZCHzz/d/bOZDd2LMuyvxI/wMBt2A7L+lam/ulpQkhPT+z7nl+fix5R
SPfIqkjksICaCHCHu0Qzkveee87ea5N41C8haUujHUZuJrs9oj5O94QY0BxEa6/WaRvRdyeehQnp
/DVjdvLwNJTGpsvAeySpvPW9eqEP2Q5IUGNht/ezx+yimRBhtHQHvCEK2ENSA8impLE3dsbKi/G4
RiM4lkAevVy0DwL4lql/tXnWwrYd4da2vJpBS1+G+KI+pyvt+GckY+DoVfSthkhAg5zXbj3Kayfz
j7lN1bbnoInuOz6aEzuhCs36MZT+W5771Y8hxKKZ0HCJuYA6kAAZ++y9TrVJSm6e74cUeJEHD5B3
NEWxO5D2UCZ/JNcBEc2Y+9XjqbmXHrbMfgKegE5Mb1IoDluXwQBY+CJZt4Bc2IHpI3ea+cmQkW1S
ZsB6CKUY0LAD2cpfoMzGlw4o9D7qLGpVs7mM8wKKodAq52wAOMUMTkQ+h9oJikjMuZJfd+J2C6C0
+If9MpuBe00gM3PdEWo45I9xwIFdC075QZt9Q6p8BORwKCF43WOhAczilYtDj2mOkxcNB1Xd7mc/
3HUwfz5xLNMoTWpG5ha4iMRYLrl194ojC02M4MbsnAtZeAboBZ1V7GGvDOMDc8pya2HCWjdeeWab
P8t+VoCciaKF18fT2ePNFnh88IIDdGnc7sfgThmZ04y8mjB8qcViLYUHfKU2CLZzPDgHKAHx2wxg
QrjAxKe5Kx+kwYLYmCZAX7M6y8WRlyKWWes0djfm8CXhld2pLFToB/nNnapIMmv9Y9o3xaXN6QRb
iJgKF0V4DJKmUVm8azxn2jJk+wqVd8We1O7FvPA5VXU/hZnFfJQfRSY4XiMrV0FqrrC1BRQi9P5V
6lrgFMN0b3rOtTHd8hS6RY9Hc3JXyp7Ha+NYlLVRL3A1FRxv0/7kwjbEdDMb68bIgOOEHAB1LHcF
E+O+7A1uWZnvcGp0mxAt+ZQn+qksJSkJ3kzETPaS43tdZPsri0Z/6CZAYKboXA0wC/ORYQw7/ruL
FGjjyAKLl8900jeMeQvci2oYEz3HFzguwR8IkYgOwHhvmzU5SGoiZTtIYQiHoEvG9mp6+Y3bMt3p
PKg3nCgsngqsFs0ExGQW7uewUJm9zN9hhYGhOUTwJqGVrmgqeet+LH50ZfU5kQC8GpGEItZoocIV
nIBriziqPEnYugY8AVbg0jin4ilniCplbbKWEq/l0PVfDXVVvgYjCPmkHD4yoOPgB/CXsfI6pQWD
0baukX1jut09D+n4NPUGg1rrQY6cuyOffqjlTA1WcGZNqcJE1NqfVUVjdhh0tS2i4tGcib6pogr4
XsTzPdFZrBNm1bXTbMl+slifazwqJc5/GhkOJXZLM7CYEPDFSJGkHE4o9+mK2IW1VSI5m4SacFwq
YQojtdgXhXlLJ5L2wNM8VLYYdvMcljtbpU8WeoxTmUzVVpmcWqxkag4IAZnIMz4No8bayBfYxDFO
xtw7pukmaIFHgrYeT0xof/jwvmgNT5/13NSXIn1uusBgtjFuOwMUPSPWs+z0zz5NKZ3KbG/NlbEr
VYDTmpxukQV34RBYq9lQwRaw8MooIuYvnmY86XyDV1qO1uRGqcLc1Z6NJDa3EbIkKw+X9KaKQkS2
tIDQmRJl4Rd2gUXX6ue1T9QACcgxNMZE6EPPum/bGWk7cpZMayteAloLG7SVWIcKqz5xJBy2nJw+
AxwNpz9+1FGqDlKKdQ0Fbq1hSPHSyPCcDaTCMMOAgVz6KIezEGt0cteGjXv64wfoVgZnabOZZPNW
ImTetBbTliDPdv1I8KE5kk3oRCW9gj/+OesOFY6HUwtHZTWO0tzDnEYfG5nWWQ6INOKS+fPgjKTE
iRyBjGbbqHndwJETDArQByCmSve1PxJF2xnD2mWkZVP2V2qbtUQsoAVBYJmPZHyMLySGV7uS9IXI
vyrjiuWAuJdJpbtJJk274npdXp+x3WR9ZZ0qQRY0SJW9JJzupJcfhTK7f/yw4SqPhBKKHlCmljMs
5MtY9PlJgPk7pYguEzZ4G/r1WO/pnnK8tWkGnOD06ZPJE4OLy+04J/reAX3JPrfoLpmR/WrU8omM
3QukMv4eGNXabhH5EMyApKDeWJreaDkSBFGV8mIjdtx6Es9MjfVxzMR9WU+UgBxCELQgk2YaJerp
voZZMbusUe0ikQ5IYSxA15c0iwhra54HE83K7Nqvjo3zRoYRXz5UchrjDPOn4qQAya2yFRocRiq4
kYKaYlyUDmfjkX3ew6tv1Z9zG4yrQY2PTGMO5EY+Sc0uZPjTedZ0veKxzzntRI9l7e7nEZZnM9kf
mGhpGwOa0Iik9Gta2C8VbkMW09+0VDAqdtCkM/O3Z3CiZ5QFo7bw175UXy7ZSCT3zPeiiO/xE8Ay
1rSPmDhMWXHrmO2wKEyrIDN+NVF4TJ22WhXK++kzT2BWHbU7xPZXx9VfLtbBoyWSl7Fzf3jM/V3j
c2hSqinP2ldQrCkPGXkYJ2kkH6kujsnI9+lE8bem6sUQ8EDV+CJG/JNx4LebFG8qLRr/iMz11Y8g
ULbMp1ZZFq08b743ZHnLO6o7J+we0zzcxy5zRIvJCS2ocRuoLbg4kJmamXBC5Zv6/iEa5A2d7xvV
rmicXyP4gHXNMH8RGgAr05SE03yPFhv5TPqSlYcwSx40VdJKQzFBlg04JOQJyXkbZjCH7hCTlpL1
ZzhJB6cb3lppvw6eeMLaxeTLI+jxu0DWXPPm0IJDRoumxvMA5XofAXEQG8uA1HJByfPauBVwRdTK
yJjBHHicXkLnLausekVEln1AL/95N5MmlCRotYBlblTBpjQVN+1xJI8XWyrU+3XCZzbWaY+UhMD6
/lBFW6IKIMla2JknnW3KESPu5C4lcYpMa0zBIulXUsn3zLGJd4V/vB0WN3R4jVxwM/6T6M3veAyO
E7aRg4tuAx3PTNXDRKIy6XnSAnonpYxK1fBJmZ0wT/gLPCVYdPrVmlDsRwu01Ba+0Nkx9VEz+eFr
J1qLuN2ttDWfJeYVw7q5SSsaLxAuNhWW/P9vYWqnRUuq/71Itqu7/Cv6s6p2+R/+KZMVf3dNx1Eu
elRlusLEQfQPC5NysTAppLA2KliNzQl96j9Vsob6OyWBtDzX9KRNhIb4k4XJ/LtpW47wbJxwjGE9
2/uf6GTpu/K7/qSTddkgFb9Km/wqx3EdC0nun3WyXEAdM595zd0PN4k/Bep75iEmqa71Q9F4yT6w
EK+36ROtMv/QW1snaB4RyU8vKX0j4duPZbPRFJGbydGkTg7FRecZvaYEZRgGBVpLxacHudSZg+uc
FAaNy/qzcLNjxjpR9Yg3a5aBKSv3yDv1ysoIvkHTTdGAR90mN3LVTM7rWBa3oC0hBOTDbc7qk5yA
jsR6pE3X5GeyD5B3RkO59ixpMqo0822jp2fpzTfhIr0DjwbeCPmZDVzB7/clNshNFLfnNsMfVIlg
l0ATbXpe47aU6a7r8S+Dr0QR2lWnPJKvaiSSwnae4STtE02n208BJMQ53gcbiIToiI5x7XMbzg+9
kE9iaM5mqMV6HEYapeCNgXfQa6m+2NFf5dAdWovelmkCy2hoL3ukvQ7IQIEwsP21THIH2yZIKHGd
lVDDJQ07ejQ5Mi0qU69r5A8tzatT0AlwwqC8NkkPAmPILXxSDMMZFeuJuVoHv1qRTfNo05HB4i1g
tuNHOlH+HyfpfMcxwjwekZ8F7iS3DsytnaYvUx1ciBvjAyuFb9ZC8ApgmGDvcPwqv+oSJ/BIql5s
u48hH/rQCbS6CWHDBLAlWIk4JzpdA5eaFh7KnOCId44cL0VcY0hRYrIHCyMKTk3VQoCjGgVhjw+V
eOpyurN6GJAGRbqk2g4HH6AS2ZFrkYXNBqHKOuQcDnz32ZHOl3TU/dDg8k719N1MebfK8vENQQ//
BbtI7G3nwf9tp8bJO8Q0nJgxNEt6wIsRhZ9hEKOZ5pnyie3x7ZQogDnIN0jy33mSmtMcFClxnfTU
OlpklObon7u9R9Q5wXhInDGd4qzySGFvX2q2c+2doDntI27lit6H+M4SuAhh8rNFH5pPQch/STET
BFm1dgksXSm0ngOyLnrSRAdE09ukZm8X0P3uJhtKSbKD2Xo/xHKkSxs8zV58xuyEzshoCZK1GuCY
d4ORlcfApq1iON6d2YP9Y+of0i51FeAMB5LiuOQJKU5S5vA61k2OCDSHeOAwFLU1fbgx/vRiJgBR
fB8lMJANIxxWzbbwSGQnMU4cmsy/JmH6UMcm1UxDM90tvV81nIM7EkVwNxrNl9/M1zARjxXS/wWs
9J22HGqTcn5mXFCRY0eNjAb7PSkYNmQLVCflaEPLahjJt4VSAmdv7YxNcvTQ4CNl9EFhM/faMlT9
QTuBN79uIbZiNzQS5C5VhGjFDtD9gAouHdYBShsq4/oO5wrttr5+L2PjIfl2CdDaJGnHDmgpEgJr
LMbARfZTR1hXbLVnEeifsJdr1+peMGiSaI5+LCls3snpCIMuusZY6M140QTweqISLMbgRxN50bYw
niidW9Qidr4OEvK27bi5tf3aKaOJBpapd66qz8zuoUEPd1EGjL/syOaiuZurLFhX+q1tCJ3zkRJh
quh2ZeQEWzevtmZTnF3hoJuyr05UnytX3NtTRSpCTO/SH2GJIchdma5nrytakyfbom9VNNRvkSpY
AcrypfeLYVtT74NihADXOYQKVx3F1cy5aiAQaB3AhENsTpEBA7ur9alJUZqG47kSVr+phEPEZyA3
YHLFwcTXNKngiq6h20mgybj34WvkW5Te+S3NITppucS7DXtg5t6aUGqwdt6rNxonQwtoPsHeq9Pf
tJZ/+znEPJAmPzozeYcHcLHr5j4kW2CYFTI+kwQnTorWWiW4+iDfhLwS5U9zAougLaYl2Iu2EV2A
q57yt8Y1jpPHaZ+vYGXs0VTdLDnbz2XQ7VpRfYdEUj1JG+mjPoVZR2BpxcrbxO4DXtxFjcEA1vyI
MzASLXo8JGX2HZIvGmXnZeSp0CasBM48ZuQXcpcuQVM8dz0RwmFTbukifCcNJ1CjQvhRWgj9OCuw
H55SQ9zFNRtKn0VvGRIlxkdjuNL6fbTlAyvNsVUBHapsN+OFW1WWiXMvC20QB+nNSKEHDNL/YIpr
V+JNi/o1rIgt0xTG1eh/RBNy3bK0krVEGLdObBrpmsyuvn8fw4hpN+lhG4hm67Du1MFT3wp59woz
T8CJoyT9BKwEDct4dsgkoolnT9mjExq3qQLAP7UDk+L6VRkO9BE7YtLV+fQv0uaHbTrPKlXBwbK8
tYIZk/nAnQa5EdjnApK2GTfb69w3s4MJGNmQ3ovwbtKFuW+jYDtYszqjxaQTbFlINeXOELw7M/gf
R2KI7mljpyjdcaPdcj9+R8wNGl4ZBJjDsaOIpYNPf+CpErk6MKWdNzijpx2z8fEo6QrB0tEQEu4z
wHeAK+yHABAcskriYian3eQy/zFPpKgoiwhR5Mt4mGcTvTQi0apt8ktRMF5SgY/82k3f7PRjAB+Q
A9k+gtVdtDzTHZgEpFjI0tMY4dcwdw+FyCfqnInUmXIvPXgeJASFKzn4B9GLHcMuODVJ8OzhxtkY
4gXsEIf+mTAbTMPcpLUr3Fsx9WvMQNGK/ex1cN15WzDDQw72RgTUW25FX9bE7mEa07dBLmqUI9RL
kIhjQl4TMIpUJXAPYg6/eySJK3rg3Trhtd8rN1f7MXgz0mjG8fNbUG0oVtsrisa3iRPQHj/5AY/v
wIbn7lK6LHu+nbPXGdiJiCZAX4h4w0O4d2k6sHKy8h8oWq+4Uo8k2HDkin60CJT3QR7steieFS21
ySCNLlYCU68lNiUJAvvEtuGSjdxOObg7n+eMDmy4yhu/uPdyHrSWUaEsAb+51W6WkFB4TKe8uWTR
+GrRWb0niKgjp3Ks3eRJmlw48gc8CMLZZ2hJkMBM1y5j01zIrvCBjyEHH0LjUnEOPwMCkbYzVe2x
CyZMSnUGtojJWDxyyCQ+7Zh4qBYTHGMkqb74i2pER7Bl6Eaea47TfU3Ur5lkH+7U3ccSAUs8Vi3b
NzNJiXMVAwhmgzkxuTPC2GrTnHeeDt878GFRINEdzYsGPPR+Lo6BEU2WV3E7R1nsh37lTHA4mF2L
bZe49X5k1p1Hi/i9GDg5zigBaWh10UjMdBM9Ec0eg2EZGQJFOlx6QFtc+XLl9GG5ApvwWyR4GlJ0
BLJeUbfhFuA72diBTqhN2Wyxm3Sb2JHtxqp946pSVKeuixaj0A9W3CBONb01Vm9J6dk+GQXuJ13y
QimkTIxL2hGWTe2ecYCy+ZTsI+RpMRqINRsT/olRQuYpZPOr1/42CCpcOOqFQ/XvQDFtkHH3XGqG
8Un9hAfpKW6KF6l9ueMzoLx3kEcUFXm61DWSpM+YontTxg0NyCrSa5qULZ7Zta2AhFWiv0TKP1l0
W8oh/anw8GLWIlMGAfC50M3OYD27xJNX80mCam/Y3RfLkLHrq/YXUPQzv2Ubwge7CxYjspuWFkkO
S6MpAAjIGD8QwU8AFYyYOnVRC7iJpIL6EHUwgzqiwxiU5WSHBjG1VLhrBJgyGqk1x/IfODLNlSFS
WjGmJGXdfTJj9zpYA7w9zhro/WxUhG2+LbWQsKk/WSLuJqwI+I4WH4xn/soTYyOH8S2DTbJvCJ1c
K4s+v9HvtMnS59rew1Ck73Rc73zJqCay4ePZfnjz08/OImm4xtch1dRdFXkR687zMGxVZyqNn0aP
s54G0yOkA3ONSrPf6rkiPD0hDtgZ122C/MTsu1uAXWZFx3/am7O7aqPxiaSrD7eTYGEIfi3654C2
A+KjFLt/fq9rMyOaEvrV1DVfXsssFCGbvRtV/7uLxw+jGPR5IK696JW6r2mAiT7M1ryuwSbLnK0N
wWVtpcFZ2RCmyGXm+JO3tLlm9zkRHffR9kAXfkvd+btgbs9F5qDjcAzSwEF3N66E4pKD/knhQzcA
idIOXT8xfIn+TV64XhWILNd2Hb2gY2SEix/Ij0Nixbg1vWMS+Iq4kRemAdybMjfZhkhxBBLFHYk9
J3xFCH+KR9wvDD5NgqiCOb9j+j2iYdEMj9Fy5xOC5Xrekuw7rDCPUaTN8V1d1DOSHPq2Lv3JsXGo
wjB3jX12nGrjAVXUKZXs0mWk8OQ8MrJstuXkPFcW7xgMgojFnrfUSLqQMzBiidAxfzNuNmnXjdhn
QqKeO3mJ45ehI1k+t8xXQ5NUmuNZWHmYV+ayju4MFjGrSx8GcM0IIBHKYEFktG6x7nXNOkvMdmPG
1bFEUr6ZI/M4xBhbQKGOPKDyDI31yYqrd7NvnsZhvkHpRoa6gMUneqQ86hsJgoM76hOhZKtzG9dH
V5oZMVoligQZvbnNWfdwm7i7A/mG7j2q3WyN7eBeOC6BIjZmjaWf6E0nsMb0x7gxWwgkmkasdx9G
SCxoXznEHUWQfqJZ0eO1043nIdzR7Vtgo0n3UhYl11vZEbIlGC3dYRKbIQBtkI73ydDfO2Ffr110
KQrMVaxAw26nrniyebHbKTsaMBL8tsE3lvOEACI4jlWwcyceRVIwbpbiPZxocJPLh/oiBd6//HWy
JoGyRS/gSb4MOKnYiYdyyT7ClETzTjsPQUpMqNEfy6q/GqJkMJ4R39Qz++9BxejZMQmiUr8SlBMU
uqekLKgUISzNmJkoD7NnWMKEDVT9C3pD3DdmdRWN+xH54JDs7E1YYbiJXyqGLds+jm4y7XaxRTuH
acXI+6mDezIOATuSieYHccZBKj+6lf2LuodBSv6z8Jp+V1iTQGENcpBdH9nQEuI1kyZAommEUpaV
ITTBbGb2Xob4VLpoJxiwxPYjwmsyCti+F0uoLetzCigWNWa0rwcNRFRVnOrKOt/JpHqDMvkQZw5d
3Oyq5/quUs2RUTFq8OShiSkMTbQlPYDgcEJsVchbU8cPJmEMaxml71Vbf1nU2eLDFmhTy8B+DGYb
W8MIUVdfgulLx94X4SqINMdg24zVp48WEz4Qqrz5G3ToLVisVT3mZtMdbtjH11WdPC+ZfAOuCs9s
Xso2fRvs6tzXyUNai++6bb4izYHaF4deICP44zeE700ClVDP3zqyd3WB0c+olxwYlIHLGI+RP53p
YCOq4C5q4GxG8682c4EoW+FdLqzdcgmGgNGdAPzO03c5cU428wqN8ROpG++I03ZTTHgLsvsmoVVV
wtZr7Pg+WKy4pDyutMzerMUB3CKjcow7xxifI9uj/FTmU95bD7Dh7korfO+TCfp+jITcL2kayeZF
BuWZQJSH2OKPajtAs93ZlCP7pOnvs7nCpjg9Gyy+Yf1toihwMRn05bjWS35j2b9bBLQvE9516FmP
quqfl09h+EtIBsVdU6Ieq/srNsyHLDIX0N8JVOqmsd3Xav5lctxux+bFa13GDqRGrTS3QiXJbVbF
McgtosV9SJAB9jcMHTZg2I54CyWDDz+xt/3M12o01uPyeevGALAW3WW4DzkC6xXrAsVT6X2kjArs
4BJYY8nGCMW1FsmBkXWIRp8G0dTHOInRCUx2tCaB79a1xo/Kep1SVP42hH2fgwzqZha1yvrAKYJm
I8fyRyAm5VpxG3mzwjC8C8MG2YaJE7eBi62MmhEdrJ0J1loz6gfcTjbC8/I1TblRDo77prHPicg+
VRiidonukFzItR30jE6LC379SzP1n+gfqMuGVq7nqT4LlmRoEaiCkBJvWh8is3E2gfJXXvoAouUr
83jAtAsOdZHrzSOru4PwDiJQvg7LAUnRklLIzEyQXY9qt8K1wxuhx2+OZ7tk7J/NvEHEGp3mj8lm
Z1bdfCsiRMxCfMMS/ZUUuHPwoNubQRUIb4boLoehsqp0/NTG812FAsLz+CZ67Pgs8cmmGuj0+TSK
K3aLIhzkupvCkwkLnn3tw7Pz38vtc7z8c9B822USnEDa7euGSsAZq/eWHqQfYcB2gvYV9VvJFE78
0DHHVboDc0lg0dzhb+vV46B82B/zpS1nebDT5N3HPUUS/HVa1W+sTeOYMJQp0QqhLJmQuFWd67x7
Gz9IkH5LdeNVgye4XGfX7TOBSkERaM2H6wjls1fpOHyX6UhhNhL5YuRPrjW9VWYM/C4nbABe4F41
AzBzA2syLZh1hTaazhAFUFnar1WvESnZ44/Jisvt/xxM8n+jjvwFTbJ5+l/Pf/su6r9dn3bP/y/w
SaT+d4CSp+h3XX/87fK7yH//eQCjlv/tHxMYQ4q/K8wA2nNs13Ph9AAK+ccIxpD67/QL2MoEtbQt
TPM/ZzBS/IlM4ikFSY4Sm2mN8Jju/G8gy1+4fgBa/vnPf8u77L6I8rYBebLMU/6TS8IB3uPvaUty
PR5eAZNZ0Z/nLaQPh7WS7lE13uLTxnsPnvzZ9qdkO/v2xo9bwuP8mXoHNiaAtMPYfjpLQGDfSNIu
nMfadbLT4U9f2//pqvh+/vWqFF8Dl+eg7TdNcC5/vipLygY02XCkAZsdtQpWgLjSrWu0t3RkUeF/
HRDRcuBswXayBhfGGkCEuwGH9uawkqz//fWov06lLMfiUizoY0pbIESt/zKVYnLkz/QXUEuwmAX1
fUClsw6s/MkeA3xgrbGeB+OoYMphhJD+zlCX1tHklJHaeS1689HskNZNVqWAaZD4Opn5d8IwqA8E
OlAl/7sL5vn4yxdoCdvUplDQBS2puLt//QJ9KUJYoeYhEUa7zhbFUYpvF3Mt+dkpyAQHQSVe6o/W
Lghmyliau3bcURGIXVvT9Cfm4eT18xXqCZj7pCh3mALhfFMCw0e4//df78K++fMzuFwsczDXsnjw
Jd/yXy+2LYyidnx1cJOlxYPQAhwNUINgddJSpWABA6bw49u//6Ny+a3/5a/aiomzkBba8H95xuQM
ApSrOridY52DtNhXlQ9XJ2O/CkXEdlK1H6UAo8M6nB/iwb05OMBF6m3+mwvR//q0W2K5SZ4SHkNW
0uX+5WbRAGSHnvMDaR0OtN55OOYezd++T47wYT3WcWDOuU1y8fID0NdGNAxI8rgLsVOJfk9gwh2/
GA3cKPeR5Y37UMRoJTz36I7GklwcrGlaM32x2WCJL8dj0xDnh85jXRCFuSdv8W5gMnqXNcOq9vKj
MWHJMrSFMIvD6n42DPLgFYEek0t0on5tpHwtcHnuzTCa72rjPvNoH2ToqHaEVGxdmZ0UCU4X4YZf
vZL1JULo2ZQQNLJ+8GhM2QmQAPfdtzTUly64G8y6O3Uqb/eN67672unpXMagK9x2J0BpSP6W04tf
fdIXWDmDYypAmSQowdaTOMMNEeBupmIrOtAiA1T8VSEUBNwYPCDTZjQfEqxLZLkX7Qp4/nY/PhTa
DU+ECHwlzq/GS4dHOxO415WNYDb+juvqpmX5aESAPcqi649jvPYidIyc3R79hFrXJc4SgT2ydEOr
t9bDg4LYKry5EZEBEJ8YWrH6XjuSHxC5+7fUJ60pbemCFaNZHOxyblaRdFDvVp15T7+FMZBy3YU4
Wd8vrsbER3SuoMIbM0EQIxSpjV3RTewDIOVIX+nVdPW6lL19UjXqTNoxiI4qVE6l7OjlDxQkNuBC
s0X1VvFin/6bZ5fL/dfXSArBO+SweeAB9+x/eY1M3zZRhCMumWj7U2yfrSHpzsrPWlxLZK7TCr2v
kmDcBxLeoE/EQKu+jJqFFK8wmipr0odQe+e47h99GuA7qP/mqnbLJ9+ar0jlEAHW1brK468mNee9
S75KkNEO7D/8hnm+IsprX2U4aWJNPYo8cQw1/GO9ClI8mc7Jx02wE0X/FJe4tZhqL5pvtJ4be1av
SVflBxTaLpPt2t9G5fA2APQDSnTXFyCQBnFRRp5Cm2je8tzrYGONd0izsXWP4Y2jSOmUyboUqK0N
ID9kCVdLLNbva2yDH3dR9crBsteuzrK1sEz8Ks0vJaYlGQFpoV0aq9SM7iKM7bi10yWV6FdmL8mO
721UvUf188i+jBA7usHnODAJ5XzFiJCAMjyD5t6uGO7F3YhX+5kLsWCpS7xGyYuFfYKRGhK0WdDA
NNSV15fR1UCKdoZOTANqzhzvqwDAAEIQiY427bNCO0eOeHGBf9ntRWCu7WH+CFLxBPKb+QkHCsO+
kmpIf9NAaehVyMeh961pGx9UMryFon+pKlEyPEwioD/IDRUNonkqt7VRpFunGB4zKzhGrR1fXIIu
1pHrHZ0VQAKxm9pCHICKnWR9rWsDb8Ek3+AdEF6N1Cz2mq2bsG2NEQm1UAsGg3F6OKfNzi1NMobl
plYwYNrwZ9RmCqiVz1EeCRQojLvWEMMajpaue+cSKhxbCkqQ0cTPVZW+90vr0yumtwS8z1Y7+TeJ
BeTJWBGNoVkAeRUwI7viYDkwHxnIILh8cuKUZOgo+Iq74RkU2DFK4JPocaEQVD5jlD7Qm8ie7H3X
f4QDS8CUOM5mMtGvmoJHkJYuIVLuK3CaHN8YGHIZ7WKJg7IEbxLTDUEYyH0ucKIC/9lPk/G7mcWT
DomLKARrdlzsLS1eLd2gEsHXepeaHWeValeFxG/7dvVCCQd/q/7ZdLYPLYA/gGE+3LYXFwNlE6hs
17VRcUrdT4sgOUSjtYJyBfO2zhV/WYwGxsReHGuBEFJCwBwtai5MuJHbv+lBz4QHjEiel+dmsJwR
G4/CW5MSQ5J2fZPeGjMpFrExn7UCpBiZuXPEbpxtKkKS97VpMLmVXw0h96uqCu9RyPWM39EyR82E
KCa33poYZ2dl2q9uXVcXNxg3WYSWp+tqet+L+sCfKx4MOrQiqPHDe9dQF98aV+FlQcT5zS0uvIyJ
TGbsVTK9gvXHVi1ZOTI8zmxHO4asP8ICuCUo13IbDuOHBF6BepCY6JQit+vEk3Sqnz5Kw6fQz8t1
qS9ROqi9J91DZKX5tpbR+zx9LRX2AcmquSLiZ9HMy2PTJMDr2Rq9fth6Mzh9wsfteLppM41IgbHi
TZkMP5N2UMeYdKDtONcZ7K2CI3dgoLNxou/YNIP9bOEcArSwT4zhptlbr6Pm+hPXf02tnjfP9bat
Mx6dZGCVI6jEn2hZOL2xsjzHZxgGBi6hy7IiX+Bqw+YSsPKIR6pQWhSy35gSc/Y4w9vBY7iyBpf4
nEavu9p3t3LufsDnnPepRsOXyvDOjPUDYmNO06bR7XNiTiCw5OdItk+Dw78xspb6GIk7iJeAw7zv
6A1Oz5/YgVeZlUfvNii9tQrCjLZoQ6eBunhKPj1OpzHxdWtdjG+A7sXeENE1wL2ybN0rGRslgGJm
TCmE97SqrVvE/juSVERAae3EJZgwRv0kp1CnO3w+hpcPfqGeujj2sXtgLzdzyyFT4prmfGFekT2a
RUkLymF1TEA/BDhFLqB9GJnP3r1ui4uXtTnmWsScjkJB2+FRTacc2k2x5PSF5r5yx1tJTwGeJOY9
lP901Wi4lbwD9fRm5IIM9RhLr/ttsw3s7Ohk5TICvPWteZbScVkXoVHSUIdD5Yr0zlEAUis0rWlT
nzw7/VSi2EPm3uuhu5hyeiGMc9NX5S0LQPdUkmTdGZ+CRfuxWxoDyKMc0x5XVLgtvoT+1ZbtJ8bf
N4AXB1hcLxnSm1Ng9iXY7nckDOgwVxVuPKeo9Y6ubxd9w5tYenp47innph4th+yhZ5mtu1h35nt/
mYBF9n+wdx7LkSNtln0itEGLbWjFIBnU3MCSSRJauEM5/OnnIHvG/t7MYvazoRUrq5IiAu6fuPdc
h/+AyQxC742coxeIyfOKUKBoX4m/yrTTtfYmh1y6hlWBpUAVywNDjC8Y4j+5RFpAyIFTjQTMykNo
JuWlNGu0Pq23C6X4IIEH2hy/FNeCRlAT3tFyy25moFyIoqnKAOfF67R7s0ebfIpBlBvPDu7G1ms2
Xih4GesVupErWzRSqBULpmBm7hYKwPyEBJPDDLx7bQAHWReFwqdRsaJmsZkkGeGPQ30sZv0ugWqv
oowAsFbZT3Hi9VubgZmynfcaAwmTH9a3M4zpLcxTLCJRuxUDWSyeLId1PybZBgz1czPiFG7QNiO5
bV6iLJv3I04OKzFXXpoE6IvASI5l5ewxT6BsmCGPocMe3KcqKm/ExA3bVt4T0fA1ZxxdRVtD1kBp
7ZJW5fuTdctgY6kcnqVJbJ0ZABXKbfTNsQHnKtIAFdpHsyR7vWdP6tuzS7SMT0rfnI+Yo6gVkpgP
vjUzPHer96IOy3PVYg0w8UL0BSqNmu3z2grIpzZ7fy+dh6RV0zUpCqAznNAuz1CvIrQJ9jvUa7G2
c/bLTHM/ssRRQKaG09htlYytLebmRzENzy7d+s4B++ebSAVqJaY1kusSowOAcYdTMsNkxk3/mHXj
b5aP4aYKNRTIeBMloLTLyS14gBe+g+8TJCHjO2Nixw1yb/SRzcwqYI1Z2e+jnBJI1MZI7i2QNotE
oyFNWEDOd8EE+gdEOjQBo9rVWq1579/l5KxgDzc2vYt8pOQIHWq0D0xH4A4FDwjtuH7u0R0Q9ZIW
v8Iyps0YDvu5rY5BLb/dgRoBXABVXjL98ScMk27yE41ec8hk/oue+sR0J157Flk8feTQXujqu084
aRMOFdsx8dGG00n033WfApPhrW5Dt9yxm9pVNnAHxder7/3efe+5tj1C2O+I2d25XiKuiUr2YHJh
nkc6PTqWeK03jWvbFA7wIWkc1rIf9F0TRLvBkK+iYuQ73+WWYCYpogjlG5tsT/8F33wnlX8eAsxx
PuPjVT9iInFQm8gK9E4pDXJaTICd7FWIPh75aQex5wSggjHL7lB0xY7M7WBHPufzKE0SRzqnvfGd
96tGcIwY7bcKxvHJDQjl66IMworWZ29O3BOZ29nJNwARUTLiASUk61mTm/msw/IAusi9ZdoQd7Iu
/pZdQXaOxXSqF2RhNgyh7QJZptXQgeTDgYInOwYUYpvGhlzkE2a9dYwG3S0ljSbuNwd6vrdjj91q
bT3FO/xL3Qkzi0SaLmmizfZoEv9xMkSGIp55SJ4yNVm5rYRxKN1WoHWb2qPX/fStM57MeRhPvAP/
QjXZoeBMNoNZm6du+YB68S1clDWdKZ/BCj4MUWrsgr4dNvzYHMKMEk9F54OVxO2KBQKrllw+4A+K
NlEh6SAsb9VJRMCWicxACdQbkYOEogNtaXpedRqhqTIqt1NwnXxaigprabaEMmHpTSBsre040Xeu
ZH2bjo7Y2/A5+zJGX4yKb8zoN0pT/yF6gX8IW3UQXg7awY/dcxeN90B6rIdqCgVlbugyfwDGbVie
wm5R87iJXzcU2SaI3IdoxHCGFeuBQwSyHNSYit+2YUwTKXnhDHETYz0Z9NC8IlyXKu8YEVjDdIZ4
qze5VT0bHWtt/l5uXYSD+ETXxZggqEz5XXhdeP33IZkjsinqTStm2A292iujqa7/Pmg7w7ydSkzb
+GST/MXP3eBuiEhz8jfsqJxzZRgzfi9Etwara6dD9tFlNwQEageZ9ntg4UpTqrC8HQpMiY+07oVV
3aUq/BgnecSk+tC2xc3J3QfO9Lsw0MRGgrKqNbep25D7IjLqe+1vxsojXCFIr7Ei3lSF4P8MdYxz
JCSa4CeZp8s2nNTNPNpUabmJoXl4Ja5yx3IO2Qz6wEmwRaFQ2CBklUl9sRhQlGOxCMxYtnWf1pSc
2zaY2WmMu7ZYZGh+dODGWsfBDP4vNhGrLnRfdAJ73xy3HRmgiR8cXcoQM7Le4GI463hkn+1rdFXL
/AOo5MqnrA5S64EycWeM1mMh7AeliLELw3tXcoP5jvhq5/QzXbRcff/XNJpxPbAXbyvSq/H6X5OI
OQ2I50NvIMcN7X4tQ4AFVWMHOz1TzntIvFZzldwFNJjo6i+VM+xqP7xXtXiOBPr9lLGInL7wy3hb
hpmbeGguwjJfAoGQRPdXX7FidxqSKrqh2dlcz06veZ9wtJIw7SKDnf2XiOVoUB+HbMJCRehh4N/h
E0xQTNHeJly8s0FFM7XiOMRGwIunnvBMvEfp9G7m1qtF5qEvcALpcTe1IaPBCcS9qY7EQwarwCKQ
qGL4gP2LhRjGIOaecIlNa0dLTjZ9wbsn99CgIZD/kE767Po5ulR4kasst77hwH3BUPgxXPPdwtSN
88wV6yximNOiBVfdoyt4euXccBG77JIRdmi9zryc1PMqZOdjXizSVFYJGjIK5vAI9BRaQ2PdjWN7
C4slWTNGh+y/N0YE9KIPbmrWhK+RotoWKGRCuEBexGKcqfFdaOz60dr2/B1HfPM+7XV86+LgsQnV
znTbAwnT8XlC4RwRC0jeB6W91RlqC7D/gk7iPOMNf8xyNgou4sbI9hgEpHZ1iSUUg6EK/yD12LWg
EpB4FJJ4TosFPqo4Iw+Ok1+P5yRgtEBgHN5uuJKLYxxlCZyRu6qHudEzqGmE/GIIFK4Yis5r8D6f
oyF5g8UYvNCdnKpKf6ous47p2DrbpMe8H7uPCVi/HcTZnjoAmY/XgCeNDfdT1wXngG7cl0a8WKI0
T8Fky20seYLcxgHHx1ZYyORvBP3upRsIRy1c9B6pDxoDB3oCfyGZ7GvfDTMUhSXc6iMnevwOodpL
X3CwsozHpqDDAsXDFlG2RdmCAUHo+lZKIMTIfCj9ubUn2W6j1tuSEuvhlQSyUKR0+hi1N11rRKBG
SaQGhi6WkdN6OaHXrGHhFkc8J7gXK5Ts4iYDkpLbMX8B5fzoEsG+qZjKbp0eA0cFdFQA2s4lxfKU
AI1wAmZXdd3BUfN+pNkBhSy8c0pA5z5K0E3gwFYHcCl4iScIPl4Mb9xp61MqnUXaxRPg1nokGl4+
dnGMEqAf7kUmoy3pYt9dd+3yFyL7Ik+g3PObeDs1A2AO4bc78tdvcd7CbbWdvc9vap/mRMikDUc6
qeADDbdZbVlRgVIL/eLIPEk96IZtgeUivl+cyH07M9EDcsRgzvsbJImzHXEJbxJD1LuS1sFxFbcq
eoeo0Nvc6spTpMdms43sRdQ/MTgvzELtHHjT9TTc5726gcSDfSbbSyJGmoF83hBqnd1lnb8d+h49
/PQwUK1eMW8wWTPEBYzkNAT7JmJJ309wlYsSWVE4sqYHEtsg2YqhXOigxTUTHPK+aba6zd0D8aeA
wIokv4sQoxeRtXW8Bhn/xNEhA5IvWkGcXU+vMKGGEBLTUDDzACOPnHQyb91heKsDyEro27nA0LUm
avQ2yAMyMF0o4kiU2Uad/V6VI9nQZQ8XE4xdz8+K97Ld1TTkjGaYp9dFvUn7IaLRw0lB2o13CJEN
G611A5hVPhH490VcS7FVYPE2LTiOk8YWPhuhOklSw9EwyhWj4PIgSYu28hnfZ3GeXbYRurKa8+CH
n3aJknsKDS4jV20LCdAAGA56iM6cgTart55czq0Zknpt0z+hYkKWhWGVZV/5kRRZsw8MtONob7mP
upZvX7jNksG8t5i7n9ACPCY2WPuOB3s7lxOU06H4YzjIkB1ibA4ObI5jA8hgZSUV5shguHpu/WrH
Rf0IVWoRABF8oL2Dh08+BaOTeO3O9E4eQcAnrpt5N1A7204Zwe5BXgqrN7pjKNKd5zq6ykJ/IEq5
uPmmzHDGT76HFUfWMIQ8GoYRoPLRtlmoOdzyq2Yprp3cQSmei1PoA54ozTReIZJ/Fa4MKZJwbkx+
ilKZr16jO76LfkdxVVnIp4EgD77YesPybjFylA5sb3dQHC1OxBy5soW4xBUPTJ3BaQRbxQY1TJgK
dKCBd6MpW5R5wSsiyHQf5UjqoRLYB9/lwUTUhPBGkjOcqOjUYiu5QdU2V7LE2pZig5NFtSwTAVPV
DNjz1BarOtQ/STfEezAf/SqeaEFzGg70wzRoYwLljdW2sQVRgf8sgCQYZanYqdD1H1OLRtOI20eZ
j3JDIF8qanUPfplhqaN3ASF3R5E79toP0m/wN8mnzst61alxV0NdR9Uh813Q0Ynkg31ipjiMoj7/
xKILN8GQoG4ZDYZRgyM3srIeXOFgAoujHRHqSCDZ1DiS+wm+ot6pETleljfFvio+5tRwjvXM0eGM
AZcxWaYDNwv8tPUUEfgS5ZO/S0uHAwDwTDNKwZa8ecrmGuy+XEz1OryOM1nd/5Y/WX+tQYxuiynW
OyukTxkTOa9UrpzjoXL3ypftTqUsbbuMvUGu4Me1YPLyFCpim2gAg/VpBClwGjPnakaqOgQ9lAeh
+hfXeIDehduwGNObKZsMCBxws6kxtgG5b+s+bOUBUtmd6Gf6rT9j3TiXQYxnZ06n+667ZVN8E/B6
Qj9zNtiIuqThWq7SB+UMI3IiLvmuYE8a+kc8Y2pjj5Z/UMn04QwNMqDUdPbmTGUVGdsitoqDX6uW
3ePIwr52LZQtiXrCw60Jga9OoTBB9LblT8LpcDQpGraicfqd34H4wLmOiy8VPfBmk0YCk3Pe/uaT
7m+U86CUjc6E7xqxBjS6LYCn+RSGwaHt1DFd4rRaM1DXvsQuymHXbCa3/OOPVfKQeon7nHRqY8qR
cB9AzbjhQVAJoRMihk3Uv5oXoFSXyEv1MXDmv5PPysToWQSJ0dgAZRbEuQKA9PrMOBv2FC03lAFB
dmas2EV/Kiczn8YXfugU+TbOSYdKLQqs/YCqL6q6Bxc+8UfPlwrZNjClJTrAnxCoI+qEImNE/VNR
JWfPiPcqDLp7FyZjoJBlj2gnt362iJ6ZUvEwvtAcNeP+jykY+CXuPF3MUdx5gM48H6w9lqDv2EYz
33oDhrd8goeKqGpvAY4z2XYwRemdC5ksRmPnG1Tt5T0X9aUso0NtiBAsN0uJWsPcqMYf2DPdS+JJ
hll5edFCe7thgEHQGN8A7bO7RumTORU8Br6XXf19xSV0scwmoPyX4nGI3G8sDmjFgSRsDR0wuVHT
SHIzF4OE0/hsBHsWSTfqHkymjt5OyOO5DJwn2cXHvgPNOpaLY8pM+sNYvSWRc+b9sfFxNO2nWqPl
XIJU6lIb29qsT7BZ2i0DMuPIsJLDcxiDk6jAvMOaWvkNnt6kWxxtMd3rUDv2OT/UOuAntcO9kuQ4
1xhHNzyYxJic8riAD2/2qO/N5pw3Y7aD8RUjf0RRF/aXAn3buePlfhAySID8qjMZDRi3KED2s7bI
jtH93k7qN2dhALV9XbAyJyQri7m34gJrhzA/u3h0XiSzQ8oo8ZsV1YK/dYqNzRhOq35JHV3iuUeS
a1PZ/c06d9wNMSCwSBt7lzifI2yddjf4lr03wL/ubXeCduUuc1KbcEemaHjxMl099GkNiawe7Dsj
YddKiSkuXj995bH1nXnAluYC2EBHBBEeR26RNqNBmZ2jMbT3hd0imWy8GJ4uSx+IneIysb2kcTKO
+P73bV75N9GYr2GbwLCNTwOU19Qz9tATb6W2+wsuqW0+xw0mu0ncz5MON51l601cJv4qwui0L7zC
e2gKw7kuEraqZRxgdUh1wyYebyoX022eSBGJJnnfSmfa1iObfw/E9mlyg2W4VFg3sXwwCoUVoAKV
8+9TlmT2PW+ZrRcBlaMGn/W2SzleU6qduxThLyru6ak76KFjBhcW1pO17IIwwuj//neDjYl1nsEc
sv/nu/Ud9VwUWf1gTvMRCJt6dr3cAPNoY/3elIkzvjlg+K9joHjL6XZ8w2jv75Xmu/73p9UiqQGz
QJGU+QDj4swmvT56ig2L4Hv6uE6Yb+5UoQJZhqOiQbxqEoHSDk8SWJ4zl+4j2gk6BzfnZGsOTmNk
eFgEJ62pz//W/f8/FtZF8PV/Dx5bp3++/6eeb/mv/3ckrPtfpmn7Xhi6bMxddpX/R82HmI8UVhcm
QoBGD/3Yf8R8Nn/kmY5PrK9l254X/id2LPgv17VwjDBOJXfMMfmj/wdxH5rBRb73H5ETMbA+EjrT
8/lbQ8/5b9zC/4iEbbQ/uMLyTxaqgUhh+db5cKps4xnxzevozg9N6P2Y7nyOx2bL6vguxvewZ2Jm
94O8Qi6lwCns+9mA0hfLYvNexAQxpFUD97OML6J58wdzOOXTiTExOEQigCgMa8Y4lHDAUI5FizTA
IRBxo338nQzpg4YMmjrNGG3YbEoJC2VHFm1bPwBOO9+D3fc2OkTCim2etrLCP9NxXrt02ezcLlnX
++fUjR/cfsxAAqOArib35LbToYO2Ar5u2b3FhyDtKsZkPYGBrg/YeS2SRO+A/yy84gasrIW5J0OA
M2cDU+E6uHUdFASIdCezsvb96LBqRVmzm1N9skR+xYvN3M0I3qt0hrhV0YLkCwh4cBnDLFJ4xjvg
hJiCgChGZqVqwjqM8rc+TjXL0Ingkt5LvwNS4NboivZhMZ2nVn8rn4u0EC1xWF+ji4Ab/sTEUMJ7
rWb9VY6QBspHssT/gjjEWunwa9aGc283akGxFrcynrfago+vFlE5duq4jIlvwK4WeuUnwvOntCmc
DWjEh1rP4ISyn9QOjmGUESATnjGl6PXg4V9OvOI5x4KSgrikIpUnbOnQQpffUZAzykU21jaMpRLD
+FPnrGQD+zxErThTL46cYekt68pfOs9DNBs7x8p+vTjO1r7qwRYJ61HOWqyacAx2gYKJ6he7JOjv
a3dguWSUX0De8q1rw9oiXlOx8eLC44TLLAyRw7yQzhb6JjHfOHzO1Sy6dTfP/i4Z2DMtMR/Ytt+V
pV77aX7VU/JmskakgB7enEkxWK7qH0BKL17W+KyMp3Oqih2aWbxXJriMKfeuZN7gmiaHZ0KHzu7V
ORIag+qcx+667GfjonjJ/JjlCKhyECT7mGp4NZbs3N3K203oWVaGCuXBH8d7JPavIdSc42hEuMFp
c0TeHC0ihXoYA+ug4xdNhd6lIH9Cv33tIYIXDc6LpEPCJSN6m2b6bKJ/WC7Iiyl3Y6v5bh3/RTr5
L2xK3JpLJtuIUIiX4at04bPbefA+q+QwFOqdelWvysx4pRH2d33OnrKjs1hwmdHGVf63avW1FT4U
dO3dLDu8D4luX7W2fSFBwRs0U+Eh+ElbjbmCtUfaLukqbDGmGnkb1+ZL6hP6pNACmzmlUHMNZPQy
uNU9hX6ydmNW6oH/VabWXd0GT1XRNzxx8t5lC8qs/ycpvWmdJmc7ze9zXKzQqhifGcCSydlgB7vt
aqRRjg3x/twnWIetavhsXTaNfV89DH30pwjHs9TNvWQr0HRSnNDuvCBmuldzhNSd5xFwCV49lV4k
PTd24+5+EPkxUnAxCLz+mIKdUBOxVxWL8QH9lA2cPk/xyxJzDZOJ1JqIV3WiETqx85nXGnZ50LIV
sO3y7t8ndXjnoF7IrMzfLl+6J7xrlU/SW0Ek+zv3FEkkNSv0ZUynq5SwJ/FuBM09r38S2XcN+YAz
qAkF5bQz+kc/iNGFee1XDyoQOYl9Z+OQqQpcTV6OdQ45DQDMF5/0qQNWfexkG2NAKSDsH3Ycbyao
GnzI6SFg/8oypzqYDt9BOo1in3bLFzZPTe/9TJb5kDuIemb2b5Up7mHRvww2Xgmo0YjMUs6z3B2u
ZiJOLJH3hY1iqYzSFylnfAtx88zcBCozrZQlOjB45qWkh13rSG/6Mf2pJuO5ssEyei6MRjbdo0Ni
VGyeky/toIApUoPfR8JzBFhzJa2/zeywrx+A7nYh0VVF+QsvZwIvVwP2wTRS2ljj3eCDaUhqQfQU
DVa/Xtwa07kOMFSht4KL3KNgWsL3gnkTyPteM6q1ljFxqC+ihhDjoe0MWE7uUquixx+v5APc+dFZ
KPyPLZFnQfaZN8OnqAHIYKsbsnBnTcehID+PHoY9RFrdSJp9F1l7yj3ivvrsF0LrMdbA/ViYn0fM
+UDZmUXlSLGKe763mL8W/InvXFROjuJkMAfxVA9/rsheppnc61wDsykNdrvdI6lgLzkOu7XqHLQ0
SHwI75svXgq9rA0A5CXtsc4aG1h5chqT5mQGw2vE0+Ll4UE7iDVw+Lljf6lzWW+UIFE69NL3MYqm
dWzbr6iNH/Q0vTQmVLnYRtvQ6Usez4jTJwYG9mtNm9vZ2TmLn3KuhD36GHcPTh4MRniQ4Y+Vwhfz
GXcDD1v8/ziVmvIUBMpfVVEIvxm+WaI8FPGI9KEXv3QTs4QyIU2wRnq3Mof2BTw/5v38A1/dDq3d
QU7BPbNNDDr0QMoLgHQONbD8jEEcRGK78e88O3tL0+RK5BBzR5ylcUSARvhTT+EIIQH2UaJoQ2x2
N4Ym6TF3fMqSdRZEMbOL0v6sGp9VK7kCHLhD3/GeMQYUFi/DFMS7cSKu0pra6NLUdNgdErb3keEV
L2bOmOPeScxDmt3wU9voxkwNXFThymbeQks7k5dhpNZJVx4KuSS3AR9BaRuAc0uz/CK8jEs1AqUW
Y8A46dZb8fBA+Eu4Z6sqdbeBJpcSuf4bSgJsV07016lBc/hyXsjc1RqvLsB4oiTZQ9jPnmHZ67Ht
n6q6HtEy9BEa0KAlSnxtJOhv5pmYMgGGeHBnkzQx9zwk5mVEphfElDKN2CE3xvvupdvc+KwqgrM8
A5hmr4rx7LX1MwdxBmY33gLhMA+A5cRmNOaHSRLdju5tN0b+X0CppEk26ml+sb0gW7f46let07GQ
sJKTCVzfJscCsbLBzq9aOHbQXagniNVhx1LhOpj19Os03Q8C13VpL+GfUhPeUCYvZW/ewo4HvhQY
pDuYqnGTdXv2n90GCB+h1enNb5lWxsTArvQomk3bar1LF413iqh/J9s5X9E8wdzdWE75FE+3FJbr
wRxexlab6yZsmDfDyVzn3buX422mUpQLOYj9D/+rOTnbyqebtQrujwb1xyoI4hXECjEhV7N7H03I
kN4GAjF54DB8mTdZ8LbN3YhMnYxYqBCkicZ2WMoMbBRXcu9DNNFyuxjv2/5qy7jcJU37t2UbRMl3
aWC7YFc+Lq9co/6A3HiT/NZ5kXFs2eKICJSTJZKHJGAZbtaP7qyfYy69DGqVWzlXAVvSji0i6oD+
Iq1DCazcp45VPVXAZ5s4PyYrCUs9uDSfXc8x31YAJwZz5lWNdy4gABaja3xKZ5vwhbG0CZWpv2bt
nSfWvzHfq9n0hyZKHjJRPi5zsWxGDpaNNPy98TkgMbv02W1GUR9VhBvLdHqRDTsIQbiYHldTHzzH
i0qWXz/bJ/OxL8mG0xrejWT+n8fBheQlZAvtqZhBExltePj3ArAHBVo0E8tL0i3IYzY1PwzKDKTu
nEURj1FpgPO3CdhJQUVsSIfhoKSVWUm9tCqeGaPFNl48CVTCysw1PxfhpLK54Hf4RWVgHZJ23Kho
/jUmcs6C6i2KrWBjBBggA6u+WdZD7iXfKiITB3XwBJ1ITmxrRPI9ppitB0bVJRdZykKTkjJu0aUV
aA0gqOQPQGrfydy9mIm+Uk3XBwRf5G7mX46bNDgE8gEhnbdHuMimAsLILu7nGCEzlPU0uLQOSzNC
xp5Hz3qY7VQyzxtPbiARl4w/o67zo9MzmAttlEIM4GizONMZcBx8s7zP+gJ0XnaeY39X9PlWuMXR
V511Gs3orVasqS1C1lDJPiGxvRo+ABSj4jJIJya+OhqfM83tO1hE8dUhmWbem9C0XDzbSGfd9FRI
cxf24rqA4MHwF4jaEziUY+pvmaDvnTI7OmyCILWNr9runp1o+p4Sm02H+6BqwFrcOnxTy5O29ICL
d7LQLyrBux0j55j7I+KtHyt89UcDboCQCyED6BX7el5fvZGoiJWNTS3/Tqyk4UEKKuTU5alvo9so
nW/RVc8qKU+pQNypdklbvMajRkWHyDWmmaEF/RrZ06yGGKFAmORnkhxX2L2oPXoKlSi3/2CfXPMm
e7cJAXGLkEwDbvCqI4xGjPNHnXJEJKb1K4gJ2IcmpW+TH5EW+LyBaWEtaZ7m1oeX217dSj+3Rf3j
QNc+4PHbmcgxJKuDLdyjI45XrFjZRhTZLYrGhya2oBOMydob5WUeKmjrwPb67jT4BkGco3NKmC+s
WcelGzvsn/OIjCU34kqKqGySJQ+0RyDtdtmWZLSVZ/gfAGWOhuKoqOFnC4bQQTn8Qgm+ggsKmENL
RGUWSRLducvMN3Td7TYzsh0HMSWv1qfAT38Ks7lDPLqqpiJgTeMPoAGm3VB5Lknl09M340VQ+IFs
Gb7fCgYTq8znBoSIAhnXvkcJJsiEIrlBI6rKovnm9DDdGniARvhiDlftmgf0Q59lnf3kChHzzLZq
SZXG/p/070WnaEgGB6EYC2sMUju4f2u3mw8yil7brAQ9a8H8CLpT1ztvHuh9XogVlCAzx32iTeQ6
g/MHOlvKJyn049Rag83qWMospxmyMFWEBCSTihpU8rvv6ufHybJ+VD0R1U3gVz4tU+Dm3Gkn2YoE
PSFtoUKpwLFA+tvVT0mOLmtGjyn5CzKfnkcqrUOdZ5fGls6WewfNVGky7Q7KvWjzp1RBTgedRBPC
WhWJF6FUpffRanEtdPCMv3E52QSKmOIpbHJrpQbeFqH/6IbEBnZVtEJf2qybWN3XKRrjNPTuMN6g
JQzMiyHFB/5i+mu2rTj92rBkW4jmglBcsYZ8BpTHRKgiHHVT9nBG449UFSNJKe12Nzo28pVBXfXo
vM9zfOnAHgAFrp88fyFrKzQ5jn2YbJQ3Zhx/9iLP9pRMFKFaDWtGFhCk51McimplWZN/qifkVM60
BNCyVpPxLrLrB1fTyZGLOUMShpEf8rxFv8xZvo3SyrnOnw1dfjepfp0QTjRRuxMDc3VzQhzcEYhH
FgcbT7q1uMbhSEB0uZyrx2Q3WeLHBpgGoJbumMKQ8buvH7D+4K9GNucEwF4InMNiKmyyMjhjAYnA
nHNsLCQ2e55pykCwXyrq5UsNx5OVS/9t2kyAB8sRDN/BbHfxgAgTB4obiHFn59aTbiq1GQL/12FX
RtDjKSUDkjpj5zFsp7BDc18zQanKZ6trCDTkh/KaH5y40Uko00SxxO0suE7kQMOWyH1S6uAg5WJw
MWAHeyQKT8U298cP1w7fSlT/mybutmYNkTKcGOzBbIz3fs6kHwkGh4yR0r10CLQwY0XPJAjlWfxh
t84ihRYbEk83JY6HjVkzDTfJfJ5zA0cVa0O6vj94VbBtSRQtPTFhpOSSFQQQbGEwY6T5YPVH9xOY
uwl112wUv3OQjAcTThx7dXoeGsokyJg90u9h8yurntOwfElVT6Z7zJXMQCRB6wFxpt2WtgnDXAfv
Y+7Gp04jl/6nwM9sonQANhrRdY7ql8rAGif0WyNfES28ZRwfpLL4NObwqypkVB48HAhZ0EtM0OuE
ubBExLRc7kkDwNyXI9HNsnjrsM9BbZmeyZK+WDVvL62AmKC3c5nebzpP3fI0MkHogI3JAAWgEc2J
RIwMIGuG03x2ry2MFfRISoLisYm9sgIK8ZmxRT5tnK7nftV4K9za/SqS+n3uLfwVHry+GLvLGptw
tuaCJWgCrERkVzZvOVQPOX7EcNQk2E8jjqFseJuWTRigEhYIKLc1SstOvZggAVfYPptNwppkhdvQ
dKqLTTml3OI7MlEhMtKJjXU8RfeCJeDe5+j2y+lq9zJjPelrbIb1dUZePUUMR6m1TsQvfUyzcaVj
0hth60vpeG+IWmKGYQRuO9EP86kPQNYUIyX5NdrW+CDd7s4oeMpy08BYMpAkJOIWC299m9v8J8zf
g0wP+6nh8nTERBtT3DcGwD5kMGucjccCZ8AmTe13O2mJQIlQWMk15+kzdshXIQJ4nhqPjnhq7ZA4
vcM8W580EL+RI9P1os2tTf9eDuk9kcr35i8RJeUpsxNvRRjsTN/8G2GLoXXtlrknHhu7+Ooj+7ND
S1Tw3vUnwJy+X6JZNeZ9ruZ3l9N65XXz4yyp34XHsC3OfhsLFt6ERBQNCalKJTv1KAs3mYr/2hAt
jHg0Ie03W1XXj8DZjhka34vR+us0ta5VoNEKheYrccVXMsEfErLz1iqqTIItbxkilg3qsXdanQWh
L0+ojzjaK0LXxqMdGdcsoLLNJLod+2MmGPQY+ziNDNLToZ0Jai+UlaCO1l2I2sz1w3MfRi6YQSkO
eM+/rRHQm+q6mrxqfnA0KroQvD5LJrIRMvWyrl2M6YOQPH46bgjmlFA7su5gTJokpU80YIdOjnLH
nPyzWsgq8+cA6IpeM/7TaR9cnRu8VnLE6+GPt9ajmQlU9gb5zlil3XgJXEwy3eSDOr24SmWbKW6+
ePt6a7On0OVeABHYO2pDxDtK+4f/RdR5LUeqRFn0i4gAEpO8qryVK7l+IdTqblziSdzXz6LuxMxL
RZW8KEjynLP32jokcrd/IxLz9yiSZ/hd/xJUiUMW4ii1o2+4g7chBSYWzeO69a0NTpxH5F8/js9w
v6Fk8nr1pgwumYiEI1gx8V/Ty8/kSQNUEuWfAqL6aqiKR4u/t0PcyfKAwq1v2lXYVn/nXtprq6m6
B05iOjb+yZQss4KtgALdJGzsxh4Xnbu0CokCdarwAHGIG4Nm71rK7z4lrEN08UkFR8+vwEClWGNb
gNUhtH4NQSRB9oEaISCXatMROs/VefUwh0m8bGnV9nRf/R+zMlo0bOjucFmA8Gxp7WpJpz2MVr3u
X9qkfLYR1TepVeCSQxMS1eEFM8VTL1MEDcjwJkpJxIeU6BKBW+/91eYvTgjztRTpcST6aTPV1q9I
+sD8+/EXUBm2VYO8AmhGXMjUkVE2w8neWceh+97bvPvhkCyYRO6jxP0FHg2nOJh3whUgTeJxI0v5
PhltS6kQXqRVXjPPBBJMJ0oDIt/qgFYsx0xE+Z+AoEOvbI+ZhLKknehSkpei5vhj+aTO6fpVAQGl
/vztpR8iEU9G3VkwA+dTU0yvbL2/ly66G5H0YFoxGQh+dau9TzMKf0Rm9Xt7tv7Z4HVopSb04vKz
SekocvvPNCA/Th3yXxJfrlpU0xYYL/xy4uq1dP/qsYcxPOzVTFk0qhwIXOoSa+2HSJw9RXcjOFrV
LI72iPaG1JQDGtmtjIoM/Bo5eJlvTIi5keS57nPP3mIVqQmDhvMz8TbX/hdk4XTt512+r8rokfQd
xwxepZ+ubTv9rkpgmHmaXEt4jTuRjr9Di+yg3lgiFhFHCc8StIvXE6zjh370iBwvuz/IM1CXS7Zn
OGMrdNrb0I0+6E0Y+3lMr7UVXmZAUzsVyD/hy/IuYf+kjRfiW83M4Md0Ce+qIQSYefhTeW2zcoFi
PDj1P5ecCNQK0z+gtD7JxPFlTrstYc2vSnhktqiUf+8AeC9EGqG4G5flWzqo4CHzhAQv6D4ly/Fo
Yq3Xpv3L9MQXE/zPWFEKZsWcAfpAtN0Y8wt3FFON1jbNUShwZ9/QnF6orIjcDP9dS+7m2qE86RS+
a8NR20AnwRoXFJuRPTLiK1HYp7BlqjmofB8O1W00eZPMZjt5ZMGLkra6kMQMdnmNgG5o2ZJFazw6
/4x8PCVztZYByAzlkGEWBoz5zGLrRwLtHrVM5TbsCgoiyMJ2XHmdt81TfDF23V4p+8ctkV4voe1w
N038H5eoy327QV/5YiAOYhuULg3tYUtdebD9GuluhtW6qLEjNcmhaVCrlrT6MVgxDAxr8AvLy6Ek
KLX8p0cTGOcE868wvqNGePvOal+AJqxhja609zkolPUS1xWqCvmUMzs95o69lm4tN0imFhsY6g8I
6bSTacp4fmbuZvrp0UfPjQEdpfqJKdXRV1ITaCtzDlaFSKihTJApdwwxm1+2QUNyTJqnpguBY5mX
co6OddWxpwlZ4qwWyGrHVihr2XpKwqBp+EMpitvsyQH8ypDhl2TjtwMHnq56jok22Ldq4VJgtUtV
XkLeLMmHKyv1JCCgrmEn2zmWSreK9WaKLKZhwb+hb8OdGJiuZDOhwsL02Ulx8TtolKcmD4ACxsRW
NWBundC4dkGwHiZIS0ZziVLznMoZHnYwQ2MIX0bTwxNGFR3XcK3MOr6OAxVAq0ipGF2MzcaG8LT4
kFR0vYdWt1tROxuB3DZqUD56JKWkXYj4uvTSrRtS/bMAg9XxUBf37osITbmNRHQmLYt+JlttGu+c
cHT2HlqnSK+zquWKYD+5CrsAuLMKPsNAordi4Ig8qMbz11BEJ1WyHZ3oJ8Ze+OCR+4qM3zbw3uUF
IrqUrWycJlvfTK+MetDVltZ1bp9tPQTPde7K5xg27E6EhG03iMeLvPzXtMH8YtJlPA5kBODpfUZ4
vuvHybsQUR5dIGFeitL4oEf5mcYDLtzM/27iEWj/8gAUwVnYmqC63b/aQjE9Zc16aizWTyWfshjs
TOQED3NrXMy6pLwrLPhypQ0qcyw1v5Bng/IRAWXdN5uHKEfAWTaj2juxpm6a6HYB/25Bfh5TncCC
V04RbS0xPBnVoQlb/9jH3HmkGh/NbGI3SmzjlJXxE0JNFGfZEo5SYnUxaXGj6nwL8+zJz4xz5oTv
XujaG9wFtNdsAVh8tD8ahK9bqZruCEHngZ0iC2vIJFXnc3oxlCf2XLvFphis1ylN0I/TdelBpiUy
/cgjo2HWPeWfffY1TjmYR4fRRZb4F+qp5hRHwIc748nABytJgd4VKcpy8uFfB2/g9kbBtfGJj350
QlbQkpVrUwe5eyX6xtqEed9B8eKlTL1qIyfY3GBFukeXSeMhNhEMLK98oTucwTwjInA6WHX+RdMe
Eprb95SfmJlLtgVc9+1LkBIKAUTtUWN9yT17vmL/ooDT9EJFRS6WDJCEcxDzRewnwc6takl5HyM4
p9gPjhFIWxDer8y3DS4Wpfceeu91zk1vbYPjyMaf2kNt7SxkG4GSDUyhz/Ec8naTFNWlQ52Jpg/M
jIrkS9UyHhMhTd7ZLL7lPDjbIgmTg+WFG3wNQP8nDJk2buq1trEsGszEBflOTUgx2tXOlsmMsyvp
SdOVKQGNKHhVYaX4t7UkTMkZvguV5sdRYjNvhniVmr6BRXy+iiTi5t5N1AroiTEJUyXLV85mYiQC
pgShRY1itRpryXI62Xb7p6+G+lQ1bbxiS/sqGU87iSDiksPaUNMD6CWkSIhnNNb+Y+GKcoelCM44
W5cixzqWafaTXVI8IMmvwGqEwYOMu+HALth/brmhjHN0RVh0JLspea74ux894gzJiCTJcO4fXSkY
DfvcDXVT78w0YuvV9Qfd2x9CegV/xMa3G+vqItALPQpAKsZunyQ6vpGRnPVz+1ajG2esPT7WkhZW
FnyC97lIphe3si2/c4f1HzqYwfDPzz7IlIIxapEJYFfA7MJUn/K4hjHcFR9GrD4MXNlr1gJ0RhIN
Z4J9TeSYyxqktbvIhNBVYnGBaqMPcDcqwt94ZaQ2FFAbc15iGfVWx65zvD8o2RLA2St8nEM8YvXH
qjDjSGRL6GRbRr3pRjuZCSfVBEiQo7OHLAEOhGo/Z94tpOjZ+BvizEp4aksIIFUyr/kfyC2vBgQv
eW1t+p6pl1zUj8Gg6LoH31XXYudN0Uqz6wgbkEOV7C9RKQAeYRsx6+FoqTDF6Vvfisz9NyS12Nhe
+acfJMySJHyvS/2bYbVxTIGZwHUNzjVtmRi16YkU7d9hRZRsMNvOyibVYks8ySkpsQn2mftGk39Y
bTOrQoVsldCOB7EH4vArWULEB/utaeUeTyE5s/eyss3PGazZnSIXdpy6YO1BfdxnEB1XgUENSnAv
IhSWQzcn3bxh3zQnZkR+Bc1upWPo0d2LTBIoFom/dHect0J6vxGSPquUFn+oJgQBNl7ZqPmp343K
/MLf9MtuJTIvt37i4NFe8Gx2Gc5Db1OBltCWHiAopdsCxRF6HHfD9pthQdDpvZHgbB6r4qrC+mpn
hVhMP8OZhna7Ms172CoRb3HzGUAfIV3xiKwJCYWfoCG91p5B/GHJDRxfF9kWG5OAVvTh44YAa4Kk
O1ImWgX2qkWQ+RBnCDm4iGnYopotKiM6pSN7t/BjKmxoG/JMhmcNPfQ2eAtnmKjKVo3wTFlut1zj
XJY1rWEDpzTpLY9O3L1AcXscXbiK1ol1GktKlzC0dt6SdiH54n2ZGnUy/JoOOBNlEmvDSzTnB2Q8
7Qq/UwZuv0Sujf+7mIgZK9JHetWvcy5exoI4U3sWr51nA7Wt0KOObyVKO/i1q8jr7UPswqB1248k
tnG/2Bd68StzkQl7eZIfkLARbKR0s83c9KPsCZHgv+9aYR2cZny2uvY2Y+VdjanxlTfYSZtBfo6d
9V3gUhi64ZOh71sUYUTNjJ3syhex+ChDgWc9teojozOSrIlUI7Tw0zRbYOt5+6GbhBCwkLmVEB+M
QYZkMDaDqMJ1zCD9CFxsZS4WWqdx/TOjBiZTY9qf9Tw2e8ja6WYaQ6oqyxzXaGfGJ20Gv7OQm5Jh
us056tGGgJyfTjlw4Y10T1Ne+4dAIL1PSprYeU8dV/EGp67hHz0LC34R/JQ+G0ObwUhP4FDrhvUN
VTDKszF+4RcVqAMzd1205ecyyy50P556m4vJM0qaS1b8aQDr8G00KQ/+jy7n3w2C81NJkiCmBhrO
Fl5E0JryszXxTKclQnHDd7/qvKeHbpX+nviKV3Nq9LnxFggwU9ht1NvBzjO6ZKPVQmIvsj/unDW4
nE2KBQsTjAMdqbRpCRcLBFcnbFSHDJCzMzqflmJ5msK2e+H3sx/Hp99wf7O9GD4Ku95VrKaNh9D+
QbBhw2ZU7zBHAjwy44uuh93Ut6d5GKdlT0fyUg1yImYoPZYuUgEve9KU1iWd7+bVtxYic9mQLDp/
jJHbXvqU5RifDrolG65AYYiThwYWHD6N4pqs5tHS74wltkNWBLgE2KRKPz5gGXgRxtwch7w+z00c
neM6BSjtLie2qQ+K+1CaqvbJSALIzM5PD3WqQLq/yjXXvXbLCws8mytJ9EVeFzgjsTMQnGgRhYV+
gLZS4veg+RP3HbTL0kfJ3JUXzmdvbhg7WliTGGE2mUfElkxpuuIGvNwfDDZOF/ZcbL5ZePZT+BRn
Q/KcG0PygtdInEg1/cxc0V4rXXzY1H9+E78HkMnKbiiuWY1Pr1hSUJxAVVhooltiIpeyesLIs6Yw
ntB2/PWJOz6VpF4g2nGLbesbv1y22C0pe5JT4yRpoQ4qMg6IhoeV8FrnQBSZja5pjmYJXRD/0uBd
/PzLKHLAPNQWRAhlVBUVea1dFG97L2qPBdmZagkRdYGIe+0nGqdwY3AktCa9A9VOQcgqUCgzo/VU
VMxhcwDd9KYZO0/sbbSon9OASRMR67iVSG1qmHwBPDvlhF3ACAm5L1bvcvT/LVKjXRF4RyLMSXTu
vcsUZmoFP63dxYbeRnmyn7qZ2gdvbCPfcWq6qPvYRcqSfEhxGprSf2yzDwNmOgR6ljjjS4YsOP30
OGCchE5SbuH3cJqa7cky0hcdzUgGcvlVOASz5Np/z9y+2rpV9Roo49H2dI7jlbrJDzzkDbRvksl3
VlaeIwhgrGhISlU7cWHrUUfuhpmdHhl2f7paHHUfUvZbTbYTtgERSOtbDmphK1OqetQr3HICCU+Y
K53xZHrJ0KHs6NpTnqNeXbdJijmtKHHytu6HisaK8pMYGJfEayzIP5jBYF+Ee0CG8pyF7sEGRLVL
t0wCuDi8rlub8XjAZPcko9aFOCPRKYp8U1i0rblAVkw6QpTSJb4kaf0K3FkxGaY1kzas6mFMbuOY
9OMavXMJ4UP4h4SVT1VEDgxs8plOFl9MFtimw9xYBw4aIkTr+7GTYlN4y6YDsAzeoFaRvmj6AICU
B/iKoQ9o/QX9H2E46W3/D7UL+UCg8R9kVxUwo5DuNqybcWcxb6364Zg46IfzgVgL1i5Ce0qXvqFf
aeR3o4Ms155vjDjXuiI8Ko+R1gL/SEl1VZ8YUXLI8u5bZtWI8MaRAhkie98OEVsUv35MBvHm1FG2
n9EtntP8eyCL85ChYFK4r3ehkZGdiuQ4NnyDtZdLkkSLU1YGzbaJIVzF5Zg/Gew8AoQWB86GaO1L
L3z3bessBlQQakADFJnytUgL9xiWrvU4zan1iEmDWTtRvPh8qEt6Kzm1Q5ucQrZI+wKqQpsJf68C
8QynRV8Se3rslFFux9S7taU1r8jEIBHPduXR59YTh0617br+Hfk4714ZdJuZQfKVW4kmbMBhpVAY
ha0xejaTJjz3DM0UjYKLRcQEFt58Z2J+f6jJHV7XfkUaEx2AyTSsbRXWb/dGFDahmzV2LA7s2/WR
7IV613Oes5dclPGE0h+V9tJDkyCDmf3pWGbdfLw/c3Gq/vcs5hvk4EpVoMZxade6ZrMzB5gWqnH7
G3gcFv6qwZ9ZZJyKnaHfs5oWN3PV5ELToH+vupC605+efGNM36kbZmZcIfyymw9N5hGFzZFu+bpN
GSq1ybI8tpZ3of//g8FseAuG/CWD7rgLhvnkBM1XiWv+vWTLvSdXtVvT3CzeMR54W5+soQ2Bz9E+
KIS5bjv8n73CxmMKfDrdiLEQMU621Y49b4U/D+/o5dN1mQ3mbhxZJJYPtRYLlkcFkeNNTqYwuSDF
+PAdCyaa+N20znTN+r5+B6GBuCo5V4Q/X9rGqt6D62gtudkh2IWC0Hc893haQ6Y3xOEC4oTDQpze
e5Ljnyto/K+shovVmNQ7ulnvyWkgGxKl9W40GNoim4zLxKQtmp4mOf5pZ9QCzG+H3QwT4gIRquJl
t5edAWu+6Ulv4t8TzccEj+0hibv8PXCc/OCMU4RLjBG2UqW89KVHcuQ0IKZffvGcKRqXFX3P+29W
ojPWTDdPgVczLg+d7N3zRciGwmW9RsTzngQuqz6MWY/BCD1IXO/BlDwFw7DPvXpgXtGAZJu8/rUu
/I0dJDu/VfLZoS/4NmX9vqD22pWa2PtsSUsz+UO5rSD5TbjbyCnKgdqmxYvLGdIRP9JxEdXota/4
Jaq3OjrOpZM+18hhZnO+dYLrImgQtJfu8Dl7kurcPjLr0lskEzQheuaXIbT5ddKn/4xwkNQ1Hssa
ndZ3bIwECkDQfJg6Bc+40GJVT+m/0oPZifA+XJcWTb6Otehg0eKPcpZRqu1tK3yGFyIf3ok4izZK
j2BK8PTXs804vZyqg6JqWxM7zVAEECRSw2KjJhF9ST1dPDTFs5p3qQelUddV+BZyHWG4C7qDrhxC
2yCAco/km01SAi4Tp9mMYvYhkCO93tn94YRyr7yhzntfs8JJHTwSx4G8q7MOQYslxIJJOWCIU71j
bktXOMAi5K0n4JH5d7ruT2k/hdc+LFAkDvSuIPWMh6azH7hLu28+NAtIk/z+pcU7G+QTOtDIT9Br
0oeAKexpqH+N9WSx7qekgVHloGfSD0GQtUgCa/L5hPoOCd94NxdpnvLTmDqdry+rIj95Vr7sf7GN
EESGQSIb/lpL7o6J0/aaTyo72o5Zr0Rs2m9WzymdmrjlLBKmXb//WznCxzmN59z1i3oVIScmNGX6
21ijQ0q8VW20qc5Vk9BBWpoYdjcZO2OIsU8sL8N5yA+DRCaeKfBTTTk9ZszMu2CaD3EcQDRdLoo4
oq3heTGSp+WlJXsOzQzDD8w4142c9a2xA5iHMSEAdsz+SdNmqD3rbXGp7ALZV5sRocLRatpkleQt
fL7OVxuKse6QJNj1x1KEmKiaU4gxZjMpb++i9nsuSifamqJrMJ4rDNaF8VLObsAPS/W2mgrnzaCL
vaFDPWyrKlePTdXfyrSdiVC5aY0Gb5qK/G30y2jfWpz2tdKKMjRNj9ofubcb3zP/6wtX1MaCW310
aBiuLKPFkQyV9GS7HM77S91GqFQ5ZA+JObbYUBsi5ZtaAjGIwJIkIiImGsVXC4IdHTwvYwEAO5fy
EPQGbYV21m9GtpguiGNZdbHRYJQlO6+Uk3tg++CupuXW4DKW2Mm4sjbQD1l7axjG47KAYyDpHs2q
fXeZs69EV5UH5pYdkWuJXlp6yd4oou7N0MssPfWNbbC89Msm35J2R0Du8nYXwst3bH0Yvi6fLZVR
7Q2iuv47GeqqGA6eRVbJ/SeLPIXi0JjBw/0nR3A5zoyP2of7jzJ0bF7gAvy5v3JH/NAk/r3eXyVx
4T3h1j3+9yeZanrRdru+v3LA593a9BrlqTli8zqaQTjc7p/C9wNtwLRf7q/y0D6ElQ6f7j/St+oX
Zfk4apf/Q0r7p2k8cbm/inxknoFllef7N3Yj28vU6uR/v75QOIIxQM1sifjWmQ0aYbd+yy2RQ9AD
dNsMqCx29886AL828GhKRpIcXFWVwbYJQkzY94MrMeZCMh5QPvLZRpXqoPDIw9niJ+O36I4+sbdg
YfjJQz06pz6XjEWWzyaBmV8S5K40hvnePKPjH/bh2/0HO8bY4DPW5/uXyr5JXtJQoBhCAdJoi5iL
JOlfK1xVVRGNb7Mm2UWMi0vn0eiF94iC1j77rGUPGbKGISmDZ11xX2d2Tl0aT8+zWV0qau+TiZp2
306jtfLriIalz5pfxtK88d6fLC0RkLOx3GNTdN7G5T9FrJGTLwRT3qLQYFWKyKyax5Gm3gSkAKXu
m5rJ5Gg7htutthLML73emHhwEM5nmN6J9XU99ZzZ0ripUacvfjGvuddEb8Hy4Mov0Ubma5KMhxQn
NOx2SUQL0IhakheLEQ/yXhz3qAbj16lM/iru8hdzua5pbBJON3TkTlPlr+8fc/EwLaOAQ+ctFiN7
ucV186c/9sPBFHAQ+ryb3+Zq3oVe2e2EE7b/fYhtMIMxYnjWeVdJEpf429KEHYJ0jK/MwoYcuy0x
f2VlPQe4hboY0879IXGugA2N1/t/KKNp24E5QTbsPXptatz8ZaWs2MOs86H4bUSMj9zJvQUOZpWE
gfm5LpJ+5wOYXc+x9GmQy2kf5Ll7E+hGt3jpus20fEeHi+nQdy7qzpZ97rKU0Z5zzuSGpwjuPfXm
uyMsHpU/3T8pfACmXOLIGGCouTpWb6j9j12d4yrzmNoW+PKTsvpnk4TFrQNz9pxYr8VQtlejQBEd
Rv2TN5UEopWChDYuYT+1ZloWBGDajrvTkOjWnmJk10b9zcR+xRS4f8ZqyTh+uSvI0oA5URNfC5JB
39owjx7rxuFkefSHeXpzhAggwfVH+vn+pXWHL9Mb9NVW83kgE65TfX6jvr0OxLcgIGQAGEXFnpUR
TaKZUMzXyfOs+j86KOwlEVPsaX+TX2rOxkOJjf5ga1pBaeRFlwQfDiF7W7teNA8ZYaPwF+GzhJa6
RWkfbFM6Amunpp2fjNP3mHLlMLIc6ek/pkZ76aRtXke3ap9l3W0pY8ESmslPyKbsdTQTtZZFpXYj
QM9VO+5M0znGdmRDgHsHFEV17JfuvsvK9SQtc5VmjrdPljmai5dqK4CqbaBhTDe7+M5LSfU3639A
8uHajZW6mcBigcK9493AOSTSg11SXsR12b5oiBKy9F8b7SEzdOMJGUXGfoqKvRjsUxlMw0W4wasq
W6gAGXp2ki1A+Sx/kzCgeuc9JbdXyWi9vJuvCC78MBuuZl2/Ykc1b/cHYzMJiPoiTFJyFfmzzQpK
lk5p9CyvIpeDAYAo2BoQcSGieWuzujGZuBHcDg9Ai7PHvF75s8CXwXKic6AzdfBGx9nDvgFkKKCR
GEVRd8DqdpBmL8knatmsGwSswQkqaXsF9S3ERM7dbQi45VfNrYhAf3DWDQ/eNHxYiVVeZO0He5Uh
Vxe0Z1znrZa9uMZaMvi1WtwtDPqj9rOvDLgfEitTPCn/mGvaRz5hFicnBrthJbXx2kGg3GcYTWHy
E+eBAolee/BQY3ZZy6n/khUWGPAl+en+5W6xiIhM870lqFQ3wS4oo+F1BEFqsIHeRYZm5z2hDQHs
O21TkXGDroJHyzXwFM/ObQ4M57Zsm9DC3riMzUcGw0dzSj+15W3GTAyIfULvZpu2XMdyAAfeN/6N
i7LYBJH7bKn0q3Szc+vNJVnM7ZW2DUJ0Nz2PipYwst8HRhi/gjpI9x4Qp1dtn2lCtDe2+dlL0VPi
LTICwnjQI2DgaaR9DcAB72ff5FfXxlNrfpQMtJYwJ/qu3gSmgaTo6/0ZsP/+KsvmoyI3K6Zxg3Ka
VQOEkMzwyuGJMmm7tsn1/pByGUFJ1k951Xykvp9fs2nMr/H/PSupeSvK00M75hcHSqGJBoKvyJcH
3WOvJrb2JRu6TcMW+r8PF8KF8oc5oX9IwSatIwd9qFs7x0Kr04ShbDVq+kcjHcFrDdaNLnRwytBd
bSsVsVsn4myQzO8TrNLpjKWkCwULJ4nRIjlKdGIX2lQMVWm17OIkqR+SfGipnAn5un8iQA/635cM
y9cZtP3Ccc4YlvFxQJtQ5TT61ab/VEZGUaakdWTN+d9n948hNc539hTB1iiH4/0hxxRBXGj4K3aj
zxg87VYGVoehJaOJYd8f/Zloy/tHiaBB+XJ/3SMF87Jv9nvR1ujYtXiTOvhh89xp682rdf6rr6Bg
MeJK6KsU5Vsfm4ep6rNnUWKd7PNpawT2tIO8OyDxtKv1OBGPqQGvP6CO02sUjuHGHaGeeFhyfg9E
g+u2m/ehDkiCd0LrABO22JIFXn7xZq1lmXe/2Ri6KPOx6Zbsz7YdjQZUhezPbAojLA9N+xzLak+W
HaK9RJ4IZG8IcUctqtTWHXBzTbTzam+yXivpn2iUYHNtrOC5HYl3JH0hZkaqonMKWpaGnRx+Z4+G
0Se/arp9hfIQiKSGdWLE0D+Ns/lvmosNg6q9ReoGQfLeO6mI6qEAJ/8S0FzXfgTVxi6pF0dyBzjl
oQFfsaOJQzUg3qQgQQfVxtkhj6LfdrMrO8nchjHtrSaOZt3JJt2brR63AXPY/Qyo2+Z2+V3nn0lu
LIM733m3Go+uy+fc1fqnUW23UpksH3Mk1xs/dbAMNAtNdaqcc2rT4mAEqFeWSUK5P0QvMXr7Awkg
ydoBxvNbhO9iYqQtE39dNzYTJ0X/G9NJtTXq8cuslnePMDpWaO+GPOrbonVHDTwaT1II7+yRzMTW
C9ayUduPAjTyFHHkRaxoLXFUHm3sTy2DFswUlv5iOv5B9zX8ayDSmdyeNZzJNTAip//k9DSGMKXn
E5CsbdT9p+ZUQBvSe9cMm9TNJfF2Wr5SeeDwdZUv8AL05HUxuydh4BsUKbgdQyblZaxt590zvifl
Vp9NRvJvw8xuJWNyIWCcn3RBC1hlTcDJ340IZxzj1Wc1R0xZfkUydbctHfcdWAB1im2LbQQqLpmR
fyh5L2HcI3+2uclJRnht+BEHRb9L60mf5zBF5tQZG0V07MXLGkX/Yfw9hwuuXpCcZeZocoZJompD
3l1K56VtIjarWSPkbi6I2wqZ0SWqHB78rkD2jRRF6TLd+dl8HevwN6u7wo8Je5GF/ZIqf9q3CMs6
2sm0ymdqRHq+zbOIgpRYbVLjmw71DJvimAUKwYXnFCsVV/aRYDqUpXbAAAK4K2ooJnCNDdIs8cEj
CfdMDeSd78/GOPo3NDraYb5Hzh/n8ap34e0KKBPYXgesqpZbrpapsxPP50ybm1TCTQ1yS2xbi54e
uqL0Qv8NoEpxom5bqcivTnEPyR2GnI98nv2iP6Xn+4NHfbJpnIk0BZlUG3cwXBbbGmpSJM03V9QI
VkzrZFneG7hnvSPB3TsXSBTOmmYVuhPUbi1xU6iff0+dxDTXoAvkQJ+N6CbRq616hJCg2NP4hPQ5
Pt2fmZWqt2DF/6AgJfvF11/EkTNkrwQ+YkxcJ4LE4lNshTEhPITa9gkubJv5wolgs/zEyC4/TVYe
HMlWoQIv/vvI/3+uTqZvc0Q+Ngm+SCA3Oc5m/7/P3CWQNsCMMhoDfnkeJgsBXzq1e4zXwtmTsEQt
oqz2v5+N+s3f+6nc+MtvCgN3D+tLr8FR/eSDlR8rej61L4KD3w7lA/RA9CrJpUnobhcFhQSFHGuh
EWRQugxgm3WHP7VNGZyqigGNNzYHPwKhEiwPpu/1JzME0p62ivTmJSd9Do9VILS/sofi4lY19dEY
K5pc3H+mQnzfX/VTrU73Z///cP+Y8tR1CMx4Z9orwB7mqS574+S6rKYTwZEPcZMxnO0EKYrxhFfI
c/MbJnByQ/Q+QOJ6uj9YSF83lQMVxSnnIyladPrY7GPY6B6KprXXeWqDZRvaDSzmFGALWQlz16xh
RWMmTdPT/eDd36E0ibpjRiPAqYzhqTfiaBPRX30x0gqR0jCy5y1DRKsuRnY1ldWHY3VMELXpf/V+
8COVMf3mbXukvWY9obnFKCCmbQCMBCgQjPgArgyZwq+6LcVp6vSRRAz3b1E4+0R6LYEqqF6wlhyT
Qjwx6qYBjsiWVrhlfM56Jm2pLdNtjWV9qxPwz7Whi1tapefYX7RioqxfBpGkGzp7+intQZ/0DZ5l
D5fKToghuVQCTAyn+S+7aIZTTq/tULsLTW3sshPzIWtfWWSnzwLZqMmg92hW5dnGnAslYy6emGKq
jRWG4BlmGxi4Qp2Ywmthn8hQUHU/ahAbqZD1jJD036DvlRnjdVpxqyh1WOfJMTv2AsdZ3Twb3D0H
bHPPM+YE20mAEVF/DSlcDTVn6bqgwQ+foTFeo0pZazxKHBMTNyK4D2qH0r2kZl7uQWVkLCHVeLRd
A0egxSZeL1LxurMRjfdht29MIbf4tbAWNIphmzGyySIoQ1Si2M8c86Sjq9c0/aF3QoJHGBD7pXIO
RTrSP4BIsult/nv6i+6mcLBjTabK9pYf/A5ncEuxF4TPVjzirWb6l/8Pe+ex4zqSbutXKdT4RiNo
gzxATyRRXplS+p0TIi2993z6+7EauAdneOa3BxvdXbXTSGKY9a/1rUy7mJM+HQrbuE9Kp97gNXAe
4HU0//lvzdyDTS39Uwks+5ySHiccSHWGnORdoY8XCww4YeEKtod/z90X4CxCbhI67usilsC9jjm2
Y/AzLGDwNWObq16S3xuh/0TWeNFtk9qp8t4lObelGLdYp4V1aqnttfexIjFmxwGUGzN5skzmuynx
jFSPd0nhHHj6S642iYvduRKo14N518/+Wx+ktyh7b43K2oYd/UcNR1mWB7jxcRQux+HqmjghbUfg
CdcV8uu9ZaqnsS3kQwrOlLZIageKKN2qxI4/KN3Iu+HdduwT92WxGjVXW+tj+VhO9Ec4bNFULCBI
wbJl+PQWxIS3JtH2u5aBA58mV31w2mCNkPGAWDLu5qHcDE25Z5xpeKaR/aS69l5rhziX0vN1sIQl
xz7Y/5DKFbP7qt6lCv+L63cjISSTdT6c5Sti7bYNG+w7EB2fNONpyMJThpywZ3Ld7CI+xpK0PR7b
TJkAOykIz+NYeJz4EwMeV2m746FM4HAnvam8vrbVutTFO7sTtooHYarwAX/HpgHMxXbGdcnwjYP0
84cs0r9IkesnPdBg0JtYYcK5/eM3Gh+HKL1XlVY8heShmF2rrzK2voah2WnLi1cMCh+ZBE1uandk
52LKpGS5hQWxNnIGm0FGHWask2iy2ukbq5KgLozkGr6dVRJHBibkdL6ULJO9qigGLIpfiwlya+0m
t6ctJeWsxkWnqgBg9Yhyde5/D93ap3lvrQXVA42dvDFQ51EvycSPumDOpsp9nunl0Z647U5Tma5r
sUTQJ0wmLoRJJ9PSo6CZRM3RJlysHJHbTntUrp/G+bZj98EZDHPbNkC2ytpvt6ZjBfshz0Hn6+d+
LroLAK56nRNEX/4ijyeAF55mGRADkFH2Cc+wAjtqgKeg9PAeCvCwkOGjiNSyFkCpjmjahm2BBWXC
bLiqptrd+lkYbabIh6g2UaYTVVzjCZHjHrLJq5vtdJ7mVjvbctzSCE0C0qSuhVw7kCgSTHjTok/8
wzw41BbKgORCA0WzKNXb0MvKA55kIvK2O3aJaNuSi8DAWT0XZUZtS3hIzaAmT8KhvFSVw922ci4d
slIVOHcqvXPx7dwRElMXmF8TXQV7J8IvLFtEPZMTiN3w4aWohNrTLrdRKWhr6HuIBI8VAHVoTna8
DnuNiUXtXHPbxpJoGPuYCODdP39ImkeMXTjN5qkOBhNmNbBYuDDEJKg52EmRYoxXib7rbeWuASGe
MtJjTPg0dffPH9RP7bWxaY92dnMr7jkEJll2PzvnPeWjx56dFGsIMDfZ9nSBNgkFdWsXPvA6qx/K
wMk91J5PnZP/SwmuvgKnKpmE83kaM6jBxeDUB3KFnzFxQ2+oE5zF0fQqO8ugIY5zJyCuqxWpdVhO
r/zcrM2SHwRME5CqWp3BsjH7sDvU69FZlY39opoI9dt9KwuhLjOP5OCWd+NSDN4kxCrQX2P8vNDH
XDm6wBVIDQ15vAkjrO5Kjh8Cz23eRuUrls1xqwNwSdNo2tJ+Gfu16flN5mCc0F+ncELqF+tILF0/
FIRcbDe+55f2Y6glS5aMXa/AwU8+6dEf5ZcVae1nIfiGkw9A2nfSVVhFOKAkfTV90Jheqcx7Q4AR
FzRnIwmtLVvs4yPzb2phuKrdDxqScAplYjMH2LmhMcHWlOaPCCmqDMNiF42hj/+a93Mwyz92mtZc
kOWnJsQjXOBv2YYGCx6peyNKXlUHTjvLLuRYxbmTcFrxMutpfLIcV26TQMfhnDtwJ7Dj6bhLtnNk
381Z94u0UJNvin+C0nJ3LE5cbsJvfjXNo9RcP2YIn8fZ1b/hLeIfsuRDAdN1E/L2rsjrkEcj/NBK
6CbSbv6MYCr4IG9kH4FBlQUP9ZR1z4PjuxBpgvucTjObf0XKOX4xURUmZ2DJnugxmoP2E8f4vnEr
tmdX1FRxAQHJ7BQLZxS+jJoMTuFsUqzVRJ+TlJ8CZQPeDScFA2CNm2xcRjObtsxir83AL2cJ2Sla
2hmQE9Q0onNfKMqK/Vsc8NywXNQmQZsaWsCKVAVeRswuYVw5q1A5kA0nsQwMiZOH0w6WwtqujSsc
ARxn+oklZCMCA6sA0c0p1rqt8ns6Ukw2xyLkthYhlpSt+TyI4KpS49Mw42mll71CvhQJPqvisRPB
czJXTOWzmQGcBbKomgWDRv3Zt6vXEHR4Pem/Ycl1jZA+kGD3w2Dygms5eTdBEiRaUj91MPqgwj9A
4HkCyKatBs38IJtprXUHaaqkcJHn0DWq71AwWwsHH6pHPm64JIAjBl8yZVtf1WfsDPqBfCw/9nSR
DYrhEEWO58eFvWqFiW8YNNfAlSOggWPnALA0/BAMeca5fj4wns5WegOXy7DbD6GzXYANmtmKrHtw
tpwqXEbgMj9oFOboOs9Nggd961flhSlKeEj87FFhqli+VkUxiR6r7WMCnopjqs550n0POgJ/aU13
i6vsJ2VPyF8ObzDq/ReeHxIL7YQMVZ9MCyOcXUYrO+R2IRKqYo3kGAYRGl2mQDm7w7mxPhI9PNqd
FeN4CF7Ton4bbY6lllvjsh+aK4+OhyHJZG+LPhuatfmIyJ66ne8mIEXfTO6+DAt0WN71+lJ08VKM
k9/PoSHXKXLuLohJhOCFIfwD5LEheZ3QS+OMHQwwxdEwTfx9jGtjn0VRxqZHWRBUMGLH4wdrjrk1
e4cAeLttmpkDJxDqdWyQgyoQihJLO+uQGIyR9RCPbZ4/Yrqy4QS6L0wAi1XEMXBf2cW7ppF8XuJi
dthd4gmfWxPTkoMAX7GWcOhw6uuk8eFu7PZPwok4t/PmHkXvicrdu8ZgvoWHYKNHTUAqbSJVlffm
ap61FyAaS7R7uDdTjCyluHfC+pdzIYUkxpF/01jFVQOXfggWvjbdtc63ZrX88Gb5XnfNOZ80Da0/
v+9UiYIi0Ngxn2LYa7Nqn6tiW14aSmBFpHKKSi95h8bQWNwPyJZdR1lTPsW4DCHzJIoGYkz5G1Qw
wPqE8HczPw/+H5opFvYV+5LlSIvZQE9oAjS8Rad1ZNcco7LXBiWoNEXHx1yhG2Lf5A0Fi1ZsIljO
JFAw11GzRA+M/+ikw7PsoU2SgmzWc+3WfEBUs3Ys07N9mnIkVYNaT9OM7o5AxgZ9R8iYIwp9Wvb8
jdPwOVmefz/NbqXUsrUK7YtoeLBbGuFEp194RxTLTjZ7NT6hQU8/QA28GfTXkKCUjHSaRnKncCwE
xoDtMvZDpEcMBg3Ch5manowCUl8NIWGEn4Y+RRMzKJ0s8NLm0FxHcpi3UoQ1/lh7WwVULjnpvRWI
t9HFhOnG79xZQkIAD1E5H7g3/PL08CJXJJFzVgrHZpvscvM9sGHmTQ68yfpUh0LCmf217epBSpZK
knFx7l6z0Hkb3OEwd3hG044OWKt5CvL2d8x3nSvZVcmHwRlouIfQnRF9jpwPG58AINlhBPD2GrR3
nWWh2k4mIqr2bnTp+wBsaTXXclmpvDIi4YTobG4rbgrSyImEFLW1qRssmKHUwAKNyOsCQ9P8wiv9
NiV8X51uv8jOrrqbYRcDcILJw3qtiKZW2Koai4ldlYrK6yfrAUPnl/tjiZxFPsQkH5N5HxqLQEOy
tLnph9JVR8AV58Ax3om+unRzJ5XnZgrGod6tVG13a9rk8BWYD4Pb3QTgivWYgIMyua7446NvS1C0
GZ3RiR98xuTCHRwDISvvULdIzkHz6YbUF5cl54YooJSqS/1HvE8g4EgIE55aU63KG+SDKcxZvZn8
JOuRugrudCQYWmbYCfe/HFAiMSdi2LjxxPgUyJ884BIqPkKS74yWIGOU7W+i8ocg7Bp4E7lXZogV
Lf27vN61aB8i3TpbQfFshv0Di5IehluDnA0ntQRYzxMHYwI7D2U3vrjxdNSztuOIOF1ZZc95q4is
soAOMTWgoboa2XQMM7YJva7whTU888Zhrq1bUOcAFMINpUeMUm6dFIR/U9jItIYF3DXkNKMpMcf3
nfguNHX+KRmncsxgHuavjssC0GjdkcWE06L9hQnnTs7NfYuPYmDepwfZb4t71oNv9GS6GP8xcnya
Xf1lD8atDXgk43IT2LKlFI/Pnd3CGIVBSDb1IWe/J/nwadnzm/R5IAJDEAWtN8UwcujUaTmY5jM6
JRs5fBkftvDWwHQ7jeY7QgEAada4lnxszsqU4FX2nWPpM1G35dEKabJDY5jzaJtr/S7s7w0rOgBk
oapCPabvZYg06luD5uXhcG1jQZDMhXpbatl+1vI/ne5TrayHvjcbfHlDt+HHl5xe9Szttpbg+E27
DuqLTmVsWF5TVewwMROucfIDUlMFxAVWhgsiKsWKtY+6x8jP3+K65zZWFadetpLMGK8Nbwy1VzDd
slxsO8ZDVei+BF1t7Ti68DBBGWpKuzjQCzW63VvVjMmejZYqaAhxGK9WtQIjYmlvfdfvFdD8TUng
2Uv0/Gjj/dzkRcuNrzXnDSvcuNbr4WWKRPUfPSBK5J6uHgaICTb8Zh4810iuC2EYrAbJkBj+Phm+
9qRCyyvonfbwHUQ7Pzukut9faDPeWu0fRadLRkZknwxZC3J7tlem0qv9lAeYEZX8UnUbeix12zSB
QQVhtGA7PUyjA9QOyNBSE3rKHUih80grX7QcNPADrlsW+PWUZC+DjueEIpB6rfpDuaSUqNTzysYF
JcJMLhvDhGkAN2UqOcmpkywdNEQm+2kYO6jgCXUaGuQO7AIzZTVcZyYO7Z6I4gyvonlX+eLNd+hq
1QR+J8qiz5xDMACEwV5rJJewcG/b4EEsZko7ckTnRGFww2ByM+8muD5nJYrj4KasOoaPib91iYgM
Na5H0VK1ZOdyg5V8207VrmpMXKdGSktcxjpWWthhYoqNhy7cY3g/UVEKe6plnwllcjXw79YFoCOM
3Ez6F2xriFfCrqwNScPoIgfFJ4iMFT2q/bs+1kAEORDhZvLolPEZSAWC2QhD/qJ48xGSoXC7HNHN
mxyAPlF4VhyUPr4aJuxGnCICUE6beUrRjUfi7tIVRLoXSrc1uyj99CAipbSeJjinBo27UTQJerUj
XgzO0aPsu0e86KVZbkx2F4gW/hmYWrRpepN8jEy1dZxDrAFuA0LW0hlx6jLbpgbMU0oT7qIAnEkC
DCSbrjEQ6kOAH5KPBxCipHjNcJZjRbYCrue1DZgQP66GVHWrmMPVgmIqoAfp1hwpVrWt8M9scdSi
jo0iDkREsl08BcTu2av+4J3YuXN50SwaaSxmLZtCN9TCvxg4m/CgOXGy7S3N3mL0pOWNGLuXjE6w
JznHuUl8Db7d7E3ZYnrUvJpZ8lSY8tV1/U3ZgC908LsxzvvjzBXEuyV4KUGOixHyQASvNZ5A2EYZ
Bgq0h/eG+e8yukGlqgGKzeY1mzVauBL1zvPsJnTVCfJNxiB1j2sUBVG7mNwH25EPgU6Zr3IgT5Xp
vMsOn3mw65WztK01mKbTpFEA4JBfnW549gPOpsCjEkcL1sGU+1um3jmjQC5Ndqvkrmc7JdFFy+JI
FSK8o8MUMsSS5OR47TzhTBOIvIxAXFRfWpOKMCqiwRUWGI5q+vfWCtQG7guqgN2f3JxCGpuS7zkW
ZxXV1K2N0lkNiGfgsqrtXMjvgZZFrXCIisBuRZvCBmd1EBkhhvQH2sgPfe6MrD1ABKE0gWcbbmmU
614Z1+bK5lU0K6xZ0EvhwVv+i0V65NxRHajTSXCnCevEBWJTo0fRNEkDtJvoxjaisEoQUtvSDfkY
DbQkD5Ac1yCMnv6hAkxt6QWCJmV71rfWCKq9ZRjkSQzv66wI803M67iGVojXwu5uNq+g1T1Dn7mr
x9YAkaSBJCudGKtBcrSqrWtyb2ydcTn6/mgBkVOj0hJIvz2pkJqMKhOkbjm0kKc1ka88ykMrNqLM
QAghVzYVDPJqt3wltwx1QtReXBIOpAeF/NY433ymEwe4ArfapQ8AjaHBCMu5U8UDDFof1kAUy1Om
xXdEQuoXfxTdLhl6nguGx5tsyk+l4OBZBJ8i8r9gmp2Mphhfkuk1wD1DkJE5hTtxDk8zACf0bmH1
ckMmmfgCmcc4ySHQ48uUxTeGxdZj2zFCMKgm2pr+Tlptf4ymeRsNWby1g/S7hYbV1EX3pFzoxbZN
R8Jynu4T4zHSJT7w/mrOOBlxNnGPmUEmlKSnKkt8cyg4zS5hwZzTD8znONh1onpwdIhxuqi/Wizf
faxoTch9/+iYalWGOoWJ8+RVUdV5lMtw2SBrnBkxXFHQ9u0UoSEH1R/2mYsBNHbT0AUsumzrhJkA
+sleXQAa8+xWp3/SHeXaCpnpcEv0N51Q76ZhU8/ojq2XtywCMyWpYWUMe057767bwYYiLAt/yLrH
/tVSIuxGnFYzc12bCsszHjKrzr/N04yct+Y61u8w4Z5lCqIoxs2RUZh7ilwwZBxP6PlMmH3PlbnH
QAEWEIEIrCYJylnvMyquQ4oFaZOmvujWNRuIFTyYjVXDnHhKCxfqtC+bQ1UkZCIHJJ6i3kVVYe8S
nunOtvA1DPs8Cg44EOwdEqu/drjqa/lbFJz1qm0OZpf94ib4ZFrzSDs5RmKI4EAdmc5O9kvPvHTx
GEzrsmqfYromVmFQ3fuW7PfZMicZiGsYbnVTeSC8WsbPPU87b2P2OIzn2RnL5QK3z8fFPldjTI+M
4RIJRI0JW4pj2iYzFfZIFD4KnDrzje1gjdbk/xmK8Bm2r7G1Emg7+gRdb46yowqxQ5RC7gJeEIid
5O7ARDsgz1OxawZKK90K+yT5YMJ5guQLFOnuvqZxoCF1YZOUvY1zoyMsNDxisKrIhrcQWApI2l22
kW4VHTWekJ1JwgCCzWMf+Th5W4Jc0lLcH5O1kAGmkT7E5IDjnVLQ71LWXqUZr8qNaF6Pl+YkzulF
TzwlEd5cY75ZpE7PraBgmWjmkVESlxjYCvPxLU3AL3Hgp2Zg04tibxrld8aeA2yGVXxhB5f3I8Sr
Q5GmB2b2nuWn980Q3fko1as4Q34Xkr2wSLXLMNuPMcbE1ThDfsgKWDZBg/hZdsy4bDZhrjrSIxy8
qAKK2wfI4r7Fs5/ProME2NxHulDbpGygh17nsnrXzQZhmxD6Kq9ORpwMXsTishIxVolcwwdl7Avs
ektSAlo96pfW5NfR0T/LAJqOpjGjm2F+KD/HPmWUh5hSUU7bxATtGvJDDw5d6Ej/qgPQIHMsgNLi
d+nx8bv+T4bijqXCJsngokikplI7LfPvXIF138nmzEuq6A1tDCGPMj5V4zWLgt+iA30r4v40KCvb
Wtb8lg7RZ5JTGh9VFLzIWDLxndgzM1ahKsg3khN3idmGRdBJdrDZi7sx4zREGdyVdA5DY7kydZhJ
YYn+6WtMccqFBTA09UelZyRt+u6AaTfcJgpht5rvraTy72xd8kdoWMeo7G5azzpmNPY+KaJkr2va
AaAumFs6HDfFUuwrZPExxBpTwqHma0O24vc2EDazFNc+7bh79sT+eZrd0yTYUKm3WVeV0rk5tOlp
nmyFDmGCJQdMffTZim9WiTGcVnE/An5WzAwgGZIQZhOfTVNbXggKe11U+jUV+U8Kd+SuqWsvMRc5
M6repU4t+oTvfTKfKT7TbrEV6bcuarMLhOUzRgqaTmdhr/IgUc8BFa++hnRYGmtsPfO+csbxoA0Q
PRwMr3ZHMRgzazazkflzPD4LB5HbIeOil0YHRKawvQRH170slDpSmnp0jU3ShczMeey9eZDXMu8/
kDHX1ONGay7Bz0B18nW+WGWi8q1NkhZWF3u76b7bI44TfuEf6W5DOSW7XkL9tOga3OoJmXx9qeAb
+31tJVeKFMMTyXg9+TDHHP9ySVl73CZb1rgjYXL4hC4jzzn4brpqW5vNEXPzp9VHGAT6/oTxhgkQ
aQ3K5WB6hxZzjAKbVe6n76Jj2JkH1ccUGW+OTuIVAlS4clXYP2qWunYO8UA4S/RkGMUxagBxLOaA
U1i3iCbzLa7JK/RYobhT81XHJ61iClxl5iYN9Q8mSpK5AjUruj3HO24n9zV56D7URgw9Cowzwtqc
SrhaVm0d0nB+dDtCPb78YEV5j75clUA1MNm+fZM6xaWFJZQ63bN4z7RORfuGrc5ayH02bZabv5di
rP/fEGYa/7wQX+N/BT/F5qP9+OuHAVo73X1kP//+++Gn7D7T6Ouv4vevNvz5a13kQfE/KsP46/+p
DNOcf+FycAzXlJpuWpqm/l9lmPYvQhcGxjBLc5WyjP+uDDP+pQiwKtc1HP5j8ff//qspujb899/C
+hc+OkO6jq5LR+evWv+bzjAT/uf/6AxzpCOpo3Q1E3uxYUtDt/jnXx/w5ILm339r/0cL2wbrBAZL
nTaAQJPihsWRe/nQ2F9j/Jybbf1jU/zM9c5gDjMD+oimDtl/QLSF43YPq6BY0zCpDn7hCK/qjW2e
nOOKGSYU4IQX5w7qiLgbYuiS0kumRNzBUNXhTWXG3g12TXdlzz1OjlGugnCqAIHO1sEJUVikHH+5
YfTrOTJ/fS5qJ1BB4JTNhMBC2u5dyZarhzY/ifncdNE+zk2mdZFYzGP5Fmcp1d+JBFCbuPCAA3s+
NewPz5URHLJ6dP4wahw2ytB3JcRqwvfzxix5zpXBETvIFlRAjU+DW7N55Ek7DCOHhTHoDp3I/zR9
H+0zBw4yV+Czo7QFp54gS4/GvNZQPfX8CiY4PTQKfAQ5xrtwMC8JcAsMsHTHuJXOTRNjSIcda13p
xQwJr/J3dekWW1QnbupF8woigAhWB1991ulgMDu833UjdwYtsscwAqCq2XRqVTrdQCQDP8devhqi
RZzrHMqrRlzk2E4ZhNkbOzL1x9l5D6eOFuGQBugioANMFAd6Ztmcxxl5VEXalqpaXPQhzRmGi3FZ
44qQNSeXi8Cy4by0Ydz+6u6TGKtHQffIgUHDvC2i+JO7JRUclYXNYqgE5HrqwLXhVtmYrzDZ5id3
+UOZjCsiojJ3UZefRaqMz4z6ICITsN7NWFFhgq0wlgZ9qYBoRbBkd2iay5v5SfUy2fg1BGor9xOC
bKtOOs5lSmxAOhGCqnno8jDc+Db3jiCXatcW87wTWfDW2BXV5ul3DUJU5LeqNagtKGrqf4L3sZ23
ARvcYjnl0FZb6AJtSU9EdnB6bntu0h1J+lJtEMNUV0Z6FiEt3qKXRKUK2Vy1Diu5HDl/CF7XUGNj
x8rrcog5mQFSGlNg1mnaKDCrgWRAecAHwrzJiL51g2/p9zkizgK7N+bwsRi+qkB8tcMeFbG6+Tpe
U9nfuXY+nehOsqHRFq9T6m5wPf8Q/L6SlnkLMu2M/S5faVRBqIr0PwJiZQ2PbjUtBPrkFjQMD4aS
DOSQ5p7Imlsy9W9Tn/2K/g9+o/sgNV98K3rI6/h5sOazhTshssCEth9Sxp+TMV613pk3qWRMEBIu
S+D5TLaPkoibKmxuLiaSVXycU/uFix1ttK5RUNDBt9Vn+8aygSQAweBPn8kz8ZZdwZY+CHO1tzub
UgZ0kJiZqgLrNPOpVPVuTpFJaYG/V70FEu0y9NEL7UjPcKG+q9a+2RX0YBn9cZrmkYK3DgqbfoaI
RuSWCfVDaoGgakjwBfWx43vGkmKioS1+yhF4R0rc9digyoJheTHTBUXJ1qpoEy8K3Hh+AHSjgzVZ
ceFIVMS5YpbXepYv6QjuKOTiWrn2nU3DOF76YV71GoZIHhltpek0ANCl5tkJ1s2ShQfQnkWIXAyA
z6GCzEHcwPnGFovn7jmKKQXLqMVZS+AxALVSL+x3QzATuffdcemYyQ9RU9SHwaQiMc6bVwyYzPzg
NkBWGq9EaFiExfj6z+GEivJ4VSiStYbhcCCl9wB/JHBEDS7Sorx55BN/SzmXgIu5eubmcNCm+Ta2
Pe1QZXJoOk4VqQY9MNDaLwI/3WAZl45Qvu0juwdRheeKZltE7l9COr9FGuterRHNbGkVtHF7uX0J
fkUD4Y1Ksx6ww8LQF0b/mVXj1abbGXcQo0xgo9/oFCxiRfhZnwfHHo95iht+TJtXs/kau2h6JtJ7
aaHyQq/hIDTn1DGT6Fv3evWZWBhAyqDbqz6gwUgves80q0ceA2sLk+lxnvFjc4u9+g1XQrx+TtFe
ezN7VgGVy2GQdDAcmv0gEwREeYitvth2TolvX+nRPrc75F3oT8TXzU1EuB/6clSeGgE3vrbGXYFc
B2qRNBv5vKV5rHqw1NTjao/eKefGL1GUXPpdjVoYkiCMSdYu4dWNSOBXFJ02ehGzvF23hEyHuf9t
fEn/AL5FsKBnkHPab2oVb7nJzGkcU3c3l373iB/ij4PzrS0gKZrh0oWllR9EhJgJ6cmzkSHl2Na8
hVTBlTpi9erpYKiJyBEP+WkNImnKzD7meByPzEDCh56OYdqy0ip77vty7cdDteHUe4MN8Z43GokI
q/2m1RKZC1TYGfIKzc8iuykFJT9pzMe5EzR0TjVs/747FgoVJM4FsaOeVLyJtOYwdBZO+2gNnJ/t
Fg2ptm2YDtF1UJyNVccuKrTuNtYa/JiAmbc11RVyCHS/cRR73hbKkPHCMsfSjtiThgufwACrK82B
I4C0mi8bVTP8N4usH3fisjxO0eDBHA88IczPOCNZLGd7hurTBeuM4Zyd2a8a8hFc1PBOWHR4a9z4
9GYqPmFJ0GWd0z2OqX5e24ELODUd79ImeBsd5OjRb9NL95kJbXigCWTnT6Y3tvU6U4OxHqB4D85P
V73JjJwdLUTA82f0mOZkhXzyG1kdVGdNeCvK69TS76Gwm85UlA6psy/1Kl1xdHxvxqoh1s3/yin9
5NN0koH0VG/7ax9TLWtqw72DK5nzEeCs3kxTKz1YiDuMCeEOmx0J1Ck7zFiJUdi1TTGjWKI2ZStq
kl7ctkgpaAFCM5eEkkEVYmPr3YPp0nTWJ/reDScsIfk2gDkUublzrDf91L3p/pIfx8S9AT2wE7lG
JMFG1Wt4R69moa4xDh5y3mbjjbt/0gyzUdaHoNE2JFyRjTqK9tR81KP8IY7jR86H+Nk0roOh7HnD
lPtmVAB41KAfbae1j3bPXt1z0cvIiY0kjnewKmhfDk5SKIYlnV+dg71T94g6WuJu7dF/U13GVVTN
tKen5rsxmeXacvv7KiLoSpXtQnKm9HXEL9rN5alSCOBBlDqbUoNJGvJu0NRoH7ENUogwuNm+yopH
fufLUFIrGJozZQfQJPIeeBvujuQ0DitRL2CHKT2zPxAqGzHJULxi1/64iZ0s9TiQMAqfwgCIw9GZ
a3ENxVGZurYVEkg+09aaMia8ok0D/g5jxmMav8fc/NZJNUOQDhifEeMmkDPVRIcI6Kwq4pssX1rr
MXUx+Kd47zWsckd96p7iyPlgasSwy8dPImTIpu8YB5qk+AlCo/CWMWk/ydNIsG8f5sILcWeWCR1d
U2z4iLeVuPA0UxsAH85WnPZSL8662gsm8V5bNklZEdw7omoXzt60MgaaI8vcgsdBlcBAGUcb/snJ
uVOqAM1inuptpZkbXBycMmPp7q06Glbd2Gg4u9g3c0zmHAn4hNK1G7gTvzOBEsYJQEZJGhgbCmb2
bZdFD+li5hlaOz0ZCb7XUrP2TL3whzYx1L4MG4ObW6RAYjaoNLaeZRgXgILaFVFMHXey8zpjgl8N
1GEwFsFGX2WIbXzVVRXUuJR8xIaGYedo8gP6eoMCa3XxMpfsD7B1n2bjzC0Dga93aEGsy4dax/WY
2eaH6fZv7CnVeg7Y9YpJ/EQRCxAdSfOJ2u+16OI7Ygcly18HS5LJm+JzcxEl41wnZIIyUpAMl4gh
ICVt5D7T+NNNVOJ1rG4MAY0bhkZ7p5c4bnLwMb1RtZeB4Oi6PEyJ4o7QFHS7NWTKUo3M0vKu04Sc
M3tSFA8qwbpBLwRrwAYw85lpRrirJz7zlqsdnE6XJ70LnmutDdG76G3HAxf0qf5Yavl84PusHLBg
zDGSHX3QEymBecnGhFjw89hhxj7jwtCMS0Cu76GrDQrXJLFxq39IBA2moCc+etff403BmQD+ZJ3G
Lbx3IH90COFXa6bgELdBflYVtX4S/+dKi+uOe+SSRAcUbdrkfSaHW0dbg5foBiaBesTtMPiacA3h
u4BsF5o1ljyV/0qUdJ70kqyehVypyHKMS9Pu6FN7RJxjnEftfo5dlEh+Qh0DGXHc8ZHP5QuKUHyy
oWOnOFy4+sLLRjauD5TNJwDHJwIMc/ykiwTPca1d5hnvf5YqIJ/8ETtfhlUdLBo5HkQtKNUyZLOu
+vmVOGJ4GN0lHp6BMZxy3BSx79NKXTH5CdmQEQQeS8689yxKzcmPtHLdMiZXub6V/F80iPBGOoS1
N0vpGvT7Q+jCdEOBKO58C324okAxo1jqeYi7Bzx4kBOICh37nqtwb1PdldJ82hPZgHfSPk6OHlxm
CHtaOx17X933gRUR3cY0AbEpLp1n4MDDjWTxnZUlB7MgykyNtbFPFlRQObb/l6XzWG5cyYLoFyEC
hSq4LQl6J8pLG4SkluC9x9fPwYtZPMV0T0e3RIJV12SePPojQsGwR7kQtvm4Vq1meKnJy0zoW7uD
NjHeplp7hhOD3GMeuTL86lKmxA6bMfExYdsFe3hE6Y2McG2dcJquMo3FhRQFKR/uRVJj8RSolGM0
Ag8guLakmiwm18gbmil+qvhpj/99kShsfEbPxyaKrgOWR5A3XMqDiA+wl0EAs7fAi2CRzEwmYoGn
K8QrQLtrzKexXZPJZ54A9W5aOygvuWz/5kZr75ZVb4vOCREK4F2ROCCjrigPAdR9r1UwX9OYcUQP
hYE0F9U9/PeFFOqnVHdehqL4TWG/r2c6XK9Edwtxwpqv/30ZIGXtkO1Cn8v5YQLRxcgOh+GszS2h
4ARSr1JH64/x8oWIebEihdbwJkW2GPa+zis7ksQI2nWOXTTjl0+gU5nUG+xkegaJWzKk47fOgj2d
S6e8OqUevS21mIpjlLZkGD4Zx4B5TD11zaOutNargZiu9I4ao2WR/RoV5pG0+73Qy/YLiQn6Z1ur
CPBBiK3YY3i1EddPGkB6T0dVS+uiz3CqAF+GQK4/c9PaiJzFY+Inf2Vh7lD0ZF9undTrMBo7vGDc
+wWHA7mBk0FWg5GcmAvgZejTa6U16t6aXCA5boO1kRbVsWNTmtrAaRumuJH1nupNdJjq1wgGDr4R
HyBN21g7x6ZL+u+XylQk7erzuPnvlzX4nC2AiHWPIQteqNO8GFkT7fixScIq++almUyyOeqp9v77
JYLq7jDOiwMOYmJlwrEUMDbPVSIvpFNvQeMF78qn4qXbw13mZxhBotpdxM32Ycaqty4RnnhpB77e
phKlbHf6bag1EPUYLVx8ylYvZ3y/73gdGAwQdpBK0T47IN/RTuhI7t3uaXQODvfhmr5luqMcg5ck
f7OmzHaFZrUbu9HTHVvqh6xL1DkhHs4rQwZHOrFVocnkqgtjQZb6SP8/oLrHt/HS4LwhBZcplOwK
Hvoc8qo/mgyCCtLUjI5gHNDm2oHV0+sYmgibtbw5FCb5P1o6d0QGq69RzTe8XsERJWHegRJL5Tmv
ERo5NZkRtolOpcHbucmVTXMw1QF5KdFTQfr2p2y1G2IHMMgzamlXaRcxhWqXNMzHpoBlVFWLXazr
PcArzHKtzO3PNpvvJbFFTksa5JTx1uo+fNBJpQ5JDkhsgWcdMORwKLjlQJ+cfVc1pYbCXitG1vfs
EhyTXi+EsIb0rH5U5Ne2s33H2clQMflV5cMwVP0fRux3C4bJJK76SABvVUfnBDTjqnc7Em5iS1w0
GbBizEPsa07+F5DHysgK0bhVJcfWHv4JyyyfsVs/RNpELiMCSVZ8DWkwna7v0jC+AxLVvDxw3D0s
yB1vI5NNBEPXbkpe/VgzyPJDesJYmp2jltPYckr6OsbGIPQJoNHKS2LN3RFm8B4yDcHsoYZwy3eh
zfvhJeV3inRQm8bxEwyPeXzyzc7eTY57DouAO9vNJ3Rua0fYBoMaMyViG/DEaMQcLEnQXCo1EOye
SUDKqti3wGL3xoKxEuF54Q4dRnPc9gJxcurrx4zE4rMa8mKfVGW3NkuCkGobcSeXpMWM0jfhMkKo
S3gszxZl43OQxs6TaWo35mT4Dx0qPFQ6qwGbyRb/grEJg9xf4MgghgJnk/9D21Hce1TimwAm4qbr
5nA/FcxJi/ofduf+kVUyqUaZubeb6arrRNpkDOF+SjNcK1aNViZf4euGR+EifNK08EunTvtOQZZz
ADdf8IyHC6K/yXNTojzBAPG6zFhKzRZrewAw11JY95LcND1HqB9XJ+uUgYi267X6H17vE4pVpngz
gy8VQxIdyDM4LfBlMD18YBNclIwrGD/8jbrNVIn4CtGiEsNdwpArQtgnGnXGwKN9h7F6LedzZIOI
CiE+31moLgQHjI4GIm4COn0knAd0J1uGUvpRhaxEUcejI5yRb9bEhdgQ6dJrWWcE8tlYSWVXMlGv
rANFYnGkJ8HOn/V4HetjYRU/Ti7yBz/EQp8LRkCzXesb+CPOCovRfhwZyfq6v4YYz9gzqU7+krbF
FC7cs6FHY1ANxsqf7TdZs/7UiOG+t43RnY2uOdSJPXiTxCMY2oa/RVFYrIQGdKAQOOPjlpFYFpbO
pmhHNNsK7cZM8kyfBbsssRDSCajvlUVOp47cv/Q/MLYw1dWp1LGDtjHPmKhDKJhxFm3sIJSrocdq
Yuc9cPECtWJ4KntHPvNqOuF7lM/DjgHDWGLv52LZy4AyRIpOW9kNV5VBy9Tadb0H5oXPSpFTME2k
b04UX7rRp4yVbHDTzbNofb5vAyCAO7vbwK7R/LSA6kRCLGfU72TbqjVblTcWd/lmYO1JwoVbDZKO
nZ9/MTWao31H5yoh3QYXvseafjFEoTOTCJij54ycNnxQCXbVLjBu0VLA+vhDIhF+Jk6c79wxXEs7
yU5uPHmZRp5EicOznwn66dh+ejZm4bQxwq2NdHQtciopEqSYkwX6P3/mnJUdajfC1+9hRgbQHOI7
FTZhVGlKixJEeM9yU79KiU+20SE8Rn69D039p21EsWNze9ITQd3f5N3aqKqNqlu19cdgGxYkiyYi
O8TC2OFQ7Lw5xYkEgCz1rJ5sKEINM3RUZGHoUcsMdGpYYLZiJ6R5HTXq1bHPL3bY/Y1j84edHxqP
4TNqC61+G4X+Kq61iw+YmTdTf9agz85sApj25zup+TcWKjUBJRVOlj74Z2gl+2ZMrhh2oLTQwngi
s7eljp9pDptzz1gbXGx4KpooP/73pVpSV5VL3o7Tp3edWxyppZYfXI7bKSOsgjSChmAUaNGjjRxc
FPvYiHPYMIuAKxpZx6Nda9mT7fjmsQuVZPjk3QUnfLUzACatQ8SIq8tYl9FeRPSKomIYa0D3IWfM
6PEd13Q96dk4jjO9sZ3S504m9pEmS9+YKFV7Ws8oim9hmAx3h91PoUMSaEQNR4ZEslpHJoL/Rayi
QWpem6OoykbOfGpZoy21zyR90x2FnrGLXrKEyq1yq3cyD7OV46IAja0k4o3Lx02ezA96XzeboAPN
nTN0FiwOUE+lNhl7PvJrxyIac+x8jHhQPeIwQ1bm1zCtKmtdDLTk4wSBI1OzBckdw40ylynGbJHQ
mtQ/sGWJilISauhmEsTidKUPvZa0bjjk+CckzZK93CMNkZU6VV6X2pjJ0uCV5ZulnE3luET/hTmS
UduBda8hBkmy8mIaj7WWl3wy5++K9BnHyYf1yGUHNcX+m7huD8gpP4scLV7F5U1qiliRNfWANnbj
ZKa2HUcQC13W3omcRMY+xfrDYBhchnLRTP3McfYdJmI6zWn40VPzbQAnYYQ1Lk3fGFtM0oTqWhK9
XALio3IJCIIAHWFsY5JjZvVLhKzBY2+MF9n/8mX51WC/WLt6UmzUFEP00lu51SQxXU2i3mru+otm
k0FejtWxz4u/5T9QLhp2sx/cIAEvgJ2vZ//uGL5x0RwCZNBlkTdbO/UuzwI89pobI8YgKyqbXzI7
Nj2X6ClCAioMRoZAJtMjR9SH57alKG2fwGQT6gsKPcIKusxar87MYWyElERUu3T96mAxMvGbnpS8
FHgwUbArCIbxLLkoSz9k2WERMYJDUh9UuIFURkxdXXCORUu10J2cRvWHAinUOhzti8uAJhwCeAG2
q29wbb78931paXWIlx4wxPfpN5LlcU3aXuQsWMzRx6MVlUQ2In+Kq2Q9C6xLgpdxRRnxTPn20M71
UwXLLsXiCuFVPzpBb+GFhY2eQAM2uw0/6LwdFumXGWOgbhk8N5CXSI019pCIXqXhkJI3hahKJQPt
kqQ51NirabkkOqIJzRhpJlCtqHi2wvSWjdrF7DF1dM74FppuvI4uKmdmjGL0wUSwzwiMYIfcgJQz
Y9dLGybYcc2s3t4lOqH2uQGfwnJ3oxv9K9L5XQPgiGOgg9jlfnYpOjSk+NSxVfaZxgimFMUyLIfn
xHdMLkvU3AScEM1khQ+ZAl9h8XCPmvlrBN3TAFdsJWrjUS/MV0tT/Ewt1bJvH9o0EjBvqoc0A3rI
OK1BOcSFr3ctppP66mumvR2b/rGDZbxy2yndDkix1+RgfkqNPF4p4OIaRn3VGphK7uQ8N0PXnHjD
S+GUO9VS1LazsaG1A+sYZwe7Zxak2F0gGes8Z7Cn7Qh5Dms8N43UXk29XdZHvrUnmPJVr6MX46GY
UFTq1QL+bqqdQH9kK0Q1xTSwEKXrDeN0ww2Qkw3jmJ6tGX9Tzv5B41Ig8QFGQrYFLgYSDPk+NkUN
VvCEnk+KXdfPFicYo1a7RzMdBVZ+ag0HQ180bNGyXYcIEJTAFKdrzIZR2mzSm1NHH4UkCm0u2pPg
PyiT58AM8i0sLxK1LDw5VfKA3Hkz4k0jzRtbnkgolwiIJKpFANZD6JjR5bXRnHsYnNO9bOzPwCh7
VvDFYRzUTjnOv9Ac3qNOYD7UbAbP1jc1br7TJW4WR4e+quIKuSZqp4o5KzOYk4Lv6I19uGgpo/iU
9qzzVYWN253DXVBZL9VEEHM3IKWaYifeRLsijKFKUPbTJDZunW4rjFlrmnCNY/PVEUl3og9G/fRc
CeGfGYxSsE/jtk2QIjcDDxY+n3BL9vbRaKI/hX4CspUeHus5sc8fgTvfFs+GpxSn3CDYsydGQTlt
Q1vpYVCe+CE+WYY/Z5O8tRqctwyGrUprtsc9VSRd3hodasQO3v+Zi0WIPQKQmJK4gSoXG1sJNRp1
NDNWBSTTYc5hxupflObkfdfygZk9/iL9Gbh6CO+QSOgmdA6Tq08Hq3dftTonwruisYPAcgUFb22w
pB3BrDzUUXdDSc5KqKwjkr0YHvuB7e97xcal/o5sfDZ9U2C/dA9p+SrbQWMyga8s7JuUTQjRJpai
o4gTOidCqs+a9kb3ck9cPoRpinE228ZjED2aJQpHDGwwXMd3t2/e48n/wS3rk7Guv8ZWh484wGPk
/k6aw0e1Gq9oAU/UkgFYipngTGINUJqHOnlQNvcKm1lW7BY8ko0DItNdsLhBzEJqBT7TvhGXw62J
jVVM/sWoQ7kJRrI8A0l4PJrWQwUsCbskMeYRm4QUq6E3T/wdMCw3yugwEBT+cMkXX22OwLKSCCB6
DWde6ljpJoiw2bD79pyMpzMu0FAMEilpxgTB6epHrZD9qioJS1d1Iuhh04og3+gpn43aM3445djv
Yc1mSW1V10AhxJ9n+S3Ixp3S6Ev3q48BEQ9ukAm4mBSfWUXwaccqTHWOPJlGtOwc4gFhvDSRFQSI
RnVkvgni2lWKyfcg4+kwOhSLKeaXJZ3TIfdNgNJol5lSZU7r2F+Cv1RsrSX8VdyFklSJRR0bIGeo
oiXorp8PyABYtBAjgFaAUJyJZEgeq+6owaAlfdO0z1lMqwOJ4ZFpDO8BgXMrWyzcKwqsLfLxmLyg
Rz6Bm8w+pvE4vyorexTCECs3zW7x8mZYPoOjMk1cxMiMETr2YEfRdDd3qb30PBMQg1qGY/MAZG75
krbjfNT9rcWEF+UDghi2SGu/YFY5xsy9smXIhKBRAyqe2YUncpZh5ljGG/4yc2NmkUBynvgvTdRH
65Jku2agu4TjN60d5b6g/EofOtyiBttDdifBP7oXjjUWX/hGo5tItX51LTInfmsD0gwNH2h1+TJ1
1nQLW/OOSaDwzBlDepOV1NKGk7+2HcVZoFJ3/d8vjc4Yd60+ZJv/fumImXTaYPyXp63YdLZFmxaM
V8sZvpclANd/Ig+TUtrLaBCOagG9At4/vCuKOGnY9iGEkDXq3RtuM/4iUuAPGsYJB/ipThrjzhf8
fJpDBeAPln0xtLx/7brkxCd4uuex6F+beUs0JyWNEAMOpKGlg0+ih3zCo9WiseDD19tgNkmFZgZW
R4jd69eBNUhVDs9YkX7KKHwOYU9vAb9+tzI7zsx4quK5eWEvsB0hq7KEm3+FEA8ODrPGAopVxHxy
kmVs6CJ4Zerq9+lmlEvsZM52uTKxfxISMIZKHTQdvXyNJczP2IUkDZ6WIEA8na/xkn/51VFWqb3O
R8E2k/d3pu/RAjLIc24+i5ltMI7GlgBlVGTtO/lD57pouc5NMa0rYh7XnTokGatW1rNUbStQGRj9
ag5zeqN8b5B25IPk3Q5cU+yuKVNigo+qmROSWNE5jvaAtEnSJjBCdk27aUvdo7vPdlqP9a9Iqg/m
k59akh1dPNOrWWcRPxQ2zRgAglYrnmMNHxO5A2yLoT5M9WNQqgNi5D3EnjPOnGxdtMFHBKRWkOqL
NwskcabKayIXayiZjnXwNFqw8lGl2Khtq3c45NGOY3RDsCBxS3X81MSCHrBZtjMB1zPz03VehQBs
ikiDZBU8l1L9JvNE8rqfJhsrItzFiA8UyfB+AivzKHSgERutZ2AsNQLn22jFt26Q1zOm2NNKiYqb
SCWnfua06TYtDqPKhRKF9LDBpu6RCcnGNS23cW5d4nGo1h2hUo3T/JYTzoKxsn8DwlHW3RKRaTi8
zG6H3rgsKw9eHEJAUq6D/LUCTsGYHWCDxD2m18iZ4YBQIzj0cq7WHMDcffDC0Kc0NeAkIBBoMuYL
jZs7+PJYRNkSC8jafs5lemnEcBtmTbJG694ZyH1RLKBNwPSHHTVa4DnIqrnyu4lPFZ79FazmfYDu
re7pGMzJAe0fVOrEgDXCaV571NNXaY4kIGSUbM5iA4msYasrA56QkOs8wbyuskgSolBCPG+wGtpg
AHjpUQkaCauGmnBwI8A63jNLx4yNitNEwDE70byCWPk5l/nnaCzI6IRQTojYhpVf25FQj1CT0IrM
yr9bWe4N2G/2xE89TIO97HvDt2AsngsZDEcjT/Dp183OMHIiETXOUEO6EmGg/lu3RG3pRfduY2bF
xOYf9N66Gj3fAmFnCSsdIiOpNGLc5VQTcG1I5NZSNv++Oz0DxgMQPx9y8qY9Nsq5h4akOtakFJNu
XexCxnzloOCAN3JblEZ/ZdwQribJo9/6PLkRlQIi+/VEnfGKaZyhv2Z5kcw89BAsau8TDjF0rf1n
TTu4KvXmC4SPYmCCRtMCSrQ29JRA1xhUjgo2Qyy/QxRNSIUDHn3ZeHgMnk3nHwk1mteBvN75pv1k
tuqc2lW8S1F5ra3FpS5fDGk+Drq7gXrir9i2AdVIAaXQ77B5HR5T8Bg+WSd6cK6jTJIxlUM0L+1j
OKEOo79Vq91clwG3Za5vsBpgWIaByK4sBcESPGoD31IKwYhVrHUdliyoBkSkI9sn4S4DY8a6Mfvc
Vaw5dICUnoNunQbBOxZa6Ttnsrt2++GTRrQeBQqWYcDBqLup5xb6O+7GbmV0JoKFJPimK+ODaubH
XEWXbNiT8wFWVL72xbDr8cC8BAmdaIk9TqDoCB6JjI2HwfTgAChsJ/sqLXLMPQytgiQkbbmnkHJM
JCZg7c9uS45aAr4ijruffkJnjOaFWXcu3pJUHzi9iKUq81eT+UWWsCMv9QGhqT0/2NMjWN1nuxuS
CzRpBB9luR+Z7uIPCXZo2Tjk1TCQ0lChcij++Cmo9uOiPOIqu85SPw8+sTZ8GLj3W/HeTfoInh8Z
K3GNu7wZN+NgWmxwk5e0DSoY9pg+cro2M7v1tUa6xBgdCnA168Gngsd4yaQHOgxBh+9MLkCo9/FN
xoBqHBlglcPrEZNaJMjrXJsNQ/AKUU7QdE/IsBASoh02qp3djmrXO9O7ZaEIySMkseKVmcwPxz/8
7CnaxeUEANF/AQQRqX5tu80hDIpH/68O+GmgIPzpTneaeXa9FlyBlrkZYR/2Mzn1l9klIUcxR0dh
5y0/izBQ9VIuyQBhJM02qz7B7A0FJUXXFmAkKTuIqgyOlFVdWcEZSzNjkg/Hjpg2kC/Xjx273Aat
LKivBJcmkzLsFuxHGKcVd1e+ZOjnVy7JWwxBzjzDKWHfTA2t4ZFErmUwGx7bnom5M6Y33Wi2JSCt
DR/uN2lvm0LvduMQsZjXNmejZDuRBnALW8JnWNnIBx/4Erv/YHGwodQOZKA9lr4Npi5pnmKtepc5
UaGgV50gHZgnoYysuOJ0RkG9UCZZLOFz10Oda7Q7DKJkKwrJfTJhem16+yRrU3mdXmNNmkdjH4bU
K2N2VBqMPhFCEkN6ZLrZO+qseFNM7qpr3SuEF9yUvDVicdbVquQEW76gBQzWbIWJuDOZtkyOfwSM
0x0cYMdWoEzwGD6WSsNHAtWr8vjfF16AEcEbWAcEh5QusRl4cgDQK+PbIDHyVtqCnwZWcPRhMBwt
seSfqaJk7xiOFPJdvm15sLaW4cOOb4ujDpp6JpSO/xmbCWogMhZWFkocr9E144jxiNKzI4dNt1Ea
Usk/scl5HKKuIlEt/f+XafllNvNtlY5D1RJr484O0muCsAaMzpCu5VQxDUOXlh8QN3gMpTemjm5C
aFIcXTEysHbox2Jn+je6k7Hxw2WRndOfD910jphmtnAG6rzbxmVxsubHYPpFbEBIYzQ8BW54lGSZ
lRkT0zFqHmZLv8WMWWZVHCIN+lRknExUI3VidmvmdZn40XLz4oTVBV32lQyfc2sxe7UB0JW+8YoN
FscfbiTuPvyhJO71uXW2hw8MwJdgJKK6rb87H0COxeq74MLQgD3bUbGHfFVstA+l2ndkSzzPkoOU
rGw6zWAbpazMDCwW63R0771RcKbT9hb+IXPTdpfR0QLUfrekfOeRRnPDd2wl+xx87Mg2lQdPMXWK
XqoqmdFvBa/Is3ZqcbJhOOSfDUyOpLg4UI5U26HFMSrRivkWHdt8kXpPCUufDGWWrZFaso2rD6Qi
W5fhsIAWGiMHH3njGfhdckLTN/Fg/jg00uAn10q/2kEERKTUH5qqPbXEj8D/VDhTHLWXvYumigNH
QhBEuMnefnhKU/1Btil4qQI4hU8dhZviUxbDXpasNqi6DmhZaGcQrY3yOR9RyHeUq4zS3hR3Jl6Y
Q5vDPvpCz/QK7ZBBIPbEtaGcH73Xd7XaMZE+jRbDOL0Mb1rIBZfVfACEAWI7BAwSz89tNj40JS88
U3PkqWD3PVFbO8ulZbdZCQPcRt0eEviTsrgElLN8jvkLI225X/MrutD3JMawEzMQMeiaFOHSKe+c
fTbMXbiAD+vM3lcT6hLo2PzjIbNuNaS/rhPg205q6LjBN4/mbfTzvV/7dwRs7C8lDSlDL4Zmz21p
/daueNUD+5hHcKAH9iazW75jklnWcC9FRiFLbISS/vPAoHL5w5k53TKJLzIKjllJJE64TEob4KhA
IqRBqLTZcJGTlc7hLIuXNO+fjM7+1c2RNDzHI28WmXlNgYp3D19jkzzMk3uOzYJNSZajb3Q9+E9P
RDUc03KJUyvPUw/HgMPa4Nh/0ECwzJ3zM6fccDYjgbBnL9E0Jcq57NAg6S4LZFwJIXWgPp/cBjlW
DLx5gVLqSn3J2vnBKowDkGQqhCLcfuwEMmM827r/TB/kdWNEKOJiZcmbtWrGPcPcc5bPfAyAdsWi
PdRxEK6tkrFDRdrWIrzvkO+Vrfp1i/TTcJx7zu9lUfrdMauRbt2sM9js4/TQIZmF3MxVdI6m+l+k
aRbrv0jHA58fCedFy34qQW2sAvorzRrgETaIBo1mJv1Te7Xe+jT/N2IeqFL3Pmnl2WIoUNTDmeYZ
jeiag/DaFET/lrrcJjlngdOIeTP4gvPdauGJ1efG779tA2A5x0llpAgWMMboMKRQCaxVxMe9k92T
yxOYZeVTFTtsrYzohVnfDqjQK7Mjgss3ISVunaGYHxHtT/X0FHSgZe2JrHCh3eM+PqaSw7DlfQRy
59LisbaFsvWYNfKlqs1vst/Y0BkjCwg07b5eswSOFjeRowsP662/bXSf3HT/E2i4Ymwn+DRSCrkF
WBCJTN1kzxK36QHb+4BcNKHe9yIqwRLFUBhRStuWy9DYWUv2FRDiiUDAg3BEl4n6cCpfREOvnKTv
SWhzLXNH2D0/RYhawBwX1C0WmKqcJ4Ta7VUQH5eC7qkq6zIog5zWCs5KoBhfBal+rkR9an2boigm
jaXJDwU4FQSY5KDoYCDpxd6KbLyaKYFWdVYcTYc3tRS/TS3+QGF2fHKRTWryzlT9iVnGwcCb1cBm
tIf+NUqTWz7OZ7hur9rUn1nyrjqOxV1H0bZCpBsRtkJA8ew/xwROrgx9zbwXUULgYxohNQ6UPMvf
z2n6soz2oSLH1MxVvAVfsueRY7SYeTZj5jGJ94ad77O/hDetUQNDSkszN8ocei41DiM0ZYjVVPPQ
V4hK+/rK1p/mnLIWUUoLbdaxm2DDwc0/wiVqVs6vX5dvdi+PzshHNdIFDMyq+/KT/F25VeJ11WMS
sj6r7a/J4p/RJnlkBcelOwl217QMBpHPnrH8w7DD71rdc89Wh6HjNxByYfLw518yDBCaiVVrDe1B
qHPdoEaQQ/vkgr3NkbkSVR4RcD1vct6yVb0LuhmvWsODVPr3vvwK4pz1qY/MajEEaDK5BXbBhiaE
jRv5EFodVKcVxwo3BK9AFnzmAgscI3D0q07CJnxWF50TCXjwks12UMNX1NXYRvj/HDgGzMSWI8eO
/uyEM2eMeUQKTMzJyPKbfXOkBrRi9iW3+GMtuWIBxm5mMDz2Jnlp9aNF0s56TkcE1WJfCXPrE/VT
5UiN4Wm+xin6bFW4x7hIdxUSXKNDpG5a1qkL0J51tvExBP4dVLBBse6/asnYXbUsvlQukse86K5J
NlnbefDZ3teXhiRxpfFKaWYVbdrqngT6OZAMBbEbPbWO9ZMQ+SImEw6c89FmtCs4+z98/buwGBoo
h7l66aaIebkk42BCh4p+Hx8Sx5neo9oGghd0+RG40zv7SjgQOpSaZvr2A107mCDiWUXcDBKSVpqf
6NQ44+8QatfIiWnse5DJg/NnT0A1MkHUwpCSDu5n90ngzKesfodnyS5Qdz+mLmW8EaAuNcCPuN3F
AXlFM9a8p+2CR/mNy8/UoM8F1/BVR/xBn5G5MykSm4mIWicGVsEEP2fbaxr77tLA5dLOO9uha1CI
XtndoHynqEX/LCDvJ0yC/dC+ReN0t/XsCVY+6FgQyY6fUgI05UMBA2SdKuZ3SWS8lwmMpUCcbCE+
UpdbJZZ9fACPsjOpXLAQfIjWJaAnVltG3yBBcp9U7pGYK9miLRh0si7ifD9ISQYHuRRp4lWW0XxO
ADg40l4ASf/qQ/PutPkLXjd9lUn9zeKR9aaOwOBanMbJ0h9VT/aQWcCWGO8WTFmK6eQPLBYpGKNy
9/UI8CTFylOgTVfCfMrXg1thryHCazWEcFBHC2O8CdkRcIXGXF6j0B+h6eqdjRokNsm2CtN/BPbS
FNeGV+PtI6zoFhaQ0cB3YzIaiN3A4z9Uzc3qUCeC+vSBLUIDyDSuT4UQCi4nr1q8TUdSoDogU5vQ
hcfFzzy03OFdz1WvEg1x70ROaaXdEU557ljDL5LoxU3/PEMXGHH1o/dGwTGrqH5glfbCbOjuIn0c
TFcjax31qIWs2ElfGvMxNrsvRBTiFvetCYyh3fqC9G1oEGA6XRtkpf5oFfaO4E7x1ibHItZ0WBTy
s8O6vE+inPwYkOj0Hij72CRN+Whd0tb/F86A04fcqyuUP0zY9U1Zjg+dNb/YAJ5svFnnAYTlasgR
JGu40erkz48K7VzbctM0nXl3LechmSxnHdetg8v61zeTnAcXlyCwrNIprjpg9Za+b2s16pIuxkMu
/UuE4meIpuhYA7YNF59Dg/6WxWE6kwFeWAfIP8D8uZeSv2ps/8g8Osquc4/g2eJtE+JLq0Xl5UND
Smh/LTjqKwvfW9OOTwtrgZDzmbMKs89bNOvdiduGD/5icK6bot/OVvJWcRwn5k4DGrbTDSvxcp18
ybBlbu1aJie7eZtH019ck85hXJyYVdKf+0j0npHDkkK0iXLPQLmVa09SajizKADAtFeM0b3abL+l
Hf0UIUkxy3dVJZTbIWv70G9Yq4QzgGUUdLWf0ayux1DcQAnfSNri0ysccEiZtdNVdhX6jddXgxUX
kbyO4kbWmG3cEia1sC4h8cqrxkCvL9ITn+ubijggzE5le6OIuScqakb2ZNlJclYYOjVh07sfKMt+
fDw8qPzhMon0aQjOLh4gFGFi9BqYHAz9feZTSbgNG+vghlq+m/zhl0jzU6YljZfXkFzNOUbcZby4
qMhXXCLUO85IIeHvaUAfgzQHGlWlvZc0d4ht50n0PWoFX993xKLMU5QeKoO+KZ7SkrD0ojz5DNH0
reNX9E25fEW5aN1NVyLdQt7Lx/TFdQb0SHoJqSSvSuzt0VeWTr9mwttLAXEs9HJaomkpXufCS0ar
wLWm1Z5e8vkHKvqXWbX7CAt+UQh/9WBQvbRhj4nAhO64p37okXBZYGM4QwNrrTOwwBTErQPkdKNw
Aj7Kh7gjaxta0bzCEgG3KZqJsqc/EH1j78iLIoUmtNp9FofjmQgH0hkXVGeNDYGKP++ROjjRzUH8
wYhgEVmHtMRbp+d7HV3md6qPhdcW92IASN/7D/8lof33ZY7tZ7MW+l78RianWoMMAKlOiC4pq9GI
92on0SNtEmeEh101yUayHoJ16PylrL9nE8yJNWdYWxyiIR275lG+Omwwj0VXPmemnwE4gaKaOPc4
YfuXjDig+tRBFAxzgerQr//H3nksR46sSfdVxmaPaxABtZhNasFkUrPIDYwSWgcCATz9HNQ1+63/
xSxmPxuadXVXFTsJhPDP/fgG7eC2xed/yBjCHI3l4A57+R361vTMxfc4j8TeEdho6WvDe8guMYV7
vGsMu56cdnqlZMq+KZJHy9UOC5fEGuVUiKE43Abmktg+0ASs+5ASpB0IxpROZRRZJm3neEGPTuag
9o1yNOXSFhDtAb+oleqNElgKvcy0sb5RVqG87HNsGdmaXIcIZlO65GIV2RdRsshjvLmNnRoLgTza
4XCcw/4yLUD2Ku8oQOaL1xQgdnL8rWNvBbejakOWsgRKbS/Pf38JiNvsICykeJyICWyUpOduJgSD
mKhvO4fOIyyvImreZE6lUhYPezYsuMiF9Lf5MkufLNJkKpw5UbhYupqQ9bYp6+GvxCF7H/rRcAP1
u8Wc5G8nA9VugicQ2zkD/Gm6pHAMjpGn+4vI6A4QsmbUAReLRNY5LNSHjxmK603Ywznsr72FbBh4
MD06C9ieU6S7LndeqacDwiGx9hpx/aKULFHG8yd8aWrTD9UHKUl3ld55CBKbEb334M4jMrcfrP2h
10fCsfMtQKNXPQFP68PpVpTIGg2N2oyhULENXDNjVDUbp8boFZfJixt6OfLTDjvK2xj0JgNmijbV
CD4KR1VrpcU+qMzXqDIRqrpsb9eeu+ae2UBEAYmJA3FWZCp4xk5RxEzDHCXt6w4kV93a3qFVybUZ
ZXvuWnQ2LfJtZYLPcwaGSk3zIq3IJveNERHb6abFsAR1yLgLl+LeRhGbq9HJ8kos20dG7fbg52/E
i98az2juEx/dRncUAAZsEUG895qJsRHn2zGtgn1KvxL+XufLc6qHDj0tbKrmmFAKUUdc+2YPTlib
+es5cyascl2hCTHwSzP9IrRBIFXiOS51TJi6JvUUNnVG/q959bqx5EaRoc2Vb6LzP9MYuMowgZW3
5+nipPNW1HnOA+UQrYranaoYDtReehv3Zr0PKX7c5YjZJuvCH3aMiY0VBJbZG9PSIww3fd1b0tl2
Lb+ta81Hu7UuXkOdS2vIl6rFxID/4YrLhsu2WLeVB1EqqeWhKTpxITnN9c9o2xd8vdTRaYLYuTtT
i0Z3OxaeFlwfd3tO4bztjhwoQgjMoxNU/sZxeV/M0t7ULTdFPoJnrkwMOxNzP8WRcyhkeRXzjCp+
15O8h13pBlcD5BU7xFLDJARJ9vQcdONnKMbhLtHM6E3/AGZrZmiWfvUcP9jKidVniY/2NeZnfxkq
ZhC9rYhrcGOMj7mFhYPrCympUF/GSD6zwxEIymyxSzWg2jz5YdOjhSd6tAbe2Yrg9g6ePgNSu6YD
TpOZCEsQ6TaW3bAzv7AydfdchIhiTeG5X9tYj0+C+Satu9WunesWDuXwEpZR+7ggiomtpvPGts8W
F9Vnut/YMwNwW3ixTVW2dwb4+q03jHhDaTSPDYMygxQXFPTrQ5/B6HdEv66bXMNLw3aQp+NzCiIh
8By8tpZKb3vx08XI9nVgH3rHWxtBDWkLhbktcN2PzAnJkSbRbtwsHtDd1HWndgavBxidM6n860N3
1VvZEROYI+ofDcZxAOcX5psmp0TCysB8vGMYGAOjG+zLoILgYOUKo0Vhw0bo5bubIoiFbrq3BiSM
Pks2gFCw0kgWRUhc57xz18pcKqmLkesqcabZte6bRNVcv6z3PtgXtgzvc8rWB2UvPwbEB7gqt32q
6U2Z0XrAXsMm9uanOsqgSrDpET05GpVNbDMhmlg8WJOkRWz50kuMc4Gtqr2fPVl2vQYjaG4Mn4J5
9nafaeG+EklJ6ivGJjzi81IDeLDBQxIQ3SYrtQWmCL3aykhIK723Z58L+4BilFMjP7o+PV4lM3oq
i09dG3i0KNjdtuj9B1ujbuFzPqcT6IAqovsGgN4qaHV9jMzxxffkTZ9xXjD8ZjmKdtaqtvOLUcuQ
ckssGYA7rHUpCfRUQ28fY9mc7AIGM+BhAyPkyhEtj/w0RTvThFIwhzP8fb+BC+FyGWiplsLfeLUC
83Y02Dtqj1p6OBb5wQkkjJux20P/xpBkgHNk1x63zInddWDAFUwhue7lRJHPPC45RZMgCzwNzPTZ
WziSGq/wAazskmZXoBsUwzEG3i8V0NoX9amkiGaVKuvcwvC7GcnuG2rOuN7hIVEN5U/uPLyNqrAe
ARDc87eOjxFZ9g3uDUQx9uzNElt0InQyItsLVYBIMekyGr+Zc3KAzNXWcjKG1WrEvSzaM1nLt3RM
esJk+W/VgbUQUJ1odJBqy7B/5zlg3g2TgrcS27Fsh5veEMd+nH7J7oRrMUHK9C3vJAUrdNq6e2Gg
9lpZj3SEDoTr2QPKPQniJV51COV8FjnjzxE/0d6Hx7CJ7OQ4kiWmStx8EV3nHKZYD/dD3wDvhyZ4
9EdOqFRpo/PVBsfcxPj24g4Od95pQj0qOBn1EgZcGOdx/ssFhr3B9dybsQdFIeP0cYpK922p6HFp
Kw6dHKEhan4AtlJC51XOtRjnL580D1ZD7LrzCItoCIxvn9nSBmYmCa2oZPYq01M7YNsXHGrO6P/q
NEv3I3GADesBn7qhqeNIaRRYTYyiAIM7ZeXupI7sTS/TJ/QC1qUgPnGSg0o68umFNh/akMIEcsP6
e8jn93hKdioOoRlhezGnBnRwK+95QzHgwxFr33rDs/YT/uxNNlgL/bDvTsbyRcQzGv/ff+7oPC/I
MFWP/RwE24UYaLpuSTCVL7EvmYG6Ju5ie2pvEZGS62h2B0vN6hRwvDhJWd5wFmCxi/hTjOKop5u5
ZtGtKyidVEiiTUiA3IbdeLsQAzRybe6g1mCfMLcTrcObkrIGiwrRd2wLGPHJ6eS4OJn3A95stgOO
JtjKS8uXuHdoDGGukR68kvm4qXNx4hx47ipORvZcfM8B8ZFZt6+qw/GHZBLz0zW4rQY/NW52VVmY
Y2dcso7QNJbTPhAbJ42Lfp0ZbncZ4yWME+oKvCj2oKCqPmojyu6F2V7Qgm8IdyxPKiW7DgzMc0IF
xqz6CeSDyYEitXokjlC85Ia9KyAgWRmGdddaMzlCZ2g6vgFVvDRhYm5mwEB2UJbnNoHgZQN5RTMY
9/h4NwiQzCam4Ack0SlnWEHHsHOOAwT8IM23/YBUCcJerOcuY4Bc+JRSDoTLTFC1TfRD+BUoaMUc
jrPcs6w6nzexMZlDTcQ57GgvTBlfOhfsRw80os4Y2OWxOnU4TVacRRmXJ9DHufSHFwUElGGdwZIh
L/5S6jzm5nySNsjbnCaGGWLAbjIlI3CbegzDgsulcSQCYMSkp2CugTUG1s/xg/jAgBnqXjpYPidy
gLi8BsZtDp4Zdkw1JebRtNhE5xHHStdQmdAbJzqIuMQNpxQXCjPM9HuavgtqfzZ9CHaqAqbbFaW7
w0NDjSM9oNVY7avlCGwIbAWyHyjq8mJcDq/DOIAFfSCQYt5FnRXctZn5VZRdQrBXbB1gJGf42iec
5ukTKDePRCbMmrH2kiedcA/op/6WFJq9MvVNrqrwEHdx/ZT7gIp7V2E3T1xG+qxrj62TJo+pwGw9
2URBsthbxY2fXL1abdNeB3v4gynx/i0LyHtrlnf0X1xr3Kk0vuIwLOyzOTrTo+bwlpDpfKSUQT1h
gdx4I1VmrV1tQ1F32EqsTTNnxASpKrsJHYh8gjUY1y07t0gPjEfZu0KgxXMwJHtmtScT13c9dtap
t7ufmKUSQj9sTo3Rc9aQp9DZrZ0TIMRKDByExNK9DrRJqr8OiX7FzUHiVFupMi23oduUz1JlL3ac
ABcz/WA3tb3/AnBuLXPxgTbQEXnFG6HMLfdLH0oGioBsmlf3l0q7nIESR3LZdgROkxbiLADANpw/
BZ1TXxHtNYzzyCUG6IU7yyESAt+A43LIQ4xKvAMLNe2sEmvnwH63MYNDnkwRjgFvLalVuamz7BUn
HBN1HKdcLziEOA202dw1z9mUfIkp/miHrLgECHaUvjbkrhHZO9aDnuqiJBYPxGyMc+JhvddmnD9N
lOti2yS1lLNz9YXjP9vBSPKZAlZ7mP70XsyL1zTdZhbjzpf2+OBJ51CZHj2ClsO9qaucp6iJmZkJ
oCuL85+idxC1NaoFLkpIMPmeBTe77ZA8mFJQ65a4LDgeG76Cxp3FfEjCfXViCq8t7R70lN5R7fvk
DWH+GtvldNDL8ZsuMxJreXVgoWXIL/rHxC0fNFwSmMzE04UXrh1n4OwWQlGnJqQcM+9YeLT6zGZg
3AKHhA8AskHUvw63A+4xXKGEgL6U6pFpTsGlV/yN7Do+oYh8ehbVoK9RCmYgscsrVfR0m/UMSgDc
+Jsy1LsMSyvuvfHSGMaJ1ZdO0xkmEO53TTNTsHEmYgwuNxDw+sP32Oj5kOnEJxTs2xtstxrjLr2k
0EUoCcyV8wdW5SlT4T0MYv+iTAZ0ZZb/McPPqJPGQTuMd8KhUdvG4a7cCRfCRONYZ2t6wyVvo1kt
reBUhRDKP0Y08z3mJU8hbAXLw8ouBK46v0HGy2sOJtaUcr8ssiuJtAGUHvd2zBQYd/JzcYCXom4V
fHwuJOwuZnMxFfEo34dyYzej9elk5j2H+fm519GC6Ei2dgvKOQ3D6U/i9Q/1wEDfGmhWkDUADmOk
pY5JcL3rfHN8DiIX9CNtQoNdzduAUTZzHvXtsIni3NLXPnZIOodF95BNe+AaBLMZHD5MjsOPC+ba
KbKUt426zuaVk85dGQlUiEDOlzgDNGU0zxSEjj9Bi/3PKQvrZex6sEq2bq7E7qYDpADk6N4l0AxJ
/prFBMSQAeqPDKJUic/zJxr1e40w+lLUJmh4tGNt6epaS6H2k4q9s6hnOPV27B+GulY3TnBTcDg6
jaUdbrJ5nN5JrpysPO2eJZbiVdCM7rl3fG/v+jXxiWFsd27rOfshsQX34V4/4RUAK89o/Qz4PuHY
z2HCEPhMjMxnljza3rHxHkePkjJsb+m+6SQnbWMA+DT6lz4HjoZtj56EYlBPVDiCnWQ/evPz/q2d
ixffdOLnVjRvPaftx6UUsljeN3smsmJ38fBBnRKvrfjodM10gl3jRCswVUyh8YeIQ/L0l4D7fyhg
2zL/fhL/Awv48af6iT+Kf9J///6Of+N/Dcv6l+O6QRA6tukwlHbA644/vYTka/n/ch2TXSdgHgsg
2AUaXNU07oDd9f7lhRZtHAI4b2hSJPz/AMCW/S/H9G0/dAPPD60wtP83/F8LkjANlhML3/H7v/7T
9R1PeK7jQ7hxfdMMPP6if9J/e2LHlqGMe9fCIGZZ6bNujXLbLVe90bMhcynS6e0oDgx1okNumRTw
WuzfVba08+HkBBtx4TKhHSG4QxCYzHrf2v3jE73797fzH9VQ3tUQOqEO45vms/j/v0+fzwdtmoob
07dEuPz7f1CKjTFqc8oBbhJyland38ko1bBXsrfZmIzL0ILJKnoKUqHINjGWptAOISoQJHxktNfQ
yxpEjPycJ2vovEMii+9i8OJdW9jPHTDIVCJ6EQtgRlSi19fw4drg1+uKO+Rwd80iGABYmCJ6FTLS
WAk9EHn/JAqJRLIYeUGYjSnDfbvMzmOc71Phc52YnLOzlOuEM+0BEfLirnrGfbyYJ7prjXi6h+dO
6kr7OzlW/b73emgSaX7OmvLgWF58SgU4YXumykoVFDZAxniso7t4dOTZDOpj7hZ8N4IV3aRKfqE6
jQ/zSPNKH4sUAyIHITmMJlJS820uGkjZYcUIYkrPZO2BaQrme5AZ907ORJeD6XfhaXnjpFOxTV3C
pQZbRAoiYW0OXnmxtCCwEDExHSFk0EH5HoXj/Ty5TFi9dE/1Z0HNekgHaWB5Z8v87QpsDjXOIDi9
k029i2qYDkYGqjgLbb6LbH1NKJ/m3mzq098vtF/TvE5IeQdNf93jDdtHckmiRqF/K5PwT+67pzww
ADBU1EWVbry1qbtIy4GIskFdwMzovxw5KNax94fpLTj/Nvuinn5rjmQeYpHvQJ/cElGsV27TQ11r
gIQIjvElj4AwRrxldfvdRv4mdm2cNc6uc9jPGeSQYhENhcfzO8DrA2eYtFcQXyUguYHMV9Ynn15T
Ufs9Y+kCtcd18M6KLAOKVneAPPiWyuHXctVPzKgzpMzcQFpbQei6NfBVg8GorkdT9wcqBr3tkE2f
qQxvUFjEuskE92v3fZHUZZuSu5oCiuas4IZE2LDrx/DOnjFWRmyuwAWIDrTPYXFRWDYPJpiQBStN
XSHXqNm14cyY8CWXwmq/ox4adQB1vUu6W1kjYVBCQjQ1XBcxXDyIMy/JgKUojZ+S0l86r7NPr5ab
iPGPKDHvwwU5qAT+Lb0xrximt8y9MJRxrMq66pW5lEWVyhEqJwVVXcjxQ2Q4+OJuVeME7QNTY1Hh
Eo2difwYluiZCwFGO4hr4UdVDsamQ7FlPUAryBJYBMTR3eG1HUOb+rA52GN6PwhSuuvcSv7ktoOA
Q5RhnoxzXGa3wqhuO3/8qSf9YMea+JrVWydPPlyWh2CBcE+5Tbg+weU1tZ++AXtsAlPSLCRiAW6X
6FD7mxR65wXVtA1Sf5VaPhesqdlZ6ZIfHCCEx/YprKja4QwDi6v4KSVb+FB4F8f/NCXhF8t6p/rn
s5RkQZh+5ps6JKuoJPkYY2IoSCUUet6nR2cz7YILGJYMfVLdBlH34D6nDiobQd5fMN/rzGpebUu/
YpN5krn6cvGMDYm/JZVRr0VoPqTddPJraiNNXO+VS5J65jo4uv2z9BioDX32hhZDJiVKXynJ42qM
k6tSvGOR7o5eyh+T2wxde821pTGDnZIMjocKLKv0bjBmTRtMeHwOB4wyNRrpPELiCh/bVvwoN412
aokX9nAMcNsjVYLwa4lBE5QfMaDZyYmNKL+owvtOinsE+mI7mtlL1RCX61S2FOaCsWjxiS+goBW2
rTexOHDV8GvaVbMHoETrOccpQhBq3ZIHCoeQhPHS/eKXu3DCSQUP6aZuw2OMV2pG9gs4CR5GKOgb
zdbU+2Tng4jCIiNiCOcwcWKv3SQ1zlh8bj5ASFJB7YMeYY71TFxLGq4IO0SkkYT/Cl/+NLT5PUYM
F0o08atRuMeBnQBkY1XSUlxXV+Q1fdLRfCYDSembAVPan7dlaf4R8TGEQ4F9FCXYM97t0BvuYvqO
Cjo2SdoGBBGWeTPE/X5bBNbPAOC5TcBH5eQcqRood6bfu6BOtMBRX3zZRDd2k3ZBJN2Bf2d2UjPF
E27GcDz+JjZEzyw3hjodr03J2jTnh4nIPksmBOWZC948fVDK1MJH7QNKwXkjw2DpDzb1hN0y/qE5
Zh9VFQaxxKH7wi6Ojb0deKYvYBY2RG/FJu+GZZh0lqHvbqZI4CzsCX8Y9jFn/I5Sy3b5WAA82Xmp
w4AGdMqsRbLpJjDaZIA3aUAwJ6Gvea1GWOZC3GhF6bubRMNuVN0lih1nD5wP9K/9HBJ2OtstLPo5
p/Z6UAxcvLDaFwuxQpQ4Q2KMazGjRFzOm3QbAFEl1Tf40FtQyAeXfRBryMZjloBaHxkbAYcXqaYn
+BMDzk5CnG/mTO2sw6bBEBVpJQ6Oo8Zp3UgRbfrEFess1o+K1rwpm7I9PeuK+nFiWVHf99cmVAtf
NfqOHPZLxw+29A9Ez06lD9QNWLUh9i16P5encFrFpAJmMLQQZnSOHDm7myQs7KtXlry85XvYqjvf
T17BMo9buKboRKHeNqG16WRlMeVzm60zxIv7tjRXA0M2DKQu0BRh/Jn8OsRL65cLwOA8ubw4oIjx
K9EDQ/husYEyg/WM7IUh1UueiTsxTs4ht8dh27eawNZYHIIafpY9knPyUnr7AKH3Z0+lxS1Hus+u
hXLEsxmtTAECQ1INhqn+x5gIjU49o3mJawQZk871ykW8j27Hzt0NJiJy7TjM4EznYWJnf5ip8Tlk
CSHVvsIqYGcY0JkpdTiAtpa84xTX3//9QoRcbYeQaudUXxX1YwRHYihRXvuNGRkDw3DXBjduSLBW
QDtzFSil5RsaDlElwn2Upqu/7+QQAlEtOyxqSorjHMJ/Uh0XsHofSP3ZRRGjPjO9dhp6BLBaCm0y
feOYCgNe/mIv0PicSUcY1OcO2S4zfkM30ieDzCzJgqc0Kj+Mxrt6QIbHiu4+xKntKMxyrSb7T2di
o080AxKznWAX46NhCGtd6MB4xJHiuwBzrJSuWzPJWQaw8bQWh8lVpmlMi2Aoc2t379CG0rtw5XaQ
eWvaWSkZYJaszVPsJCTlTXvTlsEpthL4pPxmz4dblvsJhGbdMppjoGnWC2EeOaRIRkb2YMbdUn8Y
2CSRNIs7t3PutVcaG48AXIlkvkqGntsj9CLskH5cnrLhpy4rIocuT8AcYpseygQ6kOM/efgQ9NX1
2lcn9V8kpP2R9+4I+OcrTKMbraHES4fpwkx7hk1XT+XNXDjG/hdAk1LqShcP82Q2VVq/YeiX3rcT
jCc6fC/YCRc6L2zF0eT4O5Xx3RizyWhmxTPk8HtSxY8MKO1D4HhEo/PwYFKHeQ20Z+3KEQu1VQ0b
OWYCxZLEFYM2UD09SjejAbsLPmVLgQCoygZhCDrYGInmsWngI8+SzJqUDxUBW5I8qyZzcHHUrSIj
lp1S/lgs53G9VnnKY3hpTS/ZuBPEBLfymAWSyE3j8CM1NZFD8Y4h3b7QFjRyplYQKqFyrF2o+K0y
JmIrKNfhUsgKpYLkZx2BXyHJGOmKXG/ZgqBP+Y4SYUZoQkmNBR19dwgXeCZ2kwyW+Cblp1J7As9A
9mgMcIAr7LOWGe477IQM/VwArVNDczVADTMJig0jVwBHfiTRnElXNF+11uJQp8GE8QnjfLqwtKqK
D6gfN0VDcJPfSSNWydEw4hAWz0cnIq2Z9JVBzHn8UAl8u5xVgGf3i0VfwDpjyKxVvGWs90e3YAT+
/rLvmt+JUYPWya+lYk3lvuEf0JI+s6rfubUqn6pI/xIdXEF5OHas+5hrTvUyPDGbFL9T5ocbldVM
RPtQbl3xgG8PabKBdlT12T3EYo6JxlxvZfE01WRAcXG0OysAwcO5RmyihH67bMTnXg4hZWpp/oUX
FgPouhMBtFuvODWtG7yWMR8sgTYHn/5W2eDusjyK1ibmTF5Lcq8gOPb0L4Lmh4VTEUNqyG2nPU75
uE5JwNA3EHAYB5IXAIPN9spE3OmU9HbcQ9dQgxHYWBaVi5BHaersni1cQdz+8F327z7Vj+egSbYF
7TfbYgb7lFnvRcN/xSXhhLsfwHrlZ8cs8p+t0sQOHPnIzvpGTPP43HHew0p+7I0Y6uaIKTHLTIRH
86qzfrrQDWIkJMibBuvHhIEwTRYPbEWqP/JfqiRgNRMbpU2kuejWxPp2MWF8PycEBniEpHXsexfp
MvVe4IRWc4dp3SdP5Lb1W9i2JW2c3HntmAxfWNQ7KyYpQcIme5yS315fEi+haUf0V9MAt+Qu0CKY
xrmv3gPgX3tnCm4alb6yTXvkY5klTKh2SfXU8MKtwVhVkDrpOo68Sl/YAPOTRx/mnsK7+S6OEDtH
6XxZFqbJhvOvnc5PlfGRt5zGy7r9bcgk4c007j233sblKt4mfpBdupK4U0tZOQEbAOaFWGLqWQ0B
qpMhlsdf2bTVCfvLs2DWyuyUeoNR5RcGCRUObDwFzJYKQKy15XQMYIMcQwvWdkIv0TrUytmL+IRO
OP2J3fwBHNPVNzysxr0u9iSR13ygwPed+Bz7gHw5BfF/ndnPtYzAG2TL6Jb2uZgsg6zpNjZbTPKe
4trPIjdt42dWVX1P0poTnK+oN+wfRabeO5wDvfZsSETZrz3yjRh1u4rVCqnkLfX1ZmpARHNlubEn
8jaurHa8Mm+D5vGhexEWpWSURhjuiCkqXre9eypxKd4ELPlAorc19iewbu6BythNRN9lvRQQWfWr
Lq1xnzRorxBmqFeIpott26QmgPvIql8RZn2HAg19JCU4AdZgHxp4XhToKS5PVYe/sTsEMlCQPvu9
CPOJnxLgYuKUlNf2gPAEvgw5yC9oBWceiR/DQ7ufWVpHOG4rr8/I/vBXk9TTuw6+1IrRT7maFLVD
+M2QtlJ5ny3PZShAfOCGQJh5yTjrGIP7khNGXEDnmFjIwK6oQwdzir3SS6nXiSZnzeK0H+fsPsP4
v0u7bMP5DE28o/AK/w94oPGD80Ww9gakAfwbyVbi6+SmURusw22JxUZAXJn8b8SQO6IJ337hSxBZ
83BsXPuaDwI44ihAjqW32MDkSiblZXYj9sGoekH3cpYWCiYAHDqo4hiwNMOlUQZCh1/m71KGv2VV
Epbh8Fp5zkvdqeegMq45B1mOQuV1NnKQls1X39j0WRfRxqD+DmLjeOiJS60Muk3IC79UUzGtGU+i
YJEnXOVDeuzwIHIzg/tXKb/cpkF+rmvNA1MDS/HL1L4x4+EzwpkiKhovBvZLcFHTj8Swi6Nfe7vM
zw/a9r7h+Oo9Lffxyi1I625bQnoTxSudnrdFFp1D9DIlsgPduOvKyU8ClnflsR1ahbedJe9BItWX
dLnMzcPCJVOkvbjQi51Q8d53AqI+FF2kKgqgELhgzhzjYLN23iG8YyCGtEvPsAZlMt1yj+rK0tgS
OTWp3j0yOdrlNVKQaBYmhjfvlQU+OBydX0CVQOcscc4cnwEOm+xKjS4KYh6ugLOsZ4DiqyClm68C
JEReSV2r9lNK+S0wgGEcc/axWZOoJ10QGXxu2NKjJr3JbOaxSffI7qSeZEX2fcAylQdPibI/CZsx
DQKTtXed8TEQyRm5lPaBTmL+DKwHyjU2psMrpoPwk+JKnoPQwfdJZ+4mmOIz9s5dati35LTInYxI
X+zu7NNNPNHMKAIm2Q1BpIm5j+mhunX0Dd1NbhPeWC5RXAfu3xqTtEOx+LA3l6kZ7Vw445femfB2
9PGTJMDaqGFRT+WctAfmZTil0yeRHBLkmXUFbZORoP82VrI+TIVJvFESP4cx72LXhMo4Ea9l7jMf
tN9her4BzPbSCCauuUVmDSjiSQ+CggTALyzqv4Bt8OlPguCJNvZpW71aYHlmazhmyj0LoiMrE9dv
VNKtIkcpOY4wJJ8D+wz7+DhAWTXw1kV4wMcGIa/0pl9Kq4c0u5fanNdBDc8xSUtwvWTtunYwtmmB
cjjAbNTK+zdNboxKvSk8GBXdgBoc2mztDQypDaQr6liubm/LndHKGEtPtZp869oW7U0ns4203NfE
3oYeZ2OSDNzKM/2BQQVAa2nHXBO5v9meczUFinJRPEW2eA9LsjRW4r4uxTXeGH/GC9wQL9JHLATH
ULILUJYhdI7sz2KBUE08jVj9nSAhxRY+U/n8kAW8LrFLmqFfyIIw56Z6N4vkYkhsdl1U/KH+c4OX
grBYGn17+Gex/aAp6UvjBFjV+FmQa823JW04+ezcASHloBYAmMxEuq+UvYGdWNympeFsBpZa/Mkf
FBy/MsClyMTF6xtHWBszYzpB8WyD7muiqI2APgEJ6fyKwbnabf/BRm7dQK57E3344IaCsTWyb18q
ezsGTJdDD6NUoFCwSgli68f2yXzaOX3fJSG3Pm2uY4uYWGYwkSmsAhHj0uPRJ+cubtwrI2YdGu++
1dR3se/3RDdvSdo9gxhmWGpw5XaQSsGP59aCAZ0eCT8wKgg3ZkdjnZ5ZytRoL2KyOHK0P1dzwT3e
LuJD6td/SKYS0HVRFXPay7NefLTEjB2KlyPFfcKogi/Iqu/lZP1E5aJHudUn/R/O/KSogjDn19AY
wZpUIJSjmYeHwR5qaeQpvPJ0C3TxG6oIyKFmOgWdERNxYg/LmF5PM6GB3h1w03bdi8sZMyLCto9B
oHGgDu17Wf4GWXg7+QBQbI24qd2BtGMcHuBZ70W/YNy4VLBBD1w/XQdHVK9ZpO1r5xUGmBSXb089
M6w2HhBidUZWpoZNuBU6uQ6MNJDbEcVEv6t1+irLEEeT2QLsM4o9b+QpdeHTCX/buDkN3bLdDxgH
sZDrBLt/eBY47LiQh96x7OI/kWff6pbSWd9GPlkIODr3N1bqXLpJfJWTzbVSYsH0MYF5AwFow6lJ
+w8PaikKoCS6WXu2+anxdK1HspGYG/ZTPd1atqZ50ONNjbdVUKU7OU9PtmjvZzuP4azg1pJN8NTT
mbkpA+4idZ9f4hIwRkUSpXLCg88RxZZ+Tym62jNg5/22vb3Q5Scch3jPfPua+3unwVAxY9jHbkVi
isNhKjpxjpMivZRh+wI17TYcEGhUyALuFTRalSVVdrV/i2q71a43ctH0uUgN7UdWMCfp0ic8ZhUX
WlybnW1fM9Nvtj4ZSJyuwS4sKDWzXYgdQQskd3bOHbzxfaZoLU6m/lc1CCkTTZutXe96w2d3HmB/
177drWvt4tYYnSuYA+c2GqAjdoZ5p4Ykveni+WvyRbqtSNjYY9leOQkxFowOmal+WW0h6SqsRKil
Xonnp+7bbje0I9JgtE9xBa70WeXGl3IhUvp4ZaxpYhHCnXocu+pTdOZ8EIa7Z+SNNdc5U9uQbbIm
eh3aG7ggC11A3MRz4K7Karo0ZJ5g1xj9hhmIvQlpUZpn+ZXVFkizRB5JJz/LIQx5Bw7YkofdJJ1r
kE0hd+HikcoKBB3DP8wt4Na8/0rm8VKojMs0cbO1lNBqCoX9iB9ZJvtbWrZf/5u991iOnFm7q+9F
c3xCwiUQodCgDFCWpsii6Qmiye6GBxLeXP2/wF8hF6GB5pow3nO6ySaLhTTP3nvtDO1BICdxUMSN
xxhvgx3yObPAeEw60V2v/YOMhdVs0fDOwRmhMI3JfuFuCBwAnrHBLyUrLZvOpZ3UWZLaGqRRYaa+
Vq3cbOgKMLk4ic5GHvpSqWYDT/kPCwT5j2pkjMHNLywbymTKmyXIH+NGnDYUkQyPRBWCirTJzpx4
jDU5fdd4d1nv7flgTta302nipI/GXu+plOqS5MXzwGeISPj4N3W8tHwj0CQY7m8zB9zNISlzYwfx
3uI9Pn5HT0ydxFkjz7uRGnubVxCT72kC2Dt4hEZnfMW6tB0aUD+dNhDDiUjParn51srsNFD3fjLz
+UxybTDjW6yJFnPKcjMJnW5D8acqIXsuA8wkO2VCno3If+az0XLKTQi3xsQ2/eGtdoZHyNRaz+UB
bnxySWqn3xsZvuiex+8MjYNnuh1JDqWxeW6laZwTnYRhI8CxRI6kJpQE47Y2De+xYBL9SGHSbvCK
5kqVWHUYjKuTMGxovWV6rSiuespokWDtnV89K4lA5ueXkXlNi3XovtSaxCln/UrjZnmPWDW3C68H
baeTRgt4W33intuMyp5/k1cJd0Wsx+eSKOdNuN03gEZNCnQ+jD8VCKyrY8WDb3cJibSRJAJzkear
7L+8uX6MB2t4rqZ2ftLD/BtuvwT7M1j72NHVQa2ADwdP6GXSD1ZYyE97cOaAIV0VjGYd31NJjt4I
BC6DL81lIAOjoLjaoqgfkCnIxciiOugaBBE9uWWlbP8Zdvg5drJ6D0VGeMEMLYCp6sXL9fAg6rIm
gZ54V4/fA81fKn6lIA2zUG2PDDTm6IKSgntvWow3Euq+jKx3RqfW41jh+ww1WopqdLVBeiOpx97e
dhWZRshK2IAALTJcGtudO2jlu9l0aAwZeLzKyP8YJPnuhgb9XstHVlUM3Xd9ItmapmPgqrTYZfZI
AjDN1M0sgo5+ZH6aJtmzOGp7aYWgNpGe6ASxq5eCjTFoesDEfZN/lzAbD0SBH72WWTlq2oVB3ePo
knGY4Xn1szucoog7cxZeZbckRzKwwCMGQUmoaR5FgakU6Y17r/sLZKLPlSmhvdPNnykRoTyWmoUu
Lw/ti+3+E5pNCWcXO/5gp88Vrvxt0orfLqcfRkJ6EtgFCk3ssTMDp6LGpEZCKpx3qmJ5MLVsbYn0
6KFdhVPu3fuuoQnM0QAsYh2oaZQSI/cHQSFND/Bli/DZUQsmICuVCPlJ8oS96FQYGnm+jsUn6xIH
q5JwT0q662m2f+k9DrKKFA5F7OKYwUzfQwSjd5B7V2dV+a1U2YMefzadY716MGj83nRfs4hrUxyl
8pESmA2lvfbWnrrowYurO+/ainZDm/k2b/JNlJO0y/oOo2Ovw8W3Rvro4qvBzemSLfG8w9F2SnGw
v2HXOkcdtfZxYx0NtZI2Wrt8msz2T91G51axf4wwHujR1BgdlfIorSW9kH6xevhsaTcOgc2imrv7
BHMBFbb8MFHj3hu3vY1pUl81a7gkaTxu8a7dDfwXvhTSYZm3Pqif9x1udAE4+zuwhzkQy3yX3GYJ
qCde0GUU6xq5l29lzm3K8ZqULBl3seKhpcXpe3Z/WTrjpLlX6RFg+N3sy+IAXxWomJzLQyfOIwZC
7ogcCbKx9F7GwWee0vizianazXGCNpI0BCPtRjlxEDfRGBDzflXNBCvIgMM9ivaB5QDZinqOXVx7
2SUfUTM0eoT2eTSYZ6dOW5++EG4cn2089rQpGmVQpMmTMdaXJBHeHs0jwUIODkrmqC8KhEw8chXs
oR6RVVzbuqmFxulHgBPOychQlCsCuZDZYW5jd6Z5KgRTsbwMdxk9ZQeDKq0tFBXsiqaGLsNJh+sT
BS1NDVd9crlbAg4kZtDuV5FexLARDF63fT9hMkdM48AGbszBGV5Szaor1H/yqI8lJQ0hbXq3tEjK
48zBJyljaFIpLctOvoqMAw4KTlhIvDcb/ujJmfrPfMJZlxf6E0uysUf0fTSRWU4rO9puexfghUtp
MyfHa1Gy9ZuABhhB5cziQKWCQSlP8U/uoHbLaSOs9oaGyK8wYsFSXQVVbIiqE1cnzR+99kK5G9wx
l+TrzweB+ovhU+Pp04zxrkfL1QFIz11UjM2pCuUCoZNrj5dxfC8TkN7g9kTd1TSpYHaJ9L8mfZlM
MZAWs5DGzkSdlqlRpygBzVYRweJY6NqnZFnsk0yZUnQm7+a+tpuTjXiE4D/HbwZseGzpLdGKZv13
f/7xMaqak+4OgYu+zWMyFAGFIWcLWtIJnfy3V1fKV/ZX59CZ4ZFOsxbvgFe7wOibYn+AIrwfNWJQ
STHG+2SU4pwX8gzjjR+YPQaga6cOug54QaqQ68tAzxdprGOI5opzO76u7ORAkWboO9UHuTYmz4Y5
QoWd9xi3I7+d+3Hf9LB6PV2dRKc8Wmpw8nINwmfMRo7bq5jDfT6u8X9pjIfeLfR7YV9rDi9M98oK
FcsLWeXmV75V36qFdUzsVF0SDQGXfl7Dd4T414UshUyrrWfPC99VYbxUREcfTQaabx4S/ZDcbaow
Dq3j/W4KF2EnpyJKhx2mNaeYOP5VtyH0ImjdpIA2R6SJWXmxHmej+1KyjJeEfbm2yjfpWuxgMzE+
m2tEWDEtkl6PswRP2epB9h0H/abJrCuT5jnQm+WzogeJwWVNL0IJQdcgD4bMbqi9Ydc2rOpjlDDD
GUkDBr2FQ7szbPeYpO4t4SU7M+FDwvuyq8wfIE8+dGEZELyadk5pSLaXZrhKpf/zFC7A0b2Ymgsm
IUPE5BbA9/cwF2m3h9TOKZ/ylXwpw5MHfW5j617EqH987U0z3VlZZh3HmAqbhkqRjrl6Lput3Vk6
2NSQXRcaBPb4ODCIh60ljrhp5wIsroQGaljLqRzMCEx6gr6FUxi/D70ADajzAdXDz6uQ4PwsND+N
WmufEkLGdhMdBhtGBlVPhAVDDDuCXgLGAqV7AIwwbZ1EhCdCYABrOHCXkL7gPXvBHHosfjeLIEOA
3v1XaaSQW5kyCorb+KmOqEopjdzc0cnHmJny3rVaBipWJ6g7ISi4t5yzE6u/M7GbYGg6djSOICWS
x7NWzZcoz+uHgffWxqSW14t1xpxO8pxO2pPIRtuPjFQ85u6lTtPDLOgk0ym32qZtle76NKMfXPGA
rlQpbFVYnXmwMPlhOzS0kEQ1O8u2Ci2mT4S4hMnulDXOLWHOCPaYFDuvuG90TnUdazzSBXOJmR1V
Db35NGNysutu3tqxnJ4KpV0geYZHMbh4DJSctt3Em0qucqM+UfmQwDRKM9Onlt7dwILG9q/ug+2S
nY7Cw0jhxtGxadt0XSc8Ce7iTLEeakw1TGVDbvEwF/j5tk3mqjejH1/dvIIpnNyJ/w3CKfZrSDF8
KonrVLDCJ6clRsnAy22ahzmPV6tjyvwy4hDoVgYtx1DcOSLJtzYHI9bGAvzPbJBSi1wKQToqeSxq
dKeI9bYD3YN4i1gNRK+LI+6uwk5oCWRbi7UF/uNaCksq5yhF0yF7uImvT95OW+klk0T7Xs2PZll7
LJ9aEAvjbOkO6dH2AbdCcyrj5ZCE4XJArrXoDn2Wuf5lFVZ3IVUceLqL1y4mqoIIvccWbAfEwm+5
xs2uSPXcT0VbXkug0DAW3yte+p0e/rFaMR1I+AHowNV4rbqeBa7qHgduwf6I5TCwE0oxcfyDNzSM
B7Umr1rPIK5s/Msd1WyTMtRoZHMDQ6Uc63X9aGQ5MP0RdphTqP5QIEt6EjhmlVbo8NoBRJ2ijpF5
oo6Mt/X4zXNgxEfT0vPagkpLjKVnAO4oYuSetamNqMDaCbLM4mumGEOCyJTyzoSbARBIoHYYtMNI
9JH7vuPte3pJKuAcW5nq2qUV9q0quBqKgluJ6bogoCh5q0e8ak6KAI5A54arr5iX4QjjYWt45TWj
runt5tk68I3W5i2lMzuiM9LeyEVQVBZ/U8VQ7Jew5zfNmKfFBmYRD8b0Hz2GcvoajLsLhhlKrW6z
62tEHRKa2i0j/gahkH7RM8BEv67aS1NbryMSAsuErs4ybl6ThgXWHT02hzbc0UppHRE2kRbncMdD
mGxLLQaIGxXOlWM7UhK5jMSmQqbsLgtcCMdu2IypuZCaIjNJH0ETMaOtk39qmuWeQ+yWzCnKPkcT
+KblvfDCf9VSd3iO2AgTtDymPNwRXH0hkLaicxPrPTHRlgyqkNMqQSDL3I+2s8TL1DPgbDinpsbA
VIA2vS1xbydIPTi1vf1YITEQ9yrdR+rDFUtF+mF3XeoDTGXmxPZveUSCPEXUxm5vvRWzUMucnC+t
L5mVM/eI+cXaWkRtCTY7J2F7HfvnxGzFcWi139ZStXDx6EmILBWUUwWYvuVqF/G02JgjmxStbAmr
t3pY1DV144eyQK5yJgkFQqsA9iY6Lgvm0Wwaemufo2TgsxcJ7GD5kCTyT0lmvuRtofv0zbJ+imfA
EtQVzsmfSbvoZLIeNIeVpVu/CZbg5QzmHhVGGEcYPFjK1g8LTpjp8POfjhnvw9oBp8j1kHFnrm17
TjOHPOLfcvhWYVc2QDpZ2uP1EtpshfYxlNwmMDfQS/UdutSVWY1Wc9pz6F7X5ZMW54rbxDs1Dw43
7mRqPmkxmk+2TnXtzwdcJ3TPhdS+9kDRIYTyO2jcMT2Emcr30iD9HNM7c/r5UNVFewpHj2msE4L1
pNtM0fIEwdA140em9q9gRuKgpisFnjoarKY3p58PP5/OFGCVvsYJnYM/+Inbuv/9r/z8z4o4zEEl
kW8uUYWC4t1wnaFjMWvSvHcR4s2sohwzSouxiJDRr17DaCWxKKh5udgtOJI0RH8Mi7tHuRvqQ051
oA3vP62Rlg2OFMm3yfwzJ3KOtrE1puTU1tab26/cqu5slvkAOImod7wWt8Ufs5l0Gyfpu6M7PJlQ
8fw8HwHeVYp20TZnPgNhg17KkqIfic/OdK9mj7AXKUok+a1/oZ2Iw+ziqWBc0flyZL9027zah2aD
gNXWr5pHp4udT1AKIusBhtFw7rN69KlHXcPaEp+NOWFuYj3fNabuk3/vg7L/DGET7+ho2MluYN4j
TZPnU+PkE9pXVFJAsoPvFP+UOaEVt5U/4XQNolGwF6zsNTrV/w4oEB6hi4U7Q1CK4TnWbZLUmCEq
a+p3lVMGOHu8QBhQw5zczB5Iqf/zZBEdQre5KLM1d/MKE2vU0wBZjImJTfecCyhvXFgqhGEIbgaz
5aOzOVs3sh/shsvryIF66ok4FdGyM1N8gO3aioBqsA+387aI3c8awvI9FTUEznUHEHZ2IcJY38PK
xD5VZzZjhknj7qLCW7eyOQEsQS07t8Aw9lqmPgB36DDpx+noJormWWVdbfVsT2lBw1B3LxOGlxlZ
EvL3tIlHcES1St7D3PiYhye3FOikKu2fqUQIfZLvPzf/36IQ7S3LmX/06lSNKgqabLzFJkFfB76f
MCFG5Jr2GefpvJkMFkcDc/6xKIBNMjBBvFs3wbnflTwN3DizHsw0/Od+XJ4IonP2kiw8WTnUl7LS
cEVY/VZffTSEt9JN4nUaNiv11PD9EETUd3QkK8fG+bzoLHBWs+1EW/hRg4t+zsYHzWA/tdUKs4bW
FvH8YRv+iBS4ZLiXFBaN81vXa+Yp6WlnTa3sOJMLLM+qY/LpieSxTtllJN2YqgQHPaQMkLs2jSjF
VvwItDPZFa0k0cTljpSpu0MM21IZxNg4i0hLJOywYxVxYpEEXGh/8WpJbnpgtD1gZseTyO9KKW6P
vRYQw14C1cxPBcxu/GP42X9+4NJhIFxaNaBHHhVKcm7wDTiSDvhRddk5T1NUfC54KQAkvJNVqLJm
ZsIJDZeZFFbU9DQ4JW5f7CAbY9CujLzjwDOnP+ia9FaHf3SdpDon8Zoy1O5QKeKAZNp85vl8HeOx
H0FGkbV6xkr85dRL9mhmkiQBZSdlrD0Zyv3EVLiQECh+V57KTgX97+toIatK41ANOZY1p38v8CVw
SaX4tZcU88yCTAjF5lvlZM86J7oNpsOS8snF22rjr2EgP6T37Hu43h3Nq/ZwcQ4xU44d3uGcv7Le
YF0sVGZxUW5iHcWivRTYHyDh44OBj4PTSz6ZOgPcLG/rczVLtUl64COW87kgyVAyNyE5CRsKSVp8
QK7Wtp54JLiYITLVl9gmcjFrWs7RrktP6G8XZ+KN1UMSAk8w4YalJYTxNMmiqXumPvZKHRB3XUYU
uxHyPlPDcUf2LD/GXNcSD4dYl2i6XxqDP6IEDt7v0Cp5IHpMKJQ37vMmxzG2mL89sPSU/+A/Gry/
Vs8TPejTWXByYRY1Wg8uZzPCGvm/KVmIYkeeuYs0/B92wcUzsZmJkN5/XK9CcZkWZCqsatekPlxN
02cpY5+DaEUhtygfPGP381lGzE+UNyD3XbiiueAqJRPJPJF3dStGTnzp8miW5S9tIc1UGZzHObEA
TzEZFHd9oTFo6AEeCIP6O5pZ+44HALe1YBQLTMoBWTM6H4Sg6hM5TRqyhgru/UKCnjjW0amLFbnM
k5AVxXsdReEWLMkvYXUD5DpII5p+qqjxvgSTyYaFX5/CpHyrdxrKDnfTTcPgiWIxnNYZTaiXKr7Z
AygybGXE2I1O+WVvvmhDdCvH5K+DWObjXRwglzt4RQ89toE9eDZvL3tUXwWfYDSwJk8pW1CxGMcQ
5Q3yk5UQ3+5x/ZrPFYb3HaHfMAAyd8YKRbliz6VgBJotSO9qGcECVN69XeF1DhOcNBF/nNJosoeq
zs6nPPBxp0bTzOM4RlDf5+imopcZeJOAnobQ3Oc3ZlwqXYFKl0HUzaWi5aQR9BWYJbdwXLiMkv5W
uQadjhJLbhRorpQxxUfqQdDDMy9oO8h+ddP/xVodBghq324DgxEbGyAhIKcoROmzos8VrRlsm0mg
e+cyK49j8yWZTcjuxhP/Fs1900X11Brp4/yRrFAinGrV2RPuM86l5thHoJnQ6m5GTRwBCovayiqL
d/XqxEyiSBxjwCM7L4UTuQyKoUj6Z02Kcy8N/Z9JZBx3Hdc681kv1jt1jrwbKsEZLyn37lx+m43z
RMVscvaydN/PfQWWx34ZjRi9tKHEyM6ma2u0V6Ow3i3MyYdKN0CaGTP5B/G4hr0cR1C0TYZQD5Gt
3Tm7R3EPhQOc4KbWsM5GhnupRu7RIiUxUWS62hfJrraQpkFXgYKdi6cIC46vefHA+wpvaq3Zr6Yl
qVwJPUqwsE7pjg3Fm/bkAP/3pTbZ4/ge6WqPc4tr9UOu857swOPtx5gx46nVKCrygIiGYACeLJ2s
uWn8jvLJwdSLR23yvGsVDozPQ3gChC52vGcpqGmaRyG9F9eY7cMyLD6PkKRYk/fWrMX3hijHiSEu
M4GCzTE6UtuU97yJFT4UFkw62opp2mgOSyYxb0kkgMOuJ5FWpNNyCdFncfQs+Q+DIuAI/Ga43/ga
lTkE8fBPuKK6dD1IWDdOXnCVfIaq6g+i2s9DMe9YmRnxOTINsHgAZ7A8DAzN3ow4k+XhQsQoJwIm
1o1nrocHGUYskAk1I1GaRRfiW2RCOW2hfDNXVOzLqdJYi+iRcmeo6CY9MwvmL2lTYWXro8fVniIC
18PNtSjGdxOGVu62tbvXW0FIohIxTwJPlh1iurTWCcXCBrsJdfeXaMbhqpznmR3Ah4s+bKxJ0O1O
0fwWps9np1lyE4r8yUhHAwZdBRXkwbZlcfEaKtWd9FhicSopgQmUN91n4pYU/ZnJKW2yN2dGuW0d
UK6e26jXTr/Cf1Iirmg8n8hAULThw5B8GKZxYcLLvI3TbXWusDDsl9SiVKEC2mbYxvSsaUiyoAlV
rblc/axNRW/ltaKxj7homfrwVQJtdH7pbl1su6L+bLCknAHPQqYLIk4RR3sUzjaqf8kWSvIi7b+5
11HjVlBQRdQTuDJuQ46M1QWPERN5YtS4PbNiB4iCtHyqoFGtcgKG1scq0hgaGc0rIfrt0KPGNecs
n6BcTQM+RjKmXpOlx1o36r1w4AuQHlGq807UPhNdMucPYn0NxFIAsJkMwRguq4cxPXfraQNTEppe
xFPZA6YU7KpbZufqZEa23C2MYxDvOVTHlon/22yCiqp2YPE9y28TJB5ZamGXUGh0d5Xtbcu3LbPj
NaYiaCmiTWgMbQAL9YCj9KVAFApaszhS1qUdifcvp7Gka0NR/CZT2PVwBEBCdR9aT8YRRONqqeB1
6uKSqElI5YcVZFxjL1abWXsAUOcoij9IpcN6AnkZDJ0kWMEBhy2+yM8C7tb5579Mulx7dp6tOfG+
qlsONcn84LD278qISaVKiuGKZXmr+L8TO4lvFLY+pd0JeuMYhC2ASFT+1KEuY4mdO8lIdwtGbWub
jXcYFy89wIYFu1D+pVLC3QFsY4OI5HsUyhYAy3iw9CXzbVG+jv/AZJXBNA/3mT101xhIu07vfdOb
naPEt9ZFQacc7C+7YDRYISwzBImfW1s8MbUOz0BL42e7g/HlaOanisxgqcXoO7FkrqDGs17mOkdl
zIVxMYgTBVYo+a52jM0ohHOfv9Wmeh5HIoyLBX+bucgOM9xXaYMnVUgLTrRiM7o2v844qPEbMHci
7sOwKk468mcxSFXdu5ri0mfoqqR33zjBmnge3I+EmQp2Q9y9aaQ9pZPZ0A9pPjqhtTziwWdQFkYr
VLAH7+s1txhsHQ788KPJ1gehtSgUyrx7ZtAZDWhsq8uWM6OVPGhd88Y2xtvvuEj91Y5mljfHehjH
dQaKFzLQspgfWCQO5hLW3Dqp/BjM9rZOl3c9z8WViS4eaWJEUsQca7JO7QdE1+3IL30GXAHsrtBB
/LZrmVZ6cqPwuo6gNXaFz7ITclc3bO5UwEMgBb30MhlGwkScJRwfv8+n7OZBvg74oiDfOUE5CsBd
KTDkLqMObGH0Iab4gAvlXbdJchA+uKwovM7mE6AnfbbmRNbYtd+KUnIp6GbakQvmIlwZM1pfzOlI
xdImcwzjVDjFC00ZD63zHM3NP8DtL2RNOp76oYyNA/Anjz6syCUpzNaxXRr1MfStzfL8+0cCTNZ6
INraKlDkI3GHaVkQNtf2oJ8/+fkQGsSm0m56z9aZ0LS2CjXsZDnz97VgKKOe2IoJXhhjxwQpzwke
TC2LbCp/23VxH7GWnvqUAzfWT6p81k/6+Uo/H5L1a5YaEfjZRd1Puk8KgsgYFeFpMubniVEXTvaU
YabWNAe1GAcvtW71OHnMNPgdbmbGAhyTTI/Id/1iUo5K1L7sEbnXV5wa5zO+goIenlkd5vb3bJvM
5nObpK91L/Ei63vCobxHB+dQroOmnw+j7PnSP/+5stCHvDrDCGoR34doOf98WMJ1RcYnUOWQOmen
gRyDsakVXX+eGxI0rESsMTiYzrqpSLyl3bGKk4DHjqrNAbtgjanKktDVoMzXIGa4RPfW1uwB41l4
kreWXFom2vDYJH1mSt77YT5Y9C0A2RwO4QKzoKql4dPrFWTekuzxoV1URspdS8uV5F8SqCE1yLuI
Eo76aeLGu9W89hbODpGX1qIBJPEBAeLXGsE1saduxLpgOq5uMJIbwOASLGTo9FdY7Di6NZywVNJG
Qi7SJf2DBkYzcHmYE8x6drGbDAanM1SczSIIBnIY5c4VcwQEurdGSxuVANpBiMoU0YQBxrUJXOzs
1ZupviVQ/fi5I5jJ2jGd8nyreAopduqHYOqje5Oj3aTk37jP3Rfp4qHLXumA+cwUoz0geTQLpbtx
iImHjOmZ7+2VxYcEWv5RdaRa55gjZb7eGr2cvye4zHp4XSX+3liEOvL14u7VwI3ABO/a28AnJnt5
lLX5YQmSKF0yXGy2Wr/Wbf2gWfpbrA3QvWIAvTUjZhWTL0MnerZzidvW+pjc5ncjG2c3So5MC71J
yxLeqQsKssJUB25kDeecgfB7ivELq8MHEjj49j4KUgCLfiIXbAKY9qy62AE4YokZaSWtircUttGm
ctXdi5NvQhx/LLsjWcuODygIl1NcbzrwBS2WhH3TMsWI8E74hlsd7al8tUeHJjs3ck7CTV6hprU+
Cj8WGZV32FG3c7Y2wqkqOhZYMwQZCcwvzLf7CWUfUUlb2otACvZXW0/QRBGknYWx9ODwYsTsN9CO
UlKeTnvvvDY6aEZNttojtUDBebGwU845f3eIzD9arHkHa4Dd44TdRe+b5jiFLQ0bDceTcbNSWrdO
7jyXkRsedVixjiRTSNQ+P9gNZg1c11tFMVxDW2EUpQ8TFVFBNqJK/yBZ/h/ux4KA85//63/5P9B+
tr+Lv01Vlf8z7mf9jP+f9gO2R3iGEJ7tuShVjjT+03+D/bj/AXvBETpjVpYKx7HE/2D9mP8BA0i3
Yfk4BB+EA6KnrfofDNB/OLZhWx7SnS51zzC8/xvWjyM8+b9QdKQphCFBBpm241HVIMz/jaKjxw7J
XwBoQ+ReNUoaitrO962VoLabGDRCGkj2JPKhR5KN7F/DbPRLpPUci0yGixtdzfoSFNkK7okOxbbh
2nALPYvtTuH5iDMQ/zp9uEaDq2ttxq2pyCWZ8NqvnbnV2p6be4LomEHyvIHIrluW2Kghf6nW1t2O
UpNopId3jOsPHeLBdnaYRrfRSwGcZwtdc7sUFjxYSHT4Q2n2pbtQUfSLv4aDuAwvHhXAVDDQl6pu
hFOYPq0twZn2t6c02FvbgydqrnQda1a4NgtHOdXLVA2rrP6MwG0zLaWFGO7FzupxVdC6AqCbQ76L
czlbio+aajOq50YcyAaiBhJ4CGDbRxbY9hoZScAsyMtQLQ4eA1pGoqecmuTBIgUB8Ta0xbxtEXFJ
AlLHJT8gpJIKVJbhJ57cT7CfNwvgvnKpTrAftpJZ+9aqwRWiJYUUN1fbeG1xZmXMttra7OwqegjT
ntZFhlzHGPpfYjBuc7xlK7DT7zBk89vrXhjKPlkt1t5+bZFuHMY4jYt9RFAkvfwd175p4rF+czcp
oaYqJa6Quorly1tbnPMqfc0T+Z2MGGbc6RY13ZtmUcrpqaXbjpA7OvzP3B3OpI2qD9Jsx7lPARUu
PSm7nNC5FVmBltYBPqZ3ifVqLwgtc29pdR+KXoC69ZoTlL0Yuo4OPnxbM6RaQaqOKd20GRovevJo
RTeT5LmwjPaZ+Cdai6QNwRr+RAuRDw38hq1pvwuPjQAN2rzwSqHNwnRgBmw4yWeX/PxGtK/eku8J
PXVbrTGZULT6A3V9s4lIVeKD1xQJvQojJ03C5gRycTJnxt8ZuV4anGYU2Wkq3+Myp11g5MdPZxxf
2J5oTelOhZXhre8haSXxfphC98zWY/hVTYbBlTm9qRilTdR+/DrpkdyOu++RgEBA4DeY8ESlzeuE
5rJbBnld5uxPWhMFjAvm1nz5bc7I2CtuIIv8oSh/Ey89jpF2dthdG3dvtYrIMcViVXNfosXaO5xZ
ET2/FJfvoq+OnZkflGkytAfKgmy6vt8HuZYgU7JIAI6CgPkFMCbT2yQ192Gr2zD5fFo6UUEzDXAs
ceCsnuQO27Vtp+xM2mOd0Ds5TymRf3pQsKRYQdv0vCatcUhmqusqpnqzg8nAanC7op/7aZcx6pLD
av6RNbWC2ldlpXcGs0dHdB0J1/ChLiNza4asE6H1ZCzRrZ3VMWcYTR6CHs+1r5ZbK/EY+ZDM3csk
6QXCVLfe1/mU1MYDsCFP56BVpSpYzzD9oOkBlzLPD2PKTDv+Vww5KZiqXQq9tHS7Z6m55Y0c7yEt
TLLYxsjMnz6moaEBhSfIwDqR+doapKMAb1dmrxXGjhQhYqPV8SnGVx7XyLbdYB4zMgaJNP4qExVh
SBf0npqZhPI8FlB+RitJURMAHHDSNoYKp1o4d4exML/c8dNtqycBA7BLsTW22HJ9c8y+63BA4rDL
XYG2eRocKrCtLhlP4RpDWd57wTqlupFoeHOGgiyvORgnVQ10FMyAp+YB3TCRJ0/xJzbpxAIVP2+K
a0Q0FXME/GqF0LAfEn6Z2DmzHQQ7qgz0iYxFTKArjxrjRZg9Rl5N63531og6Y1QXKwZVE21I+L3i
MLbp9OR1MyMaRERPSyj0u3ObMWLOlPWsZ1rz0GLN97PpVNXNmeSGc57ScNzbQiYnBKabboK7qSpB
IlQ0mW+qujoWQwZtlBGI6Jj/TbrQjpJR3mHMrP5aFW3pR/k8PJftyxR7CW3OPMEuXqWjrZMLJw6r
w1rLH0XIU5QAWmQw3pm/cjCKGQH+TREaFwYz+oM2f4fpN3Dh7NNs6rtN6ftuHJm3kvcOQqflyeaq
tGlU/WWBC3oOs96BnREVmwz+6lOeem91QAyvAMoVOwds13c07DddU78c9rK9ozdnDtPuLpc5/T5W
V5CiQRmsB2gzpQvr041M8Qj3/4+m9W9zS3RZB1AQ0FS74G15Ti1K0qaF0HC9vnNapBZHrz8wgm97
sRAninRrX7SkCR5JtNSgFXDotBVrDPrrtTH6mjeAVm6k1eJ194K8914jghNaa92yyaTwvpEkNBrn
vY6vRXPPe1bQ3m3fhqjddZH8K4F87HA1UCiSMNXgJI3N0NXWTS5t9+1k0gqE59I2HD/En4MLLmEP
o7u7HHMfUAFsZBR/V/tnKUF2j9BP1Tn/uIrcUhwnaLfTvRziozcn/zrXZX6K/Z+pOvB4HrmwDZkn
lkeMoAStF5rTimR4cXPWxLrleN+VB9MxHq2SSuNJo40JdpmdF3e9Sf903q/YjP8/js5ruXEkC6Jf
hAh480pvJcqz+YJotUYFU3AFFNzX78E+zMSaHg1FEmXyZp6kn2zhBvvjJUz8XziYG18cTPWTj+Ef
ZaR3xmNdfCQY+toypyUnszXjJUfIze3YrJsIaWCs9h5mI03OKGAMAhk8Cki8EYJBH7O5DfTGd153
tLsXM0EeehyDHsvaRP0HIwjSiXP53HEJgvOMib8Sr9JJX6WQ/xIXJHls79xYyR3DwOtYiCc/uAUh
XPJcYiNKM+tIf6GoT3EC3oakmRRcQY3C/w6SiAnM8OYVNqu2P97NrIet2t/KoF+abqJrC8KeGfGJ
ZNCd5i3wNe0/Hy8FZvxmjfLsr7q8IfbJm25J3JPJQHttSZ45Y2VmJip+Ha62xAlYTFktoH3I9tRn
eGorl8/IiYa3pNHkYBLvWccAApTz3E/lcw77cuUk3Rn7OftH9deqoBVOCvr1UjVghMSTvbj+15gz
QPB4nDeW2Z3sjpxMX4FKpmV1ZXc4gDroc9B6h6uY+G8SbBvrKe2JXTYDJ2Bou/as/JuOqqL8h677
5hbpNzrJw+/qj7BiSkNbH8dV67XM/X9mVRv75mUoTWM/yYhCRbPgW2tnu7BuT9RHfPROm+0dWFJh
1H6ChWd4lDgDfzvlc/wfE1WPygWI51R8rVJrQsLtsXFzL/ZCZt5d0KAYgNCdZu/Re+JfxDnD+1ux
l22otxWsGiSaeD2Rwvg9NnFGpxeewJZiF9p+7l1ITVPLquCBUS+NYYS2xLU0yDZJVjscsKqv2Uzv
io7iQuDT9RR19T1NaQ7jUj+0j1bo/7UndWRC026Lnm+P6cEc0+LLHzEGF2TQEeEfU8nvZFdL+cVM
hqLaTM6LV413Hk2kOontK6aUe2ggWaCh7TkudavJS3eFKJ7RJZN1koWPwX+y+rtwEFsizrAD7+Uu
yMqP3Ii+TeZvVRpMJzLZh8jjULESrMp8GBYUGYPylHQnfdZrVfgMSWrM743g7r71yuEvQZUlQEUZ
xRi+W578MjL/r84UcbPa/IYyRxZL2UTvwZL7lxYVZ/FXMBo0cDcUGOlEOb7mMED25aIn0n57U2BR
Lmlf4dP25z/arU/5REipC6abYptdC6SJEHKE6peW39p8m4n2Kotsrg4INxoF8S3BlxrkY1nDNqtd
gvyuA17LYrC0skKOjG5dk9IAiAN/6daD8aqj8ugkSJsReGvMJNRYCvdfx3uE/8/5j3zlaSQWcZxR
yey2/iZpQ1ppdF4Gbd11zYcHdpo93LoQlJ7DfK8d7y7ZAgF/cPZWzcEKcuMiKYKVfYHcNdblPrXz
jDw+h3is5nNY7Dm7fWhtvlTElU5ZXD4yC+VtSqcY/ATXhhHUtpWM28GeSKwFlAAmHKQGk1y2Pwz7
ueKgEUoNpBC1WCl8nFKZ9d6Ag7NOu2rcRuSemUgG/+WZ6Z6drlnbsJ9geIV8h6gQ2nWB+a+HLvQM
/ryJ1LgbZPgu4y49OoQx8b0rNFKpT6ptblJQb1QutSQzFD6jtrbNCF8Px2+JOEn/kxiC5+UvgsPD
Nl2YGiaQ5bMU4jwFibOyU9bmQopXZ+nGm0Mmo1hnEaIbjHZTQJEfj5bFi5w5lwO+kv8xVLokeMhh
uJCGzejE2Nsj/ghh3WMOlhuo9gRd9WRz9eEfWfqFlzHwnGOngC9W1oK2SlU/je+9EnC/2nRRdwE5
lCMr3Uwfnkw9uc5Gj0tpQtRJAhMnILZbwjFM0auHbbCAlEPB3vrcdaPxlfTZtY70ix+Fb5OaPmeb
D4guXsSmZ+kHbOBef24IToGO9S+Nxx6c2cGrV3dYEWpE4ry7x7J9eGPobqb2gkaobwzmESJRATY1
8tRUhfogCrHr2u7YUEoHK9MqX7U95HuP+w3BM8ALVmSdMp926WYKSrQl7KcNFwPCLuWNnxH7ySM1
CA0SCVM7lLyb01XPOVocN3Uqopjn3kuUdEKmHJDrA7bUBpw9dG063zflYtLju5jZDfaQgne8q3Hv
BPg/mHV8OnWJ6RrM2y4wmcqH5xkGHPgGbv1TFXAeh7u14/zwJkuaxroS1hYiPJpeHBrbmdHYW9zT
JhnRQuBO8aWSQ/GBv2fRFbBW6Kz40PKgeourte37RPVazByJ0sdZ9fkuT81LS38ytRo24Q4incTg
cd3TxBNZw3vnCJOrffqGbhSRXGZEWJnTwaCsghSsfHiuYHgKJcrkHaeFgm2rKJIby3XSteVm9tS0
w43kb0M6G+ugS44Ld2XoF//+K4Jfd1VyeJ3aiUnSyKUo48eBE3oZwwLTbOLDBDTYpB0mo4aaqaOc
HEbYSn6BfJHM4CIqP4ZpXQH4P0LrWnbd6aCWJvixfaZRV2Ayy8FZ+MmlUsK7AtLhelrdIqf5ABuP
PT1k1jtn5K7ykUTSHP8hH7kmiP0pE7nnCCy3fmLdKpExwqmrdRmCH4s9+ajt6jnpfICi4Z7M8FOH
BHZoZ2c7mi57fhgb+3jsp2cXJCekkRWrzRtSSnwoRTZvihpikMQBmnIW2FNJhhUZ+XvBWgS80dqX
z0Od83DzvfFJYfO1vHFCB8BU0MyMQ/SZsrpL5k53W8lrrNprE3p0S3mEyOOYgsGhO4xZhx8/3woy
qRO4KNxqzbBJeYN8KW9RC44gkDKifK3JaS10+Ory0DTq39h0xhMOgZ/I+a+Fwz/I+jiCJzxQBMwu
JphPCU0LJ29+SHHNbrwPkUFlr/Lqc4eDMq+D35ySwE3vafAYBbvmmKlbXlg3rTOQ2yec2IDnOBfC
lch+DItP1m0+MbHhhlYvwl9erJsBHyzwCXNma+3+PE3DJSFKzdvG7LDPm405/hnc5nkIZto/6fSx
nfHZxNdKhnFYGYoewybsd0GoONAso6PBuytmQoEU+Lx19ZAIJVyngMoJGCAYW/S+GjgVdBkuMDR9
9C/3u6/1qZ3VDtTyT21kr12fjasyMU85VL9WUeNTEYpn/yj/2uvOI/HcevlNjxi5bdbhmKuIFeb2
jieV/9/08r0V7Uwn/S8YrXbvRQ9FzJdAft5xV1Z3FYcXMu68pLn+wLNC+TTWZBomOS6Yty7g0il1
Ym1o++y77mRhYTjJYUifJ6fy8VRBjYhcsROIhasqY0sEn7olQjOuPV/jNwrtE7niPVDG8YixZj7g
JWRMZK2TCSuPyIMPORsMhgIf/cWQlMR2xTX3UvuFdKP1MrsfM1A8rsbQ+NLmIV0ON51S28JzqqfC
KP+rG/uW4steI3h6W63/Oa6fbQXTI8o5cvPchoKWRHoP5sp8EWL0T3HjIpZOPtksr+NswpDrkIEv
nRdT4DxH51il/YdMM30IC8miAmEdm7FB4++AQ3PMWH6EVf2lbxLYnclEiH282iAYHyVEoIPb+ge7
J+2T1fqFvZPYIHkNqkia+AlE/DMEKuC5mLtYR4+Ktq/j2CrKSSzgbRadn2ldsYPaXMg8km2EOvfJ
4MrbVBRbs/CqJ3avfI9bhLeF2JpqSD4y1iWwN4FDJYiaNRQVyxJtsxjSb2xLd/z/2Gfz/lxr5m8j
PeahYq4ORN1s8GLKJr3TJF5sY8OoD3YRPxVuEOznCPgE/sNwW0qMwnH8X9272Hs90s+cnwE0UMIQ
xJULjbDZguExMFlT4pwvBtTeIfci0m7LEvSaBIJruUjIloT2N2ZjEsbZOjCQCau4xsY0OocRO5rg
vJ7Bl1uwV+QS53MhAYkXZKXWtMk+Kv8ma7K2thHsRNw+VzNkwaFjhOugaeD/CE4E5MgWiXk7AVfD
Z+Ijv7YTHmooQxvZY/kpJ16iWOZvsX0VFrUSOT1LYPPiYNUN0Mxj+RxbTDvn4jhFWXNsh/qZ5sGI
qAxW7HjjOfWPMssDXpRNxoy+yGngLcc7HfHHJi249QNKjxvAyA1z7WlrcIlY+kdpljr6yj52kt47
9BS9TWvrC/oAAQkQ+pxlTw6zUmEJPn3Jbdwk5p11wWFIY3NnxtYbLm9gfyERZZgrpwBKM3Zra6EZ
AD+KfRzmefsyza2NIjG6L1hZOL/oteuU+rkwuBDSC+ctKMz50g3Gkuilvnwi1eGU69blnUqal6lG
ywsXI1NanJzJQejKh5ZvWs0zUCUfbRXHf0oanUPtcl0rGiqHabOKXISIuU8fmaGqHT0jV5fKSwy7
HSoM4o0JKmM9jjg4i7ehpcepBdITltiNwLw0L3CjzqxxoHLC/pCK5ploMQO6pns3S7qnqAGAAjj5
n5QgcTywiBMFFB35QfLWdu03FuVfh3H3MROXwCrvfEi6dQErce3YV6kAzDQcet+7Sf6hrKkoXHSW
S5oG6UUvV87R9Ajxq99EEtSsoRhccxgjwJmFLQNXgnKWgCXIKGfNdBZ+pHoGJ7d2WGnnxj1keY5n
1GCsHAG+whPD9zabuHmTcKxkfek8elGo+iOvf/ZV+YM0xR3BDXZTXpCmrsiGh1beLbaP58RVBEki
3a9kUT7ShhduBpw3Oh6pJMLf5Tk+xEgjAIJOXoqaOgbK0Wiug47CoNphJAu6qSBfjotd9MT5hu7J
RZsD3dlfPdH80RPsRSOqv0uHonCjCx61hyShUmC4LtXrTQIgCocgjrE4Pg0Z65hG461tQ/2LbJKJ
4LyrhCb4qqTVzYxcToxjdlae8cPdCOMg0GKrZw/1OI/ukv6W2Zz8jZ5cUZCIdQobCxFAsYhX+l27
5JmE/MmGItvxnqH02f2pKg5Zz0GexAW95q3w3/xCvridvPqJlEevMKo1sYxkDZV3hPvmEpycIGL4
+JhWbsjwzTS+gsEaOeA358wTP6L/5v1XZy3rs81NbtOqBVPpFtgvnVh9FiSnjbo1z9LhW9iPSAYk
l/DCBtR145UGwdq/aPx4x3CyXkKZh1wCOUSEgpm2ajAyV+0XXx00dIWFAeihQ+kC/BnhUNUgMAmt
YyRG4wBZlM4HwOFrcmM5x3UurV0+/tfHAnRrYn50467VxWmqw+zEBAhW5tg56ykanqzgY2JpzIPh
JSxbc4U7xaJao2CDgpOwbiMQWO64qBczpo2ymfY+Qz0aQICz9Ob7QFRxnSo8/nFUvMXaEbuE18ZR
gR7HBAQGYfTgMtH0ZIJns0aRPHWTenJTN714XvzJdZLoPgWWtEHjB6Q8bZWnlM/XwwvydM3PmIKN
LsPxbEskR4LdR1ezoUY87at2Wra0Dq20b5Y7kvmjLEnXbt3vq9EMiSIpWL+ZceGc+lO4pJg9O/ov
C2O6EvNVEyvkwApnOT2G+PZdTFljqq6yazXWbkBp08TktQ9wM/LgDjSRaa/RG5yda2ySBIud1CIu
x+EQWEPJAq0Jd4XeAvTaFC2LWT6PH/HE6jAafbAKs7Y/NFPfctnGepp/Stw1ZPPw/scBHLyQ+Uia
YTkJbEhXAD9NeyuNGEQIHua1Pth5gBxuefS1+TdH4TJBLVqrvkF5md1HqtEQnMQdCA+wkMFGX4cA
0lYmSQYoR+3Zj6Y/QcWEq3UTLEbxZqxc86thCTCtrWPSG9Ujnx+U8Y+cWMvlN08OUmMUoQkZIwXl
9ghG+W42dLRzSF7BR3SCjQsVdWN6qbMJZ8KBCalbv/gztnJDSVi96bDQkxVDjvT4c4x7/zhjT1Yn
aOSuMXp+GVRKs5P9S2CjNpY1qmsu6ZCSnuKYkAEjxSuMOYZAjYUXREe30Qjtgz+lZyAMT0lKnNjK
6RUgE+ZRszWUm9LgQkOfBnO5EDBu4/fpJgmMi/BYsEpN68y467xAvwXwI3CMfzkxtjpX8Y54ooQA
rrddy+FcWkV5DjM4ywS36TTPrrQEgU1IMJcEQFo2rouqEdrjV9l51RFAQ7JpK/clDaH4RUD7SGGi
8TJJSnCnZmRZdwVY860xdMwt8b2l/SPJct6NISAhhFPzKoLGI7y7S6iNXbUFOXJDwfVww/EHruet
6wqSdjXgKggUZ5JEfEIAHRvPeJsKUqpL/9ta8U0+cBvaS/IUrQ8TLjaQur0B4iZXX3MjnRhyXMRh
IDQgYMwjKPYnNIoXiXdrlfTGxfcLvQ/83tr+nwpCrXyhE7Fcv48Cyg4npfbAbW9kJEau0nWfRMag
craxc01GKmFooky6AbfsnAwuBSQ0jhf+O57Ct2TmHgVSA79fu8YWlh/CsvpAzCUYEqMfNZooTE8P
Pfn/0cZ0PufFJ7tMwL+Lco1QLzDYsfypQnqFkxhOguRT5HcA4byAuGNxKnIv4nN1dyFNTlsLPWvG
I7tioNYcGlpSV2gLHRpRCNVF9Xu/+5PBgS3suL8aBd2vmqKv1J+2YcKdIwd5YzgG1WVJso1aWgpx
Yd/6dh4QQjWDACs5NoN1GBdvIYfphVUwfWYmFTBz585kErt6Q3YbG5ddnhrHMyhfi+YNeeWDb93b
YASHYC8nbn3uvUxucEPR/xDpO/2TXc1v1KcBVYqcOxOtvL1Kos9eyf/8ojR2llsH6yQoTyZq5mB2
Jit3RWszWzXa4T3TbwU9AwdM5kxhQVjyuaDJNTSg1wXzXcb9GLy8AL2Lhlp37Rv0Djg4vHeyhr/p
YpTZmyhzfLI03fZUSLJUUBFfWwRPObfqzMAykgw3A7M4W7ziWvGI3eBtAhvqeukxxfttcUoB0lfX
emNNCjCLfUJJ3xghzl5mcoBF4foOfCc4Khb1zU+Dh6u40EY7vzgxWwuqgZoTZIKULj5cc9kG2WeT
OFSkxdYiK8x3uwy/K6c6hn79ytyZMFc6fNizewe0BQyek7QW/rWZPPYU/a8Y5u+K8xpKlvuuGwXl
XBS/YyF32rWBYOnnVgdPbk3DUJhyNxpOEZRbEgfNF+rmunV65vc+i7Ytn+Dkhgwq5zOzF553Thqy
v/emgRgs6aYvTy1rD9r/X041L/hG8KN1h2VsmUJZBQg7nTQ2bcT4dUQLArEpNi0ZEGifbk7R6U2c
TSeeiE/LelW4GPxPnBkNg27skg61s+Z49ZL+1RcV/VjBpUyHVyc84vvAvF21rxz2tgl1AGszql/Z
tn7TgUyk7Oy3uPuGGrlOzP/E9I4SYWONB+HQpu5T3pw9gidk+PBVYgDZM9WCfMUMlItA8o4+Q0RF
5IAk4w3rNvKEpARB8B+aeiIcGjNZKUz9zUWov3SStMXQ3craPrZjhiWceCVBkJKZxVs1dXtLIiwH
owHiMeYEkr9NDeuY4WGVjwbOPAlCgqEaagtHP1rmkI/QSdGlg6W/20aw5wYakn2BJj8nFVpnDF6a
XI0ReP+GyXtVksrDzqOcoOPKuVOw4lKPBd8hku3zNcv84uZMgGVzE6tRF92TYv5MPeOQ2OMjNa1T
2yKyN4hCG4u8M+oLaPY893ZNGmpK/CjxUeaR8yyfppYPfvCDsMEd7wUn6+7JCbqbOaFxt658gsFO
vXT6bSXnydHPvUNRjx04XLg1ePHhF23tnYePwRuOWoK2R93TQFUYt5HvmJlMrMiojfFvmxgEWHt1
bqbwmZTjq+3ytigo/XHBE5EAgQnmhKNXSIjWBe8qXwk/cAfUxaPDOoJ39k8TymclHNIY/s4y4Klm
JpkSY4GVgXViSsdG01WSIAp3D7RJBiL8r/gZOodzcE0vfJUx+RK1R8Uc8DUSskRxXbWNwG8u74gb
3Edb/m0L+IpTMW+VD7VG9EsNPVaEjlIeLnBQb62CEXXxIlnhF9IDO4H943PmKPh5wifV1UCgQiHA
vi9jxqvcxzhjbW2UvLVJO+zWiNhIrJ5AWaunj1Ym71aFBA4kh+GqA/5WsbfOBHUiVA87i26WI/tt
N+lLVxVfma/2s4ciUczGjeP4Bm8gDRwJoVrdsTSN8R8qBz56hDrmroqlqv5VTndkrTunicdFwiRz
Ecc3arzRxj1OI1KwHQYlP97411yrgAJOAjboLySWmfGBuW06mEEGeHUwK9tWt5fQrR+219UUCYQ/
xJv2pklfugSVNAfgotpFu4PO2VbVb6SAH5Jxshr9rA2KrM3Z+pygCqKNTD0pYiZq7EWbzmlqupni
J7y372TT22dpT8ekZbebLY6mobrxkTD6oNuyRTxEu5/Qnf3+mrRttUw7QZCpBzi35tBNTFK6Mvpk
0/URUN6EHlAPK4dY6xPsLfvCXZ6pCGEzSR95R/r2GrOLiDi+l8A/dxQD/I2G6QlyG1WpeO9XRpWa
h3o0DpwGoUaMGiboIM6qDSc6NEO5taxZMbjcUarp79ESTOjT5XOt8Qe21wJPL2M8LBwyPISLtj42
P6ir/aYdsCU3Kv22R8FIWwIPHNqb5PWurQLRnbDW3XPSr0BjjpJ0XVGnPs8TDEaDcA4tTzjg85OA
qO537B2+g6oCHh16CQfobvqOYlJskW3+E1Fe0DcxiR1h/fdCETAlHogtLHpMid2sOTm3K+IUWbCj
Xa1x52OJYhN6+Vs5p8nRaOorbp1q59gJkm/YoCYewwgyRyF8uWtL7zkoYDEIbCMr1+/+OuA4Vwn0
i9Xys/CuqQabZjuF10o0hMmYum5qJERtuDuOzT6ujDTcWm3FXW+6egjFa0jLhFPxsSHs0GKVoU4V
L2LAEwZgjgG5Yf+rk+oHslW5gIELs+dxInTtpvZfmm9IwDf5e2pWr31OUYqVq3fPrneFzqlcp9m3
mKO/lGyyfmhn17fer5RY+emWMSvzwxdEI0qslClGhAt+Ak5oMLairHpzS2OxEPH8u26GAV8634MQ
N/a4D4erDJstwVN4fxtyzBbBrQCQDghuVvbFdCSYVDhn3XGqUN4NSD9PI0ulDV82mkhKB6HgVoUL
NK+4LNLntu+9hLmwS2J3UZeMBIqhF78MVbDO2VpEDC8cFDlrKR+wLroVXORsixcOBQXDlWMSNJtn
uRaAs2fT/GaC+J3O5CQni8JdklefpS8pP/GncgftAUkiaqxra7UHU3Tf1tTOeyBZHYyt+QBzLPsM
0LgZl68lnroxjIk1FfojM6uEnaZPjSOPxqT4M6Zq/tRwLfFsVQ7VYezmXJFquTSUeOarLJOEjd7+
KZf8Da0Q9qkGcrM1y+QnM7I9ZK1oH2rxX10MamUWtLWl/pMzk9t2IxuHYMmYd8m1+EsEgifnXNQl
H/MAst0Mr0yCi400yYbXkbn3HUMeCoQjlGUFfim8kYblqLX8rQpm8JxAT4PQf+/QhyoUlJ2k9e9p
mprimGn3BgeFeXSj1Nps/FNSiGNgZF+zFWI9zAHDK27AWV/Dse3tOx3u1oGRkOhCcZ1DcsZWPZs7
L4jBTihC+Oo1aBhJGT5VHet6kHT71d20yaLwH5OVD0twCIPBkCZGeCViFhEMo5beVMVLS1kOIAo4
5+yphyQcjZPRmUdNxpngUpqsphb0cyqtA19oc+VKmo/C+WbHZyL0rwGhjgbNel1Aci3VRx/mL0Hb
yoPrTo/K6gpi7j0SutOK3Th8250z8d0BLQk4Axhd0F0C+ykXwd1Lo1uc6Q3y/MkhSVq03TUtnU2B
LRSv0mp0yJvRdUN07867cKGz6Bsz4cnh3s3l8Dtsa851wOr92UxojDF+p5C0TIZ9cBixGAoSftvW
gj9nd8w0a0hAPiFeMrf83t5vZFo/Rkr4JXermC9b/SenaHsFGue7hlEQDTXTkSr+CHV8cCLjKHwG
HGEV0LYy5xrcQAcns/4SnHmIzmCrhQtjtPtwlOcEvwNUx8zbVVA/AuMz1r5zfemd7KXFqS60xUsI
SaTPTAywWf80crFCYNTe9X77ruL5hcoChrMDekptcCqR/Xsj+p/ZqNhFYgH9ykaB8+x1I7M3MP77
CYiaqbOjgTi6yvj10mi40jKhVkEZvNAcdxJN8GSFe9faqmg8uwGHecuwt52gn0oonK8xbeZTGT4p
gi66hBAo3TTAUM7dfQkCCRIt9nvO8WyVWRDqdEQAEEtfeZz93OHMPJ1peHFWn005fxCw4ijYMj6t
rei1DtpXCthP2kmfMGo+65mWMdJFL6Kz76DLIfVAdllnlEOAKOOJiymPidSXCI3rGHUgV9DUuJDa
yFDxi+3rjyTUelvCMvA70o6M7E+D8R0P9K44REpCHGBwAf1zJ9Uj7ccdmEg4FXSxpSx+GYfMLhp4
fLhAGA0FW2P85vntPU7lIeAAUVTxXcb2VtXGpoiKSwzVa0WhEDknzBRpDRxIBqspZm7jAqBbaQx6
29QDbj9hrHMwIwcWT3ogrXsDRJwjllbZPV3s2RVhN/1iR4O58U1m/A1jwaI+FtnwnIYVThf7xRPG
B7qUfxqL9CkfBA0DMIpmN7S3HsQAkCH8auifLZyCgUEnnTxsIhzkpWuUaxPIzrooo1+XIB4Myh+M
/xml6opOqnANqBgltmSN9yd6Lm2WxKQ9pEqdnJNOLW4QLYuJrEEDpFSmmXr48POZ+HLdP0yD0bhz
cuz4TgbpFzDgDsvAufJ7GhYYOrW1T1dnr05tEtYH+kNxOwnjT9q+a23fuihc/Oh6vXzvUY7QXc2J
RYb7G8eOwiu+O/YqwsHOkdwGlF90wlVoqpub2xaj3fzcT5Li0ijZ4wGm58Bp1iwsNP1d4pkznN0K
UlcJVxMBv7135dmMK8k8KuB7WCYemK4qXkWED/ee66OPxfgKaZ/dQiYl1ehzdcZ6e9AFc6G4PMJj
/lIUEOXxgyLSCZKNS8bBM3+95NeG5pZ1wFvNDO8dUeGHmeCbiWt6VPisnmeq7NNMtrfqJ2MAdenV
UyN0s4+96R6ZGfU9o/tt2ojjlV8R33ABcdSvUVN/0fzgnge44CumLTwUTK3WCOjRbkih4tRBwBcX
UBBxMTfaABIqKW2ioKiXlJ2QncWWiAzAJjNs6WEqYdV41G5O3S9HPoxpuZ53cb20HuXBLXW8A+jH
4NhqhJCBzs1R8DUTVpftg/jLLLAMOK0mrEWTbDEvbTSxxMAMRtNfZBmz46Xr+GSHmltpS3VUIDPq
c4r5COog2IWw686Jom61gy6XWGAPRBF7G5qO3p0ag5LTZORdcZDt9YRqa1OG1nlxsO00Jc48lQ9Q
UHvfW/rLuLZSmutsoRlCIrTyL5Xxr+rT4TfsQRdoyycRxwmYKKbHsz+v8rmrCATgfRwj8Uk2MSTA
0NyGAmoDmNdyn5TQXiKICr1WzR78/4luSBTshuNwG5FcJ5gPbDZ4HfABRsz4XfAOSKyJscJ5m4wC
AAnyWJLpiiJFm1kkCJ+uADEeDQ1AthfiD8V+DrqffoAr1mnrIdzhe6DxEs2jw8ICXb9DdHGM7hs3
/XNXiwv0rL+59sbtiAVoTaMNp1nTP2VFuJvs7C569VP4zj0MwHpM9H1hOcds7t2mnoqPmQLicmkt
skuSU/NXn9fFrsZ6oVV4B3RFfXTCvXrIPz2oqyu3Vh+lR390RBSG3GFygm3/Vqg2YQY0b3Od/OH9
9Va0eZtckviDmY+TVMj9GC4xIUVSHkYgp05QufRg8FsXVgDnfpqh9M6v3NHtniqgkEPaRYd2uAlN
6wkrcsH7ro6DimrwbuG5CJaqD396ZDkwVNsMT1g0V7IJ3W2ND28FVPSc2UQlvQ9M0hr70J8gRzGu
KYocLpGRt5c8oEBqrJW1HmzucFYS0YInwXu37j9aA/aOT81JHPO1oG2bV5hEXyMYzy6HQUU78TUY
um6vSMJOuffhAuU5eAkEcpJvG7y14mL7BudogztuCoydmWfEHRLnYUqtNVUkxsOqPeKxaPNr7TQ0
62avORy+SyWS/zCO/AWFc9eRj8a3Iokhrl0s38cc0Buyt8/uDAo/olag4Auy8llT2YiU0MG+B1At
K4BZRv9NC/viLJ2+SKERAPEgg9UmAoCVEOuhrGozp6SypExIi+LuMnuPW7ULCxbbZL1tuv42x/JV
WTNavSQg1kSRsW41toahcasVcROqWnG2+eUMGajsebHoD4ofKjGRgQ/gPiia6YKrcj0Y6XygCGFr
CTUdugC7PQCvxX9F8F6b2auukbD++BQjXtyCGX4DNHLlevZf157uVoqoHcLqLu2Jm2bAWAntj9FU
tDjBWAiwKKGCUY27kl2w0oGg0tkFMj96XbgWectC2W2MPBvOziQp74JGhOnuv6wVJ1sF+dEv/ySk
1548q3rSZfZkq8HbR7Q+8RIq62j9isq64mjn+2sO1ksjAoXeVvNXkOy8lo3d0Wx/g5VgPh+X+SeU
jltHTy/HyK1T1S+hBnc7Vt3rXFVX7Q8nnhGI8UPUHUElVN01Etle9cYn7LvPdMFjGiLcGkm/rcO5
3Pr+IGjjSds994IGV7q6kUqjzKwPzyU9QNsEJ6B8xbXtr4sdBWhgy2qLOzzCjCJKleJC9LP3Pm3Z
Gyk6K8ePCnbHjn3jazoDXfkJWlofmJQTwDZ9OEFL8TFY2Y1PBSoOOu6VAu4Zgzv6qz0oYFRIv/r+
VVX1pS4JP7J0cz+A87vxRsdbWfC5MCWQ73FCkm3M2TFtganuXb5kPhGCxGzg2TiNs64QJWsWR8wR
CNw8sXjxn1UcTMcykq9ZQNu9PT1MDXmpp6QpTRm5KR1f52q4FVP/7Xj+p5/pB1w9CA2lvvXhFhDC
Sbvoq2NA8NIa6+dA05oignlVG0AHizL5DtzmgDkyWDumj7m5D+9OPnKoLN8stxnJXIRvTQlddh7y
TQsZEDZW8qijSuwK6b4OiaQet/opQTKoCKC75Z2AO/sbLXl0JyxoGURl3+jOw0CAPTKQNCoEtgiy
LuaDlI8l++6Ft7gGzeUGVe9gJUgCF3wMQ3ucBDtIFsKn6Addb5oiPhv+aB19pvqrxHVv/2PvTJoi
B9Yr+l+8tl5oSClTC29qHqCKGZqNAhrQPA8p6df7iGc7HI7wwntvCDq6oaFKSn3DvecmuDt5MMmn
lETmokHvVmre8YLZvwlHAtgKkOcEIwmDGQRfxUjKif8BbwpPbLXQZ5bQkZQHjWyM79pyvb0tPa4q
OeyEg/w4i40LAaBME1E5gXDy1TayyuMcgqBIAorKrPvyYJus3MTeKCDlTL4jYM1T/tQ60T6s62fW
moAqmC5C1Zg3mJNI/5YYhDjuwBhV3h9DzzFb8B9LVz8SRvZOP4J6h6cfzDlxV+pgDWiBByvyoF4l
124JpyPnvE6usdbzPvDHW+2QzlVPDL0iGO0TVUTaIXXJSGVDDu/Cq/CPum4+vFx9VFGAPjpInm3u
jZxrmfkshXeXZyiYvIvp6JZwHxtVBYdP4PNQpGlMY1tvbQS9TfAt+vwiE5LD/Z53sDVI/Ghfl9R1
ArGnC9NAvJtojreFTwAwART4HFM2SOz0/Uktybzuas6D7mC41YMnJeGtrK02VSke5YBh0pjFp+BO
301VfukbNEvWbL5PaM03A8IPF4Ekfe97wbZ/mMCRuNbSQo4CziL5GkyibktUktoJR1aFBrBvJj7o
X3yI3siuzJH4hOwWYRzxZD0xd+lENl20KJcJz14b9gjUgh2PCuw3q+qelQXFIWT9DXDnFcPTpRom
Pvegr8BvAXlQkVvRpMG8Fom65tbg8z631d4CyuLaDOTUcgO0RbYvYBPR5TBwYq6OKQSgmcLYaOE0
cybYSVrJjUvphYSa7bWLOF74RbVGPWvfGUQyBalyNm0R1PsU1pto9adA2cbWl5FD1JYHKFZL5w4g
K9Lkqo6B8wQQkCrGXI+6ji5pDDJhqKFFuKH9YN0nNecI0vHPIui3gDBuIom4HDUGopvoBnbHjGo9
pGDvuz3JgtxD0zx+iFK9aStQ0BbvaXchwoFjYdvZFZveFts2Y82XTTi7ZZicNZubLSxJ8oeWYXyb
FhfmgW+THogod7rbinQl7t4RiegCpEyb04QiEiNWTYuSmI9pfDMHkg2QBc05mSQTB0Rx60CF315a
3gCfmOBpFcGOZoP17H1VZHdCtZg7PGfkbLm0aHcRA9BnEZ4b+ZO/gkFynl2td7okBisfA8g67mRg
U42OQcIN58d+SqOUbd2+nq5kipUAe0NprMkmBygJy+eC1v7Wrc3qSLYTS/6oIcq5t7/nevJO4cAm
JTAtcFa1PLBNB6Jumvs6D1lEYu3GlfIGUEqdFRofIGXBAmr1KUjCcaOZeaH9cSgNsHZ2eDKw7RUH
6u543/U26uLkdTCTdm1LknnZv+VB/ObplPBAnjNMzR46TNb5yPA6LkJC0mes+DB2JX26UkfL7f4M
ksdSErSn3JcfXStf6MV95tLFT41JAs+1WOdCNGgtxG3Qdz9eUSfnXpP055lHMh0zJq9C7K2m2bQj
Vwkg1Nu6wrQypcPdYMzutjUM65APmEisvr+CYnUYCNMf8zQBVZWAZ9Pk3HcdPEDDqrckyPjoZC+J
WWPv1dw5qT27q7JVR/LDeAog4Sefl7YnnHgvZxPBYqcH7pQcxcUSuTMkwFtrorMGr2O6EZ7EJG4S
dnVNQPZvwdBtGxHCymiJDy7I2sByo6NM3O8hqlAoI67KDCTBOpqjM80tz5PchLM4Oy9lmrDH9niq
zGHLHTx7N23iEu0tw0fomj8eo2TElPlT5fwRmuprrEHdhoLVfl7D7a8JZjgRrLAW8HvWuZV9hVO9
I6QKT0XX+jtrRkE1Syh5ohZyj8aM33VmMWQG3NmprxKMbEG3YvPSEpY67sxQvwDs5qezs/RIqmCM
yaVFCdC5d97gTbsh8f8auMK3hoUwApzdghzOPkHRBOw4SwZNgbWLurI+TxqZnFDC3LeoOAjf67dh
TYIwvvPhMYKH9kPwF89w/pUskRoh0fqsRbVV9ZMte39lEkxGpVy+p3r6QfbOAC7DZ2XQ4148MP00
QBUXHqlea2G5f8I++5ojzPdFYb3XZCCoNCFM0+SpSwZ92qHVqcjXsLR1NYn5RuS5KTtSqcLS3k1h
7G7dEwMuaw/0rcNAHn0op/5MDQX5s0GVPnunXjvXMcSXgsDL3aIZB7wFkW9dOd57kZE77hVn0K0E
2IjpYBlxi9PSHrapnj0aUKfd9grBS+e++LAwtoCujK1GCAHnJd0jKqgQCQdXPybwMAq8rZz7N0XK
oEoNJMwV6o/Xzh2RGLoGvv2Zu62VN36HItqaESZ6cf7lhe0D02D0KCnvm2b6EZoVEqubNASEkEr7
XBnpE6rXt4HgkZVuQnz8JQPCkm5lbXBK9rEJlRrKrsYyzKtN4w3BwnNqsIkOCxpXOuBh+D91XL2Z
A4/2EYrs8kJ1HDY038/uOJyLELAHX0QYjmnJ9exa9bqKgDxhIHhqehvaR0uxjWN6rUY8HFYbNxtA
gRR4mDV7/NalsskAkyTXc5/3+7GD5ubXX2SisEV28oBDZ9gUbvBQBJABvSZ4KmSR3+j5PHc+yb1h
/1Bb2QvKAuallnss7LE7JShKZGoZZ2nHj4XI1xNPrt7KB3pkdYY7sGZ9dPLqKWWyAhM8kd5t4B+t
nqY1nOC9huW5VtSLAekpayMt3s3Q/yLV0WWTNfRIgdBSTSHxgSNZJGDMFUSDXVOFxWnG97TS6XtI
XkCR8RRMm+TZF/lZ1ghxph6l76xYx6KpoPAaO8yDxBQAJ543c5PfmrQ+I2owq6nORYqqK1LI433U
LU3OzFgtJL1a77VR7csEz7DjxfN6bPJrLesvu8DUMGJt4iRL90R1mgcZl+26joIlNpXrNZ7m4pRF
DuX5PPVrJlrZeWb73qFdVCXU9FDfDqB72X1WBwGb7kB79Uh6zCHoi2XlxWRChz+eh6W3tXlD8957
KUxi/aaxQckRGOzdMps0X6CwOyuydj0h1jsQsW/CmO48TDipwch+9F4oXLGVuS/SrwTtLPPHgV1/
hFqFjaqS69qqxaWv8d97k3Mguwj+MNEVeTFDRzdtfkdMhQsgWELAdvES6qOqvJckyu7JbAi4cgrb
vMnkiRMEcy/xR8ySHsOuwW+ZYsbox/oqrZTzKr/hNSOoF5WAGSfMAQfCIsibq40oIr2JYXU4De/F
QHZHIDJeIgRHdvrsoJJGZbbXg8YfHEOanTOgusRGXfvOk6ik/Wfu3PhRdJ6BAmLGf4YZKQQQiSDa
esrZzq0DP/psLZQ8+XOYYjQxlb/RIS7QIZO3g+9++hETENjxS/yKyD5RR60yq/4J8whlhzc+WpV/
0i38GzSTlOFQHko88Osx5bDNHSzVQYwlKY5RR6MG0x3wBeU6hxwLI0p1fbBjyaATNTrievZiCRYA
2/aWVL6XLoh/SBh+gUNz4ySlYvc9g6YOvN3sUBmKcDgbXUreHTbiqftgnKGvbTVbB6LVVya/wF1E
0QkFoEcbTQBYVjqbTvrmwVH3np0wjUrNn3GUh2YmkdcIGs6FRL/VBEofzK65Z16gEEDGt95kZofY
8Te16ujKzOmmC8pjSU77mrQ+tW7VTGzdaO3xK9IC8NyAqZoRVpujCzDyYFyXubhKUtsZ9gLbHctz
ZUbvYTvsUm9sjkY0bxIAiLsmB84vrPmqGhSdbUu3s/DRY6QYNSoWkBk8CHrindtp5OTknOswWa0F
U+tDWDOctNvIPpfuZyHQv0B+2ElUCSeSC7bQ/ptTHG7Bpdj7aUxJJktfc7d19+lEtCuyLT3pivzn
ufXOrGEkT+yV0KgbwioMH7EYIxsyrfRPxJSoMq1bP0kYHiKsFGCaASNVd5WvXjJroKCPjuOsHxni
kdCp21NqvEjDea4zUgftn5gQ23Zp/MmTP+aLdbv0rkTHwg8ktq+173irP6a0Yx4PTKUeoNfUfobI
H5S2jES/L/zkcwqJ5yqQM1Bz0Ov5LQZFS6udUY3IqGuZnNH98Jc9S0grGj58hnadwS0AKX/vz7ax
IfkHpt2YgV0ZNeiQMd/WgqE7mkp4rLbCR9l1VPQGutBUTF9e+l531eOIp/8BNJDDOB5SRG54XLDM
noN6andaC0yppvnmNtld1tAKEmFPqWMMcHgDeHYCpPaqjGxji6sr3lqYTUh9vslZ4JNUx2hJ2mOA
Ug45SjM+JREb99ndLzdfN8YbmcJTwSKEkOAw++F+6sQuHaZTSL3PfTwpItVVzYbKAgSk2/kuBXaN
LoSxCQ5pvbJJkcYi2p8z+HxzTlXhmxNO84gzr1ADKwVzWVsBON5tH4E1IhvmxiCdbUR03hprc+KK
lxUVpSna9yqM3xxGLkVq7TrzsJwOxRw99IJ3JoMt7ftUhDBrvrB9go5IcOEkLhzO1PRGdkg4NklP
W4ctA1aKbt6pQ0nQ4MaHFQ5zud/llCYmVQ+1f/SQO2RAEd+FYFg/UsYWqzrHHNmvG8tD9FgDnsts
wFjR9LcNCJ9TBLfP9mKLn9OnsI8qlK/Nm4IFivH1YsO/GbP0GYYhol/wI7hcZ15WxLSATPBY77tI
PMmR/2bAST+KbtcHGGqqfM+D2NhMuYcbpS8OkWb97xJCK6P4Sw4kUQjvpxmN72SZlo8UwOfSJHR+
JNLwhtCSZpUPxGKPpUKdayKqTadbv194rs6E5gdoQ10YV2QC7Va7Lxgojk2IhK0n1r1TzpcMiPVp
PRz5TKtDkjKk1cOvityX8E8hp11cV2+zX+65tpcdh2OQStpWd4nVeUvsIwItP96VjdXeO9W8tyoi
C6XLsdsYwU1otNfZiughZzawPc3+CvktI0zQ7Ha9RazExJgAvoNJ5+fSs69cj8CsD1tWf8ZKoWc1
GN6kw772o9c8QdrkmOmW9fcLOT2ImqkTRx9RN/zIsH5PQmtbRM5LwrswxoIGj3EkkZAH7vD6hYh1
TjUUwVlOfadD2nLdu3ggrOgJ2+4WxqSglB7qvXTQyo0ToiOzsjZpfd/25qk3zGA3KOYPjhF1Vx/J
ZxRYnHjIhjQzwaPnshjoydTuDIkMw4xu5wL76SB7QVlF82iRsrhEC2ab2NPJKc0IqEkZ1Hccr5lT
cOekLUN3CS0XnFR8p5oYiQAVyMA0ZI2By0cY4WYbVSt1V7aOzSALv4aka5dVTc/oNiVwKnNdCvkB
Sz76Rr644y2u0b1y7U/p+KE6p9zbMTQ3x6n3Ykgw4i9bDsn+Z6/rVJzsXD+MloHNqmynVUmQOKKR
6YbkZuYbeIToED1YRzH6cRKz0097ih8EqZ4A/kDddQwWOVjBarNWTNjx+ul1qasRtX6PEQIQj8eo
lWAxq0ktCIqiwWSHLB+pYvcch+LdNWLoBtkp1+khmmJ8cZ1k2eJgxuUhC8ruj8k6nP08ywqRHScd
IB6wMJ309C+UCWj5CfbEQxMHjySaB6vcCP1jxfvSCvC0nDO7KSiGU+qhrgBDjA5o+YRgh82yEQBU
MD6PjYKcWtGv4v69N5eFEG/iQc7Mo6os6k9VPG5tnywgp6JMIhejPrUUfdKL981EeQxmXr4URlye
wYwV6xOsdgwqqSG2ZuJcuyKeQYvHuJvFZy2Nv15Q8/1K9wWuFzL1BFUZZqnc8tTFmthO9eGVZJkU
1W/9BIiEM83j1/RVweA9CZJ9OU33NcKETeo5MZd4hy+yjBrUj+fGRpbclADh3JKdi+HKn0rQ/qkK
f/1cvHqDfSQVnRGH6oZ9PCR3YcBKTee4IYXrXGhkYfGgBUNSilAZxflbpSp6SDjf7O7HAnkL0hue
8cihkiO5R9Sw5Y8tKVUnR/HyD+rWnDOufmzy8BWIA6rGu178NSMaOxKJ9mxc2R0F3SkrKckGk0EA
yPN1yK6cMaY7JFejYiAo5hsRjI9px1ZlzJObTohsW1p3FbFPXHKcqiBZXwh2jndji0Zt1M9+OGxH
I7qMo3czO26xYxWEFi15hGOPwBIPy9arkTdAlWfa3vMwY6aeAq9dJzFCNaNhMFekabF6Ni2UJHhL
iJNTzgfJDXy5SHCW+YPYjBolHPQBHkV543M2Q1SpQCYUeMu2wWwZ5JgjhJkQ5MdzlW4YxqDsYMk2
B3pvmqNeWSFLQkGc6MpxA3xDhTi4uFX2sy0vg6YtkKUVH7Gz6lPjiHtlIPvqA+fWR0L76DYENTJS
HTdVTL6RrYdq13bLal9WbI29gBlvys7eEPG184gTq5FJxjYinSX68cnJ8vZ+dsptMocJVipyEa0R
AiYjFmZssvhs21nAW6rUTcJxcR+VGhwFIY5tM74NChOeZYBr6zkpURDY50Dl1s0EoHyuA8Qa0cxY
G7QLEzcDeKOnB6Y9AwkqbtwWezk1SG+R6/4JZImsoSlbhE2hd4ik77FjmvFFtPXRAl2Ub2Qf/ehw
SLH2IOIsBLCqqbKgoyfO8zRkANQwyDPUcoh0noabKS7cdRDDA8nm9uKUo7qvK+chIgHpxTJhMXu1
IMvDO3mhl98aif9hJDg+qOVgU5KntrK8ABGcTrp1UQ74e638Jzb1wSgxxhKBwe4PU81qFqTtxO0Y
J3tA+6ySZLZBgWE/u5P1omvSfNaF11EVAsN5TCAOHBkzM6nsCDkcxm1oMNoGfBvdJmFDzRlGW5eo
mT9RwDs2O+EtuwdxEMNw1+g+5ZPojwEpBHEsMmejCW4IZ+w2advWnyVlN8WtRYrrVUCFuB898ipC
3eoBXLNg2SBAC9e4M6CPGLwlVkmtJA1G0BwZ7OGZgqwsRnJkuUTFXaFtDvS8KM7D7JztKfUOSUfa
mZWKu0qV6sEUATmQidjahW2xWCULL3GK9lRFSIU1VpqTk5UfRGA29wVaCBye9RUB7F8iBeD3RB19
uLLra8zzh9SMatgAXsMm5cxbZqjhESOevwEeHB3dQX72hgzvIoCCG7MuzF2LIvEGGNA2DiOLAREf
FmUvhPqzxAS1po/3L+nvr5X5LOhbPLhbeIME2w+O2vq5lmBOsQoSj+g+pu0ws29aRMWgxsT06Nn6
L6JsdKZ1/BI0vXGp4hKM5AyIxg3URfsY4Tw7Ly822S2sWR6UB8eoGyg14viA6QJnUdmRv9qIi7OA
gURcvZpOl++zoBdkYxVoYLvq1Wrcx66kbHKM9mEOI2h7NvNNFVvZPkP79GqTyTJO3Y1RJ81hJJfn
bm5i+CTFxY5GhwUp71SlMRzMiZJ7T2HJcYNvJg/f3ZQaz6MwYaGglN2SyoFdOajnB7R7D9Rr07MA
nAS+KSJ71VG+eyarhNPBRCbRsSI+ubBxmQoxwBGtaq65nFngEr75GTbNNSoIBkWD8ZqEuFTSKZlf
3Jjbh+zY5BGUfLxlYuJfi96Esi6aiyLN8yxVQVUqm+bd9LvD4M/99+Q2e+lKLssiu3T5MDwhkyVf
zTDISKDraMPRvwZay3ufAYwx1fe/f+gddHjwiK+lnz9FbTo8cuAPj62DOQ3e1lGDjVFlOiGr/M8P
VkJdkmSnNB00yK8ovZIX7B9wpY1skgAV2UN46/JTHyOCKG5/bz6X0CGnEOKMKti5GD7s4H/eK62s
jwVnAKZGD47PlEh5q01WaXk83dlhSV5PNO8FRs5w07FwwHWfoYPeVtjrANwtPoLCrW4MAHXZCMuH
h2Xuw2D7H58yQz4nZevx81aMFghAG9m++Kb6Mxv0pIkz8jBMqJOll/UPfVORQPZI9ihMS28+ZkmO
SLQvrqFCUJsjlCWry94Yib5LWrB8+eJpl/Nfn7rURlpp0VCspOvV6DPZD+co5OF8bwqhjsHMwkAU
0RMC+kvGrBvS78Yp1L2BxBrmCA8xk8EXxUdu7c2Yuo2sRb0CZbQMYtotv1m3Soq6g96/DKBS6Kih
CBCAyk+NEpIrE+qKE2Kj6kAERiaAuALUA/sCztrsMBfwI1yBah0dDRhzf+kNcOJmiffE0pQDJI0X
XddH5D7YdOLneDCee4WZ/QUbx26gySP551WGFP1Abf3qYvoQW1QRCLqjHx3E4WtBTi7g/C2XRn4I
2gg5dLfMF5sgfhbjordFt2tLuz3zUAVbF+YH5qncJ2BFVK/Z3PbT/vcrVIibczHZFaffP2cC5G/p
pgdIa0sDIYg9dCwdbBiKuSecD6imJKCbiJH6nJaIUDqsOb+pDC1BCb8hDZnweG64Fpj7//qL38/+
+eFX354F7x5kiOOcQ1cTZdkf4WeazB/cdqJEjWR9+v3MmgyOjmrg2lxi0PuaMY6BSiJb/X7KYcT0
8B3Lf3xp8hDIJBse7cZq703Nnsq5Og5D/7NRrqAljJaQdyqJ4mSzPNkntb3Xo+wPM8S7ymV3Ejf1
+2hg70+prCY6LQQnh97pHzOPKnFkRMiLka5J/TyXYd6jeq/3jaGNTZZikmC1uzJcVmDY9useCw/8
y2CHHmrvLACF9BiGw2MqAPQsX8d0ep8v0MWkmv9YtgZ/y4ZpbJH6hCb9U5S9QPpiw4DAWWZEeNXD
BCRtsod1voTTODZa0rI6yNZnRluSPdXmX0UfPg6W+hYoG9IAMdVcssEKSZ2F3JXeskCyjm3ivTde
f5+1DZNBLuSCRpfxF0AWbJxGj2+LTvWjyMYTXm5s8I8BD0TkvN1ZmAOC2rn7yYlEI9+zZpMN+8Qi
wRy0fTFW04prDc1I0N2lin2D0c2IpuaXyabKi2axs3tK1jJ9sCdBQeIJ9EFvBXJjbY6scGuP4ov2
Tubu+69nx4P0WMScy2qfRhUt5BxdLaaJe53aYJL7C0rVfuybTWp37s6M511jvzL+1Ssg0reqJOlF
kXzgdN8Y7686a3fYIxAIRtY7WFmOJra7rhzuoGw+Wt5i5AyJCMnkXxiZRxnhDrCcDbIxXLvsXVcz
mnsH6GDp3jhvDVyLoSVLqK8ImShRPTfz8Kc2xgfWm29u1ODsJUaEASKMQaMJbwsJAJoQg5IpI981
yiNYzsiPVHK0+zvXgo6lkJGvcpQvGDXoBE9KZQ/sze9pn5lWpe678PDhhDsz6ndyYeO4JtGR2fzK
q34rc4ha8Bljf20+lDxwUdb0VfsmRbWnF6FuMIBOF+B2CZlcxz4DgJJ9d5jdpfC0LYTT+UQLESTV
+W1OGXDrBH+fhmKgHGNYY3S6wQCH/SsZATF638gO7oyB3j7Oj4vbfI26y7WWcqJ880NEQNMeRBs5
WRP6FkduW1Y7RcaHoWMLBtOZA85Eu6RR82pX34l6eAKvCr0gqD5Hz+n2mcegskjO7QQ4mmREZ+PG
xjUgDCgLA3LBVY4dfuhZsiKTNA02ewOdDKIpngdm7f/oqmJykzzXmpl73ABtLtmHwfL+8smRIXeD
wR6lY1ki47RD8wa34qjYpkPxkGrYByaeG2P2TzyxWZLYLcv9r4Ht7ZWu/nOaiaNH+l+C+sJRz6lD
h2kzNqjqS+GiwvWKAYedoQESds0DFnVo+tPY01A5+H6SnllUXNFyWYpixXVuXcO/9PgN2BQzra/r
8gRKUBMp7hF/2vd0EyhslOoxJxBYJRjGouleu3XJEpn0yEDdD9J6SWIM1BFTgJVi+rvmYYVyW4yH
ZuiHjSY4J4vmO0UkxTQ1+ICDaIdq09ikCVAZ9glXWcbP0Ktwd33NM0qvqOIBCOvrJSz/1pl6dYdx
PKB1IY87U2SyLA8sI8xuoCJq0781vfS5yvj5AtB6q2iEMOjBlMmk+g4sH45Ct6t7oyICD7WN68LU
x68Ta3/vh5DUpR8zb14KKlBYTA2Kxc965Tt9Zkp92FZ+ZZl/7+n+qzmCVqGSTq/dVKNX1Ae0dy0L
KfeDIo3jPKiPbjq9CQ5UNfebeYr5cUDTmen0p5t2UW3OWwiEPt4TrnLPYTthGQAnavNP1fAdvbZx
9rV7rsg4XuvR/Vu16nZYMEwuXpjCI91ShO/TkDI56PRpJNGH2cN7XavNNC0IiMk7DNp6CYacGLT5
hUBMTgn7YWQ7Sbg6lt5f2Xr1RrrKCRf1nacRrbaUPno2Poz07Lvek+mrV6slzhMNbC+pwqzpPcrI
uAUF9tjnyIpTHAlMpGcYzNJCf9SpW4fUPtvrvtPOu+2w2sMtmtEGNEl3Z5Usv4tiuAm94dbrcTHk
7t8OH1vbWJcCHaqZl8TZl/6uSry9rFOA7074gP9lP/fx85JWQA4UCJ5jDmNGx+QWtnduXh24K27q
tn3TC2smMW9GopPYEPztqfoWTVrhsq2kCrWJUUQ4j/XDjEvaVQlNZJraR0cZ346mYO/tl2D+Y4YF
2WMFqHxzm3YaAmwH0SDzMJSwp1nRFN0ZT9odbO5drhikL/g8kIOXQ7VvK/nXdv2nOeYCTBWYvBZ/
QOtfk6g+sX//8ojNXs8hHABj6O79yGRzsXAVi9n6SgT7HcU2hOPEsU7CzAn7RZoQR9HGTNLy2PwG
gAuJ61M5IRo3L7+0iTHuS+ZSW1tnDGkcuz6NSJ/++SFc/hhNwwN7jEcM/Muwnyzj0aBqNHsMfbVC
69MVkHF/C6TfxClkQJzVv5+6eM5G9tq7FGWGjMZhEyYd4EXYMOyT/Lg6ieVDHGA2HxycT6GDtLCu
z5olEfc1tgRh8WMVZk/7gGD19PshI8981fFesdajNEzjgKKlBSA3qeCEUxLVk0AzBYhzzSf16feD
uUSdp60/IDRyr3llXDSOEm6lZNuk5VvTEjG0WCnq2tmDrj75tve3mkf70JkNfMDGFZtmYAQOc3lj
lg5aRRuwTGfcd8ueKwyip94SdNs5rWBUvykTzSDFHRBk1/k7Y5Qd2u7NybtH36EqIG3CeGAzk67i
lNFaMPXRNhp8Bxhcsujh8BTZOLbejIzjtA0R98LRt+UOJsErVnhmi5xGcsyuLaMrZpDRKelmahlP
P1QguChmwcFWN0qTLogdksez82z3cXlvKqzRBc/2BC++b8zMuMXLPDMdTEYdraWMj17m/0GAbthJ
dBMUKS4dDrAQkc4OtQxiXHgbVHez8JsNTx6+BvK5aedHz3duxplxtaBn5qg9j1rduq3/FCwurBb4
xaQTqgfVn5PA+G5Dm7CALwtlMXj+YySIdU/WEZa9wofTXLrxPurEraenv5ZjvTDQ/XKpjmSvkabU
Yo9heW8YhybuMQU3/eNcOLRuTnIYbRLmYgF0GCruWnCt4zsD9saQMxobok3H7m2iueKt5iTkIbQV
GWbIZoyPWMH8bWPjCuF36fHl5F1YH6KoIACKfWHejqz/mj1cZfZTIxdlYDCa42TdDAG/zeSYBKp5
F6j+iER6zLCFnf20VvEqSzouHilwvklq4gLjcCHzZRwpxb1ep7fgmp686cGVvCMm1UCvgBNbbc2C
7kUQQIYBQ0AxNB2+FQW9LIyRll//9TLERqNI0E/LlpxoV22GoTwaSRSfsDgQYptRChrDwe1dBjla
I0WGIAW9mH32ph+bR93dJH6cPzfjuK8t5wViK7Z2toLxLUGx7HL5D0QafvYT7SAwqx4gI7JUK843
A4YYHu0IxnSxdcP5XTJ2QtKOeMhCl1NWin0gtjXmUGunRhXTNcOqijMHtcLw+BvnFrK9mcPGu6SD
Ab6Pat0F6j/hVkLboxgpsaFFfWZuDbLQ1iTrUh0w5YXzzeirNvBh1DFg6tIMb6pEXNz2y4r7h9kx
kbRn3Uff0D8QPxusBtPfWo77EArn2U3475jipbLGY9yJG9+Vjx1ukn1XYBrsui920E8eUqqNbfMj
hY3Bfsj5nETIaMK7BDPFD8LrUKUsYAQLNwGBuf6oGR2tcIW/jzl9WZDdA+3de3OxSV3+YdUDZNFu
9jKDRsSyb7O85Ep0qdSiCYGvsEJ9GUj97CRWnGysmc6V5b6waIyw3Z9mwyg2sspp1rV5dEiVCwJ/
epqMzNopI7gtJ/2IM/whyUEJ1s1XZxBxbw0UBPPAz0ywsgfeCLtF/wY8AzGDb3/3Q8QY0WCPadm8
Y2y32r1VpJfCCfXJ0OVTEEevo5bJNnGHO8YGzcEFs9a6Ne5PwwFmMBL0wnjmIoif61LqNLvmcVkR
o+1W75NiC+O4/AhVDQawX4r1ZZRF1I+1UTYFSDJPLRYS5pstL/TcV2RS5DHIuJTXx7EcnJOUucSO
aRQRxr7Myemw3VGjjDcusSLTb8bdguJKnMWkjN0QE0tgRDykZX0AQ8EEtuqASLjuwMusiq2Zsg4W
PVMNZAhm+QEL7W2YadUbS+OfdbJbDl4CCsgq3CodOCeg6sVI0xhRgDg1pqjEoTsVrvijjPYIyhP5
8cCyW5k2CEPwvJvEJCeJAdvVyF/0QI4aNqtPdhz1xu3Ge9DEZA7YROgZMSs3XcvvcoJlgUTru2v6
MxV7/f+pat10/Pq3f7EdotD+91i1pzIs/3uk2u8//49MtX8o04MK4EuJk0pJ8Z+Raob5D0tw85mm
aTuWFJBgCGIjxP43Oc36h8WUVvq+ZXHgknn2X6FqZLSRLmX5SpqSRarref+XUDXLF/wmVUkPWRbL
byZtosxdBWFYeMS+CdN0+fu/Hw+Iptt/+xfrX1s83ZWT/0w0YyTjDn4XPdB4I3hrYDmlJRQ9OL5A
ogaY+SE5AP5cklgMm2fTWzUxr3DGVwNcnYM0wnTnZzEdvOGJa9HVDIFTsCt6cK5O52H2V4Tjtlbq
wJF1XqEXuvsYMtamzbNyg4TNZDnEhT9Yco/trj7lWZOddOqehMPC0abG3hGftGsEGrOm6Td5bRME
MMPaHniGEp0D4xxtK66UdIdvDDJT6R6HKbph/e1uhzp5MKjT1qx3gI7GTImCOybi7p4HI5yVLHn3
FEJBBS95NTYUm5LR3lgF/oF4G7R78t8pO7PlyJk0ub5Km+7RAhBYx0ZtptxXMrmTdQMjWVXY9yUi
8PQ6qG6Nukcmk3RDq/r/4pYJICL8cz/+m6bGADxFelUjMZhuEOCPF9Nq1aZ74bivts1IqAT3zTBk
TaOQ2rYmfjWn5DiScyZJCeQheWEZZ9/EQlTUBySVYB2AqacaWcJLvxe1GAEMUsfbe+lPI2jPzNHz
LwDpS5+p29HJiKselZUyvGoLIkyh8CMISv81vcNjf8bdqsFChp9mBgCFdQya1XEq5xsO3wNjt2Rh
0YCxV6H5RCj2dQr0u/5T/jac2U5ShaaR2QgS4UMi0J/grJ1F8Er7BtvvMn+omkPWcfAwypdUmzeu
sE070OXSp6VEuqWPw0yj75B+gXB+9/TMbig8jOATNnaq+i1zJABSJBwUVxFuOQLtTG7gyomcNSVH
H4jt5j4K55uNfQ3+O0KmTf1y4zevkHeg7RERp3lk4MEOk4Ak68uY+g9+K7ZBmv0uFDJ/CfAMb87n
fEkQK1ddHUD1YYxTA+ji0P+dMNcvyC+DyXkJjWwGmyR+Jtq8TmVAS0lt4v21w4/SH9hLQKRJSuN7
KDUsSvrxIKbcU5cAPJOYh+2SJS5JYuTWLawFWbzB/QlWc+2XpOMSiQM2qn7XAjApsjsAwjb93Q0G
qFLvJcPBg8Hdgb6+spaThveJP6GFShvsXZwYuZoqUgq9XGezebZFy2HG0E/hZOxpzHw0B3o1on78
SuybU6QWnClGsbE1YjX18sfaBzz9ZvusG67mnNHFzcaWbY+0l56Z3XIoDrxX7PscDrvxuQA/uiJj
80Aan4XQ0/hkFePrINtZnb6lePTxTJSXAjvQCsbIpqv0rU/RmMCh8JZl/rZjgNtSR/DgCU7FA/t2
t1HeFqzS8jjJNlXVTqeG2XPUWU8ixQpLrxqDZnwoLTdZbgXjDo2ZEkXwSSfiifYpXf70v/5aR+yK
Le2dzUWi1ssHCxDl3//kuhcOpNQwmpPmtrKOvrnBLOdR3dYn0wnnI9+9psqvjecDWwRM9gElkH7u
IFvWTXf586GNmSwFpU/yprlra9wfkGVazpZJML8sfPuMd2RVDaOx6eytTyYrVPHZGQ25JoDjHrRd
7N0UiSNxVLvuW7bXAmLlBihiiiXfFvBXyEPZku1ynjrumYsbdJqynD1UAZ5r9pidIuvQYcE496rM
z3/+JJWZ/eNPXbUbXeHQxlSbm9lCUciRmgShplIsJG/pFXfsSiiPzGj9q8RqHNk80fETJecs9BCs
gzpe2xactLSwDwnw89OfD1grvuQEFiCtmSHExJSQEYJsQ8pyOilrRkT3uwIjaryJC1NQuUjNgVFT
v2UHy/EaXyRpRmgFJ8dvOL5buMLbzqdyxOlRyaiiyytCJaGnTwLwVWEj79IOicGKPksD+8W2behV
tkA6mIYdb8OaCCbAhjsuNQzNVLoxeTJ2jBPKvS+rt3QMPpppOE8G3pTMVNthjI1dUzwT8ugoVtdf
tKlHW3fs3mReqVMyRJI1hb32FGI2arOT/ZKmvbvxBvJFWlv70HP7Q2miilixs5B8u5GhT/NkcdDa
dR5N1PBLH1zFZNopvPsMCxkudyw0bg/Xx67KMzydpXUQY5RjWZKWbHERC8vPNYd0Dcn/rbVKlFdC
8CcH2zG0gM7vt3mKxXyaSQ6ZhEm6tD3GrW2vnLx9xCpFcKjlXu4G74s3zNjllsk7wX6W3jmqGBWg
t85GATfikyoUzCh7fM68+9ZzrwE85R1eO2Thrkj2VQ61Q34ybFYb1bXNa1CaxPJsXt7O4c2YVX8Z
RziLcaB3tkQyrHPCw/B6mazVmginS3ZNT1ixsJKz7jftl1RLlRO7T2rpWwyAsK7NykU5LKMdfcv8
SmbwhQLJo8NAoeUQANg29VtKUwry12F1T7/4VRtJuB3j4lnael77DvSjWd2YtCsE8ZY0qgITNCtJ
ykzh1zGoBogNN7kGVh2uw6bkTezbH3PD89ljRk84OYYaHqmt10970wKfvDBN7PklA1G784kmreYK
QHZKnXoXQpP0ElntuoYqNAdXohpbCtB84PgMaVArHWMdoMOgS43TSSCA1QXuzMFHFxUeRLey0gQD
gxqXzZ+yoBBvfFkXe2ZUHjsY3GxTwoQOCRUWXYVK0JTmqU1Mhgmx1d9Ss8j2WN8HSo/Cqx/Ln0Po
E7NJqWOkvhSblgFF27Wb81iltGH19YVj5HGyW3XuZMUPUSa4r3XU3Y0QrcgtbsoRDpftuTybZ6c9
971DGtgwnmbOPg9WUOhHs8+vGGUzMLzSP1gCXBhvSXSlQxzTQJK8DIqvrAJdLv798W2pfLQyzo3t
NHQHO7AgSNTLmjTN9ir3/PMQNmdvAjY+kSDadkl2yENIHCWxhdwZ9c4FOgWsIr4XNAKwpwj3hKUz
5qAGfPW8E3de2vQMjFz1ZSK6z60ciBhRGzZBT9kx5+02oyGAU2O3vvlaHkjxPSZD+RusDWNDpkgr
ybv42FRcmnWjxw1ms3k7tGF2V+UQDichT1QN7RrGB6s8dwZMCJyohrTloEWTKDi14tLIFAqc8F/g
1eIEJ3tG6U7zUjcRnRnug1XMGSxuRl2RjzkMPBGNJo4kp+VjNwOzCPvDVNPWMXHq+7k7U5ODoNk/
Uv6iTl3DxpWEuEdPxgoq8bDTZvohkoiGosJEficfsReJ4RwMo/5RtUgeccaXTFwgtjXmnrnr3mhW
+Yi8rH+sK1Z9F5pB22Yo40Nhb8eqhQ7iW1fFtGmsGtw1U/G7zGMuD5Twc1ba1W6ZIBAoHDi3+xb4
wrEqh2PqiG8r2rm2MTy0hjgqDoigKKqzLfkBPIPy0iaFu+4OuEWaZciKQ0Sm08lhUVu1YlRrn4QF
j7x+E1nQI7zZ0YgTSyrFfXAmClgDYoxBMgIvBrEBIiilZc+ZWBH9EDRnNPtwSnln7IKgAv4AxZ0D
7RxkMYksZKu6hWeK72iaFga9qejdIJxBy0PtcffTSdbYlwpf6x4N6j3EOHsXuMM58/rhLlPNY5DZ
OzpvAZIImFdgsbdI18M2DfDoNENsHxgavxIBvMXUr6zm9CMBK1BpDV88YUNYPWdNYN0ckb/Oxcvk
+Gu2n1Ct0GjviMzUdwLp4RTSR2R5A9UtHPEJf1DJpIHQmZMHcVtQmJoJ6tHqxLz788HwsktoN+1x
BqhkrHNLZdfQiFmRovoSdu43Xvv8QPgpuevslmo6QVLDBi6tOpDuq9jsNwiL8cHvaL1C3NkOtvrI
jPE+B6pFBjnjAVh5d/bEe0nl37QbkKYJKAM+AWth3dE4hyXMknTJl19dTVRkbNR37YTYHKt+G1lo
0rlGeM7zetg3ysQ1HrMt9MtBgLyQ+mIBYgwUPjlXSgYbebnL0uZnIgIMGYb3rmJPrU3Fg6EcBTbX
7KE0SSfl/e9lym95gscJvC8U8wIf0wRphPtr3QB1n9oRZkacvzpmS6VnyBCsoOwSayfYIATS3kLz
6YL0BHUIbpPH7wsrirohExqiRWbOIM67Nv0qA6VAc53snJO/fGjw7wIu0wc3lReAgGuacgBWaP+1
DMqbZN9rBU/mXCe7fmYyHuP+7xkRsHlJylWqG5JY3BpUBwT0zWAZLvGzM6ZOeeR5wVn40a4YvqfI
rO6iqHrsS3s6MOM3w/q+KgyxK2J4wzBwV70MAFwIBj6J81yV1PYWKUWQbD8NSMCbOFQb3x9/5a18
cxrxnqKXr1ETXiplvVsZ7lFE/wTQ8sqJSX4GLgJ9Vyc9dVUWk81KPXWkBTlrmKz91VM8w98HTTbU
L6Y7d+tagVUsc985VoV3tGfBpiujdlAb1XukmaWXGSnvYkwZe6sv9jEjfBfc+SzG2yREY2V++Fwk
6mh1GUSLkDNzGTNdruAQ4YzxcXBQvDtnLuNlpTdg5PGOYOtRWfsIFobJ5tTc55ovqWFBbLrZ5KgV
SNAA6pIE1K+Iun8Z3eZL2FN6zDBzEZ8Px+VInRsDQdhZ7bXkZUwr/52igFf8A4oYLUZ9d+tRsgos
JDhUtvOOzH9givPtyxQi92glG0M+C2yXpjXEXDNxctBZ+zX70VOBIl5GwYdnlPeuZTAWaux2VfT9
vtDZnerFfWf0+xDMQmf8nsoEktnAAysqjc8uET+HzgduIu2XoJwhfrE8JMln5naHEnT7WtGWJX3M
VjAYSx+nSjo5F3aYbNDRmVVdlhfqVd5oNL+UMflCYWBszcv53k84tcWEJromrtmksc1iknJwSuuH
kM3BkgZ2rMDdE89lh9EeZozdZezvJO3YWzwsP2idv4m5e0jjbmujyEYDJqXRhAGcEC16859SWbEl
kaTf8lqhRgTsLV22SDrFHOhQQR+Gy69M01ZZioNFLceuwfEU1eajW8Oewyq+0n7zEnHBbKTLRquO
v0MmlauiDvHxFA8xhZP0uzX2aWBnl8DepPaGp0yJjMle1J9ArFL2oui6XA/eyF3MqDVeFqeICgtj
Ti/MmvytCuNuLef+jS4S79jd2Q5LLcYrSO9ExyBkBfTnDjXuyEHH5dZVZAvxQ4uNof1dBK5jJ8z+
5+R1nHh4yEcKjLPjq2BXJtUjLV17HDjkBeVj2Ykz5TxfHT5uzwz42q5n7ySMAVuVjEQ88ykY07dA
0Lpq0bBrHsLS3Qpq4laAPUDvQI3dOG5OPKvtt7WTs7J6cXOqE2ruQqek4IkoOBuRq0Gsz8TfEwkG
5kx02L8SJAT7zhUJR6lg10FsexWAr9F2ehlReKZ6ro4VesFhwkhrVg9G4txlI/AAAPX+igOAse2c
uN+68iWLPEEsO902RPHWbQdSYma8pSYs+Elx5JG7i+foyajMJ7PxboPUP3P4pV4Vt8eoN46octBB
7eTNGIHJW3AQ2V4dOFjxLFDPbK2gqAKy5M5LXuORO7MKNEVPYifSn6I0f9QJzxIPUM1WB939wGWt
NA+Xuv/lUIi4EoXHkOzDKQWCYfUx2NELyGvIxGn7Hdvuk5nyJE/ldAMR/e2T0WvK5pxJDPISjBNO
sktUsNlmEPLlzAtiO+HJ2XB9220e7ypis72ZJLcKUxWgnBeIyeZejPMJ985puTW6dAFtDNGzx4ie
ft3XYO5uosXESQU61nCbxQ5U81cRTQ/2KIP90n3q0xsgbesWY1SajPFHHQtJEaK4hfn0Iy9wLwg4
DVOoT176MvM8mNuWjqw8uSlls/HqnCfJBgKVhQN/Ge/LmcbBMPdqqrXiG45Haz3EzhcgwXd4Qd/4
TlddC9UV2GcMcwI/rpSAmAMXXJF+cuChYDFG7K/FF4z0WxEG13EAPqHT+adwllHCEO7Ij2YvWIUR
F/0YQ2NMmAQG9nKSfM5D42V2u243ljRqwNAFvTyeZIoRAfTcyeRl22VdcCiQTdfhEuuYBp7XMxR/
tgLNQXYZnj+U3a1Fv2EykmaUmiq3hRNQs0UhL5ZRMlIS8HUXHorHznVFFD7v4RyJe6e21cawkVCC
Mjtj1hk6JDGlg31pd7SPdvjyRusJMxxLU/rS6D+GJqpk0yT6GUmGZHM1HvoS/HTgK3KAIHAyTlf7
2hw2WD/fSWmsC0WbSpg0Ys/uYl/7br5TerxHXyCpgjGi0qkCGzDQapYLJF0SkB4LZiVsm5Nn83uk
mKIYuD8pOiw4LplUv3E9Rlp9+tjWeBxkN41dbBXHdxB3CcqWp2XbvnJjH/eb4fVbQg+AqJ2YQDFT
bgedg1B2R3kDCJhxopuwnMI7+gZ99uonw84JhpjxE17aGqI6lWxYtQrxOldoU8RU7yabFrGOfrtN
PjqPTfsKrmfnWvCTjPzIQRFcUn/tbEdfRBJ/2jWEU8o196UL+1NbtJGlklgqv/alGltKuaRDI1bI
OxNHRrCJqu5zCHV8q73mI5fJadLi57KZxgXSX8zyGiea4zclIWiqmRnMKw1lltDr0p1UvBqEx5YU
aXRQOn3i/nzi/PwjrRhATppaCSCIbk8i2hjRbfPiid4VSJu9fPSMIt1nEkat4V3iduHUjWF9jpPl
bWJ3NgcUwmQk59M+fYMF/mqRESML9pBS/bPQt9o5GzYU5XEciejjdfQXr2++Bk2hmLMj20tKl8BC
ILJ74ToLeDE550tQFmliPYsE26XlY2WwIs9bA3S+D7MlP3fKpv6MUIhZhKHFV1iV71nZvjsBd6do
qY4RHe1mTRCss4JLBfaAfcR8vA3gDhxSqk7wwQ+HFkwH4MWRZFJZfi4RuLbJj75jdNwd0Oon4qUT
Nm80sfRHqQipGjzIQZjBWJINcrlXgAOph3BNTdPPiUs6kt493kcaCPLXCjTJqqrcSwC4cxU9eFH4
EAfNx9CqI9lRrHogIWzcGqvgscvZyRF0uvOSvj3l2LF3hEs2DtC8tQKZm8TZp0FH0P2oeVpUvUTq
M0hlWNExJqsCIYAzMOSjYRsNgLx19upKOsqGfqLwN2kuHI64Ljgba4akLjhs5RjxuhPNu2YOdQGt
Cyca8jxFVwj9R7Jwzwxv8alRY7CR7L9B1pKuqXOSSazX86huOeHx1QifE0sc7ZPlhLvBcR6SlJy4
RxlDlGpwmh5BHoFdBho8FzkD/YqEKLCOuugBaDGQw7lAkjcJYVTlyEQzB5dVpbDghV6Z75ppOnex
Q21wlqzjmCxr3xpUDz74Zcq36LmzmVxDCcNrA7or2jtB4q+plHvrzPFZVlSZGtPb7MIuVYn9AFAl
GFjDBq8a13Nv3SwB0bSQ9F01tvxdpsV++hMhDjhRylhAfaGiqLF6d6296WfV1S9O2LJLL9vHwQ5O
0uLSz3AQW1rF+5R20FVJrFPFVnHlZs36MLzK3gruYrFsPpYO6SlCKywNluBGcJiV3Sfd3vY1JwY3
GAzpS8s4zI6ZgbvBeynrZg3XaO0BtNo6ov0yKpseChNOUTo9BySwV74Q33k65QxxIKwI/BozXPI5
5+FI9ndbmS5hI50HGy/A86uy+kVZw/NczZ/C5z2D63z1EZd9EJHIZwgVVJrwLDTyU67C+gTN2N1P
EWxHrx28E+vdLnQ4DdkRA/Om0TjXGT0QXV0BNoZ/1fWsiuV60NEnhL/taC7+5brv9mVmeht/xpCl
8pL1vgKkmcngbo541JP9fIFf893EOH79dvmvPrjYipvDy3ggezY2t8A7QVpfsI85iWQc3DCZgB7+
inNSDM2CSKwfYNecswGsoZHauFoaoHNiWk1z/tjCK0JLNY0VG18wxuBv8JiSepisLad1OhOZ+S8C
yGwjYYx5/T3p0rzWZ5+dPjELPWzCtr+gO9NjX3PQnrsw23ICztZ2Pv4uvaHe8cD4lHlvH4TPNMwg
zUowL9c0ATdQRsTE4u+gwNPacQIh7nCjUwLnam7SBUkY5ekA4M8Md13c91Q442J3p/kIDzlcyw5o
IODIaCEontp6ZpZbG+rihbvIQcFTwpfbNiktuhemZB9OvO2IZ0/4M6KLJRVdCNzKRTV+CWxwsNx3
RUQomtZ4LrWMWxNrkrmtMMbj9/HYl/o5rsox/6SVCEv+XP9YGiZ8SDt7TXPqGuAt9xGPpt4Lh31p
wT2BK3mwB9atyqIxS7ecpXqbTRlKauAH0WH25YXU1S+gcz/QyDhBuiyP/PCckIl6YnrjRCWKmEO/
q979inOBiZ0kNG+MlTYq6W0Ey4ocaGBeijWksuhAR8NXY3pX1fos2GW7b0CtzDXnFohPe0zuj5zZ
HlU/P0VEcuyWKFjEE7CmkqncW6FBYToDs8Z1SL8l/bvo8seC7fBudoBwwux7TtR4dhYQg0tyC10S
nYrJykpTYCjiG+kD98Alf3JYRKAVLt4hFrd4wR8Q39qWtvcWKjgDNNCtSx6KSDgYYSqo02kXPZXc
9LCM4ETSatEJPvg+7cApRVg1PGJJ9FYuBuzRqnd06Xlc1Nnecwp3AWj+LuEFJAUo1d/Ji+nzTB8S
uuBSA/kcg8OWkGaMP7Zb6GTUXTsIv5ITp/B5tR0GimYFVbFxyOcNE8plGIFLcIB2OLnJy6I93H6S
HWVjcjMB6GBdPjYzuWuF57L1nZtTeac0GUEBG/BIR6P4pPw3XgdT/uWj768lb/l6GEm6GQ0ktHJe
ZGZs5k0+/PJTR/EjoREAI6IUEFkqZzK0kR5g77Ck8nTQ/qkZxuoWMF1YbSBWVl8oW9e8l79UFpFQ
dcbqXMY8bRJyVSu/R9CNaigoTe/ps7AH7wHVbTN1A6nHynWw+jnJFvhUtbVnTVfF9KycTeP1Gm+o
oJh9yr/zNn3uzP6VfXm3Q47kciI9t256dqQhgslq6ulpq3zO4FPPlhuLI4e3mbmrsMsrqqw+pL0+
tiF0CYlTdYLaXLnhLxtKxtbR/UMBKl1or3kq6WY+/3G5/Ndv9W/xr/r2d5dI/7d/5+/f6OUd+cvh
P/31b/tf9d1n+av/9+Wz/uNf/evn/G3z9N+f//K77v5yfdo9/+d/+S+fyJf/x7fffA6f//IXngTp
oB/GX51+/AV8YfjzTfhBl3/5//o///Lrz1d51s2v//ZfvuuxGpavxkGt+mcDj2VjuPk/+33Ovyr9
+b/9+78bfhzrryFNIsSFLeFDfzbF/3T8CPHX0DJdwQMr9Jm8ePyff/h9nL96TuCLEF0SU49gIvYf
fh+D/xfYdmCanvB411zT+f8x/PB7/JPbJ7Bo9fbwJJhm6Hn8mMHiBvont88Qp9gdaXqB4eo+q4Zw
UOTGH/WS5ZR2dTUd94uDCNPimTH/P71G/7hY/gJJ/0Y0e8A7hKno//LN/5PViJZ6H+wfsZma9UWe
TLed/FOocMCVUcyWYlDJkcRrffGSxN1g764ewhQmniSQv+kbLbYjuJeLLik5QJ40TgzBxAa+NCKi
RLNq8ZBvipH5hMThv56LBsVWsO/kzMGo7imj0vo6ao1kxID/Ieny/HMqXIJeQ1AhTVIlVDu2sl9L
bXOTZjYO19nNcb934PiSbRY2IxtpRuHHiui83GfIwd47hL48ucyW0/m4wY0GZEAiOyJPBdvyPeI9
VsEm6JvpxQerybAfu7tewyvxUY0c6XBX53X5ow8seR0NJperIDCzh84dLTLWcoTXwVXDpyWwxmRg
ike7BnYyFaFxiLPUOXK+MXZwDv1tw5CQp4fEdKgSa7wmUba0WM5Qv1rciPT9xRRC4UZbuLwMng0r
6721C134vkvxfTDaPMZlkwL0ru77nuWnDk+CKLnjyi/QZHtYP29J3L46DsJuNUCbTE9GnO4iVuTO
NbazD67B9o79BLErDIB6xCxdg3cBk78eGn+bT0uZJS0JYXWi4/RpJHUVeyi1IZQSCKrRJJCt0B6T
1ESM9rYVaTt01XPjWy9u0zJhLy45PUzeVAM0d9MzYY+ToYy9qdlwYrdYfKqNWR7ERAQgBseHeVgF
/ZG1kiXSpeSOzFoGOyYKoqPrAayW4TaLoZGX9Kc4rTxrUDRINhshUlqYJkEJR7qNco4J4YzxN2Po
qiF9Ou9El0DS2GsS+xs3FvAarK1K2w3rAzoNwTk1tyx9uL84IiW0PawUlfXLJxsDEOM42ukkYICW
3y08mwq3d0wuSyv/NM3JNi0fISfwKfa+5MwLQWVvePOSgHwqhN4JqmoSqqtMvHeAtNZOy8hW2gf4
A/d0EKy47O90rXeBgy3fkz/qrjyS5FkNbrOdlt1N4RI0NE84p97negkdAaaBg1EmFKpOYb3JyU52
jOw6eFzM13aR556Ilr+p7mcBXSVxjf0wyb12mHZmvDFsAwwc1gXKLV5DUA39MfLUgzXHp7yvnxhE
0hgwPQoldubo3lVxeO398dbHcAgKAMbavcvI1WR2qY8dM6rPvBnlPQf/nt16RX9kp/DaoxLb8bAC
brj3Cb9J/PC9tje9aT5SSc2QEbtG7DOiymkplvVwaenLSSbzJLX9mDFIJ7ckHrrY2lkUIGRWSDle
iY3Q4CWj7AdiY4J3LRcGYYzuRvnqXsEPqTngrWpMnPAeRy/5oHgrv5cBEVbfHu8GI946yPK8fEdk
SRbofJu3hKHGglfQWTu1xnDD7JRbLjDzS+XYBydlglDtp+q5SxkCokWWdGg1mboVs7ymQ2Xs49ha
m556tQEqVjq7CjgaLf32o4iPFEAf2TDvG6wuE5YH9uDi3hs5bnHhSsotI2P+JDq8JYS906qg1Kak
nSdY4XnbLBlFlM81C8DZi+JdQ07SnrJT1VnXwooPaAZ3XOnmFH+TQd6E+fBANQdDA6535bDLZVvn
FFG3HpL4AC/gS5lYS0ZkX3iXsjuXY0zo2OK8nCwQREjCfsbJkjqHJxG79WsNSKd1Cc6saiEfsVJk
+6RnYzPYCyq/yFfcUM06y1J7OxOXzEbBZc44Yd9JtsRmMVs/ekZOECQDgCsqNa4LV33L/My+CpF8
t7GFiDHSmrcuWmUuFr2K3q9sDO4wqDKqSgLdXEWEjDJYzGysijWBihq4NVKHrBl1mP/QTeq+6aAO
PrKsp4RANg71wIlHIrpJnk3DuWtcBkgMJg9yttItPAvm2X70wVmAZ14c2/tZtV/sHAfsIsHGweRI
3fGEcGVfld3smeq+YeI7zpl/9j33MfIi8CoTT4/gwAD1uYyNX2FMY4nvvhdpdkzn/qWP3W0aDk8A
+m6qnH8XDjFXm5muYRUgLbprO6OGlSmtEIZlJnDOAv2s6vkxRrWPIa6t4rE82LN1zCqLx7/9xomO
EV9WgNN1kY1xEHYNBEoxaNSD6RbN4SVLjafO87n+SHym5o3n+ntYjjcA4NURDftxxH5AZpHsN2eu
pGzB0Xj8XrE+WWm1EcriTD9/5aVEO/DykzcXz3nSElAIPgyBfNi6+QOZkTOAkG3TSyZ0AwtSLY6e
sO7HsJt2gBO2fcvDpPFeiObwmDXlHWusu2taUFCdxzQTXPQjw5fzxOpKk8N3WIzoDGR3YjtaQ0aj
la1VH9B0MFUON0mWfufZpEE656JSrPRI07wvaXYAu3HWZM5La75yqNx3mTpo3rQ0duXSf/U0R/an
D60aEF6y7glEMKb5A3N+i2sOOz7Hz9oWx1BZjzMutQ0K0w+lu/sZxoYbEi2YudaWft+NaNvfwiAR
rMAEJvUD1J076UTLtXnHmPns9cm5hA2Fw2Smi33RmdlD0tUathtQreV6QVl/O0gP+wIB984QYvpw
UT7JNUt/XwBkwZjFlossnU+koAz2I+44CsCk5NA86sM4+j+FgIHKReAdWsewjzOY40tkUzBsVTbH
VCsIt37n6l3jD8A+JcVKsulW4YSjghBUttG9qd+q2q9w1PbHImfhJW/g71vdVte8nqgJjvx470gr
v2taO9hTR9s8wuFDGYroVQcLO3NorKC/LBlgnxKndZ1Gw5PK8p4e8LY3Nq0tEVJo5KhBucXGAh6f
AhrXWwr1mOpQT23qfeoZpDPbWWuSNA1UJYW0dILjlW0HSsr3oNvZBCy52zIiYutOlCX2elI0P+c+
nA+mZfvKXTpQOYlvtAXN1ssgVK0aX5UrEO40J/Hp9rEJnO7sGIPxrLWX36y+W3KznM/J/7BJi6mv
qivh7akRgSCY4ESwRt4Aj6MY8UC2Yu8xLJ870WXIx9WSVsaJZZ1MmziJMapyJxzP2zM3xlfNHJjq
ojIWWzAFxXcausONvbTxw7JHqoNjy1oTpsKFKLRqtgY2Thj1uoGNl9lrMgQIWrpbSiaSJPiArpWd
ZEQqye0atDrbSA7SSq193KT5IaeNDChqIJB8UDSiGQHH7VufwHWbYTX0ayY/fXPHrJYArzl3mPE0
AJ17EYfMMDWxmBMedDWxzAjryWh9Co+bYL4OjKH2bLS6Yu/PorPwvnYusRk7YBDeuei5B8WbjfrK
nYvPLvatVD5ZY4L//krmucwiNFZ3rPJnBozMPNZ+oI3hZ5vRfQCxKtBj/T4XuSN4G7wucE4SHJhy
dx2/qysu/pQqfTAdUBC30a1LZjl2TEHG3A0sqJgzDXIBzewnYFzYkvO69C3roPIVCwmw9PFxiOIo
rzZkblLnx5jQcQr2VvYN+x5tefJoajWUJkAPO4C1588DyGDsua2cn4E0A4Sjcs7Nnhinl80ubpBn
DumoHL3gk8Y+YBoyQtkdp8qaLj4SSA3hLCQRPQDjozY+Sdk8/Pb8AQ+bwKk0QHegr8nhCT3C28Ob
xYL/kFmjB9l3mqfGeA8wOHw402INbxh32WAKsARYDq3tI/DbO6h1s+LCp2x0Z1QhL12uJZXeMJct
dZ1EHQdXMtpM+wai0czPQ2iLq4qwBZa3qAv9LQu0I++5jrCTwccZrVUdGLZzTzuKwic6Zg0BKl5y
Gu+1kwkuIMHW2pFzQfVqwYHLORJVbShEc7VvodmPjrHtO48mGtO18Uq2eQ76AONgGp2iIPMZqREt
1PexabHjtWtoC9QeT2J89oWTi0tmtQL6VTxnxvw6t2RL1zOoXLXBWWKWpzJxh/QgKbSwXnx/dupd
DRM2fPBD3ZkbH/kzOqRGnFnPc63ZO8V0yvJFe3qhrtlcg+iXuYM/tZ9h2dxcGTIw6p0WxL01OgMC
pWfnh67oKMbofZODHcRFUnvxjD3+msmFORgWSSuPrS9bcmETOWpm8r4tcck6ZvCTLUGafMXakBR9
MSYpH1Nceri3S22Gye8YXgF4eqLLefvtIhY4OyDv7HUoXcURzgAp9IwXi3D9UJNtbYuRDaGbe9zR
06b0kjJ7aA2wCizt/E7p/UzjpLsjNYiBvPOx1669ydDltm6w+DDzGOAf/A/qzmQ5bmXLsr+SVnM8
g6P3QQ0q+mCw70RpAhNFCn3fOICvr4W4aXnJEJO0+3JSNbh6jxJJBABvjp9z9to4jAfDNvOtdiCZ
b055ILT955mB+dz/twSJpISH2snWhZAG/oSeId4nJSJKCaqv4RfXjYAWfK8gBYzhj//ZRU4yH3iF
pxppv5AS8ZNHf9IA6q0rnb8kcO8yYm+THM6Ht2LaNuJUgxubUyBv8ivA8KuOlR6+fOyel810GDvv
IhuaS0s4m3/nhv7rUlI/uZSO2UVAi9+iVAqGHO63kNE5RZt0Tn1xVx+8IM92EZ5BS2Ug2ieJm5Re
RcxwIwSQeUv2UxX0xeBpUdvN6h/f07sLzY/3zeNLnXRsB3rpAEaNIHdS2BR0rxgANpYhbZ7dFykp
98+39e5y87+/uZyMVWhjSEcumf56mHELI9dXSc4Ro8X4Wbx8fnN/pL88gf067TumMDwLSeD7q7m9
Tj8y1UJETY8elcyYrldKEdTiJ6iOWKaFh5RI7fOLinlcn0yud1cltfj2HtMac5lMBRErDExYznLK
ZD/opgyIvO2ll8nkkTqveqU1S6nogJ47nGKK+HRiJis9HexnLTHLi88/1gfzxPOkxYNAc8hSeDKi
ShpXKAUzGwuaFU3vtsDb2Y4uUvf88+t8+MzfXOdkQAkUc3TqsLTkBMUXtsVAAqj1QNMfovoo2+Qs
8TyZIVkR9V1+fu2PZg0iTpvcLkgG9B7vn7xpl17oNNyj5bb9oRohFTOT8r2LN+E/X0GlTgoZP17G
F1Ys7y9l9UEG7ZOh5dctPiRz8vQlD35/fj8fPEupuwaqVAuRsXDnf38zWzQpK+Fk8B7tEQM+1b7S
bvAUadGZQGyFe/aOf70am+yLy37wGCX7g04+mZhRuCePMQ4nBpA2v0INXhSdUhn2TD3dP5/fHUrc
03kiBe4srNm2I9EVvr87z4/xQlCsBU2cQ+MpmwvdU7vPr3F85SeTkYtYqG2lqeMkcHKROBbgVrF4
IReSkb+uoflSr1XUKQiYg+gxiAOSgAVOJ5R4J2ANc5d+8TMk+Q2Sonezb59/oA+m4dvPI072kBhX
GBWzc7DeDubKLPXoIkxScly0dm3isXS/mPYfDaH5EXN2JJpyrJNxik6n70ErYEuQJwcvjvduAlad
IxvpDARy62I6GOnT5/f44YtlP3bIzhkmUcb7F0uf5Byacs2+kpewksnuZNvPL3F8Tn+8V4eFxGJ2
SNc6ea9DhpGQ0rmGGA55FG/yWeFKdyBU/dVUPVemoKRuIPsIvhhRH06Ovy9sn77AuMQEw+PCJAmA
fAH0QDSrg339/AY/HCeOTUXCdc25ivT+GdYTvWbS5FdT2B25hnlOY9SP1IFPE7qwRf5nVzvZsvrU
gwcTMeNLUZ+LWq2LIllXysXCL9W+2CA+fICUT1xvnvSGOHlzMsZsNpo3ZQf3oN71HpVlnumD9cUI
+WgQmjrRE6U/1/DM+WO8WTujqhETgAhSzI4Bx7Dej9J8+PypfTS3TNvFIdtEuesaJ3OryUqlhRgx
goKmLcOnkdjSyMDsLarIFoBuWxvPuvb+84vOL/79wAd2ABeHcW9ju3n6+DALwRFtDt3niykclMly
hfZ4kND0Wcn+jYuZpuuY1D2ok56MQnzBDatKWKKjuETGm9M0ZI+pDqYgPiOtCa0e2/rPL/nn8OD+
3lzyZCiatad5k84ePuk1gS9G9Va+G4fHz6/y56t7f5WTQTjF8G7blLDXz43kTpPmweaUPrrh91qC
0PfLm0LD5oYmmS/W4z/n9bsLWyfLR9kVTK2Qhn3YFVejA0Oz7emVJMwH+Gan/3ixen+1k5W49nTy
rPNOXqM/IpMVpDHM2vSLUSL+nGvvL2O8n2tjRBsf6j4Chii4cKijlC39b2l2G2QgpaLkNQud33ZC
GcCqul002666unPr+sNGCXn9+av9cIKYlPwhgMwkj5MxqyVQ+ZOGMVtN3qFF14MEn3wp3TrNL5TO
q8+v9vFw/ftqJ8N1hGQl23kfsmX2s1fpQwvMzAB0/vllPnzCFh0JtksXz7GT4e1qRs1Nr8d5VpjW
Cy58izwcv3iJHz42i6MB8Z6nS/NkMaMPqdRwFYkX2Ni4dAuX8qJLERqFoE13ZuWFsAcG54t39fFt
/X3R+d/fLNKY1MO6R4OzIB1hGlvOnX63HUfaKZefP7+v7u5kUOTKjC1N8JqIkLbQE7eeuRlCa4f8
HL/v7ecX+3COO54wTKgA0tZPLtZJPLTpOIEJj8qX2RbVPxL5K0Ra8/l1Pnx6HHEdF8IrWJmTRSxx
QB8Vc+pD53/p17bVZpzi+osF+aNHxwl6PjSahJAzGeftO3JKHQeTGW0rG387CLUzerFowb/gbkKX
6ubzexLzODvd30yL+cuTk38erPyqt+w5n7boQo9KNQwQrCYMqrD1vs+9czECmDTrB3PSz5Ff3zQ6
GriwI0PoyrvPP8pHr9GEQ0LsTJ7M9E5eo0uAHsiJxZMs3mouqtLHsMS+fG10X9z0h1eStmFb0IUk
4+b9I2bDQ1LhcyUAzBg45hRmtcqRi0bGT7j0rj6/r4+WLMs0dZvaBrij0+Mdfi8x4nDmAu0zi9AA
2+rkWy+3/43LEN8B1KPFGwfy+WO8mdtT51V6X1Hjb7LRXdMrUW89lYCliNPq35hwby81P983l2Ik
lRGJJcYMHeS0uYx0IQ3eJbqmL2bcvJqfDk4OqrYDvAkU1OmM64suM4yIqLxvzRvaie5otnk0vfLe
Cs2rJveg59KU8Pnr+mhwsOA7gijWIsN88hyzKZxAcRCq5JnVnvXueKZjIkKb8s0ou/6LkfjR2EBd
N1/JIsL840w+Jn6UUktbmOZkamdZNMUghD3KONvSqV35xb19tLYQn1v04c0T3jqZYga6DSts2dZC
1LCp6aBK/kFP0DJDCiTkF3uAMcdW796epEPZsjzHIC4wyAe8HyYNxB26ElgvM9j9i4kiTET/SqsN
Nximfa9L697o/O/BqB8iI9vWfb3Ss+5SesHGH+NbKgjDwm1jY9GV2oYy0tJLvWVRGTfH9/2Pejwv
f/bta3Xat/mu3/O/awP9f7C5cz4j//e9ncsim51p3nZ3zj/wn82d1r9skgUGxSTTZbCq16b93//L
Mv9Fg6bk/EgLp2vRV/lfjZ2aEP8yHZvXC+/WM2wh+SkKdjPkjeaKf1kGdDh9LqAbuie9f9LZaRyH
59sBZTpUUWi80z3ORmxWJ+FLnyGacTTknnaITK+vtWiZxd9arMkaBXhskpfAFwEQdk6PSDxGwj0l
B6q132XYX4+KNrGh9dDWOMmzHYabFCgJ7nZggr05DrMDqpZ4xorxVyfDEKkB7e3hBBQT+RQFOSy+
JnXAIQ38QwNnOgj5Ix0fIxOyTORP0OTy8aaaACgChHGskBbEzgalFLg9Xrh8MKNInhN9VoJYfDew
gW+BY5yHCdfROnwki3buqbepJSc0wzlgYOa/HQx3P/9kH20SSdqFkAq8xfzPrXYo5Nw+4dG6lfEr
Bxplli1eo6Sbho2ByAwNiqNRInQXXUJ5sswAOLhIv4wBG1uQCG1eXzZudTX4DR+ryjfDMF4avgO8
1r2cv2FKqxbg6njpiZZq+nwvg9PQ7DMlF8jbsuXxhgzTwnlh/D55/N7Bs1Fe2/haQVJ/mX/J8bez
0LwaOHrkcRBjIiSqpdbDPEhGPnhslRdF1lwPQfrs0K8HcA6s1cwBQnp+j9/bso06naftUTiNEadN
5Yt04juqic/0pvc0KLbeakD7sCY/9BxT5NuIxN03nrqCFbm2huDZcXiYjlHDDKjAZccRrWtGjWOI
Vt6SnR1XskQxbmU6H45yr5rvsrMR0HVWvSS5DhxVDU+lEsOCZoj7Lu57FBFYLvdYapg+L0U7WnjR
oJ7EE940whtxauLn0lJRv6bw7FK7XTqbjho3ZeOVNpjm2prHctOkz8dL4C94pWr9Pp6HidV2UJ7C
dmFhFM0lNXjxOG2u+7njUQ2C95g4r2TotyhlALmnuILycDh/xQgPCmnSEebfawFoBHfEsU8gKqDb
lKcFeHkeGZdVaX+bte2Rz4PNPPsy1KJnfx5187/KCI5XAGEUCVGPQ9j8k1hkBEpbjg3uLccH1sny
Igh4W0wyb5UD84Jwk9z31iWuRylCCCreWlfig5r0z2A/cA3p1IXl0RYa1kzlfh6OCKvsuH1KgZCu
czp/ymEEHaqP6xyazfEXHx+3VZu/U3URVtO5REawSDJmwfFzJT5jHY8A/Mavjp9WK5jKkzNL+8Xm
+C0+CkVSRc269Zt7ux++av8+DRxYBimCGBZhHsGK6xrvtzvXKSsfpDhIOZtFBrXn3rB13pPmAb/g
0b1ZtK//WvXe1mHnY8D7tXCOXsn2eo4QMOBP1kJEcqxBIsXbdWTmKuZNcEgTY+5BVhsdq2Ctd+/n
QfP5ZU8DluNNvrns/O9vQr8hGZsGnevMzXP3PPPnyAf72DLbvwhV/jiYHK+E0A4hAf/ppzdIhyfS
kRZsA/Kay7j37xM7YmL792MBu64I6e1JJ2a/ZBooy7rMgh6vGrpngEF+fs/iNAydP4pDhQuMKI/b
Pi0+KVpQA2HRWRxhUY70Z0838JnsWbbnzyNCXndc5edCBL9R9PRJs48D69v86TI/2tXYDZYMctkM
j5n+ZbwqTsOs0093MhKGJNboEGLcZUllUUO6SkqfSTpvZVVs7zs2uGDexWKEhTT/f3UqRvj9wVB0
LQq/9DcQytonxyk5IbDSwxFtekNffN0ALU/AXg3NyE45T9N4Xl14mS/R7EDSSxB53gut5SxZMUsN
p08Ahbn528y9exLZDGH5PRYtS1R8B5XiXrQePNPSXGhj6bP+z9377NiJYCMZtO/NFCGKxCJbb/Au
Y6eEVTZDIGCKIrpTXXmlwulSg8+DTMxs4NLw6TIyY7lTHJLIuczd1FxEdJlysl93oeBFB+r6uKUI
CWpMn6fYvNWImFC9Ud+Lku8dMVnjY5esO4FL16l1ZeVNvpKIz+dVVM3PYP4/6P1aq/4Rzbcaz5sd
551LEKYbLxU/SxzX5q2jLl9T4dxCN9j29PTTRcp3w8e8n+z0Cjel+2p4NXxzlpyzMXTSX49ZsUlU
u9ctZw2p+jJmeuhBupaGeBxtVtbj1kMH9USWgi+T4yOzD1J3foWw1X2QFH9dZh7Ex4hKC4hZgoI+
twrbgDnmcOeBG86PXtnePbrIzmIblg3EH5aWv8Ibu2cPNb6p2hYLiqWsCDz949oeSd5S3sw/jXKT
0HH510+xhzgVvmt83+cz1fijGYDJwCRlafSoU8E0P1mfPCzjpsF2YYrMkWDXY5PUmMHN5PFVmYCu
js1qWQZ8pFL30FTHz5REb0K/eMJumr2eRxFN0ytgEOweGTDzQ8ib7trKo7sREh7iCoLL2uHVH+f+
VdDoT43tL3sc37B37cGkIYF0cOscx+i51ea1oeVJt3p2iQAStfs8FbnMHHiqbDzQM7EroNXakbgM
EiKQYgbxY6PoZDFcOd5qn6XPLcenhZFFB79nQrUVY8u2hx8SKORYYafDt6Tz055/My4h1cJqymud
CGhg+zlGjCAW531+HvoNgzDovZssT5+ynqFcK+KgItVv06I5sARGy+PgHoGblmH4pIaNGQqiHd6u
Ny97Gv7FWkHvIaLUqq7vj2PdLl+V5Uy0Y4VzoeT2GJPgAAc7zbnFmpqJHhGpFVLej7p9r8+vZI4y
apPRmWZAnDaFYV8eLy/ZvFw75k57ABpudw4jgF3OBB53nIwGnlXzaqEKwjanRaLMLmBmxBwjr1ZT
v0rTZ8jNU76seSyATX40dE0fvyhjlpasH+5hNZwd/waL1ZixufUqmqtLDYdu13ieVx3sI5u54vic
yOAFvsoi0rWf5vQEJfMuz5lwfI82qnxra+APxgYVO4RQS8lFIQHI5c488AnG6BHlmnVP398kUa9g
cmmlOIsfoxhJ89wSdW5Lv93yOE0Lg5Zvl+irFBqw+MBa+lX8bM0LRTKvbRBd+aPlZK1qn5fKVwOw
JaB3V22NJ6pGV5w8nlHmY0Iz0xS8GlGYLl4dU+PNsF2j6bw/zmxkQ+d1Mb22oToHRwJfoWXgwn9e
Qox+rGvzrnbDZwx1iZ6LM6+iJzueF6FMPbpV8VMJDkTH5zD4KJSTi2NA28csqWBwlwDgENgImisZ
FziW8DKOc/4fnd//u8P5uxP8/28azTnz9MkxHp1n/TP9j//zu45+/cz/4/a17J7T6Ne7cz2/4a9z
veH+ywI1xzHcIY1GUxLh5F9ne2HNZ3RdSsP2LE75NmHr35B2Xae7h7q3qdPPIYh4//Nob5AQ0G1B
r5xNwl0arvtPTvZkCuYY4e9w1qXtxTD4CLogikCDdFr5hHXQoyNOt7lj7OIpX7dFH10nckJEYCDC
p8LEcdDZgKhQj3UWTDddmB2yWPSPhkigLbi0sEM87xYNnfZbyMqPLqdylSh/HylQIaCkv5GPekER
6e2xoee4Pz45tKGuJKbNUC7T4BGrWgQZmsUBEDEHAoThEkAJdsaTWFvm9NLAssP/pSweqdNm686Q
A3UNvkTNJ5clfhn745ec2OjsS9SwLJykXInOvakKvOfAlj0Y9eNAg+9loMrk249Bx9yrtZMrdocR
kDtUtUqPX7g/yT7i7IdS4swW8dHqGkqt7PA40ko4aBPTXw7+Q+vggDE1rr1Oyx6T1hn1nHFaDCgY
my7HvYZ281XXDPFWKzCwkcuh1d0tRn7YekDs4sB1ZkImORz/QHwHHNwraZ9Lomg1lOoqKxC3ldQq
MDCrJAJ4VS16gTOen2ZXbM/gOZ3sNouH6TFHXR7Ga4igya1ZbwPR1xtPhIC/xEQGN4zpFLGsW1+n
yxgGondex6ieytrtzhwfsbjy6rPaoK23NmCSBb6+H6NercOYXdv2YMkDnVpbYK8I87E61KLBXMee
HJcpFo2rJkDzUASYEZbY+i3bFNTLNE57W7pin5R1tvDGolu3XqpWSJhtHEMLVC0Z6FJlphb7qlhn
VYqTb2H9aHtIxVYkaXpv2++Vmfy0CYp8qCrPII7XbpTWl3qS2Mu664dl97u2XZgAVLbrusQM3MZe
enRNkAcmyAN9aKGted2hsLu1VsgAdDoqxEGzV1o4t2N6TrruNF1Hk5SHyyzPMDvFaaMofHUBpqpb
llpJNBEqWPW2too4eTc9bneRi1hDzC+j0xxEGMgiTCh9CIyCS38GN+qYCviNvLqACR/Alxglv8MV
d7ZlwmfroPSaDqhfmfdiKebGipxfRpcmRnfuTd3Uh4QpQABRXbeGfPXge5uF2he+AYcH75xo9H95
ffOEITxTCZpzaSHMGILoNlYZYwumnLQfxwq/BY720RCf92O7Hzu20TiBXS77CVcXFWFFLi1tXwIX
ibU9FKJiRc/NbnKe4wjvgiDWdoOHm6mTq2iVlg56Eq2/QgtxjTDprMg8Z13rAZAtmGSu1ZO7crRH
+vjGPbSVfUGv/tpDzrhAgn1fB+nCr+zrGGwAGBTrRdIJajHCotwAXZuQbrbI/28cGwLFaEJ9oYyJ
tZDp/6o4Z+DBgG4PUSjOULVz02XIORst+wHv8iozyvsGmbMLsAscMc7KOERDdpUe3pYT7khVIcSq
cMQVv7Tq3POBmuWZJZQLoCn9PWVk8jI3pFvdQxycWEeuzbDJ0O2WvOVzzw3vu2zviqQ79N6jlWca
9Cbso2tEJwRoxXZ2YuERXqDojD0EQQraUDlWlPQQlXlTuKWuzDLaQ+BMwF4cFAZYcIQn1AMQmQ7I
/9CuD/BUGJ5Jrc5xoqsWujHleO/I54Q5u3Ai7Ats9UQh70Upa5tjRKCJsl8ajftDZEA+G5T1q1R2
d3KcgFkpzLZ7NRECzE5RXU1oCIAmRyhNH8Z1zHp/TgVkhkAhVovFuV7QF8J/uTllG7eOvrM4DmI9
UbTD/xUSOAqcJyPAar4YNiEapwWfuTiYCvq6VgC9MgIbpRlmglkLtyUt9H3q5PXK9QEMI3RvW8yW
YaeRC87RDWnGb9YM4B+zaC2IoY3XExAxhYOEVblnkNI3bYPzHV4X/DVRqrhupuQB7edjMGTuztJx
4aCx5Zse1DtVBDQxKnfc5FBwkNmS4kzyYK0paJ3Eu3ApJ2NttsZ5IbxyWxWrWnXNwRu9e79BTi8M
gI9UsNeGhrTbLP0ffTGC1W3HdEPTg78AqnQrNYjnrqwvp679Nlh6gcUoVhZJ1hHUO6RQnRrL0+Ss
NTu1cmYL1mZyH8Peui0yiWAjVXcgvF9TxVA3VL3soLJe6y1Ix0q4SxZsZ+mp4AFqnNiWXvS7dYof
WB2RbU4h0NJ+8SNvyw6tDEKydHqSU/rigs3bxtqZnvtyhUGbxYwJuw4QgAuC1QC0IGNQolbkjMtK
ltdm3qYX4UVgS6Jub/gGO3lgVoaXkZ9dVUV1ryeE4Hb8WHYspF6xgO6DLUi3Fn6cE2NCyZmBEovK
6B6ryNgB7gSj0xACpJZ5UOjIF32Nj8rg9mtvcvZJHeEcNTnLtK/0szDHuaMcH0OrvUsG61qz/Htd
T/hLQRtNxP7CtttcqahcxINfrEOvmvayjtMlIbWxDCbtPIot1PVAufzCEFuvnx5yemHXAYDNjQcU
FFnVRQ57cOk2Vr83Vd7RLxadU5eB3gAef1JwU/CrYzKGzg0uBkTGk2msEKwLN4CtBEu0Sw8zTaZH
vMR0afWd7/vhTkv6GeWtA1TOE5SjyX2rF/R298a1D1r7gECGMD2bko3nTP15T40DSc8CfRl+BPju
rCSKxVUD4HSRtrq/l9PLIEe1lj1KIkdvjG3f1WtKu0o/GxyfhTWaLQ7YQFg1ZgOx34NZkbvWxkNj
OA3DFbPuboaJRazQja9VO4opV2ED+3QYzWru08uXravNpNT0HCAWcVqRF7uqF7vJAI4cCWc3dph6
63r7GNXtd2U3IFXr6QbnaG+BqQWJmv5JRKO3lz7I2iDTvGWU0HEu7QeEyeOapRMiq4bBOfWUeEWa
/hEhTnA2PiSgj69DFIrl+Jr4oNxkNACFE6CEVdeRG55uKrYC+ILt1ZCDMirn/JPZudW2VROfIsYc
VEHoqIvuPOI8CbZOw66vhSCCxrebevHgVxLsl8tKDY2Gww+pN9TfBfLZc74AXFAuDSez97pBpkZD
G6Xms3Q8jCC4mAwBcisnZs/PTaw29F5DTUXF2zbUlRmn7aoFV7/I3Hpvpu5LYBUDpnJnRzRPG0bn
FgDDrRHbN7kLnEk6YbSpk/FSSv0+01qAg3aB+r1vriZGV2c7i8CzXjwCjatgggQprFeKRAaGv02/
7+OfXTLiPViHr5mzSb3RuSCG3MEOy/BKR8WG22KEGqd0WWox87Rpj29ioz8LTQWh1wEAHSLvxFfE
JGq40ojRF7YX3ZiRoFiEpq4n55Je9wJjka7W46UbdIfMdB/xGVtCryOyY6yBOqfEh3vTz+Bn2MZq
h7TRh2UUQlXC5zG3W4HJOOL+1FHeRiArvAxFKTY9Ab/JGRoxsg9qiAWUsIMADaPsoGu3ALxsq7MO
ejNiBEhY3mNXy4rFMRfLhjVYTQ+Di1hs9FK/QyNZ0yxbqrVTQBGbwEfs4pduIs4PMxxGYIJZiwSN
ECSUHmVyY+zR5j+4mE8G4KOcRuGWUTvoMYz2UsfYI2lZaiN7YK9vN0K1mBx4bbuog/ihduuApRQJ
uHnuhVW/qrM+3kaaiZI4sK6VdllFF5EfNqswUTo0JLI7pYNOe1T+sozIi4yg5JbWjV/GEWsd8YQO
Y80bNJhfPeNGgqTUYlKTpU7nL2ziufF9jVa+um8hK6fheJflOcjMygV6CX+gLkkbO4xfswESPti3
JM5YIUIXSyCc+6rstR2R+tcx4IHEEjdT+hMOtbF1m/CF+kiLbQY3GO6rKE72oS2ey6ifmASTvU7Q
3CykNaxYgYc1/U/QsKJLG2znsnSGBBQ1vG+zxbo6b9VWn0AwJooCDu36zIRkWFCRG1bliI5Oi6zu
3KxEuLWSiPTdzNrrOxyg0FrsBF6aMrfwl1YogTtouFtHxMirfXDz9aaV5rA1vfQuE6kD4hYz+XLA
W2Ii56KsLLnNwvp+UMFWk8OO9XvYWCGC4yYfmzMDOqcf/xZNADXEh1xX6QmPc7bdS2fjkIzjybYh
/8FB4MrWqNgGM8qBBMpaG312QDj/5LuaFeVWfacAW000mI8KE8CqAbadxjhZwIxPNj7ojUV3GDF5
3jsBoEArH8+0UtBmScqp4+1suqa/b6FI76QP/0w3Ynz55i6tMqfxh6RvH92WzoRRkVZfGaP2FJV5
tTacbtzamYFEVRS3jULeb2PQtSvhGPiFs0wiHfI2VPQi7n8FIswp6SYxXDcOhojjt/RpOZu6rPeu
qshfp+YzZREIEGc5MKNVuuwqsBtWHN3SkKSvqb+FOJLTxGyRNq5IB9FH9xoa+B9Hkb51gjRYj2b+
Iy55LkbT6oAdwH7SHIcF6mgS1ZAR3cHM/g3XTa4R507bSqp+R88BOUHlahtHd64QCqYrATVkSSfC
A6sCWdKBLoGso0/JJy8ZVyDawRMRgZXlpZN1GdhtR1tbfb0raHvYF6DjcshDuL2Hu04ChSk5BTfj
AJfQFPF5aF8PqY8K1VOPZqQDkjlMEUljqGw5rmb6zbjLvITzpMOgoOl24mnFDyKu7pSrQ27Mhl1r
jcGNbIjLo6BaRSICBcX7opgFytk2l52Nyr2C7BknOi8FUPkaOOcZHgm/k5gMaqD6J18a2XlItQnJ
vLTPWzGSc/U4sCKKjZcJDha55h86DIZWyL1f6wj+wIiPT6aDpAzYqSCQBljG0zJRxA2h9VAZlG7I
hEsNbbSJM/mAzxOoLlDABaGcGwzOsunxyfaKdAMEFys9L7nGduUaKRBBmg4elx24ljzSzEJHXxj+
c5xz1hhMUJVxlDNwuqjB0QkP5aEPX2rNvImyOlshlG42uR9cBAzyMzctcCpDKYj4CldPO9q2wrx2
pxujaqytP1W31aEu6kNcN2rTZNajTwJ4ybZCpzNDgLJnh5XtDJf17Grpps55qBtMy8BinxHVuTUB
WcRXfFsUzbhqkum2hXwCSvybV2i/9Fx7MdR5oGf+Ms5xbxlFdRaPzuOYcDhwnKEGPQvnyC8Ei0wI
kzMJkrUZJfDnUyBeHLcX1vCg0aO00Bx8xGH0uJnFCbDYpzZs2KgWdx5YEaBJwZpsRkWRir82mx+4
dQDmt5B/QUlg2WPKRXNMGyfTzq84VTSN/qyGRD+DCANVE5+yWDZbPwjCc93Xf3rNZSQeJj29Unnx
jAHXjJqZrpIgJgVEWoP9B2cLLckWvaranWNeZYHAUVDoFWohM9kFbjtQB2NQwTYlr1EZW9TQDjzh
DFRpvcqCAP6I6b0qiFu7zrQ32FdIkKhZC78Unmb/k+lb0Vgv1Xlf9OjXsudqKr+J2sQ31RmeAVma
o3GOOVu5BYn65E3aQ59XGDc7kbmqoD0oEiGMhVYu4sDY4ylqrmj3dleSZJU0rW6JlfHlVFY/hM5D
qmC1lBnmK5oVbQM7pc7SNcVWx2kRjTj9KTUxdNBMW5reTGLCpF4VmBZmnrnzCkgBKSiWzn4qIrkI
0BkvC2o+F4Zyngov8jc9JqKO79dnsaMeJkH7EF6FBRvtqp+kt069DPuuBosbEjS4gjdPAISLJbxk
8Fh9gQyF8gONu+RViI6Zax3mFN89GkEIIDFPmbeiugPSMBlTP1sFlmcaq1MVSVL9axPuyQMZJ3b8
YNmPDl4LMlUbp3FJZ9Xfe01caMP8GmuWps7OOOVnAkCTTwQ59c1z3it7C0LskGaexhZp1vT6gH+e
yh8hjYaHVJMHgB7RzsSDNyzZk0qdGIHGXCxBCmoTqfDBi414yPOgQUQ8jYaGC3s3rRU99xtHjo9t
zY8BLPWXGQ3raRtu9JDl1f8Z65zERR3JFW6F1UqnGrIswVMMzRr4JGeLegCHUvDrcfoIs4039u5F
21YrAUV4rds3trtr0r5dew7pLfAMkJgV1TC2iH2j2HO8dBeEHeYJw02cpbSYD1QznLR7pG72yxX+
b5TV2TLvQs6L/IlxCLAY2dyIsT5L+8SH5QULBzA9Mu90kWGotEgmBRolc9ZTYqhNoVU0lVAtKm7b
SHnsCZCEVHLILNYZF6jWMsZWp8yBaIb1VGxJj75KMA0KFLHHSRc61rDhxGWsMIW4j0zttWsyjEc8
0POugWGbasbtaHMuKqb42cZlDgbrAr97YzFO+lOX+j+NrD/QM3PXxxMxfMmVeDCuyKg8W9iMZj7E
tzJnwHTpo6eG3w09Sgu94drtmOAEoM9OFz6+DBOG5Dnot9XYgQHuVU/i1BwutE7vNhCKztmPOPg3
FQtAvQE8weOq0nA9Cs7QrutaK2BKGUf5pZZJjVeEu5wcussIiSFdJn27I3FCni+wL/D/fKhzpa9y
jjc7zyEB3Sc5FGK3Z0NnQgrnViQ26epYFjsEoA/Z7HnqNks3YiL01orM+zyc62WtQIkNhi/2FSgP
LYPg3BHgFSSlQKcUgW3hNcnjM8ueXiqNRoDxxfSB3za4l+4FzNG4X5KXrrFyGO/SkVJ6i4HcojV/
9rpdr9JUYB4Y1b9N2en4RgQMIrHFt44Fu8R8OBL9U8s3+45+lzewatwBJ6GG2L0e9AsR4PBRyObM
SyBtRC9phCt2hh+nGxU7vOIbvTXXZm3LW1IwK5mJZi07TNx6q1sRizQFtolAcQb2irnPL3TuATr+
Lt34W2NAushtFMDAZOSy03q1D3FrR05LGFNvGEH2tvoGeKtek9ClvYDFWfO7EQPxDi4exykQbjf0
qyQrsDHeKsjXwsXzpqraZF145SaMiaAimz4CH1ehAw2HqwxA1YKz8BOd/fYulcMLMCmQQPgM2tUB
s0aWr4R1TOPU5yR5igNOKBlrLHb9he4n30MHB23Tj16jsuHwq1JU4F66Htvyop+cAihSoZNor9bA
ymkcC6xsUzTOre7E9QZmTY2zfLwnK+GumBIr9DjzhtyThsbUxHKvM46hSz7/b/YDjK1DdoUy1iAF
jd9R4w3xQLa8GHkg3kDYHzTnbuwOC5EXWDLo2bTvh2/xAKOR6M5eaw1hFVsDbnWJeYabEPLOorjy
ak6MDqQrVvPLUoKumugLAf5uIaJnnWyS9HffIyCuS7xJrYajqGda0OLYR7SZDJc3dLY4FnampR0X
a9O6Hdqp3eqilPOhWbvtDZr00rpZw+FixNvJNgmnb7RL6NfCezBVwfm16u4iZoxbu2rLJ8qo9dLU
VigtWTEDbyEGESMkTOj/y9F5bbeKZGH4iViLHG4FypKDHI7sG9bxsU2mgCIVT98ffdNhZrrHlqBq
7z9S+pIQcCULao14+pOFTcpyT74rksvgAng4w0tjmJfOcPMD8A65zuopH9KLPUPxiowoRb0D0Muq
4WD0ULrmggTPjlk4PoKKhl/HsohLIxEf0HDK4WeWQzEVW6dhN4xLI3LHmQizuD+Ng1ZtiTm/zml3
nkg0dJbyRa5kXS1tzkmdtExis0DWy6YgpJvUa2t6yUUxRbO20ANeOPvKz4IHt2caSCiA0FRKsI7x
ihqL3GqAW+pGUvS9yAjsIvkjpQblFIsSBCgwSKOjzXNgwjOJnlRLZl1IO9qpNVs6tjxK92CxyS28
BTa4tR3waKbSxJnH5ms32zq1tMe2pZ/Gg/zAJJu8FTGdM8o3PlRy1alpCluFfjbLgbP4V1wSiQCI
t+ZVzjcS4DriTYP3Vle7eUiuwlL0mADO4cHzn5qseoZEEKFW0pFn834Tuak9x4RK2m1rPy1De47h
kA6Nxoek5+6W0nJ+N46THcnljwGFG+IdOIhybdBRW3tP17rmYUkfZNLtjaHJDl5RsTLoZNR5kguI
tpsALmSu903Xbcu8/T/nmoLrHDvRnFMqZ3TYr4b+HDNWd+MYGSzGGyGDv02SKNAw/z4t8d1SOT9R
6+47v/wSc/nkWB3BPtqo74zRYYxEKiH8kCIql4608cX2ih8B6Ru5Q/qWksv/Bo5R75OUD2tyP+fG
bmhzwHbg86oj3SMJ1MjjMydBTxhlzeljWAdkUOCHhEqTo0Rpbhnvm4YTnJDDfVqYepj38mvBDvKk
t5Ql9nnJMtNzExPfmK4ZMX7Cdl+T/GllP27nas/BxZpz+5qJ4mQZDEZGwhvlzox74p9ZPKuYtNCR
RhWrNY0tuVq3MjWChz7w/83t9JQN7dPSet3B6ZwwhpnYzGNeb5shiIxyIjwOv0sNOewBVfCHsDUx
3ucd/GMA5LnXZ3o7VA8LxinQ15/jbP7D1EmPW0l8W1KO8BPa4znjnOfI1kzmVTLES/tVyvP0fwFW
wLCRayxNUk7VRnhqFTChvg5S+aoqxMZuTBEZtcuJId5YGA5WtgpzrAvhdg27L/2Dnf3TOme9AjXD
bwX/1wKxZRqUgBlOkspPwHgIwTT7JUnwTj9jG9kxGsKKI/SsbjiKPhXtftwVQ2jEWYvP1HlfU6gc
cj8jU2O9lqMZsRlR8dZXbwbtbITjnjpqosse+mUqPGr5So4DPAUJZVj8X0+k+JPH5j2AmFrQp7S9
uncLXnbDwLvTnCkLvab0QporftmiPtmv4D24q2UMMS+WQ8BNvHdLQfj9VDxwcoaVRe8qHptkQ0jJ
pW41KmXAEtN8OKrYe9c79weA0wrrqdSjwTg6NpVbZUDHq99PFGWlHyomIK7TQb8XFN+9yUSgl81x
SparoBwioLJMJelvVgGns/vSZmZRA2qMr13bXVU3A7JTK19qPayX+ZI0inVRvzfjy2QvPzMJXLts
+kwS8W2ng3YRjO2exQaxKKIo3MEyd1Xm/cZx9cIyJ46yLv7y22YkFtZreSTKq0BVZ9PSNg07Pn14
QxuhQj56ijdQdr63szuGIl7Ot2amcQyjPiGCa5mIoU/nfh52i8BIFzvjE0z6rdb7BwbdeFO0ptzZ
1InRmKieardj2Kcv1PfgSpYRPoWwwefdkBK81HrBzq4AIgOzv+Yu1oscdjRKkuS9zBY2MLjZZTYu
aUterZ/oL+1swEQEJc+fPPro1JkdH8eannFBecIy/FSxoiRl5onopzuk5GMNSJ5p+hOUWmS48Pdt
2z62zto0hQQPtTnlrtxAereRmvZqaqxYAcNJvpZz6RTJyNn5V40tV6x14OB91Nau905lwRUwj8Lf
CCjeP62jNX/eTh2BEnxab33vMNaPBmuKM29ExxDNJLdpoJTBf770tAJcNx96JqatLeS9Qh4XU4d+
nT2dkglP7CqybXNyw4vROI1u2uwdad69ho6HrH1vxuANDcJLYXg3VFFoDlgpsjz71AYKRoy1wLRY
Pny2CYAkahsIoti2XnYjjWzZF/obQvJdS2VLSfUc8RAGYaI6CdNttTMGvsISylWogPMjeHV00ntJ
56spA6ZQPvUgigs93tmmOnU85hvrDfyuw5Luv48uymWn/EoTlkIfwGrJ5D61L4zpRMHOGfmMFIKS
ck2KM4+Gbb0kwnyQhswi9P97rX5NeePQICwvhOm50GLxF8U65XpiVaKhybUt8HcBvvfUjZMF0VW0
RNQrJe0YjE9TeXKs4paXM/AsS4CR01EU2/PTMLKGJ4wVZG7bosPG8Z2RN5jocuvSSr8lCpTLzJ2+
GZb3Bkr8UHv5f4R3yCYm4eYaiMqEMVzC9bkvU7kXc/NnTBqDRjkmLIuKpWHBmcCq2IfrJFKV8Um1
7h+0eyXYZ78TLEez7j7ZbpQ2sjym6JU2hrZeh9sK1i+rwGbizdwlJgDJNmPi3yPdeED4c+6wc28I
Q6YAELYSLBSMsh8rZz0B87Dzm4Pmu9elyr6UYOEzJQ9Y/5SmCI1EoV5t+RaU6kVy09HjuaEd6iUv
GQI6f/l9STqHcpk2+52W/GHJyTIIxufYZDLSB28VDP2gAXmvoLoxrFtbwB1+yy6H/TL5q4Ey0KRg
rCvhLxbnXWcURTE4EcEqwSu14uY52nML0NB5vG5ti563NKGfddCe1hFvinwD+KMdhJh1nGOP6p/l
KRnIjPCT8dzXyUMwZMuhcvImLMo/DTKrcPIB03pbZyEJ9F+0j99+V0Kw1efMtlUYOztCD9+1SYa+
VmzLspVkFnAEm07xPUHFeWbykE3flH782K54G1W3JkS/GjmFSS5Dm1nmL8If70UJ79QG74x9Ly39
I2FTx58rbgMM+u2NnBPpk/DmgR+1fTQW9ZQmfPsNzWr52NwdBW6e3ImYWeckFEJF1h5KQblISiGK
bIMr4rSDRQRu1dNv11AdotfvMBQAC4PxLjL9ZVGM7v3UXjNOMtYkxmtYf6YANOHXrOCG8NruZA3D
yzjIlsjaK7VB7lp+/BSL6Z0A3Wb//9dkVPk71PIKBTxRzbzsHFgfqu84jVVL6T3JAZFddTMsjfzw
qvrgk6GNfSborKgWyyVxJOKJXxKHFXJL4tWntP0T68VbTFeWGHg2FCIEr6v2UxG8G7M8dHZQhVUL
Jsyl8MfKGsIk2xM1ORe0/py7LT4Gbsytnmt/+1KxRYByUYANmMAvZe2nmiM5t5w70PAP9VnbJmMR
1ZmESv9fZvESabB1miE+3RFqeP2GuD50vXod6/y9nKPRa5lwXBJcIb/P61vkFijE6VrWHEK3iuA6
xOUbAv2DU2FjatzmkR5IQE0xnpeKRwYLxL+CeBQvo5IroDPO9ul0r45B3x+9+kNfxrPfyVPjJd+2
athaxLEisJdwFQnvCDxgpQW2II4LymFJCTnXcQU4pe4zwY3hOBt/wKpVuMQge0UmdyLxfhqfH2L6
7kpQT+DfZVN2n4m+bOeeh0j15n12GXncpYZ3yR9tW19J6JazhAtW08VjlwRv7RDvNKPdo0P0NroS
1BxzQnW8ELSzZ27+5Mb6xeqbJlTd2XJ7Usk8/j2zRseP0uTOtOXniocHhKPCKwVXX9WRRqkD4/U/
kQ6nQoOPMOc2Eq+qU5/iDuZyMruRkYoEde7HN9u3Fz4/g0IXCmxqS9MI/EapR+cot788mVoDHxBX
oT4QRLweaxWdWO3YgZAciBZENEAkOY1iMrmJnRPIf4FDG7DLHoeghLMW52OE0ukvFZAkK9L/J+Op
xK443Ze+BrQ1u2tfQ0W4xoug6EdY3WXhPq2d4iZT/WJADWclo92YylucaT8k53BJekB3Q8dbFhO0
mju0GIkgqjyiWunKYEL7arJ9qq0yP7uOcl0cNE+/jFwtae8fSZFYOSE+Jo2DjkBmiujFem4RvCyB
MnJ9kzG8oAx9Au6+Ml+Udd9uXHbq1TaIBI/AV1Ez/mgJU7peDgcXXIHKwWeMOHu7ni9BBRgYaxXV
7jZzt/EkS42Z0tO3zlD+IMB9H+Ef0PxQd8FXb4LI0Fr8gtZTUaXIwqmerKb8RmSIwa0o541uoaqq
k2+aSm+9g0rLyoZzq7Fax6Y46JN/zb3hrprgnztvE+atHcL+RzEnb23D5aDH7DjoDZ0ehI0FFZVp
W3HLuQo+37nRv/gHgccH3VLzpj6mFm1Kmj1buMv2TntNhPpwpPHuSedqD+C8xOpEVN4f4sl6npz2
hHLmLOJuz3nkYtAZHisimvo2/gm8ReejVmSThdn8T1KMHY7Me7FWMhGgWxpBlz1X/EU+e7G0Q0pr
VidrPmIIKTPVbrMjHiedMoZMR7cx3KmnL6J+1ENkeS8TcdebabD3oyFeqWCk2UgcbbR1KBkJ0E7s
j7ZTq72wO41z9pbRwU0kAv/BfC6JBA8toV4g9UmEhLCnEVw76ypMbUaYyV9egqp+CGhBAShBZtYE
1CTmyReZyLRqMJwhueKTGIm5LBXYuEAL0HKjE259TVMD+azdfypn/T6MX54fyCP0x60W59t2VAcr
oZPOKQwckyZhsLr5lszKuaI7RI+YIosKTjSLGpeEABXPKsfzVC3ULSQgsYFEB6vn9jEzsyhmZjyL
hJDtShsC0MBf9nx5MSGXwyZ/sigjNTQ/eVwavk1F/A/iFdUf+jyxQp7Jlfkpl23u5S6EhEKqts/E
VD3CBGqSZHFNr/51cviNJ966uNf/lTl7tgeQQ/ob0+egajDP5d5I4KN8kbfBWB0Jat2XiXvfGL2W
HbWM9ily2/HhVgEMFlYIX2fe7br5cex5hAPjvl4LdAEi4GaB4oX5kI7FPuuYfyBMSBtBqQhQQ/ck
AwsQvBeV7fKYTPozPcr+ns1nCUuZrMbo4l9aEqQ+zUT/+3Oyy0fi9WVObfxgxO+ed0VLaF1hezaN
R7NkgUeEVo6Rbgl5MDyR0iQwDeyK2i7R72Xl8TkGXbzlFt43gtUPVovZrjmpGFpz0WbqCD1WfxTk
22FFBYPyFVvOsHOYRSeiiVdx5UsuQRp0t5xPLowgcFOwb/tFbLPBtreJAsTAWv1Xzztw8j20Io3g
jn99FLDap8ZJ961X2uiG6VRZHPGgo3AqUtPZKbE3VOk/yIfOwOY8rQ+g4OyvLJ3mybzwacXtdxbg
TJTEbrql9rGAIvAirGX1bmRz32jaY2pRARMMickNNzubhfgAZDZLs3/s0vgjhjdHUPhFrztlndb0
VEImbYvgjaxHAk3y+S4Ti2sBcTpVgm4IbSCjREIgNJ2G1iAouPtZ+5Lqr2F6Doi4+72YCBTaCd2D
h96OlgEP/Xf5CRN5m4Qn9h3jWWiYCZ8rF6TML4Vv6GHsBwVZ88Olca1xz5i3oUESqK8QIOoe3t9E
v1BHEAAXE5cTv4A2+ajXWDeG2j1Qa0PTRFZ88+e9SGkE0cCX3HgNk6/qsIA9ofA7vU4uJQNMJYmJ
8Ipa93gjfb8mG40iCsQ+oRLP5M1qwB6aTT+lt2sCY9gmWfM4lzBNyAVvKG6OgSg+iw5GDhKS8pWB
p0Mud0reD6IpOFMKKgdKuMEaOHmjlD9Fnef8M2Vp7xOKKckhQbUTGx1ROMGu9Vv1JEYKBo0OXtsB
qBdoPVCPfmeFPLWMaIkp1ozN7q0WNmHCKZ0zrc1J3T+S2x5z+Bp22C/6UQzaszH3+xSH3KHrHzxO
17WssQ9v5vDho8zmaPWpGITVonr6K21w/ThD+rdPyhkOXgBJjxQ8QLFz1MoP07Wm7dxV5wlhecUx
WqLuQy/K40XYemj52VYCqNIw+webZYnGkS19QRtZ6rzTCj0cCSAfVOjZDHaaEwojCQtyNC/amtLv
o54jbg/2xDERc9oI4gzT+QHIqTd+L45BBa/TiZ56KKe/qHyA6pTez7Iw9xCWhzVTPrmpCzkG2xVa
NZ9M3CUE19Rf5NENERvUXweLUoRq+BXFTBAqHS3SmmBqteM3AoBM9dS85pSo0JpIPSPSzjYhTpzt
G6n/GFxZG7+UE9l8D6vFzC3S+gJLR2/tmV/Yx1DK0peVMG8tEkR2BOoBsSneC2cFDFEixtnJ6etp
V1spY3CnUIVOdB6XJTJzsz4rxdYrApAPW085O0otDm316KVIPrp4IR1wGZy9pdifk5pOvqB9qOBT
H5uWpWpATIHBx96owH40V5shgMAG1fXvZGlYlb0cXmplbArjeWuZ6YOVArAnksTSujTRaBDL6jjI
QtLUCvt63BscS0mxdIfRrGVUtc2pp4tiGz8tVFyGRQ7iQO9EUcJvgeXQnZihFLGdt4riikPhzGLX
Wi8B8ngCFvzvZWn0p2lBHaS5sx6iSB2OrkFNQNcsOyhPlIt6tFR1uzoAHiBs+XwzC6lilb3OPldS
Lj9cVEjgCeQ2dHH27HaLD2gsBbBq8Yb5ftjYI+XO1HrGdBrKUUWKbKm5YZ6wu4Zpp9u7FYxW5Ra4
9xJnMzSkNQebdOeM5TvxUe6hZJKiDuJGwrEeKn7H0rDkCVmyzSHC8/QmUVF0OLvd3PxQZfK2xBrS
94UFnmp7hXVYd8O5yH7VHDCtor0leIq7xrioZryTD4fUy/A/gpI5bxGwDEXwITrvs8ubRyW0n7IE
JgR+eRzb7DjEgHPk+NN7NLjn1u6B3nBI5Xq8FznIWWOkHF3xD1EE310NYJDV6LbNnqrLxBrOybYP
+oSxAbmWxtqUYeMsRzPYTYvDQoTqnzpHNqi+fMMY4EY23sRuZFBVhXF2WgOglYz+XZZaLzROoN6z
MUgvlcvyGQ/cQtofE4XGoEFNe8u6cb2hQaFst4cgawf3gb61ux7MZzqy/Y2/DIj2DNTfBaAYIXiC
c01Qvq3se8eO5nFJUTmehmo1ZVPEQs4nuszRb2h2r6FGuJGEpnvH3p4Q1vUgZjLnZ57Q7y+8oDS4
aMaZfq7NUkEZlRT3RmvxwU6aOgZGek3Mnulv9J0foViwEwlRyBz+5Mll2i1jgpg4H7eOMR8zW9vF
Lb8ERgQkWku/sz2MLYnrYBloGq5R3nSZNkRuiGYDYTvPZ2vOnIvnokRq6h+nZ+IZVdBvnbZDPFq4
3rb20BSNXm5u9Sl5wTdyACN+HofxlSsHvDw1MJp0+UHhXWhqdnEn079wh1mRqmqEQ0vpnhyqNVK+
0g0j2s8kXgJd3nNJf69ORHZqCJOtHuFBvOKasoA112SCdhT1kmugZ8qRFviduWl6LlGtbW85/9wm
bbexQNEOdfcZT3d3bQId4dESr37zfZxLlvhja9D1fomOgHJQN3Z+7EQ4lCvR0WoGd68HzxA0rqU6
pXuglaBydHdVCYusvvVGandcMdhhIh+hCs62f8ZGglKoDKJSVU00lizOUBog0z++TvCJWAtd7VmN
O7e5mA7C5ZHHz25xrTS5/1H7/pNtjJD8NtdKBysgRe5HbUor9UiFEIUQ7Unv7V2C9DIcqGYbqqnC
uD5dC1c6FIUTVJ38EPz1XZjdZ+MexzH9lev8Zmnlp58jTNaGr5YTWJkTYva15q9WT3apu8wuDU4P
5JELG9bGz7r3ckExFnMuDDbl6hkSD7PUl72vpd+OgYgZn7+XoirTGu3HVj6dV2ZLAxAOODj0uK6+
BgGMW9g8EcP0zB6MKPo9HhH7glwSVdyjFVoQHRXPOYvspjLqt3lmvtE54kXLZhuwZzg0+foVbNDQ
WTM/FsBEJpa7k9sHFSDXt4v4pwXs3FSLpvCCTfvFNh/TwrdvM64t56SNoB6zXX4GCOfI+MBfIHlg
Ge06MoLYIhvgOs2tIuZNqEmr3YOu3wVEzlaL60/Xv1MRXoI3W4iyMnQPGI45SUo+pArjUBLLvW2A
FiBYwq6obcbkmnFCb1IZ37Ku3HpGjc9cRL6ff8dOV++oayfK33UAef+Q+YSNk3owNUBrrTt+1VCg
kCoNcJYzqMdVtWnN/GYHdDol9XfcTlG5elDkPL+geuXTF/KTF4kG84zIQ2U/zjL5pTDnqyPuUFTJ
fVHq6Ir53cu8O9kxdmSrWCLIAeJ19OyUtJe+sLoXy/MOi8YkiVR+G/Rs56XtXauEBNa6HR5QzW+r
wryN2URN3UyRMJTYFq2yudENXkveqsiwnXfywnlH4xo5NknwjSLC3yrBP1xIQoovtLAYCVWSfV8i
fsr3k1V77C/yTz1k+9HBRNhiGJTLYWpxXRY1tNuM76KTFNywNtOaxoKYG/G5x6aKbcr1wPYgFlx5
jFNg1Xl9ElwOh3mRkZUs9zxFwyQZqZqqqnedGrGPxPbVT2nN7qZHvE0ol1xSGqkXHE3uPy6tD9vq
/HCQ+tGzNRFWtnsDhv1yg/Rg8n1QZc+rYMcfTQch1pXfCGFuQ2FG6fxQtnrGectrPsgMRFGLywNV
W8bGWBtHi/qfYFSl7ZrzSdAlLxS+IoDKJisfLNWBMOv9sOdRfzEkuFPsG92G6k0DcNsPqFb1m7cs
FfUuG+DFMtMB+qNxNOoUhHyCjVPQ8hNKu9nbQzVumCudsKqBmbr8cVm/UlegJuU6QTOvwGRCZS9l
WHmNe7ZaGYRYN45tkzcUEht/LWGPINsOInN7bxas3gL73EOFeIt8u2zvmNwvlQzo0iENfxZlpK1I
HSrF13x0tJPVeFfJupBSV7TvU/Xsaf7Jcuh3Lxai9Msuw07Iw1JoVnwpqwF34Ki+dHwyFUakyG+g
uYn71A721P9Bx87EiJ11RyWPLhq69Pr2RCIDXqq8OeNw8FDmSvuxRuA3W2I62Q2sSqFfEHvw35ec
Ok2wOg4qeFMIFH5rlxtPEZU5eQkogM1arMXZtjB7tmVo/0hPAE/b3grTyfiZXepoKHvKAa/lYZQx
T4oDR6oFrkSFZv/UGRF/WuYXiGXcDE+Q+UK3VO8XFfhHWjxwuFM8Xj0HBUe+aipr6+WQkoXtsIxw
0+BlYg0QNbXaRZl9pbZxLmOLCNj0NI68AeVcPKd1nG5hsqNJ046p3uc7W0t/3AqxTeJxNVlafMWD
9m026LBTvXshN/nBoI/+RffVr5VZVdihT47yEcv0TEmR1gfTVnGGbVqN/UK3ITGpU5dNhcMIu9pi
Ow+0GIZz60wPTg62yZqvHeCyzxJbQGh1wgzLmBdMzMfa4aIG8SUaMa62buEyWmc+MOlibcXkz5HL
9x6yu2X04AoXqcatHSdrFxRDjAwYKpuQ8l3WY2JtjAdPCvvRSc65l+k7hDJ/8qXTOchd5DSNOjTm
0p36Bfr1ODXB8M1p1tcvlkRVNAXF2wDmmRTtCfy4EczLBlXrkDCJsXXK5blmzjgCtPt7OKodDeTD
zlLTcXTU0UQSWhUIM+KE6BK3XJkhLpwQ8+SrXfloF8gOsYlUoX1sOQ4kcNXg6mEr1Vsp15Q2s08e
MeIMm8868/82kxr2mcn9bZifiQM8axmcqI5jsQWkvL6WnLe56wJJ4o13jUg29BYHRNeMHv+7cv1I
+TKvmi+yqMrQXMtAvwVD8Kc0PbR7cQrxZPortFiExJ//imLWHkoCc0Rm5bvF019oi4Hf02g8rYqv
VnjtU1Ad5ZA6+zL294ocDxpP9DQymm1v0d44y+U9sVavXoaTgo9E72DvVWJUW62fS1LLMthO91kp
fNWIIrtc+6zS9RTyMndrp9mXZ/UIqDMcJaZe91HbR4OJk9JDU7UXXIkUUF7HGKeELJSDojwzcTRN
X9606HuiDv8hXt350FenrAounf43rlV/RtmehEanxTurLzhiUhccecRcaOKBDXw63WeO1bAOErI4
GZsdo+ITQwuy14hIxeNT7/k9epKLWmywLfLNtjejxjLkXuW6gTF3MHcsNvZOp54yt7Jlr+AYMs29
WR3DXYx+Jx6b52EyT31pfkFpBuitChPzhR3NUxVsmtx84cMuoEAsFO6N8RxUIiYi3r0OmbHrkvGS
TuOTmYh8PwzWB2/nu04g0pF+5RV8YVZ12TnlwvtYpEEZdbN/bP1GP3iDemptSmrHwXH2qXWsJa0O
gVWZ7wgHH/zCh0pP7fxq/KLX2zatN+8HOmaDeWwJbJLHycz/NHMPRpDgwZ298i2YjJ74SGSCZv04
BzaK6IYhaCU2YK8EJm8PtAbSdxp1Bid/QcA/mGJXCvBqmrlZMvCzbfmuGGmdGU2OfmwBVM5NoaKp
9N87kLz9SNIKGF5w7dEldDYsg08YgCEmFWHLxKLt6WY00RId2qi4gjrYLdXkHsTU3ySGDL5FgTPD
TPWtbuyFUaFwErxbqJuQXWVd/Jgu+ac3ohN1jfgGuI5bUefQkSUDHn5mI9K8Q68r56xVOs0t/k6O
fLgzhMai3RtT/+gtJDpdt/v/H3NccgCL+WaR2NPLrRoFiHGBHqM32yeaMbnsuo9hpBVGgDPYfXsw
Ha8IHXNojoWU1xKHtxxIV6sG9SaLbn2ODT/0TYaZsa5+QSx5OEDOAwzrKKAYskr9hUPmOLannlKX
J2v50UV29rpeO01G7fG56FXU8HN0FYuzTtpHV8wEY5qnZKm/SmQeYTPwsxpy1pGMRHrnxzvkDUPU
GUA1CBW4bmqHW4hKWb1CtqEy6NLR3/Sxcm9Jp96aV7ZR5w3ylLeBfq084+j2p+AyIMC+/P9X2Tiz
oJb68f+/0/3KGjeW7gYXZ/0DNzw3OHNaolK0h6hqPnAI931mvzMFkTXg0DE+TAPWudL84DJ+xi/f
3EigK9qxfsgQPK6b7PCcp90fXvYB6W9WnUysc/cRnV7nF3dt9oqz6mM0e15rhxYhQnhhnBvyo10x
Li8mTspDF/jezaynZ2pXhw/PRZFYO/F8QAxmHgZKPzZNqV1RyD9RJNS+UiJtnND9xyiv4I/TZJhx
j8uvtlHf42i/NrNpPGeIm54yCn46l1U9y9QcUthLaHSvhV4KYu40c3GQecxYjFhCIrC+IOnP3UI9
5KlDyplf7y1Y38e86nhfctqQY4DPIWXT7s2CWEyZR8Rub3tm5tMQk/dqYvgTNjwUFawRsQ45Q4oy
Lq2SFyxDdzykwQZWU39005iAOnErVNJcxmRCbam+GzTi+M14aQv/NKDdvPhYdbma24nEgN7fzcUC
QppOAL04MsAzrXlmHWHiTPoxOeZmLllIF+3Wk63iO3AEiPwufrUYkR20XQRFtQNrSM7G0L6ZQcv+
0tv3QZu5aNkuSd6iEaPWjPjUKDvbqaAbLiODFYsN9EbSZV/Bqqv0LLTBs8vkgRUNxT9x7JD8lFpI
v4xcUDUly+UK6HnqaZslNoORxG6x+wyBjSA/8CO/DO7MMOW+K6DL9bL1EWrU+UNrtptYCjCidq1m
VmxsqZVc7Fj3eVicmyVduU3b+Ah07q5aMdqAwPIg8OFI+4Q1wDZ2Xm1tZzlIfjmdfkhqH4+xrpGw
MnN1ctdE4IqjjuXfaN1oMjqStlRymnr/hhKWhdBUO1wSl6xurzPStyEIIifWHvqucvlHAZSWrgoI
MiG1NAnMsIlHXK+kHXYJkN7MiLlvA+R6RKKUnddvq7RCpzns7GyGCenyJ78yiVohlL2wsD+bYFCb
UYMYzQGkavSvrAym3Pv5p0CqBUFQPLGIEXFbcoATYrSa00pMlYsemSm3l6vK/iBIL0naqyZMcOm8
eYJnN8KuUB8Fs3/Eqd/hajUI4fWtI6TlhOef7LVcz/51JYc4eof3ceuqYNkHEhMOkTxpWMzIoTPh
PftzAcDkGJQiL8VJN9wnqbtmJLKaIi15HzGQ9z4XpyFvxKq6h7zW/golbqY+kzy/iN9ZEGSOuZbp
29ynzTyjCuLvuhrskrIxPrlrU6xJYzWRQrC2RwI1d3oOF57Ymb7GlT2v2ciGOMzS/qfhr18/qJvf
c6BWU/sAkkQxdO/Cn1Nnn6U1BITZ3Ia+6kifsY6jXu+KOOiZK+TeCwZ0eibTNNKMyRG/6/PmDhNh
axgFSDer97agwz0zpyI0x3ZnICs12/pVTmV1iLt6W7jTOQ60az04y+Fv6vO7L3qxo9kPuSBm9W2V
4IRM/HexUptY9kTkFRoW3AlX7IC8gsyX2mf3HPsgkhUZCX0J598H+r3oYB/FZ0uERaRGV0W2sJ5Q
2ZM6MJXBxhCUOlclwksN1UUSHDBn5aHT2n9Gy38ZcRLgAbpaA+u12apf5DOUsng/tuUQQzWKLtQn
758YkVUUpb5BcP6PbE22nanFIyv8d/LZAv+bMrxpzy10pe79obYN7RAP8bvgVN8J+yv3sVG7g95E
qei/h9nlbUsLnacyMl2DbZNyXwKq8XJzcEfeOHz9x955K8eOrNn6VSaOPTgBJJBIwDhOaV3FoqaD
oITWGk9/P/RcY9zr345oo2M3N8mqQuYv1voWAD172xb+JWlysTNE9KlUtMos3X1EAZ77Vxur347U
22glS/U+JBeier61eNy2SMKXvWk+pDoR0PPrEeFuxrufxevKU5uB5PZWkeRWgCY8oK84eO6Y7EDC
e/Q+5pl3DP/gNNvF6n4HLBU4dKo2WmpedJ6AbZWMm0Dx4lp00SOTS6Sn048jQwqRhHbfPxPozdBA
jn9R03Q79N/fY/3mG3wa5mcfrS+DALt4IdvkkxHLI5rEo1eCLa4i4zaKF46ET8D3YtmO1FFl9BNP
wWumYZGy/DNWyhY1Fm4ezGrzHw6V99a50b4jyGqjRQSix9W011XKu+CxO64hufIujRq+vayDpz2N
24JFwCri4MVL1yw8ntteMHQPPfni95gbrUbsCpViF2T6JHvnEnfcxW43fFiGBXhEjngaVbr2s/AQ
kCb9mIIRKn9jvb5qJXZ/Rlp4sPPExRkTboqyufUIPmof96Q24dM3UPozEnho2+4ejIxwikDtFHm+
rLhBq/LQ8tgrJGnS+g6LuluoxD3jNDjK5MJlwhjX74gER2Yx2/hbs0Ik9uOY3XNpQsKWipFB7B4i
RaBf04pFZ8jPwacwjlW5kIW3n1+zGPvd2i7P01yQUi7fJrPHnKKqtdnJI4nHi8BH748wUaw8PUWR
ndXLuAfCMMgCLWhzx9F2zRltst1If0ohcx6Q5IQv5afXHNrXnrpJdckzXFl+pgRAdO1+lWVxbZSx
DigKB8IFce5aSFP9T8sRw3as8Xfp2m8DA5R28Svzu+fOO3rWrfDLm9mYw7wsYKvFQ0FNF0EQqdIv
f0Ll2nUnffa+1uhhXaM5idgjNjD1X93aqZcFP6/Af7koG/lSEWQIWMf5TPuQKif+8DAdm136URFq
sAkpHoeWQnt46FARZi2K+tzUIkydwb7xSnapoX4BlY4Lvv9CdZHe9YILQxPvCe6Ia+Gh5DOm6aei
KZ8PXxzFqTrqlp2SudRQ5xQ1DoWpXFQIxL0sdLEaqmjv5+/jxNDBhhdmutrFGLt9NMYPDS8sb+mh
Mgpr29btW6TNK5zpPrrEe/dthuM+nG7tGF2ScXxJ1MSEMjAuHlnCAWT8E2DUfZIlD76JypfpImsY
+vDB+/bc0MG5UfFZL++Dssy9NYoJ5spfgbULvezg76x6fDBzUlC6qH8LWotI+yneqh4cegyypy67
W+2KDyGg9yq4IxC+jw7Z4IvJ/7Nih2UaLGzo2nFycL6tMb92o3ZJMX8Xobtz4J8Rml3/jcH0QRvu
xvaHHZbYqiYefJg8o/OCJ/rJAT7vVurZoJD2A/FGcUmpmHp7DkcAaG1+MKLoGsXtU1+wFnLCqd26
0Zs9+L/VlNxZIB7KtrdW0ECLLfgeYHFaeWYaQMM2BJjlEvZuXpK916b7K9CWSDtEbW/KV0YvJ/Z2
08oS7mUYwnfStQGh4wAKewxwZXJp09nvSw26CKv2Us52ESfvt+mkrkaoMZZjkq/feyv+aWumvGFy
0sszfxv2nabPZ3ZBvmAw8lza2V/S8chwNjOX8Pa+Wb3yr+RRrsENhO09R4+7CIpArFrT2zUGQxtp
gRYUmu0sbWk3u6kxAIT4GbYg46tJS33Fh2XuQb2OggaNBFvFNhcpFui2WrgVa/P4acrSj6HlQ4tS
6qnKjEcVapucQY+JEHhZi+4ufbNbRexL9MH5DEaYIlE6nMjIgRoxb55Jgllno4Yjxsr+pgoLUK8K
xt+I1ReQFJHmmSMjdc/5bfMGuzLL9VkEuFRW/Jp7z73XvyZafh/c7Bnn1iVN6o82RJGJKIqKJ31W
SecdtFi+pQxZWJ6IAj8lnDSBiSBkgBAOzWYykuc0bTadXcPc8M5M/9EERKzSLGBqzvA2IVbdlWn4
588HO5/dImC1Lsry3a9Z5MZimtYVY17c+tuBVRgzY3wjlfahlVgAsxELeKgXb7xaVMq8cyGqtzbD
B12Ywy4MvfdgJKN4cp6EmxJdyugLbQKVZ9mFFLx+5W1RRo2UgTrwFwdj9aB1qxwdu1Y27xp0tXUL
iEyKkhmov8qzSu18ptumMx4MYbcbGzvlGDPTzwAuHRDE/E72StR5TekUPWnWvOnKUXPQDmRDWW9C
bxdUQ3qoxn0aWNgx02FlRog+VMlOLqC/SVCMYRYivNZA92II7K29xRbaNLIFy/fwZEenvoZwZ8QM
vE2B35nagtWFcatQsfPzFH/KcFkYuWazUJO4ljYKc13j9neQw7Dv4Bowyt9gU+AZ7WSQrD2HkUk0
hWusv3yeyN2LM+xmVTsZCHOKzYDqtAimlwnOiuY8VrKNNkR7fQ8YbtKWmm6E/JVp2guAgyOrrlvp
bfSc3ZCLvHuhvO4gjN4+eDJLkR414wF+NPdYuxQFr85QOcE2bpwPaKFywXp8F3jNlwsCk3Y+eaw1
P1uUyjmBTyZZqh0uPV4faXfFJp9A2IxI7EeBjlPv4GLSEUQpTYJhzwwTLogEq/HKmR1rtRzWOjew
m6GU0U9Z0vAhdeSZd43NatBfpxJXXdexKLKy5Ntlwgj4iHISHV4kwsckxfvrY1NzKvnkWvklEMwS
+EwhtMB6nwXTLhzwOOL9fuzxl4BmGe8QEiAQi4oJdBSeolaInek0T2EIPZmwrgVntDXLpjiyVLqJ
bG9Ysvyl2ncHfx3n+dGO+vzoMl1GTAdrwvi9Mxt/yvr8Z8yquTOzz7ZvsbMEcSgns17XHve8CSHT
Jxx1ZbXmp67Hd85ioEjeg4/AIgZaEwfGK6v4Qx+lC8P0MfOO6sXyh108H1tawIScN8mVLAFqnFZy
LN8cc+rYANug1RoBpCQLic2wPnRL3xntJeqf60kXSwvKWuSOd2D2Bzkz0/sKS5wU1zaF3Gb3dDKJ
ga7dS+6xFRfbdkbJ/UrVPzLrs/Z61G2MaWgPwBgU3rduwWjx7NjBrzlNh7RkFIChbzPkdCdNqL9O
9VFx6C5VX12nAVGekYUXFup/vAMUYH1UYbG8JFoElNZ+1xiD8fCsmTeMm8REZi/C9oKUmTLJDdaQ
m59Uq/mrHgnf0nAh+SCrh+tziAwcbKGMT64sThZnATpVnd6pu1VxeDfxA9PlPAEC3tcDYybgXAvh
MktEpL4DufTr+8PTZBSQN+xNYI8HCjKs6OR0s3rZYX3xlxUW3a1vj38K0cXMzn/3CgMVk87d2Y88
PKW74jl98yMOrmH6jGzk8pGPalLr5m4sOLZOm65USz/UVuKLWQmPRUclrfqvXgteiHqIe86iPmI/
nj71lfnTFu6d0cPB1Pjt8ga4IsuDH2R7pgCgMnYkzgd1yUoYIntZHVXHRlU4L7xePxMBDQOnPRuN
Eyjd57ylF6a7HmsEfQCHAKLSCdZK3IDdH1Ta/kC9fdKD7iWqRn5by9+DnOTdB+cWdDuSBwyuvvjC
FiKvL1GlbzIr4EMw+990dp565ryOmbPmvX4gXExHi9U9uUGFmdqQeGBs3LmFZV9YJT3WhgMykbT2
VndfkS4azPFTKLTEAyfAzrzoGDTxWQJ6caQ77UYbE5uKAakL9qsNbIN2yqJ93P2aquo3RjkcBhFg
GuKIBZDwlFN6cVMG6jRXtc0IW2MYMwRA8wTPltvMido1rT0W9ujLZy8GnGHKdrgBLp7hnxDbv0HW
ukUR+1e3sDxeeWTPzAnQbCyadrgqhOBSd7/JRDrjaeRYCJK/xEAC7H0P5Q3i6x13ESrOhnKn6OPX
SPBpjfq/vIK7xFJ9147N32Skp9xmcC3ZHhk4WhYqwx8udY81ClkxcYRdKrH4ewxzRNFszUGBRgHl
BHlrS+c4eTh7Ej3+JdtyW4Y+ne/4GbDMZGeBms+1d47Du+bk+SEAnhx66pRW/1hjpvdgqhJYCuOD
X2RHqBeUHKl8wqowmhU7oAStmtVgpGNpZGvljxQPZJzJk62cj7Gy7mPMaQbnC7sA2zzXh2Jd7bS8
+M4pqqG6HfHffrUJbZYVvk6BOPIRXZrEaAcMY8MW8HuO6KIe8C6aKCv1ARuyxdGg/wb6u55JiKy1
eDSoyGlYAovcRiaZGeMi+unR41tV5UGOONT17MGXiJeGchcw/FwmebHPgNaD1htufm+/WuHnSA+G
aXCfcXuUaXwqWcEG/Kwmm9+NLJpLz9k2lmiFCJelegfAEfJo4tRzEJvAODlx8qHtzmfvbT3ebdLa
AgB4bY3TvREaB7ZXLUdWeCjY+hh94z9vQNvypDmNWE96R+dEY6WJgsM1BZDQea9jAryhN1iNV6LV
l07w7LqJ2KXJXZgJw2q5YrikAbyew6blpkkB4eEKBtxas6BFcUyXQKYH+hbtQfdDGD7M9ltaUaAL
LabXzKRQgD7Ay3JvPfeJA83eDlxdaKbSJeGQv7Zs/rx/JGMoJTRhZhjN4aeA+kUDF2g7tEPvMWhE
pmL7pKNDRzI7OzGQrFN558Mjxx3Cxcz6HjWmjj1++opXvQ/cYmVbHtAiOBwqLMOtESVPQ41T052B
HkzLWPH1H5Y2BWuAU7946RhaiulAXeAV40mAqmbGB1XNxTRZivgadUAowIGrAtmFBzijHXVqcRVX
jzYJbag59CeUFwCOzBartJbwRhc9CC1YJHagvoU2I3on61WTSAE9X5nrTrNY3olxPGY6vZarW9Bk
8xzxEDeg5kdfZhvGR9FUdyN3mKQ1wELHVOqH1qqrNfEBiC9jiLEp2L8VFCBaa/Ew6eOuU7EBlIqf
nNeyMYs3q2SXUlgaMPAyhWUw4VbNg2dlKXxc82bGGUFVgJCwNaz04iNSrse12i/NCOAFlSEM0QJT
FSZS0weZwqqchseB9enif3SnU6Nbqybzzkblv7addXZ7JMD1EJ68NkO1S99VdeZz0yMfYd56TXsJ
mgZuuea/d2PKBCB7TgP0XlLCX0SW3KzYMD3rOuP/QUJaUwIAPf7hLmjRUzl7BlLhEikrLHJbw3oV
cJE4v47l7AQXUO8G1hawXry1h0dyzI5Vx/qE5dpElmzMhMyrp1PpUeMUOvS8vn9GjHxDTPMyAbYk
8UF7dQNKa6pETICyOo28Kxn6bVfYO88P14ZqXxRDqbrR9tXkGhd9zPYJYyI7QLZhwA88DYrFwVib
j3GEsFKX2XNrlA8FCJeuikBh84yajvZkDxjNex+FDx9etn4xQXUhXZB+bldwuK/csinQ1j7jzcz4
PAmDJ7zg7nEn7TeUw6kIC8Dx01uqRXf8lyUqPGCPot9jXN+U8DsKK1h1ZvWhq/DDHJIzJcVCuUe7
giXUgTNLq6WmMA8npnWriA1fWngPCwNqqfTcL6e6MghkNiuR6IRRWW+jCmQOOm7jgrzlDttlHxp0
QGw861y+40FCOoAVAAL4c4ViAR95+Jcz7+JumUs91Lil8T06XGQRHxhnXvp3sYlF9iv09ONUpHsG
WHcLrEkiAned9NoTqJ6fTBtXQwNdoK94PMv6q5jqYTU53Che/lRXIwoQQ3ty5tVriUjXAQ/WufVl
0jFMxIJjvhE1tVTUPQszv9plwwzZspAvj7deF78RQ61D4702dV5uYRxwSITpDs6tvR7sYBf7AbLC
wnvBy/9bgfMTU8BiYj2CodhpQntK8gOyZIAssT7zUQfUV644E6a6UbL4KlPFPaI1D6Mm9tPIPjQI
9n5snGfArZZeVVu+iTwNoMpyZ7NbseGxA9sw2QCQzTUESF+NIbxGxqxfwEHStfa504O750VnTCgG
W57gTqs5wmHRuJlyAneLBgOTC+aoc911Gso9bA6CzNBkVEMf7wa1STv7vei6fOs5wT7JyyuaK0gq
SjuCEwWUjQ0CkrGzmr+1hSa1qLn16s6/UA1eybA4No37WTfpLbesYQ7d/QjsFOZGjmDaWFGzXjSM
ZqrIj1qnIbgMhke85TeRBNfEPOQGbr5Mj357fjsVVojsGhyKhXrE03zWqi+rmt2RWu+Dk4uvZqie
S+/MxgUW6DRhcPE+E8TnQ2aafFbGg6shZys7JpthAWmnVb92OxVLxIfAEk7urDwVwrkKNrKG4zeb
sZgucrAZ8KBjbgKt2bYM7pje5vYmDbWXqgMI1sWMILiSzUi9scgiYcEtvvqw/Bh1Zm1ZAja6NqM/
8HPPjQNGLvBxeIkI9DjmYj/EYIkOnRI5QMuqu/B4icJgiN4EjK6KcOPUzOio8KBQSv1YDsWeYVG5
4VvvdYk6VvYlJ0139Uen2jG8bJjVpHLTJ8NeQ2a80JuZ7e9f7F52q9QNnk2TDt/W4YVmNHJpbWKO
jiGudezYZWwuh0helA5zKMqoKUN46/9400N4pL0dP9de8RvhGUZ/3b9SpUIHUuGrtPWX0RhekGm8
xX62IpsAfIVZkbGYIvMVkX6sy+SQDd6qIThnEc6sL7QktFcNWtHYDOGRtIgFZIQlOvqKGGHhHKqu
oWCrOQDNCgpWFUVfLuJierB5BleuAgAxOdqvMyJag0Nqj+GfU1BqMP5YCtsvj1wLR1KfMT5rnwn7
NsI37ZUTNVs3nLBWmehPDHzIrk252nGzh7CcnvC4r0vpUPsx3Y2r4OgT/AnMJp3GbNln4ubnsbkS
0AH0IvrwrGyfltxf2J57OfALGbG/Hnx9PZC/IRjcLbJQXB2vxZWRaS2bRP8bRPoDYEyEKl8JKQ6a
wxivysOBZKavpCx+sA/xgoz9jxv3x6nJt9psEGll8NOn6Q5QiLNUgN6TPyfW5N5JHbkls6SlKyb+
Am/7wuPzYiL54ZYkIMKDh8vsSL4VjKfXsgfw3g+H2CBGGQ6F2tasOmOfRX7dtzuVqTvmrXjuOFAV
D/Y6LBKW5xN5D7AIxg2NUcEqr0PRvXaCOl1zwPUhY5K6sNylLPpdl/bWIQ2BTLlZuEss51aGMfLM
lm6iJrKw+qc7QO/iRlrFAspGRF1I0Hj9tYnl9zRvWIfmrQQGC/GVeZuZMwHJdHZwkDM5iAHSsinY
5RLIvQOVB5bCuYHox4WMvSeGyw1XD6zYK2o39zR7lOrecLYnwbwaHxexDoU0rgrpmBfG1QWVUprp
zhbU5Zl6BHTvcOwj87eS/Q1ozIto3acO4nAgcJIHIeMCV0tXGMhDwqoGjBgKNcoM7AH8u8H4Mi0E
AS44qZA1/GPR/PYigroQgbUERaYBllZoRns90QVBDuG6D/FeAv4dll3JBpMxhGfXM/DRmw7NXNQN
7fTpMqJZiVId0EE/aQoLptMgTe+iHf4cl6r64IAyP462Hu0QdR/CCc1j53gAn6W6eVjmHoOKU8aM
i99KGN1masER95ifHKc5ChvjpcEGcn4BfSdnEPLexgSAtljc3X42kTvtSZ+9zo7DvEBbt8LOiFKx
YcSExYPvxQvLfVYV/uLawN4fq5iRGU85H6sWAjLCi5sbF7eZX7SInJKUd2UzVWutP7BRJyvvC+yz
NrisFz03so2ymUMpKEwOvb83jwVYdRQ7tNb7GBlmkf+imfhOrBAst/OFLFatSAOkbg7BTJmOsy8S
4tfHLLqhPtgJE74IYeMMQrVkQwwPlAE4i3G9ow/Sj10ijhS49CxTefam6NyV/Vs1TqdKGVdjKMCB
1QVJFSq7SZsJRz4HFhcx0pLkSi+OycVhYRXifIKFUhppsh3YS7eWR6AFgS+zNsXb0T4jKF+YinCZ
1orHK2hDbduME1P7XqwRy9q7tHEvkXC2PuskV6ZXwQmTO9zQ+oDqFJHvbqR7Tes8WQ8y2srYefHY
LZEI8q447tnEoXXyYII3FapzxyyfDZHfip7gJMjg58Tog1NOUgZf7B8HvbyaU7QveYHCRgOaGxK8
ZMBbdiUvfmWDYQEw9BqlKOz4/JTzsLxcqTkJws5p190xfnHj5CFyaLpYKJvLklgoGIj3UTfr86hl
dyu6UzeuDDsJuK9IYZEYdTSc2psGe9MKdG2aa9dKIJwzsg4ar0HZbnExjXX0MTUd/v582OW5TDAk
BoyvDP+R33piyd0+Da6+NynLWJ+z60xhWsbCIb2cAhBpJlFGNlFQ/kQTO0BS2phaj3aaRBJTJM9g
i2bmmf/Yt1H63DMbptA+eWPiHpBltY++LrR1V4Db4Koifs9ENqil0SNUiRZcIpdo6rMWY3sGxmg6
dhP4ddb6G1bkeNYMzX9ps9k4XYO5CAPG7KRBITUgfJIGHKGnNwlqiiYmfEBCRWD7y5duZJu+IXBD
bxKDMWHKf52q4mblXrkpKy3bjbIOPujU4GLceEzgNzA4KJGPrjqXPtJVunHgaWVe2KCaF0W89WAA
3W05pHcMcvs81Nazv2DXZFAB54emdht9owzZ3MLoRFMD/pMtTWKWb0TKICMqmSPHpaJ0rNZ2Jk+j
WTTLoOC3Lnp7G6H4V8lGM3C+lUH/Ulr2I9HeD40ZgGWKtNfoErXw0MTcwARx+uHFPPQ92HLsDBhS
I5oYX6AUcmApOU67SQdCMIzaxjdOiAWKcdlumzuslUta0P7UVIe7uZLP3PA4+EunYPyBTlFQkeew
8WXWrjT9zRjQANAt1Nu+HbCTzb4jpoonKwWMgsyfqojbV9MtcGqAkAYmtMhJcOg64UrkWLHo0+9G
iD4Usi6TUd8/4thKjqjYkClLxkFW417nf7ucfS9tB5xoq6aKgmpY1DTrQzZAr/HNK0zXW4jB+JAx
f1rM+x5EsSHhTfKJGdaw8aZTq7zmWiv9G/kotkwmGAeDWpY5InbqSLeYEYM5ifsILn3IhtfhSEZu
UmyzskJfW1J/61SrpmK31Tjd1powrCgDNGgICbvXgeoPcLnYHiR7faqvYTb7kA3OMEKDSZGZQo5o
/SEqh+d0clK6GCh92Vcg4mjrIQbYxl3Ki1CD0QmVdyrZnfuzrHX24bSF+abp0Tb7CxyOS4sVf4H8
18K1guPgIdGdZJvK9IszgxQ4rK5uhhvR0n8HXYNlQqc3VCEvKV7cCsPpjGjaM9RZFKlzo0GHWQTU
Hx0f5W/rltREkrgRM4sXlaQRd5IQIhWi+JLZhufl19JgTsQzDNNjfERiFPLhjY9+QtLTyPFYOMTJ
hhDGRMbm2GbG2LFnLiPGjpSIt1SRLRzZIA+1dLiXKQa9CWqrRlQal6RXLsUZXla2iXRm81WQ39D3
fSEJpd6K7E9dJq+98zS2qWR2hQHDyvpPjYd+XEyFQn2f2g5yKUwDZhyyYAd07htfmgWTyZG1jkgZ
TVcWqvEw6ZDXS/VF6/vsd226YWKNmo/pTBC+dQyoI+cjypgaJH56HY1gM/po+PVG8t4jWF617MUx
ECHgcCdQacNbWD8YNlW5hZzAL7c0RPg1Y+ujbwGdyQGUvv86SUgdFIpYX212j1Ca97pjfwKuEHsg
pW0Aoa2EeyQsxiyAbI+jHr4Nbf7qR4W5rxAxpcgMU60fLhYPFjdRsKudktO0f9Mq6rfAMbd96UXL
gHgFBhmYYTj1TXA0V2wIPhOEz6G8qNj7Gib50bT1emDpuTB8/i/bnVcYUXsOi2GXBp4L2qJ+U1Yv
19Hk/QbBAV80n4cQoLBy6xdBInFrUkOh23tWRX1ISh6foEx2o29TNGW6ti0edBlo2zS2v1vjrvv8
PDxB7JcSAMpT+mHCBovMccaPfIcby4jheeOdqIlF3OQu4VlxzU+mDdFsg+rPNXpYMBv8F7OGFDKL
vTTQ2CPlBs+KlWvFEAYPtFd844hCDc05N6DGXei5NFcR4BUXQ5EIGmT7ULJaItTLQl6FYIcayKtf
tqzF3f6RpSrEnQj+L7y9A0c52SNOD+S8QZrUOv5faCODYOSx8PuGj1GCW9UvKdnquFyUMyrKCXL2
UU53G+L6u/MwyVjtm2XTEPQRo1L3jN139osPN4dfV+T6m5UKEkO0/tEO3A0cvC/0id0h8JG7GONX
ROfAGadP+2h2m9sO+ykqTrf2zrpUZ9MjFS3zxIav4URMvmn2EMBDKTKDgVWtWjmwmYoshBTJN13Y
9CoJ7lsvRccYFY2x8TrtKw/FDFDJ2JwqwIktR3MseWrbFVjnSeJxdfNDAfCYkgB4xsigcFxXGmuM
OL8HYu9h1NTCtzqw32vnG5pVRPuhAvuvt4cT3TBebTN4rt2Pf4rXZKZOoUDVB+2bw2YjbHGtmmxX
G3Ag9Si+J2H3WE5oPaNewG9Jsz2/7rKjdycw6eT6pM/Wc50spfabdsFepsNzNmkgZ5jCZY39x5MZ
bM3CuCvtDwsyDOPI+ElhuqNsumuY9fHoSNSewt7YomceA74LCyslseZutAqFJ4G4KkO1ZSdQd8J0
Rfj1L4gL3Fr1C0PflLXuMyFCk2a++jmMHQTC+GILcc8Z5MKqf9KMrakn1VxE4sAM0vIwmd2ZzALG
khYfwXCC1CCHa+vfqdStNb3VhGrcX45ZTpGSYKUPkVQ2k7+GIefj134QTEyAeWbNdqhtZ4X7/mUy
sh8Fl+SaOlO4Kro50qPNkdlYTIVilQQbMRXOSurVUY4M4yet+EiU/QJJ6bnqUeJDp4CBvY0j9yUi
weeG+CRdYLeyr2aSxA9lUX7pE2ZcPGzFRbEP7HpOVCuIjBVWyGc/zuN3N/r2xm/LMvUL/fYp6oSB
gY9OY2zMj6CoODy9rFlmExnfCr4MZzL0U5eJGJupmdzmYsOpH1Fhdg9ZOiM1Yqs925nl7nrdYBLT
YCEOtATMOrE2TMLzPVpqLDo5dvnJJGMcINfdMlTIshwikzY69pHb+xgNhyrWy80Ua9UlKqyHKkbj
pxxkZW2QrwWEhyXcWTlfB7Tv+Lf+zABXb0xZf6qt/lBqWvOpmy0J1X4leEBHa53pA5m/hvLXxG6z
wSTxcZUHkl0iG4mthqtvHVfpOSEZmGcISigmR0SIpOyN3coTY/uX5901Fi54TV+dVVEBKAdfauB8
G19dp25JBgr7Q2sn1jrRTedgFJJUIw9bUB9/V0KDpRm1OoNzvrrOb6p/p4L4KhFl7oxuvrfypcw6
SLkondDcsAJlKNKVQ8/JNtWLhM8foGL5q7PZlJ5FT4K43TcFctLggAUAbfjgc3KTO80jN5MXjThm
F54KbEhxverZjNWCly1MTRtAQLKz2fbdiXp6CPOOr4KL07tbs9HIUw1SXCuYMpuO/2o5Su0IvmDP
Sm1FTEXvIjJMwS47jPN7hd/QFh06g2uFkmkxSB1Xt4vTobDMNfO2PZADKNc34QniIjPgTtLwryH3
5WIctF1mRc9lqn0l+D9Y2+NdDxug7hUe9A2sr91gA9PJNPbTo9Hs81rg1WkhPVeGtZVmhv1w5M0M
vWhj+N4VH1W059taeOJdtyDhhVCD0YON2yYbQejlGnccnWUNqYJspcfBxHXPCqxVeLmDWbaRASeG
h5ab5r02cfkC5MuhAMi0+AonZE/+ZNH/FM89SSKWx6SrctaSyEhfO9JX7FF6f8Yp1BE3vbNni3se
IhWk/SosjeU4xj9jp87IWdXK9B5b2AorX1WnFHDWQrSjs06LcK/ITiDVAaiqUsk+KyGacy+LTTsA
xtdDFBV6dhGeptDy4pYMHCiBKA+LiEsK+HCwTdLkNZYaYWTLIC7orog3WYoBn8sIvQW9ArLzYkUo
3J89+6YM+T4OI9jOicovEYBgLPUK9vyrDlMHzU/4ThxCnHOAEh20Iv3FPCWub1B+aZ8eIb7aCCmp
t7ofu2E8pTnRKrFE/QDT5cEhdrcFPHrjJIAUF4NnoF1aEWPwbej6JhYZ0ivRPeUDfIyg1jfoXuAO
JwPZr/r0qgAu5SYLaWOS0K1aE35KpC/63sJAZ3DmDv3xn6jq/5/ZbVjqn1eC4HH/N199Np//RU53
2IyXz/T3P/86tcNv+pW3lf+/Y7r/+aL/yem2/y2FY9m6zmwMKoI0SfD+n5xu+W9lWtJy+Ucg8bJ1
/uT/5nRL/d+Gw80I+VBJUrRdfgZ2HE3wn39Z7r8ty+bvQtLGWsdwnP+XnG4p+Zv+d0y3blj8DNK0
TeEoHeSWzp9/f97DzK//8y/jv8dCBr7ZotkSUAgWQ2xzVpGG0aTo3IayPIYiJgMj79cdDQeiSKJ3
c/eVZyLdRRV5JDx4sPCDDvTOpKHSsPCEmO635lWvAeBTdoRTigqMKXRbQyUC0nnx+goRH+CWPGeD
qk1oiFyRfMEMfujjZjVpoAonA/0EsyNU7sN7JYhWLfQfvyiJEgm8CwbYqm+owk21wVbwB670yAJm
58xbHQKqKdHM4dRZzpfhGctQGJRtvfdQJHMebo8AzO8RsYf1M5Ig5m+dt9S0bOCCKNYW2RsVzkPV
phevS6IVYtirbY3vrgovYeLu4VVsI1Pu0qw7D5l90CY3uzaevfZl2S1ENoMMPf8dgkWEp5ExUbam
Sxpx7GgN+3PAmGEGLjbX8C3D+sZnhoHMZeBGStWiS0VLDk2GNGBUy6FAD1zk6scYQJs7vqGvkG6z
U26sL5/zmFpDd3exltM6ztMVE9mQW/U1MXX53cePuvg/7J3ZctxItmV/pazfocbogJt190PMEQwG
B3EQ9QIjKRHzPOPrezmUt0pS1s20+15mZbJKiYxAIADH8XP2Xtv6AIkF/bh+kJP+Rk8GB0o7HBMz
uSPQESBbtx7oMu46EJzr3o3stUYcB7o65Z5pUF91hPx0UJpWAOoEeL9gbWfTo93gcMRXlgTDWub2
l1RIHpDhBaCMch5g4LPDD9fVERzRwoJH19fFGQvzg4vffJcbA2kLFGaqpihnsr01PKvbABJibPJB
h0bMu6Frz8jHv9V+fkNDBKwC+sh5RMkWbIE3cwIzqlohvNfa2PrfyGNB6VuG5cZ1mXRb37Ri1Nc8
KDAa6d5zZNevk9Q4PW7JxhXCjFdCwXA0rvnMnIfrvAbAP1eefe/pNimOHVwZdDBsF53ujO6FUgKB
Jq5kFvPBfcx1VNyegGA4MoMqPDtmnEpCpMPcGRttvJ5LXHNVRe7bjJVBoAx1Oee69tVIvpgZ3JO5
nZ8MT/ExsaptCILd1fYxGOTWw2geTdOwaZzyvhsp+wB4JgEe5DLHH9DN/R79ebOydOAuRQ3aqwdn
VtuP1dhkDE3qJ55aLhd1iIL6PS+nO5eyP5LVoxUDIpswj4FVRCfQOU+iKx50ZVzJLP9UYXHFk0Zo
Qv/E3HrrofTdaPXDUBJiGW3t5N0ZGgNJKgnK83iODBvBqOrBs7W47vPm2UP652YVSa3thghKJj3a
dIhINGOvmjHuMPpnR+NrIkAKMECFMg6z9NT0163dYYZMujOqZIZJmDpKQFtuhwA7t3YEGbJF9dJX
o+5vfb1DdS6rl8a39qNFCym8pHoNyAnZSZwm71Y2C7ApbJ4Nr/0aGPGJ07OZneg1QbwEezUcS3pW
+MD0A21Xcr0Q1BOVgY9FGm91D3YTJyFsL3uL1PfRCeCOMQPbBD1Q3y5+RQZDbQ6XPk9DsqbkqIPU
juotWgfuu5leXlJ/qc3cpIZD1lf05pUxNEdaYwZSjGoj2ulLMNCEDsbkXOA+F9g/1uOYvjJwZ8sT
h89hg5Uv9diiybp7SQr9BBaUTRiVStaDXgMgrVX9oQfrJnpX33WaxjrCjGGyzRNyxIgTFLGV0miv
2IN9TRJ3eGNodXKIXcSTFdcfcN2rVnZiI1MbD+NIBwxWGZc73ILxOMwgWsKRlKbriNth5aH0xRaj
bfpw+GiRcTHHgcQnRfW5ReZKxITPYALDYRmcAl+7zlo32uEiJEMuvh3rjrwSBjhMzoR5qTMqdyK2
LOjN0EGxJhtHW+P7gEGO1aT8mNrxIBF7rb2ZTFMfxFbUe1/par3QPH3juXP23eiuUGIWAn0fGgcL
5zrAf4vXGAJSZNm7ZLbdraXDomx96Ox6gtGgthlu2Ig/isa9AkuGirgSxCJBvDmvmR3yXqLuvWPY
AR+pVEyUFJIUJuXEKfRno7bIIQwuim1qZehA8RyvYdM3Rw93TS/1WxHHycqr0MtjGrhvQxZkY36d
4vHBgKUAcdZgIg5afZPH6ZfIgRvkh/h4kmnesQL5Oya3e5FUAFtZuVa2haDcYTrhR/601wxiYQBv
dBcWZe3gILy32ZmTwlUD+olpAVGftjOAMc1K7D36W7hiELaqMkWf13or0w0Qy475KayH4WJlLuwZ
cAmrTPcODH0z4kCxMXqI/aKGcO+Y/sGNlhqw1ahONoYxXTmGD1YNSbVuxWiGOmpiWnJkmjKiLMMc
kgIjjDvfi24jiagXN/eLLsUzYIqIKMAm2BORcjRL+cGj4KIXDdzX4oHODPv3HKDUmBotaiZgnKZ8
DfLmRkQhOoyujp+KVGVfdreO739jPHXXApkAkLiPIua5Rhd/CaoBHB7091XUzThB/BqizHEg6Yk9
tMpH5knqIttySus9alCLkMm0DbSWgtjp7mddZDti3K9yT9tkxngjR3dfsWptoRZ/FCnKBy+tYWhH
koiWOnL2puu/45yjsk76giSm16JjfgKtlV5Q+OEEAdvrFKqMeApIZuOx3F+zrdmasj0XE2S8UTLh
J27sRRL0pcReHcyT4T7tzPN/ivLp+O3//i9Vxf7v//d//puafP1afv/H0/f62/efa3L1Oz9Kcs00
PwlBZU0BzTUoXFVe/6jJNdP5ZDkSpbUthOOYVOj/LMoN95OpC0Pqhi5NqnLrnzW5YX/ydGljIHd0
ntkGlfx/HdxtkU4Bo7Pf/vsfOeEhOLlbimzTUDX3j5/78eF0h50CeCG624YtDO+3mjy3tbaMSSNW
vgtEz/2q1CibQMPCwN9yZx06geUhNbsvnkPOXJooaWV1zMeChoVBrJCm3Zk+4jmv1/t1LlpcuBVI
xZbyCdUjs3zrq6t8Y2Y7+qfCavdDUt51Y/JkSyS4ra5KQA9NraeJiw7Yc0ISaLg5+hAGQ9TNHsNv
Kp3G4XnKRR3pr/B55502Qc9p8vgbJhG22DsvEoAVKqdHEU8VIFxQWzWhJkrTaiJCt0swKnVJIrVX
IKR2XyIfd4mlYw6o5LT10JcaTG/pUIrTYOfkaff+w1T53zSnsUkOolftIfyhtVAfa8ckC16H/A/r
gZYuZLS1lXsPFnDAFSa+CitykUdvxdA8Ft5srryJ3QVhr6k2HjTWmVUp8mON9BrA2UOpe0cCzx/C
STCsJ/fOJPCnyEr6XBN/lAguY+NVL9N9Xrb0jFrvIda1137iJ7FhxLJCJWryiKLsDtaQfNadEb65
nE58Qz1JiPRcuZigkoNdnRMoiXPXbm2nf0w7a9sCkjQbPjhFpBqt0aZkmEOWCqe389zjUBuUNzbf
AL7yrdWyKHftV/UOyxurH+GYGZP2RI8YW6oqjoYTv7ytkbjHvHSfyDrZNhOg2zh8s2B0YTp1jsu7
dhUHvhwdKp3L8q6X4lsVWJjM+blxCGe4VBxLMHGSux6xA0Sela6+KnsM3txGHNXBqFdnM8b3p051
7/D//Mq7zh3t0TXcBydK3sqyuapRGkglbul0yrlsHTvR22DbFxtXYE5zajWP4NO5OFN8IVnjETTh
B49hg6GwReQ0ktfMYB7xCUP9UOe7L0hMRagVvTE04SAZ6CdZhUmytJ8yKffqTFieJEpiajDYIt7I
qTa58aN1YPN11wYucdc7TOSqYsXGcus9DAZP25/WpD9u+59vc8P5023ueezhPcMxDEvd5savW28n
HRnJRdZHUL6LysFP5XMCdTNi08w36LxLj96jx8Vhq2vGBNg9ZhOb4v5uAtP84xZkijBjV+Ea9dgS
ZLyAYACWxPDgOfte6l7QnAPebXmFqXDJeOIWyuJs45TZCzBKSOnqLwpOm5GGL1LrIFqKy3Iokc8/
q3vIiORdKoa75XJM8e+uZOw9YtHByMqlEoR8vQV+BPyDR81WE16+wmUVsclxM3WlAuXqWz6edMmn
5W4LRhdjJ0zA5VZpWm+zfC8pW9gBlZz0m9uUyZhOKOKqCqO3efS3s0jeEr/82kNM3fWOc8DxcVAH
WAzOxWMYUdYO6htOgiaGFs2POC6XsXrlUh1pHAjIhtaB6LK35S/UHbn8wpxzdU4R4YLL3bJ8LkS7
lyDUHmym+eGPW4MMSdLR/W0ucLCo+ywxnGM1kdmN3LzVeA11y6hDWi73qtcYswggJ2yZXOuIPjae
EFpyF6lXSefoTb0I+dKvfdyyTjjftQSpurh0+o8ICUy9jCstnyl8xe2u7mRckZ8jx7/R4q92RQRf
rL5FdZFGXPLLz+PK+LF2y5JfMlAZ25F9Dl3/ociiWxclinTEBQfL313Tjvj9yQWVg9YU3QIAe8Ky
f7ukg8oys2gqP8zUrI9kVhzYLLsrejUsYxzd/C7GMmCXH+/wvbzCfGeNY6md1dEr9Br2pg0QDBhN
Ec8gAkofhBu+Ael5mHmALUu2zhXUm1P7Y1k7hkJ7HblggiQ4ZWy8k44TtlyjKE9Yj2r7qgGagkP7
AuGYa8mSD1mvQOdjv6aRcMP9Qck++GctC+HR+fxMmd1PkXfJYqLqo0oi0qMwziNmO3XH31Dkrpfz
7KvHhrq4/m5l+PNZlAaOCGmxPgARUT27n3pyLcGmpAIHHz74DTrxSE6I8ERmzn8RmcMjF3csbo5i
Z1rBmxbz18sfdp3dag6Uiladb3xScv03B6be+JfCxAOOTbdMdw0hDCY6vx3YHNABQOxcIy7LTecy
q3stjf2HsfeWqz7IOX1zxDqDQ1Suh5EH1XJs6jJHkXnxguSbm1uHklv6bw5O0i/9/eiovTzpWR5w
eY7016PTAuQ0WVl+h8KAsGE44WAHAFbxqBVe/NZqrJCQpK6jUOxSEPeYeyhm1JJJ5wT/ECnQRPFw
dbIgLlemXxFYoh71XcTdbpThwa3qO1YEMmogISC3xknvOZcu5dedPDlYcGpdwTXRRt5xqVzyKnvj
xmWeO51hSd/KcnCwh1Ey6OmA2L3TPoy62ldd91oBPU0jvMRcjqWLlqgWrEa9zR8u+8lO5Z7a1HR+
GtN5dXZ1DbJFj72LzzhB3VxNiesiJGCrdFHb2uIIqotvR4MSZDXHH1UgowK24dGVuulqhnRrMYnj
cqVk2rlOEdr2s/reVHXnmfFbEiIJ0koejQuQuupThiSs/w13pVqVUZgC0E8gJLNuL2d4iCE4Aeu1
yNqdog2WA8bNFAOFzxKvFkZnGtutNboXoFPPlhcD1A14xZj8J0R3AHVSksLVD2qi+0aIpEI8YIZS
ZVeoETTgd5+X12qYgZtJ/q2ikWNAsl2eVJhUrVVePg9x8hCpdVG9dTD4rKHUEI0G4H5Z39PhHQ8N
/VFV0LBffUOO9JCiR/bb5JKoIkJ9OrXax+pub/Hu9Ej+zEx7Wj7bUtuFSPCWN1hqQLUuldqI1K8Z
djLo7rXSOXk+i1pfkxlcwltuS4AVagk3Ei7KtkX9mLT6VRlX1KaquPS1/ISp77X08k1YG0TTa+rJ
n1l4ycjoNIW2teh7+x6ev54OxGbKx0sZzFTdHRyaSkN3m/R4M43O26hroo+LZ2uGHOSjmVgnYibl
PGtaPJc0l6hKl6pnMt6Cvvg8RJaznULzNlXVgKqfeKSya57geSb8tizZTPzNPavL3+9ZqTvS5TRL
zzNtd/n3n5Y6A1dmGM7NO7rPh8QIsEzmmH24OUeL62Uo7AcZ5O+d9AHzWhKhaAxDWphfh9Iqrjxb
e6QDB3WBEcs2j5y1tOfh4LjuvjDd3bIRqFVp4ZI/BBsYgx5PLoYcQ7RPjAFuPlLEmFUDxYGJYlM8
0Zo/ZSSoryM3wF/YY2Zx0g/A0B+tS3uq0NuMtB5G5HoDuKMErOlltGYiraA6ZRzIslDAAEQOUZw1
3SKhbbiRJCPB0Qudg+n0u5D1Wclk0Us167qoORJIzXMk0WLGEX7FklCBGm5ElgDUsMiJGOlqqdAy
UIztZUr0HYpgToKH4cmiiX0wUvgKQPE+XCVtz5tHyyUqC3ffe5bmVCVh8jGEOWQo80ojTc4snIMs
4/e5zVit1KugZ/vA1Ylgbfg8uC+eT9OCQOZNn9cw/axWbi1JMlAdm08jP5rLPtxa1bC3x/4eY3y2
NnHOt00FDwhKnT9gfiaHUj+khIqAL+yvBXKuv7lw1D7818VeGqbUGZs5UDQNy/rtUeSlISRbvXuL
xHxW7NqVrT517YEIm+VYvjhJBY5xiq+9qp8QPYT3KDlptcEjx+HIw4pmdd3rL1pEums60i8c82Mx
jd4m5wFztI19Vr/jVqcuzUcoTXXconVZlw6b7cCmfYhm0cSw4Kw70XsbYhURRlX9qcqL76gHbjPb
6HHhn2dbbPUeswGFiSRkT14BYn9shPkcONykfMsg7aP8BXRAiY91XSZAI4rES9d1HN/1HrFTc4as
Zci74irVtH5d6MGlVM1SJF+aBF5gTv4pNFJtTYq5xdRcw4yphcZx3iIPdrbjh4Q8vKcy4LMYCfOc
6ZZ8SABBMezlyAqunQbceJMQfOWicXV7l6x3FRMSDCS30Fp91HBGYTcjHFldL8t1EfJRts7U3YQ6
j/n0c9ilH+rqwDf3puv3DdxNBWPX1uxZUAOONXmUhb9bLiC0c7EYN86kQ/ecP1BJ4ywp6qcSF8da
BiZwI3LXdSAD7FC9a57KdNqL8MMTpbbui34zUnOssgrxOIsbNr0wI6bUvFRT3a2JdAHoIuUtmQMe
QdLRi+WEXIg1G0ZbHxHjctqDyRer0Qyux+++Rn8wVV9D6yIb+Zvr9E81iTQ8Fz8VrSGHKavwfq1J
+pEYS7qc76HaKufYC6ye/otDKaJq3uVhsGzVsVHINbu064oOvQ41iVVlwDIbO9rt3xwSfarf7xzP
ZWEXtqNb6ALUnfXTkityTMxDPL4bqsPgjZTgBl//ZGHmDcx9VJcfqqR1KJlMkx6QKsLVfhQy0utf
H4n9b+5hybbYNKVjC7pu6uHw05FwuuVkVO37UguxB5+F/uDbITFe3hhRFLUvrSDgUC9eiklnxMK4
eM1jca1jAUcEi7OblfSpccf3JJ32dScsMBlQe1myNdlhO8owi0MhizK5ncz8ubVQyy5Xvpph+Fr0
kZI+cphVKcbWipA+k9bWrF4dMusa/SElC5dMbpBROpk8gtRqF6trxamR6wTp/Nj8TRnr/fmKMQ2X
VU13cJHYuvVbFVsLQcb5KN98hrE9ic0H5nFsa8jP2vb5hL2cMTItAaOja5ZyD4Yy2UdaZ28bFzKF
gQvzaJU9yXtp/+OM1aLxrqYs2mkWT0HXNnFWq1AwZ45RxI/MmuFFoZMWOWDIqblF58bjo2V82MzN
i9f3F59MBgp60L4FgkN13qYAP3lim5dBSkTcJkMkxAVM/ALVlkH+skE6x6uEcHlJbdgaxWVZwNyK
kKyoLD/XjKPWXVlzumm8rNLqyQfdz3af36oKbvyCQXATbtKkcnZuXNL70xpgdCkLmcQG0JCA7pfN
sz/aLA5eq1+PCN82WUly0YCJfk1nNNpnAkmRiVPKjtFqEUW83OJZ10f75TulSwv6gfVgBOlOEgIq
xSywgd+xoAzqqvnrC95w/1zuoLPgizVZFgyazL91diPH4TE1gZWb6Xx6ajGtZ6jEuuWvl2qjDXhn
VW50lJrr5TjIxk3LvsXlonNqfH5vKDGrJwwy6A+XK7Mw7gpzQpLGxdBjQVlbmE1IMueP5QVYMOnm
atHGGtVzRBVOoIiekzLEdQGldygPhS3vk3nsN0bQnRlqRHtvrj5PInK5vJjNOh3PdKb9W3sKE7Cv
1jsR22RetW66BopyYxoAnbB/46hgqgLTmudYOjhniQ8WbQlTNWQhddhV6M8HDP6wi2qfzIBE3Uoj
8kG6LgnPMCvfT4JHn0MuE3N5WDx59OANc73RTBytE8IqjBzudUyS7yaS5zZDaEWWJg8YlHUHeryv
oTABYIwTgbguWjV1PsaeeLpM0mqYotvlB2VcGRd8EK9m6oLfoiu5aSbsjU4VdDiP0HXHdvbjOg6x
sK2K4WqwXiOPELUY2uG60onXtjWu3gpkIxz2aT8NhWQ/AvGh7K0bDXocmU34Xpaf6lX9aiT553qa
DjHZXWzrGMB21HteV5CN1Z9LjLLsSPmUyzO2I8nuUAXjs+HMVIYTv9/bDQA22yFhVF2fJXbPoL4m
IeO0/MaoTlyqleQr+MA+AcsZ9rMl8mk/az2cLs5UDE1oFxnkkfKgTqoaCVqk32nx9A3LrBp+sbot
r6Ue5ppLWYmaELgNe7Sg4t+kWZTIzbpbQr+x2ySXkuAmwpuVBjB+d7raWccVo+oQliMIgfqafjwT
2ZjbDV3i22DZ1IoQfoEchh+qM0710dwtt4HhKzvnaLwIjYs7jgtIDAPfq5faxTY2mcn+9a24NFd/
aWVIy9EdqEmCPpWlq2nOz8+eMGPUIQz9dfyStcwQgImZ8GeibJ1rYIoaVNUoEhgjZ1r02fT127Ag
LLSR1IdcQW8mqqZNpkcmws1O2V/o2ayXrQZX5RwjpmTKTihrZj8vt3SV8rBCaMgyq/PFFpjEw7l7
GTzQcrbEkjLzaMMhg30bpFyWjuvU8d/nKoe8aEvg0Uxnl3UXPgz0B4lSKEzdla9WdFXQL4+45atb
HmG1HZ+KbngnNI9/rweivFjl1UUULWdWMspMHDaRCZKXzfIqPeSjGQuMZby3y74npEJMoUoouQbT
HwqZq/CEhwnJO8yF5RK0A/HWVSDNq5rViqjqVd6gIFj2E3rVURmXOy2yv7BEXycBP7J8h//RHAo2
M//9eHMTM6Xq2ujn4ab6jR/DTdv6ZDMxZKhp0ajDpED98GO2aRufXOaZlkvF8YfO0DA/sYPy2DgL
Bo2mrfMyf+gMDf0Tw1FpsDmnWsSmafxPZpq/Ng5dyzKI1bMsxhyOgdrQ/q0MhvyB7FazmLrR23Zm
/LHByP8pBIqhcLioS/inU3L740b+ebpiqk7zv+7vP97RtRFKmpRSFFS/3t8WtTjsKPq2EtnTNmoG
BbLgYUBP7CO30ghgOuR5t9skNTo6DYkRueMVXRUMFwOeElyaBIOW4tKQmbeySE2eA9AjcvLXuhF8
LE3Nvz7kXws/dcSuTnVGq8JwLLa2vxV+nk5WW1IMHA2dJCtj9iDtC5v/y1+/jbR/fyObt9JRonqu
yfrHW/56appERvAzyIlO0L4zmIyGLSBpX3tsbZjPTFwGHKlI3ntA+21xzhqXZHh88GsZk5auVfuO
/PN1a6XfNMBNMM39k5QzVjVtDIG64tmIJgSNkkh0bYJHWoQFhO+MFG1gUIB5zplTNWs54oLNqhWq
bUbX3Z1TS2c99ZkLUKrbV3jU8E0wua5MtqVagQtL5YZN8QvOpnidW/POLES7J+9kAGPEpDU325M9
5NV+zucRqGgSXwMMxy1GOVMN+KKzkKjqxo/fhwnNYCKNq5zp5KYR1Vce/tDOEqLScU42uxiy/drC
9R8BXl+VcwEFY44OogRVE3omAy79GM+Td9J1cYRbDybRZBIbw55bebnhv6sEtcpP7rKWzyL76asw
CnnjFLjsavggBRSR0B9uO4PUhK7HZhWDZFIy8X5FPjPTMW8m1V1j/xuy1tNS1Ve5adDDcQktIBHl
zuzTp67Nv7ZTTCQamWjU35A2wliE+zB7k3Fwmzd1cAREjoTXPgDUCjZxxmbdq94h5cc7EWHSGjVt
U2ACXydVgvNVz3zFvAUJRdACDCtzW3htQ28bBsqQEYbhO+UF49mmqFDudp1jXePHu40Q1bNTt54C
33mVBiHnOUNMO7tttSo/ScgSh05xYufCvsZzkh8pLK/J1bunxYxBUtdewkpDnDZb+zgkAVuPJyKT
tZYMA5zKPnN+RyuB1eeaexMQ5r0i8yZ4SbWB8T3KmiMB0xr0cNKKDc9/Sp1UXJFONq8d9WOOhvIr
SxoHxmavP4YTKS3lFLxEWcCQlFECR86vx6n8qosowMpnObdJ3jG+5q/TrtNZPerxsLwngTQktczd
dY0MlmuFsXOrj3C9CEYi1hLvbxJv66r6xvxopMMK54MYxgOAs8vS4JUea0w1jw+tUz3jV9xa2kRN
qZkjw80bpycO2p7Rn1ZO8VBO8xM4iUwLyHNATWpanVqfMN9lkXfVdAFEL7Ws0RU/mDL+CGjBF0X2
uY7ZtYuG1BCyozGEgEwAPoyio9CfTLWqcQZ3dR6cM4vbT1UV3uhcYBNUK9LUFF9hoMGJqs0gtyrm
7STABrUx+nBaikAIShuPWpZ5LcKDOgSMis+bhi01ZUCu62ry6GTT9K9DPOGTYZ0SR2S00FvEZUaD
wIvgqikXYh3VvXOYBBWIPu5gRiNzLRpucacyf7TD29LGok/psyzGNOJfixzVN1E+6Kzbcud4+G+0
yj7AjnHcMaNBF3wUDgAoI3OflnOtWvhdYulINhBRjNGye5XGEV8Ire2IUxa04TmJXRDWCBnUgr98
UUPBmUjSodn0sbE3PMXmq+XNUhRPKGeihlmJZXHOOgf6jjqLdaZK5JZDWv4+bt/KVvu+HO2Pvyg7
EzMrwelslnIfRqvXfSB0vGjkU8cwghlW8jWP+vREjOMTO3wE1vxFMTvLA7Ihf+XAdb1azhuxKpz2
ftNY6kBDHaq3cWOL/rEc9aMXegopzpdR4Fsr/a98mrel32jNubsRMk83ia8d55G4eJa+d4ImPXUr
n01rwlpTcfGWDtMsgX9YDuxzSjYsGy9Dn2f7+NFLW3tl+eFaFkx6cjW7SO2yJCeBa8IQHHWF/9Sb
jHzrqUveEsprikPPcL9iL3tFs85cSSPSRbNJIRbsZ5BocwYGSHOuBpIgZYTth7yp2bnXYcRoNsTK
OWDm2+BtQUl6lcCQNf2+3Scppr2CuwU5/gMNTPX8JNvjyfHGZ/Cyd0OOm7jk1dNNE5KUKSoKYVfc
d1mIs1aZuPusvnNH7RyU0c0M8I5K49zX0oJgcC5AGhySBrglhix0+Zn1MpB8dsiBBa0j4a0EhiEJ
hq0PUrmHa04WKW4sYTAUtMf0oyxxBkl6K/5gHNo5pRhJwc7A+viclDQ3AsZELAJwjdWubjnFYWl+
S4fhaAP8bHooV4GnWvx1/8J89RxHTbWipcw8rAYZALiYkCgI/AhD9iNBVxqXWQCcZO0/2qRkABzx
3kLgYXicIkjlTMrckH1OZWkQI6pyN0M8XBYSX7CaoKj6Umg+i1d4v7zK8nZhrN9Hor231Qqg5rh0
tymPmnMUEceci8g+WaC1dk4CEkdz9KfQCRDcCCYbNq28Lune8uSxRMK1TBQBykjaPMPeKBs0zwSe
9PR8zppdHY06/B6Xpeq1ZTdLPz4I8hNq13da4Txl2vB++duui0jx0PXtNLv4uFIv2Onul1TtZ8xp
XYyViQeB7zwoURTEmrEskwzW9U3rTHdDXUHvcFh/hnTYDWV/NY7kiYzKWJa0w9e41l/6BmyxqYYr
WtwfsqADSqJ35Q7Aj3Ow44l4jCCAtsM3mmcyvW2C7h12G5nyjiCgS/8qEi0AHTAfR6yLahqdANkw
rN0Y3Fb1pc7HXdEa1V43YS0te0eqkWkbDAOOAjaILfnvoLNMT2mNd4K7fx13AaJVC3x/rnpYDM+e
zLHizmIlBDcBGsAT3k3ZpPLcfR384lmHJL40jsws2A4WP2DodrdhnWCxnCpciiB7i2aObwymib0X
2qcs/G6Lgqui6vcUWGjLXKxjAE/Y6lrVCZwZz4CmB+PR1kRdjavYTQcWEfgJ5BrwVaizvixcrrrP
QIu8k6d2qxZiM+YJmahlcC6hJEePdPhf/UJXQA/HOk5EkAKC5WdMw2DfqpZ4g2jdph/koYtakq9E
tO1JD2Kh5+ObaHM6ZcCVdLe2SMnMUxUGx9omDNwwq+tMb0Djdsj/M7q5y8vFev7FmO1k53ZAU6rx
xbZ4TnLs22ngsDR6I5oZOABeWHkmOkmV5PTKztwkUKgOWmLeBxG+GTeNDBrUzfDZ820493726s72
8NluIm9ngQLZBBSjtrHuwprRTu+stZ4UgSlKI2pK8nDh+IhzBD7/nJnNM4v4ue0r59g2/RFn1q4l
5vua7ik8cg3n51gX13JuX4yu2IvgfuhBNAd1+DH6lYrFA1AK83YvcPYUKcb2AXnB5DxkQjfghPSP
gTOR4DYI3CH+t87EXz5WjNbN5Aqbxg2bRqYuM73Fxj3VJHHGCWi6qgoOQmeVJvaGP4z6qmuczySJ
09Vo6SbQf37wWkjtpU0NK2sqyk6zjLUQpIYlxkYmbghB3NrrvpGfqweH4neHzWfjikLbaRCbV7qO
O7mOrlvAW1s98C9hXb5oXmChsObJ4JIE0xPAt8Uhw5wKPgQa3HyTFQj+LBauI67IySVruCimCdh6
AhQXP2WG9UOBM6u0SAlYJeSvAOAjx7B/aE0dJcF30JzZVdZz6ZJdu6X2UtmBUHoTN7jWK7/e5Omc
fpZd9IVP2m8Cne4ToMQNvjV+ZrjS/fnR9Bvy2wa3X7WiJEour4eLz6Nk6xXCg/mHmd4hziTqw51u
Kp5j3O/zgceCUzBQrCE4Nmq9CXCF1LobXgaXtuY86+S2lnRQbY/YlQTH/ii/dvRMjyiQkN92nHgC
UWFS7Dti0rB/4J13zZndAfO4+2FiWZ3riOhWszTwAqTQBCSFT+8i/TdQevKJUVhh45gJxrCdHSZV
8ra4Rhvdil5kZD97XfRBYqx7Y88Xdk1Yk3qEdZhORgw5GWPSYkTTa0XaKujaD4BE97lIDgIxMvZy
6zt80e7WCIfPWuwi8pm0lVE7ED5gvm2qxkLChkSDSUTiHgIY3CfNhaJPWY+SiaBkz/A+s+BdJa6N
IkKfrRPREMc5mcwLyzO5It2FIkVseuEDc+j2o+dLnNz9uDFoEW6rih0ETHQb3eh0sDMSKBhIiN1k
F9yAWXodJ9b0EFfvsc+0u7XlXV908lru/ZpQnJAx5kqFFErXL27tIKJXmvXstsiy4zra+4bVHlwj
eQrmQdszftqILKFuQGBEcEXhkEgt8WbQZABC1x71SgMZ3vhPYkq8ow4s/hahKYn17lknVnXVexgE
eyN+0XwYxIYvCdvzPZz6w3Bjl0OzS9vxOMZad9OrP6zCkycxjpchIcrArRqTvZIvrtJCQIBq3POk
l/3JJo2LGXF3qky7O3mDXq9HjT64im0fZzM54s0mLKKkFJ9lcBIemfZMjtkHBG4PM2bsT85Aa7of
pbWm848cUi+NK9no+omByGpM8VPmFjEbVXBdOwa6mtJbqcCWYUhZLYcniwijNTNRPFdk2xTGCFKr
P4chBhfKJmAZwT2Ajek4A5G4SUcZXaqGgWPjnZrmA3fYxkjIa4BndN3MFeSzeczYLUjURUSx9DJ/
XLoh/+kh4gz+qS/0J9/y5/Yf5+49YmL7w82sjAfLr/xhkRD6J9pD0vQYFGOCd8U/24iaMD7pRE7j
g8CjrNNeo3/0X/1E+5NBAYEEz8Y74SBv/lc/0aLV6OkGg3BGvUzG3P9JP9H4tb3nOFimEQyZHAOs
Dfr0v/WwBhON/BCTOjgPzkbH5ZPEX4r+Xvsi2fEiSXMcCHrBtmVp/Ok0/ZvGourC/auv+Oc3/m16
zuCUHLBWvTFWv/g5Bq8XaI9IQH40t39YVv7d+5j0Xn9/J6zhrvqE0nH5369tunh0IkOoj9hNDqMp
716DWhBbwVPpkblrzntNsckb7XNZ5reiC+890R1HKpieZR+MhiIrH1FuQBPVJ/BF6YfPPpwAgg0v
q4pzHgvyISJ1oZr2etdfZAOiAcqjkep7nlzwJyf0Kd0N2/59zk7IHONTw8IZ1POmH7Snqg+/5Jmz
sqjwRf+1B1GIUDCvgr1nBs9lPu8HM34hB/kkymnvkL07QCIImv7CdPOsxeb10MLGICdCDoyj/eaq
cLWnRJLaYmrnxLROqi8cS/ugExs+UFTVWbitu3CLtvReDM15SmogaAp0ZJ+6Ir2zAPlM/5+5M1vO
E0m39q3sG6ACSCAh4j/5v3nUbEvyCSHJKuYZkuHq94OrYrf92S3v6qMdHdWOirKNgCSH913rWfAS
UedyvsFAk1Xdld1MwAL9E/WlVVs5y6kP7tnar8PaW9VsZlOox2CJFtOYvL6vZTCBeNI2BnMVKo3A
iaHAZifG/F1ijytt9u0ZnCFrxSlR3j4FZKg666TRkYuRQI0COWxoVlP/swdqYEmwQ89gxWsO6xvk
gesWLUpVhgcC0B86uo2THuL+UmsXKnyWrRW9xzTDbTkgND23hrWRU7aLEP4VjnnO8nTH6v9Mc323
5Uy0tlS/AbC89OXcrcVSF66rrLr2qmwFj+zkQPOxeu+BzKGTcslm9QnmGu+rFopgC8iVHvvEGhIz
0bbJS2PSFRThs5Yf26TcAwN5MTtgb7z6QMLHiUKWHO3EZHzAw8HSah8Snp1jbb2i48HhwIQ3Yjmo
FXhSBarDorMOfQmwDMkBO1XybVjVO3hf1LUkyimz2yd6ceNb3skExRkSG5XO1WhfbWyr2W8pZ972
RJHVQb/ug3DrmcdhFnhCYVbBrmC0DUN3TFPnoCvwY9mAs7DfWGw9gCWvZydsC76qxwSpwuyWXzni
tPuyGa/QOG3gTGnlSFMPmXopF1G6KmIKEhlID/4kyM3lPG7HSh0Lka6GbFrZhThkuX+aJF/WqNap
IVbh4K06PTmJgDxSvgyjba7nIRdX9UtPLEWTZaskGSDwNPuqtQ5Dqu2G4b4ju94w1Fo44S25H6uu
4fXMuDrACgpBbRjnK3LsNp5v7YjowWf7JFluIRM/K5GfhF5fZ132Zf6tbQdDlVdKrvGy804Fuk6/
CR8UqP5U5+PT8KxjwLTxGaZGdKd1nHoT+0Ag0VpFgAwmeV9b2kk2/drv6XNwvEyyK6c0bvR145Lm
yZdHRgKAAwZCWqw993a+VB7zHRneiXoOeabDcrAULpp+LaZ0x7bqRBrwrp1vHnqDgI0djOh/+40Z
AwQOGfRRcGZH+Pbt3breehNP3cYshy0erJWeBpuOWLJyCA5pY+2qGOJkkNzWGocwhHVpKVbk+14V
Y7AdHBsDF5VEo9trUXNNpXEvnGANDWZnJ/o2pkib+s1eYMNOYNbIOD/19bDN62hVuJ96EzR2deOm
C3iSIlTXrSBct2B6LfyTz3MrkvgQBf2zzO458ENVpMtBr4vpASpQf6v5zmrw42eK6vmC9MxPTaM9
tmw4J5/sVyLu5+mTIvBLIyEZmCiAa3G2PPlV6sGhKtkOZfJTkrV7KytuAs1/ZGGl2M9gYh8f9C6S
+WCpHwM1p1HFJ9Gl28psOXYQe1s92zFTR03BnvYsLieIPMQIDfxaBw964t3NpVfRu0SieTBDwQz8
CVrmNjDDP0P9pLUGqbvqtXbY+ea+s08z64Aset0wq+t5+Ww1V5SKVlEK9jjq+SYZ/mX9QsThdSSB
5pTwv4I5ac3ZVb530v3mugzUmvMp/GHzkPOpwIYm4Ib2WhN7D3EqiAr7ahXaI8fEqyzQTkRCnybH
OdUdT8dND6XB3ajKu4d/tzfi7JSmjMCwO+KOJ100OelJ/9rKhuqO2lSVteFh3E8y2dk99jGonxqe
Ew8LB8CMWrt1AutgQE+3K39tVEwv0jx7rbWDEHQDsfpKQx8xj8roGsH3beByU5RETb+76vr8Rubv
Ung7WOzPecHyQ7HESfUZh3qvQD2LiedAJgyNglvNc+8bOzxNbnpn1vFtzLzWxfbZbsdXl95ivVVl
86pp41UCj6yowV7W74bX3YNC3Y28ky79UtXWuQquXBI7p7DZhx7KO6+8Nkb7TBNyySNa+PjoA2+r
0nLvqvS+NDAR2O1r4MVfsLm7vLWe5QV1FxEzh6QZCIfl3ScsqQ0RONCCRmBeLtNU1PtrD7Re8RKl
1llGyc0wNKfEdzc1b3okl6dQ7idbhmsTcpKLP7r2353J+coO4KtnRyR0VFsjp1eVGM85+S1dTScM
wFT6onfJSha41lW7r4R9iBuxm/cmlW8dilre0V6gXLQMqeO04mEAQKiCetViv66QanVBsLU0avpF
eOjY5XgpcS8Ws1sybQd/2qaT2sxVYg3XeD9FX4CTUD2r9uBpX7oYJ0E523wStySZnrjLYGNdBzEA
UzZQlFLXUUTqx9v8HkItuDZHBuuLXzHkQu8veeM/Olo8RklUvn+NXv7f/MfeaCzVURC239zA//q3
1f3/f/ivP4v6v873m4fL3/nDH8RH/Pf15x39D/8yux3b8bZ7r8e796ZL/7rI38yi/+1//Ps08DCW
sI3eii5v578tiIr8+4OCw1b03+sT1sFYtpe//a9jhXD+wCRNDRJj89znBl70tzjBtP7AAjALDoQj
bJMG+P8cKoTxhyMh2tESl4blWoI/9LdIgT3zhbH6I6P1RR/cdPAd2BiZPMuSro6a/McNduO6TlY1
0Jux1IDwsXQqlH3o7oshRBf43SP4xXb+R6mr/HYt8qIM1zYtV9juRXN/Kso+kD5oe/Jn7snThefc
6/b6n1+EbsT8HKFJYb/78YY6u4RfPBXagk+rXDeaG56Mvlar/+AqJjJGnhi9bnlxlRA7spGjFyO8
LRy3BeRYChoKDM7HlzF/POL99cjkd9fhtX+v0NJpI4Q9BIelCCixhwV2YJ+uyDIQLub3yvzatQMo
fM43ozSC29FOaE9Ynwg/Jp4sTE+9yo9hFJfQc8tgrRucPVpb07dFlp4iMDlx5vxVTPi3Z7b5J/rX
2fDvn9jSdWFKiY7WuBhQGLxQ76cSl6dMX/U62HnKeHTn3lVLjFzT169hFnz5+DFdDiypm47h2Dho
oIFZfCg/PiWiq0rdzsl0yOqxuM0rrwMkBEX046sY83n6+1tDnoKeyOLwjkmHXy5eBpwAYAYWmn5P
i4dz4c1Y0iSudr4BITVJjTeitYaVRA22cbB8YPkOiZuJTcI/epYC1UfNb8bH5cP+9hPZTCeWIWYd
+8UX5WqqgvXNYO8D/QTrSt+iOEalatfwtgjxrmgqCznsPn4Ql3PGfFV7/sZ4wShrxMUrzojPJuUw
0BZNFz5Rr0atE+r4EDLRbj6+0o+FBgl6QqDLIpdRp5hCzsBcHvhOHD9aMEtS8s4WflfkO/xGxMxS
GlsZ1qhtox5n0D++nk0lRVrf6jo/vWG7x2ZiBhGJAhUpwez3F/CmcRPWpPNV2E5/c3sXFZxv94dZ
mCuivqTGcTmi5uKSdJsU23ttbZpeb/bKrNtj0HdPTYQSezLMlQml/D3pKNAXUcquu4eM8/Fdf/sm
LwY25SoWgXkpMC3vYmD3Nq17MyJbMBCzYqRIwxB9BTjtrB7gK0XGBGWW40vjY9Bo4G0dfBwqv3kY
oEV+/r5myZduSh4JqqF5NHz3tiknEGWsse1G3NnoA8dFWnowJ2lEAimydCWvB50MGGxOEnSyacc9
+Ss2h25E4CEaoBZuEpz/phV4VZXLwWw1hcw9ZPF52XRXmC5STXb3aVetx1h33wIvwh6pxWJXZ4Y8
O74gvrGEjuPXA4UFr6cmYDnJURCbQclHfM20Ec+MPnwBW/u54wgrSgoqifVcwv+t8j/96SGzzTXo
svVo5eeU9niCe1EnxVErzVsb4n++q71Xp6lI4FALACfHxvdWqZppGgkSjXrrmyDH8DiZFBQC099G
5KqYn5C3oz9Jtsqu1qEsjo0ibaNTbJ2Ji1VkGbQw0Sj52AZ7LtAZgIYk0IckO+TCuM3r+t6FVeA4
+jkBwt4Qbu04FJHychODbqM43hbLMOyPVoX6ww2JiiRyAZyWXZx6sAZlH105o6TxYtAzCmxkD5pm
rzswPssiih94/LuZj8/yuwg4YNKqXWWOsQkmQERUuwJ9p9rwYPsPrfMWaSHAiRhLlXTAsg5vEUAX
ArdIs3eHrc7H5iZ0ESZ4TUFdnwan5bpRi5Lb3o+qXkKoWJrqmUxUqlzR2qXY2QOQoz290QbUI1Rj
YkBEdPeWkpO2o/sH3yFCs06OXYSfiLwVuElb083TjeVRFBHtegT+RwuS6bJ/82sb+R8t9XJeZbVX
Jc4F2WVV9taJHSsxcm6cFxafbYV4PTeOWrejC8ipftOj/bWQ2KWeexQQ//v2hjQHTqTxgxvQjSCs
wJXJlnV5rSXq0dX8bdVQWoBMDds/JUosPnYca2WG1ZmE8+GT35l3HfWkaXIee4pITn30i3sNQyBa
GaJRqs+izghG9M69DJdxE631MLgJg3AE7zausVSDnUvQumnDhgbuMvUn5G50lQtCDrqOst94KHvr
ekKH6qrkTtfRQMUP0/hQg+YKoT8jh84C84EDIbSy4UtaYRbzbX3dCmsb+ZRTYeSl3tx/AsFGDImu
emDhPXKqx3iEaIX4qku1DWaHx1ghq7IpY6CHnik1JDoS9KN5WD8sLADuXVVKAk8RStNEHRP02ILv
SychzEwLk8zIFmcH6Z9uo25GdjLwqUhUEFaMbip3MSTKeOM6pCQJ48rw+m3a0kw0m1U6JV8V3oA4
lJueA4TEueRzM9vJJRxXhvg0Ge+TtbQC/+CS9UmGr3uracU1wM7rrCEvXjPc2wmgj2YWt6LH7OPP
6WWGh0Q9GLYp7VRW+gNE01NeXpla/qmCWRDk3g5RDQB1/JPsWRGg2YBIZm6iu8lV/WKVpDJk0ZEU
nn2kIRwLXh1XrrHI7ZXu7xxc/LZFyWSnD5R3caGitqj9bsH3G4+LZnioxm7tj5988JSTdYrLnQVm
NPJQYYm1F+ym6mHot3p/VMVGmQfIporsyIhidbHTx9tIu7cYz7H7VkgkFC0ZX2dNrUPjK2wO+l7Y
Llz2Ey7fDvp3LNp0HheQO5sSwxO6BoidmJqOVf151inkm7Y8klA+zZbp2bLBcwzDralb2xKlhzO9
Or3xYozZfWK2V/38fJCcVqinFLEOZlPdTmN/rtpkP1A7M80GWj9wNLtHp6CBnm4EkyAT+hOzOd1s
5w4f16qRb4atkNVBFpeLPH4EMWa2nGnZ9/hAxrIBdsVTXgfUrG8b6+ygFFfbpN/o6qsat5V3M2AS
VbSF3ZuZJ01V3QdYZuH/xC7jiyfhnYj/1tKvJRP7HD/uuYhgeHNkLQO1G4wvI93WAjhRGJHlFD3r
wZMt9xadZksSH8GvqDhdwHQlddl6w1RKbF67yUvklfx84V2fbSwBUwXYOKS9bAv7Q3dY6Un/wGmd
r/LcPFsBCKwBFLjGJ+tT/6X8E5Tpc9g4J7eCBmexQ9Aa9SDaosUFS8bewDMjHWMoodl2SJf8T1jk
ngnaQBm7aIkmkG66j6xwiwMjjXxEFBHYpfIcoqyYym6rLMI/kaCFgO4kkSKG/WBT64jKfNV2oYUN
sb6WurhDSb4Q5k3YXnnKQlPn7DIyk0LzU+W6ixBHWpK01+0An6SWj5VKyGTyjsr27oUnh03ZkCBD
WepeofnMiUzKeuMO2TVRFOnKm647/94p+hujmbaC3G+CqHDMoEVBYYuQqbNpYiDUFWa3aVK1w4JE
owN+DN7H0LwKtHej9k967G3qwVlh40DnWFxlLKul1AE8veZ0Lnoy4gn0XBf20Qufbe/VVMOJ/NMt
NPUtWaNkLlertmk2RqSuNY1SOgFgu77V92la3TrjeOjoQSC2ZzEzvoggOY52u1NyOkuogYlPFkBi
fypsH4JEtPWycV0i4EY/2TjkjGCASwiIgQqLGCKiwRxqw7sTj29leLT8fesfrFan3V+ukWYRkVFC
8qImH7PkLcVEYm3fU+bHag4dac26ccKGexdan93qXiOkIJjSjd8kK72LTjj6CZBKcBUyFfme7cKY
Mc+a3xP7re/Rbjm5OqDuCEGvtkW4Cr3qZWIK6uUjgqtHot+O3ViDINPXgbD2vf00R0l1JFuhNzYW
mQ4euZmSM/o7ucST8JL3KE10NhY2Cza7AkGpcnjLiHBCGQgrA6Xzggldx+sfcsCbCZoCT2RNNRT4
j1Znn2ME9U28EX46htiwlPR1qMuJM3bqN9vgXxym2H4CvRPUDiixXJwijW7s48nBkukB0lx0NKJE
4Vu0T8vbkrHT5bazM6Ppd9veX216XWc+UfE/7A8/bnplo5MWH5O67dpjcMUnaG4AN40vAYChA8h7
JoKPd/sUkS5OsRzcTMcUQCe43uWZEW++g3qbM1Vv+Jt8msehEveTKj4jRHhycyQ7zLy4FH085B9f
+sIBw3HOsR2kVEKaLr6zb9WO7zb4lhHmBasxiOwsvjF6Z+a2R2KjpMZXlhrbsKQ6/R9ckkOqQdkM
WKkzF1i+u2SYOuz4yT1ecoiA2BAYydkZrf4k1dDuvLqIcFyG3m/u0/jpJANU0RYSTiJCec+9LEgk
PY3GaqInSXbUjnLUuRIpMW5a84bQCkGlit4B66yrkDApn47oThtqAK4JML9MfbGj5oZYVecvEua/
rcz84ocyDHQMgB1tKjOXP5RvTRkWf7JLACrkmxJ90SJnB7lA2+z8ptL306dEXcClnDg7qmyqMxdt
ewc9tk2plhctAQ5PzoCa056Y5sPyKFr7Dpb6az5vi/7hy7647MU5VoukMNxZKKCjar2LlVbcTUE0
PBKaVLAiePQFhlgOv6kL/eJmXWD3SEVsF5mCdzFvqAyCsSjI33KrOinWLceVehUPCMi2Vq2jus3c
gRWVcm5MaLyRWu1vxvjP53eO7AYVMHyckpnr8uDseg2BtwLNURtmgG+a+t1J9FORF2dlcx4qK5Sh
U2yRCxEhOoLY9ZvX/YuRhcwFm4gNMNQ15MVzt+Ipbj0CzsgkA2+fl4Z3nYwQZXM0doePX/FcA/ih
VMGt8rT5oGGeALm6qBGMFQlffhpyqcgo1iMOUULTtfg0RbW+siOVbP+T60mIbpZLAdu+eLmVRQaj
HlKhqRPWPI9UbD9MDygGqyWiwPPHF/tpfpxvzrQkpnjKecwhP05WGWWDKIf5u4xbsRoqgwRaQMSR
9iWFmJLTwfv4cvY3VtlPT5PKGgELzMqON68V382OAcMW1yB5bnoXOFAaN5GlGEreZlLkR95EXSn7
K33wM4SfFXsTlLRGBpJNS8V1pZG5fsssZ5PltoriXiVY0urCZGEeEbQY2W5qbINFm2yBnCV8SJVJ
4plXMIj8o6FPgYGgoXRCyqitSLLburUMfQv8Ifucd5XNWYM2/NKKlP/YaN6Id4GGY75l08iRZdAs
cO+lHby6FbDyo9YORCfZiRuYZBhIO6E2we5ozWMLunuEwyFueKurkJeIiMuE8M6idYbGj6P1SJsd
hTL57SNJJt5GpFmv9mWvpyTK9bV545DFAny88ofc3IdTZBtfDTAOpJX0Qeou0ybi540xiUgOab7R
3Q9NMIo3sy87dlt9zCaSrbCqA/1RdQWhPEmWqWrjaloT3cMTGMtdHJXGuE7HqM1PYOf1aYvdEJQb
So/Mmd79tve6cylz6HPkKAgxXBF/U0c7Qy8RHvRaFSNo0enbLIdRIFrUzb56ITy10m4sJ/LiTdaY
po+XO3O0VWpPnPf00IFp4w9x4V+xq6qZkIVN051Ynn6NDZ5bmNbMZpkHkSa8ccEEmlfNmCA4MAlx
oFdJTdRkES9EvvJc5bcbQuG7nD3r7IH2o7hDdWIHCsxjopD+o96SBRp3ZFJjJmt3aVUGMVjR6IOR
Mw1UQzhXSIysv1hul+YHm8PegSIa216kmePZ9aUzXDulTeSd7TvW+wBTd5ORmXZy5dC8Td2AoV4R
mcSqo5TXb1SNolyToryKk6l91BMWPN1Q4ZI2UQ1gSli4FPCXEVOkoLTBPXaXdudMq0z06K9HlC2f
nNItOZO1KLBzgEtHPPNEyrTj0P2pRj9+IfyioCAFiyfl3ORU9XbSOR0uR62wbrV6aL/6kYMnzdfE
OSLAFvwAGv4+A1rHkLYmCiYcW3tSSDPAwnpUrJLGkDsjMOGlNRbyaRyhw4a/VHHwVxxeliBRQeaZ
RB5uIr8PbrIhsBtcnCQZr0xz9PCpZ/oA0rGIX4FVPuWYcxbJkJNypgr/oMaOcpmlvoxN6G5Yq7pN
UBjllc8SAzS+I4Q2DrrhjJjbjYgpypBxwe0gEhW3x+e+afHk6OUrBcvhzU4RMzewpFIEB3TnJ9Ml
EyGT1AfYAxq39qCsczG6w7Od5+x0sH/sBoj3y3juS5W5SYm0yoPXhviEY5/LdjG1VIwEZVnKTAkR
tZztE+1UTXlL7c5AOLZqQNrt3Kjtn7zJkAcjSDV9ST4IpIW+7xBeR23GN6YqKoOl2ySEuqDg5uir
44Mc9TbcpIGZbMNwtHeVg3a/BlAG+UaODGlkUKWX8x2JDFkQqZic34ZEzvjVMLwaCWC5DQZ8a8u6
VcYnQW7aXpZmc+dwQiHP1I8F5PcUg5+r0ekiP3B4DAsA9UjPHcwsmR/esDeIt1le+7e0mZBxWGl9
M5qRTjFjml4VxuqDPlruNYpERHWaE4crr2zcL1rtRS+GL/DXjET8LcrSE1+CVlHiayoCSWmoJjoS
aaHDLHBmndLUBNmqFU6+Lvtx/GK2AbUMabIPI+GGxGlPiGt8Ivk1kUlizjgWgB8E7raoJjIX1WVF
fl7gnsvCpGCnc1KmkpgW9XuemPgB43JkbogMDR40Ac3FWsEIe3AmJVB1Fclwh1a8RqE3jvek2vn3
8cT0PELxXJpG7q2zbKyJaWfb/7mrTaJMRqT4Rhx46zbzzKdkcPIdDZLRO1alc5eMITXZNKeMAEwr
YX5bu6mOCw7b5QTCSOU+4TOZZj8FdkTpCUaOBMeDvFeuum7gzsCJ5Xz1hYZv1NZs276qooCYb7sM
uzm6M8UrH1qJR4a1U1nGXuSoYXZR0kZXidtZ1Y1pVHH+Qv4uEd6DThnxvqT6SS03LPp0H+MJt6/w
gfj6Hje1XV8bVlP6e0JSZLeE3Gpn5zAYRvpLmlu0T+TQO9TLOyfSvC+A8fB2QB/y+mGZTXlAISDP
SLitWMdIQmnt3iDUJsuJ3slGSX1H9lMwO5NJZFOfBcWWtGT9ErmNlhP+GxMlkjSijmFqvLXmSIB5
0dMgXdf2mNfXqYDKrTAzy/PgOrpa0EkciIIlr4nNBzkPA6FsPgXPWJqBt09aK5ilNYn3PNRO7K+T
qp3GbausoXkn7SS9KgItjQl/M0M4Z01GC8luQg52nTFeD4NZkCVoTMRhAwK2t35SBQ9h33krL0SD
2CA6jmY12/gn3EZpUDIC6OgVJDjQcQjAG7YO8TDjRCxTCBeXRAPDqOTdKAegw7ztwaDQa5Pwhz8p
1A4EV4O5tWstWddJR0m5NyoTmRzOvlUKA2LjNqT9EjgnS6yjNo7P+s+Ym6CIH2KlRBnMet1VenVo
e93axXaWnYdKFshKmR2XkLqn65jlcVhQgC6slVfX2BkcO/qSmkh6AM9XC7IqkB0rj9Gq62gXF2XC
1q6Acj4h3FEsOQmRiMXMqjeDwFgWTpNSj/aNbelE6rFvcL351mjepiHwAaNA9ZS1ALEcVD+Q92D4
oo4DVzJmRs3+DB0L6TjEdyd5KNegnyzKk2mx8guVv+lJEd+KIGtQAuvFVUeA4DOFmtu4z4uNH7GU
M1mFOKvbJ8tNPAzd9bieSt051Cp7GXgvy0Q3g8WkwygXoxUcNYFTm76scrZM9cUmB7HBil+IVZC2
7p3d+CQW1oZFZ0hEOLUcVzMwuJrxzHadUt9rrz01kDFfOuNkblKK0V4ztgejBsmYRKi3sK6gYi7H
1qNIVv5ZB4ML+hf6t3CY55n/3gSs+b2YCjyHhIbSVEnw9WSx86o8B3RNM1JyrUa6XY1HUAknL9Sz
NJkfowpG0AotNME9PH8mNkmU1GtGt3nbRuP0Glo1ivAQUfnWIpjsrJzEQYwdNZ8Lcl22aN74UGhZ
Uxs3vLI8hb0FxltYRpQuq9zTMIsVJvKAiY+2Xo2WQ0oH7H7tBYi2JA88N6LkxikmOnRd4Zf6EQba
Ei0B1U/Mc4l3BEiR509wpwzns1NGo3bHpznrjHsr0D/XgVTloa7YL527WDTeIY/HIXrzI+GDq0B+
mA0bUokncWe7Almo77JAZoSeUz+bS1utbi6mEFf5XtDKCw9tl7QU7/uxotHUSWJfvrpRZYHcDVRA
FZ6UvhGcMlt75d40QyBzaOtIBGgVtWVj04sv7LoBfFF2g7PNIqkwwwuyPc2NKQtZ3DmBDjeY+b2r
6ukJ2w0ZIs7nj48zvzwa/s9hRuqXpydTq0wnprCVtx5hivD94IJ51LnGWYxcxL85Pf0sB5lPa5Q5
DIMjm/lTu9qggh3VNdUsJ/BPDSpGpux9VKfxuqmCYSmp1uPEq+NvrC/mFXU/JeI0RITUT6mj5auP
b/9Xh3BKOwY4EzpE1Lt+PMv5tHQro2eGSdUj+iq0qjdFp/2mhjQfd386MH53EfPHiwB0aDPTQvoh
QL2WiyhT8kRxNP5PTvnfXebilN9YFArpCWsLiScE52q9IjJ1rcxSrWoz/vTxg/tV/QaZm6ND+PEs
ZBg/3hMMkNIIMPcsJTK4hM11XBprU9Hn0rBZM4Ukrx9f8JdvyhOUjKg3Q269GKhSKhjMA3XuUtMI
x3MFwMB9J7z0JaW40/6GdfOLq3mMTgNB4Vz1nZWD35/x86RPwPYmCcEOcMy6KtgMEoOLKOyvH9/W
L74/yD1waDkjUQu7rALZPmH0Vj/L+0CuHiu3H/Kd1xfJGxkYqPNDV+/v//kVOUJAzgTRBDf54kEC
gxkLA+fuQtRq2ebDU1dJltmUfp6fy/XHF/vVc8SxZaBto8rxk7DQQHKCthG3iIhaufNRbZwHOrq3
zZCZ1x9f6hd1IPi6QIlswFPCuZQ96XE/ltJm+POcn3HVoj3JbR00saYIXKhuoZb+5uZ+9e5chGSu
ZNNr/iR8mowsDwKz9xd5hY/CoZPce5AQwUnvzNT5zUD5xSSCp2tWTQLEwj53MYkUdVuqMEEiWJpk
VqYGBKMhzu27jx/ixS0JXhSeMUFzGXUcBr2LcQ/K1ytg1viLop3tMk4AqD7ANBLSUWnZrP+zq9FO
QZ5rODowKZd4gIuhGLL0277OK/Nq+I2UgeCAmashzu6a3GpXH1/s4gGKvy5m61RBTXPGe/34STew
S+q2x2tExtxUAsUrQC46UeW3v6l+Xoz5vy7EoKYtJXU+7PkH+a4+iPPWr4uGMW+Prjh1xtAsQwcj
ctqDrvn4ni5mYS7F84NKDgWdgS9nmNv3l5oCS8Vj2CaYmvgiUKVENNOdrmufylHUAF8qtjyDScZq
38LU//jil2OFizNO+H5ZyG2e68XFZaIxy5RzFagbt00F62osKWWUvreD+OTuPr7az6+Pq9lUOYnd
Anh2+fqoKmap06LazKeyuXPVIMkc9NrfjMjL/cn8RNGR62hWHcBZAp34D08Us5mGN5tKGN08DStW
laBp6q59r7/3uhHisVKfpJiWnYD6a/WYxqgfZYuxiB/aVv/r9f4jI8DVi2rfq0tt/w+egO17MWcK
N5e/6f+gAcB0+Mb/vQPgvn+ZovQl//q9C+Dbn/nbBmD+YdAHdXgzfFpMHdTe/2IUCv0PutAErAnL
oulgzS/ub2/xHM3G74SMbDounFxnNg/87QPQTPkHo4nWNfUMe+4+/iNaIdsDxse/9nrI9E3+ka5D
CZe/FXz3j+NH9jZUnITx0zQuhboAVw8nSmpnkmplZg7tYQhqMwXwU95qQ3erOygZygRLoB8jFiTm
lnBSmoxWqgOCG7LkWMfudVpzCrM6U+5crVn5QRuT5Fm/ZunkHzUrh9RCKP0Y3de2xjF+msSxvR4D
pnGd+BS8YL1zJKt20zfasPfLxNw3lPRJlwyQnnlfCu1K74giB01qnXw7tkE31NPSMwYET5iMwvRu
HA151EaZHxXT9TCoYm8r0HuOPPvNNG5w7iz6aDm5DWpT8BvNDDyS3osRFmtOdziEzvnkf56DJr1h
Gq5o5QCF4Vxe0hugO0T11iAuruM0erAqrJdUZGZC8drQewj9PYCWwXoZko4wSktQn5hpBN/+r1Hd
eJgCGZPZ2LxTv1/xiQKzL5Bm6mNFWgZGqpXhxUd/cPwtc0uP+Y7gZsqne/KS5XbgxHgAONsdzByV
SjPj7t04jGi80s8QBnWTKGH9K8YyQATYNrtOgzIzkrJyKic7WsTOoD+kxp2KEY2qwV3rDbza0JvW
lY7aLX1LDSM8icjfUn4pd4Rf0/BIesCsnmlSymEmkYaWrom5yq+1JpDrTuP8GMY+2IXGgP4nYQuZ
4aGs6XiUCzWk7lXp1Se3tL3FmLbtkgqvcWrt8GCaCVDEvn7oSghBBgL/RVs5yXpOPThDLSzOuH7v
xaRMVNpi1fqoCdlbvKdE4S0Ato8mx9NIFulWajrKu8QF6aztxxgssW/41q3rUDKXaqPxSM+i1ZNN
phs8TKKzY6pAe7u1MYVHZj5vhGa7o36LIIQutta9Mn+H2zq9R1+6MgrLWDe5Wa5sSid+2afPUUQp
NI8d+q7IlRqcnADwUd+W3b3L68vo5blTt+oiBPpTPreIJjWepYlbNErfQ6+unmiMgEQs3U+xlzkH
Oxmaz7Yfrbu6d54D6vH6/LfWLKgbxzXKdZtndx5q3BWHX3ou9hu+tDOEf/dkemN8VaIwX1QxZmOa
efXa9PItzEUAU8Vdlc7DnSr4CmhpsqpbcdU0lr8MQm9XE5YNDEg9UJzfpGHsbvv4JgFRtxHZoJ5L
s94SVTNdhdI49BNyaGawhdLbr4Y+fFJafQ7t2kEoyqNNogME+xzszmgtRs9+HCY4ZsS7jqSd67eB
hzclbBLafm1zZEFbBfyAlK6b7FjkGfzpMV5HRVtfO3FE/J8QB3vyDLK6FT+3PsK5BBGfS6dfaxWu
0Vpa4kWFAwI4FX3NLSR6Vm7vgbvDZBH6k65Lfzcl7Y7Y52o7JMYG/+wNqdRnTyuym/9m7zyWI0e2
bPsr/QO4BuEOMY0IhKZOMsUElhJaa//6XkDefpXJqk7aHT6znrBIZpERjADcj5+z99oZC0ulNVtj
EZgJ5Eb72i3r3WQ9KCJ2b+LiGb5whGAWZD8DxeboJfb3eUEMwgM1zyixaTwDNU47Qh5mV39Rovxq
5BD8HampXSXHkj5J+SNWSpFuODsvDM8nKEcx2Mc4d/bm5NnPledWG0d9YiBOeqI7vktLNCJh6yT3
YTLRNZI7o95SapIjN08Hs2aEFUCpemo6GlTeGHxYGH4X8GvIXWXxaDkovjIp3i/M8LpktNJluX7A
VM3BQnPx6Udg2Zo+P0Vu/cP0MvPOs+a9J0NAL60bHHlkOm/L9CuSCVLS/v2S4RYz7tuj65iRgimo
L27xDj6771RiuGaoLs75zMBXI2BZBCZMcbJd9jZZUxsGjcnIxiCt+Eh0cLdnwnv0RAXE3zXm4VjV
tFZdK7u0xnunh7GatPc5GTaXqossjszhUXchGISJhZ0SpwK4zxsz7+lCu/3T4I7pydbUjeG5NyGb
8G7uFmBcKg8dDtttVdL4m+nh7q2ZlMHMkYmvIugDjYZpiUBO3So+aKNDC9WgrWa5abxzavNjklYu
/dX2idvgh5riq0cS291shPU+wGYtarO8znNKjA+aHgDzEdnBU7pRuCKPjMHzvbJT4whwCyeUR5Qa
InNSMZj9VIgKmvxM38A9hnpj+pas2XhVfHUXQ4FbxWRMISzfMJrYl310ioJ5uNPLAbkJ8QAPaAaj
vYsveoR3dEk6mPdzAuerCxzGwWm0q6UoH4SIP7R63+7szNWP4wgCIaepaxaOu69bafkpi/9T5daI
aZvurnX6xVCs+SI2PZLlbgvcM8SfaODIyp2qCRIrm4R+ghA17niEt/TpI07fAMm+RgxKl1HV+LB+
CGjJeeAqJJRsvW0Y1lRQC8VEYlMIpwghR3iEYvdQdYoiwgxN5P/OaUhCYzOJ8RmjU+xP/Q03l3k1
q/LICjI8SDeDvhcM2UkLgoMitJhL7UfF6rjpyynbp6XxOU1BRGXV3eAGB9Mx2i1c4C9CZ7tlgPYh
lWG0RzMAjVLQxZ+1vj0jHPN2icvU1Fi4nPaHnEJi39G49FsT+upIQ8WTdnpKqIosRIUbrS7DnQdy
VBaCvT2o2+asZHHfxmYNirQJOLpHEgU26e9rYfkf1db/W+H8W3X9/53HlpLzf6+wgRd87giH+pz9
16GPi+9Yk7+v/t+F42Pzoz8LbcP41yKuRG1q09iQtEj/p9CW/yJw1OTux4+K6IbK+f8V2oB6+K5E
Y2nqnH+p8/6qs41/Yf9bxDLA8/nFnOT+EwOusUqW/qqzHU5oPLQ0kAqaC6rcfFVn107Ye1jFt0q4
cKYNOG2OC3nZKh5h5onrADBLnKFigXIZBg5y6TXpjOqj7KYzO+1Tn+sOqTVRcgi86uyUZbUdAGf4
zX2Ly/OESJp0q8mhw+hhR1yjlWosioe2S3MyMU5laifXAPShL1tI2JADT3WR/UCaiHneGspNY84G
t910zHQ3hwmTyEdEH7QC3Xv0HBtSYhy4VqOxd/LCPdhCByZYYySqjINkinzIgilFvuzcuQRLPk55
AKvaZNUtjMLwm5xNtikVqxrdlfIUaUWzz6BLlPAjIwNUrlaRiBEroJCo2/zCAKc6Gx7ihxZ4SIZk
u2o6OIi596wsCGdaGJ6ZkjL+IQSL2QrI4DomIH7TZvl3bSyKrdc7j8Nk3xV1h1NieYgh6t9req9v
eVqgIHOrPDkgOTZ9ahobtEDtJp97XPdG+aCU88K2Fh2qSl+ULDQp4KIzAG5zfGk2mL9JdM/O2L83
bdDMDj9zMROE35ThR1ll4VE42s0Is6Eb+uDC+DohBend+tvQ1ds9IT6BVJhqlJSXLjZ7oCsLGxs4
9TlxJ7waYfjS9VX1fsL00nDJX5K8jQ/VI+9je9cYJpdO+mMYrVvh1d2zPeqKsl7vsJbxOml28AUV
PAgSNn87D9UxMjCM5OKxYXD7QTQPKvXE3kPB7YvsmgWudVvhkSCz1LoMJrIC+Jb5Nh3CmypX7wrZ
Ppuqn/ZD9JQjinhoiAnzIvfY9PJT6npiO9Yw0XocPbvarMC4LHkvhRQufHRzRtVAFmRhQzzuM3F1
E4MuZ4nSLrcHtU+WNFTXqT8BfCogl+OHyD11ryGWquws2HELwzQwKCKcKgcSM5Unz30xG/Rav6wr
9z/vxV9B+q99mouz1lgySO3lvzQTX/XBlM1V11vuZn26sdMwJtTdl3hI3IcW+8JJS93zALRwV9RT
92zBIt+GS+LHn58G3d/fjuQsFYLBDtJdnswSkLQscr82yVxyNmh4gzqqOuy+5Rc3xfQspu6RdMeX
KERMT54KAUi1xUkcwRvZow3SF6/YRo7GAXX6MKTO4mXRv84q/pLI8phLfKapcAnic+JHDmqELwIx
KvEKZfFdSafZzm9rcyrPWmWXZ2/50OmIE8YpvxO5C0czEt9DGygsTSxUUAJpQOm8uJjHKtPKzj2J
61vAyKQJhWVzbnDjn6E5NudMa9n9g/Q7lExrOzJBJ0kUmiOjfY9/rfP2vH7WgqA+uBwDpnL+jHbr
KXIkwDGg2GeKheIcL5/99eUIC/c83a3fRbOFVHD9dP1fB4VzgQPpp2r9h/V7lglzcFao9zCXOVkP
R8mJ92XuJker0epzvzzr9bO/vjRxOqOS8w4u0NCsQej0oLspXxC1xiFm+jrVJnJFyPaHGRkbQGzE
BiBAqDIDIf1BTw8woF6srov3RtqjNotSKnR39jviCrf56L5L0VtuupBjclqNnC6i+iwGUZ2NZfT7
15cZDYgUhYLjFIgA86I6z8uH9TNPFugCp+iUhVI/x8XIB8icoGJdd1vMVnsWBYjW9bO/PqTC8s0q
pzRMk+/FUFN4uhRE64fS8x6S1MwOVePgOykmGqZIA/LS/hBI0rW8qujPvZN7AFIZl/jjMHwutLn1
4ZBSAdsddXY6q+I80+XZiTaCpt8o41zYibEb0DpwHPgAoFic8rRT564Kgm1ALClnjgASGg3M5duy
SdUZJVSxZem9CqpvXFehs4mUo++8Mp0vIYMSLDYjuJUKIlFhwmaWXvshhrmC0i/90TTZdf2LaC63
/EJv5MSx/Jn7kOwbHtNIdwFCmkubkRvmZPbBDC0D/GXOu4mg4uyqwks3yDv6H5ktq5MzNwdgde6h
bSj+LNQdiKWj2878WDEd7pfr3XFDLu7102m5pjjkhztzRjpltzNCk8ipIaLyGa0OFOwPIgr704D+
5DyT/HTSzE/wdJB+JMv1vn5AiPfvzzIJZDIXdk23jVvir39AjEEOxMi0eQTK4IeaeAnY9yOl5FkY
Y7BLVFniEaLHsh375JgL+DjkWxRoBHmfvFDjLVu/FnI6eP3oYLxjnwqFPFOdwNOhE0Wfs704FeK7
Mg78Noif15/Q2ihICW5P82ObmX5i8ECmob3M1nevwFlD22XaeF51OykI9g4dkeb96IUb4n73bvSS
j0925j3DLNYuWfeY9uZnlcaflOuEW0Qe71zkNYGUrERJEe1plww7vWgBZM7ZEemOBQuMI0yks6BM
FXlK82cZmuFOoMXcJB0aj6AmrIqjD0lM0L4oB475NCF/Ix5SDhWe4pFqwIgXU3WSA8APc7kdO74X
zm6wE+x2brfL3ZRjijvdwkR+4nRLX42sr1Bvd/D3uWBFtSGChUeqYfJahcLP6yJhVl8LyG1pGzOX
Tcd7jyBNPL/Q5qPFtAwHinz6wMcicxqxMfjV09CwoLr2YiNJcCXjZGEdZ2Kzkan2sZ8IwKOEUhbp
ZgguyQ4PJyoju/fjSVXAv5eNkkonY5D6YF9cIrSIt4RLFBnpURmtuHXwmIXO3KJfpg+41iNtn1QH
DfDIVh966Rd2jmkxbxBnMUT3g83EkZZ/t7dm7TZXYowPZKHJS4SWLMhiAamquVL5zZFxY6pZ+Emo
mdDFcnHffDJbzJXKMedj09CQlI5WfUSctp0SJMC5YMYJRvrAPvN1NGuw7bWp7SJ4EBdPnUxJAt6k
tGetBaaumvLb+nT504xLWzt7BFAf3TjxeCY2wHqzPGVR+AzobwKU3qMLW8Swg0eyZFMXEPrpQZ/I
wTBExQmYmA82UVo0jpGxgIm2oN8ivF1O2MfgVfKiUYNpcZMfHS/5GOQYZsM8/VRrBEWAz1IwB2Wx
s/LB/lDU27k9WnER3bY97P8gcu1DSmAGAK2cP6ccpgOcgzMY3fQKPv3JRKa9wwaPkCoErdsWlnfm
ZiFC1PChp6T4OHGmuYYWv7cZi6G0aYISjyCFZgd2bzsUhYNvmmTf2qDtlDTmZX2t1m/pmZz8duh+
iOgz4XxcRyFz7Di5Zu2UkLtK/Tq5pHXRL0oguO9QlPfnJoPMF43HjEH+QY4FEfBYrY4eJGKfw/TW
4PpEHfzewCs2We9xuHXHsH9PmLhzbqkyoOYlKZo7DUPQZUwp49rLAl14CPp+axVehLKWb7oiN88V
UMtAVeMulQ3Xndu8W+u+WLNIUtBN81RrvGV2476nCTLeRM0nIzzCfJZH6WXqmIb1VymeeGbRPaSB
XnUGL3tzT5RMfYcd67mSZouz3a53lYkRaLKfjIpk2WZ6T/xSt4tCgiXb/pnG1kCZWnsbUVofBXre
4zxzBGgH+0YX4IiVuJEEheDromXtaOi387Lsroq2qtM2gAFC2WxGop72RwLjBnCEuvXOSS5lRz84
zOhgV2Oxc0FC79RoIdcX0Zc+0YH9samcRrjhWdIV97GeH6J6IhwGpSyYOXtJ9ZhQDsb7SNYpCAey
7d0Si6/2zWNZRueBV6OjZT/0zdlOne9Z217bujvXNC3+XImavxeiru4Q5cOISgdShZePJvPvhWhq
TUJV9TekX+2NNH7ICbiAiG+IVpeXAeNI5cJZFPFtHFS2jwDsh15W7aaPPo8gLscaMF23RDTIWP+Q
xJbcpVZ5rBfbfd2EFVdLMe40jh/rs/6/Psmi9fpDn6SJu+b37sjyAz+7I8JiDCls0yV/dkEWLzKJ
f48h7X/xFbIak2EkJzXJNfA/iGP3XzowBxtZMI5KFA/8un9PIUlTw/FIuAP/A04w5Cv/SXPk1QwS
NhkJvQYTSIP5NZTB1+m4SdRbOh1+ZgpLS2NIQxMiib6JHBoAtWM5D2xkuS/ptuJX+paxoPhzF2Lj
QQ2xH5eFZxqxUbn0Wee4iRkZtFuhvEPPkgjZ1GtPxdw+Z8v50swxylvwJ2Xxlrrm1e2y/hkcHOkC
MiNC+WK+Uoc07GNjbVMgAZ+d72JSfmqIFsvOJNpl31h6CVFbjCzX+iFtS+M2qSvGSykgYq+xCEqR
JF56z4KxwQkJl7vJZsc5efW3dU0FiTVsvDKxtvzKt06df9cReItOgT8C6CYf5at73evcyTNtTW6m
WTdusTqIfQJqca0nRHqhw7x4lLR2QZA5ezG2n9f9ZsjtY6J7xeWXa/cfzuLW8nC/tsu4JFh/dOHq
KPbgjC1ajl80KZGl2dRrnBzWY/ZUVEdGoPO50IyvTtKdXKOeTtZEehrzBbt2nIcskUcjB5BqALpj
3aHgctqnecYfQ9lxO6Jj3q2rUeAKmto1DgWiPQe4sBRM1UTXfoIoudPCXPcpjlVf3sZzrp9Ds7gO
UvMunf0WxM74myCFP5I7jyajs8QPilcH/Y78iwR8jNg4uaqBzw6fKka729jRfigd2nefcd5uPHWJ
l7SqwekeJc1wABGD+ajjTWjWrsQYtkyV6i9/fgde202XmxKzLB1TztmuoZssGb++A05DcNZAWPCG
QU0CU4GUvOWlWi+INMZmAXjyYLfRiUSuOzJa3lIlGf9wCTAA9Bwy/HD8ok76/QnUpR4Fphjhs0r7
GpUhcuvK3UIqKfw1IqasaTIlxIcznxuyn2/ukC/BDWj333gx/ibmwVVOycNOiF51Wa5+fy6QdCri
riK5mbFCX8w8LfwCJ25PlPSV9ortduVp8Wtsay/zOY5WJLsl5X695Sc6ouBoojf6RP9wx9IhArFI
+5olByXJ78+pathb6XqKTeeo7DA4rl9Exi1mv89rHExYUYy5cXDpU0F4gUY8yNQpJFYqPDaFIfdv
vETr4/1+yzro/Gw0qDTVeUqvLhgOasT4jIC9QgcZr6N3PqYZfC9iGm+bu7bt9qXgCVYRMapd0IRb
LsHqktVWted25qCx1IiNlccHoF50hCHpQapOo8XjCIEocPZznYk9SVufiGSQE9AhxO3ayZprcmDq
5kyIdwoLS5WnvGAFNZeJDMm4m3w6c95wH6a5oeWr8O8lndxpAXgnA2/YZXJshm0kszRL4F9gpdqh
m/X3+pIfxXStnCxxMdpqUy5tv/XSq1VicNplVKjMgj/LtS+B0T6KrPxsxZDPx/gIL1ZnJMuSD8J8
ieCYkE+UsGs8R+v2zHBjgmOweSx1/Bw1t7r8ocqa01xsewfp3jrW/JXkbnnpixroelUdnDIhwjC1
T12Whb4Bous0z/F7y6k4CZSND26jeGymnFJR9vU2nOiJpDB/7ICXdL1tLaGCI/x+otU4QKYDmhCM
EjjcqEixQbgQjwJzP4q9PTjsV13NNtRSRSeFuKRRXh89s/rk4Cbbd8DkwMkDrcnfEvj/43UNo86m
GMD97a1bwy9Lf6xoS+Y6Noh1Jxqb9qoF5rALMrs89FnLvMDN/Wh0znLWD6CFGIGk9B3nyX4YrOoN
ke4/rNFIsfCFL0xWz6M7/Ptd5tQup+IhxJQxjbjQR/eRt+BHklP9TyotydPBGOG0JtlSvMzzoo1p
C0BX7/qNEGVxqnpye8YMENRb9xsP/Op2Q1+43PsL5ANI6e9PzAtKjDHZLOlkOO4pCYiRsUbcmMsk
yA68T0QzPWLxIG8o7vZ4wcrTn5/Asry8fnzWZxfMBEZ2d30bf3mbOk0ffhYM6/ktCE3m+0rt0zDh
xAXCjsgUY+sODZOK5Qr984P/00UCYIRU2wU+yrHw1eIHXTSe8UJwkRh4gRVxWRtpBz/EEsdaFQaE
pjC46QkX2qUOOouqdl7sfqMnw5cyMZM3qhW6839/MSxUzlyvOqJWTkuv3gzwdrhntH+XK7FlxwdE
SvEhbYIvXZRNexO1D/i6AVLPVNBxz78oGlTrXTkIAFABDfd1yKBn6a1mTJpfSzaZtSAOx/ZamsC+
ytLrbttQntJUU8d10mNNurUZAyjS6+/qcUde0DDFLLsVwPoykBc6ggHKNDZFiHyeX2lQ3+lr5n4/
R/PWIbBouzZmXNraB2dMX2IWvSIJ8nuv0/Nzn3vzLqohLlL2+m6EvWCI8BNHhWVvORzAQKSausYy
pEs2v8u9xvw4FKQv6Lq6rAvxEkSM85aENMboJLIBP7JbhHVhX8JUwgWMoCY8pw6KjSGMb9rQu2no
Mfronu1tol3cvIoe1mectpKCiLwuLWAvJhOs+hjCFNQL/b1JKfUQDC1EKs/eD7V1YJjZ7zD+QSFc
dhbiH+gwkLSy0UP1MrUe2wdCBCjCpzSj3ddwnV1je96um7lm0nuG+hrm+7wZjFtiaZ0pmZc4rnY7
GO+oPeljCEUvRcZnwnzHne0Uqe8GFn3zZdmPG0+/nTJU6zRHo+55ikuwjR2/AmvkZv2l65jMXYZj
XaA9GTqBZjFSy6Tsume85kNJc5BhZbSfIryNdUNo7Ml8hPEdb0cnuZZ9a9wGXfZSxhxq7EncKovV
Os0VIEM72mt41GCvLUlDHlFlthocpDvJgk8slszUnrBLM/lEy/GCx7w/S7bvTVQtakjit9BDwSHs
grD2m6R9JrqwvynHb2s9TkKH9JX2vTKByo9BVqBlDPRz6ibXKjY8mjyas7Foyvtm17/oToMZsaDs
qE3jDd/LP1SJKFEAs5AkjRDadl4dFLIpoIWFWAPFD2kQsgcHHWoM62Ru8z51OP8ae0dWMK0uRss/
GxLMNvEKBNJ4a03mRPx6TRQWZjvDdDjICufVZuER8xFEKsLQSL/ILqLirndn/RgyAUI/mJMGuN53
y55aVrZD4mf/eR3uvrE6/r10BmSCWYazE+eKvx3m9H50+6TjQL2+W43Zsb97ijIr2WFyxcEP6UoB
vT1wfHtYT0WKtFxb66w3Wkj/tH2ydVKfsqEvR/tXRWGtuqmpJwXsfukEkYfV+Ux3p+16GKcpcLJa
0t3A9XtEk7rqSK7yadQiFLLM0oJONrcEbMFcnSVBvrv/+GWivQVCk+MXyen0M35ftUUuwxEcJCvJ
skCQhReTqM3CGKaArCM3jSibKyqphjvQrM5rLaRH6WkueTH//FyWK+P33ZSujC6FhA2P29B6deVY
UdIFc8FTWSM/YXR5h3AsvUMzYGvpS3bR9W3684Ouzo5Xj0ptQ4PHZhZPH2dpAP6yhzud1Vle1AFp
q2c81Z7Mbijxq48JQMA9xtdHXTrfVuEB5oOvSHWtXbEEZVp1cJtkzhY7gXhrCr+86L8/JyIIJZ0l
nZMNdPxXb0pNmFA1YR7ZmOOnycrlORY9CCB2qSUGt4k961TCMT6EiQ03g9SSavwW9HO5F7SVCQoZ
UcZZ3XZdVv/8cv1DUwKAPr4fgafJolPyqsEz1brXjLkAWzHRdE0mtDv6yTCMnOaAI3ejU2d+PPem
r0/eDU0onPfLrS5oqHe6qndWPLT03pMvDkonvwzmfmdM4prZFio2oaNwKDgHKayK+4RRyKHIwPmC
a3NCskeTDsRxAge4SLP8ODOJ2DCHKWkOF2+ddpe3/dVbsCCulogC+P229+qyiLjUOC4C+CgRoDAg
+eYQCbo0KeRFB/GJYwbZTAv8Z9vK0SJyXL40NWqZNsAMmwnnjXvjH193qio6kUubkEbl75dp2g+9
GKyR130g3SlaJn/LalIOTJFUHGiHJjeQ6tsXFUbsS5U6IcXqIRaz9xqRYiAWdZg+QScQF9xew0mB
Zzaiw6gwspNeeSoDV7+kJumNjXNnESV869TbydG1I1E8H7Ks/9JpI/PERYLTB3BIGbqXbyyVf6+n
6Rza9DnWZguSs9//SNvo2tyDYQNakYk0gL13omgODngBP+1CdFScBXOVDKdZl+/+fGEvi/Cr91ti
AkG0Rr+XTvCr97v0nAYzR0ofajmNEgda+OsxYn1MJ43Fjrx4/HRUroc/P/IS1ffbQ1s0TLnA8II5
LmkCr7Uu8Aw4dUU2ZFWzo3MAJncMcp38bdh5i9RnPW4ThMO4dDlKJHnGnK82HqpEig0zQzgj0ZDS
clCe3+r1Zxd0JEmNynnjia4+ql9fI5pQJuQ1fIxLX4xX6ve3x0Dz0AbIX1kqdY7TltMeGuQAy/hY
HtSMX6RrDdJJZ0q29WnNI/cILPfLEhVk1od2dOZtk013Ad2Hu0amT5Uzd4fa1Un6NcIDBGbLeKs8
QjS0LEq/P3HpcYrXyeSw2epet4naWSOArVkk0eaiym4hg6N2aIB1UaUM2h7bHWzzIdzPL2mvYZ1M
5GEamT8xVsXGP21N5RrbShTJ3tAhnbM/zFBRkneliddfeSBwhlY+CXJzRU+ArrNE6S41erqE67ak
7K7+EfJsBhCN2ypQd9LV0osnvwUT73cXRd/rhr3Es6pdnszP/SAMpunOu4EibQn5hSp0apADHVpA
2YZGry8iETgcp5DJ66M0K9LTxo80d27mJULYKaBbySxpb3Lyhdt2OMH8kqeG5OHMbN/PAK2vU+/Y
VxvBNZNGeiiKyT+/i/Difuw+hqwYwjg3VJQk6jIuHvBlPM1j9Vmf4/mKb3Z8GgaEj2GQABUqxWNL
j/QowbmFaKndBVQ1Z/Am3YbKGOAHyWoAzGFy+mlYhXeJiKavVWHhXkjjrUnSxX1PebzNGucxdBAa
rf1FxMyxsspbI5MYooiFmyN719Zec4F+8BVQ/BI0xoTQWXo1VVo0pJXW3klPyfJLu6rztaS37ov6
eZ1nr3VNKUt+jRM+/ewGpZH7QPYXCTBG13/XiNhe73ozKVA60tndRvF0s/4gg0L0JbX+bJbGkrHr
WYey5DpRpn0XOfq3srbcc85Vtkma/EeXDM+xXQNOXsY59A/SY1cHVyEHBrI6otQsioddi/w/ybWr
NhNDtWpA83QEY1/0exUwYLR7Ee/oaelH072SzlT60qqyD8vTRK2PUrAM441OGiRAaL4UMXxLAtB+
lnFtG3SExcvh0IVUtt6YyHM4ktpWW0+rYJLprfCJAzfhCDOzDCfU525MnGw3djfcx20mhvcZzgz2
wBS+mApuQ2GixVVfqyBqrloI+yU0qg0nUf1p8SCfBi/cryfJKasYenrm0Wqn4mFdwdYXHBUyOngj
sIklGA6eVkyXtTWCTO1WzoPnFwl7bjo13XY9N6cIXXwb6Me2Ao90moPpYoLk0KLu2rjoYCLDelbO
A6u0fpzox/qlyUW0ALeDOYcDYhpqI4gtuRiT2tdJRBdh+VAbPfICLH8ETFGiNG3v7kvEhBxTsf0R
6mRc5xjRklvl4b4dgevkmnmbsEwjT9Cj6xTSM1w4lBRqjp96KvBro5gQMhhUKHNrkc1pftG9Ogb5
bsiXkEldWE1bNfbx92jwLiEYcDFZ7YNbxKSe1elXkXd3gt7NLc6cj7aTOttsDh48jw5KrMPRQisx
2eSiWQZSBhSXRTPbvqGsu7Uajee62WZ0yECbA/9c/4/Ecj/GmSVYsxZltM5V5IXWswmiB6cWh+zS
tOdTKAd7H6Zac0sUe1nTxG/NGn+LzL6FaqnVQiqvkox4OZvFRXn5QVa7ajl2Q0IjKUMjR7TyUgxo
rrjzwNPss6BJrnFSwhzcWA4vmVAjpEG7+FCU7K2dqj9nQYG0VkzH9TZXznyilRvu+TVfpat3aBqG
jaU59s4RYX/Vs+IrCLHOV3pb/vxrQAO5l8ijPa06C6pjR16YTiv4sF41/UzQdjEaB7NAomJoaXss
TXlThkN0bLF2Z7ojDmw/H+GLd5jYwZCnleftESUfAmHfB250imM9eRxE+dKGgsWlxCUUIWhZ14JJ
wL/D4ecDFCPaFNm2S1G6/pOHAvGQeHq0BYgU7rCYvDgwkk5WA/TM0caafpFW8LKV0RbqWroHRw+Y
SCiTyuM8dk18684HdFzFTRhFN6NBrq0JnOoMfQrHoApOU9yhZb6znUbc4RPJAFyofcOc8NbJkj0b
an6xpxOHBXBzbeRgqREX04uHe03e9ZmbXkt9UiRztsov5yy/nQLKyOWrpNDb+0jECLEtYuVlET8l
FWms87QTqh9hSgXcSzbK96rhemLOy0jgaSRGZiuGvOcQko370E7HbSEVwL9pVr4RalxCIMy29ve4
9tJrgxiQVI24PLlY+btG5nszrtU+GBt1ErXIDg14t0MMO3Ib95wOakx49zjq91pshYcBtji9GFIT
oP61BLX2n+jbbMuiip/G2GNtSXKxbcA/unrNKFx25dVS9N3yGbRo7L7g/eQQJbMzfH9BZhEJFlWC
HD8OYQNNvjkJNOFJbZAKGp2T2XDvqywn3zECneiHkZ7wEozzDYapYRWFzSyteHXjjarz+7INisu6
zi2TB8IfOCiUUY8T05C7SRFg0GI+jC1irubKIC3dgkmIvWeoib5dD7e1kV5DkYy7WVMuk6AxB0lU
qasV6PcEiLJvyOBekJJH7m8LliYZiFapUMugOza3a7Fax+WNPsTj2c15m7Spu2maod0VCFN5i9WD
rjANCoS9z1OXPoVBb5wIXxk3I/fWLKIWayPupZhTBvqAL8p6HtTkW0nVv1OeMLd9CHMI0FhFNJdK
d3FYiZ3dsH9qxD7C/WZ/w3S25wBl7ntHfl/XfihI5IQjgH0KXYPG6kcmdFVHXqxa9okyxrE/GOmP
9Q5qA4CaM10y3gWeVXJZfwOIog0C/y+ZzEjFCDr3icP8ElX+lbCk6p2WFOY1MmR+34/7tRxoarKP
8cNGZyJm2P40eZFBwnN1I79ZxjoxlWuqwvbOYAOetNxfOyDrwGV9HqPDYQrkybkJb/CkkItkt+mp
1I33AYi6n2aMYXDPMhPadshKjbs2d/fLallJn9MC8bclqUJgHljr26TmuFjIfaTzFFhljUHjXa5B
MVR4LmljecTKaEQwLb4Bct4jn84Mxo5vQMydBzQtJJ/NzRdlmKkfBV7vJxPt9Nxui32AcY6RYno0
Ejhd60UA7AoNamXIn2aIlNfoKKsuODRJf4+2rkO0KegFT4S5m1ZzK9Vjswj71tfaXBSJRUa4dI9i
zq+dwdt143hcO/FrMTGnE0qt1hq2Sy3CXsFgz1Wn9X8gB+xkEznCbYZutZ4kZNUKZXxYJS9TL5yf
72fUD9GFMvS2iYbpCN4hXErUAy3+aTMsira1DqMlw/hIKDi1KBkrbVcR24qaXkLVZU9bPT7doE6q
HPY5it49bw9QVoWU1xbzpXGs5OjSDVnf2jZpT7hQ7J3gwt8pt9POsp12tWtkfmt344G8CxuBOp71
rD+kcm5v0zZ95xVtfQiKODxYk2VtOQDkZ4J1bgkS2pflXJ7Yy9UukrNBLsm/++jLSxmk0ykRDFo8
Jqot8qKtiFztxQFhB17vG+ZUY9dNEyI5ywCH16uXuYzqSzizG6NtiWL+wLVrP1D8Yw6SH4QxNadw
IE2p9jj19YuDKXXFp6R1Hls16PvYnj6vP5KaxIymqsM1vwyjPZZoAgcQF8kInaY25Oe16uLEiAa0
chxMlvkXF5jfFqYatlwzLe6HVHGU5MC5/kbD7XIyU0L8QqwowQx9TI/K9GBi8cT7ieQ3z63mgEgA
h04qxo2b6HAiT2qk7NGLeToZ8PFQ67bFQ5cEcBdfPLJGb0VkEfg69DexldxPHg38xrjj4JLeJBUe
HGcIru7SdFnnCdMooLjTjdmRD5Ft10uxVhmcebK2PZk0KKG0aOsW6U07pke0wsVtZDkdo4b6MCCG
PC+RS1QMwQ5/3ScxefnZSUJGdAzGkqmbCekxyZiYYN+ahddvZkkSjDuH5BElT7Rf5Om/2TuT5caV
Lct+kT9z9MAUBPtGVC/FBCaF4qJ19P3X5yLjlWVmWZaV1bwmspDEkCgScD9+zt5rm8kEZu9e5ok+
GndZHHIpOae7ACfutRtCoH2QryEHuLDMb87ImhAWTfUkF+WUiqlOem5oUnCQadSUdb4v2uFpqIby
Mpjth12H8nZEelL1FD93VVpdlAdFUvZBwZZwuR+9l3AiqCRhjN1owl6h3cVYOxA74k4jyVPh6b4H
cajAp5Or7VgT+V1BM9+jqbSC+5S20pbmKOJmNxfDR9W57ias8bgROtGSN5cxAkLH+PfGHToi382w
wxQONRSEcr1p59vce7AtcBcDyFYMzQxIuo3SX8qJLlGZEgAuHLKLnI5i15p+c5MMm/uTF6MV75lD
3S+VjLAfztB4tpgp7u7rBCNUOpszMTyMukYgmMWxGrSSwCf9OoDNudeeVdnjR4NRsJlsuh3IHr4n
yxpeoso7RyQQxYR8XpfYIlSZz2BUO2ewMOzvQl9jlbQ39zpRc8l6m6bEPmJwPUDV1I5D4m1Q1UiE
IpqLTngeVyFV+/r+1N24F/t4BEWqugLLfgpFxjJGgYKfP0FPIa7WKttkvbxSnueH0RHWYZ69cyiy
8pJlxgUxdnWgBhi0Gq4h3NQyr3lcEu17NQwvOnaW1YBnSf7yWoim9wX1vrVX1KSrbmn/KgLcAVr6
4tHaax/vQ9ah7B8rri8E+872vjBEFtwdSxcw1m9n7ZZe8TnJvf39QE5y7seIBLsks219f/h9T4oa
6i815s3aCLOIaCsuXSayT/e2J52Vfy9I7aIeRjH/5nBVUAyytrucprh1thUnZrulLynyPlvVen66
v26UrduhF9bm/qu4u1qO7G2GlSEVm9JNKr810wP8LfJrbO84lmG8U278O2PlC0bIzcyGq3aDKY8I
m9tJtxx4orHRfyLDfaI5p13ur4KR6H96SUHjMiTzMxmi81AcLiR3AmNM/bPs6g9aiwmg7OmkqtY5
J4sGwBTSIKqYogpuBIqkxKXVz7CAi5ihcxE9RRxbV56umHRSZxLZYlybjKXaStSefpixSkyOiLf1
8NzWOVXDssPqZyF8wBRxfwXmm1wRwAbj8FezaV8JmKMeKWO09jgpfllu6e1CCuIGnAl+/ZpUZK+m
61lqYoMYdGD0eXOeZIOFu0TAu07na4pI30+mPtlVGTFEmjnOR3DQiMWGlMnoaK3Qi6Qv6dw8LGac
HItB+1qaOXvIOwllxp2/jKHTOEVF9qVo6lWXWouvBGvTOCRpoOqmfQmrL3TcCX+8q52QpTBU0JRx
ABDtm4mjHzVKqU1u1U+l09c7t8qJ6R6JljcLsbWhzNCT6J3PbJZ+0xjN2p4QFtVAmXeKsEDXlgAM
QjQSmbV86AmnZgJM3J0gjTyQpOWAi03HA+e3z7pyemDU+da09Pe7HREPVMLi2pDVCHkyUVOyuqsB
KCU7ZW44utZ/a4hSGOMpbV1akRpF0d9SD5enL2vziwIMcytwqEM/9hcxKeLYaDS8UJJJr1NB1HbR
Y+I5sAwgbpylbKudZ6ro6NCnOEiPPnxjHMCB3zDpBCPiFuUazy5ILbWz7SBNQr/4osy4eknJrjXy
enoy58q4Sq0OyihKT5B0CBsqnUHSAUtmwuGdTdPM4Haz+Kltne/BYSASVwnd+/olzlryxEp3JaYp
P7XcxVVqrKn09XUch1gU3OScxznHsPTFliU3f5wAU8bG7IwQ0zU3aVdSm/9JteRBwEMBYo4Eqtff
M+e0oFs4l+BGlE20t4qKEDDMbN9Yu3RtYbsZGjFigNFXvVC/ua9K30HYxfR/PXoi5r5JaH0mns3s
PHPXZpNySoFg5AD8Jpr42zZ4lqQXlJzd5nxLCtEfi7+St8W7yEX9hrSP29E0plU5AZ/hBW+Jrivj
Y1GJ6JiCbNhWcnlbkuF2O4SvSgee1mD6y53XikMkKXsD534vjvyc296HTP57NqtdD+4jxexCRoN5
XewG5lpjyJeuiB9trZ38fh9T+7NSszH5qVRr06QBklexuYlV2K8JE7imDZNki7POtiKMGzacN63T
ZK83g7FO04bTbmkXaOoMZoYxriTbpPdJI6RfecQCIPNo9nVrxEe5d9tbd7OWDjNVVZ5QJn0QQ3oj
LdcuMQmcMtOy/iBpQtKKSF68tFtApAwe71R+Hs1VbUbN3okL/MKGzvgmfG5EmxHh6beRa6ynyvxJ
pXiZI+EcUq9wD/Htw/3TUXfHFUEYguAErscF14yxKPmELmYt3cF4uH+W9jQrwcWQnR6eG2M4zu7Z
cnlRZTPgauIAypFm+BjjnpO9U5SBrVri6nGvr/oOhUVD57mzOx+FuSITrsP5SJqdnybsdyNsiKx9
USl2x7w6ugbJQcXEltvV/Hcr+9ajT6NpHxt2yeh2VIy7st92OUNg0+5X4+jFfm6AXM9k19PqXA5k
eqsAy9ievNc3arMfIX9NcFQ3ZkfPwCKfr28E61dHMZnY5M/JJd2YLQ5LJ8xexwR3jpvn7jrspqNL
EOe6oMm00jI65lb65IzAhBgcM38Glc5p8GmQEQWuYwoQGtUlNxRpA0WRPchxJZMQinIPrdDGDDOF
nf6kaWTXt6Cldmk5c1wYIYoIc4pPPVdhZg1dICPj6rVdtVYZ2pK5q/eg2btjP12MLBFH2RQviYNX
L7XzfJPOP+OQJmsD6XGdhcmma+QP1JD3yjTeDRYaaN2CDTNdpcCiMY06LNM9CKVs3BfGXKykmaLz
tOebr10eckhWtdNnG1TEzd5UEHfEJN3j4qavHokc54S6j9wQYDAMKajvsE9Kc81ZDR0VB4Y8Rfm0
fI0aJuzMRCbtVCz0cCRc3w3j6QSA5YwRbJQjcZlovjAd1xS+y/MURtclbOMNvcCtwnkc2vMZ/fdb
dBtSeiX8M4slsI7gJrQmIxvhfiT8jSRru5QelcNgDAAVCKGXrhYach/9efS03x7+1c0IqAfnb/kH
THIZIOrfJLOr75XhHZs6fUvbipTMtnyD7vsTptgNiMpaAnSGwNs9Js5xIS6Y3t1tA2cfhzltf57R
cZpuyC6z5KGW8TDaQMDzEBZ2Ee8iZsXnMtZ+u/E3ktLsNC9HO87iK+NUGExa3BNBR48gkv3hYM9p
c7SX8bgYS3Oza332Zu/srdK85VaACh3dB7Oka7ZY1bCDTBe42i1ssBTfXtiH57oZ3sWL2bjRCgfV
eIM80DB3pxZ6MG8V47sSdHt7jpZWbt25hktdMEbyvqYZWXhZ/rGsUexIh3U3kkaYPzSXhiZtAPDO
QG5lrWDzM9+o4QFjBluJBfaD1f2SIRrDJq5fcsURsk4lFHBZ0qeruBaqAndcgdhbTfNKJDgK7Bj+
mGddyip0CM3s6kfbnOi5xikELq/o18MtYSgtNOPaA8g+ym58iG+fJVFtXE0qlGNHBqLOWXdsPke9
Pzh4MkCLhy1ndbZ33XKI3YWwnqVOGEiI0BvX28aeVr0SshcFY5cx10sHEiJnvhf29cieOzDSq8N/
WsEGB1o98eL+lRb1vgPZvs+stiCfWDffGgkkJLQnsZlJlXmsCDrhtjYObLaPztjmu1HFBsLsOn4Z
2rYN0CGde/tPZXLoq9LBvmpL7lxdfWzOY+Ru71/KJCJvR7cJ9fVs8Fes+aDoAZTNVnI0lyP6/atQ
k3adeCH9ZgEYr6kkELHZrUARUJL3rMFEZ2onr4rs5yraiDwXu7Q1MRKjUvTLKAckEKn+GU9mvrJD
19tlY1OSKArcACNFD0DVaLdOFKOxCwQnxrNZEltEF+hXOufZtiJ/KNTqtd2Ht9DCmYtVvtmL/mUg
FDunDa9K0STtkdCgAqYfCTdG1SaXXnZyV1bmK/s0qYraGOSdvZxwoI44TxfeLnqf3xHIdfbqMFCq
1XdTabxnrr4cyQYyO504WT7kNw8/msMAeR/wJIhMuJLr9uw4o73Fjf4h7ZFJVaZgtTL3uv07Rf67
JlyjIpNUxCevhx5oLku3timTj3ZdJj6pGiLosKVC+ZqOI+LNKB+J9+aIE3Q111E22lwm9t5retZ/
O3V84GPt2bj96mEogqSl+RSFHSk5Vb3XIyX25skckDm7zOMYc+X2fqAH5w2u+6wekoVmYmJIc+WZ
2Vl2Zb02JoJtk/ypEKQWLPYWY9Yg1KvA11KkyaOhepiCdr0Hn/CkPcS6fYyTgm4Bk3HOcMXjjBd0
aKDLhFH8Ufe4KuuU9IA8s3MidFjjaWp71Jkl4aUQ/V4cj8SdIfw1p2FEa8pd6SM5o/0x84hNiPPS
8Zc+e3AzC+1AROdf74ifUi4pQjSUAwJSLrWJesS0FUe+JRuPnSrgy0+sRrOK49tYMVlX1NCFfavS
lf5kq+rTo91OD4rRjdem60k3INhh9A6N+uR6qbOde1SBQBXWiYQVmNM9tGMT42mubTqsv6tCuMhK
Op6dFYIKu3miQLtNaHAm8RPWy6eHeM9GQbQu+puIFKFq0cZQ29yKDXqA/lhgUvcH0/jVG3F0YOrx
7MnhmhpGvwt74+Qo/Jj418It1tGvdIqJK17Yx3CNP3B+XU+z7qwjG41kbbnfNNpeTVnROcpKCiRE
Vwwn9UAyXH+WU36NHXNa1e1mtFLnDaKZ5Q1PNCNDpAPhyzglYj2UOLo7s/vlTPbkS6P7MbPuZKfd
b5kT+9kzNnRED3uv1d8n1/slu/AJW9mwioTcNF1K4LcZOL2lbtshu08IuyEbi1WZV6hatYw5IXS3
lm1CQN5kcMYsvyMB20r71VR0+AX5B457xvCSQpeK/gq/qFsJPdkvuChMPL2Ift1m3XMq9mtj2HcE
J480/dr23WzGr5ZGyqr05qcybTjj6dom98j/AjzSxeWONI/PDodYABLktUwSIjC6p7yMH8si+1AV
vl+OuX8yI/9xqItt+9EQReobiydeS4cA5SVmvObYtFPIt510kJ2gAhICqHzluuQzpAeDp0OQzBOd
yg+zyD9bO6PHYmYPCZrnZezSo+ZVGRdlGXRdPKxKJb6llupBYjundMx+zaixEK0whuF184rkE1Tw
e2zlTx5FHEKOGaN14kHqwYa1bYuyoxlQkz2rOwcR0hVsGbv7jTsiA67mH3cOkoWo5zy7lqH3rJzh
p07tH3zt9crsWMcjhU4yDbEIInKkpGH5i5bHWp/HJ+TB5k5aN5fPgpMEgiM81WGcuz1ChvGJc492
jStJ6rDLdyNTRtupo2yYHDU+3R8Sp/pvtJwDbh2+FJZ9dqm95Hj/6fcvIZof1trkkoZ0/xWJDE/K
EOb5/l2vVGy0mvbr72+wijEPyh4G0t/P+xgqjGqr69+f7mXGvs7pQf/njyfIkkpaZOPu/jWNk9ZT
6wZpEtv7idQdPzK4sXON5kHfX3XaSDBkf2qDUDPLmHbuwEI0UbCzEP/uue9U2GxLt/qBJlcQkRa5
2R9vqXwtwgToYnSXmnc0i2I/o1whAQt47zciyG2dIrpBrv65JNFjMXpLkFUc/mze9TCkt9aI9L3u
yNEy6ODmGl74OKGZRYIM+llSCJryn0zU7yq2RCBgg62GJX9wYuQ3uuHuKod4D2bev4BZiDULpDN6
8AgcOzu6F5c+5OwuyQV+/tWZLKLpdA/OAlWrpmtnberiIOqewlQn7GmYN3jxFl6Lt/ZSS3bvaXF+
THW1RelxdAqn1WCEb2lYonU0wyO6Gs2mVxE6GZXYgHbAirmS6CcwGzYYJfakg/nmUNKLinak3P9a
0qbfJs/GjCJFYAzs8hLFSYMhHwV2HSiNYXJ7rN2p8fvqkCzDe+1kOr5b+0qonBvMAz7RQlb+jWwW
l6g27dhmjUlJAKwWCfAlWoUpwVUpgduoI+IYeIlXEp+FlvOUEw8QdPk3qBbPjzJOSl3sMZAPTZgG
KbeOO+wZeahtbxVkm9+EiBLltUGRCIRR/yMVagAi3rFV9Oq5znJiVVIbJwv2KuQbESlZEqqKkZyp
8Xej6V3HpFS7sim3GW8EA4fuk1DwngFaf17K6Nqao+k3CtWNq+mHguT4onBXS1ixHZNOtXaMjpao
mi26FPnBcL350TKyvVUzio0oa7Ku/wo5EFQtXgj6gkwYtP5qLcRB5imoy2XU15mZ4AGTC64RgccC
8NxtW+OYNZTfiOFSoCRgjSsHodXsii2BX+y1BqmoYSR+DUP0DZSXiIguvXmCOI6TROVXwF590+PE
k0XqiU1oLUTvoiMiK7AxrPAQwc3NUu9RYpRmEePdxqx1iEo1rcemztYeqWaRdJ/zziDayKH4wx2z
YmYGF5O9WQzAmrgmK39isGf1clvIBS1jPr3YNsl7dWgMVPwkqsgirTk/NqsJW8RgPU6i/AgrfBbd
ibJX+mVuO6vM7V6l50mgzauhVr+lGJZ1lGjbpkDm18GCzYUI2sYqgyohhDek4YANclwRPfQ4plm8
ocEaYFpBrbi8CFqGaWVTpvQeeKOCwlLR0Y/7uYKBF0ebJNHR8OQIBC19nSdi6xXzwZALMOqp+1x4
keuMXSXrY4ZOE1cuewa+bUyP6aRLihZaXvlkrvV4cpBc5NxRafSwjFP9OMTTJ7TLgrCQ7jx6Stsw
B0S3MpKGZ4KCVknn0nhifLfc1BuxQ5eNTKg91pxjJQnCHSowvkXtdN9V7/jZxxIaoId67x/PO7X1
XANk4uEmIeF+I2JgRB6NvSn6MZ2gqaw9XWrEfxYB9xJ9gu8k4ZvA2s97IfZe7HSB3oyXVMBZ0mqT
xl2OJiK/JUcaFlskWVs+unXGJ5DLM5QlgGWvyZx/uQBgVriLdOg0KA0c4jWgc6fmKqWu35mG0QRK
QkEpk/yjrpkRYx5ERlA8ovfm6AySjjMuVOOm32Gr+Uc3Flo+ilNDM9KdQFahuYFq1GdWJ2+aIf7g
1NIhi/KM6j8dIoLs0YzS8EkqeoOlko/gCb601EH34TRjEDodpc9Inu2gN7sKPz5nT9IHRc4tITt1
KqCOalnc+qJxLF9TC+3uSHxP7XG2GNVaqhs/7dGX+RQsVKFEix6Y85L5u6S/nLz9gzUNO3TqsSTm
zTGCdHexIu8ySbM43D8b+J17DLrUsdSMYaLD7Vv01C+mLUssgk56JutEZH/Sfri4fdftxx5BT7jY
81qZ6qUsb7FssiSIi1JxttReL0dvr+cukJUeoDOSnrXTMImh2xnt+tv6mCf6MU2SZ6hHly6X+3Kx
NL8GD8lwy3qyjeELRyrgan167OBlt21ydSLEa/CrvU2TvSmktxzJNACxIe2oFj8tBy12Iy3MdykH
R587jC5SEtNWVuMxj5iANCWC4klvn4ocq1fKNgB4/DUx0NoDp7ziF1vWTbQtFEdDGhpw3jN+rsVZ
31fx8hm6KGXr6mukUCmmiiGdpnFPi/BTIPvRbsNnMW9U+U/K5JAMrm4l7ejdiAVtvJr+4fjcMEKY
Uo+GAOa3TWbMLxTJa2DgWKuqBjLvoGs7QarbTcNerctOMLJWOcBn/NwkYwYuZK1nN7LD5864bRvL
NOPR6sLnaHbIjcXIHDi3T5HdZddUultJ99In2KKAdM0lVMh8OBo96FpV6fYJnua7ZkTt8/0DUI+f
OhTRSV9k85wSnLiLE17T+zd1p22fmzwKGAHb1/sj4lYMQGcKRoi3nxGJZriaALLuny23L9khA0q8
YGJ3/1qetLAkC+Lk7j/t/rXOGjlVDNn57/8Cfr21LVS390/vH3TtNZIyf/r3A/Buxb17G7DaKmjN
ojxG0v7qaJS8eMgjUGU07ha4nPMiovpDnxv1+/aAcmzrF60lnDhCQPB/f4Bmqv/yEzzlfQ23X6EL
V/2PvwIFjymX6n96QLfYf5/D/Un+Dz/hvz/gP59kX0B/7qa0XrG8VA+xPb2Xk1tzuIr7U44uCemo
3ry57eDu8TqQJHj7Lu8NkgXbzNbDUjVvQ3WTtbppuLl/1/XIBeVGjiHsWxSrLok4XFz72GxAOfX9
xRySGVYeMad0Idt/SiLjdU7Pwun0P2XMj1pQgvsI1gjjY0JHq8lPl4ymC03RXTSr/kcb01cL3NJX
ZljM80q7+7AL9EoRXv/X3rIs5qNu/FwhzwFdJ+SVwLl0I+ayu0xAnX17wHRmSMIb+3wYXrtYi45D
TxsiF87wqqE6PRUY0/z7dz0U02e2ROyttwfTla0utWF+ek0yvDbhMjxYjXy8fyad1LhOSXIkAIH5
QSO7fV6aANycbrpkhHMRzxbhDDTtHLLb7Yv3D2StnpTqPzUOB28sqTGUMcupvL2y0WHXWVN/2tNt
qDGWzZUes3lltv9z/zp/LAGLfboA2+Vh+jtRVvGnpC7cd3UDcCD3qr//WZuX5jqVFKG9ctJgigMk
lN4Tf/W47qU2XqpuUjs3DGkveDfhXKG/ZsMMYhZAVTUFYukQHoNF49clH4Rq5M9LHd744Ki1bseQ
UKeyipJ8nQ8sjrN1A4X/aXWZrNwpHl6KMtvoFkCICmIj9D8MCIofHaHp9WS2K8p5fpoclLKpFeh2
XfHKIXlCAVdwN5bvkU5Gch+O+drGK6o5TK5CNzK2UVN9LlH41+H5/3lON8zR/5nntI2/iq//yrq+
PfzfrOt/gas2wVZj2DNAbdy8KH9pTsL4F4QSk7sCXImFo8fCb/O/cE7av3D46fwvME/QvG7423/j
nMx/YWjT+JYLCduURAr9P+GcsIj9N8+J5dgGpBSXp3JLTaSU/9+Mcq3bDVhLvoqpbl6kFh3q0ENS
6UYFrDMNFLCaz2lP5nRk99M2vpaJmPcA8dh99DncQgQJ8qXm7siUudcQI51yWDOC040/Wem0cXKM
zcQ7IOd1u4exdcuL1wKqUWsEufM10dDeuXHS4hXTN3g/9W3veme7mudLqoP/cMIR/NhoVH7Tdm6A
dbnaMvVivGkFCxOtq4OYVmVufYKVmTMuw3TirrSY1iYt6BbRDi289vf9memRGT2OJl4UV49hEVVD
ckyUqgHV7JySyUThFKA6l1rHlM5MAeM3gswptIMmnsV5TvKzMUcIcIqi3UM9+i7tvtiIpgOvWLrt
D/SRaZNqnaIMTvIdztOEAQBsqZ50Unrq/DmzUw17sLuI3XTN2mZ6CzqI+FmZ8IjEbsmALWktUBSR
H9ZiqHfcXvCweds2KZSWlMPOuPR+zabLKVQOz11pdAfDQ2jTQCHNYAFc4iaoprR5VlHNwNcS48WY
jQxqvg7ZNRpVfmROCyeqyz8Nm0MPNe7FBtx5jNL4KfNmRO1ytpGx81KdCK64dbiqS08sygecoUej
btE3x+pBEAW+UsgQUFdi7uxTcCQRFaXW7EQ6tI8tIhnk8Saiel16e9jjb6KClzjVRXgwG8954BX7
hDFz6WixB+NgIBiH06GDWbzYHjG8gBTJ6q363ueFTx5aocXEJCtjZWagdCNdLsGY6OWZifFRWQzV
DE3f3i8UZhnVW9NiQMr3Cmnk3ovWkxctxNIDXAElM5AEMi4vWkIDd2F6rpFGFEzQC88VUHAcRnLY
IIzQDogtXoWRelvhMTJu59E+3T/ksQQflMYHYm62GXxN1tlieJadVh1EKwo/LsWD1BYBvji3mNlF
R1RT9T4iEpS2dvHCc3BWpVXXiI+8y8KuEbiESKx1Or9B3/QOR0oGd5nmvsucZJbRFO1PGvouzNQK
q+SjtWB9bIQ4ZzJ7VZqBKo+9OWLpL/SpPyOQqvb36jLDT3M2MjBt8/Rl1lWP5APtECdlc+c9qKn8
wXiWbu+3fqGTbd4NvToJA7WO19JB0GrriqBj3oejjiXdToqzrFZgfhlRp8P090UxKts+9VaKFtI0
+tURZCFKIIPsmGRKDI5AWAcGFxYwfQ6SMlwQ5bfPRvgYBLaYbqDZijNIxRZ2yx+KzKU5lWA6Zu5j
FBTIKVYKO2iJo3ewNoQmv5oG0e++KQ+DUYxrm1h5vwy75liJzf2NzJHwHW8QS1PLw0dLUZHlFTMr
TCgvjaz32VKprQgJ95ioplbcFDMKKa/2tc4oAlwlCL4Y2XRYxSYdT8L4Qb/mllCUZUdgFGnAhp+e
hWp+OygRt+h3snXmhtFbOJBEw3BfWw0K+5ya2iawZmuCO+E4HHAj/fUYVfGHVZf5meEL5GNzeZAF
osfakem2IEfraM529awKg4Sc+pHAkHldWt6fpmRwkIVLkBTRT9rOe0c48w6NACk5rhdgiWcSgrvS
Lx3KCbDDoC8SePJ1q5lBXRvFqsg6HI5a3/Aatm95nbzkQ/abWR/zdZt3ezaDoRtejIWfbZCk3oLD
RCdlQY6HPkSsEZxovbMf69aej4IC1ndbmKlMR2syNlS0rmnoHNHLy13ejn+8yTnPqSq+fWY9Cy3I
vrj2s3MIlQAuaxvlIbd6IpkXe1pxJlhZZjQFbmJOtEu6P7Kmb7HMioKnqdY9WF36zGBO3RJzijdk
31WSYd0W+VcsaIeDJ8T3U9iHtqbcU1O/JzrwKPIMF8exlrWxkqNDI2u2NTC9kr4pVNEKPfwWJjJY
wuYmv1E2XSyl937MiNkf+rUFAN5n9pZt26oOasWqh2PUhS6LBUUybtdQPqyT1yHBC0mbq0B0UcT/
OObNDphyX6HEW+lhX264PP2JGFaifqLH1Nq5DnKSFpQTSlQ+uIUdEBhORy18jovmBonHmcqlvxIu
s1hMtq964r3nuZrX4K8ZLWUAorgkLcZk67ZpQTEQLt0ayBbwMThZ6ls4DqF8D/QT0Tyiwjsi2npB
BDPQlyQ1ymyyJy1uPxgIjQHKTCKaPbHOQ7XVyo/C04K+658E4465XZ5ztTyZuv3kTdNWljnamFC9
1na9HZFnbLUOAU6Vf7vzEO4Um6rEnFZ4xzkGuaQrZoEhG76sfgkADfkyfph51PuqjghTiw2gADWq
C4IiOgSZtNKc1PzV5/YfMc0nbjkmyMmwVcgqg3Kmx1tqhMYws0KhCXQWO7Df2V6H5ZtOB0cBmplk
4NBPkFvA5Ngzml9m3ua3xNEvGkvehjRXRvyZwQA57iXD+ixZo+RK17EJddfFIbHkMY7J8Ttt5jbQ
x+mp7bKQuOjueSq5MGjzxUglKy4bhKtrYXKVOt4GTcR0Ij8D8bsID6q4551WKtBRaKyG1Fz2WcXc
xpta1CK2h9S07vZa7SR+Y7nDOfOaTZkRS4NQCaC3yTRU49jXu5N1cPMaLYKd00NxCNOZMubT+Ke/
cNaVG4r8f1y8vivJYHpdlGgkHckMjdibE53sDr5tFa2rozO6y7kf8t9GjsVgSRp6+OnKmJswsPoB
HctAChpt4bbSWfkj0gYbLp3bdPWpjrlqkqT6ilL9jVUEdUATHaO4fBRODsrB3dIsl31Fe3hBxRRm
v5zR4jPMJwlZRHbHztvQyPVlyD5VOrV7qaNlZQv391SNr0YPMZ930r1AOqAH38cHxk6cfYEKBmg0
Ue1bGux4m3lNHn9LcraiOWIO6nmBC1/Z7+blWlfz1gj7alX30Qw/O9nQWbZxSDGxcpmIbt1MgeTH
WUAKChe7XUieQEI12NGGRElmOkMDpWj5mrXuZU7LV8ddTLaBDM1gy9veUitQxbANMcpMHZTVgj5Q
ngwAhQzjtxeCIqkSFN70K/GzsqAZ9betl9Y6c2CdR/XKqyfykUY7XcPlR+Ii+o+cmx5bg34exuar
NohNE6NGZvJMMzVJUj8GdEdTXHNxenjeeW6unRvmzO2SABmr4+vzhCtd2cFEVgaUw5DYmfbJ8mpz
zxjidbE592qtRXs72g2areF/cLDwRBXnT/bAfFz+sQrJfFbS1RWNce3tgolsZ2I4zLYIwfRHaUWr
TgzvE7ZNYY8vY5m/j5piGlWZ4TZLKTXCgoqtJX9PFCpmUX6UuGXKLuInWfFKGK61yglJi8uOahhz
nC+WBSLklOCP8sygKRR3FckoiGKG2h+Y6YUNyG67yRNUo4XvPN/DMvrMUlubRTFB2bKfTfMRTTrv
WQf2cuRSlYvJaL9brqPdHKps+sBrUbN+62z9FbdyXc/MOqzkxdAgYlrhWyym1VQNmEZd89Qa1cds
imilWSzqtYnEnrlvVFBze3F16tvhbI8p1e6cvgnmIcqJ8G9D0yHfhnto0cJ9VNFDJ59vBLXOsBGu
+UMSpV8zS5MlMkKCxyHITXPYOHFbQ+UuL20GjsR7Mpjf+lG8PCcj9r8ebmrsVp9O6D2GDy1xkH4z
GqcyIgjXzt5KZLkrMdoPYx+unCX7AdjjIV2Lv2iBMvnqcMw7Pd6rYnJGTG3Jr5HjCm/X4hfdor25
pmhOAKVA5Difi1Jf9HOzVcMLwrC/QwhY/gd7Z7Ict5Jl21+pH0Aaegem0bdksKc4gZGUBEffOrqv
r+XMtJdpb1BmNa8J7Uqpq7yiIhDn7LP32j3LT4sfJCu2TlnaZIa4YTZBsHZbRXNcw2nFC5KYD8vm
XfJx0YTp16Bhv9BT1DmquhMtbfyqezvSH4A4khB3aDtJKucZ4X1bFHTi4YFKsamu54pZrhnFJWed
MpdpYolC5Cg764twHMeQyKSCh0AY68nZn4NbaDwwCPICncVr42RvCa98UgU1T9pR8dsy6o9Ffebt
gXHECS5OSPlcxGGpGuZH4TYY7+vySXBxYTG29ovEIzhLood0G0dL8WG19hMhtid18qzkJWYDXcL8
lVF2vTQEWDMzWFa1IubTDri9KbUrrtXSXTK/67fj7PzOR0o1/fqXCuf4RonSp4wMaAvc9lf5yOdW
pfjjGXMycf/3OeMZclN6YbSuZmfvQKLftUvyyXV1ufBciIZ62QPTtRI+HnNr2fXOqzn5j6UcWYEQ
eUgyaMB/SYBq9F7JGTfb0bDO+G7I5j+Royho5ztRXSUY0ow7ZblcZOOhWcM+bi8eV4XONXeYdqmB
VdALFqgCWz8W/AGpZ1nlAyWpvLOr5m4m7wS1IL+VUo1PKjc/ocOvJumPm9DCZz5hcqCf1eQvqv5b
carZCWAugu+hYoihvW3MGMF51GPA3Jhmu1z6Ybyvhcf8mdGZJWtnz+SGkbOx9IfIe232m6yR5t7P
60sosO71BRkxds6DPeXGaq7F7wwKiXaCKZ7o2Yvpu++Dsp6qNruWNmenGWWZns6c+A53o/Qco9Gu
vcqeNq1zX2UdSLYjeQ3WnQDbVTFWGyeNLn4ENtarmPh9781tDnnSdmu8t5gwedqPpcHnpigPpmSk
HHtm7mgwmXsM3rtl5B/M2oqQaPvTkJj2asn7E2i+XdEUZB9JXO2CJXxJrPHZViGzmAjWGQUG+Lf0
pwPh4hdMQjvhM7vP7fibTs9oVeDVKHN1U5XzlVpcCL0OSntncq3xnvi+ktiBxZfB+NtyWjB3Pm/O
1hbfYeG8e6b/NdsGK0kf36Y+qtb54vBblrA+wBlVnIEYTUHwR5jM8iS9OS5vxMFzX2bUW1y4js3q
jk7/EWXDh+k5tzp2RkoJ1IdMqs1kWzczaj1aI9eOYhSgnu9BRtHXYE/eKg/DZOOCHkBY6G9xG7+x
gx1MM8YEScGfF/Qfc0bBrFpOeRCZ+350X9pyWJOXkjfKEHdWk8W7qiOyVUc6KxW127Ewv8I8xBto
XKCAcXhFodpYXnM2eD0mRvidDNPNSvgMk7b3VCbNd1wUzFN29FL15S+vcO6X7JdYgvfYwkWq4uFP
2usSLvTToL0XFR/BNTBjxCrzw01+15FDCGh+khCXtnUvXy2Zd7yhU4s403NM0n/VlM7BsRrIkcPy
ntryLTGhEKC4nmjUwjJtgEMa599W7d/S3n5y3fjZoHB2HODDDssFqyD5EyvhcMlMRoh761h4gqzw
xbGKToemjK2QvIYNh3dbi2+VY+go4ltF/uEwVrBhVR1fSp3XMMevCcjnSkYrI/Pq9ZwuX02rRyUs
CZFEWAgCBhg/3eVNea0YYHjpaYIAhgzfj+tT7WYRLlSqVyg0wY1mEUaceJ64EYGtqPC21sG3uHUF
SXXI/OxN+eaTNRWs9bhL2QbtnWdyNGgoNo9l82Ub7nnO5kd8kBu3avcQ9x5H1n74utj66XQBDsLn
tWt2v42OiHe8iJ3pAH3yJ+Iaao6BYFYS351v32d8oBa57syBkuhisy9vMFb8Y2WoN2RyrKt5gEHO
TC6G1mGsqcIrQsuj8tVmpqhsjaZQrHMYJyQFmmzYzDA0+TZh40YXEvlsn+KkBb2Zlw81Kqd0MH2p
MPmOMbtEolGbRdQvgOpXfjUigXX2Yz4amymsyt2QKOfAAW4XQZRIXJZwZux7Z2SiMR2HC25WTWsa
uIjX42p2Hsq3VPICRqFZ6/Ofmqx1Sj0E6seDSTGLfmu4DR6EiKeBYfTvTJCHMDM2WeDt7ZFrizvW
B9eaPzhyHdoFakFXs1HJUL4FEg8TO9s9t5xpVcaB0K+CixDyrXeG4jJQLmy1tPymg3spxZxsAm7b
48hdGqBB2TQ0gvTNgd9bIW2gl83rsTRfFHHldSed34RAPo0+J/BeYGnrjL9RJLeANmggtu5rV96R
dN1XckGjIRvF/3d+X0bBr2LkImIFT0vafFVmLA+W1WtrMNLV9FwrixPLmEAfKovvtsawa7vvZjUi
0RblEdbwtnKuqc1R3ZKcfUrxvowe12PwR/s2450ZKfKT1PIsq+zq2kNyHLz6y626l4Qny26aLioY
if4sPK8XC3E5n/uA01Z9DwtYTzxp84ij5cONtDVqQpNbUm8rbVxFTsW0q5/KZcyfgJ6kld2mxr6Q
07HxouckjLEOFExyFb8jna1qQ973y8xVsilT+w+HNDRbo3y3UkNsHBZU7VM5lplwj7RBKybOpV1D
NnkJ+cB0vV0+0jJEbhn3V4j1bHoyFSStrpIdA/UIq3RMJj4hIaQ4EQFUazrhy37vQvtlNlk2wV++
oxy/leb0pxIaJBsAVJAo1guv05SzlZW9UJ5MLDLHg+HQUc2gWz9WueHsMr+5l3zOR+GAKNc8itIo
7+rgW5AvLwd6EqMS3wsjMZkNyo2Q84h6YfP3YT7tqJorVmZmEHEzWLKC0H4NIiV3i9AHcT6iq1sf
hq+OaQET0w05yUir5jAfmHbWAVmWE5gN98RtdcXJKt3EVZNSGc+T3DKHTUUqC98kV1GCk5hCguTU
MxchVYLz1n1Y3gDmea7mzTgVNOc58rVd8vGU98k6JpO3dgUmn6BOH5ORTz7bBz3jEZZqs+5vaVrb
KMA9Xygi9FN9nmN0qdDw3xMnABPjtr9JEez61CtOVts9BQ5R4xAuxgoGkiIRaCF2z6mkSOXZKjO5
d1j/QHsmORMVz91sYkpq4GD38yMavkT/xdTlg62DwMSlkDDXPqun8zzukcYuHl7Hqgo+0cqfTDLl
tcf61Ha/OQiiIcT8ET2LBT6W7Q2H80nRXXBoMwsgx3JHAXHFcOz4a0BsuK3GloOG8+4E7RPxrJjM
x3YeeTjDztu5OcGbon6BPLkxOu8WgtzCebPP4+KzqxaQEVa95rYLJsh1GR7hiMwjMfmI8ZMt13qV
rfplTHAOm5YmUhldZJPfWV0uLk0ns2sfoacqnH8zUt3WUtZDxjcKNEiwTZt5x6I7bu3q3bcCHG7t
qY+tncvn2k6mINKTQX4L8Gb7nlbWFRoIS+Y00z1SwfBBplvcEOMxRF82BmxhnIHZKb1fquEOj2dQ
kCdsq5CYUW19WJKHh+uhmGbTrceHti102Mxvy33TNkhlqvJQaasPWRGTxI/52oi/bp7LDRcUoMAx
krDXy/GM8e0pWppvR8GxwTxlECqKqW83PFBj850ygoOb2ySZQD3l9cmcOMTnxCdo0ZgQTJejspC3
U8n3vwPQs8j+iL8nW1cSDY2c0oh0yw63tVX7keXBc5PZ2yaf9S15+rDL8QhXIlvnubWtxrMKnBtd
q3wi2sN90PAort/8cFmLPo23dI46hNek3gziGG9kzvQCbW2iGXw1zHwDrbq9p0Evxd9C1urgGrQ5
8kx9i/HKrKvO2VvSd/dA9RIc/FaOMywr98S4TktH9CXD9duN9sk0HTLe8g+DVklPIk22cM4LIIrU
qVpkzZz8fmp9Wgwn59uiXWnl2P2Gfu5pizXZ0jjg4ACpiboupJx8TJttEpDVYpuLD5b/ywETuZ+G
5SQ4cpxVV/4hXgAijeWBj+Sq3SzdOB/JB1soAdVfbn0ncrviWLOBrBpJDiAXz7MDkVuZxtFw+4vt
FcM2EcxKRRm9QM3rd/gA1Umx3p6qkIcPOZq/If/Nq7lpL2ZVzHtPm2hzyYBGLMZfHpK1CLHfJkP8
xzbHdlNmZbgd6gHcEm4ZHkflB2Fwaz9nyl0LrnrkklXEI0Z8dyMhaTBMVCwJ7w2YZkV4yru2bv2v
1sFKdPflPL/O8fxpTdpzRgbMMee1TNVXVznRuslDe1MM5XPXd79nm9I8p6vMPb9mM7lCbgaPBEZL
2uGWuu7NtfB4YjDJdnkqydnO6VHm9VvBq4QcgccvL+W6iev+1NK9t5YRElA9sxarlt/ZM4r3vCvj
Xary5hR4AUbdmFOn6eGyM1p4cA5lXlyxzqUu78wkTzqOFy4sgH/mO21vDE5OM156P35QEvMMld7X
LO3HUxflw4r8nKLTxaY69PLzs1Pt3A0OhW1D3+DsLG9eiq/Fompsy8Vhb2eSGS+MV6kK3wZc5lzj
2s9BOzF/AqBZ/pzIialYUptQ0zc06OZGd4RLVEKicgaKSHlgthsTw4fyaxsUE2pj46acUrnCbixh
RttJildVN7/IIRpbztfW6eeLl+87EQ3bvMVml1Rn7FlvPUf2HdDAvdd3d2Uq+72MamQM3ySD6zE6
yLjd1bn9gu/e4UYcB3LfeO2NXgQI6LZ1X1EL21f5Dhk63pQL9kJZZu0hTLodV17u5AEyIc2R+AHd
5i2BU7Kvy0SeYvNMjR6P/2LnyOazaEKHXUH+kZV56SLzrRf+TEI1fVJeF23miYYyZjGWuVK+DEVe
bty0+YWT6RdcN1zFljRP9mBvEw6/IbwC8tRZu7esdsMS8Mz5EKnXSh9D5MwZCWG9xE66CYJqXSmf
G13F52NlU5E0YoispjTZpYQKVNZvqxbtSHGa2UNJ5niR2n8tEOfgaup70Xr11izyU+pnxTG0sk8X
n56j2FNqizxOYhoXVpC3PmXZnuLpBSQGQpYMviGvl1RE57/SceYwE9fvQUZ81R9cdn1JZaM5XROR
EvbQ4ZY8PxhtfoAv9rqQ01+JFlnUYzZ3VfZOIp79PYtwPMpObpiofWjSLGhx9Mz5pDvNrb+tgeYX
qg1ZGmBCTT7hiZmjLycaHdgMnHVYM9yP4d+SkZZS2gH1uIWWYMApBJG/cJw3htuUVhC2BmK5cjRn
zK71F0UmyR4y9zNLNoQHu7j4rf07AqtycCke8hQKbDWzD+Y9HivXOEa+dY18+8v2ZwIcwQhvCaXc
yQ6jM2Dnl+lb4s7ybpQLDY5DNp/y8ilSxlM59AcP2PluiPlsq/3DEvUV8j2pgryorS3f4j+xShg/
1DjsE4gWpl+KzUw+IufQuZZBk6+W6dqZTrKeAsl1RASPA6+qxfB+N6V1nQe9RFI+vmRsm5kP8gVb
0j6t550RqGzfWuRpu/FXIno028q/dogE/TgR4Mqdu25ExvIiUCVhamSbqTbOFcdNDA4R/K6cWVBJ
vO7Aw6yXynLJY78qEmZHDu4skUvr3SWB2lll9OgvZn2Nh2jg3rRce2ZaN+GbYfkD5TvOVxLlryAt
4EvgmFamfBPzqQYCeDBzQWsCgx/RiT2mtJR8BhJBq74yD4PzwjF/ZbV1cUgGJODRsdaTJ3lxPeam
Od8N9TkRVXTODL9d9ZhASo0zaBKFSJ1Lf5U6NKYRengeGybySOCV8QWvoIqYoUKqaOPykENpPuPX
OUww2dbEKn43phsDCsQhNw7yRSA03wpQP6uKWB9H/4ZJse/eomi0NnXHKdwKC3HsW5QiZZ38lg/9
cCIbMmCPMaKYVLJgPEkC1lzXKcwVMe4vy+1+t4mCbGWxVCyTew78JDou/XCtTf8gVN+sqxG3/qIW
WqZxCzkqg0basDcbry3N1Q8mz0loX8s5HXEYpE2/FzjuVvWQY1u0Xe47FX+IgLNH4Y376LvIOOZO
LfJizweudmpqsjYfSAnkqFZY2ApxyWOT3wSDyjY1d6iN6twADgFMwsV4h0OGtNwds5KuohZaFbVX
DdJMvQt5iq877t56LOIv57UxCFAZqTluusaa9sMAEHAZaFllS4fHwB3Fp0KaSU/dUZo9nNyGPae1
HY4PKIJzPR14gKZXikoKLns21/7CssTWb+ybVs0t0o9cRImWpOwM7dihgOgMYI+jwMffewil8bu1
g70rsPJ7ZepwAEBpjUqX95X36HaC7bsHtcIv4nU+yFM+1Gy1PC6o11ujLv424d9s4cRjQmBfNhod
ASRnye0BX4618xqoAlKeGEN/Dbb7nWqZpElpl6/cjCC11b2naUzJjVGfbV98iIFkGjyAekUgNSEp
nZpwC1S1msjAGhUVzxOxZVqZFB9qkCJmOyLqjXu/ECaEveExGHlflvn0YjIRaRRqwAKrM77GNRJj
wedT/cdoWx7L8E4CSKZkeRC9zafR4R1P1QMFOGX1ncR5u09l/D2Y8r6fhnXeIDLBMR42xkwACd2x
rHdjyZunzKlYMyL6dotwg51tX3Vwmoyq2M5J3e5mH7HHGbBP9W5LSlaLQVmCSKi/lJqkU3XytWSh
jZls8tbA7V4WyMBDsPGb9GASkri2y8liQb3OwGcwlJUzdvnpuDCwXadpiXf0i1m0JHCWN51p1Qug
OkbTbMn2DJcuN9SOFPbG8eu/somWUxwRPad4j8buWKw9g7NNtqgHQkPOxk6Dxxw+2DlZ1M0I7WHV
d905IvrOTIVdzCofW6FmrDrC3rTA8l6z6r66+CFeMgS6ZGt4/b1b9/bW6ayjzzfXIi9u2hB1ce7B
oOrzU1yP32YarMAL/PFdKHO2gpaSpr8R4dPV4HOeKPsS57+obpnl7m3QPO7EB1yQIRB3zX1USBpe
Mp9zUo0wl31QLvpi9+AL+FTPdkZq/IF0mN7SnOlwqRtSXZQDL3/nzqaZpBvv4rE8pwqcI3EKpFlT
LgePvrHHWUvMXUjI3Vii5pwoczy0FP3Nue1v7db84IIDjYGc8Xq0sOf5HR2SSWyymFFQ3Zkhzy8P
sn0eVhdqfSqQ2Yz/Ib31JOSoz8KXQudu/cdL5HOZ8AAPIy4CIllOrOU1biuu7oV74b2RreaK2Zza
kfuWK9pSaxNjwgtvmNVbSIrhoVEUhqu62PF3xzGznh7miECMjfERLU5gARwTh91hyflWJSgK4eA8
T1mkDg491sL1PocgN85dNRjnn3/y3IHjnOkCtBNudMTKVSvmNHt+ylxAIqL9O+C1ONkG9wIcvhxn
Fed/02SBtiFHH8FRvXvdQOozhr1LVUFzWSyvvoA8rA/puNwRMeB027OnZES7R8lfCZeiu8ofxUpk
Qh3jjktN7E5/QKtmn5Be0ekd6xFloF15Ywy0iUz809DlNx4xQIyyqT8x623ThW+azBqu6gzkQArD
nWl3033ob1Aop33ek0xvqfydexxVTlSrN28gSmFU9AML3A0HswwKqn6Qaqq/kSm+lyqlNhkXOIYN
eZ4NXRFVJ847Q+e85eNJHeLJtN+lmPcBWK5nD+QaDjHxTVuAvsZndJNU9TGaOYc0Ptap6gnUkfmU
6esYHIONcZNEqddpUr0aEwpC41YHKpFfBexT2N3WxXaQqIwdzZvOPlPDsLNziBDB00R+njqh5DCJ
Ol0JMB4715ypEDOKZR3hU2sy+WXY1W00i2tX+Q8hV6Mt2GX+j9PgnlU6PisxwQUqBnuVYcAFhlw0
+6BVgCKTqLiXbkUWv4dVZgdIWZidnjL9o5+fglwWYcHx2Swnd2UMPtq/5wKTqh3429EaDnq1nYfs
N+do1LZZm7NMgDdLM/snSVPryglME8aRW65Z6k74iXCI2D2OGGLprE84m5zSRtu1H8bZUi+ggTrS
vqBuIoD4XDcz/3Ws4vu8TuoT64FCuMd6CuR8ufqckVfhpIqtJwDJYOhlMcOS5NHmcI0j2DzEW7mn
dB0rAA+XyOTj0IIBQZ2nv+s8NW+XQVBjHdl3gqfl7ALOwiKZXtOg/yyzoXp2eAgkkB93JGHLk+z+
QpBqzjK9UriCyEbkYMM3H9g26GQNO0TXndCRzbQ9FZ75aNj851SB8+o0BOt5jjauTdLdI88J0WRF
WrndptzQVx5Y/6ObtfkVunh+BYO56rB08/RbQEA6qDtiBBlWZk99dvZ6FF1H8mhyKo4YqeY/8qgb
wnTY+pnzK/dovbIJckzNKhuxPwBGW05lfe3q4M0Kk7c0ZYWteD1NJYAIhntzE60XAd0pm8iIucka
B4uzq4eejgWC4cn0Cy14XTcuf0DomyvJRwFaTLCpcrZv4raMLmNzKsMG21FArVJufGbVMaTPkiGh
rbatOXWHOZw+y1F94XisWQ/kpbXjd+Df5RGb+ngycr2be+oaCziXxhS0OwZDwqVQOeIO02AsJ7xZ
QsTbJKauHmEzLu33yZHZ3pkTmBtx8LfF4DLjg4XbluLIGZ27Uow4Z7DwRoSJbEQbdl0Tk+iHEXX+
tiGml4maPydlJByrlmzrC5ZjOTOExgvl3qij8mtaCl7scwLvZyQb21WUOGYbQqlM9oq/L7ApK9q4
s13ZdlvgctiWBamtaNy4mXOmYw9Q9GTfopjXg+jcdgV4+IlS9QMivY/lcDUn3T6lh85IqkljfW+V
kd3HcQjHgc078yKcaqTq1SBee5Uf26E3tlm7jeOOs/TVleqBfP9bgF9z0/LiCh8pWctXJtxrIqKk
+9rhXLv25WevxDn3NHHyc0z5mI7O1S0VcWwX+czBsOKXh2Aur9gryYWM80XIFrZnAQWz7S3ch/bG
qoA5W418bCoOy8STaVmA/lEF18oOPmcUORo5NfJHvU5x+u5N9514IS7ZgvLqy1Pn519iSLaM9uuq
YViDFEa8OkW5MvKGwZT3ErkuxdsDAbr+04cRYhXKgO9N2drJ81eOEvG+wTlBXslA5FouYdg85Sm7
nor6MyC4BiQEYeyJx+Vg49T19GG8eqtirul0amBXaw1nm2H82HLab1YGej8Diu+vIqMm2hKnhyUe
34dmULvKQx0qSWTbqavO4WiQrAHFBjxl36j9mHnhPU5VHkqNxWd4KhfULy/ARAtOr5z4wC6m/u7n
i/Aieawc55Xw879+qlCpAWkViLXnVuKahvN0DmN78/OjLpzF9eefJGy9f/4TFVrpGjMyms6MYO/V
Vb/3UsMF85OVEOpgrGYicu5yN8ZJPvD69O3lriAjtpsdySlc//DfX5Kmv3MTOz7BlDdXS6zmnZxl
decGHbfCui63o/Kc68+XAfe7yJG0ex/py2s98RBZS3rzeKb7yfJo8FB84NPNPiw2nZ89dGs+engk
pQ6WXp1WS0FdsBe617QfUADTt2qc24dujln1ZXEcArM5hfI7WmR5wza8TTLwzgmEySWc6l9SZc/N
Mvd39U9GxPCd4yDKu8Qeu3vfdg8/GZr/CxNZ1v+YJjoOiF//ta4+u/4/M0U//9Y/Q0WG/Q9alml8
xlVGbI1GTwpF/5UqCv7Bhx7xINchdyQwS/47VGT+Q9C6R1OX8D0uaz7/0v8LFdFhZNLeE9jip0P6
fxUqcskO/f+hIn4zlCrBJhpyAfP1//6fZWWss73F/pG2nrnJ/Um3YFAUNwIIA4STPjSl8aFg06yc
lL1J8O56SB0QInHZHxa90U8WJpSoal6JLx09PO4r/mxYVbr+WKipf6QOZjf4QHRc7AHbUNDiENnl
9BjbHQfgfr7nkLZKigTYUTFwG4usbejibDVjke5QAN58BJNN2JnzeUnjq9UlI6Ud40r3kFxdELfX
GBfpJrM4padomOcEDgb/YgWdKe2QXI2FvaNBLl/6X5GDw9gm+vDpZ282hy98N91XieOSR5J3T992
fZrytH1tzKsyOXfR2bNd6EEiL37jc4+aYNut0XVS2IERnK3NQKE84OXskgv5ry9V76aXn5/rqNvD
25DtIwP7JWafnZsN7s4ctCejsqbrT/gBhtDB8GtNISiezKXjOx8M0Kvd5pSLwrzYvXWIFlpRstnz
r65pNMgCsrDOvYsrSqIls9CkSEVEsjBDUH9mSMyWTbDFr6sOZeC1l3IsAEKYpFSnOHmhD72560cZ
XHKU3y5OkptsBucOm/c/f+QYpMWzpNJVJ25/5GF07tMwuaSYx+ckM9/wh+0rXqbnMmi+ufs0Ly2g
iJ7oxIYTnLlVoOke7MbZBQ7XPrdt7Qu+EQPtaiiuffxIXeotnXzjwExdb0QBcnTRv8sC+5lfcrGD
TFx+UjplOtqo18W7PdTxmmxldPv5AnHH376PMS6/pGqGOzan4Y6FEiQc7AessQXnJuu+NxK4LZZ/
sTN/4PhP6mLTlEJdcby8B6P9KhTMxMJK22urTGLjQxFosJEUf5FX0IpV+4gYPmLfrTimE66NzvPs
eJhy3OViyGU4REZaYAvJikuUS/4T25xQUE6cbGM786m1IlDF0FhOYK6MU2IKpoX/+HG5DHujSGHm
m8b554uXRsiohXOJrLg9/PyUyov2aNIPS65qSHl9ACbrB1tenKAJd0Wf/oH8lBzm2P0WhtNYG2Kq
8o6ebXkXvy7CH/beuHzkPXaZZGnhMTXgnrKuQ2Wbw3qgtgNPdeDX4Tkc4v/8whpt7NWU3P/75+Pc
oemqpOKUkX9vTk57/fliDLK72pkw4NSD0rACeri6sPzOXAf80oRL/gLABz+KvvAofeEpZ0HzAnGx
bQ/qy0qvi3KtIzTAeCs1vdPxxhfmUhfIIH0qgwE0eiUA7V2huW8DC6ZN0YwKol6PBbMhit0NI2Rs
Vt42oyHLwHe7SbgqIvtTOHA18zgiAhnN68EdHwcni/Zu7xlnXIDx5eefAuyDG8h4uKbmxbwASjAv
oH9JPcQd8bTAw2XY8Ifx4XUZrk+nsP4CrSa/s30OtXFNTNiubbCqKRkXLkHpXth1lOztNEwJRXUO
vb4RVnEzc7dl2eBVmW3v5rXSO+JZsa8OkGOnbiC0Cwg4UQKgIthnelCq9cg0LLy0D4MepDh6lwGl
ApOB2QOsi6VHroLZq9ZDmNLjWKnm94D5LNSDmvwZ2fTwxn8agXM90PV6tEv0kFfqca+q3tC7C/g2
vJ0HWIU6pwU+vgGHN5wLPTRGTI+kICFqWJQpm962Rbvb20yanh45zdCC0sMUGnrtnzi+Lno4dfWY
GjGvFnpwxViBXthzVgNavy5HkGR99YU+Wp4wcLEvV69WcD8yDRfqNfXxE096TC71vCyjKz6+oLRy
KogZqNF4H009YtfM2lwhqOdg+h6CIVzjObzUejAXTOh9Xh8wSYPj9R7cfJEcfZyrsNPHnuaRmhm/
1UckNs4LEU3ErVYXs1OkpReDjg2h26PHOhuyXm8e+4PIr5JtAhpVp5cLxZZh09YYhdMGli1Yfr2I
SDaSURT3aibNnrKqUGl+XdhdhF5iXLWR7DRtOT/5esmhYg20yeTesJBjXtCbUO6N2Il8bWe4VOxK
tV6aWr0+sc8ChmKhMtissCueI71q4ex7CVUbrRMv/aLfVETVcrTZzgRbWqLXtUriHM31Cjen0P4p
9NmW0Yc1WmtLL3shW5/h4Wltyb8xs95BbfWBg7Ai8lm0Xn6awFkeGY4zmKb2O3UfqV4vW71oSr1y
Sr18KrZQjJj0U80splKvqOpnWS3Gi6fXV0svsh0bLZXXF0OvuGk2fWHxwUTtdQeRow9GeiGmllCy
H88hbcmojSvB5uxVQqxqvUxXg9jkhY2v3Eb/aPTKXbB7F+zgNGY2eiU39HIe6DV91gu7KbbG2tNL
fE6v1CrQEddSDlD64rcg8N5a42KWxXIKkgByGVo7db5HI40PjWX+ogxe4aPCQqpKZ90W+aOrhQVf
Swwq44mYPQVaepi1CNGjRgSz5qguYvWTABm1WgElMj46We+zAne8fLS0odA46CVq1nZYM4elhxoV
pJ2JhanAfsQO157MAFNPaxPVKEYUymAixhIkyYZ0k1yH3bVQRnMOxd9sXkqg2RirXNSYSssyoJU+
edDwbNWSDY/4vz4ajqnFnF7LOhP6jq2FHkNLPpkWfwQqUKvlIKmFIV9LRKEWi2YtG/noR/ieiy0k
A8gxWlyCvQSMSwtOhZaeJjQoVn7/lY2aI58WqDItVU1atMpRr2huxfSInMV5e8bSj8QVaLErR/Wq
qGfTHCwToiOSmKnFMc9EJlNaMBu0dLagodHCXOEuBHWEuhb7yGzxiOAG5Xs1aAnO1mIcnOsCMj1f
TAYrR0t2Pz+VaBmv0YIeeE6e11rky7XcVwbIhRxm4/PipvJcyegeuM6yibRQ2KMYTiiHBOpvs5N+
RUt/qfAysqljWylbHpcWOXCCszxwY5yUGR0OZXDOEnuA+p3gFivkPsre/Nq5OAMbaO+Ery3qJqlR
OF3onYkWPuMHenr9DUGfTamFUQ+FtEUpxZN4aKexPqadgjCWKF6H0bcFreDSSWt4zjNz72ol1lVK
HWrYNluLx9x7EjHy8nkIsyP1bkOjHxcN/6L7lyP/rgORvjPcVqJ7AzUPOyJbS+uot4bRZj0KS54k
B4ml5Ao3IRoOznSPCSncGSPvndBsT0M9upfRAZXie/0pMdzkJJry1ojCe7KAWaGsjIjUXmo/ttDQ
+z7PP8fR/DNOmN7KjupV1zKJjmvBe0L5FloCJ9CTbyxUcWThO2jazcHIUc1Hu2sug0GbR4/dBcWu
fVdJj8De5wVtLcSy8//m6DyWYzeyIPpFiEChCm7bjfZkk4+e3CBoC977r9eBFqOY0DxxqG6gzM3M
k4vgQOaS22tMw6GT5i9FFD6E0H4we20wqns1IGFyBF9Y45i8NOuUvzWVcfn/v8kGC5/VH+E+owIO
HsKAX6p9P9nZLm8A83u1we46EhOcmWijWSz/EJKjbeEPlAMa7dk2CP434fiamKy9RpvUZETCbWpK
GtbIIYxsh7jxbvGwYtJaxY3BNJkliZSrO14rtvmnIml/kZ6nICdNdqxiY43LCgyYstytloObegzF
Wsnpbzvwq2NTmAd6m2j3QHtxVhEGRa9AYEJjXAWaGqWmBsZ6pFiuuZhw2DZOPuHQxlP2wGxkOYYS
i3nRF+RGEpI4kzVeuRDsyMnCekfhSsZ6j+ywF6FCPfKjPwvk5D5sqhBOvflczh9I9+U+YizU+znJ
BnFnrnqkvapTEpkqQ67KV90KQ/9mXJUsJj4w1pIffHkOwodJ/0hj/JqgvjEZfnfaAqi3YvPXl8JE
KqPMcWshnclVQ3Oxz61C6C6GjbDVNNzdSdoJXjwsLoFsgenFqnqggXRr9Shcke4vOkSzSxDv8lXF
k8h57qrrZavAtyp9/qr5Jav6F60y4KoHKpbLAYGwW5VCc9UMdVPv+lVFdDOXuwLCYr8qjPOqNZqr
6tgiP1qrDrmsiqS1apMtGuWqVbqIlu2qXqarjpkjaHqrslnWD5ScvFCOw9xq1T7//8vqjcfepndq
VUiJXFNfsKqmGvRgteqoHoIqcFCfvjTmYiWkiFVz7Vb1VePenVbZeqByA3W2R6YdkWuH1v+KgZEe
nDn7dldFFwwGUDtlPcYm5/LapBq0Y4Wlwq4zmt/el1T9VFdn5LRWrIqxWLXjEhHZX9VkoP0Pyaov
OwjNDLKOcG7RmJGguxjdd0kKdcbkDygdnVqtijXQbEhsq4pN30xygWmBQlld0lXpFkjeeOmBq9OH
B2gbvHLTut9h772LKT47COZK7GPk82bV0RmQspqs2joWvYDxCvISsjv/epgqBwwX6PHWqsy3SPTT
qtXbq2qfI9+bq47vIehTAyr39qrx84cOGEN+6xb5LrF0Ay9uhLa7WHvi9dt89QogQXjcSQjd1dZ9
sfoJ+p7qtLy4pGPQm1ZyO4sZp/ZKNMOis1OGccHyN56B4V/5AnkRsMpuyrKZtpwGzGDB85xSSHNw
QXgFNezAzfT2P50OjrLaVIQqtjSbACqpX9rVL5GtzgmJhcJj8FJhqfCwVgyrx6Je3Rb+6ruA6mgG
FlaMFktGs3ozDO6HG3SuVc+tKCkpzQGtMtxaf1an+ZCKVIPIrg7WBL/Wp6/EWApgFhhC0tUZUmAR
EatXpF1dI47xoonw7pa8+O0w15xXeCgFTsMGrF29dRNBSjCTmL2Z6vJDHHyHc8lvwniUeHg21wMs
bpHgFRNgO/KQ1i+srfuO0lngJSSguvpV5Mwu5ugbq/DMrlq/zsZQ7DLRyyDJiTIl1KQuqvzn9yR6
WL4U/Y9Ntjcmlqvctfd+GGaXFl7z1I1AaLrUPLVhXt8XdsasimbRsS/qfTcJ5BDXqHdmaa/Vb5W1
wcdSP1sejTVV8xDTL5yYS0RCyrr6Yc6BtXgL50M8t+MDSJLnOq8suFr267j8383XGtsM5XlLCGK8
ND5e4K79nhfvrpPc0gBQnpQzPIvU9w7S8CwO8um7HMWbqsi55mBN9k61Wjo0v0nba/DpOdP1Mf1x
rSzlfiK/C8YhAaR7/HqdfzthqSp48naRYdsHl0RwzlDn2AmIwCUvGVIswlU37DxneeiFfy5j299b
4QJSGaOZ7CtAbFgWyk/IDZvWASKgsu6hGGx+PqBo1pmJagof247HnIj0KHD56rlZjevdUL4sUfKI
SE3BO5e7hpcG5hkbY/M+heYATMF8otr2MyrERw68Ju5S2uBs+42Dy9r4gWlwMkJGe9gH1VLeqQ57
VVtSMaOH7kRbYBQIAQIofHQSQJ2j/NWGvE9S+9UY/mzKn9ldsW7b947vYl6C5Mo16gJ0C32hHnhR
5Lhv63zfOVRBsbWluJ3C+9ZrvvXURghtrAmT06ebGFXnGJcDRbmte+AHZ5sZuE3Epn9MsxJ8o+f8
FnVHp4JYw/frwH9oXaqhKyKyQs0BUMDtEDsmZlobI7bQ+caReJbLejXrzm22TUYmLBQl4MCNIWO0
oEwjT34z5WQtpIMXyIV6Gdp5OpDULrYq94D5U3uEZomfKMt/Zw0ezNB3anbvVM/SMjf6Z8krIh3E
IrZYzUYoRcJ5rJTJA4gun64ZKOxx5AGYJZ9Q39ExTXa5U7gmlIeRgkqiChQRpzfSqaML1iQ+MdH/
swXLajo1EElWZ3w1TdidlrYMlLH8ha2Lo6UiPE/1ITd4W0hQ8VYM34YZCVVU1Ne4oN0ZH4NO0pyI
mblhDtdc2xQQgM7dE4D8CctkZ9ktLb+Dc0Z5BO7/0S7LsdU2n66tTwkGe0QOA3/9BhU2oUAF/B5s
x/k4C+bJQD19boTly7zYySbhq0hwtwd47zpMTAIiA+YGKl8QySuj59bKqQjnAducv/frmzpQwDuo
W47uM6N7ojgGMu4nH2xgD/aM1lWYgVrJLKmslwsBv35gZVQ6vhhL+iuSV8NQnxIu4tbEm+JGAoZB
BU/fz8EBoTW9D7mVnyrRHWRXvrME38fsHRfG0Rk3r8UHQIIfke1xU7bdn2V3jx5WojmLX/2sY3+t
vsbMxJFJ9bl4yUN9MdW3rXGr2MsTgKmjgCMlmg4bpDUcyN9Ioobo3loHNfdWwjWBUMkn+tDvMtZH
fHFvdb00G2saX+M+ZQQCSJ7KBAChI9YPm/VduwpHABU5TTH8lUTgNsvcvke+cws8GPWywmjnzf6+
VTjxfKa854Yuxc4xHnAORUFkxc67qX+LaWL0FmRVjpEwsV9G8uiqjv9qRddoPAWWSs/9wvUyzclL
8A2YzkdSQFoaqWpjQAwHkGWriIkylnoeN7AcFux8+p7RgXXjo3Oxloh1CfQKYAK9tF75knsufvUN
jElfVNM+M1sPnRqCbFTjp9C1+IoG8C/V+sxUaqTIr8VgWXFI5c0tC1yydZNCXaqYGUfip89dEDVW
StcqN2wK0NM9fqGEOSkhgDwKv51KmDt6fwol/5YpfoiNnGxiXvz9768fI/PSsEvSflJhEbMfY4tY
zRDxfVZSkEUb7pyIZNpQE6KSNzQq6uMcx9BZeJxE1r1P1YvulYdhKH1sjd+4NxjjkG2iGQgjdMit
POG6W+j6Ehrlk5vXvzITj6LNb4mps4nFx6EIkSJZI5MJV+viXQSsWR6R6KrG6DhMEwjucEt9CSP+
aPgbGI4zUriBAPyYC4dYbUt/kL52E93oJcmNQFgTtqf56Er9kk6kM8PnJOLmy4+9RGq8EastfuQC
43jF4f/ftRm8PzhCXlO8GB5dqIQjN4VswFVN8ZMdt9w/GJdKiz6AsMDObfr6Fpbzp0Px7MaKho98
kZ9aDDezzUaF9f6YZ+LdH/wxoD/53YCFZ89AXdOC6Rq4hp2cxiPs1ISrzJj157F6wBTC6beVG4St
16pMz3R1XOyE6FW07ktQwryaQBAm5xPTh8ekTI9O2yzHBkk8HvHsCW8HEGCXJ9O7Baxj0zuvBR5X
CPXsMh3adk3Uxp150FS9fHmJ/ldaXHnxNILw3PgVFeOgkIPQVyc12EcH6SyHY1ZobMlraCED8Mnx
A8ZrUY8XUSyHukyvFAcyDgr17+yMGH7UbW4BlnGw0vYlAW5XZrt5wtLA/rxOqt/o+CbS3mjatLOW
zTT7qicJsayqNKaD7Oza/eekqnOSVcQIBVT0uXueS0hcrr7SPfePgPypMZyM9CSdTpVf/bi6AFgF
U6IU9BDW135sKYFvAAJ0+Ph6ye0x9gZMHJCIDfBcm8IYHrKJk0dpDEAGOGlFCt71bDlBaq0JwFhi
W9XTo0MDNeygF4W/d1+zo26iYNEVs7y0AoI82/9Kph3OFHB/Hu84rm1x719bmmjiZHpOZ/WYRQbX
yGqf1gBRfIAITKC+pQYi6nbvfI+g/CPuZlYfAPbyNkZl3s411elxrzqGWgSLRxbk7Ltsjnqki+q2
uWC4/uJyw40ozC9xGn4hbuB1tOsT5GtJcodVQqZJ0KQxEllBxKjFU1T3n9h932zDYr/ncgB55a63
Ig5dq4e9Mj/hM98Pvn/fEHBLuTZsDd/4bLGtZOqVASUeKvCp21Bw1eicO27vOzVnP0JLLBwkU6up
vLXd7M2SDx3nNGOeT9KDR97UY7tFTiVUvoanSRvUlnWmEJ5zvnYupYYsE2Fg7F9mTkKbPKdEK1nW
40v1L8ZdgmBYMCJPix/SgPz7MMpqHfJJ7nybZVw6lsFhtAsFy4Kmt2nrAmrPWyjwUi8LoISafWIY
/Fdp9c9OURznZvliPu6SnRE0ENEYg4wwbAwFRibPiIuvnJyem1CQ2yXddNyaC7AtleHNZ0cXegcq
5xZEZMxtJwR76rrhsR2MwCJJ56UrN0JkNxEpoo1hWj2TR4a2KCeNuTzI9aoSR29NXrRBaJXfIvcV
qXNmAj3TVxg/cOGzkYt/PCf7Nks+49a6LgyYvYHtFoSNPKHOHwrlHyFH4sU33Y86/h49+nzGgcZf
8SVxDju9+0xre0wZ07kmxk4FSnJbKtgUoikQKpP0mFXpJskpQLQVfTatR40Ax6tjBRq2Au/XdNCV
YXGjvJkHoph+/GJ15ZsO/dXaKDAsVgBj2gcJOxYkfk/BMga3mykxr37tvRNZO/KvdnB1Nu89J0co
gBnWueDYQ3Pizk4pNrfd/WjCAQE4pDP7BiLnjpo9gJwDSABGrA9lJz/NeCn3+A8hYXJoy9dAScly
uak51YZ+h6zk8rd9/rHS0FApV0wSoIStSxYYQwQoC4o03JXcUvNAL334mGiW/Xz0b4oFckbLvg9q
h0RSIx7RIen8iY7wgkEdup/rox6p4qFuabguCbp2AATCeLnWFOmNuf3u43bGJio3SqGqmMsPQ5Ui
cLV+1CP0RmatZ9/qePpBHugZ8FBd6Z8CGH1l650d0oaBwMHJtH6Z7AFe+RLgSmfaY79WYwPJPM7y
/SzKeCtzelux/fkCkSdtKXZLenxOSGpmSpa3cv8fSYCZt0ZGJJUpcJ+lG0lZ0XGCncd5nSW8i1kY
qiF3CfUYV6ZIF0yc99Xk39GR2u7AaIR7RZP7Nm6KB8BYfCeIr+5XZjpY2ltUlSl6MkdgDiUjT5Sz
5H7W2AhT2g6zGsxON8JDNxL55FG3u4lUeI0T3HdLFT31hQneKeeVpHQPG8Jrp7x0OzLlpauzfi9q
JmHGSJkezVyLFo9p0fQbkm/sC0159j3jWTEoB6wkRfueQzKqfK6vFh6rrKXyxEVSmrx7h3qlPVcK
sbWy+dex7k2nO/UxPCNavI6CNzw0/CeXmqu5Lg5FIjBkRSSypYwaDlbYPPiU8oKTqbccx5oUt5qR
sFrH+S5rtKPSLnbmQH59sA5eSbkdkdKYAOluNqUHz8MuaYmcWTQS64K9kzYMNZ0aS6mTqNCKZZbC
tLYlSoF9tdKsP1pe8YlTutxNBVpnZDblHjoWZBiOJdWSp4cFhzczLzzIhuB9nksieClwCZxoAdps
cfYEXMsFBuMSn9A7mRhPL3E/HAjU9nt4BtQN6c9l9nYpbcDV6BYoOuQSwfyxpE3gxnvgFXl6rBeD
7zezAGyNj4tuXtIY9p02AV/JYoCESkID/+n/kGgusCCy6B30qLicRcIMgvfSpwtKjt5zs4TH2Ztv
+eM/em5vi5ANjh6lgPvTKa5MGllmSjQ4dmjuG6GFfklLLC7AtaqE/VyOh36AhhNF0Qso3Xtr3RUa
jrjpjNkUEN+0XVrnhSqch050bL7FX6zxl0njrnf5AqeEZw0CPwN0nZN0XkdknKyISt5Au4louETQ
op9wQ77IJesqRNB0KUpw9xBFA+HNqCS1thRfcqkf6MV8InsL7o0BN+6og+t575NIpo1rUbWRMfdb
Iue74WCuFMUkBMaOlWu8kYa+UIz2Aa2AEJNXvCtsRnXrsxZj1hGQC4c5OiHLsJ5gETZo3/XicNc4
8i7mKVpMNzkQTe4A3yKDDgkimaNjjJtUyZSt+9mL5TWrxjuCLXSLZs1N5sS73sY3MzHqWoZTknRh
4GHBKUjEWxw8KMbZu30D7D/Mg6wvP3qlzzY6BPNG+4WiDgYH+cWPxE00x3dYm64y5LRi6nLZmmnM
vthnl4pw1ZJUO8+nCJxBw0au6fQhEi+jQ/6pS4DI4CMhDzavGyHdkbBx4h22mYus2Kvl9NKVNg3G
pNKL+W5GKwvH8qkr+xtMm9QVpRAexrFQ+2KmK27pPhfbfYfftDU6JmQi6d5twn0cQPzvqIruQRnH
QWV63sFQrF1g0cxQ/Qpmx3AUM3tbR8NVqYhi94ExXNN254xexCa0vH8pse9tu0rOBJmYmiE8dWW3
nLDALGenV8BK/Oxq2x3imHSodFoQAXsPs3X+LDpVg0hY2IYhazG1ANdmj08es6KN9W24TMsQDeI9
fq3tZNg40Kps3CP6ZSDMKsUkmxq6esHWc5BUhBBn97jm2zFFzusOZ/uE5xvzdoTTRzorDTj4dBvb
Ade+XjaG5I/G5ieObMXZKefbkKLjmyH0eOrjug0GWlk2APdOyzpsM/qBYokRzF0303niL/htZowE
C6MZRhrJnvQw8XLGy0wsNyRwvppRfPhM5x2jeSqs6sbk2LlOoqFkOMn7GEHvtXx+0yEC5++Mpzys
TuSdv1Or/YgxmzKInM55Kc9EXwZcc+0rBADAvlm2K+LxrMHIbbnDoFy5sHKwF2CL++cU3P7SHLok
s/Sv0n2ISz855AneahygTdaclppKRLfAQuACrFsQ6Ihs5XB4ALc92uz+qHweZAmXt5uHDwf7R8/P
KRrzj8wS+d///b2UrcZIuDR+Ytjlk87V2Y/HG3Dl28Z0w+0KpNtOc3jj67d0oRFlNabiPLffHZB2
qfOAT/0TSaXe+dgSdtrGjBcXrJqVojp06MMg5P7J3ueBOuFOPHt1fuayTCQOLWExm8de+e5tZLBv
FnKfhc6f75IAFDhYNmNZZHjjh+HW0vo7NqADcZawDqHzMhQuG2k3gDTypuQqaR1nToDRpCMRxtOx
M5dCoyWoXR+JB/wOxUYKWf9DwdyWWC3qYTnJrusOS+u9c6dMT76mblgVuzgarX2fYMMJrWVHCpuM
LCRXMTiHoZ7gChCnmWF0BBxWT6XnhOBMF4Ys4aeUog8qhW1QWMY5XQvNpXug2s9/5+81uQ8dilsn
nhUNHA5+n8QssGkg9G69buK9i3UaZMZc7PEe/ETQkLYahAwuvjwKXPNBaxL0qmWq1QDOuuXS75Rt
eA7d4lk7OW7hsAPFgtTozikDNKi4rQDs1NXiD1MXxVQLSWAZ881GLUOCvDos/nviQzoWsLJ3GHi+
XDlO6Ju4EmlhwYQujDe/kPJiFuU/JMGNi1gP+lCfU0s9s0+zzbb9FTvSZ1GbP7SnG/sa7ANMo9fB
Y2TTu8tJ09SEWJmeTf2PWvaj45Xto6kNvoelvkVI7ILO9qwtqRc3YNof76w6MbeoND7mQtyWHDOb
iI+C+RG1MBfMKQCoJVmVrDhKg4GZPeTj3tL2b9Z54/X/v7h9z4E22rRN+SpmbmNFbjK1i9MnR3Vc
/jobVK9l/7RJM+6nGQhI4tvL3hmQVtpF/5Ahe3XAIF4XJoUbSh1d44terOVGLtmzMGZaHSq5s9zm
aQImvua1y82su+/cT9xdWHWv41w/Kgn0tYleIxS1II/nN4INHaL6SCdWMYy0ZNWTgXrK1A7eC710
uTHtmpKXumaUNDfuHcYMdY1GpBFZZCU4LO+iSn0buVjdOWpW0jiTxGlPjQsKRlo3plx+TWIfufr0
i/DXcPQbrpJXpTjnq+Vz8e1bxIjDYJm7FAeU3aRXnPFhMGX+Y8F8FfHwBCPlaPvlxbfCMKDihJGU
OAwsgnZp1aTxV0fMmw+I1Jn5JKdRPaJf/eXd9NamIf5BKo7qcDxk+Ow2ZoTxBw8Ot/EIkjzmJiya
9Z2x5msoESgy41dIDhxL2d7q5Lmridy7Wvg3HjNHx28eptIr1uKnpwqW34URO816tCUh17WMYo5m
E1kYroaGAfSnPeUcI2wqmxnw3FGzE+STGg/pUr5FhAmJaKlPMzJ5/gcsXjMxlE0z0+XCt882VUYM
CMl0hxWLXgwmtWwwHjXuNxRj72R5idoiuKPp+arlnHoMR8oVLan+zKxdNtlMRK8E73ahTvQBe7N9
pdj5hSo+idrMTjLmskHhZxNHKtxzsPsE7ZV+s1S9l5VxXAbsg333klM2tgUW/ZZ7RbLvUvSasb8j
cfGow3/SI/CcD/oT4Ddznaahg8zcsri9ejzX65uQDXohXyvfiOxwpOgYswLU0jHJ59iN9lbfX1yz
Y03IeuoWs6MX+fNBwNzVLrt4yAGmr54Ipf7gH4i4/RovxUhmvS9OZfXjLEdwf9iXYxwadDAJRCV1
60/m7xw4xGzpas33MNXhuOJxqpyR2lBqHQ1yyQVHDq/x8dygI9dxdazoW9vpQd+NeW9yjk/faocC
C056OCdH+JVxb72oaHk2BweGlnMdZ66JU/nVtS/h2DIxHSngm/adx/MxFh24Jo7A6JHVFD5FOuLW
FB/NEotsJMa/auECC7uDwl7aHCc3O40WPLXBNe8EufMeSWk3YkIFvc7Aym94AfLqFLm1DOzUvu9k
+QAi+lWo7GnOJomcYndbO8pJPakPurerk1k7Z8SXM+VDl9Hq7yf6uCMMaPs4fHKq8TM1/Y+K0C55
onzTVX89s/NS9nC6r2gjVDIjAXjttnWr98LNrlXSP8SSwWSIHDfzmQxeRVUwh98Nvl9ehkDUxGyj
N0Ndyw4RNO3bvcOkn8ObzzAes+027ce7cmDGgZF92zQ+XvL/J+XeG2vPTV/bN6lvfoPs2OPy34Ix
sksuRCB3M2O9u8ZHHSXXbGBqmAwYcvOx+dKCJCvT1NEFdQtv/MgClm9rfzxEbfstydl6jvjEn8aF
cmQ2VeEGCnvnh1LCq2LP6bTx7ChO0fAOgPIx97cwBAEZ7O9d27sbsB8XRq8gX4T2mYAtCry6mYy+
2E3W/M/JhvA8TMibTl6bu4mtEQMDUeyx/XHchDR8x6yoNczymGUDhYkieUsM0E2mokuzm9KP1O/m
g+VSngVpj8mnyxuJsJ/Zf5QqPDZORFchs206K39dJIVNDXUjoBvP4+OYT339rnV3N43f3OaLwn8c
hfNPVv0XlhUguM2z9GkDirIc2DP4prQvNH6e4nekElTgiTq4KKwbu+bT0lUD0M2BrCKdQ8NXOWUv
I81jslBBPxnqOBfuWTfC3/iko7dJLW8reu8tZfWcFSiqz0oueYC+ygJgPdlHxX0x2buTCfFxbiuY
07mzZ0h77VNWbNyLv0s+znsZJ+elb06dSh/crmSIX8CF7ZR710TzIVSpDyfFzbfdMqGJWvOHR0HW
qWgHc4NKdIsGnKF5jL+c3+kW9mFI+1C3EMRATjvrkzJHHLF/wmH5Nwpe2MLF++3y8fPSw+Lz9RVl
3D/3TdoEYvgXWjN4bK/9xSgd4Ckd4XIlVCh582GYDYqNI3nkOonfZJZnOa8Vkxz7fButLOvuw5me
4Nrxf23V/JlM7mVs3AInESRvCep5xpgSvxdd4PjZOw6Y8oBgElOQjEukZ7uF/BY+zFQFRIWBG9Is
xNFcM9kOTLtNMfNdUYcZH4zZpqrSKi6ttA52jL9TETeYmw+yWtmlcFR0l8h4P0VTQtF7/lFhMkij
mXg+s67bmbcpQJQWNOqdm4nXKu+XnGy3OlMrQYuku+B5AuS3DWk0TXIiOHpIDgjO+Mx5ZhxNFCGm
XaA2vCLwbXq3ocS8ycSFmqIPwqVgurXqm4pxRfulG3XjjD2lW5WFoWziblLh/tg57Wc8+9/UAgHo
4MxB+vHasLIbpDkcfNCbKJ3el9Td0kX41yYrfc36UcXwUpJenRrv0JHPIRfPP5DuRx/u9SxSQhET
zKQGDD2H6/nW7e9y7Rq4IybCz35zoGWr+tf71PxyVz80i//pmd6zTY3wkXDkc9zV/4BmIxhX5CPS
nouY6O09Q+N4m6gBL7334huzPM5t+RhNSLqza91VJuJJDTM8Zn6Fxzp7BZqToeQ3N92cvnAs42rI
Or6jhKIkTZlL/lcy1wRdlXfHRAdUmyqtfXPofQG5rh/GI23mKJo6PzZe+5127m86MwWzY/XtF8mX
yDCpl13yRvvCzEbObISx/R+V4d7g3XiGj8ahTrUAnQs9+6E2i/agJHjfzjKcLVmWYi/pvp1Kq7+p
ZPFh1pX1nKK/WGn9VkVze47i4YWQOl+9gTPSLp2dTFsEZh/vj7X0+LfUfKfZKHsEyDA8KrUWdGDc
38hmBOdt3IWjXJda+og7vA6ENr1Nncl7FUbQHhvz2fDV55LSj5kColrnFxSyz9Y/APLUMbB3KG3f
iGF+ogkmOZbMPHmDim0y3MOV3frSI0sjlpeqUCQ/s+xGyOoAYubTyImNpSa5CAbXafdY+hU4LhOT
DtIYDoIhpzSqOXRmjGlFy8MQwhCzRmNr2fV9OaMeTF11S4/tqTCWX4BegDCG5FgPw7zp4DX5M4Ma
a/R+azn98B9o1tvSXO4pLGIK3zUcaXR2cQCvMuVemExayT9qL0566t2d17fPUZcHna6fO9ZaZkjQ
8KqXKpWIeL77rpLwo4d9QDQ8/Kit9M407jIzzjDWktQYUZMOccKWHf7j2gRDwjToU00+tAqm0bqj
gpPwnOXfDxNzdaZHd1bOpYSTH625z8VS34OSutHUIBjmfAcyh4u0kCANsHK3znSpq/B9GONr08Ox
LCD54VgNllnBancMn2KKXWJ4fDuD3ANROyljuuLdvDVzNXD22LY95RrxgkFCdJuQk1fjqKdFYsXL
AOFEXbN1nAi8aX0a161YOv4d9dE7b4luEskNVBS13D6nGSkeWhOZtfY/4ULsoewhHPmG/tehQgei
K18qWf0C/nzq6lJcm3OWEyic+qk6RlgNsOp5BEGmd9MFe6AZt3cJ12A7xvdaz2qXSkJqQEnoW3LT
s2izETjAdG+2BGliu2GHtNSn0iADtEEhCsCwg9W6vx11EEGYoy8Yml+WGx4/Ref4xlduXyKmo1F/
UGBknGw93pNs/+k1BgnS0JBSad8zbQttxeEUUWf63FYUBRnOt5S5sytLDqZEyeaT4KKGgU1TKsI5
1hyfW19y5eFsEBSVT17Ox4vONgDdpWPgdu6t7KGs5LPTw54SF1iCj25HfZYDO3RjUU9Ry5s0bWOq
JeGFAFB5t6O63Uay5rPw7PfZ6QDPjNmby62TelwW4BG83Cbihrwt+dbJW+TfYoIrkdmg1byaxDZ1
6QGonxxF1TqYMuxOnUdbdMEf4VIYDA1T0oxJTc/Wy+2neJTVeNuJ5mIJHFnWYD5NxsVuMbalulr2
uW8+1etYm3+G8np+D8ccXhxmV9hJArraGxKehMxTgibkYvZsP6eqdsrAURAfvIEdfJUi7G4IzKQU
oDGpCC4XJmz2aDOQii8ZqziTh2U5ReQ89FCP94kHlkTMkFVVlvOkRN6ZARqXIt1ap6jleS24UnBG
So80c2FoFu5PmJoYGbCwN5k6xHnNHjXm+X5KvquWUlZfONY3Z5YsHu+LtPLPXo/vzs/uLehkPGL8
lNGP9b64ckt1dk3X/5Q9du52phXC1/yKLGqcTVzsXRWDZRw9dhaQlwR+nGsm7k12U7uWG3gRBtzG
lFf2dBjd1gtezOjJwya2yXzb2OumNk8U3zLSJ5YTmuZBtMDIM3KNZ8d26ALAZiopYpFxDgI41U/Q
hI22j26Vn7CPqv5PzBUjBOCfp6rPntGQunuD+jLmr5CMq2gdRcVww10h3yywLBvRJgfPz6bD0iw8
fWK0Hkt6tmj7vBkcinAIzbLFm+6xNHvODDP2a7LKh3G0P+YMMosRcePIDtUI9a0ZQx2sGVzfpfpb
piPzht75YF5q8m275m1Ie/few96HsxFAmUftb1fzibj9G5J7Qux2pQzrax96xls9Ahxh4qv8neAP
922OYlgPkN+oJuYYSZiEKJlMnYMr+HxSD4+eVxR3RT09YwqN8AkmTF1HvfdVT88I709gTerFZEM7
qBaesO8kmO/y5epUeXg7OyzRFQfNQTbhCfkbY0aIZkHld0b2UbYcTeBdfpg9iPaxexrpUEm4MGMw
CDnV+egrOHyoR/waVFweS5tm7rkn+dJG0Nfsnq5h697DJclQTDx21tIG/gS92lHA6bA3JUqXmzhV
+8SentaVqfWJw33jQ5Nd+2BdQt/9YHSSBRgA2w0XDLBrAxppBL6/6ln9EOrOZVY8O10Nw5uSo4TO
7VvmkSnqz/ixMJkjumPeWqzRW7rmaU1P+CiMrgRRG2HKaJPp0dWSbdZ/X1b2K7AL3+rfxom5b7au
GNwi27EZtwuFGx4MWFBEfwzqdnyL9K5Z2jwuyXKkD+sW9eOXw5TYVJ7/3RVfs9Pjq1vMRyejRzrG
8zeKktMVNRw7isD5Cuedq5vHNmYCGbvfRn4vFGMB4gj0W/JMOx7/n8akTyx6f8gSAVbXg5fyFSd9
b98mjGPrAyO/rW+xP1v+8h9757EkOZJl2V8pqT1SFAqiwEjXLIwTJ+acbCDOEpwq+NfPQWRNV2Yt
eqb3vausCCfhbgZ9et+9516FxdJXk3LClJNHE3gRFxvpyoOkTmKlqyo6eeokC7HNA+uV7MGw8SRx
bQs1F/GnztJXJ8vv83IG31YHlNTI6TXP/Wsuwxcx9bvQ5JR/U5Mi/TteWLw++xWvkZbFu+E03kpZ
I43zAjnYYs+UiwSpRjw1znAJFzekDtLP0Kme7ObRH7Fk8Vt90nb3WrjpIQiLp3TGjg7BGlqqJfKd
Hp1n3OGrubS4h6vks5ipTY/pyaWnKO9KOjdyb0OxHG7evbkUls1mfqsgHu5imuSVU53asdnLobnO
5i/f1cflCxm+hWdwfjFL81UpVFl3cp7N5IgR7QXXFXyihG69oOVK4mNTKyRagKl3sbe4Xhz3qY6e
ojm6B+6x6Tvmmmgxl+OeWgtgLqIrj0MX3cUQ2WV3hhTzA99vq7R5mCDWjsk3s0vOAoeSryZnciXi
bkS3zjyfy2Vp1qQPE5FbS+ElCJfRFEcPjX9vUmLMteADuYD6kD7ooofLS5ZiEVw4m2TpnAhLHknV
ssxvL5FK4nXKma1cHMYIOLvAAethILPphGHCCZxdSQPzNpoZET3e/IvTozcnPprTKCQU58ImmI35
KhMEOxKfAgtzb9dhvraJq8yZ4nANvGtmTbXJJSj/Rr0ofNDIh+ewZdk79HF3qCf9Dpj2U/YOFi+O
QNrArCvNRspTGq9+l4446PnOwBWfe+uKCZjeMMG3GWXqZA3o3EYaPVizD7w1R0Pk0Bm7AaB8ki3R
BNL0KWKZiE950xQH3VDqPaUc64mzL+KsPfYL9ZWiFBk2T85xlrDiArPYE2B6cwxrH6b6FixDuKsD
8eYKiJXLG1hNpHY6O4KEau2awkUvom9+dvOzxesehpr8GQKWpta5nLjh2fySk5iD3BTOjeo99vw8
GVPf35uJ/h6yDAouflxD8Whlh6dXbYObeDr1XvFENhXbmEd/gcV7uAXWSQ7xEOOIopi+XndN8YB2
uxpoqU9ae1pVA3tNdO1XZkXuqU1+3/ELZT5ih0yQH8GcTXhU+ZQPFMdisl4De1QboxOHikMcjl52
28biecKM1iEzmrU+J533Am6QK7Iu8EsZX6PgD2aajICgEgAceB30CBFVJp4DNg1GNNj3tT/dujXX
YWFdnLp4iQvrkWHvHHKeskGG2o+MumSoR8k2wnfZwfT4KdDNa/LLn5WpIYyW6X3rAukccsI5XF7J
7cTDWmT+2eJ5weFev7ogmHnoI6rw42Gq5R1J3Dhv4wQK2vhdsv9DLwXFaZrYWHqJX7rEIKBbzjKv
IFzX5iX+THfbC0uvm9AgSaKrdD9APcb+29wWvXfHEQWPe9AkKPmVCNblUNCLp7nDepgbTIsKq7KD
JswllZt86R5Z/xGPtuVzpzToGhdvcR2sIjf8ZHTHm8QABF8TRYBvKujEd6sqYy3G6Zls73OTJOS9
BTdVVgQWxRhsXgvdgJuqW6oUstsJi+FBTs+0CPUbWUARZI/CHpcfIua5thR8zXi+5+kg1lD8jEMT
/l7hZ8DyTnGB57UHr5wuox3f1k6+6auc3jagTb+ewfXSCj8ydtslNokJO/TibnkoXMfA9skxMUMM
4YVKbcmPLqefeAZlVqeFBpyV3/YGF13DAXLYrwsh+CRcaam23Ddl9ThixKLaRghu9OHNGIwPEnqC
SZxxaJwHn+l3PblND7EJgJkenvvevvYg5lty+oh7UuJ2CI++Dm/A8rOeDP0HY+AyqrAm1jA/sArQ
1sSDso/frd6S9ETOVPXERgm1toCdtLOkZjcoEHCsYGm4rKJ3aH4XWoO5sVozcfzBeyRXSxmiWfwE
onh3pSM3yVh8J4APnKI7epaKHoTqPxoHaHQYsrIBtQxzpCcDr7r1YIX+viB3v9FaHSODbjqoJSww
eT85PNnK8g5vmWTwH96bllE/i6wLszIN9VxeE8PB1MGZFBqLKZpQi5Wf6twdSVLZ17NpXYSNDJxP
6hBF3NULwY1+Gq9iO3ynL3Va2eniXM9ooCNTxWaZeC2vOeRXxSXvNsBHW2d3tnykY+DCB3VrsLZ7
ttA8rIv+JixZVrcjhZqdtizEdfTDzi8BhYgPUTX8eA1e6C6x6NFRu7IjxFgjJTvB79QQ0vYy8Ybv
0uTw6weaMUI0pXVhGH8PBgQWfLjamb90ZjqHapw+ApqI8KCyiBcSIF17oDhZOzxjloVDOPhcJjhJ
mmB6gAAwnlgIH8refmSsJv2e08NbG6676W70TFUPwsud5fhvXtbyYB/Q09urzKbIqZU/JnV+jD/D
pXRnYuIco2Mjr3LNUi/NHmoDiYkO3nkte/1QS8hX4Ksai1Bi6b52bBlWrd/el92IMyZK3xqZ51ds
tI2gP/OAWB6JjthRfLRzqV2eao7lqrLtvTG7SHTqNpx4vbmBx2p36N/ho1D8mHgv2FTF1oGl2abP
QBGIa9s4fohKSrR9vE501CqvX1fcDbYa2dRn0PRsbuxTUL0NYsR8EDXotPWeVHUJaD2hdhebPC+S
r67Iyz1PT+wfCsqqycxiWqhc1AXZbnpbtIxYugcWlvcPUjPluTE1eUEAaTbBiRrG4W1I4nDKgmcy
8mf2mERWci4TdfxkzuF9TyM2uU8eSKb3Rajv0rvgHvlDx2Ja8I30aTk3up3Unr1BIVXITmxhw/mM
RtRhlZasHLL+waaoYI1Qk2zKojp4ujx5RvNkUqxcTQMCrvNAt4XYVko+Y3vDngDD0wT57pGagw7c
PcPpoxtIj3SgSvyYLTo90gf1w0WKEY5G2SbDG6OyAy9z9h8tLa75xmNfvOoSPZIkSr5FSHx1AOOB
pjnJbWW7j1HTY4CyoieMh9sZ+zCqAku8GONhb+BWRmjnd0xLNl0gPVd+Gs0pYyRFkx4xzIDDhmEx
J+9IN6BdyS5wM8F2H9sdbTad8ULM9GnQ5VUVy98zfOSYtKg9LIqjj3uEC8hSWNBlP2bjPJdDDLc2
+EC7BzfZmGfM0ZvY8K47he2DBXP3WPWsmCx/9FdQXt7H/gmqW7UBT3UsqvyGnHG2c+YEI3rpXzgY
bpc3izfwxs4kt+YshbHbpz8FjI2tYaWYNdW55nN3NWvXcuYugV6xjA7hXT9bBzNiEeAvkIhlMyj9
htIm+9imG6C+P1kYdztWDWZMaWkwDrQ2xYSarM3IuuE4QWXHCX7nq3Eph/XfBfbmzTIJ2jaNICkb
AubkgPreuV8i/2vTFVdDy4EfWdljkw/73PIH+Hsxg2WaseIviXEz9q8dEKc6PhWF+YpT6yNP6Qhe
zhuCb42J43QU3MasBqa8PFc+UxPWT3xGWLfrhnReMnZLhRhBdWX0DxoOJ4WxcHf5VMYwZkyvxc5s
OrktebThwztXJj/DxcQtvNX4buBorPOAuKqP4bgt5werjW95UxRTjZwOrtMWFTFW1i+hB7qhezfy
/Egm44CwchYjW1aLwCsZ9aVRbxrWo5ftE7c8DzVI9CamIM/sku92mq+QIRz6die4CgPNmYJ/HxGU
NsoOY0ZaSfPiigCIEChjXjF0ycEqg62ce9CV+GFi8dEai8Ttle+pgZ5VEJruB/Fgz5WDbdlBCKHT
zCzMp8HKnoaABWy9LPSOST6xQTK//LIajtKNSBUl2UZJUL4u3wqQZoQkIz46kYIqPLlXRdDf9JLB
s52xiUTuDYk1Vs8epmJuILeFE1AwUH6WpvfDYXbH7HmQbYSOTEfHbNrvU8juoFdAYSZKNYOd2VfY
hmg3WXFoMvmlY33CTrxuEhDgQbAFGvEyNRMX3OAZWxr2SgvTG+tbXMjv3kycTJC5XXsivjS0J7EJ
CGKqNK7I4L9Pkhlxoy4GZS1lovZBVcPjbgbkxT7b+8HMTn0aT4myH4jJELT3zQ/S5z9ZWV0ZCb5M
mTT9rmU7yJ2mSVaBSycTItq2aNxpX1i8sNoYZ2T/3rGrXuPpQUCVZrcFLEMo16GprxfeV9IUwfp/
4IPT8fsff4f79+sn8TX+r/Cn3Hy0H3/7Kdq4nW4+8p9//P2KybONyr+AB5eP+AM8KP3fwAYqB4yK
smxL/Sd2UKrf2GMKS3CXMoVn+f/CDhoSJKGrlOcLpViW8z/+kztoWOI31/VYtC1cQlvY1t//93/8
8Z1dymwKy0L/23//rejySxkXreafYirxF+6gZ3o2j7blMugwzfmWJf/KHYxJLoYOnIIVCwhsyzlN
HONMa5XrYuLgJdzQ3lPCLwgQQt12vIRO8pa0oXusWFwEaiMjU+zmWn3MJqoA23xjl0XRg6xRIjL4
oLs0Cg8NScdjrcXN7NdHT0pergF8wbL2kSKXlYbRUiNsLM1zbnKrS9/dWRUR+xm/+6rXx4iJm0vT
8ALF20PypTx8mtxrWfJ8NeMYVEGjil3YR/ZmEiQ/BOH3sO/0ZeLtQt2D5J7c+iNmhMymfqk/qr7Y
ywZtx2O8qT0OwhiLXOGfhCSklpkZMDvLv/cLlMICc01c4F2JOza5af1kRjhCIB8RZmmHYCvWNo60
daAHEx+sHHcyOQxTe19HeHUiD1N6UfGoBhibSktvRMW5DfjA5gHYJ3Rt9y6+hPepat0L3RK4CKnb
Rrwy5M6QnAaekZ9yL+2v4gjKK36MU2q0n1Sj6f1k3tEH1m+7BB8tyXJ6AfJjkuztoUvvGmm8sTt1
NoHwLuyQn5y2A/JbGnfwi8iMuRuj4Ski54hci/mi+L3lFU6BgqBuhv/lQBntC+nVKuNnX/NdrmqF
ozBMo2qfttTHtFtHDPmxEXgeQLfzlePmyegwQw6RBJmFIm43VXmw2O1xOvshlljciLJC9e+DrWvT
b89C33vwEmrV2W4EGwjCtA8BINCD9LY4u0xyoTsdVQUbNXdrjKW7AZANgFhQKbtsggIHf5oizQhy
jQhEGRsgM7MbZBnWGGSd+LtN1Gse6zaDDQSSMYXhW/cJRaj4ThzWzA6yOxHniqPesJGArcp41NYI
C0Y1hyQfz8nksfubh0uVOFcOQMurvuFuCoYEfSporweV4qDoZk5lVdmXyIf+2Ccrh4jYKrczsgmy
PbtWtxWaJYNd43M3J3MG1KN/opZ6bU3N4Lpz3ENJW9cqivULZXShj1C2tLWuNTQlOzWKU927v9Mo
HRy5Ue+EFr9PrLXYGlE0WbFHKQAxKslCvzHZgWdZyAsBo4Fjhl+snogUqxp2cGGQmmTtxSaz27sG
fmLuwnJf5pe40zgziLXZUYi8Nom1WWAeNtkkUY7kRvwbjVMXUIiqiTivVJuFDFDOGwuJx7wbqLkC
jDXhfl+FVbUjgoHYN02stqLFW45+KahrZG2QHwNFE0mavOm4ns4gkTCS2tR6xO1tqfsjKsR2pMDX
kRTHoLJQ7og4OJP/gcQygIgmWrKyvfGt4fOg/k0YLtJlS55H78Uw38+/9Kn5Ocnwn3dez5Qg1bTK
acRYObN3TEb7vZBBdKL8+OR0pzp8mc0s3BLbC5kYBnfvWvZDaU2PYaXBEfk3cA96nFgjiS/nFYSU
eciIqJURV0JvciAc2PZTW2f0oVMVvG5V/yXDnu70+jjaOf8G1F8SUy5XOrxKjFDjppqxbvAOGLfa
rpB/qcokc4O169TY3mHmI2A7l29MrAOmIvngiusozZ8n5wGklrPjjWu1AR1YOVtjCwDLtGBUnHTR
iEtg5iNP3zaMr1rkRtm0L5k3XKsRzLnPopaM1JDthZBQdPr6kKCOSzuMuMSgvzRR8moC7Ts5bvxu
l3N1NMr+2zWpli311kgAkIbGl6rSK7cvz2K2z4yeJ2XgGeTY+mGmFgCbGvummmwu/CM7tJgtHmMR
TyKMT2sxh6iwdrufYF7RLq2u4EFuxpF0FP+icDd64x1FRy9Da+OIL3PaTE1qCOo0PY7s3b3Q+/Rt
iBEW3NYrP+nuREzsKLALumNmawTbPG+iMqDeO/B2k7S+se7GuG2WednyaTAkdR40sEtqKJSaWDrg
ngnRyuONUCXNctZcOp1i641YJyecVqvaljvTiVueaWqvRhqoeJY+s5uu2JC1uyyO90zyVJYiUcnO
u8OFehsU3p3VJ/mrXY+oWKMfHcKKYjiVhuiuHbkCfmujjm9K2yVFx3oQxY21eX4tBuu78YdkAz6W
2BGZU8MjqlRot9wNU0rVStvtm1aRuS2PYQeRMm3qt6Xhswdwsx26TU+s6bZ10s+AF0Wqivxz2UN7
5p7026eB/RLkN6E5N2/JLKRfVYRMACmeeHQl39jEW7T95KQxNJcS3wlJebImaINzVRb+gWzDqmiN
V/CUeVTd5Ir3kIMHzvYMiOrJvuwxqteuNnd+blx3T5YGIEDXS7OvYKDfxMgitARC04mzL67M9Onm
VHaAmjRGzI9evOxY5rE7lFG+9QyLX/3M7jw3x4eWxuEykcNuNhBQHK3WUUsFmh4faK94VbluNtr2
IYzVJJZSnDdd171a5oCVpc/phHsUFQxTLywuXgZ3w9IIdEMJwaI1qUOlEApbqIuVwAjTlTZjYkVw
gnbZZ0BuZkWkET7NANnXOwL6l1cO2TiVQ/CK3EytSfY+RyK7j5Yrb56OSHLc9NjvOz+lTsttmuRY
MmcOUJuGIUR29nx2c1SjmreWlTSbocqOvk2escrY0BP9XBYfmMJCF3Y7VR+I4hSDdgePW+LaDkhj
9F75Y/NQQgxOi52c2eSOhJNhJ59hIrgeu2Iu5Ox3yueiw2zOTx7aYcoFsk7e23Yi0+N9tuXwwxj2
TSRFIKaUR3p0VhhcgP/x+Ve26pJ13emPKq0x1xIcjcRb5dOTEPXgYKfkTY3ljEWKOlGvOVqBi8EN
RMyMmzxjOTq78b4s8FtjkISJgVCb+GvVomiRGsJYhnhoqKE5s1fdWkBZNWOIzZ1nS6vs755jsntV
CLuN+W3Oe9x2ztpQDHMsIymNLdorumPYRjd02xB8YtWRr73YvnVkhBMttnrMj9mHENXBQMNfqUbd
NF5L8A2JrkkIr+Zd/eBon9RIfYeHOztIDQBoHjirHC+4woyY3nbOl+yowFXpwFNa5VdURCDeely+
oHutqYCo127uv4e9N5wIBK9KcW/lZKNFBYAoL24iLqss3Kbfy3npCuhL8yoezKeg66HloqalVXVb
Bq19VpjGNRTvGsJClgQ8dwbkoaFnz5Z8JAsMhdAbT3ggG1gCxMVu7Xs/G64tGx+Y7U6K+7H9HMbe
GrvzgjY++vu6pp6ryU2WCM3vKPmwZegYTeP+JqvTpymBszEsXuPOKL11gOkJdpxCJi11fJdUNptO
OGRaAATo/PSIT/0U+w3b0Ig4E1rj0Y+tx6oOrkI/d9dQ8PzkKgjbx2oCbtC61anX1U4a3PihXS08
I5qxqjui6K+xd+K3CEsvq6/H2MeNVb4G+ENWKmaCWRoo7QEzoz3Lj3pKv+y6vUbBZp89JZsxYulg
+h4uQvbpbVAdcKXtOvzXg772feAs0yh/cPHQhsj4xWFwRWnzVWLbZwkNGcmifjGIwVRW/u5QpQL3
2QOnWjWXLsIQ2JS/u+NLEwTjZsYJt6vLcZ82EC9102xT7NlrCClkLGkr5hTiyYwxEaAglUl4aArv
WaTjlydMfTKD9Pe+tVj79DznhRlvuA7y2qmbbz/MvfPgu+ecdh5ynRUywW7wso+o5Younepr7qfv
rPysiQ1Tvm6lNy4tTrFX4hzEmnLo+vZdqaLYzL13tnoSzCWnFkvR/CfQ1BoTT2vVZ9tPp3gY3yfd
xDuMiG+jd2YLfmhz50NqApIsiHhfdxYWJTe5ESY+ptyOae+G3rSd/Ht2VPEW4HazKSNnmxnDXUli
fNWX03dCaFPTk9DIEfsRJd/8ao23hpy8qi7UIsBQpb8qjehnjhYGC1ultRY0ZJK99HbLlWZTjIxR
siP8bcMUb0vrLRQ1P3CMc0yurBEUzA9PdNcE0C9NTaotLiEVIeA+OC0kd+bfx75m52zTWr6z2wkD
X0aWGYevKk0QIqcqHBDHWXNS4EqcwmYfiQltT980lgDUMy0ewi43VhH9mpgjzWoVJAwY2bU0Tdzm
EoTqODyCjXkbHP/UesCjrMB7mWSUYw5gbmtzAYK04WBLtlkXzIvkz3QKggYQDo9Gi8NnnT17RfhF
4SqDkMdZ3WfkzVTyrpzoerb638FQ75sAdfaNbfTJGROXV6645u1crpk9n0LsD1OPEJz79CyJQt50
eB3w5LdfQB7fE1ND3IR4MZI8YGyBADXcDGX1YFMNskpQLMW92YevOXXqR6frkp10STdzpeu4LBui
+EySzL4YLiOCkwW7dlb8ulJ2BGE4rrBU8fQw/J8C+8+6pV58a0dveDTLbZ6Ht2Xus1b05anFinsd
wyhl+NzGNnwONh7ztTdiHPISwXOgM66IOBr7SWGPaIBQAgJDI4+GxUkI9OGxgGiNzMjm1oAhpOtP
CsPKa5tehMeStQTxSGsrEpyNqhTHGabfhb6tXTXoszvwNhqsnrarFlXC8s3nIjJYc/Y/FS86XrDz
FaNKexWDRQLKH03HPogAHk9RtdYcZNw7D/kQ0/ujg/i2Wtei6+GBBzXOhT7e99eOkd1W4XQ2DM8+
um1cb6hSYm/cYL+VibqeeIS0efsxZDpfoeqsWygpRmqcZsNJTsiA01Qfy7p41KM8aCP8NBL2Z0Xj
k6rLD5BG1coMu3urTL4Hf572Q1/csORBlpCs+go726d8/xvlhCMomvRK2OiueFZpXmU6X7mRevV/
pEou5BBifrnOPq+parLUS5h5YrWJ/CvmvQ+iKN/RyJDiiKzFdWgjQbp3dQTPw3Vpd+xwr1qmLrZ9
5L5kBfnYCu2KcEUWX492YUC7nWHghBxEUwwbs8qoybY6897D3y/0tyBaBz6p9XaJam7aFAosJJQ2
ooNlzHH6QrE4ZVH90AlYOzpgpJMdlts4+0mxkLHXUBBgh2uzPHtRcRda3lMh+xvsfvY5D7FcFujn
9C98taZN97tvfNW+jZcky7mj0qOQOwQEKcc4jnN7i3TONTxQ8CNtfh3V4+BSamRJcVILdyWKGzJO
JFdIk/nnpGqCB2bmotuEuU6uEmOWm6ycXsYwfGfC+mo9AGncWDd42DHoAwDCVVuvB9MY1xBEyJyE
cNoGeH7NCKRXDqCiBO6kYSrLo4XwlHsuu1h//mrkzOefhifRDXR9T8VW+wD4rkXIA5O+7fumwVhR
htTdkl8jujLAiq30VV76J2QtKiJdGkYrdh3WTY+dZ486w7iY8IbOupZGR6GPrdVxU2j03hqwmZgh
hRBGV1IBODVg5/aBQBnCjzLika3lJgzAtkV+/lFh+hhMmy9qVd8yD8+eX4Goi0wbU2lo/49m3P7S
jKX6LzXjB5zX0d8euu+P4s+68a+P+kM3tpzfoMtI4v0uxRK26yEP/9FXI+3fTMeyHM92fFtJfKf/
6quRv3FRWkpuXOkq4S2aMnChNvrH3y36b1B//9xy82868X+lG1vOIgv/oS8vkjg7Yt90Fr1YeSCE
KHCy/iobexN8TdF3z7Fu3ZYOwmDMHjp37CUTW8h0Jo1x/FDak8aFB65x3QgAFACGYPCNeyNa4oXE
oajeJoUiXlMrIeCD2lxi+HOtxrzKR9oRNrkzNdVGIydVOMRGGV/3CeS3DSFin/C33VjcD+HbZWm/
zVPTdL8JaTnWJrVpQ/uocuAvXEx1V4J7JB4sOhB0jG0DsfemnXW4m4O+78dP8n+2evZrJ+keItKi
NlNQq938zcxIf2wG06mA8+dmNuGnsRJXBWyOYnPKzgnmDve6BMXqsYUEfHTSI/VcX2r2B7WPeZKw
sCRzQqj4hLXkWKnqMVK2AT9a1kSdbcW5/t1Ucp5o46uJE1Yk8FlDRo0vuLIU1ajWs4N/gEI9MuDO
ruWUr3fENQWOrMQDv1MELM13aeJqnjhjk+RngF0Q7QIS9LytKb7glk2oAanIF/6sIAdN2H2PUrHf
BiJf1OWzMESffnCsGXw5RMfhaE7022wbNhv6aZx8FeGHr+xg1/cJZQhWploJBmSCHW1U0QhlPyKQ
c5EqIKwfq1E2F8PLYnloS7/Ur54CR3ETGJkX3Upq3NNv8izEy0u/JpWcJ9Q2AcRN5XykoIIgYK0d
j1xiUk45P+mJ/oi6jjhqXdBnxpaYH23ogW94yW4uZI4/Mkg59sskzaJnj/dNd4RrV7R3Y6cne+8V
mqOa20fRbbMg798A2C9Usl7inw0q74yFS6dre+yr+sGDDZCiSqb1+D2YTfIFmBeu6F5EqrH2Es9o
8+nlciRxnjaTf5BpKrG0s/2p5tcRej9ydzoIIGW1RmjzV11fOtN1hVM14iUNXJWIHzDLMbkrPd+d
i93oAkuKOLMDo/4KoshFXw+cIktfkqqqk32QKac09yPZsitfB5P96Y1znB2rJnc7wYcnHkVNGSgB
DESt0o1JL4YTBDe4AHhMQCNtubaAdHETavOSQjoYbP2pUjV8DpLWiuydM7QZB3g1g2bvwB4zuY7x
nMXb0KQcUN0xVQnSFXMDrEjzjiK3l0Q469lsYlFXNKV6fTLvClMqFvJ1KIuK1GPOyr+152HBQCQd
v7k46hcysU5sDe49dBiWjyHfV1Hu4jqOWPa3VhbEd6nrCeC0XufUABdYYNEzDoFaOq8T1SLzk64x
jpDzMhsUL9J/3V7Xo9bDrhgIT/NW9lOb8YLowmn2oTRs+BcZ/hbhJ+5gXfQlRDuOcJuIluf24SlU
ReucIzcqC6KXWNzWjTNa5reaakmaPHVYUdQt7VcNc9zgNEcMZ0byyPNbDm8UNznBSzYIm+ZY2NBM
clGe39C+E9dv9NoL41SYXm7euUE2k88EekSXoNJwaisXC+GtUiTpDnUXOc2p7UnpXaVDHhX3UovB
wxnBqGyubCuZuKqmWS8ecESUt65Z8/X8tMsPkl1SsJpa3H83aNATkAkHIXlXugIFJuQ3rE/YrivC
rWy6e5d1dG6Wn4K6xm/WygOuksJZ+pC8zGGO46l340wArtYEDcjRoNfid/MQ8v01kc4uPdWV8IsH
nixe9ubiBaTiI0t949IZSVes3BH/GZgEFy+2ROBsHgtT190pHuMSTrhbMh7HkNW8N78DtbHrJD+R
U1a4yv8eYq4HW3B1Y03cLbfp3bSUjr5MvvN05biM4TIhxrLled4/J7nU1SEkqAR5X+XjkXjMcA6s
4TLQXvYxqRCEtDcLOdyjkBrWbgRA7DxFplrKk2JCnvGqF+xSPrDYjsBlIz/9ZfAKsZYgGid76Vk6
fpxa+Oldhpt8GKNAHbysk5gt0jx8DoyiCE8kEbRLJWVhFwe0/SreuKbD4qUPuvA0ZjX2ACFnK97O
avEoBSSKMVC3C3Eozly62bpBa0DgLVYhcPiZezE15kHgZGkxn2cQa+LV4nfv/owstIhT0/7+GYEY
iFezEuOC9DP5YDjmvIy20DW4UPuTJj81jS1Xk55u8ubST5BDLiZfne8vA9OxZzKHp4CFuso2InRZ
ZnCjyVkODgn4uYrauZDzhwvuRmiel4/kSOolZl4b6ixloun0NP3KX5ZLHPmrNBhtxGSzFGCkPGMM
7n2rcqa9DZaKMLXRGMVREmlyFv8ZRkQz1rNPgZFJNVGa8Fje/mkX/8+N95833Ew8f5lTbIdByTJ9
Syjb9iz5b7V6Ok75Yh5YxMIc0hBNaDnP2ZVztsd/HPQoaVH3wHfHBNBT/MA48Otb+G+1Mt589O1P
/R/Lx3yVFYJkGLW/5q9//df+p1wMBfrf/9JfPoYh7Z9fd/Eh/OU/tr88CXfdTzPd/2gKSP/vfLf8
zf/fP/yns+FxqnA2fJVd0S6fLYzLv86p5v9jus0/svjjL5Pt8hF/TLaO+ZuN54FZV9oOI+lS7fjH
ZGuL36hndHlDUd+9/BFDZ7G0Xi/GBf5ISstXkuuZ47h8un9OtoaJIYL/Twjh4bHwhKX+O5YIHA98
rj+9ZjzT9KQQLtO1SXcDrxn7r7OtFfAHnU3rTeaqdDPhaMMCqqv3PlTL7szwbkXf6lunBaz/6w/4
rn3QPmV5A14igYbPgv3XHziFgAfXBxJfvuvdq7556lBF32G/LcqsgbchQCBQoOXwtu5knBtvPNVr
gthDcWAdFrw1+TqzTfxBoSEPVW0hMiz/dxqCIHX7+cGEMoWeCgvQNpD/qPl50sJ4TzAnfbHcvQU8
Fb3EY0k/QVMR7e+A1ih8/k9ElfBjTfZboU17K6t0A+qHksW8S+8FdvyrtCnfGrfdmmAH3skvmPju
IuoMIEZty5Z5xfcnY21XDawLMbm40Cx8lJZf7wgz6OfCCB4YPJJvp04ebdCZ22wRhOeBh9SsDQZy
n1RFX6Qsz2hW3mMizwnRcjfvMrkIOOm1VYxnkSfWV8Kbd8X9s30Ix7g5NEMbHhI7Dx7Mvsf/6KWS
JRYSXFBWL0YT5zv0xv6E11NfeitHnwj3sCvUp9d8NVAPfwqHAJAX47pUfZkQpylM1Pd5yfERz++h
nyLYzS+//m4YdFtTBsMHC45hHXMiX9LEdA/4hNtDz5B010zdjUkmmP32FJ4slp7Hfqhdvq8WqPtQ
OPsuCaZnunuQ6ePw/5B1ZsuNKtsW/SIi6JtXq7V6yb1fCNtVpm+SBBL4+jvQPnH2jXsfijBYdskS
ymatOccMd/TzXn0+efuAff4yK0PzqmcsTSe7sM9DgkqP+SM4Uh3FLunnpDD2dD9DNwDT2pCLfT+9
f2PMEf8yuwVHsi4HFj++fSZVsV2VTm1d1WzfrdB5P0mdFKEB8OZrZVFoUiRVvztqpFZRrlzdUW9N
glK+Ep68ubVDHFnehMe+1oztVEzZnCZUHCSE5rXpoKppazjUNS8VAICUlSTBJZ+59K6qrvzfENqS
iTUZ4561zjDW/nSj90t8OakNadXPZjv3Nvr0vfi/KyvOTwpf0GbqAEtWA6WyifbMo1b67qH2lY9e
QgRnTxujlQr65smWIaq4Ks3fWhWRZ8RM9NVDF0rH1P2rIN+nWoawHPtOjk0pxjkT7UxH9T8kyv9R
0s8+OrKFMEUkxYvZUD8Pmmq8GlSRV5UsBMqRCLMhnjrpcjtXQ9utE2dsrwII4yKVk/mao6dF/5pZ
30EzPUpnbr8H3tarHEpnLN0veRgFn9QzaVbofoIvmzyXarCiS0L7ZoMW29wjVCTCiObatrE679Q6
0MpGtMgnELIvTgrroJKO+GkLVkWZGb5haMrWJnz0HUkQ3HEZrqteCB6h2+tCU9GH30hojAg2+NM0
d1n5tb/LDKo5CLmgRiM9WpXKqW5xzihgZZX96taCdBHWe1/kO58M9I50elvITzm725Y8QFoRzs0R
CY5JJ/gm98l7UxFIXIFg82pqlNGNKtT3JGGQHCPDahMIJPihDWhlZhm8aW3720ZW/LfoQNin7B/I
r0J+MVroZm2UjhXsl2cDntmqcJr+RHqNtyVIExSZjR3SlmVwcW0RPDSO8H4k7gbNC9SX8iyxTB0x
HtlS2CibA3sZ4rj5pACyLAjZ/IFqTQa6NbjX0Zl75GEMLwSr74tfGyAblH7ISL1YipkuHo5xdJUy
9Y9ahvypEpBS2OTQJwhkdKWm5h1Zav2/bxil4/3zE6meTf/8hEnYQAtMcFeRr3iBhIGPSEs/DC8i
IyzK/K2FK/rDhUhS+Un05lgxI4Au7UWHKuBDa5QH1jYcjxqlzWc2k4/361klKddVvr2+/7ZhHI5B
9FWmQXnSfWk/YW/xl6aDNsXQI/uJiMXgYEfWx/2b5vyIuhoPfp8Ep/sDhE8j22i5UbS6RUEUB+/o
3mnlDL5zZjKubqPX8o/rA0msa8PuBRV7Ti32JW2UdU8OwXOIMYJXdjY0v5jDiGOkL48QQ1vXYRO9
o1WJH+rOrM4JNc2XuiIr1fYBnki2m4v7T9SeL7AqUMq8nyor2DqD3j+l1Hku9lC/3S93qg6Rm9nG
6n5apCjz81wViNKF/QbQYP7f2iwg7AInxkNeFsYC/ID92YnuTbatdguoNu0x8uRsSrle5PUF6GX5
7HVop8IGxNsoCSvFZrp2CR28OIB1VjYYilvjGRjnQ71+GeIuWjRmuoY1nNGjOusMV3/0wo1w5cTO
BSGP8xgPMoBvVdUvtIk+u8GSHyIab+8xC/DXrnLlLc+cTWo33SuqCvs0BvJKjsHeQWSJpm8wLtB1
sjX7RdqIugadqRui1yjWhqUf5caZWGYNiAWapUzz1cE2Grkm2768jUHVLTKrSj4gvL265M5RTx+A
POgXS9PTv3XPgOVVffZS+rDmdW0kFzXyrV011sWGxZB2pU4HDL4Piy9Z2NvJcvrfBGwWlqn4S3Nw
VHYCAkUTOTq0XgbCrkbzlUZs5rKwd17ZH2J3rh3v3ZndaX2vR1/Cct5bV9Y/NP9OsRzluiIBGaZ7
vxTAzz77vp+YRJjmI6uOj06pYMe5gfxEuLCUhq79xIp31FJDffMnbdfOU4D0mmAfAqh7HAn6eyww
rOyFtMotfGt1VEFg0DwcbExruCwqVRa3CjjdMk8j7xmRFgbVvjXYqc8zB2/vp8yZB+3a/0mSaVcR
YQqCtsenZ2HrBryB1yJCFzgxoZqmongI0uPm4GHWqgSQiVPsNNHKv6Jx9k0feH/MbjqaXSz/DLmC
WsfvRTx+BXfX/gA4epoCvIWhq71Qlmm/Xa1/H3sMF32afI3G2H/1jvFTREX0labTLzui4RPr/lz/
N5NPiM45AiU17WtCmBdq0PplMoj2EPjOeA4bASwjm4ZvEYBxcZvmjYEo3RgmKza3MxCwWuXZdOJ6
1VOeRJ6rs80M2uotsxGqmRNPIwFgRpsihl5CWcSI/AxFJDnBxjyz1tJ88orO+UxrVr2QDspXuxQB
5dQ6vdljYq8it21Pwk3jbWsBKSde9jHzpNyNeRZus6HEAJXPfV/aiWe91VLSaVztBhDNWDB3RTfM
8DtdIgi2CFZkk3stAI3/6bLOhcElmxsjbr3oMoGmVs1Yajvr38KpJJfBSrWdlY/9m+4Xu5Bb8dbQ
yrw1tqDRx6OajFhQqeM9vp92OmhGSsHO5n7K/VEAeB7E6X5KkJ7gdXrry047lURyweXxH6VW90/K
ReHLDRRtcBw270PcfHjOaF6i0hlvlpme7pdjPNXbuk70lc265D0wSM7FrDHu9C4/tYJ1lWjm7K0x
1z8yM0LB1Xl/RiN8h/+Uvepur61UMud8//ehLHbEStWR/hjXSMCmIf7TarTBe5loDFKu2FaQ2rfC
6fKnhkAjCM88hIr0Wh+t6aNTISNdpNNaFSlR56Nql3nhhZ9WDCVvfmg0xGAPjT6+IRgOt1FnTZu+
kNmzyus9I/+KPnzwmiZB+iigMyxZVwavoDi7VeBRV8TVPSfM5OCQ4iPzd/4xFeO41XzWLPfLQTYy
wwfjaxQ12S4sMer8c31i4Yxq4dkIhbfvSlv759cAvviyBsO7TlSEj3hLICiIqfwEZk+dNfTM81QV
5lkjgZAJxVqPtebeIhop21SMIH8ZsF75bawdTc9eoXasX2MKT6vCsLuN6ab168DGa0GJUgIHiP5I
3SuOCWuFVdLawzoQsnlOep91r4esdChz+SyAGVypta2t0KASCQkJ3nAiLqPus2hrAqB7nOG2rPZZ
7xJE4JWHADbnY4NzRlF9hdHVYR/0bRirA5k4kg73/XpQzwLRXpKmnvRrm8L90uKtv90PFTk9VIXL
C8hPEpoaNfHymVSEBSvdcsCh7/da+mQVoI1cEV7uZ3RumrUr7Ll/b8brKEdmjlB02CI9z1eGiIO3
rs9zpOyWtsdHGrzR3nzQ5ZTACFNPBNCO26kmHMLpNP/DFNjsjNoYTmFTDNdKq75pcPofqKJxOWEb
ZklqQGEb5tRCbIC6ytOPItLabUyPlkXkhEjMbN/zRGsJvRjzC6oN4lDmh6WqYxyg5bzBDYrbttNu
2uD1ON9Clxv4dcrb+qfjDVsgftcvTQvRwNc61MoEy7Ed7ewtAWf7+/Px0s5Z4W/3tuQ49x9YNu+X
e/BwWxCk0IfL1P+AFr41oMW8iBlVI5toWnv4rR7UvEMzdIrD6HSjpYaJ9NXMvGnt2EYOEqSuNlPu
m/yFo7PrM5KmTAerAXAijZw98Nx4060Tbu/qsw2sc5EkwVMQk3jQoCeA2RCgjopCrWBTGAXbcICm
FdhCHX17Tq/2m36lIbI68/TLfeN0J0Ua09lrCSWq2vyY2GxD6jZ394Mwgn3e5Ez9eNKeKOiTNRkS
th1avCIQ9L7rsnDeA43cFwug3VMXAJ5yg7g55yKeNgpoiGlrClVe13049gpVif3ukn7xOPK9pXTJ
RM713D65rbENpUkzA1VCRProb+WEN5f1y6OqMfCpULknAO+rAJYJNzxnNCT7x9adA2lTgMsIiZqt
FTXjuybmTk9gPhnJF0NqfERNC7xkipyPHub3IokUyleSexaFQ9sMKRKuwzQgfbKtYUla7RNqoRqW
P5/p+yBrDsbnYNTqYrLSp3lGajHVod8g8Zqr0LIvUJQ+NX2pth232BoM8CMeLeNnYMvx0GjdgbG5
f4zHmA5eq15iDRVrGRn1kfYHChR9Rf5OuiP/MuYM7i2k3X6HcY1QDrfK15Vtj+8oZle+MDZZ4ptf
9qB93r9omcz9srDONZtOaj/JyiFG9VszEVsJEakTaavD2iu974pW5cZmUT+ztoZ9ZOTY4XQ3vVSl
RgolDTpqvvkxomdxRiDkLnvX7ZcTgomh9Hd6rNK9ntRfaWkBWMAPeMH9gedmrlSNUVQuAHww2tf6
SmcVhiBHZ9qPAKpB0kPbrPmw4jVIo5ka3ww/tEhUgdB5P1XwG8oqGV8k5fMzTJ7P++VOONPWZ3+8
zNz21c5tSPS+S55GRImbGrYC+UTKkOeoAIZWmmsLVuMuOVCzJtLuD0Pc9wfaIwpvIaf/HsT9u8Xw
PUUFkEav+eNW/fgYNq5+zUbXO7DpPxq0uq7+fCkKHLELUxSGie+kJ2Fhtm9N9mlzcmscfNY0cA/3
E0vBKdLGEOtJULpXVLGOaV3vX0djJrZ9zmKvRsx1NcsmvmZGmi/cRjDJgiM5Sa/LTlbveJvayaNF
ocmraWjyicxo6xDovKGK/cAn7CVST6QqNuk48QHH5XBxoHAzXoboLYRzMedLlaKRJUlxIX8aMVJQ
YK1M2wbnvTtMh3+uzV1kS+m4FpqsPerc/Pu61R+arvX2VGm8Q2kJ74oYOeej23Qr7O4VBX7TjPbN
GL6FtiNP5gDMVeQ4tD2/s159DwKsFwKiHQsf170V44oMzTUQ3Jw4sOQprvIjnHsbAQ8qd0uTtwIZ
5gLKCYmd82mQaDXzLymQfTBh2Umlek82HmQQTwGL6PrgM1BjcrTL+lNvPspkp6vJ3GCEbxdJFpln
c45PDXwszhP8Rk3DvSwybUmuOE0pXUhqggYcY1t7z3Mssh7Ivj+dwmASAHfz4+SU2VUFnCosz5ru
4jOa1FfdaEcfd8YQkVnKjsRbhlEF7D4k9G6wui1h24jFIag/epNmHPtBvGhAWUsCWxHkWO4xyio+
fHH6GNEWy9a0zdeIuaND3yFWqMNiez/794CMv1xFOU8LGlK5h3vAobHKvW8SDpwbTJem0wRnZAXq
FAQIjC0zOCfEyrDtcY+j7QWbRvPk0uBOe1H1pO/YKPhEUfr6usIu++AYNaut+aAgkqP4scaHpO3A
bGNGvLkTSZrG2IWbouzaWybEZ1KAwKXbMO3p2pPl4AqfZmiagqmj0LXUMxYKg27Yz2lIrjgFgJVt
kjdyf5r1/OycsvjPrKTHgb3Ojdpdpp4gPbCN3iB2VDfhePHJQd6AipDrEUu3RWcwBUAevRpT3pwI
agmx+Zjmt2EdElrKpzjWfnPHtnekldi7KuzJIWijGq2o4W/HkOC7ri3O1STaZ9JPwYDlhlo4jWRy
VG68dn2oATqvTIF15mgMIlsjFaC3D4gH9RNcb/wiqNISBrUi6sxd6Zomww8HdBLZQ+zgJ3BSNa1z
ChBr0QTT2xwQ9TANgzzC6rAWPp+79dTJ6YgQulv5bDQX99P7IQ17dgoeEXTG/GC9FdOOBL/pzQ+r
XZG77RaqOYAOz+ZpD+iBpF60L73lI6m0i3Y7eI7EBxeT0p5qjzLH/afFNpNI5LSwqtDhLxXrg/UU
eQdTyPgT89OwEKlWogCxyE7LwtP9MNUesJHG/JYsoEmQNsuXYdCtNewedqa8anuY82QH6sjG+8n8
aQeKnqKPfy2Pj1ghsqfYbAg0jf0Pa7C90zBMxWtXZEB2THG9n4k+eBjrPnqelOse06o7W35/bKpq
zmKx/46K308LzdnIvtBPo6chZ6EE6gr0zhMctbVvRIH7MDYYAGId8xpbGxKRTUNCEFtVHUnlav5w
On5Hno7j46zIYultxhERycOM+ugBVCK2dds38ycJ9OxNTFZ4gqn9G4WT2Fdm8CscYex0ND0FwpXJ
2OHJHsKqvXTAXy8e/pcE+FE4FK+NNWjc3tLeJ90mFr7G222wxSiNEcl9uXA9rTu5TZtuJGPhuiny
38ZV43daQuQSrnpqwuAnGDAY4CjoX80Bk4buZ1CV5tMewg56GqLhsJfbjxZxBm+EMj2wylJH5Fjy
oeadPLZTZR+TJPpThSZ/KDA6apHm+J9vkF5MIrK0V/dLZowCQwaBg6ZX09juNJJ7wyvW/ThpV2R+
AUplckf0Tnex87s65NNavtZ527yUdCovbl4BuAInFbhmtFGOri3cGdHE+55t7TCX5/uBDr88NxnB
BvdvhDAY19UcVlLjlWGJlOPgh890iVTn0vL3jWUVdckhnrLk4NaZvUkLxN4eaJO3KVG/Tu2GCAki
pPIAjeAEVAcHScU/h/u1urxAQlyWOPFZ6rPz9qsMlsZH4WZwrqQaV0hLBKGV+e9Ud5SegnT24Bjl
42i09lbz4vQcaRB8ZOGpVysDKQl539ygljLADOFiBRVOLgQQt+6AXXf2K5P10RbZSyoNDals4R5s
JyVnJ6LVpCvtFy+/sW/LvzbuHHop+Plh0JF179fhusvBPJmeFewbvU02JUWD+6VcNRtBRWsBA6RY
oUMgGm+ELwFcoaUTRrN4rYEMXPqeayymsesfzSCyXu6ng/8c9Ym5o5OXPAkDjJ+pJ1+01+qFqY/+
0ezr9KJCuFmpvg+n4akhKnrTdN1wuB8wdRTA9YbsDbNSvrcVhTVlpsEOJ61/6x1fHIxRf59QkICm
8IaY8ATKpG4isS1G8rOC5CEJiB0mV23zNneezPRTxEZ3m0PNn6bBObMV3lpWHXw51CGyzg9ftVDz
NiTejJsAIsxDwzyyYOdIRMV8cGPDP0wNhBWl0Sksw3EvRvpeHpjJi2+R0DT1wLgL01f7PlfTc5gI
b+mFItkoBrP9aDLBxAIkPrRtQ9edbT8+UGELXopZeYdebCksvXo1m1BdaG/MMO6ABU344UjLP1oF
ht9+astXH6PT3poJIjRyy1fXoR7tmmyrbSRvqwL14jJXYUrDAFrkHgHinEiDA5K237ox8CKYKhKo
b7stkuriej/jtr817iBxilsepoackdNT4KmsoRNLg1RE8JNJtO17la/cISiPlHfqfeqnHVBf0Eci
2md+3bzKkNao7Oo3t3+rnV4cc1hox8JyxFGMZnmU6/vX96tNamxcBcm99OzoWMjIx7cE6CygOcrW
nBg5P+MvzRo0dak5bGH+GdvAgwIzkQb1XqOeg3NkUyYFA0/jMqRMnFWITHiF1nUwC3ra6SsmpmyF
iLNd6CEBSjVw4CO8rkMHkntbRe2awkhCGEu8Ir2hfJSl3eCqRAnVIDUjBCdYGJMfPVdN2JCWtG+K
JjlHrgEuxuGACHMTW5q7B/G0bLWY+rTj6eeeLBKyOAla670OP7+BIIUOC+HPEoN3VrjVWwB4C3NR
QBJgkAxgx2KA+/k/RzJ/HsDCzCqSHvZRU6s1vtnuKbcga3pZRdxBZmO8CfJfTYwMzEBxvIRSHbY+
7wFRy0QCGMnvvacZS1GpblN6S8IE2zNlWYB2c0RdqHubpijenRgPWDnRmcgbGp0UpqvnOtYPfT59
w9XptzHIYhVOtGuMsnpt9XDtB7K/YbCbl97a4Mb7XLA0FDIBjJnjMCEVbwIz3/jlnmr1N7mx+ZY6
oUPMM6kEu9b0L60rYJj992BsUvarBxuV0KGJ2v99qOdTdH8H0ermxnaUvxtMx99Ns95MZ2njz0nD
yMacJ0oG5q5io4UHW7OfEGMFW3S65YNvjV/SMpq/Dm6ONsGs9DD4/lrWqvmxZstCwTr5NQmNdK6f
YX43LUibZnjNMxBRGIr7x8INklMQI/7INaa9Ns6+wOanD8LQx5WkZA52p31mBLA+TUoBi2qyxaGn
cH4TfvbZtaH56Tt8FtPMSLCFeNN1JMGKBR7VNiVf3Kr8k3n9+OklQKSKWLYfEf0ArDlD/U69ENx2
auVvjG3kcWhj+hq2BWTs2EfTOcJoqKPiy+7T8I/hxptOVvJTy9EKG1FrnNBYmzta3MN6YhPyrBL+
/MBJk29hRQsQS9gnx+ZtdEKxhUHprmM0+59Ujdt8rL4Azfh49+OYjnXyREhA8TTN5DExZYRtmEb+
hPKRrhyivn6S4yMsYajankceauu/BY1m7J3Kwgw4JTq2ayj59/JgBvSf+iVmBnjKrLBHYoUubIe6
Pejl8dB4lXbMZkabVdHMQMnVbg3Ck2rPQfZGbW1pDnm4hN0A+kszV0aBI3EsB/vWAW59rHSvWdeo
XN/NgH1dLOs9RgVgApXtHHQ3cw7CTNloOt744iZq2YymRsBQOmxrSpYItSvtXU4oXQfpXLAkaxdr
cj/vl1ntWyuX93lrt1n0wZ+xSkWiI21JnEPu6Rit51+WSPLMh56eT9P2IQkwkMbm30rfpXiMSxBY
9/+TCgjNR6F7Zyiv4TUkhUcvtjKHRe6z8NuUiAaXpZLWJvCD7TRLZCTymYn+LP5NSx4nNl+7IMt/
KRXM2YV68VEM+rwh/hqMtjvbmamt2Ia0e9Vgv08T2yfWyXms/RkLYiFobMcDJWCxiFrUJIZDGQqp
bUugI4gzFH3pVtNaZ8nNHW2agM50hlgxGSFf27kL7cLBimVGtvYUyx9QjvaWSrm/HCjtfWgW2AQr
U8SJUiF7KOfQINraBYx8RfsmnDa4Vv25Wl79MXsidKdJQ8Jb1ry5bXgtYwsfPfxPNtPukuicssHm
7dhWzg0ebQdZWhuNxIWoD8/DZB7ybgrhvOGODpu6PUctDAdhJ59VXczga7EJE9O8dV1db/Ow0ugK
2N0azNe0hDbfnMMkpTlHItNC4oP26ejc7odUWVAGEsATjTejMHurPrUtN3+Odhxs54y0Mrjd0sn6
wzaZ3mcptipM8k08WH8yW2hvWgzFlcJ6cmu9IVvDegeTf8rTTm1k6NsH9Z2kU7FTjF4anoKF9K9s
+krszhWZIbgBoEgYxQa9yFvoGc6tQ9d5CydN0pOb0m3KG3qbBtjrtYGdkAXtIY6y3/tlf368qf/Q
iHoylFpO8dBvHCpGKxZXpHGp8q/V3gFicptGxosyHKIVgCLgJYdB0V0jAkjpbgbtkoSseZuPyyFO
COBBVpUevbwY99KDoIO2ynidCB5kg8hTdSd5rAqIInoZf5UOz23wg2YFliF4mDLQZgVz7MpKgC06
8+H+FaOTBFcHQYtWmL8YJDyeaNLbU5yN+orkvxRyYMpuPNA3Q6f9FkheQPekXzCyUGoZ5joZmOiU
gdRc1rMnjpymhwhIih3V8oSpAIRLF2K/LoelzQ2ypA52mlBy7uLKw/VjGwjJTWNVd0P2FPYX1Ybp
zrAwFeqFeYmpHb9lwdq1tWKZNPV0hjb3J+ps7JFmtCvGXj2y7cFK6WtPzBmHqJ+8DU1Cc8u6hJJO
1VlPpDDJYlHjv3uQETUyWVv9joU+sR5m0m/srCEas6xxysOG7KM9WZEM1iVREZA3WT96/lNvewXL
sYBtYRCTqyXFoimT6lV28DHDIqlPMh7es5AQus5bQLGNn2GaE9xikZngd+AUCDovF5I95mtTAyPr
Rit5bwaE944T5Y+2gzqOLQVTIPmqmtm6h7jA+6H1SKMEayhsLcAuiT3L5oIuvKQo4QlDNHun/fNV
lv22ZpdEIpvgj0y66kLu14LdoQq9E9q0cae1NfiyMicIx0ObjHv8MULee03mQ448zQPksRl9lqEN
2lkYiFVzLK3hDfZzuBFbvA/lbvCMZ13L/Guh4ZZRkTGuez9YYoAIjyA+exImMxhjrkl3iCwpY1L+
1aYGdq3dMVtxf3zSIxEPEQSCqyIj6soOjH2EwtxXKN6PSeWHKWSP63W2veYR+sHu3PNIsR/hOdJl
d7BeMsuSe9nX5bXXdDyz/L/L+6kO7uQiKD23LEYdObbLWY7A4NJOwJPjCgu/+QRXl/R5N6wXBfGl
Ktfja7elt0TgnBllW9P2/GOI2VzP8/waEbT6gIi6YbfSZdc+FcOmwRWxqGs3I5FRV5tQehR9FKFE
lieWg6mRMm4TOAJKfkfraALc6Ct34TjN1bUMd4Hnhh+K8PBRJZfXoRIJZDUGeGWOQGygxwBj0OXV
6xSt4ABD3TTV22Ls1Daq7OIhbpyaJzKB3ZyIsKzpZpSDqs86OLtr7dhiRRfBXd5P74/tUg+h1mPq
Dbj4CyWumhW46L6mRZUD/YiNmCgDi7SYqs3kQusINcS8vojYPp7K2sfUMRIrF3j51RUdPcTePdNd
Go7JpI5pXSBlKSrGw+ZnqFP3MbeJO/AwSWhYCK4xWQdXAMP2XpHZ2TXDwb2/JMCj5KNuiy9d8l73
hN8tQiNLti35KBnNFXRbvHu1MTK7xOmr9LtxHytTbSmmwAlvM43eHIcA9wPpXM2JiPDwgOhzi5X7
b080DeYooLZeMOfhJGW1gGLapOHJt3IDtrk9EoIeVVdcE8k5nqBE+Hp5DRztsY+JPqyqduNW6b7O
svbQAeXubdwO7ECCdZdVDslDuuBXETUU/sXn3F9cP0DGGfLiYyzDOj3OgxBwP4no9pp4dA6k1vmP
kxbGaOm++8Z0WCYcQdZCIU7ZYtmsbNBTDO96OH9KvXKDHC+8etB1FgBOyo3d6yaqxMegIEiyyrWD
nhpEheMN2am2NFfSCX/czEaWR3RESDE/GUz3mqU+HWcTy2mfJd71fk2YJC1yfdOA4H3wGvnd6cLc
3T+rEyEVK5ZupHnMH11z/ugWYPYFOc94MdwNGWNZHySXXrFDgdMWbHFtYTLq+RAQSJPeHDUU68hx
15HASdY/5cghoXNWn3lo/yHhyf3yh+ClDTr1YxbjqY/S4q8Teds2qcJfyzCX4dSZM2aL8o9VIRi1
330MU9hqzWtT65LLxrCgij8iHswK6oSIRQoCnMwgTP6USfoUjE73zWD41eMw+TQU0IRudKoP5rP+
YcCl8paBMHgg5Ld+tTBAzZA2/znVsPcrq1VPyUDRPOUeuiVU9KDHTrBFa1dfTaMyz0OfNWu0AurU
D7PepYhb0idLf+MLXdBkQRNgVugTtRj5BFsywrSlHOn1OZJM8X7Yh/qktk0qpoPt2caGXHbjaI+g
g0iZd08OYuQ1knXtDHOu5+b3y6ur0FfaZaBurU+Qpx1l3lPjJNbCI+T2JSghhZaJNFAQI7U2bT17
11JmMPSHxgdEP3Rxoi2/eoUyMEOTTNbAVW/wmmHT2Om6X/5i5l27bQSdMiHZkM803ebE36aBy+se
w4tpeWcfinB8MEy9gtRLhoJTiv7Xr/KdBS3sT1/Vl9mF8JNl2ls5Gd2Xa7JIbVrd+8Dt1PAUYqQp
GtVhz848XJxIH1HftS/8XazTdHb7NnPg0qt789ZQUV22sS+v1mTJVTsO+cXpqmTdh4l2MtMBUyIy
lKNDQPxGa+YqtK3JrcZgsi8bs3qMRWnSFCqQS3W5/ViO5H8O/L/bCT7NIRGhtlHkA4FCQI82Et5w
EnHZofzthjNuNWsVl8K+EA1BDjgkl1vOH7tUqhFPZHsAHTEN89myCPYxBy15xV8HqNqNxzfLrmBE
p1780c3qKQ/l52ctpm8dD+A3KWDPwkKiRfzBUdqgmxT9WMBElJe9MKQD4OJMFOPbP6873BXWCehF
EUpxP7CqB081MFJS38SA1ed++9eKrGNsJ+jVTe85cUXyrfhcpXYGilmjNQieKXi3AXs8VHBV3mx4
dA+ZF4Qv5N10C6PWhmc1zqm1+lg8mX02LEWfBldTJyK0CDv9IgvXWZWB1Z67koJIB/fopOM52Mim
zo+6qJNtlYbJQeRslQDzJ3vJ5PNIqz7dOYird5S8i8cxiZw9QCZ0Q1jSD41I1UbQDzo22mSx4rKS
c8BwDI5Ery4onuEVkwB6padvLqsRTXCgJB7cKcufUdhNdKX04aULaQlQMNBebXadD8K3+nfTBz8h
nD76HLmtI9+YvtKIAAIGgR+XsMhK4veyhfkIW0T/1adyFWL6QHtGwEqEnQKQvg8waL7tIaU0RTiL
4Qxme6/1UKkxM+JtT37ZVuw7l+TIpg2usI3N78oOPzA+Jl+NBod+jA31gee+BSoiI6o9aCb6plOv
RYCysVV1+uLog02np2ZxitZjyeAjb0kDOgdna3pl2hlWtkKKAKqT2ScnkznWyIhI23jfJeZ/vnLa
ltpu61mLf6/dv3KlT9jmv4+W84/8r+/8+/BKg8qx+PeR/+e/kRRp1hCmrv/8xn9/7v64+ykR1KQG
kUzDwj6L9xD2oz1Gi/8cvP9+VaQF3rCmRTBZMykPVnXKO8pP9Rjv/4e681qSW8my7K/0BwzKADiE
++OEVqk1X2BM8l5orfH1vRC800UGOZk9/TZlVlnJJFlEAA4X5+y9tqC3THqaUZ/83tqcf4W+2AFJ
16TZMZHTyfSD9mZCknudjJxolHuTtDlmBRxcvHAjIPIoRM5cDIE2V3IIYZp/KMNTS27w7Yid9tAE
3veAXSx5WiR7XpdDsQ4oai/gUqcsqzmYIBkLluWcQ3pV7BzhA4RJNPfOSvxvAwrjtdnYaE44oAVZ
8aS7mXPqC4wi518iInSu29x+PNd0VRLVJ0a2d53K6qUIpHyKLZcArKH/DoA7WnbGVB8bYTn7BuLO
yqzK6kUWWEdwxO7hVaV74Bz6a0nAiGGZ1WrqdWdX97xXBElg5h5jHdF7KQ4sHWszsEfS1BZAWra1
QCFXmJgBIrKV16YHJ68BPkPbYUQXaLwOyLFrMi4bGW3dcqiODkvSdXmboiSGfUbVpJ7/fF7BZ2/c
J1RUpM6ye9wZHIY4ODZEKUfffUQLxCwhEYSQgQ8A54nWV9FSlopd8EBulUcAE0DHNERwlVxrwlLk
uDLtm+QZ7fKKyYa9JlRNv2yWnRti1TXhZuadQdu5IMEmd8DQ+znLZlViFbHWQ4uLuJote+ZQFSgw
daKCOphNwVAj0M+u4f5pm9Z+N7TuOu79Bz8JZrqx8hYdNTA9SH04LjGVK+POpn5wH7rvGfuYdVHz
Q+p9xr1foiXCTPcyOUQY0ml/QX/VLMmHICiiyV+pOFFB67NyVQ/OgaUBmF83YnAqsmkXA43k7QV+
kRT50u+AHwZhfRoN99XxanvbkNkSm5LaEr2TKnP7U6d6d12iil5kQwJ0LiqA1Ldptoup0hDKlh67
qUyPhnwp4qg42Khgj5ZpUxcYSzAsFtblhd0R0eON0y6ysfynlPBbm9z5RNEtTgDRuKygWUs+m9Xb
aN/iMl+Ksv9SDEREdGX3akDCjuMnN3T6vxIQBYug7r/EU91ADjGrZYBrZxlpII8C6r0LitPraegf
RPGg14a6wUMybXobamdKQpCjW/42b1NI9fXe8dsv2dRTQa/FY1L87YXWFxdi9lK4hAeUWXtAe7qO
p4zksjZ/sUQH9VfPrY1RjkSr+saDhOujOTVytTZ+a6pKrjV2H5XelgwzrV2mJNXyPsJN9207f2/J
5BWp2qb2lN7zgtQHzZodGo/65ImXIYtXPbpQl+bIu+UEBLxAJ7ouAhQ9QqeJjAKoejd9tfacsn5N
eheJR5NtwWG1O6L21IvX0CxpJvnFL40ei5Y2rZpUYDLFmn3vWOJQOGqvIrv5muvzlgcl8S1gAOsk
MzYNLXkTe4otxnrAnq0XlvYkKl1DKO2Vm75GHgvzbGDTQ2VlonHS1jcpCql9iMfmCe/59fn3QgO/
QVaVxVWeo9JsGwqMZfWYR7r2liecsWAZ2HcCZsFRUw0BaGPZfM3SahsL/Vm3MjZcdvINAdv0JRGw
sFrCY9Pek2+T1u6DOUi+IFPlaXS++aj4OYfZm4gng7+J3YdJseZvRv8xMAzvm0T7X/tJwwaPgA0X
kmA5L7hNUDwDrhm/zZsToO05pcGmunVVeDM57E7UFD8NlU4WFphIVUv7iz+wzbcTCmASyOom7Y30
gJoGCvH8XW+jepcydCnRz7/+95eLP3Px9376K+f/i3//tlHF/hbB51Xjlj6HZx92c1jkh3D+0lsA
hefiyj+/Pn8nWj8/nL8zoaSazRpyEITgNMhTuH7leDCFf3TGrGFbkxBtpMnhEAsoB1qhwNzks8u+
Lck/aDpQFpVOkFd3XyVCP+qeYS1GuyAXKKEoNT5YycSe2pkKLmIM+drVSXkoouZbbPMPD2MewNtl
kQIkW1XT8vwtGcT54fzd5e+0tv2HP//TT398a47aQwGlbuO53XCYKGAcfOnuiaNttkVrMc86XXE4
f0ccJ9fzh5/9+4+w7V1z/Ct3xXxvYKeMh2kky6JNEE/oHWsFG6ORDCE7r6sDRLuKOuz8a13pBPXo
UXXA3M+fisacfZDfv9PpKw89svRkYZzvzfkHsB84XmGxH31vb2R+Qz1Q1AcZ2cFKj4KUVzreWz2x
lEHf4lrh//z8j02jqg7BVDI5eo19dR4eRR1mP8Zazp4N3MCiZV4+8gRWWReLTY1OVlm8Jy5Z2ee7
dP5izLequesp5LEg5UtXGT5pvesgHtKDD84WGhdhV23gJlgXyEr3lNEcZO2y5SAzCcoyuA5q82u3
ju8G+BFLN2EH2dR028yOvpuDDGqXCZ9TUJkA5TT7dejSAwsjXR1ydyvdgUppAJsl1MoMpw5fzt81
Q8ah0R936DPaQ+D3cN40yyLbaP72/MPGH71dmd+5+bSwUHl/x7qJqbTt3ltbC9eGVrpsItp4q/IU
5EPposmXxW6w1PSVEOm3STeeSrtCgUWUxwmeWrLWB69+64S7sVHOfesy6vgV6s57YxYODM7O16Wz
NoLYvasEha8KRqlnEwTEVnDp2DJjjlBoi/t2REAajdBUk/00kGBajJp+yqmbL5VWsOG14T20JFNc
xZwplqMu/G8tAoMG7LZtDM6S8sUi1hz/qk3D4cTGCa19MsS7AqgZAzGgdkIYj2bVK2mn1VspOwl4
zSyvFHaBG6MpsQDgN/D7cnhLCn8lK9KIRtmpG6yD2yokmsINQ/AiUb12tf45jnCkDJa3S8bqqkGI
v+zdqPxW2de6ou2nUtWy3zExpSDmWetpl67EPGLPw5Y+v1z9v0MA/m8O/1+gAKuH//34H3/n1X9c
PWwe/z9gAbjuT0CG38IRNmGWfM2+/4wCmP/CP4wr41/AVeB0St1xIVap/wpHMNS/bF3OTVldwZfi
T/0XCcDV/6UrNi6OZUFFEUr/NwnAVv+Shu0KSXaCcqUNc+D/MBD+IUV8xLgy+Nd/wgC4ug5DC7Sd
gp5nSLgEM1ri29f7MPPnJIX/hUjOGECG0vUF2LIvbXlLWOawNGLkvrU9vjRGIVeVZS01vXyKIBXj
Jc2LTenTRASlzmHWGmawqiP2P93Cf670Z6aFyR27uDLXgWghbMFZw+BKf72ydkhidn9IcDydc33T
D3ci6G9S7daqYSBTG7aPg2BaFPgObWp9BkDAyGvcvcaHQOqJXUpLN7xKV7xKlAwQ27ng969yware
DnDbqa2oLXseuUopLWxMUZ103DdwWRGdffxpxAWig/vsuoZwbINnZwpXXnwaZ9AIqNMRrchCI1Xa
ak/UAteprT3pdjG9CFiP7F+D26mGRIDA0CNWq0u0hzT0yJEymIvgkx6r+QulkW9Tqkmaoo0L/o+S
MvMXwF+velYW+y/NK/JbTECpjmSno1+rRYXz1I8n3EIgrDSYMz211EWkCnPvSJJZ0btzaCFkk4BL
tp8GuaWLIR6Txcd3wbgAqp3vgjIFxy5bztKnC6AauBaLjAkVrdE+pbugQqYctopk9so+5opQCmTh
CgRUaR97t6aJ52h3gHrD6xHV/+aTi5mpKD/R3X5cDBsiJSy893D2fx1gMswRIQHTWhfWONyeB5Tt
29mtSiFK0uI+kngxXLV0NL3A2ke0crYNs+kPOuAvaSU/j3PAHZeXIXnRTVtYJu87N+XXy+DEivgq
JzzPcotw60Uof4A0DMs6DJKN3vUnRYjBXpRgwYZCbIy022l99ghp6zbpqvh+tLToXjNCe9OJ7xno
Jxx/ykMH0bXEewFpTIo19mriHOdzpIeKDGhB8yVwtK90qdkZJm20gnPgstKwtrMR+iZZaY7xFN27
EeyAPNWnJ8szb1EaPnz8DMxfg1nm6Ydp0Zo/t7R5Y/WL6UcUumUyHvnw4DEWjfL6g2uRaN2l6UPF
1bFPseNnzG0bPR3kwnN9G4apeEAi3B1ahW9nDJAcsHara+lYztI0kTu6aU3xRkY4EVW1/fiS5TxG
fx02zMyGLgxb2ojzL59XmuMvTCcRrJnQ9Q0Nl2ytdQWSbqxN+zzv/nLiYYGIOH6muDwibaXZlBwd
fI8nAdeQjp1ukcQd6TcAKl7McZI3zmCSQp6CO5VTTrSsZjwSDvdqEvC1USPUWchB5pKLYv3XunhH
v4dmbOjBJStlNqJbTBAAWmIrDB6j6ClSeaY/3Q6HLpLpbSSGvZ8TXa0h2lkOLm7StCOAtmyjrSb+
SurOPnZtax/dIaS8Ofn1DRIxa9Eg4dykNaC6rPeI/qL3A26Kao9BQklCtXQNT44sLbu+a+Z/Z4JR
tDC5GWSZRtuEtAQ8RLxanU++dBsLDJlEOWtddVRMskAfX0VFZbkPvW3iZeUpzJM1brR4m/TIdxxS
svtAkh2GdnCbjXP/GXsVb2o+DSdq7+Ens5P4fUJAQIwm1hBED/G/FxNCWeqtb3kA4FRHRoYwsowc
D/xhIyiNIcYICDaekDlOVyPRwufLcr1wpY9QWPMKSW2UTzjoZn1qV6EBMdP6qcqtU4THuTWTYqHM
EpEmNLU7bFFzryRb6x2+E70iPJ28xPLvfuEkJtBW0yiOVWt/+Xjsit9Xe+XYuuEwgA12tuJiFSr1
vJ10vwngAzosOAae75WRltmt2b3jpCAevLMJynGrRa9w6yURZ8SkBhCLcRGOYrrINNns06FhIKJF
JPe409/n6R7hYMa0FYkHNyE/aSJvCRZ7AKRSx8V3Xq1kaN7ZKbFsQZc+klUQ30xJLykDaRNV/Jii
B3A7HNmaji23efz4k1vzs7t8a9kwKTY7/NcRMw7pp31Ojmg1RAnMJAqEEJAis2AYqWDLZqJcNTQX
A6M2wUTCwdEPGfD/u7EhqtZsQ97u+iQ42Z0mPfXWNe3KI9erDp2Fo8GvctJDdZqaaaPWwrLluuq1
YhMJiWlBTnI1QjRZeGWqbmp/fJSp+QA54X1sXW0nNTTpcTB7N5tDnBva2rZI4cYXQZ6Z4wT7wgPs
FtGTAHDCS5AwuW1zbOipBnD94ztk/r42MwHbDA/mYihil6M/ENRiCTfy12xHkZxIjizaVI4b3MLk
JKSTfczyRq7dMnz1K1KaTHqFGy+mM6wpsM2cuG8qzQhu8ObcTuuSne8TiPJ1jLFqo7OHO8ZaGB3r
tFv/Dy7c1V0sMwrOFY/310dLBR9bhFEEa9Qu7gp2EjncPhkoToO8PhdE02r9d1MBuAL1rwKQKAYR
llHmt4sU9tDEeHyqTXmfVOlextONlgbOtp1Xeh7uA8G5ZubffHzN1h8WEficrmkwIhTd1ovhiEYR
Imipx2u7PqBQ7KnNvDayxvaPZX4tZ5cXoECgDC30q8KgnlPv/XFuCCHCWntD8uhU02tkhd49dfO/
BtPUd2UwalflNDF1qr862fs3iEB8vBEkLhlsltUDZIz0cSrSVZ+I5qRnKOQqy5PXZVZrTMNEU2ZE
g29hwqzRprSr1K+rbQ9YJUhZdMzKObmO0xyQha8lDbXTxzfF/G12YrdvEhQHB1g4rqHDTPv5HS2B
JiA0kCQ0wy9fgtWEgx4iS2ct3iEH9hAZP8e5B8Gyc+VGyva1riO1jScMhUlw1YOj6Nk2cmzOJjzm
1ChKdJJ7pwhum0ijq8ohpWw7nqtBnTPICIrnXf74Q/z+ZG2OdLymjssmV5iXLD5FgjPwsH5C2yjc
UyXyYlUQFnEiyfN+FOMuDkbC3Yqe1wnrKnv1wLxSGjvfCqnP2FwVKjX2joegq9Fyd8dCpW0DfU5n
Q3P3OBnxd6I0/S30RbwaTd2gxKBxYpFohnrDCUGOowKhfLtKfFOsosrt96Zmkf6ujQGlUfqcvWm/
4YP5npkc66ykw9Hgksm9yoLRQkdQPjeZ83dpufYTzqxP7s78CH+Zhh3dYcxb7HU5EhvWxX4v1M2E
LilQGlGW5jLwkMskMQqraozvjQo6va759JjQZdNJtDz2L3zpdevroEK1LcZ83AOG9K9A52S8zjFc
KJdMpMQNFdELlMu9Lj5Oo2HuyzkYYzCsmx7lxTpLC4EVOwppnUxsgGkKISKr6Faz8cTcpFU7iirH
OBquTQ3p2agbirUrRwM5HkSQ11d9PtOoZj8pHoMrxDLaVailtxhywD7lo1hzJx9Zx9UtxvsG7TaF
mo9v3swMvLh5huWA7HNsi3laqnlS+WkNozRnIjsHaR4bznBrTgQzuFm/pz9k7cMOh8h8XplGAuaQ
23Jk9CdC6FWpv5K8LhZIaMYvERyUFkuUYabDRjdJcjCaVH5ydP/9sOvwZJXJWgsTUMIs/fVCjSxB
9gJDYGWfR1ffcOKcegu9jHB2PYu7LrVd0Dbxa0b9bpOr4WUi4GRLT3PYNdZN5rRzxEESvIFx2OFt
qB/RURlXYdfYC2f+uWUGGoXtODqy199kQUz/z6rtUzg4X7XIUWR4OU/IGtMTIK2E3PLGxueBMr6a
5mPEIOMHUIOHjAmCOl7o3EDocz47YP42yQM/5YSgHEtytOG5/XobEt1mXGqxu1IaSoJRfUsbMAVu
T+8obCPyGFuPs57HFphHnj2AiokX3VgfpUZT9/OKivGH60FGwHrDLGvCx7jAhPbdYJP4J4wV+lh/
pk3ogmRLD/UBrrEFINhZEkam2Lkaog+q2NPDIrIoQpSPyWlCUyv0T45T5/nw1xnBZK60LaZ8hUb5
vCj8NKj7IBkNwchGxEr4RW7jXYmGZKKtR4I3OXzVXZTb3fr85hWRdYpVZ+8cM2kXukcPszYb2Mr4
C7YBYctLKI7QWeJ6ZYZlgS5A4odqd2Aup08ervhtQ+mYBpsgyYHddjktzIvZT9c9ImpUThhx3VGC
QQUr0rIgqfx0nqgQBRmr2tXpfULzuMXewNo6FF1+jSN7KT2WgLynYBx4WnzIawOKY2Yficsl2kQT
h8lGlJsH+b4kICtCmY0lNGgOZmGl6/OaNbkxp072D3Q2iGYe+sbYBsq99Vobb2WTYYRy3fuPpx8e
Cx/p4lGxns3Lm7IUQ/piPGtAM9kIOAQSjYtGRNO9HQFeihuk2lqvWcszJC5KxCsz7nTvw2M/HwYc
Vp2lNmFxH7xq7TZBcAVty0eUOoHjxD9x01vbbO7+z6c7I+kWjkryHVhR8RS1ML+xDNA7cBKPE8Yc
OZYVLwVHcCAcrGvxOCXP5yoSE3EIMQ7Xk3zPsoHsExdZI0UViuScrRYUtWg5xH2596EpPA5AkFpP
cPCawBjARjSWFRhKAliIpFsSqRNzBJX+1lMJCjes1vmyU2mGAt4Zyw1HhOpUB/UX0s7cfcs+YzPi
tFpbMMsfjbxMSM4T6ExV0+yL1CTNcm7LywiRt8NutNGGt2LW+Y6mJTGW0ZMgKlTfZmDqt2M/vZRx
WVEPGXvSDZ3bKXcJH6c9vQB0bZZAQ0WCvIETOahnGe/LdJXEhstq3jebsXAVmhf/mE4GAoqSEzuC
L2j7aaBf6XZ21cRdwmBtgXFjD7rXACegYMiuzqe5LMGpmrod82mrn7xYu9GkdY3kQQJoa5otsh7k
AMWLWRnP1fx+CSCgP25cVTfUis/3kNYGaEVrqtDGh7ibIkE50nC3KizaveN2b1WjpddaFaudyup+
n1XTe91ZLFw2amKi3zD1RrGGIa1A0m3HXXwySWrYoUAkhgnj6yPGcnuVcGLU4y/ZOFVbBYVhVRRJ
tTOHdISy1qaHFnzJFuXBJqu97OiPIttSP7Hx5XLyBKhMe9AOw/e2mp6pQN+cqxVOH5SbUE31Tasl
O4D/06Zin7kSVli8DKG3ysb6vWc4vFDrVes6DElmKQdjPPZt+tjak34TttMTUXZgnELTOAYNsYcS
L9sBH2a7MKrhGS5qdQWmoDpQ/D+YY2tdm1Ni7324rouoT/9ycDTcN1ETH8O5BJd49xZlkkMR10T3
EGmvB9ltohxnAXdFQOjo5NFpIb8Zg/nUN1QTQoHOKbPMlwCv0HuNFoHcFXebq0kR1M53Tdf83WMw
8D7Z4tm/1TOBEAiJqpxeh0X57mKVsYc0Ibk1JNXOGEiymyzvKAq/3Y+dTV/ewcXs8wIjLkQtMP/m
2Gk8wx5Kul3t6KklbzhZfmwckCPrOxuo1mEsqlVHlg8ArPGb3o4pJPC+hkDGPKLHQBbOY9d/siw0
5VWH9nsArr+m92utWn0Id9kIpwtfugfBsMtOUhApSPBGAsWTFsQm0lNxX5LUg7BrsN6ndHyGxGc/
UtYvdtIbHloH4y0eKv0tU97Ss0fz2Ufu5ri4gP0KQRhTsPYszFGtGvIjkhQcctJW47pwp8920b83
baB80RURFHF08rcud9E5UH7QjYNY+ZXAdp/m12m1aVuAU4mDebmI0efnoSZ4CbTXvOa4oAoDHoBp
LMlqUgcpNG0jRjS8Hy8Rxm9dDi6MHodODZOmEnuMXxdFp/dNbEyJWDm9BYRvfmCdFvzdnN/swsn2
UVyMaC+8FR7G8dbkqN6PbvHmNPpG92virqaeESnhuC3GROqnoWt6cOtzserjS/3TvsNiT0amgjL/
UHYHQilwDLhIy61xZVP7Wwrhv0+1kx2LpCB5tqyy+zTr871nNwhsIWStkfku0ewWLwkYBT0Y7aM+
RPLGxKUm0yTcTXGlbchmomg66I+a1Xz9+KLPZYGLFdiiG8YzZ1/Nlumi1JFZQ+AacQIK1k3gcFD4
JyJ7JzizhUHDtC3x+BRTcWikRVCu5vxtFfpwXWOBLBghXsp+Lwa2xscNrz+5tD88egakxe1U6nyM
//XRY36kuGhQ5D0v9yJ5zWqrPyIJneAK2P0rNORALnAli7s09mBfW0qgrqDdQ+FbW4g0zTe6jA34
1rU8FImZX0u2e59c5R+2MJZifrLceRMj3IsSr4VhNMCii8Q3FTkqSJ3kzjTNlp0eUkEH5LM8P/I8
kO5DmXlHOzSvJsSFIT9595vBXqiAriKmEjJIW1l9csS7oLLTD2HWZM5EhU9xdpY2/XoXfcrgYztY
5srUK/Yf86sdhMNXM5btjmz3dVoWP2Z0bWgUXOhIWxWV0y0SO2keUpYwn+wrkqB7XpgkCb7kkX8l
XTEdrNIabt98YDonignNKrdU/Khi7wsCnAJnlvXJ/tj8/bAh5k6GM59+nPkU+OsnydIIk1Glk781
n2Sk269zVXRkw4WvxI8gFKbStKxro1mhVGM77FLJ0RW+Memy3IX6Hj3TsxHCdTJbI9o1tr5M/NI+
2eCuNaLShWzVps7GuwD70ifz2B8mByGkKc/5T9QqzIsyRUQhs3Ioea4mZoK898iJbwkzy2xFAnDU
rglUA6EQNSbRknj4EHRuzUkTsMyK4dQ2zF5JpMtlbWr3dZ76V5rfIBu2gn2Gf1V5NaG/1RS8fTy4
/3zV9JBM1+bLb+fNbjDJmys6rppMlvXkJBb3nNxlf2jylV/A8Y7wnKNE669JBd72eMFOTCb3vUzJ
e5tDjtqmX04z3KMkBC4gjB5mDUaP9up8kgrrpPlkwF9GbDHg6Xtys4Vj2S49iXkY/XSMgiaHKDSR
1qr0lDwBKC7vHV0+nHuhpWRTjFg5GoeKnZ1TPuXuiIegIOJkTyXmK0SDbnv+i7I1Qb1Vw+wmYSy7
Mm+oXiOSLdIaUZF0MZgO3bPwK3mam5Enkxf6JEak2Kib4BGHOGVHr+4WWcGLR7XhtSdIfoPo0j76
fnTreREIuLLepaEtT/5UyRXv/8pwCu0JfenCc+JpFVJx8yfvG862GtKKWR+9xPhLwnrdTSPHWbNF
n+uEMj0ls9ri48f/e3OdW0lVTeCKtSz62ReLr180EXTUkjBsycIwwOXpdHIH/Ckljzy1KgSNprMe
J7uj5OGqXWHqr87kz2q2NP2fXAwWbQJJDJ3p7HKi1QFVRloFGK9MCezqKuimYxoZPCO7xdzYuVAV
abiIDg13Dyh/B9WG/JYkiPf4uNNPVvtzY+vXhXOe8mnWmg6tfv18734aZnUzTj5HSSxNRvl3PSBh
7/AUL6PEWAatgaQ+UpRoNN3fiN7uVjncnnXdqte0TB8c22N7TjnUoHVyDJW7ogMsZvMNsdNR/KxN
BP5mjWsc89ylIVyxZ9U6HfO6CfgjrvHAa9Ep9CwCpee6rx2Zn1WdjXk2vfx8bARpJLBbJQzmYl2z
x3HkY1v26qxpMSF5XZ9Lnmjr3GMX5isqL2KPsbrfhm52r+uYVbH+3H08BP80AzHbO5REkB4jd7m4
DIrrnS8nx15Vc5ZFZD3rNpYTAqGiB214CKoJvkFUGlRBUKNG9OTWAzyUZZG3PRJAcTCUB1+VDKcF
8706RT1txC71FSdqsi1Tp/9m43v+rARl/n7z5mCVWYFlzjKdi13VINkchyTLsZRSUUJLMKEDJJJp
RPW5Qybnrrq4Bw8bcayjOKBfB5P2aqgyvRpC9y+lWl7vKHZPgYav2CRO9VSjXN02Ti6WytVwVQT+
Iez9Xd2Y48vHt/zcuLx48lh4aSaZNvwl/bKlC8IjayHm8uRnJc1ZP6OBleHiwQPQUqHp08PDwHXF
6ZwmI+0TFSh1jSJ2cT40eU7y4GGIO1WdHqwcK+83jDLzEYXQWtIZfSXSABCn060szUa2NIumJECg
68AgENiyrqyunpZdHCiscpTrMMKw1VRmB+YUR04lp30QNeO1YSTeJ6uH+4dhz+vM6mGy9bSQ8vy6
emQEUReytv8Z9nQlO+b6EDc6CU0KHVc5pzH5wQb5Y771seG++8IPGJ2kTOt28UQpp20WKcY5Qs85
JzcVWRyGxKjCrQ4OqUY0nG14b3D/I0DyUXfCA9CxP5kPJLZkiM+5CJs4DZF0TM07XV5zlxrDw5nE
ZJn4ROygqxG6liNevvEtd9xjTjDVKs/HnJJO8XamlhlRDcNKc6KNwFF3XScaQFL4RTmjh6B67zUx
SswkhW+jhksj1PNutWpzssFlWVjX+gh8p7NudGaII46BztuMQcnu24oJxc3MbDGoMlzSQdVPZtbI
5wCfZADK0Db69DCBJ1ifpWF+he3E7LvDx2P0D8fCOVyWro/FFaBavFjkfUmsBagg0ETZKPdEFRT7
DP5ATO1lmc6UWTZjFDkCIgKo/L8Zo+3czhb1Ki5c0hzR0ELFIcJmhMuzSdu2eh16gAf/jWPhbzVy
k9YFMl6ANowpjKgXi2gXohBGUqdjyOjNZesDISQe3ViNEmWMhlWG7M3vPVqC4+TmT1IzX8+asBLh
xBJQq7X6+Nadd5o/v95czzydsrBLRJpKv9hG57oOT0xv9HVIYBDoSMV3qbuYFAGTYb8ZGLWrkFy9
JeaAApsyPANHtMEDm3NmTiM65t3wHpqug/13NPfm3HZrQYLuU2UchhFRSlno+b4Iw5US2TtNVWsF
DXa4Z6R6W0f34HZr0fDJBnsOiv1lvZo/Fu1Fy2RN0l3DuugQpbAISr3JRtb++jBQXKkX+vZcNh2I
qg594gzisUhz2CCw44TTwY1wh9sYyo+PQtprNfV1jFqi2OYJraXcpNPTKqdj4ohbjdSQLC39+JDm
8ZNBkDqzsoRdZ2X5k2+Lfl3Y+rhIzzBfrbKxffmZdt9Jd6mrPKJQGk57oGrqJtcgUs8vYu22sIum
wKeBZItrndu+QDnJ6x1RdekwlZ200vj7PKEmZQ2DVevIvSYgc+FNziEaSzxAubopKazfuIF9wCKX
IrY32qU0kZzqPlZgOQwJWCSS/gq7P9aT9WZkIJwK0uufkISw2Ry+QwHM+XDZW4h8a+1DCN/k5Jbg
sPW4rNRJt1ozIPNrqnxjGhn86dQuPnmfzXla/XVQSjREBoUT9BYk5F68zxUET7NO+mwdjJhY8VED
B8xYMH+s0FTDdmURHc57eGMMT3VUXltB0DylJAZsW/Le96A374pR72/sCgxjGRSndIRfTBTSVolq
2GnibvDK4g0xkYHoDBpzMQ/TJNFPRgBOripKd//fUGOal4JEMVcsEZFY9MfodMzpbD+fRzJeKIsO
hVrxx3BDJ6Ar8ynDxIZ4Hr0UoI2ySe8LX5F2TekP37/YNypWJwK6j01RYs6ZtKpdOenckFeAIBEf
hyc+Ji4Am/b/EF19MkXMU9LPT2O+ZFSU5/MqRxfnYhHEXw0hNpccSMjY2qgwSbZ5OdzmVcvh21ZP
A/zTJYU5EmVFLXe2bNYCoPzu3JzRKCTZvkGpa8qimSINaTSBXhDl5kucDc7RBKEzxtMtkRjRLqnN
/Coya+jpkLs+2aT/Vt06fxB06MizDBs56MW9x1YGG7RMCL6fxU6xJOdkBo2LSX8+V2qwkq16ohlu
zCQzWRtTpBBB+cR4QAXgrKeo1J4DF4ecVIjxPr7LvwnIuDiuilttu/zHuRTKO1oP9a+zuctzPcP3
um2TR86x8ON4N4r8ri6r+ibASTwGbbiVhvao5up2ajXFSqWp2rd1+z3Ogkc54Fg/twAN0Fgrd67x
FEO5TlQdXGWTa4EQZ5c+WcUSiIG/oQnkXjUAxrqWOl45n31r8E8H39fWbjVidaPMuUl89mdp6TzU
bPTJSAXk2DKflSYskN6BPUCEjwUBoFdssjmLWUP4ifJl3ub/PhIF9SuBcJ/aKtP7ry8P9NM6xinJ
sXi0nI3joa5pgWbv4c8BR6lbulhaCUwVuFH240uWOw96lUsaLuDe4yY6MLDs7flXM47/cP6u96N3
MYFomsA4RUPfPXQ6qDfLm7oD8iWd7dNd6OTXFj3Zo922zW1bFy9uE46H84/OAm+tc750QoNH07g6
8+mAdRkV0u15QxtYybC1RniRi8GkB46NZ+wX8ISpRrfUqeaHW4FqXVAtrrbnXxoO/AS985xtozN3
+44OKsOJ163ZdEeQcfEhKvtFWGOjUil+HRc3Vj4CF+qtwV8yqUbXoQoB9U/ovCz2FztZiOGY919o
iBUex6P2Wma+8zgxpxjYHLc/2vaicj1ko8V41IxxPErUuP9cqPTk0bfSL5qy6m0/0IJW05QttdA2
91nrbk027Isfz6I38xwlDSCXwkJyUXXiyot0+1DGxnaGvV5rRAOs6hrzcxBDbLNTTdx2wHTXVICb
R5FPG0Ug+SNqUsxefRM+0Tzpd8VQNfcBdEVGdnEHlTa/spPx1Ue49p9Endlu28q2Rb+IANsi+cpO
vS3bcpO8EHHssO+7Ir/+Dnlf4AB7C4kSx7JEVtVaa84xb6PlStBHqbZftGbwqJUTzuD2V2oa62+c
6c7/vzT4rgDDFCQAmIKHQ2FiSDBttHxq0u2GQlOfaet+Kkj1Q0xYiBWr20h5RvWu9ZS5o0FmTJG9
W9b40imV9ULg+RuyaoDGa/amT20c6G2FJ25MsWDixnglA8VbhvR5laZ2IeJNfZZOTDE4DxNijZcM
msmLsm3yuQLzauJEd9m6RwD6ly5PsjPyYDtSRtN4t/FQVGJ4treRsVKxWFGCVSty3YTDRhcHpekm
FwgwIHwq2MScaoDYLKxcqhYTyGxLvJuMS57WxohSueIDoZJz6BqxCvSiHiIpC5ivlZhR2apBL7Tq
UZ2T+hHbd0BemJuBHTU5A2X1+zi53pzhx9eBIo+iXHY/S85deRcim9JOPw/doux+bo5pnYHZq1oa
5i60qT6pLqn9Oo6merZnRKB9qgO1vosrOnN5sihDD/CDYxyXTIulIU7Z2mWRbSwAYdpfC1xX1SVP
sKzrh5+ORFGuPiUVGoZO609ph2tRo9uuEBH8ysRf+oBstTPO3S0wUxpGprbIs4q1h/UYl/zgkIE2
Jv7C3Cv6OfL9/KvOj44lcZm7j/iFD4WuIzAQJLDZJj3lWbTuLh8h8Wkaww/oVyQdErGp19oezU/i
2/aCpV9u9jXtFSa8dBrCxG5MxpA2NT1AETALVf6FUmFPfsHHfHenuFroWAMYJ9GIO4goZyM1iczZ
dNurtEwSuJzYflINaWSmzOcI/AkhJm1RoqX6g9IYW5Tdf7UI2vz49bDNp/AGLbOxL6YytTvArBC3
QIc9JAMzX6dQzkstaTFiQQkZCf6VdSov1Xb5kSLTjxCXn8L7TuX6OYDWastAJXbtkFy6fxUM22CS
TnbIdJU5bFLXkI65zh+apF+PFR3O0EVoH6obnWyNzGIYn3tT9ESH5FPG8sFywOD0Q7DwoleAXaCI
2jq6cTJjJhjmW7lAGGw3JKUrfmtyFR6N1fhtL0N7HDbW6vqOBcVyHiSV2/5al8va5OVDysD00s1n
HTrAg9I2dw4QwMUSZczaP8klqQ8/NXl/VxWQajOD79h676dImJIlOQ6VFT9JFchWXNVsL9KRXkc0
oV8Wu9adt6/YQb8nM2k+E3S2w9icQayqBvq5rYldAi2ZjB0MwwysI5HONzRDNA62+PTzAJ6w8CBk
9TvTyWZ/bu/5TiOO89Jdq52GAHOXoKml254KeWv0rvapJ9F2Fr/LtFa/UZt/m3ZMFIELXJcFHL3I
SOvESGPvZ/UAbNpcirUv/P+m3SrLHQmhuwUA0RXldev93H+tTXyHc28c/jdG3djvT0CiimAbxMui
Iitpqmz/s7iAzgF2ZONU6gVMOmhRCwsD45PGIXxCIRxiX+tYq7Ap3Bti0ZJt6QHxcSKJkKrqsjxI
oxrep4LUGNfLhz77dGi4Bf1QX3GjxVfrzr9WExcYpE5qrmg6tJWEXRy7Zd1NiDDFXeaiuLMSNVsC
OlgBY0+A5rfSvv7Ie5pMnSNJ3Obhv6INi//uR9HZjz2IfbIsGNqTUC4qsGYJMMVS43v/6B22UnFA
o+r+IprCQ+mCVev+tsSzFv2UP+gu+0hXjNvPW1Qa5r8i6zU/MfLysm12RCKGcvq5fjIRzwyYlv6x
FXqYOTcQGhFXdfdsJKv1MpLR1WrBz31mLHcviDslB+qVPaj3+Lx0BcTdu8ZncOIoMxQEoPpnPw2U
YXqpw2ug75vUtDNtbYHVmqp7001BomhQ3bosMX0Ch5BYx9u5LKHfYf4D958BOpypVAXXhwDoYa7t
UR+hf8fJyopcRhkJThiFvbHsPGorqk5SIQ4LbF/FPGB9GrtL298oVP0WFYLFrLIVj6nQwi792mYI
WvMtlX/Tz/vMk3+Rm6GPlC4IsE7R0LhreBiqfYsno/7FGkV3xHOQXLWFgwlLqpwPepKhVABDJrmG
TmUGkAy+2BzTR3VVcCmU4ib0uaEdkbWRomvnpFzZiHKC/Awr+Ry6/FfhbH8KSqGlTqK2c4hPYW1J
9JUqQzumcSBJuNx0aD2F4YQbeq3rKuF5SnUBdEeiAYfi0bfquD0sbmzvqpY9XNh1HjqEdB4dbCvk
zG5YhtjnD3JEnVa7+Yc5QN7JyKTp177243ndWUOC3S3Le086yKJJtmr8vqDNNMcbEidcBKW1PXKm
vpb3zp6drO9w4I2dZFqtEEGVbJwPgNxkw/omtfRM5CCabsRYvJ5cYGWp6vNKX6Fo4QTrBTQUNBvL
bpS5+ib16lUZtLexnCPbFF5hgQNqSc7SXWVnZatEyM82yKee4Hdb2gfZZk1UbuKU4+lcs/TKggyp
dsRXgyZBwk/UiKnzTXQHvSWuaaWG7TBrNxwCF0z//ywxnxe1PfDcP7XDHUfaNjySQ6v3T1h8X6tB
34I1y66JJZ9c4B2esBi9tsD/G3f96raE3cld5kjvaYLbkBgUt3owmEZv7Xo2AFplc6feitGofGy3
rUfMWfVoLFBCktJ1AJpYUFoQKHAcjTKF4pIiJ0JS9ZI3MRQR+/XnQsEngvJvuMegwR4PWL+co4sQ
3m9TwJAOEQ7pPYs3vyoO6Me6ifomPm3WP9dabq7E2598WlN8olNKnFkD5pdMng5qTUUMw4zwwNRp
7cNhMnWSGFCP0hijQ8aoYdMH+cjHbuaaGlVg3f0F85y31Lwthv5Ffx9lYDoDdendzyLbPpH8XciX
el5U/dXWc1y3PUohrQuneDogVdMuS6Y2p0Gu+7xsvGRAHG7B2bc/rNEdPdmQ8WkRD/qkjJOy6zRM
d3N+JxD1zbCbdS3J/L7P3pVCDYXVQnFxjTBXDZx5j654NJt/Naw8p/4UhXXMJoVJbfpbdiU1hm5e
XF0G9tQSXOBgGZjJm/teQbmq6xPTIWAM595drzmpXYr+b0SzRiI09h2jrk+bjhupLotnMqFnz4EY
KgcTpTVbHjBloHDAMSq9tQ9Wpvrb1l2mOFf2q+684/Sywh69d+qWkMGtETP2vZIq5QnT2OZPW/Pl
4rNyaHcZ81vyOsR4VB6AFSoVUl1kkLENp6TEkTanYTVlQZyzQHAu5/aEUEz2beW+3cGvrlLJ1wo3
xynpyNRUq2r5pcfoUZdkZS7Dlq5083g10uFG4NH4q5iJ4CY4yMZXN1THmsQQH9crse/snxMciWNL
okVEMQsIAw915Y5MfOw3siB5HaZfteZuwgwbW7E/W9ysMHZiDKf9B5iSwKIgvwNt+nj0ZinCxWWF
ZDywRB1BWi/rxI8LTQ8e0JK/01AjF2nU3ZA+ZB7lyfI4YSobHDYmPa1vHDzHQ2y3ahB3fYAploAj
3kR2iHonM+WQ07Q6gHQqvDWxSXtDJaMC/PbjwYRPCT/GGvey357GfmSDWVE/Krx5pKvAu28g2jtG
OFvl17qQTFqO2HmQPI2LjCx7HzdZkKz1nmZGVKNqMzvy5ok368FDFeMXvaDI2jBqMrew5wXz/HQ/
+EWOcdPaXyAPf6f5K3jWEngls2Z6obOKldy+s9DANArmv920J4BGuaO8/sQxmKe4ynfV1ptPmbbu
hlKor666DIHUIHW4fwhOyAKiw+oqIYqEQGXQ/RYHAc9ivHqcW/UEBmvbdeT+ggoJp23fAkGriy6+
TGlc8lPTlxz02UvBBOX9CxeMCBwuZJuW7ioiSV/zUI/3oPZNErjk1HVoZvUZ0jmUb51kiDHe9sQr
cLElFIupUO1odF5h+oVay3IDRToV+Gh15KzjnDlnq+HqsDjTomIG7epOxrITfe8Dzu68jfhVZLTV
U5lXn2Nb6FHTEDVTGo3yZDT9GV8mqLzQygkvne9FIH7KH7POcz47nAvqWz4JcNgX+nubmfrlPQcL
KpWBQiItmohLIBi5BhXWOBJUfTIHYdEwlItdUhkhvziB7cigdgl5zEeFM/QCBVsrgcE3LNqrs/Vh
Y5DTTujeHGVpxUfDtl4pasSwGjNjzfmXqzakgZ1L+Fzb8Dw32eudzwslAFHt1K9RqRnD3sX4g/ZQ
L04IZfwB8fVvjX5ryDt79zo4und/vr7/5HaaXMCt+wW1zZBk61st5/6gxMn3QMyJp8qiDYj9mSIG
spfEYrlmA3ru01BXinf137z805wnMovIbfgk+9hX1xxEi4YkljN6jNDW5d+9qPg9bmvB6po6fle9
VdPfBqA6w5SY2xNQ0ZEK2jOGDu8ByHaBfLS289MICxYuFwkQw9xFgKzA64ziDu/pc7SlE8Djsniz
G0tHzsqacClVuI3lfAeyOAMxOfafpU6ZMdATAOCM7iFY1MsWXyA9noy7AaoZHgnL8xtynWfiFs91
bjxZMsVI2ibRjB6HhJ/7y3Kk8Z6utL3ejTv3j664DDJaa08cBXY1DdCTunLqX3CckrkyIPehlKkN
QpJmKb8E5F/VmSksRrmXOkdIZyjwSYBqhRxtUfEYw0OOEYeergksqkU77CZAEDkgCa3zUhe779O6
zv6YsuzNryPCuPwtr7/y6sNITZsTgZ6FlVyma66kb902Wv6Kt5IgyWV+BwB7qdt6Ry6GvOcm6y8F
SE+Ve14dOX2x5xdHnKIXJxegwPKWg7Oj6u9dOl5N5Tzo5aneJJOW5Hc/0Ncc4aBntpdQ3nuFWMhL
y6qTKNBnpTVp9rbNbDTdtv0wsEHcvStqBgm0DPRqtCP6+t6yEpMdgNYxkM8R6CGVY8EJpQpB5rd8
lDIg2JhToDBI18oCXgfCrY78Hqz2yVN3dy1wuE8HG+cFwWC6ngSljRe4xhLg6nUbGo7av+ILaSjZ
JvtLEX9JKNH/OQ04Ol7jo6G/z63pmdUJ1jhp42ycC1Os9ciIC/hzKSp6F7yC+dvOIlGFMYRBBnXG
lUhAVznY2stouHjTX9TyX6Jw9Me4w9GFbsTdhHGqlYjVdbFJLiXYUD7k/ccSX2eDtgo7l77tEx0K
2RGyxDq9Gs0tAXDfvTHpL5VolSERGXYSaOwbibov08pTqMDq2fCT4a8Brg5othf337Zg5sXOoz2u
zsdKU7G2/qB1YVgmrZ1TwO49LEQdJx/JiSTPCZE82lmxYxsc3mJYCE7AHWj37zQmTMfPmlPbMM96
WVhyS0/wdruaApQpDWx1DF2XxV81FA5OJib0KZqqpLgVDaG2EztkmJD0WTm189Fa8lJnrRlqdiVI
EUiGkIhHc6p2hT3yeTVUXLXOUkO4Hg3jvNe03SqAMheuGTR5pb+Z4/ZVA9vf9RaKM3I6W68Y0DIo
zTexGLx/ZUWUAn6LMS2h7pWIy43VXB4llcqu6wj5U0JmnavXwu8gB+E60IoS4iy5oWbPrRW/oju5
6Z8o//NobEfoIr0ZpYuVnSvMzUc5W9bOABX+uMkBI19BZ3KaSGwzmS6jPLq4TCV3oN4o0Flw/GmJ
m+fYBINjmlnpS6I0Af50vrK2F2PSDqrOMbkEE4exYsSVWE9xuE7YTBqIirbO7vQhRYlIjqY0fR8j
1OYp2jL0O41GBORKrXBr8bbH5TvTWo9XHNIX9kuqnb4KbONQzZDYMYqvdTQ1U6jPqseXg+7s94XZ
3jm9UUf8LIeVkuVlyJ9AAUgv7dBIjVjqcURcG7knx9Nz5TnH8PSsYrYhIx1UuD2RvUb/IEfrkJNZ
A11hB3Q0HMn22cxX1nUnZ8iNvQ9ZE6Pv7gzaUPoQfELLyIZInUoK9pbyXZaOdkQ8nRNqMlENkHrQ
WaRwd+TEswxsxaV3h0NtbBAwMOJ3tB6kE3ZG3dAkYP9K9pM+owyrdlhBg3YA2jZblww86aK/kNK8
Sydzt5JyVtzL2DwNJnbt+/vMPCIE/hlYM9cf7SnsNufp/pm4bQAbwMcCTi84wQochzZy/AqVKNkb
Djbv+rVa4I8/a/Awod+AqSvD2dDCmmWeLGQK/nqn90sQG1QJEm/7xPVJcnitIJ3PdV9u3MTOeWwo
JZcpqDUytNClypqkDz6orD1LMndSqsAxWPtu17XmkZ0K+FjuA/6gYX3hv6z6na0vjY7aNQXeXG/B
Mql0JF4qAArVwLGSESijponx+0xSpJ1A8DB9wsg9xcA1OE1MKTQ85FWkp9mZQwPNQxzRgKoNgpd/
i5w9muIItgl36bCD8h1YC0FX8I9xhbV5ca6mRzmVybHI6v6puj8Mtf0+xidktHpU4OtJob3Ro5jI
DlcA+DsJXdI/tDrcemblyRSsHOQYxPl2Udxco0oj0wX+hL8s8VG1itNQGj7JgJBQkaLZFWZhinZ+
ohINRZm7nuhbetwqjYeEi9A+uCQu1/MYCEsJ9E0NK/drqKONSdA2J9ioaeEuru9Q1knbCTYOYmls
QyAFO801kia/jOxWwPPpUxJowd5UcN2sukJ1OHAKJbhqYqgOpAp4fOgKI+xiM5zGxzT9NdTPlpuF
VO7g+mVQidsd7JOrDT1kNP46Ud0AjIfqk0UpE1euAxskqplGi1xDK7uHBCrWuTZ6ECbkHpKf2V9S
XuTlvtVXHJ+jSdP/KgvPKNw4GKgLM8TgqISdDTRwFdX40DUT4ta2ZO3kd4TxaEwZZmd4QOVv7To6
aR5xFybfbhl9IVzGAiTYzb8Kg+FprrV1MFiTfkj6/sB4vb9UhAQEy1YmVGFsH9I2LoJo52+mU4So
rxxgy/UU42yMvU4SANA03bhfCR8Jp9l+IYz9gbt+13Y7I4Pb1E9+7NQPs6GeiaA9OvTOpiE7N7Qo
JR5jJj50nOfiFvd3EZZ0h4DIUSope2y52+z2ceiGV0Hy35M+9ASRm+vDtE4fiDe02+zeoGPEwGBf
+ndrqh+VYjz1m/lA4NopVr4WN40Mo9rhc90xzT0pINrV9K+RUe2BetkaJyTkMaxV1zeQK9eLhphF
PKBxONPtZ7156XMBN3cOes5l9KiY4Dyu3VeSp4hbnpUEox/KPnV5QmvC0Z0lVcZHqphQcgXEM+T6
mtrgUBEzvgQoLFt64Y03/VGL3T2XKfXmIXAnuZu2TfemZI9tLXsc4vitm6CYGBQzIWl1LjRzemi0
BY6d2X44dj4czLkC+VKhetYHi7O0sz6R9/JZTYqKaDdpHsWs1Y+V3TWPuVkRCmtqRfDzXNuY2BZQ
AYLeJ/iS5KjjEI/ZQ8uMLGF8epLj1Ksc6Yaru24th3uzvw4N09kedhVbW/mOPiTB9u22z0NHmiH2
eI4CX07nOIe4hW3rpnydMgxi3+X975SBAbl8uLH05lpKW7zyTasTFOhr43C3iXkA/W5vqp8Rrdw1
sXnhGkaUvD3UzkacJwEH16lB+FWuXZCYevnqrC5HoeI1odVw2qZ6uBfOSThXYxYNuj2FxqZFRByr
H7JxXpN0n6XikKT6r5mW/SU2h4a2Dv71eCm7XaOfHCvtA10flOeyIoBQgxkN5BgGTOpib2SMK061
U/5bHGIRW92Wp59fITPXdpOqXMVVywAF9ez9cOVLb5o7GZSCXDAd9NRkhyTCWXROLZP25eOk5u3F
pP3dMto71XZLUuusm5RGFt2yboejVK0jqrquaP7Uec0RPLMo9O4PuHZ3sUaqr0lIZWAWBJ+k6lSf
acFSkAsjWgn8DrVRSxG2EE6TjMP4pNrKFUi09o4BajpMyr5lbvY8Kb0SxIXIQnPbiBRKK9A3E4De
ReZ/UhTzDDZnYydqeuRJBQQCHN+wM8U5bSEQKiMULOYs1L0SerDtTugXBw5eNZ2qjU+CIDUzHsKu
Xca9KttrHpFM5Kcpiv5O3z7s6aFURn7i/kZslnGRhXUwkml7bLu6OW+Fi0xMkxfcnpO/ZO+tVj2J
KcPfl2K8GQzK0c5JmdoPqvC5n0tvnRAAtRqnx0n8GbnuyUXK6VXlRnFkq2mgyDEQMjOneN/K7ooQ
dJ1/LeP4nbZb8ZDmiRt0bbJeyglc+EI36oyOlX6XMN8E23FAm+aSaPaJ5N4/gPRrTo3NGME+KI5C
777QGcXHRAEI7GSSht9aMPoi9nPSoXPXRjwe0UPAPEyjISsF4UTrvyWPRTiv8FwVQeaWozc4W2Ab
K3fq8c+v/vdgZHbP0kHop+Akk8V290grcbb6gKZKZGlwz7EzZAakJNt94j7IfWqCOJhs+amrBc7e
wqwic6417tSJ8oEQx50ieuU90anclXFPivi2d3oGRnToHlONumfQsAER5rXCK9svqSLeSmdPgTjc
tFh9o1ekh/0sDT5nV3uYJ31XEq4ebrGZX+1NHx9am/efKcEVpHZCCBCnEnveg5t9bkrwUrblMFC5
89t/fiW0HKPRBqf9RzDSCSMPKpIeA8VcSrJNtkO5GO5+WDXndVHl4B8AJUYoOXYWjCc8PSa89VQX
HkY9f1p/N+WBADw1fWsVQs86N1DKEDVTALo6FGz2ucR0NnbRxp0RDWTCPTWSOBVu7/TA1ph8tMwC
TEf2v1kP1+iidclysMv0sLlj+2QXHwwwfCM2brZWkynVd+JCb3IDEYrPWx/PYiYtKBaiCWfTheOs
TmNUlAb5uTJOvHZwN+yLTrsTbn1CijIfsT9920sCxzxPcY92CqsJ76fTKC4DeiMNnKJ40/rBPK21
/WC3WfVU4YXnZ6a4Fgzh3+kg46Jp31xaCqe7oh9LuUfuFAKL56p0q1vVTwTDISDclRq5jdogPs3c
YZ5UVlQbzXbI7GibrewkK8eI8JM2YbI9YiK9t/heF037new1PbNppqp+1fGR0n4Uh3ltt7funt1R
uX6caU+Euk4PSTrqUFqYs6W1279lWvuMjvdJN2UZyHHY9iVWU78zkOHIliKkHBb63sitaczY64u7
aPrD/dyZJdWRz/BKxEj5i6V1N8UzXUgXHhYYXaqKde9wkojmEr4QvTi1bB8a8pMfSroe4Qzw2ceb
jqL850m+u3VwZ+NxHCxCJ8u/65w+lAz79J6MxZ8v/nkYVBQSQ03yAhKyJBvP89+6r97qkZuW7pDf
xSEugg+TwM/WVoawym8VS38MCp50w0Qj+ZaoGhsr0+aU4WTUdthOhGQgj0XsMHfvhG++yhJ8orV0
ZcQuToQBSVWBjqzJh6ZR6jHpgymDu5AGpeplyBgD8JEPadUtGGWS75UgziFhH2/jF53TYKOXu37q
kh3hXAtTNb6Usn7U06PMk2+l6/cGWBYdeJyX5I2/lT/GvnZHMEOqrxj9cSBsCs0/UcNBKeOtR/Nk
aEwvad6lGuhjkIZLYLZuEigT7SPLZsTnXtppW6LBbR1s439RhT1Wvaa+Ghw42gGCSNz0Txnn8d5C
LNCru1aBmCPalFw+WeACk39Nca+nVLrQHXp6p0RkBLrRJAgHZ6ISUvf7MRFYbZL71kgoMTeC1xTN
E1gqy6d6ajyFPm/pokZo7fwsa8R2+RLBTI1b5U1tBiZc1TxwVGwqv3AZxJstTZIcMwW5GnQ4mkp7
M/LqJ/niuAKuXmZGRmX1UMHwaOtMv7HlMJSdYqaSWX8WFuKWOSck0h3qD+ZkGrNxxn2ou6J2S7fA
wpjM+2zvC7T/j+08/ZJU4UZp/Kvqynxy1S2UszEFvcRcbYfdWilRryTmW9/1DKOZmih8jBuzd0qc
RldDjY8g0T7iVWVL+msyHxDGx+QOe5SXpOCaHrlxeEWudnFDzU8a8EU13lWaGwmAIZtBeD7YdM0Z
iCvQ9nQrPVoML/o4+x4B03tqqbxluqhOo5onD8VT3NF+zJa7EmH8PVWfmdxg0XB/ijg95Y8ig7/g
aLG4shA8uqVTvib1fMwXB78N8Vsw9EbraOZ2s3M75bxurohw8BAwIjZ4KINOFQFr51AhaveQDifv
EPtclqrNOnQ9xXNjocfq27Y+LEqu3BiYXWlZ2/N3PWy/aPGAUTf5wjRaGW+aNHVih7LL4L5Qr1X3
XAt4BO3nCnZCqYwoAc9t6PwBydTzm4jHQM3+2rwZKVlZufq8Wi5wmJ9KcKtNJBe/h4QmPolxXgwD
EB8IXogJGtjECs79xi5AxBZ6v+e0LenNKByMW1jpjBtZqYA1ExuSd8qhsYZQL64wUoOJ63AqsUzR
GOFGEuW7RlE5irDrH1zNoIj6MzjGfnaEX2+o1VHokFlllDV5n7NqX/tcupdqZ5tsOi4ho396rikn
kc+ZTKsLoi8EIA1ZoYUw0j9J7Bxm0uheYVdOh63QOAaNdlA1qfJbcyaP1O4iSK07Bx0VQ2p6CtVI
Ct6zmom5p6OTFAw6r3Hx7uyW+Vnpdk5yjF2LjGYudPHI5GBe3/rSvpl5bAR9BfywI0upYNHNjZK0
aZJ9reQXAr9Dl/wDL4aYYfK7nIax9skFq6xfG5PqJvOWigkdvd45A73Jpln1cdTERM/prtR8Rmcj
wVFAWsgLB5FRScXfCOZ4VuJbWQ81IVWpdiHUkqlqnkfZCXvsyg0VR9Wkvoxq9jobdUmLDCLOvM3D
p7mZAfljTBukl7XXBBWCh0MuP0xCw6UPapuWUSZ/zavzTTqUeW3HLn7UC0ZYP89nKfAPIpnMqCtf
lKW7zPdBKKRkgIzq8mtEM7MDlo+Q4P5bbv4jqtHpps3CAD23dv/9tVWgIpkGFnytdc9rkazXKp6B
UjqMJGIXvKNSGE9FKp/uuMs5c9G1A299shboOJOSz78ZcQx+Pq30gXviVQuGHC0j/TfqZK9nf6M1
b6IXHZm8NFgjUxuBuCijAgwdah8xeJaB3w+bggoNFzio7yS3VXBCSz7c9c1ZX+089jeHBZj/e40q
kMsHSkTCbSbQUWAsCvhI/Fo9W/ZFY1DczrWvLcxo8nfEB77qVGHnEkvCcN9ul9BqOBk2CAqRZ7nn
nomcwrhYowSZR1oT9kyZB2vbDWQvIyNFvtcFDT046+vu7DYn5mYjncZ2xTdNA4YhWUJTSEkzenHX
JvlnGBJg1e97B35ylpBEe2Advrqg0qORBMeInLzNz75XsfpapfjNvS0zMZwoy4gU6WCzHtM68buN
u0OZ6P6QC/KJUCsgYvBYx3Ng85dOPUeMPmNP/WCVzLUHZvveoLxZ9L0cjlsDMKKEN7Rn2jD1LyCB
eOWkwo06bet/DXdJ3n2MzZ/JVRhSjT5QSW3I0WE6mFcfEShFq1n5G7tMPPFOMnZoDYSxuuNl4r8t
sLJdT+N2GuLWkxsC1HFnULejduWKy4OJRf4+b2SbCCwGc1SkwWBgp1luKFhq5vfFMNGBR5CuPSlg
UMfxF51dRtYNzbYDN4JfYPMyCJ+4N2LNLguk9Qzbz5vMd0vA6TsoNtdpUe3dBF1J8mKLW1LM3qLS
EeleeCdJo288re1hk7X+BnApcbjqWTVVgndb8zd6cz7CCT9Di38nbJzgPjhdi+PMta1NRw2PpkCA
sHTQstVn0yApmr4LP2SRu0xGCYfiKCeKf/EoAOstgHHppODpJdQt5UdXJC2X+/3EoG75I8zfZEKU
fUiadyZfp5Exq/LglAcDhefwc0z4Z1Nb8+8MxM86BpLU/opi3hPtH0I0LKeMNBRHHEY9RYUhyYG6
dz5ztfMlVqKi/eqHEmtK5TXIDxTtuzVyNDPkcKevs+JC2xEe+C4cTArvJrhmIkUwC3vkBCM7gePs
fsbiw3Faf+S7mL0B2ijcjCESJVd8tqAk++61f4VkhGFVwVw2nMT1UKXvwyFnl8em38CEpvqec4ac
huLbfAdeJFRFb+0ZmFlcPEbNQSMNXOd5FQvdTAZ4DQrdDg9lbTJQqVBfRUWdp/vawdBn1e5DrY7D
q66hJ5kg6kR2RjpQ3L4xpTUQwz/j+kWZ3c0UQ/q3vrmHjbHLDZfBctuyKZDdckAHL1/1jRzFii7D
ToMc+B5L7XfMZXjNJrO/OYYVTlb+CWY1uSpk5R57yXBxEtOlN839vOXKgcX4YUzd4lktCpNx7XBS
O1k8512lPrlugKiZYFIBNpFJP8LNlNqMfoFt7xbwqc+ICbNnBIsHPUnQ9ZHgGHbmlj63G7G2ipru
NDgizz8PMycwMTLDSIpBvYgha0+6UECgaNK9aT1Z3Aub8jcHYM6YIv4sF5hd3HucQlU57TUaP3tL
6s41dfSWj25cPslFQl0jgFeR9dk02tGqjX/bSG6DPfUZwzILt8BithcVH1OgMzvpYVe9dpkEtbXG
X6PIH5eJC5UpfblLyH67/O+hVckumtMINnr339M/z/zvL5h3qg9gD+n/7w/Y21G70BinI2yYl+X+
sMlynyztdvx5Kh+mjCvn/geyzujr6sXHz1+bsCPR0/8bL33DIDNRL4ZtLSsrkfNBEFm9zxZ9u/z8
Qbd16qXJ6s8ujUnIxtKK9A3eFErej6aQ6k6YxLZrVqp8tFN2G1rjbyaT4qRZ9LpcJ6bppC1Im3qR
/1LEYgWNXdi+xfzmzkVtf21eXnGb/R9b59XcNhNt2V+EKuTwSoI5Kliy/IKSbBk5dgMN4NfPAj23
vltT88ISZSWTQPfpc/Ze29RTFm0p2uOUDH/5Ez6cVvPeq9swfpdN9B0PSQOrJLX3xU2b5vlOwONf
2xPyQw7zDrED9OzKTD9Mdn/Vdc92b3+R9hNtxkm129HXeHkn+uxm+1Ra0bOykdbSTxPHTFvC5FLR
3HKXtqerGbvKpX2ZR4b9KVxxxBeurYaEjvOcBSBUgWrukASqn2agQqeqj6JGXZENDYOXRtxQlXu7
VpuZ4/Tmsx7k7Wem25tET6gQR2Fdcg2Hkpkb9yomvg/zuUMrVe6hoH6Poh+egc9ba4H3bx+LbD6j
iJgJoqejvhLjEO8BZpnqWSuxqeo+OoCKFPi4dYm5yk06Z1aQNscBtwjxYPPe0Kx11zc58+F2V1Qd
5yu+Mpu9DRaeZD8qeGELoOU4O5p1db1NV4Iqt8PCsS52P2h7o4nsnWyEf3k8YJmio2HillZIdh/t
oMeDFqV0Zwh1pFeKlSpyBGtulzv7SJKEYS5tIzxd0ie0vipXOexO9P90lh7f7BR0QWConuegYK1+
/Kyi4BcNntEw+OHr6mRG9lll2q6rNJcmgk0u3BJaHgTpCKKYaUN+8VpR3lEVc7HVvUnZq53sujOe
PINcTtzyR08O9xqfRChKaWyY7dSh1qBZMPw/Y8drZw6ENdlJdpjk8LdyGYx30oOmmBK67JHha6DJ
Tkcgz762bPYzeaTLs8enYvkcyB09Q+vZxFH96mbNd80o+SzUkkJctuMeY0wa4h2r9kWaWK9dUQOD
lhnOleWpm6Ox7TxGvI+nKdflbQqMU9M4GIcacisSOqovfrdNOp89XnWQhAHTmQ7Nfz+dy4/JaIEW
1UFyNHx5coTobhkhJhjb1VWrUClOnDelV6I8TCE8l5P3HhMGijFlVQw0r6deoDMbvS36TI3zqu5d
rMGUjBZtSLxVlm4mU9nPiUGuEhBMNuCgRizhq+GnyGwaQ30/f7o1IuOqUmxI8XfmuyGeRxpOdWFd
PBsaJaUUbqjOlcPBH8yrWJ49/hVLHsKIoefKC1SFzhmIS/i/vu/x4eObubDvdquqw+NT/z08fpbm
WdoRIfP2//utg0GodyyaZv3fL358YWdOtyYukl0tYwK47F91jjIXQE7ibZQm6MwwjAJnSxgPLx6D
e9XeFonXbRb2tWPtOj6e1V6/6FtMbc8MwjiRA0uwaODe7eqcerPzVEdGsXca2gJAKa1nt/cZzbdT
tu+l81wBHv81BBBkyTqmULcSKtl6Lp8GQy1kye+5gCyRtIFExsXtT7bBH06S4mgUdJScWQrc5uSa
NcEvYS8JZf3FHUmAnmPLZaSPQoOFHg1uW/zubIp6Rzd3njlf+8UsbUgab40htG2Q9x35JnQtTJPQ
8KWpQZNTQXK3ET7FEhVpbq0tnXByoidRBcj2LNq0XAVzM2w6rHrHXqP74kxtHDq0erZ+P7orN7Z+
oqXUtknindHo/sawG+2wiPi45+QPM8JYizU+XgdUhlbUh4iwzINvSHlKE7JbiVO9RHnX3dIlQUOf
u3lVd0QETB0t/nF0bqNdE6FodvsIWdgublCFpbFArG6i2mnqn5IleusFeKG9ZkcmWfrhW+gYrTxL
DuCCo6YbzjgN7LMtqnyNrApViT2y2aTiGndlQC2R3bOau7kfkOc3dQwB0Ik7ih2nvESENdV1lCJa
XBQJSmZhIiQVnIe2lQ1MQ/qTjKw3+dpLfc51QlL8dv5va0Qf4rg0vxlrHxFSBQXjDkN4aODT4FTM
iEarUUPVUX9NrtbSlCRbLlKi3leFdxgGDhlV0SJKjV9alBErdqm/ZmW9IvStttVIPY9MbFXh/0hK
EGEelJgM+uK+dVrjKDp+oBkN56TXi6uDK6GVvFkANCmPrXSXGrM4CHhhQyGNsLeyFpcl4gSMgdNZ
VOyMmRaBlF+eumNEG2D5SHqSgv+/51h19VC9mGU2h4k+OxvdHn6oADkSlZbYihmtjjZkn6005zWr
dLeyMemHmVkFkChTFCaNdmkm7JKdUvbN7O1NQPyrI3HnESpcPY0csa8GcYNT8zQEyXizaE/BOdNO
OgimFUWbSeAlbBKfdf61En2CLAirVZbk6mLk89co9WFXD4wLR7fDGUgRvSIbpkDKN24LzcnvutZ9
NgzzDwRmIoluz3kTyIuJg7D3oZi3Ud6fSxoXB5RpWGWrV9N2eGFGRl6iwHag+pxDbU3kcWDtbFHq
8HcIA172S89KrpjMV5B4f0UN+9eooTtQg12fKs7EREHQoUhvhZ286ENQEF0aM5utsv3otisDWtaN
1BrN4/9DNjdmZY2Dte3gWXHVix1vTDeun5vIBG7aY11Dpbgvoja/dSMjOIvFapvr0T22seEnGrx2
6WN6aYWYkXB70zlz2fFXjET26SC0azCn+0FYiI0j+ZZSja6mANWByxZHxuYi/ayXnaA7+SNniK5w
9qUz0FFSbblBvqxxXFWyE6ePFqbuutW4j7Omyjd5BAejI4VduCOmpxE7SkcX3ZPeXzcq9Qvy+Jrp
u5H338zQSyZFc0zCcBXDXxlmTWJksP+UBEoemZ5sk5wwCgJxTnWPkMsvDCK8C0Eoc1y3a8lpyI96
XHARREekVohI6KWm/bma3OeotfxVToG4nFNrNGXJmkBe9HEVoFm4gMZ2Rnnct4a5GwdQeSitgk1l
5OiNOJXENGd0g8yRYEEutK3DuXlOt3g2CFWr4gMCn0vhgUov4OKgUSZ5KBUA7dugfx8UGbQtq3ji
vZTgRMaIZR3n40F+jsOkX8RkPVPxVu8FGppVXYr2+nhaGT+92h8WEiXALWltCoj65RjIpySdnEvu
ItKardehVs6b6oh/l2mt7YLKPDJloxuHMzNMyaMycUquRRB/ICDCW+1PP60soPdqGF5oDrzjeqK2
pvfDb2ZnlXTFpfV7bmhzhIvY2RhL6GVIRHKN4mLWs0ByYtbPZQyIREK0WGa4tOhT4a79JGcfKct7
6dRiHYz+W6U4YDNotTeKVkGZJGtJOw1EjH9wOAuGphxpI8I5xtCD8zJxX/PYK2k6qC/Cp384fQOY
rfocso5xOs3ZFRrCdZF2Atk2kUJ6HnPtEBdulcCv7WUaXfgvZDyJ0JsPvdNPYYKsG/17REcFSJNX
XcfU70/jEDzFgdj22mfLEniuGsdcz1AnVhWgv6lyDYyw480VlnuvLG/jZxisMpsuyKBovIzSMEMW
htEQQMz0q4ELqaZb6oFqXROUdMC6f1OpUexUl7wQhPqVJgZi2MDvQnRLWWZOe+7nvUzFeEDH9mx0
f2D1FyBlaFMAUcX7bHNGVwviZUxMyBH4H+vWWImp90kmY3QBRGOmxzcaG0HH4mZ0/jsmef/IjjIe
hTb/0IIYGS6m4x5L/ewEJBSbEKXaEg+mXqGd7gg5UHN+MLVfNnmsYU+vQ68/3CrwTkk2vZodTYPJ
pl+UtmSh1E3/1zar+W4RMldADTTyTh3zUjZbu2NGAMcj2g99TmHhzdw7gXUxp9R70jIWVC061WW7
4Mcj755nrX9v2vEv2KnokC7PHp+fMQOXyCW6oT17QVYgzWZhLiTNSJn934dm+cjF3TbgKaFTnNWK
RVUHIfngSGZJjCZyeXh87vGRC8fmYBoFg+ixPIpM99aTMsj4DsSrlhr9ZjSLz6Ap/CeL4wmA6OIm
NRQVlpgOEHn60B+a4ZQbhA9w8KOtrow9qHHEni6QZO5sPXOveaIXJ7NEPMpghQ/LCAqmw/ATqfzi
CkkBS0BAHvCt0opIFBNdB9TWpe5tPFAmL3LF8nt04/i5GiFxlENfnzqPTplQRJ4kQhOXWhri8vjI
b5e9VXIp+pb8ifEge2fd34MWxGud0c9BNlCHqnWyN4O7xuZ+shj+fpf8/RQB0deA70aOp9n3plOZ
kYQ2gdSuyA0Zi0Egt10+j+F4/vcVeqC6o55xolh2GFT2+c01VrOBEIuObHH779N10N4LxxfH/+fz
4E8c2noQLh7fPY1eAeDTQR7Tm+/2ItrMundcj8uYk+7Y49MuhuVdBH5yW0SGuzY0Mrg48enHx0Og
Jbg0Il2nA8t7SqPg8fj4dC4qLAFtTk9xjpLrfw/lnGf07tiTyiCo9NUAC0QnQJj44W5WL48vjJyS
t05U5Fp2xnnuO1bd5YX3iz4+la0WPj71eMicFlZNjkIMc4u98l1f7Bs22oTOeTaiAB6hrzdas6sr
4iAcpCAoT+0fZdZo595lP67Ae/50VR6tJ2uOTxN9qp/yC5fueLEChpXx9BpFmnij+hRbQ4u+zHxQ
J4Qw9bqKjendt72RMVDgQszh6ewyLsAZ610jgCNvCrvQVE3IkJV1mXwEqf++CrMc2ipmPE1/901i
qSDozojpgTwZDUYsS024gFrQqySwoa+p5XrQABRWU1Tssjk2fuBApTCnqLY5IcTUVbc8o74L0HR/
CHQk69Et8RsNACATN94+Pj/T59kFAbSlHP/Yh1GTzs3A5tWr33XcVmc/7f73g5SQEtLEQc+RkcH4
+Fdj0v/nS0hXK8LSMhnGc1jiqMw3P35MV1c3W2JxkKgje2l7tDxy/25FDpZsr1ZhTn15LqtxhyMZ
qXhUJbvJK6cntTxE9P9Q0ufbwXVmVOzSeQoUvhHPFU+uwzyfjJuD0qvnwF/cRfPQr2pJjHTRBvTK
abeFTj4J3k17+B2L97Tto8+sHG+DKm49BOmnmfCiJ7MQ0aZ8F25Xn6Y60qHsG8hIfb15ohFCv9hB
sZGNGA3AcnnXxwOHmG7naziW/H7iDV4e/vvXGlWzPmcKG/n/fMO/j/pkCJOIRey/fwDgNlyDIvQA
ZT2zDCTPsyyeHc1T5355Rreju8tC0Lbn2eOrMp1dWyKLouUyvNs5sqVi6F+caKzp2GCucA1oXUEP
EFQTTR5mOBhDlIntIQn67UNA9Hig9SXwhY7jWms8/cBce628LbhfeQPR+cNv6+zipFRPXjb0KCxg
JMyBc+Z/XW5Gw5Q7t6B+9btF5k8XQhsGeFqDWexdGwl32wELztAOQXRsw8Fj8jMHPpe3yhyG6pXa
qm4uV1KhbCrSjBF2MLzNurloGAGgeWGicnk2C25dxKTeZcjuo/bNwVLfodIo1kGuvgpp/eroN2w1
2MXQEk3YT0HlngIkJ07GNSAnzqNEugVV7h+VwArZIl7yR4khGDrCJQZ8XsSFf7Rz7rJGr54yCjNU
mBTsDFSPaNefpAZSonZH7pBuXIZhPRZsm40uN1vokEvqoC25HEpFN8Pn/LyCLJAecfV+WAnYFg70
O584Ssxs9FUb+c2UP9/b6S3PB2wbHNE3re/VYcKbu/Z1QToSTblzHLzHytX3CfWEuxxJ6J98ktQY
Q7Cw4pAsDJOLxtmYVmQ8Dwnjir7N/6QiHl59RkaZm3SY+THM6ZM0zzbesFOFJcpM/GlfT1+tlx0i
nUT3bHhpLas+uSYWMGl4lM9Fvu4zsfX1ErGU8HeDIGyqbnxaa0GmH42sfPE4E294w9We85synLcF
MMbJeCjV2q/rv2MiGOXPBkOUVr7rHHVTP1iU2LqzlsNIMlsDmC+zKvsI5mtNCp9/gvhHc6MCG6FG
uzgZMQqDnsRVNqBl+oCI5eix76uxPXrC8XdTz6oZq0Tuqo4u2VA+szi0u7hmd9eM3vlR2+LQx+0X
EJp6VTRwuSKqX+ZJGsWamf+WljtzsMcG7yqEbXn2ksNXPZoqRQHGComwDhPaNOFoEHO8jTIWCui1
xWrwgi3ECb5qRIxasqDXzCZ2yiZQtC6YGvrpfiqQYUmLeAjXHfak8XWUUeNPtBs5s3BL3zaGwn+Y
T3v6Xs0KehnC6HaqQ8pBzt7hiA7Ky3ZkDjiXWrcBV2AByehoTOgdt8TpINbRhXcjVxQ6imdkGx3u
54b4dISkbu1cRYI/poeSs8E5191ti3CmCjv71gGMhUuWPxOni32dFNMotHkrCdJvG6nqOFOZE0nf
bpplR8s8unFVRYqz7PsNisR2zd/S7i1VnDniFeth0LUtsU/bMYXqJahN6BLlFkysRLAjOWZVoUuN
ngjCdUA2tD/mfsJJZc42LyuK2UnS+vQupVvpdzHlX12h6nUv0IdUyFW513b5WJD4WeA54yS0T0jt
uriuG29ojkFODVg0vJyzmeMx2tBwo2mNQ6hjHqhd1VPXWOgHtQxuCI0s9IOy8NdaJ6erYCKeebPG
gkAyC8ev/awihLKJQO1IF/wOXbtad6asd33ic36fjJfGZbLM8SKi/Zgt+cWI8HOo2aNtgQXStYvj
5uM5GDgKpAr3McrLu0YWIQpfo1z1BisPUh/YQUyc0W48jbX4bbfBRy1nqI4/SgNxvIMDZOXCiLCD
16TB/ZfngX/JKvleV9BhvCQtL7EXf6rU/GmLvN6ZGCcuM4urwRnp2VOLV0mgWKs6eL6yKIIT3ZLy
kOnFuXUEmC893rEzrgQ18AfpYb9wG/3gCJte7OWhptaGTu6vDYdemmWCdJlpWnTN5GCKwtAEL2dr
lok8kGNYbpz8CBuGwX4VY89Q/ERiffYk+RCIpMflzYY8oEsiOYPYA5ysrNCevD9Oq39nsCeZ7aVr
J8jfNaet776C7ZEkhNjN76OP4kiacJDo4D8H8R4LZnOkkuRk74PV9xBf70VLG0zUWo26db4zjf1t
wAiiKaSf0wncw6TjPWnm+J5MJKX1ruAv7wX9iEhoh6T8Gr2zTIz2GrsCfzFMoUB9DEaLxJQMpRg4
ZdBVGZGlyLG7OsP+8O6Zk0RWHS+KMsRUdSxwOkbIZQPL3CZzaexJSfvlzJN7bKZ9ZdQjp8VlnE9L
13ZIAssWklDdvuZ+jkweRahAFqb00zwgmukXfQkJGesWjgvvJ14FXaPnAAD8qsOU2et5HbYuM7+Y
udeqswWxoaq5EKw+cnSR1loG2IKrpFNYlmk9L8yLtKBkjzoGlURFHHH0B8fGohDWtd1IM/UaMfy2
ueOvDR4qozqPbWQeJgdBSBUnWagp2zy5w++ktJpLqwtjjfQ0D202sxD7krnyE++SEJd1lIRB7glQ
TpDHtxvS++zQ16v3yO2QPk/TR68EHZkE3+sAiAeHVINuH8yb1+coEYr0D3qmYWtTerNB5A2T+Knc
6JxOaVJl44InSEgSk7sGdjnCx+SvNE2J/rercZzgCk40eHq5L1bplP4t48zfNvH4i5OBOCw9b2Us
yS5uz3iq0J5qrFG7XuJ4GoZgWMdAnUJhpE/S0X/ZGPwQjzWvBfbws1LVDp3K71QfP+Fl7LQaoS+Y
RDPs8LOjsD4Uk6d2yTA0HLrpVhBxCl+jPoiCnqiB+nxTJYazEzMRjJpZkVFQoetrRv5PAZpVxo7a
p6Yl1l5LXee90b2XxsnwstQa4AxA1wdbd+fdsMy2JcqmbRn70c2wPOzNgqwsORnTXsj5DfT/3UAa
PMS23IwqZ52XcmFQkprdoOqgA824n6ZuKBtSJ4csTBMQ5hiYnlopXlyl1GHPCRtggyJdozBAhXm8
3+wIO6BR+QZpg64Pv9sC+X9MF5vD0+t6ELF98goBs8/YwL3zro7m//HL2V41Ephi2yptnev+W9Si
AUgbjSwwNM2KJsvzUBEzUScf+aSG64gbmvbcvMZVYpyo7vwterTQJZqNJk/3qmMGgq0y4Vqc7kaZ
dVtPlXi3sUn643tQZW1Y5gbjJ9AhHuOfVWfOnyqOp1Uk3ucMWZyb51Aual63wfk14VDaEsDarW1l
4vXPTYA+ytrMSf88M6ZjwOb260ksA1llWSsnaP9mmIxWhtt8NzXLgC6RF3eflsXkHLm72JpkedDW
4zLMbHnW6mxYWW6DSC5NvIPVbYVhkdToJlemi19IEueNpBK08j45R5l/MEcSu7rSx8qlUQg+HuzY
K+5BrH83JiDerqNh2zRv8NC/YW1oa7vOxq0vzJ1JHCLrBx3x3tRQldbpPnJYlq0yZZiRDdgZnLdU
Cf4zFGCoi+vtHH+nruwvo6VRhOr8hU7Oe4qkdVeg1TXLQTsVTFSgHhEpPrN4F39sFe3qxqCMSqpP
ezA/qULSTYZBndFYpU5DzWymTz8cNQ+3jhMGCQvx1tZscQr69EyUooE4jopqiBV57vVVTaD8884Z
XmlxMimOp63nTAC9IWK86YWD7lj0f82sz8PSvlRdO1w0DbU95wWCTzU8fXN6wbQ+h6ioMiwK5FYj
FQmNovRRozi/M7YH+mMwfHxeO6ul7WOM7n42G2g0WQVDTB7iABQjUtAp1GOihLUW+adW4zusOl6R
mCM5LtswEph4gtZ47oLE3DCQ36s2jojMg7lgZdol8tjegaAxx1qiq9IvonBnBvIUiZ5DAxioJjYp
wTGBJX7l+e0LewEcRQDdDMzrFyOyCWrPCOnOa+b63PI1Zyk0qhxFdSaqPpC5CqyNqA3MniIymB0O
ew6MDA9K+rFkAyBDoKgVajLXuhu8N+Ygt7U2FxC+rEPSY6xA+AMQN/mKUjJ+Xdku6Z4Ks5qc5LMy
AwKyp2EXlCRtoEztL21QohkHGuaREHF8PDDW/OWahbNTGVfqQp9g+dZf8hppeDKzWOVg4mrNbzGn
goVnSp7jOqC/n4+lue4c2HuYPfDNzo4DZSMgF9dr/J1j4dXrved4iPWXBxjtX6Be7jC5teNqS/Cw
s3OVgf5uouttJ/kflyC8nReoQx0z8S0WVXOtbONI9snzVFgw6xfavwnSPRxaZW1tVOW55a4HktRA
jbrppayw/kyDATkCpXcfqCx0s1G7eQU7ZN5YxVvc/h5JgnuJocDj1gFeB1wRLpNF7Y5twF1VpeWG
qR74T3FBI2RYfqXBOXcnPWR9phI3E152MSQ7e6EcuxVDmtFJyltXAHMFOnJjBytpK1bJnVSgX9D6
biQ1OkfF2XwRnT0Il57U69DCvHJzo/pbdsHA5ite2riouBeEeHl8lZPM4xZ9UXSqMP12gcZxMs8B
H48NdZeW3R7Yt8nXrg9KoWuZR4N5BLJNrbs8XvRHtGBgCgR8CzgxaGsNwhLBllVCs3oJD/N7UlSD
FI5L1ERPrLGKWU+8qQoLBZOnnbo8TyEXMPBpG2a6btNepYjdC83nJWcTJ9kSWPvIKqRVs7Y1GBGt
E9Xr1mzaNWg11Cc9gvClAnVxpzr879asnByPIVtfOiD1SrT2SWvSW6yc+Sg4efYNKaaalWUXTqtk
nmGVyGxyEQiD9YpNO2r6XjWeeXCNCK9JKpxTwYZ2tmznbHca4yi406s6jd6MupnPM2qlHQHQ7x3J
D8fUcWn/5TZZPY0c/zEqVUCeM/ZCOnHsuufHR1GC+6Nzm/JplN4mNr3hlS9/XETRpBbXHFXc46Fn
oajqbNUuOHVT+M95Bc4+oPuwmgcOsySJZ1zAiWAq6TVhpCGQlZpYGdQsTwZmIwY1rv6CGQS7mZGU
YVNy+CzpxJ9maRw9HdXpjOv0MHcB0CdsUz6rKZad5zaw9Dd7ng4jrki55F2kGn9azIRgwoqwehDZ
IRVOW12iAilNdM8S4S4C7GSC+LsElGpZD9ExXwBb3mRsRxtrfRvEJUZWdpV0LPNbrCOljrPf/3ie
pvUvavORt5nmgYEUdpIHHQ0RKerYSGw7C+PY19jeKbv9If3AkX3TLA3ZGvfgZXk29lmMIJrZ7pRN
AEaRM7Zj57yIyX8N4E5fBXUiLk7n1GAeYsjchH1PqwRz7MgBcUL9pGHusEsoMTpQ/Tsq/pArAflG
qfn0Uvl2x8rSryYlwb5xtkaEUqbUMu/fO56kScBByN90OvtEkOXVNW4i/WuMC5YQhHrrWSXgJOzg
b1PjC6Ykj04aEQDpZDAhLQQiz9aA9zgl8bCdiXGgI1OXISA1f+9jFnmj4qFNOhKHt6oaq0Lfmk07
Ta/mXdqo117oxymv+LstlJujIusnY3Z74TDQ7VO9PUjRvzdMXL9Bqa2jYJXP5MpHSUyIpcr9CyKq
aWPqI3UwOP+nf4HEg6T36lcTsWU86NZEqiSps+RtwDYq9PRKzUpxPcXP7CTQW6PZYsMMisO/v1+L
izfdfm4ZjVBbItAK4nTvwH8NE4lJFo0A76KQ1GVJVuxHcnTJLTTu6K2LLWyFblOpiWWk01DUdXLv
VnP0pIA1lXiQnTkwPlk3GArM1rSbfee7l5b2g6Y+EKDl9YLKXNA05ho2zZcgrb2nfHD2SREfTNJ9
V5jJWuTd+NmDxN5YaYHQiJn9lbn+fdnBDzIGjUUq3c3STMznkeZQvjbfbWDjLucyvj9ebq8exP5x
u+MVZui4tHIcdvKG+dAmMhk7I43w6PeXeOlQjza+/2MOXqKpT0JD+YIENaBIVobqcEXHi3xNoXm7
f3tbhIClXuPKvnO6TkjhQXYuTNvb5ITbb3MHJ03DYIuztdvuNf55j+wYcAksq3XfoGrOZ2cXFPgi
V4aW/cHyTL5IQDuCo/iMnLbzC3oJvZh3Jari1xLI8WFagsxB5ILr0vVwwNyEJr+86wsPtDI65/TY
Af5F8D0WaWxY1lH5zZbUC/NKfgQJPB0+ttEznbXVOgQ7tNHe6qQWaqkYwhlb9C0Qxje/Hdoqr4NO
kwfgQjTGbjhPtfEK2IFucmcNT3ldH2NlvLs0TJ+0HlFIbajPUSWk19BZkN77P0iyvdRWc1oFFyXJ
rcSQG+ABRp5g0tnZAjf27p1ExJ5pJZpKjcFk4Go/IKw3oXLtPZvMV464+n2e6GNj3SDJGSEVGNZl
9e5MBJzkIvyomZTIhZU+42ZlpE7pjPu5WyWWU1PJtWl9zrN5+u1r2qqfzAx58lcMBu1W9Wj8+jH2
zpEYUVf3CycsEufcI9zQtmIUmfCg4NxCu0Lj2Pr8ouyHWfsMvvpx0rcp7pF9nTBsJgcttHoxPj3W
TnxBTBmyDLSgpWHkmRnHAly4V8uWbKaZDKvU2eRDMP0aU4BQSeVs/11rZo/rurTtX0QieZgOLWg3
pcSHIpmBzs6EQUwL1H6szF99qrINzAtCF8r+iKeOIiPGyaXPln1MLPQfDfFcK0ujs5Sl6R9eaOtd
tw2OZ61zMiDqNPR8Dprp9HtdrzDT5zZYe5KwE8yJlRmZT1UV4xkwu/pp2Fc6IccaY4kNqSAoDXp7
Zc2SHoPlVBgRdW0fDZyUa6UhbVl26cYBaiUE98Vo60OoLPAg3tCtETGMV9dvT2LYFaMpb2QcZOs2
TX3Q1VRKJX6Zx6v1WAppiOpfhW1mYbCsDJFRYkFwnf5IpsW37WXlplm4FPRVBvSts/k7toC1qvDB
LuZt56ozgwQ175hcpW9CHhvwzz5ethxX2caz9vY0Njdf5/Tdx9amyoSx9x4rVUfSdcvEetuaeHP8
hSk7NB4cZCcmP8AP9npXkTPVf02SJBuC5j4ev9UwnWBnGwVNeDpyb4h++4vZmpsi4q5tDKM7kGlO
vvPk/46l/Wr1fv/sDtwGaZQw40XsTDU+ihve1AWa0V3NYTqYTeXu7NHJvyaByDGtcvypqjE2cV80
96lCcJTqvXPth+hDg6n5NcIlRsugq53BxbBS3VhuAd4Dl1lunpEjE8YAvKRZG6+TWhXPebPE5aHS
qhzRPYmBCaBRus++MQHVXDrDJF2FjV/F5x597xUa+ZemB/2hAVBGk3vQv/oGsgm5MERBzuM5twOH
DhqltzWwaSuKxdD0FmtO4o/3x0vDiBIFFkk33TKJJ3ao3+cYWU9xTimUxba2L82sxs5AwRVwFDhp
Tn1JWuipoxC3Cvw1EDD+WOJEFlvDBTND2MN1XDuZ1R5KA+Rpl8GxL5acmhl3L74LaJmFx4/ISxQu
NpmVh9iElDFUBe7YZblvDe8TUKT3Ih0WBbNKlnklCHZXGCws0GKObZ24GCRaGxVeEzDOht07BZUN
ZAXpGNEILrWuO698v03PssStZxrlmzOJ8fOxAjC8ak4jjt9N33JnTHYzhPqAAFqaLP8iG/2wwIiD
x88trk2ZDJTUrF2F6pCPW+SqAlJiTTZR7BFcPQ5oK1xEChjUC9zHVVWeU5nOMDYmlKyxujeLia/C
nRYafsOPCDSoTaqtNn6OHympu/GS/ZUspm7+4XVTfw3SyltXuVPuwe1jkGZbXQVYh59tp70ECAKs
sTauNvqvdYWvZ8ufaOzpW6+mVm0Sj2Pt4xXvErvG2o/3/RFsjxbD3c6VTlU6K/dCbxPDno7m0Kc/
s2m6rjnU3fSHrk28ro2h283jH+jAaBkH0gYcED+drwWbyEN3xXS+xShVYeWPBbtFRJw36s6fZKnp
u3FMBzydZJ3qMLoQGnBBqeeZzM5nHdPZth7M8f7v1aqGMUHUyh1htT1WGSABCIUGm+sgBxx78lh8
YYnvaf2P1ATQThq72sNQiE+5b1MKLXuvzkIbCkr3zWM/xj/FD8FZqe975KzcepwtHWTZ8jPRadIm
SzmuO/L/MHZmy3Ej2Zb9lbJ8blQ7AIcDaLtVZh3zHJxEinqBSSKFeZ7x9b0Qqu6bYpUp+0WWSnGI
QADufs7Ze21MrrWGcLRQWCyHdjGM3JpNYj2GpYXuarR47To66nnNA/hdiUvYeN25KtGUu7AAbpEE
k6S0nooCsBVQkQWYHyYvFAvSyK90yNxV5WIq1fiKtan3AXjpmdIlvJNf2ME1b/qdbLR7MK8R068O
PkmI+AXXEG1VALeFlsrHiAhdTEcVwThB2i5vBWcXRFcnaOuTX5fI9BBk7W9Fal6biFf98LEfr7d7
PXNw7fZ9AfcnGq50Se3jrUQFSo0UTBFMS3zdlSdNX9EkrkiwAMzf2xob4uwUu4W1Mw2Va63BnODi
pbnmfbBqBvvJ5DF6kF1onTEDPFRCb/edqZ/o1RbLFsHdYYIAh35Rq4+t5T+XfrYurBGLd9bKk2NY
r7k9cEfMRyiTsCKM2foRWkN1rEmfrXGc+ZJuJIgRKh8RwDvthkNWO3cWMJWlTEaxxM7Hp9VpJ9CL
4Rm2H40ExP/o5SzMLgYe0rDS5QUxfIdKNNb2hLfIsbVOQVKWq58dAoZgNhi0S9Toz+GYAkXskvqS
Md89V55qDsMrN2POluZq12CSmCnM6dno0K6j4ACxq1rEZqXfYCO98ysM+w6uBD8xVp0DYwGFl3fs
UaiiJk/mTzbSKJZ5x+Q63DV576yxzUiEWP16BNthVYl2lxiSj8VR7jIcrPrltrRPTfM8ENhK5KR+
HRD6LVMdV2kxkWdtWeZD0cKZUh7HnokWzkH42ncnFy9TKIJvlsPIN2sB9aCueUIbUDbIbxQs7Kso
y08UVsNJpl259Qh3gOpHm2iMgLjoouv3Ri0XY40Le0whdv484Gp5+KrxjL5kpTMtwrhWZ3qgoEPH
4rUUSX+ZqpakvjpAPm9+sokHPTdjGtxhVLTXRkJvrJ1s/648pqfb9tE7kHJ+Lv6xmrytOY/mnKZO
zrf/qltcph2OzJ0XdPJOq/KXVhjh5xoNqT3011gi33RxLlY5wHxetMbvdVZjPlh0/uDX91T7G75i
Y3FgnLW24RF/4Y7eUL5r4ewch0ALjlQ/BDygcun0/TBV4QO1QPRMwC/hpeLZTtUuBPtmOqqZFgbd
VZ8kqOUY68Opt0bkDYM/oF9rnmpHh9TSl48YUpgj4DWFZuH3z7RgsDhX/T7yAM7c7hPDx8beDCtV
xhlhCgkg8M6Tizj2v99KKRlW38Ls9fab0C7pj5lkSezbxyCaDJclbojO6Ky3NJf0FWl4TAw0Bg6Z
DxlMZulwpm02nG8NBCa7QDi42RZpwXFY78ofpc4ozjea6DKGxa3sofBwdAh89gDrkfXvsUO6tE5i
rdvow9Q9/FyYA7U0TJzFt5tLg0+aoNjvSxz86HtNf683nB4QNaVPWKclB9yeanR0J2PJkcQ/Z+0n
ZmsLv/eobRP9S9CAPreG4k3Nj2GMiGlLMoHJTkuiIQyMxVAQrsoJCwhXx5YdlPvBwpWXltZL4nva
8+hwsAj4NNEexO7V5igKP87wv0/Rs0EMz9vUsISIJs4enDGmLJ2CeHdbHEXveC+jmT2rfEjui0Bp
9wDH7uu8rz9HJWN2LGD+Rsdq8Tl0BoRkmgjBSfXUjYjI5j0cXfI5AoQ13gq0+Y8cwMmIZmN/KwOF
QX5Rkpn9WQtGUE5u+ezgBbltM1ME71rKttIINCSG4GfchyPFSwkwLo28Zu0mIfqxMck3Vs1QiAJy
fQu9SJrKOuRD/Wj4N/+D0PF4YbjrivL4338UKYkFgkHXESXoFVWKQZ8iiE8kl+nbWGUsziPAWSCi
K8djcHnbGKuRuDtO49UuJTBzmTLLeye+C2DZWIEbrycA/wHsRIex+knkMmSwHFTbyOUjwwfTHwwx
11c1qtrcDZno0+OifJL50p4iVBF0pgknng90ZtMcuiDUIFGS8ZZxhlhPImNsVWBOCEURbzNJDyLP
Ofx7c1s16q2c9lR7l5Dpu+1cfppCRbcwVNHc0d7Kr6JqeXmDH37JJshkWocOkSYz643ZPERVdSY0
d7oC6wbMm+AbD1FJHZhmyif2HW/lmkiOW9eir8KR4Vb6qKnZ+XICxyLGeqegmdAQwSqS+2rY1T2W
jyLpmmM7OcFqtnNiqh0gT2fkJaCL+1YRJrnsFG1S7rX4U5sc3Ft8EVZOoD2RDUWokJhtIM/6nTbt
i7wvfu7wWoYUtlE1TlFDf7/dTLWCABd1PH+W6Kr7rIu+J5SoK5MmHAuC+RJ7AVwjLi076yoyRfB5
BDYVmONn1rNdYFXR0o+F9Wj601MChuBA+656REPqHW43X6rAWpVF8hwblgFdHa2errnWtoqQWaEU
bg3xpuJkBxMCQ+NwnluFPycSeGbhPOZ+sK8rqa+8jpNwGE/NhRj0e8fM473udzZ7vOOfpQP+BtCt
a4FN68j5JSs6GgBvmPUijer0LD0kPZBvzmGf+/vbx1BpCL6tQT8xQWMu7ZicDiriYCmVl0S3elvR
p97yFtFWhBzQaCE8wYeytzgggqVqLNxeVI42ccI7gS+EYMr0oZ6YU4W5uPdVpt6Eqi6tCSqloQG3
4ty5pFIz7jiG2vs855BLhjWZObH2VDCkX2QD4grYqee4cO5Ks6PFGNICu/VSYRwG2Z2sh2A9Zt0b
EKsZo9kQwxTgiEJG1SO3JpotTbr7PqdqB/4XIzMTxicv8aINb5I0kvlnOGLZm9669jrzEzXIW5zS
RUYCP4HboDAXoUZn1239062e+9lZKL/kJLo9VJKsoNnGrqXG8dZ0NTkAz81Pu7dmr0/2g8Zmiwrd
dM9jT37A7Sa7nYpuq6MmievtDbRbt/8X2yUdl0TdT6X9MsydfJn45d6JsUuCAN5QDDwzjHa4iKZ9
oQ0HHqOCEn77qxE6RM+kQsxMxNcYHuFLS1GKm3I8IN07YsDN7hTRMXc6m/3t900OSN4wkuXKy0R/
p4QVIk0i0ACwuVjkLSk8KhrDhzAr7pQRYCpMXT6telblinolVNis/bHLt6gvCBpP089I5XEzjezz
tyfaKq1zaZIdpk3kVLfqzfPSe8zXLZs+TeBCHQu7M19IAn3AAgzrtrc7ZiTgwKK4QcceZeXeGqNv
cZOT9g1P5tJ4aJzYPfb4TkHbCrofxAuufKv5IejIPTi4DQmHN3USauhE3T7C2++yOiILPKqLU2CL
7nT7L6lw1f3seCr03Nhl6ivR1eizDNq/ZaY/wVbxzqTYQsf0GDncvsJCghcncDMcn8o/JP8N0RVO
0bCZtlqHHh1oeXjxeXC3JACgmJoXNJXEXyd0WLc4qYn4hbKOye5DIvzZRrc0Z3pQQxpZvbu95JQB
0K5XByHDafPz8fRnDn4Ff7VIu3h5W95RNBUnc/TL48/kbCSY8hTm75UdOK8CD/GmQChvECkDWije
9JERHbp0eEzr4VlypLyVMVkyTpdOQ1lebfy2pAYVg3kKunyijOG/U4N5afySgGU+Iwr61ptoTn8e
Uwq3gLfphv1dJnheVJN9jg2k7CqkbtQi2IS34yumXpcjgd1tmuTR1AinKGeM1+2JyyiH8cXTph+r
+46BwHGU4/cQ0/YdNib7Lk2mcF9LHe5xPHwtRHIGtcJcQSdOg1tVp8PJHxZO8kveDtS97sLolPFp
csTdz91eOsbJhCXTUexe6kxW94o7ZWk4RGncmuYyQTves1GGqXNsOeTQuYHtQXiruv4+7PSWeP9L
pKyuC2ynhkML2jBsy/4Q5GkkyhxHv1obvb9yfLzkWYBjYI4wu7WvaU/ZyHTfZEVACZGHnNC6HKI9
nJIc68yhltYrqyzseLPR1kBKnv/iBTq8gI8vEB4gwzbpmpY0PmTeatiPiTgO+PRGd1yKsvf2AWAH
qiANeVVLr3QwrSfcX+UBdHh8DWmX+/ARtaeygQ/jjcUXaFFfxrolOlb6ZySyzs842//5ffhf/juQ
n2T086z+53/x9+95AdwEwOCHv/5z+55fvqbv9X/N3/X/vurX7/nn6vF/P/3tR1797fy4efr4lb98
Iz/+X79+9bX5+stf1lkDxPO+fa/Gh/e6TZrbL+GFzl/5//uPf3u//ZSnsXj/xx/f85aSiJ/mh3n2
x7/+af/2jz9IcvnTpzX//H/94/xW//HHFtfu+1dGjXX9tf2373v/Wjf/+EPTzb8rU1m6K00DzYpj
k2vev//8J/V3W2DzcBzGwrpuGaRLZ3nVBPxm4+/KETaSBmlbwrUVL6TO29s/ib+780/DfG7ZrgUt
94//ewV++aj++6P7W9amd2BBmvoff8g5wfq/7y/LNolTlsq0EbhQDSrrQxRxG+quh7bkajfupg+i
NzzYI3oDRmm58dYNEUlspclRCbXBaFw8hc08aWnw1gZJYIHPUbgrNXofmICBmPuvKMPLrWzrWRkd
qnNedIekbdHZx/AkLAaXSzkQLKJylDnA1QKAOjm+TBGGoMZGcwakrqZuEPvAA+E4+e6OifUD0VZC
a/W7sv3qVU53tTUT0yvKS9MaeG5LRKt/+iT/dZ3+fF2sX5+723WRuk1HhqsjdcP5kPCLzijTyCm+
0kiPNkqgME3SAelQVX9D5781jHM5+N2qlGm+c8LivqOyMJ0Mb5thNZsop02ZhlTFmIjI3HARMvOE
R3u4pxsOAu3JKsRbQQrvCQjk17yzCpKhDEmSEXo2l3EZ1J7oFM5OnWAyCbHf0ronKnfEumAFdrIt
RiK2bdzxFSfhO8/5pnBIhyqJSGJxsEW2MzIsnKAzoRpY5RIheSv7TYE25Uo3ddyYbneqaqQiQVBh
3XDfNTyLB6Lv2GLs8qXIqCipscMNMTq/v7by1+jxn9fWEJYthWGx2H9c04wSnVintAtd+Byz5UPt
kAw9gy5kI/S9RfrlOqjQZYTlc93SP6oj80VT4snmTJPAVXgcRLAq+kFDu8XEdLAsyqYIcbxrp6DA
6BLRy8UShACXkJ8qOkvB5FsvpmFV+bMDKMTwZ1ezJz+EQ4VXF2cmlTd5VsAVh4GR3GTU0M0d986j
DTiOGMEbWT9LHpbl7y+GMd9IHx5AKXXHtgUaGlvIDzeaa7P/hFK7JEzWbAS76ME4iMHhkk2frW7B
qhbGx4Uz3vuj/FT0HtFGuK6jAT/NkqzOfm1kFJ5hiMs2DNNvFN05YdsRvBYj+VGiaqNIK7guXjis
f//i9f+wekhpm7ZUhi4FwuVft09AmpoejO4lIvX3Slb3xh0aDDm4adIESRKRnahBYiQpGflatTpK
xBgzNI6WXV1///2LuS1VH66kZQiXS6hYzCjbfn0xqqwqJn8hYXjMIR2LECxkHNFSU261SievpUeU
6uvBTfJHDlRoadv6Wibl1wGiDAOK/BbtdZfRRg08LcJMhmSisYlXov6/x7/ERqCpk2tpl7vF6Azl
k1eO9Eg47tsJYcuNaYGGUN6AcBryCEQF2vPQnLLA20cwLhZS078xc/IWxLAWe/IDso1nORWidh41
rcycTV+OKLxJ4xvR/V+Wumn2O12MNBCg5J3a5MkKwmNAV+73V85kN/l4DyrXtE3TRVg+bzu/Xrl4
zGltVvLCMb7YlKm/kxgGF13lWDsHnWvZhyBKBujPGsKMoVZgo6NLqhGmYQVEGit84l0kz3HctwRC
eWgwosLaqZaooRrfb3SelGEfIJEgRLHNg+2rhoiZcNiNBrm1DIkWmk3pVDKz3Vtq0YtHSHW0tioI
6Cyq5YIqLV/9/k3rbLwf37QtBCWUw1bq6PLDm66z0RmlLi6gf8Ot3hFLSEcJIjd+Tx3uAe6JYjOq
HaLsA3O/Tqi/WAb1+eH4cL+y7XI6UI5lmoY1P1zfv1K7+WzU+v+oB4MBC0NCVhZo7230w8x3SsMv
NZopOk5SRnoEuqSVP3HlDlbJisbC/VfXwfwPCxBrjy4oYHTOKLeb408vQ/iJnbg9mYLE75n0JVEa
v3sIx+/DKECH11Znoy7jc1+oB2L4PiduLA/I9EbwZ8Q/Q51j36mQ07S2yE5QJhjPkUA6RS+0NYyF
RSlOAtJkkNSALVXD9rTUiF6aANsRHkdYizvjHJXrfy29Zhd6vry0fjNnjphMpwmA+YvLbv+n96sb
rm2ZLucrcz7j/fmyB2h4Ji0RBKUOd73eUY5lefap8reF5YwXbJQYCZ1uhZzKuS8P/aSiJRL1DpBM
vGVWcaDpO1wAhIeL20pbCJa9AZtJnDsYd8YEDVznrUTyxhzO2YqqvtczVOPDqH2PSyKX8PmN6yb3
5UEVg7H0EjIHR3LppCy2WIutHZCnL2KUD1EKJk2virtClHPobajhIpW0/OGyH5McVbM5ku2d+SjQ
mTE/W1uPzO0984EYRfoxyPUQ7VSP9yKYLN7P5C6NAhFuZipEQX4YHvspIjLMNTe3WG3E/X1As5eE
E/uJ6bcimPVQeO6lppO5qdKu2DvZloieYpOEKT2dgfnK7x/K+cj7b8+E4cr58Gvy8Kn56PCnmzFo
CCEONcpCNCw74RIqzTDhS4aZ7EDeE9vGNFibtPCRIZPNWejINiLr4GTZNnawWLVlQQtWdc8RkGl8
i0Tf4KzYyKrJiKMwGXEj9g8ZvdDDTs6/f+23ze7j82zNC+h8pNY5pP362qPe0WSWNBfLCL5y8qhO
HbOTjkJ+SbotjidrfHLoWfdhvHLrtj+0MLbQ39lNvA0qHJB4/cd1Lo2XvI135VCmW1VBqiu84ao1
UXTxQysHBKDv8Jw5Kz8jb5QNyYL9PUAjjWysaT1DBjemb+cY0/ydQX/4/Zv8DzsFRYc0Oa9QOGN0
//U9Sl8Zo1cVmAFnid6AIJ6tEhzp+LUo44ff/67/9KBSHemmzvla1535iP6newG2g9eD1bjEpBVs
PC38oQGh3Pz+d/zboUHO1RcPDIuBgbry4yKcwgDHLWRc4oo+WUVu/EJHd7odZHgwYomaP+GjQw3K
GRATbjNiveLsENdMoCzjpCUcp+WItcRo/DWoka3UrK1wgwInCPGU9OKIVAzknHiHKAn/d854mVzl
ppWPWqW+eBoD9GIMSTBq6f/qOAEbP+c8Pp/fKm60hXCvLbCWBf1hTnQpXzDUxaeA8mihbMtYRJXr
EKbuojIiJXRtm+mpssYl/K7hoQiMZXb2upqiwiLg7i+u3dwc+fMNz7Vz2DptCkcpLUqlXz+gqdD9
qkzLC9qOJ6w9pK95gkwkvAbgkzXSpYW2cqVGwhVA+aW0OZdn2fQMfPt5JCXzlHj1whGmoOuOQgGa
zhYsLH6fNBcbdOYAwZjNF3OsMUJ7shZJ8ZZ8NrYXIoBBNMBw13kpbI/ZnLIIB9NAmiElmHuP2rEw
G3IziJbWCfk6Wnlxn9copqAompxjSrWFR8iEFPMn0Ksk3tUiYo/rxLqym9ecqQH5nO4J17lP+jPH
6wC5/ytVtH0ERvrWFfjWxql8iJRhHX9/XdmM/sOFlZz8Xay41CYfz2N5XU2E1lUXO0LREyaG/jCF
SPHSYvb86He9Khn+5cPPvdhkPgU5mFlWV2f3nbCIOKCcXlVREq5EJK11aHlkGcNXtWbwQ0/6SmkT
5+rY5jaI2uhc1Q4Tkx7pR23ECx+1wCJTCZlxoggvkdWdDRMpGWE2L7Urgcv3bnqKJBI/Mk+DQLnn
CRzq0pgqfR2TaY9bF2N0EbJKdxiOlnGFu2lwvpE3RM6e2WC2sIYLSZDGbIEZXLCurQrdUxm0BKI7
OaG4htrFjXp3MC5xpEjv/KnbEoNjLMvWnZikhWd9AlJE4zq5S0g9QBHE0XtT2BUy7njUeZx5O1h6
/aKEcwgDeF/B0luJAD8ZiaflCmXGBV5jeAqi/Ps4l1whaVpjx6No5eFDPmb0+rV5Qq0zS+nT4JQ3
9ndik7YtyWgwon0M7gBTlHmo4X/QrllSVLzjiy1WFspQwl2SVcWM9QD3OYREfaoDnuLBD548rvLF
nkjZMdFuLVmU9mYWddvbWCgvvYm09JS4YjOAWQcnZJ/lYmXaaXoFcvKjgGiY+ZlxLtJ27fsMeMYa
Z3vPVEMW9UV1b5Wp9OXtpOjHrf8Xx2br4w4wP/QuNkKTnizNp4879FQMjIqKOfgm6ndOzarpjYA/
RVrT6LW8BNWIZeGf4/zuVAGDctqTs/Vr21UScY9yoBgPPMWFXzBkEZc8MqeF25XuyQwqOPYEH4AL
a64OwJo5hWBNd+yNqtdm3E5Fp1keQR2R4rEmZH0OZqy4to5K1kHbDXtbRoc07caVYRQEbCM1J8AR
9DPyamM5IrDzVEqmQzvdxRr1BwL1V3ckJrFwogrGYPiumuYcuHxmZZoVGwexQasreqpjBLlCwzsr
pIO9hpSY7V889R+7IlxY9OIWB3Fdd137Yz0StlpgmZV2blrCw7uWxO2yY8DItMXBGxdjpiOedPqE
MAnlSfAXBy/9Y79r/u0WDS+bZoRJP3LejP+02VadN8vanfNQjbA+qk9Kh6ygQBIaSJTBPNDvR/sB
S4HEh0CZ+yjlI6114Nxu+N679JiYdVxbot9WPWIcMFN/9Qr/w27j0vG0aYZLg9vvQ71m+xDUWxdZ
dwDgfjDfnLhtlm4+fO1hnGwRZN/7PtagQb2idoInMdItMtE+wGEdF6OPFMZHbI1x2yPd+C8+O+n+
25LtCiGkpThGoDHFVPPr9VO2SBLPzs927eKfnCP84Mw8WRp6I+FN3NZAbQFJxgcv8EYM5dXdRItk
QQQA+7xW7ZCkTGwoyyDMAU9NNZoRHIrPjFhCWKCUGliXoygh/8FLV9AZTgUMgjVA5QAxX6WeW3yo
W6g37TrppXpWruhXw9ione/jucioxw9u5TuMZKv2GGG8eE4iHkCnmpVkGduiMB+CptQ3bYEi7vZX
GejIjclHoEZBrG9Nxv3YtP2TW1wH4YIgyIrHSUe/12v0SJ3BYRRiO0xqzeIbjJ1DmPQZqeohLG2D
SO1xSpolwmFoKSk2JSt1N4Gi25tNMPESY4TFMdgHvTlzmPGOOjbirTOGF/yAO6Ss2jHQ5Mguhhx/
lIQtlWYPMS3INrVSMFtVuFTuBav/ZpicM+Eo3h16JzTZUvVIIstd1ovoIRiBsBl1pB/AyRbPmUAN
VLVjcO5UWzwXTf8E+/I8cLz/3FgouEcn3rmMoTYJ4BdMbQRRj+Altl6RPviO/t5VCqO9nq5q11vp
zrSd+gRpswBKaiKqXuLBl5Vd4bMkRb6RqD6y8SR94wFPf0hTfTroAFVXxBaXWyPTEEYOqb4FNwT4
OrLWZTB8cfTo3cx7YxWUHuYyL74fAddIf7pjKz06bgXdXHXc7zB5pCaAgaFea4g4NwfjzhjKNXKa
am1qtKmzsH7oB2ttT3GHVKJ4FCGVhhUZb4EOINyYaMHYeOJ6y7g2ULuJWsVsR7L5D2XL6tqm9k7r
2x+RRYJSY+dX1jKwG1VznzjVA3ZVOuBT+sLA8hNHVaPdlhmFsFTfc9N+dPrxLZ8agvb4ZlynmJYo
TobABe1qcs3Ygh+EsGnzdzPO7EtRe1+yuGX9SUkan/rvqocCCe52oUfOU5zClrVbouZtdyU9zBSJ
uWl077Wz1CEjHLLvOSjrCASXRHVcgr4lQBENU9QkZxxzL5UbfWNTfwkidUo46mcj8coV4z1MQqRm
1dMjgsQDRNlvsErCZV8hPuwz7csgJGcjMA4XlY7PhPXomLYoUhF6wWewtYN0QHqmBE+PMLHXVetg
2NWqRy1walA7EB6BhLTIlXEYp5M7IY6gVVpV2VlWKaG/Wvui4c5YsAJO6zhkSKqSjibKPDLRah/+
vVYjmA+8nV0P1sXdYNykz59znSLTBn7GkxOVbXopujdMEd2lsbiSnbN3Wl1bNrm+ciEbhBKHKxgM
f2O3aEmyym2X5lQ/5jjYEO7/yALIOHmBHHIkW8K09cPYmc0pzrVxoXP4XHXxVS8MgaIfSgNenUVf
F8sU5MkyjOJLKcfiWGKAyDUEijGsDSBTNpm/wwLuJhlZ9K6PHeD/cfA/dymUBTsMXm36skujTK8Z
vYtBEmxh62ZOHwm8jstZPwPg3eSqRZJS2MhuSMPxHLNYVYyxUSchTZ6id2GRbNskKHewxF7banhW
NYFUpSyhFKLGYgUZ/RC+Tb/AkvGmlY4EmtmeW0BOYS++aShst67/4vhkNyUpjA0fN09A9mIdedMJ
uRZn57FJWMesI7m/X62mBXzjfjbih1QxyApDkJmaLjZTlZJOXYkffSBfXYzboEA0ndKE028bfwqn
ol3aBWAsNeEoaLzZ8gplsofLvaNniYkYFDXSikUpyH1Gv/nd1cjWbQtB0EQyvLDSv3gFYVwCHWnq
Ew3uufVr5dhvcCrnxOJkqaUCG3J439XJhDLrqeMqI1/w164kpCeOX8xWYEbRhpXe5UwVlCDDW/+s
9CFCcVixCxiAjWtSUnyb8NHUHwyIlQGQHyCckZfEa6mhgM3ynOylBu9UOOxZvrQHrS6/YbZjcCKD
71NYGEszBx1s+v5r2Pg9YSzFj5wW8T6dmk1tevFq0Lo3aVbnoR5KUsj0maXr20igh2qrCDiVcRod
dHWtZBecQ8BaE0FavLvY+CRQr28my1wP9VdDlcWu9HDyxXF1zHs9PXhV0gBP6IceblP5yCiU1Ffb
SFeYqwcqGFGyY7Ag48DfjVpV7QZzBoIlUH8bvb93S3fOvNeOSFZe6RgjGGI0EGHfOKBq/9cfHMDz
Q+vjRyYnlb5YSK63G/Ih21/xX5AwnTDwMOFQoyUMCE2PY2IBb99UA8vCRDF//+3Hxc3wQnvSXkdW
TDjA/IeoknoiaG/a4HUjNgrq3rS8/YtMnOxQJ1+rPAXjXBWfEZo7nPwjQnrEoLkEa0BZGcx2DYFK
luoxGKsfjbofWx19f/wYcx6irczvn8xhn3bco31aJOu0AROfZbZxwEf/LOKq2QyG8doiYqQklBR1
WgBwuiA+VX/B47QrJ2AWZiqxinPFb8BORcBxb/ANZW49DeSlCMh8ckz4YLU+XOthqT0a80M+BmIW
vBMHODmhfA0B0NSZc+45nmNrL4+ctKaHUXfRL5HyNIUEDjl5hrHAlkwr6XR2A9YVEdkCXVP/khh0
OV1lcywwAJ7aUIUnSbaNcgtabwVjVrvv5AXX/doU41NJYMje3UKAfXabNrw4cINx2Y5LxxxWlq0+
KarOBWfR7FRq9mdAwRgP7OKhbcoUc5b3Q6uy7BOz7ek6mPoVuUy1oR97VzgTQOWR4GLbtD5btuDk
LoznNDGDu6g+2ZCczhWTa6SgzYpqBImPNNP1VEX0eGcROKddmKQtIZduojaqrr8NLk0/AeVh6HWX
qW9xD/3nGVOIdxKNo+2JJN6EacfJBokBfDgie2zf749lal2gnPWb0je3zM1fVVOJvZiJhnTXvGNj
6XfE5gX3xeiTH2VC4e2sb2V4F/mRPNGtnDl96ntXedAg6haGYNl8EpmbbuV3vUue+qyJNxqeDqK/
673n2y8gaKj9Rs1e9eabRYbMyg8NyALghHbNyIysoKIZGBB/6lJsEh423jY6jahoth2ZsqFNM8z0
H5qsJ5G6BIGFl61qa3qi3JMzO/aiOJNOESp3b4YEV4zURu7eIxzx5Hj7L7shHgubirbiHq+3kcNG
lU/ei5PppDGAOkty3GIRqm/bapdDF38NTWTiSkQW+3igLbKp/AyYHoZwki1NhA2IP/Odjoj0kIVC
2zdmus/GtsAZMTy6BISkY15vc8p/vD/mOg9JpM488z0KwMoqnqeB9eaKfevd7BIQf/4cKWeq8RTo
9AoJLSqk6D8VaHwXphXmP5pSFrNE7FDnFSv4WD6KLCtWOCi7z/2EABDx9gEap7u2JuKjMt0Mzj2B
nP4Uhyc/Q9eLdNFYOVbiYBpiQXOaF2SNkIbN9JyKVG3TYFNW1rdK+9p2cXQRQX/h797JQUlqD+I1
Ctv+nBaQuACgHGLCffoy1kgHc3Bh0f3H0QVI3gYLBCan27fwZmrDL65mk4L5TesRKjgI/anWDvZo
DTtyQMJlRhdxb8OSXGhW7D40dvidiWiBEM4jcxj00Bzi2uxMqI5j6ZBQlVYXPkUCfPds23IZeQTp
Tap+hjEwLWZCOtCaekfDkFzoyQTJF9lYF41rQn1wIoUGMbfgWI1am+VqIg9sEOJSF/x/Qjn8dd4S
EwA1bI6T1674+cROs3jOKk+AZ0rbq6fbmNnjJN7XTv8Nhc+RHawBSMhZkdNEs871yVzqTnhJsFMv
RqSqWwyTchG1GrEaIdmRdqg+dcaYLyNFjyG2YEAU9O9oJZ9iQdyO3YSPWV+1e5Slyy5sWMBz9CE+
LAsc/ca2kvJz2A3ou0T6BXoCMTgkX2vjuK79Wj0EWnsMlXMXgRm9htJGTQkoSuvN+DKWHMtYJk3w
GieSdB4aS1Ey14DgY7QZRKFgSi3bg0M0xKKsIOI2NoGSAEiKxWTQLzZbg3CWuKjuVDN315jETsoq
P6cD9kxPa46ZhEXeMVxcMmptWJX0EeU/uSR5+Cnu+x0WWdB5pV6uIu6bBS7e2Xhdxtt2aNWqdMOI
DcAJjlbS4cNgG7gn7llAMQK131TOV1oOC2/+eELPbC9BlwZLOkgP8G6znZnWLxVU3LkaHjbexHqv
dZ7/GnTsMe29KL0KgecdaNH20HVEIvpt/COOaAi4PH7HDDT/UgTlm8673wrTYMFuYTzIzv4eVlA7
4Q0dkYQOR8saP3V8lDy+5BE4un+1cgF3x4ZerufGi9+cZUm2bwdNuCmomlQ2HDnJkBMbkAWBJZSo
SNa9KuA8RaT2imXdOkutsteBykgxEs2Fzv82jCmboIR/HhXCIzsH0w7U4JraLcxG8hdO+SBaUG/i
S+h8IRKsApdNFZnAXtQm90CXXmwTKwCsqeUDOui6OCQlbdBhlPG2oDSmxPPy/8PeeWw3DmTZ9otQ
D4GAndJ7kfKZE6xUGpiAdwHg63uTWbXqVb+e9PxNsAiKmZIoEBH33nP2AT5YY4Pvo23nFC+KEndd
0SYo0RIuEm31665twp1975VMkS6OXessHMfWr3gHADWMDmHAFss1QTkkgxYBb70nZloPESEekUnC
cXrJzPITSKe5w331all1veEqBbZGM+BioXFZthWROnS4T+QNwGOckw8fSekCMvCnRe8H0zE3BcYF
iW3GLxHbh9hg1hQOhLczlS4OWQcd/49i6/cyNsXRd6eBJEek+4EdpjgL1b63SV4Qnc8ENY/k4X4r
yruM397v3G1iiytqu/lUpcax9NInmRcwhvPYxuKtCdxDla/yFkKrE6oTN0La5rkqNoGJA70MimRN
mwy3GxFhq7SDVaAyQfh1qjvSFGdjh7p6OioC3gBpxt9oTmen3uw/Ip0S2FjdAcaDQQ76ncTo+MNa
2Q1mzU6wf1SQBXtaup5HSzUObrqLFzCTLtNsxXubpCMHJbNRSuc4qvDcQmY98l6uhyKhUVrN5soe
4CfOAM4MI/2dj6m67/TJpUMd82pNxZq8B2ymwi2Osmk+vSlO9hCphmNJ+EeTqFvrZMnOzCa9aWoM
mW6e7jqXqAxFoAk8RsREM9s9LDwFAreCLJU29sg4vKfw0q7U20kTnXpHgPkRyIWBDF4aljlsQjwI
vtPshZA3G4/DysfQtMVauQXy6J4ZJzwrz/sYUnlEukYLjGgurCBGtkwbl0shOibtdNIMQtfEfLOu
xM4VGtQPCoZ8zSJrbmcPY2vufw0Vfcpo31cquTTIgVonomsbR84xdL6GPmN0mlnFMgYXWhEplFZE
9wWp+z3gOgPzl36YfSOPYNFW3Izjk1O8p+UUnOjRXKKWMhj5EcyeODIAssbpUhqzs7u/+YqsktQz
1gGcWk+a8swglqKP/p5HC25FO5nFwE3x30Tt3s7kp+veIZYOcdlzoHFFxavQR3NekwywMe15VUNQ
PyBkW4s+v1t0rPx7NCxbyc8O6fGcp+WrreLohOvtF1kYHmTST/b1wclEvrEQlt3SwKk05YX607vW
nyYy8b4JdYBpbm11OYL4K81tF4c+885gX2EhJkVtqpYmqI2+Yu7pBr8iaDpMUujYZ1lH5XzP96Cv
Hq4r9TmKrt/EYdHsmwxAZ8x0lC2dOisR/RLZ9I7kcTHavclla73a3YyLJipGqlk8XbHbbFLLA9oJ
fNKsop+iqHvigFkrIvqfV4HMqReMlXX11IbLYLLyKxXFztGl9UorCq++Ux6Ap4CHzIDYJIiw9nCP
MR2N5pm0rWhNky1l/eP5BOrkimnbyatF/6aaN1GxrTPgQRSFvcvNxN44o9GQaDF4IIkYYMy1ymjr
lMG2hcW5ABxtr4A5E/nJ9vUQaOslhKccT60NxPVospLf0r1B12nZspM7GoALWQ5jcJ+wIYAP6uNk
Ni/0DjsErTSktYTuIbqaANTGbJeWlTWXpG/ePbcPN5F7Jxm2zg0GSfKqp/JknTJUkueamxIct14B
ehmuxtDqvbBj0mRb+FEMSfyt20+nyiqbZSnHr5nqapU2rNZuZ651n/Z7JKXXNje6dauhfhADBN/C
1LjlDl2FtiisQDi7pX7ue3p7BtRegu+jdTvZr0YTka1ZE3fSDOO7NceMtge+GezOBDHXBSv8Dxyp
FTZD403buPxNmYcv0YD9splRptesj3FDUgh8u3hLtOqzO/IRgeMxHXxfr7JCMWRtcsYIWSuXas6A
UBnti9961EdhZyJuL3+mveWfSmG98elGhXJQVgMFovb9pUq5O9usDL5Mp7WLj538ryR+mljz+fgc
M1UMQObIqiSoccM6Uq2TYRrXdRiLhd8SDxMG+tdcSIvLtEwuAEpmcJgAOfIJRV+hKaKCCjwg/MKL
qjx5hMnDW+Ka1W6CEhu2fbSMjJameZJYC2ReNRn30OVrO7mEY3xA6guPXBq/5cw9c1Kxv28JmGoM
299YBg2xqPE1GTTzRoVTsckoRFd2qbI1HSfEuA7IucJ30VWm7tFnI367J7TVKRHTzKxfZygq3Rgn
m7GJ8yW9NbZ0vrFheRBLqwc/Z7e2WsGHQDoNFjNgOrD1I3ZN8xSgy0uKUyEC3uicrLDOZWtrR4Z+
EvnwbE/BZ6IV97/4JS1Gdx9FCdPm+0htNhx5yAu+j+UMHzGelqEt6yNQouPgD/WuksT3Fh55xV3v
MIuIU3rEhD4jCLCWRsvoz4y6TSLGbdIwDJzM2WCHU6t1zy1/6bZQVcJqmBZd4r0pZ5KHzErQ0+j5
Zooh2WY2zPUgyBxwiSvYzsWz6FZhGYfH1nxriQO4ILldMFeA3eLP6bJhZOh3zCnuCbB5f04s5As9
H5NlZ4DwgKGzSMhUvFkBuYpYq99HzcTXzNHDR0lorUlrZeeLPWYBUQsmKOnSS3xD9qmvrGeiMDt6
kp3/LMeYTKrsqrEHrCWQIRIQO+KJqKSu+VB8oB1yV73pWs9l5ywaHcQrwsygkVhwvJiwBSG0HBzF
eAqZ7Y85YwLDdxDYEtoL2/EkgmLF9vZ0RyOgXbiB77dWROz2cDk2hQGsaiYRyrhPXe1O/WTlJJ7H
vDd4awsxW/AnGFtkw0YR3knWywEwH3qj9O9U7P/7QoTN9PT//Mt18f/4Qk7J1/TjP/wg99f/9YNY
zj/QMzlUVwGTJxEI5qx/7SDBPxBVmZYphDDvaqS7EPyfbhAp/yEY2AnEopZ0JNrmf7tBgn9AtjcR
7jK4RbBhOv8bNwjov/uc99+aHo+fTQiEJwHyLmE6dJr/c47pk2CfgoBgjxjMyIHXkbgvIi9zZUEP
5W7nqt+qxMRMynh3SGRwtipynnXEncwZdn44YrdlFXhJ7gduAXvqe70SKNDXLkkTHymf1YlP7QUi
4QvyxfGGGuOSS03mcDPKDSkL6PkEGqvOeZowYj+JBDJWXjka5oD/ZUotX4JSnex2aDbarH5bvOjV
JdKIppd6pz4pdo3kI/MZDgSBkfB7iYmc4rJn/DbicMVjKV6doRFEX/YofULzFRueu8xBQaDBCNdl
p+gFA6ZeiTz2r0YqTrZbFCdL9T9oLYpD24aLEm0V6WrznB2pXHZuIKyDi0VrA4UQylVgdwhGE39N
EOdwm4Ow2+eGVy8Y1TqolUprQ9btcCOwUd9MR+TLZB7NrTmPHqU5ZhGjsbxFl1IPzUxBFg5d0O+R
nT15hZVfID1nW3cQ/UoAkccIw4ayb9xur/LBXcko30S1Eb0XwWCuYhrbTPWGFBu77ldqwvDA1NK9
woGkCdL4uwzxLqkJebu0U5ZS2jdrgeZyQtP/CekE7QF6tanysmPRUliNXfFD6fCXVmZxVdbAbLvl
xjiK8Gc5YpOJXOo2ORniILndkJQHg8Ox65tqzBP7eX9TeOGugCqFvYPgLTdIjbXOia8PZbqdaoA/
8AuKQ+fPUMizSIM6YupdC2/cCSV/FJmlgCAav0E7Da8wXhY+dLJnFKpP8FD6NXplJMWQrW46J6A1
K1GOpWnzm47cdIgzBzFojljIMHrgRkMs19Q0Nu12A0WJLggCdIcfbrRHi/ndBxl6MifS3HPaibvU
77v9lKgPoGQVBYVArFm68rk1zfTSaP9SPHUsrB8+t/Bijp+wpbz0gk9BTnotKrruHPT2sBxtK1l1
wJpXVUMYSaqkA/wtconemJJdOoSw7Rv7kOp73z535kWv22xThpW7tkZ/G2fQxO2e5a6yK3/XTtHr
2MV6H1dwSyVwZeGGYiesvGcabIldP0wFIwUXiF3ufY+eVVTFK6OHaolo60p1YW4gkLuYNnT9rbUo
HLwx669p7EFfzKvf6BPr1YwAF51+bG50FLwgufAMqJyuLcszMYSDOdrb0IygnN97Rpb/zBSk3ZV3
i3rQGyBHzWcyR+Jnv42/D34VHzThTRePov0i4j7lQhFovu1frmwhkFRSr1I/9C6j17Z7VbGLML28
vqrM2BLM+WPAH/jMhN68luo36QIGKOng1Ua4v02oYg8qMm+D16SH9J5xUhQNsS+TGNcJ0cYiZIZN
+lZ7fBykZ7VHzDPIoVF4k1w0dk+9/x4TB3QNwW5d0RtCXFRTs6gxSWxM7a6joUjhTXAIew5mXhpL
rCTsLdhsHrGI5gz4HGxuMVw5dQ9IJTN1OJAeW0kTNY1KyKDvghM9LDvcWGXUHQX7z8dzyKeuJebg
k3vngBRhUCwwDUNBvp82jipIGhRsGFJP7EbExle6qIxZE94Kk0jYklTcZRwHCZtM4IZ+jT27jYpg
OZnFWx9D79BjKYh6cwoFHiN/7R+noT3Isx2AmbhTIZPe//UXLTqwL9l4MJjm3UD9Iv+TUMMA+F+s
GirC1O9O5UwNdom9KYRf2YZJdyzLgaKUcLjAHO7CVZUxOwvz5Ec5yV9lnzdL2btg8l3iT2KPQzvN
L2llt08iEuyEhzw/SQF3bJwguo+SaK+aKnI/2H21xDku36K6tBdu+l46pMmrRJGVOJruF/CjTSP7
Ny+6I0/rADKgSII9AK+LbbJFVHPvPCMoAglUdZK5OUki2q6zpesyNG/6YbgwOwE9NEfvjzPbK/sd
omhSOe4Xh0FjaQeYDLI790Tm1x1s9aGkwJsbQGID/1TM1HuBjudjI+Gk+uATZsH/y14svvb3g5yC
D93Z2SEbmXhZXbjsVOmg4KT1MOIz3pijb98eB409ZQHNcdonQRFS/JkhDXzPuOYNU3qN+pdaeYxu
j+ecRN41dh2tL3mHIw1TftCmN7008MdHGnXPjzPYAiVvhFVtbYvgp8roWaRmyzrkGGZcxiAXotSa
m+dU7mbM+S8tPfubLoQhhsEjiRc6kZ/UXes209UzWbNgdns9rUc/dXdTZTPDaP75CVDF2O91rF79
zItP9lhKvfFTNKO8FoSuGxbLyaKloGBKYHJ5pGS12KaIRnie7iXq329oz6WzbMlaXuTFMMT3LFGQ
06ZchbYoNkOsvCusCkbqVkMoQcJf186wDiYIQlBt29MPiX6hcf8a+x7uvjIrw2tcXs2B5vnjGas6
T8NcnEiw80/1OPTbrqp+oJoZ2YRA8T7Vrhu3V5wTAZsFoA8J+uLdHNs/+7zz8H5IUlV9Lb7kAB2l
4JIkZ5wJduQq/h50viCcctqTcYKfLEhOj1PkT0fgQ+sILfDJy7nJIh+FUJMP8/ZxWnIl0/dH0hYT
eUDmqXVKXNt4xjAeLZ3MHQ8hg9ak78anjN7ie2AFu2gGXPE4g6+3cGq3eE0p595ShxY/r0HfYEAU
mJ5NnT53UeR8JcQ9olIrjVub5fkhaZMIGaqnvmGiWPfpaH/ZQMRozcvoSVjgr7m996vHP60h9kfT
Fxk/8yodgvoEmidFNnOKUsPYdN2YXYuKJSJWxvhq4jdZlJ6pv2WW8zmz1/rt+uNqhGGNITiiQ5Ck
4w62gd7rTD/b6AtfwfUHsPp6cx3X8/BDZIfInIfvONY0WBQ62H0461PCTYFsu3FlR830CXqQqNFM
uaumIlMJNLi58P3IhucourcqIAZsRsVA7Mohqcf8VNrotAjO5OHjkJeKYEtBgHcc0QpgGpOsGa/a
S0c48/rv+Uy3mLp7xIFCI+WpRKmAHiaLfgM2gGJQljWMsjz6nLV/65x+uuX2MD7PhXui82d80EvJ
9jmeqlU8mtFn6rS8v95oHeElZO9e/MfPWa/NwLiGXIMvVlvC4Q+AU6W0fF4kCpwLpNorg8mshtSS
/fZofJ4qNSPISQKClCvNNRqQZBsG/fVxaJJquJKwMUMNkil6Cb4gc8cmizqel4YJmyfK5icH7vIb
n2qaREp+EPvFYNHPGczcTynPp3UhW7qC1ggst5p/mu7wP/4jz0kS1odPL63Cb4DtXj1kdz/tKjwi
5s7+4HRag8yizz3R5hnQgKcLNgA1fljEii3YQfDmdDObTY2T8rcHCsOIYrkyssE70+A4DqHq3rsY
F0SH8mZr1IPzDnniIOw+/1IVYD0g7u4lmJTGz0mV//hCMKg1d/zmo4rOCBvkgYEjv6qO6rc0EAOz
YbCaj1PgoM0l1Ewm7l8MtGyulUpPjzO6IvpZ3bHVSiP3mk3cr+R0d4u/Rzck5mBREUTPlaOOvRUy
+1fin4e/r/m/zkUxHtxg5sPN64yse0snB+O7KN4wniDMULRJGfwhGYhyy3myw8Z9ejzKcvUrx+m7
b0jjfaruB0EsD2BvCOr8vQru0cP0PbAIDUFF/W5OfXRwImicwoum76B3dnqkazcgJzg4bXgHAsIJ
Vszc5Z0cHNeutXM8mYCJJ0Wg8mpcs/g7m+yH0WHL6BwZ7GAGle/MGvaPL1MJkkdlzflJVELcihSd
WnP/d82UE7MyE2Hg0RE+M7W6ItZ8T/tk+nSyyVp2QEyOfOynT/VmNcnwQg/phB6j3DEfTnaqSvyX
saJT0xFD91NExtmGPfLRGiEbPeIFZg19lc8x1YHLOHJKym7VQlBbuyIt1rb242sJFXwT6/ge6MIp
I8Lk+nhkDuVzEIbk/N2ffxyahnG/o5Lv/34qNuOt2+j40IgaQckgnHfXYslvYhDodQVAPxHCXZc6
TbePr5os0GjbYu9AsXwl470843qo9k6GEgvHIYlErQTomscE6cxJGT9DmsKcDHd4KpkVm6So7roC
4+6Ctiw7Dzq/dKD6slmbtbN0WQ1aQzQH5EdGuGjQ+CE3gtD299wQBv4VgZ5T0yxaCFlwx5mgjxN2
cp4SckD5hYrr4yAU8wZlTO2qRURwzIqQprbf60VPCNF5UF56LjKyC7ogOz6e+vfzj0fIZxc6aqoL
AMGFhbz2Iu0S8R0uULmfXPs7aRAewRRcuYMXrXMgKu03zY+0MVlPjkxm5+PjURdM8xGiib0IxkSu
/tsXHi95HBxRi4WdMgOdRp8RTKKadkei6d8cgQcQ8MECfFABH6cZmYU7qxF/X/F4fVMnSJATpBxM
eFDrEjC8K+6nVunkR2qpYsFmHUHfOOkDI34FFqIekc+W10iNExjYqNpVXpl9mEyGMYw37tkZ0vxj
UKRsJmxN7zb5W2JHl8erZNtmx3q6b2wcoIWt/6FqHS/jMLFerfl+vTaeunkTeSgJjLgz0R/Im2d2
915WwNdSffE5oqmkddyG2L0E4o54p+9Pd+hBjiBhyMe4nzJNaFd4zl2cEV7xCfF6ww0SpjJb1u2c
D/Zr231v0yF/T8xZQQfzt48zCGLWk1tFr4+zAQDkuZmKDP+KgME4JWRCFSk1VjaIpUEC7waTPXVC
O9BWjML5o5tIo0Cr5l/SnsF+rQiZc9lsLcA3pU8N9/iUSdPVof4h1O956EG6VQjCvlCuzFXmfiUA
++hT59HZYt27TK5BHlHB1r4WmOV1Sm5OhyVDhrUHPxsQaHrPT4nvB5so8ScJbW2nQsLmH6dxhR+y
ABa+7qIwsHdeNoQHkxYzsvb0mueG82y4KdhPY273lWrcZzDkw2VGPfE4q4CqkmCT3jXWCjO0Zatz
JYcfaKXmLZ9ExTz/X8/HfTavWxIK6PougDlOyaKKUjaq0/Abk8cLMdLVD2lLhnFGPb/aJg1ta5Lr
Jja9bQ896jOfrY97yPG1gO30Ugtzl8/S+ID17+3rIQLjmmXRZ6s7aynKNDz0fQnJMIZM1QSTd8Y/
pjdoUujW3YnufJRYKe+Hx6PHc1ODn6aq8oPw3N/IzCtg7vDTBpuJWRd3086azPSUu/Pt8Xs9fkOH
mmKHLOHl8dv/+/nHo9zP+MvnMSFophh3Y6KSpQgioJOsVzioZfxiFSFt+HxkHDZOz1OHuSx3x6M9
4FR8HCqwzWsdNvM6qmsLikyEZGGKcsBzleeuq9oDpt+a8eVxyKwmxxCvDRLHnfr8OBjAcVfIi4ih
FWlzzgLUXVFtj2sRuKbHOGg9CSryB9zbEyXWyrLHqJh1w2J+vMJDHbNkTm6vbWqWs3NW8URIZRV0
564s+rM/1849p4+HVuTsCzlGh8crK+atd8rsNvLoLngA8o61a3h/D49TM091A3ys+AGMU27+20se
L2aANLAksRLYd25yggziYFEDPc7G3MO69HjYj9gWZnti5eNltBD0NsXwxLzOwCjuxd0BWcH8EbvV
0est/WxZWjy7paDxkswfIRkzh/k+y3ycWqntrXoxdeR6B5+d7PNXbxzDDYxhG6gFp2VsDGc/iT4T
5eWv6n7odIjQrU+frVbu7NwznvCXo1+ofbSFhYheDWNMd6RLwD8cqnvn1Q1WA3sM3HgN7YZh+uL+
N586/dMJ+BbkwLr7qhnBgIVh+j5kVr1rGuJTZNiod/DzxsYkPGqtWyPaF0nDvMlqFg6KdsDeEgtN
fphQQxAKDDm/GINPz/v0Ye0vqqpH0Vq433i/6o0H1pddkQUx1HXGpcwtd4FGfyAjHST4AJaWmtWF
mUtv16gnhGAu3kX85uUVdDvi1RHodNoC4VKWprR20c5yV0TVKFedmU5I1avmBq8+B0in9SHkhzSm
En3DrlOtzbCOraA23a1MUYPaiKIJKmZwL+8CrEIWqD1jCMhGcJong288O2LZ29OnaYd/3MYMl06V
fc/NFa1oGJA4UHb1ULRHGedgf0tizV36BNZQwTphU7eQYd8sdYwDt81kimSkRGyivG0XUskrN3tL
0irbexQfoknDU9DJb5Xl5J/iEWIRBvNZB18F/KE3h7STpM0/x6Stj1T/E1g06usaZ9+hs+9pf50t
tp7IvWWFsPqY0/dL1QfJQB2uatVsm0itNHIuBDgXVfTehY3on9aeWYX6eiBKjxK2JfIzVf2HK+w3
z5kSvIP92unb7hKXvwCt4PwLOmLNW5Psx3vaHX9gvKFdhNy+ZpIsWDw8VwMdaWpmxfh9UowUxJpb
7xoTLtqXZuVVBjna0s8OHa1IfEeHphhAe9pTs77nBIxJdykLnFlBxN4l5z+t6/pUlfaLQ67eNk+o
LwmIUWurQ7ldY4Ey2u4dg3RybRxpbILa4/ZE5kgEz39HJ1dtO5Q6hZrpwo7uaa5auoC9gAxRjz9E
lDo3xybVGi/ADcjeEhnhB9nTsD8UfCa/tq+pEXzpRCPELk2aYyHwyM6n2CCHk56B+lPVY3bKGDib
LeamPgVSH+YS0X4ZXMzATte+RgCkZveqg4qZTfhbaivZI1lYhZ0kw84DberPVHYlAQexR1xQ3vJf
B+ZeDLLbayJ4cib5JH/KYznDe6nqkgT1+puNMzOXVXUgIXMHrXbc4kL1cfcEqzy0NPTyGeVp/dpo
MlES18wvWANvGAfz7WziE86a7l2liBOstN6Qo0BSKhlci5ndxp7lAb5xIJ+M8nc9tj7xGOU7XcSF
rmwP/RRjhbFomPAH3re868zrAB5hNZeolF1Y4xdqFVmh3I3FNpcpMxYQZbN4au1MPQ3mIXFzMsXF
jJ9uSo4p+w8kk3EGDxFn0jzInB0M4QhuF68pI9sVnMDwiKaJRt60aQH7LBDNPnUFCDDgVUgKq6RE
9KC/Qk00S5DOR8YMERMhogyS1Ny1wdydMJIgqkvcb9FEVSriqFmKQm9Fj7tijKGhytwrl602Vo3U
xbL02ffQ9D3TfbnH+bBTjOoFVun4KlLA+AWsy7JdAdzP90TF8m0FSuAsq/c0FZj5kJs4xLxjQa1u
zPqMTcEurA6caFPRllj6dn0Q4WAvdFp/tVirVk3Rzq+lnt/ohquLsu351Ugac9GANbPMRO2U0OPF
TK2rnZOjDX/9lI03mqdb2fZrO2yTm5hLoGwFAzRbFXt2hwcZdvXZd2rz6uSO8zQiY0RyiJmAK4ux
Jv2Gzth7gG/Tsf2Glirho4A1cKSJnfjgJsEfF6IyEHDQMHNdAxujeO7GvVmlO+T4gEmamd2UPW/E
6P7JSB3FccmWCvpYs/cZww3k8S4slw8bQ/9Q1WI7MLk3BZtZIj/ZNgnE5Mg2DoidCWGt4fc7hFcx
HyNT1R6Oce8Oz06Ke69Dirn3c5NE3Dbz19gEX8ZWjU9zYE/LmOzlfRkQ0+WSmB32wqLxG91s7y2L
I/h3cfvaxPQtGBJuwCSLTYbg/lsXGUvXoifBfvFHPMI8KGQ9veRWvQw0BuiuHD08H4vBkQPBU1os
UrYXVZp9BMldZgRcdVWDrHcTb4DDnKOlUE341NffzETDE59r+TLarzW57genEOYK8LP4QKe+m0Ee
yHxAk2uhCsm02Mk6etMR4X3kh5K7Lepp6RaVeVB4kta9P296A44t2yLwufWvKe34vE7JzWoa46g7
j8Hp1OxMt7+VM2JetNvz3pgg/dQRCtLBzPckkxMwLZ9M2xzhtyOO8kEcb1hSwnMIfzAtmu/ZXUSB
2j842BWWjaol5VVvegX6U3vzk+UAcqwytqZJEi7rXFjbnsjIFbZftRKOeXPHJtv3AcYJ9WoW+Zdg
3SVcgztzinIyR/sx09DIG8AKHYDg7X3NiTIT4HuV73SUwyUvhAe3u8KoIJS5SLnF2gFVT6it31rj
tgK44S6jJkIeitw4CNtmNfaEFTVjsk9S8RWGDBP9Ur8Nk01E4fRncOGWyCDD0JTJnTnY7skSwypx
ovwI8WIfm+j467Cydy3D8DPTQ73B1jJdJ5uA47EQBUI/vWha452hih9N9dOo1LQsneiUGEL9SUcW
N8/uj6oO3FWbxePGNbiNZ2RwW1bx2Yx29NH18qvJwucg/t3ODnKpanxpK/dQW9K/FoZTr62wMvHC
eNY7PHS1tMbfWnnYQY3Uep0GIpVb2NQMGHVDynGUvGMq7VbGXGpUzZyGvcIxWLvrmmWdC6F4ysKE
bDTPTNZoEK1tCUz4dUgBnU/1IQZKUseBRFGILVESD1PFsXpvKsxfyfSOItI/trGZvuM7xo2vUvMc
5o2zLWvQU57qq4tLem2G9DuiTcaIFldTpSLJHXbOKvBd0sSOxZM6Q/st0JrvyvupCFNxcSq5N8FI
HHvulobt3Iq2QcmIBO6gSnGiwepfqIrqExD4dYigUC4ywzkn0TixnNOmi/xhPDwehR6PsC0pIqdk
joFvLHalRyiZBGqCYQiYQfLiYww41B7ZsVPOnMfq05vfVai0Gga83uwvTNU6rDTOezrnC5uxH7fp
fYaCUwUprKcXBonWTrelv60G+c7oPTnWfpVtMAbmCzbc3lPpd38aX813xxUTPqs6unWdrJi0simI
kuhUl6T0knmOm0vMP5Evk8vzaff11VJgnaQZNgwbAf+axEixebD64+PgtBgMUpniwRirdhcApQhT
w32aThaJ72sdgRyagiw84HsKDmXLn1e2Y75KQm86+40N2FKpJ3YJ9P4lgrJHl/zxqKNxykV2x+CR
FOO6rXyyqyx+qer5Uves3g2gzFXrhd1TKb8MRWaLmpKZ2Lj76N3y3+jITacoe0rurYSS1hWDFxnv
mnFvFb114xkY0MJJtzvPnyYgEeULHdkP20YlNQVkJPf4K4PBnOjKVPa2yP0S9oGrCaAPrUWJtxaV
MlsYtmv9ZnLSaKOk9ztqjbVCyn2psXpY8++Sniez1tZbWoaw1w0KtU2I+6UbxPe2dbYqQWjLp2rc
Zdg6CBvfOUgmTemETKgb7v4WMfFwfV7yTB29qQQXZsIg/8RusSpGIsY0WOFFFzMYSwzyEumYrcbq
1jdBfkxFBKBFXmcDtSqpHns/8sIVFuKYFKyvVDn91jc8SBJp2K4LD8eO19/Ze+5PgsWQk/oMr4e4
GZG/dT+lRogaRtDdIw+pGH0bDKa4cEe6jhHe8JD14ogSkeSjybpOCSkCthEQZdW8x6HWy7wpq1Uh
Z3MzjgZP2Z+52Ue7xDNucu4RMsTpR4u/XybyhIp2Wta+rjDXlMha+xeZm95lVkRbJAQrE4Purx03
IwtbZjDJ1fPQcGcJA3rW5YREf/TIE8Upxy01yS8EUO8SkkFWVWTcU4hxrACl3xBQ/q0kQnKdDvIV
1XN+kZm7HXpv3DMVxVQwFawo3i7CUBhJb3ybDAIeSGxQRAQj/dUUjqu87o4gTahnLDvd5Nr7PVoa
2iXZZqYeVoNTjktb1fMTGIQFnPtFH3ITssuIOCMreZuUmV8ZbF7R8Lj7lsAxc0FoYbyoSjqXXs6Y
wQ18tOOzxPjrtxgXWaDK0Bs3prvXuf4IjP4FRT7BpzHDPsyqRPNhLtg54/Su82F45ibyiwLuxPUr
j65mf+yJBJmPk34R+Qj7yBbPQf/MDwADiGClBYR16qqyOlP6YlZDN8JtfDrG7CbO6M82bh6Xz5lH
KLdHoM8aq9LR9LdliBEG+/64huny27OAU7WKssH5L/bOa8ltLNu2X7Q74DY28ErvM5kkU1K+IOQK
3nt8/R2gum9Vqc/p/oETimAIJDOTBthmrTnHpPGcUzVfhqmtv5oRvsAxk1jpUyzEUWJeoCXseirf
6D+Jw2ywc4jE2agU0bsIe8VOSKmbMoz3oWOLNaXW99qzxN5t6njlIWQgJe7gS017m1tkW8fVT3pL
HnCPASgGQLrG2uSwLocf1dj+AeMSWcGZ+JRz4oXS0TZ1iy0FewXo/bjfReNcCTJbtdESQd0rQDMV
26wNXQ8tOR3aZpGbrG+HZrqMfpZcGJsF7TOUFlHgkmuYlRUOeIj3JdG1LGycDVndw12q8avbVu33
tmzOQ/BTM0iHhnP8CLuLsOgzlha289II8rVp6dFJOQD72q7Cv8R+d8izL/CpGlbqAxklCS4xClyf
R0UzhjJmddJ1rTqrqGaX4ESf9EYSJRQEJ4M93MLG8ZkGGqL6Iuv2glyIFRL88EKF1EXpQqBG4+X5
ZxZRxzSJgnuqjI+yIVESLOoidwo8c6IfEdNX2kbYuUnspoOSKxvrd7c0zk04LqwESxVk/TeDguYa
S8VDDrFa9kAwprror0ktCS2zfO27Ab6XnGzzbqM0NkDtGb6BLC4bGQrNUb/xPVExCYiI76A6aWGh
n2rFcoNUFNTDGLf3mK7KZYBtZ68r68VwdO1ke4hflNb8HKLwNrkRlJnJK7YhFo0twcfWfkyx9BqD
R6SZKD6HFgnFgGeJnXK+zLYutCQXt8qY3czgpIXDoRiUu+5C/71TaMXNxDzWIVpegc9u6hs89kbV
roBar6qeHRJDjxb3hIqPXn5g5cfWPxF6fsjmmya4l0m2kFlxqcDur/AH3Si7qmBn2grX0pjpWLJI
GKjtrjigFiOrrsKf9M//UtvEd6LFoNCGclHqfvPW0+zRimNBtaaywRX12o+oG8GomlhVYOhuSgjU
nT1sTNWPdzGSW6ehUNdFoFZJoY+7ADrSGnrAC1PstCjMtsebivh9LAUam3/dEItbrXIU0ngWIgJj
7C0Dd76Wwvf3OLQd1ntZd50LeF9sQuteCz1pt4S0U/pLwWp5ZU8TI2luftmLZV7lrMty2tfTqIb3
JieDs2jLD11Kd13bmbvL4TkX0LOQRc+p4uFC0q7bgxRcVzqLIvAkNGDbeMW2Hh8oWAeKNTZVSSqb
J7YXlDONaR8pj77VHCgw4pbqxJo2FcFBjmNcnZis7pw1k/DXdo+9QrZuvregjiyU3Q1XR5g4/nqg
pK6iJetNDPDSjTYNNmV31HaqkurqRqN1CvjKE4peew+41OvomClzTUFQeJSBaLG4aAiRid8c2mlv
jDT2MqYDtG09CwPn4MC1mdP2gopwQgst8RL7To+6MLVfnzd52t0Rg6J0kO6rJca3mrAKnJ/Dm42k
Ye+m9qmWtOHC+IwofNdp5RHx0mxRIDq6DlCjagB3NUqGWQOmwM2QkpRNtfHQPBxrygQWFXMWHf05
wVJmxOVDtqInOidBpseGCvsb7zweyhe8vjeEmLzdCN3Gjio/MgVaCSEF0JWeCe0QOfEHUSS4cAtU
YPP3GQAlXkeEmlB2Tbadq1mQgOiK1UXwVUQdzZ6seQnGzDiGumYgBZQfOXG2X0GQJ9Q8CopazdF3
RY8M5xsZfiPbLNz9I8EVbU9TJvMp1zu5+sOM3QtJkAG1msBaFYVTrRy2WkFYgAdvymM3QmrNfJ2p
u66CJdXxiK5s9C1ThA/qwhM3bdK/Tl4+20VGcZsoEqxRr5rr0HQ0FmP+sJQ42E6+Gj46z4DE3P0M
MAmkxfA5tmPzmLDmBCRSf4RIExDcM9CSRLW2LD7+inKmC/iHqxd752S/GxgrdtmQUhkr9BhXyxht
/bqBwpn6H7Dw26WwPLlM0/KqQB1+akrze92lK6Ik+rM/AoJXZvFWnSNtvlixe67LAiVf35LWknzo
hFYuQFl41Ho1CDUmS5Fg4pmWMIHN6ra56yzrZyi74OhHOhYgI36IxGKCdVZDnYvFYHTsR/zWXYcG
sgqykdl1sFFHN8P8oJEosrbTgtyTlhy7zIrbs9YymmIQ/kZfm45nLb4Xkz1c2KYt9OHq+exfKOh/
oQfe7oy0P7pGHNC8dTb2VDTHycyriygYVMg15FSlwsGFX1KzYYis6m4rMvsu50ZwVPVrKvqPxEkJ
aDaL8oLFvrzoIik3+bGjdLXQKh/bZj/YnwOzpQFAEtklNun/KNmRTOkhuQmMjOACKD97IeXexfQi
B9VcBjttZoJocxFpda7ZDEIYMCpW8G23zPTIYle5o2LJKj/ItSVr0x9u2Y5nlRLW1Eba0gaRtbJA
yvCmxZfQVGoJkcu8hLZwgVfHBmYW6dubtn0fmD4JdW6XNTSuZdYv0d5+Cwu6ZkNhLarRxMXFGHax
9bTatOj6F7PEnp2Gp30N44Kv0CBwEw7TR8cI9+uo6nkxWnErNZzFeSLC9dwF7o2A+CDSvz+NBqRw
w55IfCw961es49CyRdDiAEsVF/6ixw+1TWV0YztFhbuvuEZlXxzgyVwbAeo6gei4oG5ITcBu6nXX
KESrJCztNdP6pOdpfIE2VJwyBhsjwTFI8BNEsjjGF2Xm6P0w9Xhl+8UP6j+0tIDUaBr4Zyuyn5Df
MS5XertGkdOvLXOfQU++FVZcrdkC+ExbBTQyBpO4fiToKXeoP5t3xy8WrBfKz9JD/VqNvLKSEAA2
F2VzaAvizyB6ZVdhQJrDbrS00jBGsgJfMGJVcmxLkrhURbt1zr6sIWoR4A1aTYQ4ipvwIxZxeTMZ
EVVQbdNMdocOv+2ZtRXxtE3hwGGAezTJqPijp5tCvIXFrAfFjM5rE9p/qKqs3ttGwONIXAhnPkZo
AAzrxMqcdZ4a10Yzmy3LtJZW0HCpdfF1lG36kegGNWDkYlaDJIah72tgsoT0s3i8lCX5g8qN2nMe
RRuz0iwo9GwAZB1Nlxz1AD5JYX0S3rBrWKZCIQS95LXqiEmM5mWhrYAzxH0ervlqLXIkoBuNVMLM
qtr3rg+WouqKY8A8MQtA+nq5sjIvukNRheBnMQCjJK4XXILZUaghug8SZ3cA6WWdFMQudi4lvQkJ
9ipt9eIwddh1y+R1YnCy2Cm9RGHlE/LYIC4e8JeFpnUtVKvfybROyOfGeCyt5sNjkxF67nCxh3Hn
FwTJpWPE6qA1m1ubHQst1/eepKMkzQ+9vGptMd5kE+nXQNNXRpgMd4QwI3BZaqhFjLvas18Nqjtm
1URg1EN101lRr0ypIviSEGRCPgua7zam4pTl4MD7VNC5Xoss7MEFImUygL0gSbnkFIaBgqZb0qtf
GW0suozkZpEzXvTZOjLDFACXIW4sTjhrkb8tpY8mZ6qITSsTf6uo5q4JDU7ht8CB0CqYkRHVwyRK
3nxSU+8oGewg726oVOIdttyPMSPDPrHpiFlhfFJ2vdG79hI7Xv5KywFfJTHLobr284dnAna4N44J
OAE3+Qrri7q7ShA8aM3ItOTzqNeHeQn+IoWGrhttXl/L++gK6y7b4DQkYIQ7lWwUEM4NNkf8ocM0
Las6IKoxzjcF0tKb6Ywk+Wa04A3Wb2RgBZxzt9Sq0iMRCLArwvFLGQHYDXT2RxSAxweyPM2BVE8B
VNs9n07ZloTs+WRLHbaahL+ogysh805GrK8s+Zn+IOINza6x57v4PW3zkuLuU/2xwN9LImTk7VgZ
5mfbG9FHs2clu8E/jqzI701NGy/1SEisRFHd7SItjlbFAi+fqC8z9rJ1oiMPQbjZVzOMJY/AjZiq
WfqaYI/VGZTqsp1MHXOPDfssE3maiAlZGrm6xwZ7OHK04QtuFBrWDcDBbkkS8XQf2yi7TEWENpAj
pJD0tk3q3x5WvVC7P28mSjhsU/rLiJC7dnUaho6/Sjqk2oaQTLGqRIbclvhiYyveEzo+rQzp3jJ3
7M9G1hvHMYm3DELnWAJ+L1vW94qF0K0RP5C51296XtEsUGa0H7uSK/x9qojecIciuVNxSFbMPH8k
5OrQVPpaU7O/G64NlLoc1CaYX3YYW/ZuYDe1rOESjiqXO2N+TV737rNH20yadajo4UHZWaqMxV2v
kZLpNkNzm8LvRp/xaaiy2fSyqK8Ea5INLeqzFRC4gfShjxowDwMi6zJM7+zlQM6HfIilpyd3x5/l
77EVwFaIUUe6FFuZNULf9s96W9D1IIZ+n+L+RAE62Kx6pLlr3Mw4j0n3w7fL8CpJTZf4ul6FSHdA
4YEnJUOP+Hi6IG5M750SOz2ZTpPdtxfmty/MHeochN3BJPfi1e6n8VE1L0XFm0SP+9I3WXuPS1YB
6J3Z7zhTe88GPWIQxrBlucYqnP0jMmHzzLe50i32XAL+kh3p01tm1Ks0N8VOjpR/cGB1r1427dI+
r0mW1W9YGoa7jtKCnPvijwCawNJE61KXafVCbfdgtQHd9zFm1MZ9Yqg63RVJy10JScpyaF9sctgf
GnPIIif0G7cID1aQHdsGN3rtjB6BsKO866bZoLvB7uCkqbzbljPuIKqopa1h/WaYm7nJ5XBC8EiC
/fwTnj+9gU/5louKVumEgJEpRtzlUNsvEAYXCELx5TviLvxY3AIcJEhs7s8bhP1rkRX61Zc1HD40
NVtlsSYCWXr2ysJ/JEyeNKj4Wvx8GBYo4qeHQV8QIlfesMSfts+7JrNmXTXQttKb6bNl9M6JmE+b
MSvZWw1NcBTh6cOyg26l9YymMsMO+LwvziS1lTz8GdjBrQkCiqOZwVzgkPcedhAjsCJfEP5rrwEw
OqP2tZvlfMEI4z+eL9DOplWMWeft+Q4tO7kmWbsIypjROo013njXrqtWD7dVQ+hJPGGdYCnpP4YC
U54zDcN2SnwL0zJubU33vZUTOqwfB9ZasmUrVNW9v9Nax1zkWX8EpKjdLaK2qcWzBazGQV/CfVY7
toAlQIDi7M+ywJQrpykGqh9h7l4jci8oCuNiK8jERs9uv5SG8WIMILLi8Z5n1F5y01y4IdrYkpUm
pvCp3ULIWauuCt+ibqofddCeTDFUnJV+88AP90hi3bwov2keQYHYOnC19Px8aps6Mw1xsI7oVpqH
jXBsGVmqOTwfjaVPPGqSIxOZf9af36nnSLF9/uISp/Ka8pwL44JHKajnG3Nkw//82a7PwWWXabB+
/uYoU/WOvn6GQYCXmIzltE+Tgqbs/HdDYC2HekicxfPQwYN4EnZQsTXlySXTxJm4ru+/XpSuihdb
h74+P0ZAu/eaeMb+10tK2XUOOKqfRzgv+zsNGpFE2rCsIiQdRX1/PtRwCXvUVd+eRwGFnQCc9+vz
V6ZedLMGlbw8j8zS/OG1AVSJ50eboAoRbZOcnj9oVdoskSeF4vkRYN5FIFFk5GHOT/b0lJo4dUbo
q7zJLkyidWra6fb5KNohH9oCDrXno8CrBIkdVr5+/mZI4KBYirBdPX+z0YBmtSzCAdCQvCMvaV56
1/R3VTljO8y0xy1Q6LNcId4Ofd29D7TLCGMZ5R79Z0blQFQHtAIJTfCqRC41tQ+nY5+UOM6e6rex
aZB/v1cDy3w7nKbD83Bgh71AT+McPQ+9Z6AN9Ah4Z7g+/fSkibp76Myii7b0KBLPh2bpsj6VUXYo
hhF0gTu+5b342qjhGNRRdPg1lOkuygWV+7thvtYbljUYTO5ZVNPAKrp7XqTJSyHQMXomVFhw7Naj
T6J2k02cXZWfiTd8oaQAUPdIcwKrLcvPr0Ni71yo44A1qmOfszMOKB6sgilGbNAgLgzSOt9qIHDI
BTE0qBNdsc4aEW3j0tYfCH1rGkvBdqLSTqXW/WTOs0IQ8KUh+SgWLHWAsbKufpc2pTbfr8T2ecjz
rSVT7lyfiq4ZpbCXKOF6dqicuhPS8F8nQ8/FoyMW2wbzuQHZjblFS06NoIhR6oO11rvxp7D5OBHr
sq2pBjpqlqnIjuh+agMTJprnpdYF6cGYg3PJ5CqXCcuGw5T0FKobfNtt3P/MNDCr+Sx5lTrU1azI
0qNPIjw5UlGwnBqrPLoZRTpKMl+FA1bdgVWz7RXs0rDW9mkWYYcreX5XfjhphYpQgSikfuIeR0H1
srHw2VGQRs1IMgzVF/koG2NRONawD3tBq4cTmGS/EZjRUTeiFeck6ayFc8+kaa3jzmKo7StE34qq
FmwLFTf6Hu7lLnVaRJkl5UQmtXc31SToI/ndcQZjO/qE2w/JeJgsLzyHwMcXqQFOsymskqx0t9m7
CWd8UxbeI7TZp44J25pKnhE4nePRhD4aZOtBgeGkrke6bIhcP8jHYl9MAOFGC9Fey2Kp8Et/ztHo
31k5DmvYqIimE9qsdb+rB4XqUx96kDiozTK7IN1ijP5wstZcDg370XYAhJ8KxvxYmOG7btl0QD2m
uKCL/nA7Tvups9E0CLfF4G22bKIBbdo463LZf3YqH1nGnP2uTfeCvzWi1bgWLGn5Uw8uKNJ4jPGl
JmbNInTdElH2ppDI7iNUFIjHoNWGQXOMoF2QxmpZS1a63XaIu51JY+5ho1u56m64LTIQcoPd3ZKw
Cs+JXfb0Tgkbc8k/AGoyribbpaeApApC8x84TeJ30AT5HhMILB7Pit8du4zWQawfY7MRq1IkyTuR
vdVmjHGImPM1Uo1E2rW5PW1jlqVnDKM+/DAUIQ4Vyv2cRv1OJ7pdGNWniTO6wUC7U40IrqlsdkUL
YHRs0/ycSuImqykk6M8ZfmC5VaFGhpTuEAU50ESc/zK73HNZjfbr8w8DElilRCXSQyjRs/t++p5D
5ogm9FYe6slMyWgRZL3a9dAplz39budSgWJ/z1MnwhwWniJOs6jryveytsYLet1vtqWvNdf9FGBv
PTcpZQYZzYVrCCZq6t974tGyuNdm8Uy0Mua7GiDOm6ZlXicUOz1MJoS8lmzfddUMrNcytB3hPIAj
fLPXruPYG5/G/rsIXbLk9XjaAQ/L3023+uL0eCFqyrdOn76lU9o/SE//PtW6fa7CKcAQPIpLTDPS
q4OD7RGQ6cJuuY+cIXQMbKS470SA0iNvvJdunhpSNBnnqARIEDaifffwKTKrsL1A0DlH2svuPvWR
9YqGajtCSvw/MkgzPhNj59SG/50Mcv7646v/tf7+tfo7HoQf+oUHkdo/LELJXM1A/69gb/xig1jm
PwzaHK6jG6z8NKURm/VPNojQ9X+40lUstiX+H0Wt5v/DQQS0EekCYaeBqGmMNHBI/kUtef0F/fiV
4/s/Z8Xqf884cAzT1OdcK16cpCvu2L+Fc/Wd7laNj0saHrta1j6qhlOFaSIxnJ8TYk0Aihmrfs/9
Ocv49mQWsAXAe8v+qV4OAziJoXytSLbgko+/2cO3v3yW/3y9f81sfYZP/ckumV+fZetkVzh8Ti7d
7N/YJSbgTOLtkfP1ioklSztqtqCqjYK+z+w4t8OasCUtudiW8WNqKBaE4ycmh/d8aAGtNShiWNaH
kaP9Ot//FpD811cm//2Ts2xJniz/XOA+zpxF+Jd0DYks3qccDQqDtJMt23Z2wzSlQSiCEwq1nTOU
DQDTif6Rzp7TR8BllA26PNBRzBJ1sNN8AucSd1rVLakKlpYoZJbaPY2N9xC7V+eUP4lHfyQlSlZd
t8h0N64iC2KWSJq9tGR2RNnno2WirKNZyfdMPyO8JyhMhgrLnVkuTYrouYZNbyhVSJTsN133UcWW
tD7MHnwqmsWF62jGWuom61pg764ZYfsrSAEE5BVg1FIb4uaalSbUKcLsD5Ysx8QszHPmZc2qH8h+
Cp1XUobG/xIO4nIB/AVbM3/1UrNg5HBmgsIxfsfWQMHvfYVplBwjaW4wy2iUDyawXF17ivhSG/Kk
Xsa2mha15axjw/mmF2GHMpkaTEvKo84G9DiMOnK+Bg4lMX4Uyn1v11OacRGnFErbmZ3D25XUS1Pf
OBfZdahYjJtz9kw5CMrimsiX7mRBa3Kp6sd0ATZOyXLVlrQwBK5kNlIUFNk9bVrDqgBPZXs3b5gu
E3/ta058rJzx3JodMAkPAbA+edOebDvg4120HrGAL7VExvgtxk+BZVAeUhPOSGQWo5DjJUMA2Hfd
PeyycgcLLt+U+Uik0R4V98wDNDN4Nbm3BNAwLCczuch61E5VjMwyyjgRDY0ZvbJpL8Hj79fOaJvk
plogDmcJmO3XJ+jub34U5NfMsF9FD4I/xklNLyn5lvVsi4XvxFu/AdKqRWLrWPZndsBosNR4MFEC
wJnvwRVa2Us2JcPrf776f4sO/HUKKJNWF1nptqmr+RT5yzWWsLOBRgB2L+78hHIzuXTYIS5mea+w
LK4qoeo1u508Ffo+H/UH5Y3j5JdXhwy3lVtVgGqrdE1Hq0FGLqGTlbCwZS8/DGVYl6TNQQB3/joQ
2X85eY2/Z+88X7mOCkNKg5GLrO959PjLK89q+N2RSUmZPfDJ9w17n7m5vaW9kW2kEGTQwRiOcqSY
umYB0O1oF2exewTzSRmXxM4uHVirszvCs4MvxHUD7HAMc3hDVmXZW6s4D1axnO5ai9ERWxEqHIU8
WMXuOQZZsaxYC+/+8/ehz6Pt30djOBHK0QhwMwxYML8l4ljEuZB7ydlk5ajx5+jCOXakj3LUOS0V
Irs70eb7kuUUTA+2AJugTyUGKbc5oNCDIWQY/2WCMP8esTR/0MyGzKvKMR0G4d+HYeAK+MpwvS3t
EVC7KawBGQk0U4r1TL7TqfOiDcPkD9Fo9tzXgqwR4RAorNMQCKzxRSaXutYirov6QzmR1yCMvEGA
6h0nw+qXCowp1XWyhVOZbaMAeZoJ7hYx8HhpguLO55Gver9bdDjy/9vn/W9nkYVSg+nPBhVPCfH3
fCS7HYZq8ogv8XWFmSks75Rg2VwFuyiMXIQvNPnsCK0hTFhfQoWhKeot0FN/DyxLLWMGc1TNN9om
No06UOJ68d/yot1/+wI4Hyi3onrgFTIP/raCiLE6IKDDneBHuEA1x3jETt0tAz+7EhDgnpoG24jI
+h7hxDhuNK0eDwId7gb8O4YOTQ9QdshrUlj1GQqjj0wRpuzYEuotzES/qvTD0YVx1SX5U73AHx0K
hCeBrt1irVeU28q3yXGhytt6+6myQ3mqdT19T5H0LDX0rocRHfiG/KZoEyr729C6GWqQIlqUpY3y
tO3TdT2MfEBZBX/C/YLE+5B1BeyssbA2fuswj5pwDDxse3zkSb0JKX2zC6A94ZoHTyvsl0pEh0mW
PqzzlU222yULTNg9Vr/F23GN6jDaxBWythSVj3DwWx7QBvrnGjkb4/SRKi6WntFeUXmwdoKNB32a
7Galuo9CgO5VZFuAZ+32YjRGsEmcJLoQJtKTi2JE2zKz6q1Do74xbepyNN50Wam9PWVbQ8spzREj
8J8HAnR/xm9DgQNGn+WPw/mpm9JRvw0FPhGbSH0C1gmVWgrR+Mk5l61c0C8EK1PF6qCyRh3C2FAH
Jym+ik4DHjzfn/ikfSySKaAhxUw2Ccq9FBKqW12r4NiqvAHLVrw6sYEHobJobeRj8yUF8LwoalWQ
mWpYb3XhXp/3ez5io9a3h52Z+e0XJ/vZoJr4FMQRE1REUm6i17jkx17s/TEd1nIw9E1Y+vXD0aBy
NiHSE4oD9YPGkwRSraHOH6YKToMCjSBzpKfzo1qhdeR82cGy1smdrEgGoAgvX+1BLMbAtd/SJLHf
MODX67Jq+/Xzvioa7Dc7GxcDfcHr8xkVqR84pYBJPR983rhh9pq6XXf2zJhLnR3wxnKM6IJhO77Q
yNj2SBbRBnD0vOv54PMwGVoQDD7c90mbPlRCZJHFq1/nTxCVnJlUpWe4Jz/vkrWbMn1GvWee83bC
tPn8Lz2718rTSTiRsPNlppkPvVPdFraET+kKTdafh9MAhiyvoMHUTSNXiQcBSBYFUAe3X6WAbR5V
pI3HOkXHOXoSOP+kvrDAYlORzOa12XyoyJGOuG4/xyPGPtLkFzZX66kNQx149ojiygTInk+1/TqV
6U4gItj4CdCqPmK6/pWa1AwI6IVRfaebTqNlspOdEyRIo7LG3IRCTi+sktt1ShGQq6EnM3Cah+2u
oHLX+TmChB+e3+jvXgrDrgMWoqOifgfaIk6pR+PRnA9Dshnofqt4hbryprqwPGV0C69YrbMl22p6
rEx1gHoETqou1Ip1RKHlmuDa2WvNvJ5vB5qGAm+ShwD1NuSGPCWN81mfjO42YpC8xRHJPCDcaAJw
5IS6tg1CzEPm/Awttep1woZtPTVrEWny9rwJRoEbb9DN/fPQkJrYDYpFqqYyeRuiOL/x/CGSCAcs
/Y3la/XQWUkoM67o/OjVQ3gVXd08vz4fI1zxzYut4uV5NDTmT6Gy7vw80jCwy0pDpAzdmXpeIM7P
Gx/P0NkpK3INKZac2oZzCen4RMmRIgkrEJ4oXYy6GZyn7fPZf/6wOz9qAq+J+vqrTe4fCfV8PORu
nTpD5+PRi3puREwbERrmI53oXKiJXU4RAD1TMqB31GTWpXcH69JonwLE+dBeuKfKpw/aFoJmmVKX
rirKlUJjtcI8NS9ExgScX5i/QZMyNtWEEA2VSECjzbAPrLFIy6Cr/uch/Leamhw3YjxWeBNPMSrm
XzcdbrZl0PNVocijkTdKZOLPh71wsgo64gxOtl7smsqnn1VFAqKWjiP0OZGpCsV0ZAaAYaKQjLuq
N/ZabZrnX4fSQAQy1Nfnc313LC6qz7b2PAWqSDOuvpL+0XIxi6TZpsRI8GhjJS96Xn/qaj6xej4y
OXo+JrXEfj5Wz898PtaCrf/ffm5+zJtyIg6CwNhSwx6vAZpnLBdkxz4PnzdlzJfRVNm0iaAUXZ/3
ISL2MQojkf3zPqz3OT0vZHtNFyG2mRgi4zG4eBPO5PnoeWNA9Vtl1BC2JSizvdXV46LSVX81B5fc
gWCC18RRM9+UBSHNWsf0V/pRCK7eWJQUkhGcFSCJoFfNHx2kmf5a5KF4KdkgPY9sYRC/2Ocnv7OH
FwPeWKMXPZZC34yvffeNjYZ6GSK8/8scKFXbask51av4WvIXKqlN51hr240KxVxsj9KXJNIta2Em
ItsHpfUxhm36wiLJOLWIdtJk8o5gOcXRbOVEqgyntEcCcoDYaZlPTvNqdkPzms7/849ZVxevf947
sVEkwC3sNs8nPR8QdDSw5Lq354/8eb80tQf+ZevwvP/5VKl32oYOXUOy0szpqMLq4ASlc8vDkD5r
7F2eRyPsrVVJN3SjE1t8SzAaAJkv/8h78hhBl5pkL2fGa1EZzq1OBuIaUPNv2Rt+pa3vnOkZmJs6
wJs0Rc74AFmRIv6E2w/Cc3y4YW5s01xCAJ0PY3rku3L0QdjNT7bkuEMXL/ZmamYnBPLmMgkxo/hF
pyaKJOpEP5aWPntM0I3O0cLzfjRQHL0MRl7aC8nanb7E5XkXJF25NrEww4LHT+tGvdybM0e00bJ2
08RmuVZu0KNa8spjOwQtDnoezX1HXr0gRRrAgwiguruRF0dZTvLledfztw359JqmlbucqmL2jVc2
qDvswKdp/l+r10cGl+mc5MEubOBrValb3YzEwEaSSn9dlkV9ayppXUcsYM+j5zMcIyVkkZrAruN3
3OQ8NZCI8/n5jOddQzD8sIFsnZ53+cgMd3YMWvX5YNHUP72UV1sP8mq3o4mlzQe4gu/iErcOzTOO
njdxT38+qVgoKlKtft0nkC4vVZB2RFr86z6T8IRIJtFrmSfsl2kBo95k30OVimiFICvvrT3PU130
43nktlN5lwQ3hcxLz3uGgBYMoF90VA61jq7kTcddo9+sOoduGesYaecle4FgcR8CjV3woem3aL7J
oq8aO1fTha4QAmHC9BLwPaFV7TeyA7JdN0N4McaqIEOLUJ4svDzvcXLbPxbY2WVpqGs1VIcukkwG
85EEzP0a1u/Pg9YTW1zj4ux4XnFuLXEgIi1h9KBVvZL2OGx9l8imWEoMM+UBkK31JdEBD5XVcJj0
PgRA6i06TcqzIGnnrNdmTN1naNe4heTZmG+e/6sYoU8NP+nlpoULkiuu9nXMubCKEbx8Vm75s4sg
l6LnIeUhHtL6Sr8PSRXEg709A6iWfx7LCBea4fO1O2GmDpEe0GyAe/wJzjAWSddvN5E7+J+qYgAl
j7KGfgurj9HA/BUXEpMBEsdD2tfiZpmltw3nFYmtJu+moUZ6LUS9KYkaeEFSpBae1XdYBFG12Uyy
b4neLKnJcaQ3Nk4Z4XB5k188TIO+7gsxnKuyGM/k0Dxc/L8rpHZYhxoxvDVAKubokFaZZJvoo1pW
rQOmNtPfAAuM+8w3ozW0gzkGtL9GvIoLWt1qTWKDYSwatz1VnZsfDbtEGqlXayM+oGPNXsc0HF/x
F5KZ4jYbHR/pOuHlo7BjkRr0cpWX0Ysf6mO9GPOWuDwZAIB2C0TWQ9ZPS3esAjbKwmXpUnytDB+V
FAywfQ0dhIBxaCN+KpFgFFF0ttJpQvjUpLvcdgX+1vkrq5u+PZHlnSx6AnBfILe8eBCDCRhVlGN9
C32CUxdXChbODm9ec/aetqM5QtA3u0+2JmD9ew7YJj/5f5Sd13LkSLZlf+XafUcPhDscMLt3zCa0
DoqgyhdYMpMJrTW+fhaiqru6qsd6Zl5giCCTSSIgjp+z99oEdQWokLTetq6y/3lHs9HEQIRAqtED
t+X+AHtlG6G63uhSOHtU0PKRsVi3COxq65oNh9sy5IAWDHgGj/0qLYoXXtgpbKJucvPD/YDREUNM
NeqcQoa8JeDingRhAPdX6HCMm7VT/bACyGE/YjsySDIX5Mu4aXkKrTpjlUvzbJ912pLuRHRt0+6c
uUV2w5RLqDRAzi2ie0HyQAx2WctopFKxn+vUfyMkUlvjEUEVab/7rQo+pwyVYCg880jPgPV0FkSE
IUjOL5QYYjUxYNvbeknNGVsHX0zVSROMjVM3PCvgsVe/tx+LMLJegvE25PQvPVKQTmDogu1AaoCJ
rtcsLqlJGoSOQ/FYenl0Udzo4oax2lZ6SH1zgC5qcNJbwOR53cId3urEIdx/LBUEETu+/wxnOOIj
XoyVc/HafsJ5bYVPJsIlGnGhfyE95w34XXBxE1TY/aRwVPbW7v4ru3maYxglHwdcT7jC+xQe8CCL
HXdmUK0Tf0zhFeGZZY65InyPcAVEjkW+yfKo2+ueFt302n+TudGvXbeRu240os0IzGZbt0Xx5uc1
vShRTicMGdFyIBl950YRN9WcuYK0DQHQyFrfi55R4wliN+MTUiWKpXia9EMWDT+BStQnKLmPuh8Y
T0YWZswvMf7eX2KKazd+XQ6riNHEaPbRw71KSwF57+LOprPIuilbUj6/oHrPtnDx3irLdK+mrNwr
/goaJCFJZ/eX9y94aPD2vlv/KLJCNlstJxKDZAdtFSA42aaJASNFazXOLJC0vZEbHz0hzEVuwSJJ
6w+gycMRHTEaKpYVJx7RzqLjR75RqURbK5+0Naaa+M2oGxJmaziRMGBfzFJO3OsHHcai368HCX3d
k1l9xXJ20eugeO51IuimANNWBXFYCxGrkH6oiD0mL8iOblLk7nN5aEgsOVYMdSO/jPYoeOYzi00u
AlwrI1yKViOwoez4IULvACALq104pSYeLbeUjwRvF5AK/IzRD+8VCJ3Q7FRBu/el7yF2l8EVdXN4
NeoQp5XJw9fSoLLTD/wB8Ufte/PYZTj7iBDzv3ClNZ1dvwEN3yWVpZ+KqnrLmZUceyXp/DCHpkuG
EgA/warx0C4XU7LS8xiIXxij1XSqk6eS+nTfi3nQLslYN5lT1x85hrIHBUR+gd5CX7s2nWfYZGhy
rXzHJULYcj5Y6wYVyKln7E2UpP3lY/7b9EmMlsYibWRtIgVcIABlJqUn+o7pIryazAA4PE67EBQa
njOjRQdWk+ppEFKtW6LEVaDk2qtcbk3zQWoaQoznBRpr3azexN3kHQocC/PSN1nhaAg2TUoMUo4U
KE378hUH6Ccxfh6hi964hhxqHVPKjRzCH1oc9W00x3TfjH1zQr3FGTzXabHZnJOJdmFhdoBrWJ71
dCqkdsC9Ilk2MprR3Z7WSi3IWG7qFU5jEt/1CUqMX0TXOEVtXlXtQ8mwZyHQHNBhjfOttIx9FlEJ
1L2b3pzKoxSP0HnGTVyBOTbRd1XBc5qNw0naatYAcij/eElC0YnwnYKfFWvbKdTOeT71P4e/7/iF
+9s785d8GfIwTIxwjYJieKhbknFTvctWeuPfKlNYD6NeG5RRab/1mKSsbAg/S71IeNQpPgP8rzms
FyITK1eSJxwYau3JRj+knsiILMjxrCA50OibzIrfX9h9n1hJ6yerwRNflGa1zUoiZsIWIotrGslz
rZXBo2DVlMEqp+tZkD4KW4oqhyQ+nQzGPk6Gg+N1czuv8Y+IEY19qJlcw5XYlPGPukrClU9//Uh1
g/A8MstXuwyCHYbt/nzf5HYxnDUX9kJIP3mVaOm2kT3KSpnkDwPk7wdIDN8tMzj0TkS1aORI0KQ1
LYUqEQBmAAbwTKuVOfjMZHKNhC9U0McgsD0M9A78Yx2iqY/3f2WHmTiPzmidJ82xmOQxNaWB0CUh
/AAcWxJ3Pioh4rWY2pzz1E8OsY5Yd2zg1Php2R5MdOect9VLbrSz90C13RcGk+JkYM7fRZzMeFHs
eFtVtXNwJIQCzM+YawznaLl2uMks119HrfhVVVG9jnJ6/U6J36SzZ3/ZL1ZTCNJKGoxSGi+R64S7
IABbMva54gLTtWVWoveDkjNxgbrvQZF8YEgoj1B+L27vGae87b/wPWfvzNHO9JavRWdC1nB50FhV
rj/WsRtfSCd9GlW1QTnylg0Nie5ClA+MJTCaCvcJEeEaqmL5IYrW2PJvoYGnhnFOE246fYBqLynd
d2za1UabhmEfN2N7KZtgJUaWAIsqz7AesdwvU4Frx5jORu/UT+nPCSDtkz6kD0SSxWej0eGhs6CF
ZvYTPd2wVRYuTYxI+V6ZCRZ/gRiOC0RDHwWFCsRzsB+rcnyA2VOE6bXt4S5MrKSOcsRXDma4frhv
uro8+7GrvnmB+U7D5dMr7eqI8G4kit3gmdXDx6qgJBzbMEsPtd3jA5gxyXHAQG4c0pGc7Hrvo/Xf
96MM0fTi6hnV8K71xbjrEJeSRs/8tujEtFPMA/nYsjeN83RrugEKbwcXh8jmVRQZ6Bcxd7TKqToM
8mN0PcRgMK8pXeb4cCMlPTo2wuDsu849FurBGir/yPRkYPHX5jfbs/NFJuP0jaE+H4yLw43JtcRo
8mhOUKvpYtr4/819QPB5F4Ldq5r0V4VNnITZapIkocNYnvm9jYN0MTAyijqRdacxTllbFf4q7TuK
NH6nd7e9ihCKy2+Bnxrci+V9uFGlGo+itnVxVdbOysgTubTg818IUT4pU7bHPASIoGFeN+dNbQZv
6KZoPvqxwQUZk1uJuHHXWzVkK69Bih+mlJQ9zgStbOsffRSsOnDuy1DTjJ1pSC4c178V84Yj/G0Y
Ou0UduSK/lYeuqKqN0jQWWx3LbA2yDonr2jl1rEt+1iLV0w/wbnsKatY+qQfg0M0vJa5D33lYvw0
aYaZVV/uR6k+WzSGx/umHDuxw5ew88QUXu+bEiBZLSjM8pnUAszChQxVjljLqh6YpLqKIXW3Zu3q
PP07uVat8Nf65EEFti3/i54+zbrwCPgkW5mG4Z410TyxluP5okvvITXaZGHSplsF3tgd8qzsDo6u
ukOiG4z8WUAus4hcXEvp1XNUFlu6VPGS+N5811W9vQblTqKp3rSIQIKPuDbjTUIi+ZZMMHC4iYbX
p5bphl4qC0IZHqpGv5JZ5hxyB481ephuU9bmJgCBdAlsaOV6jnNVkBtPcvg9Sh6LTQldhtxB7oY2
sWdjzMBY4Q+PZW2f9TqNOUea/DQxT3snjSUXMLWp10whw93QRbAwodbtsNscs6KKT6PFitRoMVJK
axtJpRAodPm20CyULAHKIJ5EGXzfKNzDpmfo6Y/wBAXJknDYn9MR0r5IsSeJye6wEslFghn90E7o
Q/NZXTJ6vrUIkNARe+mtcBaW39W4sNsWSnzKGnHkKmIMGqEAccWx6n0M1V6sLUKqBtsrz1ZvaEQU
tbge9CRf243vHLyOAb1euTtZM4zOZWngOwiMQ1eNu2lgCchSXB3ykEGIkxtPikLpMFY9FCOC/2zo
tGfX4eJkpXPo2ukpysJHhfv71HWjA5kfPlIYJGdXFs/MWu2DDGpI6Vm87XrJBz145EKCFUiSPN4b
Eu+5VcDUUsgPlaTqKvB7JnZlUjHyd/jA0BaxXZPf6A/aU00i92Pq2QVAyuwjK5E1ggJ66ycmMl0Y
P+HxYboeueeybKOrbrPQpf3p022l3esV4I7gWLK68RDUlxLnaD/vujOwDq0iBwPQzOQL7Rg1jXYd
+gqQXh5twf0InkYV+YuWMXD+Dv4OQ4aOgxM1jZjq4qmdJbIOXmMsiOSj+i7G/WTUqV9n3nU4JhwD
bWgWmT69j0LFn/NOX4KnsBDQLrOctsjkF/qT46JFDtqbcuLeXmR2/5DqrKJnqDiToC1A7/bYJW2/
NMG8c7XV5WYotfBWIR49It5/y5rhg7trjiiJc61E8rXw5+io5J4iJX06JqOTvyeeYqgQWTe96edM
JsLmiPUILrqnc5Md65IhgQGQDzXCgvQcnFzdMInnvoyMnd/ADod/q59l7KDbUjXSdlYmy/HuarQx
daVWsxgI74I6OmC5CkdaPyPcNb3Jq6Pgjht1wGkI5qr2nejMF8OIoICkiYkvphh2WkQYgJ9O7aYl
NXPjeRNcbqgv4FF+1ALXAG1J/UHUCIHI1YZw5THN88cgvnoKP3BQqdXgWONDZ9qXerKGle4E8Vkf
jv04Nq9W5P1AHsVjuSJtG8GK8ZyQh3MYQ01f5JrawqhI+YTLpeJ0PJPHQ/IXIffwBbNlwwBu0eGB
a8fIwLLWFSvydeaEcM2GoYiVs+5w6dop4VBtmBBvTS7DpmjIyZ2aZiHjntIRSPXOLPaicgoAcV6w
buPyqBqDDBrBM28wHtqEh5oeZq9uXAFCdPpPNzijy+k+OY8/hzIXt4rju4X+60O7U90+6UOfbL/0
R++xSovtiESUedMo5v94Rc5hukm1VH2Qiyq2OTEfFCjF+G2qcdRk5mulkcLJA/skDGZkHckgNxky
CGjrkLqidm+pm4tNhgp0idHy0Wy19DuuARjLIqrP2aSYGXRccYmv2zc/jsjzHPP+6g8VSTzV1F+D
8MMmcu0RigWGjSYDAnZf5w9mtslmPhOqweE59tyFjof5mMNJWCbR9EBolPoeVjS4WC5qb6GepnNg
YnXD0IYXStnBY6tzlup2c7wvISvAkstR5jHSpDh7IFErXmadwFbcWCImIFr+qJpSPaTmFJ1rkKRR
YATwZtOt4Yn2k0c3+vaSMT+IMMy9ZXXgKePvuFInWmvQnJIu9smBgNxrA0/6EeOp4IvBYWRh8BE4
g7GSOjzlevKe+qnRTnrUfARUbjTPmBMm8xTmvrEIAF0NtBGXFGLVKals/1TDPTH6n5bmu89B4rbw
rSFgyKF5QYqSbru6iV5b+XWPxgAAPZ5s7icUxN60MH3NO/dC4LMpy/RiumF9FlMAmW3OUzGaJ9e2
6+9djxqDh85GWZxE8Dkyftf3rpPpic8bJVuXIA/zHRx0flXABsJ2bHnjrsrDH33R5Re7bbD7d1a/
QwO+LIcJNUhNHEZK5bjJQoPWRIXzvMXFc9bfHKJKHvMBm/wo0+pjbuPBIOwYaXc/jVBzlkoWmEUg
kYxDxJOAFOaVgkd0GjQk90VXiQ8vGfEfWNTobjuMIBcV7F5jNQ0vrRHJ1xIDAYhh2nrAUNoLmEWY
GFPAanX0oq3u5PrOlT3GOBSd6MGqZWG2/iNMn/IJADOXTg1JiiBWFArLxg6mj9DVr1gS9X1jemJt
K+BDnXT9Y+8M47vurPmLMCVZ40C3zICBXtFZEFSvph17W5BhximuQ0UxyAdXg+pf6GFpfxhdzOi5
qcyPYGQNkNQoU7REvrsBjI1J+zFETPBxbXQPNOn1vd9xPnpVlt9qGzkChGjSp8woeIQfcp4S6bw6
AddjV9vtvkmi+smzxwJ4Ie7sZgiStd0FVA14Tc8sK8rXhibugGH6fahD+xBIiaq6sQqSC2eVRjx9
Fl5lbZkWBaccVSP4uc64mfaYLxLGxs9GbBYwKK9OVQ6gZiZz6xZj+8PRKAonA2xxEOjT0qnCX8TT
NV+etDHMNPZnqqDnBhrW+CBwqH+aoD6QhrshlMNbpIarHgkDaKg7OrXG6pNvyewZHoc+xoaHxbKN
qtfSZgWSzN+qYtwiuRdRQlQxnmlcxhe4AfU+K0vUx0bV/Fb5J9FPXVPimEryXDBh+j+F0734aZW+
A0emEDdX+lSRi1Yb2YXkIZpIbRy8zhkkxGrTz0wQhPD0e7Q7nZmeFp4pLGoicOUTH3MRw4x5ak1n
ejRN8WW6eXJgIcLkbBhxoWOznPHmJl5Dd5bSwohBi/TO4LZ5ikZgo4kLsazrtG9tn8sXJ8tPpIDQ
2y6t9MaSIjoZ+NIXICHfxt68Wlk6nGkzVMuSjsnOdrAAwrJ2DtMsrKi97Cl0jHMzGTa9yhE3pGsl
9MXFtBAyEg+YXl4YXBMrYsbAEuZORaTjoSfFYIrxP4UzPkhqKdfj/WClIFavSZPI57Lasz5zQAbQ
8DZowy21zILByfL5NCqzX9vAMfZQzhBdBl+BTNMnlUEXLrMa0ynoVxhji0gbrjJEzS2pLBlI+zdp
N/ljHlRvaY4IcMwcPovWOA+dME7SjcMHN3jnivMQB6hxW7QDeI2m8y4lZkPMnJHz6LGS+8ip0rAr
Z/nVD9KcXEGN4bLrFrTOhX5CAT+tWn0mDkZOimIHldoo7ONg+/DhCTw5K2KrKyfhkVBYDDHrXD0Q
EeNfxwHWESFNBlR0uyAcWaSrVGnZJWibHboyFADzMGlsBvMxSeB44NuOZg8LeZzPIWbJsOMplNCS
OmsDpoCmKzWyGUAt01FjNtefKB944HAjDViBDQDjR4g59z+sK4bsEImAjnoOXa/onOBoJxaa2yDZ
sQZs3tK2XCEgSXcJBPg9jMRXSpLpc97JI22878j5HauJX+8785ccFyiFctHl2gOaZZk1wUNrxeLQ
2KG2Zowj3tTowEZJjB9eHccg/caNAky6dmp9OMg13ajhJ8Yi+qfwym503N01mWrVIiDS9GTEPcAK
zfzlJMOwKlhEEYSTGM8mtyPwvO2LlWb5i3sJOtymBg/AZW7TV9nFjpUd5Ix+MJm5B3GXHu+bePTp
EuiRfXHLXl/iPefJaA7VsSp/kaGcPXioDg5dOfdUIU3M1SPH21hDGEYNMAfwsYCJCdgSJ8zuwcUo
iFfN4sJiqay6Ww8bCxaFu6t1fxfrCHgXsd9Yl8Iclm6Q4ff234XeGG9d4kL8cNW4xLHg+F578ZJQ
XCIUUKBdIHQ6oSKzzuhhBncat9PYdXdTgdU3KJRaQf+yH+nNEfentbG1h+eU0NrXri3LnA+E+fba
cJAHkvLdf2jWbVb8IW9LzHWLlO00WXhGRkxib9TdJEoKChBifdw3ACbvsdU3D3EXhjdDcm+MDbXD
nZ1sAFHSI4z07AJDTR5cBg8bw7Wqmx3olHRh0n2zlbHEYidoBCYDdI25e9OM0SkqHUZ+un22Gbn9
KLT2K9X84ibMzNw6qkmJ0R5bntVT8yHTVe1Z3gfFfrwbGkDQEw0QgNrhhrUiyjkfAh4it3Jnl41P
0H1JZ4/w75JZkg+DOW6+OZ3SDjo8KYjs8y5p3jxeB7tZykCGK6d3/DOqjeAc0Zg/31/qga0AH4fX
EW5x37niezL4W2JA4FpFGP/KoZKU8cFRNOpJJB2XduAXxq7xg2bXt8Fn0LMMRpk84iq18W5sJrz0
GBbiB4rY5gzk7PdNEsX8tvc3wc/UMtlqqgiY6CStZG5eFXvNMejYGOH04dFdmKyRmOYxRs4S8NjC
ON/zeDpBhYFH5Q+LkAJhZ1uN/WQxaL+ClN7qncPDHgyzvmrbnHBhQX0E76U9Jaguaf2CDgMoKF+9
MqlWWp8h35Xeo5jv3/dNY2IbXJhjGKwKuzqTXLabTPPpjx7dPLdolAFqLUycYq+rwLzWnnqyinQ4
3F/dN46iiaUNDh2xGpTYVPbBTemWfxuHX3ErevgNmncwOPEYgZuXGCjVc+XLhjLVpG0dN9qHN1QQ
CUc/fnAFSwgQQ/5qjGCKapomLlmr/76H5XzY0JggrbgB3BpQ+5+oz8EsK+fl/irBGb5OfCxBZac9
FoU1/RxzDOOFsH/VJXOOtk5gIegPfmkbYAOBwfjCkgfLaeVhBt0TQ3Hfnd90e/vko8zfWXNHugVF
iKcaadr9ZdKbHyO+hSfDNl4thvtvWapZK8Ny4ottCWIyihEysuEfozwpIQyPVnUK0UwthjbFp9gW
/sWS0fZ+C/Dm+wAKgHjVxGTT8SDdtFMKsaiucKuyBnzWdOTCNiPAV4f5NELBRPvo7eabiw9K13rj
VgD930nM0iutrOtXbOn6JlZGsGlhZ7xWJdzQZKTFamYNySDzqqlrM+tamGjEY0N/yiw/ZJWtmi1x
DBaG1xA1tjCBOpY1i+6Ae7VP4OHHX/Zi2wx/ew/DE6yUoCDTvXWM631T2p29DCifWdzz3jTHm0QD
N6jScRFfjl62b01zeM3QBS6yziKwsnX6VxhcRNmwojWLz8oWPzPbiJ/Jh1H7gWn7hjhD9dELm9og
y17qzoPAa7Yk8nXhA9mX4jEybHWRbr2+vypiVoxKzAEqgPgm/p49Q8CDp1G/yaYi1xbXeHRswmFV
tZw5Qe52u8wc+yewh85jGWzvL3qV9k+V5iMVK0ljKeZvwPM8s+MyMLoMBOvNMCUeJ0r3+yZTFhCC
Kuzznevau8kieqSpp2rLYka+V519NvJGe3LnKItRffIHpJsygeG1lAYyUQpoG4ZZhoVDUX+sBa3W
5f1mB0xXO9z37rfB+959M8OBVOStKyxWUGz18r3AH3hfpHPTI3nmH+8Lxq6BsMZv/fy+YOJLcWLg
EOOhtXZiHSsiYQdkQrpjzeTTLRjzd+Qtx230xuT/lyfq5ksXXxFAHH9R+siXAAagiNA/IuzwKwk+
ZNFUgzp38+a+56XZ73v0GTecTpLZa6wOpVerw2Abv+/98V5p4T4AUAoOID5brN3P970OdDjtwVAg
0rb3f3zx/v4f3xbO/yrIyErxAswjf3wB7mm0NgPWoE1dD+SCevTBilG7+YFIHkwxHVOScV/8TuW3
FJKfR8JsTQ9hkwWpx2AxMv2jZjvLworrvWGa49ay/fSZUhTDSiXkT6//om3tfdpZvO90pE98pu62
tsb06lZtiZ2bETltxk9msw2Q5LK6gBD5cjNAaugh8O00gfFZKbi+XpR8s1hOrhvAKUDcFdEp/cSE
EV3X6b4ZXP33PXhpv+8V/HXARn2aSo59YblbHKykqK+hO9VXV7b+RTI2p8dIcycnmt4tenmcmqTc
YilZA6sgO3jUvBVr7eCb404HpvR7rxHWW9Sk1WFklr/0W15abtatTIrxwSVhRw3tZ8yBYmKCay/t
MHk7gG/OEQauRZdY6Va1g38x+/xdR4t3G7yyeuo9Ikpd17klPTN9Ly+WLe3RoyvRwN03foQPi39O
qEPTjW9DYMLy6LX0BNRL22rMB+9v3TeSBx/+J77DRyq/LgyLyXprQDr4x8aNai1dRAiTD6ovTAuc
1mxKGa09TWg3X/SVlR2BZv19F2JLBp8jyY73PcrzZYWbajW2tKTv08Wukt80u6gfCqvInwVM9pSU
ZKBooHlGCKbztImJunbwROIsu6Qf34cB01JPFNtCy31315f0iUKkExctr+cbTvD3PZFck7zLHozM
/2blXnau5tF7Du+dZFXJ6p1s0+ci3pcStQRsOIi5alWBzyeMsQ5WKsOhzWr7Z5YFXNdmwgBfJ7Y9
KwW6Py2Nfk7li9LS6VPTQVllNGeP0rWWcu7S/7EZ8vGHjQl5e38rRPqdoa15IRGOjJma1qKPX4mL
Wv7iDF3gA0aqVenvsuLEtUqJI5hU3zVwFILz3FI7+JbzC7kPllXf1paT61svGrfNXeJ6Gh+/a20R
DUnazObRN6rkK8uNowbe9Y8dLR8P9jESkhlrO/eUXI1JTMD8OIuInHI658SS3WFtkf6+R5PeOcV0
PPaW1qLeQIpVEjPpZq5+AvQB2+G+e9+o+c37no714lDzffe31P37GJviU52qS9o75bPyngZVd7f7
ZpLBc5u69YW5YXfjbmEsh36OFOtTSIphFx/CMfMfmhoXVqg6/UdDNEsmCGS2dp4qv4d27Lz2miwO
hTZ3zIPRea0Ds9kkAYPnYX6ZThEsPMZNh6zwBAsqDpTbc9bQ26Vri87hfPdE/Y8/OcJ/89b/yIux
Cqln//Lyf26/8sv39Kv+r/lf/eO77v78P16tnv/X7T9+5dV/nJ83t79+55/+IT/+9/9+9b35/qcX
6wxp2vjYfpGN8kWjpPk7BGD+zv/XL/7H1/2n3Mbi67//80fe0hTjp/lhnv2JZSCx3f47AMJI//vr
X/7Fb/QDIf9m6SzuXJ0aGCHA7CP7HYAg/6ZjkRUO5l4H0YnEQfYPAIL5N9swQW+gRpEmLSd+gzpv
m+C//1MzrL/B00dPBiDBMqgR1f8PAMH6F0urCXbNQEjhcGbjZfuLj83AO1Pmge0sXERQsnyTGUTm
oVR7J493TUeOHJnST12fvEYClje432ZWUsBXpYj46BlJLxboVnvNPrRlvWFEaPkk1FrNxuzGra2c
A9Rzg7AS7gHZC1QHHn5x+ovW5KOB7FvU0RH27GNOg85uf/zTB/F/oCdY/+IfNR3b4Bi6bFwmWvPX
/8mF3HiJ4USAahg5oUHQH8icWwk9PQVh9Ohl1saf6EmuoqRmvBct++rb6E/PgVbCICgOoopetF7t
htYjxTbZ0u8+0WpqvAdjIGkEsZQRR1sWg655VLiwG5acAXV/YK4sPSEepEaOhAwVImTJsEjlv8Lc
/r/4rP8FwjD/gQrpqSsVBlQ5uxT/6Q/Eg+T7k8sK3hgqhhDhQzCqva3a82i5lERiW8yCoAFq978/
sua/uF75j0lAtgxTgfDQ7b/QHzzaaAWyTXdhWK+5X22NJjtWRKz1gPKs7nVKkE+ALc/zceOQuRBm
+lEHF5qiVQ0cCf4dbhehu0576YG4x+Xzv//97tyOPzm159/PQWqsCy4+R4g/H5jBVWhf4maOZCdv
rx7ey2zcpvqhb4IzypPToCy6dAy8EJAuWcQ4CqZSHQPS+ml2xnbEFZ8P8OLa9wTlI3PVLdQf0r3a
d/Dz79IPH/mrJlYHi0D3dgUwgojBNeAQVaAhAWlkQjGfCC8ziubDpAagEBgOZaC9GV0E0TxC/oD+
E3IZA9VDZ6rjQKtTnaY5I+OSF9aTZTjMeH3G5Lr93QzTtypNr5F0mB0pxH8JoKT+4trJVQ8//v3B
E2o+On89es4MRoHLIufbwp+PHutXbcpizNXuVF5kQ0ecarMJ1EGLCQk18mMjPltdPDIMfzHd7EcU
eN/cUbz7fXeFz27lxS3Vgc3r2I6n/aSr1cQivInNT7okO2IGgUFI8mL8DQu3bzGD+7DeOAk6kmJa
JngfIvyEOFQ2KBYXvj0exRCuSTRdMza5wc1NLZ7/YOHTyqdSmG6B3X1nLvbSGelR4BAfVLZA978z
NXflRy7BHcl0swGnZiTEJ7r24WAT8fNPl1SJ+2Ql6M59ma91TW7qqLgMacIoMnyOOVU9qkdJp1ft
bCpoV2DrToJ96n9oPjkhNb0Kr3iA6bwAZmr/lJVNmTqRZmMv60huDIJIG8+4gLffU27t3RbGSIKN
QV4dPce1HB+I49zbgAIj2/hs+oTXaGbGYado9Zs6zo363PftNaztHavETfmuqo4YKZrRUXDuDCBn
DeKkibFxZC9B3KwaiZTTy09IK44ZKwqaZYgH8g1uCYSFRrGwE7KqDOY0erkaiOdLQ3dX5ukRtNs1
oiXlJNPBx+ztQjD7mvribEXVJRTRtg8w2DZzJ6+k7xw6383S++4iq8vOjQoftcA8DWZK65AuL/32
mqE9+eGHgaEB3QfMA84xGbS1hQm2y/o1FvUD9JZ1ktQ76LhXgCdzXwux6YnZ6AG8McwruB8+KBFh
bb7SNn/ACbqZGrWX/fQa2f4vcjd3HqL+Qm4ocpyb2eUPnkT3w+zZm4pnRYpVYImt6iYssFJ/xNK6
jLHlaVr0U3X2PuD+o1xI8YZ7a2zxVoHRKATALn1LQtA2HoKfdkuRORoby0JBodLTVKJiUELdylJe
ompYYP8/FVP8U1PlOy7h9WQ6NLa46yriZia17+q3VtgX4RG/a2TfahO/25ieMK9cQJ/HOZzpd2KD
DM4RFh2mtdBcifoTvmnUoPZqueJVyQdqaGuK9mf4wUFFvkBqXyI6m2JOpNdeCgcUbePcRBV+Nl72
XBKIqtClxdn4mtSIUDi8GzFXkHm6RiSyqjFlBZP+2qDOz8v0U0P+A1+XC7F8jq1k7dPMNEWJ4lDb
mbF3G9zwM0KklVnp2m2iz7l1juyoXMTed99zmHe1Z0tqazkaj1WJctWV9YWxyaa1q13ncB+O4abO
s27Mds8VKj9wNIfJjl+676y+kG/0BWsLQjbceNUmwUIbywuB1ovJ/WWX5Vdq5s9l1r9m2kTekI/p
N+W56gwR1+2t0OKn/mjH2ucQ8uFW4pEZxKnFFl2DwpZV+Vyn4rX6sm0Sl3H1GYue8MsLXpo3J3Qf
Y9qFUOYYodK/ngDgJ1n5nofBzyCnusm8+AUqA/5HRG2eKo69dLCAhL+G0opXuZti7lY7XeQPSd2v
q9A40gP/lgfJyc4lKGhCheSeEeuz1c7yE1N/xf6NzsHc6gnJi4pOr2idlRIjGUpzKTHHKkTT/2bv
PJYjR7Zs+y8992uQDmDQk9CCwaBWE1gymYQWDuEQX/8WWLetqtva+gveoGgZZDCzyEA4jth7bULi
tGV8+xmk9rhFk9m4RIng8Z5VuWENCw0u988gtIg8VL5gJYbZJmS86AXlSnvO3kgZIxjznDGA3xp+
/ti0zQGfdrFqLeeenu+2stJvpvE7o5ZPY4v/qHY/6bGOQ2YdRUf+11zaqzRjiJ6LkzVywvh+UK2T
jdmmL/Bf9kziDhVToqga4FU8zBIzNC7G2Mgwkuq13dSPufPaeukNVIHLWMM0AKBkeJI2N2ZV0L04
ZnFwI320zAQh/3zVfYCanGi+jG1aPPqvUxl+OwnmFU/dN4F5IaJwm15Gs3pAM0F2AIb54pdMcspV
cTWn6smzg61AviqwGK4mdJGDn9w2dradZ1Db2sJSlB4S9DEglPZJnNwb5OSM+XsNlGrseI/B0QwG
9jHE7SauZiSnGIvn95YOziZJdtrs16plj8jioE78gw6zY2LtwzzYyyA99ixYgNo/MWu9C3sogNwH
/u87tOn9bzdoSVkrqXMc2/8fhW1RM+wocU2tYMASYvbC5mIT6mtpT0Dx4T+NgAZBtffo1Axtr/1u
O3Q47T4H8eSgpagj+hlanv/f/AGf+cdLszSX/24alz73P//j8iv/NST/vffjG/7q/Wz3X7xCQMNd
i27ONhxexb96P5v+jouQwgqmG23O351f8C8bfyEhsYwZLGv50z86P+9fy3P/q9P9dwP0f+Hulu/+
Z2Fn2ja9nmRKCPvHpHD8H9dNNHm9hyUOZfhUEGobVNWT8HNImuCo19Pgl0+qd/UVEzTae76Y4NhA
qjVtCgezxd8fyrAVl8SV5TZzRbP++wvZ8rzYz+XJpuU7eK1xO6WRfUg5mZE8Vre9mvfdggU1GtDt
xKQW25+HuRKoFjOTkBTVShaJ6Q7h1/gWZ0N29AB2ELCS3f7jtfpf+kPLX17N//4LwR4tDddk1wTB
h6OSr/+jgaqEpWwbRf4qU+I5JomL4OQcrlObh5u8lXQAy4e8Jd0+mTA5OUgVex3j4rCrgW4ivc6Z
GyIYSI5Dql8rG2WG76V/lCg3EXmx2wCbwIqFKvv8IDlmQ/7hZOI55bhaydIgOay9qZjg+k35jYeB
AAzUdqt+Cu7h/+g8szZW7dqrbiZECQLIaow4ezjSQGrbb6JT+c1Qw8jJbMl6tsoBIG1Vk+JeRg1k
QSqB9L0PjB6RpB4FI7AlQsuJCD/USAcl4NM878+jmHPcJQQ4B3WBxcJpy03S9cdx4QbPrAaKjM3L
pPqnJoIu1yaXgLiZOfCntZvb2Q1hOQ1jfQ7sLt+G/oQv2t/7sXPUIT84NzN2jOLT6wy64P7cmFZ1
4+eTj+WMiy72KQTxJEPf1QxcK2+f1+XiFB2ItCvWrUtnG+OX3Zgi+kIby7ORz26n+sYynDeHdIq6
Qf7ZpD2JbuA+VuhArjIUv5PCXsu5ojG4kk+GpRENre0SmjLm16riSoQvlxI9XgJASq32Dh8Xe8Ns
IorQ3PSk65YZFFYp8lWBP5MKiWkmZHKZNiFCq5L4PqzZAvcgTNf+6BXhY51Tj4x9c6C9yG4MYnzq
PKQRrpEyAj+F9CtRnmkm1F7q/TbdhIREmaKgUjkXi8+8znSfhxruoALmQR3ihgDk6R2HkJhTK8Qc
VkN5Bi1To45kTuujKun0PqnDS9TOZHoIcgJr7s8k0kTbxkeNznmwFQPkeDPk3yMEiXVwZwHYFWzh
yf4mVREDQYhHY3JiUOLTNiGVp2eJbCIFw7hlvnhFvOnRL6eDzRicK2Hsa1bkVD5x3TwQLGofg67k
XhThBfcMYwsuc9w7VZ2sJ8ut1rEVBRwg55qAgLWXsx/qtanXjWqgF3vHjPUIK6Zd59pX4RvZvTeo
S1tl6F0FKc1hUPXrGuxuKR39DiFjPQN0dCYfmQ7d6BJKBSA6dTesMUiDhiFlmmvQHN1NgopyRn+G
A3CiXiGKdTYX9nH+ldvtss0nBaetwrs5MY9DFDywzYUkh1lt8htWexSeWam+vIIyTA0J2EK4e3pC
muMEsKaDGyYgCuaL6jdGx2U080a3ydNk1E2wyIg4PI7vh4yQP9Chz/nonf2Ai0lnKDNRIOFJrO/l
UO/whsRJ9+YRp2XG+XkCB7getcvcydVrtr0IyuJ43VvQnTF8rlyGD9uqA82WK+NU1XW4dVyGEdbe
iUbjZBFEh+iGYh5VUhiTBZFCtsD5Qe6uN/sH0RsvZowInP+piz8Nj/2Ibdzz6x2KKc3/trUKEUpE
zoTs1UIT4GTzaqjDfJMhQV5N69lzcVCG/XbMqJVHZf0u+vpshcY3w0AW9L0BwLd/HLQP8GQVnXJ2
rQcj4e0+jBSOZhif2yz6ZSomVI01/NY1XpDERq47RBy8Q5msK9/0qlVa02eoIgJI5Nbhue2j8GzQ
fx9MTX58agfnihDj5RfyX1+Vi8x1FhCCfp4cIOnmhUD4RyhkNZB45SKW1xGhRDndVGFF1Y27/Ek6
qbMlAALFqI0L1J3KYzNkCL1Z7xDk68EQdz4RJM67IAl2mmYj6rhPRXVzney5YeTBnyKc1RjtxMox
LXP786m/P6BOZMclJHnRE9zKLLr1k6S7zJBOIvC4T0bLcd8XihTm5aE1WdV2DmNj9/NQsWascpt5
EYTldV0p66lqif7qk/rz51EDZf8BCQ2T2MB86nRLEvgYsuBI42gHnOlTavgiQxmU24k10cn0kET9
/OnvhzDjylNCX7DJBGEK1A9reymi69zK95VQ9A5cgoYduqcZTQk+bPePH0cfWaGdF2IM0u3YFiTh
LhMImcGqIkiqOeSjGldp4nDDjMkeJSClSpmCFtKvX8lHf/NlVn2TvEF1PfVJ8WUl4HbjSvuPo+FW
OwtB63kqZXljVHSW8WBi1uSdwkS1RgvbZ8GX298ShFp8d4Pxm6nI8FJUcbytyHI74WU5In/tT6wL
SW0Ip+yB/dbGqe3faCY80pOJ18p8wwA/ah81dnFYBlH9YCbRnygLBYv/cVX36rkgKvwpDoOUnGh2
d6Jxcft3znxhXYeE1bNuZRaRVEyW2W1Qqn4bTJb32AVg0xMzsT5i/tURQYZfj8+chupj/GSgy+y0
6L/I4Xstq/lhjNjPGblPyGcqfg+6/Y3oPb/H0sC4b8DOn9OnnywPx6bMkclUUBv3bJMg4eYoE7k7
zNsykXdZ128VBpZfeoLfnoczocIZFzMhuzApbWkBSffcNxxke4+8oN+8mMZyzbawBXpW900vcBsQ
2puM4C6YHd2CmqncOt/b5TH1Blj12K0J5uyiDVIocXLs1j3lM3mZdUWWej8a2B7ZTTGkjPw7xFDD
Jg0JcOhE1myAywMZyK35oTBJPI0+fPJL7uZiineuFVu381KrDAn5MtmSRRYAsYpf8wj9vTUO6Tof
J6sgYq4wT+DY12yg8+OcShu7buKc8qqBYtIPr0Ur3lt7CSW1NaGkSL0OWcawvs4Z4VMQPsTWWilb
Xqqseh6Gsn6K6hHm4sYoRXNb192tGocQL9Q3WfbPgmxF1BGCmWNAemLBUYa9bjjHvyOIH9dKJvHe
JgyYDM7QOUhdv9RD0t2g/OQQiU7MIpp53YbZbVzmIwD3hCIBEd55DKr5WI3QhnhdDWuJeiQADDkW
EeTK6dgfD9eBvntvGsDm9HyBp5KAxK0eExdkbp9/+bPf7rXTvuUyYtgDtGFtDdb8aPrNXiPOXvVu
Tn6fNfe3U5G9+hpxk3TVtVSSyCxL4oknoHqY7GuT+786FF4HnA80AhHZc4E0GT8147aEOLgSo+A0
vh+xY2xMTK5PCCqcQxtkCFPCOxya9V1e5JwNRfQIdSy64maddq3NlTpJ5d8OF7/3ID3mITjOxTcs
mWX43cAyheKs8h3yKUcQgz7teFeGr8RIEVa7FM+R3RjXnw+kfV6Cpo6OufNZm7PfUAZYTx2emxV8
B+wcflKfeOFe64IIedJjSI1X+P17BjrHfkhvssVuBaRQM05BSWlLla3auO3P9oKc0y5M3Xbw36MJ
lcJch/3jz4fEc1a+n5wH3WFFtAvIuYP1iOzmNbWEfRe5BXmUc9HtMUBiAh4BW3mOesxjlyCzEXBY
4yAKIifOnUR3H5NBUWjk19FCKik5rG9lWn86hNAHOd8bsk4k1APbaJYOlK2C+O3CVt59tXyw1QId
g1izkRN3Etqw9MAFPVxCoXNKCbxnbZ+qbZTrMxvc29zxumffptpKk/gt4jd0dsmRWFMqRG+xSVSz
kxjMppavih4Rn4W+GJ/8eGc249vPs2RdOPteUHMDWjTWE57InV526eGyS0/ULouwiP88cPCqeayd
Thon+sVIhvwigAxdCjIT4vRiLZ/4+WwTwvdY/TxLOSZjch+H2t/Pl3BuASMsT//rOaDOV8FgWoBN
+NxfX/75m//+nkX9TRYre6blKRiFrbPPnj9KKbyaTnrnevnw85CMEEJds7JZ4ldn0i6Wr/w8J04x
XP/1PY6d+n89vel52wrVjZufH9JYBLNNNN0EWY6s4OdzBaTMW7/0/vpC9+iaYXSnCJW8w8ITnmOr
XCSI5d3PB0zP5PbZVXwkf2yfRn73TGJj+pgk1frnkc4s+8mf9kp2NmLh4mLPgL2VW/XPbAHXMRmq
Joy/hySR/mMEgGNyfef+55FZVNNa6HA4/Dx0OL+PsnQwuS3P1VpPjyVOx4T2aeQfphLNuwvvlITE
pdD/tKKTr2b94M1GvE7LY2QaajXisxu5GqpaAHFg8guCvvhopmqtGvux6p17gi/AFEbM62yLMXtt
9rsxMj61xVQVkIXpGree2X4YbnSh4T/gEHwbZwk3sotvU0JTVhh7NIpiX/6ZnAHIusqBF7YlJ24Y
njqLmNCKcRZCkfboh6iOHIM0S0lkCwFZxamPB3wy/F8aCPrJ3UyPGnXeuupzsUKPyVDdDFe9gHFr
dlAwRguGhxkwa+6FtxtNB4N3eRuSs7E3jPhaJk+6iuwtDCN3rWo8MaR5vqEH+u5zIA9DH568Xt1k
ru44chnPe210Jp2eFeAQPOZ+xaK74EiIuuEYDso/cEYPDXgZr+vIhY7MOzfRODMG47ErT0bXPnDX
Ofbu8OoVxhcTiU+GnQAPEmwLlimo5KLj4qOo4e9NthHeGAqlcIenNpMzrA8EwbFNbC8xoGidhN4h
IT8rt6g2DaiLcB7ijUit8NzgqogyH423kf76KX1MdCismNrnLM8/CE7uAG6TglMsNEcpNBJZvIUB
fCKzdl/niiKChMJr3zMeVzX29DCbb73xi5XOmw7pdyZGROH8EcKcgT61Hewoh8DwDtT/a9bgxO4m
tqGr1K9PQdx8mB5YwAYkkpXNf6BI/8H7/iXr5tlsxxwx89U1+z8W8VEQ5EJUwdVzmDTvUU1MbGWP
u8nq9cpFM6tl/8D8OD8ElN8sRuxbGS/7P583rDNlx2JJAwpLzNc1ajJO1e3QclXb/fgRZslXFA2C
y9Y7pMjqst5EhMw7hEzOdKcb9YeKf2Ua3g3/PcwRkxXXDY690b/Nc/uGjOasIghbGDbOKHNN3okx
pFczcY8uFb0xcAqU4KEEnCVtJA+55XZrIwQ313TldQadHZTGZ9RVH7NMzL2hGBKYoRy2s4xeCWZk
mejZ/DJ6vSMO0KHVrIXyd+6859rV54G25twvy8yi74h+SPAuIhZ1t6YXfxeCLQBcCTgGvA3r3sci
q/4w7cKuBbGcThdQVJ1674ZMLiww2VI4mBDMSXJnzHo8cA8ea+DXAleDaRMfZ4ZfAA/e0OffNQsf
iZP9mAO8JDb0KWZqVU8DidBjQ4S2ocKd28xUaAJG4OSj783iq9V73dYzWL75Pu+kojU+LRgRuxqh
7ELF7ip5Z0DJUY7F62SQZxRn1oWr9NtUzQlUuV5ZRIttc7cIVwl5cJvKKdadbf0xhu3Qi4bRFPvS
JvtdG7j4J7WTml1EVmLhY5JAbulGz8Y1z+4MA7FUXLxT536rwFUbtwoQtR9in73Ioj/u0hQeT0xp
PDVI8qCePcdqfnR8z9/CemHkpkZk6REZS0LkSGH7Zt9PzVOTOjl7h+46l7XFBACgSMeeWISWevX4
fdtz+mxXWN7raloq95it4ME30dwMufyaePuxCpZrxSht487syoGXnPNZr+fCPvRFeZ1aup/JI2dY
VPLGrcQ5UQVBTk1nbhJ/ZC/ZG3dmF3j7cqy/8Qe13C+ot9gAUrgTjQnx82Xg5zKdcNxihBa8l02H
u2tw5YzGGI8teO2QWAgvRO5xmLxkFbieATNK5XwErmWehtKP77PEuXpdy1WV+AwOrXaN/qm6b1jS
rmbRPmTlXFKkoBkSG6eApGQ0GVElXcmGfzjVSCfWo5Xf0KhZcD/YcJVpE+/G4b1wi4fcLKvXQLc3
PVHlmJLli4FVTAdMH/vCZ/sI6RnKC/yvcmj28Rhr6nmiSBzbOlZRpHZWcOcyyNYemWamXZL56eQZ
w9X6W6Uzo5PZ3hUL2hMQzdoy3Se3xiGKgPQBL1xCxjSDzGIoX7sUGz4m6k1QgbmZ5v7kSat+sdi6
ZokPkwnhopzfRCrOZYE+2HfVuA1GbPMdlEZGDx8tn8GhCZGIjj9Z4SJ09l2DynFgV1e3OTdPkkUG
1oYzpuZd22lv1Q7cI+csOASVza+25RgtiixeS+yWo3hJPU14lkkmkxDD1XCh4se4LrMogwQezi9D
+5iN0L481oA7IqrQWBKdJWGtTQphJ7qKiyPpGaZFPR9Vej0Zk7ntyEtYSyr8OSZivU6sY1+km3QA
iGJi2sWkwGiLyp8RtWhPYa2ZrtXGQyrlc9uTqsGlvBvLnDeMwYzECeTKcmCLj4a8jK4X3xp1+zQn
7Nedwds3PT1N06ZLdR/EK6aE3N17cjFns6M1Vtc5IEyO7LON6UPjNUKyrmKQcl1/EIEaD3HJBp59
9XFSKUvLrPkQWEvtuRjWfuweRY+IeArAzZjJyCnMzC7yfRQSwJdXkPg7WFV3rZwesbdEW9wJcBgT
LqbUNM7esJF9a+9UWiKbVEVwENJ7KoodOmJ931XWeeyNRwPn0CEniTdN9Vqw7dxVWHViyavUI5Nf
LSJdIsiZBrHINOw63s7+WN1g/XsNCvHSpUAgUqnWnTG+et5CaJ/VK2KND4ZsJMVlydOYgx9Meukc
DSS7QjsbfBfQDRzKgkx+MnGFSiXU2VkiTXCFw9sYHrxxUAfizVYHt2+a23z5i5keEpzHZTCZVDUi
ZfxluvHO7hyinHnTSDohrRJjb/QoT8LSfzZTyMDF5Ly7Bo0AbzwgFsEm7UM0TYG1y5Um09y4J6vb
JvkRUMjk15+95TJLtOjRNSbqrOG5uXyTyvpiPdquIqM74miL93Lp8isVX/qmfVDaAGjDTzyMMN6i
4CZGa4x5Ld/WjXkvJ+M5sPBNCFLi15ozmVja3tuZiElWJB0w34cMGYzyfkRdQJYelw784jx4KcCp
tx5nfNVPd0nwIXJuaiF8hkE7PenACe7vzOQWNO+UlzN9N/o7XTFwMJiZgFHBQF0GzUpw6eCoCp67
GPICRh2XtQrhwV8kMharMMB8S67Re1a2xoXs+l9Sxr9t7DNEyJER9yFK876dGovsyfTV0zSV9Qwc
qo+vxkz1n7hLrHbbXBEPt6s+lr/pDJK1PFexk2xFIKaN8iW4RvurRq1Crl+br8fQ56bulxwidQW1
1Hhvh4BRi/nRaDQddrVkgmbeMW2MnkheCVxyyJxDqdOLPXnGDtDLEyNt5tAc9XkMdswPfmNq/6X9
5t5mAYUXF3oq0tukODiAc0hDojTI1XM5UlWJmeldWjFbbMfgm9lxsUtMi+Ln35aTsspOTvnRBA32
PyXFhvzd9DpF4b7W3CuQBIEHn2k8vDFGRN+xTbey7OqLTS9csrVK4zoVDH1mfhQ12q+sGNkmiaVc
Bp9cSY9tzM5qEfblUnzPkSQ5nBFhxgxoM/uc0chqDfwntr2NWk2fGsIzRoaXJEG2Q8L/0TZ6xwEG
SZZV3toR6cUk1AUTbHJwqMm2peX1O1VVq+QLHu10UTr+M/hVByuSMG+CllqoCUyGl1coQb4n1A0i
+XirULFunM8xeMHJw+gI9iwHx3ZsGorczBxXjdV/xpVRbGqbJDGHVqBb+ql4WRBUpXXrCSYFfoVO
x1In2EyYp7MEqVSTbnpNoHLM7LDsgl+MK9yVmzPCdwxANQ7Xaw40J2ESCbei2Wb0A+zOFAYkrGXz
1M1n6CPkvDYQc9SccePq4x2J8TdVNJWAdlBZ2RNnF56tTWJV0W4AUb4OGqz1I/MbKvjWgpHVs9gg
6pCu8AbcQbynqFAM25KPENkSudEJ1Mn4VHKai7DrT/DI45XtFwUWeA4PD2FfInou/orNWaX1BrJj
sW3IbAma/Db39eXn+gU8xcaQWS/G9IkpBjeY2vw26nc/cZ+nigpQTH65FbYBedXtnjtGPqvAiI5W
4H1aQ0jApPK3eEGeq5n3ql8WJOKOzkMSDebFLGBzpdbRriK9JbrH5h2ATmWKjYfZze5zZw4PjRN1
GxxIn9EUPOepYDTtEvyZ7Z3E7vZlJqClUNcSc5042dOEeY7RXuttwjl9Swd2ePyOICv7EQOoOumA
lSH3ixP3VxE2fwifvBV199m6lY3nV5Kv2SgCNyrAxETdn7Tu5WaUmzBInhI0HVt2yvhIJNYP98WG
FXWLamUT2+o7KLnvpKG1iXWxj4yEWzNHhZVE89Ec1L1nQM7O50Ptq2TnkrupVMe7IYt2fRp9CVeq
23hQCK3s33UDgI9Orj6an0Oa/qqxdc9aYnmYFTpNnWJgFADxtVrVUsJrzRt+QTbqK5sW+Foyy5hF
90qP/Wkrc8tie9pIC+/bFBj2vqn0L8QCDDQlVCQlk1vG1ivXMWz0Pmay6Rxev9AlvQY3CGJYOhoo
FfmlTAAbuQa+nNHQwenng+YeFko/WpvRdHBmdUL+iyc4BVDhCsyrtINpYT4OJePpko2n5/fYsiqj
5zKNrnVsvM2SeEhCWPaeM3/24UrJ9DJFBnaLHK+wDUJu8EE/DnuHUd2uraP3VGc7T9R4nDJ+ANau
v4HZX9JiEsdmtugiU3sn+vY+Kqd8F7vIVSvOTXy+oBk9ez4mrO9mh8XsGB4qE9Bwg8QLyskyLgmY
LATR2xSP9t5oa3HwokNQYN3ijp3srZ4Pg64eA9vb+aGZIbUyvhgTHBxGPngZu+cIIfqOWevG90Z3
bXTLy7QEl0px9enuuLMzPnCBCRqmWxNSI2/8tpGANvZYAmgeff8QzMWWSlQdsYe+ZqyjAoefYSic
D9sM87Wfls9E27447B32cVc4x7CR76QrNKdB652022Tr18vo24nfmvFZMNa5tmUa3yUx27wgzw8E
fPt0iIVcDfbwgG4cr0tJRCmZvFI/zPPwXbJ06+nJt0M0fDWevk2SNNtG9cxfQHtSVqzPM7Cs+6qh
7yuSatj2lrwrAUHlHifFUMh8bch02vh0GC39+64nop51RMC+kSuL7IFzpG3uC6hGV6CJjr4VMts1
4eWb+jCa9W/pzgZ0Xxgps02QVyzoDKw/TQArmkXBhmbNPQBUNZeM3GQztuqjtyNQ/GOHi5yfeTbz
qwpygc4KtUzgsYoBI8Ng0VoRI31MRzLPhp583CzgSMn8W3KjscWPQEYXSducwmQz9ZxBimWGCu0H
SqPCeB3O5a9hYC19HYaqebMXHQo3UziBrEkGXyN97CEFp9HGnsuFCD48msxKwU0poyN8TxCqaCr4
cKQurQLdmJuQQdmGjTyTrHIBAvnXTMOurdf20BOECIwe3Im9fjSj9gXkB/MTK5qAXDBMiNhI3pTm
t+ZesXUr+ZYXcjPF+jnWVLqEIzaNHB9UxN1ZZeUWtg8Do577nzu/IQ5wkJCb6aljuSBHZBO+a50N
s/8tB7chY+VzcKLhkOMDW/mJEwFlIWezIiVFtSo55K155jD5cEP3ea7JvUElcg5HWvdcyX7FucGd
raBV55b47PsFlKsPHJAMPtH5RbIAijGJTYrAYa1cP9uhSsHmFRmII2K1KiTTw4BGvY7hKZL66N8U
DF/GEVGSkdXh2go0Ok0j3ySZSZmv882kc7mrjalfOaENmC+IiUtSKDKrBwvA6k1bde/BGBOeVQQA
mbCrg6FqtqNlxdu8gH6R1CA12cgj4a7OItPtmhlXATIgit8qmKhJhjetRjSAYJZ032qldH3gtYlg
WDM9ccWI1IVVZ0u9ge+sP9HZQlVCxYWJFXYYQ947gIsE/1Kv01o4q8QY+gMISmIBJxttp6OfWg8X
/ZyLZo/FnhElato1BMgLiCdExmn6OLVmR5Kvu5Xs0w7YwsDXkHUh6/wzKTqSDtCEjNPEdr0H6i3n
+yhZeNQBOX+mzbrA6BUbtl0lwnKjXRMbX51dAI3e4NuAdtS+KlqRmkq+8hjTWBKeZzsfZKWeEXFC
GVvAKYwxieCiZC0K+wSC+RnULz+8pvibSD6jqBA7W/uaaROl6hTEe/LIvlMRPAiRTSRdwlaNyXIN
PVvDJpl3pJ0k21AEM2d8V2FtXyM1sxe9EzUpE7+1LhDOxoXuLlFdfhR0YSsjoD+epRo4P3W0NoIw
3lndGWDHdIi0cekn/dqX6j4kPWIvjKrdYn3OB7PmSiG7bGT5GYgHjHtcvywmR5q4Ff6kFTlf5dkd
yBuoLHAZbUhwsoAEAlUHrjq4wBUmpmtFeKnOAYxwi/Mh0Hgk8JUtbBj6RvYVEb5vX5wt+E6HxoNt
C6QqNxTWFlc+2eA/d/6YsRiQGHI9/pYhABnguukO9l+aQ+2TqXl0x7ne0wowbDXjdTf0LANmigPB
wicRefzZRv3NVDerlt74FmXNOQ6EOETkw1Or4jnKqIiq0UEjwqJ+Yw2SpXuWnp3Ue7ClPWwNI31M
oSKt2kj169htMel7zpV32oeX1MMqtC1e7qgEfT0z5YP1uakdFs8vfkggqTV0rGroVs98cj5DHvKs
3j9knr+3asb9rkcqkQ58uQ9KB1JZ9V5X7rFNiQU3cut7gBmB0hq7l6czMhlcRQvhAPTynQLaRm4f
ssG86qTMyfu2GST3Kt2VToq6kRWdW0Rf4+zp3Zz5h0E0mNnHCry9iF5jEwsLjcY2pVzdJIJFsmVt
irrNAD8zghCd811O5bCbQQORH1szATanc2bpYqtJZ1tJ2/0iHG0H4Rq/hn1nWHNyKLL7xm/tG4SQ
W0eG3d4uTNRwc2auYnvhEc/iq7fnUzpnLONHclRhy1OGZj39n2eGe6T2DrteyjCZncMouw4pM9Gx
cHelTYCrOQjmcsL8YzMRZYKY4gTxm6054viN2MpKxf2qq4DPZDWTHBdpUMFZCOxw0U8Ea64MALDG
A/IndH9wRL2mPYESQsJTs9JGc3U3ykrvzBhkTihqPNAumMlowXY23AlQe8FNYQaKXkfAP2a2UCgJ
xlOIuxwgad9hBMoMmDGhvNOOcfBGA1eAYq6ZGmJDuV9vxgHco91kr5XaKEczPTL4p20XMSHzh/Yw
tA3ZRus2waKRlfQOyBhQFnKOr+j0QK4jgdXpSzUYl9LfmmLW2yTH88ELldy7oj6YQrPDxn6+dqe4
fgwFgSx5t59DllET7FnE1dZbGFUPI9ohXC1qm1veUz9nBSX8RztHLUd0wASln09MkCpHHbtMj/vc
KXlvS89ZR270Kx0NzmZyIyVGb7I0QuYd7VGMyQ5/VnaaNeFtmRPSEllU/04vLqkMcG7PGu/B3K6q
kbT3qs2WZHZjo2I/ojUKMKIc8zH9Vmp+kUE57IGB7OtCZNyX6YzkgloOs2CLF7KiI0ofAQdWEDhG
cSxER4odQtdWm4e51FSsUf4gUl2uyj5s9yBmICDFzntk+xSflrUrsk87M+cNheEdnCu16j2SdG0j
oN0FTGQurM9GPQ298jdl+8udrHenf8ORxcXdIQjEF0HP79vgdeF7QSCz1pG1mHRS6sZQq0swf7SU
V5tCG8HeRDVnMvs6hKP3BU/pfoLgaEqI5JWdP2q7/lWimBOqPnL8AG83TLVrYAqQqmXYm27K7vrY
Y/uIOGLr6ZLxBxyLhrov07CKwBCgMdTVcLRs7JwgeVZRbr7Y4sark2Gf4Gld+273bVJ6BsqCjzW6
+wZRyNSFJPTVTB4aAFezoUHi7OJlCe238ZbrLz14NHFrAqp+FWP+WA5BdrBIArUMZnHFkMNKqxnf
sK498lYeFHYfGXMBN8Y+DYr2MVYCJciIG6EoeckjqwpPhdEfqAMVN8GTzxyd60OzREFD0ie+ZqF5
1+YFsoaQgYovw7Vg8mj4+qtxkLLwi0HBfQ2rPNlX87jPKrUeyI/cxBk5InO9sTijoe9/jB73p8b5
f+ydR3PjSppF/8vs0ZFIIGEWsyEBelKUK6m0QZSqJHjv8evnoLojxq1mP4tW6PXTK0OCmZ+599zn
1XeYIafwCkWZYSMi90jJGjZuLpgNmUp4lh/Z7RtKFmopIKX7tuAqc7J017MUzih8Nnm4+oeXBS4d
05CZv6En0auCbVy2S19gzCMLYINU5bEZ1HbJkBtnkyRXrPEbYzXU4nzg8qsVn2CSMzrAXjYrzBEk
bp0OT7oqXqVVJxuAAye7uxgDipa4TrOTY3TvTRtnt9q2nhPZ7AhkYvQ3uuXOjFhY/G6XEVolTfym
zEeok2q+6FnC/u+qATnzFjbj26TlbIdQcAAPB5gdi5cI97PK2s3gohsObPlRF/UuqpJ5pya4HRVk
i3nBQSx9WVPaVFw/m/akKeiRdtRI5tTVEcR5SNi4yleWBasNl1QGTWgnt9LBSEK61nARz4X+VfSe
M1HEOHa/r7TiMUb6udeqRR0leqk8QOAaZdVTFNd0Mwy4jAH1ohUVRzsdkah35IYvZKSjlJ1PZRmv
AkN1AD+5Rf73nDjUfIgdTugovpE/EADRltbORqazn8Fk0pOMxZNVaJd+YMCuO9pb7bDgidjzb6ee
HiTGi6OlY+ezZ9uyRVn8NkNKZlWSgpXrstWgRaGRZwHD/1zES0ETnOqOy7MJyyN8aKjZTYnYWX7M
KTLw2QTdnU6Iy0Z3fI7wVGtL/Sz1kAWWYf5u2TXIvI09KJFnHUR/rirUMoRHFE7PVeD2H/1MkxkY
Pn054rAOJGvQ4hAyf8wuoaAs5nwlBxZetFz08EgBK2+h9aYElPVWZ9WgifpYNtyCDi7f0uoeFxL5
QnxGSNKyzs8FvgXWKEcyPnFo6Vtr7RLniuy3idGDFcRXc+LGiyY+QrFjb5IwIh6B02aY3ZdUb3Q/
JU2zM9IjwRL2lq0mlQ9KQ4YqJqnn9oRsSqt0cRgjs9zoBFJuwKh04MBcSdiuXEvz6mhh/0NoCdEj
HhyXcemEc9YA30I6RcP2d3zBy2zA3Nmmuur2oVF+TYbT+lofH0OnPixpI29mQ9Jb0/mslWGvRTM+
VEZJvFW5g4LTeMWkRlTNFB8Ss843TUI/24OpSLBPCZ0C3+4WZLWqPedJ9kdb8d1GuPaWepRyX5LR
HDY7VMWfGMzCDgfERgRcyOkop30+KW+um89Zjm8IOIl9Z94LSuo7CFR/6obu94wUbkOWZefDYeO4
6OIRWql8NyziWiURN2lJj2N1DDHgHDS79ayZ/m4FNaCSbmQQpCUkgdg2HfuYeDI3qq2uFQv1IqsA
UsP2WqT+NIRXMhN9zJKETZzS93WR7BzZs0rC+4E+WfP+3zs1H//8+7+hIv4vfpz/5Z26oaJt/pt1
av35f1qndKxTnHSrf18XEhcUDvR/WqfEP3RMb6bruoLNllSWg3n9X9wMafxDSYaCAo+TTinqYm/6
FzZD1/9huZZrs5/GgqCE7fxffFSYtP47N8OWIAWEjpaZQHgDgof5P4xD6L30sK9KwrhHNBkEEpRh
Px8d4bxBQqalbgCzWfInrCaiUnW7unXgerbVlH+hzHkqnULtJiW1YxZqDwwM2+UJmkC1ZQSNADVA
uT0di9SOT9FozTik4kdmmu6oGCVT4zHvPWqQmA+6I5dzTY2C9zJf0dQMFruLHGO/p32J2f14XYQb
yHB/W3zYu5S8pWpO+IBH33ZZhY+jNQwkD8YpyENUWmn7qmPcFEzXI5UlnH9ac0/WpU0U2YNXsMj3
9FIooGpl5YuypktQSUPrND00efJe28F0LLGqXAsQPTI0AO7ZtLc2f3crVnh3nDecKvopaPiCG+pc
x4k6qFwkh1DXCEYV0aGORtqGuT63GhdIrVO39+WPsgTwLtNo9GObYRlrHulB52cXYmHsUcNEq5A6
u6ph2TuVm4lG4suE28xSBMEHPKp7n0MWKJbgZ6m7R4rd5MSMkdj2ZvB7m/kXp9RuENZzVTvJPnJJ
GDC7PvEye+6vTTAxycuil8FNjS9CIvxRRQ3+EhQTtYnrKq7+pJPqjsCS2vs8wctbQeKp/JnRaXmq
kSYcIcOH1um820OfEjQQk0+juN8VRySRbLiLQ4asg4mnRo4vhl10h2lGzR2byq8cQHW8V+aOczH6
uWTRQzTlFOcUjQJUvFemQP36ov80BSWz1so/TsD8Hn0P6u3qSwCP9PnPfbaduFRnFkV4A2jWkpGD
vRn6F21IXkyLmZaTExldVkPi5bppeiXAy1tSYw2HLYKQLXubheKsHjoGGsU8M7G0mLys+LYof2V0
uD4c8CYJgHJPdkkd6+bWoVftlSzfgBLQKU4MYsod8StPIN3JGBFOgyXYEJLFKd4NNhLHyiUzKUav
sRWLOZ00HPZ0l5iaCtVhFIfJYXJt7K108Ml5Pgw2COsUQx6rK65RLmGE3JuKFf5uLm519kuIkeQ+
GBEeCAsvDamARZR914P21ebKvrlQHLzetI2HqHQMH2DLaZJtdkycz1rv5JVXP7RnrLwlnuRxkT8K
ufrupsiD22V+YnsHIBtwW2XGS2i508asiAnpVMkgIsgBoUB+xyI0fYUCHCzziv6wxBkSnw6DZZOA
nhiyW6VYL1JK7+AHz+xKm/SW5sE7INGSKYu7haASb8ImJPGp6VG0i5h1buNAk4t3dkQPoKLkxR5L
LyVC0CM1dtomldthpoJLk0zNAvA+Ie4tVCdkydmNcd0BhHlhIz0nkoH++2koLHmUovwhWSrtsJId
wjiLbm45RDcKR2fTJXWJgCDdt1RJe+ItsSnyjMpmOTiG3f0O+ruC/aCKnuUlZgqadLs5r/A/FwuY
3vQwmm279yI+U0tm+H2UNDA2lg3BT/WppXwLBAMs+VGONsHHiRK+GQI8kBGfcCMpZkBYKGcybRV9
RwR4WTUVaKVCaxePgEgQGBLIuNBPhz8y47eVdcFOH4O7HS7zqbHNi4b2dd+D0D7ktfGT0svdSGQT
0BQAUJp9cKGj2tDplU/OiEZUI6GbvMD0py0oVUbmKbnd3asqA0/BsMO1JAv5EDn0hqmPAyIi9/TJ
iU5MB8oN/v7O/d0a3eOU86R2UTIemmFZ1QXoFPoRxKWoiDy1dA0GhVn7cz/5iqDNu1OE4tnVAmbn
EN67qU5AhrvXJEvN69IIcgxEdyS4LtxowJueZ7NzniN3/dy27r1wF/vuRJXf8VFldJFCgQsa8NQT
av0AgBFT3Dh91DWABaPbVY+PyLLyx7E8hdx2xzHKr3VTnNK+Tx8jwcRzjA2xd5jdLOzIH/9+KZyw
2rBqCNBh8QwA9YUIRYy1MRi7SSA5WcvcE/vCMK0V4BwasiG3ywcnLNbUEuQEvdgCoZywv9pYrQAA
wlRquCZG+6Nf3MOUqJeC03WcK+NUub84vJpbqNhT95Nnj1L6lYmGISTXXWN2vWHxiPBHY10q+48q
7Lf42QIP/A8pGBNc3AKBrkbtN5vLC3To54bPPiqrCZ0C4q6ta+QQdBnP/mCBVPHxnYh45a1+MTCg
TSBNU+ujbysaqZGdQCRTQafIGCglOWI3L22917XevWSIeVYcMR230TDVSUuMRT0BpsGct2dppu2B
2XJ2RYFEAR2sMkwWmYR1ld46Ad9ikoA85A4pwhGr9aHgtffFGZVfpLcsjeRdkytWZFIMSTIyX0vD
2BlxT15QFj+7SFjA5AQf1iiaR4FkewiPVq316Pth0gCO/i7FwFaxJke11LQ/JgTifRRPLv2gSwyP
rlI/rfo77jr9pZOzb2n1E2sFcxWXG/daf+pkczWkeWYp1r4oN3kbR/7UM1iOfSN32BYTICpcFirS
rU8UusxCRvebi+1UNrG4YIdFG2XCVR1swgZTOgRCFul+WFEMpZbv2IzqHgzhkAE5TmfAMyclO2uf
SL5bzICP4JRZm7i4Ga2pHc0ZcrJlwh8zEYpIh8wZtEjI2CYoIoXDocwkO42l4YUtsROOnV3BmhPX
Z+Nzc/Xsj5Wknqkg2mgqeU9ZkFGQ4L0LxoQTjlbI0yPxwJrlAYNTii085WxoQd3a43TqlHtKlOkb
rF1pB7ewVH7iJISpk/0cwarijbe+hNX156V/bLUgJCgiBP+Ka3yTM3/e8YnKNoRnYJMz5TGQPa9G
yTqXxCWzzCEKk900TKlzr7pTqQh4qmcn9hku5lHxjD7pi/S66oT97EdoDFfefCKPJ/hHlnuLo5R4
C92IaBP5vMwDAWiTfB1FNd14vdAcIZqgfSpRmNDwmBkOpTJ60qO48LJcO6Y2+lb8ezi5kz1EZk7V
innkMp3QJG5bi3il+RtRa+q7LpO+mRDwirlBWO/7sNoXeoj+vbY+Kvw2xHxp72SVmTtJZeyXShxV
m1nbORmGs5FqfCDIgakb7ogMqS7eKaIEi7ur3BcsOPlF05FxB8bWtHlGKD2eWl1jOdSiNe4gdGcI
RvQ82uFYRa9XXIzGouNUxn0o2tfJtca9dEFYO/GEzL/RP8vR5eUWoR8n1c+22md2/qcTjc5kn6RN
nDls5sq2v6LmtraEDfJ8VPtAW9yNzf7Xb6r2QJV9q2p+G0zqFLjGM/r9UAzoHPPxMLR0iTI7GVNC
6ZaHFmS9xSJkSCPUBq+GwwX9EAXDnTVaeeorKEhM3YLQTnH5m+dRB7lHpRrvU9a+DjSFyUQXG7jI
PRciBTYBysfaivbaDJWcBcOeFXeyqaD0PUyJ5hxKzhNOcKz0Y7npe4ZgLRcosPRO8JY0SBYwzW7D
XMBzje+RhW2qasNtQcHERALuTLX0wZbYi6iPk9ekz/axW2EvXGVKVV/eCC64Vq31I54ZCAUEZFJg
r9pz+9fkmAamnQ5yEfp6DsH8CVp70X30piiOkz786HJBXYUmcFvbEoeHnB8T06X4iaxH4YIDa6lc
PGK6Ec8I0ldo834y6YS6ZacYbNF1ZKXbeaUTCW8RM3nwWrFnLzFvLWROi0ifOsYQ+2gmCsieMZK4
JKz6RTLFDNrX919vzkuOJS1ekNnK1H6v9PBOXmXsmdJ650zTvVpjt4ZDZRsMFXXN/MTQAi35Uj3i
F/cZqQwby55+YMQyN1msdk6ny1u0sptg1eMUNwmynH9VGIlY7DQM7TW0ZNP6QE0MgSzJituZ3nMS
+5jfxzuL6dW2nIpdra9PXgNcAH4EjoSYsao5WDFmk44ZVV81XowIOwIJ57s5c7K8mS5EyqFDDA00
sAk+j7mGhGB28geDSdPDinIYXTCtKMZIwYxvUlWvTkySF7NmWPjw+zcpciQPvMImxp3JmZswjF3M
w0wMMJDx93QpKMMrk3EncxIrTI9Ihx5bYTP8iqp9Y40PLcttqzq2JUnnWYMWwDKZRI+64WFB/zat
6iyKNTMkVyuqjdeieqsKdgJk1S0IJKS5CW10dDKLUOSiT+1U5LHWR6OdwJdoXU1tQ1TgAJ9A1BLx
8D3CasCymB8aZ68cVMEd56Tf1yLygvXlI5D30BuwswQx1P5CpNQ1jUGlLmjmm6H6mERW76AYIP5x
d7WjHkveq62NG2LThPMlM1ZiWC+yzZyfCbJDfdxaI4vFuvPXnAGWl319npvqyme2Q4nWmtuFRWM3
zxNA/uCP3sdkQkNtQGSNUNbMeR+T7MBZVrwoPce5x/ny3Bst7jMwAtz7eoj1Sb9YCeHSWsiErTTa
qyD+g11kHQEds7SG4TbyC06r4tiNFLmm0AaWXqna5kKWu7YBQ4iy7ymrjC/NjMvnzOiebRqOyjXZ
vc3iVpcLcoz2IQpNe68GO97lSfUqjOotaZRO+CNqbL2WFE5tRqWVyLM2rmoljFjwl3JeMdOZYB7q
FDmo5qsOIbW0012gxGYouacj6V7ziZDRegmP7bpJcK2tzqDaTbWSEaSp7027P5osUbhIhrtpWcPR
aRlZtKp1tqyRFRXa8hCG0YtWqODkpBauEmPOfFegnDBsbdWL2c9Wj6hFzID+XJFt6yGI4RkbYluM
iHvtrATZ79IYNAbcuHmjL/Uj++HWG8VyM2uBIa7XmA8kPcrwVrEPikgE0c3GhwOQb/IZla2dFgOi
6BGr8WDuk6F9ovXwamQiHnYRBOshbSvHsTjiVb6nGfp41t2mP6zpO6GRAXXrxLBjxwAM4DP5+1dI
AJpk3FjU2FhcpuBJaSL2xADLULPknaiGt3bWtTPCgoDty+zFORviKWYOQUgHOxaYXB4DzWNm4aGL
ZEOrlwXAJVrqK4XVxkXrkyfGdIYesu8xWhxMlRGRFwQ1+hWiEBonf8uW6FeD/HrXiuCqNcLZJ7iJ
ymjRKFZNfCBWeMBfMB/ScCnPMVshnlIUp528CZQ9J73ucSloRERYr4OQ9zwPoz0j4u9kxCmnlHY3
RPPytxn/+yVdbIZRyCA2wVJdFqS8ezS996LjrQKMzFogifFlV+WJlDvo89/82mDdZv/v7/b3C3Ft
JKcmRriNAlQS638k+kixhgmxICIZBoAMptmYSeeUdtn7ePFTn1Bq1NVRV11bwZ4pjhdz2xjTQTgt
M4M1pNWKHib5xn5ckpySvEej8ydyE3nJhuAUyvExap4E3cfOqJ0HSkTnGhnc+cCVwS9iB/NThCA7
wggHjmu7D17zZb2WUoZI/URKUJv/jebCiRageWtd/tgxTI4uMB6xu94ynE77LOIgTywH7pgRhNgF
3TeEgL/myPhGn0/xpmv3hk8/6aUZ8sPkR5QCCJgwZiPPYiM/B35NLr0HaYhjsui2ejX2JNHwhcbW
YaW+d6eWcJv2l2trxwXW+2vNPTSutytLlslbTPvMb/CtiAq6E567b5Zy+N3ECVM0IxXsZSYi1ub6
ZLsamEK7/zYGLtCQZ3BD1Z/5Ro66JoSAw8cpEM9xSq89Bs0F9JhGzvdOn6JmH2uleamF82OYxSEf
A7lJGvfVltqzGy/vRf+C7/spb803VJEfuMQI5y54XhtCOuNm3DkziKCPCm0Vju/6gbMxwm1Z8mfs
YuVLTIOA4sInkvRGEf5yWiRfsppxnkdEU05hf2Aydxqy5YP1NoBtkT22a/Pes2pFE5HVzqepGVeL
AMTCiX+RG4DmQ6T7YFxOOAvAfM63LtEOBq2uLwPjR2HPX4GJ0xazqstWzHOT8LsPSUdvAu2u9PmZ
SfQtByLbsutELsbGmzBs6zJH8lzZhJ2Rr5FvR7Y45kSQcrPwbOj2pukfkei9lhBYNnWLCMW0ydci
bix19ENVOJ9D2HynbnyL8s96Wc5Wrs6CIZWhJgBD40Ns8sqRLfQzDdR50qnaIyaFG9anft7OR1Eu
r0Ns+LMd86twS664GwD28dRYfhjEF8de3qyxfWgGsEpMBg9BtOxISf2p8cCSYaRvZsMpt8i4drkl
Pri3WbNL7JU1y/gqS5Wv6ui37TZvV6Ngutgz9QzH4EYkJ4rUnnnSpyUQ5iKyoUlhvJzXR8dUr3oI
9VYwicnT9gR84FEX47l1aGGmenjIVxCikwe7JvsVRrO5NeKREV216qVX6hBCXmNi891nuKAgsfu2
zH+Vev0yL/XnWKbbgc8ynVC74L/D6LXNC18sFjLDRJ3rgPjweLCpix2aaJoi3VIcTeRmbZI8OieW
Jnc1YleKPYZECo0tReWTDHjyu/pklsbnMLDnc5kUpyFkk878NcfFxSzKbjvTS+tZvBVhv4+LCCYo
Lx5JBnhp0MmHaAM4l7ayj724XT6TCltZAmOwyaddn073kSxVBmUngmuYYpA94A2MQUE7j36LHCRs
9XuPvmtuXml4n4oQvx0KisGooJowEsH7W11LBhkbZXBaLHgUfZtZzVLBEFhy8WD11occDIJvjI+Q
5nypOECRYCXJ9ICjiNRV5htW+sjsmwCIGdXMoP0A8kpb5J6r2TgHbkufo6vLOLUER8fRlgMTpeWI
F2ue3qJVF1/nF7AgKNH0nLs4WchB7d9KVDRRrhwOz0+GK9spR89aik4S1QpAGLktd2wU3wbHhgNZ
sNtFOkNS8CWUCc1OWet7WTN3UcS2JWlz4mAFttUgGwlQBbM4Yjkt76XCcJiRrIa494xN5NISewIk
gJLZEjvTfWZdSxx6CwYLkc/s2834UEfp2xiFF4ICjrhUbw63gPohNONciPSGbvKBIK5N21avo1ax
/FhCCG2l7yBbIj7Ewawy7SIa53JhLoDTUE/ND+KkPWYKFjEFzXzQo/bQgj7bQOr4MxrpY9UgxXDc
5LeBLXBNgmafuqcD8dsIehZDJWZFu8HuvlMGJtuJwV9SAahqUQvNbKUBM6CY30Cm8ebJ+lg4tCuN
aeisf0wLSkWKgJHY0IWCN/XFnBExB7uvrr7NqHwMG/OeROWxW71XmUbFsI542ff3FP5relFdAXYd
ooMjePuwjE4+5fwV0krpJbV2WIOjQSzLp37uf1HhAEY38O1WjGqYKcHV0zMbTMeS/NS75oRa+x5k
L3E93/9CrdBWGCFOgpikZRTQP13e+2FIr1Et91BstPYx7O1N7OpgBhhQS5PRYlnt2XK/pagcUiKj
RuGcKsRdG200fTUSal01D9KYkFQowow6F1khpqq+sR7IRffJEPIS8B4sVbaGNoD9C7bVQGAmEsEV
DTNg9gZyljIsHKf8JXG1i7H66eKaADqt/IAY3Ph1Gy306Jz6XJ+xPPVtGmwAoj+G8OXJVHnq0+Fo
WwSc1JG5NalSkGHfW4H50Vjo1+PfkQX7jaUivhpJ+LZ9QXVDwedy75nhe+nQaXY8r1hwv1Rt/Bnp
+R0e2brYO+iT09K846/5Rq888BENdPcK+e6mYUzZj3pwTTlZYwB3XeUcmoVktLG4yNQ9ZwMKaLw9
JpkR65HcFTbVRYa+Dz1ibc7rMP2LBN7hsF5dtY2aPmLaU4RcT4NoODBr+0XZFtNpfW+V00AFsDrj
x7OdaZc0dl+tJKCizb61RH1XhvlaVmno04zt9VachnR8StrimDqDRIFMMZ8RFxAJDuBM5Fee/JeK
6oH693HkYR7wTcTGY1ZIRi+zwN2h39WIXdUkaZmGHLmJdF90YyaWRfzGjkkYn9DLVYZ5IaYJg041
pfv8TQkcC0uOKxlr+bSIKwXcbsTkIYsc3hGINA768PfcDF82SoLpeZrqo5uiZWoS8aQ3rTcHFAtA
/j658l9tfJmbxowwbFOEoNhgVJmUZya7ayg7OqW83WEP5KWcXybjqW+RkSxphOSUCs5p6zd0xM2G
fQoWRtplYmNqD/fNxZbpcxhmtwKtRE/yK2WKdYE29UEkd7yLVVqeYhRfJ22pMkzceYF62H3IMxiP
F4sAzxbH8L6jAi3d5a3Rml9Lj5Jo1pqPpI1+Z0vBdk99AEJnKdRto5ZU9G6gSqjzx6QnODJXjFEG
58P9nCfd2WHeSzZ2/iinFv4ldONY6fbt7xfS9TCumsl5tFDKaTYzZF0jV64iQ2uPBRhBUBAPfhsy
rohnZlqohfY6adm6e/v7JTCMQ8mWfy8b5x4P+uz3Hcd2Y6fm5mUcAmtnOQo1eF9YXt/1gbExrDbf
McTQu5YWhZXbZgHHeZDxN/MM+xr0K34lY00ZOrchf8nm2rnWOMFuoWvGsAfDBv7YsaryHsFs/Qqg
nMBwbWZ/VnQA1pHnTDALfJws792Qv+lhgQmyhMOdD9oudOLPeXDkOakoD3Kyg7bAqwa4RvPOKg24
5qm4lHNlooDjQzIr8uKcjDHgXFDfUJXEwP9ndzcjaAWPhcAI+hA9TIhbP+JaBAmoN0y2NmqU/YOZ
OAwyZqwZqSw/HdwHhyKuDlKiuIlY2CVLwSg3Biw+s5eWIf1kQxKPo8JD3QTdrkI9g0I7WDef2pPT
fIXR8pW43XwAhIc5j72uzfIiVW52UnSfmzlGbT7gtrOMjm7agTHYWEF1qqcEL3GgaWcYfMAhJpux
UMXNlLRPQUndEjJPCMKvwUECjGgfheM6Hcc1P2ujTzqb2mdHrs9vzIjdvkY3x+ieOXESG/uREljJ
gJOnazWGd/OfVCKhjXJGg0nITCgDNhKxcttZMfHzZfigidyh+GenHnW07yEapkzZv3Mi1t2c/rAw
o+qlG7vsgRXslVrtZ1OlzHl0kxaCDe45QC6WRvVT0qujvlDfOm6OeckwPbsv4ifNAWQ1k/MT/7JT
HNE4hGwf6IuGyzundOZhvKIyTTBt+h0GSmLo47uobrh0XmO4FwKnyl7CSDyUKj5X6asGAOKlgiaL
wr/YgdTS3wxHMxlXonaaHNRPA/wTItoIxApzTPbpJacZO8HmAirgHqvC/DCH6ivOamBzRn2g3PQs
HSpQ148PyUQV47St80u53CVxrg97M7NjjFLvZW2twIKu3rSFyQAmHb1cNs8unv7t0PLizRN8fm3+
QNIw4Jv5Ncky2w3JUB3VCESpEuIpC4OX2mbv4Zg4JDnSxaYVbX23oiY6jzw1jsZjTZQCMsRpUrua
biAsyImIfmp4tW4Eu2nsXVsXtLdR7dDqHGFe7lXX/OkitOXA4LKXlmkYHzGiDg49EkTlYH0WuKSj
IuCdWx6k7rpb/BpAv4zHntpth4hWUK/o2GEtSPQhrsvHqUi2zIKDN+Te25Q9wjav7mwmNUCIub4N
AadFTKRvNk+HN0nrWU8dSkGQqmm2zJsxyd0n5nLMh9bv2iFqPUQMD6ETzCih5VUT1PwTDl50k9oj
Ow8a8TH8XeddeljKlq1hG1q+TcboHXPE7C+YFRmydybR2uAp0bfvXLTaxzhazoWT7hs3KAi6gBYJ
WZFPEOgDMVKXFmPg7Igj6Q9zrbmnAP3lqYqMjskSUz6q5+k0zHi6tKIvD6YzK2SlvIaaVrOPWYx7
KWvdc6WhPSdtXWPKYV8diig+dDWMixlVCCF3n2VnYA9NB8RJDLSj6I++QBFNSu4ysT7GEYrXDV1V
sGZGu5xpEdewpOj8HSv4nx1y2le3O9USu04l6+KJSUzm826Ql1s7BaOh6pJmAX2BQ43v1ijukhkZ
uTXJ9Aw1iM24gC2Rd1QNLLk+OmeuvWYGQYM/C2OmNRo3zepjBN5Ofzf7MvHbUdRPGYFxAMPSS93a
xUswtsM2HueZRNM+2WmZAR9MT8Kf8d++TtULe3oFeycsTrTz+9qou297UYeiS6wvKwA0JybjzMDr
edFN7EXGj0ivJ8hNeII6mGnA63N5x/x9BzODIZZsb2OKQcOlVD2Tq1dv6YpQnpFDeE5gBnvqiMhj
IY+VWBQhNJp6umNN2RhG2aE8DotzoXCsuXrKN22+UWpm/ou+psvr5EjT7fdNMB4bRbaQzjlaoC+m
RCyX0zhOy0mfym/ILC7zwJUcuH6x9EMNcZOs3PwFco5c/WEIRF3oyRv0XfiUWHdumHfyoCeGOOtQ
vFwR7THP3ZIFzw9Tnf/65T//v9pSv0Q1Zru/P9HN07KXZXV10TSwKM/gnhhsDphIbTHy5J4TpuO5
yrsRBgpfytBqjnh6vA6i0iY29NFzIqM82/B9zjq6jWqzkE6GGSSTOwbdMc+tb8ysBqwqDI59zLOr
VI6WR/3WGqQisoY2vL54MBn8kKjiQ7X+0zKpdsvKWmzBLMKY1ZRqDzFOmdgopzMC1wkCHqBIVzwv
Ru7SqJru6e93FJPuqeU8JFtH/ALdTvTJ+g79/e7vr52w0575of/8d8H6A1jKGOAJE+OpKOLzX5ht
v4zxWdBbMTwfFA12z/JXmYy4o6/Wamo8CS1jBKlH57/fEUlNgH1CTkzTvSCUCi8jRKaYWw8cwm9n
QK07FIGgHhPuFtmTfclxi1ycXvV7qVuvgdDPWUTIiJkar4IQPDKG6oSuntQdVl3wA+qUViisHBCD
65d8HSxCwdt2knNTxSnbC8HMHbPsGTxE7KjkCh092yjNNjAH0fiLEc9O2yyX0ti1Ok1oWUrh2Y2L
ZL0JO+pbyl/LKQfIwHq4x3rxHQMmvfQVNevf72IcUsMgGUhjdN3GofYOgYs6sXDWoZQ9yZPFDoiN
YcQiL449Qv9AW/JGbpYuSXfW1D0yimOj5GACZZYBkosxP3KlMbjquR16gdQyL9PC3w4QMtUNCfbM
2tfQXW6TjCyKYED6n+kMjsyAFBdEmaxhNOvJ7sBMjDVLldYazlHU1Nsi7Sjv1fI5h3rG0KPJriZR
KUXfhicGEP2lY1O9n9rgbXHqU05P6Iex8x2W0ji2IbSWTt93ALu8IKoytl2i2Zt6rXY29/DPwqrP
KcDflwEz+xVQkbvpxxZdUVkW/IseCDrofSMx4/Ns5fX73H+S+6J+2Kotr7aNMYQpaIsqxlFncJUR
WKKK/fai21sWrON7Fw70d1r9AinAuvWVRPqIsfO9dJPFX2KSs+1yU64/2bbhblFDGG5w322EVQZf
SR+9gfnsf3YZYk/DwZS3lNODGYEOWEIsaUwn8RrXEo8wS2GbmdIqh70YctLuKDAZUAJYb2AAvcxz
c2buDPG5mX5C7a128NbbU4Max3djmxX+IN/M4Icif+MzJvuRbSaOBGdkbCtgCjtWTmMr8a1mVNKX
gOrt4CRmSlAjPPv8P4g6r+XGdW2LfhGrmMOrcrBky9l+YXW3bTATBANIfv0d9Dl1z4vK7d3bLYsk
gLXWnGPmYX3fFmA7zK7p/7nzu6381yQM3NesZCysSmTgRcuq5XFwcPOD1fb00EKVobfCJjVAwHuW
XTggD9hXQvxt2ySn6VHxtGgKndqynGP1kBbmvE4Mlv807Nn2OjB+CFEvqjfHxyRnOTUR5b6ObJ8W
5/LJrLfTbP6IPh0enMyA+lLgSVUFsiSh08/i3gpC/TfvJD2SvBCMa+fkoVvYTIWyohuiJ7lqQtiT
/mQ9zQPh2xgzD2QfF7sZMxWoeeZLJLwsjmr4Igfwe+2NwQCCN0fqdV/nQFzI/CHuOrIvWVJ5ayzE
3V/CvTGKzvWHbrxqxxNggUSKak5/HSUwSZlBmPV//RHEuRjneDspYKtDx9WbprbDXW/LTeyFei9i
Ymt1Oe3oc2qsu+iSdGIe2ULql8wU6VnLutsETV9+9r31EsaKGL+pOIre2Lt+yQ3X4l9P3sI57tD8
zHBn6J6yIS5/dsC0sOr8vv5+l72iodIV764bf8YtG1ABh/f0+1I22IBEVO5xsNn08kPkw///1e/3
ejW8Dwmc674bX5ikRBdoBPkdtzGgsSq+DMvL7/d/vxqWbOOMlLAdXC6GAG4j9r//Icqs6uKmp3xy
sjuKz3U+w2tjW8JEAPXpErurhqYz92kyQn2q6dcWyXbyRXud+jAi6ixSiPuKc+w17ilxmcsS47Vh
UIjoCnMiAUrog69oyUpAsh2g3fRxGDLgIsu3Sf4qr5A+Gap2Izq8jux4Sd32+/00CP77N/Llq0qq
t3noH3JP4v+VbXr9fZnLFAWWGWL4rWHnmxl1M+TAxuYXqNVbXUXD1fOn4ar7+r9fhaLzN9KKevBZ
73mT3MzA1JyRCL9pQ/s6mC1tHI7MuyThkehsY5/LEVxHV4j9nDbGEzaU4sx5ezt3YMjVD+MT99hY
/cPk5phNcmtTl96VZuhEnm2xWMOHG2et+KEzp31fxrRlHe2cUxcxUTfYqB48M9t7lhw248CZPcuz
7Ao+ajXH7kNHU9AdVAQIl4m0DTL0uYMn1oWOeTPraHySxoOsrc+YqXQkhXUE2RmiKn5Cd7swVWp3
6xfjwdfzCMRWn+lmfmI3rLY1YCgOUKn1XGjl3rApbhzgH2gsM3Gskzi8r2wgPSp7MJT/WPqtJD2C
AGQ8OYgnFBMnq/Cx9+fwKZUusmfPj8qz5YOSSuj27gNDEwuCx/4Z7+uA4x/BlFpVspSQZuMfygV1
FDOPT5R8gcWCaK1rgu+MtSnZfkMMp0RRBDTDmSX2fbkWxkjlZLhvOGygrrTZfE1j0z+CNnKp0/Gt
RBk622ak5VDl0zV10BTl9vTH6yzrZiaNsyot+272eH47y/gTVeOVn93fehPYjSztG2ePcJujI0NX
SBPfYtw1dDjNQtWo1z710YAJTOlIlXHg41+AtuZlQPZC+KwoS8OXvIUEoYNgvFSVNzDKYBro6htg
qeYJXvVnasDiigSxHJyKrb0Rr0M1Dd9EYkDo9cb8DF6eJPsyzXFBNGtm685paJvqNkjSumAidyc4
cs4Gzis6CTCWp3rymvcIdWou3e619JruYOJryGdzDwblLBN0IAgn1Bao/fjkOUfZj3oLsKrfMj3H
Uq+IPkkdDlIWU6B9krQ/wNI/pjDhzDo5NVSifOcOjCadojb3dUvznijMO7su86vlMMOcoh6rXdDe
F37XwljknZXA4EDQ+uNWGMGt9bQ8eVqpVTP3TCGB/46hk4G8gLpg4XGgYVS3m7CRLlP32F2U2u6V
Mdh0Ld7MPNiG2k7OKB4kxPmtMknssORTq/vpom1lXrU1+IfYnj9//5Tl0kF+gunUt+drv/yFwTOx
b1qlYo7H91BP2Dj7AcLJsTvoqUIlt+56K1p3I9qYCcHx0L+6i8h6ylnDGYqR7QDI1blmTgBJYjQ+
vAKkRxCqYRP3hFKF5cTshzcEN+nLAXxFQRphUykPtZW5LOUkUyQpMTJEHqI7rtSlKMfuyhmou/pj
0PFgUrv7GPhjGZOuVU33acwxl+IJjqMDfq2ehcUd3UPHHf13i3MptB+cxivSKGBp7XA3NtfAkc21
DEt75yfRS640bBVGAaL2n9t22CNCLjcjw8vaaquHukURxeHI35tOra7BLDtqAnqh2E7OTqnPdkPU
zRQZH+kwfoczM+M+998iDTAxoyedWF52F3swK0i5dznYNnCvwWj1xZxRLOcYz7hXV6R/xjj/0R6O
6DdXbgkAy4uXrdArrStqHnj8/qTvpnYbz0Pz9qFGH5J3j606E1X0EHf62UxpFthjo3ZjwYLrGx5P
Xq+b3dhp+oNmHh2tGKZkmptvoXwuU9m8YvTAl3ufVea3NorxbQyb4kD4ETGsUHYnqYc3n+jHNVJg
90Rxjdfcm/VRkpEzVcH8aFSl88hNg23GG+96E29DovvyJCsGtW3KsEe2rH5z5/cg4ljp3RiDj2NM
zsPcB68edzo82epFuO503/X1F16u8ZVnkB9u7v1BBbiW8vANQDuRe22YXGg21ewXrXuGQ9Y1XfcW
0RG5mCOaqqg3k2ftzzvTIWJwRuCzN+AVw+Kk4x0ivrHGkUQVlKpPZpPuyVB0tu0UejSdaW52KaIr
QtTA/ZplsNagc9cQ7+aTIqTmndY7RmlavAXEt3PN4OA6gGJiAhEW77nGJxTCgthHCdU/m3CI+tP8
AMWmHiqCTZ/0aKPbh97niwZsLPtdnyTn0LXDDW4gyvq0Lc+OkOc27ZgCuFl2CapzMpnuq7L2v9em
9FpwPfzjpQsjRDq1dxY+mqQ87jXEIEIQXFphG7IO+7dyVHcZGVbLXN7at6Mabk0jn6bRS58nj4ZT
GPYHIt5hZLVcmliVPYHn+ieMscdUy9WK0rh8dAL/TkQLL5jt4K4dWvJGZf5a2uCgfX/O38HFhWTf
0dOGunLKmrR4G+znGavQe2JrD6HicO4bXPtCRc4bqD70uP545MSA/L2d9Hs5A2MywvilFZW9d5Ls
C6/fUvtWyTtjFWtLuQO/ew6ck9upYJ2l5pM31VhRR9jdoeVXlEXQwtyXOVzymbosRKMcV9uozl/9
BjzAaJnJ+1IxrAe8ane/PzmxT3YZolxUKO6iiBEL1xLtbuB3W7unFxcEpN/0Vav2oc3jJhBQlerV
KEVxc1rTPxT4vbnd/IvV8VRbTDmONgsKXjh7J40+2WZDX7/3OezmGqcpQQnV1pqdlF5//JHLWj/Y
3j9hjd5942bvFtPli8lIZOW2MoAewl8k85GlkZSd/eRMzbvM5YPZuCFa2243zEyyndb41NKx3uVM
FIbjeTvMSbh406F49xietgHEBjOeblRE/aoNAMiWQfgp2kOFI+M22/13UQtMVjlGJs+C+IgNLi1C
H6BQ+jMa+iFg0PDY18ubHew/rlLiQl+EBOA81bugL6r9cuh9p3Z6KRTPYIcam/yQ4WbREFRTML4T
dWfs5r54jiHrAtTxcC7Zzj2QV/cx8OD7VW53Brj6/fuu1fCHBF+0KAm3Qhuaz4Loj1s9jRdiivRx
Wm77sG7kwzh3/3wpp3fUyCC09dZzFYFB8A7f046YqTkfNjNiu33pRhM7H5lMMnPa9wRCLXZDbdAd
jFdBM3t8eEzf27l+riMKPxeA395i/2Vsx9vPPPJs8hKsPK3Boxmwiqd9o685N63dGLchGOz7Ko7c
i14ikWqTBUD7OeAICuGNyxn2yC5q7Vyvrvf0JOi0T29pmERnml895BaXVYCAW2cy5ToR2XCHcKXc
R7EB74vhT+lr402JSq9J2e3Xs8l9bzB1ZiojYZlmYjUt7w7LD5EjiR3eMWl7wOz4mI3Seheo94lc
I2kydAPzHXnsC4s9yhZq5MOcTfXi9Hw1MjG+q9oJd7CWH2ioJ4hUsVDHSfEUAyG8/W4hZcwmkAz1
FyyO8J1RHL4olFRrNgd2qwE9M/1sZj9w27bQ0A6mRu3PQUHsp65DJccmSllEQPVy1byZMbwZGuo4
mRghM0AM7Nfuho5Z8+J1pX8RVJSritb2e8jTucVQwo4OAudY2G6xzZMCjE46vVpCZOdBEZUGLnXn
01t5GqtvV1GGWEkCZxm46e8vswJnN5CCEZpXqk919GoKJDwQv28nN0f242lnVol316Q0uZ32L6sY
bQ33vTaChehrzJsKGSNHto8pMdc0gC8Z2K1bmakHL4+a85iFHzOof4nf00spiCTNiy0GW++QmfBG
q6p88K3uqXPt9m7uXGQHKn+lQaNfjIG+uSCndPTQqXJF/Vs0D/Mqi+SzkYrilZ7CxiY2/dNJIEPi
SYjvpl2UT4gBPNwTNgnW79nM/GbMksMQzlDH4vBh6sV4Mkv1jwifalVgax1b47vLMX16OTvdiEqh
9q1x372GHOZpwMIZkdzSxCmIRfy25GAXzXtsxE/0xNQPwkRGSSg6w4xguxn3zSoHRPBSwNGm1tXJ
1W/t6agcHs5Zyk2TzxwjdYKyKjUxZigoPhg8yNpL9l3qRs8qGJ5C3wlIs/1Ugc0DNHfRU18UT6mT
1rvcZS2yS3r8mV+gKbAK5mYF410G10zq0hAR0TCv84GIYKgAwD97KW/UrzMAkDK+kUr7SmrEQ2+G
5Y8305dpgupvYMADNiMoiE3apkdHMqjxGZVe6iSMDmRhrrClQP3v5uBeC1CbTaNOTTBlz3agHm3X
QQbiFU+cgRHK9fW/mgcI3KB1CRlN3lJZgKS1s+m+R1jB/GfACBaIE539/KI9Ss22MwDkWbbcjRnw
4koM+SfOxQe8Fg79UVjCU416Tlkth/sbK8D4YTkGwkB/FE+ugh+LRKy/SM2Fgm2GLtkgjWHKhXsJ
pUsgi9MNj6nrci0jNo8mBgjIlAspFBGODC0Q8VFFg/7DWzPLLzrtw7enzG87bErQHV25wbzwMjel
PoFTiPfo6oirdcvyUi4uWIL/oidmBw7SuTY5FRGEwXnEOdDZzLn5vwEcLb9H39yTAZH8aWAXotbK
FfuRaxJmVXsbDWsXyXkQ7b3Rsk6Nx7EymTjWNWXt7tRUjOxOkJxth60smPM/jmcVa4gQxaFkWQLz
QVNpq2xcXf/5c9Vo0sNJ/8UsHMUXs+4B5Btiz3LPn6bAn4n0QbPpiNze5k6WXnMrfmg22VCqYzXM
4jC66RdPeXT5feE+ii+QaMQ2xOFOuTozEe8i5FLJZFyqoMKBM6Q1XYl03lopbomgCy6FC0sFy2cW
cHTLjnrM3FPLIsxfU5zrjbq8upZr3mF/WzVNDlImwvvFx90ttmre93++mVnPOX3bO8t2M5wHpD/J
wr8kEdvVJtFVRYHHypIYSbvu51L+5/dhyp9e+7JIL0P/AkABZ6CRGNvMplMxmHSZLGClOEQThFjo
CIqrVWaUNKSGrQalHCyT7FpoJFEIibG+/n4FR06gB+1+XIa24PtMtabPnV//8+OXr+IWl1McmRdU
KNZuqiMcygkNlMGs//tSpXzipWID7kz7A+mZIHAZ83Yjy5eWq7br06Q5kScKRCgFcETqKCOs3kdq
0VYIqKTHEV5lEP46JCeddV/P1rzTVEWnqiVw8/cFz+eE/3EBh42AVyQ2OyvjCEUdSBkJU/FEG8th
NmggUqYtc/p9sbTz6oaNsWSfqJM7YWvgvsFvG3aYQIlBraUhznYW7x1PxXu3h4gyFsM2K5zG3IaD
8SCKmslg4uuT71XEwgTlcbw6jcCsAlJg5YXZl1vBauubQ7lY3FOjweceIwT7FcuH4U4tiQBuB8ne
KmG8ND4jI3p2DCidIuII27wxKp5OYA0B5kTZc+s3u4qBOkNm7C8tEJ4Nx2ZnBS7zpezGLy+ceiiR
uCSzkjJBcLF1Q3gX1+40SvlV+DQXUaMrjLF75EZbW+KwxvpmQ2+nvDf85hS14jUWhARmCtKp0ZjO
ysLnmCdJc7SqDK82ueqbctbqxCcVbCRXxSYmVRgN+Rm0+Eo+jNiOcevY+cACVwI+aFHJmBZpgr9f
1RPuHHSPy5VnyOwmebTu/XFnVOSgCp0BTOS/hTW2giEMb2Rn4lBH8Y6X3T/w/K5Y5AntQfqzoB9c
C81VlIr1bFnQRRH+rRkAYxRdLj/pH3IFJGDeQLeqT1VKR8tguMiKPp3GJJVYgsYcsmFxLhqR7exg
fvm9TroNdu0Qx/suyB9g/gFBYCq8h8V2cAgBp2WW/hlrjMDDbQoMEKbjVgbwxEzXQhQJN1hAnSGq
C/Ac6i4KF1HGBxaPxagYoMHofIv2ldemz6OwnHUQaHVoO45UnmHZB6Z97kG0rOLcvxkuaI+Iv2Em
6wyN22xmJ22741ZHrg29gYEmIO6JCzLhZuBBKsLHiS7GNg+Jfs2a6QSWhcItRqEngYJ6S6f996vG
sBjoDvE+C7olD5yMw56UYreZqKnCVSNIPnD4yVj4AO2QyACUc/kJADqaVTwCERt9no0i4ZRvDUQR
B5JmYBofVTAieJA4MtDfDsLGKg75uCK0+ff6jgL9WpZ2L4VlNyfbG99r1y52KoeNVUbEP4f9s47l
EyD0jEVAmxtPdPSvyzEnTGxbRd2LUfoUZaZ69ccWVb6ud9wluMEcBux2HCdrFkNzRd0IpGzAsdg7
xo3mbA00zEGfbzMxYx6o1kGq5A1x2jkfaxNXGPSKoiAhIgfhF3jA6gofLRQPN4cXSr4mQrVvFvnG
blsgBZUPyKMxnp1seMLNTchR7txnKUF8BRadiWNWwdbLfeKtdJwHF2GIe7uf2FiSWMApBN7g2UDP
C0xFa4qIHIKv0x0MoFdrkyMrS15wNk3CZxZetVfIS4WH48TtvSXxrTnVm0qhz4qLiyxp31kCoyJe
zpPAmkQd014EmbtXJEhEMLTFYVFIONSk1F8DOk5vPCtFceYQUkQItR73jsCyHZbuI5sXVEnwBeu+
h6xrxMDlvSWgR5feafKtaKVNd2QsnbrnsTyT3tsdfMt9QQ587VOdb7HSYIHx+y2qFGBRQaEfjQSl
MKE19IbN4OAE0T8LKk2eD823nvUz8K1+Q0pefsoLhBNtiiiqAZdBxheqLO2gaYrJ6Dks/4RHnY9d
3RdHz5Vi3WRoTbhOH0r/GVEcsN2hAQggFOYIoPAwXMg77Pet96JmBRCz2cdO8C8j+3zvdzWKjJ6o
RXp3CmENF7GbP7J+zva9OVO1Lumo/3uZQ7YpkpmYaCRYY1KnuhGpsTdGKNwxs2XXV39sUdZbVA1Y
uWuYMmuHpucapmF9whRHdLMf/e7C064LyifERTxf3o0h87TxBrIpQek3p66IiGtxWNEyDxAm5ekI
WJeA8YXz2znGiUNxcuhYUmXLn6rlpbHCYyZUsw/VfeQH2CxDfrkgI+UrzOTAjdRzCG2zvWqjY9kT
jBSnJRdvwsueuxU6a/SoE3o5fNrBnlmWoKlt/xsnrbedILcb0TZI7gzubt0Hwxmpue9N8swR3F+H
vq3Wvz8PbXDBfQzJQ2eL6Q428ZbapyO0qCBOtQ1ijPjcN2WkUGd1LP7pRJzk3LpfEUkYq6SwX6xp
+tf1NLDoHn/MHHt3zC5vfeNY+zBDpxWMLGslbrzfn2QjZkSNCMEXbfnzlCUYDJO0vSsigF9T1C0B
BrR2m8i/xT7yTWIxX6JsxOKMHYNSbfR3dqT/tC09gMzr9DaTM0n0uQYYj1HYG9AezxPngBUFb3z2
MUnpzE4xyBDLGtf0DNT03FUo5XKcH6s6Sl5oczGVWV5EZca7LA+eTafNtrE3K45kzyGZn6ek/hej
690h7MFxuTixU3uazr8vDZMELgaH0K6A/eSnO0zVn7qM7V1beR91N7ww8Kr2g8g3LKzmscrw+ZVR
N54tU0UnjZ4F1uzZQhZ/DmrE2xkwgMBMUG/TQDhOBqI1Jx/PlRwRdU7tyW6xIrk5GA1ca8lKO8Zd
W+E3JV3v0CIKHQrsxIl4KPKTYYyvIUwe3yTMzjAXvHAo7Z0eDcI7Go7aygo8RIFk3IrZ33Pm0aeR
ugPYN2tI2r6hSkYbxLx0rZHRcXNCnC0GqHpTirorYZZTLRnsToeMs6c+Lmua25GPi9Ss721djlxb
jpb0x35KO6c507q0H2qKW2m14R3ktuI8B1Oy8SPjMs+6eI7s5zxAzpVnoYcexFH3stpnsbhlWWO9
zwP1UCbd5DUUYc6RlWVqMKGbgkmNscZ7SDmgXpBd0ti0gO9kO1v7Gb1V4pd61ecYOUnp+vR7lZ+t
xOfTyjGjMuRdFxW+5LTBLyCLfyYf6G4axycIDXCH4vDmF/rLNthGFIkmJKfld1Ut/0zajk5iHD7+
wf3I1r2QBMRzyMYcUPHPpQNw3YjkVI8k2DL/ojRl24VdT5wD/hLTeqAn81HarToI8R02hDcXBgEd
qszXHgsetzy3QWYN6UaHpNMR6kz33Bqb+zzxKjLpP1wfJM2cmt5BB2a1EwON5iK2n/sySI9pBzNF
CyKZih8HesgBfejXjG39brI4ikt0u9sp+jHcqd4Pk6tWluFNa5YBlnH0ahG8RzNb19T/6DKZVOQF
A5U8vEcCUJ9oZhmopmnxyPTCBky/AQnLNoc1e86ljUCH7eyshk+I6qyq04Cw2K9R/JvEANUOZupC
kZO1JPHsZPOg3de5NuarrFCMjb67K7ny2guyjTuU11wR15YVWB2y6Q9DMXIW8Xy3dREeIWuv2zL8
Ao4PUDJPEcj4sPS3Q4WJlNUNZwEGoxJDwVZQrtLBWdxtfu6tlIltwpAgN4hqGbajpFQb0lOR4rSe
JqAO/lBeRLnAMZOFUD55T47jEdDqcG27pMYQ5kTxFQGKuSoK+9kPhu5Zl2gTZE5rykrADXsD+otW
HbvCRwCnyod8MP8VXd0fqmXZFimrdd99RzRSILYW6uBlG9gCay8PIuxiJdtK7HwRfd0zS7ZeKRAu
PdzoK4XL2gxxnotIvQACaBc/fr0q2th+CnS6MdTgbzycI9vJHE/xyGECU6HYtZ76ajy33tPt2Bhj
5oAg7hxEoOZeNF3Badj24WdW/wgONqGPTsTXZYNH7AGponNVX7AS5BcgXrRreHNJNzvbsEKm480R
sI8kJPggL75TNyZLTzj/XFIQoLW0xFcM9GAAw7fGfO4PXut+05KH3djTl2dEVC/ZZbnALN6mbO0h
HzEYNzqqZRERHYWLw2yfRy0JQKgtzDPTsG8bdDEQmjwsIbAs3BnXLsl2g/gex1He89nyT+ME6KxM
7UmgWhm99cjDRNPILXeYaolvnrrNVC45XzSeN6MMbzo1/hVTzROcYRZ34yheJ1l7NVQKr7a1Xqau
HbhSvkRzYSLr5/CaGPVTNww/7gDtktuvIXxwTXzhu2yEtRk46KokQsAxOc3NKOOLnZAE60uoYHAz
QKm68W4unL9TFjYcYMhpTX2XOnba52M6rOLGJR+pgM9BRkm+EYubpGNmtiPg6uYYWIPd6kqkyBke
K0Avpw+2XqRuUwgFusiwLYQiYR4uBHF0cX1xsw6VNg/7OohNkGwgG7CQeLcWD/qh872fwDU2bZmi
cdREarQxXsnhQ1ZOsEFis8coHZJmgkQMRzvvc8lfxXwSMhzbT6X+jsIhvjiR9yIaB758Vb13dX6V
E2nsjYOtasAsSJJutOmDmB5/4KwYlDvr0qqZ9LvzhtIQAYsi0QZU86iIAHHqqsYCq+ddStmmOv8n
99y7bEhRffs/5NRm96kFVyNxyNWe5VV3vkluK2fFefrgUAIqT93QG2HmdhALQGmHm8ZoccO6tA4Q
Ka9bV6P8orYuoWezlqCwnJIWNw6jNSJSaCSO9EhX8+hbG2wRtU1StYkFMwdJ1XtGeSEmcsMaXADo
H03mlnPLM4wlIsfcjHX4LU3bP1J2Hjcfx6ZyhoqgqvIZUgdkRYGwVesjFOYZLRyisiTCt18JzihZ
tuFue58yiIBR9sgYWWE9CWAelljORiLlHD9z1nUIk5AopTo856p99ZQ4lDSfNmSu6l1uKpjTITld
lA1hoI8DrVoYzEyeBtJTabvfyij8zJP5M7BNRKJzTYpNTJplRMbpOtloISnDXZC8nDYBzzRPBiSG
HS1iEufIXdcNiZkQ9fFEIAloeHph6w0G+leOWUaUWmsb1sOJGfyyIAm0+DiWai/2Cbaw6pMiChCm
GklWhV1PSHi8Yl92ibf/X/MIU9d7AqEFxwfH5JgyHpuBNk+q8r7JjF0CZ7FjuGZPp8Ceb9jxjI2Z
iPtqljx6WOvowIA5CZII+etsDJwCm6eynjf+HMlzp0JIm7EJJs7u2V/69DvoQyRweH9dF1x2MVqn
sCy+LUceiM+ZtwXOqA2BIsd86tutoyCEMyf9QdUUX1FRsICnQ/opHYMN79SCb3iNCvFOnvsfvwuO
evCmW5zfWEx50P6aY2NdMndVl9I7IHvBC7csCFNSgE1KUrWm18RhKGrko9h1AOW0jD4iNM+vkmUG
z2+38nrtPuJ7+EfxFq/4b8lZtqZFd5P9v8eUdF+GxR/Lr5+dtoGDMwwh7neVQKDvd+bQYIOIDOt+
qt1nRo5/pYreoxIGKH5Fqro4iYrz2MUZCbvG46w7nDcJxfLkiS25iuC3srFFci2PRKricYuY8xLx
jEs8E/mBjxNBji85TwOpCVx9b80ocjFrXwKpxD7DRtHhNZZW+WHl2cNYVjRQzCMNAbKawhgxVuEk
+8b2yvdQIGblmJ87uGhS08cXFj0ktfHDrPsQka64kmDp10OfPUT9Uj13ZElUNX9RWFi6UpswIiM8
ziFZGQr3saf5oANsMdAYkPjgqFqKoAjrg+rPOG66PZwHNia1n+QM0IlbqhsjpFvaeek4I3RZrFeh
CQTFSvM3RBjjIzREWi3kFY8iiQ9QsgGCp4r+Rms0G3NcODt4PuqgoHEqCDwJdGQd2wj8FeOukiqO
8GxKqm1bEHeCuLY4VIDUrYGzt0nZsfZqcUxrRx0i2e/6nuPPjLG6ycsTovR2ju87W0umI+a4k/lg
4eNFV+YU4wfnZDj1aNHWCDZuo2B2T17jvs0tWI8ak9JyJ+ctTh8A3DOO/AB9O4UsSBSaWrxP1s8i
j1xi7vrD4FhIiJqZm/fcGI9loXPixvub4Ei+6rPwMCEOxxoXfNrxv8anACPLF78wJv6kC5itL4uj
hTmJCCbk7u58b+Xz12jKcdNgkUvMmce8rH9aWHIWeHYaWNtYTAj2vJS+ECOrGKdMRX0HkbB25p2d
BA8W4RVk8gwnB3F43UU/js8g17ulk/vo0f/YhAN4t7n6axKi7gd3KvnuCFaHxx/MhJqK5NiF9WMv
An7tqvXRI+TV4ZcrEQE3sEyEVYY8glrY9MkwrP0skEe0AF9SYIPjWl7R3Hko/UT2HBaEb9eDkWya
uk2uDvrqVkT2m4lWezelaKv7PPIeavCdeBJ5vA3dkojU4weY60dn8ty/swnC3cF9f1/IKT+jWYvA
hWi5tR2LQ2KBSUfp+BCnHN7mAi1YteR9O1VzXzF7tHrTPNQi2iDcc3cMlaHcOI8mjKK6I5XMt5hG
quKG1ftupK/ncIUHF/MQSe1Y9FVbk1yP3SDcQ2R78rAIxpwjzEg92TENr3IKkd8u9q1FVp219FMQ
k/nu0kTWL9hU0XMa9h9zm3b2ixuNrJMDnskBPwxj861IkMO7xeOOLEyqMVolwkWvk889B+QR7ziu
bVrBzevsA7U3W4/HArsCZRu9aWK/V93yBgds8bugvBRz+pB5Q8AvAyDfA5C6q0fFeMGdP8TcjneR
aUSIoS36fEXvH0NvyTBCXyv9dOLAmVh3smvWRek2BzG1pFrFhEVQUwQ+xJdhqGEwpzNURJlMq1qS
5URS3DGADEjnIw1JgMb4vBKGRgbg0uoQcJw6cRlz66OVDdQoxp9h8IJeltpO4p1M/wpL4asJUMAU
qfo7hU/aKj+Dwvuhi8ox15tOqcVxp/ByAhqxGLr2Lrct9nNnUdwsxa6O52LD/U6yoRmt6vZvIvtT
aTw1HDHpWI/TwW+DT7T5ZxEVRL8g0gR+wxqHah5dNyDXRLr9Frdrd0xd+8OW5b2rcNDjqtvSqNCr
sqGMKcLsJUySO8htxzCA0B/I02dvkLRLSuPIrcuC2lpo2KKm1UsrQSO1eHRExJxwbnY50nZA9vFF
cTokcR6zWewW1TFR0bXtPB+/ENJfOn4kkk0lhhj2DGGffW66dSQlyGgB8bBxjzzR8hC7eh9CacCc
Gtxy/VVHnFZQ19EAqZU4j9VU7nrf/GI3zOiuRWoLBErtzULa6wXgtSnhft/1lvl39v2W/qoy9vR7
YV2hK2K5cQQBYfgRNBkJZuDmG7PnA2EAG+3lFO6FRcUVROhHTWLoSZgcz4GT0Q1wq10i4nzT9RB7
MtK0mvy+dNpPEJOQzzgakn0GbLTV7VPLVEYhF9zWiVdyLBp2asBK02IphfiGaCXt4GJU59S7s+Nb
7LXvs1fV8HTK6OyKD3qh/8feeSxXjrTb9VUUGgs3YBPA9AAHx/HQmyInCJoqeJ+wT6+V/OMONFGE
5powuru6WCwSyPzM3muzzaVsbio/ISRt+PbktEdb3J6WtRujINa5yytXl28xwSwD1LNGLqr3Buhr
EHVKuCqyOs6OrQY7qvu6+Wim9uusS5pshqC22b+U8zCf6jk7ds1814/2H6/qmqPRENfRkbGZGwZp
xn5VBzjLXHslcwU2TplAvCt6dKFMAqsqHk6IALB2EH12dPrJDhxw6fPK1kzW6zWVy5kN2K5r3JNe
AEfstWjOGGFbvr2G0uqZY+sSxmiMaQmuAq+secKgyJybNkKXrfNgAM6wHdJkYoBvxcTOg/xQE2tw
lLvjlfLrz7x8k0rahW1ZbodkJh2RLZUOCiVAgiHQYduXDYUBMsb2KPCOixznUeKYuOKzGpRgJ28X
MrKoHwpJLwFWEfNVhphhK7ZnezqQ85lEyPG+eL7MnZ8X/zomsqBs4/tSE/jkcKjyPYxztqAfo6za
O4i42c6oh/3/zyD4TwaB4/7fMgiun2X2f0QQqP/9PxEE9n+ZNinlvmfbnuEZhmP+dwQBOzl+zRS6
77uua5qGIGfgvyMIyAkY2FWmxB/o/2U4Pi49FCWIamzX/X+JHHDFb6RAU65JU6s0Bcd1hOkTpmSb
ls9iy7bE//wf7ffnY1YnA3/a/9JYL6cNdIl4KspAsgjNEEydtIl7Bm2q3jaoDZEwQWML2ja9lIJU
gjzBQJlv6VdOLd8SALQ3K/+0qVUWVlQ3msG88t6xcFyf+1Zm4Jy2/ZTDB85xLESm0+xbvfoqK784
TV78nm+6PCw6+71keUlxgG553j/4PYNEmRqPnGTs/IFb550Oh8lYSa3WRyPogeJge7hdJZkrfa65
oLne2JCbh86gDBxBomwVGsHGlGXUTgh2Fn1ZUGr4/xZpc4sZgbR996pvev8kpoyCuPtAv1yxGbHh
b9sqE0+tLnM9DstNwNEVaZAUqGjTrZ33mtt1+26MP4vqyW0Jxxy99w71TKCLETf++AebyLX30C3W
M46+gaV6nM03orJJNaYrnZMTQweqBqPDe5RzG9YVRGP939S4j42+ftjs4qrEhfO6eKBRtCQSo3yq
mZAPNRpo035cK2a+ht2gfOsjCIsnzSSWOzfvs6YoDk391Fs932eHWLs6g04xLw9OB1xkWrygM7pP
25cy2DYgu5xGWDL6qynGt63Jp33dWGdMD6Ch0N+U5vDh+f13HbenuFlPXVp74diUxwVVzA4Exntl
cAwOJvvdfOhvumqEU8LQJ7U/QLp+rfYyomMVhCuwPSM1u04cd78yTWlTUv3SGPhkjdBrF49TC7Bc
Z4NQ+yf+BQcsJqlwjKnsfL0pbpxmvQ54xc7C2p6NKf9HAWgLKcOkHyXyZgLdYCAEeq9fbX+EGoIP
03OyHD6vxxgWqy8H5pHu/1qaUKEF7I8JWXE4t+UczRo8EGHTNcZVFm1rAqbu30DOLmDUanluF8w4
Ns4n3fWP6UY1IZGhTN4VExr2O2YeoXBAJGx+eeuOEKQHI97OYyO3UwyfOcs0sIbsLHYyHAwG25n/
UBRa1EFDQcReBJZNy0da6K3ulGTvTgN75tj+a00r4w8tKrPCP+gZwviyzu83QpcBnFMsrSy4eNbO
K5mJZAa+195nrxUMPcFjRinCQd474kw5Ym78uXlexiFIlfchRUfSOG/m8tpj0WSPUrNwSbI9KZIL
k4kY+xQVftuUOKPmaSbodH0loSAO2IexWvS105q3sJfnQ4szjcxANIAJQFAzJpkpN+kQRqY71LGM
/C7AJ9ExWK/+aDCxbjQauvLD2mIEqXaLoQ5KsmMCq/MiKuVrlsNZHwAclNZfM8PPVIiMHL0eeD/M
0HYY78Z2eWs0HyYb/l6MeQDMPSrsgc4aoZOMLJ1tUUaRonnG3aB5yL2GWzOTycnnV9lYnqRBE+xl
+rUd/L0lajV9eSfYw9yXY/ORlPLSuNofWaDXsAGqdIzR1lR85wVSI/Rou9nIF9Z53vuSOQdBhmFe
++Cs5cJ93z1ONHRqFM/eBM6qnlJ9poreOxkh0z43aAT+tGpDOCo3KnnHvUFJt+0MOElJJfeYuBRG
glpXujSbIJXvuqk5b+RLOOnA4mZ71AfxOo7+HBReOxw15vWmh4cBv9l9kqavEllaiMPysMYkvTus
rKxyJPy4v8zDcCDtNKdzCbBEDRcjJiaL5En8zEyWne5qQEBZvPWqCitz9l68jlhNjzdpMfKXQeRV
2KFY3M1Mt0bQLnLSDosZH7EPoNQFmFcygN1ZZvPaF0++okPBoUfx7B3SykDeqDHulAS5wMQCYgbs
/ZTHYNtWb29uyWeGGciElh2l43Rwu+XV9zsA0tkJ4CIaX3mSyMbO7eJ4OGTMsLSIQGFMBLDEJvTM
ZfLbbJVyKAC2kvaA2qJH21H3oHSspdlzUH2a7kDWReXeUlYRbGyVNJGtceq4vZEobSfcaHnYyMG8
IAP4k9B/76C/o2fxtHHPaaBXhntEfjhUrHIawX3WkacyzP43UnsoSw3iMUb1x1aQkN6gsK7rR9NK
ewZno0UpKsxwZbWldP5jnbxwVDKh3czjhAipaKdTlj1Usf5XEhUFp7cD5+XdI8Cn6BMLehHQ2qLM
knDUnmxjeCdkhpszbKvsNfHwgJFGFRQ6GnS850/AwMItNz9du8Qw3Mr3hlUi0ERmzEis37TU49f7
hvgUiLvEtRATjUplS+70nsUEFN9n8CFAlVckeAvBDhCK9KD38/uanOrdNttkfafPxWAzA4I+tJ+7
b6rUOPedm1W2TP9aUGzrGEfWtAx7aGF3uWfexwm56J52iwyL1gHHAa5FiHmybJMdWJH0mPHSkNRk
IP+ZGdsZ06cBOxq9cCkDr5gPisym0wSTL0CTBLMPOmf1BwVnBpS6JBZTjRHN3Hlb3PiC8HFGAkfq
snwlp/DSkd7XxYCJYssnQjz3gV/1hzhh3OLMP9LnxIT9SHDIhrBxyI49sttpg5qiCQA3q37VcnhZ
Diq+mCEJ/kMkpUs79oD+0GDWcQClIohnnQIDPSnjKauAhL++1c14nfKcLDG0VUbZPI8Ie9CeOB/x
cgZxx2LPguOXvK0lrbaeJIGLjXPXyuSdTAGssYyqAyas9X/QEp6T0mib45uwkBmBQL/qZtZDY9rC
rBHavi2dm9qhYJsy3EwopnZe7H8xOGWDFiY+ow/mEFdWj3ogCgUvWIiZTBG8WuXBw5gRLvn8bgjj
TW7mEwa79AA4CRmhfedp9bUmpSIisGOL+BLCohnOwjP0l3JiRdxbJhTrykPetVll2Bh/8gxRv7kK
QnGeZ5CQtYYpsHHcJ6F5F/77x0igL8ws7j9LNyK5jDIE1v2Bru7L4fm4FLND8N3Wk346ijdj8ZNg
0ES1T80btkrq7MPXzz5tJpHZ6O/0evCRwOT3lcMcHkDEj1nJ8mA1Rfzsdw8i9w+alO25Zx+4z7b5
tk/gkVOshakG+8ffRIn6muXB5jq3buHrbMKSnGdk4BgiHlWm/X259F44EzUS8q0AjzfTftuWduj4
cjJ2rzAU7DdPvSWLEZ8EfKqLWyF3AFW29xlJYg6z8XmS2ZyluRMCS9pC00DM05eo352OTAnSI85z
I9TKsk5Ce2XEzQBq722otnt6Z/DDmQBm4dh/bZ8boyvne9IFcs08py3bQ2Eljy3WyLWy3pbZwSXh
kcBTlj8NCWBLU/Q3VTEHbtf3EbOqFc3e8NrDDHBikyBmUMQuLoHQr67ot7NIM7p7V1tPg7G8zmgh
EMb97TVsk2LuQOjl2ZNHgwBAcomA9mkXe0Gmsq5/e9NlU5N59wu4Gbb72g0P0pHBKdvGir+5Y7N8
mTx8HbV5yzQ0xRRPJlI+cLX7JMnaJMK6OfUUscND6ENLNGb3wfvnMh0N+l4wEwNnwdVKImqvH5eF
te8Kj8CsQ8JtWnRe9g2yy2SzfcBc7XXV/PSIuh0+YXVHUsTFZLmt0WGj2QpyUR06XbwmE323k1bX
WS37mDLt3KT4SQsGhXn/hgb0WcC/jLHF7izhfKVO+7hI/QZr5pDmD2M7vDTXYWFJ646vbho/zF0j
Aj3GsHjwhUWipOOc/FH762M3oAXhqyySPwMIzyyBaZ1Mr/AbHvza/V6bb89o+HVhyqAmmtW1iqdh
qZHmpqylVv+v1STsaVYm80Dud17P9qmR/yZbR45aLqAFjISlA982QsAx26T47ICqWehAxjJyDWJZ
BsLhufy+8XBfPa/AhGkbuEPlya1gLtfpelgW/aFv0tsYw7TTEvQpyrcFtZfJ6zUMxifMR2p2waqR
PR4I1jut64+V3/xshseOpT7AV24C4GNcJekNiEu5q1Jj5FmHK0W8I9vXEsnvbMAOve8dPA6Nb5yz
CgVOX6xIZqz1fpbGR7dDAYgEne5vTIuXPE9uzTW7bBtIcwftNH0Ep5HQ721t8XlREqCd9ZMsjUfH
jd90KO8W9r9dTXh74NTxpVekua3ChZix+OXBL57MlewWUmzfViQdkxk5lLHlZAXs+l/0OXskIuoM
CdxkBw2/oejFY5PiDbV749TEI+cob+K+zYjUa4wT61dqQKMlwdVHIER7aHkcG9nsPOmNONRYzllA
T6CwE4KKaT+0Ip5xc5IEYeEhP1sz8R4tPv85YQrvPLk9P+JhKVB6pc3P6kAd87c1nDT6W63VDaZn
F1naDMpV42a41XFGtQ8Cdwg2K+a8QxA7wmHZr2l3pxdYYI3excSuhd7qrkdbzLcGDrCoA19FXYcW
5mUd3vSWuWNPAEgfXzP8l7N05R4xZYD+hMmYoB12M+M7WfP3QbZN1PHEKvGmUlw21r4VJS6N3CZM
zua4+Z4MjJGErl6NlDzZoUdUnmRNHBDNcmrYDPAurHeGP7N/HxTyrw+HjkwyN59/NtNBQ0xJZWjJ
EYI66aVJXTK4JHR+HcTZbL/mmYlcyu3UTFB6CLwC9ZmwBbX+UcOHrtNmaB/IOgZBXGNh0fcIqMeH
TkDg6/mJgmBaQMGpOAKyacPUoc231vxxa1Cl5nWM3ge2Z1BtrHs87hQ0J9+9LpODSc5KUEr0K7Rl
QNqkHwmDOqbl7ym5DZqUXjnnTe+WzNinOsZxy08Js/PEX4ed8K5xjCrosCFSjca3bf+4tgnSf5MN
C0YWPUaFNWlaeYFiRpFZozYfUqy/kuyLvfkSW5THPlKBMMN4fuOzGEvK5LUwJac2hD0q/ThA+Sf2
Zr59e9QFZZaRrDCoyq/GOJR56wFx08UuO5jXEn/J4g0icBYOXRBSahtE06D5/hMShlBvFZcE6Std
Awg03+ZKooJpB7QZSUkrJ2jS2yq5WI77IYyyOpge+YCwcdeyjtlHla9szOgWmYHuSZJhLty4cySR
hVEfTTwW9oorbngukb0KuASFOMO5ohrg6DBdkhrbsj+TjfVnFc/pChaqbFq02l2+7+qpviwrI+fK
FgyY1WPoEEvs2jFucC4bBBBhisAcLZF4SViS7qYOSpCePWudTVjRJu49nDfsofsIusQS2B35m7nI
52OHCs6tVMJs3vFguaTZLct8mm0btyPBv1YlCXVok4Lct5xidNXQKMXChakz4JtI8I06/pwwJd4Q
Wdg0bkLnQapwAyUamrJ6BO7RzO91haIVdhR2SxawACPrxwm9NSDlrY6yLvmTfBh9vD6uNdgjcCYk
PdvTt5vaeylB9jD1W/ZkONdBTYDuMZ/BiXcte0C9BdABOOjDwkRx9rOFtfHHilsKqKBbPPXldNcr
FVBBbAUSy5LtpAD9zRfrFW8ptRWVrrOE1QD9Jc2oWECg9RfsEw+SNKLLNvMN1zlS9amwMUlwg8I9
G5Fn0ytgOi85ygs6SGwFs6DW857XRX7SdAO4jSeUatkFg9YhybX8GaF5ScCY3h6Nsn7DfZAfwUg2
WEe6vZFpx1gfygOP+Fuaj/mh7vFVOpv5OaXEa5oo1TTvrwWpCY0SSQU0RybQ7gnK91ijN1vJOgO9
kQ6n5ELjL8JBLFgByVpueZ+7pGyPbeP+YIKOkgJJxe9cx3I/XVTrgRXzgYQO+KS2/zpgp0igpB97
8TVj0Y0qj1vLE39UpACQn3g5JTxFzJ3s23guuhPpat6n2+AydSzlwbXyhf6gsiBHT49EHKNei9Mb
j1FV5uPwNYHsaCry3jRcMrNo0KMyWY+eWT1yErR4V8yFhTp/sKcOJar117R/tGZl6B+604ZX6sg9
iagsY1pKjBHyCv7UTOdBxV7GZBLS72gfBsFKvxnNASMHce2T6R7wavASES7lLyjS04K9BebC6Sgq
lsN4Jriw8e3S0fJYk2bi7T3zWAzdudOH6nHxvRNiRzJhEBDC/SU3gce820utS94bc287/gGpqTw1
yYCULoXJkmQWivwRMVMnImvrWTnl5hHw9LonLMimj+bTEcQ+35fJJkPLfzWcLn7OyYvI5mW/6car
FC5uGAMCTEMjuiTT1eEouIPv/MJc+XPsO/Oo1VzK8Ltgv/nrcBRW/IWhT+xkQRagML+Jm/tK8ZO4
W/5GgTrs2/R+qEe0m06HEK9W4xtouYlG4+d7/opXRE0+x6df2BMJdCe94v3pwXAcews8CEwu06II
a9fqlVf5ViJcvkzlhOg9xGfuRH2b3uAxG/cC5gh0cR96HAvcfduTywFY5oKmKAnnAoSvjTHvklSH
NE3jAyXInwKNfTAO8n7gpYrqjYm7yBnklK6BSAU5edEwXvVMxp9UE9ymRNHxBuatIE/IMwcmYn9R
MlRn5QCxSAwYd2bO/e0rW069GSj1Ct3aY1uMWsezrhMlYQrbAMUq0xw7ze/isUU5q5O7kM0XMQwn
10lJ52kpdvs+fWI6AiLSYLXtrgwjxzaP4BQQyL41xxTnl5YT6epAyD1JG9kNgX5hPsCzrLPuXa7x
vwTxFkLWDnMLQGyTgX6QGFiiGjdhrufOr/PqfOVdrSoO68kvh/1m9fqJR511/IQ03TCiTuMGRdmz
G1MN7lGWvQwWkxyMKCW7DItkqAoIxpq/TT68nIqqFijNfLvlnYqktb5cn1QsBm3excrxVFASr2EL
qM6ejT8EGU0BmiBcIVNLmovDEHXW5htcyEyiY09gFSafSJfBWEJMRw/UQz+l/hBd6CezvEKxZAXj
FT1uPI4Bc5nxNfA2bAqImkiGegv00RKTTIBq5bXhqGSAYWMA4jgdG6+4Ehux5YXYU0hvoe0Xj3YO
Ip7eEk+P6WhHipvD5iHiR82fBV627nJXWHyLMhHSciJItqx3/DdepAJ5JgOGltG/1HLonrYV/oqF
MqbnvtkNQmTkR5iRTIj5GZ30vhweGlYTrraE1jZk+4oh5x5jAcjbwWgDjEz1fnAcHIAej9dARhRC
EnKmeDjK1RN3qbveO1t+9IWtnXwt2x5JHCHomawbJIvTYwV/IipT9PT11l1ykLQER9iP8QI2oewc
Ha5f/hW3LSgWi8JbtyNE00ZEx4xQjUnLiTTVltEtitysgIQCb9TEq/6IqXxiIECRCX1T3AIROUxT
x2wA/X/A6OMbK4G/E67nA121SYEgND4aZj61U05ko3iJuB/0fjjndfKDLzo/jsON2SLJGPiXA8S3
IkiNLH1gwD3flv4UNktRn4YeQDHitvnobMvT1FOHmZvuHGrfpA7LO3NPJBA3PyevaLb6kG3DraUx
cAfhdHYMIoWhJwCQWeV7a2Jl09zxBTu49aRTzdLQ3vTV5N/OHLdBSlThkfzM142aZy7NKUJo/miu
9I9rzAxMF4Q828n2PDFJQSSFCm1a28etXEv05uUY4H2EfLEwxd0s7Y4NCeC8CqxOtxoHVIIquq60
8WQv92uTgfWV0JJRqTaICtqOi0ufAubSN6Tc85fRmhivsbt3RadfZHx2F0KFE1k9/H7gsEEhsmZa
tHyTvjdR4uXlae20+SB1Sb5Ak5/KXi+u2RCHU2JMt2ZtlvATkpj7hXCsTtcObe8Nl9GdqeiZi9s6
PyvX4TfDRYCfYaAv6MbbzbYKnlzz4Gs4ksckcSk9PPnAn83MAWTbCQDhjxgYu+qFcyl8k4Bfs7iR
M4iJ0fLuNZUesHlz/vT7QW73G4iYqNEy3KOjv0Rx5X4UbXZsOOX2BEVioM3KbF/PrhMMJV4ipDWo
+6HEmAY4p0pxEQpTYbqR49vOGbe2CfU/pyS1F5JJa1rH/VwTFLauNNflSIHmmyPoFQnVaJMqqbbx
3uatjG+ytPduerTjbnqNO/97LfzmUHdL5NYYTzKPiMSRWwIh9XEp/O2wpC99MW0H2VI+SROmRa9j
o3NinExNCpY+y+wJkMFKCwyHIJ1hi2vLePQpUdDj+4gu8BEcpeO81wtHuZ3It9rCwFMuLnnR2ZCe
hkUF0gi/fIuBHmz1LHeJL1igLuyZ8AIjL+4tPCSwL4KB5uCgz+HYxvJoOWCCbKcyd05dv+mKDJOT
ULeZ9b9xSMu7zNcpQhvE+mT3daFlw6kZcab5supBE3oU9FZ5aq00kuDYjxVsyzOA0kHgXtUdOsBk
aS8AgluggAuaOr4vOXC6s5vqOy2Zl3Nalt9Y3ZgQylv0Quitq5EIFd0EaNRUgKMaGPBohU5dDKhM
26ynHJ21Jjb/lp8427jEDH2HWXHjTdhWDPtqKtqTldDiYz5xrrJFEsXMbEMJHZPqwTKpmImt6GLn
pnQYpbMTHVgcMMpG7W1aBb6EOeMHywCpc9hrTNWyPg5ukl0tcs1nZQFwkRsmJdenWVh6SIIZkOoH
9CXxng7kOcH1z916sES8BnHQOZYKLJjeMh3+8uiuHjeH/obKaqIARcO1WIT5sJUmutaLKPG1Hbc6
kGlBYs9CyTTV2r9BuXEmoh0zR/xtJjmExbqcNggD53QVX4VfN3Q+ox9sLijdSWLMh/Y6ciE4D+u8
YkAlVzz0Ww1gkZ58+WYa43ryjgaCL1KzEIp1BSbNDalZrcw9rrL5+Ph9HGX8KXEA1coK9PtlMKnH
IVQpq5CuTEOjsg/Fyki0kFSsjEWLshjBhBtuUJ3+YHDIjpPxjy6ru1sHL4zrPD8xOn+e/Z6hJsiP
aNJc50hzh6Ep/SgqNt2esjrFyvQ0/dqf4A2HxlRx4ShzVMcIHLsRjaIyTpGJTHvTH2EZvus4q0Zl
sUJhxsQY15WO+4rUZe0gmNsoW9aoDFrIzVgeqOG6p+xbKq1gfRcShHuPPbQi3edG08XOZEcAI2b9
cRPtAVoN9jpze9LJnYyyuP6m90R5TLDfOKMhMyzSMh32XRlLcuSx4FC1zSV1Df8ZhtwjCnJYiTqB
RkQmmSYy9Bl3G0sAI8ZCurKcd3qYiE5a7qemzF6tDi3XhMP0Tx3T/Y0H5kzDnScStaPA/rfkL5rm
lc+rhdLUsbBzDAyypQQz5OKCxpDFGNuMB7qjAhN/m/aQHop5uRm2u5b87lNVlH7UL0kTTlicgjw1
cT2k7QPHcw6LxepOUy70uxnsvYtVBu29P19iOb75G6PzEkR75VncWFKIQzPFuOUKcam4YwLb5I5q
dcQov7V1tq3eEYzZqe/0V4c0WTyKizIrArYYOSgLAwVJMqXXKWam3rSeuTf1zryU+XjuY/SZJVvf
S8dINk+T8VR3PAgZuQw7DZFmiqTtoisP5VxdnEX3oT3js+zbZAXyStHsepThy1ofbGN54YJ8T7QC
RLYzfSCWy6OFhAbSAFgR99g5PXe9/H6obXCZfHXtm7kxNiGWvmBLe87TFzO32JdPa67ehOekcOMo
ZUxCX80HOJMvBYIbRjsbrfyqP9tIfw6Nnv3MNN/7zAAxxzfrYrWYKlgENoTmsFwFWLucWNaJ4wS/
jzaPEVE1b58+pVPUC44EhKXYYYfpBeGDFmWaRw7UNh06wqejxUfI0bK8uelaPM+p9J+LBut2NcO8
lWBRSf1i6AlL60yuUAIHENQAquyHqarciE3De8ruNoC/+u1L+2UpsWFqufsjau4GvW79oGLhB4SB
z9SYcEvI9GEfzMD8soLvQHyE5HFShmJtxVpMKV9dXGU3zpXx2FEW5AV6m7IkT8qcbCmbMk5Nelxl
XbaUh1m54vDkuYcFf/OojM4OK2ZKlvTu9/OVyg5de/GpoZg9bDilXVypF3wwkjEZ/hBPGard/g4N
TEc35J0qZblu1IcBF3am7Niq8j2zyBqVUbtWlm2NUTAXrmCsrAzdvrJ228rkTVO4hpzsLtKMnYPT
q3PnVT2lxs5lUhk6iltC3C2+SWUhJwyRJtxQxvJEjp8mb0jfpQvdun1I8aCTgjEerLisGTsD5SAo
ouZ3//eHsaUALliPHMbt3VIW96nl8NpGH5FFN3hkDzruIZbxdyX7A/9DKKFgKcs8Aqvy10KPlx45
qh6QCMciNf4Eyvkuira5Lx1GrbaWpSdiBjzu++0WnKI8JqaPOArGEjxsFvBF5y8HHt00nLqtOItS
KQlQmOlm3P1Nl3zvkqdgQL4+4vSxwrxgZGAs86NHLjYzd7grAgSFqagZ6o8QsXipMDsfDbygv8+N
hr2JNT5I1X5yzmA3d64JbjA2MLaXM64v32b6NXTw3u0FVJ+zHsT2Ua3wKZb6mR//ekGwR4TPbDk7
jrYl1QEmVDMEDtxf7WoPVxs2ht7I86LF+GEyVGad3VTXjS+QORoUmUrxYVDVntE8XAm7Su4Gg7xW
K3YvRTwpwS0WpVqDYWDXBbO1ZWLtCCArb3O2u1kGtaIADUaGN9HWk3uVKXbSNi5YCsOSHwngwMR3
NGBMbAo2gbz9SUCf0JR2z1JACr7mAqMykIqURzZr/fuFcyWAm89XnnWPrVEuOxjq654nS7+SH3uB
wd/iil/6YPIH9lqZS0imtwLKcNJHLO1q6+pJ1ksMS8yEmeima/yYKwwXaEDYFQiSfGL5mst8Rdgy
v1hy74FHZY446wTaIcVm1sqyOh+e0nxhHpz/EjwC1MZlZMH+qBQEpIAGIlGysvovH9i4cnVWxgme
CIheM7AVSsRqWdb1K7olhRmxMqrRtmEg0m4xCPDeCHOFJXEZep2FQpUwRMKIpvAlXYfAgq/aUWAT
su7qcIF1UijoCYbP+NDDQfnP71NolN9/yhQuxYSb0imASglJZRtZ++ewVbZfygraQjQGbMJHA8iQ
xjyMhfOeDBsUHBg0cFtd9TZ1D3NKDKTtQaXeBLL+0vXN4xBjXZ6YvB6l2oc4BVhOB2fwnh0I0dFx
+ure8ZjER8cdEINoQGSYKdI/wpUhvYhFsULNjEzMFHpmfsRSJ3deXX7alHJYh8SRYpVb0wZbM8Kv
kQpk02xA4detPqeJ8VIp2M0I9aZQW49VgXB6FyROrOA4vZF+Wb3k/PHJEpMKoWMrmI6jsDpJCWBH
x08JYIw9CmFeVLYKxCMCs7cqJF8okxSox8AHy5HenmcYPsDDkW0pvtDvzzfOdBJit8hR6J/aUhow
9Wt2l5e86OhYDQUL+v2nDfzHfkFWE8QVg9ZqaQK5OadU4YYspk8d/CFfcubVCkkkFJyo5dHZFVXb
nah2dn2Gx7X4hRkprFFrZq+pQj5NGZ/N1s2j1QJBmqEhDQqL1NfRYqN/IKrgZ119PuWA67BWMKWC
CkDBlYzOGnlT9R/huC/AKrECKxSTrqBMTIrT46D1rNAJHctSGf0mtiz68KZplLb4tOrzMhFstovx
g4WyQGGATfHWQTIcSe1hpHs+/f6cRkUsgi7sKIhUuVU/ZWXFu76hspH3wG6qk+Cb4djZgoYFso43
pQ8T3y4AJmyUQHoxvWx4NywYVq2CWVGnB6z2tGPTVd2eUQgKg2boz3a1IDdxnVdlKSe/lA/ZmMcs
nsFm8Wg0598fP5VJxlZ/IouKNBpvAbg1E9W3y9Vf6fdDo9hVdgvFqeKnwtxSnpMhV79b4qomiL1X
aK9EB/K12l5oFVXN+MRsu7NumaxXkGPqDDvOugKFISN9N0cr7KFRzzzFpzV9WXG3XxlVuqG/bAY1
pTbd5q30DoY9nmAXIP/ygLPlG1pSSeWU+WN3S027clwMWzS1zHvaFcTK9MYCrrgulW6c7cw8tZ3b
ECZZRvmczJdRk2TLlflXDUXO8cz8lglCfXARKO3yuGPSU7EKUtt8pYzGS6cNV0OUH0PrdEd9S/yr
UcJXc7T1p2bQcJkxWA1QUwmlcsZQX43gl0K3SmQwm4J3q1HObZqj3QZ/dEuAIPuzeiQ5MuEV5euL
Ng20NaLmR1tz/Ru0AYFVx4jGTAYKVQ45ttLHJtr8QkaL4az4BcrlpiVMuFSgNrbkA7ohkkPcvnzc
CH7bmC1kHvv2R+RNZQgi8rtwsG+KHpGC5q1Hem9G7MleN0aPXT5qvQ47DEuD6qkoL+2s3fgeNipQ
kqyevITkS9hG5IXv5arFN3k/rOFsoiaRQxW607gcbWf5atjjd16uR/pAUCV/rbIS+4y0uHvNaX/m
+tGLJ8S6lXFZ5hSdslcPV1+Yd/wv3xnJnnrcRBImY5XCZSKuihUpdSPTg13DAbzO7JiT5Cl1lEoP
0yLrWxgcnF4j7ll8RGVQuf5jYXPP6qLCQmvkB8Smh6VLwK7nzYYeNOtCt8oD5w+xzeiPjXWIwIJU
YeMBRRYwQKmWQ36eaejHOaYlCOlwQ8lsmYkBGKYvrkIeXW1oQ4PJFZvDijFFl5C70x8aYivCHE53
0NvunZN+Zgb5XDnCLUK60IUb3ksqGDKhZGAUXZkB3p+/GK2jZVo+u9p7l5n5ZWqgXsjCTYaCNjXO
YmDJCHZtvp+COTvbw4qo34Zdsxolm4KAWpxKiHCXwwmNT80So/i217kK7UYBnWrEAjQjXKXGD97R
J4SMP1ybG4E0WY9eMhvgP2xbvu9R+G9ae7EGmSM/17Voyh3mguldvNh/G8G4q57ZR42e/EQgFLJP
x9vjEKvol/mf/83XeS03rmRZ9IsyAkDCvpIEPSlvXxCqUgneuwS+fhZ4O6YmOrrnhSFSEkXB5jln
77UhDUeJ/lqPNfE13JjWhCF7UIQll/O0wOoazXjkWY1lABD1rD8JkW/kYL1YErBSbbEoQgEX1NpD
GoiDDKaY3FJ6ia5M1o5sfmMsPuYzUkpXbcDRxRtvckISegT4W2pNlnWPA+xF7Wib8lfnaG9uXn+F
ffdcIWStdHNnO+1rEHBI8YdpcNhEglGIkV/7GzQMeTl97Ws0B+amu2i2B9NSoVIns5GAI9xA429m
eoDuFvhDV9d/wJ2RzSTIVPOsQ14W8ZO3OKECLI4H4dXPsRHZW8FtfIdUOvcdsrg5xDSWLzjJqAvb
M1kR2npCeRE5yVPEqMZPob9BgKi69BhamolRzyQFVNVPIQAipnJ+HutiPUq06hDxWwjmTrpTY7Gt
4/SZWOIHg7Ny7ZQEJzEwJjmPoN7z7EbPuhMM+znCRUz3gltSF/70qWX4lXqcUn5FxcJbN9OvspA0
iPsPpv2Rj8feJO2KUz17ZXh7RKoIRWJC0U/+gBOoh4mGZ2vPB8MwaIE0GnN7Av00dA0OoyWAdTTH
pqbwpd7DTMk1RGLCaY8Eul3MuQq2jcl9wSTE4ai3+pZGiL6Oxklfea3aYIohHkSL+5V0cEhKqiCJ
Hyu2yh/NrNCFj2Bccrh6Q0YnyZ4V0iCasAg0aOY6/btl0FLvvaBBndTBfdamL9SoBpeRvdWLdxWS
0euaZyKQflWV9d4FFhFV7D4n5eJTc41CgwmSjP+gHj0/yJZolhykRyAFI3sWaMwYoDJgyyWLCBAf
B/hgNc0lUOnedvtT3Tn+gJ0FEB0PRYwdsx41uUllW69jVSXkVozykOgzk7lCARefpvNMmUSS0CIq
t7G6ZZ3rrCeT0pioDMBueo6RzGiubYMApYAnwzns7DpZvyEcKA9lgjHNus/mVKJIYvdPZJba6luR
AiHqRfFs12BV7C2DD644GCbHOgP/olyIEB7OB3l2WCFuzVhkfksmEWq/IwspZjIB6vvc+4qiiiCC
5EKRAYFt2dFDbjMMR0zCQHIxyoltInPSYcI71IPThguRBad06+klxNvMgEjR+i2Vd5oczNy9YGRm
uoPRQBtM3yNSIcqn1yZRtEOj+wDVvEEcDSqEct2MGPCskK2ljQ7qup2unP1IaBrBfNbXNNtHsyGm
AZaVlb+Mg0oJKMrl9qpcOvA0GqCWmBxMKUG4RqwzJkgg6xUmDlQCvE/pJylJaKWq6kg+BhK2HGNz
YPQXBFhQX4zoF2bxZEvklwHeTUMIsp5KpvN2+5g23nst1Cmtw2obqlT5nnVHI2uTslHXkjmyX9ZR
tTYhOZBxmX3YgYuiyYoJMSgwROhTdc6GiUSYYn4ZstE76Qi9NjMY3TYNHo3EPWHRClC7T7uQds9h
DJziPLgW6EsDL+88u2dppnLTZxCfTAKMVk5b0BSiA7+2NdxJBNKJdQPgb5PqUGuwFyEV7vdQgbpt
adNvKDQNNCVpvgQBOS1SltBmsyhzG9rAPiLaPitp4dWxJROXBFPGXDX5E+cZ+rPjqOtA+RySWyP7
oRfSXIdTxWdIkVBlRfqBHZ03GnxLZbOfTsjR7QohwRjZm0LSJR8Bv2zGjrK+5JlneOUGueKpHQAn
cfChohPFbo5oX6L7XmXALFdBUKIWA8AKpAAFT5HTjdYfCnYhVUx9yLp22C9A+4jtihAf0RGyv22P
Nn0/6t/aMELeXHxrVbxknSzXCSf5EVF9raKQek+PiUQrJi4v8VHr8ZXPKNKICGG84NFYhUTQkzKF
2pypEi16erArRZPxznJ7PlKFWQ/UxXitpxKwdZEP/gwH0Szngw6WMIKyQR/ZO1tdUdKI6fQ9ddiG
/GNao4N9bqvR8XWRg9zbTESFbOYCZaOd3ecV4VZBehojNhW+A2z2vWWtjHy4oOHfJ6W1WAccEiGL
oNgpsy4ZU2vzkx2K04Qr6EPXR5Kac4PzH1Uf0bg2q/sQgDeM2idiXazrVONYRTEXfQxlO+IRsDLC
iLjYz3ldHYYTSAi29GCn5N2F1ZGQ0BacY+m9S4bCKLRGFkmaMLcQkYJnO7L8KRund8+TANaxKHku
liHcsh9I+simnux7T4juvpdcxN3ooQFT96FcY9x4qN2OmLsH5Ngzg/bkt0fh9sEgKDvUQOEIwdYf
3SxyTxb/NUswXLNhpoo7/C3jKZ3bX4gaiSvW5bua8sdZ8RdC2Y1UfvwJxvxknAzwH6KRgAOECBcA
JhNVZBusDDrJkLsAu2ghVwjAcSNrHuW8kxY2Q4IDh8GmoIiEZ8BJ6urFh2ESiav/Qeck7yLzEDiW
wQ4ev4ZqPCVxUO0obcNdoSLWmaJ7mJEBbsY+7p6DqjkkRk4ARcGiOkP+ESbdG3b+cu9Fwl6p5e95
M5E4xqTM06iDHprJw9jbCOxu/51ZxNZBE4oogrmc7kabnlgxb5QZHJy61S8N863L7StEQI+5DgQm
DCK/dVtUQ5EzXOGyxAjBoW10GMnH+liYfbZPuUH4IVJ0sCu4MvD/7zHcpF8kMA2bpkULVIxMVuhp
UjA3Jt1j8V2qMV4r+3g7rAauv2er4XgIK1aH5cJvF1yyI86smb8yDxU2yAVPgzUDa0+vocIwi09Z
sTv7OTvTzaDDqYItDjXWC9AUPQtjIlr9u8HJvmo04UCKUnxbWggYTPXIxces3THx1xL0n6n2u6oD
/RT3LjYwpLoDfeJ1VO5TctF94Toki6QsO1Oz/0GiNRwkKd4rDyOWn7ZcrMuyyVCR3rGKJqw4yuMz
94C9hxNfn+NrHSWxn+j4bIxOTCywycsDSIuWSfw2RraDOw/TBXk/MC9CNC94VRjdZeNw7L1XwRsQ
XRuSemWEu6i/xgaIAclvnBzrsylUeVd1CbGn81ZPnglqabeR155cz0ACZ+b1dh5MHG+DQO8+RtVV
qLONIN1MquZJuUi/zORaDLbr056o7+UiRO5ZybYaf8WIAbW02hQfg9xlvT/1/SctRpppI8kzdWme
3LGVp6l1aq7E1UWvLVo/uO8fwt5+JkzGPVIn/qAiiK4a1uR1E3UuLA2X41Hj4BLX3qJn5wS2OOFV
JgQ4vo4aPsSyx/fDXYq7cqvNJ+pZFt4G0DpGZhTybf4TZOVXB4hqg0gxWgEsgTCJ8nsdz7MgRxEu
h1wGpLhVLq2utY+lXb23GaVAz5jrlMfFHgMxElmvmHx92TgRaOGnXtdfU63wPtFEq7UdVcUlRVZ2
7zkPVM0s7ZvR/gDPKoAmVpLCWr50oNI0G6XndNv3pC0xfyCrNrTIi0OAhdGoYA0powFbihj8NFZ3
NgR+7raO0SRn2lMktsUY4UCvrbUqfNSLgwtUl8YDU1yzIcmKRuI+w1yxdGIL4ERvQibMqAGNQnxu
1ZswkAZJ52TI3nrR2xAl5bLQr6LSz8iovERBBuZRWEeOv/E5MV5qXdDGVpzWUtJcYQCtWMBoIfl+
k4ulwK5SGpZLie+w1BHVr7jVj1bnmDtVaFgCx+wYywGHcvzrdqlNdX4908lnSy043HYFpUVNByNm
GWyN5HR1afDpmWOywcvVr4IWLkzB/vE6jdq1om1gdvWuYVR0SJEaovtjPt2F5HDmzMO5S6dACCUV
Tm9S77uh9mRG1YaZ1Yud0aJhdQStz6WgSJZjgH23tD/EjyjFVqbRi5zKhK5QirlVo2BBGMuNt+E+
3pvamzAD7hAFqpzSRjKqF2JeN4b3Zpvqzcr6HUHTr6xu0nM1dyQghI+mrX5FpoNGg9uraliudypm
mZpHFIWsO9czuyqZnEfLYKczXQJqiVqglKG9RxQZMwIlwi/qUlTuhoGx2HoysH4qh5lto+VEQpYe
C3qGQ2lYfAivetAVi6Zx2cZe5iXXumi7xyStX2CVOSdTcC02yHAB8VbBHgme49ltfG2x82E/w07R
3UmdIZGJupVh+KEBELqrF/2CG/xyU0bUmWu4H44k2KrV5LNXeu5pGFjU9fW08ZYbthJIverGfA89
KpzR1Czu6yO30hZeTuzFLTkcBoKJhO5dreWwgTxT+nndNfs01vrd6CQ1Zi/9NVqiKSZOA02N9KSb
gpm9TjYgbDwrQCbccSnj8k+TMdOfkhhIEX2c30NiOntuSQSxDrL+8PCo0BKpNgkxeDQ7SCNFVKK2
01hS2QQ4ByP4ktwkxqGGEe7Y6XkmxWaKp+82YydNAhd03AzbOageRMO6gYnkL8d9jrJaEJZpPdWh
xZI0z69hGYe7Fr/lB/pooAS4rLoBiyPJUc+Txgl7+8mJi5E2+EFPQ+K2sEKNQCuuEs1xxKrw3oyv
FvFPryg9t4maPwhOsrFEQBuw5Je53AmHup3xY7ec3/QJOIKPAWJbBhewmRzp7k1gricu3QIRydpy
NdJ7jILKc0o1v8SpzRIn0N/VP7f5pnnKI9OkJuNSmIwRzYjuGmEr+TDj9h61UPGUDoW6dNBz10E9
8IFCLkc9c7IL0EIUgn1wd/t5eIcGI9bS3jetcymm8kkLgaz0lsMSPxdnZV10wZpGwwOzJ4G03bqm
MD76Eb25jRIeK1k/jrQCUPU+huH8VJiq/NBSLosNcKJ9agjSj9mb7DU0qKiZtkUFlNRVvXFwZhhl
6E6RlQ/c1rW8u4tl9K0RDHAfJ3b1wD3qva+m4F3QYvQn3UH4kZIiXYXmdqKbu07roNkR/QkmZ2be
tKDMzHIwaTBr6j3tJ9yojUMPa+4k9XkvLlpI69abPuFQBFSGFpU8y1LJf/YBbZV+1eC8mCh6zmLK
qrWWRfFH2pRfJKJdskIBYMrq/kmP+vvbGTVoOoMtFc+c7GX2noqff14OK21nmvRWqwWXk7LC7oI0
AoHlfZCWZdOy99rrSFuK1JTA/rDNKF3rc9ZdUvIHHvU6vkdHkaQLh6ugyp1Msoqmgs/H6dPTIFHR
W0ZuAFNs62NU7TdhlR3rU+0hhi3EKDrpHxqBKpkutoea5L3UCMh0RITWCOPfU5zMTyRBXssdlWX5
6Kps2lfwXhEu9U8dw+Ydh8u4ocwjroIeSEEsyCoHunRESOW9d29pZTcv4VDv2OAIJxZyEg2MfsuA
jJtwDF1rRtV6HeZHtNbhwxgxz6xhhF+NTPsAmsvEoWEAQ84m4RN1RMXRc23G6j006INpS73WKRh5
puD4ggb2cLLksdgTZNYlVSNZwKW3h7FlZPWfXrt99+83bj/397W/T//ra7dvRP/7h25P/9Nrf9/q
v/6126/9/z/3n975v752e6u/f+3v2///r/39BLffuP3wv72GU4jWIWTCHQZeu0M8N3FZTsTR1mlo
iNgb1s1cENZOQNmZXtPAXQEvv9Z5wzkDOImJZPkyJ/SbL+dxPGOewmoT5Xu1/Mr/+Zn/8+XtWyEJ
eawTDd2//V6lOx4X7Z1ioH3SJJbjKdcWBr3H6ldIVJNG9NLrBg2YpfvBCA5gEsEjNBam4nx7DVN9
cb49hdIYHjp4Gy3NR/SMWjid3Z7KXo1aAA5QqrOyq59iRI4hZRtsR2/8Tf7GtOH8UOupcsoTveUV
MB5a+6HxJx6bciGn0ZnRaa1GIhsBkJjXaQzedJikCJjmc4U2H5ocJ6g4DA6czyqjXAsni9tm8t4O
9u8WYSv9kya5zFNq7HsvfvS6mfhcgKjcmqOvQP6qKw0D9UzcqWFFJHPPpw6wwabVRcrN2fZVrxo8
GT2i7NI3W+QfZDnOZ/aXjVdoERZQdLESsTcgfzaYFCGjaVa7yVpSRQJ9RivEfZ2ZoOZTSX9YYEJd
6eGjslpskaBDZC26frUux2L2QbmYK/hgJ71Sys+C4GVf5chtAoA99JDq3Th3RL3SjdVV/N2W5mdA
Fz+vf/cK+wP9JPNYQ8gjIzGESJNciBGDXW4Hi56UksLp832XaO9cDrWzW2vY8iPBum/+JkSM2iJu
603aVCy4g2Mvq3xth+430is/MZVHugTtSrMHnMicIqVAhCS7tCLnvURd35O+7iybUWMf2T3WTaaT
NNiHANpMUQPdHcCE9cJax51970jzhCat8YuUqCZ0HgOclhDZDx08xeibSSqInkHUTyXUonVAJtbK
iu0LK8AB1aqzI6EMpaAT7SLNY+EcOs8zCDwuzWiDGJbS2aUQXHoQKHzq5geX8TVTU7iHI7/XiZkH
ZAKmoUdCFWXRVTkwB2uXLPl6AiuHRH1zO2q7rlPnWEMxVAY5MmFgDVur6L84uJBm2/wSBNCj1tUg
9WICwFuXwqwo7YM1W7TlUmWjZUbWGSSN3AbtAhziE14MVu1UO2xgK0a1IFu92WCT2hqIOg5E+wpU
+zhfsQmbTgzTb7DCc6wP8GuRILo026gU8BPy0090T1DbMOnhm/BW8z7dzUn4Rd4hCI7RoV/gECZN
6OknHGSoEa1zjJcz2GVQuq7ihcbi6isTQifkQQ9CHH3mMOKEvf3/UWNSbNyeZ92i6R1p6EFoaW1M
S274ifmMbW46rd8YGlektHsSPaRb0/lT10jJNez0rXLHNYQYzriZXUk1YW1UTc+tq7Fwc1M1ydgB
CTF4+7TSv3EL2uCro/jAAXFoK3o+AbVyI+nMSbMT/tyrOwXlMLCBsmYtwkAv08ilqIruTCmzk5wZ
NoOejR2Z8tzABPYzs1A0VLWWAdqy0ZE7n/locltGxY9rj90Z60i9siAKbEdaKUipMj8359ewJP+i
0cqTpRVoFNJabigfNpkLn4ilecVVcpneOW+0+55KzOe0FtkfYpnjS4JjdXPQmLCm3LlnxoTcZZmi
d2Nr0QcE1y5BOjQxTiF0eJ+Ia8u9qYkz3RCjamEigvlaCaUe6yiwN3gDTvQ2fdPNCQuyE3WWJNlB
eoBhXHlP44yeMJgZvNjECd4u8bfL/qTbciOsOKWCasDt9ODKTjoXnJBCZpOEhoVuPk3OMJTvS3N2
KWtwm/Y9x4JE6Bi6QiJzJjlK8tZlA9MlEGF6Jq7wsauYgLNmnNZ6NZ10AGmk2LfvY1ZfM1bbvi1/
WVOCrMCilzBq6OiylFk6JPnXacJcF0fxzrA5seclYouegV9AqVlhTNDxtndQekEwJmW6kmoRFX0i
UgZp0HCVBdHyVuV9u/S30oPZd6fbbfH2kBZyUTMF/9w0HXseQAdwa/z7E7evnGr6DZz+yyw5kw2m
j+dgwogrHBBBt6cdBff59lXmjt65VBWZG8Xw4pldzqzZDNZzZNyNgfWh1aPaW2pvOHlBLTXgySrZ
dC4wiV3f4NXjZLdehDb9akawVTCxf0eR6+eJeRfU6VMowAMZXDTxFqzc2tM4huIndGAeH4SrWcJM
AvCnvtNCF5osh3NjmQ+uil5JC2RSJL323C8PJH8uhmOUqIo3SjFDdKW9wdg3sk7VnouoTtY4HGff
NEYbxVrxHErx5uTdNx2plwruJ3Ph8Oi1gX1y0/XcDz/LEGtnBeWba6GEc2xnO4/Tr3yhgDSNtP0a
XnmNXxNVDYsLAh1WU6FoTOTcxmJ5byUOCbWGcTSWG05lDpSmCXyKMm62ukWvUUen7dGZCkJQ1b2b
rzzBsBPjO3JyjLotLbYt8ZnrNC6emVFjaBdV65tdUJ27UgF/CtqNZmT2eVoeciSZq8HKE382+gQ9
bx5uA+9zLPRiwyhaUOKB5VxarTbF8VrXw+FMMB7Y7oAdF2QMM7s6PdvkI55zUSUHO5PHWnWXAQ4d
46eBphvzvzMreSQh8VBzZF6movlTL+7R27v0sFb7ynu+PTERg60HVlR7pqXXpOX24zQevALvqUqB
OtimQwdrMf5G7TmeZHNeXPLnQVnyaNnQXJbtbEzJRFtfw1MF7tnJsK9pdgBEIa0ONd3TOQorP9cF
ZL/fM/bx0+Bp1RlUu8fcSt+ImMZVtZxXo24+6y2EEtOLT+DsQZdzMOYM2YgCqs/J8qdzgyvAMBrP
9aw2U2mFKHtYYWjzsvcJdfFBDy0Zi+oxmUMTwHEJW48PvzRwuzI+357cHvo2Ja5BCCyh2OD2eRM/
kMUOC0N5zjppkYXcrs4D05BaA0VnOCl3a/EWcWXH9L7nU5Iuu2xX7GPL1QqmtGBv325e0yjysxRl
cTZTB3IrPhnfa6rn2J2NHRrI+kBo19722OWN7QGPJ9gtM6boWCeyP5fLg1HUJ+zeGtzPbPFGESY/
sHjBPvPdNOssR3xH/wvZxwSLzEvMr6j39pqVV7S3umqDTnWk2keBGT4NMzder0SpoGbvoNDkn5WC
DaMjRWAkrzbpPKbHPjqn48RUbqJ6o0DD74oCzbQ+ozjbWkL7YxvmDh0C9azF1Y+l83jPNP7cDt3F
UKxTILtsqgXClOWQr1DqkZADz6q8M21R7aK4+45YjsiS2Z7rklVxKxeIw8RlmMEy0cgezw1Fw8zi
HyGKIMZ0tqtm8ZrzB89/HzxYDmeDteeu4MojYxjGrCiwSAcpCwXyWX0RZPYhd0zc9NWlisVxSns6
xXh8MREAnEnES6sEi7agPqrWMn2SDR8bAscqp3LPUWfeTxqnpUiyTd2S8NEnR8SyTO7suxwj9J47
s3bul0XVkL8mSFTXGYQTigZu+LejO3ZclikYo/cIas8AaJjEZ9+VhqcYwodrBSbDPvPLGgkoMEL4
Ql7fHrx43hCL0K0ROrAgt4IDcwodpKH3fXtTe7mq3L663dn/vnZ7ahiUEqlj//OzajnHbj/x9xf+
7fer5fAswZ0nm8LTs/ditMtdHZXTVmix/g6z+U3CGX1w4cg/zJX9envZ7ExtW5mgIW5PJzd7wI1Y
IrAirDzv0u/by3jtAXOwltuB72j2rsfW65YJaGi34xVdO0ZhiSHRyuV4vX3j73c796TC1rzcfhTG
BTUPizxrH+nR59+fstskPVamc42n0rhOeD/XnSB45/ZUVx32K9ceNkUS6Fdi3Iur7v7zBPyIcb29
fHsQWKgSVJOryJt2zNQIbiNWvCHU+mr0078eegbneztCY4PNc26G7nr7gdsDnRl5bYFJbuoEjEjR
Yc2JTBfKweDYVzwOL407vCfhyPzka8AAdozT4iQqNGegiF88DQeI1piX3KLawUH6+reGvzUf0POx
pO1AbNqUbqu6Q+lcxBg0YtCHRue0J0z6zGhzAHXd8vaYb5pjr6OL/ecr2SOEnFMGyst3HeZB0H+2
RfYYWkgkRVN5G7fV1PH2MHITIwgEaCaph95xUSJQJ2u7DksTM3FWVzPis7CIz4goQczJqKU7dHtM
DfS1XeTUxyomcBSg375Znt1ecgvGXT1KbdHZ1iaSn3LxQxjOUB1hh1HIkjLjjcYLC+hzpCPAzesc
J9ry1e2hkW16VCPIz/lQ9bSEi6qZN/0iQnXJW8BsRY8StQm3j9BQzhEY0wwgd3iF2v+HqjHCYFz8
UTpF6zxGA+tTsz+mtMH92DDeby/RnnJxkLNzclQUOzDU5VERfbUBPgR3ZXlK1AJVssxB/uDiIe9r
aT4FKtb2IRH01tRhs0UY3PZVs4no7yG2A6JQs9bgpgJWKrJ5ztKc0B3QRYtOuW3KfCVTQpH+axNn
ru33nIm5rxYdt9HXxYxyhCZYWFoXSzRMkcCt+ElcLyeVxhGyxGToP1SAiJyciPpgmJYY7cWBJ4ui
Osau88swpPLzomaqvmyPf7aA/VJ1gE9DOWdbhl8vQwXl6PbgiEDtIPzgcMR/licIRfFVvtx2wO1h
SlE9p7n2GljRwYIDjAy5ob6Nag68fTtbF1tlyR5Ja1rytH/IWAQiEpVvJJ69gkJtt7etyYK/PN42
NjRPRfxkRqY8oAc/FtZu8uR74GICVSmWEA5hS+7KNuDS3uPoX7bJ385Y3Wc1GBD9LbC9n6ykq2h6
JeMPIBRHl3WHknRnVBh86ynpOcs+YQJtHlKx++dzLI0/rcnaea2TUbnPkWH9W6+s7Who0z0HHKWX
0Un77gw1L2L6HoyEJbe2EOe5jHtCdfGRmfohXbw5LEeBa0XxG5P48nh7qVu+AhVcCfksM2wo4O0/
IKagHUyTItpCWH+9XQt63C3475Z/1CNIC68qPABOWaAaWrj2oI1S2TEYiV1Ik2TtmOtA6cV1wld/
lXqHc5pYK99ooKnntXUBiBIjlcIvKr47Sf89lihXrcRA+p+QTwMx+YfaE49Pd3YaO3xPtO6FCBfn
CzP+n3ToUlokLMQxcnLnMCYQXTOcwKSjhhJogiY1XclbWgqrIvbcs1YnxjUlJ9knh5BQJWvyPQdo
mR4k/3oYuulXxiQcUhIU1LF1wYlNIfQBYX2FU/DsWjBGgklFp0hjk5tZ8DHSvyDIoAvo6n20Xr8k
ARS7KAnifVWEcMeGjngfjcvrMWQls2oDKgHGwminBcaa/ofGCSOZYGlUPOO+tTm/Z0AdE2Bn5pFg
3KEcpQyaWFjvdbDwO3rSX2WPCdiZFtu8Au8xQ9EMSBpCLz3V2HuahjYVTq0s7uHF5+NhCpr7il2w
7XHMrB3iqcAJzki2Z+9okGlIKKo4eZZX4BUAsFTKAbty2oH9gHbH+vLYALU4UPnzu8sNY/HpBhVv
Qgps0mb6zkQYe20cd2NbwrhGqdNfuWZsR1MH/Tn0wOAQRzxVIPnoaFTuCj6FZPowY/tEQe7+ZDla
mSH/3YYDlJ5EUo9W3L7yIeazA9pGuprSArQ0RlifJEaRIF0tiZ4GyGJiUsSASiP4NhmJ+0iCbIwl
7UnI1t2hxYyOKn0nvnHeBJEGl69TLPvb6it01Y6J6EOnQQZi8fSGhlDtJhP0R6E8xTX3As46YXrc
32nuLyxaMsPvn4sF80LnbBNDM1+Nueb3+Po2Ok2qmtHSbow/qWcQcsu68DlbcLmBx6tayCiRJJ/J
bN4HfRmOzKWO7dBgbompJZuZNZAkRgwPS7mWM0vp1V1jaTvqujtBhAqCj6U5ojg8p+hnNJtNNdSf
APO4IjLvHOdoa2qdiWK1Cs/uwl2yI4KJnehAgMixCgsPWVDSrNpcoIAn2ymJkxNdR66lUf+I6zJm
9A9AvcBNbPaSEI5m2mZg1XJBwWZa0x3w5hgokySKUiFryr1Xp9HHk/DsQ9a30EcGmB+1h6zctszE
H7G0VAoXYO3IZ4RB77S0H9La1nehM5OGJmH5haYFKXEJrXWJgwwqTgoBhNEMogE7S3mchPnKLQCx
eUYDdRYQQHJWFDQIWDz099LIhW8jqQ50giUqYnMHjwnxmLqnpo2eerqr1M1I/MJUnNKUywPlx3QZ
nB5yjMDp4fQJLTEwEds+9vat0Tx0HXo00WHWGfVDhI4Btm54LJqFwJVN/V7zohOTofaYkkY/CvOa
aaCLW0QfX8TUfElpFvcV8XVd0iKfyvuT10qikwo7vDjIJzY6clS8lM5dUGGvICjzTwMfZlU4gQsF
DuX9kGfRVm/jz2HuHfS/VnFO06jak9O0NVRIq0fLf+a0cmhgGjSrl48Rn8cg+h0n3D+g5uQ+7ATg
dlX4UkOFQNRoADAJ0YOUqdjkcgiY5IOw5TSvqFslcC6F6mWhHu0AlefrMagrIL2BvtJtFL8FarpD
inKFf2KrU6DyH9d7yqhrzphyl3iFe5wG/LO5kyEiBW98wgwQyOJMrRntrVL/nHQukXB6w43Wai9t
O+h7N0+pJAlKZaAPdrL1LZebe0F6D8ehS9FX0ryBbWPnBBPablGR4mXtZWs/jv34y0ptaJQGoLac
zsZUJftwgI+domZDJ1u0u6y41r05ktFmB5formOz24V4cAA8c9IiFULgQStGZduWkQfhJSDd+i3f
3puU1Siqyf5BlNDukiQ6uiZmNnf85ZagKJgveIst+FjTY111uCdQ56b4CvN6nQf1RZA7B6qlz3zX
G99yaO86nB7UQgTZ90YOSMwe7xpOxTvuUqk0PUYQfLq2SIu1ZJSwTRXuDjcWH5ZmT/tJn3/YF7j3
Guz6OsPsFe/JBW/hgdeo8fyoSfTt2LO8zpudx/zsQOOPUb3ew4Hp8TvH3sKyGfdCp4em417apQSp
23ivkW0Do43UEckUqgBnZgAFu6xi8eQISRLKmDEQtdIc9pDzQJ7o42S7BKB/E2HPtSCkQU7YMoRr
ZOIz0UeqRjeNTfEVA8KlS5bK/36sKaJo/r56YfGFBCfdiIWESWvcw0G+zK9/2c1C+aJRjOrt0+yq
aCtwF7NtofeOku3SxTUUw9rbARmvL7mW7wdNboveQqhXZDWGlwUjJbWLHKJnod01NuZXmcJ+nkKg
AyR6llzZAPhRV7AHiWNATw++tmsrCMwoZsFJM/SqkQDdB+B+09ErrkNO6GAEu46BtbbujdcQMwp3
7/47Qm9NO0MxC8cXWM+/4xGMqzN3L2K2o6s51hfK0ncRMD6ypcRNqxsnoFCI10IovJ7o7jD5Y/qm
Kw0olIVcLgHuROG0NkX/QmSMdQiAo2TC/KaLdT96BvIRYnJBYa2DzOxPBcj9tw5NXph5l6mdx7dR
t5+7+i1CkbYe8P1iVSs/BrROjLGzfWhA1QtMpMeoMwvwJIirGcBgqSzsS6XGZOsWzUGX8kI3RGHf
RXk7leJiuOR/5/a3NtuYjED7oUwZ9v0w3NVoP8b2ZzY63de7dDuBmGgXgcmoKDkqW5yBkv1GGFkc
VNwfgVu+mnb95pTqrj5Mo/Wchy6nRRabGN0N9FI5dp64/2M7YX4MSSGkFRr27Tu3cCRADvrwPBIU
mfrDOCb3Dgf1qtP6rwSQ4qpKhg1BuGQJ43IgogKNrFYT2+SJu7rRICULAAajJxhWocuvBgN/mbh4
Yjqa9ERN2aqVSX6zjxk5taP7vJb3QYZ4DatLD7kB47t+Stn+sRalPm6qJwRxuDEGDkf5pNc6CYWN
uwQWxdO+C5mBViCf+8l4H0yNeCRMbQPFDmBM0nYq+y4eqy+MfM8BRyDtGHVUifipvdPSqTupVO6g
q/pD+upM1LeYM8+mc1SFt6/VTzOmd5ISd+X8D2PnteQ4kmbpVymr60UPHIBDrE232ZIEZZDB0OIG
FhIacGjx9PuhunfWevZmb9IqKyIzkiQA/8U532nHz0YriRgk1I90n661wB1NOKaVghTW5hp+cYxQ
8AaRGYPO7oqfOOcO7exFNvHJqKnLumvKetYa2m+vdsoN41lC09APtl4FEVz2vt2o5u6vX/T2Wlki
8RPX3UdGYu3rwjzEEVOoCa/zfmwj797WzXs09A0fTGBseppDZsEX9PKSFKhoR3BBgvNLP81BPd/U
bfqTtDMiKTYejcsVwIMTJqidfE4Fp5puyvpkF3Q5mHAJ3igl0COXDVtdMV81hs43seHBKWReVlbP
XHDJs4n/O3YBSifMwmaEy+tRklZmA5mL2D+sRgflm21prwXaQ+g4eoIqkuOlNqQBmlxXvonddi0C
ct8Gb/SdNnth6zj4thO9RADzeuvNNuMBEKojbk2nlcATGwJE6kbt+PQYDNjwNxGuopE1ASSSPuj0
e/bzwVNtOX5nL6neg/PN86z0DQH+BOoaEjMAZNsxmaAlKHsdh+NDHbEhLVsr2PSjmV6rJnQPDn5n
onKxxgXRPvS8BP6PR2lUgO4xFdO9lr3mRgqcI1mETKKVxg27XnBXS70DHUv3I2ABRAmEdbJTdpis
c/KDOTQ3ArgUYxZyTNKW179IJF2ti8glfOo8KY5eaJrAzuqzFeFcGPq496E/33TDdPUCXM2Umu5a
hzxSsPbe9jPQhRn7YWXPhAB0jHDTJH2AsJXU3n1gHKaGjDI8CjE7fkduqgplOtvw3kaBSamwaUNu
KYCPmsgOWriceALmPCEmuyoPf3KdKDDXdToo3kgyhcljrFlwlUX0qVl4y52G+W1MRQrRMN1D9yNA
4nYmn2RodQqXKvnOMKgdXVt92JipER5yCTk3rEDZNXbll1MZeOKdBkC05eUoPB0kYiCO2wFbmSt+
pMmaRXTEbCgGAqtUec6B9B/alLy/Vt1H3UAEdF0KaeCU8M9ITBWz/897EhQywg2Pa5oRSnFrt4go
8hwH3FtvyUNR4n8eOU1WrFrucis9Qoh4QX1usR2kTqkHi9cLTjLUqns7dQGiZcydw/IgFsMsfxrk
POluAd1V7RTgSEA6IjiDYgxlbY9BxteYWBcVC2KjvhmDJr3t6f0tlW/cjtJOURzYCQGIDASZc2XN
DfAsxUff/Zpgk2AEvyVRQDszuay5SdfUxhBNYq2Hu15Pnl2Ak36Y3XWZ/U26XcqHSP9VsaFWzImg
eGASnXvjUIP27og6QOkXB1twjz+V5T103TxsgyClqNhitmcZheBgg5rlpi3AnrWJvW6RtWydBs1u
3TItiG241WN9yPuuX4/suoAw8oLn8IWp/+J3D9+wFSSsvZqnSR9vchnyyagOS2lGhGc9HRle3EcF
jLJ4dnyrY3mf9l9WFT8KMb6YYUO0QrQerOE3MQvND551mqUO53bR4ftxLZjg8bQV2SdMtGPAdNef
KdMgeKDTjyfQGBn6bY4e/RPL3HsTE2nafNIRyXOAJzuZ0p9ZcKiqIUIIrh/HcmDbQblFdso2Erhn
HGTs0kVEjqFkmwfFbzjEcNljEjCDiYc8kxO2MBU/HwPTmBqgkAcGPuGFsMd7z0nEUYSUYQVLKXgv
P7gFL2GYXcwiusEXpaF6N0HJai+gpHEHzAQupyy5bCk5F7uXPAU+UCGiwy7lbmHrPeR5p20A6DCF
yZhbF0yWRXxUomarPLD6XUTSRUbyrOUiGUhx8Uqj9tYlqDaOjeJAZ21q6QsNDiSsTDsZBn/dpF6G
yKADzDio9HDhNvRPVY0gIYk+s4F/Ig6+x5Yn9ZA4z+OAtFpPwe/bCEFJKdpNdVQTkcrqGaI08eKR
mWOvGxfpIIQqBtSCBpNopMU8W5Xu3s3O1Vg9yQgCRC7GXV43Ox7418kouy1c1xvKcmc1So9KiN2g
M8h3D171gAMJSY93wxjlU9qV7c9js9/HbXEb1BhWpeFdkgxUpoqjNyscdrrsf3Bn/ao4fotVvY+0
UVv12bVfIlFnDBCSOHIfgfhH6UUTCWSoCNKYsjxhzsbtOot3Mmp+p2lqOB1hGPWTBTHP2CoCuyHj
fpvawGy1ANHOSuroyl+LQcNK6tT5yzVgceDqCztu8lofTfyXTQroFvD/azbgxO5n5GVZ1p/iSFWk
0ZecJdGeBTP+UdLuV1qe+6QuszMFr9k4PGo7G7EKTNtVzLugZmsjZ2QIExnIo6q+BzMGGwIpJcuM
HXoxP7Xah8xW04ZOJ3QtEFpT98Gx9CRblLsDxRneCm0JFulGSmvd/Ebr8xTlwZaIK/605VJY0Dcl
bLPBJ/PO6pq8RH5l455xcUqtHad90vP8GyUXXWKbP094H4ymiVaE3DwS111TPpRorRPO9bEgos7s
kp+FLuXNo0Ub0qkbM1CriTlMrVeQvmp2hxHcgdAD3+ImXGpumH1yJm+nsG0OkzRIX1RqV8ToVCzc
9GEnYBGWOA5ADKCgT2vE68Rw79y0mfeuwIo2JmDdzAWf2zc1FLCT2VkYSNDPrghEjo42FysqhJpH
Vz/swjo62F3CYBGvyp1lHzVTm7+CZHzVCFKN2kY72PbQPENTXvKZvGYjoqUbAymjt+1yhbrr1NGa
vTlEDa1Fp28rIwBvpZvhVqqKvLzX0lE3xHocUVAjLTBdOp1RQ1QTnAdm4D4avMPUT/QrnvuSVAiX
S5yojdki0zJ+Ixk/zbZ1RuLDEhoUnm3EBH/QbXfR9DTV3fec5E/E9yLbX0pNyQVj9tVJm8XFIV0K
NNnWta0FFNZv3LKCqmw6lyyZ0cHZNT2QY5Aqa7LY79WnoJMsF0ppOL4I9q1bCiOXKxy0Dq4gWSFe
CD3UR163NVqGy8E8HyVNDnB8SS0m3mIjB5HqRL+tOptVom3FUG27nFE25+fKHtPtnLqL8b1jpGag
EOqMzQByZmOL6M5y8JSMI+e+0R8Glj9MCTyc8nbJPag9CPMnT5t03SkgZRGHc5nSLrAQjxAC6V9I
e+5HCy6+PmGkhHphE1/uZXV9KuHo8Gml390Qjaghk6dxKtO95ck76EKur2yTeIZO4KgB911s57LK
iNAA1D4ghWMGoe97pzL9CFldmjD264LdnIc3VUZ0UEm8yKDHF5ByXEQuFEQey6CfO64yWS1CqeJt
rG2CcAgQK90Yz0HpxBvIbOYa3kmwCc34Mg+CqQDpjJOhf7ueyYso3eeqAoRBp1/tg0z7Ih4L+pXG
J1IP1Vde2bxshKq9lr01CspdEn6xQOOZkBAME9Q4j8CMgOr67XPmasX0DEZ2Y2R03kkhmL7kxZNY
ZiliIXsCtt+f57J8MXOBWyF+q3oHjEBCGL3LENoe0cMI9z3PuLPRpl312nk02MRK+Q01hR+OZg2K
0rXJ3Q6oCE8Dt9zNNnNyzjOk9kbB6BHEYUj88NZx6n1rgfZNISuyTm2SFldNPp1i1Rz6yIBG71B6
a9QfJOxGj+YIMZRgtXtGhYygqG2S0ZHEK9TOqsqPGRHAuFWYV07WUqJEK6Mi8ljVCixLENzIDMMR
ARac7xZz28hDITJQOc+2tkY8dqpUdhmxkV5s3DNwmR6MIXyv2bpsh8oD3V/cioitNowg1Lk2N0ja
f6asq9dAjQwyMK46/gktANUOX4zBym3ZoKcYAli0ngvJA0pUE/Xebuoq6Jg64EZiJ1qnW5A2RDmU
5bmNGfLU/U7k+PrnDM2bQZpWSLvAkPq+nqqd5vHQKYvXQLfCY4KKK15yEZhzXRH2fspTrhsEb8bj
J2isH2Zj3mR/YtGqfVLuGDr3GqEBiXOP3Oo4IB9d1ap8YkIAAMI5dxyEFcyBHb4bFm7adOP1/TYw
he7bT17YvqBdeG40GKomhUFJphLBdPqnBPx+Met0n+NPV8FmgkE4oPLf9jViCgfHukz053bbiqBb
Dx0qiQb0wXLurpo2enLINoh0PT5GVNipvqlb3sjBuEWyFJOunpyMi6cDVKs0nJxFfiGdF/YGvO6V
Xs0nNDp+yIx/l0SoQtmn496+5lrS7IbeIMLa9NuwJrVOQfPUY/urkAHrae9bVyi3HFnC1y3tB4iC
JIMz7ejLxya238vEjSmhcKVGOQ0AWsLP3DkzhDmDeYg/FKI/AsQ38ERQpvbT1tF4KrlMOBZyaVcX
KfTHYToQ4PLAGJKRhpX+OGxCGAJopm9FRIuTX9TFBk1cHNww5ZiYZ6bBOUB21zrtiZXv4jt2YLi2
5bNZMsgtEorf0aEeMWmSrWj+Hphc5gS4mG64tUwstkwFj+BQJChKQA+2W1rE9fQocBuLeqEAZtPQ
Zay8zsyhyDOnMzB9cfXyXA8ji5zMjTm4Pym+Lan396GaSgZ94ndItIvh4chWJWmn5Y9ROYA7pXbT
eos3ENy5JhOYH2P0EEpqrcGbX3piY2qreAQ70GyCoM5PSkj4uSZ4nU6E8DSxcbvZSxp296NWgPIu
vHvWrrc2co41zIPEB7TxUzYMguexoBR1Cd2ZnCUJKPM9G0I8Rn59Cjp/cJgBODoWzqTC9hMPzORf
YKY8Nz3QG7zFFw7ZHp8+sUddL/yynvaDguGlCNTch5V37YR8x9QSn4me/nLG+bcJ3AfLGW9d1In1
/JwYbU+J1d/FMTcGypZjEzPPrxrjJLTjqOQNKL5Pq6HCl9xGnffaMW2iiqLvXWjJfSdWPR8L+8TD
xKadEppCMG6pr3KfO27vyvZD0YByI9DcRC6c5dmjy/GU77btbUMwU+88hiRerlti/izFIKZAuLQZ
7PYnq5OUA6e5r0f3WoeEzLWqhZ9t7SDbIA8UxUNeOnvA6YYw8QZxVhpVyEwCWGBgA2gTJYZAgpQw
gF0qhynCmFrvhIeui9Ap8LSaHPtGcTelfbhp9HtyLurZeSES9nNO+yvn+TnE4+uTUwOxru8PaafO
4I+cp4DIW8GM3zOmC5Dql0xL5LYaUGtBGbwx5Mlqf7px5nQF9Zst0FZLXxx9RBo2wtx5nQGWzawe
+6T8AA6OnaFX58oJqBjEumsNxRt3B5SPxWVwO0JtXVnVvNMaUD8QamfkJ6BIUgQI9KzPpl7fSfQD
FSlcauQJjwEwXPc8x6E29xsTTSuBFEwfRGXdJhMBkexYmq0u4IuqLB1Q0CoS5HUNsJZ3VgUBLTqo
ibggH2QksEGxtG7j9qXq7a1LTh6zYUJKNIYmRdtvEg9nc6D/DmWV4L5kVWRMD2XQvyVdat1YGZv6
jC25qfE2Zjx4gxp1ne3ARjKQu0IW93joxuvWMSkZJFeyNqhfJxJMj62NRnykn8vU2bT1JkMKhbRJ
fNZKo7JTam2So6wZKNca/SSHMF+xo3JN9cISuF9Z1sBh1bS3QUOG4ZC/CzPdV251rwB2OwST41mX
wKdBVQqs7EiLuMElbDvN4ToWwzGYSXty7xxDKqg1w8xA9oNaRNvllEvSJeIilNw+XTSeBrt5ZJWF
d2I2WRNL+95txDlB40BXr81+6JlvhR9BK4XIb6yIH955cGtgJ9ikiLbimPYQtJ3+CWJZsisZ4K08
Hu6u/WhN4P/7q5d2PA/zFAUsuZEDyoGpvQKiECsUMgGzV2jfjFG3FgMcBq+KFFrNO2D95GAK4Q+G
YbNPAhOOFgFOEKIEj5mUXCuNJEN2uN6pr/Ur0nMuqLExtkGYywleJ4lNyWS07HRiVF3LL7Yg8iF0
mmmrT5mLnrSA/RVwa0LZct0NUtgOaGEITD5FHMCIWuMzGDacStuQSnkt64LFVUPYXsvHoDWTn8n0
RJ3D1sUsQrbiBrspF4P6GJvVta2CX4ISvQ2NWLWewDOiko6wOdzj11rIYR6xNDEyWdf74hP5rtqm
2rP8DsFOsNT1muY4WdW4Qq8D8y6nwyEpEtcPY0kwzsMJU1Hms1KRyCXJpDb6TRxQsfYK9WvXPEiT
oaI2A12P0iuxVhhCekSFVRCTTMZ6OrOqU19AjY3c5ofPAJZgglekky2WEp77ndN+g8bYarl57Quq
SZaIzmVo+5Nhg1MN+5zIr/xtmGlASQXTiOPsAM9YDK5kFH9pxVCsQ+zFcB3up258NVyD6BFyngOk
KThhfLdRLpz6B966O6tBzoh5iW+v0zdz6vVTqMV7z3hA6jCs2mC8sGKbVv22tULINCYobpOaUa+Y
4bXJADlY3VOEVKt2tq8lfUFrkSyMQWurBzGA9AoAHX2ZpELtjtxN9a6duV1JJfeqZzbl3p4QX8Yx
23purjYsOSOf957syR5DfLUK7MX9NhUs7MhFzgvrHDBvNsRk3srMuIVftY45HzcVrGdERyXEbIBe
Zf8Gppk3l7a+6PMdqKlfVBePaco23nVh8bmTgJJHUCv9N66CMmSc3WDBNG1zy0FOsLlhbhjtmbg2
nQ825jW4CARjhHACBQOYIdGV6GkIOD94bRS5AnlSf5ZT8UMahloTfvcgJ73Hm4xhbm46b2e05WOp
4+BTrlwWI6xbE3K3hTedqjCoNnpHUEoK1UhG/QMxojmPDrp6FZTpNpHerU3MZ6Q5fi3YAnVx/WTU
0Zd0w3Gj94QkFwVsoUG+zkbtQlyD6BGJ18Ky7vJZSyBQmfs09W60BCPHqHcJA8pyJxtl7ZymCjbc
in30HDeo7Eh8+LV4qowqf+2zgMhIJoHFVUbnuclevAj5Gtl1HL4oBlT/gzP2S4vUNobYo4ioTBr9
XaD6WqP1IwpPqsckIoB5DOhf/kpJY9cgNHbZqQD5wrGkWOZVnCMs0XLOc1BgTvA7DLTmQ0T/3WE2
ioPpk8qDIabDI6F0M7RlGRd0yzqO9705pAksfpvJSdKDgR/ZIXu1UV5131MEpoVD+RrK9GPxV2xM
GKQtHIW1Qwftc245PqNVWpVkzGiCZ1bD8KCcIN8aA9M7YdP9goV8DEomcUDND6kz6GvRHZzoK+Gy
gQJRbTAwdLjViYfkDkRTFFYo2vEFtyp4N8mUQybgO1iVbse3gcCpqazlzuXphPgihZEUeGhnyUkj
Csq55MUduhAowG7yZkCXQQXUEFMZk7gpbfuY5l1wY5s8KgYG08puCGAxpi343XvQOJYCId2grtvE
zpfj6N5aR7mrjUZ5cJC8wbyt053Nw7pOhoeKUNO6EbdaNrF4ce8SZDt+JDWyGnW8e65Mv5fnKYZ7
h6QVFt6559waKcKiQR1MXTWc6JT7uIQy+hEonTGBFATB0Gyz+OInEwQtBm+niEBdhy64KceGVtTj
bbPUOScDls/rBcpciea+1tHDheMK35TpV0ysdl1VfQndO5MQwrjI434tA/NpaqMD9BVJNkh73zTd
HRHMYYpHqXAMb4fA8J197gYFb3yQOmwpAt5b2Q9XldOPOOyG2WgQ/FBUODS0+VcopuQ6vb5v4NDN
p3Y92NyRSdLf1SbJfK2INwEt98bVJl86lGaRo/aDNr5b6P+gfnHp8/nWZmxvIwRPgUNNnavePDrg
Uzj0IGG1lE47gL4giViK0SUSmeuG86nJ4OlFweBxxaOcUDXw0j7beZOu2Bey3xrJJFwP9N0IUypF
q1ptSbGJ97lyLFxknNqlFRosm2rfChgCWKaytp5p5mjbkkvHRnGlezrShWY0LmWnn4CZ3wawAeOa
GKkKADJjwZD/6sGMzRFZT3PPw66nq2rC+rWzCLIhCR1OZ5PcOkm0F0seS+F9AFqub9IQWGcqCWoL
u+wceYekZoMK/z071bP3KFpUWBMNTZpmv70MGNYaSFes/kkLu7PKHLGpg+gXZWy6SpAKJM1tTFrW
rLxizbUvV26PWAIAP5zEgPDsMdxj+NL8oh1fq8r49YTNI7Yt1tEE8riK3pgW2wQtkQhvvVNQMSUi
urJGbpSN1alou702tYfaAIZWaw9J1QYbu04vGdFiiJh88tR3GFUZzxkfQxA+wn9+CZ3wNSiCn8L6
0FGlptrwE5uomabwrEuJYUFFpxzkUWaISxnG534IWCIi+M06pGwiltalUt4tQyOUM0RCtEU2+Unq
MliwNawaAYuHeTQo9XCPdHkpV/Df+yW8nVKhq6MXc+GATdUDAtQXbI0OV0T7lQ5spwYXkloed48E
smE/16Y3liFPKjDnG0IKvvRdb/EWVpRBF32KXnWVfPNqkbbPob5tAy7dmtzprWXIb4P7gy0j76QD
MjPPCVDRp9bFP1a+5DOr6667SVt3uPz1iwjlDzrJYWtolaKhLvaF6WwzLkYE1nFw0pB7NcCQ1oyN
5Dr3QMJeRZWA9k312CfZhcEWcOG1qdUwv8BVn9MMMRgw1geDDPVGXN0pPfIAXHRN86FW3JJ5Bc5R
1w5jlWvbvNK/48j+qDSju1id2qSa/dQLvO22BfcmcUjrKe9cRAAnQ2ivtY2StBv0fGubWL+IlPlk
gZ36sUcrNnlvU664VIgMjcy4XY/z8IZ3Bihcav3WogQhaGVMEPgn9SN9a5anEPz18uI5xZNEen2U
/aGCRXM2G2S4mlbxzfq9yXxuA1MEVC9O3fXomN+pNhFFF4fgnlpWh1UAlNNQgIj+/OM//vGf//E1
/s/wp7yWGX6hovnHf/L7r1IRdRYybP/33/5j91NePvKf5q8/9V/f9d++afPwvx7/+C3rP84P28f/
/p3Lj/uvP8hf/68fv/loP/7tN9xscTvddT/1dP/TMKz664fwD12+8//3i3/8/PW3PE7q5+9/fiEC
aZe/DQth8ee/vnT4/vufQnp/vRP/fCOWv/9fX1xe6t//PCOm//oq/58/8fPRtH//U9P/5mEa0j1P
Ih5zhS4t588/hp+/vibMvwlHWpZnOoiLiEYTf/5RlHUb/f1PU/7NMwyL/2XbuK4c2/7zD5Z5y5cM
52+2TUi9p+uG7kh223/+nxf/b5/S//3U/mBafC3jom3+ejX6n3+of36cy8uTBM17/PscwguFY0th
WHz96+M+LsLl+/+HSpqy0rzqZ7aGLOVEVW1TBDPmaoLVZ+YJJoUdeciEMnVfIoQlT2yycheErh41
gQVyzhWhuOd8sMQN4rquPvVGL+yD63W9+5Dqqb0M+cbaA3xjEQlOIHKm4kseMnM/Uf4MyTOLOjc/
aq4EKLMs2M36oHR9XtgnZsihL+eUpVlFonm21di/IeXUBWHHlpjBHmtDUin4Ezb6uCKNcrWqm4HN
OYIOORMbjdEAXJ/WznBQEIQktvxJNCXRb6g6Y4fWQCTCsGdb4clKB3eHGzU9BEWK3jjUqYCHInLQ
Ygj7VKYMa0dM9wx1JVu7XE/aq0NDyM63MB+reOTYHbKQYhoa3VlzO21rR9CB68LzcGM1E2KksNuX
ksnvFLGkSUYCzcJaqtPciGFPlZitPQJ7b0TJxgtrZpltdYscUhQF3p2GNdI3gFvuanbdOz1JsDyL
sXnWMtDzxWSM23FqnFPjkJODL76FItRUt3xami/cHELrnEeo0bMs3JWFLsD1NIgfa3tIETV1cj3n
mJ6ngK6zEk4F9dKbb+H5Fm9lHlc8Unszu2Y4JaB72AVbQaO/QFjAqtcBz4ReS9hmF2q7TMuA74vR
2pPvMV/b2ooPoIM74MyGdexi19zGZj5R8NHOo9aeQCGNVTYe6knB8Y6IACeOz/Jxs/PIS3ErrSVA
KhQh1kQiR9AcclNoftOCH2VA0QznxlbZhvhw1xecTqekVeajg6gFh2YkHtAY4thMGE3umiGRAPCT
6XmyovqAT7jo0IpkJvQkJNSpjZM0lRYznAScg8tr3WIA019Heng8aNmoDBRjlf5jWQRJIYWc9Gnj
znlePplpbseP9aCIAseAZWuPlVH2xVX0aMnvmzCl8pRsIgGoSxcTRYizIMyh7zNaQCmwSobaCM8V
o4urBcZB3XRECQd0V4C7PDsjRbymApOnLNPiB+SNjK/QlxlvDL6SN4Wh/aTzpdvJbNGHmGZffk6h
SzFiGaQ/wKZPw02FVwUub5wirOUUYd7N6QQLPW165J3MvPQNG53yOy+BzrOOkQNE2ThWT5KmKFDk
nhgZA9m4QAsETQOh/FozJrvm2HeZAwkTIAEJ9r0d+8aSUIMrXPUvMzl26Tawg/BhrGiVNoIWFaAN
Pk0Y6imGs2xa+kLIygSHlmElt9JuWZR6pIoji+cOonvth5mixDGJE0eyLJatVPNUGfP8njEAIv/S
Grt5Jwbi1G/jsTXIR6LLmt5NK3I+UiGPcSIHxErtdCxHzPx2Ime/K+bkXGIS9y3da/F+dHpzQSS4
1J55+VIFUMJb0tlOQGbcHckTjzjWoTe2QbizHfinXUQqZymZM2KkH8b3ljACwkgDc+tK0ompNMjX
SUr5zvXrraoqe41k+JsP+jtwUsHO3SuO/IBxcaTNfik1sesro1v3CULAoSOghrQ1hrNB/DUh4F/T
MzITjdzgWWN/jsJjyvc2d+AQJhBLwE6lWkGeCU7WDdW9TlKKCBw/oyMLGbsTpJHc261Q9+Rc9I9G
083PdA4BMHqTzr+Zpp9aU98N3J4V4K8eu3S+n4MFKTzyBC6D8Vu0mNS8aMjpdVlVJXpoHFvUancV
5es+bZw78mRsqL4psDzQrjSe6gMJlrtjs5zfJj3jINB258kRj0nqPeqO66e9e2tihVvBjPTTRfvj
lmRPT6NNkpO9B8Zx1ZdAhCoiC0Mbwg/gEywRFc+8fjx1loKnF5BgzC53O2csUphx75vSOlpe8Wwk
0KmN4Dl3gX72yRef9o85sM1DIL6dIuCLvOdlXN54kbk3VPRVYPXXLHEEM7ENZvtNBbiZxkLBjHb3
HRQKHG1q3tmiD/dZ1WvfdVYv67+In4mvuPeAQRK/YaC+zZrpnBfuDV4TX6AJKOCLWJBuCsRJCQnj
Wo8WEoy1I9O9zpXEZXspRQE83nxF28gYcMqHj3mkPSOXhLRF1lf4oUXOOtjlkLCSnYG8h9So7UDE
VeDqD2nPblJ6nnfNAQQcaddYexjJQZ9bGv/aaWGhyFvW31ud0rbD792x6+wK7cHU42Q9Anx3g9aP
Mxt9R5PeG2rCuI0LXbXTsxkn1UPHCHoVVZWHeNOtdyF416054iqMqYAfkpwoKruGlK64UmvRHDXP
Ib5dsBmdJrK8l7d+spGpAMorX4sssltEauS3bq0wLg4R+owdAU7r1k2jryz1WCcrBVw3R4XnR0xV
ts5CiUzn1ylN9EthpO+GmGk5S2DfQFOPkZq2rsEyV2KPS4viKdGNp0Lgt8llQyaBKoPbdhJQDSuR
Jq8Q8BqqcAw0c8Hc8CURzoYl5aYT/DsNl8FXToeGdYvg25KBeBraBzP/SXqiidk4d6oCaJLdpI7x
ktWAlRAfFMQYuKQ1ALS9hOK1rDU4BXKdMi/3ljU4fCtJeoInWbZk9nvojAfkZIzfc6BP49kgeD2L
noL6I0vfy+a1SvObkD079Uu5LqT3zFzRZx1KojqmpzYHkhryg2G40FFlMeiH3thNIIG57PGKKT+N
SCmIkpvcAUc0ds+Y43HSmdwi45tGRZaQtWuU8yN0ZUAd2nOKd2mcg32o9VvkKXHOoqrW/XGUSHin
o6cM32xPklFl0UbbzDs6xvBiN3DBHe1NK80dUTWEQGCi0XUAxcA0sg9Gp0R/u08J68Cknh+FXZEX
JY4DoSKz86zRKDqM/Mxm2w+PpWa+eTUReOlbqrNum5jta7xZ9gd4id0c4o0ZXCCbmZ+28VXWSGoN
zWevuVZEaXCQ3edIge1O3jnEnuqOfgTCTYdU+nkabj1EOH9JaPAyL9Iz3iVdQz6N1NAihT5ozD0W
xIrQ7FriPR/LMDmWVclJ4Fl7ZZ9m9IZTwMoRIZc4VhUmrQLvUGTTiZ8sm1zsQuxNBaoJw9GmYumP
3/BltvR9phhxwGxqWUpyBqwbq/WZI6wNEFgVeyZsVNOQnmeWtFbSES/7OaPNz8pDzeZ3xs4RiWWF
oW6EzDYDWLJ1TSC5HNgmRdGVmMIcpAf1JlVdhWLuJ2FNN/bhWUvTE890QqRBOzrdo1Zho7FZtO0r
Bt1rMR3i9n1on8fgOONOEUiE9PpKRYoukQt/yfeqrEdT1R92+jKCVRPdXnXNRnIvl2Ivsv6KQG7N
gb6xnGuv7tx5ZtvD56mjcgFdUcXOuiYMwY6flqgqIGq+xH9glq8Oy+/Re3fRdPf1wOf0NDcY/Zjf
QANyxFPb6X4w96dIndPufc40P6HMbWmKqRaA0garJL71OtRnTo38x9qYbBn6TrtzSyJo5KXBoxY4
H0MMD61xfIJDGDqwCG8gsYGeynTmUIwejfgYl98mcwfHDlZ986AnKIsq7WLFVy0CkzYm53Q6GqK6
89oLDvbVYH82Xb4u2AuY8hyjox3xBc7dQcjnCEe7jq4goFox3GAb6uZlyPdKXnhc7AFfHUn8XaOS
8d2RjmfyFr0vakawshSF+YLqsDGnOpxkTItlTnAHQ+x2YiULtihA1AwZiY0SNtnlOWc9SutUOcde
fJQmWlbu3MBZJTNOld+/hvk2O4yExyx2JHRq+3ChPtmoEQxj7yC7X0DxccwRco5ZZ9jMv7z2M4X4
Y8GRcoaN3d4tC1ARnmT/rJX8RNBhEgAxdR0tmto3RDzq7feQqE0A0d99Ssm9F8zm8pKAFdoJqn8W
Q7cGVzMBjv7oAlNqz0PbbCUbidRFDMOxjXuR23Fehzm88yjdtOyy3f/N3HktN4416faJ8Ae8uRU9
Ka+SvUGoHOyG909/VqL6jPp0zD9xZq6mIxpBUSpRokhg78wv14o+dZzzynWvGPTjZYLGw9lE9Z2Z
UyPih3f959CNAa/g1wkUrayfdT1caXRXqgjPM54PPAYTTfuRJl5cwBFMmN+lWxGnj1o9bhNrPHqk
28Liuah+mlG7jemuKsAIs8FeF9ira7/F6rKMrAodCmOcfAWrIGMvmvem45LK6SRRr9Y+W+09UQV9
b2tb6TMZWZonub1V4V1edLy+fxgulcSmOjG5vtPR/mGJN/xXGFi70P2W2D8J9bHAAc1Olagnz2bj
yTYrIlhu92wO9/0kryD+cLn3nSG1CyNEW14ZFFHNszLvQ51liG2dtLkihJ9TmA2Rsmt7O30v/WfN
ew0UxHwdzg6nkIjW+JwAlIEQAzY62PcEyXm8q4AYGviCK2YJ9igtoEwzbuC92mHwUnQfehFepno/
6mxboBEkPKlhfqdNj+1EG9L7Pge/3OCj72i5Z7iuiFIlN53pnvT6Lk2R1kzxpqbUak7aQyYpS/5s
DHXvY9+AmfXDDH6wZNMSjJvMTO+r+BuzovYRx+/e1I3ryiXGMvygzXgEGoFBB9MU3m2/OTv6ned9
G2s6Usn3Nvwo6rulu+9iEDn6Jig0AEnTk99h0s7ybyocX+SVDmFqi6mXtRX197q4x6Bw47MTq1rG
T0HaK/9U1mRw9beifEmB51o0fvx2mh4A8VBxy/0QMohlsvx2Aioa1aPfO7+7Jix2DRW/DWDjm5gN
/1U+NtYh0ZPlA6nwwYNrPnek8Sw0gUgiohaXeWDszbwNtoWZRtvI7gHlBwxisjEjXQvX/QqK3I/J
ZUgddSU1vHKAXpP19y4Q5Cywtthqd/3YwxugjBg7EJVyx4bLMvjuiw9S91udhdZ1Nug2beXYe8Yp
lX52DTXWBjBfjEWPcRXWopugY6hGmycuz4X54quAojOCc/Knd5y6L34c7XKMoQwVBu/RQBV4Wpyn
Srq3Wci7vtU1sPMaIfe+ZR2TjtMdrdWH2IqNRy1kcB9Z2s/UpuLUjw79rSADvZz6442tV8ccNm7c
TMXe1VE6KVaFjHyPzy1O4KsW2aCW1s9NYd4OAZO+LUMXlXMmWMBgUOu+9r7DK5+cTGAPn/bCj2qS
L9J1glx5eFO3ABUyrtIk+ktvOFu0eJk4X34lw7CA+GzJzev0i6mi0BVwTFgSKaVihnqg6kXYkknd
f8zLsoOd3JFKGZ9c+lN7q21wuzrBa6S0x9CZmZUnqFHVzg+9nd96PeKtEd4F8AOD2aNk625mFoX5
HNKls+u3uDN+xd6stmlHDHsJeVjoVL8oJB1SX39YEMrTNpxphJfUGbKCLITmUzKybSBqvvVaTZBh
y5BzkGuAUUX1xF9ux6byyWzs32P+6RGNZRliM284BC0KZmaL235L5+mpTHFa5Ol7zfzhe9BrnMsb
F1cJdlbepxqentnKf0XOyPBBrkJ1GYZ8oo07sLAbfVgALevILe355lbXWU2nZT1djF7RlWPu/RQG
AFmFTUrWrLXO6Wx36BdIWvelWqB++vSuKcaRQ8TfVuT6AGgW+5gVfEt7amJMIpMaQNI8Mkyen03L
OdQ5uw1zOvrzYF0VGQYcg1eZPRnM6dJ12RCCn47A22kkBPE7TgxoT0NbU4GvrNekmcezS8iD7bhy
7otMfzUH4shhY0XX7UymtUgRWyhTKCJVZb/3frrc9KwLQzQyLGqbnRiQ0MChZLvUTrHcg7F5B8Li
H6ga/KZIFWxskFJ2rpV716/jA2U2mJLKLJKjr/cPzICzDXMMd2dbovrJTOuSE4M8zK4NQMRncc5Z
wKWxyS5X7xF8BMiWc9tm8KkdTgQJl5uQTBuknZhlZL+QY59qR6a6PnW3R6eThDu/ty+ZkfDyohC3
mcGkgZbi0ksfl3rFfJX18AJD9iFiFytYx7fIK5Af8jrfMiQpp8GSNGV98hhc6JMYN4jUQTGfDJVz
GSrtrCUNQxBL/14Q6y0DdTRreDMD6+em3rbMWJKe/2BMBsrLEE4XPa4ZourIaLNZASZw0ODbajC0
lT0xvBR+MCi63DPOJmdopuef5trbavrP0SGIR77D8BAOgFDvtHeTS6uXPSOrsrLn1njtWU2b4/iZ
9uYREzxede/ocjbea8zetWC/Q8WYqxG9BXaAHzAb3OesNXYU4ZkS7Tcxs146wEsnZScXtd/NnrjS
ZOnDqbC7+2yxnkY059p6OX1QFMsqzp1gXggTG8xSQEKtssfEYx5rIblGfKTEGcVatr4wbLmpyeN6
uXep7PpsMqSrAL9FoqCH68f0MMk5oFW6wWaEDhfIL838BtL4wWv7kWSg+vCahRd31+5m2LvEwwGd
6JN7pVWsDLJkuNc0Z1dD/KzJzjfkWLVh4Q3DemMZP2xylwElqCJJHgZHv1DMItxvTk9lMjMUZb3I
3yA12TBaxnWj0zykZKCBg6jCR3YXt9nwNEekmjJP/qroeTQDh5ZzRK5zHXG+AyirQyKOLoVuHvoR
35NFzoiqfGj8rgzYn+S1cWYy0ZYxsZV15XXZefeT5ewaiKKuDzQwkOUfa2aXdH1G43chto3ygMRC
TmfV2ywFs0Q1cPaEcTngMF6BlYqVj2JEKIiA7sxMF5ts0VN0HGY3fqsZ6AEJAnOUTXBFrc0jTWfE
1ypR32kObqg4bMmoJfhmOp721HRRy6TbHllDDQOa4L16AihLjkdndN+pysMQ1vVOEXmhGBLrR/CX
zqZRw3KaIvfDs1uSxYwr5e2m9BGEsSOyO/JZ+XAKVH7DymwfAlLS4fLRiNiSAkKM+a0amDYcFKsQ
YzfEOYkFICau+q4WB5hlE90lM81IirFV3d6kRofyx2c4ifbvTrUjGcyOP1zKUnmO6o8GYttg3uGi
j+KDH405lzAmxBJKoQ7neoaUmFwxqsrgD92kgKOJrXkVqW8L4dRrGnUTKYuKwg7o+syqRxNGjRNo
BPXSlJm/BkRw448kSEY5DXomrYaK3AtUke6KWbUpulSMHudwOyLvh754xquaaWixNarm2rkFOMCZ
oNUGwsk7IsydumOMdMrYgM02ucU0ICJOEGmc1MligR7tfVJLXAWLIkwYsgPfh1plIW/cbtXAqZcR
R4SZ9amU6wbPKB0F2H/pbNE2Hf2U7ZXjUWqpwoT2AO3Y0OcMFauoW46cJysKCVXRRMOJydOCbVPU
2dr3dOqZANINXjEPrhGwKcoZVUPRWdJZr896Nk35YUw5LV6FvRNmj1oWoxAyVOsyHtfOzqh9WIln
EYWabEeyPcuIAyneNDVil5sh1CxwUpTd+TU2JR3qzjpEfbjYT0FND1j2ZJqwQXw3CF8bbdT7a1gD
uf0tC3Imj2AcDzrbVGfJMZde+azoi2Gj9V6f49UmwdmffR3q5aXzGQje5ggdg3sNOHT5P2jw3n4O
3a/6n03bv/ds/20P+H9jZ9c1/8vO7mffJN1nkXz+P81d+Ud/NXftf/mm53q6HjArY+iezaf+b2/X
+5fu0k31Pd9yXKIvNHD/6u3SwGVyDG6wTgfXtg2btu9fvV3D/hclFwarbddnqFI+9d/o7crD/72z
61m8XF2D0W0v8ALm6KTz+7fObmSPqvBi/a1rJmtTZrlDtMgG9amuW9OLb7usH+6KmiagrVFqjI3o
Z5QaTMHqoPlQbabthWtMeKuCOCCIsYBFQfIKQPnJHBiOdyrvNl7cjNxEqIGFIi5oN6dy1F8SjPRn
P6AAQWbsMkbjcoO+DpqkY1bnuj+XMaNp9Jfom40h+1c38OnIqeDMONanGzBMETp3xCfB/I5Zu/3b
H/GvDvjfO962Zfr/fF5cm+6w4Vs6PUTXkj/A35+XEijF7Kn41i2q+8n0fprWvM9cRtAdACSTkEgm
clyMi7GbsVwKHMIrcfzhrrfGZDel3B0a5oWWP7GhLre2JaGlqOJ8Dej4tvCHZ7cOXNKGxg9Exqes
8qdzZ2aki8af0LSpNaWvNQQGtq1YpTES79lgIcQO2wc31Oz7mGbiFZHMmILSEt+4BUXKugQO51Yx
qxVDh++SOtQUPVZmzQTYpGBsgT3X3YKmjF07GimgMIbQYZY4ZGHl2nulFceOVenNwjhcnC75BcUV
ISZFdDY1KCZFRPn2S9V/9Jb36gmVppyS7+EIp8YPgWM0M5XcJNvGQ/bJIuhlErZNeM+wJqMtUXUz
u91LPhr2rogJD85gcTzwOLpwcloh5njTzwWAjgKkYy7Bw+BTicnsBolX77HHSasNn85PbkzThVlZ
OA7T2QDR4wmrJwfaYwq9h6UvOBsqNoaQfTwJeLMCvHWmnNz0Ykwn1JPgKNozmAljX1u5CXkippbi
R/3GFILQ2MASKiXXOA/m77xPGFSdY4aUfBSREEnY1fC8VH5IWWoOgk3m4rPqGxBgdD67AEaZLTwj
E7CRWYY3frUw0U39JoWOfOzN9mYhirUhdJTvK9YYiR0SJGMDk8x+sPPpwrCRX75nKTqcJTlHAZyl
UohL7O9kEMI59gQWhcnUUK9VQJosoTXxbogp08E05kXw2AJNiu584TtVPbOn03RrelDP/RqkTDTw
+1LohZ3sXvf6RCJMDxicSJbvzeg/cqU5ujlV8trN9atJOFPBcGjqVO2XiV5LZ4PChq042xm1OWu8
0qcS8WNhGYSkTIpQFNsTnRwftTAp8xDzBHfFStwQ+lU/YX6vZRjVckb/rCKKEaUd3vpD1AAQ86jj
RfsUoJYSspYujK1BaFustardIgQuW1hcuVC53BQ+lymkLkeYXflK7xKOlyFEL1PYXhWpr0RoXwbN
cPytiqlQSGADlcIANJiV3ZZCCpuFGdYDDzMIsu1acGKpcMUAcBTX/QJrTAc6xsY13kcxHDIlRDKq
+saVB6QsEFqZIdwyTlIH17T6bSRMM7+1TEpgcM5agGcl4DNTCGgFNfxGmGiZ0NEC4aSl2a1Xw01b
AKiNQlJTDdnKGLhaVBv04EbjpAt3rQXA1piA2JLgaAqZjVHo/NAKrY0LPqANGsA3qbDcqBxzxYfu
1gnnbSi1xwHwW0+u/YrEwTkQJpzT06wWSlzY30cxAwZEeJnwYTDTEqIcWg4gWrX3QuzzPM7lsM8S
v9hWYUezytEY1WKhplm+A7kEaCHTA7yoY/MQgLIrE+et9fF0GQ1XFrvfoUdNd4wMYWkbioy9BHif
pfNPwxSOl5yyeC3cvAEaDpk37MdztlAVip6rWL8LsWjQ+nPOrfD3FCnzWTE412XjY6106wquwaUG
naV3OeC3QDU05KmTYWE4K0GxM6ZFzYnhEn+OrhkrA1ZgJXsVTwzwU8erh/pjovzhgA6E8hNdMeLE
vCCwEQ28YAtmcAY3OLWudWqhLzTgwyoLXv8cgCb0iMOQKjd2TMsxKAnAUAnJsARpSCyFoj2Mw0ho
h0nMItseP+qySQ46QERGh/xtVBm72mYt6kZQE3PhJ3K6JL5LhaL5karxrvbmFIzWTZPEnOTJLuyr
Tp8OUe2/gmzUjlzgHzRvOqRa8+kJvzHg7s0gTMcxe2NvyWBerpM6BfuYCP8xYsxv14U/0aF3GwtE
5CisSPR8CHhrQKMfZQDihxHabDMJXzIX0uQCcjIQ9iSrY+1ogaPMwFLO4ClRFur7QoiV2HuEX1kK
yZI0QvZUD/1M7oN5BEakIb5CvnSEgVkDwyRf094mLXxMKqTMUzqc+cBnFvXSntNq3tRC1ewX+Jrm
dAeTjCAxbP1NRYKDMYG0pEHQaJceQgTRy7MzmzO5Y9idHfgJIJ3wPKewudfIg56YGCUIVU3HyRwb
3CmU0cKM8DDRy2nnV6BxbNbPY+GQvTKqT8fGn11OuneEw7YpOW8xQSttFLij1CkPqcVm01mKb0v9
bfQoJVGW+W0udARSKA2MB3EiFagvYw7nReCmhjMRDyCImh4BbBza2qI9nHzMvCWuBmGkUoD4AIwf
X8LJjS8tm/g9JcFvJmhVFjvJvlS5eY4GssZKCKwjKFZTwKzrIfTgtNoAWxchtyLWXXakWgkJJIEP
cwyGNm++Vr9NhPuaAYAtF04PNRkY4BImoxZ2lDP6aGYXs6l+KavxPwcWKMgK47c4ojGr9SdvcMbf
lHyOOTk04J0eAQ2h0o7gaWPh1BIlZdbYuVH0o1QbeTuv5nmleaRuzRLEd1ln2Pq0QNsAlsguTgJD
zxQy7sCETB/xzvKFmsu7hazLitJlLALCJXjdltAjkV6PPRJxx/fGZkqe5u+3XC4+FV5tQfRacgvG
OdvLyt+td5VTZJ6S5jIL55cpq5sa8G+wIoBboQEvP3Odp3xK/XnXdJC0EnnE9QAspTzXDG3pwhde
GkENr5+Y5BN+cuwreMTrBzqI4tyOfo3CLPaAF9dCMbaEZ5wJ2ZizAsj+kTKsQI9BCBMikG+y3mKw
hgwHkGTbOizOQ+C7GR1rgSgH1lsMVTkGerrLvZqpuoxKQSYE5kQOf34QQTOX3vRS+M5rJtDmVh8f
wIxAR0nSLj02i3PTH8dsKKHf8ozbDfDnHgklc9svk2ChO8F0r4dR9c+5wKMdnau7jabKFbA01wAy
MXIA0fAcEUDeB2QpTnXxUgiiej2EwQzfR8adY+FXC8jaE6R1vdKtLQFdp0BQqesDhWLCj4kPRnRy
MmjcQ1ZGSNnk1G7WJ8VYMdqjELVzYWtDhHz7+tN8PYPrfabwuYmDwy5dod2wTOTZjVac9yhkb1cY
38OK+47A8Ar/u05ciwg3/F9UwIEwwtensyOIdWUKQZyuDTDx9dk2hTAOyBgQpDzvufDHW6u8zB27
b0abeAoIA775OUWieYz/ekIME4R3ANY8Fr55k/u/lDu9QFtc9lRIvLMvNPRCuOieEkT6+hdQwk0v
haDOtPcp4KVkQVaPBLS+HnLhrq+3TFDsbBKfAzqQ9LwogVFaPpsDxZzI+giF464sCEMePciWnOG5
lkMq3PcyYXWzfmTChFcrHr5cj1Tu+OmQJ0PcoY9K7bAVsrwnjHnWd9dVqcJzYxvBFe9ZmmWcps7r
IWzg1PMG53ruPOgHDeh9Dm8FDDL+hXKrKnoTnQH0vq+h3K+3JvksHX6TeuAM7XfKukvitu9px9pv
Tsf+7CoH1qnds8cQyv56Nlj/4n/eOJwXqLSHNBDdm0ouGUZnP3s9rrCaP8764CRsSoq8WjW/meP8
bGs5FBUnVYfGp1vqRhFT9lycGd3xrVtikAHzI5bDQDZzmPHIJF+4xKAS+OR6YKDWuvWM8FAbTJvD
LTsUHfUvr6KBMeMtWA9ZvPx1q0rgswD4Xu9GDzNuJ2tutlzIQEBrE/DAqGRIUj4MluAWVWZ2tkW5
EIuGISfVo+m9c1xKlz3U+okgNe0bJ7/++qr1S40lxg9Db+dgChrr67P47Zk7FMdDa2B70MT7EBkJ
ZxzAKrmdVfeO2CFokj6sd9dijmCMVf/zVTCmXwLxS9himmhQTqxfBZuMWX3xUZRipiDRtq1AX+Gr
aDqcVrC8qmtPbBhfH673oUv567OsmH5aYsRYv2L92vUrvv7B1306gg0w6cbeQ7kRklgkVOZ2sCN0
Jvq6E31t/+iKqcNF2RGIu4MqZK3HFEeRemBjPyHzuU6RfaSr9mN9IK5XgHHFCpKJH2RUL0MHqTFv
MIcUGrhGK/PvQhbCudhFgF9NYhsh4fSZdPZ9zTj/dQsXSJnz4yyGEk1cJd2kbUrkJZZYTEx2qYt4
TWoEJ2nSwCsgWqJhPnHEgVKJDUUXL4qdMKtaiipFnCmh2FOQteZ/O8CwfUldbCsGMbxK/CsFIhYD
IQs5thbKGY4W3EU0kCcfcwtWHWZ+nasEpYvjahVBqPJuYCi+Y5+yV+q+FgtMiw7GEi9MN3Q3iKKu
53G8N1d1TC0WGQ+dDJu8X51Se4VmphffTMWMv/hn/IGe8YBZTsw0rFq2YCaASk6sUwhpq+tOTDYh
SptxYd8fI7mJ7KkB03Zliv3GEA9O0geQzO3PXAw5hbhylMKaY0HWa6afFBwYgBGvToNgh+iLfrRQ
7jAf3l83cuCpj89QoYjJYejxxNUTI+2pxN6T+nh8OCV9m8Tsw6w9pgV5eS4j3p9U9HWRRn5DnEA1
q0t2CjTAWjEGVaiDEhRCdpq8KXEKdWIXatEMeTE2OHhVV6x1vA3q+pw2VfIQe9iJFvEU8QN32zLF
ZrQeKvEZYVxaP7AsRPZiPAKO/2iJA8lPsSEZ4kWqxZC0iCupQZo0jua3wgQwl4lPqRWz0iKOpVBs
S8ojCoZ9yeTKMRk2liWKyym+3k0ZmNtWE2eTvMd08Tjp6kdhaD908Ts1ZCJ1MT4ZqJ98cUBlYoNi
T3C2iH+yE5goFKGMGsUdlchDUy9vrmv5dXxaURS+AMhk9v0waU/yf9aKjQot1djjp3LEVEUiqrii
vfltYJJp/aCR53VBcGVPN7P4rpSYrzTQGpgXGPKCZQUQD0GWhyirEGOWJ+4sF7TjdSo+rT/fhciY
abAK9cS6ZaLf0sTD5Xn8ySdxc2nBx+zj6tLF2jWKv6uoSI0t4vQy5KDL6Lv4vhw5K2XiAMvFBkYI
ktU7GdIUT1ggxrBE3GFQ8IhkKjbqkDJ88YspRGNOhIdazGMVKIqa6Y+LJVayqDDNM5geOnkPYH1s
fl8MZr64zFhLUnSxsoih/W3b4Dsr5HnWx/m7Lyq0HgGUixwtYj7zoKNLC0QZij2NtH10rkWolg7P
/ipYS94ChGsMhOAwEwdbKTY2K9W/LRbFlx7eBimPnDw6D+AjcVuQuQ1idZvkwJgtXkczeclc5wE5
IWcPZHCpjRWOofNHIr3QIiIr2Lao4wJxyGGuZ42PT0s2FBqaOTNy71jv7AwV/2zFQxdpy/fwxQRr
NDTmMRBb3STeOoZTSUlpsDDd6WjUuO3K3ic/at21Nta70BYIYTE802FyD8ofg2v2UgG+Jnx5663I
J3aviU1v/dARw15U5J8+yj1D9LVfB13MfL44+tb71jkI8fd9fQXljQsyyOxEE7Q9RIn/ajcYAFkN
tBs6oFPX7ay0kcFOmoZIA1VZGlcskuieNuFuqC3qIOIYTOPksKzWQWC8SjyEk4gziAVRgZqxFHrW
dyXWwgl9YYfG0BSfIanoy2JgOCTPB7gQ6aEm9sNKPIiBRS6+Q40YE1M/2Dxzg1gTG/EnVmJSdFAq
hiadUFadNLnFt2jShx7EwFisMsbIJaG3GBgaZ3kijAWhL31JSIh860nY2emgPbkoHm2F6zFlevna
8ekGZ4gg8QteGjFDRpyTRnFFWmKN5LTg6HjFxSY5oZVsE/ySDVmQknktRhVh+mWrhjIUI6UhbkrT
BszJ/3wnvJWtGCwrcOZkWyPIPK+pOC7XK7vy8V4qfhyTmQtytjgxW+SYsVgycTC8eGgzJywaZ1dM
mo04NQN37CgbFr9hMzFX35KMt0YcnLaDjVPZeDlbMXSuZ2cPIsbWRt+p0Hgq8XmGOWZPJY5PzeWC
P3Nm19F/2jYe0FaMoLq4QVPHw1wUnUaxhtK1dMm9GFyBAoQiRC4jnWEkcY3CmYGAKv7RQUykuThJ
O7GT8rNdM+zTbCzEpRGXcyPrnloxmg7UYne1WE6D6KNzKZdPC/aNEEqzQogKhxM/bCOSVCi+E/4+
DrhO4XFCkdk6aFUV/FxCAiXWPIyr68XLYC13nnWa7mhZc/Gz8oNx2hJna4GTskDiCq072YzidTXl
71H0+ZMS5yuxLTgy4oFNEcIqMcM64og1HWyxkU0YuRW+DlqPCaGs3VKjcsUxu8w86ZZ4ZwuBLxHc
4mUmVlqKTKg8xFTrLkJkRl7bicW2FZ+tIYsqcknn3pWJWbHeusxLMRWsQQdU9TalqkfGAUvu+vtP
Ys6t8GoSm0w+yPWyihG9bs86pfIw7qKNf2Tnhu+Hy0/rjLdV1v+OLSy9uvh6a3+Zrwdx+A7MdlzR
cP6WiN+XiOxhFONv0XsHO3KHo5u4N5pYgaueP+WIKJiBPRzm4g7ukAjzesBLR02TlhiGYWY7GpiP
NiNj7n3WM5uhi484YLNBM5WXgbiK2SYRLMXE6S8sXgaqp3ZA9EMMx6G4jhkLqmIsJxUjH8vsXGdi
RY5yqld2+HMQX/KIODlHoEzYCb54vsRMRP/sxbEciG3ZkQtOT84w9kD/tU32EPekrkKxNDfomnPx
NlPHIBnb2IwER+oQK7CDXBod98PknUG1xOTM0N1kdn3QeGlQsjbH3UmhijZp/e/qkLhoTIu/Ep/0
3mZGm/WReKZHLcACaDGXDtOtCbJ3T5zUo9ipCcGDC0NY7emYq1NKaQRdApBrtcuI24i/GNG1Kcbr
sqOo4IgFO/crJgXGOxgwzUGD8dyJMbuil7p1/YslLm1XnsamYiBGs74P6LYDAlFkcuh4DKi4dXFy
G2mT3nTi6ebV9aNA3I08nMgLKu9RnN5jDDwUyXdNaYZ39nJtov9e+Bst6MCpkvDyJE+DLhHmNJN1
XPTQh490GHBbAfaqMItD3ZkYMIrQ/y3LD9vCP15CwWLgr/q9vmrnEUt5IL5yXczl3SwS856R70C8
5rGsN0dxnfdyWD/0xIResZ5hIIn7BoMLcYowPWFg6bpiRbVfxKZurF51MaznqPrEuL6e4mmc4rSA
9cMCWU77ck38s/7/2831UxNi90zH8L7+uwLCdH/159ool4o+kP5JIIZ4BOaoLuS7teKPj1Lygp6B
Uz5MeRsoLPPpKpxvuik4hGKh/yrHfNWy/nHf1159/ZKvz/6jgPNvv279xNe2/+sb/OO+r2+/fuf1
6/779/3/PtrXt/96tP/svv/6J1j/xb99IiZ3dq+IBC706ZoDbSHkR5zqdlqjv/QNNUXyduUuU/Q0
sxSgo1afRxELNlJjUYb5Po1ENHW6MvPw06ksfKvOfKNRenyyy+xeq+LlPVIMD3TUWI7dYobPBbTD
atlqZTW9E7wfKPA3ah/XBMOYXXc2VhjeZNZQPI5tdpO1DLhgQ0npCrveu5tPwWZwDOuSOrTZqCOe
YgjE9EkgE8XLDJHPrjhBVouxn3t9E8s/onDGKEhTvKbMsp17U7PJ34fuu6b7L6leY1KZoe1aOlSU
9X41j8FV72X44kGhB8SnNl7DOAMrriubifn3KGlBgukte27tEUbV66j5zWMAu5JSg/eS2RXXuWaA
1x26/pvLhAJs8lpd+3pmvMg0sw61Lc/a+q23omCH9gYHCiBIU+u0Nw0YslFG6sUkLszVXsOyLffP
/LIblRjpdbeU84tPPduW+/1x4Fzskltn3g3KC8P2zDz5zxNTVI9BnY+3o0DwAJI0j3MdPS5pEO9m
DyoLUdV242tZ8O4Tl2xcJsamBIUUOJlkp+kd47mMcnApDuTFAelEz1mZG/ljwRSR/GZ6EVXneLHb
Px8uWkagbn6YF/8Oy6B+aAPt1DnpfNvO3pPTT7vMpF/SxAlLeYtInGXmaE8MqCtDnhoAHJNt3I8a
0xrtY+Q0yWNfzs29Wfs/Mssx3+aUufFG+SHhwoKa9Vif6ZkRi+xC95bMAuGxEuRwB+gTI9evvuMJ
q1w7PifBXBz1hrF1tJM08Oizqa45agWYvpjBsQkY4KDo/aZa4nLxG5L3AtEvdTuGJnrTu6dndWQ+
NnkDYcNFqqCDwhIDmE3yMfnM+VhDqt4sO/+MPbe6b0hkP/mBc6r7atm7xOiuKvIBGB3o9ibe6BzD
pTdPVcgsEyIfih0AxtOE3Z1VlMzmJ9Y1mE0CGnYZvKWjZ268WI2XEkbZq+c9rE+9SSv0lC+tvvXS
zn8bai5+0Efn2yF39KeB32p2spHfjumrSXdZ+1Dq39VxggWcunsZ5mdfpQOoM7rCk63Ft/Mw5ie5
MsETdH/RID+krCzPY8VQiSJnM9pvWifD6jZluPXe2U88ZseHaJO08NQgJFgvafDugP14M2LVXnTG
MDfrh4vb5ltgjNPBSpqj71HN88EmVHXjf/PxSt05mN9JkHD/6Ff9nhdMdui0gCt6z3tzUsP3qS6T
+yYOwN00EdlGLX1bCmWepo4OuOQmTlAsx61TOIySUbtitIq3Q7MU7mudgPIjvvZs5ThvjNT9merM
gbOj6pl6ky0RPTbKa6+6MP7TrDSu1w+z8dust8OLabOvztlHbYOISynLKf1K91r3ukmc8ug2AMd5
e6evHf+xlrazU9tbwz0l/iecSICVxtiAH+ckr93wy/a86WrOkvQ6QB56p6XW7/XBqgoKWCLN/Xbh
pIALz36lBsHZebAFtjPZr4ygYf1oX4gaqkuSTqfeYfGZ6rxx2zhkboR+1Z6hJxpAxeRQZ2msa1Rx
1mtUfvqAx5pkUN/8ZMrvGtv/DXjbeE3sxDkYDuSf9cMyrlIYetZnYtBEDZxaf82AmjYT4xfd2EXX
RVhbd16p//BV47+SpFkOutdBmhqo4oH3fI18Ghukn6MblzP2qz7sHLL6r0vJzIPrA/WOY1LobG78
C8IViF2Z6e7XJyA1IekAmSpum0Znwz+c5nKiz+XZ2hZE/wLtgHdaaGjHOijZ3s0W8wNjmu6X2nwp
48k6Wx5FJU2V1nmIE2gEEAq3ld3oDIPBn6fTO5FNaBht9lgXqqWgGTJJPqHLyvBghgWAORbSV03u
UQP7c3v9/Pr1663/7MNZvts/vgQrO9/i6598/bv1q//2aRXxzLlGcQhraYgjIzuvtzoqcpzKOAz/
cSuMVayTPOfOqB7hRNsZbrZSJ30tvwbqPWywUc0js1+9CQZau+zysczK4Usxut4X4JLYlCYXI1fa
mQ31nDPpCrLuBqojWOH8HJrOhZ5iwtHSPdgjmDGvOIM35/VA8eevWwlax8ZC2pHIJ92W36OTro83
sZEvDSp2Y9LXZz9g9AwwMlkG+TCnR3mOQUKfvz6EYajO4z1jdMPe9L2HCprZWU8mWsA9AFY/Vh48
ung++1GSc1FiO+9GC+qQsua+KegPAUhvso7qqovaapfKYzB6w5Wnjb6vj/j1sF8frj8eu3HUHOFp
/fkbu+Ln8ro6v1pvkp6lIKtqtQ3TuIZ2RPfr67De1w5oQbpluiepAxA4VSd/8O2T007IftcfZGR6
O9f65Pj1C/dzu/fLREDn0lSTg6djDIMux0BA1CwQuaTDGQwwbBuYg6uU1pV+53orlz6hTjmIkz+1
9HlthA3xTTIEREIk47AeZuXSWUyJLLHN1eutnUTM8dU6zteRkdij05XWsW/TTaAmdZ4dR53XW18H
LQnVmWvvCwZXb7e+0nCrqrMXscLbSKibITF2Naru4ENDIKBMnUj7mUP3H7fKwNNOWKlCrhwQgOXB
4r73ZwZDYk5k3RJu12/tru/Nr0fpDVqcVpR9ri/i9VAsgUbtzOe9tx58HyIvEsRTJa/k9TUdOLpJ
SH+AXez1018vao2pPuZ37ytH9XQOZ17n1Pz/OmhxyWyzYi4zkrZghWPbWcLuzy1Ps+kSuvE142r6
yXfy0LJpYLtsLxPtp+sOhb6jzUo0oKgnA95aB+agpcxLe7r7830gLP11a72Puj8JwPXOf3yNLw89
IQe/MrhcbwNi/Of1MDMV+efW+qHfCq1rYidepnSHjZamMEwbEKPrrfU+OJ8H3Ua14sm0yZ/TTDvV
pyD9beU5QfJWee6ZrrNLeERGfVvzyEh53Ux7m3nZs62b3bnKk+Mioa7QRTXRz81rkSD2c4KkOrPu
CPZzoO5nd1quvw61gIJ1DR0qWgjjotD5nYIWVICTRZfJNKOLtbQPpRHZJAVbugnKINYiwx0gN81u
ANzEoarMEBGxKt8I2Pv7AmnqpSUkc1ncCbSQ3FoPJNv0nS8/nVU21F209GLIVyS5510iOay31k9a
CdoZn2GRVvcI03XJjkqZcaUN0U5F/4e6M1tuG9m27a/cH8AOIJEAEq/sKZKiesl+QVhWCX3f4+vv
AFw7ynadU3Vfb0QVQ6Jsiw2YuXKtOcecW6v3ufmHQZjZPpt0856a+i5s/I++6YGo6rPX3Y0IcWRq
uoFg5POgm/gMS8c7EHbFFA6uN6IyF8N9/jF0mFqYrKhj2LXWHl62dkf+iuKTspY1NexQ4LuW5J5n
mv/uG7q96ceqP3EUq+4nS9DeN3qGkshfD1GNCjfvwvjSl/DdzVQSBTSe7L6sDiDKU8C/Q/UoSWHB
ykM2O0Z4JGqCRHhaUddQagoUI/FBy7fLzWi1t1MTa6jdZqNZE1UHFP3ddbkB+jTdIiFFRc0WOkn2
GhjdG2FD3odrla31YMSW42JSRqNHM8w2oDS5bf7cjkF/UF52xYgcH0CTaOXswsDMPQ7FNihdkCbF
f29KmSZnQ6u/I8KmgTrfjyUM/RNs+r/+KO0YrGZ+GiOlKuuzNndcl6/q2gdARUs9m4dIsh4ekST3
e4sjHqJDbpTMnJOJ+4tjHH3jcYoJ+jIMZq6VbhOM0rTDWmYlDO2xTs8/7gRgaZ3gEoq5Z5nM3Ut6
vjNB3ALbi6NSa5lzhiUTxdS5kgDnH0sXo0tVY2FE8UafBYugpk7Y1tRJQnAniYg+aIuhX58CIpo6
NFP0AcOk42PmaQl5xgb2oCqvg3PYGB91YygM56ig5slFp9OsCwziFG0DcRPE1a95XH6xqtY8/7hJ
QoYcTDtQbJMXEKYa3G94WaCL6fvMu+7Zb8L7gdJcVwk7ZuwOP27abGcZTnRjt/TWSKqAeDpvL92k
sDjTctXFDLBtW+3GkL3YF7a6KcKo/XGjN6FvrJM5yFINjo/SsvmCjo7Xlwb6DdNj6rT5K5WLs97J
AIY3C66sJFJfulIwRVl6NZ37/qo4lvt6Uah1ZpI8thQbWln/XHYs30Yib7dubH3PFknJUnL8+NKp
smo/xTEKErZxt5UebsO5LGESi5oouCNl7c9N3I/Zzpf9e/lquQmkIMGgmg7sxChY8VR8AbxBbEam
npZ/Rs7/1mA0d05rYRWP29Ag15h/KAUfucI/KGnWGmLiXEidsOzq3VStjW7CWYTEdkNDE7lEMUNy
B4tRdILm1QDSuUZjyXg7JpnIqIYbmAgpBtz8KwHbzdZ36j9GNxxuovlny1dZAx/OAhKLDJoNVZ83
7h9f1jggDlYlN5M54BlYtu+8N8jzdOetl5R5BQLm+NcW684V5LKlL/f1WXtALdbvExlB31jqy6Vu
ZDjzNUjaCakvRSWCMw5EntX6COaigRCVRMc9FNX4M5aNeKkrBSL/ddMGND4mKOsAkG1kU/PNsn+I
eXe3mumbGCpervnGmF+R5YcxmD3ywuE2lHoy7GMzODaztKebb0CkIP9Zqh4qGPsY2oel3lly0Ukz
qm+Wr5b7lm8NuO2FVvQHAaOhOmRd80BQTLPLqqZhyC8EfJj5S9MxAJYQSMSYA9l7MO+A8/2JyVa+
fLXcV8IXBBdagMGZf7Dc1A1bdznfLN9qnqJBPaLfKhumfFuy0BokfeA/DW3aZYAjlvJleTWXFxhy
J4SS+JwY4iFzdShabVDcGYV+OzJNoQsA0TnndOf7UXdrT+Zb7w7GSXQkTfWoeWpNPbQM3deyrUGA
C82lws8IlvEEmINEG59AlxEJbXpfDEHTOGLl6RmVHWs1MCrzG8VQKsAwON8Ybnp2ZFmt6OcN29Av
zbuiqGj8ceQIZtEcBB2umvkr3eXXYY4VzAlreduXaLdUjQ4E50zE4KE/TKZ8cxyTzyze/YMCLHdB
Wf06QlQ64B7OzxHsk5bz5atCrdFOLsbW/uxFZb7r40rdxAhLV6bshnUXEgSq3PGgIdqmjiWiwies
daUqSmdlQJDrw8/M7g9dSPcZPXVwJyL0vChX3JuYzRJODowdpb2lHN4PKirTvaFjFEX+GV67vokf
chk/kwdQfkEQJrZdMhLl4nkwZGKFq9hs1bnS4j9vhJl+JVto6zN2Ww1hTxNSn+i1t+N9zC5TI6x+
bb2WBSxjrOVm4qlKreoNuKAGQsit1gNZPGu91mhftr037sOh7x6HGvhOELXn5TvSYb09fvJwrXCb
2pD43kRNFk5iOPLGLBPnbc3F2N8Lkpw3OqwlKwpZ+gpDP4j+TtUO8uBkfIUFqb1kRYv1UvOc8/It
ZoS9iFzngQsteorSYiPNXnuREPtdDThOoaTYl6LJ8JWPw33jMgjqmuJQKjhsOWvnmsRNBVfMMO7j
QHvXAuurr6fNY1JCfo3AJT5b+OG3FD7OJWlt95jrD5SbxfWHtSvVGdTndjFc+HfuJzxHHOXISewm
t1gPRBwgPDIOUeJFp2RM4zMxDrdNED4kc60dJwi+XalDmsRweHUSBrV9EY5f8R4zXx+nlzhmhGX1
Q/mSuMk5DYz0HotY+eJDioZT0j4NKjySkNtesmLyd3nAWpVrjbgzZCjuMGFH53HUL7n2VIH0+zLY
CUGKxmAgxYxxhhRQ+8bkiS3RfO7QYlEdzShkSeevsDNxKgnUmJPn213c2qvBzl7KYUx2E+FlLzxW
S1TG3diro1VW2mW58SZEudHA3Mwj+WpMRXwF5zFRIwMXypIWd4ZK0J6zCj90fvCACtvbTAOZF3hu
5K2ETKNoHkEY78YNcsnhzc8c5ptF2my8AkwYOT7VPcNEDkHiEjJbw8T8EHcTz2ay8lvcNP1xSKQx
w3nM9oBfz7kojjSX8SlP8iffrsrHCVbZblB1egKUnjIdRZGeFvkuN6Lk3RXADaf0O0dwZNYpSJq6
VzYZpyQBNLM5OoyDR6UQsTmSprQ7+M++YT11rj7eLt+xhaJckjXS1/mHTZqFWPlRb5tN+kjDvUDH
1nhnYUga++O+BX+ylt0Iq7Cz8K6Yt5EQ+cOPy2vCvbT1K42AgFJZp76ZGqr7+46ksHWBC+MyjHcx
rcJLIl3/x407+X/YsXRvIBlgkCAokkCto0c00GNFUsUxcTQYLSgeM0MF70YN18fOHjyz0Z/laD+q
MKoelV1rJ0kfjNhgHyMGUnqID9nG1NtxTTQXnPvEZUepBV45/CkvUG6b+25UyO774daJGeprnq/e
eic0NlOVaejSqWpt3nWz1bWNHhd7Pdbcx4WtHjTDs6gZiVgYO6iUn/PMH567bqucNn3So2uRduLI
n4/OYDkaAHtjeBX2mK1T8qDDRGn3y000ccChIdeO1p01Gv2zE2Ntbuv+wa7D4dnIsgPjkfZ++RmZ
pGf4AO1Jy8ZTB0X36o9eAFXJZjLi5IyH5299a/rzBynA2Bt70i/L/XSC8Xu0GM46wkkuy00FxHQW
cs2flmpuaBu4lSjmvYihtZvZ6cNQPaPnaB7lfNNM7DeBM2Gx6p36MW8GC2lD97Z8RxtPbGE2kp0k
28lau3br3USeDfaU+I/4qJi+txiYb6J6xHUTDxdnJL9sI+fhNwk403mwJ95D9+D4cX/SzGngBDF/
madNf1q+0h27Oxm9+MSe7gGxdxJg4GmBKA4C9xHk44/vmGMUp+V+QuzDTWzrI7b5FhHEqEAyCsrS
y1CZL0kUNAfOU+PFz4ePpjHz44hS484m2HSTNyVLzfztlIbjXdDl4kZ64etyV2LY4HTxPh3sKNXO
tF75dvlr8FH+/GvC7oaNkQt/l+hmxfEgDHALNc0jxGj/NsHlSgJK87jcJWc/pINY8rTch1k+g44h
/PXy0+U+1KLUUl53N41B8zgJKoQgI4J++WFHG+suFnK7/LAL/Rc/oIQJZYBGjCN6aqmLLl3nsY7I
AajJStuB0ZNHt4V+oZB6n8ySltXyR/JKqMeGCTrU5/5+uatwLcGG5+UHNyjVo0jQrNa+TXuapFA7
ci9MHko0BhlySS1CAUiizkYaSX/EPtgxgMd9QZz3Su/Cce3GcbEbEi29G3Aw7YKwwlI3YEzLhOMc
GeiLZ10jFN0gUMPU+xJnn61unahXt5z5OVLnabcVKbZDorFOuUcI3+CYwS2A2gCuVz7QFe2aaUuc
C6xlqgfOX9lAFGZhjh+Ol5ODQ6VRrG7Czy7qADixj70lhkGvMyqTjVFnL5Fj3lvD+NYYBOZkHRL4
BktNm/wRUaQDJZge3AQswWRFD7gAZTKeqAU13C3xzdRbL8RgRutWQ2DYV0gXR17LPJiebJHcdh7K
VS9FS2RqCKYcnWQ6X9rGyX9II7JOSedah0YpNjj7Y+elL0u5TlACTsmM1IQQlpKBm6J919s2fIwL
klwnfBQZF+eUOd+tiTg10GRkQKjhuxx894Aqpd6MSb5XvdXBWcUq2zcYRUMmsR4aQqRiJ2CNLa1A
m7CAYvhQFJ2zypJ8akANK43aBoJb0mJDjHcqBEijzT48jfM6q257Ijd4Fs3m1UYp3HhpcduhGkQ3
mg57vQfyW6gPI3OAEEuzWLvddB8L/Mz1lG4HE2BTZMPw0ttXM6M5AnV/jSBrZ9nBUau9EG5L5MG+
7C/M1r6PBCRlrubAprT3lkoe49Fy92FlXUkepokN6qEIPUR18rk3C1TkJVnqef+d0MvHToM9XPgJ
YyV3XrYzBuejYm4DKEgLLWwjJcJe79XqrAjvnnkqppnsZu2J250OXZW9a01YHFE2wZKcyZG82Ps2
1r73JFwQc8sJA2bVcJRuX+1IMQ0PdWQSKEGiHoeWs9aMn3npH+fJm9Gn5RU127fBkcx+DeP75JTh
mYijO9GQvIZMw7yVjXXNPex6dOVJW2zJWa80pyN4Ld8NE5q9Al+2P9afYZeTqevnEG8y6xSnLsZh
4qcZXeHVo69g27giQ90ptqUQV6uHdVVm0E7J+g4Tt9j3bfltCJ0ZKTmnHCNCIbDIuW3T9DazSVhw
fPkwKE7K0Mqvada89E4bXvA8SlA38G+sAmpHAoDGKaJ7FC3oLa8dT3WfJ8V74at9ByN+di3uFzNI
59eErZou5/1xjeR3n9XxBVdOC7g9ovAo1FPPqHuVoTw6tFZ9X9j6U5S3RLuJYAskBBUiLWzgr71J
ZALR2ryL0doR+rtXcnyMdIPcxrx/iPryYlc2yXkj8F+tdjZeh1E4y/mcOBKnNqghm/dfEKjaowjd
MNG8TSr/LQUdAJOEkqCV7klLhoDWUEfDsi73OWGLK+J7AstMt+EU8bHLeAaD2AVagIBcxa+4fuud
6/mnVs8O5hBcM51MOWInWULU2hsS/zFWw3MEDay0E8pvcdVrZrWtZePJaWgCDVGfrMw60zeYzfd4
ig+9BaPQGDBDlRoSZhbI20J8dkVh3vuSgFJRJNm+sRiYGM2LckZwWLgfV1PUqk1LgetUms/cYJxp
NCgN/C9h1uNQJZNjhae1WuEUR+DQKIRStKfWcfDWG8VaTk8q3iqLS5/iAzia8QcRKl/9XH3XELbR
e4meqx7rYY1FwwFBV03NZzjwkceT9paljX+oQhw5ejee8s7G6yxQck+FtZoq3dxYVeJCwXtITHd8
HGLjVKNfFLeGlsGbonKlV9g8l+5tnmo11Yme35Gk+Y0qvVMTu6cXniTvFG3Unilix5JEfP2WX3gd
U21AvUkB5Qzx6oMKLVg53QBO0tbAiCvIQqB8xDapkIAB5NiYtftQBs2XFKP7GRbAt7y2rqIxPydN
AITQsvtCVd896sleBwaLYq6wm2FrjwDWAYW9OjaPi+NXkGrmRmhpchth23ZDLdyXrXJXU6gfo8m8
Sw1r20J23IrcxjnVEAyUTBeHMyzZY2sAed7H1LB+KW3TaVX6Nk3DLuujiznmO7+U+9IC5YSgJlQq
31h2/FAMDjmCDGNG+5ga1JdVLVma9IGcBdqRIei+fLAvIo+/+SHBjmEcvTs+ua2B9arSHAm7kF+r
KnvSPZy+YyKvcsrnU5C/R26B3FNM32Qm54A/9Dq+2NaG9ZpRVI1dfi696WrRx57KgounJh98qJNr
Mu0Swd5W2G1EipyjrWICpfH4p8PGTRsQO5pz9Ai9DxKu8g4O9SxT2xG+zqfbr1CERHR9RZjcVzCL
dYOrnNR426ND4WrM/KKNEbV85sWpRy0NJYQL2k0ZHRITcaJjjm4xck5Z3KNVEgfaEa9WPrA0j/K1
MhkFIAz8dPEE4M1CqFqH9Al4L5IJGHfg2y+iP/dOBb3NYDMZmaxJ3OW1jT66aSqmPwnBS72j54eg
9b6keWQQ4AC7zQwO4RA+mY7APYNE3NO6J3eoYqzNMDIdw7kVutes8KUQw0ArP2r3meuYGycoR7r7
boPqd3LPL6VBwYk0l0NLnmx0kZKRpI8KDzdkkrpkSa8RHW5oC4EDxm9NHwi2oE+Svc/ZJ4Yh7bsw
/5LB/w7xzGSD4KLVzAf6bP3a62EqOTI40XJ4RHSJ5i8pYefa07vvWk++34boro9h73dPfvUYCgUM
qwjPcc5e5Gori0pEmwCoGTHS9rak6xj3H5H1Lsvu6hh4/+kzkVk4YeGoK3Z1VEdwHi3M5tOMsUJb
o+nylJdIa1VvfjJozAnFtaf9IAnJjPLik5bsblJ9fAxztP3wCyb/g7S6W2sC/TdJtBSxVhFFMVUQ
xdAmwDJbhTXyA3eGjoMD2JloaShG5I7WLCiSluAGsn9yFrvu+9hUEcFbNMw5cK5MPJCpSc2WEYbV
hIdBK/dFq04cwactDI1T5W4Qu9DGDcB0rrKoHva9sD+0JD0khrR3tc5SZtjjH01ocFUQfTBzSmCE
Vu/dQCDKkDKazvJ5GKriU4TefUvqpL3OYp/AB8yyuhtn+AdASlUR10FmZi+eDL/qAcuWoqPm0bFc
J4heK/xhGxjO30dUXxgTrzrStJVKgjs5Dc+pbb5IYLgg9q1V3bifpgi+TjGP2Vd1hNWSK6/xyg6k
QY8EnZjGwcteRosFrQ5SYlNiLj8rvO27Xm6iVt4QUXL1C6c9dviVyA9wCD8y7sjs+wCGaUBdxd+r
1422DnKaAr49D8NRx8AwFmpted9EwMmuxkOzjlU3bWeAg+kKY9dN0X1pGnvNhQdOJXRfxuSQC8TL
pUFkIb5JHfc5qosqNl9MO3qv7PqFyMmtYhYc+igC0yhs7huwr/AF5WzCYEe0CIFNW3PYATAlOrEh
jlon1oNwCOJEiC3t8/KPqsxOVtR/R8kEvg/0WxC7Jfg9ytpcK0e28mavmrBHCdSQ01tVBMtrVG8a
VIsSqfAegh+TRw226xh8CyW+j4nJactHjM76dPEbfrVfZNeevuDeMvJXxEQbAiR2ad5uyEA5YAFj
ZJWgMYiza1t2zrm0zZuyAHWZJQb2QaPBglEjCBsEV40MvjDe2LUaomMR6ecxjIdrSdbpMHpf5kS4
vGZc3aMWMqLParBpGkYod6IOZvyjZnctakmwitZkDPfak0axtSWRDgdRSbFU53wOMp99JzXwI3T2
QFaZtxsi8awsgyeCWo2TkX+q+OjcSBIn/RoSmq3Z9daT2VWT8UMKsOnN9OkeduYeVZi3ZlIJhc+W
+NY6DLE5JfZKHDApEfRYFNmm65ikAlxbkfaAdc9JngcRZDeh80dZYYJwIsIVgAJlyPQMuWFeAx4X
UgxDVBVdNNTLK1tmW0NT92UIUVq02adqO6xo/TfP6Z+SyX/VDbgwXWN+19yhgYMDpxPlgL23pYaj
0Uan05Zps+WKyHiQMH3bIHsKvaPRAZokE4XQhth/nRz77PZ6D8+h+Wr4HPEi7BoxaYGFKq++TV+l
Gi5D8OlhInjU5+uycJN8Z8yVzwCXwZr09Nawyi+Mz6N1OhEIwSFwkKH9wiu6noLGOPoZCrRpzNLn
KQIez8zoth30S5fJDZ6yvTdZLxH9nwBTwGpg0JUXIaNINyo3rJ4GQc+Xoh6vmUvcQU+GAQUecZ61
dyy5esyRnpQ9zNJ0b6+n+khYg/PcFkQbcaovaNFYFgMf++Tq5tcAyUYxd9RjyqfOzqNTWNVfO0+t
daRPpWaecGsSoL3ydPPBBNO0IRqKhTy1d61Ok9RKIrTjQHNyZBQrLSfzLguxxzN6agdsWqlH47qY
C0m8aVli7xk2sHRZziqMPY+hCU4N8gdg4esw6n3+ndJSlFTJTSlVvo7AdM7KxDD+nrSEqrA7hXs3
qKet7DsJOw+Zfxdm5W7IZbCtk6eILQqFgZWtozq4F2mobyOY5xu3fjBqlzcf0QNDM8fdxBE1ee+i
gxjV0YyorVicjhpn8tQbPmWOfo8Kauf06l0fpHOAokLmcXz1tTxd25b+0fQJeFaHpbuqxzejC7ZD
hV5huTscvtMKIQE7iIlrTvpvfg2IOiLSHvSXHI+u4BMDR5C2HazPuLhhd+9xWWTvKJQKjowxMGs1
7rKBJCUOzN/htMImavaxaAR5g7wPFI/hKitGvF0KQC6b7F7XXdjB3hfHiGcCQfLYT/Zl7OemaqXA
d8EEb5hM+SG6zYRB38GXuocmjO1QS4gkdwmBX7taxiaVe7dk6xFlwwJ3RNqMtQGOIUU2xwWXpbXr
OxxaOoT4IcnERcmvgT4kmwAEUlzX4HAzWLejRdtKh9BeXFpgLXdD6KNmMLCIWQW5CnnZ4avF9+tw
nEDb8Y7ltnkYwWQVPKLOk8Vj4gZEw2gMSohwrnZGpd6LYBgx7bJmkR9l9UQBEuxEBreesV33/cYZ
bGM3VUq7AnY8OKY9AZONxEG09eNI6uc9jKB1N4dqDKl/1+ky2+imeXEyEHZDH/E5VhffMxSCXgpA
b563i6RtKK2ybD3aZXKIRLPVuvJL6zAD8ycTzEr52hn2EwSs/hWR96XOpl0a28MrOrz21EctUZrQ
jTpXvC9Muz/T736Jdfs5He//Cbz4yx/6/y18T5jE5RFD+L+E7z19C/tvv6T1LX/hB57REOI/YP4c
5Uhwp0AQwQD+oDMahvqPIHMP1A8acle4/JL/whnt/6C5VK6ywDMCb3T/gjMK4z/KZVwKl1GXum7y
o/8+sF/eof8leI8UwZ/gjI6SprT5PTw80xZSt2dI4U9wxgE04yQaI4abZ85+Lbo1vib3ZP78gfrJ
2vVDhHS3lnwm5kndMGCn60lBny9IjQ+77fJpD+9jssYKmVsn2QU57kvGP0DOVz+9qv8DM9H4lZi4
PFhHAEw051dL8N+vD5ac2og8aFRQZtL7zw7ZG/3kV29kMjfrsRZiG5nuo6jRt+VzRmjnEbVT1OXW
9cMDi8Wr5Ub+nsZjB3GmPykoXA+0xs//8ih5235/SV0bhhwLDuRLKX7jXRb9MAxxEuUXN2C0nPp9
ezcKfzMEbQql3Btv6p5UOjhS68oDTFPAyNljwWpoHM3La6MfbOcSEhZq3gy65p7+5eH9iuOcX0RU
3ZZtKFoShpQzEvTnd9zSFdJFPOyX0Ooe8V+MN4WWAbgFibvS42hDItB4ThWiq55dF54/QWLjmLz0
mv5vr9Sc6fhX5uOfD8W2pQs/RuAp+e2V4jyWuskQRxeGC8TGBFS4vCzPfTtlr1REo44paXTjG2vI
CZUqoULZCvFm1vXhpRPuR8cgYf/PL48zP/1fHhNiD8M1iK1CG8kL9ds1RrvVgBHX8BJUkTxW0UNg
xeMVIfw3jIrF2em1aG35GZQVe+mI0obtLnpCDyuNwyeawHI7lIRcE2VEjjW5TKokENxoDuU3TYrx
mDMTxhhQmbgkU4rtQ1JXBZ1R4a/sVFeXPA4fI+to6NSq+QwLmkLY6pV4Z+js60rdduZ4DXPk6gYf
a+o7Uoh70QLLm+KTJH974xbjl+VXN11U7OoaZYdddeYxb+TJR5zAZzqRayqZB8Kemn1oSrijxLMf
jEl022k6xPJYRyq6hjrmEqPKT6RG1sSo8GzimFoh8YpvSVR91t1IR4yH6BlZtHMVOqZAnTW7zTZx
HOoXBVmKzplINnbmH/75fVou01/fJ+nqrF2WaVk29NTfrp0qLaC/YZ46t/mdbZn7OsZFhFKk21Hu
/XhDoLjcZRmkfXqOwyEKu2fWpPB2eQc0y1FbZgHauq9KlxZTPzHT76/oStxQ92FHEixiy7qg1BBk
pAh6ZEPIuwNsMk78jRUX0Taq9DNSwM9RKwr4abMBotAOUgYjcrzojfL+n5+0MT+pvz1pV5muadjS
UDME+OfP7lgVlSU9bzo3KfiF1iEiwhip7S0ipp3xNUrLbpulxMbr8Vfd8D//+df/bWEjJNbSTbp4
jDddoX7bKzAcNc0EgffsRBpgyA7Y91hCxa+Gihm7t5dl9mee74+N9O7HU/s/PwfD/m2JmH8nUGND
h1Js8/+vz7gvdFloWsYzHjGVAA3c1fikVkOizpPlHPU8q9ZY5yliGdDufOUhR0hrsW74WK5t2Bg7
z7r555fB+PsSYYHzBQDgmjYTmt9fh7QxeycJwvFsuA5Hu0AEBwIVP8Mo+oiT4k5XhbsfPIecxmTD
xZZuyrKITynhjqNV9Nsix59UE8Nxiabi6788tr+t7tKyleRRkZqq60u18fMVAkZOKPQrxhnDi+CT
miPYhHWsankTF3nH0VG+CTbsgMP6Xu/cXe/B38BU+C+fT/E/vEgOnn6XCmauX4T16xuXCQ7MpRUY
oHpg6WmeYLw2zwQ7Aj22TSmf/Kx29/TTMSWOtODbsn0bwpbDUVSiLNUGF+CID/EyetbqmN4XOAJh
P2kh/Zq6ZQ1Vmn2bDsNXr46aAz4hUpBs/6EM3W73z6/pXKH99qmzFEomlxa+rRu2/ttT0Vn+9MGu
ATe10PEZi7jrqXRe48lot96AM850g838GaxSWkeDKr/kbneRE6GZQa3Mow9+sqDiJvM9YBrLMhoR
N7PqNPlVLzAmgjaCXUAIweTkyTEXHCKM7oQvnXCKAiUm5omVbEJn6wYtoeHCRwyWRggLZXaCdo/L
XR6JcvAekypTmwwtKJKWYz7G2CARUOzMUg53ph12a8bBxSGM8wIlAHEcvjvmq7hkMtMYBbRM1d95
FZEYy+6xLGpuwQrYzpfSiIU2IMOU/rL/kZoJD3ty8z3IyflZyTy7lVgjNqJQR7twzSPNVHdtDv6c
bOLd0tNxNlWTqg2JUtrey8n2acfsRpVJsXO6wOZZnhNR/UuxM78zv66X8+Vn6oIMUyGRxP16EYaY
nBl6Yk6YLxYZN2ScWCWLw/we/MtF8rff5NhSWqYOZNQQjvoN5p3C45Fj7GYXXFsmI7s0edEr/7ut
vDsdIQx7u7j759+41JG/PDkWIGFb8NV1wSWm/74cVyLAtuhZZ8uKPzC1QHqzovc5mpjBGYpChu+7
WhnWaXnO9H0LQkmpU1RP1kvhNLvQae8Kv/kImFdA2YOaE7GcB/6ktr1ebf754Rq/r0yu4NAiqN95
lRxj4c3/vDKx1vmqI47qbIeSsTZyrNWyBIg0AXN58P1cnLKCHm0vq4MZUCDRMTV/FFH//FDcZfH5
+aXjcdjKsNVcPphso/Op6KdTDwq+PPcAfLGHcDlULktg57BaC4/evpg7ID4xj6WhjH3qTB+m7Xgn
5TH8sN1kE5eNuEhaWKuSqF46SwWKkcgRGytZ5xRgB9i7xqqoiDltbVpP4ZBJcrszPizbKbmSgdyg
j7sAn6GhiLF125YrzlZEXTIcP7SVBZJ2fu8i6tP1WOn5rihwSRUF8PGldpEvidGpSyGfI0AN94IP
ckNwSvrsw1YAEudGJ3B1d8vvdbo+xZqT9ess1LS97whz28im3fazYwRYanifkjoWT8Rvs2pcAP2C
3g9JG0uAXT/w4m3bQUZX7F98R6f7jH/lvmqTG85hlLTtgCIuuCqYdifXt+CzC1s7JmTcky5TpMS3
e080S4Yd44zkkr/kVh5Ax02ccwuGdpsmXbPNzeZDGybnHgN3th/mRBQmo1vAuequnrw3o6e8apIR
YwaOW2W21saaHukM64j/cnjH88WSj4COhY07g0woQcRNqK19hLaN8MyjUSrkfgodetp/0th1UTzC
OzWJgH+pLB16r07HTDforHhFj7SsQPNrMm8/Zr0ZHfyJuTdR2GuXF3gFo3Q8J4CqadDOul/PerGD
/tHPUTCZItePgkkDjamsY0oqHqDW+CcbtSxWhjeAavLY+ONb51PA9S4tKJ65dSJvD8J0le0NTcsv
ocORoJoLd7/novNSLp2i5lDoe/Q/Z6W2zVnIjJixqZYk7uW+JnNChBGEAVSxJ69EiAA1s+S5UyFo
H5KU6FWVOz7hwBZ5vZy8x/I1w97frV55p7o2L0Xk+je68M5wXd1LVaTapvX8m1D1/Rp2ngEltuvB
nljlTdu7JT1Krqs6S6t9QJZhoDGYHfIA0VXuWSgy0L9EyJYGU1a7qCjKTdF25sGH14rG064uyx8L
vnhwjgABBPbRyKNmxV9LjnpFbo00OhzDNjrF5YwE17Qn3hK3czzsxtHstvWY01F1UMSDcgm38eSG
W7iM3bOWhNpVau6hjdKTRIfF8Z+Bk2OpcBc21p3T8NuYnmc7Ck8gb1Z0Wqq2dlIQULp8VznVgy+E
dnILOvFdOt4OaQXhrApfuD7cXWh51SYSw2eA3Hitsk5tioSIJjbfHGacX6z7OpWHNvCz9exYXHGS
6IFxE56OAoz8axu7JXy2HfS/j9qYGKVp8fvysR8E8ZqWB8nWisvxNsg4a7phSgga9oiQoWybuFTW
mHXzEA1/XnA1e313Ch1tOibmOWJ/fyzDtVU92bUpDj5aHcQixqcKOuAbnv5eVWKndZ59xWSGeSRn
/RoYGvxf9s5kt25kzbpPxAv2QU5P30pHrWVNCMmy2DPYB4NPX4u6+Q/+C1QBNa+JkYl0WtYRGfE1
e6/9xMIIiQqanKwIt60wfLab3T2qSHE/dscGG1hnI8/6eR3xkIK0Dkmw/TkX59h8Ngr77ecH1UwB
AZ1q2VoT3izjHjl3oyn9/PjP0NgJzlwyuCwT8AeWAXCLTniKveoa2pVAXW4fB2Rd65xEARJX3Ycs
stqzI+BIybo+QEQgeMKU8fPofiS6tZ98zWkWhshTRhfphRAIP5UQV/Ikd+bMnS8zwR05EdQbVy8u
uuR1yjbxwCje3RfQYQvpfpdE5VR+tnO8qj3jFWWNi99wAmm3hqFonCo/4vs1+qfIopNukuG5nn7N
gTS2dZZFcE2YoKCueTEqIkM8QJymF69no+fVBge4zpSfbX5a8XqRRnVo/PoICYoVLd50swz3Lk6O
DcNAcn+9W8s7sWrLitqrchAM2+a864hXWs9DUpxTTyV3QyzTOwN4wdkpQjZPPRlDwBpIT63YqRbs
6cnM3BkdkA5KgwO7CiS/y6jBolHdtRkah87FETK5mB7ddpUGZYdLPgOzlYTRxnZGqM8cNT9/6Z8D
pi476CWp+5zIYvfTGjdohI5oCBNG8ZSYqmqN9cAGj3jzcd9N/Q5+sNw9/jwhhfWH4EnGHdKZ8eUa
BMFH4ta3Pem0U+xikuSnigEjRff7717amVIuQdkHuMsSi0DfdF8bzlOglvXBUs0AjR0J6Et2Qmt9
1zrGeS6BgCICoeVyqFl/vt+2Jbuwjhq5zeBOoqhuuWLAl5ja3/3UuEw3D8Dg05UdouFe/vTI7Kdd
W/sHiL3oxeyUqrrMNO6pjDAzu/sCOuJAbmU8wlD1vgoVcCiT5ABQSNTTebjP/XqfGP2uG1Wwa8Ms
PRrhnbssTaNJLPDbyD3/fGZ9H9AnGjNnr4Joqlz6WzyhJDA+p5eiNyvc5GhbSye2L/HC6IlquYVu
SgIEk35ZjFd2ERW23/KCGNu5ZcSLo1J6CAgWvBcN8zywhMO2tpPr2E9i6zmNQ1STdxjc5pwkpjxJ
cij25XMXWiC4rCzajyboGHgu94DA9i7+qhXxMcML6BupOBN0NpkHWeZvBbtlkrf0LhHVxrWLcI+W
CKa/RfA6FwWpllrIC9F7uh7FHeK21dCE72kmsIc76WeArenwU5DypYM9TcBzUqPAzVm04qPQcn1X
jyYFoEQLptOy2P/8ZsZ3/SFr1Y79IPNUN/fveJvYAwOw66hEmD3DXxHOEXPt3HfFqRLOrzYKurVr
GvZOt9Fz2Q1ctJ7tHMuuwZuRKOBt/iPZXZBowwiFzrAw5F1E0E5xQPjwq5jK7mHgRkXnYNwPkAhW
xdhm6CuiEF+KIdYOoscyqM1TjWNw0/tqYfHbDNxKMm1Ga0RgOPh638wYf3OWhBuA0qQVqvbD3snG
oIkLWpY5A9+XlvMLahbcNUixTdAwz2aMHVO22DbIom3igKUbDPxtZKTfuh/HnTe2UJvl9OCbRbez
YVnui9Z6qARhgUMCvQNefcSCvXgd1QF9FdpMxo2Wiov7iU6zkWgfU7SUp8mrsY5QivaVBuI4FPU+
M4vHrGWd3OKxfAmie1R/a4Ls8u3PgDSgOsSLkdw5PVMP7G7yKc/Q3FYCVzyH27hNMt5Jlb/IodbY
ITi8W10tfohU7WYDsaCXJN3BCmrIv4xdp6H41TliExLus6R/9ofKI3DDRMu50GuMjcizp3YA4TaB
rURMQvp7YrRQ4cpFoQ3p6DR3MM5Sz0W6kPt7nC/MZjsUNRFupFUbprzkQXHMVe7hbxuyTbo45FKu
1rupyS5WUTDZxP9JD3f+6dbJ7LEQwVANMa/HEztncpcgnV/ljqcYdc4PJF8lCKDCvT9YPqk+6CE0
GdJj70JvMMy/bDUJUp3UDbgpiSkjeVTgac/FMmK27e4JNKn7wOjScOnFf3qfn5P954xvR6IHE98g
a3tmdYcY5C1Pyw+aUWa+gpibeklEXMrZKQGCToXJgTlYRDW0H2Fpv5YdfHQX3B+3sUupYpJys4w8
AYUYuaQzn4hLQB+D1ztk71PB+tQ8U3RirEo7A5p9ggFLkghi4RSwhsvcl8CmO303LK1utkRBmM0S
32A462z5mfwMHSyjPpnle+V6+WMTBo/IthMOHvE525a5l71ZHDwVPuQucCZ7CPH+VStA6+1W9919
GRjVkxH7RyJMY0rjV7mAxbw4Q09rZtl+jihzB7810Bd43sXBXrDV8595uK8UbnoEJd9kPNfx5D4i
bqB3Ype1SaPl/lo+ctWzMMKBQgC4xlHjsCnfZTMwZheuIT9V+FJ46fdkscybKphpwGzEO7kVBHgP
ak0SKymsTobLoxdztzEXjKbjgLqLUvHmYF7eE8zDOt7VLAE0WBYi2tCrdbQkP1/fcuNj7tKjQ8Ra
UjbpQRWLrVWnkbbUJjxUIfmCo2mkd5Fvweh6cSzVkjed72WEY4C8y+Cl+usZLcbIUrM6F+4+JuIA
czFWWLftf4fJl9OmDpNJS+/isvd2nl29/iwqKKl3dEsngAK3cvLdI1OoK34r95jb1IOKZJmiKs5N
HvNA98zwu0R95H0cHpED/i3DYXjoO/GLGovk88yX13IyxkOVmrcqypj1AR1/0sy15pmlOJOu7iMk
juDn9DYwwV1CejYrk3/xSvsEXGBXmpLwUJJluHIDK1sjA1Yrsr7QYSPWE1pMN6SSfytbI5Eqp2zT
mjAjXSAAS7XfkDALjYAY0XaHQ2DzM9yJ0J6touy30Ir83mQhYZAmEKEz/PkB/Ey0fuZgk2IUpDqK
E4YhXvLQoohBpsWlZ8qGpZeT8T4k9g3cBJX8kB9+/hC3WES+xtjZKyJQ+cCgCvFh8XiX2zxr36Io
f9A9PTzwS5ClAsaEiaIYKV4P1HQsV8FgU4wH4Q50uQswGw5XnxJkb8X+ZpSoTD1MQJcgj36pzH+Q
kkj0/3kG4vznaIwxlccGwQkChtguS+b/fwRiuhG5fH7iXOipJqYBGUYRWgpzmkGsQmD/GQsinP02
C604yc6h5Xn7edl0VP5H1o8aLgGD9kk6DkhQqhhDI44xciJUZjIZEDugaYqslHNH/p7sHqvNEvA5
Uwhjby45ZwXbPSc3jrJqXn8ukxEAMryt0UeDW71ByPpngfJ/CgVL8PP97xUKd2n8t/2PBMnl//hH
ouD+yw9MGNihzR6NR4Fx2L8lCva/fLYJ5ER6lkeMY7CsX/6RKFgOOgQbEc//C51k3vdPfqT7L9sX
TCQF/bTLtohn638hUWCh9x+7BOa3aBR8JvCew7zSdP9jjKuptlto2cBgnEsLEJrlBlgX0RzSkuAv
O88rfI2LrV+63Q32x9DfKBjLW/CiiaZAPSZ0fhwmKhESWiOIAl1tboIpadnZdtFd66LCNADkb8y5
jrpdx95n248ugr9MVr/SmMJCIEn7tLDFeD+vvsM1uyKRa4lh6hPeIX7pRzshoFJHhz6bjwMFxcVn
dbBJ+AXeg632Wdm3u7yOYouxkYvafGynVThpRmfLLwCzE5TtMOP1/J4TKvDyM7mP4/lrqpLpOgez
rzaj37pnO4dHRFibvIJYKU79YCD8jsqDIaT1oOGrYxMYbzGYyfMYsDB28ii+2srmEmSwaXPhkVRd
x1iNJjs6Oj3K8FZNO4MbHeEQ0lJI7EuY3EA6YZ6eYpunYhWWfrqLIK6BzzOmm2cY9cWn8TA98rfb
+VYXMvr3L56TPlDfRSd/uvczI7zWkRle+7qGBbf8a97u7A5IMPD8+SjEdFf0VnfFRPjPL6Hjptea
E7w1oNAI/8VxOi+/joUkpSdbkhx8UlW2OkO3amTqiwcTiabj4eEipTbc/CSJWix32XJYh9guyWbW
xuLtVachZXmUVoNxbFQ23gwizzZjSCZ03FD5z91wZg20hhw1wiwsfmPUbla5J/pD4MzxLcZaBxy4
xGUZJ0JeK2nSZcuMQmr5J617eWdw4awr7f6thnA8S39YhySePPpJeS10M1wW09uo8mDbDl6/mwWe
kNhWH22Hqptu5ak3YoUWR70YLbFapm4usM6STeO6PJZTZr569jBtel4XABlN+zRGDrVcUx47x30Y
W6UIOAtJU7MJ56x0eMdYs6KOJ+hlTn1cGOi1sddXyPknCL+wPnqzWycN5IsEpDu3XwAauVxky5SY
c4gmCBxxtXZbzHWTGRLTDZdcc0muSFYG7eZlzTpJIMI3AQDBLDfXlhWbq0+00RVeUhTmNAfoumfA
7yonpm3my/oBcVc1AXttl8S7nCph5U3F05iZO5MhDAWKf+m9DKel2iaTelEdoudapLscQXaLOBDa
N39HFT9MjDu2ocgvuQPExs3MJ2cgThx8ChkKxPq9Y0c/Vg22ZJdJy7qULJOBdhhMDjZm6SJ2cuqL
XX2R5HMbeUdWXoJynnUFWtDoOju0TpHXRKvM/Y6cEYnKXED7L/KNj8Gt7Wx6OU4gBE9kuyfx8IbM
et225YNDlOKQrFl4uXdgmChYAuIc++LWQUbfO0ERrsExH1Oj/oUZ+JG/E7nkZvTdBwwIRzXItaOW
3xOegVzQQvlLWEQgUiTpBaBTrR/8rCATQXQpFhcMjbMHX2Meu2czCfNbWHvx/WS8sF8J75b4jBaE
yFEb49swi1cBMHyZ8f2p4j9ak3btecVMVebcF7nhbuu4mtf3ScP3BVwJgr4Rvr5XHg5eonxZHJe/
Uth7pxalzsq2Gn/d53rbi3qAwBjzrbI+P5g2mRfF/GA6vAFwTnLodtR6IhaY7ZD3k0GDg2jGIuIv
NQPkqVNjMhdzEQk3Q7GnkA/REDPzztLoqbWBttY93+YYYNOMQOVuwGwvzjh2plHi7yy8lFqK3wmk
ikNEsKKbRX9imHvrQuWHxCtOPCT3zeS/h2hZgM3i0S2nBQpSN2S7+BrpJ1CZJOWpKqK/YCBeUr+k
332BeIZBL6mIZGDuDoIb/ptuXkjveCw+O5BR6LrwuanJX8+zyTQlQ7RfmhfVBTDo/FGvwihX7Eb1
oyx692RMibun7yO0rW04Pvyo2dsxoAIVSfQ480fpdMPOS7AFDV6+E76d/JVt9AG6bL3IUe4rZ7Q2
PaLCleYdd1VobwO8IzfbibDqeDMS9oo3zczYZZhz/mL0eXazRwwTHaLayWGHC13MOZcLFze3u1PT
ehmji6zkSWIYQwrkUjYvKbq4++nLItCCVR6wALGKfRqzXmHyN9cpkwLh3HtafbZO19+3arRQPIlo
Rx94Mq2HKeEvKgVhiGNHzEBuN/sETt2OnyM0sDR9jiP/GIdzsILqC8wuLjcgflmKZEX7agBbZtEM
ZopWyejKF9F6r4smIFpC50GHod5OTLYebVgd40G8tqBubYflWxsmv2Sv9hzZV2Yf5coR9W+PKCDw
OpxlKzY9a8p/XOR+ioLDbbcNi8chFfueiR8HH+4kjQ5ua0TdfWOAlvSqfm3Wdra165kNhNU95GG6
sxYztCFmfwtEp76NKWzbdGEiOUWzZwT5liXmTn2oTrxWJVD+2BZrci/7fVWEfwOGzEPgfPXsh9dd
XDy2bk86xC+jjYh0wFBT8OdqAr1Y8lghs6ZcX02A+DIg/Am4BBZPjJWh6ICfCRcb2RiAO7MmHG5N
+p27/ncwypcgSb9cOpBVqgKoJtXB18a8gRIXb7Opwow2nsNw2M0e0ZYTp2qXIM3Ihz28NsiXhHK3
GubTwE5Cz2zT+vKlJBJtVhZjN0YOYQ8dGC4HwqBnbSOd9gM8aG2U7mP9h/MI/lCTkJagQzQvuLRK
sk19voyp1BMDqIQ4XSTrVvZo1iSeDgmkzG7cTQkbqTiAA0dqzQGnqLuRRFTLbN1PfXxF5TNtDLZk
hGaiGSTqetygiP7yJgVfDKHQ4MHLW/5Uu5WfdXBoG5uo3e5Q9Pmb5WIpKFxSUzUo7ajrjPVEwgd2
UxyZE/EYz9eKeOdd4MITwi5JKkWgBLYK9qxVQtaOZ6Uvi9vcKTuWeuzxMCCR39lZJXMWqC4TRQlv
crGeApxuYZh8GvExGzWQVxII83QPqpyARGsLJu004SIkQPumPV46VlF1Oz3TODJXBklahIi7C95N
fJDGxZTWepq8dMuI2thKKFk40FvodS3X9zwSGZ2MhtxAdrxZqfMGySDfl6Hb7ciDwnnm5mKDGngV
5oIsAy+YH302wOn83hPE8GW4vAgVc8aUGRe63i4DbIdmZdIVPpvAfpoRwOzThkEguQWIfaUxUEzb
Twl3Amr7DzRaiFhsHwNBk+fnFuPMypxwwc05j/GI03BGgvJzvPL0lJ9GxR8we0PIfSq/0PPjgPMt
0rDn9kQ82UfU0XTbwBOkOJnSv+fbYlPTgKtqzLUmEyX642eIYHzDeckMIr87pktMENSMoTA55oxc
tzIMXtVU3TDCyy3opYyRQPbCzOYaCnCUppX/biy4CYaM4ydHYQUiAz5bDRbqSMs/K6Zm2WbGbyPw
CpaFSf8bV7/8vrwn4dBmAr/F9kDGIBf3mLmYF0ZSZRimfUv5xzYb+wznkUmnbelD52YSwwgLNgBz
V7vEXcoZy/ykSkkCTN6TMMPjlfgrItt8dPzW/WgFzqbqqXjamG7FQBagJhYNef5uTYwPPUJXCj4A
N/Pv6bUxontUvrU7hndeuxg8Ge5vE2HvA9eFuNOmINcjnvipa45uY17aAKyvb4N0LwImz3F+rU0Z
7Luhf0iTojkYSjPHoOuC9zGv1SQOsGm+PTtjzR48dIJLNpcOsVNxAD+ZkQ78R64X37+hDmIONVuH
OgzV/az7D1qtY9TnoGLj8WxY88bPg93AGgZDmQyufT5f8Pa+1kX8rZR6TW00AMO0eAI5dht2+lbK
sIDkwkMxTJzByDoOY499Seh6U6fpZ8iKpnAGrI85NtIKagke8wF3SZ68jF1QcHaHp86Yn9wcq6U3
9N+Ax+mD5Ofy8iX5JkjEZgi9z6EQVzXjY5/BtxnZ5G2LlxZxFKVu8ln0ITTA0HrmAq83OR//yuhR
Igw2jlTmtE+1Ei+2pcQlqfW9XkLE6gjCRtzimqroQXL8a3pIX1SP/Y1UlV05zgeCGt9RukKKNPCX
JKPA5bUAfPLikcmg4FsiDpXMvlh2q2GYmnuZ2w9Gx4zMwEL1ZNYnj65jk4tTaZsXO6BU7S9jUj2I
2n+11JGWulmDyhd8TwRJxiDXVkU1Z8uag0Vw0q497Rz6Bm5WbTULwg0ifg98GcesRqWG6dMP4Xu4
SrxSKR6yyX/NjP7oieoWG+YtnIc3u8ct61X2TiRWQbCSyLddtzBNSioQwRwU4A+OM1JbV55f89Cq
+JuRTwIRWB6hlR60lE/cXUyyAw7HoFBsqK+CXeGuI9JWq5mREKtPXcBHngodUTo31alaCMOp5XUY
VrNu3STaPJRjvucjw5lWRc4m1f1XWEmQR7QfapbkIMOINMh2ZxQ54twDjdvoBBhseV/mLXnNVluf
FWCtQqx0W1752c+bxjJRY0892UT4xHQgkvU0+LQCzZxuArekJcpeso6jUAHbcjVxcQ3rh0CSgY7e
2m8CsgvdfDPF85MYYOYX7ADWbZbyCMfhV5RX72HVkTkZoChpY+rtWIMwH3D9lqcRVXgyuNWqaZ18
YxGtCAwYtU507q1y3EytyXq5Wht+/sTi2jgTILkuFwJnb3nHssffTl30OmfqcYRgzIj1nDVTiXA5
fpGRHx4RfTzNsdpoiyeHabMC+d1/WVn81fpq2DtisWAFNuiYgbdxDDhGqXZrjS5BTPxA07pjct7L
rTF55UrG8zOEZBpxzyJ+Y/AJrnORSWUN9Z1VTOelrg6guNKufPZNA/BJM9kZ2zdNLC7lgHeHlA+j
utOMHLf1GxMZsuMARK3M+i4qvXrTdg44Ii+hlGIN6w6FJAyBkzBM5Ftj5M/cdPa5iLNtIC+JWf+m
Q3rPswhWNkqjlc6Gx8aDz8sk8hwRTwIyL7yoLDrGvhGQm+l2+/AXQkm9DXPjSirekcXLW+8zFIqI
2kQadG+MRHdUc5Pv44KIPVxtW09xx7iOeCVnjiSVsCMB1yOdCNHbtm7hEYU5a9McgVY+wITSwcGS
4btdZ4AebaqKqRi8ReCJURiLe1cwng8trrQ0gZvYfNpN/qFjny5axva+v+hSels5EHjukamCvY9S
KX9KBvq3wLwW8DOOUP9ZfFAJjtROOs83reu866RGd5TLL1UEv+uqLtYcCtgIdM/lCEniDqYaFdVo
Vru8sb6bun3vHI/loadDDNEYHJpt7rmfY4UkbdTLYTtWb+RaJ/VJthxHxAYaG8O3h20/09LjQtmz
8wRD18M7aiMLjbbU54ZgOIyAxeeccO/FzDM4l5wCR2T4xy+SeZf1izjAGs40cZQcPEHktPNKBg0R
KA5exCToeLmTYZVDm97neGmZXkTZqmsMxT2D5mW0cLlPFSWhrOeQVKwBj6HD5Knlu8+RQ5Bbt25q
tAAM5Aio98hT7wEugeVdGtbiXbuM4praOw+6+VZG+tT1kdrQsXG6zqyjAxKUVF9DlCQAo0opKVG5
mIwkgoTOqoAjC5pJJbW9CzLvr2F5yZEe8ZiSsQyTml8kOq8tsFW5Jitk42n3UkCBEKl68Ylyw/+O
97mGdt5PMKMRdY8IRIZtoqdm47kwuWqPeWDbOhqbdHg0RyA/zjzX+1EPEX+N+zHMo23LrmqiamCL
b2/I3ua/LMAkGS1kOsyK66lV94MWNfuuyj4IunEGa7DH3A6KrB7U1SwzLrRu01o4w+QkOOBr+xg5
2R5Xc3a2pfrWrn+NaqPdzYkHpZLusTOb72bpRGsnfC1V9FGNAwRbgISeVL/5rjh4IurqWWJo9k3u
CjuxSB2FUi+88nG0y4PgOV1XUfpmMgoBc70iOKJD/F38mqT3bfY1TUZH1rjBvmQQetyUjnOQnijO
XjRtRo2usSb3Fm8Ckp/ZZJBS1787O2aoialpI2ph7lmPbUcnOJRg0DGlJhTzjfZP9WD/DZHJ7X7i
v/zGrI+9aV4bex7u2nTy1kbMdFHI7EDgHDy3e5bFnA5hvjcAIELZSI4Mq4xjSfW7dWcf7dDgqB2B
YsDJaduN9ghnE/pJ5pAm3d1hwOcNUDrcWEV141J8aIsPNQzRrhgYH5AEdrHN7G9AIOM61bCOestA
rpPFVDbtRUj7KYWCsdaCEWFqdScm5msWUDgARo34eByvOufRbJL2zYzknWejYDAcJnMxZ+iWK5mj
sMEPnGMZH5Av+YizN0EO5MxodcKY4jGOyOaMnegtLc0Py1bOeufYwz6r2aJnI7G1QKzTXAhOYSKG
YAJfslhtQUd/VuGM+/+pyN3HATrsGhkOUHDVsPLi6koMk+vWeY4VLncDpd0GDw3ioE4eWuQZa9kR
VujG82fHJ9kRMLAvzYQH07b+RCwsbi777XXf2dtW2QTeuhTv9MEbW1uEurrZktkOMGqJ/LAi+c4J
j0EdgoXumTC5dBCIcf15BfcBB1C9j0aTaL6EE95OTYrGHldeh7RElWXPFNdGf9lUdyp+i0UCWYT4
glWiiVDtvDejTbYtaNJ1lAUDhWezzjSElolscK46QjPDpLqKwJs2XgmaxMrHZeq4hf6+mZx4OtQ5
CPUskNdssD7UBDDRSpKt0rBlM+h0RVW/t4JR3MxPp6LVtGfzfWzjaDvX5Z0qHPIspfisej/eWL3/
VGMo2CDMqLczGVVjWAwHTP+resiCneWURAfWVn5sySOak3InZifcmgRvrYOmnu+W1lGaw6+uudV0
IJCFKOkB7NyVbfQXSZyJJHQLbxQtTsEPBf6HEAInu4XKxofXVSzyPdpnu+Nud0g+hev+0iQRLwtM
DmZuHwwlj6MLtKSEU4OssAbQE+xqx0poeLW5VpxCtj1ffdeZ4d8W95B718O8N3LAK33JgD7QPTLK
EPK+Q5JunQT76YkF1kxQSP2d5t/xNCOG84LfZdyUCDpBDBUjScOt55PaRygvwkfUKU3z0jvJvtLl
sxwTbx+WFJd+ZlPbgOUNiv4rg8a+NuPgKbXkUUVZuC1FWKz5kvkKsPi9O4Ea8VPkLIMIbmmaCP6W
6XeIpZyhYUl/jh6NTMlpN3SfS4IvbwCvp3B5h1ynh6bC4jUcmCzG5Ge2KCP4uEKCuMJncovYCTv+
jWk4O6TCt46NMM6CPRWtocpOhAU0cHi6Y8QpkcQAF4B71btwItcn9ow9GuZPnGqrZbrLcdXWNJIj
ywdFRTCPZ5O1L/qD4S+czDehCPlFxdaEEt6lFT0RSfkVa8ji0n9EzRzvPCd77zJJxoFCXVHhIqyd
6Mnrp4lHqn6aXQKOwuhtVgYoXTpG8DLdYQCegjmL+nmOiNua7K09AcYSuVjbJnMTPp6TWrx4w82a
ymalTWJzPf8VxPenKdXNqOI76OtQTlLTXHeZvTIr692grJqN6pHpqz4WxX2TUZPXIYyZzFl8L/7R
RumGjwgWbmrr5WePhxn+KvwLrqhoJKkB/RrpkbqAdLtcS52bbMqKz5NEct5tidnTvzITfJy8hpna
QPh0nPj4cuGBiQH9ZBrjOISSw1SLgJXBw7wfAHNe+aL8ms9T6f2q+fnuymp6wUNKGE53E9kzm0l2
eM1Ro3Ze9bwbnADlqtpJNrTr+rmv4+tcFXor8ugMRS7akB5207pumFOi1Etdixfc9qotIEpi18Kt
byBbbx3vtRuN1yjO9qhbrvKlUGF/DKUp96OvGKHIq5b9Y0gyDs15+8BohbAS8nHbMbtV6LlWEuwC
kztQaWFFSWjRV+96Vp9Nw1olLALrIVz8QnHiXKcUEO9kHYMSlL3VKm+PLvWuUM2dNYX6zrd+l0NW
HKsgYR8Q/B3Hgs0GcTht06nzBIbGLYfHftbBWqcxs3I7F6skW6TiPO/mQPklFVF5uqBpY1MEBkTS
ftjQGMLe2tjpKKhhrTfVeR9stVMwWHyOmETLC/GddgCnxi4eZ3SBSDvyHHVziR7a04DDG2Mbe818
6CB81HHDzJ//fcpK+NwRa5fUHlZITG7AP+OL29enXoXkvKB9BgFO1GzqEy3VKVBP48zjYsTysemm
26QqmIa5oTe5E0Cji8S8dUSTbNlnQy0nQty2EsRDDOoGL2Isoxx/F9T6F1pmLidj/CwldCB4zmRa
iL3jd28o/dg6qBUDPHKqw/YirYFAcbCtuymXzyGz06tfrMowuEnbe3MCMkTc7G83mimssuIxarpz
G3JW1wM80gJ1QOMmM+sbaHFGbdyg9y3eL74TmxiXpTKI+f9wgpWAtxWDooPuxUvFkq+yGVizmb8m
Ffq5ojW2LE9/pQ2v5DDJeSXqWq08oIphIv74MmZLkgIqZfgM4IN9APsFgvCmgdx69mBOsxuB6KTe
b4jRwFRe+c/TvquCc9OELWuA1NtCJSAiOwxO7IlAOFvvUYBOEM3w2eUZPTltfxR1X25y5dyVI1u1
YMysi41BF4bXLTAskh3n0xAbHWrw9oDvvo+gPhcpPbzN6pLkD8YA5Z6Z/EEsA3NOUJPfOnsrM8h+
I7vd2hWq5kzVT2ZvJacEBMjPb4x1/4IjlDhvv3wdx/j3nAsSELzorWimMzVouQvit2HkWswq8jET
HuVmjFhqCICaQD00PKHArTel9N/cYvjSBAjim0ANHvin5SZlws42YESTo13vY4qSSx0zRJvVZ92r
+ylE9utN480VNNb4fT4nw3lvLa6aUasvmZYYaFqW/+2BdmbcstRVmzSBr+u68n4hPPXoJwCng6Up
gMEYy3wyZOgwGn8YJsGCRymRBjGjeKshdrIgOsBNT8PQss8I48WyJamd6mo/lmTnpm1z08tTg5Pl
Fd+mPmRzj2Qrn1n5Nh7fOrTashW80/SQbaC/q65iUckUlU15dXWb2tma7ON9izBns/EhxjjvExRq
oEtFgMQUA+gSmllP1bQXVRVyhND4zFP27NoZOdqKQe4UDpcQsOw655InvngQWEfMI+PAmoU1JXJE
X34aqnMXjSn2RwDnnpmsjYDol1JBbHNnvRPh7DNDm+vD2L25BGrvQRMU65gGKTe57gFfiKOfCexh
7Nl0M24IV5h3XspDbHbqu/PYmusSKXRlzBzMBSMQ4Jl8GL4ECkYQzOxxDkD8CDeMYDFuZ/l0lCab
RdF74c7CIbl2MtQpjPfB548dUFO7/UXY72OeP8WtSg95UwB+KsUnGevNyq6stzYemr2w7py8kZeY
NrxU3W30WET0/b3B3GFtJRDHDSYgVoZPM0fWsnYKWKPJN3qzb+m72E5NG9Vv8dHB7wJK8suojiMy
u5Vj6f4gffVCDLfERoxgAW4prnif99Z3wN2aMsInQQfAP2DqyXrGCS0oZAC0caSabZmVKdWSVa9A
al1aPnctli1fejdDattTS19lBkoe1Oseq8ZtLnCQzVUstkHlHAc2dFvg5p9kCBIiGVw6z9VrMYiH
NEh2TTKsoTB53Mz2TbvPhC2+zwWNCMExUA9jEOtuNK6tyTnAJQ1Wg5Oixch3fqy+syL5bcXnLqhI
tBzfeV7BzTr6pWEKy6whPogQGyw7ZFrkSxp0p7zvDyn+VNSIXzDkCNI2MHFnxJj+F0fnsdw2EkXR
L+oq5LAlCeYsyZK1QVmyhZwaoQF8/RzMRuWxp5QIdr9w77k6cGVGKOmlr/2/dspYqPR/9MEP14Ul
ShQPVM+C2atXMRHEp/fd+TS11lAyyl4MNGaQzjxn3KTrLsquemc7pNOLt3g0HpMFnDeabqzU60Pz
nDRHoKE3NPi4j67Rgsmr36lm0g+3eUwOqVrmh6eHIPEZNwPeAkLOSnyQIgksxm+s2PsWxx1jCuTo
etHtB3I314KtPM9Sfh6oNYrQCEIbESsXXmGle4ubiISBl1TgCPQaAp589cx8iJYJvyrUgAj/642j
YQIwus9sIvIAccIen2zFTdftVP9d65hLu5TIixB6ktf3AXqAN570B4YpY4MCnEsuVxhz4qtR9+/1
pJ2aKOR0Zwnb8XXXehlpq7gzPqQZPoyQU33U1A0PwTUjh7Zx2ydt5TNpy5j7mRJYlvMbAjDUTX0M
nx6F4opj59BmDMz8D4HiNyVclFv/rZ17Bo0CpiXPqpW4nNOUKi1WlLn0riIebrHM2GgvgCZDGAF3
8bhq/fFk60Gt89MxrGy8I7DDh+OhkEp9dcmE/RPpJMxncXKYkhJ1bLhr4vhl2diEWJwjwfhUA9zF
pHf4WwyvnUebOpH8szZgw6/acH4op32VCsVB41OvRZP+d1omK8tzH/c64Uid/oU29fHEVWBeHOX/
ikiG6D026wnieo/MDDffKdLjKoMuEvED1keCkIuW8FhinrPWZOXudDmYewF8Pdz3VfgGEcwBX8n6
urS+2ojbfpZMTJidYgqQ08r2p78JPx7uPXeFKZbRb0Q0A08uI3xMV4BRx9Hw11kOtsQDHhMq8ePO
0F4LkKxZ3QtERN+WDcDBKNTRqfwv5jNncyBSGKhaN7AkBMBRdt0pRYfORPximVxZZXU0MK/pibjn
kfvhGdfU7c6hHL21nFHpGcJhIiIWDQLhaBrXuELcuqLD/eQwzveuVzwS1b2hcic5vV2LWb7Fonma
2B69hcvX/lBKaqs+yfX9zNChGBCBDDXneNRr3IejOCaCRBUT2mOHYIeat3jMcvYvmKn8SxoL7+LX
GyMakLtazVvme9953U2bRuW86OMazYvXjOG+yZ+O1G/4iTN61hmtkzeZl7jzootjnlyv1fdiMD6Y
DRgLL36XZVygmu7JLfzH96SIDohtjmkDFbKFwLaY5MDwI/0qrCm/1o5dbPt6uHie8zq007122bvG
hsdsdPkQpUgA7EhuyrELeO7zPUpB5ilWhTVxpEn1WDVAjdyUNbleHkEMhEEDRRVnsyguXl8drCR7
T5EkrPQuNndoCf8aQrxIR/tycyKWgKf+ljBi8DrEIXVHtYsSvktNs/6R4sRANLLkuhAFx7nOkgkx
uLy1xGOssqPjCCCj64j7cQsiESi4a91U1FpAPz11TJok2ivqQE4x5gSCvsNJ9O5LjNq3cAmdGdOq
CVBWlQisE+CH+dP105tfJsklFcy88wFLD4d6pRvvaElITQqlFTjeuciTaWsmzSbu3HFbQVZ/j7QI
gzxL7QT8ba3KdGPw9UKNDHJ3hixFdjhKhMwoaP+4sEa/vmpxEjSVcC+e4X+QznhuWueXQ4wt6ROK
YnaqDmYu3XM4QaATQBkfiA6+EloAJ6FLEfPdIFN4rfe2GWTJ9A6wl9s6MaKgctqvWnnyMBV2vDLF
qdZgIxFM3EQdzGrX/+WWzReuoBLRyDN0rHAN5WfEUQBQsctfszb+noX8pK0y2IzWf2p/fu9jbdNh
Wty5yriF55IshqJyb6aX0ORqLOjSJWA0tZe4BHQ6W9PKP8FTn4eQ9VDF4CMqSIWfGIn75ZlBbIMc
o3uzSGDFA7FIRdvmvcXDqGVxRnj5xOpHPpNMvYbLU1W0234yzqqu2LGl1YkIbgCxMvwZcGEOcU31
HzEDd+RXY6Fvqnue2Gh6xtbMd53Whzh/MSu8VO2/YfS/zLkh2KpNo5VFEOzoDVtF1AgdwJ7Mg4Uo
5fxmaV+xrInJmd2YeHw0OHpkA7rRPuq0b40BuhzcV1D5OOAGRLFJRuHQ3IdsxCBJiBebwMesTAau
DFDC+MGpdS+t7jXTioufG2Q95SYY04n+rcR3yFXEVA2+kjthdVO7us4iTmfjzQWVTvDLj82Jiqv0
Deg634s6NcrGpN/hgAzBEHnWXUvt19RCDuxGCpdox8Hl8uAVYNYSXR/2jfsX5xe9Wzxy7Sf1ivjr
ezp1N1PH3ToxCqHpMDP/lKvy3M7RbuiQwRhJdc3T9aiHl1Rrl/uhvPo655eaV8jsSiX+YWq5ewZL
9wg3w7wdKUWdBo1Sk/7rG+cM1boJPCsiEJ3NG0q9zUyclPS0bQrFes2TsGqiCOEPQzvNeifv6k4e
wNpqYgtFbLcDCn/Q446YLWCvev0Y2ixcaQBryOLboMdMnCU8c9JkUA/FpzN5Zyv22Wrk4Xkci1ey
brmIyWPsNHtYwVY5A1bFTWECsGSu5XhrQSZosNSLrh8Fg3Ru4fLL8G21aloSNsNKHYZa3hzlHtPe
DPII7HGV8B+CPJi8fqbV8D4xGdwhp1GmuDR6bb5UloNOtnngfY649YHHhkuOgGH8dpCKphBL1yVb
LHy4a+DJd5G/era42x4rMQpNCB6UiJkaUVJY1Mu8RCszJpyziNo/lpifWO+ogzx/b2fMddveulg+
0cWYJBBCDvFe1t4re/TfAzEFfYqsDQgsn4ZEjdo9l2QLisa6m3H1iJv6J+rFRbPSq3QgfqfzMvlT
eKOWsPZ4/gTOsS0TOMiR9enzMCvmukBEAhRHuCJp6Gq5zykStBpPoxvLn0Evtp1/ljGHUxUbwUBR
Z1XYWKw+8P30uyEnel2ZyYNW8i+VpskovdlH+rhnB3iC4Yx0a5z1z7QemOB0gT6i2k/GLcB/b0P6
CwF3FZ90jjYVa4M2K99in1gDTb9VWnbNsCrmv1nEPLWkvNZTegBzc2Lw+i76/uZ5iE5NWs9V36JP
U+NLyCNbw3LXlg2y5HnVxXTK2chsKrrx2tdI0DMIPeP0NgZj7YBtYY1bH2cbjyKa/q0eJvquMheg
AFfD2NT426ZTz8J/BQH7Wul0dT7cQPLPWBmQFw4XjYPaYfhCsg2CnG7XevLd1sZDqvPy1Sga172e
nfXWQRcwvjee+poVsH+mAnwWu7m4jrTPITGXCEtOEBhOEarKnlFeX03aSozGzbOTR8db1EqzS5aO
t74GK8jUH90VezmAZJFxmHzzc0B0MswR6YKFQwlXEUfaMVKpawp8MdcXr6w44EwMbC4j8xmxp92M
T4KV6DleWUfdO+hZLAJUkIbDsQxblgSd3a+6/GiVWYyPfLg3xbglZPrEYJLNP9sdA2V6QgJRb3gb
oci4gAJibbBsoMYQL3rU74wcD32Nu6rEdTcnJbZm60+b28hOkk0/aD3mWfMLBclRR8hdx9aT8bK9
juW4qxWluBnbBrxucTTalqznjhEdfTDnABXs4DIwbpl9t4N50gxenT4OZvb262yqA9yWLJoeSwbM
PDdfqFteRZb90csuGHjKVzD35caOkT1IG8IzwEXXZyChGhQUWfjpFqzfIACQyTHcMl8gteOsRsj8
yDNUX2bhowUet65lv2kFA90CQ3BSYjQs1KHrv0hG3C5HMqiFa2dYxznxy1VQTvW708TfTZ4h9xa8
V8wm4oDj5sNa+Kmz8kNyXq1Rm+ls58orUYW/BRvxIaNhIyd9xerq5rvzO9fDGe6YE6S0lCvo0+SK
7XEA/yiaSh0TcdlOh7EnonTOYybNM0rX0D4lZfI7tTqTK6O/DQU7V83fN5N5kvN8Soqv3E+uqdP9
ADH8Yui7t2V3tMnMkS3CgDqERaWk/tb2D5a5zHZm1CDG8ljx6yyLglaAuR/0PNJKnLM1bSJn+COb
+f+rK3R9ZsPTSxuK+xAxvYz95EfLNjY6d6TgFdWZO/0zQ/OXBWwa07q/x06RO9AshJqPqBIy3l5A
vb3kjyvHqy3MS9F4XxJczIqAHpeu1dbgGfREPM3sEZTdHVXU73HGDlsOOF6wrIPZokV/KKTIB3n2
cD2o++0gqzD46wJhdFChsK5iRjd5/+m1pPzBFJQl/W+pbcEEmSuzdz5Dob+HjuBrvYbJTE8iXohd
eStVaKwUMiSpeaikSPQxEL+xp5bxliLHU6E8p1QPeqi9DIvgskfym21lqfIgdkKaliH2ERz2P56P
bBSFxTGT/DQY5bSgTfge27kavsuq3zmMJ++ukD+a5Z7A0I4bzBlQtjBkg56a33ipDlP7Jxxbwk2b
XSRBVhu16umy+bAo64gPsNeS9mEzsfUKxDKA9Udg2B7XePqrXCq41iEKUtPJru6seDXH5k9Xiz9C
+e+TGWJjdbx4DzyD2kSbyKP1ymsfmg/A1mgo0VKWob7kUrAIHYgbXynA4lstI191pgL1+vBtHhgN
ZEQLWMO20zU3SMjIOSWmgwaWeQIjQu+mq6neJuyg9f5RDOEx8VPjjJ75L6vkj5mwnPVkvLORZQtP
oem1kGHMBfg4g7nUUG7h6awv0qQrzaM4YzJPgLA19YTtxJmJiQE6fc8saK2FLrR3xbe9dC1WSu+Z
iAiWLaX28f8PpdvicyAzry5/zAGTOlm4NG87MmyQLJELzr1R3jWa5F0Rlmfe0QAhPD0JQs0djv9/
kH396lAeiJFxtWe3PwBBol2qa3dLWW98bvZx3fb/r9YbVy2TrNv8bmQcUlcnYVjjflRiBxcKwWA8
C1yo0w7FOBQJLby0oElQT4tPobJ3o+g0kqgcJm5ACtfhLKZ9k6L55tPhIIvZz7kaAyBR/5gTehx9
qF/j0iz2i3ooTsljLzmAVz77BQ7ZughCc6RLMv1ri5/+lKXO++xq92yexNqPFMuwzntWFJP7WK8u
Y9W6vPxtHozJ/FXk28zuIHtkZCq4jt2yoNCswJP8eNRgd5PIcbgvRBQ3Ead4o2molVNAokP7LOPK
2rno2CBxDCi2q5w9TVRQAk1IWwCYnAh4sKGqI19uqLAsOruDskeEZE27iefqofgHY4wCI0Gv7+XV
wU10lEOCRbMz6MnJw2lDggi7WIcspHEwnBc9QSQzzk3QLT+CZrH0kw2OtsoJX9wY3H3CBlETpQdv
u09Q7E7DwR4KTHdOj729O3QsyHZxjI4nJtEhIqVjTalUNDI6hFp26zzpYy6qjz0z3d6En+q3rFEc
bEekJZxtjzwg3RnRWLk/VI8uWwqr10554jZX/hENi88cwsxb/VfWlu+FW7wx4U2IYFHuTnbNbSJv
Mkkq7arP5m5w+38027hojPIFlfy/VjBWblvmPpmqmKXylCuIZXBNEVKxW1nyB8EShyztmpI9nbvk
5g7Pse7aiyys9WQxrrJz0iAkUZdM0v2NMaIIdEJXvvhWHG3YxpSveMP2ZYO4p0oReY468Pu6JH2Q
HI86KcbX0jbplCpr3dPMQyyoLx0TbaydXQQOv6FebEkCc7uIr+gfqYqRIfDbY4Olzl5XknaQzmgh
PfvRhB6SYkK0NfSi7VB/anW0yxMbCkHrtBdd5lz6Js1UzFBbSHTNQ8Ngqjf9LIA2zdtA2yn0J3vL
bO7YH38idgt8232LpdAlOGbEqIBoCy5HbxPD5ZjsiMQthmy/BgjHrJXzZtuUiLnS+r3xEdkiJ7LR
a5Ij5NS4GSoITMokM0j1R5tuuasmkpMdlEVsfhx1Q6vBe9hFwe9UD1ImD0jq0ddYJnSHpfLP5g8U
cE9ztvY5suJNKnCFJeBxPDPrNknKGcstIo5+0jZwjOo3AEEdWShrxW95HY/lvk2QlFcYCOcGYFyf
qmWDif7dUwkbaDmew4KDHIVhHKTKQthUk6TXdwZGVSc50qVxGMB+XaXLr4+lE0LHEYTWwgXSsIlu
S6Hvx374YAqLUpt7KB3b/iKJNqAFElwpjFsZ9/yR1k6YyPpoZfsDG13jWgCSAh9LYs84/IJhBqhU
oFyZ60cc4b80p6cYaoJEOMakcPniZqtvbMP5YDiUIM+N7mbmfqTzwKqp4AJNQEax+MCYSo4rg3xd
D7yJxiCZZLrt9bAkniB7ut18moqO1bxY/oL0gtrjWiKOqNtw/jHysXCMVXp+Jhjxd7rcrsPIHd1l
Nsk/bAe2euyAsPCrwCSDOTEQ5vk5QOZ4lO2xk90vQ2MUIM3mM/rkmS4YnWuwQZLuBIzOXKXuH33h
GwlZOat0EnSITI2msLzUiBWvJrpgRso1EllMV32SvuX+tpnJN1HMndZVueQP1S2XFOKQMLnHhSa3
lmYCZ2/4pbkRqdOdFTlsSJig8T4HdVMUq3pujlMqvH1T+9Mt1RveE27i7SLGBITU7QQ9v0YwLuGK
ePUni8rFT8QF5DqTmzjZjUiXVv1sndDA0T5FGCuHOujSojpilLv76Eho3iKypISFXXjmRyv4JsCw
9UFr5Mdl1zrZhdorF52CODCof6lC9dY03Pn6lFwBEu09XdMDIXB42fWOtBAIsB2KrrTigSoHnjwt
Iw+j16S+5ej72wGqSevfhaUxMEu9PVGqeAJ4/U0/Rz7nO2qnyvatsc27JfkyRnmOrcXGh5fNqjhb
XW6sVOHczFr/DSK+/YwUiimPd86sNh3twnmc3Nc8yRlBx8diGVCqOmKvxeKLnmk/hTlOKg3zBoHz
B4Pia6NQ9W2zpBQf3eDfLNS3aYpMaojq3QhMzTaH41Rf4gI7MMCILHC+PbdjLwGRgjRxLoYYtgtV
e0nC0q7Oluj0cU1RfKiFR5ANlKeoxTzV9P6jGdGDYChhr9fKGwwUdYVEiP0d6TZJmhthaXhNYlqY
Zr4W8Wxv3IH4TBV2F01pv+h46mX88S/0shc6vcY12BnlLKn07OgiqbzjLX2p+hB5vbOf5BBtgLbk
rLjQgSat3NP0wWXv7UWqj5LYnKJ22xFjfNb6hw5D5JTbzr9R1Yvt4YOo84ZjcPrdd1hGIIaUQCnj
0jsOYjguntetiTkX6xFKar8Q1xEWVca9xDrBS3fLEUsSYCFPaUc4YIWScWJCO4rkb0PtuxkaNE1+
NOUXZeAJZmy30Wm1/YbpXpNKCszaqtfG5O6UzkK2zFgHR0l1lP4gDo53UWaMC8diHsUiUR4do3N2
2EyOpPj1ay8GnCQmkplVJZi1N8PeFYQxZhkeE4Feg11zeKT0o1GViXb2ougYS0UOVj8AVtOdrx4x
6Woi2fO1NbYzP8xuVKBF0CK/y8ZsWWtbp96QF6k/U0Rjd5mCwHNZVvTGxD7V1F9zemlft9lm6YDa
GKbwHkmZucPJ/js2OaJvbUh2GPh/WoZyG7cR/UGxOJAjEi9NPoou/AyBjARtnrxYSV8zpTDNrZxy
pGgjD77Jd19ksXGvsiuzdzsIG9HeAXC3Qe0P2cPv3ShwFyDKBOtpk3KetKBVsIvolNSQaC+mhfBL
TEV7Ur3lHVKMQofOlIgoGvQ7heu2e0P0/nlm2ULAXTqTHJRqq8TINP4ESGdo6/KQO5+TS/gUsgN6
h+7VZpBx6XT4Nyn+oV+hWTDXwB+2buYRZ2szQCWfY2Ro82skWKtToqFwYf9bu7iTigqrE9rf1ug/
I/Yxk+FZhzkHEapE9eJXVF9Dq4xAZ16yqSZ8a73EOv+nsiLzOFvDqvOM177wkCW7n8DuMXt3MYgk
143WXhqO56pHzerPzRuYwUAVbnUbmTWvYkQ2B5dg6yh2j5OGxacyBzByqos2vnlDLoiOkl4KfXaE
udiS3eP/D7yloESYmO60RtGK9tlDyvLIEX6JfZgrY3VsurJ4PPFg1g+D9vmeZo82+RWGHdDhZsye
2LfuDlTiTT9p5GCjBa382b3XdevfE59BidV5L1HieC9xhDyy8rTuoEltm6HVvUREx+A2Svetnbir
UIQ7nz3si9N26j73Y+D5VhNEhWIizXxhHeFVClD+cZmxehtrd9jnZYgLwOTnMZ3vflt0LQOEWIuP
KRGvjjN42ypd/opQDA9BAc27b6UkyKvuTqrRoAOvw8Oe/XYT7dqWdg0q1SifIUeDMr2zkxKnhMtO
7TwIGyvD0X6HXgN3RjQo4DPzjEF9OsI2vSc1g5y4+k6N6NcQWYgQdTTFRLA1duRs3WYEfBA7xJwk
jK9gkxEhydQvgCWIJns0FHccWWkWCvRz8REupI6srFd5DSfKwDbbW4Kl7ZybQdJfHNftN4bsFw9y
YZ0oY6nH5clyI9bkZZ8Ei7RU8AY23e7blPNeweLlMHJgsFMYl326iyMMLeBMGG8leXwFf0FI91Tu
kWGB32iKX8QqGwejsJ4wRC5liVQF8tW0z1FiXLUevF/osLYJyxkPjlNsBZOfi+ybcY1TKWP5VG58
N3otQ4YCThlvjQxIawZgfDviuMY8IzdtjV3XordxJr8EfOF+LIuca1czHdCKSNv6Okg2Pb2mo18G
uHgkIbkZj5lO0HW26Cec/l80trzUGCTxHaLvs/R+2EY1LQ1Rwq85xfFPipmqGWfza0DTKF3SIrsG
YhmJG/g46/GIf8OZUgMwyJc/Z/mBr0N1y2UResq81VhfNq3eu1di8f61FaMkrR3+yrLDvCVoSrRi
uDjzn8a/kCdlbV3qJTS0Oq9uE9OD0ZDDhapabZ9QmSinMnZgFveFDcmiGugWMfaPxxlV6zHO5SIy
Z5HrJWnHaNfjzicTQqP656xYEF/sj59FO0KGm/D41EYSbotYXlQk7L1TuUt97rNEtrQNOx6csvZr
SPYOvZQxrGtoaoFTk1udMPGGmJq+82CjA4SXpEQhMeXMFoJt3Kgeuvlg+aSQfOPX2Uv619Jt+o1w
qdoSI5GBMH1vN7dm4BHWE1j2325WFuc4EkhXn/9aDipwY5ZfkeAWziQoQlOEbgCEd2/WAkp6FP+e
jAolQWi2mAmsQJ/LHkFT1O0ZHL36eiufWIK2KFX7rb6M3PpRrofSd9ZmUmXb1rDcD8Csga9gHYyR
RF9R/fYqhHIOU64U/vK9bcbu4NjfE8r3wMgQEFqJ2dz8OAzcUjf+GSJ8YcaFYIhZzQV0IFyvFHtL
11AKpYP1wvWTbgsiLhWNZVAhaAltkRxxNR1k6v0Obb9jwFnftcpJ7/wzS7SY9RaW19zhIY6hF22t
ATegk0PpZ3ywImDAQA6MH4yJvgoIy2ypaKpftY6BDpsnrDHe+XWstgaFBz4TgJ6Flu7rJLX3KL1O
IHD0o1g+5N67ndiKkB+WT104lqfQ1N7mhFasb0NWk8ZIpGj6kaoRM6fXsBenlTWpYFl7KZuiMhbc
Dfh9ktarN9oo5J0CC6iMpjU7goPS9q2AW301/CTbDw5Dcqeqo8dUxT+SLQkWIQ9dDFSDrPKJmOZA
2oS+zVq8V3GAwhsPKvrzBLu56XLneMa8UPrn/ZykhyjpaYF8xQQeEXTyiACPBEXmJkc9RbDGWnEO
5XUKodp67fwcd1kkbso2BHLf0safXDw7O/1n5/zsfjPWV7m4gJzqd8kK8x6ZnoBb6rxXZj4dWE/Q
k8VqExfxTvY93urqjDZnOMrOnAGwu/qGcAkG7632bN2Uc8VPHiaQnBU9rbFngzJiH/J7aqmiktPV
yMYqSEbFG7X22bOFJV6jyjDXJVXjKpx6+Iq+FlLZm8sWFhV8qWOW9UfrOktgjU2I6AVqE/tjriCu
m/aTa7Mg8bOXb55RY+BwxjXJg966SEW77iatDXTBBe1p7HhlpfFOTIaXxGcMnBoi/e4IxhT2vbXF
9NdDmNSxfnyBQ7CPkBFv4lbTL375xKAFZXCe79xlZ2QOFrJLsEB5fChSrQ5A9yEgiaFHqCoDMlI/
dVK6GBuFxI2P8sONoES4vqIUSqcLe/J3reh3QwLNx4WMxWrsG12pfzLqjCzial47s3vQQewFKoZt
bUvWQck8o+XBqar3/rSpBgHcwOZca/PpiJy56PL8OGb112TbbCDJ92E3iYFBS+RRKuuu5/2/YrTb
jWnFlKBzuy6ytRHaJHP1yjv4ZflN75sDnOC3PBZXMoq9IILzSPwDgiSWRUgAHDPcm1y4qUv+lYvV
NDAz/jHyEkgOLm3STDijnhVnuqpTN/EuUJAAvJ7JqEwr84jtKjIR0QJr/grnTq5Nw0FH4/4di5ky
JN7gbtMeXvjWRS6EZyufOASqY5tqxoN2k03OoXB+ZB9frIxRZsL0EBlTQJ+7ic3wzKQKZwSOpBVJ
D84D/kO1kf6MRT7tXqGlWdCUF4z7//4fwNWoGNYkcYb47RHAhB21TsQJiF6f7qwxbkxe70OR3Bur
6B6NNbxFVTEfLJoyBJuoe4WDWL0WgdGxScpP5dwne6gAZ5QCWypcyIdKq/nORrSsiMMwtVxIRZpX
YWyJu0l3iksgMjLjCaDFeDIY+Jot7NZRa+wqh8WkbpRAIyTxGFVJU8Is7WBqTsYUBFVL1HnXEhX0
awELGhE7NL9GMegNcSXbVbTzLczwjCtfpkw7mmnZbUE7XwcKTZJQPcgcSO29udnkUEATpXQyWgJl
ME4j4Nqlqf6k7dbQvotfIlSPxmse7sJ4omraJ1126hT3fIveaGv5rBFmPdrhGTkmRmXgWF4yIrUM
kTEntcVmHUJitGMl+1VE/EHF/YveT7/MDpG0ZXekaoniwU2hbwB/pNsos38DOycwVNZvk6m+nGiA
fTiCzClbunhkoVbhDTubnlNX+avQUsBSOhY/YdlrEJUfrs3+srCxRiVDQV5pjTAJgfBuEPOwLXWm
5jKeUmR8EzSEyD5r5S0TMj8ALwMYw2BnlzvEJNfIV/oc+IjS+F3Y4UymlIIDXGnlmjeed60ZeHp1
lGybTP7LHYuT0Fb1jmxruHdGck/Tf3PSNwHKvHpdtLxF6Kj4YPXvuuOooJXaW19BG/cNMW2NXN7r
uXqD7zJtJyN9ELSHdbJGbj82jCoiolEZecMPCBc2EpOxrQkuJ4Bpd2aS+GcSFzfnNhN9RMWB+cKc
irNjYpKdYbU2of5tWDCW6z+9DfayiI3xGfMmBJeaBD3fcBL+RDWSzBADYyJrPEzt96Aji0QEnO0z
Mz6bYTyjgtZLYL2gmfOK4OHoO5ez90hyK0iyObtN3CorwcRkw9D96ptVxNry1ruJsU2i4pfWsRrg
WHWR3UDXSlB6Ri0OJbEohXX0sNZc7sjecNew8FgTZwRiuBKSUOlhQBlK1kVE/DCLTv9iRuCB6XaO
bWTvymRCHfVAA+y5f3Vl23JCYSM1x5rJqs0wnuCzpxmnZzW59qWr9J1rDxedYNu1SWbxSkrz7GuE
D4YGtvW6/iZoILC6Ud8w0/8LMeyGBHpc4ZYmIKkQ21FVEdT9dmdJP8RRybDdY8xK+UrNlOvd0+g6
muSkPuXF0KzN8t52iBBdc8QP30LEiUJjq0S6TQsMQFY/8gHuyOJcIawWW+Ho0NoMntpISEBswMq3
sY9IY5JM3NGrCQPBGBLvfSfBoIEHD2xenIYyLnW5HFK3P9miyfmC2XOI0d3OWn1bWigKorUjYD7Y
TvQsMS3BT0uebYkqmRg9BGoC7wvgsD5BmOB4NGSatIkR0bWXPim2g1UczyTBv8Aggxvhub8sumsU
2NT+neSZYBuxVNylCSrPUfNB2Xi8WbpvpkaGHLjFZoS7Z3jjz4tdqUefWtMhjLJ9WXpU8SFTb2Tp
C+3/q+tw68wOLk8QqQDpsRRKLf4cdDRcMA+3FDKMzSYmwQwTGYtlubWNi/FGxA0hF1GzziyDwL04
+egKRO4pQ+7eQN8NBI2qyoLw7eJI0wiTQSJCMhnu0sDOStxx/XQ1MTwutYIR1/A2Ln0lK8xrxYsC
Ek4nTSjGGtEmanCNXUJWRF95zzOfZtjaCFNUbMTgIGukSqj5PlvYw7D2BbpXf0R2oa8SVWKeDB9d
WR8YUqb7sdPOZEIhyZmMtWDBFmiVViARR83HToDttG1vo6nG1kxhwxWAxRSCgKf8eNk1Wbu+cj9I
n/PWigdyk+rOj1b4/n7WswDvO9IrlwGZXaBFyAm2pIFLtQCG2wHqTLk3C878uOe+1N1q546My8o0
9UH3Vyv8nAh/63jA8EWPlBaYQUXXbAECY7RJ+YohnUCblouPqfhMdZylg6U/yYv4jQETJ/4CB02a
4a4h3151SFHh0PI/OTMOP3ajTA5EsTZQo22g5UNqG1miSmbGvUn5OuVHQ/6utXANA8XYShxG9Zy/
6uDrWshgg4srljJJ3yD872+Ra4tF8bgenkPOgBNcAg6ugleraiRSKDLHB4LNN4BGxzUd0Kpt5nkl
mtihiE4faZram1ouiiRUgizW8e9iKz73OtM3KuUZMD1bC9a7QTNarzZT6LWu5SSpjPlHU1u/LCPG
XTyDDcqZFKjFVtIAKwtr9z/2zmQ5cmS7tr8i01gogwNwNANNom/JIBnsYgIjmUn0raP/ei2wyq5u
PZn0THPlgEYmM8kIwOHNOXuvzVnP/oW6u99GcKGYuLDblrkLnMRETWy4mI6d0UCZOtT6gZ4Qc6gM
z9WA5JJlYmURPowmPtCPGAzqSq/2YZH3Kz2vnrPS4qyFwNIJzWeQaIzOceVp45JcR5pisYm0ywkl
Dwm6WFgylT3NO/PWPbSJ+Q0blXjlEjjGiBLdthgIs8W+S/p6Odj1hDYHilPwadXgDsLJ++Jk4m/0
Kn9JWRtpFSiOZAR508tAjoogukU9MDxOYR8fOdTxwQneeubZjWy/iL/jWBHkbKCD7N7ERLlUxyHX
0aTM7RCBkZZ2kPc+9Z08/3wQndyUctB2dZceiwmHfupDKRt7m/KSwgnCt+ll3c/r6YKd2Ha2AydR
fR7S8AwHyNxWEQ/pGFSbNhBPoaaxI8vRvrkPLHbRNh+Ss2yqndRQV+g+6Eaj5kg6Ob8qN9l7KXWN
nNb+0u3660R1nNpMe/AQXFNr4Pl0ZkmlSWF8EG12VGm6lROIOjklqAcaZ+8MZL1N6NL1KsDuNuA7
9ydqUHXiZWTL5tCtfI7nY9ixt8i/hpyKVc6sGFf2N466rxyqZC05JhEkec+7B+EcapBqvFNqhzb4
cwDtxRjswir+bmkJc6cY0x5HKtRin56ps8k2AabWrg8sLieVwOy+Kuxp2yJasZWtDmCSfktHek8q
3bTANAffDzh3kVQgbOj7IxkqXT36V/7x3IUMw/3kOa8g1bwDijnwa11yqcyy2TTdqVQFuIJ8RKfW
GY9dMhGmkA1wdjFjWtkm3mGQHA8TLmbb6qNDaNyyqSeyqy7SdeehU8v74cEIfQzmreNTUiH13CoK
LqWarHUQjRkK7xKMRURAx88HNnPyWGkjO0ATu3rfwVv6+UY5XmwV9EcnvM2MeH9NGIB7wNxRmruf
Tw27q4mOkhukBLxOqd9aaSvUGaE4/nyQ/fTXZ/hP/vqsjilww/XPIZa7cyMQZwSNGtE46jjNH6xy
VMefL8l6GMk2n7/++Y4fS43QCUzJEK/EochS49AMVMlxtPLpz18yTxkHwzTHnVdTpDake/j5AMqE
9rEdZwatWrrJs6R74+nG15hh08d6hRqsP/98GAZkl4gC+Nps91XQuyczzwaUiSN9L0Ega52wmv18
KC0+G71tXpAw16BrOdOt4nSD1ZZgGWhv//lj62x6A9Oc7eT8w/7z7432pajT9IGOQW02j0wBRGl0
AbBbwtoWljaGJ2lm/QsnhJeyhDeWYJgZMMvcd0MyZQeZJOHZqIKj42kaPkPp3vRhODVOwGHDQNUB
BiP4jU0DCG8XMr8SQrYCl+nc8w6DHSVNMFNpFZ669h7jWgKSMir3qaVP90aOywvgsnxvCMmF52r+
thNaTiob35FHhDi3SSRIBHL9AAgsxgQrPOaurvZRHEbHwFB/ffbzd8H8dz+fIci6KILS1iHKzhd4
J5uCmN+DpbJqBcFLO3Q2am3qTubzz5eEjvl0SAzjWeY4VX6++/Nl2zT2vk8fJscM14XVWZchtqy1
9FH+oeEdCHmQ4yEQECoMZXE1s0jfCC7sJWaSb4cAr5eZv7XmmNwL0+VILUO8sA6RPa7uvdZe+x3n
afKrkfr6SAmCaw7m5IHZCKKMhoClQF9WClHvSdwIzk2rXYtIqq1MKY0H5NweOXssPZ0YCnb7FQdc
8Qj9R1zI8xCXPz8DdVjbVb2qDV+RgzVaj340jMehGX/9fDVNOGrZtti4RtwXAs+Ku9r3tauoCh4b
MvQObljpW1lJSDc4js41a1fg183l54OJ0RuQt63IJ8CSEyMyp12XXVO3+chNFfHP+YqNQbC2Oqlv
QK5tfW8qr944AEcztfquSrLqaZLyXCdG8q65gj2EJ176JNeWEdaG92bmFrE/fZWcog9UDtzVCGn7
3YuL5wR1zWPUTMYZOlSKFrZ3Jv/Wd8GODbvBSUnzN+6UQGsIuk/6JNB/zcHlqNzrW3M0HJ5OkG1g
C5qVwiH+Fmnc7gZFdzHC0x0nehuurIONoTUJYrYxooXFuTMdt8FAKSLL7GqrjMk5h/g83VJ6aqnj
WY5Y1xNQzpu+yL07E4Y1kovE2rL6ErRWjI+8H8wH40pZTvVndOz/QfoNHXD9fw/pf+w/8l8fQPnz
JmrG/a9//9ef//Ano9/Uwe3bOkmzni4dWzjg9v9i9Lt/uNJ2sHQR7C5NT4ee/xejXxN/6NLAwcGj
NEc9ULz5B6RfM/5wLQIA+Z5NxLLniP8VpV/o9t8TJRBk8OIoGDiE3ZCryUv5e6KEbALTE5bz5CcU
dSsDWT7V1DvH+2xqKaBfTPlaTcjr9GTaduDSCLP0zp7nP7ktqXWyKfZog6xFVbz6XllzELMyHn3k
jF0Q07y0OI659SVs0bcEQVbvhIWYT7bGiU5kw8+P34FvsJXIdu5AAynxGjRtFYCC1G/UneH34NWS
o6N1XwAgtA2Qr1+JTQ8sd9k4Kd8zTjzwG0frWWMpwAqBMsHDTfCOoyo0/ANt9ZMk23EuBRbLBohv
AMZFWHSKcoN+czg4K8m2ubX6ctOr8DrgIqaikBqbRBXPdCSemrJ5ErV5LKv+WrR2v5Ou+q0bzxQC
Maua/joX6quHXIkMl2YwLY9F3AQKrtM0IeqFs+0ERAfNNWerfgzDcBeaoCIJGPxUTvfEyVqwEHje
Mh0bumXywe3wniPTW6RjEdyZkdOskJa0qzioIOGpKH0oB7ZOIWVlSgIKW1fzkGCzKEfzt4sTC7M3
YQW1TsFh0kKWCoP2fVSRFaKipy4amLPJafXhW4mMzWFtmPrCw6bm09ndWhrxjDmtQAo1C+GVW4t1
b5EPBelZGWh+770EAUaV3yImRlfHsEhulgXBJ851bU3Hj3ydKl8aE9bEIWxj+OFVwxQUIAsZ8RMk
2Udfywyxb7GvgMo5GTTC1o1pW0rjOekTSmcVOY9DvIcIijMh5MjS19AggjHhXFHXSOxYGYNPam46
63EcLQXDEKst6hVU2X5mj+eUXrGt6c52sCmV0Jrf9jUqmbYV4WrEWh6gCIqGlzRE2Y3XaxTxU+pW
G2mjjpusZ1lr8TJuy/LiZwjKakrqqNPdjY2pTYGooBeLl02aYqVppEkBkPNXiNJhs89DhP22iMld
LNJXNhsYPqq9q7NWVP5D3YKawSafYgGi3RylGMLdVkuXSEOOEovulpbcRkWE00SeuYu6QG0xXb75
cTGdBd4OO/mND2QiCOmNDD9jq9Pp2rYVs39MfBs74uTbMQN3x75kA5KP9Gj65DkF7gk7lEWgpGgB
2E5d+otq2lvoTm8W5ofAhizTKe0FJjWAYlLYHd2953yjoKuvOjO9V4NFkpb+7E6ZzTE5uBoj/IGp
Qxje+zuVY1bQYWUt3QSd1NzCTLEeQwd7SOIwxeiRbekk/6Qr3VUV4ovMUfa+Q9ct0w+PhISwu2v1
mboKbjqxkq0NyGY50YCAr2Fu0gCcMrHj4yJDD2GDsVxWhkn0R4i/zhqmgxyKW03JciVRXK6Upx21
TEMo0g33YubIoDj8XYFMn7LIODpTcTWcRq3srsz2Q5U9Vd3vIja/29ku7vArFnVrvQ2heuk6ME/Q
uT6zOn8STsh5tm6+zYlMwFrDJsDchd/yTYaxge/WDfe1kvs2DaonTqh0bIvnQYtvRIvuGgLVxxx4
rkB1W9fqyW/eSxOvV95n58zAZW0OVOmM0D7nuHdk+iJpLKynlnnOUlGJSgUQSEGqrE4BgVyAOF6j
zVhZChuZVrzFNd6HyYK33smtMH0w6iMiW2ugm8Sptei1U2GA2qUFQa8NIbWrsyNMMAvQ4juSY5Bv
I899jSxAPJDkBWo4uQSpfem9/pTrHOnwF73S6sZBldhA2HHqLkXhnvQU76sYFkP92iOavi+tD6BJ
7Qk7F5Ull5JQXCdkZETotmsnypDhOcgFoDlgvnuJo/qmAQ1fWEm2SZgcF1aJWqtoqrObGPu6LsA7
tY+mLV4Ru8cwQHHTegbo9RmQJSr2v2Z/8r5S8utWHNJQ4bn6cx7eZSUWRgV/bw95uQEHPZqc0LQD
sqht5wr8op2/tqfhkw71l6rUgQrqXOPKt4rdW6QRpKYS8MskG1PtMQV+NcL/5EQ9GQnm0kUkukwx
EJWGxh4N1DQTISEgqdj4Qf+A4VWe7XD8sjic+hahUlE3PaEqmWhAgH8ynHZPTM3WQIqvh9Wjaon3
6rOXyla/Rt0ZLg4Oo3ONbmUZqj5YV6afH6Xl4I/wjNcRrfxG6xm8qWqmHRnq0xJS53iqJxytwpMd
IjfK1CXTYWlKOKVTsCP+Ut33Ps2ycK7Dei5Rdol89Xtj2IUtxqrabvSFEd05pCkvTUlxzLJRC/EP
k6UN45JDVK32MRW9TYw0tYA1h/rIuIuIb2hrR2wb2durNpOPoe++UyyEhS87RMN4qUu724/WVPCg
15DQ6NdSD3/NjAoBolUzVQk0LrazIx3gmFsq2ZhZ/doWqGEGP9fB5yXDUjgHmeXaOuqzpdLy321I
sx9bLHgj6Tz0Cbo4RI8ba3goW8GvBACzLcP7lLMhnqX8zVEDUW7EqqA0wbY45R06u5aU4ZEsCreL
loZdXKd0epy6O4F6lbquAwnflEcNTPRSblKnBpwECgwVbyw2OoZtzCjloRZeCDDsNEX3QWE+xQp+
ZlXeRTqCI5AvmZ8+UftbhyxyrLP62xiNv6MyhfGd3kcu5EiYqoxPfR3qKDB7A4N1kHw6SXdFnY8/
l5RAA7EB2FL1i90atfqajoDho9zP+vrBD5DUJa39ii8JxHE9XDLZf0Wp9k6ZVa0oYbVEB5isGRRT
FgmrkZd7GRYUVrABjdQQMa+igz9IyaA3yGa4a9lCLYScTlVLAVJX7u+IXVbhF2+JfO4HbZNVHjQS
16j2wSDrdVpT8w0Z5YReynXGgwrDVMPq+0Y058UnsxaQSHwuFALNwKk+CZgtBsvZFFP3WOUNTBgC
n7oQqfUE8aDScMCy01j0tXYJq/GxLKkdAUqk/p+1X5U92lgjwWxRjICLNsafQ1F89t3eMctfPbu6
hadDi3fZeaUpRVvpaoQyFV/scP0aVeuEekfoxndNpq4XWOnabD76DsE7HjIO2riviaeKr3LOg6Og
Djttl4zZB68C1lidP8f5wRfymlZMlXFiw8XQ3P3YcrzXdRPhlfvpjfZ9pky4KsU7KQ+YgfOniGji
DF7AS1Xnr53AHpdZ9pdBcCqHQLegqI4Lsuvj35pL1k2V1wT3UYmm4kU2d9TGC/DbIVMOUiOgCaBE
o0uKpELkEQWW6TrULW4Pq12NevSe6Byhc00/6AnyFEVe9SJuo8feReab5Pp7Z+BxDw3cJyOsQ7st
jONg4pbKcSya0+/eHM79+KRp69ZR6d1Ysw8Lgf2v0QWhTa76t64Nngt2s7bRPRoKJ7eGJ1llEYyJ
zslodTYecVSL3PaSA1Ykfj2FSU7eaFq6LvkIayTV9UTkAEgwEsIdNB0N7vKmB94WQVDpnPRbC72U
DEvP4Waz4vkV8o2u2mCUn7uApNgpwmQIVFoaFvDTearfuA3saw8O7FZvJ3ZD2r2suUb4ttm3YWgQ
GaxI5IqKI8puIrxiaak8hvURRfd2xIEnL8x61VpGvfQcOCzmCEFHt6itudocrVUlKJwnQrSHHttR
DtI4UP53TFRRYdra3nf0lygZfTAReJDpoFlh85pXEVMnmg/biauNNed5CZDzy0ynctoKGqqDY5Q0
XLSjP4PIzZbBTitFnYDgvIPpA9E8UZHJ21/x9E6BJh/TW52JRz/Mjy5tKGSMeCRbEGmC5A745Qgg
TU1t9Ba4cdvPnKIuAtcTnoWBxzhlKseJZnubLkJpzm8bzwPiqbvSaPHPRRO7Hyftz5k9wyPbWtAc
yI+GKZKdmmUaU2eKY1BH/qpAyUSASWmQNEQDna7jGrfVedTNb6G78aObAyuJaA8tat/6DXQC3Tkj
+aIn1RdQd5pMFiM6TMiJ1jtQ4LwyyCWattUqk4hVHbim76vu0KSRgBEgs1dbupA2VNZsO0KLtaH1
Xov2wImmWipPkTURkl9omx7ueoFhQc9KaH66/2hqw7sfQXFlbk1XOHPKU8TmQHiwNZAQw0VpF1lZ
nDxRZtvs0vVk0lMk+SJyBCNxSQ80aEeQYQmfYWzHHKlVTAxysPckT+MAXUWF8QQk5tNIsd8QyRPu
AozjHhOZo+MLQhSft5hgTdd4qfxu3foeRJhiK/J8uDqzZB4ws9NxP3x3ami+Az8l4QN+IYQQO5tb
vtOJU+t4Kv2IOVf/iuE/mfC+VMxaRvBysgzz1RgLi/ooNv+ynzNETCZ8DWt+yMLt2zmwfBlvNSdE
OprUO7cf6seuJWxT0ugzmxsrjXFs542EH5jDyUyPJuxpzF85EnnshyY/qi71CyzAfB2HRb9DkPJg
+jiEXD0iMGQoXnmx8FANzSQCATmaq3HD0gcfYA6p2rtxgAnBcFw4Pk5OI8YKKMmQt4fxEZFcW+W0
WoXt3T9ZpLriyIlfwgZHV1Ivo8FABmB3E6CslGohiC5Zmv1igvvn5njzGTzrSVosZw7SkgbsPDC9
BUwbrL3FowBNxzCEL0ZVcOO17Hk8BA4Zg2D9I0rALNZhJNVz/0xE830dEz3sccYdp+S578oQkmVt
Ltzsm1AovEL2IwYhCCKtsUECiOPRIW5co50tHG2X426hLtsdB1qFPGa0ecJhEest1q/JvU6seGTp
GOA60TytrDQ4SqUy5nZnzVGWY43gqG3iBsrBVVw63TlOgzSPvpg+eqP7PdDjYarDDQaf8Rc6Omdr
1BZqMFysE7sTzea8FxTdVRp3DjPMKnOrDxUNT+aExEcLR2w1LCqNUd2rJATfWFIcRr1jTCBTaejM
DWncgiYLSwpNZS2q4NYm1ZGV9b7vltm+pH16ziSt8mkINoX5AWDzHogZC68wm60mkruuSG8E8D04
dFJXDdODkCzVDoKX1JPuVu+HtxrKt/Csr5/y2/8VIoVH2ut/X4h8+Gg+6n+uQ/78+z/rkFL8YWOM
EI5nuw4VwD9rkFL/w5HClbogiNdh5nH/UYM07D+Eq0uJI8U1DcmJ4R8lSMP6g+Qgz3Qdm64vejHj
f5MTKkgpLYt0DIp8rpU6pjOXMQV/EBu4uiWpkJZfH49RHqh//1fxbwby6Nb26BKgFkALjbXHpv5W
ex+JXptLcqMOotPerIvRGDRK20lnawzIBLM+Ck7imsoAj3TRrVE4oTiBZ+Dm7eWfruPlzxfzL3mb
XYqI2Z7fOr+Gv71GieSegqutE0bpWOL/qZEmk0VVEQH0yh21Kzxa0NPfMdHhg8TP5+OUmay7yAm8
RYaMZdkNrPzZ6n9+DdyK//ISKPaa3ER21Y4xl3H/6TKxA+lw5uo1rklq/Zp9Rc1+VXNxgr4ozY+B
vIQhShb/82815ozWv79zRoVnOKggbds25/r1P//aMgZaQ7oq9FA4YZnlb7wY/1RuwyvAdtRrm0Sz
qKxaUPSHleuA8y2HfRm/sI9G8TTHKGrMxwiL6uSVXvs6d6MdhaSb68XnCADYKrbD/9/dwhv5X181
OXgmBAULFTTNoL+/6ikfhsZq/JyNf1Vf3bLBUOYFt8YkhGrSLftiTWmwE4SEUJFBJ9LG1XA3+YTe
jfaYv/JAsEEm/KEjrCPdhTn7wtqe7pIOmjcJeVGWzpWlNdnYR1Nl58KVpzjq7zRQSTEE/lZOj1lU
XLSx2JYyupul6+z7byV5BAXbLksN+zzNNu5ArMW4ZJOyEYFJ+KGxt22kxriYYOThLSLzZx2ifCRT
tWutzVBquwZiiKvavUGjcbIHymwhzcziJHq1JOtwa2P98bXprAbzZFntfqohJJFhEo7Q878VZmdC
zu9LY4T5fChiZzuN+jYpk/XYsw7iZRFttamg7GhPgQpxKeUnn6a6Gfgbu5IrnJQbsI8PEfJZ6d5X
XkfpgHOYi24n5LhF/+46iWnv4Rk0OUw6en6dUI6VhELjP6YQEc1VZbgBC/Wk18NTBBBYwv3GQnlr
hdor2LWtFW1Q23KYEVs3AzhkDMdMd/Y41Z6gn0EBCg9OWt2NlXsXcBzSovJK3s+uqsZPUkB2hYEn
JVZUkseUZEVVJQstOGgFLGcgjouyq5dNGJ19zhShhrWBoKwGhd6EUB7e3SYSCJyCdJPL95STfFf7
+JjSTR+1axQUW9sxH6U+LSGILQq9gTQw7iJE4bhsl564N0AV1arfeFtUYvt4NLciGp8z0a2tNnqt
KnNLuuJzWJXnpo/Kdexc6Es0K8522TJgKGBuje66QT2nFhQKqpRfVLi3EBduYdEmG2SUxoqNysrr
4U2SOImVMCLIs0DQbc8eYNomTwGEadZYhTHENfyNEhJzGDqgnE0lb9BOawoitnjWG+8uLcdnxc8K
6/SrpUXhKNj4o/2YpMNDjYh1MV/lnuhQB3F4At/RjKgIYCwFgcS1IkFEkzcdFEuhIyocrHM+8oOT
9z7zVmYwXVIfBVLgTpztppajPYJYJfFh5hulXtx4PErI1XbDTrL51iDFEL2zRdl+7ImUzxywo5G7
K2mgrelpkAVEbMjMbKdqhOeAdKxr5zkfgTSqOVZLLk1k94APqC7gsnfb6YSuY2t77QEHx8YVw76V
/QPkZvR8wTbwYLKC8SF3VqbRzrDDfUS0rdAShP9XCfPaTaadq9xNo9JVUw0Hkk539giz3wiRxkJA
BIY0+4gpyw5ghtv1nMVpAn+cp8aJ1BgFUyZM2weKJEBrxoNPkKwego5rrK0eTzteAoIhxPAwMp2T
au7qIjoZPUJTzdhZlFioAwPvAM1k93sPlfMUYib30lUG9ziv2ocWP4ZGPpOMgGJzf4lNWGLuRkH7
KsgzZpwdgPguy8m5i8vxWDcdGhu8o2PxGqR6sxhs557S7yp2EJDbL437yyJPgL3iXmXZypVYiAia
mO/RyE6WOi9KToxzqPQR1mR3atu106axiWKLhwd/GPaalZ4aSCcOW9lCbq2eowjVSbKamTwu/hwI
mVibkse2GV/6EopUszdaa9d7/iOTLtWg9DuNuJWtaf3qiVThbDYukhhlrIMYGoUVQF7pvvpW/WQ2
5oMOuogytIJmHSS/J73lPtLEDAIQ2pyLtSWxhNhoEBFFoEyJj+BXQeqY3AGjWrxHU7pzSvmGlWWV
YJlbtp6NjlJqH13gP/m5upRcsxXSICgblM4B2093krBAR+D9rjLzrJX3bm192ca4GWDviii8HyfT
XNQBpb9Gp2tgz7UuDDfpk9C8tcjEIc6G5VxQy63gQeTp1nFiQA00/DIteY1oLcLL2usOWTFoC4I4
f1Ea3G+Nc0+ZtbD8iTYR6sFMhiNyPCgpuaIW0b6FesLEH+zcuL9VmNc4O9LS9bdaHrN3KRPItp46
9JTY1saksLpEDnEpyECBxpk3rI/I7a4xsAm07a5407PsoHfgzIYY1X3P1WtSRf5D1ewIMi/XaEGW
KlTE6syPnmbqr1rKedJwacxqKIsTXDGpdUJke+2c6NvP0hsVA/oIxX5oqmVVFy+OKm8mMU/oXp/w
Ir6BD13YnSSUWo/nRS+meD7DgYMEO08QGu8B4IJFYeMemssKZGu5i/lnyBgxMdkpt3HKbm5HfWQO
3goPKVB9qLW8h7jDK5oghF2YMrqnmPPg5PMJM5U7Tc8udNuvbhF/+xW52WONoxQGMMdFwNldfxmj
Q1eF305V/VZNuk8TB+urFtEvQvrdliNzm0xWhU2JK7Pe6yI5RgI7qDFjyrkxUOrL/Ib/aVhQ8qmy
4k6BCkuL7wQ1V4HQdb5SudnwvOIDCYaGa+swrNMMIHGMzxPrRLKiI/xtxrZc/lyWrub9DzSfO4NU
vGJcgwJmfoxwlDsYve04gCBWiJWQvMuIMAu2GPeAtsltiLQXo5o7g5n/ytPzWQ205P2GbZrE0Bax
VRMaOYuqHR/tLv5yGs55I82eWHbJxpBoHJP8C80ubfIx+rbnJmNDQg+VDiZngcZk2UmuYM2oBCRx
dmODePKI+2kL4ElBR8GlJkJ+Q4oS+y+LCTjYhCrHq93nF4yETKnZ0hbs5eHvIAomEzwHfQEolGg6
w/0FUfgUJHy7rfmh1DW/5+tXlBwQbA+Ampu/UyFC9SdwkEXO1neGnbKTx9RwUB8h9c387Jb72bl2
vX4ROtkldIa3Flu4HIyd6Q1vOSJ8RDL2L6vsLqWiE10BXLfCq25xA9mXkO7cw9TwAlRx35jVgRdW
2S3LvKeIZycwdR3td3bzRq6IO7hsl7WH2ra+aUzMQvyKu1A9m4a/48FbRhZSIZ1o5CJO2ARRyhvz
O+hokBoAfFsdJYKUyc6m892lztbKEPg6DC/qxdm6Z1u9Sjt7gxsAFAOpSGbMWh9mFqWRsf+UE5FG
5RwuOKBGgPDNYEzwfLvuXRpQ4CtNrBadBBTD6iLN6KMv6YEDPNtUFq+gRBtIR+4R6dKHsJ6TIvn+
eT7jzr9OIFT1vjgmFiNAG6xuiRWMJEe+yueD0M9lwJfIkW0ezV1PcyLIH8MJjAfsZRoYXLdKmPty
aJ7AGV96kXyjp79YWCOdgswROaaLlg46QwmgIFjXzI5HqFvutel/4SoE50Gw21Kr5VPnPAwx6j3R
CP9gOKdOFzxcMZRaj3HtiB1PJTOKiOxV6aE8iAq1tYEWwfFb61rXIV5ne29TjRPyZsUsX3aqswGj
DrTsutJdIQbEKci4DhqKMxi6Hj2FjTYIdd68EXzPaEysswu3s6h3FtnFnxuoZhnDPxnzwySW2J2I
0dFrd0u4+MpzmTTtOv1Wrgsrn+qRydjAG8yUp2D29OUHpl1Mf2zQabZ0bO+5sGaPwzFX7toqgovo
0uex5LdM9ThnSsMHmAYobTyIizYVR67QkxjBShBnGm0LfeLnc5m9eSLOiF1VaM3N3L06Hd9p4mKW
t+tre36Me2ke8JR8Vj0UJVNIaukDdXI8UkvRu1cK21CxVHKjXAZqKSbfAic8EWjZd8AJlVABzimg
myoSl8iJZ7NMgpA1zoMfY53T6HeIFcqFB/mnCFH/m4r1hFhFjuj0wHWNF+tcNI2hU7PwYqz9Kqzh
3HUIX7WDZRs74fu/9TL6JlYbbjuQG5sD0JATtenaHUNcYN0Zqwf8tTWpa+N1GktKc5bBvsK7pz+P
9X20r0ZsX4i+WSZ2dtEFS0gS8J8j2qNc8ZumRaeUp7gZnGsxZJccMtvP6UE3ho+utMghZ2mChcYV
sKxnVbd3vUeALO9/dFloaAZftIx1xcTRHH8aJpUCHpu05K8JiFkkfrXX4bymjn3FSUa7dcxvFjFh
eJn3PeA/mnrRd+Zxc2ynwyI/MAkxzcSCxyIb0VjNpsaMEwH5ANG3qr1rR1NcB43UhsHZKOROZ7ni
LFCdtJRXKRkqIJdvPPhoi1KurpHKa+Y3dIiil5/xgTp59sRF39SRdqUR3gaNuoaw4+/54WT7diNY
6H5+WH3ybhZO/VwG6q6M3asRpScU+TgS+d/UnZ9oSCg7vs13qfHSE7arm9VxVKkpzNfiHHmfeYQV
PfzzAgcNr0u513l2oFV/TQK29Mz8QdwZa7Krd5WOJWn4jArcCm3B7J+UXP0iqihEc7lCoqjni0Pm
1L2XhQ8/VxjWFCtSl+1zvdplIyDSLPkwmODockY3QrM3Fdw730+ff6bbn//jlN69jL0/x7rv5KfB
SC8J19ek7/Lz/FjcQ5e5AS3PtfVZkIFnXlK9uFAAwX0+T2CK8ZSgSBl4nfN90WIX95tGWaC6o3j7
GTosVpx1b1Wb37SYf5VXt5w6AQkLh9aEpd205T1vjEpXnr74uXbMqTREeXk2/PYjQ7FSF0gf8IDT
0oxPXFSO1RUNE7f78MyAjJUGHKTlQ8TyXstkeg0NffPzDn7eSurN+Z67XMYHzBbpch55pc3L8Dzr
V3yXVQyLjiFcTW9oBj+jiYVinj5+ZgotyBHFU+0ywaPGE1fql56Ot4r9pSWat2KCfxOMpFgF/BP2
PQg//nwgeslcMz+ZRZ59KogIwJQooCUnSdIPrl+xc/PulHJkz+vTzD1EzrCO2Rxk3lK5zZL5lvdl
HcIhI2uKkCKJQCbW9X2q4WJwbGS4zZEiOG6ITMMHDz0Xquq3QODTIewB6v47H6crqKB109oPuOMo
bTMiFZ17nra6YCNZVheidb9ZHy6CbZEYjTX1BdBFxmZeoglUvGHqx3sbfxuonC2pyMGZ5WycW+Yd
bheN3xPBpDI7zs//z8YIvsK3HYW8vuql6IIrnb9NKmFxNqAiGNYPAyqGhcIgCGiDTqsHDrGHMpKT
sfCziw6ZKzMy5hbz0tcX8S3TCH1BvyeT6qFhGMks+KaMsuzt9KTHYPC07j7az5N9bCC0njzuXHpT
6TwB1/PtcHgGRurCi/SubVvyJowPn63dKsCYsazVl59gAqZdSmRItErU8JbRJyGX6KOXzFyEoJDS
snA2rjd9uJN6SBUWO6MH0EveZ7I2OrJ7mVMLbv/EyzFr/eJLRso8ZyCDw5ur/S65xPOzMT+1SQZ5
IlD874G6DiPAH9Q9rtVHt371GW51lp3ayLvOj0vutccsix7mySWfzJ09zMiA+SdHcX6ZZ726nu8D
i1widxRvLO3NcPJbAmI7KXeD1oGb115+xrfnI70LMNLDIcDj0SKvKcu17pEMHDAhz3dwavPTz2a0
yMevFOXBvEOZr3/IMCmKbvcf7J3ZbtxIkEV/ZX6AgySZyWUea19UpdJmyX4hJFnmvu/8+jksDwa2
umFj3gdoNNzqtpvFIjMjI+49F7n8t6EgIhNy760y6VCjAFyPRfVGoGlCO4E16BxF1odmUiIG/ub6
voejZrCs55AAOKlmJTE4fFukk+OHNIKNJ5jrDlgN9ATKoU6OhpVynkwa6NiIJucFeL4fA3I/Jtxn
tqZVL7w1LImnPgh+FCL51s69kqmfHry2vbt2pjGAzTQP68hs6Gm+QdcHZN5NBv/ZS+DglcaIP2wo
v3c9W2k7Z+UOzKq0EellSJDYEpkoSo/JY0PJZ8IayQ0gMC00jjxVwi0eAl2/g16HF2mY4hmPaa36
NHjlvB3vWVEQD1gTjCHizBQewGSyOaLmsLvAGI3EKWekzGNBXgzOcMxNJlVdYO0BnhIQ0VpfKnLD
Vm3MdRRoE4Kaa1R9k2z12N2m8U2nUWa2SGkpdtMR/clIcps+fYlNdsEmyOJbGzEyA1GdQ6NTMwRH
dDfv9gmxAKyheEznVRuqw7gdaQUu3MINdyYifH538loQEgMVwi2WVolBuoE4ujZaCy2CW8KlF3el
ImMQfsRSVvBe0C+vgDZjkTg0TQQTEBMNuoG+WhhtHB5RsoG9Zb8cSrt7GsvySflD9R5E9teQjpiX
DS9QnSCRMKF8rCGqLePuYmiQvMo8STaASEn9oA28M/M0IBOyxl3VI4pqFXhlO7W2QYZaCOvIqZ9/
NFg3BjSY0/UnpaOOolf6qrMLjV7aLKH+8+RA/11XzlxHUSEgXzcZVti2sMTvPXhPc+ywDt18NXdm
ky7ZFLlaSURu5MBuHRIvWenZ2/HJRhgvPHjcX9ug3Gq9cVKO+H9zwk+vgW7+0ZzwkLdN8B/HvPr4
zaFw/V0/J4M6FgUXSZelo8iAMST5835OB3UGfZZQkqxv4djOrw4F0/lPi3/NxFBg0JS4B/53Omia
/2kgchKurczrvNH9v0wHzU9jL2aPwna5OmmbFNNKfHqKVKxb/qRp/mWQIKhUhea1nGMaqXwJXgXg
6Of1ySDrcF3PwuVigItj+Utjln/rXRMCGhoYOqjmHPdDuDFIb1yEze3YO1RHcDTrvA2h1mgBqRr8
+2bwf2hF056CMFiZ1XCfegXzBHg9zGGKZgtdsytMWmldTGfs4rl2ALJvjk1wJwBv5vkvL9G/fHyE
4VLaQgnLZk77+0tUFYFlu03lXwS4r32rI6k2fdHAePWszXjKu8pZ6xPFT0Bn9lDrFZXVUK9I6au+
YlQH8IGuyxC3fs+JUBRWujW0cPjLkFDHjvLrkJAviVGzwTfEXzwuxqcvqWH9biT27Uuch5BtUkUY
uws7rNLJukX99KTozQDxHhGQzwWPm0abuKNMEgGLeD+9Wi7GkKDC9dqVVnT4802Un1YiLo8HBz8N
93D+xfyE/zrDDEKC+3Dt5ZdBJ+U0UfAb7KF/04WFnVEje9ABeYnZ1LvJuTm3YFqOLnm/2MnpOjTV
nF1X+ieVWsYZwlYInnjTQTS9mYrCf6R1AVI0+5A1J3QgAz+sJB2AFdkkW2BL27ocWelSlUcNEINo
3mRTOyfhCXXEXVncVwoJaxim+pLhOFxhZTN1aX1gRUTubYUk/kh3OQnVONWOfQyi0J3Qkvum8+PP
d+nzHH6+Sy6RVOiNaXWqear/211KGZ2PLenAl6zqdCTAwSs0inxjmDWsKmRwy9gAsRdWCV7Pgh4x
ot/8i0tK4saMk2xDK2zdI62lpIm9cx+WGvYJhMWOpd37QxT9XNDfh//yP/LLP0fyxnw5vwymr5dL
PLVhSdYtNASfRvK1qBDnoviCOYiPhDdn1WsWuJOg20wcQOG4U8KJpFhz6jOPIdQl13tMY++Hnuj5
rnWeenCsz0OTHCeb1YVI9rV1benN99jq3Gdp6tH6z/dYsiz+ftGmYCJtKWK1LcbS1yf1lyH+FNlu
gWMqvNhm9qylGWrSLnLualN+4JbkXEBRg2PHOcZYiu4FGcyPTVE9mhWJP53pflVa2qyvv8XhR5So
ebGD31LgySqNpcyqL8GUIhFq+oU5Y2+LItz2o7zRRnofvgqO6fzdkrCJyyKHnJtCy5tqe7bVUvRP
44RwzaMP1dNxK6L0sQ4zsEf1jUBxeweZbNsODkVrhXK1nsw9HSEGO1Zc/eU+fdZbOKapS0R6sPgs
B5mJ8+mNVVqkwqFtmC8XglmBPujnBiN8TST93O+0N7pOU4s2aA5oy+jOfgGZTIzqaJTchz9/aVdx
x29PGkICw3DoceG549efVrfUmG0nyqtv/YIUTh8HnA8JYs+sVOzDfh0qD5PZfJ0wD/V9r/lfQgtk
oaN37cbW7Pf/++XMd4UNEa8emplZT/PLM9RwJmsTPEe3o5HxEroaarUAcStkJRbckOq9GOCg6Mhj
O4+HJEOpudTSbo54qQDManCK/3xJn0UifF1UeayrjsLgSEUwP/a/XJJXDo6vFc5wa/RItVtBYHA5
HWyaSx1caklV59QAlBzwdSaJXTcu4ryv0fzkk/G2aIC93qecUPVR4ffGgItSN6bOhhwAyKew5RLV
MpMT8td2dIvU37avfywlJpWKpVw2LjF/1/Mm/MvlpzxRBXuYuL329CWHek0jYDLuk52qPRoMCVJt
sGvJqYgHc2M69HCbGsVL9/iXG/mPnYorsZSJIstwMBx/fu511foODm95G1dWdKMgHdJRN2jk6110
RqRh78JaTCv8MdMxlfCQApKLc4TD24IuVE7L/zYmjquJ+rNPeNROIxdsyfgBfBy4q7AIGM9G01nT
AlIPQwXxIIzkJQnMv93Sfy50PJqmZeowJIShY1L97ZaWonaDvjQk5y2LSN7QTeClxN8njQTD0B1S
WF7dbhxzphrmIwTx6kx06N4G7LWaiAZ7wt83O5VgqqjCw4kEgn/1l3v9j6LFNOfbbNq65EKpcX+/
RGFhYhr1UN5yFdBmoE8hWSerp1RnkmLlofLebN3K93nVhNspoP+SF9kJQPVtVUxfq0qOdG1CDtwE
zKH3SNedytxtORFAj4QhxPfhrK8vG8BGpPtQdRdGjGzA7+u/fJR5Nfy0QP32SfTfP0kLYBwqSyBv
sYW/+AHERzf6S3Vg/uvd4kWnEtXZdT8/mSxmUeX4jnFruH1yyQPfWsseBHcSSSJfdaZFncSHMwXl
W5/5L7ETfVx/6molM5QsoskSEJfa9S1TM62vYWdWZ07egJ37jhjlFBK8P6z81IQi7XqgY3qV7wu7
eJ1f3B1C9XMpyRyWiIg2FE27wXdfGtO86CLXbkrby/gzyGxINfMvL6X+b7eXd1GwJbFtC+vT8lBH
zKc7KzJvpWE2T/BgCRmh4dRVYQuUK6SeFQS24DIQ+BGqN5+wpTOAK8bI7ogWGzAATqNK3v75+TX/
Za1AmukaHMQsyrbPtYSmGjiXzJpuMxvOR1+YJFPEjEEiQx0L5w60gnE0QZovQseCxBJX0ZKzFqTv
zMTiW6AwaaV28Fsp7slLvtY+Zjy9JVYb4depaPoRR75yUCesnU5foIKglgjZVVA0q2OHzv9nURrZ
PQrmivwZh6yGhWnhecrRQn6JHIqTJr385XP/y9fBWRUNpqujZf1HbTApIFrKqBFaJcjnwrGARy16
/DIi3JpdiF8m1bdWPTH9lAGoLuZzzFU6dBe5OodaDlbbco1F0Ct7bRrMCrwCk3bIKLPvEPUYunHU
JehTsHfZrvWg5jCq/rmf0sqZUZDxjZ4V79c7FlXGMbW17Izs7s5SWrGRgeX8pRy6ajs/veCcfR3J
8dciTk5+esEnZ9JJnuUjp8WXqCvHJZb+djfagXb2EFguyC3CMOPl5kZjPoPq430i0+iGAy2U7sA8
hZH9HmpAh9w8OBKQ8pRU0ll3EzNtMRdSnWAgD4diLcbyNdT9Db5n5/iX721eTz9/CKkk9ZOCtqpf
D5G/7LIJ+aUQt3Xj9nqU4dsiNaTU0uMQ4W70fbqH13pOrwDUe15U7Stx73lDvlf3mozHS1MlzkJU
nr6zQ8veMw1JVzjYwBGZ+n1H12uRtjWOWPgXNyyJr0jKlqUZwNaJjGY30mqC3885JKHBtsg41f/5
8/3z/GTOex3tElMaNh/z0zLB4Ms00C7pc8jb1o+m/mglfr/SUuNd7xxn6VgIcgrIi9cnFb/FSjQJ
chXemaHr6kPOgCjHYEsaE7qKFsZXQqV1p+XYD/9yqf9S8CBS5GKFnAu3z0e9ziompkI9l1pASdIb
mVwMpkKLQdbJEVqdu8oZOOH2dx9GVD04Bol+TwL0laH1t2uZb8vnx8JG1Kw4F1kunIDfNy+31duk
0jKD4kvbVPrQ7gfBvFiP1d5L3ROCQsY/czHrS7R4MeP4FcB3uR7rCSHGVLs7vMU6nqzM20b4Ju1U
DmhYRfK3C/23dccxleWSkC2le+Vo/PL8uvSPfA0h1K1vvQRFG26EERabUSE7mirn7nqNc6F5FG3/
PGXxlypq3TsQx/2CWftdUP69cP3nFkCHTaeZNz92KPXnTfuXS8K62iIpMqZbzF4dBjszhoRcuNsK
3uSCBhcsvoCMmQmzJw5tySFKpPr52kXQmQfD3kMN5E9IhlAcdps/P2XOP0sGrk4anNApAyUhwp+u
rteLxs6kuE0TAgXSvgSakInia9f5NgOkBJQBAqCNcumge5gzG7ppy6bnTJo6qX1IiAwdfNSrTdsU
WEwwBqU2ZBszU5gkB4z+HRa3yJO0TuJnU9OLr8Mo9HNY34R5NZyEOdxCYJt78XMAc933O59AJKho
TG6RCxZfr7/yB9IvsCWGezOC4OnHlU1x+h7QemHsmOVHzpY7O0XDJ+PqpDOcX/487AXGRSNNBP4D
gKrItwikqGhRyrg9lbZjAqE8jJP3GNaPXqt3OzG1YIjmyDEdF9p1qSv1Pr6EQXTndj2CoiItvjpk
Mtx0mfmY671JPk+TrKsMrbEuYxpBmHkXRGhFO61EYaCF097vlAaKTX/Vw9BmeGNuR7wBm+tX7AQ4
giLNgATvAX4M7WJZz0yhP3/Nhro+Zr+/wpIvmfdC5x02rc/tvyTrythvSaS+ruxTMQTnUuwkCDz4
Td9qBfG3tQt4lpnF/tmMJuQEABZdXLw4IDOsiADfobTWCIXts2+qF+mxqbfzQVUItqbEQbNkwrQA
2jrAUEltcz2Sdb4YetLZgBIybDuEROU84GRAe4blm3Huh2HaeNe1siVUtbSXsYNFrG91eDVF+arJ
JsfOxJNgnApqmUurqdu2grOMNowYNWPojuh8dn5cnhsCqu60kPCUvixoxzkJ7c05uDPqdMLU036D
mpBDWuy7q8CL2lM8lsVeRkm0KOe+QELCIKEQnrZKh9xea5XV8DjE0c1QFWsYdx7mR6S5hVO+EVCY
LPt6KMhVSL4HCVoYG03VcsoSY9vH4DHQ6ZLWWXkf15ttiLF/J7bN578HcxWG5bjK3DflZpdEYzCV
zPGS0AayKrXOUKEXlRLhiSVJb5cp+tSzafAi+Sre4tX2N1mbQazPa/QWAFZ+XnzKmN0ZcF+r8UdB
4vnOkeF7k3X9aVAOVmVtQ/JV9pQ04tBY/Ml1NJI5PDflSIhZZoWyCFNHQ2QM2EGgV5G1ofGqGsn3
xivVRZb+sy0Yc5u2DTxs7l0YbksgrHC7Cz5GUkMCgRbh3DjD+IL24UvfVkhLu/bDcSlJMznR+Rvf
0yny91Yvv7e2i76AZvJ65N7um9ImTFx6kLNCssmiGhPzhPFg44gJ3Vm9B7te3aTxBBmWutaJI/2s
1zRU2DZx7KYTPxs0Am9xQLck3V2YkWfl0Dz15Llvr0trNzX62SHLxB/Tdzv3N13erQaZdXxjNBOv
77pIyNaGSrI0VBFve+mIpWnxxSQ6h4X5SdfyAg1vmZAEgcydoJzoXCaGsR8y2LtOlx1BiKAZZpXr
miHcWol3N1bDsO0Sohi1Ch5rDq5o6buGWpfdJql6e2e3yFTh5DlbGd/4E8U8UoOWrqPAZOE0ujil
c4kxlB2MgcTqliTKyXUwRzsNujqawAwKbRMInsIgRVQnNOA4DQ2cVnQky+rQKkCfLgPp5XtzwuDg
utW6TfpqPdGIOtvCJVhzaGc6A0IKGP1LmgByZUSE9jVu2S/nMpRcAo9Iwi6ddVrDs3lxUO/Q0J1n
rnHwZqaRuh+aOthrTD2xa6pN2kp1VIU40XegySWoEPKEcNIglgxc9cJfI8pDyZ3O7U8Xlf3SVs2u
Yh9ZaHVDlG4i9jylOjkHRBhpso3XuhLPWSSr49A4JD7NT2Ehx54pfPBueFxKnJEtX7gedlsvFfdT
E8GMHs4mDaLtZOnuypvLSt/rvF3lgA0NomY8Q6G6YaKgn8kR43/VPRq6/D4QhbvoremxdO1i7e6R
3tVrzeUZnz9WUDfagtzEiKkwwAt1Vp7bPsc0QJbm3Nt0w8g/xM2O1MFw4w/Wi11F0JGmwtzwSt16
vna6VoxkiJMuMZnjqp2BGrEQMC31/fVRwyLsbfNaHENg+9tIwZUm5oTQNb209376LW9f3AFho+Mn
u+spB8ki6UJNsM/nB18lMSNjCEBkl+lEizpJ98MpZyCBBaU2x1sflSYB84w4rvVlF+AVTtPKw4+i
k9HkwX5haXK09kvAe0+2Ci0ht9kPykDdw7pHq4A45QgGENE5TBVyd3td7K6Fcyr8bSGAyGh1eq7S
7NRXNjg+7DRDb5ULb7DBfvlhx+DiLhbLIUkMnpU5p4Xv9PoqEk94Bm2ubUuG2HfEmcq7us2er/+u
d1TH+tulN9FIpKCVhkCD4ukUtf5xKMTboIo7UeRAtNx5bI6HGtV6kCBtNeWtGYGqvV5p1mJ6zhwO
alOXrryunk7XxVQQudihHj1c/ytyAn8COu1ZGhOPrTpKo3gWZqTu4tj9Tm4p/bwo/6AVv6FHCSkI
iz0B9lUIRletr18B5NC31MpxdLhpgSPR47Q7Ny2vvUwO7dXa8eF/2x5iZzHy6Og7gydpk8bWR1Fi
vRa5kSyVRPRiV/9THELROaF2jS8ZkbaZA9Dter1uMBXbppKMClL9y/Vx7XP8EWCryUMsX9Rk16ew
tuktTgYb6Tg+icwq1oi1TsYMIXdwCz20yoMibNLi5lzxnATiSxqNxREwLME8Umu23mBwRjc0tadr
64Myv+Q2NqxA0/WjUwZYVsqE+Os0A2EhWZGmSYy7qBnekdfSf4jSaROE6Ru9T97++YAjy4ZId8DK
m+ujOBElXjrVTRbI49g19zY8+kOF4iokDPMAYBTs7gwhYa4KCqg1rQVv6rgAE49CKBOMA2PtAa+E
v/JlDRY47U+TrJ07TRuOlBUV4HXJ5jkwIladToqvHjxbOUazRcCtvKgoP2W2+lGnSj9ciySvx85F
7NqwNZI8ux2AcBkxVlKWZl7ufJmpurqz+SNYNmwDDNpdnATWccylPAFxsxYpGQkHI6y4r9249iV5
fqSFMPbWtHxXx4m2LhR5HG2NGmP+o6NcBdAFNNhA3RivGzgFmWf693GV7vXaQQ0LfSHNyvvEx5YY
ljyWM3qD3YOuePXmVWTgysy+CRV58Z2aqNgRcnbOvCEKxPLGD54pYrP9AWR6WBy6CjUQgTrbOkby
jICZuKlC7Qt9yjHWQBO6fi/YlNqNnz8Ab6jXDb02drR9qY/+uXILSNo1yiAyjxZFGfaXMKr694bo
hsoU8U1q9uBL8d/RNh8PCdxVZD/eShMOPE5Y/kN4DGYqgQ8AekGf8FLl6L3xBi5+Lk5Ge5cVVXwz
5Nb2emJD8QC4bnLb9A666ut1mxcQfcY5csZp3lkLcB0zAr27vtecfva+BQLu2rK/vnoWo7KLNp19
OW66AeAvCOlbTGzzMsSmN/9Ty48LrxQnpXKLHjLoGV2E/a2WBSOy5+HjetC4vnqTDZ8iqItqHRL/
tzOE2a76/psVcNpxrn9TESSYgjxGnSSEUIS762oZhJ29Nypx5yJz9MzSgmsU72PRJacZnyh6LJF+
m4+HnpKbvRpphCx1iBmOvZucWMdiqX9PXGwkWi8DCB/FIWwJFmrripXcrABowWvcULKsuoKgCXZX
J8irNbX/k5cxWW/dbHPduMpO+tsh5ShQmBgwGj9alYRxsBYRUxovuo6J0XXyLEgMCHUnXw5iQHHo
IeEfpbnFtMIEaX6dEwwfh2qqFgPXtQcq3DCvocuJHvt6r3RJKrTfFeUxIetu10BEaxj8LwRL6Nby
B5i6hZ8e07oz8WxOLXuOHt9k9I7QkQ+n0P+qzFmaN7r9iuUJ+pFqv1JPvsuB3c6bh2he6JEcmqpd
o916ICNjpyZfAh3IJUbbrYcpoUVFoZ385FCkFY602P+Y1FDsa5mmAC8sYxVbvBTk1jbLOAVj47kj
6T1umx2uDxQow2pJ4kqM+ats0HPsmr7Xz35THJnQ4vew6P8Rxnbfk8m8m3pgV2Xe3LvOjiRSWRWY
yCJyqJyyQMMrwVVILBxpZ6WnTHok/noVtcoUv5Xa86Sn3YJQM9Z+jZci1BwOoA6uXi0DxomFCtjc
HAUYrou64y76FNDXp5j+v7apLXszzfNZahFk2qHGqX5+xMFANSzZHOZNR/+uMs3c+W1J9rkxTISb
o/oys7uugbsnSFxN+w+PZ2gblCW1u2J3d1P3e844FZ20tRd9W/88ujEltGImYA1T7zXYjHHVKeOB
iipeurlrEVo9tNtrn77XeQzBQ8FSJEC+Y4CyBqDjbSk5xK4QaU7F3WNzaBTeSZdgl4Z8Uij/sPFi
0dxPNhmnRFIC72qLYZZyBNu4Qm1fwFK9jRz36ToX0s0EMlCU9odr78GCslvXlbyg6l8SCsHvHnFy
EDU+LFgxHmCLfUsbWDZC5fBEauumB3LHiWMK7wE89ds48IkmE8bW92N/30XjB6Tsj2RM3X08pJRR
YPuET9BNqHn5HFuzGm1h/JxRORGkeqJNurmJUa7ytDv48bEm3G7PXf7qR8ZD5Mvnkis6t3L4sKX9
GDI7PDSUMZsaYLB0E9IwTCGOIDSfiXtytvTnEOWYsuBG5+a6NMdL4YQwD9sghPsWNwB6PoQs2g3O
W9hDKgfm/FK55HAqi8BuH5iyadzbnt9tYm8qnrTwKeiAt6bhc2AC7Om9LHloGK9Nrirvr1Vjzehs
0UsX3A3lgB/PMROGhjdlHkEohnZncltXZZnHP0/sgRldVJORlhfchW4XHTV6m+tCxmrBHIDInLDF
bJoEbzhuom0Wo+gBD80019cN0i3KYlMWBKwlUu/312fH9hJraeQtvqHKQNdMBjCz9NLflsJ8RzBM
jJNKp0Xux3cT6Un7MOdNaDLjhboVduI82B4c+7siOMFKBnByzLpsqee4c6D2S6hz19LNUvEroWez
+TeO99fmg923zaoIwU0Bfo12aQrxbJRZdmMGTnKewwAD4Zy1YojvGEEFjiYuLOg+UjVtQ72F8FOv
5RoFClVDECcr3ZH0uQLMln3JPWvCojsYafFmqMq9zZX3PZZI168n3z4VD3kUgvkupX/maA7E1kE4
DN6uGQZ7kwC53aWeg50uCh8KzX9VSo3nlnMV6LoazG9G4/r6Bba9+kYMaH7n3/cYYTaa1jT7kJ7B
+foV+jhGmzEbcYRcmPZ7K1fa4Pbb+GvnKLILOTsRVgJ03W9DBLb23IgjJ4NoNXxCpO/smim/kW3G
NJBQjNswPpea8z2JwLsabfZVCfjuciTygeHkqST19yxC9xU136J19PxboJLdZPmvzBziR6eHaKST
xGSFDWcBJMzcwLPWWMef++c0c9NAxgbVqD9E1YBcgbCTJqsNGiX6l1zWb3k8+XcGrQyEY965SxEe
SziIO6ISaHjEeviK6/QA2X1cDnFX3NU+mdGAnt56PP8L32DngLjzREue76vDie8MhGY1oD7QWoen
0krsfQnGbocjZtzzsR98oynXGinQD27KtGTTB4N3W4IrV3GnjtZUfyekza4N67uyk1eL/ULKOPkm
xEs9dVtigy3SJa3XynOdu9wi78v2CDOMtBCqHya3OdOFxlfyQuvTBYyIcm3+JxSXMbExQ7tpOx4y
cpuwZMVHEm/STRM17SrVUlBPODY3LgyooznKn69TXUP/GWoYRyhJCdoMJ5Kqq/QQZxD+cmCNsQq+
5/oApm1mFQTxvkFsckv8MFN00Zt7oUpONZxvHoXIvk+R2k2siDeNm26zlDsqgxZfdjmMs3uuotPR
fIyhz+fyRkF3qnnFpk0nyKn3THLLGy9EDlX2DcqOwLUPMQbqvhuS82SYP7xxKHbJnEVFMADO+8S/
tftIJyO2TW7skEwzHAA4d9px+C4IIbaGOQe4q9xd3xvY7OxVgtqBiU5q8JT8mJLiMkbqKQSdIdGf
w/VqPJJTXvvSBEphhem6NLQ3bgy7BC0NVNFUy+ObnRJIR5Wg+fluhBC+tkLvQHhWx7mZ1Gw6xIu6
l/cN+obbJmo3QdK/tHkCa8KwCEQum6/ZrDj37FRgv6XZijld5Zj3rVSvlnXc0KmMyMY0Mx8SWQ1t
PuLwnA7RadSrezk7UbrS5eSTJ4dKGV8iJPUhaI2Vl/a3IFAMFuPwqYQfWKWS/kMbjyvTu6CKVwCx
Oa0kNPsEHAvy3hfoLAA8Q37dmJVzqB3gZAhCUU30q55+8jLKmNJNZoFpLaF1GOO6AcLzPJI3sEr1
JCAUheQUJFhLjVYwJBrOTXKOsiI1ZpkM3+qJV7tvio4bG560wPzhYqdcWCsxAHeQHpy7jtCJgpdv
O9t/ssG92Ln2UdVlsDR0sICln27SSveIQwX3qE3Mwiok0ftUMPXnSXM79TDQLcbkakDDI7E0znxE
cHRbQe7rh85wnxPDBVbimwt0D1gI56PrWEOQiITOKcMRyJvE2R05vprWh+zhf4+evhpMoLZewlTL
cYeNFbBnFYaOVoeiLCIOZJ6mJxy60BFUHGxic1kEwTMi0p2omJtoLD1uS8otvZNsJex+7+FP2CNB
/VEGE+5dQjlXWmMvC2LujlMpH+ICLEphZ9kS1yEzSC09eTkdKUR9KXz3YY+36tYnjjUIUCnC82ri
atXkIEAAt6yz3oWvBtfdxOzq5P0j7tofdAlpWdUvlgMPIIlza8Exb18PBgPYHjJkkkbHHKg8bLCS
Stfxnvl68s3UjY8qjF8ne8BK5vIdt5iWfAp7TqubjEdn6WpXJ+YQL4UA1qzih7qWP4g6fg3I7MFI
Tpi3Va4CEb5EIw2FyL0Y/Jd4SXxjHZpgB1C0YkLM1Cqtgo3bqxergVY6CsNEDl05OyeI40WggflN
JHfw3rcDmy0nu5QeuauRSpd9LJJtQ7Ltanyhkug2hW4n25roNcuLwbqCoRuD8aWVVIJFRlVmTvac
/agvgnNIYbpWjtevQiWf8oF8QDDtAAWr+iOJ6j0OEuyadYOlust2A0GQmuuZaNbzA6EXTyK1ptWU
8qFsCKm94cSbZtTvnBQfyxxnMuAHrYGnuzH1/GAgDndkvPdCgKLaVI7rYIq2HlGfWJCq8ZBr1jtI
EOIlRvtVtuVJkcpWEMxrMyjatn22VW4nsNXlB9EAv6cLDvSwXvH+Gytk4+12iapbrCJ32BscYMmo
tIicsfJ2OVkKXqbj28eIT1UU5yY25N5jd9wx8YblIDew2H1q4II2ywAMNlXB14FXa+VJ66jBzcOT
32a7yH3QBgKmElIU4UPYIKUktUJNql142xHDtOBmLhu7D286smIsH+1Jko1HK22PI4FKdvRWBsa7
m+gM5jyxrWvr3deDj4xpjaXRlU9997Eki25hqMRduhZp7VEUJnegXA/QM7/GphGf+1yRgldEpPHk
sAdtMOi6bN1jq/JDRIfCbY1qG1rktRth0180Zi45nT1id41dU7egpDTvFGlxsIXxwIJFkPaCe9Fv
OuJYF16p+8S6mD7oMmDRfWB+x9nu7Us3oEIoItKSkAPUhvaAtUk85garZx4bxmnq/INlls5OkyE6
sjFxbgjKfRu0PD3r4mvpWe+NVkIAGckuIjAIz30CDL8oVy79LDxXqC0KTv6x7T1M0Hog1spgWysV
7HpZ4XLIycM1GS7YXQ6N1idGMUqVfQmcAP3PIGh0V1/BCE/Rktc5mR0TAtGx49xd/1YMgAvbQBIz
bmfuz5/pmfywJnKdrj+qPEK+wWCT5GIU6ub6N5szO8FsXogA3rM3vVuWh0S634iYD25ox44k0Yhw
ZQ1M9jIpexpG0GWCriTD0+6Z9o1jRMt7TtapDAZzGO56m7Spa+cPShUNbs7JTDa6t0C23SPTNreP
7wlr145XfWysj/160Nx7vxkfUFeSjWTUi87HtJcxDuw1HO1WTQPJZ01zx4uaGuMJxOprVaFJKwiI
J9kF8KbZ9yfNeNB1IFyYJZLltfN/FVzXonF3JkcWEpTWcTslnKPC54qi2gQ0XJrOLgsV6XkxsiSn
bt50PM06ZlSoT0WGmtMeTkTbL+gx67RPiSZk4pm6WffFGZF1y2md92NFYGL+8/9Aq/HBLZB4OkpD
dWgpGKQ1j3EdjxsCHpZF7iD7BgQcGX19a1T1W6uq7tBBAE8aAx24Ms9t1u8BqDeUsvnjVftVeO7O
gqDx8/8xkMptO1q1Fh20vthj9YD5/XiVHaMPM09ChAiA6VEcXQOPTGW9plqn0dWHgSSMC9mQI2Gx
AE6vM7KsDfITIcr/o0NjlNIEqngYUaEv+JPCn/0+P2QaPMbDt4yJFUl2vA9Z0gQM9WDC+ESKspM6
3Q1YCKZ5tHWXNSfUVUyczk5phg4NuH6I4inf84tkW+qmtuHAxVieAVk72UfVMqyi6YdxvWryZIlw
c2YGmOUBBD6T/HzaC2Z25jzZtrCJgmh+dsuUfoAeX1rYhEsL/+TCckij+Dn6a1Sx91vd+m/Kzms3
cmzLtr9S6HcecHPTAt0NdHgfIZOSMl8IVRp67/n1PUjV7apUFkr3vAQyFFKGIzfXXmvOMU+G7cAG
QDEYpGXJ3jSjTjebaIXYJ13IlvhdyGAB6lxVrpRMh+yFxW+e1uR29FIh/wNbI40HJVO4hlfE1LnU
nbWuHtKUCt4k+HHbDMzJO6L1Dsmw6Vwzu9I0Opi1Zx9jEKSAQalkUhgY00DGA8K6comxIzzEji5l
0Qww6iYGfQOTiaiGPb4J5jFm90CmLhVX1QJgGaZG5ZQh5rGF16qjG+bt0ZJnktQ2UljFQWQaseCN
629QcmRn3yoebU4RUzb+g+hTmPWWfrLkcOUTdTiDoQEJf4TZL6PvsJLLTe1lGtdchkueRczXCE0e
YBqYpLdPz4/sa5pUN3VkKzZnaRl9tOumd4Tf4uJvFGYPXGggHgSplX9m9u4flULfd0aTH/uIbkat
d9020St959YIAHQ5bgBn9evANdk/x28d3bxAl6W6n4q4e+qUxmGWx354Onaw919l3n8fWrU/aWTa
1qH7ZV5txjG1j8FQIEtyvWVBYgeNBQtzXiMwnLgtndoq2Th9dWI2n5zVEv5F7dV3Rg6b36v9q93H
aycs6G/0q3RwAA0n4xc7Gz6FEV8boZz9gYQXlVqahUmjHr+DdbKm9p0WPG+ceHS0si6DzoaWU48m
eJB1wBJinSAYt0GlqVp37uS5ak0aK5WyitXTQDtnM4/CBiuTRxHGz/3kcmIZMI4VH9GijCEU2Sq+
8FmUG4AG8jsVQ/LklxEkMkDnLzc+aLN1QaJ7Zwf23mcP7lpIFXt0eg8+mT6ki0Vn1LDeUvoWX6xh
oiBISByNUfGtq9qyOZlHid+X75JWQrKj47WYh1JFoT4zsqjIM2Fl6KgNFoSVidV8mNDssWGHus1W
YWVm/taH20Dtv4ZK9mQm8sUUZbAuapP9k5UfNNq8vbD7t0ko4ESGD25BxHcTiLUX8+bZZC84WtfU
EOOrhNWxjJDdOGZhbjVrKLdvus8EhPb89DFo5B3xPsBCEKBNB0gjSHWFN5mf2Dgma0YG+WcrRv2B
C3/bULI8DAbKzKG5l+w2d1EIbb6Hh06Eb/A7MRzxMddGvrZexTrdJm37KNibzWJAKxDAydXymqWu
v55nIBynJuIuyf6fBB3Eb5NEKJtKXfNmteW3uaGlj8lATm4GmUgnWUmbUlNVG7QYoJj8c4H5Ya9K
slMScbPoYy1db/Q3Gnk7h/k9DqGc2qiPaVUaxGA6gb+wC777sSg31iT69UmU3sCFAqdRExmK9l+d
bGsVyuEeG7cZhQu31XJ0nbG50gXDXkEvmm5hn+2UtmOS6voQkMWOoXHHJCGhW2SoK5ZU6EmucGjk
rng/ro0ey/E67VFJ8pNrtPv5pXsB7eGsxSuOCypbE82OTqDE6KQZgVhZxSeuX+LB8JiY+4a3N2iU
UkIN6bpVunU+KXS8Ef9fC34i1IANTWlM08GPHOGrWfYsozRW56FOIDSySkYY5WbBgWhl8T4QSr8o
hpQyL7Av89M6dvg8FhoFMm1jdFokumE2O2koFZZYL9oF3gxs0B0rbspYfJ/SaMSls2jS/CHy7JhJ
rRT0O4r6k1tFBO9EGBIrO9xZCqZ/X+1vsa7fbNKFQzt7bvLxh5AV/Q3yor+2af+1bozoxIhoMZ/C
IxGNOxvgem+SBOcwhriFpm6cjJwRLTiIAKwfC1e0d8zg1S/QfSg5FDDaC8w5okRbvk248pD1yzuj
9YL7R/jEqIfusrCa4VB0tnnF6k3hNS3braardxWnB57O4rFsbijvxCVOj7TJqitqtmBTrl32Rxrt
iUw9xVw2XccFKVgkzbY0GnPTRJCtcVvYO1OpcPBrgFkNrorYz8LuK98ROzN7dHexp16UqPhiRlXJ
1Lva4mDcZb0MjnZFbAwbMfLDrHqZ+U27DQZ9Y7lmvM3izt6gmBw3yMzhnnVMPgtNfLUSrVrx/3r7
mLnfMogqa5f4tOPs4UfoOQBdSvqvhmYyxgqGW5drv3d2DK2xQliSFq56MiOo4m9SFrI77xGqZchy
QgORSSfH3eh06kVMN7KuISbceyqteDvyj13IBcPzHLDwk8K+d4v8MyC7AvrURAtnZyvsJnxmiCHJ
d0QcIjhl18iRige/JCbWdtj2VZy9of+idXGzqsyE/fLsZyzKmJzhADanwgdUJxXingK8QYc8PyuM
rcwbIgEocfeYDNYom7M9spFdX/NcZDS9qbLD6mvSNdmuaJiSxIws9lZ8KNCM7QyPZOTersTakuhk
vAzSWJzlgES4sKwS10kXtq8bW5KQsHRl7FNzC7ZOTy2KEvBoa+2DgE17lFool2pu0/ocAw9VSHlR
2uppvhRpbhsvRy829yIcdqQI2+coX1sOKdDIBwI9Z8zhVvsur5nJTzWtqI1zFpLYk7UtTL0MegoJ
F6+pSXkrezU7NOVw6cf2qGex/rbGIQxjyCmDb0rQ2ncgZAig85XqYrr2q9Gl19YzbIa4wfPgy/6G
CvU4SP0YZu6NNxqhiHKXeVOJC81FApsp+Zi0Yxdhs7sO2YbnFrPimve/HCNBqWQAtVDQOURJTVr7
pG8GSy8uTpEbx7IASWx7NEQ8/K1NJmi2GuSnmmm0Z9yHbEqxPnGwRlsGkt6izfKpkqOExKfGlDip
+hWJQiAkCpLWpaKC1wTpaEL1maIVzJoGSRuJYovg5utYwEBqskORWDlzjOJpnsECdPaXuUWGsDNh
wsK0UvY9gTXLAtHmwaTcXdI1ZV85yytAARxB7CZkUj/oPlwgb9ymVeawhx0PtnCepdqqx/kC1k6R
zkDU9uZgvz3VXEw7WXhCNFRsc/Aoi3JSKU/fLDN7lDVKTShQw5BEI3HZ1I+xihgEidDF+jJv4LJ8
pZBMumVsF06bFxawVAHIP5DjrowuwaqQceHe7fVWe2ozjMm4RNiMuQHRE9aQ7OIJd2ml2bQ5ga3R
ukdS378IB8CNFGn7ydAI0ysa3d0VnWC3kRPS0CScLIFhJrQq2Q0kWdif2AC9aYNd21S3ZHoUyxj1
1k7JLLkFm2PhgcuWRaZA4E3AaeOsrjkj2ZHC5mqWpsicK9/easAjeJyH5qGtBHsTM8GkklI2nto+
k02VrOciubBGdSeNMwAT/Lx2rSHkkC0+Z53IaHAnHkUXsY/BOjaKahl6U0RJISlP2vuy0NJ92HTo
WVrmjSQIZt1TLTxzV9n+sLZY/rqsrk9dw04uLupxkftusumKGN6hstVr+rE61xC3d/dMyLrT2CNV
am0WJxboyktD9iaGs6osfxkrTnjIHQ2/KlWlLoD45S5C6U5NwQgHengXqJJoMY9kRtfcgjw4GAHB
v34YfovCql9URN5ekaiAffepJfyvXm7Hq4xtMxwoH0WKVA9hUdHkzcuz12snpR2mj8H97ApBZ6Qf
sDe16avp998I/iGXwekO8WBxirn06I3qQmpLuajUAiBM4X02rTE6gYtceY6V7JKRI7sh7ozASBBM
k33aQ2bN/ox+dYF0sCCGa81MFqUHQlI13yaYqy40NlFF6CDjMvt+3sc58K4akxmubkwSGz9/8mLf
Ovb9kO2JKGTIRqALRm2CszsD5RuZKETO0kmkgNgFGvMV1CmnWQHh9grcx+liKxCT7RxgjSuvMAZe
VQhtJ0LhKTPBQE7Sy4kCB1xE88A1B4kyRnkaE7G+i0HfBlS6vfsFQGmwCjS2KxqRaUjlSXUo152X
cd6Mfb0BcgeiRcuv7F1hOvci2pSZv+3Rq2GC/uIWvrv6SFSON+CdpByrPABEW0gD8Mc7c2ZRU9kM
WS2us+IwCj2QcyLERnloY8SmdcvGjSzjnVkIdsCa5+1m1YEoIwu2DI3nbsqqLpmIpZVB3F8EHczL
n81Be25aX7mv1UDgHUtpxDAxCynSI/mBYeRvXFu4WWzVkoZuCmm9N4w0fUmnB/LaVSWoF3G7lW7M
IMvPHhme41gv6Dd7jDxQy7p5m52rEHx0W/oZm5Ve30nX0zZDLfvPFRkn+509MHoiVvhHY4VXFw7H
q6KYwMKV3n8e2kxdamH4gbRfTL6yn78F2CsQYcD/Ez1gv2csBKXTtQ0gnzdhfwqnfOWSSLdKhYWI
LHUcdsioPPEsjGgEQDC4JfzLSM8/dJhPNIf3r8QWJoQKibcNnhCP/8Xp0lZVG+aJp1zn3aGS6uUT
gZM03dJ2VaRpgYSDREgVcO5CiagCEtHTUWG7erStnqlFj+AUbNbS9JBql+WXOKA7Fpn9pAyql+1k
0oE5AO7O0neGalQP/3w8y799/QZhBKYQQpPaO5cTe3X6PPWoXHOZrwfWz6ubF3Jhaz304angoLez
8pEP04Vg8XR8heStaZcvMIDCTLcOimF884Dq92mlP6slJYy28p00f06bJtyk1rNTtuVm6NxhYflu
sHYqmLJuziqVEjOImnCioaLc3XtZ6KEhtdoVofXsWlL7A2jNr2gOaas0WzBCmDZedjnZz/7yZbmx
kZqdVehXJkDs+VAZX7pwPIzTRniu9eYv0YWqQ+NA7KPCrtZOkPewy9ez0i5lfrxuunEvMz88pvC2
RIRytEv976bxbd6PqLWd7T/4kn61xZE/IlRLEG3CIa+/W3ToZGpAEzV5LaEErAntWlmkbZISPDxI
ZjcQklFTG9LZelrRbMIkrNadwsQsDpCODebTLPwY+NV9qjGnNPSIMB2MVntvO2/mSiDV22rSlhiu
unzzjMzbykokfGuBxvRHuCcKHuAw05XGsErCDgUdtX9+p3/7DU24BpWkHUT57xkSmc7oHeC5ca1Y
5JdGgJhqyMdvWljArWhHyc4IW2jYuWvbKQ+qoncbD2zjqoK3uNDMwt+qfUebhUUPXawFRHYqgmYx
K11efeVEiLZi5pSg2rb//Nrlr4sS35IBHgFDi8k7eHd0wSLKzVTBT41n+6RmAU3GMoiJTgaD0hAg
tnCaLjlFkqtjHdTZ2gutJbBVNuqTidDLSFFWyZtEOkNoRwW2NqGudZm7oUyM2bvE8n6E4Z3nxQ+k
VUCkS1yFKR7sDSZ/uZiPvkLHL5bhvKk65zAXof/8Jv/GTEr4joYj0lClYcAZ+PkUmggf5LQGGvJv
0vDYGjefRRyRWG2aNUNf3T3q7UrzDn6l2TdvMtwTiZcxvttmY468sonKQ1kb5CyowScvHKJVSnjL
lEDWf3As/c1FwuZ7mBY1Th7yMN+dNYraCiYhuL+CmFM4avjIMMO1aCtsuNJhnh8UnaudVgxkhGkM
wx1jyhvu1OwDDMl74hx0Al6JPWUWTWHm6Ap//tA6rdBGpY3xoQnEc34/YWcreZabvJLqyoiFjQ9t
rPaSoLKS0dIx4oJcJPt5+TcrG2YyjqEPfMHar0u/rWLO5GjViFrX33PwcGTh8EhZVVqLhm8yyYwR
KgNCH3dI783FfKqJ1Fqh2YcDfuoKkB46Z5fBzHfwy29Zg8URfx98eaUBvVBYW0hu/VkrUUxmqv0D
yzp2EeqQDyqYv/tABXZtvtUJS2Kq765aFHmZoXaVeZ30/sh2D62K/N7J8bnNZ5PdsjMocFwzd3a+
Z0yDRR7ob63VuGoesskrH2fqv1+X2CzTFg6sqTCR7y8weLkVPekj4zqfjJqVY2exxI9+1J2lrPFt
kFiu33KlYDQ+yXXnHp9I2fz/82n6d+so13NDpVBVnenw+/mIU0qhOtPo5RqPYMmlwhU3lPuQooyR
OzgMdmjDJmd8DQqTKn8SxmZUcw6T8yVKOWttJ5rL9ToHOAexdRu6hoYJPz/PnQoDLqihZ9ZZr8jL
/uCl/+odtnnlbM1NAe5AmO++WwkOkFrENK8k/BKIXXTPcZrBwHXVEhMQNQaAJkZRfvI17VX/6NqY
c6pOo4cAdElB03CXdr74w1Ez6DoEvLjbIprUd1HzkmiZjinL7QBLi4fUYfOqhI16mLxtH7yRv7lq
88EbOsenxlr5vrTKdZkonrTsqw+1FaSf0j42lXk/V08AS58727/6HSgafdC2jB+sTaQyYcjOWYeh
ZN5Jv3GSILmmS9xg2EzNqL90RwtzS9dH7v0/v+JfcXkURSD9oCXBS5o0bz8fNXWf6bTQG+M6iyVb
A22kHtEvqoZgg6aEwfZofsWh4GJcSq7zwat6OnF79MVs2cilow7hRQ+iPTPO6APYhPwV3QNWTbCK
6pru2Cj9f351TZNn5hjqwW3WamYuA0nUA3KtxDy9M7Df6i2kOZBri1UZdA9F6u/m1cC1hicmiN25
AbvwkJviWUPrcyjNO4yVHSLPRjlVAMKXKh1w1aXirqHt8VRv474KAlsVGcOdYilY5o3tbICJnPor
pWy6ICpWmxQ3645Ah0A09t6aRHUffDV/czCxz5nszDbbHfZvP7/52Oh0pc/rkKY11wfV9h5TnJZ0
DIAo+2hetr7afLJLzz/aowbHfhp+xJHu3LzwA74LCy3P9fOeh9dgmpCgLF4PBcbPrwUVbKePlebf
5rrKozu+zyGAh1m2bMhh2kiazaWc4lNH61qRmgHcPPep5IJzn9sYk7DCtKaAz6dOvsgQP0392eVc
RDt7lzdFgPSjXzWF+hTnZrc2ERZu5ptRIpQTdeID2NUYl9XBfarTzLXaKYJUae3lEJAWNFfx2WA3
9FaRDUe5fJSTOLvKCHUYzQEoGpadJmjpzbs9gGCrxlVHx0FlKNOz5CkRcEosc5oxPpHb+mVeWlIz
eo2DlIYEiPi4ysTF94hUKhpl6aSVxK0SE0PVHC2RvTYtu7mGCcBi7qKoZIX4YfHimAMe3AAV7QhQ
An52Yt71nfVEOwX5ZHj16j75lhK9raDEZbNU0WOFOQ8c7M5L7c2s5A9rnLahXqwMTJ/HkREuLbLR
OyWWfe+1UOwNvjnGGEiSE0zKRN4NApNwHhwQ2f0w1BJGo8tG1PG/BWlnnP794xSE5OSbBkmn6u+v
zDg5Inx4HKdzB1YkziUhqn0Z+9o3W+1RN0UDTRoxAGGf5snzGmI3FfkhiAU+eC1/s2A41KgaSEPN
ZAV+V6t6DlNbRurBrfdIdRfEKqxn737ekT5tW+1ufgkzyuW7hj9xy4a1WJaR2DsJqdW0c1dlVW/c
CM8pTpzxgw2D+JUwgu5QQ+luTiCyX7oYhAnJtCsNGEh0X+kALT0yXz+XCbbFJi/KJzG6a39CiCcQ
IXdyRB3uc73NCUJmqTLhPdjyd7/GwuFnuSAr0N9bbfhhUTNTfH4+352J76NBI4M2Je13C+/Quk6b
dV58803lhKwkOynTjSWGW6Wa6N24asGM5sXqpXL0kW9g5SiWmt5my9IZrDNGP/yvYlircV0vnQZ4
41wgzQf0vNFUwAUtjBb0h4qi0xgqsBME2BLt1umAoWv3zgCmGBGLlmm5ufbMAbb9EBQLJw2eEiex
j1ZVfnNS+V1wXd+qsozW+c1sHyRSlHXujt45NrXHXrL97XL2GrpSIdpuI0qhioNjoJlJYEagYOss
dXsvUVQvBXLrPSd8HDT53mzqp1l5n+s4VpUCWLrdIh4owk8iYxgZ4bBG/lzm59LItpZ0SEXzSqJV
wrilB1hjycpz90gD/jvUB39bhn22YebNVMU3y7NfdBec9nwIfZ3dZxrCUs0JIV7m+I8LrBCG3ctz
V9HfUgC13hqmPttYGfLNyBJNOkp+6ON6l+a3UjX7g43OfRUW6anLkAPHIYbF0SnCRdMN40VPIuLW
6mbX+m240XmKRdhb4nluIudtpJ9z49YGqbIJrInzbgxfCOZutv1EfUjyql6USUQ7OcBkKXpfHuzS
uRvU9DCEtJ2HuLibhx19Jz+rWsMgNPYeh/F5VImBgvlwrN0W8yklcc/sfU9Xa1tMyp0Mcc6K3MZ1
p2Xd2jPGAZu5rqJa8nKmLu7BDjzzmxaghxs/IgVrv27eaSgKILM22MKpLfrzNc3rMp3ZdZzdPF+h
Ey4j/ahqA/tE/dQz5zjUfmEs7EFn9u5p18wjrzPPSMVodNPbBJnJWLiMtG3aLyjtlAdndMlMhLcU
0AxfgSpbWB3TxQ8WuF9LZVBjKhtLDfob/ISpaPhLP8us42KMlbC40dGtabTnpwKU0XEQA2pGAXPZ
QHq3LFLiHgHqEJak4lzhKoUmFZJd+UkzavlpCPxP//y65FQn/rRgMGIBOgVmnfqDSuHdguGjCY0T
5sJ3YA6RqRHApblOuTEr5cAsG02X09yUKFvM51MblUw8NYySUx9kphVZcb4jC/A5Zh3ZqBNphW2q
YPzmVcSX8VtouZIdFDUfgcCEEHItd91EjJ/jBDOgR4rf5MgaRg2ARlCSFUYCVG4iQ3LjYlND60GU
MszSdXExR4N60aU9KQA8Lf75oxDWdJH562ehMz6zYE/TiaBc+qVYspjz5wYJ7de5cTYX//lg7NjP
L3uja9d2MTgbpc5emhrNyJK2l000JHOu2SyfJigvKiu4I5+7EHckS1pOYD75fvzWiBtpoR6Ie7jO
pZiqv2R6Xe/mxdV3mdMSMNKx9av0VZcSAedZRn+oqYJXeHCIh33tXOU4l7Ot4TOcs0q01rZC2ZL6
PUZcROAG4qtDTSQZCMFtw8jsgVIOL2QIgXKoiTHHPmVdYzZhelqT296al7YzvVU6el87begfBs16
mqkrg/qla+sTWkBSEIyGGXecfdak/lUaeP1AF2ZkHIxrLfOazWz8Cq2aRojsMWy01GpJY6Q0PrOV
YzEz9aX9WHpIFuWUKz7YA1oFW24r8uCd/CAUbcl+UP00Hx8EEaUbtt6fQsb8ZOUKQij1Av0bB8k8
KDB1Za8xkDnPld7QlyhwmvJk0aWL8oFxo2/dMSSMd7yBYFM0AcOa4qxaKMercpBk8QbfFevRk/JQ
ISSBsySxyE/T4qxK6D/q67QG1WqmFrEQReRvLBxxzPwrqJ4Osn7Zd6Ql58vO6+S1qggADU1EchGp
dvbEd5n/l0LLa8bIZXGd39TgUjV6KXGeKTK1JOXob2uteAiglU1bNIEujXp0zDE99K94m4juq1HT
aGVC5oqOnh6Xz36WVei2NymniA7i9RZcayje0OgiZukHYt7AWe/UwH/oLV/soVsDutFummj0rVXW
901T7uZ9qm+Yjxpk8cc2+I5iQ93YianvsYjipkk5n73mpOgZzLw+vaZgngGcxKcUr9sx1T5qEL3f
otCH1S2ywXVpwiH7pWNuOB25fKJUr27T+bvKAns6RqgZK0JCOO/wFEu/upQCRiGXqG5nExPzVt79
W2nvj36QRt1r+f03NiPl69f6P6c//5rlQxl4fv3f//nTvdXD/zz+Rozcb+eHzeP73/zpD6v/nh+G
SL4iW/2nOxxJQT3cNd/L4f571cRvT/LHb/7/Pvjb9/l/eRzy7//1H1+zJgUmf//dC7L0rzHutA3/
shpOr+SPv7u8Jvzdwxzx8D8/yuDr6y9/9pbxQFwDmxdJE8RUaZzpUx/rj4wH81+6YbytmdCkp9o5
5Xz0/+s/FE37F2YxU3UIINBoWzrshavpuXhMN//l2JZj0O1lvqlN/+H8If/Jbuej40P/8/5v6Z/x
6rRmf77E0ssnTMJg9gKNVxOGfD8r1YPKgLwCASTAX3hwmZOkses+1EngkXhc0kmMasqBGtmas+iU
/jrN0x5ximTHMUTvlKG7/tLwc7MrerLhNIycSiNuo9qXuKDNL/M9ZMLuTo/bmjzMmECxPPre+Ka7
7TBnYtDEsIX/kovD6HvYgboarS+m2No2vcMQR3LRzQ8XXrd0dQPYq7A+t0QGLJOEEVfvOh1uCH5N
LVP5SYk1fK+NfbRl/hjowMniigtCj7ViK0gyfkhVoVwLhxKsdF9qpYvbC7Ez+PId393bduaRgFa7
W9H5Cu4tW3loNJ1gJb1TT6S+IfRuouLV7i08ylSxRQLtxzfvVeRY18YxsG7gkVya8ZDexihNbzYu
LJK1kl2YjuBO2udEkh5rlkN3bHurOwaKVhxcLVnM6sG5c5saA3AGuA+LUZE5kWlDnB0NFLsYOo3H
0q+fi1rxLyPWvMeQYIBl62nWvoRv9mjX/Q+sZ8mZVBFozmR2J4rqEuYEKQyG2Al7scEc9qUqyuoq
fTCs0NtdvLWV3LROgxG2McxNgHTw3hrytWFkkD5SxjNkajs7OzNifJg5ujiy9tIbWcgvAFjTQ1MQ
/tQG2qvTD8XRmm64SOaTVsAqjj4WjrUp2gegDuek6d2H+Ya941XL8/5SWp7EWQjKIWhJ6OtK/d5t
6uDaVeE3pmP4hlGvdWUA1w8OXMxbXpeeHiAjB3Peov753MQPidMma+An6rr1IgPmFmsUF52goz0s
rXODxkch1u1qBXgw3VwB5gHi6ynnImr32X2FBLAbUOjopv8QNWKyjZ4ztWovY55wjTGr8KVCQhnn
k+KKQeRTIKhsrF7V19F0N5E8Pz1ffckTn0WZEsmg8fEdMHJYh8pKrB3j81DZ5aIL7tJyrPgUzC2v
eHhuvCo5ap6swXI0r10MGNLPivQ43zAgRPOW+OlRLTUXMbMGI521Ye0YMSBk+kI+gDzsfk3X5uu/
3AfwnK9lx0TK6JqHse7L23zDfmuJhSe62EVS3mKwBVVssuczgViI7n5wte6o/t+Nb9TdEat7f5z/
NT/w58+aPGwOiv0dTFuwj7kWMXR2jwAH3GNeoGYdLHvcwPCXGo6GyRge99hOjQBcb6LfSkV0JJ4q
0ZmYzNdGCtxb2DmZamR35AsqN1L7lJsREwFZuof5J9Cu3VtYCeU2yCkqO1XXrOO4xsKoOFWV/CR8
OKS0wfLT/KP5plDr4u0uRyGhz2P5eSQBHa7J4FCsRKQiEf2Bgns+B41cZsNGVfwvweBFrFtdSKCw
1q4sKCIXOIPJJbTCP/5lxJ6/JkVOXRZVCpN0ftiefgfaMeAWdlFvP4trF+dtiDc0ZEtKBPQ0i3Z6
eguhoqDOlm0rz3rxkPUUpXraoUzAujHWY7GJm1xfqYOAnQG+heLm/z3a/9+jQ6bYB4bm30wMp5co
VZwzk1JSkO9ixX5xDDNd+4OfXZLcRVOXU89ewCeT2aWo6QSg4m4/Po6BbR2JIz0VuH8vhQnHkfgb
1nWr24aGb/+ue8OxHX3xOcsd9MhD5z3yaYlNiJbo0AB6udD8sJaF+NLNoCl1hNno04LFQdwXWzNr
q11dR8Map1K4EqJg8NGEdnIDX7bwi9C82IHvrUbLhTbrSteEn1WGxxjX1BTtPopt7ilbx6E5alXt
Y1Aa7aPhaHtSEKLb/KNcA6DrIaM8eCiwdk7C5z+OTnBumhS/WlvWS9WptNV8988H0GmLHRTgi9ub
/jHsw+D4piL+yz+TjCjZOZ1Oj/OKjMhM2ze29Wy7MXO5WMiLaOoLwSzpLVKT5pMku70cIidf6YOw
jqaKjyMGH6aMWfU5xUjVJaP7u4oTeImOvEbGV8BxY96yqqu8frXzJeHSpDoTu8ludzihmbyhM+Nu
VyOZL5kLLwofKMugECRuxi2quhbyK8NfuAc6sC4Sq6d/CkUSI2ziCfVS7Ww6tjj7vRccMqEd/KxO
htX8MzPotXPm6u2aVZNqfvq9+SZK0fVZDhelEFceRBXAHBtFYID1FS0/QxHITlVK6CWXbWBs2Ybl
vb5v6YbdB1JVN7VZ4qbzyUBctor/oyNY8zg/WjlE+BJvzx7OL79YIjYf1bAd7/sohL9jGI/zj0Sk
cogGoGIKFAHzlcuYrlx6gbJLSpqL889gZtRc0xtrY1gV9PVmVB86B3Ge6UTJvpQBSCkFw7sLFC6K
OiiGVhHf6dg0F36McWy+O99gx48QvyPWnu8GY3Lw60Q9gUp8yvvYeElQp27IK2y2893RS8/JIDAl
myQuK15MU1j/RmcUkoPORSJNc7HBfxC/hBG7HUYL9RXrREeDLnj7uUgK71CkEQS36a+ctsTCTTTe
sUBNBAMxUC5VGREHnxdPgytDjjKoTJ7VBi/ItvwN0vN+69RO8FLjpR01q7nJNO4fRKTsVAMPspcn
9grVULECwaNhExbxwVT8bJvZtX1vd1gvNJOo20Y7IHxqDp49IjdTKufSaOo+GnLWHtHRsso8TdnO
ZdVQB1jreLRHLfRgFIQ6eQRH4LjOEdbqWJoSjzBm1cYC2UuAg3ZsxkfP4SLKS272g9e7j9A/bq4e
qq+mquZLC+3hpcSmfAmiwV/a0wNR3jxiPQG6Ao8X7qPrras2oMFoVs5jmY03S5NfjFSVn2I+lLUg
12mDyUX7lEStsu7SstrMdeGfd7WpTJx/eX60GGvjnnVikxZKthxMzbjpNvVqYTkhCbWld6+qvIW4
qdpv2GDdpIx37SDsLTTyfOUZnXsMa6wMjaSQxSgEjovW7iKqjfGquKVk5x2eotaLV4E9Gi+Ka94a
IJs/elmufTOIf6/kEDAf8aL7kuyObZyJ6pBWuzLBOtWZTClNV3YHLXKrg2xEj2kmqY9mnam7vvS6
E1ovfWsWznge7dTdAMIyLpq04k2WjM8uMz0KIEzcruv7lN+j8QrI+H7svWwlitDeVwDwVkiSq7vA
aOJNr4YaREdP3Q2AEQ+BN2GaqlTbZlS8oWpnB+kb7bHNDcAWcHHuqeCjAZitV1TVoU5q+YQegzKy
SF5iKMGykpJJjT68qEj0VirW5b30yuElGa0lTV7c+Q2Gz6QGoZbVxmc7fwK0lbyqtYuOqNqXaSHv
apV0dTLY5FdtRK2RdN6XIvMAMCc9XYwkjC7BILwVq5a+cLVs3DFJ7QCqp/qy74v6TLEI8wsFIDAe
7xnPYbVPmvH3PPc5NN0m+5QP0AgsxVO+K5K0R6340nbZFyFhnqjtA/9R+4BDgt5+7Q+7+S64Dg22
nQMyfvqVAFN7bGvJqrNMMIgO/XSeINL+l6gzWW5U2aLoFxFB30wBod625E72hLDLVUDSk/Rf/5Z8
B+8OFGX5upMgM885e689iNCwCkYEbmed3KL4l6tWzqxGjheuiHGTG7XzmJtcpIS8gZGk/bwdnMI5
VTl99WoqR7oHsRVlAPmDpnMeNUHY9e/Dev+XmnM7cSGa/mgvnwY847+jCnQIpCjtsCnbQD7qflgG
/y6KUN6TflwCgFfyirYi3lBJLWdnlPnexV8QVsJCKtQnaBXdX1duum7HeMDMs8Asmeu1vGIOwsGW
Gd6rlzDHcZwx+UQdcCtBzv4Ybr41rRF6DPBjS8jMH4yFybqq/cAne4edBojNYHVgt07D3IPLkWNj
ORKtLqK4EM2bp6lvEnnoj4zT8yiy+pZ3JLyUDiao0dXyczrGFimAavlRTdO+g0P00+ri25oH+Qqm
YI7SVUJaKoyRVaIdw2IFMiOY1HxOEyuKqAzvXHfjdJGZ9VPPaf2pF7jAWK7qUzziudU68KWKV3+O
NKVDFQbDgZVbfZXJtPt9HpzTukm96WdKWexEH8evk1MeamHkXzSW4HW5mcfSp0Fx1JKf/56XqE1g
cFoPpjDTx2IyHV8Qtvulk8a7TE56nZxqd09VPVWx+DQJ5Hvr6zI7Ls2I+760tbdu7WH31l27+f1s
FVPFmApL0e9nZdlxarYV/fj7YapaL7EmFRy7fKl9J/qqTnoptO400gxB42wbx67pSy7TO/HdYvdJ
bUvZr4jHDlwVxb5F8HEEUAHvRG310xBn2rbVLe1cWzBiR49NRL5BNQIyrFbZcRpmLFdj27UghStt
0xHUd6WRoe7TNhn9Fj/rCUQBlf6dp2LFmL/nRateu4U2qnSmHyPO95Y+tx818oCwrirwKLNHOxWU
ziYf1eqmaEBygB6iLneL0+wBakmw0j6VSa8fk6Q3Q8cQBTc1FmcZf5p5a2ziJakOXLfedW6Mv7+f
h7XGaZ/h2tVONQ6tzCVNL8OaK9ThmFbkNiq15kSqM2oX2In3iHorvmE4eY3dWmKSQUVWs9J3a/Zu
5+t6S0m2CtLR6i6pjjpfxu1wzJC2HWve0ABl/3unWMwAJhhoNiEg5zKXxrZXe+1kKoncOWOLV1mo
gJbvDjqvk8Y+dsz2kNUswCk26b0CiezoAujZ5WOTnMylBC/aEaxRGisOzLwvno0uNbczJvX/Pvx9
Ti5IlVdTPkGTKJ5dJ50iTlxs01+V5cXPmVOtD4M3PXVGX70Ynlq+aMtd0pwzf2tp85C/o5AfHtD1
j+nvx+12SmztSI4zjCU0zTtlHa2HQbJ2d0yTnmn6FIHdJPmHZo0fOa/EX8xreGHwiPrN2IZaF9s/
VVl+J1Wr3TKJwJjWb/nMmGXctCsrY25OzraqRwWhKzUxXknrkLkLlKxlzB7WUcQIrJEVxFOX3CUC
DxlGBLgxKRBvl/IaAcs8FFjUkPoBbDe2K9MJv+pdj2U//S5mQ3kUazq9ID+nm8jTQ55Yh5h4sWRm
12bmNH42nvphSbO7khftnpaJg3tvpvmnvJKcXeLI98A9xVJs00wfd9R5F292gSct9vACq3/Fc7em
iHZ5WU+/DwlBHxPcyQNvbrrTur71mc2Oj71hDY/6/V+2HqdbhF+W//vc/z/Bekrk8JKQenz/n///
ibbz2k3bQ11WDYUAEzN5Mia1vFYLDsyFXyz6/fD3YWmWR+Q06bmuk+qK1XZ9SC0dGUrNin5/Clha
up2aI+84+4MkFw7l5HwVlLB+RVT34fe5SumHB4Ke9r8fDVm2XA2i5hgm0Hz//YLfh5q4KKilOd5T
voeidz5OYkQ9jhufIEwpnUfqO0HWvw9VK5YubApD2fRTV4JNZHgEvSXIVtUJLfBcnm30+6ISf7XB
1jYgd9wDzh/yynuzC/kJ/YEIGCxPy4AIIvfmQ46I32ctNQM0N31kKgo3cvySE38acYOb4ZgYpNUu
w3j4fUAbAbn+v3/2GNQgUJBMsawQwchhPGhJYgYrrwxoDEALY1mG6ai7Ow9FwX4Eid/roKSsOi8i
C/u4b9t5ue2kqR28ft6sevKGQE471vyWl2wdOlKrC8qpCVeNtH/imuHBJJMgjaFCEeuZ+ouZc5gA
fhosUFicLHthd5LRIHAAJozKbcK1vYl5vqJON10FpmnUd6IYppQ2ZhGeACDTniN8MAVMMleQi6ml
mdSrcOpot6Gu8us1fuvoeJzLQMf5EtfOl8tV2SsmCFFXPhJEqcJcK8kmjUwbJeQ4XPq+qveiI6Jy
XqpjW0t6BdbFqitr1+bjNkZVEsRNbIau6xonWSKPMNWHWacJrA0smExeSsXRCGigc1MCdKoJDjuu
lNBQNdXYn88gboxj5ejKYc6eZdumB5ECaqGgOIJC+PaSXpDsKENuVWc3S9CgRmE/trMnyCcD+D2B
L/Mtxyq21FMPWk5TDz3UhDhjuECBvfxeLdxLOjijSrzXANCiYoXw6EPIpvxABhKMbmodUFvEPgwc
7lOrelJa2R3+e1CR5VdjH95HpKFaz7ZvQE6djSXfz7BQ4edlvpXc+yYwgyNBfzTtIqPNCT8ubC9c
lUEe5pbsshJGWphDJYhaz7hZ6gBT23W+6dNDXHVjzFTNI0F5WHq1L6kbRYRwOfF15Z8aJ8kxgXlA
t6LAwEYPcFmn8WI0BJJng35ahjNznwy3y/Q6Cbo9IA72ip7oKIbvWQEF2CChJLu0nE/WrBHRQtqJ
r8kObj2MghgmqcJl7C50mX4fMm21gAx4f2jtbJQUL38PadE0201DP4sWeGqTvMAQTPF2K5RXotCw
4eleUM24aXpniJh8PLYuzv1iFMZzJy1jY1QO+WElGBSKDd9hNrfrVaBXlpndOsS3F40j4hA7sOUA
0kd5X49wh6cSqs096n1Jo9wRzUUjiTnM4mV8bIaU86AWeQU9Ja/JLDSTAIbaNTvB5WajMWc4uUQ/
7JThkOPxDhwqVntMKqoPb0Tgkn2rdq7tAGoKSsYs2enanNNhsVO6O3TZV9T8FqCDk5KTcaYlbRTr
S/+ozhlaa/nPw72U543LyFv/MGFyk7ksMDPODoPftrhZeUav0aYDrDghRQNxGDM7XoXTLqprAg4a
NrWgt42tTSvYn3rM9zpR846ynid3AlTqDs9GOYiDAw/iXPHGCsPxNdQp4WgkRL6lxr6qF1IHjKdK
tndByS12jYKTnhWyGY+wjDugoveHkm5+LvI+6rOcMmPMjyC+eMdXHzqcEpGTAS55BPlVApNuVHA2
hptOpwS7uZu1L6V0egYObBaLudpR1yh05Of3NuUPnqkxQyl55STdB8suitDyYA9DQ37UtP5f5VZ7
rSlGVHt5ujNExRs7cLi1BcfDqsRyz9r3fmfTDW5zxUpG3vg8G0fIpx9GT/d9MF0dNk7uhLWzbNe6
dN8BTSWqDVpxPuJczZ/cDPBYKdaXlANPQG8Zyh0ZBUPrvOI3iHppadsalUwQ4ax13zLOUb7utP9w
N9TbqixwLQib2XvfcdEbb66hzCGkhTmI4QALLTMOSykNH7fM38nIGBB3cH5G9R5V0r9Wbd2eC3Ft
U5za6GfWqMmVZOOqIKDw7dJBLOnjNed1cJ60Vo9Kp+i21TTs0EcrO3wwN3MELg0tdN9N+PocGWc/
d0ElrDrzS3RVHjrkBm+mHiCYR8IKlwiVDhC0YGo4Ls2kSVBvdY8dwKsGIyxlGGcpodsxxD4rTHp5
HMDxBbWKzAwN9wVw+xIWJWqWrHXfpxYnPbqPKhhUcYBkGnnKbN8xA2ey5F67bvrpLAxIqGSf8Xkc
ctwIDzVkNr2cxw/ooViCxVOeCnc7VJKbJBlfWnPaKgmZYdKM8chSCBlmHi52r7D302wkG/oKxRV4
SQW/AoFCI/RhX8+d6YMQFwz5bExHFAWDZf2Rd7YBpXIoq/KKkxUgFKaFaJUFqjUALn032R8gAzZm
Psu3zCvtQ9a4r2Sn4Oz3uvYGM+Mv5trdyMV+XqqcARjkmsiBSU4jqGJ9OVp2M0B5Xf30/l3rdYES
Imw6o/WdcFZ8sEf7lGlNOEtMXBXdnXF+biUDKSae31MOJSQFZHdp2BDUwqnCguzYrYHxaZ+tSMwG
omeEY+eRIxj2gOF4hl71tTaJ6isDeH4Yq36V5dUTHZyN1jP8qomV8xULXICTDSyb5mSzdtYOObSQ
qKWBhUxbzfaxcKH4OvkbWpbPgf8iTZ23VOxxlNBXiLlNOI5DatLa4TAlLiD5WmxGOc/RTGM+L8zi
QmT1WTUKKJVTp4W1VsH31brtBE9OHVzzIDLUMyZ8dfpe+jFL3ydjoAUMvtGHPk3WlIEUbkqg7yXp
pPmxi3yzbU0UnaQbWcyAwhyNNeVi8WHQ6tw25PNw5qE+rBBNfeSe520Qd0Oj6DGsK1n3QTzjo4Ps
APp08jq21Xqoe4WzRfzPjj1KoEK9GXl6ymzePWssk0Bbc6oHXhyWh51O7gn95OyQVtHk3P2NyrLn
6j9oKNnT2ntz6T8FNWpkVD5SBG3qoGqZmje9gPblzCXQ/wfCkcAnVPPGBAq47xAaC21g1mCqRWAa
8tQ0zo2yVe6s3TyDftNYZMJlmEHid2vkJe6OId1f2CwwRlXOZAWCpHKdgnn0ulB0MBMHx93WDUNn
WYZdT7Kc4a0bJ5sS3rUqJf0aslpeNldndpbNSjxvzEmnVSes+gOTXgG7Y4tS+Dkbl28aHRLsihZZ
uWLvl1psaQJylipaEYi8iI9x2kRFPpa7+a49WkZ9Y4gFeZ8FPJgjSYACHprqRCKElSSRI9VHOr9i
V6vi1K7D3blSM3Dv+r1a1eTqSAfVTV2/qHAtfJowYjNN30AdGdsYyRj2Bgb2xCHC24V6QtDgg+Yw
EBLQagB87MlPBu1u7TXu0Ji28TaX9WvL7Bush2v7i9pBpXS6I3HaOCDS1AobJzZPjecQqNKbT7Wh
RkTBIBLWCBtzcvsQ982/eMqbS6Z5YA7L9yob6oei68RWpOZ51fOQ4W7Hd63VW5MpCGVthyaaEz9m
ECI12NOnntf3nM/JyzDw8hTERCQQD8alYpYIG6lSTdYhjIDHWjLpQNAWpckrfjTF11fLCaklsWou
LnuqnYALi1G9AsR9ws66pXHtAZ7kloX4fnA/lLI276b+MuCq11yt+pgRiiCx9ekeJhu7Rg5boXHi
8tU+pnrhKHWvflURcwyAAjQYwz7xrPK5KPPqOMiFHMLadh6FaKNEt+xrT9MAuVxukH0wo83PXC+c
FTMJY8pVJ9cPWdGWJDTxIKs/g8JdrosUtTDm7DzLyvOU2a/3LCXKg9NS6Va4Di0h9UK/9T2xaXnh
9RFBX7dac4GPxI7cTbmSPTAzh+zfJTcdXs4m7fECKiV87nWA5kxYr37QTGffDvVyLO6Jt71IH5px
OLWq5nJaqjZc8A0gOe1DG4kpEYKh8lAzoyJHbtgg3Kt9feDw3D6MVrNp2rHwpWPDFT91K32pkuZ+
7cuFPb/LVDiKc4h9nwSm5UVnqKUUA6QJARcdGg4peyHJoV246nZFMGcI8w0lS1vZ4cpTgSMhpsZD
HqBSHpgsgPRovYQUAnOlRnL/zMo3Ic3DpmrGa5Yl7rm3JvLmqp/MSuD4je5wmXFtcJ+rn2upndC4
ZMfR0z8H4NicfiVl/Aj+pl+EEmYp9zlZjZeJ6MuH2AQOYszeMTa6s9GWaQSkqQnBIf1pZpvyfG7B
6YjlD4fA+dJ5cr5kDIv2dUxQwNKb86Um/6LxZBKpOVDRgkoAClQ1R80jppqIMZN7ofHrXgQxCv6Q
5tnG1UomzxJhIRbjoum6oPS8OLQtd9hkEGuOhrG+Kd8cOQT3IGMq6Brk3Bi8qSH7Ma+DKPLQkxkg
ZFj7Tt44O282OA1yQMgA56LN+f2dAOVhJ/azxuvPmlveNa8rWGTMqna8Qw6FdC8vy11NCGqUQT7u
PWVvO2wzzmZoLbL+xpp4N2W9ZnQ7n34f6pY5eUlTge9j3/uSzudAQRb2idb7RW1/Ibhw95pNRCF6
Tfqq69ax+sdkIqylrLYMZDwf5wH0WClP1XpdNDFcy1gL0pnOQ1E42cGWyZOeTJd57Rk4kf5RDsvX
IHJSBUpxtd3V3MSTcnf8W0rgtNVhnlgxrWyNGL1+wmeuIvS9Gu/SDovAE0IrMLoL2xhNEpPSm2MH
wkgjQ2RMSA7n7RMjl29sNuM+s4uozNHKQl932jQPQX/tSrVSwhmCQ7AUFa5jnO3EITHWiyvpNzRi
h9YVe/s2LBNj6YLAR4uDXZF4e4UNLHERbFj9xbO6zlez2giZQyIiqhE3Tg1n6VE80OXBPelMm1Eo
P7MytXSdrtiiNDLsuse+bDv2MqPy27vZQTbFVk1SK7B1mOluQ6zK4OKTQEfx1rcClzp0wK4joJSL
4zQV7nRkNrGTQpkOuUZi3RxzGpNT62ymbm/AFkz1mPNnTGLeZNJlJkd+k1fol6whA8hmcIWTJYhd
yQyZyoCjklyqo+SOba1NFYNx1uDll/c0gKRX3WACuVwY0GIJNYCaxP6vyg9n0fvAbTmL2B2kalrO
RNS7y5u9kHjDNaoxgYN/1uHIwWPqCzBFGwHMMjBirvpmRM6CEHDrLXIMvXE+GWtDeV4x7GREE+kY
r+jVKHyfLOoVJ6iKqt2suXz29PVBJRwRBrnTsZEzbHC1ZBuT09Gs8kbHMT44cJAxfB1hPESrqpPG
1saXu9kRfHfNKkpSe700Ej1Nts3Hjzq/q+TVovVNd/oyxKBt9GFEe51GBIQ/KFDujkXBUqA2FhxZ
UYWYBY/1YvKXxSlK14XGa8pd5Ckwzrp5DfAR1qe+hpRjggestI4klXsvhOkM4SiGd1hqLPCz14iN
2lDsWwTjUXCsRYhg4y1xSKlAKXXPy11fiTYEhF5OPfHCvNC/Dy4avU2dMVbSTUK+rOap0ui/U1hS
usX1AVEaGsQJGv2U/6gjMdMW8aKwR441hD96/faBIfI2197qAWmEazc01HLU9Vm8zSzCPFOGh+aK
HSRxIC7DTqPkdUnqyq35p4qzXY5fHOe3WMAqAPqKsSDFI8PlNg5Z/uZzlR+Y/mZ7hYkAJ1uvCioc
RYjk1JCzCnU/epqueY5d9dygEvRVOgee7Xx0yl3xvBDyIxYzLN7dFTy+q5BY1r66Uv0XK+ZWzwDY
rqXBhdFlD3U/QhGM6yfDkU/1APSVTrzZudsxQanYTuqb4vRGwLs6+Q4+jJ2pg6GlZKNp1SzgR9na
Vlia9OBSbIiYF5P6vScNsUBoGtA4+WjEuvWy/m3SOKH2VlzyOrvR8sycI2vvsNnFutUzq2iGfJbY
Bybh2D7KyqFtsFnoEYToY3h9LW9X4E+4I04+07pQ6LlqY2RbfwECEytBihq/NlAuKmbqwCixRtXX
SfUNoY8+0/zlNOp2JD+qwL9yyyEsINm7s0UkJ2PgE1r83eTEFxVpE75HluZpeU+kkW0AR5AQrxIB
yPWWPN21g232OlsuG5eltkB+60/w/LNn5uB7qjbAXIp/E6+VH8N8jDhLbQWdg7E2nIOV61eCbs7F
YED2GtJP6BmYSEpvaoGCvWJJBQINN9OCHqw2cN1NI02gcq1gIZ3F8kGqPrkt0a5LLuY9GGikKgtt
kbGT4QljnAbKlF6wqZZ/R6f+nlRj2s4q3WMD3efcmErUdNMnbLVPDyLk8wr3vHK9n1i4ZtgiOmJY
uYSeEKy0NBlpYeuhM9EsGvQ4Y6lv9lZLE6nTykfhFNae7sdDvQIv8OqKFylpZJA4d+x56SHxV23A
x1S1G5F86In4KtTZi5ju2wdBjFGPedDQF4/Y3gQXk6F6HObGUCuav7IZYMj2XeC4jADpsLLUp6Ht
qcNVZRt2LAxzZv0IMcgMUHlwxrOVKSwtBRJg3z33E+jBuezkJl8rEh2kXu2II4jDdcyyAPnICQLK
7FOtK34laYno8SRD2d/STCG4oltexwE3R92OJxQnHt2LhoUfsIjf5RWTGw+hVU+n6oqMZu+5JAyL
QsM8LPIt8pXUZ4h9JT3NCGMQNpGaovtUtfxh7ZtwzQ/moH+5JqKIUkFrUBbDbSBdUVTLTm1KGIwP
vWZ894oELa8O732il3ugf91m5jQ01hTrFr31Q7ouL2tpO/ulI3G6y63DmIzepVqWFyS2WFG0E4cC
QJPd8IYCere0lF2Z8ZKV+nelO97ByDTSQ5QO1GWyJ2LUB//5JdgZAzZ7Okw6TX648VHimPtxYOwx
Of2t0mzWQfb1DSY9z4cV4nN4I/GyieW29YYk6nSET7bd/uGlN6NE9jhk3O4FG4b5sAwX0+NoravW
7g6AC6wDrGALQupGcdVb3Z0d3nNTTkroqK27QX34J07mHV1u0h0WQr3uO1qx/hHzeM7y4ZNJjOqD
cL929YISpIfUSXsltIzs1N2TBFjd4bgTKT4b6k3L9PqcyGob6xAjkQFx+mbjx++CWJcteTirEm1F
a3soi/L+pt7VyjqHsGkZdBhwDa6SeN4h5W38qshpxahx62Ouexed+zzN6se8arYv1ImCLMn2ev6Z
J6ZD93xm7zHImxk74I3GoGZBntOEb0wOTtl8W6zhgjyf2qX7kXP2JonCGeqbrTQuUhJjV7RsH7Kp
D+Yqzg0yO3QbRI8YprdHsJoFuirf60Rj9i2az0naYjNYjEdzR/3gILk3sVHeJQqXXtszy1zPleG+
z6RQBW2PS9SeaEfBvSFAEoW5V5X7fgDm4tJED6SiEuGFanzJhvaQx7hQzSHZDAiv+PEIKpvW23TW
izHX7d5ipO8rU7Zz1/HjnjfdmtmXazPrmV1lBXgFC3tU3tPes3a1Wf+xlMe1mCNsPgyiFOUPzF6c
YzEmJbhLKTRh5b1CIBDd0fuNaNGR5F8JIV5KPYIHEN650HQCI+Rz2yWXcThoTdmHwHR+hnGlkF/a
DE95hDG+8jvHS7dMnp7SmibZfRof2t366enczWRGcpP/3PljQCiJ34YoGbR7gc4rMhPj78RaRrWu
ZWQWuM/eor/mZvLHGPlS1eqfJRIsLkkmJvATnVCTyZcpAKSaXvqlpnEX4Fr+E/ebPE2x6Iyfk92+
MJuBXtiMP15fPg8O8oJKGb4q/lo4YOrbgMvt3n7r/dIebhrJHVmhv6Dc/lq7NaBlk8AY7j8Uz/qD
r+kJVTqxSqv609fWrUqGb6dfrplONT6ZQ9iODtVbnA40LALyXR47qRyRaaxf0mIN1CcdvMBiPZq4
4emVhetUKoG0cLzJqXL9uoiY3d6aUUV4LapT8jQP9mdp6DekBY9z1nFOLxrG5S2CVQdvXpuCDneS
J7AnpI4QUjam6rhRV4OcaFgBi619FSmJQWLUUU6S+oVPuXoyGuOu1JVEV5F8thtVznmwGwBmEyeT
Z82LJuOdyMbanzJ6RSLN9qTAvt83rVyEOPk4/0rVZ0gEi97Y9esycAZLX0gNBeKdMIZZ7GfRFuXJ
Fq/ZgkSwJW2uN6r4wlp1FrhJmE8YZyub/dpLiwPFxmdXWj9Wpj15g50ihM0OxrJ8UMKgEsmqa+PY
b2ZLP0Ib5EUAJveXDiqY6Tzgs9iN7o0feQT3MS72iwrBIEwyGTbUn5EAVuR3INxBiKcowT2jCy01
/YQSx85H59F11QODpO+pwCNnlVlNn6aiBVEl75bOfBXK2LdiT6eMPBGIu9mHoHEwaB7rSp/fIPMG
YP1ORumAVDWSDBtwJ9GtsBvfG2h6kcaBbKTlx0YbaPU/JJ2IL9KyeEqMigO4E1WKCTt2Up9TF6UC
0uqYFjzWYWy7YNnpRtQFVE7Z0UDScFqLuz1bpOK5ngB/rAiJKWkZ/a4Ok+JOJwN1xZTo03OKCdo1
PsmjBjos4xf8Dhw0vPys5s6XXLqWbzrypxTqVqU7uu8G46HU7ae2JCdU1YzjfW2tTE34tUWmExaf
IUSEj7k45zkFBOkGmePMz+TXGB2WT9udA5pOfuONh1bgXcnN8aI3nw7Gd3bzBqU47Gc0UUF6v3K9
1DEYcj7nI4OZ2JufVYaj1UhzwVJUIl1TqD+Ca4sYtHozD/dUMYRUOrNFr68Ij6ORbTYf+Hl2FFZt
sOjzcUnIJE9MbHvETbhlGSgD94oqERjTeVFA9xO5KTrWNhMfh9Sy1wHBBDNYwozK5hU7nR5JSaRc
Mm4dx6P46P62nUKDXiMt2shfVxvNC9fdVpestUy5ojnNWCLk3aa6eqRyti+OhToJDPvnQvT0jkvm
iKqrDWN9pmXuVFs1t7qruvTNrizV0u8Geez1bWnp6h/OizRm8sG3kCZzNTRzzwN+ziL3tvkqBqJS
WR9Vfoe8e3Vc42PO2iDuJNCQe45qTAg8+3RzRLcVSmGkp7ZsEd7cNUSrfXB6i54iN1cG7JbB8Vqi
iOryY6Mt70z8tm6fcvS4//y4NFoQWllv7FCT/Gtm1G3VzsnmikQAqsG7bnG2C+2BfGr1wZTzGUsD
Z3D2yMAkuEA0IFBIWnmonPpvTqQwBba2ndLcOHTeTHMzQzdEp8nnQE0ZT8C5Ymj/YP9v9VEWRNgx
xdHhE0yaNTFsg42eiGrbQOZgIJNFg2oPIR7qILWblOQpl7qNODnTDt2dUApxYBLA246JfWkUb1s2
47xbgNsalTy1fU8XaNBfOlGPW8+89+A6OHdpW8/HHMDj3VRNchrRJXREdhn7BhzL5pnD62WVyGXB
Alt+W2KjS4EuPunCCjQVuW5gyeVVqZheF6a2K3Dnsaf1Vbg2Qr1M49ZSYcq1yXoBuO0eEq9GPTDI
v1MvWsabiHPmphAPBec6gzSeIW2L1869NZYjIkNv3msNuXm+jtq5Tylu8+pvUtoVuOK8ZinlAc8S
3b/mPsVc54Oiqw615TAEam9tc1vIx576NJkMtHX1+GSNsdipBWAbmTa3NMkrGOatHdkjuAQYMZig
jDmw0m4IFcQ5r7Gu69t5Wb3/PkTEcAfeaHe5FaMD9J5bkxoFy7j81cEGKT2fY0+o01vDoZ0UuT6Y
h+mEspW0Ly3r0RJgJMvQatz65bMfOAszZfG2IKYtJDCDHTpOfawQWQuDDxbD3vTE91F3VmsASP1R
h+n3kDey8Z22tM9rZzfbLCV0rmwZYnNbog9B4bBQDkMhtPvNMnVXkLtQ2zu3OsZ1Z/vmBJd4tV9E
N2MGIEPGjbEI5tm1INcQ2ecT5Vyyy3qVCy0dDzJbTtOoS/IVbJwsrfO3txHsGFJVT848vJVTdzfI
Pa1GYob2Qn2MHiFDJA9TmFDmuX6zCu6SckirkNyDc6c5qCE8/QmubbjMzN1BZ3NVzRlXKlvWWlWP
JggJoC5fybD0gb22H4Qt97SYyluJZG6zGvdLgaGi6l3sMen8JQFED3HagSvlVeQKFpv7ASOV6ldc
OU+dnE0/Ky2y7rq7HaM3AHiRD8Uq/ndOVpgFOaaBHKjGYZbui90VYamPsI6SK5ptvmr2vgd2FOQ4
KYPJcY2EUtnRrFuEmdfZA55wXl9UNHUL6dwE6O57k16ywS3MWvM0j4Ys3em8aoTAI+1p+mcxA/YB
oxGUbtftmvW7tKqLkrKjaxW2uoxBdkaS1jR6EUSceNsxWN+lXm+EtJja1dXgdqWhYaIZGNeLThbx
1ZQ6afG6R4LRj+XN/aZZ+V96sN1j/jPpOJ54n+kqOVRU9D9oGIazRiGdeoFc+47lqVN8NBtvNWMv
Q+uvk+tsbdYFKhB+87Y/jbK92naKY7Lcl/cceEHPAiAdESuKYCLKLCcUpL2EXqw9KaZif67at+yz
77S6VSpyhzb2vt3RG+kYQbyw1JOB6Algj4UuKb6Nd/pviyNyEt4DQsnEV53l72I94V3b5l4KmNsl
TRvBMSfFH51clDrL3/nxV2UergWrVDvpVWitKhh1aO+WUdLGTwWAc5XQaXnP+Mmu6DaJTkuE9IfY
3ccEfft1P+wxY0na/ALXQGpSuXNU0FqFj5Z93sPGdomnPbZc0HoOlXtgM6of26FIT13vvctxdWlf
DydrUly/aZMzu9MJqvdrDI8gmBbj07RKqmHaE+hw8wAxPCaS8l6XjxQDMeZZmaMUdGTiBZAXuqJ9
5EyNEOmqACEFCAtLv6Ulu5bNH3dkqGqPN2FhXCuT7iEZ2vNi0bGxBHRit0eWdX957ZtS4GflsAhj
jWK7LhkTLOShEm5EdNZnZ1pPSaL9K2YLFIr7k1QNL5qmPbt6QV6JXUU6QwTXEAQL/I+t89ptHNvS
8AsNAYbNdCtRWY5yKPuGcGTczGGTTz8f1T3TB40DFATHsiwzrPXHxn3FY2qsFNH3pR+dlON/kjy5
VvjFccbS6GCAjaTs/2nrY+UstMUvIfvb0dJ/ebnWIGNYMn0KkGjHW/uT7wYNm+eYoFcYqI5Mv8ck
L/bScC8MA+PaKI7uyNwSQ+IauY1EI5pohjC2hhjIYmcBb62ciutfRP6MZ6aJ8khpm4LrRDoLSc8S
zsykuacS4B5RJKnAf5BA/la9ccmSft0apVoX6GlTJGgjmnS0/MSLQZqXneK1M081jgU2fq57Nnoz
K9U+I6grCBMvotc5ClJH+5yahuZdMD/hFQ8ZFMl+cpSiXTRsg7q1b+dCFcdw23gtDgDfQdgZf6U6
kZIyRg0WcrslQure66fv2ovYz+3o0UT80ZgPhQVwgaeaDi44AdvIScZah3l0ccvqPvfqdoNol2rO
+dg1zjchRHQCQokGhc6ry3D9gXKUkZPE2bS4MVt04kXlfhbV3YR5qlXGaer8P3iDJVyVyZE6PMYl
YR++NHZo77f9bD/j1QUAo1rZ0vAqJsUhNqPfaanrrlAAbBAsoOmJ2ahbd1c1l8wWKJZdUjigo5wQ
IUyHw8tzEXDF2o9F/MKW1JVuZYcQuqolCLQjiRRLDV09FSuXojEtE5UB1fSUu8udjConRkvGAoDi
H6RlN+RnnWfXfCdpIEj5RuZ9/IZDixyHUEk3PPqxcUYllBwq0n3IccfCJvHQR5Ux7FG6A3YygUUC
tKhjFESW1uNqJHYH3d8O/f/L5CH6X8gOYXBQWZrnBGCYdqzsGyoRRq6XjliVxsCS4r6pcd40CeIy
9oO3xo+ftBHjIGk7gA2UEJBrsSyq7nNn9h9S+C81GUqbXCtPJsEd62o5TWoPZHkizIay3wjfSOWd
yyGXxxG8G4cMiawachu7hp9yPfEdVvpbi1hgzcxS7yPoNk2zqA2Btkpti0YhmsQ0aghvqpLeumqm
D0c8RIJnBE6VrHtJ/rtrzPS9oPIPs59s4AWY8ojTr5IbiNJD6CTjtlpgw6gPf8zmGRfxRSr9SY7J
awKO4HDJ1OPiBe/y0t/wnlLbfTdpGfcGSYxhGX4RTPBIjCua8awxeTr8Ft0L//+0Q9n3gCCvnVBs
M81X6Hp3WurhyF6ixuYaEWUCT6vROkpAoUQlTJ1sGptHT3h00bP67WuM5WjH9IsT9cZx8r7aSnu1
HOGiilLg5tZS60z1N0gh6/nM6R0Pl6gaHwWGCaDYFDRbpneSYw2EtF2ltAEGmgSK9KoBGLaA43Re
rHFd6c1IfRdGED8JP7l5+dh3pwjppfcDI7yrvLnZZbVeBVXV7IYYOTH9ECfdYesq6u5NsdqbNuG6
wlXh1rFi/vTVgNUrzaAhtFdxJ53mh9UVdXhjEm3TE9kWPVQxiTrJBPrVxykFSeBIY2pRt+iz7RiD
a2E+zrZ280yA7rtF56Q+JcQP5s9oJekpYtuLeDF2cQ3OYuPE6kZoylLtaHH97pc6YXQv2aaly2Vp
P5QDQ1SUKWvdYXwJTLOXB1HYzz1rzTptkAZzxRxsH1t13D7VmNFT3N56iJJNDGg9JhVm64gjEumI
/HXjfSG4wIhnQ0d03SakshNvXZPL56NIdginWU15V3Hiq8e409nFWKUpb2UZ7cRFsyE3AOvNOvou
3PyRAcswEdgIypzGugHLmY2tNGQajNwuVyZSIrmgYpkjnnKR0gSLNoj4wJVZJJS5YkxGczSssn7M
jkXXw5aJHcHfSGxjZObQ62sBEwPEZrrb2pJ7hwOHfcji/CbyP0aBP1q5t81U9sfzBEqm6VRkDkdA
SAK/jtCIOfcPcZEAbaHUAJPGYgsuHCK+/FJhwXJKYRsHOZwH4sVx5YTDEHg6N69Sj05mnf3RW+Mp
ndIzMVHIKp1+6+gg7cR5MAwyLE0t59rQXfq5F/y6/h8vEA3nB8mykJzNZhbNDKv0NKWFOBrSe6pG
ZiRhU9yB3bDCRWVStXQzEeiNXpezVQ2vbSGKrSRaNZcIF4bs0dSjRyMVDGIIEYuJwDxbMwOs9W+9
NgMod18U2TpridsQ3JIppYqJlm6BqpuGa3SvazdZr9oN+/nKsOVR5qN5DKOS5ZShKcxGY0PtaILI
n4AqC+9enxbIW2S/UYn9AEjUr3B5HkrwtnmOXiclb5F7orZM0SunS6kMcVUTCXTBQHQfMsXO3YqK
Ql3l9sV2MGO1jkli71HRoBJBAJDiIkvILHeks9aLcVPky5WkJG0zdzAtaSygE+Jcb+Yax9f0R6tL
yBqaA1rNb5CRtIjIDPpde3ejYCKDkZxStH7TjjTPvRKNFbhUi20I5iI4nXMwVdW2r+J6jVIPmDv7
yCLtEgv/AV9Ht0GCKyt+fST5Oe1E65GJL3dsOAkmgBPbMLSPaT8ViQpik2OGEFTyScoFnbbOvtDm
wAR03hVNQ8CDGd04Dox1R4ZGDogSt2F1s/yofPYC6TA423qHuIzyppXmsU+pZqa/KKR1cJp8Zkdr
DoO+odmZGIOAVsqvGaDv7IZ0b6NTTYJ2sId1LH+KxWMxuSoK4K2GIK14woNh7TRXkhdcNyogs0RA
U7kiMGuEXvQylSut8NOtXUQfkxTEA1C+zR3HQ8qVtByVCmlHHJ3T8jIhOl1R/gxqnnLK9uOp9kEN
W6164MqCxjVySYbTvZWZoC5vncbetAXXKMJfl7X+nMn0T9HqNj4R49zpgAH2h1vr5E0OEee0/RTT
i8P5zW7VcKOVEIwpeqomIeFMOZVYpdr9AK2x4d5WB9p7kZE7EBrTAx3pgF6+j+cgR4UaWgFb0zs5
BLAlmaKT1Z69UwTsv0JwexdtKAoAHSwJq5ex2R31GayNoCziuB4d3KTwsvLHSPRPa0LRa0wa2RXy
4obVCQTkc56933Cm4rfkQN7YG8srjCM2EFq7FC3wyBLwTw1fbq/3RySYr35HhKG0B7QIRb4c2UQq
C8otXeQ6XvICj39P8d5vHDe4rkvE94AgPcwHfePVPuxb6iSRB/SKdtqYhntv+uPmmnvfGr+J39e3
noNBQ5DQvbZGTRCVRhVfV5g1pVHJRQuj4i52UO9axgzWtSio8+bCX6YPOkxBnri3OZUfRqIDH5o0
648izR5be0Tfm9Yr2h144YePys5PtLYCB+2Kqf9SJsJ2Cy/dqYbZAdxOP/CdI7zxiD6fBo06GhOg
MjPCF12CR1nQVZu4cN9VbO5xJr2nDF5bmeKAMcJa3xN++UqGHsMrynYOhO538C8q0rKd4UXvbaOF
dz4wqY6ODjsRw9vAx1Zdcy4d9KnhUkRuesa3X30ncpZrkOD01JbcUAp9yVCgmXLjNP5LXiA3T7T6
i+T2feHYJMGVHJOmurdYT2Pin+CyRcsihuovRpQUDGMruJ+HlLNr4mC67rGymt2jltDJJc3iauXZ
F1PEJmxWX0aGziX29z2pTTt/iT/PdaoM9ST1Ahwrjt0TRcN6gA82DjBSBnUyUsMs53yrm3+EaWHe
0+GOpij6cJVxY6by2E3heJNaDY16NS7GrjOesNw5q9HmL9wQsridDX9bsUMZcFiuy+pkFXjWJrJ6
8QCReJE7X3XdP3Zdpa+V/s1Ns90kTDXo3QYaKellOWUOvQxdt9GFiz/aJNq1z0o8I567wtm1bbHe
wb8A5Sb2byzm31GYzlEV/oZpeT5JM4UFy2MvSF0Gs8JywCnd7EwFyQVnbGMmiBjy/pP4NzAVbJtr
iCsYuMGvH6DL0U5oVI2Ieb7hBxkLCfpI7LjAn91125y9Zl01FoWM4wzya+6iDKTSILdmBf0NI61J
BPEI9VeT7M60094Ro+EEqvZu9Fr/CSGgGnraxkjY6wY8DVYz21Iqc1GV3ZxS8UJ90pqSzuHOHb1s
yy5srsR8REfwQS3Ur8qapz6cnXVccP+fUNB29U2R+hyNJX4HNGZ9OcfB7Mug9PJpC0lAMBKuoXSS
v4Ze4hkwOI+Gmos4oUKIlljcWqN70gb/NoxlYM7uC4T+vCMpEOPG3G0nmSLUUflBZ3rQs+Tb6gYk
C/kBSuC1Mz3AZ8fZoCa/6VPQjM5Fv4SX2ttYWUKiYBvfmCjyd3k4vUekSdGgrt3lOreM2sE+FJMZ
Xo7LhklF1gA/whPpDqbH+YquZu3IpdnUo+palT+qkw+6rScHW6PEcskvS9CO1cRYrmQ1vZYeTteI
LiXXKzBsDtWv7Os2GEuU1jZ96PkQ3ZD14FJKmDw51FYW5nOOk/QxaR4E/a0BNxliCAb7C7kW4i37
Nh13tr1EsIHAjsa+ruDcNLu/RfuLHTvLNkQeJmuuDNV6Kp+bTgZyRhNmcGnnBjwwCEvdglFMbKQC
7b2M8ckOY/xc2Pne14jmxTstVniLsaxE80xp9GM4odUmBg84b4B16YwNAKV3mnEFEDdfDksk0Ejd
QacK5sv+XM7mvZ9L5OOj+p4s7dfWYk4T2iQBVsR+6hM2Esu7QNIM294NBm5wFKr572XtvvVmRm+3
YZmXBjNzwna7xlyfnKHi6L7uYxVUcERG8ta5+iuG8JMHWYd3a+0W+RFhVbr2AMuCTJZq03TJgqAQ
K5wtLAGX+JFQ5jCbHpnb916a3FBZfmvBJxCeT1SoXT8NOp1nE4lu3AlDTF789XMv/Bl8d93bg8bO
GWFTZK+byViZ7X5fRDH9WW37Knp6kX3CsVsWzwAP8LdGaTiOvYlXrpyMY4US7DCqmzCLb0NSIfcw
yPCXkiq5iXoqSlf9VTXVOMnDPc2lB0dDsiIb5NqimoZgskeqe3QifP3J27elfZ838ZtjDbej9xIa
CXwHV9+VgGXAimu+O6V6zJIfph3kqSYdqL1H4EZd2A8kSwNlWvZPZEQWKX2kNJsR8ifa7nSNWLHZ
CrpG/UmI214ZZ5NwREzs6qW1WJI9CkRbWjmt+Y7oxhsGp2ddSjh2hI/RPNwWaX1L7C5eLl6StAcI
zOON5cQM0C5sR9NriAiRjs+69dvGDac82Hysk1ZnAAtMyvwZR+cJtI0kvnw7Dq22zke04tlYfOU0
w6B2xeIOIjIRtmG0HseiHaCcdVD+FWdzcNp1y9U9MMkUzZDM8aIUGKiEyLeWb5HJw3U/bZ9TBPRB
XMwNxCWzGhA/pbUde5gpaa4qNb1eIQGMj5TsBZ2KPnLToh28j0ZCigiy5j5FY/ww7UbobK7G/sZB
x0ZI83TX1whIZRZuQ0FeLdyAW34t/yzaESfPf89dMCdqEUmsJs69nWSPlE5/zUX/ifKwIt2nI+qC
iX4KCZRxMXYVxrzJBz1e2xmu/9TxFm6MbCm7oUkGSpH0EBuEdwq3XsJfrB11xAuG/ZiPbX1QLIiq
OiYIae+nRjc2EG1o5sZ9PmBScAggW7kchZ6d/s49x1bPC7eRrfFoSvhpPUG7E+OOnyvL3oQN/ZSc
sxrTFjrpYjFdjzZ7kWrrs5C5tu1EVh6lCl9iCYh2/VxseBDI1zevD/5P4vXxEUcZF7bcRA/jTQkB
gIZc/sco33IuXOLF1M0YUhzT5a1/3nXr+tG05kc0wv36n2dx/dJ6OOWEQRzC0imPc+rftWk0bZvl
KYmmK49Z7hXH67tUjI0w35LnVVKhAFq0uv4PJakGqwmhTgACg4O8zf9+iMiAsIxF6FuNi5Fcc/iE
TjeRZXLluX7v9dW4PvzztP71sb9+5//2Ndff8p+v/m9fcv1Yg/IfJ+rywv/ra67P4V8/+T+++q8f
/a/PX/+Lf370f3z5f/sJ/+1j8Ao8Hyo0nF2tie2/vwSPsdxfP4iiAlndP583Uw+P1PX965MSsIgz
l9H/+8Wub0k5+n//tnhnUzK3//+w+4/v/+tb//WrXd/Vrz/kr/9/VLPcX7//r1+TsGSSRpZaZ4I0
hnEPrnanj0SVFx3ru0wpBSP7akf7EKxBh/rdTLKBqLt7T5v6Ha6FF5jznD3T2/eVpxHC9N5jolo3
KIagqFFRGL/09nks8KiO5ibMqWAl/Fd4LXXLM/niCbbyGSYThbNtDYu518MzjskWhuXk6jb1jIRR
rth6VxO74p6CXqYWUqe73ttlohP7soB6QKqMTEApJHT8T+3ij6qzj5FuL4ssGKB99yfuVHYLh/DK
QH1rNDQKiDFuVt0YBc2YvWYtU4Psxu/M1IyzOzqHMpo7VOupsY2+26mztqA1bWDlrbcx8TXvqMXZ
0HHgvpI8xfqvN0fuMtbN5Ia/qh2740e0RM3kfknWgPHFmtoP4yfqP4C5qbxrfNEe4qFIdz6GQywO
5dcAH2z1U7wnUBIKZhjqW9sYtwhg7E3E+UvS2D2O6oo8ULiozBujLc4tZpWu/XQaTtoO0+7asvqR
RJbupqkInPOaQ++ghRyKRXYxRD36d3tvtIsqIh7xBNuu2HQuDkbDxhnGT181jlNt6xQ97dA6ajHu
42N0mbvocib/cvZfQdXopPfNzyjLiTQtYRjIPFv5JvC7Q7XvOsrf/QqCqjdhNqBpQEaZq9cG3sRg
SMnpJQSNvnln6+XWj5pFkHRueZn7/DaPx1/4gOQ5R54STMSmMfwZX6GFqr8bB9wO+ksz3UU+BXdx
jBU0NIgYt6r7WsUY8jLgWOjRlDrJ+55UsXVausM5UfqaOSdGIgN1nLiwyT3mz8FgUy3OQ4ZnWNf9
dzyM37XQfqVTmQEhc6faRRFquwqKwBrtwAqNncChxQsxaMjwzW2NPFzvI0i3mnG4I38o6J3SAgPi
yDJMHYGLSr50OMdjlRJ+m2WB5qK2tG0A+TGDSUbQTmm0q1ZJBIjHcXWrtGrA3Cg+iY070NLwSeLt
sKkECu44+TRK29w3qUYfRlLx7VXPXg/qOvdAuL530WLPC0YUlpsQVNJ2WQWTnEDceia6E/8KpTw1
1VH5XJtB3bFyl2mj7cnSZb/MffOkZfyvXdq0a3temJeeNVHL9vooX1iAXzuisA5u+AqdSVwRyoxV
OEa3beXmQREScKJr1kMSM7iIucB7pzTcyTjJTrbcyRiiv1TkXlRd6p+1Sj76YxdvSXDDvUPGRNS8
4xlTmMb6Xdn3xp3tJN+itbs9FkfCch0yTdwwxE4yQejEvLikBX1FDtde6hyeIkOUcJcziaBWuRKy
oNHCzjH4nWeH7acGZdrIsnlxFVCX0s0XPEG88s0XLliiOBJ0Itqe2AA0hKEn124z7as41o6DL44z
s8o6n8JNWaGr18ghezUPmYR8mEgo3iTowLoeIQC8Ur+HMVglGaesisSv4XV7VAk9fbNmceLPyeuh
uduwRReQd8Ao8BWpa/zpxdwGLlt7wL5xM0X9jOASa0eOFy2dkbyZYjy0PiCK1sgneOhXbt/VylBc
3RDC8r0JzG9C6Ur0ITNa3VNrPjet3gUNxsj1BNZjZ16CHTKqgPZGYF9qYyVSprXBhqzr6hSR/1/q
zz2iuK5e7LIIm82QETxLtB2hyHdZH38PhOCSXqs3m6yfztPg8woAqlP9+IySfAM8XSPqov6v8fq7
2mxe29aHdJ8IItBhvndkhpfrFJGSNPWdpYYDC6C6sdXExZwuaez2cU7cMHWZctwSNGvv5l5+aF1e
nllInx3HfuzHihUBEHoV0QfLahEpTng7QuLktRm3nMx+GJwKRY3aWzGNaaOO/wN2yD8hn9w04MY7
2xbNqvrQqfa2K+D5JbDUKmcyaLXkqaloPNc0e1OpMkI4BDKU5/Ma6P4y+PmLGXbxyiHibldnSFck
tQWj7j4PQBxIulDDjf3wkdRmtFdG81zk+dkRKF9tONFZjR/CvU8dc0YMCh8zE8foSJmvBo2Af0L8
D2a+4GN5Y2yM3spXaZX6m1hvkAaM+0aDxm91EO8CzYIt1bZupDrWCGw41FFp29omo+FjNxTjj2s4
dyjEo8lHn55AYvOHeKkM4pZE6qVrDnNKdNYwunTKICnEXFq1J/aPh9AX9xwPJKMJ7dLo/d6W2ylq
1W3i1CVG6y5Ze9A7k6FvM00ummBW5drDK9/WGbdNoW00zXPXWfFCj98rYQ3jLna7FXURk3gpzNEG
p2E1IPAE3F9LH5Rj2/uwsbdFLCZi4nCCAWQFtcGi/diYenHSou4kC+0XDstGxMXTKF3r/S3u8fQ4
soff86p57Q1i3kRYiEwjO6DPrm8hdO8hG1d2U731Te4d3X7JsWZi6cxFw62efZcbGJZ2sj6KP2AV
37ztBp7iRioRh7AzhoD0+EQgb91DNUV3BdB2XZqQHjkJB3mhIcCBjTCdnhREel+gUqEv/bWHyXiI
DiEp9auwRhBC1Bdq8jF2HiDILNt6Hk0fuiCd7UPS1d7Oq0A6nAgWt8KUAvYHDpvrrn1X5AhXdW2P
RIv+3y5fu6btHKpkhKhSJk8hfyQj8cuxuM478beC0N+LUT4jjVSrdK511M/t02SY8abbN5NHPdMw
kpWrEQchQkQyQv64cX1uJucRa6KxjaepYR48N5hcb8SE0VhvKaqPLHQH5Cat2rmqIEpWtbJRwc32
JkVqY0foWSpiha2hXXFsMVpZ5tEucECMOvDFl4TVjorpAtsCsZA4n3MCJNTMoMDCMigb0qeHLMnP
uXiKHaQzHmWQtJqtaYjimYQwFSSsYhzxPrSyv+OAvJCNsNxk2PKdBDuj1e0ShWVcU91ZuXl+6G06
5pLSeMW8aDcJ/JBoDSw+UKyalh17e7xDqmCt/BASWDWk5VsO0SngKQVfFXJ1z/xfUoPalTBCEkoN
K+JI4/Y55GB1FVVba+I8PJgFRJmMI5lOotQQbVK7qLcT918OaOiltkr2pSPQh8C3RnZv7n0z/mOK
l8FJX8zuggwbKG0s72OREeBnQ+qXhv0WNvHZjNC1RxMIkK0Y1ed+E/mfpBM2q9xPxlPqM0hHaH2S
qX6L/fms9TTzVNMck7+GgE9SLx0iTqoTAEdV0BAwaut5dN8703yry+FNn7EhOXaODjrR9rDfqK9q
JkwO8G1WA0yJChuuvsRkmYFpTcyQNkITYrtttC34MQvtdTHLOoq7sE67yH3t51sCBLuda6oHwCZ6
mviOnZtnL/mMTZLrIbApxLfVp+S9ZBZVBlVx4+Rois3WxixFiH2SUOXoPwwlySO5RweqGdL0gNtq
+CwiRDFN5BxkPomj4wzAVsqr7zKyjOB9e/E0E/iJ6aa1j33sxxv0ID/0GDnIFzyaZPwEobxQxckM
JXbBCKJ4ZMTbcuAfs3opEQ/BFDh2O/vYGFG1LXoEesiGYi48UfjQN753GkoduZiftR+51u58L9Ze
pD3uqs62ULmMw6WFJrljBjlUpjdcMK4m956V3BjcbsswYcguhxF9ht7+VGQyws7Wb9GSgUZHqb9r
zVwEhgW8dn0AAtH3hJUcdUeAgaconymiMJ9FgifIFZ3GpSC1nqkr+/vdPjaGE9F9gO3YXzGdpfqN
5ojhtfY4UBzvtVIqojtWsfllcPSRrs8HZMDVgxf7UMqDq2Ex5l3AtuqBgCSK1bmD/PWxavkEUgWT
vrvUYtnl3etDh/ovQLUEaP7/HyPKcsKuRtfc9duun2hk3WIA0O8NTrjtQD7vpc1SHY3L8GmAaGDe
sqeDaurpTmidfbGcxA3MJP5ojIHWqbwekc3p4931LV8Vb/yp9MO/Pt5XzpGGBQSztrudidF7IXVB
bCZ4j21IjPELTY1iaUWK98by2TYZvXVFH+PBidw6wO3BZuxa8W2JCObULw635T1VunBXofZsggFy
N2eTxOvuPlR5/V6JJHwbkaETJmt5RybL6KUYO/zzWkg8htFuo0Zl++uXqaWftKnfZijivR/VDobB
xN/ys0L27Do7h5UgmIkxbsLDcfCN2r2JgC9pVy3FpRc6Yxe9BO9LLUIDSvBCGPQT3YvTWlv+KHbo
00OwPCSdFHQyMcD3ODuG0W0vdhFHl7D96x1HL7pLhdgL/0smsUsuqqLSFacxDPPTGCF86bNKv7e0
mPq7uH2wjUTsa9eon6NavNDhOd22y3s0qyEnDz3jfP0kQcQEHjSAZ9yDxL6TEeVGiYJQV7p3yhs1
7Ardy+7qQas37iCcxyZHjZy0MIHEBbE5JrCJWWLe026pHgvsa2y3roOHv3JY+T1UKfX83eC0qdX8
qxz3VHU4/Sw2T9J363eQfiqoa6vG34OTdiJ0jjsgA8dcV/5DlwIqY2AcACozF/FYgdbccro9V0J5
spwalYPh1odQU9l5ztgVtZr1MRxH9wGriftAOEIgbO6CQ8EpXzfu8FImZMYkvftGHLq7dT2Tpufl
3cJAyc218igx8KCBMtvHPoOGoNUgPV7fRffq7/pp+C7j5jXKM8KnLQtqpNTYHXJlPOVxXrF1IPBs
Q9iFjOPFKHSuIPLOBLd/0pGa8oTbX3yztJBGYtpNrvVIbG54Spq+D6IOmzWXq+bWXR6kEze3szeS
9e7icrl+whm5N6KZ4TMkUZxEDFc7Dmo32NUUZMRsbMLIUudhsOiHUZuOGJWzNGbGlqF4MHMPG2Yl
a0FkD28mY3zXVLhyqVG4Tcu6eojj4aek7umdmHKP0dKimjLkvle7XkmYr/ncWws5XNdowJm+bsC4
7EPZpPc5qXobdvvqVFLkdOtTuhP4+DKZaf0COioJN3Upik3UJxgXuE8itiMJZZUn3L+locePpRwk
fzq/+mRT/jATo7s3LZ8rYT5xV6xJkPBkZt17/oNsyuzx+qCs1D6EHqRsmyL/9JPqeH2AQaiOlAVV
Rw8yANhjy+LtLN1D8W07WQXAcDLchJrFcgM7dk5p8HGzKDxMRAaeW34hgnG9lUPU543pVSFiGklh
IRstLrmC5Q54INAwWD6H8O/QYOwT8WbAcnyncm+l1xZMpdN9OYh8X4ycUiGmKWgHxhqdcOed4UfW
sz0UBkenbaB8FawHqpt3GqVoqzFV5lmo6k927fTwW+/FU8jqSxyJ95JjO3cImSMZBIlAMjHeE6p0
M2t+vAeaMk+j0HUgliY8OOTJnUJhLTwLrqS+nXdGxHWwcJEn84csP41MoEuvwh9++UuREI/dwI5b
4RzfXR9IpXvjjGfL7B3tATmLvRpC6XyPr9WkFE5KxJk1gTEPU4kbgUF/DdLsHoRvdzd4+tiOGuVc
dNIGV5bKDALpuvpULQ98+6lT5qtXV9Fz5Xv+1tYmBHHxqD1h+7x1mU1Xw3JR9uNkW1l6/tL4lTjG
jXFqpuKrHbT0Fid1YgZYxBXDAmNLNKtbTa9GOv9mc5/VFF2jmBnfZF4/KNLLAwg2QsESrT15AKIz
FvsbjOj6lozl8TgPZnTb+elFL4zoqW3zHax7f0fqULFiWrBfpqQ8sGKGJ2rnsrU5Y+KCX2aJd1y0
AxKSlmxq7ShLpzlzLSi3hJ9oj0xBuOQT5BftkL2lU9Vf6FcsVnma5idRJCM1NA45sFqjPRWaYe/x
55EspgvtqUKhkrfRxVC8ztGIzdjlSNVktKBfJPPb7bHxHTJ0Zt0+kWHKCi85qTqUt7dEJNIDGhtj
0F6aUqhbKqjRey4P+mhNt1jsL4VZqINfvUvWb4lmK5cVsaGk/u7b0fHJJOP0QsuCRpVD95HXE8Bg
6PESUa1kYQlZoTj0bhuhywc0bd9jmWhrHJsRvmDJCha5x6zIsNgtDyWiIU/X04dplEQhAKK2msFh
NkXJHXh6eSotLC7Lh64PGKzJ2ZeZgVR7dM7Xh3zm2pcYzry5vhtHjb+V6MVRTmb6MQqr52uBFGB4
cX99sGIkGiOVo/uGpOmTrdvz5hJykt/NDfgeCEC6K9Gd7xycUuspzQ9REzOQY6mh2sXpbiziZcg7
SRVeEgxIgpacDbWVMUoRmgSub4HqMPFGeKFHL7pRNSew41tLPWXPSungLNpYeeZtDMuZH13oyElj
WTRnqT/KuuoPvSLM7vrJKUMl4agBUy6Mzsk0ZyD565vzcjUq+7QjpV4QtS1053Z0RXZoVW3tncbB
9IXIryX+1CdzOB6CzEurjUFOwH0+5ygYI0LGbKsagbELj7CHM9Mjp24WGidC9sNXY0B4Q/LDsztk
IZC7SU1Y1DSXlBSAFfES4yEJq+w0oapf5bUradyCJufmof6ozq4CZLwEIVp/uJCTDdm/qtTUSOHN
u3Um6ttoKvbpGFo35ZDhVq/pVCEOQty0c/n3Q9bqksHKnFgO5uJG6yRhAliXDkXIOqCxSCQoZPYN
0qNgwqN1YhhiL+4Z8OehffZ9L/3R5mnTA/4jU4fJFSyAqGbLs8oS90GJOt0mVoJtfHDuSOOoiFUl
INkiWPx+rMl/MSshiEOZRmPnDpj1hgW0YGYFkmzKLbcj8t24Hk1I0Ugv0CeWckvAjxfZQWCp5OWq
/CMyWW03oiijd9ncMyZ9jpGsySKtQTH/J2m6iYpeVLoVFq31GDPcopix2QCjE8fxt7QM9EVzuoc9
/uCsalZku5tB04VgJxg3uZvu3MlpDumEUX5s6RMj/o9FH1tZb/U3s94eLE8229GfnFUxoE9lljRQ
TN4C78JoFA5kRr/zDM7Mcm7PjWI7tZDHQ44FbcMlV0Q2tXO0KGMfINrTUhKEiyPUcqbn1pzTM/vr
VwEJv6X796imsjx4+uT+L3XnsVw3lm7pV8nIcSPvxobZQMfNiujjDw+9EUVNEBRJwXuP1+lRD/op
6sX6AzOrSjxSkTdnt6siFCnR4MBt8/9rfet0lHhEMujP25nzW9sEWLFMvRl0bVj2WCyXDSGkU53z
HzSTDD+zT3SreOLB/JLm432sTWDl0zo6zduVHX+Ni8q7ISHWPeQUYdn2Vhunn2vFhhQnA8XJNipu
I7yPSehSdSfHc5zIvwndfWY1ziIICIRN02hN/wY1c+Y+BS0LvGS0ntqsBepAfEAXleYhl915YDh3
dVgwhB3q/mwylHbghU3WHUBPA0Nh40X4WkRD7F1Q3mhxcJIIJC0gk+iAk8HUxt0uVsD40Xxu9NIz
tmS7PMf9LhiN6zIJUBIjAl42vg0+pKaiNU2xRm6sCs4aJYmoH9BDRbpxP6kUAWLbgC62AX0EktVv
5VzJzNw2PoShJnXoQjTRc9b0j6F7ik8UMHJMbysrq3Vp2dtKoinFBnuJZUsF6nNl6wplm8sIYyIK
o5R96lg+BSvFBoj05i2rHghCqR4vzaI4N9F9b3GwPtMduo5tpD4aKLu8cveq4c6BHPoKeGbX98Wt
7dd7lkNAIGLq7v5Bs9s7x3Koidbpok2bx9By1lxvG7JciKMBWyVlKrRFkzD3JYlfWBcv+rPYhwOH
pKxaUsLsLstlDZf2winzfM2mrzFGLMw2JePBJoSc8OJxH2XDsM/4/MR0T6dlLZiEWbQGGmWT3MTm
gl5kMJA7KJqMCzdqDwCzN6y9s0snZ2EUoQNsFLDogvKMpafjrUl08pk0s6+BVp42fd8eEEBQZtPi
27BP+iUhwOmqDlW+KH1AKr07aVujJdU9EsXGHdJ+HcbJdBaZSLspcxXrCFyGmcszzZUnICVyaDr+
hZHA5vAFBBiVrfMArFOquS8lsZwL4NuYZCKLbCSpk7kFVFU5+haRmXk5BMnXDtH61NkQd9H/obLY
ZGPu72Xnf3bFNa70PmVx4TfVDaPMucrQAjaSqkF8Eer1CO5ee8jz5gnfJGrr0CSUDY5/acw/A7jI
rtUd6ox8KVtxZg6RDVGgPcmx3QPVmUS87YbxWzdEZ32VfnEQv+6dqnlAP0TCsBM+DZ/ZcdP8kN20
9Q26Up7NNYrR2FHJps2m03dKxVcVQkwsLaLjq0q7H9DOLHySrcM0+CLN8RbzBKVdHQ40fLjI+Vpo
JggRk5JV3lDeVYO8abWb0YvVwnUr5usC5X0UoBae6nqRFMMWzVKmy13PkqknTWttNeOlGcpwQwYG
LtjIv9PTStFt4Cr1XbkoS9pPupgulQBtbjYzdCdjRoPsFIiy2VASfGD55vPOM7bPjRnVYBtwaeZv
SNOLsKdglek6OEo1BvfOi5Fx4SLWxGXn6eepFXyJZu50TRDAil7Xip4nS5HxuajHieF2uspIbcs6
pm3NM8P14F4nKvfXqZejpy4EwHORnMsQ55TNqux1G0zpQz2mpLS5BAzH9cOEOJj0tOELi4yTFncM
uRtrCRUyLF6yto5xswO1Y0I/dDP0LfX7L56e6ju7A6ARoi6zyU87R1cjl2n+VXTjM/Lkp2jUGWed
5DHYjFEBsMThPcpH5zBUnXPog/Y5CrHrUbYOV1ZjEaARmovAzL65gowpRo0nBHefGpnoGKVZHdP1
VFA59SxeMKWho4nbetkQQp1UWHBKekrChRmeCnawpXZPtOQ3KXBk5c1l1LNvbObEDT0rvvh5fsUi
/l72OIKNCERE7Z36ojiVc/VRx/tfltZLgHcZcnx75nnngxmhQS52U88+jmjc1RiIek0nDPE9DV2r
pP0+xk99aj1Kh0qEVosl4WE4+CLU6aVWfm5C7ZKy0ZlyKvZpzkmgItIRrqLWRexdyWvWI9auGsoN
LLcThHMBS8HmtnajU4ciD+t4PfDPgtK6HT3/pAkg+EYu1hHSEE7SKkUS2gA2hsPO+dBvqcOrcI5d
ZpkGGyFlJuP5j/B6jXW/CMYUKVh3zp4IykZCdKb6pgUMH6WbuStnywi1DxWK5RAHLPJ9y8YEjJYs
m3kJZ6QKXOtoHVsHqbyymIqCQRvXofQf/arvdkV/G8NGgdBvwj3qcC5SK8kM8xCRfVNGIKxiRMmo
OO/MjmZtrvJZ/IxlFTDljm7lucNrRgsUT6K4dlHoEjHTk1zvfkG/VC5tD2Qx6fb46DT8U31+agA6
AxEMbVzmz0kjY1KAvdPM9CmrDy1vYmAkOzMqr8zafUja8qaMcFCnDT2XDJNkl6G3BRS9mESxq6fk
sQ0Nxr0wRVPn2xd+tay9eaqtQtp9CvaZclvkxATn+Q7NP3acFju4rVXpPM4gNgT4s6o1v2Hb1tca
kxIRtutOT9a+g63eaECmEym4zFD57JFhF77doTfXWWmRB1ZNAQIRlTwTYbwMlFxLDxZd1ewtA0kr
Pd5tFaQPuHYRcVTlPgm/tIX3mBS9sR797jHXxmiZSQ2JXWJlhAYQ3NGWe1wcIK9K97nOyX9mLdk2
4+1oJ18KK25XVYFOMYrILNc/aTG6FcthzScEyKaGt3QEVs0cYw4xcYY9yoVJVC/mKDxS7IlMDM0O
D3Z0ShHgIHyouRpd35Q8RAZTLccKRhhRbqR7aQCrRM8nmLr2/kQeck8thGlVgPut6PARupOvC915
QUhZAGCQQKhzlimNJBPGkZ8IeARJ6U8WmspurbLUOEXlF9uEFamgWsuSxlP8tTPMfhPTbcYWh+Zi
KMReM6L7Gq24Bz1LQzsw67VrDYtHreWXU2GYZAbc5j1+Man3N5gsYHWDGAwIthdhqd3IUdJCGPPP
wr1xc61ABOQsjaHFhwO7cmNx3NSebsKpBATZOKA8/WQNuqKFM2LRCxwoeeo6O0VhkrBD0TxInroC
vnVANPOCzAf/3CtLgHJ1jHfhzkm1s8Ku9TlY3iAzAEN08lp8rObFFmT/oDhPeHy1z6VUizzPXEjf
hynTwUG6FnSd2n2sSobHwMZP6xbyocIvssoDAv206ClEQHOiOZpPiWyk+15lX0eWCD1MAa7pVzdg
O23FX1khdBcoepme+zWwAETW1K+1htpgvkdUnBJi27TbbozP0trON0go6oWUxrXQgprQEHijU288
J2d2ScqGRYzPMjORqfZ1eM5ksbBjbnLDohEgT7d2giTcGVR2l2DW0s85EUpl0V3orXOluu5FMJ7R
05zXdw3mZ+RKZtN+sgdUSV6ktsJiN1aAvAkdwKdpQEeuqfGbQ1m4VEVUsUp0NLo5466ifLUycGCs
/LZb1YR5X9aGe0nHCm43tUWmDfGMHGTDEpt8gWZaNZ4zrPwgwMIdUvl1ovZK5vpw6pigH5TvfMVv
Mat+432O3Q+fV7ozpjBfVbF+3zvDFZYjhDwDxaUpgQ6h1OkwL9ybwmy2uOOQTcl0WUfkHpDLAhAg
HsQWyineehNAFnnFK8txX2z2bAxx5ck0mQci7A4sW05rX3vyouaALXJtkQnm5d0zmoZib9rhFwQ8
4oTACx6SOFhi4A32pOdS1u7K3SSwhzt9srXokCEVZqGJuOyM4Kd7BDxIisnwKqZiEbGXIaSAKnQD
K6pyfV7ZibtMVDAKCKgZmbUZrBs/Tj/ZeB8ScVMgeNiWUfqgheyWStPZAfY/aYCE7wZSbOrs3k8R
juteRbCCAX6xDQwc5hVIOXMsttCYa+IwsCxX5BOkzVNGnhgbAQRFqpN3VNOqJVmbJGmAL20zjAAx
9NmkGokpsODR1+q810sCRsZbHF43utGj0GTFRok48cka/IQ3UAXNiUpkcKJp+pckVvuknpmGUiHp
cToyKOkILMNm+jRS7kz76bqUVA7jCfmxBSQrm4mdfTOnmDrZorUnlO5yVjgkerQmx/xOL2kN66J5
nsDF0tjfi7C5GKvJXgnl78BWjgec6A8Mh5sadG2sjRPjFS0DJ3LOXLPFIjbinc7jfGO7I42IGlSl
zLuNMRm3eWw92A0PUhcO7Ds9112Vjnvi66jdBw+46EChYWmMYgkBVN/Kkc5KQKZPBpEgIVSEsDsN
ilrFi6vV55kPodFW4PimqWbfpvtPbkk9IPA87issLluygqkAAERFz0a5ogkDjIXNt/imyKBGQObt
i87+ZsQaGmMEAk6CYyCnukfmyjkcxPveq4guITRLhGbMZR1xgdg0QfsO5UbP2x/PeS6hbNZI+Q8Z
6T9L23DoGIc1thDABZNnXJbE9fFbAzaJk2hAvbd8BPKpmhSTugBaGRBUAFHEOe295jDTymsvF/AH
XQ+IlU7N+UnpeXCGhJkX/dNAWiR5pl+bwnVhTiGWHDzz0SyY8KlII56ZLU/cZD06TyvLO2nRMXRx
Wx3kCBhVNtjHQqDZuOvaFQAze2XV1jp2E2T0IhJ00KnqY2sbcsaDXtDlVq2H6BVC5NjfsLSUUHNo
MHhraX+1yKDdEInqL6uBbC10K/kOkeUCP1y/ikoHAYaV39m0Nve1mLG8vNd7gBjrpFkEcVBsKzan
2L3Y07nc8bUvV2Ge3Qd60+4qB75NECRApE1ahOO9Z2mwLJGr0BZdGTBHu9S9cr04PY3Bjaa6fTlU
lIZqtnlW38ZXMeZa2nx7OvvXHdE5RU0OnuFdjlo+w4eqr4E/+Sc2ic+yUO1p3SVk/2CZ7ojp2hic
IqlSubHQLTJrM/GFPg2YNkmYZtshJNSLeY0gjXoVFAU7MxXSdp72Y+HRZuiq65S0iQTOJOUWFLl6
gKSTtW1Jwp7k2RcBzI7WJaGX5gUWLHtTZ16yw3F5ExguiXGJsRQaR5eZe6KFIdkG0EGX6oE+AsEd
GfpE2ex9h9ITjzOVpXrCodgAHkJvUDMjaFAUwn5hasrgHRHZpsiUYg8wlsvSMs8KH9I4tk4Hp1d7
r7uQ3qp430UDeOhiLkLktIlaO7qotI7oeUOevh64T1nQVrbJ/hQBCI2eYs++hTcRF66D6KEAJgck
gcEXlvj1WETaJhMsWgzDfJQlsZQtqyIGBI9ow31gRQ+UhS9BYYBhlA0R8CKsFqGSEAImqKdIvPj2
iDLar7/8x9/+82n4n/5LfjmHg+XZL1mbXuZh1tS//yqtX38p/vjn/fPvvzq6YwjhSLbRwsS7JJXN
158eoU75fLf+P1BM9LFCT7GMg7I8uAA5ziOApK5F6Z8W73AWAFT0gHGtg8469TQKb3LSKeoaxKoZ
FcVMF+Bv2KOB7CvY0Uh3jT1peNdq3A1tVF10saMuG9vkJKsMj70xyyQ67+KD81Bvz8Pk4+uG0k3L
0IUFk985Og9n7KMizUC9A2/ZiKKrd9i6u4UM0u4Sdm0EjNbMV5Iu/FUZxfcQJJAZp/WZK5V2Xjqe
uxuM4msZD9p54GysKvdPEzu8iRxnPCHOIAMTIco1xjesJxhAHb3XbpSdeef6mMFADBq1ev+ULPfH
U5Kua0hDsvdShm2+PaWe+QAriBuuAZtFXFg67Sk7DHo44cH3EnEvfHPbs3wlDigwVrA/J3Zc9RUM
yeQl7Mut3imGhjQ+Z1dgDLp58a8/SP2lLBBGd6VKbuykcU9f/5jAUJxSrq9x6SWD2V2APKQIjNL+
dt46Lcu8sCDzA2vqOhKI+hSP2VAP9S4v6mVVp81lJUZ/YbKCn9+m5A6ZKtsspaYTWnnJp0Lx/FCA
oBsdDvtGtgWl5ig8b3XWTklA1tTrX1XGoD9ZCUKQJL2wUsPZp755+/q3xGr9/euV/o83b0H9+lY8
5Zx96AfN0V//tn3Jzx/Tl/o/55/653e9/Zm/rW7+1+0v3/Lql7Obze3xd775QX79n4dfPTaPb/4C
fo7Z8ap9qcbrl5p2xz9e1/k7/6tf/OXl9bfcjsXL778+QUZv5t/mMyP8+ueX5tdb6jxT/xwO5t//
5xfnU/3915v2+fHH7395rJvffzWc3yxTd/BUg3nWlaV4odhR8hWp/+bQxhBUbk3LNZXkVcwI1gv4
kvxNCtuhqCNsyXSt5K+/1IDe+ZLzm61cXVC6NHiS5fz7/nHefw5Tf9yRnw9b86P/r1FL8U5YHAgq
sjJdvIDyaNRC8l2mRsTGD2W3+8mOQvSxjvf43cX4ydg4/5K3B2E8cV01/2nSID86yOglmjNF2EDb
qm/IA+0w1sfNsMJsnLMJi/vnv3g8LqcrBIEShq0s9/h4Dhs2B+8L87/ypx30VCKYbSd6SjMK831e
x5/fP54ujk8QFJPt4PiWpnQs0+RufT/2C63BIEI5kd1PUSKp0rFD6ntuOxm5VVqvUJjFCyuNrLWL
MQ6xCXLF9z/C29mH+8gngAnKEwZgxiZO7+0nACaEn4WAPaB58cYrNZe8S1gmllTT8v0jvZ0fXo9k
0sIyaA9JR1j60WAqayr/JIeAQ7P7dDGxYISpLeE46RdDFuUg1vyT94/4w+Nj2lxT1xbmHOjzwzPq
eHqGWsq10NPHW8NsH5iGR/jiNI5lBAvq/aP98EbMR7MMwXPqkMXhHp0fDg/0ZrkPPnDqnJWjKUBJ
WgZE9P3D/OSGWZYwLbRbLuPD8WU0RrMWXl3wjA4iOSkykjzKUO8f8PDH6/cP9Xb6e71jNnO5w7pe
tx1Lnz/KdyuTHAeMG0OcpzsABiEkCCkxFplOTtpIFS0kcyMFPkSsRvvBOf7kUXlz4KP3HsOQNtrR
jD6k5L6U0HcpcaBwJ8IYOf9iKsHivX+q8+LkzUhj2rauS9pQCEFZQ88v6nenCv4aCbRmugsij6ix
uYScFp12N9TNuWd7IeirYO0n1QcX+CePjE3mFWO1IyQ9uqOjdsRyEsswp0oIkZ3lUW3f+nSKtQ9O
7qPDGG9PLmGN5EV6YFNRS6wDUYTs0OiAZB+84D8+maySbFNZENNY0bpHZ+NN5dBNZeou+mJAnMP6
lITlWLi2thhkW/er92/Zj08ncyL/R68vGTmPZ6AR4ZfXZ5RGsjFu3UUmKdgtzZHc2yFNEbsX5eDv
U7InqFa19TdcC+4HJ/z6rr19at5+hPkjfvfUsJ4nGoZpcmEUYwrGsr23PTZ6+N3MvdPiZqZO9Sjx
6AxutG304RaQuVxA8XnIgUItiikdP7go8scZheBSqc9sIWnqyj1ahZdUzIF/5LBLompaRboUn61s
QugFt3mbeVW1sdEkbIqWEoEtonzdIuc5I8EZvIYvsFpNRHo4ud6cxBq8jDigCx7jZaAMozvbJiZm
iYAabCHv38wf3/j5YzsWIhylO5YxP8LfXckwbNF/NwjZXDuGEjpQgSH9pgvibQCSlt5DeP3+AZlg
+ZVvbx7XyNRd8ksFmiB1dMjMclOBTegW4a0F8IAUzgQoaq5ZrvEMQTujZmOw+tefiVSVETxZj1Rf
hoawMywAnXgE8MaEeVSQCmBSLzgxQTU051Nfsiqq2eGMkPdgvjoL1Volnm9898Kjri4rS7ti/JvI
2hjtTDfqtc14N4D7bALPOs+GRqk9os9IJ7MvQquvENil+KXywtepR+WaM7Jtp8GVONoqsZrE2NIf
1JCpYG6tTGNbe0oQE6F5gzKvM6DcqSDcivZYtpVGok8nxZQk1nA94UaxcFLFvZg7PHEVcZNDbL82
2x1cyVSAKwRtEtJN5FDBpsyD1RI4sB9Uu6bSM/NpUEHkF9vMBA+zNUYKvi/4LSv0Pjba6PKpR3gP
0ZiQG3vKNnFfdtFVwjoA7AqZvirAAdRhcwLdVSCvCL3Yp8gU9YJYgQzUUnzXN3qtfXKFxF4K5C6W
6sQZGmE9j9xWY2s6ItbUuo4FMEnOn50USKI0DoxnCRmIaFvQ93MJv+x9JV4CKF/xeV7wAe9hyGfV
PbHFkbVpJsenJgSfJKpR3Hn59Jy3hPkS2gP2XHwegH8HyYoob2KEkcwVGdR47Elo5GEkERt0BlnS
SAA7dJ2ffgHLqjV7zZ2vUEV7w+T3qMTlAY8xstKr8Xt/aoAqE7sZf9ahChqA1zxRhk+xYxTuo0ao
UoaTIRxcdY/rUmUIO1gikdalYsyaWaTnkNGbkewISMyhFoP6VwWnBJh3CipnTXLiQNR011O7IxyD
EKXsNEERPKUrdNFEwc6Rc4xNdBBZ6kOYHXt5sE1XRNeYU/GcLIyYkLRDY7aZWLO4j7N7giqVPESd
SDptzRYlNrZtPjf2vSlqNZLEI+1zk4Bfj1y2gRtXb1W+C2RRY8Coq2Y6+HRdq4uhazMiBCOMSbA5
q7H3/dumo3FMbi0BuTDjU5snhbsB2vPZxaedNoSYmH784gSZgz0qrSInf3SDdvQffPxQ7aMTGg5V
MmKnJzpBVRklxjNNIBAVgJtnWDcE9vrrJLD37Qcxlh4dL9Q+B8sXjYL9r/sTIQxR5jZLGelIA+pE
Q6XcTVl7FjEqEAioGTmCZ+hvfU9HGe2O8WAFgQk/Z63QCJPNQLOvQLPHYj/Mv4Ral9FNrrvUZLnI
iGaMVJsCVM5EBGO/0oCv2Y1Gw+SzhqkPhuCSpm8diBtJWtboGICT8DJDh8CUW8ulFlHVmUOkCuE/
KNr+3qkMNL25MUGbgMTT6YcWL5nRAdoHzRQD2FURqjEKl4Sgi6VIe7B2Ht2wdiTJ+JApkoQvgzDp
0idZah6S8SxEMZkT0nLJw0X206KCVtNBDG/ztisWmL3zCQacTUdOLNDQVKVPHExdoIlDmOgiSejU
WHYgyKI2v2D4dQv6jIZNBsoCowpWv8zzawIhCbwR3S0VHG/bVEZfXSmP+v8ijml/8vSUmpyeUw8u
I5YrkvmcCwsyZvtF0xPaCat0aJzodvLLCokgyOeUnlqXZhYs6zzVg4HQC6Ssw+fYpfV5T2dJVNdI
bFMG4UK04XBulojbP/NgS3PLvsR5cUnMhlkJPEmMpwO324sO7084P66OmG5cg+0Ii2mhH0/MGR25
pnMRXI3NIPbILYoztlvpKWPURzuRnx+KqVQKh465Pc98302mmIptPXYye+EbpUEbzPRueABqYsnb
8OH9s5onyeNJ1BIGW1hhsBQ7PqtcRnnkhayAepdkL0kTch/Fgb15/yg/Wx0o13Js3UFz+1oJ+f6E
honVksuyAeGbduXFxlNBv3JONtuLnChKgkM/uFnHO0fKGzycLIR1NW/njpcjqiEhT68miucR7ukv
jp0jM1oYZVDwkutZ22vNZfDH6/16pn+pEHb+2DUv5XFx601R7N/Vyv47VsAMthvvVMD+/r/zX27z
9O//55fH7PmXy+rv/zd7Qgn1pog2/4o/imLqN0ZVhNq2zYKNp85myf1HUczmK1JnFaFMQ80LOx7V
P4ti+m9KCGEgN8aWZCnd4tf9WRTTxG9CN5jt+J80+EnHMP5SXUwXx1tJDmSZIG+lzi6ImtXRpsBw
7MnOKLJmCjeyVSXYlaMDUvrLshnunLEFWxl2e5OFxEJ146UtAb3ZWQCnFlXZWGI9jXVxhfTCJ7PK
RsnA1EfW3wI6VbGmlZ6tZdw9gRE505IALsVESWVAp9T6pnHSZs51UdTnsNinNdJ1rAbuLpe0iIrB
WuNaurJPrNrL9vhksnU2EaEHFJYwiphsmjTUEcbYJw1rBopREN/9YOZftQ6RYHmxFa23taKJ3B5Z
6oigIY5lSbHJ6dLFPauQoUAF5GvRmj4bJwc7d+ME1V3ik2iFS2xkS73iHt4UFPaWhshG5APnqUur
LNCQpIMQhkVTPpXESK4goH9r23Jj2GyUqkxfF1SvmV+JXo0nAgji5MX0FYQGy90PLZY4v2rIP630
G6cs77oiOvF6fFu2BBs+5Rd2WoJYQQ7QI3iWdvxolWTV6o5H4nDF6U34lZYqxPFZ1v6FRwR7GyMJ
QjG5GEgsCzUDoVk/noBl1tffPe+XfwyW3zeA9LmQ+2YQpT4lLR5aHkAk2qxaj8bruM4KWz3Yafxp
zCMQImmHvwEMwBo32aZSEuGLP37LI0qfwWiDnlbW0vFGrlIM0jpO6XE7o/apwMC4TSmbCEhwq9eL
WsWShEYz7tadwxLCCrRLUtROmxKnuibLYJd2zR1Ak/mCh/scodBigA+9bnXcAP2cP7pGgOgW6X2s
ilOL/IYNwFxjASd1l9cYnkbuU0Ye8TIpIa1mXYZoy4NTmAH7NJVq6AbpD6Zpn9E+d7fRFHtY0T8D
LE6W/bAiwgBWAZHrTB3+pqnZEU0Nbr8A12AS8oAiskTWpA5emuz0UkcDCGl5qTcsjYgmh1dokWc0
QtJctCS9rvphYNnaF3iwZLfyBu8l7YoLiNXuIqelsuT27ct67LYanvRlO/ObOl4mzxqe2rQ4ZFN2
CATQtKr8QiQJFnYemwbxM+Dr+Rc36gJxN+Yk7J7SwbQUGP4j7Xxw9aHxxYjHbwVMya0CVT1J4wS5
GAnmBB3sOrPYgFEfYfy219wS1qntuHFs5AIYDAYcz4c0aqO1m1uPHqumZeOEJYTDduSG+yOhS+E3
kjiGhTHqX7p6rk4p7QsW63YJk5IVK+HEeQH7fYj7cz4ruWPUlZex7J5INBmX8O+cdRGygSF18rNu
82qH8VQuBY2z1+ekLWFbKPjpxETifw9Jd1XJcG3WqM6cutxr9Xhw0qza+VqNmSVL7/GgIM9BWI75
v3mRJnktCV3jpdHCMrdsfdemeJJsIZ5rgZkCTyTaZwufuV63112jHVzcMShQUFlGGkuvNsjJA4yg
J2kWYUNegMZVDu7a8eVnu88+KA3r+pt3zhE0TQxKDnPJlpWD68xf/26NhImlS3znYUizMz/CQUW9
lu26OhNEyBikGy/MBLWaTeyV6IJvry/PX5/p/900/mau//+u5cXq7d/P92fjY5Y+Vm+md37gj9md
GtJvurIVt4eJk67EP2d3V/7GXYI+SYvCnXtX3K9/tLzmPpkhWR3aTOMsARhe/5zd3d9obpBLTFnX
0M25M/1XWl7W0TKUlTStEprMrA0NU9r2UYEzMe0mzqsBZQRlC5wTmrXR8D59Cj1D39FWp0xSJujC
zNxFGW4ZJ//6A8rTLIgv9xDBMOjMSHoD39EmaqHe2lPaIbIi246CUXC4puhZnIwNESGKmsOdhunw
JPNuPWXLNfwDmzgz404QH2Pgrp0HaYvkIt9t9YMRm/rh9b9y8D/sQ81tlXr+BYyqAxF/eAvjuDxx
yz5YDtJHfZsoLCmxtp1IZD6Elgf/hXetq3yC4MOJqSMrgucyZ2PXN7l5548zzwsu97leB0isCXz9
7mH42WR4tHeZr7HD9oiWnyNcpsqjawzY1aDAVmS7Xvc/a2M3ndvjbTVIcRGFFbtu0ZIhR/WFGbGt
zzvhyVVc6da11e8RA7XL0gT4Rm7zR22Xox3BH59L8ujxOLGfkEdztECl0csmzna+iNuzIRb6xi4L
FFZld5oTlHbzwXX4ybPGwVjh0v+VP64iYWGOeAIRWxMX022bqYy3FChOnKpmnSDZQM94ByJgFjbK
8Wl81JvWOTWT8GT2/GVDtUOyax9SI7sweliq73+6Hy4GRVPdQCdjWeyUdPNo8CShzK/JBnS2nazk
uiUIi9ohSk8zIyi6n4L8oyXS29F67qbZwnUcQzFzUCB+1dB8P1oXLOtlznMK2TbdQiodTurQ3TVQ
CTadYuohSdTe4yXArkhBzox9gE8IBT/YFr52vL7b7s6fg1IxHUy28PTQj0cANttlkggkvsMI6AJJ
+41vTOXOci+sbkx2fnilmiA4KyySM4DvIgDJuoMdDETTVMGNSroXnMDlt/fvxg+Piqskhjnq2LTo
GCHnV+q7i5NoLjYGv8EjlsoWz5u8G3E1bbWOBBhqC1SI1Pb9I+rHDwAtVTpWlmDDLw0KDWyovj+k
boUZ2O1gwLJPpEqbL+HX3RQ1417sxLeZJe4LQozJO1wk1mdiUMXKiQ24qhVu+DEtTjvW/q3nhR88
J3I+7vf3Z/5c+ixKMLg9PDPz5/7uUpj4sOSArn7rSKvaT6kxbIupfnFJezqbTPTrY0lZv7FwXYok
E8uknunKXX6vPNYqSpCdR0G0cfpzF8fiOqACuMzpjZ5nElFN1rrdwS2026pMDlMj9N37l/VoH0B5
g/0pig+qRMpmi3u0czRDrQff7ua7BPHjytFLUh0cyoWLBn4JukAUrAHd+XQV+lzRv3psJlWbTppu
GnOr9+jKsb/I/Tx04l1oV8N5VwdfNdJMVyAQa6uGimLU3kHZzgcDyY9nzBAnFBUxVmKONI8eXSBI
JjzTPt7F2oy5mqgc54M5A3y6ad5AJqvCjpO9nQ/OR4/wzw5tMo87NNMNBpejicZNrUKljRntuih4
SdGLAnpScIp6F0W0tZic4gCZQs5kCsLVwqG6USRnLlqXTS5ehegTXJZ4jbV93HJjIOfp4SQXuZZ+
MOb88DklFQkbNLBQTI1crrePdImxAzltG+18s4g/eWW6K6M6W1qkNi8sG4V6Ilk9Ay14/3mYdUpv
XyV2o5KuP+MKy2REMW+Pa2gGyzNPC3dw5fdlXxh3VT+Q5JYkV9rU23BvBQ2cMD3NBTwj2bnigMSs
TrdJ14yHOhiA0k75zNUsh5Vd1fkytcLPoRg+WjH88M7P2hmarPMQSAzP8ZNbmoy8ZTZ627xOgjlb
tth09lSSDq/IINHz7pSzTMg+tc+KIQ3Xo3BNbBlVtK2mCl1sW3764NIdz1a8RcyNElkUOkgsBUej
Y5FHvZGPo78rXOOAAuS600BtJBHBhbBNcSuxRqxsQgEiPbv1WwLxMN+8/xmMH28fz7YhpQtcwDYQ
+by9fVZP5G+XE6vp2xQ1JgApB8g/6R9/vP51cD3Ms6//2OIQ26ACwT5gtOgOETevwliv15GNj7bs
o+6ynhwqQaab7ugs5MumcZwt7vMzVmD1Rd3E9Mx099QoIhTbSVVuatWcdB72X4s8x41D5/LqFark
KhwnyglYOc3/9voFmVTgNMmwJ/wO7tLrv2lhUH8w2Og/eVJmERmSFuRL8+ry7TWJC2i5plP5O1ul
cpfH030a+84tBqu9mqboU+Q0yJhND+MknVhk6BSGEtew4qWIcNMa1d37N+nHe2Tr0C3orrGxoV90
tIyqVFwqu6nU1usFtRC3ri5QEeF4CyLYno7sLwPfLogMNYwz18dS+/7hX8/3zWwpOT4zuMuygQ+i
jq5H6DpZbke2vbXD4tzGMLDwzEi/xWC06cqyPqVDdYid7kFpvtrYSf1ipaB6XIiK/4+wM2uOU8m6
9i8iApKEhNuqokapNI83hCXbzPPMr/8e9H4X7fIJKzpaYfeJ04UoyMy991rPSocQHyocpVNrpzea
JqZnLSyu/3194u/3aGn4IyhR9GYReFw8w8SMCL8IzK+0n4C0aL+GUkHSHKPxdB/1Dlphcl6XA9dA
joc5NRTtwDlR8W+baO4PkFP9+7rE4psQqTpvDDImbifZh+RDDdB6ZfbN+eNSz0f3jv4lbV/UgwZ/
+jo3/c/5wxpw9qVp7O5U5p/GFp39KMAokn2mDibyf+6iIkS5EOmBd+CVrIn0my/1v27a0togu8VB
R0Ff8c+HnID5mUZzqO2qwr4GKDUeIj09OTBwr/zmEyARNjKBSD+vlvxUX3UbsgTJAo/Sj0xNzRWc
XOdg+FJdJYajAZRCGxjP2JoYnz1qqVu+wRJ4+Pc3zWbGVV08imxzi9Zzae2jRPzzqn29tUpRWPSX
fWJe7cEt3qn0T6RP978td95Kmfk/qGmDdUBzy9U6eSUSo7o3p/LBtLLsbR6pRJiWtuvATkjIsPjx
RRL6+qGVQ7yHyP8adngvIIj5V5kOMCQmslCmZnqGhec/zGlDVlWSR8ekLTPIlMa04VevoMyaT61J
SI9T+HlOHxDUqm1nJGoMUbYqmxnQZIfxGpp3vwtt8m8YXDhHw8zcY0OhTV8SNzeLobvQaBJzCq6b
sX/H8r+DCxxtMAjqC66aLONcbOyo046TKeWROXx8xYIU37p0+rHGmJs48kgDl7dzO9wQjPeGHT86
ZEXvnKem7zgkav0O6YB1BagCqmtMLeQbh9hoILwkY7Qr+7IjUIPU7Uhl08E1Q3KAZvteapg6lqUc
WhwhGPPWBGkLHoEfRoaQSpl0CmTuMKIAbgokybmmUD6EPtBHMWFazPLq07RG2KasdJtsGrrNEGru
Cgew2JFIqG7nOVW30dxZHvOYbNMSDXTgoAlDJybbq9CADHSTOtOm/ffT9R/LrClZ6KB+cIxiCPvn
s6WTD1j3egHy3qy3s8jSWzPtruu54bRQ9tLrugxqgt57vpYb3xwzl1PS5XMNf4haWTg2m89F26BH
NW4Vk+nsrK4Lz4Tj4J3tGn/XJNb537/lV5l3+VEUPRzXXHYUpgl//pqFHcwAmDJ3hwCv6j58WkOA
OQktLSW4FEY6+Xs3xx+dYzofdrfQkbWDbWTDsTZdeWIeBJGmCIatKaNd4sPTsrDNnGDrPINgN49R
GkyA4qD5YFMRRwgQp6CKCY9djqWQkQAG9EZ3zithnxCO434suke0KvsglviZ/KS7Sjv7CxYPosGY
Ms/vnexpYCpFvuibqor64OZRSmyWr+3AFmlb/KvTCoYbEGeD4UWoOuIAZjfElNdaa63UfllYHw4j
7xo4aR0KNnGPXZERQonHcGeQkvqmTdMEfHMAVpJnhOe2CBKgOq9LIC+fegHn7t9fw7JnXn4LTKoR
ONN2NP86++W6CbNQFIrKX2rgeEMQszqxD6hsmKwYiafNuJX//ZnL4vjXZ2IUsBTVG9XvxQOuit4I
xaQRY1gO9tkvxXESkpNtRpyDoAX0zdnyPz4O7wHVP2ByWg6XxxZa/U6bhj1sA4GuxvUjKmOH2GQ4
EkSPC/XNAf+/Ps4wOE8j8uQFsi6ea7C0RjSB3d65Zp7eDiT1enSn5GnidMKApfnm4/7jC2SxoPnI
O7TMhJfL+Z8tHHFKJZDlODtpNZ5euSOuwdzZ5LCHUOBApWq/OTR8iQkuvj5JJbqcAZEafLW2//cT
nUhHMJrx4kLdAxgXQ2kgFv2KsmY4pBYw5K68s2OoT40UhzID6x71RHrMy+7ytc8kVY35MiXyEJc0
4pe50004nyjKMl/dDFYVn0hdcm++fmj9/BnYaiIOsT+zPPzUUQY/DolTbnjhN9os/ZMmYCok5nhX
YC3byLkOv+k2/NfRE93zYm3hv5ztLo52lZtIYqkKf4cCqDkKzF+bQbGVAJvCfRstgdeDTI4alsvj
2FkveCGnDzVP5mFyqlMzPwCArO7pTt/pZooUTUTz9t8v1d+9JDr8ktXU4r1CVCAu3qquG3wkTa61
6wLdPOR18mpjxNWWg0U1B/1m1FhPkrowaAnLcGsQD3ycQEYARJ1Pk53Nx5DxIXpA42HMQG2V1hAc
gqhziPrzIa8hDbOSPVsiWev/30/1h53qf2fKF6ZCOjlcvGW6Av8R50DO+X8+xWZoEobVhyQAaOCu
qPHJ2m7foAZap6yEXFm6gFHyCQs49t5tDzHWq1JRnHuiq4qQr7yo9lnDgLC0rqc5S48V7Qb8YMx5
5zt7tLR9G7O2EUF+lTDqfOny7+7/pbh6+RUcVtLl/L+Y8MyL995qKl2z8YnuSq2q95gc23VDpQug
prW2A9z6mMNIH0LWsZKg8bRBatsegTK+8IExclW0ZwyH36wOX4vbxcvqUrFRMKEoYd50sTykoy3z
JCK/nHN9d+2QWXRH4CzYjWqQAKRSUp9FzBlxngCEYYDH5Fsnz7Be6d1VrX0bR4a5UmDCXwrtnvh4
d70UrDvHJv7FqWMBLYdo5SpPl3gMPdyFWMPOVOXZXqOmh/JXursqrHg/UYbig4zNdQFpeu2H+gD1
IT1ZYQafaiBRz3BDjhx9fao6i8jvEFBl2tfXLaT993+/KxfT1OVxUxQ9UAeVjpVIXDaLrHgI2RVY
mYaWVGZ8ucFDlFrpe2tEJ/SzzWFwm5jeUbXWaqfdloyM7zkRfHPYMpZH4s8vZ1lT0Posjw3qgotH
xun6buhlZO/Qoa4xm2bXteOn13NRrpegdcB9rrOlfDN2dOzSYwLp4LpASuJ1qdj/+5a4f5/8uBZB
xi52W4rsS1sv+tcw0N3R3mlQKdeYWLMnHTYdIOvW9uAJqW2e1O0xJ/BEY+nbuGaSLGqMT3oOpg0H
VaVVcVU7pVemtoOCwPSPpQaNdqjLp4a4klscwttkAgeRxfQGWMnGq6lLpysLQQX08mX+7wfhGgZw
fvV/ISAdSSD0+pDEhtF4OwsPoIP5lNgv2fimupikomo8GnN9RIlRHWUH555Gs6777raic3Jk6vU0
hYJsCFz9mxlq8In9ovFMDVq77Po7W6MTxAnlNZzFi5ShvumiId5pblKQ5pwxjxqHA0kbxFa2Vb93
XFJWd9gZAuYDTnVN0jJ2fSHHrTTyZi3C8YPp/ZKo1ZD/Mhb9yqrZ0aIJWzvY1+LKV5mxTjWIwqUa
7sJarr8KP60YHhyqfdgFVnpdZyGhxrHM93kuO/Y8OA5j+0xuwnzXtao8x3NzdvzMfWDLl7s49Ang
7arvHs6/S1weCGZHVCG4Mxid/LkklzRLmTL09g4LgbnG3hc8jAb8QL0ZjDsl9fKpz+lgtL79M6vF
XmnddyaLv1rJJiY4/OZsZkqn53PRGkhyS/5fkb3wZfqg+SVIztmX/jhT+lgZQRV6dBryb9o4f43N
mZi7BoMzBnem4A272OtNLR0LBPWcF1tprTMBeWrVu9a+87sXZ2hIyYi/Ml0lcD0L+ILlG69yrOk9
RLlG6IE+HuPBIGXl649fP8JOfCqK6YOFL3JXGMi4oOzlBxXCVyW8O06yV5IcxZMp/NFrMiBjpd9o
5HaYd0Gihn6ljbqFNqmfDom6t0iSc3L5ZBWRcf31o4preZgpjueOBJbZbMpNC8eZ/m3+HvlU9HbX
7YYu9W8pb6DfVKiS5VLi2UR63DOSVOuvsmoQ3XNsxSMJTGb4IzUChhxCfmO9/2ssudxhag7Q+LTx
dPdyq0TINTEt1tWOtgXMTanF9xmnyjuy0Ug2P7R69rsvi/DGgVi85/bXoE9taPw8IudSB2WGMZNg
Utv9rjL5e0XmyljLGO3YfPcccf986Dv0TvFo0uLMjNpC/R9eF9MxGIoSDCz0bsbu08YdE5aDHkFv
btc/J5OnMZlu/70cf1np/ndrQAJCL5zB7bJ7s0FdPPuk18dxVLJD2VMNYA0LKMgf95W9V9+VUpG6
rT1b+vz8tSIOdVuec7t9hQE4PExd1T9UXfhYmOTMmdoO+VO6S/AI76NSzutp7Iy9qJW+rQcQO3XW
6lcjj9tqtBJj//WQVBpFUiF1/5CntnuraDR90+T4604vGpfFFGoxvkAae3mixn3SSke11s5MsdSA
1tajPHwbjOgXERKvfti9w6yu15UKSW/N+2OOlH9d9eHq3zdaXO7By3U4zC+xcukcni+FErMF0FIN
oQlfCvaHXdFqTMVAyG8zqE2rKQR4GplxFPRQYeG/XA09mF+cDbdBp37OEHAZEg9VMBBDox9EwprY
UPpuSkneix0eiQOogB7G4psy7EvxdfGEUIkwzGWp+hKH/fmoRpNLNjQTph1xwJqXCWLLC7RInJvH
mFaeVJ4bz+O+zJHSEX7YbckikfcF0byz0LCqWhGcmrIvzr6WcJD++pNtn/spuqfs8+8AsHQe32B/
k+HWIQBuOZAIDNd6OmaHkBkOs/s2Ps3N4Hp1EVfIG4ZoU8f1qzGXw+/UfzBIGLgph5Dcy6l2EN1K
+zYhpus4WRmaQ8aHz+Ho3rQW9CLfNzovTcn/GIi1PoN0C4+mPj4aywEtHJtdy4q9CVx8gJg8ck8z
jHURTP0PWHhqk8ZtclLqowzj6ui0U74tpmBYwZK0D6ksTQq1Qjwx9/EB9Uzx6zDzMao4xUnbn2ZB
G8md+/fZt5/VnEMwKmK5UiRYbxIc20eK7CUNMD4Bet7IpNXezCX3odaLH988jcumevGlUsNbAtDR
0iCRy5b4P9U83hHQszZQTdOstL0WJfJsqRi2mCQsdBLlVW22KbKtwl33QCPu84gtkOC295TKE8Kj
CzNaI/h1dm8G9JPbJHRJG29ACs/Z+IpXBerSHC7Valk9O0ZwstUMzXf58fWnBp3rFEO2n2rEQv/+
5f4qonnV8KUgIuPgbVqYS/785coo6qHzl2SKWxgAk5JwS2x1W4gFw3VeK2eb2I15RTCGs670OjyS
X2ffWpwMbnkhwZ2O+OmMDEW1jJtnt/CTbafM9rtS//Lcs1zloukzF/k99f7FV5DD83HisTUIQ0lh
k0YGTbwAghkPe36KyqK7gpwPUjYNmiOT+o9GqOG7O7XcicvHwCWIjuYKJxD8nn/eqcjMaZBFjiBK
Kei8UR+hO82p66VLyqhZBcITcxBtI1Sspy6Mox2ib31nzW78FA88ud34HS7n7wdzaRGiVOHGMOW6
LNC1ibce/bWgQM+z1VdLPwnk4ascpxjem6iOib8xjdU4YRD495NzeRBcrBNUsDQ2FDshWss/b0eS
q7AY61nsSHP7avjAyD1FhX2WftrcTAx5bYWG+t8f+h+PK7UZk2i2X5oS/OfPTzWbVixhHfpOjf68
y23jUxsEqnUzfOGxs+8jnN73LZzG1m7ee93F/7dMOnx93FmRmV0PWvYo/QI6WVDfa0AkD/++wMvO
H3cFkQVyFHN5UvTLcaN0ikzl3LldUo3DbU4q30PXE6qIKwCpGany4KVku//3h/41r1s+lWMOH0nH
cZkT/HlXcCKCGUKVvQu0pN4i9TCuv4TuZdJQ5JNGRnZGbR4geR07eVeWuTzTrMuujSF71HKN6YsW
jM+OJO9SdJN97USqpiUBrNQycJcxVD6NRQMr/Zvr/vuV4owhGKRzssM0c8lG6geSMud+NPDPEb1e
ifwpS4kyhpWt1nGnPpJKp0En23c3GJuNG5J+rk+zRRBwE5KQoBES59wH0fRT6WNy0+Kv3Q0KKLKp
6KsEldAPIyLxr7+16uXfFy8ve8rLAYmV07TY40wdbMGfN11qmMhqm5HB2NoVcvax3OqM5chHdEg6
1RfTLjOyE3rAeVWVdvHkJ0533Tv1r2xEdYoJ+ZRoo8FYjrIm8+19K0mNxYJaHSZrEOdIylMWpvNZ
Dg2NDvssaB2b2Rjv/aaePTOfXwYj6dYghoK7vkN2RXeQGD5rqLfBkN9PM/2t2qzK63mEOUffvz8O
dpTc1JF8k3k2Xuftb11lknHlPEgsLuJQYBDa07g27v99s/5qxClqCkRhNtiZ5Qh92ckIhI0fTiem
BscbfL8SQKxF+Oy6HUJ/vdidTmQ1Wmsq82nf61Z/pXeHqbDTh6Z0z4CTputqEHffXNTyWvyxonNR
DokaiziJS/vrtXFCKCwZmGpNr54DfzI4Q3Y0BNhwqSOKaDu6U+e5afY+cTJb9UA8tix14i4zPr65
lL82OLZMmtgAmWjzIIu86LUOpOz83/0JbIwscYV5xx6TZjU1RQizraxOHCZuB7Mmw9m8ne3J+mbh
+msv4QIwvy0CPpMJ5+VABhJ+TAhBMu8IBYVJ0M/OlZnJc0NCAqRXOth+3MzEMMNXz0b3m2nQJUfh
iw5Dg5k9npMD38fFuzS3/pQnmbJ2qEL9M9BwYg0A+68SZEArs9Y5fORdfcS7XuyTjmyftms2Eoft
TiuJ8pqlGe6TNPnt9jIHVmh2JHc44z23iRNhMG+SYUg3XUpHYyXomng2fdCNURMtpcAEIAMw7yaO
vltGCvkukAKwbD/p9zN+t+DVcGR9jMtu/XUac1lIg6qa123X6p5q53LTc5jzRGg1mOK/BciB5Plr
U6EbyiwJiRrKXHRhFwVwoHQa5blr7Aqns+5Hy4Qp7SjjDqgN4YsxQh9IB9B5JYJ7lwhHORvZc4tH
aVs+Ks1EXR3GxVM8CWeH0I/YoOWvkauhBjenPZGgaDMHItSxZ62rdPCfIsOAlUwclhkW900Q17fh
GHWnyJX6mhLMAabfqn0i2uq2yc1kIwpoG1Nu/RwsadzbKW0yzcJSmE1IFsKoI8qe8cBNX4QPZZ4b
a4emOHa59NOaJoew8hooAkbyXWq4k2dzcC6NBnP8qhuhzJuSB0HMSb/uzU1HQsWWdO3j0KBIlySO
xmr4MKP6s8x0UIsLBGocmxfatfVVj6upEM3PYvZ/9VH1E5DnS5EXuxBGr6tPq650dc+tIVijKr3z
I1HujcXZTocyADkeBzXRQRXZzjn5BY2rbqc5ADAebVUN+an6In4sge208sMV27xxhTJib9spYNTY
irb9jNlSJtthUnt0IV5FPoAt5WrsyKjp0he/9GGGtEboiXQ1h+ohVkG7zvon2Zm7cbRXVf0MLnNH
C6BZRdKCgZr3aOnMQdGjFEvKAym/+FhXRJXTzZzteRvGTNidZNsM+bC2mvz3iCzGm83fqCcfCdcm
wSHN8CQb9aYgcW5xfYoV+YraJgjNxLMDxGIkAtiiJnSr8AkWIZ06kJ3cVEllrYrSq5383A9WvbPs
ZGeX6TX/e0twlhGT4zqvybki9uynCNpFGaMTm/ASxsBznV4zIHy3H/S0ptWyoRJ4Yi4i1PYgW/Sx
oZa/V/pQ7q3hlxhghYcQMaCIzj/sxMxWOgFya9ijpABqRkdxqaVeOzr3A8ISWSC+iPM1Sh/P5dC3
DxxSs6FxlyP5kjUesTkePoJx/E0Q8KHX+o3uwiqwC1ltDKO44ejxYVY6QORQbGRR65sxH15aSJjr
GYK3yuOBnap6W+JiwqSJD0lDovlERJGjMTzxdTJVHdm0iFtO8JmzHZTqq0h3Z3C2frc3OKmQpWyu
ZpqM67AlySXptXnDoQxybU3dXr01o9zgJzM91eUk+Uy/NTTq6wC2xYp++BLz7hP2OuUvZgebBKAj
STwFFQ/JK1u6ghTWPJGGPp2LpHqBEBSvrCXmdEryHGDznK2AZTQ0OJu1XcJ5tvwbQhbzXZEzNTWs
eMWSm6LIPEYl0JRBEHGWVowt67JkM8CRkZWtubMLoBDt+ACWqaIpZT7W/a5rjOiqltFzHKqV7Ri0
agKcxj0YQWyvYFpd/w4RhdyGKoi5e/o+VvI3QD5zKyBwrLMU1HEHvWSd+fQaiTiYfOiVI/femUE+
OGrgeaKwgsC/YDD9juMD6F49FSvNyW/0kAlkPrfrQc39RsTka9CUspIk3OD+5GHh33KFf0okeFu6
9NUqKdnFNN1ed0KrSAHRr1Spm7siNEqSDEDtuLNXusNLpwOvMHmpNnPEJE2an/QvZq8bg/f8FuFY
vRrG6WYc2KKMUj67lOlUrhoPHbxXNFhlzzflTifcjKBR1EhKr+OC65f1r1hn/sFkdUI+sIEaVJMp
cDAKwqnKyLgf6fJ7aTnTxR6PJf3PtdR53mbFFBirFuGChqXRXylE5lWwKlZpMTyH2lGP7NXMYj1J
lZFTPALlgfhtd7BMqkSkZytt1roTXltR1qK0EM8K5ysUPeyTufoII+t6rjXv698WrETkttfvgTu7
m0QxA8oHQVO1/6U1Nat+97xQMlbx6KxRuH+kWUUkGmwwvsqJVUPLriNEKl7uJqQsRQSbobTMYUO1
wk13IvbSIFW7AXUxjK3qrHoDuInuo2zpX9IJNApG1Innp7oyMgcVuAVjXJYY3XGdWWNurYu6WlIp
wRsu19am0Q8nJZ9k+YtuA7cvy/6ZpNhwnTFJ9RpSimM7/KV6875r2zvdKH90GONbZWznut5HGFHW
auKFKcKIEFMTtyuXlpgVsxVu3UrnRfDUmG/dZvytjS1e4HQHEibz8PBCVGUK7RlQl3fjpowIXsJP
1jM1618r379vZxFygOkfVCjJ1WYcllR2vh1nFeCEjtdpUn/i62AeoD0O7Q3s79SbHd9eU4btmYVA
u55zXPP2zzJotqi+eYgEVNxMAfPGfx57RWE9V32SrIwWDjeCrDOv8w/pYoC1zOieSESYL3OU4/i2
gDpn+6BX8cov0WU2TKpIZD87RlTsyOTDrg+nyxFrF3216efkF+eQmXNRHfXW/FAger1EK190PaOn
McVXaBYYTWYll4MTeC5GtTUtgsfC5iWx1FH4UXYda85mQGjFQNV+zsg5Wzei+KG5eeY5szwWRf/K
8343EidjaHQPGQCOalzTD3/SwfMQEPoA8abZOHn1gikRIYS/UibgbwSUr1I0H+1oYiew8tfAxXxR
DEm76p2I7Os6faflfp/pZDPVafUTsMnetGODnJjpifB1slDBUPfNq+/Y3bpTnPj8gZW6nB702IC5
b4mftlF8lhqhS7n7YGVWv8sIM/Db6W0m3H1VOGQfGdBhpmJ6Eml57+h25U2+dhvGbrQJddlvR6Bp
Bx3Y7sZ2f8owfh6n4IdbBtmmk2djYBBKGve8bWsSA2yN0m3yGqLhbpC3v44ETnFX/E1vtcz8sHKv
AGkfE1cjwkjwJVkpnW2TBGdYbM866j5eYaLBss8ctTDJLdUPkQS3dqw80eb3tMa9ALsgjUk+JCtu
O1nuJRGEK5ekG7Btycs8CpSrmUbYda97UTFLDC5q47oF2SOQ+YnQIAl6mB5xSNueX+vZDt3invND
4NVqUmujnPnny/iiqzri7JliYzpV5opQp1PFpkzwQkRSd9q+9C9KNfPaLYtNFFUvtZUHnor6K/o8
mwK3OPM1zSEXhhy4zAbZOIwiphMwJOiUpjWQcNJ/zeFtlulTZEmoT7bGRZpw9pnR2fCM8OOM4+cE
lhWjbXA19eT1MSxc1epIpzFlS6RfHvkzySkQgAIc/nwur3QdtghfgTayEI6DJrZpaJPVl893LmAh
Ym8qm13GlatG8j7yMVfZhEGfiMIwfAwr9fH1KzZZN7PmGQd3DlLGRSlOvuZ2WpZk4uuBE0yRvmI6
0fBKTAZcpNG6b2ttOGaZIup1drx+FC1ij0PtmL/0EIkSHpYDv6m7gZsBxq3FgjLXa5FxdPEBMfdO
ei5q+cH48KecpqcSKct6HGmdjMTW5TdOn+SgtriswGZ4UKbvXSlOEWkGa4DnKQXE8Flb/Rvq98+J
imcrxDsaR7ktWvHWZzx9YuBirbr6jIY+X89hNnm6kivOXfyG9jB6U+nu65JpZj6GB5hFHyWS6rkB
AF/ko+c7rEqK3GmsICigZuSTWm5zDiAnEDT2rdNmuzlxbjhjkPveEySe+vm2C6aShONkTY+eL09W
j8uhC1jAHcLl195awggWnJo2tYfWjs4V04XZR/dWK7rE0l/V7PawuZI3wm0NXx1Zq2PYsazs6ko5
BEa2SVlxToxBjxC2HOs/Iauka9pqiLWn7GyK4qGz7eK2oZnrRsFD7vSHehQfRln9tBU8sTxKrpSL
KBW6/ZZxDe9pGb1lknQVs8p+BGR9LLliJLTdkSNZbiKsgBsVjLtGTQ/tfir554VFNEzZMwF0/d9p
QJCS8Anh5JjwZHNj1p0Owrfqxhv8mv3KwHvIwSQheq5u19BiIbbFiiE8oh19JqJ5IX/JCPOMljkt
rloOegKft6HIH1fgw1aOVb7XTGYgNpLZNNj7ISOVesgQg2QZT62WjLQEcVpGg84bIAlFduo1HZLb
TjT2SjNRh1OOvEt4jqDslglWdlQAh8PC/W2Vg9xoffgRyYq1qsqCLUeine1SJBsRScFa9GgitzVh
t3GPB6q13L2ua4x6daneK3kb2tlhGpm8Q9aI164VeU1kdzw95RuEQ6AuqkhWEefA6L3J0/ehsp+a
ZLTXQ4Z2qYqKX1UV/erh7TshkLhB8pwJv3nUgreinshoTggTtLqnuEIVz+5UaJ3yCDWpsSKLx8Lq
XjUR7jic+ttmtoatyj8rywlXytZ+hE71C55jt+3L7FaU+nvqdnt7GABMsZgQq8xipCfjfa29BcSI
UFhrz8xvS3VMk8AmTwbeaNs9Bwu0L7ZYAv0u5Xuydu4wEFVWjw8xD3qV0rjH0SS9MO3ITCAQWzjm
azj0Ylk0yO/REFnb4t1EZrkqO0UHl7b9prPbbuWUjbmCr33V6u3dlASfc5xuizzMOeLmFCuV1lMn
cqf0vkDdYrks3FV66ELG2Ex+fC1+IeVv2GXO+LPB8eSX4Ar7qboj+ocKAj9a4Bl6Q55ONP/IW1Vt
86i4GWPxS3OzR6tMPmu4ivSwBma4MVKpfjfzsiTkqOV9la16QYpOpTmED3IPUv+nWRuHkfdr49au
s6I1uBpkS0Z9NRGl1z35ndxPWuNJRQaQ6VQ/oln7XXQWo7M2r7ZWJSsSwe/xOm44iONztLZwOXY5
iXIIBIKTH7ju1nHMZGXDfGvEKPeKzDYySEESg4tblST2EO+AtqdCYRdYE0jrtdmHcg2YkmiVwX3R
wvp+1NwHglTAB8RHTdUBohLnyRl0UA5LBDldI2gqHOQALt7Rsnkdp/6RhNmbwi5/d5Rhu9KnN1AZ
N24r7uZhfoLAc2Lzjb3S6n+YbMEwWLI73xEvlovVoio5iCwlJS+XtmJvijqwYshc76soS7YRwB96
EBVJUNW0kpSmCHfVFcGH9RRUrNRmubUaK/cyVvpNLQLINkq9Z81AEE9anMkxuaoERtQcyTkpbstE
mZJs4Olq0ibcqrHhSzTrU+MyT+qQxaFNd0H3ObwWTfFWRUzlza7H40MowMpKSm+YmtmLpeuvjcp5
8rd2BRZmyDJuW3hTjI3ccrSeVoOtXoDrcioCN8siSaoUAD4eDJ+qO8jKexvfGbFRJPj0jpVTRBnp
wc94aqYatRqBwBu3DXxvtqH6dTpFg/ZJ2shELJnCLOlzTIs1bT+d0hbjDB3Gwkub+eCTULdu6+am
GhLhwfPZW5mYVkVv9h5j6vuuwzmctfdtgIW6Q5FzZfo3fg+wInNeo2iZQDbAZuwKAUrZvEnN7FcD
PFqQk7h2sttIhtge8W/CS9WcfWz7jyKvb7TC3ci8d73KCcdNHVHcxjXUqSLLXkK7M1Zujm0wb9gG
/NyCBTzHb5lizS9qfv9UcELw+20rSAqaXQEqOD3w/3SCp8g4bOIX6HWiW/1+JNIGsqs7P026+u02
VDWxjneWF/zECLchgg4TblKlt9poERJvs8FpezNE9RNrn1MU+SvTIU1tJqcVi3x8JLz2LLL4IyjN
K10Pk5VT3VIVcUtG1t5wStgQ2jPnEqJOnWjfOhpLUaZGwPd5tcbljykk+oCo/KAaY1xF1WjwGOoP
mSVuRCEPA9ezSuS0BYzwmyQgwrBT9Ht10d/2hjUfDYt0K5E1CX0s9Op1fTNbc04cVo72jhDeSBfw
AoYfvs0OWTtOvsc/dcRhYF8n+EyblG6Io8ftdi6PfcvRsNGoSQg1LOB0Tx2JtI6BBnlAeN0Qx8a3
a+1k0Xf0HdiAG5cNuNXYrtxM3zXVfKQ9ErJ6ElM1tSG9WHPYV6ZI0TqYv+opezOLwYG4T/agyIgH
ToQze3NZMKGNSRVDCO2QtqlSddZm8qxJjDP3NAFHz/TFvqR5Rz/VSXf9IuybOtQBUZLir3QaDzE5
jSYbd1a1TwLX2BQG5zhNIcXrCBetpBEfI3j/K/5JZen7oOg3WmBdq16MhymkhU1rhk3Fou6LrBCH
m/wIHI5tOrt75gZn2+CZ5s1gL3eW7X3orlwja06jaT1YRJJVuy6nT9ZMqDcm17oWqqLpU1GEZK37
qvfpqRyjHwvE20OTfdNPMce95K6zKo0xGUHKQnuYv3a8urY2sV0f3SS5LmYC9eyRGNE+nClD2BGT
gN/bbgmOc+PEKzvUyfEU7Zh2M29GfFlNBsS6NLgWPoW2Hj6Ey9aHsNrZz+2xSe1pFdIWG+toWId9
75M5jIOmtT8MjvHXOBPfjfqG4gQN0Rhsw9ngINJWe44K17VGjg7k+MepjiE3ZcaVnekStFy67ZsC
SGlfnaeS+AHTrn8VVg/WPs3Vlm/i4ITWzyal6Ph/NJ3HctvIFoafCFXIYUsCYBApUVnyBiXJMnJo
NNAIT38/TNXdeKrG47FEAd3n/FHwkRmUrCza80Dq42FJsvtlnv6tFkgAsVsm38CLkW1AEE2pljV9
wXteSsc6iu1zrwXejH7W73xAriFLzUs90oA1jt4/NAg1QW0rPanC0ncj50NuacHJ9ElnLRnPQQ7E
KavVp11vGd25dd4a15HQhYX+XolqDXH8V5EQxnTXJM7LTJngPrBkHhkKM1fbnbWOjvjeIcRPDMar
kYGRlkPxYgL21cZMx1ZfvZRLA+o1Rw7Gg530LR7eP8lMsiwYJk3WgfNNzsm1WA9Kzy+qrR4b+7Eg
Iw4cvHpMRf4lUvSWZlsD6ae5t6/s5W5GThbWcG++cE4ECDfzu1EQN+Yat0VntBeedrGX8Zjh40pn
+7W7G4q1CYXw/mYOD8/Q4P4z/Ocml/AYdVxS5JiSXLLLUfXs7Xa5ekX2uNXn9bngNmpeCcMFqmnM
H/qXcv6LbOt1DH4hHUpONZgj93Hpp5NJdB/xyC7tf+PdZC0Rjth556MRl8K/+ezvRys5BD7GYQR9
b7Yg3rD05RtFOEu1vMy6wc8uJw6b+A2Sni17P7cfbIuc+Fr6U4/m1U165tjMumfUjFq//VRmQkn9
Sq9z06jYmRMY5r57qNSynEgdezRIUApE6Bn1ujfqnPIUVe+NZY7TILuahTBIL15uYk72uoRUJsIA
AkGLqDinxrVdyEWby8dcOFsqIMN3Ty02gXUeltIhpsmTXVmAZDa6/q21Pga9AKR2asRzrxsPmdpa
ob2jaovIqkEURHdOJBAza38bpqJ6XH192M/lfByL9i1ZptB0jTyu/J9gvBdUVk4opgHMi1d2ss/g
P1JCeWdwEarUUG+jmuQHvF4yr3ZRiCtmwnsExrwKDi2s5IwLpkVMqcULRNaz3stjMf4bEk8/thhQ
Z94F+9UlaZykXJaamuPCjOxewBOWVBf7FZpuHGA8pWOzo6D7s7GJWacPHUDYPjfbJkTYy7MQv7pK
WJH68UQU4b6guqGjOras8ObCE7ehSlfKe1srUk3+1ZVkaaxABhMHva8cmgmTUPPSr3z+/9JLF3Zo
yKvOiMujP/+ZgVh5WENs8ZIHH0DPdA9zkdX4f4qf0s2uXGEf66RHqu+IvfCB1+YsytVyDABu5mR6
3Ypq++QoTIj/Af5RyHfqokN8I3eOllz6xDlbQxKQfvkZ1PXMSUkWf+0ER0LDsUCbR93+pL/6wRwZ
qQl4+Dbyiek9BXKYvT8Bfz3Jv/xQ1+qUUY+5g6Dfu2NwJVylgBsh8M+wLsOlILCcr826kcmNEild
ji6YthBDmNbnVPZx70siKmquTJyaZyq5BlICicOETXg3TVTUSY2WTrM9PrLu0yp10g/hCO26eBOS
rW3ReC4sIhPn1HnlHHzFvc7dwU4KhbL272sFHO933Adm8jL0HGDOyhfXnpfWOsklf+S/I3H8qcr0
L3aqWDeItq/za6LN76OT/bRmeURrBTCSE0Y662HLFJQlxou2ulFTjEe9U9cin75sjR3YA/mWtfsv
SZxrpcA1+ubvaMYjdnjG3yleFvOosODk/htr304D3ELr6ITZMJ7Lqn21hrtKmx+F1nybQl1Tu38R
FMczrA43yzAfate7W0Qfy9l7hd84TYRJ7wIyHAfDfAzy5OaJ6nWw0xFGaepAuhh2+TLGbqUPEi+4
uYwnZ32bcv1U4CFfxvFO6EsSld2sR9rov5pL87IKrlg8Dw+Gyj9SZ4aUEx6u3XPXUZENoECmou4c
0HhRbWjAfFnV8Ek+euyAWNfMp7I3NGCyEq6+HG9LMd2qwF0iKyNILtmGCsf9pML2Ke/7q21LGES9
u07mfJNUGdBWtLJmcbA6Q09/nulwfky0Lk/8PSNiC33+mHRF4cFwhqyNqY+4D9T30m5TlTZklBqA
bXRd/bcvgt+y14N95bN3axZJG+34a3Dc0/0ebrBTnQ7fdTrmZB6177W+PtReCr6xATPQzveq7bbI
1oo/xz0VpC6Q7qSQ4vMeyi4LS3ypwAUtQebqqpFwATa9S6viARjpQmjMVg6SfCrXg5/dRizHfq0U
0JrevdRaQ4nmuvfYCHWv+Ja5fkFfTw68Sye0UMODnZrACoJPV2vv3bZ9ahvFEWzhc0HobhHq0hBq
G4vUIIBPVtQsiNuvnpJEQdy8YiSwfydGunGpAbsXkLUkBc3ls6SiA4QJCNRJ7HDgdxiqTTJsf3yz
ePM6XlPBXhy7SDd196HpqzgxxMi91b4EGy6vOWCZ2UeQ9VSTDPl4spbn1k4UWertEX2e3HlLRatG
QuNBGlg3lcJSjsP4T64ad4VI/rAS7avRJKO0C645gack+QLECbJo9/QU/7hgiW0qXhI1/gbTTMYx
TPQKRSVkxFOMAZKddGwBftQCmehnCH0Hc4HWVpMILZ7KkRFmdpyj1gwgsv6KsminlfJPznNIiFu/
qwztu5PrA+6RrblmcHaWM3Q8tHHDNB/h9SLSV/1T0v5MuUA5IZGVDcc5yf8sLed34V4pSP5chk7G
qhF/jZ7S1Fkc2GVK2AkqmYvO2DtUvTvk990vPsidleVl5KMCBKaiGNQpiGsXJjHCSfnHWemqoDfR
2c+B2xEuMiFgSKrXomMp7yzYcx8wTrVrBkYwkd3wadrvGcTCfmrTlz7zi3A+FTkd7z0NqPwy/MOI
1oL1SMzzpQIxsvzssVhBDdLav5lF8FerCgw5oN4GfY3+ksCC1uI+X5wkTrDAO0QCh6o745AG+Cv5
sutJfyChioKrVYIy0QCQ16+2kLvBkP+qWXw3ZfJsKf06ZAJMPYFm7xw97srkNiD31huszmX9HpjD
GOmkJeEyTv55y12WapBz48JykZFQY7OK7QfL+LFL7X4x8r85jwdVXsAjimmP1gei/AM6gAy2w1XO
7w5ouD25r2Vvyngyq5RDD35vGE9crP1BmDgrzDJMqiJ5Vy7EVVc+KOECpVO1urj3XZ60u2QsH2YQ
Kajq7MHSV7g1cRJ5HyLmfLd67Wha7UGOOFtawLKtHsucGMITmmx2ziTJDWjGR+i+p6AOnrxqaHee
U0XkFQ7HjVCcfA6VCUZiv5bGM55eLJsckD7V8bvGAVikgHE+k8iJmAXtpaDQGmTmRjW73Nvpv25N
CBMe3D3qYmc/ZcGdZbRnlcNIYZmr95p47JOm21dqQmISuEdy1QCqgh7pyNbhPXzLxlkj0ryGXaoe
gi0yKzUbNAQz6KptjM+JayUYPQeWQO3YDC1DFTnBxFbTLlKTZGIUdhmJ1asBVQGZjLH/YDFmo0To
g1VUJfetkvDWfgkQucaNPfxUYnxpupwmysW4H6GcFjv7VB2Jx0NTYOzLA2qycw4RGfv5bz3xg8tM
4nyNtn2uFUCRMb+NFYdUpbqvhJqInbI9RAh6ARuoQFqykYnLHZ2znQY40xWmiu2Tk3T87mwejpkb
cdQXzuZOHVTq9qGdHZ3WHsPM7fqDnZ4qg1ZaUrTq60MvKCKGoCMQkcE4K/+luplGi2d/wB8lADrr
EJr9ipRHJ3rdXX3ioX2u0uUvgexpKKmZ8eYi2IvUmei5jOrFuVM+dXeYZ7pzekwJJueJnwG38qvK
rXtPiEhqSRaN+vSr6KxdJ86hNhiYHY01rDTbOGlYyfiBam+929NRGpTBLiG3s7WLFWHQPEZ99zVR
SLMvGYQQlhchjxHlvSwpFGmvRpldvKT6zgo/iYwVRRz2xociWyZeZpTw01w8uC5Exjj0HOpTnvNn
vIexUifUSi95GmtbSSDBsUZU9NZE+qd8Idb4nzN5OOP8IJKZaneLGyZlL+GsuwCwinAc1xj3cNq0
EfPkiE5HnZhSrLCgktKoPTc5PuwRms41/o3DhZCgZa9yjvnVaqt9MgWn0kiSi09HMbJjllI3/2s1
1t7K5+FUNe2fHpFTE4gsnueWa6APnqTmfebjdE/yjNj72VTFdGKDZhTn2l0osZG8N0Sf//GWGoga
7UaqO5Ke9IYdJVXv04DIAwgPu9BEWk7evnA4PeSCXtiCANK55xtLtL3laI8K1D4c9PWgc/9LL5iv
Kuk3B7ZCL51WOTVTElJWsh15I8O0PEFXj/E6st3rmn5wyRzYqVnx+5gWdou/POdpJS6iBZ3TqEza
dRyqj3lFrxDo8q2G1acijmwX8W4IsbkRiSnvEvupLOun2qKTeegXVAgupVFzP5EUXAbPvrSPzqJd
y2RbqWSGf6/Mjp3sz8LtOfOl+xMQqRravXuaG397c9x967UjFRQ0XeOBYlSwRzAmVsz2GBDrRhhR
QmKYO+8cT2LhHwIMKnV2W+vxTPRAHaa9nUZzTkyPwyUEtMoNUCavqzZ/INrHCG0jKO/afacl9jEp
iDkuk605YMX9FChyNfmO3WxcI3coOu7f6cFNsizSSDqhR9rjbCLVlq+IDCBqlzq21qYIZc197JFA
E9uVOid6ZkbuxFlhVcC9OjVjSJ2eq2SO2wQIJpdtEtkryb9NSec8wiIj3drNZyjkoeif0s0rZBVr
gdh8mxr1ErUHF3szcTTOlS4PZiqOdip2HW10ZwLyDnVh9kwXfDNl6h0Nz/tl6dV3zjip/ZCUz4YD
8srx1x9M9He23Hbv6Sur5/UIWWP0mksVONqYpB38PRJNZien6g+55x4TBJOLsxLA0SwP2UJG+6I6
PcThne9o2KageyqTvbDsX1REPW05BmQz5Zr5UHsRpZ+rAd9eWWPKHJ3dJ1I8kNdxs33xQSbVCrCB
MKQz7D0nTxHl6dUqgws28fwOh6d+pzAomVoyhN7oEQPcPJkm82hT5GR/oFL0elKbqol8o6Ta3l98
i16K49xE8cpzQWFe5agnVdEnLzvjT9Gj2bAQT3tzEHZFFelcBXtAhPeRBvJj1ws8ZIqkqA3hyDr/
7zRiHrUyB4HqeDOQFtD6bl3hvv/wKLix0fxpkPEe8ln/qr32UJKiukfJ+1Qk3hyaRvloELASw300
UZnb8VA7US0scSxWD7phxidc6uQGbtKBknC39KhZf9fKVddc+xglF64Py0F8nXkcjSHM0bOeXLN+
mVYeCb80g9DKgJWpu4dXdQrzMNknQlwH1D0J+VegxPS8uWdvGN6TAcRjkV/pwFpjrarfF0hyemQq
WsojrzVZuxt1t9xh2Ah2ojgtVttyu2GbRpYAi5SYsZ6oZje7CENwnMdLTkx/kPpXGoFIoPMxDVsF
6tS56ajEeva1HGOxoQOZaf01WLOJCrqeZqAJ3qmq93wWGbIKafDiwN3xLiHBcBYTbeRyaNMKrmok
cMQoWVhEbAT9u2X3pA5LZRChxAvMTJzRj3R0kFmjJfSaPbvwngxz+8UHMwtn3XvkwHvXUfxfO7lc
tt4HQLWnfBgOsKT1icUJ3kw+FTVIGwEGCPLkfT1kYzx45nHRGQZLrnCUoMuu66lFS3FP9t7aHdTg
izAzU+jT9m7SZXXgvTTprSZGsTDb2KyyJXQmWulQIUit+mMqOuRkxOqxhKlHxBudcB2cEdI+tyhP
SMvhCVnrfZSN8TAjhJ7Sj2JdKZRq06sYWrYV534dmmS3MmLDxZKeXnT1bnCd8orX/Vwjm7hUBk0Q
tCKcOK/KnddWeowak7lKD+20igCiY16Gc5b4aCidQV5srNKOryLsDBTasTAASA7frq1+jQ6o2aHR
rrbUweS9wS7YQiwSCvhu5I3PRi+ZHedQLl677+dZiz27vzjWnN1ntIrt5FifjMZvOFOTe8/o7VOG
hhDlBFUO+jnxERj4cgVWbymv9ayPGqXIuBgPpe5mMVuwEerEwnLGqO6qZTrvyB9c/CUPiSUvpFrE
U8fZlU7ZYbVG+DVD3Krq06cQdzcH/AtnKwVcvR/IeExmBjJlQf45A0q9xjlQREjC8Ys7IY9O2pw/
krR7f6bERaeybJ8tdGZ1W0i8sC5bUCyNbAiQjJJyjnxlhCjyMyUw0906Gd+ecaGa6wXNlEJBqw6D
6O/GcTp2RarixGrvdKe9tdtbwIuETOPgkozPgv1koo+IiqR/s+XvXLfoAFkvOw3AsPB/XC+PEACN
18ZdvoAlfh11DOx55nQawFWQRYMSFpegG/gZUb1BDgHnSWPGtdH5savJMa5xVu0UeAriKhrirKHZ
RKjdPjDN34wXHaaXDX8hSV9fsg9nSJDXkV+9x0Mu40D5lwKZ/hqkUTarNIQP78EQahOUeXL06c40
t5S94tdxsn+2ctOogH9bbcaT2pF7Z3HHcNGoVesDpR1qc7vXNRpegFFwGV39Rnv1q47kHW7CYgii
xKbrFIN76NQly8qswtQPypBv4o5eqseUdLF9P8EaE2XBY7uWY7xsE4Fnf3oqHVHoQ6jpei9CR9kX
bo7yuR+ruLMJvijH4KKJZyI/cDjb3nXMtyYMLRQueZtSC6J6Bfpby48V9wCOd6lAaEEP3LKtThYC
uZJcLKbVNaHSdJmz8ViIITa81Q5TUnxgnUMiwqZdY9mUx9jWuNfGI19r97RCc6Bn45xz7PExsN1v
Z3SNkBYopA404BhVfxSEjIS+DXfrGJsqvaA4RBATWbGFmkkjDqbWnsytPIbT6WEYCEHo5riYzF9/
rMUxUSVSWZKUj1nQgLtoI/0pTXNoBh2B9TT3YQJ3SERIdhywLAkjBXtbDJ7n9IOeZ2TXesBVZ54N
X3vwRPac2o57sn1UPMRmImdX8A1Jd1gz16XU5S5bZxmVdUNrp0MYfQU10toTcNZsnd0CBpG4iSmr
T347vMpUfy60MzGQT8nifKDjzA2TWyT5tjP7OTUHcN9eu6x1Qx5eMF+ajK9WVLHdGKzOXMe8EeyQ
IbliP9UWUo5895OWarH3mvGjYmJulHtJKn70Dek/yFrWJyXyZw38vIU0mM2KSUCzTrpwH8wcXxtr
pzcsHwg5b5VZXqbFPoxKvUjylKqlikiRhNX5M+tdZG61i61505L8MGrO2XGK18o170fFFCRl9avq
udoLvX3Wir8asLH8W/GZtUHs+cW7WpK/Eykvyr4VS2kiwxvACrIR+eL0Kh387d6K0Mg0ySzUBd89
uFAQIGsfHjMwHp266yVnj9M8boqNxUeHIxW9o04/3y1mbux0iy5BLJdh72rWkXD8neoNc08XlxNB
OIXS8HCCOyPIBl1KBuU/ZELs0xKEWNtOND+7JRXUQ5BzrVgQ/CjjOLBADPEMa7dVTAgcJueMeuSL
NG1tbxOCtK9ceEjBwKoR78oWylvuIEPaiTcv4x+aayP9s3jtp9U4rPYE2osA1x6FBmj7pUoC0GhC
HR+aCk5k0T+247nWcFKQpOD0+Vung0YrkX1XvfUoK0wz5MZBj3tq1zXzL8ptN8T4QfSDHa5z8i9b
Bth6oz15GmCmPGPAftOB1qNZgsQG7UksKNvzqb40yrk3UoWeD0yMnEgoe8lJSrlSMHFh0d5SUdBJ
6FmTdg/6Sqj/nIaz0N96G52CmJiOGs369UznlGOnPrCIdDNQ9ELV1rAmbynHfj1PkRQcH7YAinTQ
qepERoSrdiodR6d5CACypo4Kt8lwZEe8x5ok7tVPJ0ihD1IqUYmsIdTsNsqmOPdlfxsnYwQoVW9e
kG7RWn5wNDgxg8KitSg/1EvyNTQsA1TBF7t5yJ84bu/Tib1pTOcWTgtPjO2ux5oPzzdH8BtTfdI8
u+8mN+wFtimQQY/Hc3kigC/ycJjtaZxdd2bqnnzOZMwNtPr68gkB4seaNRmhK/0+qybvTMr/U51u
mqAKkaEQCL+L0n2GNuWhNNOfQM/RaIN6kA5naBgv8Bj7xe/KwpyNCk1Xb2+4avKHRKDPJkHYNE3t
Y+/asT9aRLxWIf4DH4rOPyx6QcFSXxShVhb35pqlkfTBCBczPUsUVPRADukjqffnkjzvHQ6DQw7O
ss9MvGZytT5Xltljp4uYWRsbEiQY+BIZz3EmLH/npomB0lfFDfl7sC1fWiMqsKz2Upc1UA5+PAYr
JDmtW1+6yTz5IClCcUgrpwhJfbFenBWUnfgJiSDRQFSRzrcUEUycjF6ORmwlTdckiNCmuWIFCx/T
Vw6nyLFZ2wqbnrBF59xsAKh2OpRZaRSYaupaiwtp0QlT+d/jds5zk5zAnLuw7Pjc0YHzA02YkxZX
PQN+aLs5ZemrKJnaG42bhqT5NA/d/G7rtMcuWPCTSV6bAsF6tSxgvalzmlzxJ5MaVJq9HEhUKfZm
lYP5JaVzLHBhkG5k3gUyi6Az7pvMoH5CmSQJ74yCojawmFuv2j9G530T7mhgccmebHtxCAImficF
H5uS7gWPio+tYAbrJvj60Fq1yTDkwB3P2/NdUAC2EI2rJfU1A9OsMELVwMCkD/moGcyAOUkZzHP2
1Qp6CqiTcT6Y02svqLCDA3BvWcXLYMjHgkPcGMuLQqoxm/kcpnkDU9oEf5eGbJsWA8ZgEp1fWu1N
LxB3rjXwad3lxxF6ZV1ZdPzM3WvVRbZoss3ms5s9cSA2+rWyWjaFsr4UpvpbUR2YmvUXI9dr7wqW
sqWNGZbYlzCWjMazW8zMCj1I4Vi6oZ0357ky0aw0t7QCaNZa7X1KCfHrgVE7OzlNhpPdGQ5lu41O
NnJ95rSeLm19rEfWXRBBDsMbYNhbgeQAb13wIvOcagIO7LiZEPrPaXDLahxU1dD0pylsLUOLJBhX
2xSMC/p1zq2ro4j81KWkALu2jb0S3gtJCuArlYuYnM4ThMskuCoLKsJK8iP/+ttJ8zLsbEfbZXqD
CEb/WJuK7YuLvG3K6zoMZ2uh2NFIrJgmwci1+xtJPrGxZDLsWPXREsUuTBYqvdgY8J51yC1S02uj
Scu50ZZ5L5lqMOjwQIFhXIMU0V278nla6yf69q2CR1/9Egva+Ffgro11JyvxLrxTcX2ukGggmmvE
SdUZupimBeNY6l/DSZ7yLRuykSUNzOlV453Grv6OkA0hVnNQgCdRTyzTvirydd8v5pMr/Wt6S3vM
WD7Id2RNGK3oEj9OTSZ3TBMIUfL+tWi8e6vEljEjTDvWAReklh+CCuwYptBPdS3Wq8FE4OVFjIk+
cgif9DYABFZA3kxMQ6yZjuriOu8rKg9RFSZJ9rzSD70XdFujFEd3a1YHFjERyqI4E7noxq6dc/S4
43FI1pc+CMF7UUGnCHaNvgvTwf+D7AeS1v+rMT0JlX+n9XqxzC+DuIC9Yyr0LJozbspLWjXy+uAw
6+5XzfnFprKF7zkjUUYo1vWtiYjc0OmgWv+clN4jpesuhxHktGjuTKuHxmrME9HfEWjHB9LjlVUC
UToHvZ9ld0ihDnjDVNzTSL7LOmLLkrl5E3iOIEIj6dGn3XjLiWiEWAdLTZcBdtjX2nhWQPKQz8jW
3asn6eJrmESqtWDzL+bXRYJV6MTroOlEPrhw1yRcVUvB315R+8mkM9eYUNMbtejvLslDR9yvWf3G
GbAdtZi7UGmYoK5G77H5NeQfach6MhgruhNZhip0W/Om9liZjtw8+BHZBu7njA74LNYMZ82wOkOo
CcAdVHS5LkHQy8jW25s2gsTnONPnHl7PseE2IGmh+9aRWoxkr1z4L8Jyn6oSCBT/BLHkUeUJmBTY
+7UBU5nNB78D4kSRpsjLVAfOt2thZHboZfAhqT49Ua1401zUI4M9/lTdJoslTTfgqUqNgj5rAa/i
dSXfJjNMnAjafYloPk7oGtiQ1WFWFHytM9Skb9N/ndvy6LitiLaZEPn7Ty2ZzhqQ5H3d+Lc5Xwq0
5PCyZZ/+0VIaJNF2ESszhoqzZdeRJSSDDj4Kf2kzzHcc1cwiyDncPt3ih5a3VY2XtiMkHiXWoXTp
LMiPfaNFguLrDacsd5XsirBuSYMySTxYyDaUP1MPYIyjC5klLEZZSi0sFutXco0NJIjKZPkatOGY
GM0a6kl257pDf5RL6UJ7rx6OBh4krzBMthUsLtp23TY652FuxBVmh4KKvqOqRHZPTPtPIVa+JnLA
z3la3hWN84EdLosq5N5c4d9zXvwyqowoyqtsV2aFEzfeBD1Jw51JOw7nIrxkgQDYr7D2Byo2nZSt
dgCPbPCYZd3gY0TRfGqXnMd0KfOdVDgTtS7/KOrgbkxyj3sQz92QY+IZBqRYTg1qthL0UNsOBhda
4suE5a8tHYDyiqE0VfgqkcHc4QfBtORkuA8JTgWf4PYDWcJEI8zb7I5vuU+aoO4RieRb2k5P4RxE
iVsl0O4rvfzGcNHva7t975bqbV4u7MVU5S6PHREUC233dzO+TWNBQFToNZ2s6HLq0pI75KQ9Lovy
vUUpi3hKQWn1Dr16g7kpfq5Zota7dy1R/wbVHwrNu1/K8k5gmt17m4prqRcIkilhAGNjhHlmpkmb
o5LptOsNsL7M5XL67xcT1SpPBePxogkAtJqEP6+6UfgUgRnhixiC4JLnT4J+DDfR3kffe/ST/nXW
9XvlnAEGrk43vGkT+khD88kjGLHLwHMpAIMtpQ+XUUqYZz+zDOEUK5rbgjibkYDmetrmvvRWj4ex
KSI3lX/LwrRx72D7UN18qer1kOZAB5qv2TuzAMbE+rabzGAIBWRTVM2/pIgi/pes+tjMXrjIzwQF
RcBrGv+f7C8ETA4lJoBnJ/tqDNNfbAtYNid2bBH4LljxGBImkLTuq2ENj4BjcRX0H61033TA0LwF
xzVRUu1b+2WFvd/15mCfeEsxI7fj1daL8zhx2/e+QCQzXllcZ/BU5FQ1eaMen1oQoJTDT1WE1rzc
TAH8w9X1ocbluUyVfS7r5KfzmBoFAnkrQXaSM/eiuEcYk0k/JMPDRSBsRH3/uGbqMo36V14M3/g3
f620QHde/9MGt31xVH2vDHFN6+BgZhswjxKBpALkgTSSLaAPVNCau7oK+FFJeqZnNh3DZv8hSFwL
5URJlTYVT4OzdSYOtNBawFqQbGCciAhGx64i8GdKjiVIReB5EGLjoTSwVriFc+vS/lMq58tTDJcl
YxCsrrlbOv3eWS+ro/+Y+KU219fO6dIk7KT9Mmvjq50hR2zw8SIrFt5J2XhmsmRzHldEdCwZJGB2
Z7Y8wl45FnuCAp8K+zXb8ndF8PUf/W4MA1YBw3pelUYuWAU3B0+4z0l2zUpIy3IZY1qTaKFYlE9D
R4UEg3Ryy55BeHvm2C6t/mo28CYZ9enOVOWLksYzz8+RpIosztJ21yU/hHqGK+PQmHlPCLD6hoWC
Se9xXnDssuHtsh7lD+lFOWkd4yNqCI4NdwDcXbQQrOYmeuOPX3bXPpUL3dbO1XD69AzRiFK3KUPN
5kHB4uCEiJsalHsFmmuDnb8tlydXQz5FtilnIJnvMs58tFJ4AEt4kmjQJjeyE1JTZmc51UmlRywQ
vz7ZKHW7rmFBIABvcmx1mOTz0T4p3X4ADeD6zXi+cfCOB2RSXEvZfPHW6gHP1J3u0mZWKfnUqJph
sXoyMu/dwjU4FJCAQd/aUVFbaErfgKkCVHBhqlp+ka9NSY2frL/bqmQqw6ipoZ9/Uiq/FWOzjYZo
etMRV5cxVcd5qZ4bxP9VY3qHJKgR1+jrhU+BS1zCFqBu5o1gzOJpOnMnitBv269gEfQBko9ZdCjN
radGpl+909cI0RAfJkQT7RwM0RZFBjswkZ+SDNfMd+7cXHoHr9XfCzff62V3UdgEkP/QFqOz6Yxl
EcltCFtzijDcktIt2x1pUylPvr8eTUIRI21mRVxbGexk++rVHP4pTcxIuVEXCJuIuOYfkXJ4mdH4
XLCIYxoYR5xrLUkN5VNbHNLGhJhcmupc9cWvnyTH1eM4mWSpYmuWzxlJWDtdsJglVv2YzgEicUN7
xkcazanYIsxp89Mr69vR+n+FiUYsLxssDXQoWy2EwTpmd2W9yD3aqldLz04mkvedEp0d5769c+J5
XPPDpBMVoq2X3Id2QACOQsEwGMqREKbI/mSNs79zSH3WxfvS507ctc1FJ6uFMYzDtsi4D3PrTm+m
t76z4tXDJV7JNwRv9kEE9sGeqBMtKiPM3ZlyMMjqvu7e2TC3nXIO6YBkbPQZsesWEq4363gjYEXT
gUtDWE4sYRleJGL5rLBGHrdzz3I1HbLNsz0x/luhk785aJhYdOHYexXU+CqpHjTmIP0fSWe23DaS
BdEvQgSAKiz1ShDcKVGirO0FIcsS9n3H189Bz0tPRM+MbdEg6tbNzJPHDj9LMmrZORqBE5oJ0aZJ
mshLS000rC8eDMXsI7VyOfQOgAT0PVw1WHPjEs9rmDzhnzbYn2xKMwn3QaO9JGR0U8MFR5pjTmxg
1jSEPsa0fsY2YmfTY5+WNuwahdBGca6YcHLYiuEIoMRTDdrLHaKBt+mAhY3gXedcw/hrxjHgkl8X
4VhfQemjDeaPY0kOP0mCg8y1p342Pzocyd6qSWECwWfgCn2GvFmf6nYqvYUkN/9oOSU3Iixx8JTj
t11nxdHO+0ejkuzP9Nof4+5AF0b0gjupZXcb9D7gyUgsmpdr8OrsmXT5PPjmGqJe7xbN1OrbzNX5
BXHbeclj1sZPfVW9hN0UHNJ5uTi2JC4LBdhjyeCx7tI9mCUxo0bszaIjBq1pz3oZX5koz7o2BSez
j7DqzTudA84JkIMVjfIdjmSVcJCxbyuP7qLjcSKmrRu6D31DkHp+jmEB1fzBt+aEAUwVyTma+NQl
dn5/LSkP2rbm6QOpiQP2zxDrRKNcZsZpZvmVVYcW02OrEHjspkwvMS73bRqaTJDdtF8JKW4wwY+a
pdeLMOTwmD+7hpGxv45QYxfWgHrZIvUn5b7CKeWVM22G+UhAGiFS7wHOLdDa46jofYfNUWTDMmK6
27kpQyPogWdZoj/G2BbEeDJ41/gJg5bnZO8U9h5xU20LlxWOaLv3PJ0/dL3oN5FDxj/qvhhdjG2Y
1o+IwpgR3G8RyEsqinQXMhkaVEcpODWmVb3NNe2AQoMzEqrMr/LId5ripmfVGTeZey5Cza8C419V
Alqpgprwo2UErKmtfcplfacF5aFJOFQw3Qx++B+gZ03iL7aZPhZtiTcgsHY8bNpD+0VomrgaGFA/
ZDPGLcbGJDt/9AMzJ0ESSp9SHetb259sJwvYqS/UpgI32UKToGmZDbBFeIIzB6/MWi8Ra9+C0OdJ
E6F+FvhS+U4j800USkz41jZdOixADGrTn8y28mN2NnAfQhbYy95Rsc/WFQ4+8CFndqtdklXHYSL+
UzIpklcz8VTJGuPSoBJQVKtnH8jGauSq11RGi8zJhkFjsoOW4tb71NWfa3fa9aXzLxBywSpYtydd
i9pTk7HIQ8T2SNLxJOb2NSGndRKZ/JtChrqSnov4IeMBm2LxjAf+yp8XgmgHvsAphZe0Di65juX1
MBqYt0EUbdhex7uKA9Sf0B7XL9K+souPuWzjo94LoMvsj1SZiV2kJflmTJpoL3Sc6xMlHPpXqq56
XTxPbjb5mL4xtbaGditAjJ8T07yKqo8Q4ggq4gE/Qjdqbiux0sdnB8mX9doGY8kRNxDO+fiPHHF1
4L3iw5nFScBh8ozOdbexmSqIBKDqJBUne7LbCGzzQ0WGbNNWbHdyGmjnjoqJIHS+onn5aTJkTdf+
U1cZO6CIu+lUMxqzpb5ni9hlGvQ9ObG+oseGNEBr4LOdvjWYDz4OGAIXYfKopuQoa1Zo+TD0fgWJ
BYW0v7fuXHv9dM7wD25Bc3zoGndqvfiYGlQzOWaIcHjULFRyG4i0nRN7WBi6KKGaLo2d9KekTF+j
0Uk8wxbWseZWlT4NmXg2Jr5tSspvWxX9ZWwSeYimmxqQJaOJZRKmOZzq+J38wVY3EmSsUfU68Zci
/S4MtKQCd2YUBNke990pKtRHVyEpawFSslVyk5+RcfCH+5UT/o5WuUM4+zMvOsFy80Gb76Y+4h2M
Bc/eIOrtoMF+d6pHkXTiaOQFRdHzO1QKT+jseGd+6m0eWSeXcecBFOWV6hIMBfG8eJHLnimnXH5Z
hm/ejLZH28bOgb2YZtgVqzwvNo2dQWAjR7Lo/LWpe0Y6n6XTTIWWHXmpJAaQLNTV2By7nqZGL+Z9
xmNnQ+lGVylGNjY0y7Ui7L3Rsj/NdVHTLYZvaFxkyoFjspDNrhqnPTaYLl47evI/g2YbfqGPCTK2
cZWVca4dNotVl6KgC3fbDPozF9gImVz6rqZ3V/rDrlax3txLlJDF6jdw2ake5ftTdFQxd7V8QYaN
toVpkhGU+t3msn+wDQ0XoczOel5+zsbY+CY2kHpwF3Ye40UM4Yq8InsuexlvDDCIaJvRc5XqfgIX
YINVyeJPfE5k7G6HLPzGE76NClbqIWJiHLwkIWdcqRmvYTjcOSHYvkXxRzHEn4W7kRWSuQj6jvFz
IYFmp18NEDFQcMLyI6BxLdNIN7EyD4gtGkGS3tzRrh5W/SGQhrtF00BDTv9bj3rMwXg3cFdoiLXB
kpN9aNfv4tz4Smvmw7eK2cbH8Xsu4mRHLbP51PA/5x1IQk1mgNSL8IJribBya15AazTetBCcQArB
TlklFy6gyQWUS3KxXA1XnFbd/+tM+O8fs+ZOJ2dgPGwtZpxROefU1jjt6SQkoVJ9O1P2l69Euvxm
6Selz3jA7Ab8Ah19BBV8tuFNnl6x5CuvobnZE+qRVOlZzhNcv0W/YWR5KcdZsbLkuoNXHDd42nT8
zVjt0cpgj2sjIRz309aW4lbY5s118EJIRhZjqT9Upz8bTfEATgwze3KnIecwI4Lvktgqtm4/H6Ko
HH3LwJy99MFJQ29MreUeLisPcukkkL7AQjhZaDOZtQdgsvdmcZY9GxBUFMN3aTvcqKim/1WZ/Gwl
U6sEOgbzuzhI8CaeWkbiAcurEbomYbPqt0jb6TymCUVEAQS/LvuMwP6ptK8eIb0Y6C08c5NUp7y2
pt04NO8hgU8HG6cM3pBEQK3XGWkq47hwUmzpayrAP/YvTcMrUypiwVGIV7Mqa/NFm+M//aL1fixn
CoJXlm9laCWZQTTvN0NLAhjNfXyXCNXofEB0rMemWqNLCSZNhvtdn7/XraV5DO4WRnycoSxSbzHL
ct3GPm2kH8RmoeCFF40Iw2a2sP/KChz9asheRaeggQvSiH+OSuRJIejYVv8jJtZqbtCVz4wkn5YV
uB9ADhdW8uJtCSudIkg8LGMKCxDlgzptlu6lSWws0L+KlFImSzSwH1CfuTDjj2Y9oNDDqERIKQKG
c8vrZQ0djde+uREqxT9NhJjXVphFpNAG+zHB8btp6AnfKKc4J850SsVqY7Vfa50tID5GHE9RyKU4
W1iRdE2z7RJWB3O5bBJRSXoG2u8hTd4lkcdJEXcNM+X13TDxq3InirlRyjDYVTYjj4yjPTo+zoim
PlDZkCMGvQrdVpeZ3s5RYnElfYYzxgyNUz+QWDb16NmS5o39+ONUqecxaHsMmdxdYgmSl4/uUliD
uHLjxvJEA2TQJLhxEiPfuvh2jyqgQkw+pM5Ufrm1dgmzHM/yzKffk1LuQ4IKUnsLBoQmY0CxwT5r
epYx/qnXn8CGXXFw8uhxznCNRUN870ZjBGZDk0GjxV6v2e6WvnJmpkJ77vA9K8eYT+XILxtLu9qP
TCtOymQId7s8tibVdy05CpbW66SdHVxRuLs2NN57O3+sAvaBpcNNLbJ+5Jo80JM3i07Qw+DiQhhK
c5+EOTwpo1CbIUOxijqJCWI5wj/oHiip3OAJfFhax9zSgItnMCy+gjDfm+vHngXhNQubV7tqY488
t8MxGOL5JpFZs+qDJ1hdZsd8jJP+qceK78tR+0o7Pr+hwzCrWFwsWVgxzcVkXCPicMxiL307IwHh
RkXbK0E8x9VTVVfOxrG796nou91k/5h0U+2XIbiHM4tSU2eHYdBHFIMw4vpXbaMpnLlS2PdY7GAL
AY2f+Vr1mKu8IG5fnTp/zvLW8rX5okbs5nhmOeBK+UvHnAFpUre8hDI9z1L1D7hLpMYS3pOcs4eZ
6AKzGkmcoNQpRR3PcxnlFzbbN4yf+nkiJNCKSAH0inlRZkAJe6z6e9IIfqIihiCOQjvXFWYB+ZYo
ktlxjJ8kUwWNgVjv8JDMQ4H1jeUbIQ5t1zB19Cvkowkfl4DMBKurmUkY/RymOK6WH91pzB2gasV/
jE3TU4tglx5NMy+BRakXJ4NUyOlhuGg8f+FzF+UueCPd3sRT3x0gsGxNCuR4ch4DV9sOufHABpPv
Xqmx6xlNdkZY83gnRHuQmDgJm+SrNZZdM8zRMRuy18wNXyEn/04O37+goj/GoLwKCHuxtUfMf4Bq
/thj+W2y7BxMypyEGUO+aZvPvuGwAS03eHFYnxyBZmeP7B/djhMlbdkeK+sBKomDdjdXZ6fqzyEn
NhCV5KmXjrshxIlF3RsKctBWEkGdMueztVBdESq6LgrM9tAdPM4BkjfjFF8xA+b83XG1JGqbnReb
JHnXX+pm3k8B/TaGVYxYBNJ77XTVrl3rMOqAjTGp9m/XWuadUbvNpRb70MUBlv6zh6Q6ujaTfKqH
7/rcklJfXWFwZjIYmCxgJCMOlMi46G5IAyRTNKx8/M2iA7LjtCf2NzRyG3kZnkJdx+pfM0eGgXmJ
+dnOGCSiW5W/pLgZdnZhQlR2akpYc5DNIdfwsHICr1fZc97BngsHXnjFWBeQ8wCn5sn4xEpuPCd9
fZro0YaYx2q/Idew4colu5dowDiWyH2XE9imAK3xRjPUt04XvDjYQLYRUj2eafMdXSi+GgHmDsiq
nJ0GjpbU+i2cOjw1A5CEkiA14xMbBZzWA+D0XRrQf9LZbKYbFpNhKgI/yM1fZY4AoRZk1nxsQViM
zDhs6DtsnSO6NpyVJDRvWVHtczi8yxDP277t9E03qeRcBqr1kpiOOhVQaTLCvPJpiXjPMZAx1ejM
GnR5A1NF3jGiXcJkiufX4PwjReAGazUhPaU7fof8QaeUcv1OK92RxJ5B60QouPVnm5GstiE2OpkZ
HWIQQf19NvUJxyBKSU+EHwYGm1ThatzZ1+rtnEgVXsqzgW66Ewo3L7V3ml9iWfRZfCpuLvskKzpM
kmqlng2ZN8Wt4vBzIdlB9OqK2CCOlvFVxfscsKflrVBurHZ4mafOwgA91bdKZCy/qqr1ssymhzkp
pkOZkD8ZEzT+uMK0WBEB2GTmcs3z5dOUHesKt8ZIVhsXE7sZDiYaNBqFTpBoWuFPVisQoOHGprV7
nRwyWcSrDKq0jviMrDFhFYmtGzLPuNXj3Mt09KqQ7jg/LQPWFB34UF1wmce/xw1ccIgvSNoZmrrf
9WJ5xrDPkTaSj8tByrbUTO9qVX41eZtTCTfs8oWfhgZI6Nk1ubBO5i8F3vMXg0ZA0IkcwuT2bKX9
kq/k+qrl26qZqq3tMAj2bn9uhIy27sA5YU9QTQQLjs1UZs65zf6a7eeU6wDFTVK77HgXDucBYkKG
mZcJ4WSEr10QphAXYt5u2LgxMPCd0VdvWiZZeqqM/zJggzXM/UdnY3CJT2WNyFZEbGIo5vQF3cm8
aMPTMGTfVWZE++lds+GF9iG3v+luSRvnvkOQCqsEGE/PbuvoUiQuhN+KwlZSrqxHg/55SbEEWNGM
REE6P5hzAXO6N8/tlGkHTr9yi0mdUI2a32vbUAdg/eCUFNgbDdqWnJ6GOLznWkndQEwF04/rJNON
ohlocvUjr0+EQIOpm+B4AfTM79PXHLOXSiz70DQAJYc2P1fsl72yGa2dleClsxdrQlADoJDKD5rw
BgIp+dNMXOTYjfrZ6dzqIRvnizCS24AFo15JlFrobF3cphgj7flC1pKvOmIPa9BOBAcz5O3EnEMM
ngdlGk4MVHjwwlMnRPghCKcrI229uY3DA8gTAtw6mB6GoA0BTFKDCRdodwIU5drSs6b0D1Zse5uZ
wBAyKQ5hWh0cTd4Gmb6UMc4IrVnwmgjit26sCL02BO9wxaIOb7p2ptEle5lGfTlRtAnKw1lOlTG8
hcw4T8vEnwCXBTaMnktcXHIG63m3MumHw/pymavyjylj81ZpnXlbJEizsGDS7wfqWck7E3Xk3lMx
yqgeTHBYgv3pOpQDhagx2c/jAmkrb678YBFZKcPE2D/excIkZYY/uZi/qh40YFN2Z9sq1LnqjS94
VI+E2YZrUECXpIJiP/GNCwRvr7rP/FIZYHuf6qKuvblPrR1FI8MayeuLkRcQtiqnw6XuaG/Vl0Os
4tDXOVtQ1KeM+XtHWpAMg0uCWDrjwTHKwutzMe64fXJ+Riz/h8V5iVsi4bSMt1sn0A9ibZ0vBkEs
rOw8Z4KUzuJq47pR/24n42sno1sm1FOeDn9c8IFm2byhJNFEq7+KUuAbEIbtR4l9S+p0XyggkeWa
dNb5gqSp9tu78yWPlO4tgjc366HdGjC7gln0zHTlzrNba9otgT3WldnqHWcF4PO7gYYpPrju+2TB
cUmHGFZdI0Clp9OjLlKqJts/ixETNevKh6S0uLhE5XukBNfA8MRCWNtZQfpsdnyZyt54EQG1sLTR
oMFZsX7OjeBsUm4QTIntOXVXbZte3gBKaZtRs39YCf2bXDI+sUO1V9NYn0LAyp3KsiTEpkXHSfsH
5o7gbSD5Qjiz8LNOmF5sEKyLQ8fv3FXfXTOituCmHFTDvM0RrTjFGCiLIdJPiG+4YRyyPyWZGqvV
9UPTp7dB6ex9lAVYP1cYiCAtkyFLMfhpRNMQRAE7CHJemQbvORs3BIExVTsRTacksd0iP3G3ukkl
Serp1m8zydHL1fQAq/KR5JDAspDauygVLy4WMW5dOFIwZ9xVq/E6w4ubdoX5hisMwWXuuLwk6KPl
/DElPEBlJoOHxsh9mQTj+nTd7NTWfTa2aNY1eu2wUOrmRLOHqvkJjfIu4sXBKWHcC0gJrP3iv4FI
zO3QWeZuueo4GDBuxig3NppDtjxrcna2Ra79CxL2GaCB1bFr8nMcx5c+HVAg5mHZBv078RzMDXbU
eU3uIEFg79s4ALu2kWMfRbUQDMq+3Hz6l3QLKbFlWPYNwYNaPHfuYJBjw1ZjTPyLCuzLSGwB07tN
/YvKHpbafZHxdIagg7UVUuxGLeLYJDY3rHD1z9bhhMEYyQvWAjZb1361NIS8k6HHzLOJOsWIqng9
45zIf8XH0yxwX91ua0H78hZMmTuSTl47Tyzf4r9WLvje8uqGk94iCXbqqGfgzQipzDHidppV8a0g
C8/DglnITP7I9Ts2QZniwgVDxeivmdMrqmkE2zjD2JlqBruI2K/m9lyl5uCZXbkjDRZ59puJpsO/
nF71vsqOTRz6VWeiP4EP3HcNKbZ0+rFJ9ZML7sdz3qGxkpXF6sWHpeknLQ9jGFXjJfyWBDO3NF+P
+I049Nb9AQv6nuyUJUNio/1XUoCmiEngaBPDgb6meVnxesMoz+AYWQ9nUPwWKIkBuSZmfEIgI/ME
MbDQm4jOMc/FR9NisyI12Nx1uBB9aeGOEy6jkqL3cRTD5i5y9CeH0tne+My4MT+no3jSR/3kYmdM
AOdXtkbgITG4NbE2cWqRXU1XncuiHk4hzNNdmbvf8bXhkbjEJaa0ruj6rW0XYj/Ubwsdf7W01vP4
GpZRuJdqtZgX5VdvimwfC4URTV5CNV9aF51pdeo0yZ1404MZw5oorUnflcDsT4bDqqJWr2oSFfHF
IjwaNCByrrOA6p4MWAlLh/Ms4DRuwzTyLavdzUbb7UPHXQjZpfl6C+HKMRMNJlLBcP2jNToh8mD6
N8358xitNT1GfI31hU+W7wPRRaBbKCKengVcvQk08en8ExOjaJwBNMWMzhkhHyk+SZkPx/7g2kxH
NbrFpnC1h35+x/Nh34xcBxLIHZPCAOSXqU/AlBLCgGaPgpsrm6Gr6wkKj/t+Zh85E/Um81z5WSWA
c2bFuC06+Cq9Fp3kFP6dJiJFkB8BsyjjxmXtF0Ifse5ovKfBY1ZO8IPDJEHtqeDqGjMZ7tlPwWGs
wj2Cj22c2zEyPRuUAi4xFKmOOBZOlFmIL6PhK5si7aloCSl7ZOODn+kWXuw2mbf1wmKTaraUZ7w8
ziOZg57tcrlmULva1jd5yhZ7FXMgCsgPqjw+RhawiUBeik8W6EkfP1DtxcC1fHwjvIQQ9p0wvnVS
Z1CLsWoWwwCK3BZEq4FAkBfeDA6lIVMZE5dP7iobDcYLDnGLfWw/zrZP6hnyvGbuXdZ1eWEEmJbN
VyXD6LFwGww0HCRZs1h+O/FpjLWjDqCYlcHHUwTkapvSeppZZyDTkZwpGIQb2mqcmuqKWY7/qIKh
QbJZ8KPO7ChSvY1eo3x8j8CrD1GdoBfTiQInhOi8qCj7aQNwTo8yMMddD+zuBUvtFhTib44QAFpb
AQBBO8Rb+k+0iXuY3BLRp8k5L4NIoHhZ+lYsfHVh99/aHJ56V3MtcvldYFHvmi586+NhTQmjxxQl
1N4k1TyDcsJDpUzAEIVVobJ3vmEO0U4zAgoN0/Jams7fERH9ATTeqWrasyN01pFTRt5neiQxG++T
CZccSS3qWzo8cUHrbkglDHZN7tJ6ZiFNi0uG5CSJJW91lNpNYJiSgVZzdxImsqdmdnHLrLde0WIv
mKh0fahafKTNUjdHdD34SggDEo8AwFYuddxqbEV1UmCaftj2Dw65D9oOSqKf0MPO85L4lo6dTI5J
v3fY0YNScZ5L0/Dyo0PglSXPiiMwhjM87HZXFfRfrvbCTFg/S8ieMcPe2S3NSgIiglXqPE7w4Onm
0MfsXGc8t1Gk/4SdQYzYkAz4WfKX7g+wKwNqgrKIvVqMWLBEPhjOp2vJmQlo/7Xt5I8+jLw+8+nO
VB6dcufNEurWWKitsdMW/khdTqC+IiqCtqFY1F6X00+dD0+d1lZ7uldDDPDzLQrmv6p0hkPXOey0
dT5ZETlHC7gZAbqX9T91CIuVgNiuElpa3BwwE30J/BAdNkYDBxv9i8R38cEnJHOaJXhfunAnTZoT
ar2wt8IKt5E1OTx3E4j/gDoX/hanKuP2RDfVxuXQwmv025R64omh+C6J83XK3AWJ216i2caXNEKC
X5q041cEr+SGzzm+Wvr1qDsCAe+1Vc6GVqT4HfLg1dE/m7WsQ3TGulJvlD+b6/0UNBQHD145ijRh
Yy3syG1z38Cf4MYJyigoHxXafWq5JFry9K53C46t9jCFWrIXLZOkxfyNmIJhA0B8Xl75AwIe/38q
/F138K3jq3S9dIhOQY/rTjUAO5aWjV9AVwGFHddRF0+mba2lTBqvYzv9iIv+prnQi4ApzBs429rB
KC7JyC0i42WM60b7O2NtRSufoQ25fNGMKQp2sGGvqtQUqzQdKWxsj0I0xSXWcdCWeW0TPhj4a3Cz
jj87f10FaYJdGe7zhg20FLrxDT1la2S/VaUeZyE/+xKiMCTEydHOdQJcsO6t4NhVY3GtM6iso6z2
U4Xj12kxg4/0Hh1cOqRSxyU5mxq/FqjGnTG1K+tRc69pQ1AVqvZOWO11FqbcmUuHME/EiYMf4wxj
YaCstavC6k99X91xzPDjBlQy2Rh031rj1iVc+kkSnYWN4ZrnemdFjv5HG3F1FqSQ5tGtDuM88v+o
Eu1ZNa9lbF1yWuT8Qluos80yki3tJ1Hbx1AncRgqDqIFNYXsmX1sSeY0+A2cmM4lPY6/tIzQ+GCF
GAyHDisU14iDKX+6hsUNbqfkXnTaT6FWBLdjpNuuPfcgNP0ghjFoOmRw1tNZC88dFkAnV5wn9uju
2PT/y2zV7ODg6Nu64VMI7e5MQ9VwTsY/XYlhQg3PxPhKX6tJkSH57+wIuKmeXOyh0U58tQ8c5mA5
bVxLhJeaAqzA4MQTt4X2MU3EuJc9bwCZkNTCsUrLUANGeuV5zKzjGpfYLLbrYo8S9BqU5l/uFukN
7xz+Q3EeuCWBREPaI4V76KyFGIzdn0FKW5uw0kZQPRiMtJbJRbJ+3RZ2u5cpslyc5g9dz97FNYkH
UPHOKR7xe8AJT9ucSawOd9xLMM6nkKPo+LROREM4/M6AlfMd4D0iYxl+mrTlSKx0/dQgSRrSDPak
8syzfGO/HG4MxT7ZmfX7hOR0mtrsVi/IlwC+KLcZmfSjRKMlvSzuEUovDzdWnrzlseV+dU5KozlO
A3+DOlTRS6oMQjij860bXElGl0DFAgdvkzPg36YsYvNuVm8gPQEdpAuJfghBRyMZK55qkJZZ1Gg0
dMan2mhy4gGWQjsXLJlqJ9z3ogXJGWENrlTCVM6mj+I2TMQjjMe0tLxYc2jnmsuXRlPgZUVF3l46
L8zImTScc6XNB+oI+HROUprOLlJkfKFwIXr0hbsvJcniOGqaXb3eIchueYlhVLex/IgHNpGkD6bD
RIFX6dIJHineTXTM5XtqvKJbod0bc29lYfhOvx+B/Gx+pTYyOiTl/KwVJKqyGeWkn8gENHP2n20K
kxzL061LTJLYhfMb9xYlIlCpPcn/ns6fbEvIAEczK9UUStlFlfpWVekTSta1C+5mFBp3faLRj2Kk
Yx8a5VZUZvDoLJ/JVD/ihv8jZ7f0eWC+RKgcnh6GFfFakfe8CVSWtSx367SJsa+rfCT/vRw1C2A1
n1y1cWSOsXxItkPgOFtgdDBkUdLihfxNiJO3eaXqwt2YVnKTAzVIJoAgd3A0tl+Vdorf6czAjY91
0TdKwPjhaewYvBbGKIJiELtMoPZ2RT6fb1COqYHF0TxjF3NI8phoqJtOuFwHVD09mGxJTKt4ca3X
iuH6GOj24BUavspokXQS5UALqAJnkwEsIsacEQTsl2z8fgLfc5Njxupym3g8lepkPUemGHJvTJc4
U2ITtRUwKYxycw1vHEZ+azd1eZktMy+DogAvUS84jvyymp4LET9bGGE9lsR4RppqD5/vjRDcF1RG
TNT6tJERi2HIjneMmKSLw/kf36GFhq5jVYitgfXbI1QBCpk1PI9Zwca2v1h4rjBpXpJsohnBMhOP
p+hx7sOPVjZPVhkc9VR+ZYMqGf1Z3lCRxmHWpSflKY6suoTMNoVsc0pLu0w0T1EfFB8rpYhaCoWP
L3zTzERe6kmc7cn5QmOpt3bj7uOhYL+EDGfItzLBfGmWJRA3E1xqkdSsWtzEuk5sx4pIL/e5A/Za
OlglFRuYJaDZ8dppzu9QETGAQ9ht22V5igTOo6b5Z8IJ6yxcbr01wlggPrfBC0xWumDhF/9TAudi
o2g8rHXEYp0CJz3+yhS0MGolsXH3cKCgVvSQUHZNn/yILHhUSYHpk0wJC595PJnYiL3JyM/B3F6g
h751CfY0fTAGxO94Hy3Bk2to9bXtHrN5kNvK4Nfgdn7gD8EP4LT3ALfILojr92KBvWi27MpdUz1b
dc2OguIhDhmfi4M6DeXbkLcO/oIIvobQSOvgbZ217jzE6i8ADw0cNZ1aY3vO1ue9XdAZSZL+ikxj
Uhh1e5sEuEosayn9wmKbykq+KfpvlOt15ZRxTBnFq83z6UgMVnm3o3V0X/Y8DE45oqY24ZOE74fD
hMTN+pLiGTfprTR+ktxiACcTHvgtCXAsuM5xScVbXOtwxAAPLG3HKNXx1kugq0LLrM6LthiERtnO
6K7F8mlWPfm1dVRwYeBFv0WfPnWueoTBXB+LOH9pikb4eM15CTcJni0wN8WcfDn28DCMQ7pH5PoR
y5q/q9+pWTd3rapJN0DdsOvgKa60nVFWL1mtNbuowXzU2DaTcPRZFy5QK9Qj3tZsRmqGMdd2Q68N
ugekmOxIxmOTx226DyzroZogytDQ/VAvzVcYfbaxzLbNZEl2lNU+sdgFhwaizti8sDtFNoRcSP+k
+88u2Qs7vLL5IrPp5tsC/JbnUsUrNawaGp/LDBELeAuo4TfI/8Z+XDTMllzCaUNmgNvRZW54aIbg
0uptU3evpEazEwnZMcatXCfhnQa3kzmhVBYVgDEgHsXG7HMbpainG8o+jeTc5oRMXuYQrSD4B6tc
+5haPo8JDXlTdcAi5wySmCmzH2kszyn7PaQwfxLkUJk5Huf0Y+jkV9mOr4AbmODBKy3WpSmqa82b
BT939JzV4R/W+9wsAnPfLmXos1uEnegWoLLYmzrDOTQUpYwk+eliEVnCWenLWZZ/RXitptzP0DTt
PkIjwSWEzfPFCPMSGYm/JsfoLrklH2Ybq5gtI08rf+YsoSNKt+kNjJhoxuVoc5g/J6NxYAI74GUx
kKzAGdqzLHwJSVZe51UMXNKS5o48/SiqadvNXbJzsPNzMIKrStVpDOJTWjDnx9NTPrlc+CQpvrAl
2ialHI9teLeG5ZVssWe4lPUwCVm8w/qDbMmO8y3GMWrMu1JiwzP17h6X4s7G9weJ7pH1218+jX+2
+cO4QqutzcJcO9hsxXIFfGDEK14aVcw5jyd+UFDT5rjdx7FFfibFN4j18sE2sz+KvjvEzhLga0Fo
CZ68pEkpyjApcxY4ik8e+xxIybp86tbC0doy2fPFJExNI37nIYERQ0Kyf7d0WHkRqi+6Yb4Ts86N
45xM6ascDFyCEBjtwXwqkcg0E+h33NRP81z4Bim9zCSC4jQpI0RzqXrsW8PYvDsV7ZUE7Yf2qW8R
dt1n/Namn0//I+rMliPVoSz6RUQIENOrnemcJ8/2C1G2q5hBYoav74VvR/cL4cy6t8p2gnR0zt5r
j2eNJ8KNg2M652oFk/zf7LDgttMLMXXR3RDwCNLPwpsS1+dEwO+jiNokJTRpGdaHQoQbmINno7OB
BwXRd29ZjxGiYouMHNZSZrpuAY5Te9BfymQ7VmhQyllWYBYiQf/WJtGzwMAWNOoBZ+ZlSvrvsYbT
24gWNopjESHTEjKCWJHVf7pQPoibiIa1T2Vwp2ZSCSKornXAsznR2i4H9g0wdPdJaXw3rrpJci8Z
hNzVHcNbM5CHearf1ZDm96UE2lzJlt2t+a7bcik16R0mPDzLUzeJbN937VvE03TXMQUYiWGoM3nr
5uLQVqiNe9c6zrOVbFwoDytEzgfbVvam0SgUP5ATgGLzHo26uZFtieVHPlpecQiGE/QwIkekOXEs
Fx99QimszQ9gLofOxAVUl9PWn8YzvvXoPnXIqxScZjwd/DQWE+FOOK8tiuRQ6JeqASvvI6cjVcmn
WKDxP+MgWRsn0YHLMmSEFsKZP0n+unOq5Ryd2T+WLF7AKWb0HBlK/qVLtSBeW/TSPKOUHS84CjIc
vJYDfILsgebqmjGqyfAvWtwL0iH4VJlSDyFZYJACCV4PCJZi8HkUnv/V+yFPfpVQF+v8m5BhyX3J
qiqWtCyN9QH7EbQ+WpKw2/v3too/cUkdo2Ek/csD/ZAaiCF9zmGxRX8GFzrJb0hp46Ze8CcA1UjZ
gVFVJx8UFXeJLb7TFn1VZ1q7IjeuKLlOIhXQdjx2/iT57FjLPSc2Vn4geGDQjOE9rDLvwVhiCKwU
009Z8fkYX2BokD2x1IFgJ4U2iE17lZoEfNZJbN6FohB7aaXXTEIHUn5/qkf2DIJCLhY9DkydgCTK
4KFuHG8rMqLupvhtnACpDW73mcWU1QGPjTH09CEZ9nIcFMGyy1nBc+yjgwiSeA9evbkvrmgiq5UW
4b+hhSeloKwWOIJ2QT+9Vq541SJHQFWD04UfN2iGsJmTflcy2rhda6yLlD6tbbFCiJj6rgUCilfp
k4Aq7M/2Is0oaxq5vXmYxN8wUj4K1OwU+5Aj6/kjW6CfgUemXiDAwjCuWw2xvVOwYO+TfjFtF/Er
sm5mP1jaetvGVKiqz6Ap/iUzZUVHVYsDgQBc890e2RtYVTnz6PInncOLiqKLtmN7K2exnS1UCITD
iRWSOP++DAWKwx5d5IqTKaP/2D/FTfoXKAffzLDyVYIho+58liedH0C9tUX3p09h4A6x+Ejmt4qA
pvssZOGyEX7cTeWI3LZKgdAIVPl58NeMKlQrLKC65/NI4xo1vIG/2gq/Wseki+eP5gGJ53pCc7hC
BoATUaie22CjpPviEaNj9XTZhM+8EvU9hzQ8S8lE+p8lfOKdwuTi+5+Gm+jzAELJZGRribDGmdAY
zP2vYZW6d4NNMEuhf+LB5Eg+LidjpFgTtVwvjU0+VwFRmZ7gnpc4hokqus/1WK2sgbBIwMrvym+/
Aydu2dgp+OaOjMtqfvZxPt43JqmJtKOXID0Gn8z530Q62nzX7KKmaPHpp/1hsDX05JRwHUpnmGuR
+a+wq21Z2YpMXIN4hS7ZFi6WfEhqCPsnAJJTBEtsdIKjlzvWtZ6grbkzhtUUb4rRuMcBAcrOrzNS
0/PrZJvNtcyx8lSIcoTFdKuFhtm3qd7XHnBrCCWlCKDiVFhcwzA6gN6f9zg6vjX+mCbJyDo2Kuck
IJp5NR2DCggULSROTIZJABWBQQ1MAiKUKDXBtK6bhXU7Cm0/TBbjZpP+wYOXGStlkNeS9qgCPeH+
eNiBVyQ323y2aYAChtKuM+NDhedCG/ML9Ut1nPy/MWh6xpfD+5CG5PoK1KXJVG4SJNeS6hJLB1UG
Ee1scvHSP1BYtBy/eyUl8QxucZe2zhMHZMFcnxZkmBwcT1ZrKRXa779DN7OUqRQOK+aYGPT3WvpY
EYbGfSkV1jz0atce5BBrvf2UZC62krIN10xkAJQN4a0b6SIyEuL/n59U6/wFYx6t3feklIBAjewY
2+zhGbLzVWGw0NdpAoqTLAP+GXAZJrHfeWL89fEeRG6Il54AtJzgs7H+1wAvXlnxz5I+wGJHfrh8
FLLDbqrTZAuNHAAS+kxZ1F9VwXQLQ8dwl5ZBh3HBgVWi5788gxA1WN9pf3FDLi662K/kpke8KwVB
fcXQ/uuCKTqmSfAmMoeTYXAP8ODOgJR78UrvnqaN9WhAuvBHRE5p7D7mikFYR4ZQm7zogM+bZsxz
aOIyz8Zik/s50dl5cqJvEEJuI1FJMpyfTe+ekcxnlozTIShiYqy65dC6zSz8zRmPmW0LFOWe6a0r
L9yafn1wFbZDu2AhM2guD3H140RiCTvDaFzyrF7Kv6rt7esg3hZCygHR00EV9uucYRWNXBvzrL9H
G/fB2H7aEKEkjkZ/sQezORttHG6HCoZ8E7vUp70zHCQGrtcxCNDvfTRlX7/MZHre6QZ5eMw8qjRL
4+KPTvIIP/epqeZgT4PeTQJ1FQkaJtucsgMcsKMdlH+lnOOPjEVU4QX5i27pTJIijD/PfMmzxFu1
UQVUCvXModCpu3Ztt3j14uajNkAnQ0o5BpkRPVoBIbCG0Js+Gy+zyMdvINj7MPkNb2GaAvuKmXiB
6a0oHHdfuo7Fj5ntPHeYfupsZlai3D9RpH+i8BZlLvRNcMa330vjcBJyIIHuPDjwwOWT1yVJzC7U
xFgvYavrgnfPbmzKZsb09eKUzONXH84yjTrtnmXQMA0cgfd42gwOLh0MnsXWXc+x552F49kPiRz3
1fRdKlyjBKMHJ9CD3Y164S9xeOoTFZCNnZ5suVF79POczng1A4glmXTIAJtOzdynD3SL9DWA/Icx
hFgshyYqPXZ3eWLx2xq9fEemVF1UA6VjiAz5QDWHxts96tyrnnPUTCcyHP/4DkPQVPWHomcaZs3F
NSXy59I2XYlySTxXwI93TiI/XFl5JxRw3qleLtJiiq5aaZ7RWTQTD5Yw+F23ROw95y6GWooze8c5
KvTD6ZNENUoYC7qPGffbZMTNn87D9Bmgrq66Md+IaUIjNPjRKcVhcwKRRGlHNNsKeELITjTXAKSd
R+xfySOzwPgx82bmuwUCoWyw4sdiuQBu48iV0ug1DNeATJ2xPrG/P0SUmus484rnXo/YSFNnK0Og
JMAtGiTWebNDsz3dbMwCNyxInEl2PZCHl2YOkG8yKFr/frfL+4Ou/vf9bHl/whj3mDEzpXoewqsj
8nJfifJn7PLw+nuBZYXPjZmqAjCKxdjpN5Fdi4tsdbBvDcA9jRlMCJyBBhqxMV1EXNyGPlffE/sO
NMWHGaohKRdj8ex6xIJ7Y4zyg9nHc4w3ewNYPl39vqQydw+5lwFr8Tpy1Kei3rKqBcSOu+t0TNQL
GuT8ZGvySkXIgE4VOHu70PiHqTghASjIX5yGGDiCKqNd6KjihVYOQmpRp5vfP9VF9ULnVZ7nMhlu
Q4Bw06Axb4T1WVl+/xR0wYnx22NjFb28R99kjB2ogk5P97GHS6TTqXFousTc5L23ks18qKX1bTAi
vp9kqk/YzepDWdFZCAKeDVmE3mYwJ8RoAz88y+i9Pwfmot6rOH0XDl5ClFLhZBVXoy8woFekTQvZ
H5s6fB5dZL9qhDmY2qH6Io3l1NJiMesYwzJ27+yGY9JdBW7dXbMWiX3rVdYJ+VO1pa+bHjCogWW3
M+p5DROKwxj+BmAg907dfhRpE392dv+WIZ3+QzBosXSF9a1w0RQ7rv/uu5xofy9KLtL5aMQvrkCN
tYErkNMvLfTWi56HvhMXRBb3FXOpsAuwEs0LtW35augZKWD+A8EkjY/J8GLEQ3l7qsj96FWJMmQm
iG7KVb8v8ODd+Z2LUKSb/T3YmwdhTMMDAih9rTNkOTih/K+Eig9dnvszJXRuSidST1h8hg3qBdKU
4ijdeSqmvyKc7ibzVF4jY5tmeX8DPtLfsnyeL6KWd79//vu+BE53VhPFTVAgmQjUG2rv4qkDSS77
HGmqGtimlPgngi58C5y52Ewx/CiRLoNd8jULUjnux6B213bgtcepdbYD84V7C473Ls2J0wRCDdv+
j9/FYPcZHu8UQbgvZlszB9f6j8Jlc+8hjIYqTttPRfMxdSsEpT01jbYD8KvjfAFXCf3hyw5y/eQn
9JNb3xqoASUoR4ySG/Pt9w1ph3rHX5RBKiasxhTRdi4y79zCXS0mFERlqLsNWvoMbQDUurENP+3B
I87FaMRH1hertrKnV0OK6DCxIUNNDOcPlGyUYga52pYEBgQBnOHo8geJXRccLHRyoGhQ6IQkDCQd
oMfs6HSP86JoaNF5hnN8WXoIZPRVR2IvSHX5fStLp92YVbBos3qFfR9Kt+nLWzN/DxlS2F6Z1Utc
QPe2W0tf2xaBYJL63r5usW4mhWvRzintd4NQZqsZjOdxiUgycGQRfMvBw9RG9Ucb+rmLyuCpzedh
D6B8NVdlu880HLZojpwPjv6faR+g2M5t9jM2p2vipF/uVA5IY4qCWZaxsSrtvEYyGk7WAIOlb8dz
DRWLDu6S/0d/BnGQ1/wJUqhaVDX6ikknAsXmFFtvDugVos0CSeC2V5g9KzoXAD7dh0S5PkJF581B
KH5EjB9eZ2woDHkR9DhGcEVLR/Kz2/kIO1v/0OKW3hBK+4zLmdPZcmmXi65MLENJ+DH0+0FzMnUj
+yDoyZygZ9LqaJo3/CXFFUUMSS0S2XXdZsZVDRwb3Q7LRGb3xpW4uQ5vCxIhGnJfeWrgXNKcuAPd
DADjbSwZZRbdl8CM1GwDPi+naT01DBBnmp5bdC9vfdv7G10VIOxd/1+trObLnNJ/BCGQ1dc0cFQ7
khJ0LYZXx3ovcTVu5lC+BzMJTX0p7PuxYN2gKyj3v19Vxo0fAHWuCz5wSkiccYhKNKO2/S5cnlGR
9PaLdlNs8cJf/EcW9IGiNXaxxXm7CGfUHE4H8cSJ9gsfGbssKE/1VUXR0myV0akjaPWgEowGgY5u
bjsYJ3fm1pt6a1P2jKcry3kOHH/cmiRobYC7vQzDPpJ++iqb0+zgZCwji4JF92evnAlB1Ab83gz4
k+bscfi9gP2ihkx6tY6dauOIvr7hgNHryBlwz4H3vJXuuQDXfK2hFng4R49dN69kqOYnojlQmI5l
tceRWrzV3viMZgf7AsfeCZf879/GxMCg94Ov1vSLQ9Xrewt4HezXjxzP22MIf2SvsorjMuPLh9Iw
Jo4VKZTM5VLyV6ybAh0wepBsB1Fo/Tu4IHCDpibSgjs7cOQJHXiwGWMClIipa85IrTmQWXJfxLo5
JgFczt5KFJ1/UV9rQ2IWshYCoO0hvgiMJ01GzsrJMAyFmvywavjywWBtB2qzTTR1xHfY8Us2I0sX
VqM3hRshJgyVe+hglxSmJXaNazDAsOJJHwbJZDMbMImaNb98gHCYlPJQPkRNWD0McsFRO5Z/NAf7
5CTdBE4U1Unb6pBlQ6U31BhrCzyLTcvZyLdUmyiwcrTkhZW/g/7ApTb7f6G/7nU5z0cmyTfbs5pD
2bGs5gC4HnIx7ZpQVvem6CRq0Ci4p6y/8szh26sVHsSokrekQUo2h5jxDMMYgMrHIRax2NyR32lj
k3Lk+8BEhjBtRdJMdo0aD2NXFeHjwuJqHslW7CHo5mR3W4xSJbGiq1S7QNZrNpoRexzQHo36R/Qu
J0NVPBSUFI+0dOjEOsWxRzARyzp8iNhN3+P6JZ4zcZh1iwpIAGlKQas9p7a1Qh1ofEZDW64DbRO0
1Y0fUhnApOpgS6yjsYkNMhFMTYqqrILroCDLywL8t2T0w45Y/QjkpbshzE8NS9XWZUPYNTOusKxY
CoN2AIbYwI2shZSbWbv6IeCIgHTRV0ey69+UxENimYpgrND+HP2O1FivL3bWbPVPfusNN8vD5dDp
/qkSdnb0puFaWYncd2IMkSlj6UPPbIEq1lN3TJcLsh2Cl6kOhqAjIdCPmKFmMdJKZx6OgEUADyjE
LZwkOZzqJCDdiZ7ib6VMhjPQrAgKWugP3eMg5IeIjIgzDgkxrUUjtqxUu+bWxAVVa2pcaQFtY4p+
h4SegCE47E8tS/mVMRzQwmrDxCh7J9UCCYVNDFakXxmgEnuZdO5dC9Af4Q13aDk9FdXAERCw4c6p
TdRNXfhn0LP4sDsymVhfnZsRJ0uZgxdJN/4rgHME4b7dvE99nxE9olsmJ+534Vfgy43pQEJkeTac
4OJnnrWbUb6dYVL12PJmD4W1Z64yAyJ7w3PCObd0n0XtgfQMm4wICCQDqS/hSbsOZrAwcC+L+IdF
P71YRcOYqhE39MTiNpINAmL0s4x3qTt3MBh15J+z5YJtB8RM2W660iY+JyLHtm1bfCN+hGTM/4s+
K3gMkug8Q715z0bZ0chw24cJX81zArsinoybYzjqOakcvS98sYgm7KNOh0/C5t1nr0znxxHTMzZe
95medXwze4+NyHLZmizgDjbyKMRK9utI1zkn3bZMjeegZ4CXJQmjYraeFytkfZSmmbPkqugi62Av
g1ZuaHMHq6aUORAGegq41ZcYE+8vwOUSWYtrHzyZ/3CGHT7iSf4rq+ns17J5D+VwbAc1/XhW8sY8
r3x1lJk+ZE6UHjw23fOcc1tCRn9gf1/jHjUfWWa/IiGNZxE3w7lLypffV35iqZudbd0K4LoXDN+5
bL9TFfibCO/hKqxDdgjRYihxqUs81Dx7t/J2IdsLuiakcGH2A1Q+tbLySlZdhPQNy4TLGOAkl4uD
z2MduiYqqAHNc2xhEEEsE20Jr8JJE/fxaSrfsfsUZzZCEqeC5ESDwERdTAetJBmDNZu0HFFEA0Ty
WuOOR1MCAnT+rO34vhzESxqV4TcKkAcO5sOH7/cjGFLD2ABA5ixQ9YdGCfcY5DZ3JmKTlUo47yh/
Mi4lB/U8Vd05wa4QYevYkn4y0odyzv4mwKj1FQXjbhYGMoCw/GdgJfm32BdT5Ka554+3sEeQJ8zS
++zrYlfnZIcW5BKo0u93VDQIkL1oX9XCPdQ0xmKglrfZNDGUAksDO1mhiFsuJG5a8NlGRGpNPsfX
KorXGbGuDIE+SpesWlPl3VbFWDpMFRoP5ESh+hf9E0PXZRziv1ZDqw/5bOlDulyGEfZJ2aTdegyK
5hQx5x9RqqJfZYZmhs3E1hc7h96vHyA2EYfZwMRsm2nvG974NtHi3jcOmXleTXpOhl4ZGYV1pQHa
rv2UOy1uKITpVncHh3L6oJev7KI2diPqiIr89RXpgATV6O85K8urm0/l9fer0RKMsLEZ7GbJL4Uq
nA2d1DpVROneCuT0qNiYUNXn1pMlA+wbkveHuPnpoJW5Q+f90dVCPUn67iMJSB0o5ip7CxvQRA3L
9bPsEFvT4P0xGVRszLKOXzpsSZyvq/CoIMK+6BqSJwfJEL8bdUFSdc4KW2Wz6SBXTLTb33SfbBtY
kn/xVz/pmhaSskfriuxkaqT/bYzUAKWu+LncgJrKCvRDl73pLPBWVUrwUBYY2RmZQXYGfIs9f4L/
51Nur1nAkobQ0KGdL2QfD7SKpu2YKaDVyMMZbrOtoillpobK1LZd55HPXD8kRTJwZmLbauvePk3L
5KqJEmuHlZ8RVla+lbCJuYkXDkiui7fcibp1IMVzWPPtUFMkT4kU8VPtBuCBNJ58bXXbJpNvtuWX
OOQt5zja3MqaALJaFf+gN4xvY4vnD64yTSZi6JDi0oUsA1U+D7bzaDd5SYpoote/buyAOckZNT9e
tHr2N9nMbKvsQJL4g3iSS6bPUAXlcRwzehIup2qHJPo5T026yzR8HRyoRT9ahMBX/lHUpJyRbcYA
MSGpCvNZc1FJRfOxzeOPoSIWvIarsBO+EEe/w9lqcIIoWwbWnoO6nKeSLnYkKpq7so0OcHeq9G1y
g+9mHhVdOU3aFXDHK3Fpal11ObQd/32qRHXzy7VRR5K1DGLK7zs1vjZsuLADAgq1+DWC5bFlZBhv
isKsDp2nHoVdFGcT3uu+dadd1ijmbRtBkfXYJUy0x9YwUYip9CFoZ31f1HLrcsB/oYmn9w45avf0
+3w0Dr6xtfuw39taE3RlQuNpDVcfLVoGR6oDfRyJAH7wbE6t//8eN81bAmv+yZigWNc0lyA5jCdS
jJBQA7Pm9OiEG6T09sHy0xf4FO7p95LrgF69hYmdyAL3NOJ5Jw7Yme5+/xQ3oAuxUJQbgySnO1gV
gJtlm9801N3bWM1QMBY7T1ion4oux+H/L3p5mXTBhhGsddb5RJIvu14r6E323k/FDPnSYEG6eFme
HRsrpYnqBQ8xIeQHw7AokuUTKmp+AwAG5j4yj3M6/HcYGYa0PPaF/c2TXF21qdBjm3b0ZZI1TMjJ
fkyj7Bu8B85CFd4PgaF2gE6ylMIV+gOpO8G86rXZvGDMQA3IwA4Pn4g/ZEFXhKSdVwiSMCJiZCIY
gNW+NGK9iW0ce+VirIjCojhFCrWOjwPs/ferqFQ707AEcA04I06ZzQ95O5KMvbDsRRU6R5z1f6Mi
3bYRmWGB+jC6hMQUZaH58F3zQegRUeYy2IuJXem9bGaTR4tsNzfSzIsjhMV3JJfzAy1AuXYFk44i
6uFCiO6Sldo8AsRf/74aU6O7/H7FqLM7FLk+/L5qlv+Ug+oK5bi39qd8GXXZ/BNlwIAdX2JLnwaX
BhtwJOsF31BUxsotS28JqdmYSQahQE/xtumLZNXx838YYCDvKoaBlwiO72pgwL3WVY/5lEbtIc1K
0hMawbRuBpytRtr+w8Sz3v5qc0zndSoKvPlDjr56qCEe4de+89uQGLQxlSf4U49qtoxtnCjvKIe3
iLv8QDsQUU2KR5k4LYHfalR3JmEzx6LSPemiXFiV55VlJ+U9HhRQzRRnLM3o+wiMvfcsqAHaR7cc
1mhlKWvOkZtnz3HRMNWNM9ghTnKinccZzUovRTC1tBfK984F+Gp6COnrUCjYdsXFmIMVUAiSTPmm
1zbt/UvUDcHS6T5C8MoZHwtnLTUi3MJonqiJ0utUM7iMEVyvfl/mAVmUFUFRq3GZuY0OSQ1JZGQr
SA0ZYsfCOWCKvstpN93Tf1lPeZaewHXw8+BCLUh7gBZP8kmDiLWJhbH+PdX9d8AbZKke6h5ZJoos
sNbt8rRBxyd7I4/xujnlGsWcfUJZcdXgv/YCkvFjowi2CtJtFCbVZVKYhlAAKCryNnhU7PecNjmr
sg4+xtUYbQaSV1fK8b/npowuWV95a2mWHKitengv+n9m35GIhKp3HwIyAFRtfPkWJXC4XHoI8nx4
SyJV3R8nyKJHvnWG31UdoqjF+sjYSgvD3ffCttdewdSfCY5/7xa2i6nYbY+/lzzuxP2kq/pBVsK9
5lO2FWbsPmc4x1BNlX96byj2rVltRscqGZLQX4wAEb/z2FNVov465TOgWgXaXeQBoOK8h5vZGN1B
VcTVZ/IvyiFF7JrjYIgqLT7s6icuTfu6nLUpy/wjFNfsAW86nvyCEeg8PQtbDBfD+bD9wDnEnf2a
z7UEgN/qDQB1SBMl0R8DTpd7DEXZ0ao7KP2eKU+9VerztKTpEhc/ocfH3jG7nJpR34aXIRhsKiW8
7L8v46wNMHyXqF9K2tCzO+5Mkw4ig0j/no4s4HPUUA6Vxcswjv1aGXKp3LL+iXN+emeN8GRwaOJR
5sQkvZhmuuvTBZ9nGWwoHJhyDRJCbCNeJzntIMuNZIACnC7CzNqlxvhX9NxStMblRjA7OHuo5qmy
vVvZ6RGWtkSdTZQleSGnKW7t3WQsDXJ6v7sKfBXqXnQATL7mh2CRITi+XEJgMTEnhfVeF8G2KJsS
oxIR0QmRfjuI48aTn3ZkO0PSKRK1n0szZeDCpQ/Nl/9O9kacgQ1sPehhE50tFaXjq+P957AQpwo3
MBH0Kj37IXEGSfPhLasxdENE9svLyVEfkIvHW8VqdEkTj3nvOCEd5g68D73Bu4YTlmUAV/5gHkCv
lk/T3E58BhfGveR0lLh3AWepU21WaBlJvmFOw0ta6dxPYfY9Vn15dor8QN5TcC8UWRIYxMMDyJly
hx8MfBWvcmsX51IekFW/uYZVbQKzQuVCCENE3CgTaURkSvefll17x65oo6caul/nqBsrbX2L5hAY
iw+bGdmZvKD94sSpI7oUPmSfTtqUnESbEGhmrcyMqXtgBZjWEJvHGp95S0PTwABGXGNHJmU0PC1o
RGy3NwK7CyQBhmsfBzOIwMOV6guf5JVsAuh69Hg3+ZBDw2g0hgZmVQDmsuTgFm2PCAVjiU8h0vbS
Pw525dzp5F0ogpZF5oknKGj2tUqNVU0MF6T3ASn75NtnGGjBXkC4u6s8lCV5ytS/qWgjI73h8zxZ
UZ5uJ6d5x4OnmLvNxm5CVr1aztlqSqzbgHJUj+7NHfL2iZOfua2F6RB4F6k3GhKmhbqzR4FD5g73
oGPT8YQa+0O8FDtBD+rKDYvo3WK4emcNU3Vxe+6sOnDEnXQMe0Mg8J9O0Em34fPeSR3ETxx9jKPn
uM9aAmIoGjUxf3CKq8K+d1XkzUfKcU5YPVrOvSTdt1lwMCIDezt2D4CJ3dBuGOYIkqed5k3Z3bul
0OkhwbU2FrF8d5llS1qjLvKvzKc/kj3TysH2UOr5VUZoD32LgBj0Lx4egQCtGL1wg7TTTW8W+kFN
GPbaMdP3SszphUjiYhNI+8mw7QfsgjOy9fQtskNnY0/heR6nfaeHbA/6cWl6lnRswS6vQgFt3KZ3
fCzn7l9gQPYchkrvlCW/LQ6z/HYy/1xneIWX5ndA5bcaOx5Fuk/J5vfCXE5vQheNleG1NDXbXWlN
wyPinRp1RfZJXBj/fnLqqxlG/f9dckNEG4Xs+miXxXiiAXBxtEHyWekPp6zDcTCVXUE4elvcuhTx
kd1behc7aXn7fQ8ALr1FVv+t4KCs/OoPXRR04hYz3Uxa742KpoMW8avlSxQOhMVefi9aJ+T+BZwI
yTocLkFPM9SdQ0TFgz2dJzOZzulAj6SV8F7TdjrTvFv7NtbLJM6fCs+N9lTYE1pzXpZZm1O1h491
g1+iYaPCmNdMJ1x+97ZEWOrMpHORj0w+5O/o2qqa+rEyvVc/aHOIcBToU9Q+9RPoF1IikAyncXN0
/WwJCIto4pcTt17DRNkZf5hkrdzMmf6FMO1QYTJzIlfkfrSqhChWGFK2MfePUdT0jE0xVkwRgzOF
XeLEGMojnShdshNywCUSdEU1XMcsqldJX/dvpWi+UevmH3HQI0PTNZ46q93Q77p1dtbt0rFMzzXs
uEbj+wQ70x99EaBqzaMRV7intjn8tLsE387NaMdmn4IFWDvJXH10MRnr6D2/MqUVsdkMDz2cN+s4
SYOtnYUQP5YNTdqsq8asjmH5Xog5ufyWWDgQsNB3Jox7yOWrzIUJogxWDyO1xKFxwY3niIl3S01m
a7YjaFEAe4XvvfgMppF/hocMNcAhYyNk5My8zPCw44KtRzCczXty5eHNBwGBw1j79r/vqdirV5wF
tnXkU4wMfvNcTtkfCyXyt07897gv5XMnmfunTn+Yi2S6TrE9XiUFvlTiU8vBWTmkbh7oB6lHwk7+
tRYelnLuxcYO8+ZiizE9Gap58+2Ob6uJ3KcOGdoWZ4+L/TcF/teab7jKjlXUeT/LF+TY9GeUN/Od
xxjhANo0W3legQZeT/lq6KfmhGiUvlrBkokG1t+X5RIDOII86zr7pkigieIOGYMX908krKv7yZVy
+/vSHiayMIGNLUOvISnT4e73y6ZE6AYeftjRew/3cz3G9PrnZA1BY3xN4h97SuBfZlZCgk/YH+eR
A386nzTerWNJ2Cep9k17SpaLrlJqJ0nnJw2s9sT8gCCtsSbYxhzz4yywQA9j2IHTQLvn0XzaDRZU
jLx++R1tiTSfziRQkvvXNfbFbKS7HaXXnSkkSWMDZw1uEZNhzbdMndahae/Nh97cOro2Tv3Q/eCC
He6jVH83PDSm8NPHCnr8I6rjaKcj4j5+3/u94DwtV7rTX5msmrtpiL8mB4puNmn3SP4Fp9Q53zgZ
6U99MBSrfEy+ZqwxVBcTh1/CpYXhv5X6Rzd2snblnL2CkCVKJ9v2ptHexY7RXGsEl1vcIfGaiX3F
FCOlFHTioxzRcU1ARCQ6kIaQtmRI3JfU6iGYZkXw3NuAgK05ulZN5BN8Tab97xivrcKHjr8FAlUo
rnnF2WSYVX1aJjwHaY/MmkTyabuzuNmW8M4l4ypscvrMsvAnH+Aa3oH5I0UlcqN7vNbQA8LUwMqV
fvcxSmPLWZIHxgMRcN9z1KAnzOJd4poz4cnk2Z86MNR9WFKa/g91Z7IcOZJl2V8JiXUjSjGqoqUy
RdrmkUbjTG4gdJKOeZ7x9X3AyKyMiBbJ7lr2BkI6nUYbAMXT9+491+cr31VPKgJTpENsRSuE9Ae4
br14rwgC5ekb2YaQWPOK5txb1RP3qz4sgL0lQTau64ZqaZyjK23jgnOaVkxNEpce+BKgkrilbTk8
hJYLx0DjHc2djWkx6QdqLIo3rU7ysx9zZTCgeDX5yUWfD3bvxkthxzSO5m81o31IOtVvwYrVjLiZ
FztkSO5F0FJ3In24ysTdl3GBmFw2kJvx5x7pOJMNAYiL7ses6A/1s5wP31/p+CFZGFvGywj0WL2r
e30+kFrxKED5YTVJ3g2m0Pu61u6HWTDXqnKPrbDff4+k6jFH/0gvUa/0cJNWXn7s9Ta66bOBgA6y
iNLGJjsjqdN7nDSAwf1x2Eb40MhOwxMRzoe5eXiMGsCYsOzABwXogQeyOLLQSy8hwKFL6Nn3TG7s
m6FlIAUpCnDFIIynsckPptgRVFMUuf0kKLp+/eU//v6f//Ex/E//i2juZCQwvv77f/L9B60i8DxB
85dv//4cxmHx9Rm+f//af/23P//S31f3/+vhl5959cv5fvPw1/85/73/+kUe/x9/f/XevP/pmzXd
wma8tl/VePdVt0nz/Ud4pvP//H/94S9f34/yMBZff/v1A/JdMz+aT6fy13/8aP/5t18NS3y/Fb+/
E/Pj/+OHN+8pv/fov2ef7//HL3y9183ffjXt3wTAUqb2ytUdalbn11/6r/knhvsbekla5Ep3FJxm
U//1lyyvmuBvv1q/GTruaFfZtmk5jJjkr7/UOabkv/2q6b9ZyhKWy6MZjmT4/us/X/ifPqJ/fWS/
UEfd5sB5av6mafBXit8/y/mlKV3MD2SbjhIst+R38KeKj/e7MPP5//r/kBNPIYm8O6edWLn6jr7/
pJ+qPP3S8Des0ahhRaGzsUpb90Oa2Iud2VyuOvvJmdTRbAqCn4sdhvtXGH1cQs5FmurHJMzd0OIp
JGRsb0qXfB+TGj915YPZHcKpeKQJSZ7hmL73jbUbIe8San01yuQhmRO7WfrJ5kFTQLMT2y8JGVlV
boQwfsYTVCkITEdKMqRTH0lKXPKszA5gJpNGpJ/7MVLQz4rPrttjwf1hJukP5ZKuKAmFWThzQUn8
zUc2Q5Pd3NAY5Im7vgqujgCmU2HVS+ga8b/zOwN0OzcwkqEMfMnckDYm8Pu2+ZHX3KB9Izm7DBx4
Wf41SkvrxSTNj6QuldJc0qgONgUInrzVKuohrdx7EqzpMGibxH7sq+qlVA0JmRpQk9JaFD2kzbpB
mwKK8sad8ZTkcBwSAZLOFTaYe6vYkkCVLeoQzHrjs3kFCcyChalU8xPCcPTgzWinD72cbikZcDY5
6jkdCiTyfXNtYyTqWO+dheGSft01NV4lPEABKXf6ALDQibsHLfqBl0LSm/eRuY6CMXfCzEJltww6
L0EBdEqKL5vlOLHA5tPCXxNQcJ9gloWJutDj6qbLvKWWmfdjeEmyEzpioM10amuXoUjfffU6hXhr
EGNJEsolk6eBFwJPBbhMMp0HSqylzqq1i4birfTdV64LStCxY1wZwpw23LcmAOFp++U8Mr9xdEXL
B9DVykr9TYDzfImvEYV6QtyXi+Rya9ju/tyN0EnDSJvwD8OSjewSurN1q4AzLR19fCCsnLcbY5Y2
iYeO1OxD0+ofIH/kwsvZPkhJVpxs+lPS+vfGNDoH678O7KnFSmcbCaUH7I/IFRqX0qHXbzynNTkc
cQp4FiEhV4sSx9w1RwTB8c6jz3AITYIW0KuciwCakyohykdG9MfD97958w/CAaYbUyfcofG0R2+a
b7k9QTROvcPg5cvUdy2yLVJMZyXGlTnckzhe6dBzQ9quxYsa/uQBonp++P7KGO2NgdRjm3C/O6TA
tg/fX30f6NQSVDTS+pYzn3aEScXtW0Jnq0eyjKyCQyDLg4aijiuhxMJF4xpiHaYr0gLvSOmEMhN9
Hws5GaS2iisnO3SSZDpZ5vjDKMf6OIBS8PKDyHi2hPzkB63zSrw4dLR9tBErOV1xHvApCLc6qBBk
1GC3EJfyc1gwBSwm/1zVI6nnuE5QfKTAUSJ8QZtBr5+/n+n3gYEcloPvJ/39vSXB6UFWJ2ubTBcC
tqcTSzLB7ClNluTOklmw8iPihzGOZAeXLI/D97dQign+y/BVRallbMEOXZA7odbCEQvxoO0OLQ2E
Qz0fPP8CvTwBHrlHMrFl7Cy3Q81tmOo/BwHyz4OviwG7NECZaXI+Okm0Xh4EOJ5yEnYkhIRD28Q/
84Y8MVJ2mkPlF83h+6vJIXvOg7SSV+NDHWOkKmZ6eoPA7aCNYA6lMnZu7395STutufc0jLo5RIHR
HHRzHXY0YpgB1Yfvwzg/+r++jRlwrPK871gyUaZNc56OEB6uG3Rz1cFuKUz0GMZTBNiMFNHsEMyH
76++T+2B0ISD+Yn52FwJ+xp0Bn7VlBGoE3tXD/rb0nSschfxwWJBf6cfam3J5nvD1RhuRq2tD1qY
j3vdeVSBpPq1+hf6IM1+qtWphNK4DlvGk80kUfrqCt6Y+V5G42yBSDNtlSdouCdAAJw64IlzFYGH
RX+zHIimPtrMT2oCxHbf5/D3OWFq6bCvrfS+CMAhW9I2ya/jK18lGc5uHe9dWxFzCkF+mYkTkNsW
fQjUPbP2IYR/H5Gt9AQAwbmHQz9sKk2vd3xw7JvsrlcHHxfjyg25C/E+MiSkf1odgp7hnZ9BvSyy
Y8zUn9yyndNqdAAtTkOZnAIXbgat/m4TG8LAWFeeO0J5BfF6q0b45L/7enLu5wOdp3atBT7ZcjQx
mwYnuSG72Q1m6avi1m4y64bZ6Jb5M+1ee6xOnGVijwn6aDUFE/RYoVEW0aogNpwJytSAMCRbK0Od
rtvDHE7bSuIX+PBUjeOIlFYE7whXGeMZ0yW1nSeVa3M8NN/Fcah2riHPTt5F6CrMn8xmyXBu7pOI
OwayAqITrWwrpTciY6PHlEu/3SCVsUj/sHeGWbjvndmzl82PIWaBY0auLvD1PYYszCUBdBr2JuTu
WkX46pmpWiWk9QB2U+DsCHNCvx3I3lixU1rVhdJvNAvyK3wYpL6rIeiitY6JcVvTsUFUH6xyi7o/
cZBwFxOVUEx6vZ432pHxh1xEunbNZzYWiVxvfpU2S90YAfk5lykMhz1j/s/KSx7NgaC0qmwVeiK8
ntNEP7tKJC2XHJHXJOTFt+I50k0ZJxRdQD3DQxMnqxyJBj0mGChE6zIsD3xizaFsmR4xavr6XAJ3
31gJnAk7tMNLn8ldP5klyRr2J4FKW2MGRzQ9H9ok4W8BEHqmQiJhadFN5fhAv5BAH89nbAJ71gmO
CBhn/Bx3RdN4YmJLMPm8Y4jdPNz43V0fcF8tfaBBabxDXQov3GQBshjT6Sm6mYSNqUjrYRdF8iJr
mR8N90VAeFugIwjXNMJIyewo+wZrHYouX0mfBD8cLQRCzsYyPmLf6uodwN9zZSckH9n6h0HgxrkJ
OF1RbcOMY4/HbnXwOwzQWKVIZZcorlL82m1ERvVQncOmTB8Mzd1FZrNPO4YzLL1oTa1a7UTSfhYd
8Sehme+Hxsb8TO6f4QlaqF3DQm+jKXZ611xqmNO12QuUwbGiYZbvg8Y+AYs7KKhIj4K04009DNig
OTcX2L5/4qcz1+T3hQwuFa1pOAg1A0i2yPQGhTduAK+0J6vqxyVThHhRlk6AWIB4d1wxNqovmB8l
mB7HiEj085Gbd4L0Sm9ESzpUjr4f4dUtKwY9mDHv3Fp94cUBJxqA59VU9RF7+ZcTTJ8ys00S4OcB
qovjHQa2vzVVZB3CVO5YAU0MJOV+KhuHTslr5XKNZRYZ0+w5wfjUOHYYaizF2BJnDO1hiljtc6hw
mvlIYz4mwVKK12RQjzFxG3dGv3NJ4WFoSf86bRN3ZTgTXW4iHwgoskhq8dKf37YaWUOPEShCrWq8
DGH2lAdVj+rCPsUxRHgS/EBCchlaaGQwSK5yGEAkiKAMMZ+c3qbR56ATqABKSUIXcM8RZtSjL0es
ixmgxVVOuGe45pHhoXZyYfgifUV9ctLc4EvW8F00n4laBzPdbsCDaUG1lhYc40zp+B7TlceQ/z52
Y2iHYK4Ns9yMsf3JAPuBiQdvAQkvTX6qWtWTl0mYlSiTZ6vG6AlpwFr1GZuQLkrq8/fBB171+1ff
33qR2+17aZ7+9e+mzCgKjUqHYUr7TW+0H74t5Zr27c/RT1pMYGF/QBJfNUwRjKS+UrqFe24YL1FX
PYTuMJ69sjgYOlENDu7fYXB+9BGOx9K274x4PvuTVpzj+WAUOVN1N0VInNZYJlK3ZkGf5lR4P0nK
bdXLcQ2uiGQUQ/sgKZXRvo2gKW4+Wqc3n7u4/qLjWFwqw3ypVf4g4sE8J3iIGfFmF6xHHwl2ix16
im5NrkjNKmzdpCGkXVMfTjYXYB8b0GUtX3Jh+fEpjw1rFTgghMp6rafBHiBJMkNeGSQ78kdhRj90
RsA6sbVoxJ4HJ7rEpHtPhXuVhJ0yVoJeh/zorWSaBVcm7G5b341vWg2Hk4oj480jCpruMMICAXhq
KSZ8it8HTXbDoRDuT+7SHbN5pz/Z2PxyVMh2jXnAzQA81rXxMFhYqJEgfvalonHViAOPw9mODrPO
jq7TXFUpLwGJjz1ctJ0ypm5RFZh/0tpql5qRbuNi3ompiRoo8iB1++AEMDYrTMESvb2MvXPkEy7W
Mndny3oOnKg7p+iwTzpXssVN0EnT9ZhO71NS1eQEYe5r/eQONk+4yjWPQIRUYJiI1Xbi/r0mAyrn
TSI3xxZbkfTXLmYL1AWPbm3Hm3GmdmRZ8tWb+qtmqOhgd7SV0nEgcSMGlgwfgEkPPIP6IiOngoxk
d4siprvdIdxixh4cUGXA/ClNPJ+1+UFq29oivgHNYuLxM4vPmVpradCuvYkiLaK0je+lX00wGyD8
hTn5cxUIHqzXpEKptAJFBZ+sCsKbOAvXFGvWrqwKhDDth0Gs8TZjh7lA7gUIfsgfyfcIlwnwD94w
QpLQ/R4QcrvrVkGoNeYufuzvyBj7YZGWsC55H8vao0/MAmvMhQSDlk0jaKdXpWZi5sjUijD5dR+S
eF/y8hgg6VvUJOX+O5klnO3+YdJDkwdh24KJ7Cda16DcKFXqcUcYFOl3FjGsI/bvIDx6Q782VKAt
h1p4ezJLCkRFizabzCXpwHLpu227ZCSHinBSSHAdoA4OlMb8wLs4B+EBz7M9eB22ni3E2LTkDAV0
zDHN3tBUua2Q4Az2rrCj8OzUYo9zUgxceha0JhjHsrXzdU3EIcBuxBr5aPngrpk3igKNmDMNoGDo
cUr/qxfazq8shj1yUxWcWYZ/3xeK+bPI9hrd8EWeYaBFl7Or8TUb81jV96xjrqE4iZAZbaiHgCcJ
g+ayfJvsQG0tKxQLZKMbI+BFUgAyrRvYqsgbPx7v/LTY+8oEtsrKTgNzRFrV4VpQkFTpt0mw4+M5
qTTWbExiY3KbWbBonAFiV54b6FozNt2zf8wnK3bhBUmxNZPm1WNzy+s3V0Yhg5Mb7qY2Nw9d5qL3
jDFpSuF/uPhDwN+NG4juxVrRll4KnX4M13oCnQfjnX10RzNfaja+Xd8M9/oUvkjmxu/8AmUb4Zxt
2j61qAhEGX4BUpCnktYYD+rdJPKj2MdzdmtK1OnJtgx0uR2USlPW5IVJgkFQJ1lRm69s8lK6iizL
gjQcvxIrzZZveog6oPQYgOeQU4DVal5KaNGgAs5Z0hiqFDKHVj8Kh6daOj9DIjAu3ewRcXxWuLiE
QhnGpnnoA5zVXfypgWZ8AhL6mNMb2Q+UWkSvKeRtZps+GsVAAd6flOaGp5KbAW5brH/MI5elUfZH
IwZoGISEGRTF+DMkvsLOjfhd9AKIjOX0j8646fMCOrLt2FfFV2tEp+45cWoGibYzHKY67Q+29sxe
E3jOHFo1eUQNgrzf6l58lVNmk+tDRZiaZOYabXuD9add2WSRDRLvMNO0eh8jCUfrTJFpVoQxj80L
WQFql2k9waLdoFZYrIdd64xvthPiuAF2pZP1tKPeYzziQzxta+ouFnA8/Q1VVWe4B13i3eMlQT2B
6rHMe4hGxji8M/1Br2L17XboT4w67OP3wS8Jtv3+yi4hEJcdVDdYIegXe6BK9licsiT9mU0BFG12
6KKqt13SfDR9HR5B2TexwD0tk7XqJ/34fZDENa6LgOXDFXEEpDyzlg4+TPfbXouqpPSJqCxNkTIo
YjNot8njBI4rwEb+IwtdVgvVa0iayfFLSQIAZ5yPPzB8jBVYajqCRzOB3Wn199OYoVjN8RYUsp4F
oE/gFO0XL9TqTR2W/bYcEvvFcdsTxS1AVcyV2xrsyFqRcb7WOrJbW4JUO3O4lIjvL/l8sDMPyzvC
tjmINhisVSu6V0ymNnSBsIGJwgc+0lEnlJ762Ujl+yA9UAYzGqlg+VvrTdHtmRFvmr7kzO1dfV0h
eMWzAH6zi7n59HGir0dpdMfOaLABONZ8sgw/XQmn5rZxEB25aiBFwWABQFmvViYzinuoUKsMENwj
uGrtJmnhhMCfSl70zqo3Ca0Ucp81MDlNiUbHat+lhrq9Cu3+3jeyvRd0yQu+SspiQupQwUQo+vxd
NVJZZAELaR8QJxPH5Yes59q+JEAqaj5l5SAZSj9CIJQzqn+uOc2rI3uG/LY6Gc5dphoCCI2bQuTV
eaLaweuUvDct8HWtxZeQezeGAURHEZ2C8m3pbciFFgcjC48KShTOBGY9DqnVuE6uNqBpAB8AIXyC
8ZqxqpAbXZs0LTZt5MXrMWj3vbLmMKvwtWgdrmL2rsRwaqhqs3c2+gUD8WfHoIE3AVL3PG1XubAL
wuRTaWFEipDwQGiK6KxHFcLFOvwcBg+XZspWt07LFYLKBzdu4BDLOH3uohLxRy5e+tg5TUidyx4q
LOaNBfPyBNZkfhtSE2ehtN9H3G/K/zKkcs+6uUt97QmcOoj5jGCbijztqS/usqI+aj28RianccrE
LA/PqiYAnNpP07MPcuvAONZrq2g9VI/k7XW4VzAd08EJ7Vswps0tY/94aeLGH70Ym98Luppg1RHA
BXicW6MFnKVx8SxJbwA07lZ7DKHrPG3HlTI/EEc92rkglZo0MABJOUZxUOF2TkiUK1EjjN7rGEcP
YSa7re5SRVR02PICLMtMqG16N9i6Adr42IVVmwVZebBMF8oiOZyPTBXa0PSfBtswNyXp2vQgJBvA
qXmegpB4+AjKaFIx8EvIPaocRfe2zztQzYBWybSo9vZY2884B2nXKHUNDc2+E7V1ILT2vrANeKER
UBwkJs7a7qwCcDMN2e+vvg+uMmDNVhD68J/UKUlBmjdc6oT76IB1cqVSe5/T2bolHpK7Pw+F1zVZ
BYyrtpPIdpBmnioI3Akjin0kapK9slXUMR3onGch2ZoBdIMHmxwahvBc8aUXeo+IKmwjT3dpPFfp
qXMTx3W+lZF8CtPXQpAx6XaTf4CtdJWmnGOV8/OIwpaJBJgZw075uGHugYVFhzTr40qAYrqyfjh0
qZF4GpfIUreKtkrbYZSjO1VsK+PshaiF6XDdpwCWwjFtcJDyARJNhFOI4ECjK6MjynR115ucTI4O
UaNmn6NcasxC7RDK1Pu6FJwWbXCXRjosob6/r4lgc9GHL/MAo8/ghfvBxA0t7ClDC1mUJmw47Ia1
ph7gXsIxUjXZDqm2GicETSPJGPedb3/6OlwVyINcK3LZI50VcAPomcn4VmwwTtJ9TWWC+oB5Ct7c
yY/hFnhwe5rJ2WFeXzklAezVsIpZ+Fe+hzzaNzUkpgnqIUG1u46dYFgDcBE0UfifiPWPlg9hzU2r
s4na8IJizFoP/RwUZwVc3k7zCNBX29OVcuBysZdOtH2W3Da+rhMDpj3ZDYXYVTTcpZVXVtz0X5MG
PUhBF90MkBUBPaDH3q66mtQ5blrYWH1KnjDonmBKoT6v9Cu7m5pu56xQdrm2rWxT+TD90sF+dgCu
0cOHjFTMdTiTcx3h45LsLM6AluYCG/abnHKX7cGDDS/opnHlGk9lvTIQ06mCYNMMIeowkqoSlzFi
XjNecx3w/tSQLPTsKAjvpWLT7A2PLG+/D9VIETMJ6hMHKnMzoP5GjhEdHY2+vzlzTF6Kmlt+Epp0
DkfOswYN8PrbbA/rsltHTVIvWsu41yejuA0gVRhjOa+lDEdQ/qDPTVpQ8sMOAeUhSps3Te7NqH7n
eR7wfX1BF7yFb8vsBjkGe+IL8rltVtXJqbLcN4Uffp2Baj7llJpLgKTQJ01fO7lT366bibyKIDMe
Ml1PFzBwuD+ltNtk5zLytNluj95D4YRXUdiwvcudW/YYHvFHFIjfDintEhLDGrrJ8bZuWhI+NX07
gVWwJdCOwXOPA8KC2RrwGoTGgx5zHmgObHiu1JQdau+fnaS8rTsaFLUOoG20/U2KgwDI4MIDokTz
C4NPWVKbVulNoap658yWW/xcG7MDeRFr2jqzMOXS6lzZbRgfdE7V0b3JnBg4jfbuEl+4xEK6C/T0
qolol2tVfSgdJsZ0o5aweaiQh2RYag650Miw0x3X/q6pIlg9xnRMTc0latuXO62JoxdJE9aLqu6t
nYJ605kFFj2tInsONh9QlIDq7gB6SC5zcuzXbRG1l8iQYGMta3zJWqR0rk3mbmhaiEAhuBD0Fv2I
WfXdMVhBF+w2uoBVC58CbKLtmJtIBv6toVFYxaOTQD3opqWveeKpbuhIMZy5lmU2PL+SoVZ8AuZO
YZ8N7W2lmfa+aS1tg4TLflCm/IwAQnzCGwLwzyDMrtU1JoYvA3m57tVeWHaIOjFANCtC89PnOYeC
ESgeR+pofZqbhgS6SRSoLFTNCb1sBWjZz59VXdw3del9lrp5DC0COdh1tPAtjfdKMTaPcIYep57Y
bA9eEt1bZmrkmy3Nokg/p2URzqpb2abLgFb5bViOck9qILFSQdE8qHZpzQsc0VXtg12jVQ4JFj8l
ZN0viKRDTeDqEwE2afasV/Z1UhZIq2S4FT7amqYy9RM5htpi4MxDw1eH+9H0o60d1mo/S64uoXLx
0df2cGkzEs1GdAI92cFfYxS8emipn4jSlkvLFocW902kNr1jPRasjktfn4BtsR21dC3d6eOgkWrt
PGsWsLsmnRifF1y2LqNYQkMXEfaTOzO1sD4RFE0rX+3inA9rLMaWq98hxycEO06TlDtXXe4rLJpA
GX7SRVwNJX1bx7GSrWnQDCgJ90RJFCAbC6itM7ibFva+NtK463R7PwnqPcOygYnBZ0+bmc4gyB58
OmskoejOm+6LBaJxphOUT258OS66KuYcKBp2m+2mmB9yll6uLK3/EUXue26lN5lOugRT3JNfGbfS
sQAkTmTwmIzNdcjmRmR8dCmpa/Qtvmhb3wlCInSXVxMGcb4OqvGpzt+QX5LNTLTZrMYEIRywA4ew
mc9aerPddO9WEGbcR3nDgn76Yle+G4lmcFR6ddig6JJ6VIbsS0fKIwJeljAAYtIygWxgYtfawVll
EblhwHI+G12epjS5U6n5NUjzbNrdGzem9ZAr7xq7jJSLSn/juWxycrqWQ17fW51BaGTA7b3sdW8p
rwwB7xtscAsjJqvSxNdnFNPPjqLBjF4qTb0SsF0sgSZuE/ormUxe6vDUwUHWSvcq2ubYk3mV4/cy
SZ+wfLh2MqHYYJYk2kPhgL0vpfIPyWjRNWvKl8mJGUwS/FKEnw2GX64+ulSVUeNAxItq8iRE9MEw
5jDqbE5DMQBx8KhLfcs9WrEDo1TBzSoqEuf8/NbvzOUkgaPZkfuD1fhU6Y13hIi0Kdq8vswhpLIF
/FLbasO4V0VGujLTgfuWhyy8wj/QFWCnRr+jIBWvDRK9VRGZ55YMiLvei3D8hOqrY69PTFhw4ZOh
cVcVC/J3cBWhZ8N7k1q7ihj1baS7l6IMx/NsqtuRhfMownKrnELccO4A8VDtwUWfdiPniLeBxLB1
aIJSlTqOgVpFb8BDwU+muLttbVM2UX6ZCvOpd8LgaHD/WQSxR8kIO2whJaU+ouYlxrycVqPn0Zm+
hIHhL6sWQ3oYZMk2tdnAK7T3hhA5tmyLPKqm59aig9xpgx+ulZY8gAfF2+1hvBAEZBfHoFLPbRUy
fkNSyhwVgndpHVMsix4v2dBoOBG+/gNuhU2+bB1v9LGnvxnFa6g97z7CGQyw6zTj9J28pt0hZr53
6Q0wyWP6aDEhXhh24REEUpEMaNPgZ3IT3VgE3/x+UOjXaWR29vb3H9SJzyzSpv6wi1rjfPnn//7+
8ZD549pIe17zQCS17IvH0SkwkheWQZ2iV/C+QlqobRr8nJgVYrMFp9My4VUjkAKFTEgEPRVim75q
hUtGaIb4EvfqPmrBqRhii3f/XSn6YA3CD2qBeJEC3KAz2OdrFwym8leTwaRdQqI/GZnOsh/U9waN
k1UKKwFWq1vS6NjTkCCwzaJ6CiaojUB58vhgBTTqCARfxJb+ESFJhyvCxYjybW0rd2/Tjln4ncey
1ZQ/VGUxcXWvhYgFK7p7G7LHXJWo7vFTNMA8SOTVreyzmIVRLWrSDCPPsp7kNQ/h8MIEw4ehQ4TR
SzZg2IdRC5tz+DcxyJnITCwAjSDtD/t8L9pbBd7CGmGRBqJaZE3yLgaVHTIDgj2CffwS9z3ijS06
kp3BnPUQJDkWjKhgIO2b7j7VyFkOexbZIVIu888+OYGHVPuh7IAPodZBd5qzNy3zTVq6Fms8H3SS
6i9Dyd411kHzZJ/T4J7TGWsemFjJM75dAOXgNo2CbF2HASqoqrzxkksWGE96FH6YdowrSbBEZmF4
j06fMIISpAOJdnd9g1u5QhUOJnpTT55B9K1pLQFrnvD/vcDhezfVeC6K4sHuGNWGea3vZlXr5ETv
DFJ+iomhFsMM4xJoyZ3h+p+ZxWcGyp6Jr6g2GOWWU8nADI4nc0kSjXFSk7Q0ZNmmCNAiwTpYWeS/
Z76YNt3UxICqUSxXQfY+ufTmaWAFdH8NQJaOGx9gGxRp465FJ9NtlbIMedTYek2mBniRO182d5ER
PkpzfNHZYxILRqCVkwHv9SIzualS7hz3IO/PpMp/CSLCe7NBg5IbR+Y9dIgCA+JfLg7CAA2NTnoR
tuFdhdh+URduvp5Q/0fINA+DCF8n/Ex91eILnR5EFjZ3MaaBWtfC29l0HKcYj+CwkBVOw7WRnLL/
faXs9iuf1aP1X+Wvf1S//v8nlDWtfyeUfWizsA7/rJSdf+N3payu/2bTlXBcCz2qsi3L/adSVv5m
G5ZCDkv7T+iU3P9Sypr8jGmBKXXbwMbhCH7pH0pZU/zGIMEiTdOwbEfYlvzvKGV1ntcfdLLS0E1T
IdfVdWm7DjuiWUf7B51sZWsqCEvA4kNUZ9veUiPOP+clCGE9+qM2rDP7wobXPyiFBWiMwQyHtAUD
zXgiPdDc18WYr/7w7v1DzftH9a6ODPkvz4kXzGxPGo5QlqMbf35ORh1O6NlRTqqMDb1myrNmBHPg
H1DSvIQxqwrWDKDbw5xKbWxbh6iof/8c1F+fgmXxfihs8ILANbTMf34KE/WiJ5p5aSdpYWVadDeU
bh3jIHe3XVXiZY5rSSdOfv77v6t/v+H/Ei7zgVgOr50/zzbGRsX8F+GyI9Gb5iQJEyRkPpA2Qh0d
VVTW6CSWQobdwWnKn4nXpee8keYho2XCxI3mUuoK/VA7PjhQAKNLL4f0bJXO2agCVrqeEqq9YDBA
IlF45wHOxoVR4E3tBeSxBObtNOIMYp4rnrjhEWyURG9SGuWhtj7jGilzQsz4ptQo76wAFD6iEHNH
TVxfYl8jukeI27iKUoaQ8Bf0HCmY2zflzunMahlVLHOym933inWxzCWRRk9Vn0jkZW1x0GZPRyYb
Rjb4kAjX2XJDG2iFclNgm3ssHDnchlYOMm3acQ/Vdp7/xh1y6bbFpyc89lKBf7S4Bdyh0lM7tE/4
N5+wWshD6EKiZoS7ELk57dWlK9mJhS1rO8mWYIpMsDATcMa61et77kfAzxz8KYz4z3XQ+WdDo/CM
hHvbZGw9A9y6Xcrt1IIGe/S1Tq3ZqfLeTvCZSjNnTzF53YbgpuKhr+L2MM1pQzSs/Mu/P0/Qw//5
GkEk7yibV4MsgyXEYIH443WbEGKajzaljh86l6IV+Y3UFIww5l5ldhxQLaPC0p91rXo2of1ewzS5
6pXZLEjTpr4NMAjpOaqZujP5QaaRN5Nqb4SChmhlR/r1lEjHrmZTEhd0p1DtRMuic+YALxN/VpPk
JwjAGATrdgOxvUUT0kLRiyAaxCVY7zRhiykV0q5obSaOCUwr/kiiMtyK7kHhdd9FI7Wy4blMd3KK
OZ1IGdM3fw60to5tGMgDrbMfSowkoGddQ4YGcaFN7WiEXufhLhtogA0Bl6Qf3XXjtTcn2ioeCKjZ
Z8aIijEb4pVUpyrWUAjxES6HMYeLZ8NCghi1T6yoXGLQ769wD15zvbiGZQyMh3Joqjtva4noIPwU
ikdiqrU3ItvKIhuoRCaumfJiyJGNedeINptrRvUaxi1sPNpFFpxYGvHMqJxjOWbeGbfvyjXu08qq
/y9LpYGl4a8ngkTtKmzlsIybBjTpP58IORrPgb37RyCNawjFHSG4mJB/KdZFN/U4nWPcneZ4Z1n6
xfPxMVjbxmuZQk+9zlqmY1XWIB6bZvPGtbRxBuGdRcO1oUiuWuHWwl3b2mCDTDhPKt2TKstAmoFE
27W43VSBYA6UHYxtpHSBtjZMoR3DKb4O0f/m7kyW41bSJvtEKAsAAQSwzQE5DxySgzYwiZIwzzOe
vg94q6262uxf9LY3abx5JSqZTCAi/HM/3kYbQ29xynIsiVPtE8qwl3TUunHGohUj65dTznJ26Att
V0/RQwRS3/eETjdNCjQrb/ZBnO5Ln1ihLpA2p3m0jmn6YLZmvjggwZEtPqOI4jqTiIFn43Igtgc5
C7Y6zcDucNK7/N3EHahmoa/iMgaRnHLokIoUrwKxil+kdo2JEzbdI6Omzz+pOFuHDJqtJAg/VZDi
8CYNC8vY3FQF+k+OpiaLt96MnjK2ladJ4UAPbESNiehV3rvTWk/78eYqG6xfDQenUgQcKMw8tPMk
KaBH1dfq8URPEC33tvTCfGCEm3M55AYYVz21EnK9QYCxijO5yniVo76DV7TOWvFzqIn3uxTQOFLU
B5Q6LGtC9DdjtP9ys5i9pp5/QsgsPL2M99148Gv9ObZt7UgL0apORip3iKWMde5QQb3W0tYFpUi3
TDI2n05MCg0XFyMBF+i01baHcnLotTjbmWXdYIOLu+Skc6EHhNNBfpAA7fYGzJq15TfRk1xQpmrY
ZePTwPn+bCFA6zGygT6MV8rqk32TSyzoNR4LXutrn83JtRzmRwM49bVdaH9jXP0y/J6yaokVf6Bm
hsB74BUJZQRTQPVnlTwNYU8UQgWgGEFcAR0h+42lo7I4X4FWyQ9T2m5Cxz5ZJUun1YbkRuJq1eD4
tax4H9EecmE9uJo+WluzAEsJA671iCN8OU06M4Vxx6yXc5I15KCmnc/eZFFsehcvDoMhpkLQm40k
PIZSnLII4MnQzL/gNBePZqypeBxSABpBeiOfVK2E5QUSnyoFYtqJ0ksiLV20tdKehvWFooWCygTR
z1MvX7gH+PApnJTDBmA/4izBWJkmt9alRwf6EeVHT/Vc6ARk8YYfqlGk137Gqz4PkHayWYp73fqf
6dQx/BJOsi4Wl2/CycSM6repF85+ln8oLpY3W8PZGcfdoeoJP/oWcagph1GFfWZV6v1bLzXQDi2D
5yC3nqJYy65ahGATma+Z4EDlTyQs4VQTSkaS1qKEdw0iApCR8mgp+3chP1OzJhwbg+orSu7rOgdH
XrBn9Dj7wpbynTCAkKcCD6XyliyKc81VsnZbEPlwPTfGYESH0P8Dxro9OpNzZws2cqjxYyo1NGQb
hRbegppOdLtYQ0ziY2OndBlAzdNshKY0Srd9mM/HphbiRTYTB/Tgy4wNeccIco50C3o4nbZ2QBFv
lT9Re4+FY+4s9Ln5Jxop5ky3F4gtCtbuoL+HKH1BoyW7ou+4vnKXhSVzrxomX1h3cXyPzf7NJkGZ
9VgBJjdIt53FHEWf3Hmnt/YLqZHqPFvNqlTUvZj8OIXbtFeH+4Yu661JAmdNm0pIzSbaepode6Mc
rhQxAaukyjlNrbd8cjkZ89t5diOjumk41sZao6IETYfsE+WZ0ZjdhzDL7nOges8tJwqau1C7toiS
ttFeMdwyALejg+3bD60f3hsaDnsrYv7UDf3WwRe408r2b4IedNWzWzE19sl0sBHzo+1GbMmrfnzP
OsArDSYXs0OhFiaTl7KNR8+e4dNpoivWvp5N6zbVIUIxB/2gdQRsXvQYmq88KMSlbPg4tVWef4yu
9WnUsX92Ermh1TDFeZ4+Oh/gdpqoHditftvy2WdvoyVrSYnzGqcG2Le+7LaVrdcYrMydJCK6IvHf
nOLA0Qnqd1SOiw2MgB8KJ/46ociTBgr9A6UdPHMYE5wrS59xQojHzcwZJUHAzPGb7HOGEbyZxlvO
nXxniwzGliEv/QEbC7tqUr/wr4ejmxOKsN2yfupETOXXpJmbec6XVDEXnWhXmg3xb3Rq42DgWV4Z
VV1wHs9BQroIUG5BnbOdzrbH4H/cZD6pMof1sg5tG6KHT42woVUn87viMNEqzzeczzQSoDpEAkS8
ZPnT3I85yChhLkgCdEefqkjPbuGtd7zIWSOXh3eMIjQTUxtqXlqe7MkSB5jMw5ZFz8WSF4VOR9X0
VaoAj3dh1RstFvlbqZsP8Jjdjc4C5enpXHqCyI+M0x8+N8TdKG12eNr8AxGT8IbeOFwCUbvpwH9d
XOm+EIBUF6MQf6s81h4R1QJnBwVrQdQlWlfes+Uh7MVvbBKAlibL2ITAyDG69K+YIz6nTrkXjePw
RlUhdeyyImZFkphxzK+5HmbPYrCxM61M94KkwR3WG2Qjm3ythW50aDPPx+rvqSqlnHn0Ny279Z2f
mCBGnJ2vJcU1o7fgWrQAhubZvSYlXl9Ak/avaSAP1JT+n2CwaWlp/hb4fPazo6bT9wOzcI9SroYs
jR0dcd1c9KmbjxIteNUw2IGlA8NwsG9Nr3db3F0PypjCFz0GK9Gj+WVpyGh1GkAWDE7xSDBrUsDL
zAOr1q2u6uZmMb2+iJls4NWiH8mra01sq9bJr2zgnY726j5KKQ5jv7IFqAZ1xqjtMxZprPHgCfkQ
/Ar57cCwCU615p8rKpJ2DiSZ3uh7r/Lza631/V4ZSFnE/MnoNCQq2XS7HOpFj/PCBYyeer40rP00
/9CnSp3mCC7rKMV8aAPnNx6x9CnLteZooqOy/Obj3klBuqk6fXMlm56fTsUmzhBaeZ4xxfjE3N/i
qrkkGQrh2LCBpG85u3aUQHGSZRcAi7h2KKuRdsGCzshj2EObeEoZfFywO+as5gGVhLy0WQKZInTQ
86OmbPmjbqcY5DN0Vfama5dRDeP4Y6kzO3Xjof9ACyclw8V8ymwApdRdBFvDtpO1irseVG4s1iGj
8zPiPw5ys3qPu2j66JSUXhINwS4OZc8/kQ07aCocB/w/QFsxMjWhTvldSdgtLrbkN+ebU0PoMWnm
/s0NexUShPtZ5D5Y2ciPl9JDRG6aSfZVOd6k7uQPianquY5daEiJgYUMCS/xp+KShmVx6TqDBgz6
p5eJppeV9d+kb6eTpF7aTBsoeXYERGipFFZ2/RXlfbIfQlKufsgb3ofDRrRImqbqCn7G7ifWoBW1
v9oLINz8Sfb1ZqoxGrqyCW+2nE6+NeXvcVgc01ZvLgCED2PRRkfaOW2239LcOcyIXGp1sd8jM5/S
sRIrI7Widyfko+fn+kMaNmUYrTgZZgefkU/0hjLSbAP6LH4Ku2ajuyhIZRzvNCfo17GrR08JZcoB
XrYne4a2PT5pc9rvey1pOE849toX8heMSwDAaeh7/pAEjzyrvwL8uL/Hib5ftZ9GPX/hIh833Vzq
m4zL7GzQ/jsOtrO3F4Z8JYvT+GEHrnaRkRu/QJWkxTl9tjQg0gx/CLr6jTrSxss9GM+wpU0msCJ4
0aYIhVeM5bwXFVC0OaCRJvE7eeXAsOHixBSo7GYDl7O8cFq/E1LzMb+BkgSjt7N1nU3d9GK0EFFg
iOkU8ETsClPd2sVxZCIpBAk/Ak7b3s5Z3LJRP4QzbhK/wj6K0Ywpbqz5hqepQHCPC7Od1qW//JD5
hIjEGRCKtQ58AywOH+hNHWBK0zsOoLyWZh2R2noOp/SlyQmhhdVA7VEyk58jCWhYePPaeaCbrHKp
PSuz7oxMuJVul3/GXEUsREOwiYdGEgWgG6Qs6bhuVHYLB5bxudmoNgwvfo/GTp3tUiA6BqCUgq9B
ANqYdQdPDXdus5/s51KpXcGQfhVPduY5CS73krKDYznFz0mpuceqmSYvmqlkctryFT4QhVJXw1Hh
BdX8jTKBfDuTxzmX+L390Fz6VOx6PVjavhp6KuZN8zI68t3pNfPctaIklpHG2yYjlJx1wtn2enS1
1FDjzKse2lBo+DPJSrULJZGYxKYu/BdHa9+s0Mcpy51ma0YJBQGwM5lli10zCADrPaNsZ2ai2eOq
vDvpgsWLh21TUCjlVHZ0rxiJrnVAtVi1sktils7V6JfUCh6cnRPH2dlGaKKzd80bUITjsccU5yUg
cPBRdTD/OmUdgmB+yYimMo+QR62d9kPkUII4G5hm8/kDy096NfTsSxdVvq+UmjcZJZsbZzTVDY4S
TkqqPoEahF9Gk2e/NI1Ia9xgJrYzeYj62HkKanydUMfPtWs+2PVVm7xhP8Nm/FRy2EGq1M8YJonL
Ofg1qTA6fi9OkM/YnjDrAawTEuQ10jvw1+kJ4sDWSuzfqQrjpwwHBW5ZzVjVWjdt6b+hKB7jucm9
NcDabOzaluerzPc3nU9nqDVYFo6hdkt3QfuLGVCNZdLJuv7ViCgVj4kinunGotFHRk9pSwAniP9U
c9ls6YTDsIIv5uS21941jIONYL2DsTBt8SJh+GwS867HZbg49z8x7hJldTKuak6AqxqW6wVLVXmr
G3/a2gXbQqENvDF5eGUE074Mcv7dh1p0RsUCQCe7GGRR8eFrmf/ULJEMaWa7VvbBqcsJd5a0n2MV
1s9aV2lHHAWfKdZfGvGUhSpyKa0qPvil/qMNhmdpNcnVDp3PHC7Yuei5bXYTHhxC93xYp1QQj+j+
EPmJaFuu9lM805I0WGwhkmk+t3N+6kIosMPyUsgsPulV72kB27h66GiUT8AsCIGTx8WicCwikb/T
4/NkLr1EfKyGk5kU+Qm4rouWI6yfiJ5MroyDzrrzmjWR2rVaEu2UL8sPAkYr9cHaJb4grWIcp5vs
CirBOilCKmvyhHu6iXxaeXrr0A+K7p94+ixgbL01cUaRQwq1MDWxqBa5hkP4XoauQ/+INr/aiFBr
N8UZl6twNzc1t8ami08hJjz+nmWfZQsWsIj/2qW9ZwQZXksGBOtYUijG77r6FrC8QbfEOmLrshVN
m25n38WrSoa/pFl+cjTtuUyNhSoxRaRt/NFr88C/FA3jZSMcbvDMo1PIT0mBzURnZDa7J80u3VPF
Cd0LreRiZIZ9tWUrqKwwWeyjnrSS+jZ1TmujzYxrWJDkEGYHibNllNLVlwZlnqYRM/swa4jPjb6E
PuSIa9YN5zvktR7zcAbcz560Sw0v3CNpVG0tVzmHOUJXWhwCB25SZxs/ysEFD7ce0qCAL1EVNzwg
q15j2uvPVHr18JVxRWmXeIwPZSync4UEW4T2fI80Q9LepKe7tBrmY2l5RL/SrTYIBumafHPsng8P
qIX7PBIBRlCNOawrZT8mDtiXWLXqIsLk5IpK7J1kkCcg2YeeYpF77dg4mKHfwUMfKoyhyS3C/o6a
YUfvdo6sNIEhx4dA1WLqog71SX3P4hTrUWlNrzWeU2oMoyaN/3C6nFdSZLfapw0slNJ5F1251kwG
mikT9BCZaTM66Klsu7wwTaqXWhjDxnT0mS6zLkGpHdQ7/jtEMz9KVmmtizN6vHOA/Rd4SUB1l+3q
jwaf3gpKenpKS0dbJXVieiGT4C0zAEq/iI+tU0pRvNoq6cgdsx+ZrtnPmJ0y24TlrqVvmS9ZG2zU
38I9Q1DYCjVtTPIL74EqHuZcWOt4wK6DX6A+DqNZ4Kb2gZKaoaTK6hlYdLltu7B67hpEaM0vyHsZ
DWapMngf3PrJ5Z8+0PCRn6aR2fLUrIec1kPRDn/7Et5fiKdZASMzaddZHsao+OpNX9+5mhae9exA
Q5Z/wdLvsoODkz/q4U5WXKO4Y4d1ZZQfZrfARGLL2qtTKyzrsvAiL+X8h7jZqtCKmfBLqG+RRnHL
uc09FpV7AvSZs2u4zH4GdmFGDCgmeHMGaBmQosZeJUFOT29EJiQzD0Ro9GNmNO9VL91NMvKa+6Qo
3qDb7MqciikTKfnEnWx8xmV4L+jcurIV/cGkqzx1sn42UjN4Jt16Kzgo3GgJeuChbe/GTBBKodWv
gLa/wCr8kiNZxN6O3LOaKYEflu6HtDuzBAOZqMVz0ilnj6r6lw27+6zUeKPGQX+lZb5a17JInnqS
17OKdyZFjRgbnPkUusyQqInU+xnpTetHnKKyuWboyOtoUcDpqQv3cUPfLkmUah2ZVfViGuzLSzd6
HoL0mJDavBIOC69yusfo8RiDQ4XnpxX3QeaHprcxg0wGJUcaIDsrEhEbm4Kw3KLc5QqlW05NcWrL
EpT+gCsl9mV9EW5LOCLtCFd0Qj1RPUHYQ7dbxBtskUVpvBBBtB8K/NxOsAullWxkQckkNMDJxb5G
fTW1aZvvKA+nlXAV6IqWiER6oquoTO9idtCtpD2+wfjNcSADGOjQEC7Sh95WRF9ocobrx3hW4nUL
OdKtSnOeOLxgNWmcS05oTg4OKNlSoArmQ+4lpNRhyFmruEuuePt7oHJYnrnNX4pZ0TavWQc3GfA+
GvTuzhXQZeMbhYCNxhWdf5DYczei7tjyqUcQMmDRo3pci8T/HDjxbIO6w3ZCHVLW5Gd/ltue3qq1
WZfPyjcoGNSDH45DmcaQckOOQJeFVXbtNTJUZNhr81bklJIZdFVulTgOOD62yC60XZfBDtJB4pVy
xG2JjHCKovBPTzFZ+MdYrG2jw3uRnpOpob+qLGDMTWe32QUBKFqVlBTCuCSO7I10xVeahPpFy/Bu
4PohczxISh/n4pj74XNpx58x+SSvC55732U/zmaING27r2YsPcJle5D99tOB/Q6DrpC6WHi0616l
wQ48CUJohInOOhlQaNaTjq+MmmU2ptCEnNx6m5dxSmrQmhoVygLjzPkjcJrsMACUtcUgf5Q2Pskg
bPYmZuREDdmO+amx1jAPd345nMLiPhTDIU2I3uEZHMB3P+a6xB6oD7XXTsEG5jwxhZA3WDNuiuHD
jk6ehRpw6QzeXb9oETf7gBZYSz+4o1ZvqsQlIwY5CcaMvCFp0IJTNBmH6OaJm0C+aWCjBs6n1c1Q
OkO6fgHyT+fGxQjHvS3x3OGYwm5bgczRPF3671plnLmd/9b0YsQ1VK9aqVUwdeNrtWTUNbbu3Eeu
WTX4p4lK3UE0qL3U4hGVpdNSnOv6Z+dChyCG3W6l0iB12lx/LCe8Oyz5etJ5EedYz+mbch/iisx1
OM6Wg74Ok07EhQVT2CeCuEpLLQTR14HcEwRlOoMEH4QRtPRlDNsgrVslIGNGtSsC9PM2bVtmcUr/
Wy1OwtLQL23wnvXJS8jnBj9laxDc7YhhETNls4rLyIZLb5QxwxHySYSeblnqrLowKp7DZroNhDMc
KJKjnZWvQeTJ1nrpwvk5rUg79H3+hbwl1nZlf7ZlsHEKK965E/py3CKozavCwttkOsabdGPE3Ew9
epPlMcuZFzFW4HtPrek1qZ7zBg4/pq6MaC5z1Y42682kenkO6z92uzCfKi5BzS0MkjZ9vbY4wJ5d
8QM4sXlKMnEbmexFc5TdSKN+Wnm9y0E9eqRXP8FH0rvZBFdYY3JPb+jWViHliw6rR2c6gdfH4Tqj
JGwD1A2T3wD/mXI+bxwFYYfIC+vIOQVVkBG5Sest77l/dwuHhainBa8pGAaAslulusEQACmeCORL
jC13S3/nhdQulj07K+g2VBTJaURSxtJAA+vEgW6C4FQFlPexLdkXSxNZtwhuOoQC8gI7UcfJClXc
ARSA566uT22e4cUmk2yFdBZYo2Bjh4WMW5Y2H6JO/o2nZtibCzW9R/oVQJV1fQJKTvQ/iKyTtXhm
wbR/ahnZ4CnxnVU4WGpThlV6JM19d8uVyEoAnNkzxYb1Va9M44mihrVllnufafWtb2ltl7U4OIKb
bslyTqWmAYfdERgBwktXhbk3JP65NzqxQVbbchxgdJ1umoK9PcUMkksSK3U+670HrgGXc/06tcp9
Wrb9eqH0k+Ykj860Xq0UdxDLGSUAppGAeKrv5Le7gzPAAxHBTCNmmJ+jmoAR/H0aUOGkgqW+TI2i
NMbfwfnqvCZ+HqI+8kjxN80YMIAIsCIEYMlGLkr6PEpM6sVXGQRnaVOOY89B8FxVTy42doyZzkub
ZB+ZbF9Y3AWGU4LkqUhhF1CFlmTD5xQvRUwp+6sAvAdXbH9JrVWu2/umHMiRS4hsehptZhOozMzd
cW0vZ9p4G43RX64+c5to1rXmuuCCnVzms3Q1T9ggW1YcjxGqIm4I4a5romcSCKgCg03+p2bfjuq+
8rHMQB4K0XW7AKZM0QbbyGqt7WgPERsW7PVW223hYUHMhEm1r6rqPumMIqhK24oBU2heJccCltxm
XMg1RVQrtsh5tiFx4a5cjbV/sMWra9tnIj6s4i7nONq4npyw410GlSFqF3ZKFuJsbPKjESo2QFAH
ad/st9zQBy+s2q8ks4cN2az4TQ36dC80XP0pI4S4HzzH7ZfdQc8NrmEQ4h8UidM9JWFrynuSlaQQ
k5tLZmwcAZXr3ffl2xCY8zGYqk/S1fgiFNgSo4p/Mg5H2bPXohcK1F7XrfDOX1jAM6Z77Q9+74S/
tKC9NLCh4KSMZ85k3ND9NrrqnHGpboSeNRK4xgw1UvDcJkCSQcqRmKYqhDVvrTVzdWH2yhzylxOM
Yl+0/boMSutGaZbkoGkcKId5z3th3u2OYpdyiAAtInYuFl+b294adNmvIBFby8Qh7LbGm6O3LZ9M
rLW+SLFdA61J/OQYpf4ynTW0c7E8CNwS68LGUNMqRrAa/uaCMzGm6BG2a9WA0oO0esaPNlF0iykC
Kh65XvIQU2bMTzbYLAM8utmD3zUkBgElxSHEgTwtyTm7hsAw4V8+00txxXVGWtpXJ0tZxnFM2t+s
0em26jlqucJ+GGZKtBxnIME87jmJw8gz7qktMeL4aZwEG/smpmjDyr2C7sBtquLfQerjezUQeZJ0
vudmsCGVE618gySp6RAFngFsVy+ZFmvwjFLr3E3lV1awz8m0Oj47FRvA8S3WLNryrAsBbLGlVJ1a
URQwVk4GLHUqPSwKL6qQw1m59qvB6DDD6L1Sumg9WlEUoZ1g2ABe6zB1m8ee+Axqr/Rfg6KmITr7
WamselKlIPBdsLzbpV+95WG0NRqVs7G28nsHNOaoJxBMgsi/23UhHrXqPlrqV34rOEopaLhD1mJb
JiOJNokT4fj91fcDNUCSgFbI4LEcMmOrRqwUWN7ak93rNQkcO7mkVRPuqtbVrpNNN4mJEsB50kUS
RyBhHgFkqrDDQ7ngDfsI24lPZc+BKoX5wZ/g7FdMt+//wjb+mFp5CJBDT4OTiQf/3LvKa+NKESch
tcKg0S0biAA4lD7T5q4RFmz1bM/cYNr5btC/gce6iNEefxW+LVcNLOi7cjWsPBR3l5XvrJlK9b+K
5SHCEUP3L2VYcPT7u1FRMyMMWx6KjEI/38hvQTOox1gG4R4ThL6zYSm/EAQ6lU2Uk8quFd1by5c0
HvMlCKttrzhazTgt4YGldEvlmgEMPlYEJAzfuBhWQRkMeEENH8lxNKOzdOVwz5uULKFbLwlLKqo7
TlHrdkxNyDUhezwGvrgTaGgJGLMwR7NulbC+AOMFHzHdezuH/l6vpbP+g9sLY/ZORzECnr+WBeir
yfrhwCP5oL5Tnnx6CxCv+M9ImfrGolfsYIvafk4i+0Sq5SjrOn4x7VjeNXt8N1stJvJEuzCKirYd
7DH+AHjWrCKNxZ/zEwE95pwK4Ur0cfbhx7p/LJxAAtrU0w8bntYmNdPkSDbLFHnBM8Z6UNnwGFXe
XttagX/DS8SraTHP0/xKvBa3Np0sI2VJzpMLa+kD1NQ9dvTwOTcnzHtt/MZR3TjGOZv6kc8E3XiD
Xq4SK8KjQTr3Aw48kVqDFSPgTGOHwExHZWyLkdsZg3DrDueXTu6qpRpNm6x7qBVeRQ3fiYwYDPuh
wPrfuhaNK+W0S8bx6lrpXQ5Zs8MtdtEb4JHYEJf3V5rMC4tq3RM5o7OIlPdSnesuD1kiSRU4c8ai
xXytR24gezAyUdBJcBMTJjsASLFh4gnXP/ScATCYFri3UR/FKcygrLlCO0/0fHNDFTfs/5A3+DAs
Ed/kXTNqcauhDq/msoX3bkTnKdLY/fVSsEdCZ46Wrsh/HgiH3SaH5q1aYQoS+ZIPQIg1j1UMWpKx
KkMLGnXCyo1OZqHOJrFWVz13mi1OPaCFNXaA3JMD2oApa0rxBI3iNsNJDha0LebI70WK8lyzJgd1
03sqMPXb9wOkCOOm2dULztCOpEW2GlgLABGW0a4OpuFaucwH67jBS8O8MXGpF08F/i6HAxP5t+w6
FLa1J5ZPn8xix+p3tIxPXPxYv0DuG/QtTRzGdc64U3HHMvxMn7Z5+36YO/sxxCJjOx/v8uCd9yG9
WrFf3Jx2Lui81+tNC1YCkBIfy+SLu3R7G14D5f+dYwY7jojboz3Pzyai3kpiYPZqSvEMKJ7XsmQ4
ohWBvsu54x6+/a7/TxTu/z+zBRLDJjzy/wnCjaTR/Zz+m8LN3/gnW6BZ5r9ICbiGA5aPY5+j4w4d
vjHcmuX8S1IEIx3LMHBaGDoO4X9zuDUyBIKlmlSZUhaGc4n9/d/xAiK5/7JNHfc5T1v/RA/+96v7
t3f/Hzr6/0Diluq/rfS2JIfpWKalmzqBBYVJ9b8NqnU5GJ2ZlRB8a+4OMqraqwxfZFo2t/884GBu
r0p//n6G2M9ocdvmqaD656nv55Gr8UYsT5f+03/+7vfTKqVNtWSgvXzfgkZRPKr/51Pff+j7f9qY
u66+uv/nW35/RT1WdzWH//vp1pj6q4mNw9UpoiRCHFQPKObZyZyyN6nKc2Akw4fPjAmsjzJRZ0hO
Kjm80h8K3TFn6lEIv8NX5I6enqDLTEy29kwjX/K+oCxtGOE8gOcLgDbIdiYcHDeXtmvcq7BsJuAE
ulgu12EjiI3infEi8Pw49xYIftRcdY17BwHbY6BF3pjE9qFP8bDAix63GpH7XVMY+l7pxi8D/OaB
ONZegxayHxInAnQBz68NznAODTYC0bwafCFWA6lLT3Fw1wjlbgGwYVOy4r8yWNxnBbVpNf0mHuog
y32czpT9qIPdVPWhNLt+FWiNv5JpV4MdLR8IgmLV9pPJVHvKYaT1wcHmiL1lgkD6jxfmzRZ1f8xa
MIrSvqBXGzeg100p7VDPYbgdU/K2lZ+u/aRlGwEoHPUNblQCarGwjJOrE6fUZtABwXZpCTsFrs12
TtytqJ9Iq01E4M3xYPbgT/vc6jcVJrxr9LcvYvvEMmqfJsceDhyy4L7AN4YfVG0h8xP5d/HHSFi4
Gyum3jY9sJum0iI7lzq1uRTTHFDujUPp/+jgKRynAiMk4HmPE3axnl1ASzUWvXtnmY8U1vOGb+wg
mcPb9JswJzCu8SsqKQXJN1Ytxue+tl5l3imvL0W/x5aG5OhSNxPR7KaLeH5diAGd4WbbEE4wqUjm
jpCUPKJFI162GfR2xkmULCDF5uPO5U3bIszlbwMCMdIZqLOM7fY2s3FmNUKLToEeXpSR7EYtSe9p
t9AiSgz7U15TsxK4u1bZ6ZoYhXWqSxDojZjEi8IdYRA6mUh8H78ZrAJ3KOnWKOCViFcaeu1raw8+
R9Zu3KCa6Ps8FwgsOCw49R9SK4ufurIcALYWhTcNXXvUBsyOdqvLZyRmpjSB6NEfQb0FvUH/CvwF
FyXsHkFTvdHWs87c9AeYvRAsE5n3ODBrz1SV2tYSiHbdLzk55u5k0UsTWdbsrpbZrtvuLWu6l9bM
XnGEUq9U8/uoYfTkHB32obscwZOM6HBf/0o40V5CzdoHBUl9/7XKGBa3kctYg98A5h61w7Q5PFSZ
87ELUFerXHKYB+b32bYNpwcq6LeqhUNhSGG8urwQC7Dm+9CGGC0bEv9KTGS5oQK+jUNfnqISMQj2
7zXMguoeDn2F7JuXQBywEXdsSSP++WvthgfDxLnfmhgE43kZcNqWeUDYPs8NZcKgIkgrKO1RLZSx
iBjnCrvN3zrTl2vLWGMzNFcTjEZ2951IaeGDdoZzcNj30ymuusuUlc3LmDwa0SZXMRNw5wL9PVCo
+BgpZ6klpXtmFZ4cXzuBeSm/kN2wywF2KSNtumCufFKWFV2juW621lcZzumfmFjoCg9T+aJ1TJQl
dknMHvi0zdT/m8QdknGV9ZeGQPPKbYnNjKPnWKnYJRVoaq1ZOCfZ34X1uwsBerZOWYOSjvh92Tjo
1KAVp56SuckHVes2+qVwDFBKfvBEdsVfhRHk23hi9zlir5LSnvbEoaO1QpHme6FH9f4jlyr8tKKS
wiP4g0jYY3ugr9uG0a8Lb06b11qYGUybfiAWEohD6SQ70kTs4YCCetjH1D2ignhNaaPC9uTbE3Zf
MpqrGa8+OB59G6ArBYZ4GrNFk8DGuEmH5jV0EmsjJwhLKvRcJ9gZUmciGpPFMCr1gmbHt8giQgfl
SM61h9rmhqO+gfcC/CkI6YzX4n0GUZy0IcB5Q+5C33mYYVdxSmEpqKhVYJ8OotemsROMENNquhVQ
F32AACbedXLA3WmI6dL+/mqqu68AZKcXWRly4OISNZwPLlH72JC6TrL8OkyJTocUvjJSSHzw4hIn
U0YJtLrRoCaPSpydpor/F3tnshu5El3bXzE8p8G+GXiSzL5Tqm8mhLpiH+wZQX69F+sCz8+G8YA3
9+AmbkkqVYoiI+Kcs/faEAEpnwffheGU7CKvQ8hAC4BGG11jJ3eMMBlTAEyW/uINynzUCbWzneYP
lzq/i5dMQiM24DQbuypLq4vZ2wxR7HxHJhI5faojELlSHa5oVFPMCvJzM83kpCWus6mjuzZNj5o7
bnLXbJ9y3OfoVT3qFxPXvGak77aG8NKk96yXzYEb+N4YGhri9E4ZqUDXopO+kpYrNoHmF3S0yKIa
QYeva52uRqVvKru7yFKv92ktHnuUD1AI5U+UA5/I3eGpi8msYbUsB/Qrhp7ft4RgGKU+ncDLralL
Mpqp1sa1CB7uum3cmqe8N+R6qnnhmj3QmspSGj+lnMlHEpO7jYZmg4LEOFplfzCNgXcLKGKuK3IR
OGDArVzoIBw8Rjjfm8GhNIHT0euGduioB/TGOzI7I49Njvib4Ag0GicHe66/LUHVYQ65vgUAg1KN
OioVYFhx/jWxaLYiyL5J3YV8MgRbr6Ri8TK3WVeOvovdebwbjf5oVsZJj5JTkOtA2aX/6sLUtZ9J
Enu2mXGFOAVJVqpJQs4itRdNkZLZOiqUzKrcDil5x5D5c90EYOWplSpECchPn1e1s4QImAx8MVo0
oRlojx5LmiFLY2eXvmQF7M/0pg9R/pLlsn5tUICgDm+v+LWKvQGUbhWkNOYto6NdFqxQeVL3+fMb
zwZVrRamnoo3bg9f1IqTQ1G7Q8gcTV8Jt0ZIntMPB608G/NjXDM4aHBeiHKZnPIowPUJdhhrCR2E
pZe8thb69cDRxj2I9Y0w253eEO5NxASyZ+LWw3LctOSeFh0IKppHg8O/37r48SIoBK1vPdDOBQeD
CBoV57j2UptRHUeEPPdpV1nOOikta2XOnEra8jObDdAwPbDUCDEWbQB4ONYBCaPYKtPY+mn+Po/j
S+uMzzbvuJMMuGFpnPCnvLUYBzoD3svkARBepeOorfoec8YcGyv2/yxEwvpUNPOHnjhfppsEK7pL
DFFld65INt17rvPt0OdktULSUhUckRv/KyVsdIVQ5hncBKEu0sSVKtKwzu6bsdl16W/QDGfZ1vcz
btJ9Ppisb6b94Lo1LEYMdsJFh+Q4WLCSyebJUUc1MvryECrUcjq5gDERjECFmGW1ntPqg1DkF7uG
ojduK056ox+BPrJ8JjyavSn8/LcUpXn2RveT+My9dEk0UbrgJW6+xn6hreQ/g2ela01jigebxVwJ
H8KTmoyFStDd7L6nWS/Vtzm80/V4T7wsCAUH0a6yHv0xfsLp8DtkcRFOIKf6PK7DZsjvk8644l8F
ngJBaPDGMxPwW2LVL5FKlhhne+8n494ycDoPeGE5bka3ljuOKSUXWWNOkxrDJRP1d0xiAhKyAJBF
bSIaqSYSSMRjlgOcwlF8ok6nz0UQkU8yXTtIgVrwaNNXI6F4XKFiGFrGv3XtbNJ2YSn3tGaJYtVA
qESaTR5xow7dkA+bMuorCGHx2U+gLegjitRRQk9GnZuK+pHFG7uNT/uZwLNnb0L3YbdP5OexOsJU
0OFbrVrax8oIh7H6dDOU7p4reo4QrbZChcDuDnstY9JfVB25tr0EMO8MF3jL3/A9EzSSxL+no7JW
aoXIfRNBflnjFs+PLdGVq1RFy6BiZnKDyicTGqNG02yPHlQEbdKCR3KZkRV6Dj0zzWJ8N7O1+HRh
3ay7uQl9knR0gyMYDX9TwztZJYMGb2Y0i6d6Enck+T20C6HU0tAR1jAWz6AWmnAJexPmc0l4+ZD6
rEjNvJsdiJKNSWWDLAmlBpVdn/7aBYkNZX+viDxf6Q5EKVOAeTD74Qm1FlOmPpQR2cS4j+8BuVzb
DnZ1CrtxRYyQoxiFm1K6zAmviUmjq4XXIH2mDf0QcFRTZzRj717u9KGFogx5d+CFbU5dLeHqmhyk
wqySw0lkU7+ZWUZwf5ADEXvuqiTpvinyh76UA7d/okNoxH6pmyJE9v2b4cTG35g/wWy0Qxa2hMvs
IPTU0RQaqbEyiDYaJxyE2ANr6ju3WmF8pt/GMA5898oqzA8xp25oLGBpEHmosZQk42EiXrzJ90OE
Icu0EODV+sopwXmqqUQODDfVW6zc5WyE01x+1iVLbeyX1+RPalrBOoWAByOnZwQUvyc50/R2mocw
dm5ELCB15peFM9YLkXhlLOHG0QDVm9LYzBTyNNdPHvuRVap0P0sbWraqkeyXHXItKdCGp9ySwhFs
LyOXHn/Kp2l2THjtI6PZN2cq8Ea49X6em+NQWF9iOouK2WFilX/g8tysqaEqKJ5MF51Fg5MRwQ47
WdBvkyp5jlv7njVGkFerWRsVvccZd7goZlQBan1LUv3qzhoEn/FA/4Q7FhVlWOiy2SzgyoDmAhSP
eJtF+Oot8mVka4JeDirmYnr9MsTesFEDRqWkXRIcYOW2ryS7kIPRdC+MkZimZRsEbvne6kCB+tnJ
71HlSqJG44wwcKMcfeBVC47X5uYVbMIFhSsJpQ3OjFU/tIwYAoaK1C5LcBaZNBngcoQVWkeIB94V
jRx5pkmZv4aeBYfEZFXklMgMnjUFoG3gyT4swOOj893SyYcyJo1bX33kevFmIQ+QZdRhCrHRk4zB
BiPCDc3WTOw8Ewqzr+961/g1HeOlbDMPQgVBO2Pa4dnTrniK83A2claVubxNzHlCu5X3mWvgqOE5
aZeg+tgi5pJIjQv48w9XVZ9JhBmnQ2mN7KG+O0Qum0SuozgZXfr3EURcK0Z+SiDytxOUE0cDwZY2
X4tJhjzQf3yI3HRdnYe+je+05Qfys+Wk5CC1HrxzO8e0AGIMJiMrYNQG575nUEbDhSnzFIn1Vss8
+NmVuzOAz68lcgu3MHkPsXpptAc9HpK3+EKXy/bneQ+4jjjcsdhp80z+KB6GlQFd1POCd+xdcdiR
50yXC0tD2160+F3FPdmxy8m+4WHyp9sERoR1JT7YDUs2ZfdP538FLg0IH+YBrg3B8m7+Af/BvS/b
TxndjyrO+W0SY8N/D34QPFvVXNEDyOywwW7VO/XaGiD0zRbkQoI1kdOQxdMeItNIQhSnFQir61yk
t9ns93XR/CpLvcy0KhRN9K7K1jEWu0M0jOOatPY9c/wnq3U/6mAkF2YC9ocp6qtq0ZcoGdxZbUZu
Gn0A6FpwLuqWrvOMP7J9gcKNCKjLX0Q0CYaxGHK1YnoY8ZGF6XwdW8psGQ8XBEtLlY0ta1p4tvnI
BFZri2uSzRNAVhJahMuBAukW6j1OPEbKGTSXQG1ztN/t9F37c7qT4G4TJNFHxIGnpIYxL8fplWtG
xBCqYo3J88YfojDTp5KmzpciSLS0ONmYFpIjp9gNDMNXTmHPq7Eqb56FSi3yvzuNTmi7URPaHt7w
C5zDeeubKIwye+NyQ3L2h1howgau2OpS3cvDXG58wYQikdVeoQyv4rxaayPCAHQM5zGbPllC7nRh
IG4fbrnuO8igk4tDqbrEI4e5S0gGY7ZNVI4fbgVhLObp5F4+kvX8Y1Hegj9Ua4+Et75s4QguJqeG
chlbCfNewy7gnd5qZNgbEiIY2gcPsFA+k+6hiGoP9F974kfhXDJ13w7wSifhiSLq6Qc+NqiAIrj2
pvkuveTHyEpzO3WQEYmVxmAQ/FhF0a6ohTkMZ9OXjgIAAtWFD9Ao1eQuR7mwURgWQ1uNuxL9Hk+d
ZYKaGpF74Chzh+HgSkduTad7Tur5Tk1DtpGIUYXJg1hVGpQq+h9thOYgAWYQ2028alFkrJxGcuLG
6MeuFzrz2VDyyw+GAzrPC3rYswbKD6xhBXmC6K0KmWM71mvs/vA2M84qc/wkamBiM0uO0zcvUdAi
GRETPzKIGeQh+EqrGfRXnGxpjhornU2L0Xy0MjOx142fXvm3oKWTVk65WtFpexrB3+F7HH/Musa1
bD52ILY4hy6TcbjqJgi4vtC+bTc42zZ6TPJZLkqfXpviYzTpcfjjK8KkVZlET2kzDhtwdAhP6hGt
afvk8/sJJ4vjyxhZd4GZXQvfPGoMFAUGfK1GRc9IGTLqUylRqKp3ZL5rQnkh/FJHEHiHREm9+ooE
eyNx840RK+ZX9jkTUDu9/LFCuA9/M39AvLtQL2/0Zt7g/vzmKGqI9NETcWzH6S1WUGJQ0eLU2I31
vHUTaioqBPAeACMkcj53/sw48I4sQ8CpkYtnVGg02CKWeyj6VLjaO/amFzNR78S7BCGdI3B9BDsi
hxY0N8JacaBmQ2AlHn8mSDeQx/RHhIN/GlM94sJ4TvB7stSynk4pzpgy2JOY6RtnvbENBqO0pfxu
MdRW6Be6Nif6B8xkYquXetpPqd5s3Xy50mP3PXg9evpoO88Jo3ICQUqkC2UdAVQrUsrGH00UF6To
ctUa9ZczR3sDigwW1wdvhFCT+wh9KwAHeCAR0iClxmLL2t+dfODsIZj+Wzq1h8FwH2JpUgzT6kiT
+kdHuxpW5BAfnnJmMmtYkOjKnZ+p65AXBsk7wVuc2BjSrUd/fK4++1F9WqZ4M9nVSpqvdQvwQYsZ
wWI8nMz2Rnk94UC27zIXUbIvnWtUBw/DZP/qpe9tUIhnvrfvY6qpMTNvi7pHGu7GSqx3j8qM3mSj
b+xeg4UsefaYnJxTTdyIzFlQ796rGS/Nt/wrUChPRl8bSGXsfmudowXHPLYrZHvrh6KHWISWWzPK
CusDOPlgof4BL1lprQ2+1o/DIY43E/DbVaa5b7qwyYsaXB4+NuCVp3wCWVxE9Diu9NjjXDg2n5IL
RW8BktuAHHZFZAWrIFxctxJfGdJ+yek/5zLXnbNjVLOeS52351DkewT5lU5hnWWJcgM5uwG/GxW+
JfGLpP515BjmQ/pV6fCtWFTXBcE60APdWESH6txHtiSurz/NX8jgKbX0Ydu7ZEv7cfEBa4p4RBMV
u5bfct+8D3ris+lOzVscR1/ss2gQvxJh4PxoQ/x6DxjSnpf4BT8OrnXugGT18i83Mx8rlwGYgYCz
GORH71YPHn1s6oQRTXR5lFPZUC66Z49eWYrUiMYwBwANYDuWSG8RnKP7QVtSzNFjU/lvueMzLybJ
egWDkpreCt413cDuqfv8ssmNTqh7DWQ7Dqmeq9kIDGpL/VeYdIz1eoZFOoHBsKde7LQo2PsiubO/
U0mFM+GvXKmkb9a1U6OuQxiBMAPioR69gmo8BhrneXPg5jZ78WVB3m8ZfUHsQtrVqEcGJaumF7fY
kK8RmTOM6fULmNZv+yfO2/lovYLLsqHXIv8hCm+R9e7xZZ4Nr1ZrE67K2iIdkvCqVG5nDIV9G+07
H0Vxmw5UpqZ3Qkf1bhbuK2N7IuXEhgbTI8poGQIPazeRMg+iC3hMqXzkAKrCytGd01WKPNWHkbqV
afyBrpV4Hvb6UaYPWdfeJQnTj7R9M9MM+iOPiRW9mAgqDjWtOAqZ51ShF3Jbrhxi4JH3j5S5k71G
W8De4j96w7pdb+LceKDQeI2J8D1oIn0i0VJfjdB71kWgfeJmx8H3wCwM7EDQ/xZD1G8gXC0NGh7B
l3rONHzcbEx636E3bCgBS8OnoCOS27eWM6BLU34G3+sRv7SS/d5OBRSmavomel3bzP7GreOTqB11
yLXC29l2eaqqyFvZNrW1V01DKC1SMhP2wiAAgp40v5Vic2HU12+chuCpWlLPOEtTmGx7BkWsq5Fm
IIyv63nT+UO60mwmgB26FJzMCrG6SaXg2ZcsX+KKvBy+jZkwo6FVP8v8mdQfvhXdFqZoVYshrNWw
T6ZMXwobF22Da8Cnc29NvfPQulG8pvhOqbHFyD3fFXcZ5IqoIZdtCOZtlgwQgSdOndIlPYe/GwgT
aakwmOpl6FqKEYtk3pyiFMoJnqqdpex0nVGPWR0rLQnxn7H70QfuOzOIBuYSFJvSSiiL/X5xNmB2
KBxahxrOVboyUNJm8juMNN4hsUWZ5OU/RmxR7YA5pdMmd3VfnxsNaA6FbxviYmg3sftpxLNF5gtF
iBk1W9qv+UrZI5JlQoHZZlrCLp8SANrMPgf6wg3pcnPjAShw0Y03Xv8nIkN62/fEOGvEIRrTptex
39NzJvqi8TcKO8ZUHyaz+6qz4FRadrDxauyKJBVQIXExOfpDsE2MxTVD100o8V5w1N7bNFElmKF0
Bro+zetJeWrbSWM+mV59GeClDmhSH8HHVBnomy7Qyp1F3skmmR3stAMFb53qz1Y9VWfgAEOYi4EM
VGIWI8gNJNlQUXelD3JkqlDVB43OTTi9yVkZd7EGYCMakK46zc3k1E7QoAQDNGfM8gKl/6L5SujV
Mt7kYAPPSDMvcTuZqx4UyJa6grlopW+DqPoeEBc5AxPrUVKuOTUIfdIfwccOb17qZ+iB0DdkYxk6
bUs/El6gjb8adocaby00kiR/7YVrvfgRCYZWtyu8YG82DaR/ZwoQ0jDFinL53pi0VwHK4UsX80NO
e5UpN3mhzhfBGsk+J/hDakqGJowK7Cr6V+7WVx9TH4NYA800muIhIxaNiIFgFzfHKfUaeqrPiRgf
cd9Zu1xk938TI6ZSxGs6ocPGd140KSSmyPrNC4KDJcqPouzlAeYiQYhgSlmerDVu8oAMUCBMjTGu
czq2W4fpwRr5Byi5RKVrSueBJrn9nY1ev6H/5PrDvhlgSw4S/DGxHOzLuhXGJGEyUVc0cfq8Y8nF
X6NgWhEknK+TztoOhCZvxhYbnl6V7zzU7praFbfPfMoh+c3WaSYx6NSOOkjfOL1H8ftFhWyvDJ/Y
vNkmlE1LVLKG9Qr/FOONn9GjbgAd7Rku0mvqXKjHDcVygN5uQqm5tohGci0eC4XJnHBTYE0ujCHS
H6Zkb3gIiaOeyTA8A/2IO59fkmWXd5YbzRctZXfXg2odFXG7kYvNxOBNiYmoiT7Tb4Pd6w/NPL5a
SbZrZlAjQ2cjY1fMKNopomOCRBLW2CdsEKSTTB20ssaEbJK/7OfK2FBqfbS6+9vHln1AKxEYLVet
X8S30WiE1pRjHWFtq2SVbCed3JnGJum2wiEidY56uC5D2E7auSk8kAwkwJQAztOiIrqwGTOqXdzu
ihTXC3FENL1TxfI9z7ReU2aoxLFORbRta1Fe9UUOaNd0M7SkumiOXn/rDhxfNKJ9hWHCTn7RcX7E
iMxMi4sHZ2I1+T2tkIi2FPt1saGnumuc7Gpk1nOWa0cMdS+UNxvPNfsDx48nP2aXy4f0szMwlCiL
qVClTlEQaGGDLIazPBYqyYEUta9GnADTLZaYQd1Vpl8BYXnqNP2rjxEVg+8A4F+rhymznwMz/Uqz
6sCQHy8mYB762TrFpJY/OaQEo2OuEAbED7m4RG3z4gX2HRHmT9SufHmNq4biYDUrqYf1gKsLT8BU
2s/lSO4fpC7uNdvYVm3aM9uW295c4hut9DoQEe3gOpjQ5PZz8iQnedcugmebAh6mzsjqQ1uk8Qye
KFzE9XDpi9HeChxyGtjDbeIXJ1tHheOW2ZMzqWlrGi4kLx0mwxInIAyrfaoxqmCHB+3DJqhWNJu/
wOqw/ZQEh5TGnyjBYtw1rrGeGiZw9TAFW0sHnDYmACRVRVpb2xAMigJopU8RcSD8tpHqkD5HSz2c
BiFvRU7lVS+SkXKJWkcG3Gu/2vLsJ4wbcPkHe0A0YkcZ5JD5enBnT77UsKnG8WGwkV7kdejh0l/7
AxqhpEA7XWs1G+EMudOcX3rfeGlkexenmNFFKrkhCYnWbYRJmt7dAsSeYZaZdyxK8z4mKZKIL7VN
LWKA3FTcExcbfFdljT2OJv+6SZQFyR37gTcuoK2iVpwgOAZzUde5KM5FHRzGIOYGcOPuOpLfGy53
o1IIe3JmBXc0n1CfWtSZcXTnMBA8yBlhhUXm1wYelb/KZ2rSMsMWVunVnde3b3PVvNFtpUJZzslV
FZxmbThFmYBOGDcd64sHn60qXxMQ4N9Nmt7PCJQaqYITlngNX+X0QSt+8ZOiUjZJKUA4xqA4EiOq
BjpwGyKpcMoktnVO7IR82t7c55rBYQORAGdxrnBKtFjnLkgkGOuPBHosc07vg6Ez1JTSid/bfLxo
y4acC2ZpfjUlNJsT82qzzyR1zrhzgGWUG4jnRYWlQZuIDAcQv4ykrEVbpxqNGQh9esWxn/QI6yJn
7bNwM/+zbhk2GYXUTxXci773smcW4DjR9bsyK181K+NmVom/8bqqvB9jCCM+ai+ywV+laegXmal6
BTAufW2d7iEwNI59Ip0+OnrVmWvuGkrSk2O011LP3UeQwtlmLqZXjRRXMr/jz97isXN7ETyC38Mk
q5Xl3ZJmuEsDNz9pChJ8WRUhkmFyT5cXRpbi9PePZTO3K8KhCOMRbXIpapvNmwjTtY3uS67k0Mjt
OKpiXY/2sEeWxto+gdz3mxmhWIvwkiLGb/d/PyiVSmjxmcnFdTjSdUHu//PVgQamg7O+v/7PrxuW
L7ZauTbMYbr8/fjfl8LQOrr3UIzmfElR9qbHvy9lz1hprh5tV8yPjdaznzp5uneXPzrE6DAL5Bfz
97OzbaudIGsLznn3p3Y4vXltfvPiUf8FjbSxO4nCIbb3MIhSmjYM+pw+nWL4QOpQkKv7o8buJevt
5HPuE4AlXp2+2UwCwph74znNGEl5hqM/UPyAM0zs8oYBES6WCbRrwqULKYwtp2un6VCnfkQ/Ue9P
pqAWc7UcEJLITuYgs9Pf//v7Ius02o9NsYE/839//H/6WjfHn80iXaxNKwezNAzeKXVz/yWV4k6r
zBSTU9u/GDKMl48axljfusF5/Ps1cuRemii52D8t78Uf9XxXGPQv/n42MzBmtR220L+f1ZKlEZ+O
5fXvZxu9X9sVw0a8kN0jWo9//hLsFvuibKwhgGH8lyaz84M9IQP/+5dyhi9sqd2w+/tHw7ZiOocA
l/7+UXjaDbCofcMbYb8gq1neFOqh+aYX7v3f7zfm9nBCx0OY7/JJCrJ2h+iTqdzyr3mWLdYgOqt/
3nGF2nHlSt+/9JYa/6HO/q8YG4Hy/0uMvRraPBWf/7L97Kr/qsjmr/2jyDb/zdYht+s0bxE/ONSi
/ynI/jfH8AMjCCAmorD2LWTcrAt98u//ajiLHtvhs/TdPYfuxf/RYwd8Q8MgVCRwbAv9tG79/+De
bd3/r3JsahmfR5K8PqSYpgn7/b/xxTOzQCeFDG5wgm+6mBykhAPiljZF2Nc+iVatna0Sj/EMfMaz
6Df5YBjPPvYZ2j4QvqwICLRI3Hjd6O5e70dyP9PooGOmkYZZsHsNVIt290Nq6ZdjMRnOECVgCGbQ
HGPnQF3J2LEJVH7ywP3w3UE0WF+oWr1D0yEpHjrTWMfO8GrDOQtpzUH/iig1l+36pkiBtnAgM5cm
LwPj+8+UGfjZLW9ftg1Rm7HYj6bzWDN48Lzl5JlxgKta8mzwaT/lFo4h8DZkW7aK2RkZKKGysm1e
R3R+yyk6zRMDC2261k9GXXAQBtLEKsHqHslyP/ak83UUUqEgy0ZSBvBWcLYr/Jmpoq/t+dtmlrSY
puOoJ6/2iMvG9atPrLQvKLnQ0IzXKgW4l1jdHfKQS1xSeTUqqi/wfx8yf9iquXWuaaXB6cvd4uDm
L4uywhhT43lMgOyZRUPPKI+wb2l+sJpqjSMG9kaX8Qqnt5ahXGFdB6nkyS9R/erAKhFtMSiZ3juj
2RHenBM0MjGhVsGO6LGDTljuCp2Iv3M7PPmxRZDR6P7Q6h+0CMCoYCBm0SzQ1SX1sY6XkE3CWSb4
z4VHziWca5Chu2RIq3PuiV+yPCHo+oDY9UVN4iCn2sv4j+tP1GtUXiZq9xq4lWBmHCdcDGw6ydXs
ileZLTi1jpQ5MIBjpDZmb1KpuyZDS9zwtkZA9LCKm5RSj9uBnQ8pdVa4+zRzflRHe9Uo6zUehKdh
AvToWDViJH3aU5hPqymrtHWjjbdcg5MV94UdilZgBkaiuKpsmi+ZDP5EtbkufTbVgAzbWecOglU2
M8jhICqGNlg3rfk+k44O9m+Bcz1Npo6wf67dbYs7DaRBZKw6GwiUYQ/5m9sgycEepcd0b0k2fPHM
cu9AyoZSvaJnndxX/XxRKMFpMkHpZQFYuZwlLUlQUF0W73W5zI0S/xuv84xySz3TOxeMk/zXDDeU
AVeNEUFCv4GayBHiUwRQHXKUqpagz5ZVaXOX1BiQAvuP6SzAbUd5O/rfQVh3Tb/RvAd+1JSENgsO
rWGvS9h12yqIlohaTO8L7d2VOSMxWiWIRR+k2SFUMYwnHa+QR7tjV0vZrxGk46+EZ42E8hiXJtlr
TvXuZA2CqUKsoec/z2AYKKEs5gUOxrZCFY+qj6ZVH+mvRmSc7Tr/HXBAbry5+4w6noTFGDifetTG
R7dtrN1kN6+jhhSqkznclQrhlJ+inBR5uwd8DFnC62K86nCUA4ZIs3UHXNLaUbDelJamu1FFFgFi
g82jFLfIW2HWurraxNAbOcsn/a6vhisepl1nOs62jrRXkVanvC2fWo+6CLAHYHvz+Pelc5DcDHb3
TnD0S1140UZoGOjQz+NX0CfIDNGIGq9x1/jj27U5xmRMimrGNhbfzyVpbqOdcDYJ8EWm/bT3GvHU
sGivW1itiOI/h6gaNnhLX6Ekrow88Tg36zsGqHJjpGVGpX4D4pOdB2vq9kHuXDvED0f7EsUmJZpZ
DnjmaeL9/WgfeRc8rU2oCFLMkuk8sB0dLUf6xyrzuyMT0gxRLVMawtRSeFsnEElZ1stjh0ds3WRE
CudDgeA/HdDyQkrZ2ho43zZJONoK3lFLl6FZaAO4qfsjE+ewdpxkXXho8XEfv1KQZNjdyHbwBXFp
kum9Zbk3DaDGjUmbADMQ0zmd57XZ4a9UJt+57bufwaif6gK8aVuRHUHo95esnAllIm/QVPQV9c/Z
11+E1905BBccmyUwFgrHRXe9au0K/xVWCkHKcsSj4HuM3HV4UuicGb5SmLaWS2b0ID7Y1kayEsfm
TMprABiU25ui+1dUSbzl0Zrv9SUVDcwFDD1mHFU57aa4P9cxQq+xzv4Ipnyr3m4HSGsZLzb6okJE
z4kXZ2fDQfYZ2f25Z0ymrNg55N5TnTjpprJMWHuu7h1QPxxz0f7J4gH5ZSenA1MfkI7BJBGF9aiw
O/HrLiHbkD2OZuAMO919NwwZ72nrYpjq6maTZYxd265Z2wMRCDWikRCwDispFDQ9I+wCad23bF19
71jF3TSjcCxsvE2THwUhVI257Ak9yfLf3HTuqxL7uCmmB6AOx1nDkDC3YhcrqPRZRz9khHCwE7QV
tXFmySz9V0tzwFxhoTRaxU1w1Ov2bphYDQxFxkAFljROiqXznzF2RyUS+g0VDJQQ5LeWDlZRvOpl
GJsjMGJOsL1v3SToC2FuckfPaW+Ds+/Ux0RziAaOBafaeSqj6kOJjZ3jlS9cBoPSOiP2wSKf9AfZ
If6LU3LKB3CHvqcfLF8Hs2vTS1yaraKoj4wxUK+JsNfw5QfTtdCcHXMNshMmCD2UZeWprPvvWY8e
i5l0eTdO6dsDzyPKtGHJhyfZt+lLoBwgh137kWq9g8tZlht3rnZlmaiwKwic1rL5Nqpk3juufeGM
+NFUpCW7HqIB7pyGzBQdFmBPqLFiWLAu/IY8EbobRPGNK28aliAA4vdq1kwGJrTdmnbeUQd8F0EN
McRLkq1CUUGKlWfANbOqN4WYhvyBaTv3UPxzP9om0rp3q4JoGDH4Yc0jgtknv9T56J2LXFwJtju7
urWLVFRiXR3eNYH8akQtpBbhGPp02o62fS1djckMLYe2mrVdHpef3Dm7ZPYxA3g36fG8Du2z1NXB
SNCzSORtACz7TRWELegJKpW3uTRahiGMZTEGYZuAJjJOEKxpDSHmM/czt5Ctdbe+Rey/xJ2sXSYU
iPS6n8ZRJ4QoNHe9x8qLPuFfsUFVZ4VGJJhOATU/sCLCiieGS7HjaKvasNg2pgeficmNlgMye64g
vHmqR4eWoE7s6M5On0zM/dBmjWDrDFT6/siQ1rNcnPBt9+gpr1hTfa9AT08kIqAkYUdmfqz0fJXl
Vb/LJhrUNGj7UJmi2wh0cH2tvhvQwCEI2q/BkFvlktBC+IZx1Qs2fpKEGFMTKLM1RiVXwKKubZ6p
TdYJflhtuMMH827gddq4xHfaDaw4De4q0qSKs2xOF89q7E3DNIGjaZNcXR0CsN+ieewjQlqYp2WG
yi6EooM0802iEiI3O1dQR65/X1JOSeiRxv08sliQDk4qXkvup7Dov7u9tfaz+GRirDhqKqmuUwVt
yihicRhsKB32UzWkL1aqjFu2TBppIxhmhm2L0Ij0XcuH5RdmIf4InvuJcI/Gp7yAFMWQKUJAbWBl
uSg287yxttbcPliF1V+pKk5gtf0rC/bbzOK4a2vz7IBqQtzqEsdkeZA3XP3YxvQ75dQ2dxyatlXh
PVUlbpqKlcGQyXQcKinWU0KLJo7o7eQeuK9pmUGYUEVDqQ0dmvm/JHlcMdaocfS4J0Bx3jesA+vA
wNkfMR4WC6qBBssSYuBaaBBH9tewmgiJlMjIwKuDudUXga5VDDcnsAdOIuvW5pyhjcadhk9G1vFG
Jawz9R4Q0o9oaw7S/X9wdB7LjSNbEP0iRMAVzJYEvZFEym8Qcg1bMAWPr5+D2fSLF9PToyaBqmsy
TybVGtlbDNGBiTrBdV1Dor0PZSp2zn0HnaFr3kA2gOrH38tckYm9Bp+TacyqcrwfCg65cUWodnFJ
4TfufR/uXDyCAUjwW7RD+hl6Tb5J+CEU5e9KePyftPgsnGanxx21ZmH1wcASET6ZDh+1NnBYqn1M
Vu06Fy5/Sdtu6YKGd9i8gUpRW0xT+usI+05weADKkhwAoixRGxrwBMyb3Rf3MCzYchImvC4Eh3gG
Eb8Z9X3fRaceORzARZxbPZPYyRH32PEocFv3LiB0oRk2AxCKN5vJEVklNh61+tcnjWMAniMV4LGU
2m/bK1w5bMQOqRadEm08yNAwELuzE2nCGqjKIDYza0Mit9PtNC9h1Ys02nbBmGmrXNfupREFbdw/
ZSaY4XqOknVfg2TxPfj+Rf6dJeAarSxHminkg8E3Fy+IbreKNzMx2abUPwcA7r5NyvIE0kyjVl0+
MJRcki9phLkJQ3OLk9ZDWbYfeU8cNIIrcjJGJM3+E1CrcxyKNzUWh1r3H9OZUseUfHHZlSMMFyf3
x6quI15lBtCzzFiZlW+TLiEmmg4vRFOTjcjij8uOPBcUdg3YGzqUHWJLZCoF+ERPsllmrUDwQZgo
DDh04axMu1tHlWImhCFLhdOlHT4Ti49k4rGKmAms+1SdKrgePnFS64G7s2nyfaehkFLTS13kLCLD
d7jQf74barhagpqFEhr9kDylYTj16oVZ6beWMjfQo43WUlI0evTEGXXT6I24uGrI2P1VVQQUZB0e
qDY9gwqBiKa4E6IwP43235w0O4NNdoQUUMtkDT+cv+dsqh5ZGqi10F8QMukNXymPaPaqVR/9eZrm
SwKGKrbDOpj68hsXrl3M35lr3R1ArLsyp9y33/F/vdkRS7NqXAyS41ZNRBuQD60he19h3kvXZhdf
OQ3vrb48shNmPueroxf0jRdrqH9RDmXr1GKbnSUNJNvrPHn9ZvR9EbT4sedx0XKPjD9m+8X1ps9o
ALMeldHG73EkG/bdHbojR/e/aUyuwtP3aWv9QEV/Geldita0VhaMZ+BcGR9WhPismucHiE7mWc/v
jvB/nd5lV84GflXAOxm70UP3AL1T42EGnHyvsO6i4BfKvhnoxjZyqJAmyk/dLq8I4Y79Xz6mUAtP
uv2/JYwd/DQ+9qQ5cFJzbHuMSg2j3VRlgfyf697VxhOAZLY9eXuLUTBsWrkf8wVuas4aKLAKrj/4
H4XMhdlm8pSUy3i5vEATRMI0mXtUHJt04AdN+XzhBbN1MftbAu9wjcODqdMHRy4bxzg8wxKBhZIQ
HjIzRPC98K5CDLpg2ucNB+9JVA9FiRzEFz/GlME6haSht+an3xo3e0amGMEbHmzKX7jkq1QOB33u
3ghC4HnKGe50aK7QHZt2COisw7w//Ruj5GWMvIOhDA4fuvnVEoSz/ISOmEqCh8JAd8Zb7ITd2lpM
RqmyTmChFMNqzjN5HTXi03rSRvvoPhV6sh/0+QsSIcLV2nqYxh+CeawzfSaK13880dWphfoqug/p
9se5zSZQTMNVIUbf+wYgLJICaIKE/dL5PW3d2F/KjswrEkcMhAhD/sa2iL0tjN0FN+YojKpgRIxV
7qXvg/RL3Ee4qnMdbFmeYMSza+wobdJdKYneh8qHu9Wm/co2SPtCt/do21x2pl8oEneggk1NciE+
4nHh88e4ynF2DnvbfLIhVV/ZW6htRLzfAwKehzZiWBYSCf82802NFlmRDVngGid3bbqvWfFj9MPe
jd1dVzdEC3SXMK+JLZ9Sa1s22IfqGeJIxaEPqQUKtmJlSGY223K8muidAkP89aytNrrH6InieLKs
qxPGV8zgSNBxzw2pRvopoHIDqCnAW6YMNMgSWF0z1vdadd/tjF6f8uKf0uTFqdwryjoWdXCKCU7d
ph7i8ch5bA0FP8L8Z9K3yoKuyYz8EcGhxvY/2rjZQHDN8GKnPdFiyzshOhS0E//9eFr5JSHHpv5n
TuWrE5mnNlTn0DGiTdWWd/a2eP+EdfP097IQ9raKkFd0OgyyWg9Cq6gfikJRHOVqqyW0C7YiI8LJ
m6NlgZZS01BtRE9rKqspO9llGT3oOpMqexL2t85qk6eF47sp2Cai2K4Q4jJC9MXjnETN0WjzfEt4
tskzg0Ab38216jXULzn/Sc+LUhzuYNjpSK816UbEB/S/bupWhz7GwBZz17OuPRQkcHyXUMRcNV6n
hUgHl5hRXYS5sfPKW9NhnwTvM7MihPnUxH8MGM8GLtS5+M5a4DKQ8IIJ8SqM+yfbWbBM/2ZcBBrK
rthrxlUX+4+lr2+dQRabYjgxgwHixxp7EMnZj6ZjXoF4owHX2Wl3kfpnDGDMyNQBco6aT7jGb2kY
D/5U2htD4HowCR7E/cmRY6hN58547BdJqBH+dJn7SVwAfwwT2zJeUtzM4SnPh+xQaTfPORER9O22
gtofHAPydCT5AxR9zUVSr5z+VsB4QOdInoXEp49g8iCsDks1nXpmJBtmNEwIHB1tOImBegVjEeEU
q//xozTS+VpnSFa9jvFhZ6KU4vF8aOBe15k86uFZeq13qEhqSUtL7Z0yOvBToPeForZiu7O2dKyt
bU75BqKZB4M9U7vcA60/Ye8grOaQRwQYVYS9ryX5WMY4Me1qoKEmCelr0kcLzo4u3E+wBlfL5Gqu
hvFmJtlbM3UJEVjM3EXD9HCwXroRehZrbeLOcaJUGKSNaV7XidnuQkW4XuG3O/qOhhn64K8gIyuW
TzaY97Behn3VbkYREGP3Lkn4XKUWRXw/gjEdjZ6PcogfUY+lEDVol5Iq2zP+/mfH7qOjk2AepsND
BoWA6cUDVnZQ6nKId5a0x63mtc3FiUgTDfPdyDq2NuRH1DVuEIMEwem4k3p0MTHA7jx7eID+zJLX
ciq2DsnBxdi7N0JmOlGIBphMgvI4I3KLyMFbz2k7rWYCIBq+j5U+tAmTTe02tYSNEi2Un/x+oQSE
kvqnVj4vtPU9l/Zzil71wejrkQ+JsI0Bjx7vj8fEqAaw5ZTPhZd/4fz2Hsi2dYO60Y1L6Fnxycvx
RILR+WGWbt8shiV1yCaRfxa9jpVPdCJul23u1xCNHV5vEScKNTheNN3ng2ZhTZaErMQ+YzY+1kzL
v+GLEQmWIY8S05PbAmwX+RcipffW9OdX3znWFggz8JqgkVl3DsoPr4Xn/bNVAz4bCPXG0/ODTFDt
YVCfNyZADV/mf2U+4rKzyWQSDgOcztsppDZ/ntmdulDPPoCeDgEvWnVi2hmYqr6Hs8Y3EGOLaz2n
OjCCAy87o6pBUfzQ9ZOGiXN+EnqHiYygsR0dI719If6SAq4K9mRtnekNv71ARyZt9Z5qdXHEQFoc
oY2JXYjBRprlhCu/iInrnSlVXfC+R9uULuhThixmNNLHG0QQ5VDJcaz+r1A2OAx6jUk4VgrGVGoz
1SNTiLrlAOmCjJXBOrRrfevVd61y1LYC6r/uI/YbAHNn/mnO07liykPuqMkMIJuMT7PTPiNPf0qL
aO1iIGdoxfbBdYeDJ6YdbM2HVFfIHhI18LXlMrBVtE9V8wqN6eSvMNJmbCJKa41LgtNLnwKDCLeN
7GCJMWfBJ23/xs74Dsw2QP5GXQirPKgZPubkh68mtIQHkUTHMUfaWUiCHOx8Y6EyWOW0Y7da776G
yXtLskqtBuQzpsM0IXYh5hIlQznIFLYX3JAuAMlgQrvh6S1xfjvKeaRtNqxW9gUcAgkQ+BksUcBW
HyevzQiGWRH5T8pD5MPrXOKHRo8UBiUWzsWUB0hySSFJolI9Nf2H3c3TB1afkU5+38/VlUiXbF9z
chJYkz4MNcNKg+VTLuxz0zr/UhaLJJQwQC+Lkn0J+ljT9TD+qAoWgveEz39my1fuVYW3uXCXHjOc
N5mZ0X4j1mfU2+1qBOeI/rNrTOZczBuwt33xEnp9eJnl8OcTVAlxt52w9dsCoZiJXaLaFnPs4QEr
dnVhucEcNh8ZiPFO0GND5lh7NhhKR/xroT/t4eMyOV1m316ob5LJhnictks2YX3hLirWmcqQJKV8
9MSp0oLD+x+szt0MoWJflzSnwb/YGvgjRhhPqGNRgYmsPCZiygI9x0uk1TYdNfXOcpfs8sSxd1Fl
I2v16qOOS1UuJ0KIvsBFrLu2kBvRQERXEaXqyWpj3NgjY6mFAer27rvinFl3ZPZG8XDElveP2Ky7
0fI1jyPJR8IhD7dtwLs2xkvUJAL8fXMVIdOOYbGzyqk01jSNP1PFV1ClpN+R7UWB32Ls1dQaaaLc
Zka/i3rj1qXMYY1U7cISS1SCNXYax+qBTjK1lyaXG0GWCzG4xf5TMxwdpn5nlbhOqX7MIBPPQB4r
ftLaX4s6RMpZDFB5Gn0DRAYldEalKLBMmz3/GzNzdBr7r9+3bJGQpfsscPofWF1nEc4FiFzrByJn
TgxK/idiDxnn7JOEBU8+SNqZWCaMLoAEokfHcLMLx+kl98gd0WaupQkd8BrvBLQsWfzErbnc3G2O
mkPfwWmxNhGlLQPyOEg8DevF0P1SfbFJUJZYJXI+klnpM8LQHZS1UKTn2rq3i6I5xZrJJKt7MTz8
R+Uc0o0j9w51dZGa8VrGUGez0PqdLX44J3P9I0FMaydFwpqrfWglZdC3f3y2MWvDEQcvK6193us/
sZKPXY4ThiRJddBFvzVZeNWZ1XyPsuDAdPv2me3Wc4UeYeVY3AZdTPpqbPEZ25aosX+Lux17/L3J
feTZkUt3QEZJgiwM3sAEbAcY79jjUM24SjSDQ5UoDARyabmKJubcHW/4xiOBdwi77KyWpyCReCNq
k7iSZvmlq5MQpHD4OwoyPU1qILtmsmlZ6tsx9K8sn065wiIkEOOMgvCmgg6kHEnRzaHqWmalX+38
rTUezSWbVFQNpZ2uoG72UHKbBmyEmIwBMXI+rZv+M8kYNVJS8gst8cnvqC5bZE4Mtegpsxw/TsrR
YUZosCrH2QvX89duHH6hZ6K16gSKZ+aP69wTT3OFX3Foi3CluwpdERrDtY5uamv41ndfC3Vs0oGS
rm0CljR/Qza/txZYnqHQ/lVj6DBNcsCwdV3QSTRbrbetkEbvJqu3Dn6p46iui/4sUv2tdyfvluoW
tWjRI5azkq22tp1wWvdNI3d8DWaTPXcks2508UTw+z8rA2gTgxxaWThfViPvs60WFHGUgLAZp5sS
qtxqNRtVRHQXy2LoQ35FtPJGJHpzD9onK39KnvxzW0p5Yer9YbIhQQzLynPABVfG7NzcgaIRPmb+
LjwTYWDlEyDBpHOAZ4yNhLkwdcE1466JdIuGHn8bCiadQKTSPKVII1vdZG/DXbeJrRDPc3uF4JBv
8iH5QZNKUhbnkjb1BWChDgD5WOxd9o3wgKqTqwva9qxx2uP0a3paehS+BqnWiuEXWPmhRn+O9JZN
rOcelDIIKW8nimZqcfTbxEuEcMofCj/7V8Q9vAe9e8Ke9hZlKcBvjCgrczLbPQoJfQjljrgZavCO
8Z7fEDqcLutz8guGjeWyHzeRKXRLg06QOEFFCVFoI26nwNUJuMV63byxQeDptD6gWjT72bQYGjYU
uUq2+7aANl9pU3QcKH2nqu0fSidlPaVzbxRN3fFbcS8J05vXllvMO19/NlyDcEc32hPCsXXMsQ40
VkEk6A4YKk1mF7rzUzdjfOnXSRV70NJd/1x74q3oKuTWFoNWgeAlGKEV45kh82MwdG46VpWo/9HL
aHq5aiOm8MkZ0bg4pslhqWChIqDD6J2+3hjSLPZR69x1QsAZknJRYG+GmN/ybHoSQ2nI5kK6n7Mw
x62dMz8piKTdVuVj72bp/f9fVI0dwmQvTASEHcxxetZla5+zwTo5empuMWz/9hO50zWfM/z7sX0y
MZpuseYp5rWwR+0hYx3ZXJe8spYcw11vs7Fl0WZsjQHzXceatyUc5ITKdtelsb42pfC3plvnT4Tc
9Ne68QPR19mldGNS+PiXUfKRaI217tDabOL8z8pww20FM5eFZSyf/v+F7F2wJ0drjvWTNzvMqJJw
I4wCsIehIXok6gniHozwDk9qnmBNApHHmFf2jyUBbAdUIkt6hiLo2592OZpr1vP+g99r6T2x8Oul
RgR2KOoIFQSneYukTsvZy6fIGZ4zfFnBlETaWo4qu9u9fhtGekcLJ7GfWa/GDHpsWKZplp75V3LS
idktUJpw64Cf6F4QzhBfqT6SafBgQ2Py9/rFEO47K0QXV4dYlV1ZZlAheBaUBmYd0jLGvKIVu7mC
TeEzcNStZNjrA6tdu8VbDY8GMY/WL0EE0ZO2YKk8ZBg70+jR2yfnHvUiEyL/J9OS5ih0QzB8qdlR
2XxXnaJ/IhwC+dU0MhIwiDvIu/Yn8YoFlKZVT7bh7kQKazCdFTR/ryHzDcLZjW2Gu24s0nx4lKRh
V5BGkMTMLB3Wnc4fjVnIMwhnkjnWFtOOvoFJ6+cOjvglzs1bP7JOciHKjVNkBWZiYHSx2ls4x1CF
xoluIbOm26gGDRtysodx8Tgao/MAVnI9V5iCoCcl/OgeMiAMjoL8ls2ibF6nOWiBzuF+TH3JeGB0
xiByCDt50roufhyZ6vuFsW1cIwkK4eB4tpDn9xNTpyqq77FXqhdVP9a9OibOCN2iND5GA2vyqMjm
TFgoH1y8KHrGWr0v2KhPRbTTTaHt3QwPsZVG5drys5vd0OzDz3E2TX1sSy+7cLKt4BNEa+IaYBv3
+mvlsEUpNUiL+cQjj9W4CHSOQNlgOiskNaiXIaLqSnJGo6G9aCw1g4ZuZSXp4fvcPzHNWU9IFLxF
kDCpkLjmCgJS4sYMsGhWCtuqd5QVKIsG472ey68yhltspwaRGVXjnTw/kauQvhoAjwpyMx+urCRX
g8+evJnSNyTloOBna13rdh54Nk56VLTPnS70gANMreopfW+dztgO7DZZf611C6RSmNPXOp11zzD6
jJP4hqjzWrmRt4nJr6CjwLZpmw7gAeZGJYiNVWy7/2RSfyTcraswB+NBR7W2M4000rR0A9yX25ls
sj28/BMmn3RbupME1YEiUI3xri+0m+HiqbVMj7c0rJlEi56CdD7IuuQkxAyLoyUwCp4PRddTCs+6
SLfYuplubQDjZCsSGAm4SRHqmWm1jDFJVhqkIY/eTG6a2RygR2aBD9uK9mJjWMTVSs/0GR4xSKD6
Q7vvGluBrUnOACkyA6Wn2arHJlUYHsby3ZgEjjFtG+l2eLIdrIRwekCX6G59MqhypyzLNloFi9CF
A4Eccuw2GGhOo1OKbWPwopPHIasYOEZ+NcrsFbwFwIswrla1taltqfYz3xjlbX7o0Dpeku6e52xi
K4WaZ1AYcuyOh8SucCS6dvmUFSV1YfxYpIIvbE7fjDHbCll+J47J6E5sc4OSybXC79yfmv2AuAJW
J7dUr2pzr6fpFyX8i0M47AO8s0tVGAGhA/S3jsvMRDde2UNsMpmBiqjDZ9t/ldHcQltIh0dCCyio
itlesSVmYZGae6I18QzUDlLH/BAnFhDbmOF7FYEbMHWDyR8fH7Vjp9XRB5qxeuNJYikLk/3nsPxx
8B0PCtLMLeelIyqNlHYiHucYhq0iGALGOkBQucxt66jfJxlzupBeaFPIoXyouUX8uEe311nkWAzN
BmMuSPzO3rWG+aCiBt4s8Y4BQyckPCrdpkl6tdqMYYWPbjVyFf9xIVnF34g2fW0UxqC55ISNOY+o
W/Ch+qa8yWja9/AXtxaWN3SWQ8l62uQ9Tp0tkFdkamF8jlhLkyZ1ow4kj8nCl0cJQKueLtbxXnyt
/SGrD15pXvkNtGLCGA9egn0ra9/Bi8UB+TuYatV3VPCjYcU6qhYBfoLdN2UYui4yfrEy8UUdTgvT
5IfMxHs42L9J45d7Iwl5ZSV8GzzhwsEbOCx3pzpMJftbExrbNpepsTPjYPS1F+YKXy70i8CXzt9o
w6wB0ZnHiMZsyqc2LVL4hXz5SDF2o+HvMaohHejLANdcuuelevOWoCc16XlQWlP67LvTjhIK/Gn/
XOT8ZOPYfkGbey7TAe5VwxvIhco+HyUnR+OAfBWtLpx5AwE/7hK+yp6ElwotOCFz0ZPqenXKTcpo
meVd4P8f11baCx/kNVuSNYngW/mTygOR8f7UNPO80A+T5mZ3LDicxB9eQpgD4y//qBHMPle1taoq
hvnJgO5Xuu28DytyFsHAjpumLcSaZ3fjYRD+GQDrjQWOZV2FqLw+4jp6b4DKbrtSIJJKC8ZFqeRh
5V6RMuE3i/bDlrlcQKFBJWEqzCYYFGHzBtozJEJ/iDY1WSFoSRvmWOHC4wfHGdjUgutpdFIM9GUR
dKz2QUiYdz8BflWY5d7LJDlwRZYuDfO2SLx+H3UwACmOBu6leqtLVwWk/z5GCqsDYu6hLlh7E8TE
JMF0sMz3QH+roO9sWLOuHeIQBljUkCUnuZ6Y+DOpy+Vi+Ek2owtfI5lMdz3jjG7FO37nY9f2ZtBa
YYO0tPjOHZaLvJm9PKKvem6y8YSPnSE+CHBUTy6Vdc5h3fGaMO+viBb18leglQQNgGdG7UP1l8ud
KdzPUpIV5egAT4BMcKkAqtGYFsoW5IY5wwCcSNCpvGUdNBOj599hDTIoSRVGwZH9wuCxGJhbwHOY
8ht2WIoo2XEHlBYRiU0qbcU054GoGwQAw08TUX6yKcJaKjQuiKR+tF3/pZolf/+0OFPXMK4qsX8a
L02FdlPFSA2sAqlEB3Jv1Wlafpp5U1cVjVyO3Z7ID+JdrdtchVcYNyQ1CBxkRoTCavScP9uPXdhE
ij9pxI9S40QD74e1CIfyro2Qn5dIX6W3NSwwBqI3o4C0WiClpiRej/d5cuX/A9wAkS4RTaMgBH2o
sw0i8xukh3qD87BnBUj66eQOa8uJKd973K7tWHVPRTFvCE9hLQ2vbYXlil0VbyuTln/OFP1jJE9l
gLod5SGZzZgVjeq7N1PnaCvgn2WM2SjssEUa2m6CZmNFBmTEpv3NuoKILRnIqBMIbJZo0GJ4sFnd
g9TJD7ZMQ840NNRQ/nQCPsqLGnPCy75Max7WSqRkSDv5UQ4kfGsej2HNXnBFWVOCaI0/nMT4qZx0
2PgD0XMm2ismZO2mVsOh0C8NhB+jYi9PrygVVIMwUJb1aqp42gpnuOLsm/bUdkFnKHfntdEaQ+9D
SJz9prFhNOgWHsIRdwMkS6K+2dOHbKI6Eq04B+iVB2NZ59P6TUTyTok4T3UOgigDjZOC6jAA17FO
zOJ+3qFXXtvdOByxmBLIa9Dis6RlwAoLLZHAmlM8aV5o79JB3FVN+lsRcmco0melUX0yVYb6WhqH
OtEDz6XwpoDxFqXHoWzbfguw5QY1ix11EqOFip0jGsNbqMsXQfVvTAleLmObZF+Vlr11MWtWw0nu
jF7gyNYpRLh+uR0njyBiSk537hEUkpOc995blxu32S/uutT2kaV8Cj/Cqyi1HIs3F2gXSg8ERH0V
Io7OXoBYj9uMqvNrQK8R2wTRdJzkScmlNSgWEQXh6sU1Ms1Hkp4hwrUoTklghA85wy4oWo1309dO
EaMUz1oU6KLYTRwE4Jp+w1rtx55lOb21FgORaBzo7I3xhWYMJwCRXk7+5lTTUYMT0ZRIT0b9iZJ4
VyiCGYWmDr43X704dolwmskMoAoiNmntIcXv2d97EIUypriij4+CG8Cy683kUYN1bUtcqurSbdvV
/zDu/00C+gtjJdY6mObDyf/jRVvgMpwCc3Kfy5ZYrIW42OdIKMU3GNafaZyfqKNeiYA500mtiix6
n2dedK8nfLdM/uVCHDyH+RFHR4eoqCZhCYLZU+R2r2rkcbm0VfOixwTWAP/MTBAsJLw64tsfDEQq
KShRrX5OFAMXFgtOlP2S00oxx5TfjuWlDEEuVLrzSs7MroWHHAIbNAQrkFk7IvB+gFJ4GjUgCU5X
MdIK/UBPDqXpnBMIcHzXI+35H01xFqTatKcAjzcFYYTwxUmroepeZ79xL54YO/KUcOY6KTORKIby
ZBLUN2LpHWXO2rkjsM7PfOMqYucdISmLH9JIuxr1nkiSPSno56HCIc+A8BHpg7Fxp+mPZdkzrsTo
XPfT1s2dbhmu3cVQ9+taU9zq/V+f0S8oIrJIqD6ERv1oceFuPZQK2eQEkW/3WzskkacfA99rXvuC
UWbPQnMb8ocMZabOBWA3QpB+29xMtnlsH0ZpvZWpfRH42hndLGpSUoKyoMqHR8uvYcgKpuO+iZ1E
Xxfc5hs4avqs6s2ALRh/eRTYxZifPNRivmJ0z3INYDEua+o+ChYgNUse4MK6mSUnjeuuJQBiR9be
XgxTSXixER487lMvNd8c1em7xGU4UA4appFkg4Ed8oppgEQMsXLa6MMeDdkwaKsPhRSYmFtyIIvI
vpokBdCsGcSiuqQ9hB1xctqMmtTumDOz30qdrDo6woXY8Tjrlv/Mmi9Hlqx+Q1Mnn7aIH/U69Y8k
7qmHSpcgNFzaqjau8C80KKqYf4hB4IFL7Le6KpsVh1m3tpM+PzUDesDU+2xG3NilpRtbPTYUJ4d9
62L7k8i9UyHcO0VGu+8rufKyZ3LAiFhKk31hgCKx8kAJTG2AAjC89RK2lWfoL2mJtINkTDcCe0bx
l25drbigHn3gQSLfmtaRDJT72M2MRdsPAqTbgD9rNxTeRWdC6tSTtybRcmb0CySPXDOYcIMefDS1
+z2wmgEaAatvIYe2HZbxEr9KSCYovCZyUZPqMhkE/UWqecMjNjApsOTp/1/wOTnsrLJ8TSDhR5FC
FYlB3q/HfKKCeRNWszfhmbMgOlap+GxHWJSjlj97c75ROs4ht28uqpzesgx2a5MhXWXBxpaIIol1
M0pk60xKp3qwwbDBiPMixhDzRiWSZmnSL2k9fKpCR8km2IrFcE+SwQJAWx1HJ5PIb7vf0Bp3jtr1
KXeQ9JkwJIyZ14jT1l7ZnWh2EdQX4rdkg489YDVpye+QLOrqjO2C2TZkYJtHrU/UDvjjve9Fge5p
+LXsnFk0fQ2H8W9puh/VILc+OEnq9i0DCzbFbMMNI8edTrWTii824wH1yF6L0cAq457j9lhHjczX
NNrHfPDPRDBAwejCe0X6Ag6dZWs379O5a3h/ax5LRNchjR/kI6SpPustidnOR8e2q0gFLIacdn8x
0pmKdTvQYnaEc7ktWusLd/GtT13oxCXfkRZNm8hzzl6YX8q4g+gWbScxb3x9zFaNm2drh8ySVSMY
uJrIHUPp7Bib4UYIP/BfXdEnnlu0g54DU7jjtu9uHrQhj0inVUQweejUhJ0lr7S9labvPHN8subm
uYVYVMb986Dbe9LguYtFjvLXKDmvobDJQWV7XRXnwtbIxgrZq9SCokcdM4k80MnFiws/cTC+e3Tr
PcoVciR+dN39JAwHGV6u7eked1bOjFQnlBlrdLWJG/Oq8vQrSQh71TKM616Y0RpDN1ktGwRgl/YD
2Isf4tCbYJrf5hrpR63PNxkjrHTI3NNNgIgmn/toEN+cMQVH8c4BGCESQrmGlAJPQgL2Mm38S2I2
EVOVHOYdlMmy5AzqpHpv+wL4vEXHly9CvRhogFK0IVmLX6In1ZaX2N2wkf/m+dmbZvfS9f5b13sZ
Nay27eY+POr2u2IPajqQtfuq2GoSN4LwYFvl7nTRIYM0vjpHisa+zwq00AXESYkWwTaqpwRpMwk3
jGc82cPl6l6dmATy6RwDobUVpn6QwcdyNthjFfjHUJr2oWI9xJaei386NDEag/Tul+V7W9UX0aIh
XQq/sip/U6vddK3zsDzqYZfagEA4U+nn37geQ/hiXo94fUn26Hz/MUmSx9gzvyhpLmGVA782koeE
H7ZNHRjLqn1P/YF/ZShIRTrXXC5IQ7Vk8e6v46FB5scavwiBd009x1fIWQTOh/1T9l2frIeot4No
3tNx/ozO8IHmOAassxprmOhhpV8yBR230zhOwUms8KGx+lWsqGrAh9ZPBt8SZzJnJ4Ez6CUevca8
x+n4opDXMXW4yhAsJRDIBxftSjSeBmwyPBRMLqOKCV9QCU58S0v1rS3nVwE2AEHJfYY+gD4Un0aO
JjsgSGEzINklF4LGaCKfSHntzfXBd0iVQyhg6CYr8CcFw+51Al5TwoFbEW8Mr2fjaMrcgwk8UMn8
RuZUUBpQIhKoebBk9CTc6DoyEiPQ4qWvUK2RzfQCEPdYNOPX4vcsM+xb1QhV1Mq/rRy6kK8iUn6J
/qY8nt81xZWQzBgvdD/fODSAQesAgMZJ2MjFIwyYyEz/nHnx8CGQQEyyk7idmgxuFie52Dg459Il
RT0U8KLniL7U2fOEHBRlgVcBl2uMAYsnhQKVNfqqJxu7nmb60YrY5hWZY9ckWYxfgw8Bw3kzREkp
mI4fYQFJjzrZoSijpl+5jZr3WZntZVHfgUEd3BojVlQofMpx/JUPzM80grXK7CjG9q1z2CMrSNx9
dbPN/lgpxJo00+PAbyN7A50wgPYZdGqvfYWW+xEyFQtM3frAHbofRVftNb0/57P1ZcT9pxPj4WFl
9zX70YVkEb5rkHwQCcFhJv+xdx7LsSPZlv2VZzVu3AbgDjhg9uoNQgeDwSCDmhNYUEFrja/vBWZW
V2Z1dXXX/A1S3EsRCnA/fs7ea9cddu/wIQWjeO1Ihuye029VlT15E1Wc82278K8tJ9vKuWwPdHFq
2vFatOQGCpSEY/UE+Irzh//UQIkkz2DpC524jwHpjucGNxnvIomeSyi098MQX9OQ34ug+9Y70rnY
OpHd4sHvg50aohsrwQoW5UQmGGRet7jDo8C/Aey280ZQPnV6NBPjnnrsy9XyB2KFDtaMq7a9ZofJ
AeUJzzVoAZdW2lfpx/daIxFZmU+W3r32nVqGaVFuFWjRnR4cq1hf4mNiQFx1p1IYKF452EUm/XDN
su4VjWKGXMZSGsbhxzka+uV3oKUdGo/wTJvim7XaTjt9zYDmA68ITC0fOq9mFvFmoqoOzRjq3nxp
U199+twZBY+5IOI44ZpCmqQ6NN9GgyF4ZFKUYoiZm/WktL4bg5Mt+4D2doAMfhmQqrbxqnfssdea
gj/bCJPc1A4Wr0vMs60tnThY6y502cZC3lG70y4jexEpQwxikblWbLHc6qBNiXKk0EncN53hWq2/
dRPXv5DxlfDHVVi3RAEn39IUe7NF5oxje+nlq3QY1pP/5Zuh/YpfJVjVtnbmJj5aLFVXcWJwELa8
uaXas6EwfGlMSrqxfpUVqqU66zDLI45mxrIENA4OPZyW+K44fGOcsKsZm+SOz1zxFUS18UVThN9W
8Zcpo0vnm6i2SEohKdvnzFCnwNtLs2NUZo5XFphChk07aU0P0pcbJ/v0+vAQR89Rc+qgv6McLd5Z
oh5Ruj479PJar7v30/47zygjsXtTPiCh9X2VbO0w0g5tldxOTvlKet5WFV66N2T5GoSILfqCgXfW
2CM25Gg+atgAbeFED8/eFH8xbQoPDcC8iY6gKKeDUOnA68v0lUSvuG40zPriojjVWkn/YAQRqdOd
tyzXXnnNVuVCmSn3I5pWlSckVVecvdkQEBD5Bu9wQncvr2FsInIbJtIghF0+VfM1Y5sIfaMQ1TUg
UjH2e3ja/tDDsCuv4pw4tDTc6zWIhwYCu96+TcN4XQbOlRf0JVdnvO77+FOr1YYE3rU525hbN0Ug
w8RhId2YgIlIYbQyhhpvfbpyMHAuo44Un8mmX5TP8QMuxdhSaNN3N9X5Kh8GUrlm/2k0YPKTRlMs
a4TIBrlam8magoOpp2ioCXPDLLSG72ctnKJQe8gL0eKo8tDZg+gulxFgBHY+YKTNCD/Odqhre2u7
GmwB2beEA0wAxifuKv+6B63eqvBUEtDiuflXF+EmUjXqhdTB4cjsadnW47CVsXxiHEmf36eidgf7
o+m5viu8wk1t0uhJB8zLAl5hViJ4A/fRrX1JmzoWLtNWxFBLOus4pLyRsSj474nprXQoa6VReau0
RJVK+t5XRKwg8X9BuhthpttRkiySqlZ03cjByNqA0BYCakqdrAytR51aOdVHavt3JrcnBpeAdJAS
d6zoNwXjUWozdplIXmnYhmYYXoNtX9xWyU5C3WIX+A5j61nzBJOebyuyzHUKqowaKU0MOj1Av3VA
JDzFAnRIjwLaVs0yIq6PYxygtQbuGm21F1swxPdoZqLJe/PT+FLaJvo0p9uO1itkQDqHekQEGxro
vB05lCT3ZDc9lVU8I6WzxzonaNBQDnpu5eLN4gwmKgAMHa13gcOmslGjpVDqq/zSUqclgo0q4Fr2
AvMsPc3deJl2BW/iTJRFt9ZYt3oS2xf13GDpA2dnZ9yprM3btNXNdc/kAFzJsZ2XwDSLqFyl+LDN
JF7R+PrM02hHkRlve1oFEC7piCbYFDaQN9XCZETLK4QB7jNuHmOXPK7xsaGhua+FdjNMzqlo6o/S
dR6mHAdYrNqCSFt8BN2EYrBtrWdmviZH6ekxwLV2RuLQZi+Ol/oviWfixJhIdgsRWYuzQStxJuKV
j3nMM0FAhv0dWDI+DoPEtZYwKs5LeN2otCov5QTVxDoxln2xrQL/yvFQ9Dmpsjbs07Bjq2RTF4zy
nDYy1v3EZDGM2dgEs2ODadqgddlat8tnqTI6q2Pwgehv7TTl8w8p6L+ZSaYlf96J/0uA7c0lDd/D
y59wSfNP/I5Lsn6ZtqDgNDnIWEKYf6MlGcYvJZRSOFh0C0Wz/ndYkmbYv0D3gdQ0pG0YBHTy6+q8
nUFKmunwNdeFl2STEO8o69+hJf0ZleTMT0jOj2JSshiMhP8BleS7XhCQ0UXtlRzRVqCfIBfKv1Af
roXDbhCb3m8xx7+9N7/H5/5H1qa3ORri+q9/4VWBqRv9PNt//vUvPKIzM6JcyxKmLRE/zM/o43IO
M59vNv7HMPZ+FXjim5qeI2IS40gXVJ2jfBi5Qf7wOfyTxzJd418/ms27/8dHm4hgynD6YbNrRYmP
sfJid1M5I4enOi3R87gzBDgI0H8hOS27dhtkJKXBg8GtdcIfqMdHJ1CJcWjzoUtWom9Uiymubsd9
Xhqxi8zST+V69ILRfFCB1fsPXVLn9qHis6sPAvysW9aboHREg0MlzCWwC8baUwUTOxmkiO8zbCtF
eOz0MjhFqivlQwN5OqqOuc489AEVDtLZ18CUXYndnjgfvTvUzeBa121Tl4Su+vh2RPIp/MwEYOGV
eSZfiWjRagvovD1kR015A5pEk+kGAebdmGxCZuBoEnpFBU2NiqWU5sAgo/sRzM9cHHJP3EZVZT54
TgOnhwFyoj+SYAO/VpQ6WU5QUZExBG7KGWYinshfW6SHwPSslUuEVKNBwK2YuPxwHmPzvUT6gbCb
A5+3GXCDY/YN4a6v6kbvvgfmDu6eaF9xAYKABW/Isgx9vPTCcoX/Ckdg3dYTVulGtNlmLETxojyv
fY0Ci+sIaK2RRhuiijC/+2ka28eyg/KDvWHWyNua75MNBvK6ftIMF37IxjNswnpQBEfBJNovvTVq
HE+pLyjAF2LIMN67bv3qi/zBL40y3Hh1EjaAnEMcsSg52nBXMAgdbnQvz9UDwjma436TGV+a54Hj
CADED5uAt4fdexCzic33MWKtBGk6wXaIVRBfs8vG1tGx9Xa66cM2Ve8ODZjus+rRS3xBcUiDe70Y
ESEuLJIE8yU5abVuc3ZAMY99BhkY00zQuET+jKdWj4xy11XzwS8qE8w9rPt6idNhaguyNJPQ0O5E
kdIcUlg/2usB6gGKMyWBxMJ5y4pDVSegEosU9wolHKgyADR4IG26G7qOmoPjdqns+65FKL8K27zJ
7sllpvj3fBRjV2QTNDU0xtCXH8pUVfMWVJOgzKwto7zJ1Gjkb+NgBYxNh1S2kHNVnCpiXP3cjPe+
z6c1YFTm+RzqVtIi31UN0sh3YkDJL6rhFSF7JkvPvgWMbvb3woU5s9ex52npzmjKdD7WTEY9bnD7
pZhlpwCdOgkiNHqz5ViKMPwqy4452MI2KpLwlhpVK1h2F+0wqHFafV35ZI994qPsg776KnuJR8+P
opimcxKYGeFRXe9G5SkmBlenROmM4BpBKZMZakhBe6IVjNf2CKmd6aQS/Ke1kXrewhgRHYBq1c1k
j9DccM8BDYeO1MZSmRMJIDnsTjPoNJfKPVS7SNlkJdqxVR7dFvPqgihYFOk+fDNKtnIAYv9atTQh
9kVv4ZwvQt4FSrm+hxHVWmXRTgsZ+Y23K13pz9T/zOY86OCEh6Ha6RMAabpg9lVflUV9SC3yq2bp
WmRcdZzt9UNEr7J9ZVbU0bcBs6/usYA2GZaQsbM3jdJbxk/5MLm7VODHQ0FVihIBXYWoKyHJdLjy
uy5IPsjQRS+KV6nwOkxsAkpyU5jlsBoCTyPmJaGrte7LBMc0xpuSONRphl5y7i3SryZO6vpEKROr
69qucxkslZsVGYNwWRnzMbVyp4ZmU0822NIqilqD1EPsC2uY67ShfNcg8G4ri3HkKqajYZ+I4RA2
QP0Sr2lAWgdSWgDFtDxifCwcOlVY7cCTZ+8FEypiMxGcaWQeuRNSmpARG3ipjqgxsyiMaAVyAAZ9
3rhhu037riNPV6SKuMaYqmxd+yGy20KVVnwIJZyg7yrvjezkFqluXOORx7ivC6d99PPcLq4ixqHB
Y6XZvrwrR09DxpAlcfLMrm0TaGjlIr6ZUhmpB2SnMt0VppcbD34wtcDq7GliCEcKm9luao+RNzod
hcbu3y/xbi6YK8r/nMvCj7yAtucHzX/955/+tP3KKYq+6n/8pj/9TP1fP1/2v/LVpbn86Q/rrAEH
dtd+VeP5ixzy337/79/5//vF//j6+S0PY/H117985C3NQn6bH+bZHys1w/yXtd3VJb2EH3+q7X5+
4rfaTlP2L6ozCihWcMsFbvy34g6D7C9hz3WObdsW07g/VHeG88sysVzxNWnqDtFz/7u4M9QvpSvQ
O5SELrxM/d9CYRp/rrUsBHk627Brm5ZuW7ZS/1D9qGqqw4rWxIaJ3GkS1s5zbmSUv5YxCCkZVGKx
J6f33Kn27KHCmT0C/aJM5VlF/Q2iJ205FkzN/x9FGW/KHyrAn2eFsN7VFfwuXqeEH/rHmkxr0xpt
r4o2jKrvZbyLsGqlprpJlH4YYZkLSQHaRt+RHR7d5G6ok41vjRcmrU/0O5+8MCGQUG8XpeV/41q5
SK/hxEZXcTlnX9sJqAxcgAw+d//6ibv2XA3/vXb97ZlLHKquNHTbtO252vxD7RqPuqFjg402zKCm
tXTKt8SO90OCeo6MXncNi4fpYfAR6427rlI/hZdSQCiwl1V344f9NQHGR/gXK/rNi64Wc0DEKW7d
l94QtwEha/RxV0WjrscQdGgvsC9pz5pRXLd0q5fpjxWNHDuFVm2dDtmTlN5TEHuk7M2q0NkCXZPR
NSm57QsQ7T1xUK6FuKkX7dnNG1w6Ec0A3igd/+wikT/BhHeUaF6bHLWGvgVd/zIqrpgZ35vtRc+L
zcgAsbHtK5+iGLihxszdx0o16O+dr6CXT/bCd/wXXUOUEmXtzZyoRFj0Ann/E0XR3mgkSEyIPtGq
8a9MSfg4j4s8bymY6oMdxlTGpZcGEAAtExRVJcHw+NP4aCWEFbcUN1TPfIccku+yfBpn6D8t9nZp
t/Uxc7IHr26StUYregyIHv25tvM2fRtkCTNnpHmiRzcskacI2wLa2xdLJ5gqNZ6opZ5yRXi6O8Eo
EvLK19uzJL8EK/9Ot4sHXDFxYH8WxqE3SfPkiG/t8G00JeG/6G8AUpZRumwnnAsjsoJU+Z+1mV1a
WW6c6GRU9q5uukPIy8AirOE2rLqtVjXVznFoxEK69yAydsUmrWgZpCDWor651BH9DdvukKK6z0BN
rpVFHRU71o52Uz/ZIeZ2XgChEHuW/7eizy69kCMeNjZ2eLJADGjlIGVIl8pGXdSlw6EjQyn7Ya6E
2s6IhbG01IdCNEbfld/Fm41RkyZGUzPU81UP1UcfX6WSwIoM1AO6a+2aJv1y/f5k2u6tasgI6FD3
cgLsjsp9ovGzoEscbJ2qK1fCxypNHbo2k68SjMtCVqw3vTmA3Y59WAxxyos2uD08Y7jWwTFW9GgW
BoOwhZNT3jhh8l0h0kaSck51tDJuG6B6nF8pE6c4t31w1Hckwmhb1w0OaszDrQ9MMGeKAcsL3ING
9DAxhCx9uPUeMqQVHHWLLceRlH6v2HnkGu4ieFFLDm75akj881ysz5Iusm7DOb2Aq9CZKhq6/bTs
cO6soan7fpatIR09SajbhdGiT8QyMakSvl2lv04W8++84FIsRgT7wcAX/fy2UJG7HXyFx48O1qZr
mNIL0Ildrob1YGc2ibZLRjSnpgObOk5PecKF7PhktoIP7tLXHt/KhnQOcxHA7Q8S9GxT1dICKx2s
JHa+zEhtozCp7txMPTsZukiU6LPDn7u8IphI2O5Nr9NfdDN+zO7Hp17EzzF+g468SeSoXAXlu5qi
dt3583do8YW0Bqh4yKxGyWkZlr5HXrnJADQ8UlCfuCXPmhqf9IgmVVerY6Vz5Bjw7WwA5jN0RAAk
skugceGS/MG3D2tunEMFb6nKNHLPNeOJJEH6+vQTl9lArvnJrwBpEfBDKKSwEUkYzJdMstNQZOIt
SBkwAszaeESPbzTrVGXpBQT7p8+BArIxLyFsK/QoBBJygQzONoqDlOWFC00pJ+RQv3QVyofU4nvJ
+2KW5I4AP5hDVyNgLpcxYqv4cOog/p7QNQUhjlmtR/ElXe8plF3AHFcuu5wNp1IzK9AtXwJqrYqt
SJXTUxYTowIhA+3EdGDN4POjjUcCEQxeo38Ksp2o+WjjpvMWIm5xfvEk4gG4QmmyK/i88NKqH0i6
udV8lQISsr6MqrgkEzdQg8VkEVX6MWjD2wL07gIIH67zpD0HLh/gACe2kFzNfJwpw8aDlVfpytTM
TekRI/mzrmpD8cEwv/cCIvFYJ9qSlzsga+g6HmGOM15UERDphI6oEm28MhmaRJGNcLPHbMPzg49Z
olmfkxGIp/552wvUGIh/IGuJ/kzk7lmQuxDYzTlPO2a2NxPUTuhVTDCJC8XXmjZHJra309ic530+
H+qzyc5kkqPnD/67kYxPTmLfyEl/ckX4Qctjmfc8MwitxYbRt1sTv9R5VOFF80zPfQ/MM1trxvTk
pXiFZGdeNRY+2zmDu3H7aRFgOvV1foPvQHHOWwjVX35BkqTLOwrTK7uK6oMeO6SQpdOjETADClJx
3SP49EIGuEHFjVRwY2ZJ+WFNNS80vhgYCRfoYi/Ueozo4uHJKP2L1M1NxAGjSkf2LT5BkE6rBOb3
MCHYbczxQRe8BFKZxT6ufA4fQB/Qi5szVHbt6FAaTDpfSxxaYA8dY+vF3Y5g+Ftwnx7QLodw7Vxe
RVjeIcny8Y9tzJoNSPrn8pgEuv40hWDa4MGbALauw72ZnTLJuNoX8ywmwGJXZ1ewT8j2ZFKydQMB
w1ZLlolPXQHFeZvU+hFqEtEiOR0aJwmZJpibyi++tHm1RMGM5pJf2BRchD8XhMjZRwsN+GtUrXWJ
9BRCPMDKtiwWJve0V9TFRusgZ+kDo+dIWg7TsxbCGo+bJ+GlG4szD7bTSj4S6HUMtzCerCOk1AC+
tfPPA+vlPKUw4U3luDe5hlWSXEQtbtLQe6M9vjJJgNmQNsa9FI7QrPoFSmyG+TmNL6qUlNyhEEXd
xNrUeid0HC677LenUfb+fAZDVD4maEbCueBokOsvs+SrLsi49N0vxfcvkdOV9E+86x7ht2Zlzqp0
CLsFJ2qL8BIGXOTz/5AaMq7IXGVV5kKKs/nDaAZzi1miRYSz6Awc31HRPqVz+2q0SwfNZgEsRXzS
ESH3OCrsNfK6hSc0sacRg3awCCIEhP1aRqNC+IxWYojqXTfT5ET16iH8neN5cDFkfb7HEGitgfAe
XLPd+xobkIG3wYhMbctRNF8FvYFRKAl2w8QACYAX3tEE6rYJHNqQUIV9qn+mTt+EiY1JgS+QQplP
Nrn34QDOqShoqt3pLnDBw/oAC1cOTgkS+zzEj3ThEFOc9c76trv2DYZjs6vIeYwTeY65Q7aerV2P
8HWxM57dCGmEi017zmWLqFzQdOkxcfY8UyL4dj/XvGLsvuljcJo5n6Kv1Hbee8zKSZCLSabadVVs
Ju7kDfZwGD01hoELczJ0ZVOFHoRYOaYj4yp1uYJE8hzO/rw80ekRtR5CtqTMV/qgPuVH69dfLBqs
z7SqsaLxiXGc4NOKwwY5idzksRMvelyJSF8sHALxxfO5K39uRlInL/1YHuKs+aYniTOG/nkuK5bH
hN3CdPdu0n8LfPXZfF6whuiiJNNrLXYelEFQQdxz03FRy4ZNSxfqo8E0NXp8Fhl6yGXTbFJodOtS
4GmzBuc5Dzw8/vAQYvs8zMtsqPiKZPFdxsDHcDccshrzCwFcs+RK3Ebd9MKtexv0oHcktQf7h/PB
lgkPq+GZsKyCVEFf9lOjuqEBT24i5RXyokY2FHc7UjK8HiJnX58cxMTJfhTc/KEVc3UyF3Zodxck
+ZUIHKPveL6VvapDrm+nyzTkVYuaKlX9AHiyZKNPYj+ExT3JEQz4HB/ouRaj52VaWlq8MyFL+2i6
w9ol02Vl9c/mvIMmrVGsk/BpGEoMv9NtHbro/Kth1YYGxpmWPFPf4/yEtp0IcBQkI0IxtP05kVRj
sya2bYlqKCN4OsatVeA4QxFWlHziAys2lKxpDR+RRLTg+ee36WDewEfEqEvYA92oMRHLoFNMrGfG
J8tYws6P2vmpkpC4cKPujXEe4qiCRbsIKKKchIRQK3SYIzA39KMUc+fppxAmAh1JJ0YljfM4AMMR
zAVLb3MMGJ4sQtf/rtEzrmK3AOpbMgBlFLkqIv8h8LUHuxvoErEZM2vhbnK5WqV2RPxLgqAWj5CZ
zKOfRi9+g6bXTbQz6qtVrIcXv+NEI2Q+M4APcuQPNisFVc1430WwwBMOZnUfXiQbnGc1V+yFpGMQ
UUhgW/I1SqgNPhpOTeMU4OrJdQCOix4aF4KmKG5qwonY0xI5HnjnKATqF4T8DLa5jOZ/TWDxMaY8
IIjmfZn/pmsNY6PZpAep4WXo2KlgD7N8jhx8vecCKOJKgnsgWz3CtDgjjDm/LXu9d1aV+UUfV+HC
dJG/JPzNgHanSZMcOrl61nUOuwyahzXWDOTrOPGBR07OLqRYSPPCPTVEgOEpbjYTOvxlAgZgjMkX
tcd6pWjjx0Q/rUi+obuc87j10I9XzDfWqcLvBF1uD+lm04YkRYx2YmyqRh7o/TjXQSJX7JC3Q//T
tzStg69NDzMipQ5VucVRVmz8tHuwSENEgNMQZ1szTx5jHLc5LfvOdTEfZeE27HSAeQ64PqcYXlwD
JcMIDm2N3kVw5GdfQVDzIEP/kJYaeF3MRf+69WH8s56NAzyUoG0JZOIncuUPnY9EU6A+zDjapC3y
U6N4Hr0et47F64+4dnJfe2aAYq0Dvxk2OPm2xRRf0jgFfWQO4McQ1OQdF8TP0/rvibPg/f+fP03V
35uevzcz567qX/9C08O/VH+eOM8/8fvA2fllM1LmM1KWYTJ1/ltP0jR/CWXMA1jXdehize3C39N5
pPxl0kWWypo7kyjg/96SlMYvkzYldz/TWoeqzf535s1/vo4Uv4mWpFCSzqSg1yP/oYPG8sbMomut
JUmhb47unuNQ4KxSzfUf3pB/Mvkl7ef/eCgcvLYjhC4tNNG2/Q9txnK0xgJACdtnrTh4b7K2//SB
ja+YMLH3Fx9hOny3Iz4uoGJfPZyWNI46Evgs6nS3vNWq6BhAIUBwaKilkRrPc78hGKoUm9e+cSE+
VgNFS+Fhpz2NNOBXOSE4y1HHJVzZZ7sukWKlLugnRhRMCJc40l7qkHIrswHuzFGYRPcsqVLAFitA
VF4lnof8bsIYhiDG+cDWuGahnBap/gDc5o4830OhGTe0Jpq9PVcRhLN+hi3+984Btplks/k8fKht
8SG6AS6smBNgyFS3Cs3e+Ybc1XMdkha+vTQ9+zFRprMAkq8vE9t4II9l3Jeif8nKbhs6hgJhZB3i
EiVsQ1paQ8ZN3savhW59x551ql0P1GDcbErLe4H5VywsePRLe/BxlBraPosw4tkELFF3gUotLsIn
lpvRnoMHwktRzMZ2eCLH9zFUh8JUn31xwyH03XRpdAmdVRhtUCnzYIV1DDX7/BNDNR6T3nhK5ydV
zXlgoRG+wR/KJ8tA2sgeBQNqYerVaSLb3PbFpVeTXNrZHpGxZNqSvJG0oS3sY2yZ5JRhFqX4pbMF
vRC7i36LXo9FN+zQtg8AZjke+eH0WgUkS+ZJ/lF16VPtwE0X0CK6igm4ZZc6e6fYHu00oHiLJX2O
HqxAH89oQht3SEBnggQSzCE0QQsmP3Y7LgKXlg3R8c9V1C1EamG9xMa2TMmA50EgIVkxAP/xUXOb
lypFgZ50oY1DGeQTBV5YRGiAkbaVQDsWcuq/jUbbT6ic1zHBmi3oEiRszOqZ3qAZb94rguLzFI6x
yNEFqQqpN0h004BlmQs8j5x6tHWWGIwQ0SZVBF279fRIoCwuE61okAqCVIHeU3r+lR5QDoeI68Df
COKUXGZXxsQIzUCpPoZXJswuNBLxZ83gdnHLCJUcOP5o1j1ZSdZjUdAvcw0gDY3KrvkUh2WcKOov
6zSO7G1tlg1kFwz6wh+AWCY1bswf7NG9VmUvpCI9MkB4MZtkr+nmIYlGkDDJFhgawZIxRTrA0W9V
OUBZ6m9L1fdDWFqLaUwAHePyXeDFkyWiSbj85IsHwZXkL00J/qiQ+b20m0/0ipjlMudKr/kf4Dm0
vsJtYfb4sjLO3Dnia3SHT02JxIJy9a5sy1M9EhXh6c0n3pubrAPQy8z+mHaY4SPMwZEltAWx1/DP
NZCfeGDcpki2GkYa+mFL9JccAZ3squ/PFpZR0TskcCmCRjs0vUgiLtVYMzqtinFP/mi47lXxKCL9
m2BD6ARxutNhmeBnh3Rne96XGQ9yQUsYC4K21sfwvm3Coy8JKwckttBIiydaF/tmaqx6o37Hu/SY
4wQZo77atiq7Y827y7tij3zoQO5oasI3m2ICUThx7ApbnHrLZlR77+n9m9tG4ULU0x04qFskNG3l
3hGbchyLflsWbslTGOZwQfKgTJuTWQU5cSqsre/LbT2EINqZ1TO+DuBIuB+QVdFV5jbzXJAwRq+a
jRklG6xgXKURliLiQpZF2vuLBPbInEiELDZr5aqHkEUl122V2+68jDLQBsZGIKx31I1jijdsUQ4V
/RXsgLvJO3LwWzu+u4y8N1p2V2FicTra2sFw1w6I5fCTFbJ7zAK690Wz7UkML1x/DUbr4OndpjHW
DFj31TSAdscnIEhw9trbOPcuoSrw08vNaFL/6d6rVerrAbV1psOY0If3ssm6VZRaO0IrDhDZd0TZ
PZdByOlyN5PjMCBkeLRnFo2jrRsLOLvlw+HFLUpuPfJo1262ruLJyBKiMms/S29waIP00DtseFGn
NsKm7QvaaYF4CWaCeM9oPa/w2gautkNDg4w8co9jlZ3q3ECd7V0hsSB+edsZaLiTcGuDL/K4KWMx
PRDxBxrJw0+Qs3M2QwJwRf8YHG0FBVhbBjVtb/EJ+RxzW6l9Aouip5Hap4bbpIxuND3a0UVHrS+s
JQv1Ta6HnAOK6tPsnKsgdt/S5qKPCWAVbDv9DqTTqc2oHU1OmwsruzRNvROa30FXKEBiZ58t0Wy6
5t7WefFqV+ZTqQ1nonVfzG569otiP49CMEF0jSt2PxtJsYVIQMLGs3njNfPhDykkkopnM+RsYNX9
Zz+BwZzoeyjzsRLO2uCpq2lPvgSMPO08NfkpK4x3w2jvkuBxqMRV6LanChFWljt0QaqrhlCahpOY
nia3gSyPjIJA6WCqjUz9KpMJRNN0hcDhGNveuZpuzDK5qaV7TjIbA631hFbmFvAZtP5lXVibUIUH
+zvs4ZLaEVqf0H012ua+M28ihTyUYGW6c82LOVkHcE6YlKx1ZvuHgESBifSfyiq2sg2vwf5cSmVd
GBHzsetrhauwbsrdGESb2nY2Ve0+ZGZ5nDCSLizZP7WIeyHwX+rWv46c5s0JWEiGyXjKJhDA5ps2
ZF9iMGhdD/PuA/yyOlvVDJEPx5e0knNbK9444DdkFD8GtY2abedWxlm09a0WaA+9LO4cdQN08sHv
3XcnItnZiOmQxsmdQhuflnLvZdNBasw79cy4Y7ukIyk3vlTXpld8WNhlF3buvhule/3pyvQuELg8
pC6Y6GzCGe5v6kfb7NcTJSD7ZrS2qpGYkPETb961bmlfNm4iljMEHI68MymCQFA56OhgGqWj3M7A
hNFRjyE6sEVY5zRYo31QpLuEDBmf7LK8fsihPFuxLmkbmXSkCvuYGf6L68uLhNw1Meobe+Q9EyL/
RMse/dR/9XSWQcZwh8Sgjx1D+CvtA23Oo3KCUx1Yq1a3n6vgLvXfOsjmFR9fN3r3riIApIbEFgFn
1IsX1MrbwB9eewYIIYBBrBfiRTaYE+ZyRAClCRFGDwxr/ane2qwxTDao+qr2UMXxnSMe4Xk81j1m
JORmC0Ckq7gM4USip0Hh9GykpHerFE6Egb3AaJBrt8ukcI7SVK/GJHD59TtIuaR2d3uQKE95lfOT
FUDQXq5yhWa+bc8DUb+5RXRrGEIplEu986/kSPCO6LdRAeicHli8bSLtwccZ4nsV7WyfXYU5DXv3
2VT+WktpP3h7Uw4nDLmb3hGbya+v5tszo8GVpSbl+AhHsDsps2c70Hduma+rxH5MSffGGnbTZcOr
0n3m4dqHF2CHrnJ5K9FRt1CL5n9iKgp4FZQj43GkCWjY1lb3o1WtWXdBPR45xx4x4OFLeBmLrcmb
aVrTVRa7L5AZl50pbhkPYXMxNgOJ3vEY37bA0eWAQ9g1YRZqHD0YVTvRKiK8MYu0va+rdW70d9oB
otZqMj6msd24xEkSRROa403u52uPSaXJ6iFek5S9TOV3CLdQbIQbdyKt6E3q9Rom1E0lZsRM/tQW
vHyvu+oFrfy4XiMG2+qCCdnATyfRdWI2S+VXN2af7kMzXQM5tBr9KifTeMLOTRzn1Ks14Lw1Dosl
kk64DsG6dTFDswDCIdi38DpiuMG6tQakcy0VtLWhuZr/a9rjqYc9UDBBsglajUnxClkQu1w/plML
3Y7kPYecpkod5ydXcf22VrPNDCwYWPO0GvwMfz8WOIBCRjAARULj1smtQyXAMfApOFQMEP+3Lskz
/4uj81huHkmX6BMhArYK2NKAnpIoR2mD+OXgXcHj6fugFxN35s60JBpUfSbzZFUPm0xvaDu8vbR/
zDx6aSrLx6m5CTBHl+YIrBvWJNOfwZr2gS2hLmMCG+MnHNy+bgYYG6kiqpsKF69huqvf4iY89nZ7
EbV8yzTtka+kT1T8FhEtN0G1GyCbeqbC0oQ9D5umO8Y/HE97b5N1HtPlRdCQnJef0mTNJxLnP75S
ZmXvsrrbN73a9JbcR9jbhJv7WcDCMVxmgl71hRRzXdtkUyhxySj3VP0v9YH0E+kDQy24oULEixxt
KfO2ZghcIxpOg67WmvA2eGVY73Xrppg3DaIDu42vZkoOwsQXKd9avVgX1JvL75yxhq2Wz3iBF/WN
4IiknWqWaSsunjj2npqMoDVLbQuTT3CYdw3scmiga2vM/QLWMFibyW62Je6CumrJ5xJQrb11VsRn
pQwuJLKvgx85liQERKeiBqBAM8F7aMXW2kU0gRvXKn2UaZuoZk46Dn7XSrAiPIdLF1y612DK3iI5
gqjV90BQzswJNmWc+UNTHboITp8+nlvqLXrDiyRpJo3iNz3EhERsA+G8D50pLrjGNoDbfYBkB0MQ
+jTgmbXGk0aa1Tj3JM6xUm6dncIugipwx81w1gOmaDW+GoLlWjiZSXMhHXSdaQwwwadqPPhRnG8N
vjkLtXa2NOjjbzaKQGO8t57pG+0H1mPiQ7iuN2YgEefEp84p9iw917rUHh2bUhuYIyjRUxsNGM6T
teyI+uAv9KDQ45PZW4gYktjbzsrZLGlTi7Udc6uVQAtlSGr208Ub3UNuKnYcpE4CsuvLfRoMl3Sx
uVXy5k7iIjgwW4i7ppI73Rmgn8kHfNWo0UgwSg8NuUxIq7kV42CzQIA7R23rGMBnnB16ozwU5XSc
UOUTEUTYrwX0zQR/KHdBZx2Eggw7xZuGTYS37KfofuweH6AeYROT2+U8M2hxBzZBDbIdKNiLRTGp
QKwYzTGVcru8EUxrfDNr93i+2Me4PkGmNY7E7L0qjcs0f4o+PxYgESK8gcuPisAAjdzBUwQjjTfR
SuFPD1iqRbgXVnXLrDdoZ7vlLKztGIEBdFxGpaaDvMWOoTS4yJ7nO55/WuHmFKTta9B6xWbI5eso
M2SaLtG82q3VzJ1t7awyc7coR86tS6Fo2lZ/iDLw6iMBG9NU7UUBzEzZn1Xh3YJKvBUMclb6VP4q
bwoApBhnpxM/9oBHq6pfyiVcLMtNmJkAgAhMJWioSTx0d/3n//+dNCYAoBo5QeWgwyl84elCRIIq
fd1zI9RDGvsi15Bqhe67w+YT/6L1FsJTXpz9mWszHjJ0GliLPFIo18MqVtqtGOa3TAeFYI70fI13
Y0DzN4udZhTnGG//qnTRuxszDDzo1DCnYoOhPH+p2jkee+5yhpRptDuk780WIPR7Ap4HVowGSRw9
bO4xtatbCB3pxM8Z+/5Bach4bZx5EhLCXrBn1z3rc06ZXHeNMUPqeDaa8s/Wll8+BzSSU1ewijN/
UW7jiI+tGXcjWcgaj+YaKx/dBkyXiJOpMf6qKf+dmdOtK0/LN2M5cq1I61Br7T9FtAIjodjgn43B
1XGRBpgSwz5cK+Bva7uIoB/3xhUNyK4UZs9ZAqXDms9s/bahwUEWkKvwgCzhtHym0sS5UFnZb2Ty
+TuDvBmCRIgEnbg5MzPKRP5n9RpZyLwSbBwhC4PooPoRdVr3AAGP4AeE8Kx9+Mc5L9jN9B5UBO2B
GnAxUM5vYRh627aO72hG8Htq/KlDa73ZUcAfT/82WJ/e1D8gorxJm8Rgb8SN7DnL6rhBSb1w3ZNd
qbf/Wo83UmO+wmAoeAltTAGYD7yQpDbdavk2GvE1x+du6ZCD8H/4GiF6QXOrnBZtWxJ+49BWvtLz
G24LsXjpw47gipp3my3bXtfTb8/jEhBJfGSiW+xHgf1lGvhb1OTGu7FrdwIS+jpBKW0mLF7oEKqR
Xk/y4pgSroZeZ3/fvcUMzHij7JAgaToy1E4xdr7IFxMqOGe4q34hYYkCBkg1heunYGKQQYJgA2st
/BtC4gB0zvO1rIunXnudUs07NG36ptjBH7X6UvIE7RZ64Xru2a8jikTyYYi7FmKtLnOvPs2dtkmi
f5MVk6sa8AqqnP1aIKuT1tW7sVVfbjx/Ww2fPjYHPIKhtU12xkIjG9L80hLIhikY2ykVxkspHu1Q
1Cc90LZxZhknJVBxpe0CP/UqnCjxH06ajdXKJy1f8AOefbDJSPZhei2e8Hinu2AiEHb9gCzOVn3o
vOYBoj84UlgDw2TLaPhrcrRPt/Fdg/8pHM1lP8xbqgNbjSPMMOBBTvxK1lXUSdBx/SgmxEWig2Z0
IglcWtwz/dL/KpyfgjTEjeZDzrm1Dv8501tzO3f84wPGIWr3aV8QGb2aBaEcVm4SciPruzAreTQe
CjBHlFADwrOs4IGrkDNCBeFOdZ0eZR6FVM1cLdfCw/8fbRMMBLHpEoYofU1doxypit/K7B/YiLZg
33gbSMT9wNRgHCwFlqvX0+DU1MoXM7AP1C6MjZLhaKrkW08PMqfOGUPO0uVUyk0S2XmYfi1bcei7
9j11DHnN4XguJ/NosklWETLXJrtkSBRXlXvsMzU/QIKQR7NjIekk//KCrPh54i5lf5+vxx4G7Kgb
5pp0TKqmpwjykeMwdFVuerJ4jkM7plVCKsAxaX9icYL7P4nPRFX7tK6u2sDfaFNgAU0nPT4uLsKr
zhWU93VeI0II/oIEML1uG/1Cs3l2PNr2qvU6NCj9Q5aLYl9/t9gfUGUZpzyjlIj5YYnD0TewbiiW
q8RTEtqADYafewj1J5+ubnAQEeG18FKWrweZCIQdMXKcCw6WVgLX6UUBLJdZJrFkSL2y71BxQhlp
v+t75KEu4LcZuJDZEV8V5b+dXuFeH3gnuq5cp/M2Q/E7T7ZCkExielsShRXbBQg1BRp1mQqK4Jkx
BxdZS1c0dlhsPfdBT3PnKpvM2jmt9VTOidi40ELKZW1CcqZCKbGe8a5tMHjDufWWb2pTAivxrgH5
jL5VjL+RK20QvfqefDiOLIt45SljHoY8ictf7HvPgim2HB7CjSH8oZereZtqQ5DV3SY7u++f+8zl
xOPxQVF2HbP00qJjlaV7c1LBnaHz2P0vuM2t8YnPA1QDpGmq3fCN3p66A0cTJJmEBOkxrK5mcZgI
/sTiZhprLIPvMbN9+KxM6QZ0tZEFxhMPNbb5Xy8wqdWm1BdqJEg2Hb+WtddcMS4VWEr2yukgPIyA
zQtbbANpM5nFiUicLxRkd1KAA0n7jBP7w+uHl2aK7iSBBX4TThSv7JTjMnrxQh1pbNTHR9bRFDiO
BnRpav6lBL5vEvViLNx0OQgKEDFe3Hr+bk0u70AUCJsWYuO0hM7zRRHYuY71JN/RM/c7MoMSrCuU
LCXjL2nn5SrV0JuEwk8M59ANHNLL18QepwcHpydtG19kE+scIhUdw2AVXTstfRGTxO2u4y70zHGR
MMbImppdmJoPI1vMfZ7kt1n7csrU2hr2CJfetsejg2abkRdwYJLsaxZnJA62BujsOUv2Q/eiGaE6
u1H5brepvVOzcdfAwcBsROKpz+CpcHLeMzcY10KV4goA7CswR21nsDLdd5p8aqtQP/MW6WfMVqRk
Ws94IUdEFnm8m8GcYQnLkc5NC/UTxgU7wMbFRXGYGI5snZxIoGigEgYxCLEZtdgTDGJv27CYQ33J
WLQyzGtnxt2T0efVRnMZAxSUmmZkMBHxMhJRQodIt7xbhzPLEm1Kf7KowwtvAeXvsrs+99YjyUZy
HlMmTpraFLFHEAjdUimkfVT6tyPjDkMBYbODPVHDRxC/QqKhCK1k367lfj0EMT0CQga3IeOv74YN
c8sV6efJkx1Hp3YkfyCUyAdNpwMf0w0v0FKGxUnH6n662DFLAsckAaiuYVfSmb2NJZdn1Kp+b+jt
Dcuri6gP4Wc0FrSxMR18GUQ+3x0IJOFAPhSgx2h2ieKRzrdr0XfMc0zPIJCDLZCdEmJ3g9ARb629
RlbErwLcmGpj78/CFpD2w0ecqA+itu9jqhkIdqMI5Lj1MhQl1HuKJXy0+DxrohZwzVVTEJ96m8WZ
aMsjxwCmu3OVmZ+haZEgtoDSiXc79OnMR0QrNmSvbc9sjASKQ56RSu56UwuT718yGwZIG1aJtjb7
Qdxf5zFhWxR47hrD4VbLkJQDzLbelIfM84kpe0wsUmXvx4YLw3S0k4bcl7IofC1HK97cwhk8d0fN
gYq60NYmvUKJO2Hdh+XyJADqGj+og6ah/tSy+BEkPYVcFcHkAmGK4vjVgSJ5iPpXF63eNtX0d6tR
/ZrukVMone8eeZC+BS47QLZD7zq224FpqkYgmmGyGSKJN9/ZEjHPbK47r2JGELV3Sw3kkDCa64Mc
D8DkopTJYGygPt3YTZD7et0thG0GTyk0CzkAARsUakqMNyU5ZfOOrmfZZVOUzsxRSQMGwa0BLWpN
RComZxEjcIwFOmxyzqBel6w+RxhWcbvBERiQH2ZaG1XgnARjGPm6Nt6DGSDVoKEQsrvkorFLL0uA
fKFRf+iRsE64OgrWAnx7NSLsfZfGbE6Vd0macw9l78zgdJXaLd0FEHWEOz+pgMCVVwl5VXwF+TKp
fSOifw7vrLDTdF8SS7Nynfxfn7Turlbjhasnwgh76CzUOoboAcyOCDEX+MeohxA0ksZeN7F5qPS5
PGku40lZsv+bQFBOwmj3AhVT5SRMhkOeHZT47AnIWsC5TKIMY1SI/9tMkQwfgCY1Mq7YFPRvW3+F
fTb7brnsuULtYJnozcndYnLUn8yKGq3RW1jazROblxL85Z+RtB9sp9PlwyDoozCfq46kVHaINOlt
+TV5FzWwsRkxsW3rOnk0kr47h4e0caNjHJBJFFO6kgvrocmIty1IfD/QnPfWRYGUmPhDO90HGliv
IRmlZ6HcdU+8QVostCS1XcB2xmQRes/OG0vrvDWL+ODZ0U3VdsKgjiohytunsUq+ihl2jDZBA8To
vUMlOoI2tYZj4NJ3jEKtlMW8XQ78D3AEYx8xoBNXXgA7NZvf4+kZHaTY1GU+w2KR9nroY0KipxtJ
ecgDzUzAydubMVMNW+p48qfRwgmts6MM4HXZ4VE6xMvwWlqfF57TsbRYbgMsY5U8dYJQJ26+LUc9
VVCDtq0itDQBm0jOmH0J5uQWSuvBkwDWu6ZVW2vwDk4tX6KIoTNcXbhInnaOq1KuYptnwR3VFtFB
RR6fjjPLzI76mJFoaDowVsPvJIUAkIgR1mr5xjUqtqa7G/XaZSABA0km71NreIdYG+RbraN7DHNj
a8EmXtVF2vjhgGg5b6fZF2b+0ZOntAegcCLPh+A9zsR12nBc9mXN6IaUOuZjF6/uT6SFs4NwFamh
kb4VenrmAXQO9MxX12VPR5hJAz1VafTxtJWZKckciGcyXhF/5q7E5uSGRAoJ96XGUUyMDMLdNGrh
MufDHid3RM8bs4pQ46lBSGgYtQINzw6RhcLZiHyCQZqzPaLvMypm/aqKM4LetqGV65tBFlePGQbY
WpuYDP3VbES8iltaDF3x7+pIvRK0F+4kwwKcCxjfeqYenhtpCO34aWnNlWWr9BJh0vG9IN0qNxfH
cW6Qh0J2oaYgzgMe24xykwu+1R3UR6G+VRr2K4dNDtEtjGcnEFCbyuNGH91p66qatZK9gFoSwDwi
RAaOl40wqqX7HZc5F6w+iXyS7hnNbWGfamXu+hzSH/a8gZiDR9ZqaOtJSCwWdJnWHpKxBuvXE+Lh
tuQLqZaSb0yrD7BKj5kTvjCNRFDUIBvNAzPaSgHCdkAphKO+QElsXQanePJCVaxSqSdn06z2QVPP
rCVJIsRL3i7VcZmAL0bEis2fUDV/IJeA0hkuYzpVn6kWAN6Jkq+AWTKEcRi2mvkD05K7vPDov6jY
abq8hqZnRIBqlg5jisnZjIxXY3uA41q+eg0+CSPsr05NlJ1dWs9ORdp4GqJspO8tA/YW+qxLnKQg
Jufx1nvaiylkwOSIdartw6ZbeSE2Az1L9w7sdiEwwDST5TufUgmOoAUJPfMn6el7RloLJqTqbBuA
NWeB+KiYxaaqut8Ykfs6T8Z/PVKj3jZqTKN0drkGTDpFAmRxKHrsvza6B4SnIA4MsTpaZOc7sgyy
6eFvfs5OdpeyGRHFmohkjAJLKYqnETf9SlaEskvZgn/QRmqA8GYhoYJNX7crQTKMh2prU48RK/y+
X40U6zs87THj3+nZ9Ch2jB6pWW83mN7y4pjF4DidgX+mKIuHKkSB6oUpGiqq9rzEL9TQaEMgZLwA
nPxRqlMajodcJy8pREBcpr3nNz2SVM9Nvu2OPFjCx3HKk4k2K207afqIh02ix2KyBiptMRy5zqmw
KxiC3klfQh4tZOe4GpG82q57xfuA1QcPqR46hzqTP2VSQ2Ao2OpEfap2M1ac2hzWfUVVI3k3OT6Z
MJUmMiJrsR3YntpVHkMTjd8RkSB3AFaGIKtRLKACIi0y7x7OaLZM2T8l8f9Jju1v6FbQ6SM8oW07
HZieXLu5uWGwZWDdHxrZFdvZmN71DjaYgU8fyQ1wQTGchDOtLLKl/NnNHgmTDDYWh089LKHWoA7c
tpK+QbSoh7DjIIi5U7nalCa+fKrwV3DgoKi0YKNlHgxuUf42xI8cWneBs0/QNMKtZxH51StYalNo
PWU5uAqHcTQlIP5B4iuoaiieZggIyPmAJKjibzC9Y+nW382Y3PuWlcGibOH0KgIdXnoGLj6ZQkX2
Sb6PtHDwVfFWxYrtZUdqXmEfZpj3ADyni6ZvXYc1vY1UipoZW66rsmDX15qxhnbhbifbPUwzeA+N
dKaVGs+DmDjqWW3Q+8PBhXIGJXPSbhX0fjiT7Hld18/GqfBRWkB8VwGjxMj6HLGg4i0J37I+OmWt
6ZyHPP2V8Ho22RSQsFGGr1Ybo3F3k8r3XPFs1r8oL4sjh+e+Gep9lQy3poo4NaOg2DIVXUe2naCO
RjJEU7jJOJ9XBiKzbcaiq0rDbqtS79WxxaNlZIjyFBdy6imA2G3Pe533O9Xqr637BW9bP4aGrm/h
SpKz8UeYGa1zAbY6m6OD3jqA53BD7i3sdg7bMUuwVVIE0hIqnILNK2xGLyFpKHP0FGViWBmKrOih
xkkTRpKoj5kYOm8Drm0xBqQ9HqePXIs+dMrALKrss7ANcs5sV/hT3fpYj5gPTluF32fVQq44TYl3
rwaz4g4iIjFw1Qf5HmsyoRnIi0FtYQO0QHI+UvpTaIJdDFV2xOWKnbHgxlsZAaKr2HL+WJg+Codl
FVo/IgvWY2KlB4Yg2xpWnjPGFy01GAEZ/Ko5jg34oZHNE8OQB6vwMsMYqf24x+HE7+cS1YkjkS4w
LV+nerbVO9ch4KB4tFhO1cL8wcmbr5vOYd9TPTH/jVckIFm+VdN4aB9BloGvixPMXd74ItAA0q5i
aE6+rdB9S8L4wWmCX8GFaJYfo4YySA+rZzCA0aomsYOS2z2ViPcxPJtL5cEEICx9Xc43TqT+kJHW
5yyhKPyQIMOVB8FZ6RO3Ab3XLK/Sc6gQqTgtnX5W78pN0DXWnsC6ZWVH0pxheNvC5vnXsCBxzHWx
b/QaW9qJCUNynPT6qnvB6KOf6leDy2498v7/bXB3v3NFKBkIAboE6siw/XZwDKOCgABIWdAG5gXz
DRsdj7AWzeAaNLkSLY9wK69DzBeyvMwdm+1TAf5IktIqA34l39StrhGkncBDB1Pva/V064uYC1ur
CCWbCVBs+FjiZrRQCSLvYMWwKxb2AU01NmRKQ2gm7Ts9UbXqGOYnxGM0IbxQ2Ong3UPGs6O3DT3j
n2s5jN2S/jSRbLFSYQ3tOFW3rNWRTtS82hRrKvGjZDsFCdpXbHVgiBElGN5m1qp+7WrBF1t3i9C2
2fDxUfipS2lhxN+55tibwJQ3ZhSAWVl3ZwYasKF457jaowX7o9DEVGyKa4NDpIT2PvZ87MTGGH6x
rRutIBMYRLU7n60QERWhRvR4sFR4XnbjOEabDqDGivTmhY2Kkm+wZg54VId8tU4thvqVFdcCphEn
mZyyXU/UG00CU8ckbAgSzSqirY4h2qXV5DFtYsixh172SqH5nHrycwmOpHiu761AGCr6+sgKbTO3
EWGNBVc4lvPHvqZstrpD6rKpyHrSfTsbBVHY4LsxkmAj5uBg5OOr3mrfCUsXzMLwHM0u2y/JDUhz
eZU1rWA7FU9Mh9qNvmTGSzTP4Y/CognDwdbwQsQfjcPUZ5p5dGkWd2M1RDT87mOTGXIrS/IJvER7
c9Bb5k7aszRtHDYEE2GY1lvV4UYqniZsLJSAOh/0QN4E3TTEauuvnb17l3ikVw8cjZhEgMFjIrFg
OGsD6j5sVaB4hdz3AxZjUXVns8IXDwQaaXFS/NgTgkS0Oi92E57MYDM0IPzDxZg/WB4q9JThiWDW
y/RBWxGHt7Ii+6m3J2Mj0+kfCJxXBEaEEKfbStVgGGS3cdr5bqYo7UbS0xzh4v2mNgpm4xB0Aruz
tc2FvOAx/nGMi0YSSO59wuV5VXa3Qlf3M0F/XDMkekfHFKFIRz+X8BUif/pd9owb6ZtGmgFyGGrv
a5hrf8otABe9h4cNZuc6+SOwG3VAFXxMA0sHEh+wF99MVbIPMgx7O7j1qUamSsImmdGpfnURgOQG
iFHLIj9UM86m7hEfh3WHlpCI09p4T4fyXvX6fdAJiTXaL6dynlwnhvtOjTEt/8+KznYGBxA6iHjY
r5+CGtWZWfF0uFVNfCaDYR5jbls9xTtjqR9XGAevTp8CZKlRFQPHXP4GPYlOU5Ed+zFA1pU0vh2z
1CY2vA8pAVwmd22NbkMZPUUpK3XEH+Ha0DsuPXrCvCze2Ta9RPqER82hBdCsPW0qFWUU3aBzUKU2
NQIW8UicCc421oJSMy+dXRwA1X5bLjqd8Ed0OBO6KH3JmwTkOruvPLa+5FQjh9TDt0EHvdTY0zUe
x/ci5BvQOMx4Js882GYPBNiA5Tc8ikVgk/a8qDo36e1r81ngOW16Ays2sFgcstgK67uc8R8euBC/
crMDvh6iZQ9qh7jB/sMc4IF6FosObXahEgJnyFX8VgzOqR4IZOliiVOiOU8TRUOUHY3Cg+k5T/vM
IQGRlxkBswIjQFNCI2xU7YcS03dVVv/gDksyubg050MzdY9FA9q4Hv4BUcDc1RBPVcQ0nKegRTPK
/hUlSx98tiHbwro5lTobaqZIphsjQde+Uzemtk9QUQlRfRkfDkUxsQS3MjPvYUjFl+p080PtHIg0
fml1cXGdzNzg3Ge4mBk2Kq9z5IUHso1u+ZyeBroST38hMtFn93UZpKKrDnbCqL41u7nZiDlGBuTR
8MRk9r3sWfaJcdzR+BhT/YCv+qxc81UQ4xS1yRcDotqQSHLkM+Gd18Lod8Sd8X1sbnOSNLzc3lsN
HdMxI6IChcoMpSuUONQJgeTgV+bzhBxbM/IHFCUUkYW4szYlLCJ8kgBtGk+7xphlh8bFnBY6CJiQ
iopa/AMSh7I2ZM/qcSsZOZuJ4GI6F54ZXKbLf0n2MsHBDq3DnvLoDRErgUV4l9l/YwJowmwbg+WG
W/c7a/anisW5j/+6wrj2hgX9OeErTfbDh5Ymu85elrxcmKynr7XTIhtPDrGiamwG9pjg4ysrzbf/
v+QBd/hMt9818SFvyVOWmfZK8Nu+7P80mzyCEJNtQaqXfpkCirm5i5H/l1gX4ip7zmffnOW/mLaE
T5r0GBZh62VDkOHYo9bgy2i4Kllbx3rBf5tJ/hVhTTbrKKeFRPQ4tt7eqiI8jIJBVUg3Q8nAj7U+
EdQiW+bcIOwSNDYt2dRyCaJLYB4S8H7Z5h+rrCXKJjmW3EZkvvAlQiryGTA8hFoT/XOdkPmq2/6Q
yn0KYuPqjm9ygV4HFfv0qbcPRefcPMkNUeZYgrEcsXQby1uf7QzLh8Lz6RCrKslSIgpn/rVaIiA7
ez42cf4+AcNpbNLPYmCzNcQAAHu468eMm7JS22RJaXDxYZIoSTiQNn6xGSEiFlXlwKiAboS+ww69
lywWiz+dNVX14HnGy2RWX7FaXJkMOUCx/wV28pC79kfLHgiY96YpOiwiGHc4hBzwF+GjFT43XYSx
OFbrtiA3qeigR9RD8WAF6X1K6ooBZ7/NDK3fYsFkO2jWt9yEqx0afCMpslCqJ4glbfJlJA0DxS5B
TyL7CxxM8Dnzotq5mHGMv2Oe+hWv76Ebo3HTNIS2Z1Ar7HhA5PBGhttPhSgXLttz583frOX8Qa+Y
2oiRLrb9qbhNCB7yvUKnY56RnqPe2pYWBiZzrxl3yRjXJdm6ytXBJWjA9vrjgv3JkEetBdxCK61N
sEHlu5crQsk9xpWiXaEWoyeUNZIik8oVtnnidkiB8dSt5MiTZOkSMSI0YaEEbjf29YXL5j1+DyL5
Sq/0ZPFjM1sixJHRC4mJxOERLDhsoJYdZTS/9JH11pJHYcyvA5po5PcX1yVAU1FTurn52/bjG34W
/FMaJqpylE+D9hC588WpwzN+EVjo/JTQWVf5fHKd8bOT0BNFw8AYleiDDtqmxou7svWoXc10cShm
y2JVNSj1ModBg01dVsTZCQ2twfxE89wfj43tYSQ7F1+BgSi6XVcC/GQ7sbzoMvsiLYAAZUgs42Db
V8/g2HEgxBtl+wJwo+Jxm1890/kXuUQ9eHzi7PP4fouhWtHRXu1eSuxgAaWlhOuEX9W2+JudEuM5
QyDy4JqfrklZvEbdPmrGN1ctZw5yTWhj2esQlQebuDyeVFwuMHTOWjQCYajPeRv5pKWhuIJsvwoS
yXewSH5cu3iJa8BYbIdV7WFChhe6hCdSN85vTfMBq/RUlN0LU6h3mKdoxMryk1Q+Sr6JWIHUecRT
di/CB0uPfxnbJGbz3cjxX1HIM0XUubFspsqos/M6PVt9cE1r6P9KBK/OaMuN6jLKde53T4p1QMG5
SqFWMpg+QiVg/tdnz5TDDcHJKO7pzgmvnAOe0HsGM5+rn6FKpT0OZfQhncDYWDXZxB3vyBjkaj06
QbntPJ/oIIQh3nDMmQ+1atiNXE5oLJ7qkLurHYmBoQ3HZtmMrzZB6BkCFF+azVskEAk47JN4l0sG
O7SjUDQJ6HTjg5j7n+XPI7bxderGX6Na+F9Vd4W2RQHTUXqgK1IWGUGkS1a+qj9RIZUn2+QSUi32
Fh1iDidjjbp91g5ufigly2PEA4EvQGOENfaGcHEpaVl/zXW0Y3a2ZNkwnDskrDx7YcGDyiS0/tFl
niLG19BF++5a2AEY2bq+Do5756SQtzocFB2ZWJ3AGhKl1x6fNbSLdaS7PN/Eo26a8cHURjg3MdQu
90bMyrBhln6D7fDVS8anomFa0NNXsfjc1EuX5tkO0AWBZOADNAWq15Btmh2pf5pKHxXjftDDT6hp
nSAZfQQS3lY/ojeKDmPT091HJHDoKe8wyQQdFRwxHQbEYNj27riOUGJtKR9qe8y3wxB8jT2GNaZH
GllxFaiuVp+3kh2iW7MpYADt8djwt1dUj3o1nBLeXA96DVOW4OylGEznVJSIDvUzIdw8AQBRfPyO
yzyMq6JKbiiYHlITNVuDEWrV6YPYzIPTrw1bPlkLEs0S49n0zogA9bVRBKfepD7UgagBdaZa6xiT
YB5ACCOzP6fomONaAh6acxclL4gm3F3X0vIjwzZ3eZGfQaveR9Q6FDrtX2TJh+Vfs8HpP3usGsJS
L3bQn5iKERy3aEaUec6kl6Lbc2/cKxd6EjpUl9VcgxrRHMVnZlAc2m7Vbfo88hfwnWgHA1TbUtiY
2C0s0tC8eZcQlJabk49aCzWxyRlfVxCDkunK9uc4NPrdpkuLnP6MYlbv0h+oiCXBDAR1tnmIgojO
m16JZHBWObkxglbjU3BGK9oKLoN0qL7zAMOKGX4Bmv8Jc/NIS/UtGJlnVfKS90RKxhECmdC5V+Op
1Nipl8Z87qCsJhGp2UH2tPxadNpfZUvrlgOBcpk1j8QnDDmfz8DmwwE+1hi7Ye6WhIsi3ZRkKIYF
k6oq+yrjIzo8IsQVpZqZ6fc2tE9L1azMP3iwr+QVf3shGzVSDAL0osvfqDTzN65SMkjMp4oB9r5N
XqXNnpUJ0z52etZ3S/yxjv6KRCUccnH7AAXmGV8CgWPBEhIHMC0kdY4JbFhNL8DSvs262yWFuclK
omUTA9dgHWE8rduWjaF5nkfrsUZx1xhL6jZf/Cw7eIN+YX36EMrwqDXVswnHYFUq9PLdOF9GJkql
vU6q/inIacMgexNOsHTV4KMsU2G9cutrFZZ/QzmcO6NYDUjuiaxgxCYzfzaKHgHV9InB4otN5Lbt
jDeqI1+b7eclsFC1jA8qrtbcwD3V3Zf/q0x15eneNyVzwzlAqQ0KuAxmvn/zhLPSau5D5YG+YJE6
G9pzyLYVybfclY0NrAor4Fq3Y75Gbr5ha3UrliCSAOsugbWZEV6X16DUxdHpd0t1byS6oCnrHlrZ
v9kuRxHgEqrN+JvKE7NtZuOVU8TDLqkglB0A0TPnRofyVefiZpZcfpR2Ov0vwGKN0K4weoB0dgSd
siq57lfScPbSTZDP6ZykyrM25YzadHmfvW4Uq6zDjT00+XmJgbAm4xy75guKnVcLy6pmqGtXq4ds
HGkkguRpeUW9IHdqiE59NH935rwLnFdg2WfWP/+xdx67lSPtln2XnvMi6ILk9Hhv5KUJIWUqGfTe
Pn0vqtBVjcKPvrjzHpRQUiol5dE5EZ/Ze+2vOpKPqP73eaqdu+5uteMeBvB7Pf4qRQX6w3qrXbbt
dmndchIl3DlGi0H/oh5dZEweGuzWf7c84kttIqtTX8b8fPGD5Mhk9tF9EJ62HdvgnEj0eKjzFyOz
GiJRvUVtNqtS0hMFZB9BNpwTqIpNa8qt6X86Dq6CfDzZ7ATd+TmttOx1qNKd16j15MibruMGj+o9
YTSHzmvP/ZwmRBklRX1l37IvmgTlHnsfZ7iwVyfo8B7XTDIJbnzq2Sk1DO8bld8CCTm8BMiMloe2
yVT12pIU2xO+SkXdlJbaSR/QpeQdM3NECteU/2qCPanxxQnCJngC+kxgx8ataPRDMkWvXV1upWbj
kwzFLewRIbHZom9Pz7ZLAeChh+fahh3VZcUbJ9oeWuBU9+y5o/ce9Y7Fr7orLSY8Nv6yu4s8ErHQ
k+Gv88G+Fh2SbVJDCHzRehQPA8HxmXyJyvyzoGBPQp4jvZFw/pvezmCjDAhOYgFC4YgD/A+uqy+R
sXcuKwB441eIqGQZhN0vgcoowYDuJYyw/HwLaFAsck+JVWiUryljy9Y2mW46aNkj5rMbrcUaz56d
eZfNHfMy6DqUm4CBtF4zZQTnODNnn0jyLI/k2lpZhrcK20JmUFeHiYKGJHCvm+Z3RIPuc06vGX5P
pKtSX4L7Qzy5sjSL+JDBhexT1JQFJAICr5zBngQVm9l96uL5OCmQtBCRFJA0qYgCIgrnkJpIkswW
1I6U1Ta+uloaHMKckwaoBkJHNp+O+UXwIoN6U9sRImIugQ01fH22vyEkRZqu59zT/wLl/n8sC0Ee
/+v/wWX5+Ez/nQMy/4W/sCymCdrZJrjDA6ZiW4DE/+ay6P/FR03pSulIYQBs/pvLorn/ZeAwARWt
GybpFkjc/2ZFa3CkcQBA5JEu5Sdezf8RLNr2jJmI8g/e2NUNckVYSEFzNYgFMa1/wVmSCTPaqIP0
a3p3ZkDAZ8Wac5hpYJ1yxSYI1L2qp27/ozjGOQSnY0K2Qxlp7CG68XrPV9nICLqy+gdfojcvOV02
Mnqls9s2RYEUErrdwur6P2QyIK6pUlbiEe74cu9uAS7/sWMHVyEWHCRd8VkSGYC9iHFUR6LbokD6
g58Sx5Eeq1PvlWgYiBNyXTI8UtF+u2DyJpIfzi+YdIeVhpIS6Xf1hFxk0+CSPXal8YlVniptMow9
AWXaekgbHPzCvmfFFYLR1Wpw0HO2wHDVhxG115xIVzcnCKHJAdFGuq58R2cgS+dqo4YzEQ2sWJc3
W+Hk3eOIGASyhPqO9dbfMLH7ZmW6nNOx1lpNB2MkdHFugwQ8cRgOKibqxH311oXws2k75HCbzTz9
EparjnGvbsKE+MsQBq9FN9kro4x+K5GysEiL6VLNXF8RVA+OgVg3wvNHEvuydvm7adKQKu71eO8M
27nUdGFLymy27UtDjGrnokXZuTEFjKv37i1sacMaBC3L/FNi7Walz40EX+GjCLYVZoNfRWy0pGC7
wYWt68LJfP3Qt3LaTE3wKxgj99wK+62OSq570fyw26C5ZQ/NhLF6jLRLJpoayrHr7NytW/HNSYiE
TuyX6dLTGIi2zmOjl8YiEwIApcsJn3NpbdvYYscdtRotZOocIBThA4/sleYjtpdEtp0D0zdYluek
k0uXwSq7Gmj44a4Nh/ak+/He1LQNmwGXhsVpD6D2kQIQAnFNVamdU9zlS6xZQCex/l97KlryB8TV
9b1fQUM2oJVX+tJsUnSPHuttPDp7IhGYU4XyG281+Nis/ZzMCa2bUs3Jt2d/02BVe9U2OiuEgm2T
7J90DmXVfScjtgSUht0WwYmOwHZVx7J9mnNCji1Rk75f3wpPJgzZU/0o2Fjt9cEIMTEdyc7tL15U
vQCbT5/qRp5JFAyvbamyJ+eqW6hzwoTolMLpGMM5tXews2tl5IR7tCCKiB95j8qeQMbSe44ZFJzG
Kv9t2MZIZmqTYaCk/YwnN7w3YV9uYz/UDqXulacgK0v6Z2k/tD2h5AWV7BuEhp0yXkjwte8/b8Kc
irNEjgEsbQEG+W7WXnRnVx4Rqd4bF1QGq5/3UlNrSCGLsfia1a2cP+Hn447Sdk3cVue/PgEB4aeB
GePw84eC2NelXqE47TAskbTKflaPUutaMKeAaBI4x7JVyVvnI1pWH0YwRfToTGUiA5lGQXz9wmjw
vZU2uMF2YOwVPMqmoG5yvL1TqG/PqJ1d5jvp8gNaMIGMIyHfSR9vwxSFTlKxMmh6gu5jG+XrBKVB
jGa5bIJL53SYayc0+13iXM1CZynU27guWSeCsfkVOvUvNMsu556gcib+h+xDROIRxXcv4qfSpxKp
RMnW4sXpHGTaslwbDU4rNXh0PVP0Tm43/NQ/RZ8GjKNw0sXVDHvX803rsjCj+VnZjPZNhaMz6NHs
0e6c3HasiBbFCak3tOSymdZfWYdfM3aVvu9nk+zAFMkqWqyIQnxT5LGD70zwCxFj9eioxOTgFnFr
8DDXDuZmYYeYkibv3qn0M8YJN/Pj9zFy7yxRL7GYRlYiNnUOGSHYMXe9IVxegzBfZNVex6q4YeBu
Tm7Z3I2BZbo2NXTNwJOXSBY2PF3lLmphKqTstrthfPNN44UmHHxS0jmrIcAVzRyBKZH2no7xdxxg
FY9cku1tu72Vo8cOccj5MXVt1yL8QGcREjMKRKc1rCX4wPfKSi1S1kG94+dYGpayNiG9Cw8XyYWF
zVXRZJ68TmEPlApVMUjtj7CVsHoz+2XKcvMYa/06Hoil6WP9PiIVXlqoBgrg3C+cXOsuk6+9rert
lAGVxFNN1puFKhRUaLvm8ntE7i83rGGXjZEGF3yqM4efcdzsful79BzcssFF8+JhAY8A55BGqKEO
PQp02VOnqRe8Idg4FEZj0B+IzFinL5y0w57X2fhf9B0zjnIy1uBcGZMFgDCHI9zzZZKo/iVCOdYV
JQQBRhbJOPNxbfAOeC8BlBJiEtAcJlU0rVxPVbgIyl+RotpnbZMxK02xelkjoijLf9UD+0SpMnsX
gmE1sRqveq9GeoEv19aCg3fzfZgdJTEnixyqA7BCNIRVypk+jjEGEuK2bjhaMIz6ayvHDRSRJbDI
mRlvc7s2ZjbXCxjcZgmnaI/wxdpEItu7Zmgd9aRjBw5VNSuqU2WP7bZuERA42JNNNJ15u5k0ZPvI
F9CYeOyfrYw9vTxZvXPqLXg2esfMrdoMTf6gR/ohR+Z6bMIuPyjf+8BBf2TpSWR82OKqsUfsqJxX
G6ejB2WOtdRSurDGJGdQoRtY9+J9zDWxDwDQsRYBDWXXLrL0GSdb6k/p5FfrroOGrEYXn5vKofnY
W6tM+XY9fYBoNehM9dxqRROtG+mqaHzUcfK8S4V8nGu4TTZpbDB8qyDTyDH/LVT+2FbITj0CBloP
j6/ooJfnsKInCwtJo3S1BbJ8c7TBXzNIZiaAdFcG8XpAVb1IMmZcoW4TIUjjEVtVRKhrfYbhxDbO
H6JNMpUHmQsD9qrxDc0zR64gbhbcILe/243evpmR/Zoax7LELqBFjAeCMV7JBnumB5P4UBF+ArZX
sC1J0Hk2PSYawtIWmIiec/reuyrIwvbFF9k63SHN8nOgk4FeWwcCnKHeBPsJ/Nwu6xhII9KUWwLc
ahyu1s2cEDpIVFJ9X+FzT7xDkkGccQdc1VkxvbQsws6UT6pldWuWHB5pEPAoBzyxQkdfgk8L3826
5STfxgPMKy6VbSW7nvP3OqQgk9hnNR04gDDoVyWc+FWJsb0fE8YtGMH1MvlCkcfOJBlB0FfdU+wH
VD75vua/IcynQzs9tXF9gVpGonfPNN9qXhvplDsHowXT5VWWOse6QtfQRZ92RwUwGUiyO5v4j5gu
ASXu0EJ/YIaC7WSlpsA8wIti+98a9bbFP0Xw2XjKQR+d+wgYPZunhUAGu02jfTq2096T9bewzLVZ
Ekc0VcV2YPGvCF5/hFxKklceBXszIGezmqwnmn6uYZFvndrF1i2WA+O0B4qS7ImpEOpQylk7iLSN
XUfniNjvG+kC3Ax1hQW4xs8sJnKwIEi3dMW6zxgGeOngzyt3W49ww5Qb2evjzXE7dwOPSS0mSzuz
NVsUoxE8/LzJiQOgHmjecYtTWPfR488boozCRVUNFaNtgfCTo/Baz290t+TYJnJjK6z6blGcHUTg
0KmTWl9xM4aEqVKy//V/JXX/FfTAdHZoNhBt7RWr/HVdgU8MxbkQerYyyapt0P0gSsM4Qd8tkAFs
FAqGuwxdrBtVfu1HWbPyrrMtNCwsPtlwoJRPOTe5o/TafWiZFV2lHF1SDFR3xQuVxpJQXcC1HR68
M9SNcB7/mQs76sxLOdnmxWxq95xk15936gypKUCicRuZUXiRZEeYGE9a+Nh7LYecna50R9ES8Ex4
kCBPpDlnZlk7Kk1rXw1NurC0IKODYe/f6NoLpeHNUzzkpvzxoFho410veEH7t8b9q9DpOWpvB5p4
zFAfkTI8HdxCnpn/eJfWmRwuY2JwiY3dW+WLm47ZpSci7BJaKM7iWRisVzwD4gTNMsKfdEuw8HDG
JgJqeSjVixb30QmYJPjl+V3UbRX86EpulKadJmdfUKjdNNv4pj3Wd7IYx0uEVX3P63DtcGN4HkQz
PETrDIrfU+HS2OV/htx7bmtPZzVU+Nomsqc7F/RTUq2SqGYyWnojw+AINfys8Yhix7153pk+Edmb
G0S8aI3m8vMGBEm/7WaBOpMQsFFUdRWFmj7M2VmhvWFyh47JEoB8LUPwuuHyHIToLhHxTceE3/2A
xqqc63c4X+1TVmnXuGtcQANRhVydBI4R1OGiTlN7W4SkrWhkIDxigfXuPt+kd/KLmiIeCmn190rX
Lx56kA3Dn5YEiukLrXe2HkhB06fev6NqGLaWjWWlxq9NoxKs3dEzHzKbch+7xQumHbXOyCi+92Xe
7C1bLxZ9PC8iW8rhdLLVQ5Fm5q3Ln+i9fw/hSfZgUbUMrJWiEjA7PC2ir5Gh2Egt/GI861aQPwDw
M8/0S6ef9zKUC07I8y2MzRn/6bhLZF7jBjNsgFCvRcJQxBxSGdgnTar+rqRXLVGGspvAFZhHOU+O
GC8OzPsdr3vUBx65MbZbHO0wPhU1YsFAvbUetVxk8zybpig/mmJXunFLKsNMljPwQ2AAxSdDcLlT
Cnkoco9Eabt8b20jJsYOngFp0YpMin0fGRewXcRFYY7eeFaZrEJ/2gSSNE9ftFs9Lny4chri2oIl
6OC4ZGF37RJxIoYopr/BoBgJKkwidhcA+YRFmOVsLkuqoRyv2LIP5wBu5nLQ0jw3PTaR9Zyk5BYP
E/CetJRImBhwsDkDxk6yHHxG+7nOu4+0ZoftDeGuD7tPf0Tv5oVWsAVuStFpobdUxpcDemil6+0v
hjZHZ+D6I8B43So9OqQBMlTu97egbOstWY7LCgB5FTRMntG4gtZle2WzYcI0mKZy5RnuW1W1OFiS
P4DQxKkTXrbIoL6upN3Ee0RbL0/8bkxOyejT6qF7IHXoSkybw9XyAEOZgRctWhcfW4EZcaUnLAWH
AISsVWLwEEZ8LJhXcxCrbnycjEasOZEDNKftru/Dfl1W7JAj1EwWLumhZ9UQXQdWMqbPMFrEbD8c
nzpQ98Uakl+8FkASQSfo53DANuAprDRiuAgh29XQUvHHszixK+nIG8TI3PDwZpw1KIdxVQE7Xws9
uXqTvMqhCVedGVB/1uWHZfbhqi0Z5hejtHdVaa5YHyB3b4xvC5qUqWMEHlRIZzHRxyC8stWwGws9
Wgo3ePJTqAY2wtE8QmIdqLw4jk21ZFGOb78ulpVeZhuXjG8xBz+Ri5EgE/b4NZB3mxrurQ1btmgF
dHiKjGE7uYrSmp446Pg7EToUuJLdZQj63x2Dc5QiNRzD6U/qDQ/1oc9Yc7WWri87s3/wZEGbya4Z
TEm6K1ME93XaqhuZBvKaseRP4rc4aRxCQkZgVjph656oDobjvntWa+0Drspt0lnoGIrnyeFEs0z5
4VsIT4WJyaWaXjkPyj3hoGtKPI+SjC7IolZAUxKZ7gkKR7HUW7A9Gk+0mJ05MCt1Mxo4mXFsY2Ix
bCJzQOw3lrGZ/A7liQgodvod0IHfnk/ctW86OIbzR7NV4RbuT7jlETYQk+30utB2kxrMbewFb3Hg
UQ4oM4RPxtaI6dwKo7C/Cwy0HP2zjAOxh+bksoROWRfyb1AZSbcBl7gVmRvNsdlG6BJKbtmemy74
HecsDky0fau4izc4wt9R5WjsZ7ZjkegHzwyOUdJ8lKMbH2B0nFssgbXxZVIyCgo6FokCIURwHXKB
btVt5xpz2A8zLUBGqc4WrmMSaGsrEb1YnttsiPE98GrbaZLNUuUTx8EC+vDXm8QhX4BRFtVndmY4
myP1MAimiJkzKA24MlNlBoFUiHuVk78xxtElb/kH0Cat2Y1/jrnLD57Nlvem5PkP3GOcrK+u6l8r
VlaVF/VXX4sI/6z7ZsWSiYUZB9coI3upecl7QbVFMUnL2XDskPnzSX0eT8WecocI10n+avAzMhuD
ImeHv6tcESs0dRtL4O1zScgtymTaSXESfXlvbXPcK8Sd2kTuAlkD29A3VoXB7lPvmz9lU/ECVenF
Sl/pxneWM0mC2+D6+VHylATrKRC4unwJFw7oVmKR/GD4M6UrEOYtKJuvLLTx17ffpAx+DjUOplEk
aI195OOVYF5mhqzt/SB9w+ZCPRpT+ysrfhqwx4tpfli1E1yyZgsgAinjwq6IpMiJojUc76vTkoYE
AcffaXZ6l7Hx4BUWO50SHXFEpBHRQ/uhR9RZhlI/t7p8qNuK5RfeEvzP43MTDezFev9J95wvkqv2
KiJsZFD9c2CJchtMoNxGg0EpY9BnYb4Dyv7DL/thjKY1FxmogAkneiaJb7AFeYFpdjEZQpOixatw
wO0O4CM7IKLZwv+lDtNmA0tK0GyBED/QGmac1HxFog6t2YaHNmv2OCR4WYNZm/xIbePsBDWD+OcQ
lR+bLLAdtcl4eEBHHETI6ubQz40+MBCYGoAsBfRC/AfZMtP8k2tkagNvMMYcgaAJidlZjM10TEpM
2VpPrkEywqDL0QNmjPrzpDf33Ijm0hYPMqF6CLGdAJH1PsNieKa9I5Lar6LVGIdrPS572raDO2GR
1fAyrPvQuiQ5ouO20KDcNnTZJqafpLQxzpXDVx0jfxirCqKEs46NGmP3LEcdvRf7qwrdYkWMnFoD
i4jyElGPzUyGKD10PhbzYKBIeSWae5jF39IBACn/lKhUwKJ1uBenbO3Z0a4wZXbsTV7+TNvxtqI5
c/s5Y0F+jN1cC7B7IBxBXkmo2miz/41NMs2bFWh4NKS5aoB8ikBCvpTaH7Pmds42lusnLEkSgDwO
wx/dzFeIssxXzViNVVtSTRvXTiOGytNWZhxfh4ZVqTsowEmTC7gFGuhKr+iDSTnZNkERXbVSaqts
6LFOGx9YPuID40TtIMFkaePR0FAgEhn+B0yfWAUCIwGCvYzi5NljsIe/Gud0x7nJlXX3qeks6vre
re5xnn2mqfOrZOaCEGiB8A94uy0ImRRiw/P07KPn3fW8VhcdFlM4MjCRbWugduL5O5jmRw15oc3N
d4XnlxVnlG915EIh1lbIV1oES9H8HRI3BoAGw6vFb8g5YnHkMFLyF0lr9WKqq2sEQgZeGaStvCRb
0UUSacKmCdvklWg6A1SUec/k9BHpR9AK2A/UrzF2PqOsFmcNWCpruZ5DumJCmPe/UTig+11g3of/
ouiI9F7t8syrKCI4QlDVoxvHk6oEs0WXkpHSkdwRRBVdyNPIY46EgGeFf9BZRt4Hyrlb4xgNtljG
don34tsMvcT01fjdbBOX9zI5mHCpeBEIHWWG7mymPovQTRAxXDCoQHBoPOu1ebeaBFuym/x2eC6d
LPiwTUs2C8iHFKiqGQp1xuF7qRPYhZSNeyfPWeqHNlsh9y2oupTrD97PYETASW0a6eILq+fI+DY3
13Eh7ljcaY1mSqdPdqXve6vURp2fDLdstN6NCOIQmS7PeksmYV9iQXA0Bzw7sxTEeSyLbMUgtoBb
Ch6LhZ6BpRoOnZ0ygGyr6rIPUXy7HI87fxxnLUh8sBCrRVNeIahHXBXLr8TyELo5xBJo+Lz16jVq
pbUfkzrDHRg+gVwlUUTzPoapfAVfBQBBDK9FxKx3Bo37qfYy+CESBCc/iaZDTEtVjPgjILUmujQW
+rJAItLssQdXnYw32ci9U1R7EcQKOavxSBDSEQ1zdzfqTRX6T6JMPWyMFK5jNpkb5EJe6QuSk2jh
hGPdawNNNPaBx5rUrBt6ACdKNNBmSl+6KhnnjJMFyEESqHo/xf8i91FUwXGz9S+lU0HA1yK4z9gn
2KMQfI3DTtjdzkAC7NIHqons+MKjgxVe/TwY9bUr+i8Ll8+ibejfcoEBhHYSOYAjBUAvy9lqrcSa
0j4RohlevMY9M3lhgD9hahwdSCfAKBZMfeWmbqxVFnnPaWM8+JGcrkXfHqDpInLRnWgBCc9eZH5n
wJqKV44ojb0XZtaqRIJVz6pLC7037ruO1V+p1ras3yp3sM9Tqe+dmqhpgaxqoJTJ2M5gL2WSOdSP
nQ99MIhxcSkAQrpdPgXBcOV6IZfNATYyai8OiOUs5bfESjFe+mQQMDusvV3tZLum6RyGmj2u0B7F
Weicyjqx7hbLjWVbtWtPq60tayhUelWXrRq75OEPxUeBtJLGmpRHPrLO8TphdNCOlpwwg61dQrkP
CIhQeRvFi4z7gx1zRltlTOauCZreKV4VwPE1JsEQ43jJjEVz8XQ6Ty6pP4YIvcfBRjMRTT1WlAKV
esI+18ySVe8odDhuc+UcKIKg3CjLNPYVr5lwUFDLM+xtocKU7zfsTTrsuz2xhPRP9qPu9vKlG+oP
v6tPqZ7lr5mdPoz9O6MstbF5WDeobw1Y8smJGMdqmfYH+PGgR3nAedlp9RK5/jjQomZTthJa/UAL
kCMHsvK7DxAtC5l3g2N1F4LIzHzMwvswafqh5ALLURznpnpMUv8FuLjc9kou9aLn9E447O1Wu0pl
Y1GB+YhzJ4ZgwAqmq+wXrkF8CL4JbsCKNgAHay6U4o/ReA5Ba+IWMZJlOtSAEClniXSuHYNCMvRh
nTzV4ayQzNCEmbt06pZmVgZHOaldBbWFuTnCzSnq8RXI354ec0zsiKOSlxLYGqLw0QcDFT27GfBG
bZbtNHTqlSL1KisMIg6aax1ZSKPG6iku9GorLU5UftXGciYNRS1qaBuh7josp8fKT56h+GgHTUE4
Y3Blr/UGiWdRWffU3wEZf6h4MjEYLP8k1psuOOPT+NZP4mqnpGt05riOQwbFYtoM5SYXeCPzKv5V
hdq2a6E2Tf3a9qfvPsC0FmMMVA5mEiZTVEduBNfELg7GhPs3Ns4J4dLUBIa30skfDkhAuJX1iI2E
2eTobLjIvlwPqHfWFaz/er1ZJ7l2If9bLjutPsqKurYXpb8J5vwloszYrOUQPZsnhcIT0G4KTaaD
CYblKRjTN61W37lu0nOR2FvC0rLlA+v7jao58BvLGWkLKA10GZ7LyHlnr1eu4yj3FpapsSEdyu+y
JbqyjdArYpOhDM1IydC+wZnZ8AfYYWdt4y46t3U3TEL6Y95qHb/mrScHF5A3e8v2ZZzQO0zosRHt
v5CIgri1ydNjPqab0WnfYrN/CvMEbhDSYeB8+J3NL/C/+JacfhPMM4lJQooL3A6+/GxI8UyXIuZQ
O0WMRGqMdjojVKuW1s1ocZflvr31+wJes4iB4ecx7mvsUSEjyzTjtcmYkEDQgQBuLTs41merxp0n
sRDYRDDS8tq/4S3szbYf2BtPRy59+WPSXSXwC4/1ZHoQADM8+sK5jeaC3VB5oXtmJdcSnqXzcywK
o/g9ZoL7ssDNZ3AHWNGwco1im3rMoon7AHtb7svaeBJ6Hq+NfMx3SvLC6bMh2StpySvPg82k1B/l
4O1NugkXYiXxb4qovcfFs8brNHX3Ptg/xpYjivCOj/Oi81e4pHZdVo5bU9e2DSIP3Tb+kBXKxt9E
TjdZ68ZhCh9Fyc0tvGxXl2LYBq557yaM8qOmcdR7o3ZAoIttlDm8hsuCFESi9KbCWo2Zd6pqMvjy
nhQlQXZGb6JhDIbhVxqQ6mJKK9rylcZdaWDCF/2+M7vXoFRwjxMDzIrFAdpMJ9uGXlCByWwF/jBM
k+9OKqhk4m5ZJq7aRaXcBpVzZZVs7I1Rv+jIXfeQbD6H2dpE1AL6TTJ1dN8AFhddp+GklSgCI4PM
gyybE6KtPS58Y42EmmSQg+8P9dLDYTRFwRXr4LQdURIt6nrkEmI6kDTpOZtIxoXIf6AqxlKRTvLk
eylfs7x1o9k8DMT97VOF9yFJS/AV2RDi+ph9v9akqBojRH9ictfUYxUsws+6trjixfgYERUP8xki
iIXMet1myK9SbAvk1dboh2fNQ4UwcZ5eYu5mqhRja5KeDwkou5SmccqZJC2aY9NZlxpo2G4CcBam
PBKuh68yZ4y7UF5y0zJMvnbkQf1mCMLYkVAqsxHk8KCRWFsVVFpmAtHGEEW8InTwYTKo8tqE/TyX
JE4N6MD2wGs06kJ0DvrD1HXxilnnujGqauNAgKNe8jeN7fgHLTd+YUkC+Q1XIGvQlfSb3MpsFCJ8
QTEZwy4bu5UGlB2/tpMt47L+PZjJnTkDGKfJuEVeACxVsM41k+pzYJOHhEpcitL4tjsyzgUiVELl
JAGBRJJqxFot2z7akT/Y7cwJT4/W26SpJPrjWPJYkLTHZ+Pb6yNepRajZvIAvZVwkr3v1C+TSG+I
vIMVOU6IcPWtZnQVrGYbyi+sS5FYR2S3V3xf3LDJ44i8nzBRkwLC3VY1YlNgdCUbaBoM+l7Y+UvV
Ytwf9MLDTXLv0Qyhlw6fjSJ7sHIXDn6NWrTXFISS7sVHRoPQfdW3uQ6HB322XhsfENw28IYRoGZR
uEbpuhsJRk7BHK0qQ9NXlrOvTDxLNnuxBb8we2U14xs3DTSzEux9lt+1sT8Z2G4QObEfiBomC9kg
jwSkEzBoEIA71HW6dd2O0bGKHxGkmOwhS8RE6XhQkzk8ZvRTXT0xqczh0qGrXaG+WwWEeeM1IvWR
239+NQAFV6nUF7xqp4OR1TOpa9xYDh4sFlTpLY+PXmN4fPGqvU1T8oLpX0eaItwjZnVOv9JtGemH
LMNyKIoFR0I0J34PYVV99WN8xtsKKGvy5VZlaKj9cCzvExHgjO7RmkQPP2+yQG0c6bgb1ywwFLqB
OvQDODn+bc7Jtxrn9PN/P29AA+sAzFi1/usP/vXuzydbZKq5jD//+es///evTy1Sd1qGPEirf/3B
vz4ZTVRzqCagsH//SIH9f364fz7287e6kmaVqdq4+dcf/Otr+l0MsLtpP//Tp5m9+X//0+OwOmSS
ydB/+tx/PqZpPmyPjjbon4/9fNd/feufd08E5nIi/v0P+k+fmHs0pkgK/P/m8an0vN33cAT/+Ub/
PD7/fCwz6rtnIBXAKHvqjcg+VWGXdvAAeH/0G3Pv18VffxrHJlk988ex6pikTycVSDudUCQUaaSm
WXjKHddUz40M4b81eoBFgXdHOinDQqiitQRP6F3urQo3SU+IsNaxbwL1DR8IqGMeL7I3g63yzmn1
eNP1z4Ckklur9+lWScc+mkU3HXokMdYU4wVqMvWmAUev7Cn+qnKb/FjiUs7KTcxL44MMiUeEVEGp
PTvQRCF6lenFjozsMfIRftqEUSDaL/fOONVHJifuwme2hmhKEpjhADAfGZfG1RzI10YsT/P6aA2P
0guD3xHLEJHlp94x4mtuMclj8rcbxnRfGNWH48f8Y4hz9sd+GepfGkPxozNz3VAYlrgEJxzkZrif
jFC+7MA8JoxCkp3VcddzrM2TnaR9YWqLvrMEbwHMvpEQVMLQeBgcMqiDlBVYnM23YkkISNr8pvYh
IaSkJkB6Q0oe0otBaW9K5r8mXUTraggDalyFq5rZIp7qbM9+Bg0qwPEuBZ4yskQBzos1u+++tBI+
P/ghC5w/ZnRGOjPWngxkD5AHQl8c1RR/a3Sf/oE1wbisEP+vcFAtWwdrONntljnhbsUw5wvxFtIC
Dryo4c/hZHLaDd0X3JMWynPTqo0Sd4VFfdVGxA+gUkKH86TPggyFKGFivMG4FF3eLyLgqBQsGDtV
q6/FwB3s+Ha7KynU1yXiAu50ipKul8fBknw5Vj9I0WCz+oAV64gRd93Xb6YEmh9X7A9IyhOryg7Q
87bgI9l7k+3hvRU+53BQJ+glYGQmX6FpRMdAZjRX6mBrhMGbDkzBZu3CwsamE4cHyjLfRBM0WEeN
ydNOEUOmGfoHqg9xdPN2xewIvdPk5KtWu5fRwMpHyn3DfbuJ2dTg1Xsd04ZMDg2BJUatftU21Q3w
r7NqRxy+VQtFZxQ4T2UAjBrMwyLyqK246bhkCJeEhKX701uYEJBeNNVWs5KnDlkQjeIOPTh49EJ+
j8Ws3wiRtamCOATluVB6+ypfy6Dpj15/jeFAHkz9x46Ba6NuGE+QwoZxp+8tODhJoJOfxC2cdViP
S2gG2ERhSof2H8dKoCX9b9LOazdyZduyXxQATdC9prfy/oUoSVX0nkEG+fU9qH0O6mKjG91AP5SQ
qZJSUiYzYsVac45ZIdQqKyNflxquGg40fBozWquekrEuv2o5VceYUIK55u+pSCzKZkveUkHkJTsr
Fr0y5M+CIyK32OXNjYvVEC30hLujom5lJrtNTPu+yUgPoGmGYHD403cT3hS/Q0HREE8UGHV+sgiG
5BXbaGxVhCEmGMdzOIGFeLJH0qej2sp3eFrQh5Tlk1ljMUsq86ZLbY4R7UxmKCELG1PQB0uzMdhN
He8ACHurtiv6u1qJG67tcpfHzaEfyd3y7OrVmJmCk0dzkzsCnJhL0WNGqtnCaSAuRynivgj0Yhbl
1Q5uNjv97HW4GcTY0i3TDNk5urq0BZtofhMp7RIvpv7y3fahFrRhSIzcZjZm2zGyrPW+MSl/BgRV
Kz2ln0q1X14Bvtm0eXdXEzTIPoXNJFl5q4AxPYiP7lJ6bx6yDND9oX2YmZqvVIU+f4DZr1Rv7NWR
mBLvSsIKgCsEt1ijAI0U/RL48UAa1nRS9Go2tPrcdRbdBUxSCSGU82GQ8nvo+/eexoA/UoKlBdkB
dk6WeNA6+6lPjvnCCHZB/m6d5Gogjz6iPn0RWr1mmp2+VfZuMMXLaA9fHBa/8sHVKJ/wiRFqDiOH
huiIBN0H/pOIiEZy6e9crUgZcW8pvxkQzgXmcqBCGRSgoyRr1BhzY5PZQK3QOlQOxlWMIN5Kkfmx
/rnKqnFSINFEtZmq7vfyqyi3fJXt/GGWEaQHzSBPmYyVW/pzWfOQZGNyanNcvvzkiWa7/dUkAm91
Ej7C6id0NPbhYyQbu37AxF8RNqQeS7E0TWv6nX2OCzZ0PpTzqfPfkTF+CgMdvZmzPCJLSkwfillB
f7hk1GVlXPNejza0AcMqyiTahkOzA+7UHCLbfJ1yo0DnRahfGSHzGeqWFlqKjjruaXO76dMQxA+D
6yJebVgmKxdRgdHdDaZ+mbKCBpMhmcAmV0Yv8VvWILix7bVnDf3VwfDIFAmUuuusjVirfY1Pb4GS
PdpVhETItF4BMeGyQmTV21/e2H50olhGypgGIh3umSWQeDpET3XJtMXLiDHIlf/FfI3+kgNvfulN
pe6uhmy3yBxuSZ33zrFvF2vTVvWWEAiei8DR55bA2m1UpseWRe/Q5mrbdPazQZz8ZmaP21iISHN6
9NxzKDGM7o/V1hbYPDp9sjppIEIzvvxzguhrxYp9yaLGPJj6RBNYr2Dp0CEb/H3j13qlYKMz/XI2
vmhp0AQV2Djn0cdYwcSlzkip5KTVLI3JtPrN6YKTd4tkzAfZ48XBNY9BUvQ2b1IdCqLPiBb3pjTd
E8/6bI6Df8hSeQlAySbd2K5thSQPISpdR+S02J13sAR4ftWxlJzaa2KuKiMeMQ3W29bwPTIWiFfI
6va14B2+MWzO4cY8HiIaRn0sg7vUrQgvNkNOITq7aE5mnNVAjLSM5PBI8PoqclBdeYu8kSN9FpZn
P4mfRfLSTyBeCW1nXR7bpTVLEpaw0SLndSauFYR0gJrhh5/H9t4NBPO0mvZzNMiL3SG/7lIP9Uwo
vivH+CRxLTxTvncr8N0Zojq1wooi4b8/V21yb+fOx7LGY2tuYD1H4oA0CzBYf1O4ziNTlYFAYh+x
JLx+6Ip0OEIGbDoDghB0JdM0IYG2kFEoW+9FjAwC6sGCYNdYl8RCZtSomwgV/NomJWFgsLZ2sgqc
HXuMrLdNQTXXO9necSODmoPYAFX3L2Uo9Qa/YNKeZVsQPR120QYcC23Ogf4XZbZat6o/NuV4Q3II
a4XGCy+b19zmgK8neKRpgY9gVsvSwi8xVNMBvwbJWS5Az7x5LwoT6tHgfM0wTvyoRpITTdCCj0XE
oKQCWoEu9VA5iNrH2PzFJYGazrs33U6/Ur0w/w1QFubR9J0yoaNtF0xPKUr3WsJEb5u+2faxAdED
tYIT87pbonik8Q032aErwLgPAhajyNJtbnSWqDNm22lNG1qju1J2TPtJhPVqoM1Om4TXo6rpzhbR
m1GN6KwzC06NpquQ11u/y6FVK80e5cIYQmMjX475Y+wCfBLECtAZtn5bg7xDaOPttZVv7XZw4C7Z
75DV+BKXTB0Hr++gvGjv5QV6lw6TvdqLIbhBCCgigj+bKrhP3OENKI91GhYCrgsG1ME9fNJdaDOe
RycziYLUn0DenfsmJ87PjMHFqD+Wp+9EO3sXw5bVwet70L2Oup1LJ9pbObS/aARUYewht7V3tBqR
wFtbQq3kNmkfMODzEpi5QSRiwkAtF0CO6CDhJQLd0URQKBNjRZumWZeU2uts+FV3dkrnzn2xMvfO
xgSR9sDG56IKt2WavTO00KdBtAtfoTiE7AbgOY9x4ZirpmLhkC2I/cwP8AW22a2N/veUAL8+/dyy
SD86EoTwc8cWRDD0pDd6kSCNR4IsX3rtdAO7eDiBK54CKjcn9zlLwOBa8qw70JlJAnGwnba9rOhN
lAmVymgRo1fSXzOt5vTzwapFc8pmJzpRWFDGFidw4bay/pS9qndlU28IUVvaJsWwcTxnpC7Mm5Ok
tlkwr0vc3fxb5K27defgI+tGg+bXBJ0W+XCe0Az2JwQ+y7fUmVH/8yHNIWNZLtPqHt3uyXS8Z9MY
J6DBPhdg5KXb1E66DUh6JoPSowXVE2mzzZCdx1F4y5XRL20aziHLcxaElT7MwEBqDiRQjrukPNEn
QpRcsZA6cWqcag8dORb4L2gXJjZsRclMa2XC6rvMGE9tNrYrNbak0psF/VmfOXYPpI4AIIOlNEOT
mVZYtEPwFUigmMzogJUxDGZo9iF4nWppC6HU+dQjjfBgUi5K4xEky8h5LnY8RoAWWXIERqdIZZS9
sSUBvItbWXcOuBcLh12G+CR1OQLnaNjjJP9KC4a1vel+GUF/6yYDphMbQl40DI+BCYHEc6eOhiAL
LEKqo6U1UwlKb18dsIn2DJmOxIZdDDb+ImBNBDZ3Se0uOiSR2jlx+2XZMemIyRcCREGh276Wsb3G
rmlQp2oW1iF/KfAVTmP6Vhx7W+wTVXRUJKXc4SOFSqu+3YYDkRTfimttO7roJhNiGcmr8Gjqp9Um
JZwHvSP2pgAvA54u9IyDv8qYum/xAAJJSGdn18NuxLxSE3hGhGjSnIOyR2Lk4MGRoX0byoEpMlfK
usPByZw4gPPpb8ZMPowTeV5S6w4TeEF2EU10UtGwFvY4ARVvaDUXLyUolG72oHNX5OUsU0ajT5EG
qfwpjuRXZ11k7GU/f+fg4bKYW3mTVNTOruuw26r8Ufjei1nPlBbUg2VnvSDxr+DPjqdqhPNo9faB
OfBLCEN1JXyrQYiWXNEiRbI64luhG4CEkGwolpQBoZZjMCeHbraqiXxtK9SMLKbjSqI03Bsx8vyF
c+F46jdcJXsDiW2fgtHYzkEdbolA45g4tGeRK/Ih+uk6HPLJTreeZXxFORAh8OvZcabCA6D3FKFD
eTJp1NbaXduVcXUd12MpZ65RduMpnYgTTGr+TNf33noyMld2/c25lbDYLtilWOAR3M00rEsz2RDx
0CwVns4fegiC7BrAMaTJRqlIBgeQvnQrkjXnbYGJn1xEy5qvwFWPGAF4lpagu7rAuenCbOhftTUy
ZWod9ErwbU1FHzJABjos405ZVzeCFG94RYFFvMG2NkkXKEB78OjuBch2eYzys9lEHjMXr9pT8qAW
oubage/nQjJpt8ydVARjeG+InkFi1PHLYLTFpRIPOYyEVZ6ll85vf6M2evQWxMM8/WFA1iE04HRZ
V3etlX+gg2fOlDgftWxQRUhg0lHhvjGhw6NoMAXph4Iweh9AmnbTWysgB6jwlwaQXyBFaaETJCAS
3JaU9I4eC08SlgNSB9azU6HwjQ6GwJ+bKCBRGLcOKi7Dfa1JDzXr2zjA60SE9HSIqvCGs5Z/EHTh
iAzYMxGz10HDqSfNCyx0THu58Dd2yKIDSOgd8zmBIEPvHYW+DCV94kXqyv7Bc6p79vB0N2Ukr9qN
yQSUwp4Ft9iB4PFsxrdRxbxduhyCbb/+hkm5nlwKKkKfFTmliB4Jl68BRTAzAXQcYiOkEu0ILko1
04MGPV8pH5RlFmcVUOpKEznerAXxvnF3cPxWLxCnNaoiBuvTcPbR5K16Oz3FgtKvKnBO2b3G3Fe5
tBA5JdwqNw52NQ2QY42MSrUB8anxESYDybIqRzpNchlC/GTaRBpENlhqKqERotcYlns5gOCz1dzS
dWq8a1eioK9hY/CqtN7OJ8V6L0zgweQNeyuvXXJWiAK3rEeTCUfQ+sh+5sndU7Br7ZunnidTp/Cn
CvxeGeJ+aq4KAHA33cZZEQCFRirc3uVj8IeK7lYt6N2wBJwRsR+fpAUkW5ndZ8joejc3/rNQlXEX
WOIhJj6RGm0tUhfdq91WG0ub/sG09NviuE7UgHmSTVpEPC9BsEQZtOWbI+1rGg1omxP7KMbuo2Hf
fqavQ8YKkKlbdxwZ0/b5hinpBg2if3RE/eKXGvNcI6D4zfqRkBF9MgSYa0qoLV6fOz+r3gACHSr9
6rbSOHrMnCg5OGhTn7LnBCjyUaYYC7MK+lDIK3/jaGy5LJWk3djzZpyrPxlhGtT7+QOti5G3EWc/
XKEg0fujLRWr+3AX+PI2q5FliGKoaXPEznb2w0te0ETEPlWBOjwgyDpg0MRamt32TYyyr0gPw9Tw
NohaRKsV/gJAzMW+J7wCQd+4CTTreNUDE03aalf5cuvzwD29vWOnvEes/TdKsxUavsHI25hQVkvA
/An7EN+AHpGUAi+JL9Y4P06p3COJIgnFeB1RI68Vlcw6bSCLA9NbwXlJL6NKKVXqmq6uFp+EaEG+
dpnF07F5oGXJb9UU55jnfCuH5kvVzgEoMkQ7y7yzbDzIYcSG2yJ1Ansr0r2zsMoC5MQqs77rJvpA
mgCCZJRUGhPm1ZbKWe8xLFNJuhKRFnUbKh5omrQZLkqDN2j1/B0IOtoxeSBIHshdc8HiN9brBMFk
44IysP2bNAEJnpWVBt9ofy8vGVRY1ticgxV8ADzjffLgBs7RIsZpG9Zs7omN0iiDvL3IatH2vrRo
qNtmLki+Hudd2tdXVRBV6XitsdlPSYuCnITWAwcWYEYfrkbV1nKJEohOlyVuk5vc50qqS7KQka88
m7IjJ7WbzZO2i9eqzABbtCmdjEzCBl+y2HV+G1X2t6UK/o5m+s5dnjdI1LzlA59DpDn+mntvb9aT
v4POi4HVxWKFuBtz5q/ekNW+mumTgd8ikQzDI8xTWsVds6hFYlSos0s7kOyogfNcXLsawpOUDCXw
QvtRkNOL4qKjb08Ir+mQE4K40qzEjCMaPl/aGp/jMHooOgUCEDHdFk2j9xnP6NpC4c0BmvWaPCh/
Xya3MwlR19ELdsRmZQigSbfx+WLiNM1c1+CDePaKCsYgoeWcOoaTtRT8Px9CZ/rv3YkGJpLrI42O
GaTD/GsuNK6B2PzkZU9v+8Ts9ommdJ9mBQfOQvdE/ciJnxZhLurt4KrfgG1rKinvlyPCGwdK96Hi
bbVG44fegk2FmFwIQ/6uZkHcReXiidtHQ18wsoBtHQk6pG7rAJuNfiw1FYGcikJutAijHtESuDGC
lFTc9e54Mb3yG+LPrZfZyMdH+dEa7bWS/rgai5K0nymES/Crs2jwGWFXraVSjPnRw/i92FbDRBjC
aD00tXgdLDdADSHKreG2lyliim0UMYuxVicXKc7spGI7sFmu5wVghdBpk+NL4tq+dg4k7pq499gB
3s8s+LeWDEJxfBDgMY+/iOO8gzBCEI78MtvpPQnmZ+2QliXT/JL6eLeSAf7sYPGuG+SyS4WoiYXp
Hmh5gVthE7DCFKRq7LuXRqHTsOgOzUR0lHEdY43GEJ6gFiSFVm8FSFB2n5fZowIzGd772RH8DLF5
KoExPDf30nD+9OgpD/loPXclEQHCyp5U8KvMCE4rHYQ6GU13JvfuFsB8vqYR/hLnS7ZQTxQPb6qT
Z518D6/MoIG84PO9FG5HHqUWO/nlSaSYjRKkOdhPIqTdVPiAfzsJgSyuyRIjAScsRXo0Oip9N+7F
qiMcngxfNNb0o1ajo+lQCEC9ZKZFpSLBihNSAS8kFYRvY4lBwV8H9xqZ+7aPBuYqtNdjhfLQL+xg
D+qEsxpm7nnGfDSWD2HM+JnwNC5tS2m0nl63fDinw+RtSotQQEclLo5s4o9i1ou1kPUdpODsFJEo
R7Msv4m75uAs0ta4dU8uGTIQutTBcltx8MrotSehi8afke7cYXytpfpOjV+lzQqPx8xnr72PK9LI
nOw+MhYPPJFwq6L+ALY7n1thvydFb5y6YXQOfkIOHal0axPN5MKcvaaDlZGRs3bHiSxR/aMKe+jE
qI6YLi6RiCaqVRLCE6ISzmzq0VnYJYGvg+mtWqjzJ40xCai5OpFdcJ+ZZbcvDPcMUW3gPQuAmm7V
hlwPXAOWtW9cMJQSZ1FS3DYM21atbpITJHMOveGTnTbOfhxAqc8QyvdRifUmF563bqux3qdVDOOH
bpqFq+uYOc6DTTbFqqs5kCuNFjkZxuV4qN/Yj5/T0LwvLASPc3QaUeZQ/ya4OO36gi3E2V4iy/tV
xcRJyEnclfaHI4r82HgB1zunsKYiRACA03Nb0qAJcgKnJMqmNcQZlloKkOUdjjEQBotvYTY3MWVo
LEmbOHfRdC+CC5LBUz9/JvS0QhcWrgpntO+7aB0mTLMSa4Q7E30aaJrGdMRc1oyvheZ9QW7Tlhmg
WNtjDVunHo92X7+ijfpTDGF5bMNHM4SA3xMtYoad2IQ1Z+jAhomKey64hvHK8Kx7tMrYiiTGX0PT
VDNUbVOoTeRcbrti2vdYIRF3lhBeqb+YoSf70SIHrGvq3ZDASO5DVgZQlWJrT3RJJ2yUpW0eU58G
QaTtgxP17NzTeFW1e0O82MQoMYD6WVEJOQNaszJo+LGaSZ8zJaesxKtU6PS2yyNOZMBAg0jqlXYd
RPNztmFGTHIsGSJIWy086qwxRYposJTW2gkXqZZPuWmUOWl3+mtaPKJjuMzAmUkmVcZgtEY5I6L4
25NLwnhJfiFaknWWiGbDklOuC/rKJlSlpiXzrm3JwnGaQwLJpiTLZKey6XmYrDcyJclWjVz2xOCt
txsFD6DJz1Lm1z7UxRmmD94KRIomqdSrHvsUwU7zO4a5Q06OwqEagiuGlmhX8XYBGjdvDCfN8POI
rTDrPSVGgZescCk1cRik5XBxABCuSGuHxAu5GgFcmweou6Db5TE+08G1mAKNZGKhGvpFT5LrfYG1
av8VAagLloPRYGwTRQfuumDolribHoLjdmLnEqSEITOldeOwdDbW8AGo6yElUZYgqpvQ5JhAH+om
Mw5umGXruGTZwAnN0CK9mpl77aypPEhTH8KSMYQCubrprfgKrMk6dzHJskO591hUQ1pYBTLeg01O
wEY6ZPE2+NASwQRdkLOR9HFLUjlxFm5s4uLkWhQ92nRSDOkMp2i5rOmmCRkUklZnbssMm/1oXsii
RyVkuZ9d25IZ4q0bcrFPynzEIY+xZA5PnckpJktQZIkguRQN6VJZ3G4sPz4myn+YVM97N4nvJkyE
rKolNgreDFLD+sgdNt58xhZGt2M5i7ERhvULJzd77XdpufWCm4m5JYnZ/Jckpnk3iIrLDzRWLmza
IrS7RvO3hemORW2F/xi6lTMUIL6CDdIOHBfpoLdM3hAGKEJXK7r7DOu8abNMF6ehvdgxcJyg8u9I
EQYti08XbT0uShN1d2Im92XXfWQBGZGza+OFCc+GR0BjOKlFFl2jeg86wgg5GFYhognUzAea5c+1
OQc7sDvTcQQpUdwGZfjt0KqkjYAQP43Lxx6eJGeDGeZiOd36XGxbYRRv7vwYarNjaP57TuOPfLlY
ya2o6ZDQuyiIfrcied/6pPy21YJRkJvRij2CvLClE4VC6gTtIi8OOTugBwEgikscltKmmQjgtIBO
tPYcrE1zH8+QuCblX2AGfad18wKa80DwNLhOCrhmiPZIRrEK9LiRY5kzu/ZfsomGRWQRqpsai0+6
z8BURuZz5o1HIFzlOayepiRvznIu7ztg/4yuDSAL/a3lo8AN0QBtrInOZTMQ7ui9hN44rNp04oQN
7iJrJZCcwsb7wdlheUs9FUVrYo+LXimh9LXD+KkdWEU6/bJa0nkAC4+guQv7VsKRDvc2uwpVoRHs
HLN9sTM32wfGgr2sAVkzcRg+OUI0G6hKE0J/gFMm2nQW2cJm0p0Zacf4tzp0c7LpSIdeF30bElhC
IgXimz3eEMY7Qc4gDFUu/J5pN5AidBAk0A4B9iTLENGB5mSCfCG870mzmy3XoeF5NPumPofhsvWC
H4/d/tMT/n0aJpcOxdfBTMiXjBg10jY5j647H1OZrIN5uh3N8cFN89NclBxnlGHsSSk5OEl+4/fp
OsmEOFhUhJzzXFCzOBOnFo9h03ZE54iarIJ+ODT9TBqjYoHOJP5ulgBiN5qgPSMmPaXUxlhInP1A
gbiCt3ICj3KNei+kC2GvLEBgdUg4p8IdIonZQinERKUMbLhmCCHdFlPnbMxrztNiTaahs+Nwu44b
q8ZW8ruGe7TJuwRbnKz+BFYyIPrhHTZY0TF26HwWDduu0zGQ8XGarK1PZpNPoSEWWwQDRk/Cwe34
xSwSgromrFi4YwxrU3Igb4qdbgI91G/8JS/951GMbASqXpNZbxRU91HpzOsYznDRGjzv0W0JVeTI
yRO1O7ZX7Po8zcDGClD4HF5M3qyMn5BbO03xZoYNQO3CxXqdyOMwzI8JeUIcocPPQOJZUo1CXIai
tYsNSOA9LCA5MOIvTZ8ECRZq9p6J4w1dy62RUxMEMG0wk4TshhE6dEO5Z2BZi6T2ncGBcfBcdgEv
mYlTK650WdG7GeNtS7K7SuHzmFN/O3pjdWdNM1c6fSywZ6uC1XsGcq9Cm7qFfXprw3AMxVRv4/kW
IMW66ZhGYfx89Zm4cq9j3e5RsAdir2vHwfAY39CEpN/VQM2ra+o30AWM+ijuyjGE5pDIQ1k5zG2+
+TtIIRIYCrMgjNf6V9RcR9p0FK0yv5f0QsqyHPagmGmvw8tf92aNj4qoN/q2NR6n2eXwyjSiNSDz
zFpf0iy4E6hGykx9TlP4nnadixBViI2bT/cEZKwbxvf4WjvefHlIpuZgn9Kkf3bz9okRX72iv0Js
zgwPwEwyQlzp3dJQiZ2OGLPMpIolFCOxsm+OUFwDDfk/AcpJyNVoKWDbN/hS2eTzEo35JKFZUAnX
ZIjyPjMWW6aFhuagM2bZraj2fU/eR2nDQGJovR86NjVCJREpeLwJpign85dEvVXU5yi87JERSQOw
bG0M1iHxExzjXXODoZr+YMJ5snXOxWw4Z7/Ib8HzG8u10J+zgrQDI0tPFtgffjGnoBiVJELS+QNN
SqaITVlfgZ4yOxRCPSurYbASSwN/4gyszlREljsB9St48Y86SRkn0D/keqJ1Ehvob50e35yke71Y
/7PYWf4ACvLWJrDX6sLzEpvQxeGdFUDCCILfZRcEMDyMLw5t59KYL51n/i4kFWXUhic/cPm2SGhO
0t1tHsTNJpKuXo15Xm2BIELza16MglYU0LyRtbX/GFuiT807FktEdaDV/S/ssOcZB6LTVeWhRqBv
ecgYq3DflRYiCKHxKwdWtmnkhJgEQicpg+hjmuPYcNZXg/2G7OyPGZYcEScavXZB17FjyJGF2zbo
cZcB0p8YFLYx4poZV8VGwxdAEaDxDjASaZDfrHsQQLtstm3qcDRRCENXtSo+PD9LSTkiCyvF3rBK
vLGG447xmSs+RgXE0xdpZswmmwrzADNfmKbRTW333SnI2j8pr98qbqecSKOwXSdttO5ctoNgfIq7
ERlemetdkw/v6BaZfZq3iRbNHhD/BnthR6SHjXKT1BvWDYDzOJN3rkUrbDafRf+ReHAXjBnlQOni
p9bztBWW/hwKb+tWkKcdL8K3/kck3rCS9OsZUMA0lrSj45rpjjhn6K3WReTbV8tZTlWlvFgVu5ck
DXd0ahJEs/bBFLRgh44n0KgY/tCmXPdl8ThO5rEJdgE5233jtCcdVS314fifW91y6+/dv1/y9+v+
9SU///H/8HX/+rafn/HzOfIRkTD+fz/MzwP881j/xx/194/4++MWyzoj6P/7c/G//Y3/9aP+Pgy5
2DKf/CN2R3qQohoYWzuSAXNChNspyplWIqSS5PCCE9rNy/8bS/CtLPOlq77ct0bkSuefzw49PaPV
z0168RNEv+UL/vnaf38WCx3a2uWx4ghbLDvUf+//81CkBLRvfz9ZY08GFpMff0bro4NE4OdWGwl+
5M/Nf99P4R+QDbmM4n9EpbR5uf9zUyBo+s93/dyf3GVI8O8H+LlfL9//c+vvI/3cslL/vw//z8P9
PNLPf/3zcH/v//3Ov7/438/93Prnw2yorR+Nn6af1CfgcK3BLNmtTmnhOcQr1Nw03QZR8c9ne1iZ
/7n/P/7r57PMktN8lY/dSZstuWOir84I5t+RLb9FCWnKxugNp5CuUQ9zMZ5mXoblQy8zoIbLrcDx
T8BEmJj7GWeLYMAST7APIkPwEu6I8bmWFxH6v6qRuipTk75qjolkptVp/QfNEtsgAwOWWJzCU0k7
vQoZTA/oCoTbfU+zTYd74RM3heqXKRFBeJjZt2Vefs9qfkSdeEZjBESvZdbOaIRIurgaYUzhNcXI
9YnRyVg1/XqMfAu3UH4fQXnlx6H5sC1GePDOklphVOLUvimzaCs90AUJEWfHnAgdcTYR/6/8uCQj
sZGSU+RtUXofkBw2eVtWt22ef/AD7wI9kAPa2xnaFIRccboD2GI80xqC/JPC6jI2xOX4pJh0VIRN
Vi5DzRoyKiLlKbRuY/Tc2jGdXaujB8RcNgO35D01Z3KMy7HH3tkNm3rYgnh8LiXJSGh3UYRMCT7f
Dt+sdK7GjNxQzyl50iFz8KrTBknY0+/C6cx1lmE+cm0aIWkknsbcI7K8699DnywGSS5SFo3ec7yU
tcRsthTCvU2WtKW/u76Nzsgd40NjzttGhccJixFe4OIPEmOiStSIwZsqMlT1NSZjaYWI2iSqM6Tt
EYIU6eYRtNQVDTWmAQ5YJ+hV5BNgel01CtF8PeHpdSrmzAjcy/ciEA9Ga9rI6Uy02J7GENWqJbol
swjAFtXORUCBKkVsmbW8Q/Mt3uPm2WlD85FRBf9yTM9EDtQMPFe0sj4zZSGWdhJ7g4Z/Zs4p7c9J
x+HWJq+UXhDpndK7CQb70xQLiaw0m41hkT1aNuQmhUUVfYTki6UBFnBXOGy6BZpZ25BvfYHtN/SI
QQn7Zx+SVx3MoAhlep0GEgHRYLNJnzg1mGfTqd8SSWzw0K1otkx3Vu8hialJKydMOjvGongP0Jl5
NS5DKw6LSxTnJcFk+zRmCIxChwbCyMl6dOknQz17zExTk1tdISorGdfrYFE9FQ+OFH/mwR83AtjH
mmKCTMbIup/y8C7x9l2LgIHz12dp0qQGRU2ECaDnAqbdnZFInlL6mINBoo+Bg7GnO0/lV+g7RANg
nV68JIet2FFupLoTGGkWSCPB7K+oqnCGNuqPLttLLkirt+N8k6XDs2xf7SxJNwFVuZF31U7mjIsL
eTQq8uxBouHXEuGiDCJUIhXFIYvaXyXO2HVl6nzfMxdZM5Vnhh/2B7+AhCMlg5vePOO5Jq3VTp7Q
S9Cxt2mEh132WZvwxQu0XQu5I2ucN2EtPqTEIs2hrzAcVOYD17S9VgMjQOdg9CDCZumejLZGpG7x
SguNEbg0N3rgjdaBEXD4TuiXJeZj1F3+c+L7+8y5lmZASWcSz45J8vfI7Ae+OefwuQgQk+BabDRH
u56ZF+lk/M7aY0I8FMYNR4v5Bht6ccZEdugWPj7pOPZGe9K1NpLUmnOG63X+udvx0t5MtjdfQkVo
cTVjDpKui8JvufnzoaXtDBDhf3z655t61sQqM4dLbi66438+t3yTmNsDkvzw1BRtNe9NqUBrNuPx
5ytcDnMd5f1lqrELWfAZQi3egPugf7HUuTOWqJMMGqypLsNMoAfk50Nn2deok0c6NqyUETEb8Hjn
sAzQwQGrzDUUWIx/kEkSXIE32eCf7RI70lzRoqRjyIQ5yABeWMSdafdY1O24wYXzgWbnHvl1sheL
RtKOW/ucFyBY7QZRBNl5a+Xn+FSC00Cze1sn2Z01SnLhOAxTVEPjiQO0XfFjPRm8sJZH+5XrZ0W4
1oTC0vW4rrSmMh6jUxYlH2DLwsXv/qVcmPcRmD4Os+iZeIODcLJRXEWItsydYaI0sWglCw9CxMR8
geMF/wGWbpW17p4Ggt6GpnlHfIIGcCLvG/S4G/gOaB/BOfOuOTau+9sR88FwKzQnzTwy0mjfGiLF
nNbtDzyoQkbnID8MOKu84P+2ltTeK8/Bhxq8J36fXWQ7vy0zfSTl8eoMctyqBIzRNL8VU35oUn5B
UwaboM5vndn61ScOW85UwcOJvS152leIQfZpUE9+A4XNhWrkTgN6q7HeTlX/bHQFAghkx/Fobk2J
qFeGZ7udBRb4a6DobTitRTtAQC9NaApS7/ddgX8qDm48Ov3LiBIzkP0wNkO3NSR4QV/xJMo4vw+Z
+q2heEcbT7kWjnAyFsJJ74n3FStlV2AsfRokyQCsGY0wJ4+A1Bcr++OeZhsBD5njDe4o9J09h5Te
Ji1CxOFDE6HP0W5xGZyn1vM/g5AyNXfio0d3ZJII/g2bX4XoCdTC0cVU6sg7h/wm6DZqzL4My9wt
UMDe6L4qV0WQ89VLWrT3sjQufh7+QhoKt6pGJWeEpD0yGuXIjAQxrcI1aVv099rhOETVfR9lw7YJ
rBekUxVRTMXbRCg8qokOzc30ZOYuduTuChv/qaIuUC4RpPH/Yu88diNn1iZ9K4OzHh4kbZI/cDbl
nark1a0NIUub9P7q58lvgDHL2c9GaKvuqiKZmW9EPPGOg+HUkAJcxdIhyTMAI8WA+d4pdZ6SPOGy
NcOz10zXrvMCGivk25hQH4ss5bNH0lMpuh2S7qMZixd7To6SvvlCpR+IlvY+75rz3PLhpqZ39iTQ
1+aPlzOgNwTEGIi0aulfgQ0Op2Fh9S9E+90ZB9qZ2Y0FbIXHDhL8EONwSGoYLlZRYirfywye4uC/
z9lTziRlZQ/1cSmgNI9+dZQmaEomgc66nuSdP3FNm4wrtgvjEcp3C4cW1PRnqkFtmU4EjTcmlEbs
Bg8adWEy5pAMAIi9V+9sloSYVli/8biyjvFABxcOunUY+y9z7I+7vneeDMekiPERPy24EjggqGNY
1ysKYn1CR2nsTxz5mWDNls+BRdU623HtIYLsht65c3KHEJ57AsSJ3d+fm71ObNGriIXfO2ajsWyC
iNWrLH+Jzq962Li7qn8QczbS+MGuAi7n4NBhT84645mC79Yeko0a5SMnB/h05l0bzTHR82LLi4SO
AI1h7fn+b28ScQn52IsktQ5xGW2MeIBdHlyqkrl7mYbMqhXiz+RRiwWK996AP1jkUGtNIyJabegt
koupqBFQnVp3PM3L17LYlPGNJdgPcJF9TClcYMIHiZNq01ZsKtlrIzVuUxogqOPtH4VFV8fMyjKQ
Z/CxMMaNybvhWDxrPWejgjfHCH/cMIy4O6vXpeyRjPvq186aO7VoVDKbz4VSvEpNzKRb+Uh/A9KL
be4DUgRbr/2NIAkJdBfUiGHYpJN5h5ERfoiuyEL9Z3c/rHoJ86vjHGEnycXpymRbyuKrHahDB+Gz
JVlynd2q39IFC6vulE0KCzWzfwoSWgpaLHK7bkRasjX9eps25SVwgn0f/KOOXWKP7XTkJDAvfZ4C
TnQ3tdR2W92Hw3IPQ7LbIy+z9weUBP60Pg02Wix0SPodJfDBlgF9ERc3w8buXFFC7pTqgdW7wjxY
/yDBcrYljlZg4vDYvrHnTmhcr3+HnqQNpaaAQdkV9ECg1oAkQJCHGL1bwvJwybAEldMztW4Eq8rq
bVwwycz9axs5f3mcBuuh4ZETZWcTuxxT19DnFio9XGP2gt7/ysu/VinonmmOv33SNpqgsytIyBka
pG6Uxm+f+9WNrsyDEs79MlhfEqFiPcVfiWW9LwPOJORkHhANg+AuCo5Njn0STfBk1o3cK7cy9jSj
PpaL8QHCEZFR8wp4vLKEg9jmnVWJ9xBVkM6WCBGXMMc26fFHJl62SRxc7kX404xTtrNrJCTRmSai
4Uc1kvc15MToLqQsrC0CzkjFhY8h3/1LtzT9/74qy3P+eSe+pv+KfsrNR/fx336Q7bv5+qF+/vOv
90R9fnyOP1RU/fOrx+///Oufv/K/GquEy8bOZ0dp2wir9EGNP23HH3L/TUxY2EJY2HjwVrv/u7HK
dP8NssG3uH34Yor/s7HKsv7tmFLaVB75PBuE9//UWGXbPv/O/9VYZdt4DCVrjQD+IPiu/P7Xx2NC
bvA//zL/exmUjk17ErIHyaet51Q9obYsuQoqfDD4HtD8WSMLSISxpOCjxTTJybpPD0bIdIoyJUIQ
Wb31cfTdQgvbegZT5MZtVu6m1Fa3UHd/F1n7Rh6hPvjDgDEsWTmjTHdTPD+1nu6uCBVT5zQHRDU5
+M/tZOvSarrBVHpM3ZHU0HIbYigB/mByU6slv8sr+0HQ8bAOeiJEUTKiBcIVWasWpjtyQ5f3Ymv7
/Mrgfs9jlb50GeHKqai9VdA6xmUsYnYNMq5u2aIuDiMtgy6/VeXZy7E3c/ZxVvVW5KJ9Qij46m3r
hTxcdey9nvLT1Ny5Lgo3fHzN8FLWtZIc4znBr6epOC99njOXmMQd2cdJhUgORh2tl2SaEEOSFxl+
+OrXV+FHbczpO0qFV5HGZSO8ni3sxdm8r6iVB/vH3MmcGkzhfX9YfPUSZgYH1iJzzijev6MXle+W
yQal8hBg1BwG53Jc/JUYgCHYw9yDktaFBJsmnN0nt/Ibhh1m+uj4PO+hIvLAzAZnNyHF7Kypqc9u
IYhCoUn2mKfvMkQj4AfiJ+bjOC2m+olKEH1sLzFREci69Ex8DlCtzD1qxUuNLXhfd/R49f4IVlea
BSGC6qe0RnHkQIR0PDIACmuuLNUYw0ZGc6STLPDETRCKNp3dqJiK8UJvP4+STljWbvlCuRK8qOaz
LtP6bc4XtoWUR2wBdZWQ0uwtdE3m9zAPGbfE78KZ3yQlcit2P3KTcpgFB/VM68CfuA3IEMETXkH7
enMFzJXCJLbWkgSSyd+oNMDcRAn9g1HLdtchB27po6o9MnkJmHE5zdnCe7WFYMFupZZbNUbdFofe
O8NCB1VDnfooleQHm2sipmIziwQyUJy+eyw+a6x5etYiQ/bI+dHN2ZZbFAKvFg1Uw9aLj3ku6f2m
UYzYJUngcax2iiW7StQ6AXG5nYhTr1rD/ZmsmVy7V5avOO+hO4XOd0Gs8jDhPFkVudz1WBHiUvn3
DICltiJzjuAZAHQyAfdHAe8NYM+1VPGDV+Xtlfsnfg7L7iHGjDklLZwCNaboDsDUqQbfNB5TNZrt
WhIw2XMKUR4DiDjxEtS1yW/FEL7VoemTG8ej2+X00WVl151U6KK6OCFIQ6u8zJ6oD2VVHNKkEg8e
jpI4icFMGB2SfoOMClmkj1rM6C1SdciDwckQrYbCvQR9CIJBU7rjPCB03v2Ogl6h7jKZSlzSxXfv
oIetPTcAjGA3j7hTBhQlv9mPtX9OUKlXQgT3s5H4wIVIUkvVfUwRuQmHFDrCMtbUkKzYxLaqNtpT
4QapDiwWXPXxDAMKKCg7p3OxxOmb46mbYnqAF4pUuZnzpBIG6VJC4DMXU7RKsCr/HZz6XOdQC6nV
ePa6/BryjFlGj8x/hRXVo08KC/kVMvMn8//PCK2aAFn7SIvGs1BJfx3D5JZ65pfTD2LdKFFjIuWN
FP5lCUL6d7Oq3ouZxKa0CXBG7AThz5rDauhtB9iMhaGRMYmXlXt0MdEBpZJoPlMRPncal5l3kFvB
dexaMc+Y2OxsL+nlTvszfyOeg5MS0XPZGWqXz1Lt3Sq7tUHMpCT203szdduDX+R3GQ9yYACaiTed
YjY+tccMNm1+wiR7SuX94NJoVLDxyKBXrCbNtCv7+ncWDQVSXOQbU2fpc8ukdM8gqu4rrI1GXe6S
unpBEnlI6JJmmclwDCmIZl2Qa6s6I+OM2g4T81dHFYjerT8JKYiEu3igYrUPiNDG5rRPCXgaS3EM
Zpg2hPw2loVXlXoOHEwyC68cAeB5lwwHGdFuMtQ8WQ3sBPP+aYhMZuqZ4Z36IMS34JS3iEfUBvG3
2LRXP41eF8+lVViDvZwSLkJX3wMVYJ4OlEiYE5VLAO/j5G8NDnar+sBgADPmK9xEZCor59xW2ZWs
g09WL2sPzSydPcFybytpfCSQ3UMsY1nOPsikslVHL+TCnUbfe6nq9CEJkMj5TtswxLJXWwjkDTAT
XuT4N56zD+oTiGTGkP8j3Swd3EYhONGa7sDLJCMkgfaDSWNL6XgXOkusDcXYr3hgiGglsNu5/eca
Ht1SjT+mmnqEh+YpHkTFPr5XBCPBxv7zo4BMEENBKlyAcOE5wYrJvbQeU/+X3NGVLrX6UnUVLbN+
wD6/u8WcL1cJShdnpylEUvdqRjxwfoMSZ4bKq+/BAJsoUttYhT3G1ARkR6IG8+RxCGOvYMKHGrxd
CKh4odQ1N+AIjSRHK0Hnk2X4O0VZ5krBhNhFrsL776efKV6cwnyyA/oyZlX+uEC66wGWoJ2aW5/J
IxrJ+Jul1Qswlj3vWfXXMRDncdZ4UPT3fbP0W4zsl6ErzpJEuKzRp2MTE4FTIw3U9hbbUQiZeMGn
1RF6HChC8oLKgAnLxLxnPIYey0KVeOqQtn1zq+qy2fQTE106TbvNzPB97YcQQjJvOAPpEiAC8Aup
gYh3ad03qEm77nMJo241zgln0kn+SGlp+ImLUKw5MLJ8qsCk0+YAcM6o7iweOAfpNX8A3g4DoVa/
toNN16YnMQ7pCf/dOU4a/xgHmAWHkjhue3WVb+7C8cRxlhO96e2CEG3bwgYXpt/DXNZb1eV/ytKN
2XzNfJJ28ZfjGStCOxp3+Tc+wL8GQB1uK+sjrEybMjVxc+KhRp4I8qvo5N9C0ladiGgfD1eX7u/H
uYvvZBATLeqCad8S9+KQz03eZt29a9TfCZZvu7FWPHzGjfS7M/QXSmaiBEhAQeJWjguuusDJoV9g
QCv6aeen2loQhMR898LGVQaBT78BuDETt0Y8IkQfJaxNg1388OmUKbZTp/B5YCQvGoZ8hyMI2AQR
sEqj6vVqbAbGOgstQpsxbkv2ChsztoMVoSei1Uq1nMo8Cgj8IjwKnvpIiquIo+BREnW9FE95hd9M
LeP8Lovhi6WYkEb1RMlRvSVs9FF1PP7H3iLZWl1GjBSrZHrwEufBaLzvpe2KfVj/FCTcQ+1FWBbm
68MmosWUIbd9Kd0n2bkBnjWiCWj8oA+Dj3TBIRBY1bZfqm+849/hC3Emtt0u9TpBvSPs8RC7Xxwr
sS5asX2nPmYalRk1Hz1indFI8qpczHvF4aDo2+wMkTGH/NjuuP/zLW0HFZwT8jVzua3YbG3kBEMn
rKxnC2/d1gzlraTP9XZX0JvgN4G1DfKExBa2XWKI9JvSBjt0cb7GgH4zUqdjpfK/lEvlZuh+Vmoo
18pL0EJ8mjKwf0nyrDsKRZcTIy3GZNE6GHyKpSM8zm7DDGfEzcQFkeyEv6FEDQNcPod7KIYY9Vx4
H3QIb8OcXBM+epMzxT6sUvqk9IHb6j+RjYeV59h/BZ8x0zp2oIlJTeWQMHEdQI7D+FoRdea9lR5z
NDPYxuY1WRiN+Eid9B96J7sO4qc6UWpHL3W0LnWLlU+gURQpH2zyFAzY4mwkqm1L6bh0xcuUuuHB
cVS/WlA7cHvdO3FGr30zfmFqIeLFXrweXXIdiYlE04W4ou37yqvvOlO8Mn/4C9yAIgqjYsbUZn+B
Ph1dM7x57htniWUXKnUjewgMwQTMEFneHlQwFCl/5Jb07cde0349ayTRLaxLSOoVCsx325CpsDMJ
CwaSJnCikRBgR+SpNPaBK0COMjhVvtExLm+3/TzeCxcdqkhfqXoBPsmjlW8ZR0R3FiZ6dR5po/VP
MtBkKykmdI2nmrwncdq41BxJDHdJezUJfjHNADxuRZV5iLzle4gM+9D1zb07qx/bW3hBZFs3RtRf
yVNw2mkWvdHJUSu1sxzU2Z7ZMHq3jg1adfyNyis3o8n4b9GrSVJjmcrVR1FUgomRQZ42pGJ+akeH
BlposEQQ9jKmt0nw4XVc9cdBqtexJ78aNOpzytxjOvT0SBpcDT0ymAEAK1bBsCsAPlPQhZ16IFg0
8nywg8h8IhJwbWPGVyYqLUTtQsce/pCGl0eZBO2xzgyYFOCgGDh3D0MffeTmS9NgQg0RRpGAcSOp
4NHRnrVJQlTpCH4Cmxha1MvlKXDHmTGfFOcg4TEId8fdWcJkB0cwmh7CHgKQSmh0ocMjigyHXElu
HI3c3VQoMw82o7vnfujeauT0sez53/uQ1KK83gI5UIdIF7GV9rjOR6iQYea3BxSeAzDy7k88EBVR
fv9H+NBIWR9J4g6nojbIZk+vk0fxieXW1daZQQenqfzoZPIgaVVe4X2gpb7aJrkDwAgE9dqeor+6
7GeD/gt73VabsgEzYJMoGXvn0/GdT3vyDwA1px1WuJFt8rgcM5oS4uARQC+WMYND4BQUCzy/8LWd
fIgfbOtc33sqQWFMNZ0qVegybo9ktAlTm0k2S+kdbak+meeOk6FXc/Cyiz2QWOr5wpJTKiAoyAHt
l+jtU0GTM0pzeE8UKyLR7gAPJwcFaXeduHgtc8MbLsUIWsMnc6rKgYl3jOqKY76eKdI1mfVz7vDX
jrR4JU25lpNg/xqJp5xgBfhixD6EjT6AS+ME1tFxtEDnFc459KwvaqLMA+F8xFuv6eiUiUZkof4Q
xmTkJbEf4nJbpxjv5jIaNqNP9YPqXsI+jM/SbPUnsKyStP3L7s+kLdL4W5GWWeWO4+5FEy0vPi0m
yH15u2f3wGbQ7u+6vFG70swvlje9LUP7BK0s3rZsWXYzm8QbsvvZjyzBtkW6v83kfiHrshDaT13U
yweoKut8TjmRzj1AJ9IpqAXhtQCGIfHW3opUiIsJjb520wmbXPUFGSI3R9whfJB78ZdNe3tIfUG7
2NBS1Ns616CmYR2L+CHJBSlKz7JOaSPXyqnvo3CYt8D9vFPnwcFBFd6RQTZP4W7uBH3OxH05Nze0
wvIOn/7nF2Hn20qWPw0ipSELMF0YereOwc0iR2rQIHj4XUHLrE18F9zbuI4n5HnDldR9VjK+0aFL
kCtvjogbztGDdb8K2/TJEMDMxgJj7ez8hGNDGwIwEe5Q9h67ib7tg2rGFMHwdXBoYDL7ZGVThKzt
pffAru5lpBCZZrEeWjQ7EEMHq0+fY1jNsG6c+94brou2dIzQ1mj57LE1ZkT+c5ZJRhezlz2awcMY
48esODCuWhFckhpesUU7wWB5h2UAnc5FpYgyPRGnArVPfZUKS8DHpLpHk9F/mHB2M0ADQN1w21Nc
K6gWXfGeGC1wR5w/wAbq9CJm6wvEC1lVNT13CjPrLEh6Mb/KK6ozKBVyYMdAK8QfO285sw93GC2G
VTJm9b5zEe16zyPfUTpUh9jiCq6tPPUM6LHpC64dZMiiw7VYZuQXVP7YwzVlN2MiSNBMLYZPqEUV
dpfWWAmcWyth7lIW3GNAaJ6T+/BN0RARWs6xWbcUh6R+ob3rVc9Gj31I4n2sWA4Xzp9pmVFuPSHR
h70H0WjGKTXGhBnilNJ1E1tRamAusUaLYJiKh9U8Zs2WoPFvoNRVEDk+qv5oGI27Y4N8tp3l14+x
MIXnYPBwcy8mcQfqdgvVylXO/bObrFswhriXuuKzLekqsKd32jy+PRMPrRswZJnMP1RPLXiY0h+O
4vPDXJbjNs8hSyp+XIQ7q6XdmH0dLTuSNj1quhyRdjxjyIGHVQO3Hw4X4Wj2Ai6S/Ox4gO5nTkBY
4kDZ1Aue2iJin+5oliQG2X4AhFuNr+Rlm0tCdBdiyLwpYj4iD7JpzVEOMYrIuYm9JGnt72qouzP0
EKQ+6AzzudUNdAVVKFydRQW0lS+67rIdJpwwmeOvrKF6jZi07bokrk//fGkAV+Cz1D+3iEqfcv33
o7oC85f9dMButj1sMKJlPTd0U18Md873FF92p54jya4m/MOHItdu5X0zdo6oGarvWidMXrMQpVSM
+blKMB8ElF1jrKUFEEsO4dgQXDRFvzONv27Sx/uiwe1S0QZs6lrgQRcEhw3guobKYJPu4JpymWro
rZcQW/IKQ3G+49GQbgWdwxSrcTZhKkPJRcNCa0m826RaE11WTAaByxqmB7y1baILjccBYmZoOsCa
yuclyUtKMCxn48UU2kTjRFlTaInjqP7mPBW2LoGqdapY5FJdpUwU4tIAK9wtwN40s46xgoG5gMXt
nNDF3OtS5kpSz2yl5mmmr9ndcosVOLwpyHTpc+4hsZBs9QJsJaEufEbxVEQqKYGm81xiT+y4WFtd
Ek0k4VLNHcVd2PazwbXPhVLHpenJdKTVMWTui9wuXh0rsbDp+O6+QG5AOmdlL52tW9T+1oCSd1+z
LadDFFmzrgq2ILreuqngHRi68jq8r3UBdk8TdqsrsQXd2DT4TpiwmAe7lX2pWv8tT+nHq/kwmRM6
xdYuMrAcRflFXJk8i8HAKwotoumVrq0xSTRKbH61nPZuZMHWC5OaSpvbFIvhdYzDtdsPZ1Oup5nV
GZIBhxRAxuZBwpxY2x1hMtHrCliMTIY9NqsFW/4mtYyXpeifU7pf8AZ7FNC0F7gRuP0kosa1hGhI
WjWkMN4iLD34vA7cundqYlygqDHHiPZkWqrfujPD2qRB9TAqA8uS6UERkPZbXJrbXFn1q+OgFFfY
GagCf8j8uj5kwbClSoxsvW+9JhN0FRF74bvog52d9ze3nr1bZzcIwBOOmoQTBwF3D/djxia0Bxpj
I25eu6H8y24KzCXDS0MDRXXte03/O1oqV7CuhCcHcG9PFl5DXRdf6N54+uNjXSQ/0ygP9ZStdTpC
AOrEq0zHP5aB5uIx4h8GovCene7ChbewURVH34yTV1Y3D81it5ekK+6Tob31E8GC0mn9Q2zOB4Ou
Mkrs7J82IfiDhe41DZlbOYR89KGij9WHmuVDrsvhU9Yfp77hpac8TpDZhA7BpUEWzRYbWcTLllDw
zyjz4Bj78N1px6AsyxV8q9JdvSx6COtVXPvKak6UnzaHYRSX0mQZtcg1ID1315SWDZLHxBPNcgfc
oVzZtknQkczjWn1PCi7InMV/yRyxnnvM4HtiGQWhj03cvnoWCfQqnD+YTj8nNp19xdxt8qR0WKIh
iRq1LxHW2q+uKL4iDgSraXR3y8JsDarNjU0zUaWO5rHKumtLkoUWG4NNEohCm3z2rsnQOMkGtcnG
bK9mE5pdC6TuutjQNCuUdXwHISc5/+hFxnitRPiYtcW0r/vUpYbl0i0JjrNYQKjKeTqHYZ0eHSI7
DZwob8n+jGDiz8GEpyhmAHlrCtSZxuMWYnBXbLMo4+O0VPqgHBwNVWG8c2jjfq8UzgVbBId/fjPR
fwJbYXNvSSpS9R/459e7OgGnmFvXf37WxHP6YFC5w9jDK3sFgQn2H75x9+GfL0H5yobxYNZm/Afj
KOVctOA90nhf4/llON5GHi6wEMRmVk7JQyZbZ130eXEM7XGGGkzSaWrbSx7Ll4Fn8aEc3b/BDBmS
AISxzYOrH+J3Y1sPxrgjdDvFZJ2MOysQ6plek/iWCecOfKV6hqr9yq51vDohI29SKwSnYJSMAecv
zwbmDVzQGtyDKQN1zsyuf46nTCML9oIe172bB5BSQc66v1yA47Nqi/vcBVA+NmNzJCaN7jJwe9DO
lm5k6nYfdZYc/cr+IWRdrCKdGEjdYrtM7DMjkyV+rJJ675fya6ippypTCIbGCCRHIL2qweK+k0Z4
V0D8vI2U1a6HZe7xmOM0WLDq0qp0hJbXX2pqLwpHwJVrOBhlSKjMGR0uqTqo7+Qo+zU2cofaBHvH
pBPDWFYTVjNmokEYSfZu3ONUWbp8Pxkw9NTwFM9YhRpHKbguCLRUxY0H2hhKIQ+Ea9oXrwiuVSzp
b/fyR4bd27hhON+ajOp7Zf/hPCbvDCf4jBzO/EVvmicXr03Ht712FqvBwIjvq3N3ZhOM71aOwVxE
GEf+oIJ1wKopt+NF+PdZSPmnKPnHAcLFB4dJlIl6bBIB9/NBXpuyxXU4JQkCxxKfFYNNs6LgG4vJ
rpGifrSL+cXCRndlO2SuexF950bHyuU2yV44cNGy2bgJl7/bmOlnjs9q5xkDdfIc1a9Y3sztZAAS
8LORhDuV52tOB6Q8Bo9XTJBSRvVP67CNo9H2e24jtq+E9Z48gxh1Qysnw/sGGazRGRHud5QanPrE
0cAxNxcmfnhcFiCPPQFfzdQe161v35aQfnT7wcwL7MxuyDxtsSzohghk5Oc/OGzZZ2Oad4FZsYSx
UmB1nTb32GnUHYQk/NfNj9/zSdBdwJy0K9+NUkZIT+O2LtmOI2R1rIasi549lLqrFnRw7q88aOMn
L1p+xa5rqiOi/NaYC66AHDuj1f2mVA6tqhzQdYxMM7N6VSkV2l7cb1pnfCxnJuoGLd+bxLoIF4yD
rBhnhinNf77FrYEnaiAxY9w3tSl2UmcXK6M62Syhro0sNGlzS6FdLtruEmvji6MtMDVeGKf48OfO
hFGTYajSdpky/OF/uCA/YKRJuWpCba2ptckGRDrNX95Dqu03Lj4cqQ05i7bmOODocOqUOHYKbd1B
UpJ7iZun1bYeQxt8Mpw+tbb8UMKGQw4X0Bx/+doUJAbryxLWPSftw6BtQ9h6fjlo+nTu+BtXW4sw
htzPeI2oa562wqzJcr5U2oxkaFvSoA1KlrYqNRiaG+FdMiyZ6w43k8TVNOFuUoF6A0SPCxffk6UN
ULo2BCiBySEIcxQ1Dxztuo65m7ZOAbvaRkvxS7iVs6K2V5XR0WSnEGrblYv/KqJah/+bemhLHLiE
Z7+y2VK3mV7inI0WpagBIwMSxm0LFrSl2VqGdnAdVbsf6RXaKeO967E4RPYFwpfUeZRxTZKFFGvi
XTo8ZPiq9oOpLr4DJYd+Porz0jTY5Np6RjIQUxNkPObSM999tWibmoVfrScLuG0Hg1Km/MvVljYH
b1uP+hOOprUvmcZQvzXr8sS935AWLJzlrkLi2wh36FYxrjnZ/obaRCdx0zUDF6eNv67WRru2ofCp
oPfLAcXisKJFQ/UrtDmvwKXHECg6Osr/sYY3qW18nO+gZrAOBjj8cBJTZICmb+L9k/X4SJ0urEDt
CsQdCClgzTx2E2rb4KANhMuALlUUNjtw7S5ceKwBR9SmQ6XthyT1SKxrS2KpzYlROh2xSd/P2rY4
FC4QN8ErrbWpsQ0uUYLJMWHcSRWndSA7B5QEJ6TEESm0NTLRJskWt2SnbZMt/skeH2WBn5J/LGF7
0dHyjdVy1KbLBfdl1JHi0HbMun/oGQbvai/hd3+mgAOLTyciH5HhHkkp+lDUQCM1GI5xXNsuvmzM
n41p3VmjVDuzltdeG0RTYJAYoud9ps2jAF3gSMr4aKUWQA3o7UvvWqfGemgScVGV9eS1VG/DIHrB
bMR+FpOqpe2qRv0mtH2VwS/NWQw5fG1tHSg6WgVZOPDISA+WNsDO2gqL3eSH57zDW24IHt8cbQJt
nUVIwy6JmdbXttoJf63QRtslro6TFzEZcB7dwH33ceSC4gy1QTfWVl01YNqdODNIH9uD8jD09sah
xN87aqPvqC2/DINf8yDc0MDQB19dORY70fHopGoFyq1C/Kts7PCV48Nm5CbDfg6DaqDuEjFrRpvq
LhS+io05UEwazPndkAef1FXKfVVRle3RrdHP8k/loRNgmt90zuzwkl9YZ6xd4pGzFl0yHCoWrJUK
9Mg3Gi+lDysB5oz12Et5ySessLbGJHWRz8kMOVkGMLb85HkSRXtPM+EQA35j9KnzByb/K7fDGWmG
X1SdOOvRIDmSTMM3T/FDUmXLa+FmLmCm6L3A1bhmgOGuFzK6R/h2EnooZLcWI4YmUIcNoptFAvyE
YZkVo/HOapgQzWiDwoL0F0Zweuh8fBKhPNP29Wo69Zyue340TlHIaAoiSJ5CTqqtjPCuIxhjLTyj
G3LLfwzDgHlWk9FaAo4WtU8skrYXfOhKS+tROz0sasbJ7rG6hBR45Xog10AWqVzqB2vuNxMrPUxb
UEBQCSYHXWyuu2ET0p+88tybCJATizr29rKn2dLS9U1J6eZHZdP+Gi6Qfq28v2DgxnY7ZQiKmHQ0
0dzD8rWy1fztTtmVC3vTzal47sP6o0gx4OJo2VP+xui3NRsezlwxc7ZM+y623ybaA9d1w1lZwTaL
uS7KsEUuVZ9LVviESLqnvmcsxmGl4FJY42/xdr3ww5XjVWTU06bf2Q2TMl8oUiDW2R5I8QSu+Wrm
PLo6J7z0NARu+zQjWZDB3nIzsHVe2/OEwsdUMXuBIe+9wghpT1z746rPaB9TC5/l2MMeUgmglxoB
YuqgxQ6tWFd++WtGzMsk4USmjzuIOp8twsG+d03sYN70C/khOXQtGR/f+KgrNe4CCiWodU0xIvKO
hQZBK/nE2QjPFfDUa4tOvbzU93M6cfxkQo/bgzICD9Mfsi6yWVLke8eyN8zp3MOkSpxiQEpGwKIR
6/OqqscHi7PYtpVNunWsZdvkDsmsTsUbawLNzFjgGk1QWiKXyWEvsq8S7mSfd/2mqqj2qD31aNg8
UGU/Fts2GGZWejblnNielVyW01KbjwbPNNo2HsPJgrkPvYBRJdPn8oHFhpWuip6VWQIPcADfzfN4
nho3vjPzkqZny+vuSMxHhDlPUDoXkujcms2UHSmxIHwOTTdcjPPcP9EjSr0oABHuYeKKwgall0w9
IZIyu+Mcnd0x3STzIuK3gNnp1h/uA/gpt7KuH/DcW5ui8R+8+i1qi3fZsWMZu4ZbKiX27JBhmWU5
bT0GWrj230aCkjtKfgEH9aATELoYoDQtwvOU3ExiBaemIXCG/+TbDWwEquQPm9X6Ke/hjaAX7SQz
tONgPJKduEXOJ4oyPrtY/AFqF5K6LzY9hy5Or8MVb9puNplEhY31KniKwhm/cyfh7LADFpijNiJU
73ap+1HM5J4m54eA24HSNlx/1pzfPD/eE9gPj57XrBdISew72HOEYXPFCXccpbiI3HsgOYO2L3VV
uJd68BRsuTNm+oy8zEWqMZNpT5ZEgpyOECx7Txq7MTO+zVSnMNykPkUmMVpaAXrMtJvBNvE1EZc5
8eRJmPxsJ6AGF69EWIeh/5N3KEGq6+Ez/zOy8I7GUP0JEix9MCKXMWdwaVvPJAaA8MEfpgQl/hxT
T9fhIUNAKyl2gML2nqXOiS/oOcjvldkmO4Oesw2fV3hSLB2LQG2Y+p7xoPhJVYIjogZhnJmiwWaX
3DO7kpLW7cK7+l5AoUF+iabSOBjxT4pTPm5taudc75ER1QM5mH22mDuVAjtcJnhaPjtQAC3oBJxh
72Y1v1bTWQZVg6uz9DAhlKu0JdoUZwAt5lBei+ZYI3NAqgfzwrCJFFb2Cf83icWXI+EUi4aUBBHd
Lb3o7trXY/XSAIY1yImIyfQz26A3qkpzn+aFdyiK6UaaeImEvYw8P8lZiU1RMJF1WrwmCkzR/n+w
d667cSNZtn6VQf/ngMHgFZgZ4CjvSqXuki3/IWTZ5jXI4C2C5NPPl24c4PQB5g0GjSp0o6rcZSWT
sWPttb5lxhgvcga3+gqzmTEqp1fuSkjsTEP86Su5IJv0Zi+yP43nfIy6v0zuKLdDrT/H5LqRG9EH
B12MOzEsn3k3nhB2mdxiX24L97nVSXyxwfrRenN1jGCcFKlktg45LJaFFV7qUwdiBXasEvQ5d9TF
YNoQTXOM/da+XdNn41iXvAbZN5LXBtncr2e4z7yViAbyxdjMdrZnLlMkypDdaTYg+JjG/KV0PGfx
tLdlGt/EMQmKgJTe3rf90+KkwRE/7s4jWUuDUv5RRsj64Mjp9pHmK5eYGebikk2gNHQFStqoW4/K
0ENMdKTUE6GPAp03LNCIuuwgM4knKqRD4GPhkCH3gzNAracFGxvmiRBKYQYEg1XhMfTSL28ipFM2
za/IW7GTJgA1ASxvS3D9Bxp97ifhTQBFC6rVavW9a7KA/JhzpvMdrCWC8jAZS4Fyb3e/bMm20XH7
jzYbL65ZloemXru9ZJNFBSd+IXLup3iuz7Je2ptwdfNb1VbvQVNVu0ma372bs6JU7UUPwxeb9efe
p6XVR3sj7M7dcGGjQ3Gj41MarkAilsP8yuGuT37ySjQZTazNi4MpBe00eX4NjM57HLhYhwd9S/S3
yCsWA+nPZs3wJUj7NaTFE17RiyB7c1OX6OU5pVUWr7VJZ0JCZXQUMgKsj8KKrw9GTHOSg753cKRs
J7SPTYHwR5SOVlSS9FPzZK8IS89rYFApLJ/ezNdLATzOMb4AhPu1QD7CAAX9LYsg49crpLmw/VbT
+rDlIfmm9ThyvBPeXmkWpe6JeGedf2Y0RCShwe+ydiQ/Df+UlB9tzCxS+2G0Id/7WrVDvw8lJp41
++p5NQbhmh3op3O3oa0pTG2Ilc+mOAzaJXKdUjnXZ+9xzsTtuH5/air9Uzh00ERUy2tuTkNhfGbt
s0yiM5rXfONrsH9qRslnNnwz7uzuxNJ+NEmPKdUWAd9xauS5NJ8Gb/2oXfZbSdyl9Mcnh75X7bEt
7VvSA3LzZg44w4wOgizBQB+iowEg3HQLRRUZM1XoY7/rSsmjt8zsoSWGGyhbT/k4SxYq3JdA0Tlb
kAMXXvM7fk484HSht6rfIRrtBuJyaCnRCwIxuCOveZroftjzOjguqAlH1RWvhXmklcE7OjTd3kbz
gHnCTs/GMgdI6xwFLzMWOCxXiyF59obqxeGi8PcPnckHMMkQ18uJCqT7nDvB1kdfOPpefusVIqEa
YNgOonuvHEk0+DpbZt4O1mzyvtrq0SnfgR2G+4WJiYejfU6HJ+6GzQbo8HctHaBkzAFJvhzbjhqc
jttq7TUvQyZeaXBjdikG9zznw4k9/qsnGm4stvzD0P+d6NkLfDo+vbF7s7DJgn55qwK+9Q0hUYiU
LUY9BxrSCNvANfiyUrwGU1iDmeXbyQj1GhG9D0sNTDINn0sXMm6W3NqJqdGZIkw2CwNUI3i0CjyA
Ivde24goMkuTP6uPEN91PidH0TKK5KveVwtJJ6605yi6chAr9s1Un1JSE973JgrPvncqQ4+lU5lx
K8TWRSQLZ1SGCZVcJ7HKct0y77CmO/b+4HMvR8r1WdXAbP7tgNYxPd3kjNcbxMpuMxdQ0qyI1F0Z
Fu892+xNpGISMaJ9HhU8M1M3mIAW8jEx0bd5NG9Zqx79sj8uYe7ekcb+6c8en1mmHrU/5dDjPiIK
RK+Bhfe8mymvwgNI3HQ8prXD7j5dHkpK9rAj3sPM7Q5UesHaSPEOyxwWq2/lvbnOxlelGazUxq18
RKXxQFT2A2+3mlhOLHCC/Wt4eM7ADLHzArw/B4cgbX5PaEVxhdiTp85Aszs/TXZ+B7aAex06j/jW
UPSWX5PniZOp28eGkaJmC3gqhdmnmyTKzUsvUb9kNp6jwL6bGSbjKCgLop552gx+Yi9gDtj3zmN8
VS8w4vJuApjvwusCnpB02Fcq2UJ9DabvfQbYvDHlnzqDf7D2SAOr+hL5FUvBHVXqfR5ZWN/j9FaG
9tlZA6LNOXw8C6Ebfemup3gZ74F/Inrz1SV4geeGVXJV2T32Pos9OEL8rW5rJ99HIMfYRhJ6BIM9
8znuW4hvoYeJUTdJdGnat8bLzxO0qR11Fnof67TZpgFdItl1Ll31NwIbGfr8K8a04ZCW5RNoqmGr
8MgAmDsURHuhQVB6AcpxWQWN6yEfnZz0iSErP81FdcvvcTyCO8QBcNdryjQDh1lHgofAxTquNJKH
ZAkDFC43/GzbCoRFnuXHpRpowGv0IZozfevTusBDOHCnztb7qLq2TiAQK+Jmd2GEbuG5wKBqqjcT
hLUKU8vIGUYRg7ujmep3B5gOCGX3SLoyvSQvg1/LZ+7Itw6umU7Dz6uKMSWlgIzFownnxE+PySpG
Xk8Je/qpoMzaq++YamhrLqZH6SO5puSzdo1xWdaLfEZqeJKDmg712NFwH13xk7nTYQDtKZhc3L1Z
RzicOdcEPD0pOtHsji9Jh4GEpm7FHoI/YsKgeASjgKSualfi1yC4ejFfROdwuQt/EIvCwR9Fb3Ne
LoALATErnvcSJPUM2+RoGbtv2g7l0F4RNcna7LAhUmpRH3FfWZbMJtr6Cvl4KL7FMd+3OmamD7Fo
0hoFpnizmtES8Kh+GSDBvbUJR013m/sjVS+KQq3EffTID28zySInHuD1WeT9m79/qhR3jjXiXwrO
x1uZeYZtpwNbpFHvGCjQN+nKwmfPRGMTXSKccENkt3JLkHu68ZlHt0pQ9iDxOpJVIidPcusuAfC/
qRMHyEmMtChIaMFxfOmv/fLpuJxLNPMtsXr2zzWMDr7bXBY0LVLFPtQUWpeUqLZm/SxiqjjJ91Hd
YD4MhlgmaNbuQCnvR6e9DeMA0bFLnxbXy3gP2f04tcU5TM4Sau5tuw7fKWfbRtd3t5PZY+sh3VQ1
Gg7Umnue1xdV82Ub6Np0i73Xcn8SDswZmBwEz8CEY+HnQDbzXbzA4qGt9tAaivkobS2hJDia5JNo
6Jbi3gPFopyi9Kh55MCpBuKUL5bSnbLnqspPm6Eds5IT8tMePuDwXMO2CL8VA7khQ+MMbkyvPHcs
I2q1p/Ic90AXYMDyh/Pi022YkO6YuGD4frPeuFXw5EpE67icHkhiwo/mirdpYR+wyUgvPbRAfz3F
0lIVoK7EOyrNNnFIk8YcsV/s6/nMuveO4JbZDbEtAOJUJz9b3r2InvrYtT13px53bIZVCnH6wG2e
Wz92dFwsNPwNdf9A26CgNvLZOnh1p9L5JRP0d/zxG6Xre6ZF1ko0tW3duL6sxZVaE/S0swTjkxOl
5xS3W0zC+WQTtXey5B4zSbXpPrG0VicyBVcgCKDHgQdEKXBFM0UDNRh6UISjwzXcx6FGg008RZs0
0NRBXxXcxZzGUfzs02qiZ83y7quehhzZY/CzK3nkYjLAfdOQnPDnPOaq10caxbWVpAFhgbBu2Vvb
MavTWDZ5wNYTBMTNUvBtq3RN/gmDXT0tn8ikdJOMA3czywU0e6zqqLjNZs3yPcVGJcrpWa3P0Hzv
spGXR2TAA6ZTe8jwAkrPPLAwP3hL6x7cEPRlr+JT1YafzDsjswAX1amLfsAEaamwQT2hKIHEy1B7
j3//lBbe89KP9MhiTLwJd0FENqUeyfBgPG2wk5GmUuoYA9SHY3PEe07DHdWCOMXafdc204V7Jcdu
gldTuhio8rS/8dthH8+SwEelo2Nq0coZiLeqRBnQUcROI+Spj9vt30zy/6azAzf8+5P4H9LZ/6eB
yPE1Fl+f/28+++8/9M98tojd/xvIdv7+96btx/w//+GE7r8HIghIZksvCGMZJP/4t6Gd/v61xP3H
f/3HP/8fH8mZYiAe/r///W/NpB7bohmJUHu++NfIdSg4loUfIhhjTQsDzDv/GrnOFoDr7ZBPJDTw
ZntVNQqWhW1TUCXwEkdTJMoYvovuMA140VIU4FWIXK6wjH3RzEYc5hXWAF+DHvLYNYTtp5ymfqKj
API6tkTKIHaz7KVlfDPdzGW6CFTOG864kzC8z9sy40BNC15SXP/jwp7rRLJn2RQYt+ZjmWeLACXt
VH9HGdJNfnFYmPwnXNhipRIQZzQ41ZtoigOe6yLBiO/St9nnI2ppNAhfnGpW067LdiAHXDsV1TQ8
iTDEg34L/iIntEegjy0XxwLCJVnOZqSLlTKtIf3wo9Bjp2ATUMYf3uSojLwjd4Rr+9lfBkZd5BlY
7taQpduEa1vzVfNZdKEgy4YtJn0jFCYvcpckLhlVLGFzGZdH+mkQ19xYlskfbjrWXTHu9VG1VwQh
+13rxEQpN4Pixsv6fw5yHAAW4xVb5h63rzfguKE4+YG0RemU51QLk/LWlGqVyPXzULrLbRjU7Eih
SGGJPju51tk798CqvC8HQI8B8UcWT6+OdJf+FwhUskw3oepH7dMsGwjt3+bkgoQAhI67dnnCwVpK
88m4MmbvfkPbJTCs2hhz33Ln5OKatkW2fPMU+PtqG2i8eC+eGNhNyoAEdXCEM7toCCdrTl8i3BDd
fE6IDx6r9DbEfL5N/bKiSLeaRZxfnMxbALfHfYg0SJavYiaicY6HZmMrXPN3jBV2PIW+jcW3ZukU
m9mgZsV09AGTsy+J8UkE3Kg42pniRdNFb3U4T/5dO9D5Q2hv6gVzqEtmBmBgtKYzeclEZBWwoWXl
10HnLHtE1CWlKu6OuhTEG9jkOiN5iwXB8N6unJX1VF5QV0fO2J+8n/5Qp/XRiXSR/Si1jpNXnExY
4ljbsh6EsYzj+NFJZMRaICxbtu5hjNn22WdTbh5Swaf1HAea9hsqyWAq0j9E6fyXCWKb9ntAO+D0
YHE62jLas8myzL9W0/rxOHdL4S5YhteC6gH2YjQsHLzquq2GHJPOa3wafKli/wxd2Sn52QNkpNs6
aSvVnZCFEvBcTl/SMUqKxElOQ96X9isjTZQNX1pl9K1i6ydEQN04hpN1i6tkRexXlpvIjZrswOZ4
1gOD/Lb1nKK4sJEkCbmTgnoPjw6NSLs0b0xr3J2nCu2m39cNBIcnK2brym1NR3bc7KNoGPFemDGs
5XsyjxE3jRAdOR73QQdEhWNSdNoHVrIoxlIsHEGrQZWOKd3TVeLEer94UtOcbaMUB0w8RI6PiOVM
w0xtParhAliIt1HEHIU2SK+IXWFlUcTpssupvGbAZuulc/OkqN1I/oSDqrNHX83cApfGD0qHdhVL
KJfuBWntPU9LziWH1N3EwxwWrr+8OUNqJhZzPoSZ3egrdvMjTtO1RMsI6FSvuKQ3b/4SqwVZa7YT
6X3eix7CO9SeYWPhYcavggmAB6yJK+5k5ci7mlYblhLerw44HhHxvsidiYZQHZmg7kio6Vn+yUYX
C84GQzqe33H0WjKznbbBdFg0+v+w1V5OlvvAm8NNqbb1SlTUgkfZ/zUuRuuPEHojxGpaJSfyhqWc
6/UxH6WOYK1DOY8MV5xS9LeYmQskHsUQyrpO0IntHqW3ONlTknvYIYOe+0S+C2qCeb/0HGTktSLs
BrxDQz2VuGnccemf+TamVJs3OcTUYJtb+k6/LQmNQfcEchXWnWEtDbeUSATsZgJMA09eqRx6NbgP
+xBDm8jpnwBDUm2o6cehs3TUMfCCGD539YXPye3eSpaI7TUVm8/yV1gWDV0zLVi05rMUUZpjBHCX
GgkSngdZAU4bVjqsdKO3rqffah+42ZLsObNbkFZhmgBN4rzo+wJI18CpceQIE/59FVFUHR94qabx
jzWSPoVOSV+7zufoSZW6h9C2MdchNoySjG61kmPGiTFxNLJk7DzxNaxcEfGnGPRfhKaV9SkFwBlk
wHTpe3mcHSOa6qx4QVeXioSL/NYpCrYiANtFI5HGfBhKAYV2wmLgkpGe5zNbObGcZWGC5X0A+zd/
tW6xcOLGi+ouHs2HBeKc76zvGi5VuuzaeKZ2YW2JDddoe+PVhI/5iwWpGzmcWV07Z8F36Jvs8Ikk
Zv5TWbZ+8sIzP2MYDwdNHoJALscnk7ibpwnoRdMZ7g5aTlV+dojtNsfe4z8v/OrZ8jYSGBwMN/MJ
OgBVoyO1Dai8QCuuZQQ8vh5bhbjHxKHsguUWj39zDTqOZQSJzjHeenUUY7hFelEOy5thWIa3LJtp
sgXJEtTUWkyDCLM3jkWvvw/zivcOuHK6mDNuuGtgBTUEeCcOHfpgcLu2betE9Aza+mnV7tWzA64e
GHl+5SB4KTrve+MgnQ4c9Ypo/JWO3WAeHAPlkHG0MGfnamv8pc+jfTt5skrOgO9hyFIqS3Pk1YW8
kifuBwAlvwovncb3frJjUe/SJJbzmdxgVf50ANKklMlIRQHKvsHEDS5xRTLku+nJlm3hvlhZFD7T
Uiz5UaBV19WfrNVDTsBiwm3shA2ZXa5xMM7drVJ0+X0ABA543v1+6KfzKLo+oPu95iRmX87Z/msu
Vscn259jKcLUM0TBSXQmSeJtqJZG7hpWu8l5GgD4v2JBcLrfSxRA4xlLTyXhXo1kaN+SYKBAzs4J
3eJeXS3Z3cTH0uxDXtPDR6eDLns0oOIcyDNWdaAuWD6K7qKtVv2FC0w8nMcKvszQO8FjKnRJUnj1
A34qzSCWuzUbFntc197LduXIfHoRIVlIutqWsjkXUdnq685PqpZU+7RgslLa90BOgmltrs8DH7G+
59ZNA89xTIOBJQxpHdamzA2qwtG6yiEYnyXsVJaQUWt87vMiK7vv/RQLqLExTvH6avdIkPk2Mlep
+OURLRHhDkvNCJWzw2itKSsg05hxWVb0BYFDcAvZQmsQ7Oq/whkc/W9d8RaiJ6isIHydgwmpmNqj
ikKQYqd8UxfiQhqZa8ChSbB/XOo8p5HhGGu3JHNRDX630tUnhnz2jr3ojdM9+FO8hN22xDSp2S7p
2VmoWelN85lYr2KLPJH8iCxA4MUJ9U4NaYknbxKzayEKWd7OiEMUOl4j09k6tz2HKXK4/E3btE8h
mKUyc72bVydyX1cfsAfrTVl6w7PrDSSBnn3eDGR7qEGJk4F1bkpIOJ/Xbjq3ilGj3k1dZaU4gXVN
EKoQgOhC2Vkyog71jayNZ9ItYOqw4Ek917hJ+kxk4xFKP5SUTcZ+xl0fQQVwZT/FY415+TnpfIIT
e2uIbPdHDPnCvZ2cEg8PxYTKxduvnICS1Fo1JjrKRAoa8AaJd53YeUDeiWVeCl9tn5i2r97z1QPH
CWJ7ZKUAcUSJYxXpkLjO5Dks74gkj72IUPKKbn4DyKE8l217kCmKx0I9Er5tya/H+bbRucHFYMsl
kCCYdLsk4RWTSFPdJgzADsHjti07Bna1sZKkUsrYurFzF9vVp1slGJoaAA6NEA1ZTpU0A6V3qvQd
ksQrtoQxg9PRY/brRSoGmsaV4dPBzbNcgedmJGC/ZZOOu+NQp4xsdDMAgmEDxqxGivlOpXMCE4PU
1dB/VCTMkM1vDIGXjt+5qYgiBOcF/649pn5bhz96BtqB2s50Ipsyey7r1BtKZ9m+fie0XwT5a0m4
n8nQ7afIPI3LpMcQtCLcy/qh4HuLG5J2T+rfTu2wVFG4i6fcDdztDO8/VLdG8D7ZZ0lRUDmbl01i
n8Kodudd3GWM+Te5D58MRrHDiNDdJLzeZ5ZJkU/6REOOBWc5U9zXuHuBLtbEsGVRzdeXpJ80E0I6
BCxVj+0wKYFFXDBuoAdmNAT+7MY6zL6cfl7Cz6rh5eSijgWDf9utmJYpQvRnkz8qeNB4ebRXJ2/c
iEuOhzINbHfPx9IOH33cJhSyJCZlYdL6qJq8rLN8DiCwQ+imrjtwVQvuqEln+dsJwpSxHpREjjVl
7ByYt+P1X/e+9jo+4rM2Hh/Lcz/7gtUTpRQliFTgUJ0HL5YWB9YGLjDEYoM6R7PUNk16f2kvqx4j
54+eAOug61tqUP1wJQly0xOBW12q+FLTPmHZSKAqYS51O7udsCTJcKPJ4mKZGwzC+pnFv+xIAYts
fZD9YKZvXRCB/eFABUUJaplBLPpWlLWkISMMDJu/fep46Gp0qRfTHQm9frqsYzsD1vJiOn5vJh6H
yD027LsF3yWtGKdXR0p4mjYqdPerDShsviRMUGS5fTu4oEwa3nLp76qMsdtem1aIrFWWw6K9l9Xk
BB88ni76X5KCrLsJl5Rio2k0M71hXhc3IC8yBlX2ZdkC8eQ24vVlxt2MaDeC1aLdA1+BChsKu7Xi
2HOPRWl98Nkyi4X+mZcjLZUzhTLmHj0BLxOeuJjBmysQk9EmdHsxzHc9KU2iGIBJMxU8lAiTTfdq
PRQGoGqD6rvqgSM+cwvkCQD+DdsJEUQuZoGePOHeK5OcFWM/OcxmpLXaBR7TVRA2eXKzBAaDKv3e
IGmJgrrTLNl4L2vkJcCFJhpk0Uon2QFHKhxIMOgMXkbZHr8nRJjNULbB8ouYIqS8t0a7jo7wqWcl
ULmHZOm6tLwUAowzFBOOaXnn8BB46U2Rz0rFW0rmriAjtuzIQUWdtM4vsCIxr6/Ja2voGaWS6yvN
JZiBwWxZmcGxmlx/rjdzT3HePbVDDlI3B71vzxZjsv1werFikYD4vnPAL+BKafrUmw6dQbZ68Ch0
UrA/hhg3NFpE4n50+OSGj8BdrmUk2ikaQgbCryr6Y4NEW3vXtRiVnjFqR+NpYOLpEbmdVSePA2Pi
+BGP3UKlaJfNAeA/p2aaJelKn+YE2c3RQX5cp5B46k3rhY6PvKSDlvteK0YurZYrjDtD/w/XRt62
Nm55Mw6RB5Kft9TkHZvJS/3TDPqyu8WSFNDZCeIKBs4B9SCiAKsmm9x2j+HimOil9NdqeiM9QDQa
U26Udh/BRNUZHYFCiMjfBLwk4TtVasYTEUu+fnuuhYSYeKfOoUXCGcWYvVZ4AnAdz77uO5oael5x
qL+lO6dMmrF1zJ4UD8oHhHO/JMCp0DWooe0taUok/eQ6NFIQNCrSMFpMGeWxq1fZnznX9RBfXSvc
SGylcGKCpBLKLaDDgH7HJt0ZY+mDYPinlG7cUN6dUjGOXzh21p3T42k4pVE0euAaY/gvpBY7PHdw
Fdp8HL+FVSmxDtq5zPUHFtOIl1C7Esz+aeOISecmcVLkvxniduKpuxEfiJP9mARMJUiLqurq9RPL
kVjV+yQ4d9ZjmcqKFXzCIXB9yTlrKcd9mM42yQ9h6BKmpayd901Z1c21m4wszUMKP64Why4LzPBe
ZEouA13fNecJK1Ot/FvE02m5953QCz4pMvtnyLIOb3vPBOpHzFdkpcaZ3zjdApmtvXU7KV8KQml1
3mMjimEAvSSyAnKAqG+u+C+U2f5cNrY2084xavUvYRsD0dt7eKENO7SCjkqSbgSvug0PaTx+l7Mi
JHhDhXvXPhexk9a/aWxehg9k/KR6rUvYcpumb+m4gvSNr+C1dIuBkL1NsN++xmoMahAW7Pa6b8wn
tN5jtcxUfxoTz6+aWxwnkT/sFubiayqWnjH2oVnALysOvIiAP8INrzry06+dNpCujrxrvVIeukAn
nMprIMLWf6WEMm8YwLEpTZ9AfHkJ70u75sk3zp2mzkkUUKJx7tygjIs9R5so/kRQgrOnepjpuSB8
hQM/SNoE6G6def5I9gV/+Ocyu5B1ko62DVLSU1MQpA6rCrvQduBizC9mSPEu9LItufbNRZo0Vj9A
dSBW7QQ3R3nXGP5+QtURguoBfVXoiH4BE+P9bdgwYjbFy3NttEnXDkyh8buyK/YuzgFQDtfnLLnv
3LSob0WrEVVuEKjsKHYeJEX1Ng2GiwAULZox1ps4C8b5YQxxm0D/Jm130S2jq9oJz9XjvZ3GArxD
7Zg4Tfb86JoQ37Cp9HSwGYNJtDOE9QnF9GtCeyZTXj5JBCZWB/HtOMJh2Zdc7Ppv1GPr+i6t4xH6
sAxrhC8SOYLN2QuPQpP+tMaEDX037gQ+lUynLcpsz+VqcGEzZC4BfNy9uP02NXXZ+BjrdmQLms0V
ZP8kVxnwtbwhws5dyQNE/rAkMsZv2foZTY9L1SEGkbQSpjtoO7XxaR29Zv3eDnR64f7gUVguSdmE
3CecClzNg1Mzr55iYK8LtkU9T4LdWoA88MExGV07E8ldBf5unmMW3TdFJCO6g7jNAdWfoOAsv0SX
DyzZcV0UYiVDN5Gz3YfwTVwLUCOrIRj4ll4zcs3K2h6618qNgjW+VlOnDnEoRYxzhe3BTDFuZ3s6
5YI58bJuY1y39WlNHuZmLaHPGipRHgN+3oSRMUkGUnwUnaFXNbiZwyR2Nei+jNUmCWScbVn1WcnA
f8ZWUgYY5MfQrfQpKdewV6es9ofRoaIDymj1TKph6P0zjxlD+onyBG9er6xsm5gz5jAdkyqVTBjS
w6YZ9v2a3ZlyJmsKJg7+kENXmCKuWLGPRwgEOtTO8VWLdZYspG2HdhIPQxbtFAn4Nd8VQoffeR1o
B7VurFouzKjkyiTrbWpXD+ylWxVVhW4Vk73BPBLAuCAxxuR1NdLbNkBuRRkB/3RHpWsX5ZfSJknO
69TMY9ixzbUsSb/3DatzrGcy1uQENVxUWVIWH48khUKWMYoW9RxB9w+mEkW4I6ffkzTsomL2tVMR
53DhejO0BLdD45T8GlWWZXi5U6f1WGurOgpgjGJgWs+m14OiQtr04XDxPVtTXZCkhtq1nVdchYzb
JRhd7xCtktEJSItNOQEzyxaaO37kX724wOFK1gZ8GPAVcKNgfGS/sgKh8rY50gp0RKbfbgxOc9TU
WFEhq4Eo3mVOt/Bd5mqaG3NXYRahX9ugGPPNyCyrGEqxaYfhtpdSxQ5JeAqovXlN+zHwnmWSpuXC
0Z1nYBjBvtroxvMVoILLWroGiE3ajQmhJ6eAqlhtgFZq9eXM9RB+y0zKJL0vw64lVs96iPcdLnmL
lWRYQsGKuguH0HZbhMXZmxHKF6cmIgneoDnppSZfwOFDaQp/By8JMdyT4FhZHIejHKpvASJlqw/U
BqJ7b+jN9UNwB61Iqmed11KOaGK9CX6vDpVg81Ys68wkn6ddgj9DQQNaX2f6OgZ5gI5XEhw2AMr3
lA4A8iHB65RTfDTSzG67I/i3FC8kEvqJ+KKifXEzTQQ0KGgywPijW/gFQ7p8AUvmvPjuTiq33u2Q
X20tl3SudZ8+i7FxxbrcNBxSbvUD5JDuabDEdmHsxcsWZp/HMdHCqx7CjBEIvXweeyS9OAdV1J7Q
UtKmoJpyCIhc4Rzox3KHx7Wig7DmYe2p1LFJP0y/HdEhmO9NiIic7gLaaCkd4TgLH1fGZ31ZpF8F
GRlwj/trnMR5Ub7xOqRAhVsCQtlmmhun1bw9beDnL26P0OS/sQLGsUSSQU/tCPnFawABz53nB/2O
Y3h2Y7LL2UyLS9n3I1HX2k551r+BbXJEc+5Z9CT4HEvJt/4O3bAkBCnDwYGnMOYixuas/Wmdz2BT
4pVQg+qLt4zVABuFjHx2Uh8bzhx8ynBCtec/O9xDdHA2cd9K3G8qSLvGnGsnQDEHq7LiXr1aX4LL
FIVF+7J23VwoNPFBymNcmpF47uplYfEop67Aiil4Z3rymHtVDZsPB8rwNlehQkyiO73u7EvnrJ33
wfahr38uvarhDqGsF/2bxaNRsAZNSr8wZhMlfnVN0pF6Np7ZQgLpUv8Z5Qsr0w+ewmUufoOuIOjx
TqjTM7icanYmcceBBhwct/1N5YdTs9ISEuDV3tIBR5LpCcmYQCDJEsPbkKLFbCqxNR3H0B8j+5qP
uTvgsohRwVl5JKKeOT05raB4Jzs7qgxrykDkq8rYtWrts/7yNR9b/+Bq3+WGOjWhO59qFauCrotS
FvSqZshKrd0LRO8ieRSZECnm6zwIpqLGColTnMCfHKcQRtmNj1cR5hn3jCXKvE2UpkJCesvzFY3w
UKyjz+YmUZWEweIRI669vcJoWdS/C460adFbZ/LHsrtLiBfOsO34J2HqtovTVQSuea/6W+kGOQyz
Xc7DLcLHkG1t2j4zdzhjdGRL74XpGyUVq31CJfW1ecynyNZXmYIaeFS9Rsc+ftNiZTZBPQySgqzP
bbaGDHqbXHUTkAb0eLScGJy8Pz2T5E+i6MJ1YC27owy7ZG74LtehKM8CrdDGX71bJ9HymjtkrOR9
zuhMG+Euq3i7x8fIeINT7oHjuWrZ5aoMCHjCDaBiawvlPs+ocuJAjX7bJQZyfsM7MwImVgK2dLx7
OOMOE2TEBn7+TMssRUNYKd5yLnbCTVdt2W0OxWkYDbkrcFMouTedAjjn3sOLXHAVQF0sVnkkiRXy
ZYw46nq5BUhccbCklgak06jCPu94Mh0JKSMQ1VzDwQndcqXXBsGeu3/eCO1+MnkXWXFyS33ticsw
K2Tt0XNmravbHGuS3+3RHxoNFknw1LNqm0kLPQqoJSBIQ9fNS8siO2zqqzpJxrKyLzRy+jA3OXic
5YEZBxHTZUNp6ludULSEbZapOpabNheVQ5DWNF1rf+R2yWXz4eGyDrItbCzwUwisXNB4xRSQzcz6
zSNkEwMUYvmnQ7sJlChcCiFCf1HUoIKuFYZ8Boh28P19ELbOD2kwCsxv/83ZmSzHrWtZ9IsYAQIk
QE6zkZTqW8vyhGFLNvu+59fX4q0a2CmHFK6IGrx6zaXIJIGDc/ZeG28QLFdK1lb3pmYZ86J8PsSC
uVWw68aKzWXXDGEhvnBbjL9248Bgxb+Zw5Z1N8R1leTZ9FqT8N4b78yTDD8x5dOPprO75xij1RrK
gmbQ4sDjV0tDAmxmmBalT45ShJDdpCavwovC7XxUixIhe7SJZ+V57qkdDD4T4VINQs6Ptd37Lcbx
whB7QO9+VXouM4UhUGPfMKG+4hsSUt03JvMccwbUCXlBP1ui9899rH2p+cKCnKTh1mSaptI2F7Y/
QiiQyDjDU6ZOzEcOrfZSSbSQTsOBA0LSzWanwlaWJwVxAFVKwycd/cteGZmBJJ0CTqlsicAHCnDz
2J7OsaIGzHWdmYlHvR3rnJ04GBbjPSMeWkBV5zBB7esAJNwKh8XW3T4IlUxV/CWZROKvM0FaD8zo
mD5cMbQXlgvmULccAqkm/enMkr1XrZ7TFvIV3QUPk/EJZ49kuHfQfBtvsyYPUJC5fJ/Sg963OIE4
2AFc2hIbEWCffoMJ0kzfoSRPvtmnHP5ruv1+GKGIVEFbnqkF3QI63TbAKFoj1R2AJRMcRaPXuysC
prXEZeEYLJKLmtkDkehj6KdSXKMIdoMBWlzGrglKD6G/NdwpJSuvv6YdbTdqnxJyjNSeEzUNjLM2
aHm7sHGyeXKm0ka4NwOQc1dsvZ40ZHobTqntx5zcATxCGAagN5/7mXJMtgMEutg53fucA+O11ZZV
eF3PXiNW8e4cooICjsHcrPiGAiJLxCUTV8UGrgFXCio88JYWLnI3HVLv0s6FGW5wZqdq/sbwYpUx
RAq+gr1tONSI8CXOFCTo7UAnitQlFDceewsyIquHZ4AzyscxhnP9KUGEVGc7ySljkqdtTnF/niRY
sL7D1kvUjz5r6vmtbkyTHfQEwju7sDqrsRxMmbYKnZMstRxWJdKK/BQ3lyXq+EFQOXMYroD0pF+Y
8er2krmb1R74KsP2W8QYOf1ien8CSYfHxy1TpJ9Oqq7msHDgoNsQ86E1xCNirV3FdtHuq4K8husI
SiApVKJUfvLVsfGylatVqEoumR5pxGFZrXsAtGlXzZd0rGDxD3VGh24T206vXsAma3IhMbmKyWdE
Po2OdWq8fGJykkx1P20LyfbJP3TyfbW3OiDyP4d4AmuS5BP6pNPUkWaGZtoFeXYSkXPucpIaUaE9
WRAAqSVjmtaU1k4xcGpO5kqKfhf6vZNcxI3BSbMUQ+Qx4HAS58ECIkmGVEgnFFIX6R1K3XOMjkdv
H01DAzE4aNvQfcomnap7cMWLfcbI1/FuSNe1MAyWoeVX3x2EutTqPQauNN1gPnaAcToLTmQknMjr
b/0hRo+7ZSowjjumPxbJDtiSfRd2QzWIcM/YwVLeaW6tI8DFLmT8dYlpJb3SUqY7ufUZMqWYV5HG
OxcpUzC/34dJ3OTnZEA0/kkBnmK+jLyi8e+oJZzcZrJqI3bYxg70uX1kRWD8DhXTjujXZNHY8nBW
LFX0M7KCJT4tmccR1221RaWGFa46uw/lNCQjmuphmUjaZDxSnzMeSPH6JOEQtRz0vdBajwhM/U6j
QPogVWjV5xnx431cBWZXxXGudk7adj3dbYMG7kBNlxZXJD4Ny6M3ZDSKW8oeUjkQC7YzShbYV8WW
mSbT660/cEj/yppdh/dTuSjZnedOUA/DKf8UmoD0Y9ruGqXLDBmGyQyV6lrsQBoL56y7TLEMYtCb
7Y6fg45Jh5WTBXZ2XsOIUbcB5urp9McIrqq6pXqxeK/GLCrTOxHgLZrgulDEXnBKi8d2b0EQRBzU
V6xXP0sTjMO3TFJU7ziN8QafOMpvrZJdsJE5TW5gwVzNZdC2Tu1zUtqVDqPuidRWlCIWazahi9jw
xeoBjJvY2oBlmGiwOlOQZFg8KHpG7ASNVTs3UNdE3uziiWMlfDMUVOlF2Dh1d9bSmj63lzLGOU9W
sKvrS9rnlrj1rZqhZl4LCdeBGamFtS1dHP+p9YIiiLb80C19Iqa3PoaSGBftfDfi65iRamHrJAjQ
llPY+xDqbHqgHYUTtsOZwqE6lJHlxwmT5JLtfNPhBctGLoU/lPgOUa8bidfEXoi8rhnjg0uvW00n
DG7gNexZr/k20T1l7NqbpWEsflJATlSc32c1ZjcROxmgOIaS5sdYFmzmG+qvZrilJVqLt2DhQRFN
gZChE9tSIzSQe9aT0T+pGbgnkDoYFqaQsLusPQ9CJKvfRhhj4WUDWr3d240EbKsQ78do86y80+7O
J5AMmZOiB0TobWRyx7p2CK5QEbOJxS+ufEtEVKBpruhxnfQ1buFnW9P1MZuoqxWslAJ+CdP+uaVr
2HSLcb5bNAm6O9mSAzNxmnHi5KxZxsR/muCGdocy9Ti04Uf1+uVAPTSVOAbSNJvds1K5snuUklHT
3rKwu5AcOI2RuafljbpiAxMjQXmeZK5criY20OAxyIO0fgrR+TeHjASECetbg9firFs3fdS1g4aF
eKKEI9N8l3tBOwR7XkiAl103Cjy0BdZPSrFaquJZ+MxGH6I6AkfpSyvkM5pZrBMsiza9AGa1dduf
ISfwqLajCoWQG2q7eTBRIsBuKUHMYH2w57hynqdVp7Av2thkB6pWER9AK4ckyXhpmYrwjDUzZxuq
FnCbV01cWoxcajxQ0SnygbD+YatVZbKtafq2+6RwZX9SzLIX0WbEZVRF24xFl/cUhWoVrK+hHirQ
1uugLNtUcpbzFXKjsD9JkSBlN5z2s+bCi1RbP7cyF9E161sxn7kj5K1rQgCK9FrmrZbPcIVr9T1g
oLPcJqlnugtsfVVyBXwgVD+A0Y7ibNC4QR4Hqyqj9XzsOs9jX4z6B99wyU3NACpxUZKZNmPGSmoP
45LQLX3CTT1Og/7FQVSzhUtJI6InEST9xlvDArLR1PKhYliQ5eN+1f/iyUXHkgyMnbXxH1lKIqxm
MUHF+Zauy7xAhKe7Gj9iTUn9u4WdMXmcjUoqXHDKJEZsCokN+uc04nB4YetP+4cgRwoNwpYTGO6v
wV5pRy6YJHfYJtEyinXDsBQggSIpy4NE8Va/xgDCAvpNGhafizIwTdFSjUuOifNElZPV3CLq8D1S
E51pBHhvIYoeVgG4Jadr7JJg73clZRZwHdehjvoye1Fn3+CNwIhXZfJZz3VcPoEX4WCIIEuWHqA2
S7qMkSpF0hUCTCYC+a5g3PY1NcEMD63M7CX7SQu5WF51ZDQzSvzk9eqLssRJzElV7wocKtP3qg9G
YEYgE0RXdQ+Mhyf5tbHmqbvpR30L2NWbzm3TNznRxWkQ/loPOSPkZ7QDeKFXUe4WiXA96h0OW6ZS
M/Yz7zS0XeKI6zRtCB4yfg2exM0ZYr/V5eJBvgoyJK4cizQwJzLKm2UODr4YysLlK8xXQFGn3Pah
FCHRxuA17YWw8yXsvQNjRU/faCTmywsUknmmRyOgggIOgj0IgMTHAFbctinvK4GFVH5LuImoV4DC
0KPJn0O7GL5Uvafwrvo6uqpD6SGsCQe4X9ctiGcimmxpWy0tU4ewyccmnmP8ZwnfdBCgESZC8bau
c0M4txg4VrsXSKCDqgJHk/j5vVNMI+LZweloe++CxqI1sxsLZJ64+AlIHF/LlnHpVrYmuUUCG1Mi
FxR9Xta88UFU3a6yE038QkSqI4AWPPxCn41N6DrLKViMIH/zZihLTwavBQ5i2GADZatD2pzPvDa1
0QmX/VAf6Mz35UvrTGjKdmu46wKchnZbe8u0d9L6S08J6Yv7FvltX14iTLSb6qQSqO3akxSsY1rt
2aJK9QXcIbOZfaBAMv80I4FgIFLimNkKFQ4dlVVsUCbYFMYY1jkSRgms56wLO84057b0CGG7c7KF
NtzWRumRXdl2IcQNgnd/YQcs3EHcDiUSmouE+jVeznjZ0UMRZ5dqDEZQ/cua4KWuLtvsBlmslr8s
R/FfWf8bMbpY4n5MEl1lM0U7rmzk7kNyE2i/6UDKdplf3PpNknQroNsfo2vGZZBaOgfVQrX3UoHZ
Y4ORQAEznOtJ0TAbeiYU5IzlwDYKRGTWF5vRF0c2hgPiu5dO9GFeSFBwg/kgNd+ZdT/3DtK0lTQ1
XekeSXT7NGB38PwvAxkSGuV/xmCq3ErcaUj+G0khu4MOFvR3yxLkSY9qe2ScuYtnqwuWAxqmOm4v
jDV36U9/TEU2ndR2XHV7aKQq4CGhBXfoixSc69TtXLtjB6NKWDDbfLe3IQxFqVqqL5yROwvaYNdE
+txbauRXO8ea/fytYoiIubaZJlHjk04b8zU2cbE84CAE57t1O7iK9fe4JNajOnG9xMoX/CmhVV2P
dByya6UiFe9qx13JxYkQ+XMLm9d9QawQVMSqV/70sx3Z2A92bkrg+2wHcXQJeLAqXmOP3Y2MGFeH
4209krIe404rAxAEYR+GhbVrmizMuZQnI/HG7hko+JvElxWEzYyl4D4E7FxgNPhS+5zpyjI04+Sc
irpNUdcOJXbb/AGrRhLlJ0k21NFXfOKDXxIyjvcsupyBLI9PjqcdTOnC8zEJpFD3NfHHmBXS+rKj
gZV0rwQtYaHfzH0SYq+bsMurX7JotDA7P6lcFV2yIAUsK4hyunlLR6VJ3K0oOiaNryKBlefvalgz
byqumBlDsGadRf5Jq+puKeteFKyxEwIyCFsQfooNTe90bE87NMXZS1YRCAPHI0Z5U13WktaaQoFC
HQGgh+NufZ00SrXJ6RhlPmKH1l9Ta86Y0Gez9TTZU/rkJUAo7xvbAX5sjR1nMUr3ZBygHjkRnfz6
DngDbZQdmhfG7yC7GIHiAFB1DlMW9nPDkuZUWoe//CrS2A5GzpdOeMk4KyPQBaqbq4gjzqy2v4js
cZDqEE3aoFdWYlruaGEFEJSln1k/hF+78Q+PhmJw6eWFvd5Fr9k1B4cn+mINTSxBwtDMw2QScQ4E
RBNJCenZ1r01fXPdSrn4dp1Rs75iGOeTb7Q9Vxed1y7lDKTGLweSNRFspTsqbjYU/MisovJsZKbf
PzsxjSLUccsg8Fc7ndAAA6BJtOKsjUDOsJ2HdL5u3KIqzdVcLZn9aNuwCu7SBNGLvWX0wGmaMxIz
MeLieImwyPjMMkAbRE6siKLGcpZDJZ8mIoSWzN1XUJrhhEy11dkv+eg23VXZ8PLuI7LdpifWiRK1
m8R1ZT0Bd+QJlz16qtX2E0/xOdK1DhbTbNHMuZkj2Y/VfsKOoL9NjjMDkR5cm97PpdUjC8a0Old2
jMqnoY9aEtU0AdXaggzx45+pLioW1aiaHfIsNWdvkFEedtx2R6FA2JRjXKulZHT5u+HrR22MeohX
wOtOB5BM7r42E+dhhwmOC17eHmIRXSH8jYBN0c7AyC+70uNjpq3lL5BIEV463WmS4VtJttkwo4tg
fqnps447aPYBydQBNRv3qjFZJY8WxvrwXK7frbipnZqm4Xkf5nmYaqYNTiIjjNHdvBQnS9xFGvkY
OTUTw3UPYDyBLrNlL17ylfTeUvoXs8Ap2F4gZvBQ4FA4edF4FufWehDs+0l6mhBfBhvBvnSmBTEa
DASwTvRIkzQ9nekW2T9E2uZVjgGalvsXUUZMmHe+j6yWQo7KaDpb6L32Dx5fNMlNUZm3PyuJ2i/b
LO4kw8cmgoELRHeJU4S47DsmEluRZMukNwL8w7IbhnZC+G1cbQG9sCcYXRu224ZUPyJfkg4IchOa
vcgcxT7ghaEXjifM1UoqP9lMwfgImK3n4OPUmfMoAlSDsEB5nvkh5uBlRzBBS4LxwrFkhLMFZ9Ty
BUT55HfOJi/I+Wz3SxrHTHCLgCTQs2qWAb1nuv9NfoNxq64u3WbhH78Or+IS9VlZ1Be0Kkszn+Ga
V/aPtEU0e6JhxMfPUEtcdN414tTZPARzYEdnXd0X5XOYM3r+lSvXdeYHBl6oYw/SiWJm5BGp1LSA
AYHOq2jFIshzJPMgg6WxbxoFdp5wL0nKpx9bbp/dByaCU/A22fWYJgfVZJ5gv6/Q/+abLqfbhvCo
sN1pPG08nVnMwxiuh29l02fTOf1osxTPcT4r3Mxp59PmueeJBovYJ2AgaTJPFW716aobjd+fh2GP
ZYNitAYBdGfRdpHnvSOM+A57NBTqklZwoS79ETUDUTASv8gWqnQnzhzoVNVp4C6lfOL3H5lxS7ex
mm9AI0dFkDl6aDS7WdA6YAnRGbbmPxSwEtj3+7IVBxTBQI82wvIXtZ+8BdOAn9pldxr35EEhrJ49
uSbCpbkH4arD/7FndubTORr6hsFly5BbeidVr0Gj0NCgrJoOqG11CcSRdZwfesrxUuIgspmgZq9Z
RuseAAPHbR//IGca66WxCBW/rha7yjhchbaFTMQu47x+UC4wIzZVrJ4FnatkaWr+H5AoK+oSVYk/
nLdMdm33ZG5TsoXP6G947rzT5KKS/FlEZUCiyYK9BKZI3aOfdyiM+d7wLESYn3D+EOwl+i6ZXxrp
d+XXGLgiQbRQfRjqMewPnay8iVCamEsOvgbT+YjikMCFtKZn9TPRjgKRNEAbCxmWEuiBhip33alr
gVXZ6BuJkvCTEuiUldl8M41oTXDqZy006FM3xkx5mohktnxkRTrq8LOMJGV1ly61nEvmmGHtpTBI
Oz7vnMFC6F8Qh2dTvusGncBZAr8YfiaUuW7qXkskL8X0GDVGNu1eTKU1E8BUyAJ3BStIELnXuXJU
EuyqcsCQcx0sFG1wdiovCLbjyDdlI11nWDEQ2zrmIdjtbsyXCQJsWsjxFxkE1MxXMcO+jlepq2LL
mjdpP1Lqn+hVRUNxTSw1M6dgFk6/m8chJAzslopcNVBJU4ujqPpit7BUuXyGOTO5wAZUgAfAH9QS
TQBJO4jmixE3dhJvefFgYsPPDPibZB7IrjlUuJRjIiNpUVuAvpqmV5gmG7decuBiaH5hcM5ehVaU
nRCl2i1ySFoET+EiPG8ENAKpTvfTKq0IcPVvEJAnXnU/caxWa6JPKgeOif9hxAYcuEpGJnTxFWQd
Jc8+0yisfyUAEfLFW844iVoK8sqmHaNIfzco2E23bd2+cL75g3BDcwHHvKf1v0B1pOVgGs6QBNxO
OfQw2x0ZNCYWNFpr3ykhreIEdarXVHqb0PGMCkgVNOKrtXaLYTcRhrb0QwUyH0FrIsirFNC6iGZN
NN/tD7tXwWDfWLPNGgSVP2GO+FPGad39bJomirP44Td7/v+Z5f8wx2O//y2NXNuu4zAZ9KTQthCg
Rdb//Lc08qEnxKRmJYNq0fScNL7ErT0xrfToNMYvuSNUtI79FrwnAFNMni3XQJbB1xyCscCaedKW
xQJbrxqh+i/3MOp8O75k1uEL0FkMROPoDBFel/+IYxfr/g5faWBZ1whOUa+tjKgYA/CXtl3Qpe4/
vjnQBH/cmzaSA4njS43mlb+UYPnf742jb1KNuWh+4sLS/gPjOigSjHB4Ck/ax/y+aSPqfW/z8WXX
f+z/YgnWMHrNiU8xkVaSeRlVg+cd0QamwgldURXpzyXGk3iFE9PGNV6YzCHk6ONLHYMNtKH548Pj
ERL7mzBHdzhO5Ew7SQjhUhaqeU5HZL8bArf7/iryuz745IH+7XIQjAS/k62k66wP/LeXhV+sxIyl
aSHNzjjeBV3DRLUEWXdIi7AIPrk5c/wcyT7EEkCJ62kXi8LRc+zb2QvGqGneXO16YLujnPIMsAx5
gwEhXnXTSZrhLWe0713YcLLbfvxw7eNvQ/vCY0Zu+47r8S9t78/bndjzrYSIoDfaSa752nIeyfZm
Nk1tbRm2JIT7daT+ZF8lkw0aAzURzNkV3W5HMqUng4xj1sd/0vtHIqXH/x4po4tf5PgHoMzL67Q1
w5uJerEGUbch2unLfLAdmP4RyEu33pRiyEPrRBSo679+fP13r7bP4zCOcmx+FOmI458kwhSd50X3
BrEotR8WdvbxbTYM9uxPHv5f7tTQ9SXv/r+f3j169mnSUklVSfaW+6rwsJwGHi3MrVgbtuOOU1f6
bbUf0GZoHEw7Jx/f57uVg59cKN50RteGL/roPkfOOBTAs34NXbq+p5QFIfZSkTuhuWHnTkF4F5Oz
vH581ff37LAEClRBOIw0C/Kf79uqb7LdePZfCxXg2z8tilz796s/2KPbGZU+UmSnFlk9bcQEieLf
Pzi8IyyTjgCRYuvj9XJC8EO+UhO+Ve3sT9aONNbYYAiIbfwTE6MgI07DxSWdMDYcwprdx7f//uVy
tDQ2/RTN1i+Ob9+0Hk4pb4rfEpxKxcZBYRadxANetU/erXfLmO+yQzm+sQ0FHrvDn895dpRpYUvr
V4vPBw61H0PGauKJoWGBIqg+/fi+/nY5R2vHVujn1s32z8tJorKwwS7qNcnyaeJQzWEjBQDZLgOY
FJGiFPr4gu/fI1ezZBmXXd3zkF/8eUF3BPU42WX1ilIu1s+UQ05C8iJlKqkPMEVQrAuyptV5ZlIh
4vOPr/7+23G9dY+QCl8Z3cqjbyfUhIjlnZhf09EZUghTo+P/7EtpE8rNuGcsL2hpNXP7ydvzl6fM
iuRy345W/LhHNy1yjlGO646vPieJEvo2cvifOLH/Qy4Cnv/kHXp/l9pmXWCjZ6Si/OO75OAPZD+v
7dfZ8+MSmLvtuOUhpMLWX9NcpuUpxqylrT75ad/fpbbZENFts1LAZji6S/RkdLhVu7yaeG7CE3Df
Ekm0G3WS2YsH6u1ff0sWP9coZC0el7XXT/a3Db+1bBQM09K9cmYTNazVJXXIAZYq5giHNWSAc0MM
ExKNTy78/hXWSJgEVi9KU+qAo080oI0TLUuDZ3xJfL89aTD2kbgUQ3tw9wNzGIzJGWVx+jYJ/r1P
vtj3K5F2+UfYhs/Vtp3jq4cz84AgbtO3BG84WFGR5nTCg4QD5e3HD/gvNQZsSK5BsWiEx7765xMm
B1cuTlsHr5AlwdycWnUcNTdxY/vAhfwidFr3KkTVjc03T8rIPNdmER3ns8YV7o4+KEF7n7zax8/e
YBZa14217qJ2Pn7HJGO7HOCt86OO4WReG3TxyB2yiljvZBcsYVN3GyT7rZfs8op4F/cfv2TjKlYQ
T/N/trLNu5cuaSfV0aH/Mfsp3QxSNJN6/gHfNx1vW5c+5c0//gaGdVkLF1MRqDA+q6OXDT2tS3xG
CX8cJOgrE/HmNB9jMJGt8axvgrnhL2Sv8HhSnPgXIbogFzCvH3124+tv/dvBQRpeebZ+iaUGgbDr
H31t/TzkWTTo+RkO7nDdLMLc4YyX34j5si8R8cir2oqDi4qz8tePH8HRsrJeGbEEImvf50EAK/nz
LQzremp9xFnP+bLSJuySiCONomLnQXsoP/m2j5ZOLsYo1nNYUwTPXXlHj1s1YrH7OWheCjSvFe42
aUJc4wQZT5W3oRkFb9hGEpv/+Pgmj75qHi2AOR4shg/huxzP/rxJLJ68yf6cvoylHZMeUMPA/AVl
RyxvH1/o+KP+r0CnrqBSNpji1MrM+33ZbIqG2LrZCV84C6KmISYGb9hTqivHfJGAJmc6hE1gkjsZ
ApUCjuixR54gq+nMZQ9RzK7uP/6LgOf9+WZpyYmUyS7rGfX08ScNnoJtrIVKjVDfzDTbmwGMW9xa
UXbv+PlU2gcHm/5C7hgddO8hhc+Md2r0li68+/hPefeqaYZJ6MsAFHC2wh3357NxEuEN7lQiK1El
kgQNH+1ZWdp9BadUXX98reM3zeOMSnaBMIiYXTbgo8U1guFl6iJLnycbzc22XlVD0LHaZusxQ0Ei
O1iodT++plJHz5qL8hVxxuNl03xOR9+SHAULiHTyZzREdXDRYCYe6Ep58C+mLe94juo5nz0hLkKO
7zR2l6aAZADGwmFEGVqLvf6lQ5mobWdNHkGXYxsx4kAxV1svMAkDt9wSFxz2j3EvUXedILm1zNuI
CmZyd+yRrHFXBnYfiQ8NNEOG3T0zTyhdFNh+9x0bNeNDRD+oQ0kuo+yHqDU3SgzEbaCqD6NvCLEl
eWpD3LtY2hqM4nVNB18HY/bJYiCPv0pKRJ9CBma0zyfpHi89mIcCZPG1+jIrYdniFvNA2zmAY8q+
UbdjnAv0jOhvanVu+q7ENFwD4e6hYMuie6FB5vFYZV0nw+pjnpBnnVcpTdDqUloz4OYHGLEiAiWN
Lc6aTw2nvvkcTWbeFFt+xmW8Frpbxfe2kXp8Fk4r210wqHruOV738OLCT2753fLA2ocsF4oXZAn1
vrERpMIvEHy4TwyRJuOdVn4nvWVDdy1WNBN7JCRnfMrQVzfZhLlV3SUtnkSLEFECTGosoWhjg7OP
39t33wols9DG0FUwvvGOax6fL6Kdal8/NSgQ0zWSPa3Kc9T/AxlKVOxdiWSD0d2/nRYor3gAbLm2
oJ1E1XH0tdgecyQJ0OFelHJoD0hS2Z820EBg5O76Yuqii6HwbTVcfHy7R8sQK5CwJc0USjwOSfL4
dp3GuEur+go4AZ4bPCXIV1DXZSTxocQ7+X9cjPvk/riwOj4sZJFNyqCOqwdm3OijGL6gIKuyyBnP
VT4Mzu7fL4f0UGsoqrRPji8XJWQvZF1UPDQyCp5i5cjXpWrVY4QC87OX+ei14XbW/jEbHUUsesfj
Y1fdBrqvkyW4V1M/piQiBdmXjkUd+mQT3XCKwb/zr3dHyxppMxMi6nx13APrWSdkbAf+PUGoEWom
ZwUhk5jrbfNKh+Eny/nf7g9CKr+awi/97gSUjLTdVw3hfbdgPSBGR9i3snXYueZSjicRoX6fVA9/
u6K3Ju5gSHOhfxwd8WBoFVT3lnWvgEl+hbkdlofVtRqd9s56dNcAqj6pgN9/DHzzxDNIGiN/aRjk
YFJgkE7OfY8XYt70Y9l8KcNJ3tmpcT754I9OF+sLw+dKjS9dLVAfr7f/25FyJnFxcjtp7tl8MoIA
hvbR8C8H6IqjPnhMzPea5tMnP+Pfrmpoa/Gp094yxxVZ77Vyyuxe3zeRx0QnKjA4Mjr2buC75ldA
d62WoVPl/PODdTmouUpxhKXmPZ6uSDQFYErK5b7FyXvO0NGQampsGgVM4KJPzm3vXxwuhhIA0vHa
33KPKqu4rgK895G4z53auQuKsnzQKwk4spEkzvimPzm7/uV6VJW0BzAVUegeH5uyqpoJ7Avm+35s
yF7gWLqX0Ba/R8Uq5US+7Z3865e/lu9UqA57ABOIo3JOJLX2h25R91E3emjHqE5+hX2F8RsYpfvZ
bOUvt2dclhlDOU8o6/HVwHhFxolKdQ97ejnUWdM+o9r2zwDb2XsgEMnh47t7/4pSL3pagk7Q/ILm
6Lsvc/apvonUvYAJ+TLW9bybkThcJt6ob1CBhyDY8vKTr/Go+uJrdFnT6HasDQjXP76oCxakWAbj
3ht4sfaJZ9NeI9nALcwnL+f62/x2tv3vQhw+aO/SdOWsffRyogjMsMuMLrGs9XzbWFF/Wk1lcm25
fnQtwiqH7unF5wHu0k9e079f2XM9ySLORO7oudqky5QrHOVekXMNXimvhq9hoKKLNhfWNzsd5I2N
ROHEbpz8k1Xn3aURmXOqxui6TszefSHDgmuwBQhx53Rp3z1WinJ1D5CMtJMzY/ySMdGS+wSRilA1
xK+R4gBR4pM/4t1PzDLr8gew/Kxd4eNKB91qI+Zime863yTyoDKchwtj/tRG1/HxK+wdnTOVTcfG
XX9mzpqaod3RrzzOLmNAP2/uQJZ5jngekFeXZ2nv4gLbi3EEJ5D65eie4s0tyu9V1TADwv5eAb7d
4MhcEN6KFK/yhrEtHI5TT8yYpC7DrJljrAzwMyA1touVl8+wjoWmK1aQb2dfznqUnofLCH/ychFm
q7Fy18yJPx7grKKaBIJBdBswObtaFEDdRi/IaCSVJlJeANZgpvMsHwJySRkNk2+ZoLV09n7VdgA0
BwAjA8Boz0rd897MKrnSHThfUrdi3DvfSPBtrHPCaGqzr2efKCnyfzqTR1vCBePiMu3c1Q4whpwv
4Do3UTKd89eg9269OExxwAM5iB/DTHs+X4YjM6c/9cikFMCMbZXDMZGtsHDe+tb8ov0c46CHSfG2
RAHijUhLZRe/9VOz8vdEEPnuG8iOerrWCi5XsxVlF/D3g8daA8SR/bXZU18QagcZyCmKFn0SCcNn
VhvZ4dlgUIT6mzjAGkxgbCAUEKg+SYorOQ+65Qw4YH4gIGQepKlea2JTUdsx7AYkomA6QQp9g8xe
5y9WrqOY3iFU+YRkZ6SKYbvhp7Ty86aq2uHVb2UgWyzKQxu5B9EmWKYe+I2zIN59/G6+q3H0f8W+
xydgs08eL+eZX080NYPiDoMO9o+gMtYBHdYIkEhiHLn856v5THo40LK0UlcdLTqw/HGvGie74wWz
nBMCs8Av9CFo5EOec5T6+GrvtipDo1TR3GGtkHQ81v/8t5pqjGud5yYcbqayj+yXbKW97Cb+De+n
D+gvf2iyxnTP/3pR1jbG85RykD3e1TZEG0PMcGrrFgvydGWliGl61KJPOBNjTCtBmn+2nL77CY2h
Jw19CC2HR7PyaHVBARaWaKfCO9/hOBpfL8qSUCJiPfTDeJ10mnnhx/f4/orrlJtjMaMINubjYlWj
sWQI6oI/QZf/IKtGPMkwtC4rLxQ/Pr7Uu+2fMzdqFUpFmu5sVEdvTNkEtQADoW/zITa3GXvrTosc
bB6eOCCuVfHmAzH/pEH2/v7oQ3BKXGehNK2Opw9+iq1QtqN7W4GYwafbgeiAZdJ+wW/Ynn18g3+5
Fsc9qmG6KgzOjvehEfFIbtrBvR3w+HtvjKEBW8EpX/BcTGlYVf2/fvEA3Ojzrswz/ln0NP78KuQ0
qmR0U3Gb9mHxaOumZYqe0SXGA4ppJnv9+P7e/4Dr3J4uiktbm/n50Q84WKkRYVljuShq+1uEmuqk
aJZ8X8Y6u51LZKEupOpPXtC/XZRxJzfJUYoT/9GXn060DUHdydsZIBgqb2PeJuC6T4khlzQVlMkA
Hqf0k2PNu7qGDhHpO5SMCCR4vEdNm4TcpbbwB3Ubhsb9QRQzDqludrYsOcR85l45EgdS9sv3KpDW
1ceP+S/XBl0mKeYY06ODOfpVfScatUsy7m1ZKP9BQggpNmPg/g9n57Ujt7Gt4SciwBxu2Wm6eySN
4ki6IWRbYk7FzKc/X8250ZCNJmYbsDeMbaiaZNWqFf6QfKUbAqK4xq1KyzEg8TAA39hQMr68ymEZ
aFPqALpyVSLtMpPs7YR+PiqRT3DZ4i+aGnpYg+jw5TbSqNVHdQ1btwCae8xHGMssdhLsKNjMtjI/
IeqED3Hrhc9g12jYa5K54id9ZV8rJEs/33+zqwMql2USpHJDUj0uu+VuQ5qGBrb6ZIKz/9YkoiLV
Cszuq9GF+s/7a62+oiv7n5xJLiuPinyxg5xcrzK4SNNT5tnxHzeELQChuMcvowuDxwghzGewvt57
NF71h/tLyyPx6isiIArug/Y8UVbWk6/DArVXbwW51j/REDFdGJBFf44AeH0dXUnRTZxInO6veOPF
goSQKEQH+PFqIoCAVmcgyts/Qa+DEKXbdYYXc+I1/43y4rq/2I03SxuOPEDngHCdLDZPIIocPLbd
PZH8Oj9wjjZ/C9Fr/wBfzUlAB2P8Q1MnPQdg09/aU+XpaMzRs2Lz8oIXRxO3CMQaClIsVHKx3DNm
4bXjafaMboAtkzmbA9Pli2WOxw5ikGjRV+VsLhKCpghEPKeN+WQlpAs+CGQHNPyYYi9sgvrO3vgd
6TbaZDwUdNxeUF8Wy+W9ijjdbKlPHQo/kDci+8dojBNaMYhI3v+Ky03KUqAuGB2S8FBSLTM6G09r
DHCm6algiPZxhhCMBd7UwQqwsiF8QupPeBtRR9MWB4NLBK6TwZPR1qFZtjiTaps2M6Y7zdMcTHXg
HcC5RXq0c5p6Nn4HLhKSmo9ITIZmTGXU6oy7KvYYKBz0U6i0vxw76UyMjg1kc7e6zMvIy08jRUGo
htuV8a232FkJoHnQ10n+BIsgNnYIFmcGJd9kuYf7711bbCmKVuKfzTc2DWYSq3lEWAAjTxQhjaQC
/WgiuX3wJmEz/CqVLzFEwBhNuA9OrjQfA6tWP7eqguYn1bR9VB1EAI0i7Y+QN9UvthrmG3m+vjjc
L78OfIBhyUKb3Gb5ibp2to2ora/erHcfArpyiNiAoMGpBTHrImnxHcGwDKd6TST73hjB48eIKDGL
Rl8WTWXMCfvwKzLR01mN0eKuM+9SdYUKfyUoYXDhVD0UnuvD6X9CURm7Zmf8mbn84VhmoTfDjfyc
KWlygHJXHe+/+1tPp4MbA/zHeHjdax9mGy8yz0ExGNG6HDNqWJVw1UzlqDsCgX3UOuE/u4kbAbK1
vGOkefvMxv0SyUT10PUtMP7JUsSHsp2MU5k4+gcEmwP8JJ3ePQrs/vymkbLE8Eh81D2xahnJmiqF
qU9laUjecfEe49EUpwm9dkgn1dY44SXL/ev2kV+QQoLBk0qnVj7r69tHyUALNNC+r1bciPAwhBMI
KnTz9mQ60b6RnDYAPliUZfAD/Bwb1r1nSCFs1YoPdonBGqKwBg6bYXysGR0BM0PqbqcitIsAKpJm
BWK2J/SpIpjkkwNdGOoCkhXtASGl3y0uCnDPrHmju7fIWIAw0bH0VDIyg1HuqjNrsW8g5DUZFTww
7FlrMRQJy+w5Qosfza7+nwgIdbQRsJZHFdkZk1XBzBAhjdVFDlu4NpGkCi8eiOQW/tIIUocRDcxy
XO3VTvXSjRR/vSKIKBUggQTJcAAXF4CBdEzktnZwRmCQCOSPCr9v5yW5jSZ2DZPZfLp/JNYLktoz
7GIoQ+xbXeZ2i96xbZr5pUTj9qPlNvYnmP7qTwgmxUb7eRFiGU16ZJrcqABk5Lhr8WzK7Ni1N1fV
ZY6Q6PEZ32m/da1O35YjvCzz0lNn2k+Te1mUhXaCwVmn5RfFyCx0P20NTin14uDt6C6im33/BWry
PP193ngsmjDAcIDfOrQqFjdHgbRV2idJfolJtfCRnZiEKvrerZFk/QKJJ8KUYh5619jXBdfsnyk0
pv6JcnJsciTFS9r8SdBLq2S0pxHxvP/zFte8fBv0ZTFfITOkeFx2xS16jBMw/egStCWDt7IKJLut
kUxgOK6TGk2Hty8IyhApd7bTGnowTUNbzejQX9BKGr1/G6t2831TZkn6RBOlt5ErmJ2t6HBja1my
925qJNQQmhbfAKICWq1hH19QJk3Hi643bfuIQs6wsbduvE2uRfoZ/E1OuNpbVl2Cbu5QeuJiTGkt
mOW1bBwL1X8jf88YZSuar8IeUHUN9iDAMslUWV7Hk4MdOw492B0kWsD+TZOfMP/aZ+SW3WMXt58r
dIj297/grTWZSFFJyI2zSoWyHvog9jTxJRUgdBBHUHcj0aPyTZSy0TxK1J0jrPzL/VVvfEIge0Bg
qBGZTS8/YY8lgVnhd3nx0JtpubFqTNYzdNo21rn1CeUMTBIQgFYvm0ROxXCAUgG7drULv9hN7cYP
Fvo8zmHQUNrceU3Tf7v/aDdiLEEdvoFGcCe6LwqmNAX4aNdRerH13q5R2+n7P2QE1c8Mr+9sKx7J
P+1VPPIwkSC3dACkydJXvoC/WrUCDfDYmMm6iOydQBrf6XPluTRtdPN9kaOcepgquxyPxejGIz1+
r4jwx0M7LK32dtOb3UZOuXp8DygMYFM5CZQ7eXE4m8az4OHHBppxcfFlClS86Qh46ROt33mL1bPa
RuC5VVNjzOnRVl2d0GQ0B5Kfeb4IHSWiXdFN7WWKGP9tpAarQ8I6pPB0GV3ESVd9TVXpNLNCTu6i
47t5sIt+OIBk15EkaqbdgErLlw7J2+MbN5JHaWK+gLhVvvJyI+FJUGO3mFgXBzEe7RiGeA/uEtdG
GDYJcGPceMYb71LyAOhtAoWBcihvvr92ktGUuK6J2Ly0qaZ/xGgHJT0UxvN8Y50bG4RpCfNTCdqF
ECd/x1/rxB4qfjN4totnF2q1M2J0YeHpdkOws8bR2wgAt1YjdFP4QoqhD7VYTVXbNmkSTKi0lnTT
H0a1+h0givYE3SHaGNKs3yAgMCp6DRQYh2DZhAI5IDwsTNwLPPwmu4gUdQgmW2n01iwOwDHQGgaw
dE3XkBcbK1AeWLMvmRWWHwwHfrePVkt1bONObKSoqwDKWnwtXiEhbY39SksHd8FMdy5Gk7uJH1ra
z9Gu7U8lOK3vIE3V/f1Nf+sdAhyAjUi3jJnvIp4FGEX3eRk4FxSXMsS4StS4D0TO0P4fFiKVk2+Q
wAlc4fU2DJtZU6gzbNSdqyI8sECu7CMUWk5vfiBag3QAbIu7fUWeCiLkp9mFxiU1BJeCMU05VvW6
FpcP9xda73SuN6ThJQyeCdMSroP+99iWNrDWrLeU32UxIbzhDpGJelKL/tGbFwP7QKSgbW8T6heX
HErb6COA67hoCbKOmT6lcPMzg+5cg6rH/7IY2TqTHtKxFcQLq5cM7wPLvDR2FVGwRwiFnowigPSP
WFGabrzIG1uQZqP6wpkE3r58kVHaubVdCwJhMyafS7f1On9CP2irCXXjg5l8MKaPDCDWwDwmVAmO
WJlxGWZjcHxtwMlsj2wyWmBzEaBZeP+T3XgscmWGnfShGe0uKxdUeHNpFZZe597DxCgp3Og9ZgFx
vbHOjceSQDxyACiD5M6LBMDMC3RtMJ6/osQkpYSAWn9UzVn917CTaesd3ghP7AmDTgQdGrDGi8VC
lHdxxxjSKykddiHpYCbvBndEADkGvY7XUo/v7dvfI019mbySVa7mjm6K8pmjlMm1mEtUOxpntvqf
elEl8waz4dazQbq0aOzA0F5N4dFDmCw6azEK+LOOWHVBula/d6XCdQ5UAp3wQxZ5ertRQy7h5IyJ
6AGTuPFKgXC7yxBsDlE8YQpUXqMJ8UAHmEEKYsSnITOhWj9zRE+Ykw3KHsxGgr9pphS/ioI2wAeU
08aN8cN610omEQW7RvZOs3wRpgE8jSMq0tm10gbtS1a587cWsdA/b/2mrEJo0amfGR4tJw1zjE6h
jdTKtSnS/N8KL3hnN9VN9c/9ZdZHg9m4Ldv9DJDXd04l6r6EaJdeGcGl5g6LHhdXBAoEZKuNN05P
5Gdk3kevH2CDyjvUX19weT7lNJnN4FI6SAHu0Jp3f0XtFCe7LpMY57c+Gu+NG9u8zTVrhgGLyLRw
L8oYu2cso7Q/Tcugz29xf7A3FltvCqIyz8WKVMnrtJ+G9ohpy3RBSlGtd8EscPVEqKffOIHr7yV7
qozBOQ2UMsuUGEG00S0yY7gUdVV+SRJd/UYAxVfJbI3Pb31/FtQ1yeHwCJurYakCngnhxLK/0Ked
oTT3XY06QTqnX6MhwQXl/mo3XqBNokDglHSZVdGvVDnDp1lhtamegVp5XvVctWo37e+vc+sFmtT4
BBFZViwHagHtOAsLqOESO4X2T4Zpw7eprob/dFKv3/eXuvVIlgFcAooHqckSQ1Cggw4NEBicWcfF
B8cESuyrTRhslYLrqEwmBxIL0qFsuS8zH08tady13XjB9S86x6JKHzCrcz4g6mM8CWT3j//Dc9HB
oDUk75tlBwMfT6NAvGe8FBMmdDsRAHXF4DGMNvq1+rqTQJlkIxbBkZIj7UVKl8LRw2Fnbi4IGirY
1wXg8LLvohVehO6ki/j0OxWEdoWUftcSytC8akI5EbHC6oMDFUQ9WAHSdp+FJRAXtwVWTX/EnFrt
f7iSktv4CYqN9u9Wq9osunQpbcJvHl6BQjshIkjT8v6Lu7H3XNmmpRthUPwtZ3yjonUTFpfNpWm4
OC9RUdhms6eqdmIE3hGqzrdwFje2hmRnSoIgMhCrWtML0KSLGHhe7ChCaSKaT1VsInXhzKW3a1AA
2Qq66wXJtOixI0TA+HjVIRDtFLqzGc0XrSxz0Kdot19yg6niKRwrSMVWWykb9eD6rTLGpLak4cQQ
FfrD61tFJdFRs0CoFwPLKtSKvbwuDqIxkYFFWj7LNgLI+lTL6oJ+tgXxCF2ixXJMMBwG/Yl6KWdq
Dl9tc+0r0EOj3Uhab7xJpiKIw0gwIFTixTr6jKlTUk3VRXXD2d0rEwZEBxxb8voyMiv+ZSE9tcWQ
u/FsYH4YWwBaoV5fnmwDQUosse3y4mKTI1B87vIQhwv0ezeO9o1vJisMwE2yUUbgev3NcJvqQ4yH
issY8D8nYYxFsxcDXqiPQSdG8/DWg0dzhyQK3jnZK7XoYjmbQ6B16nzp1QJw8hhM40nzEJD20YLS
v7x5MfJw7k6oaWAMlslqHIsWpOigXsTQ4k+Q6jHGOlgl5rifmQ3ys29bjuuFtEOO6qhugP0s9omh
qT3S7r2BVGLhdUcTuwN8csOqv4wxqeXGastdKS+z/++Rw+Jft8pQaiUprTzzDJ6pLk9Z06OK7Hsi
CutPelWgZOSPmhLVGzn3elkdyD3tCgDAkAyXM2WTJpaEf+vnMAjb9uDYopsfSFtD7vEEubuvCWKn
zcawZXkaiGM06DjjiHRJTbDFrsHrCfe8qZ/O2HgKnLehl+N8MSsgEO5/whsLccfxNgEcyrnr4jSA
xLOooIz+jBxlHD7QMG+Kdk+9jz7Bxkm48SIl9dWTH4/Vls/UoeLvIKHdnSGpmPPPwGpHiAOjUg3i
GX+T0DxVqE2Vz/cfcIU5QXMJHqMHZYIIzSBJvoG/OqxY7ShILeNvEWAQadQPYeXE4W+QQX1Yg8kd
hWrscTIo2n+Ylo7iFwZSeDz7dVQZ8zPySG3zgBJlHf8crSiv8ndAijQBCwxKK4aQRqge7//gZXyS
v1fihumsuzqTtsWhYguSd2BEdC6x67li3Yhn/Nxnn3I6xZ/evBSaFPRcWAdpy2WSw3HjBimH4KxM
TX7GKkG1T/iAebiLZJNnbaQg6+/P7Js6hS4PNexqBt51OKK2AyCfBj5Cs4/b1nwuRIddFY5iRX4s
20QvNm6y5ahCoiZI3zi9IGnZA4uPjykN5nZW75xzPDdaf/Z0rKz7NH+w3aK7iDmqDnSN440up8eW
+nsMJVel50Pe8xIhl8D2LHQ0TDZz51zaNv6/Pt3bPD1B9VazGIcmzArA3zSKUn1Ao96dv04Jbjmf
2xDuwsZltz7eiDYBiaEW9RDMWG4mAHRa6Bp5eLF0DA9eKN/TCc+SWd/YtTcWkjovknxGZ3KFPMg7
WKd2pYYXxDkwsK6sylKuTkvc3L91z8IXRPcaaUbp1LKcA0WzUpjYPHpnTD8Z6nlto38crSpPfVOp
1Y3gsT6LluxF0hknWwAssoiOQ5OOM4mBehaQIz7h0FFGF4dqSD1OUBeCjXe4Xg31DlaRRGEi5arv
oumBlYP9PCctSnyfsjhole+2g0Ld0xgo7bTFwbyxnry+mZwgxCixkIvIqIyk51hHnGFwJTaSyKC/
s99m200WquCiDShr7n88bX0eSbqoP5ADgnu9mjPMGGOkreZV57hR8Zfw0SLyhmNbgrz7GOJHHJl+
gD44HLK0y9qu8WddbZOfSBVLEWzLnfDMwDC5Yw6HO4+LT4E2mlFzDmgapvaJVItuIH6IWfZLr/mT
3pwLcCXTg2TCDIB0FTCLop/yPq2zc9MqLATHbxYHZHO17KGiCKp9ImhhbOx4+RleRxPZsoLWDSef
6f2ybdA2ptNbOLmeuxKLjXxvmNPsfcbr1QI3qAfD9E4Y9uQ8q9ZU5F9wL07jYeMnrHcKW5Islp/A
7bY63VXejirKKN05C2aUr90UGS0/jlQMj8PJHJ2N+HnjiRmuAZmSjVeXT/d6YzJa05S6ccYz1sHp
sa9UvIj0wXtAht56r7Xxg5qljw5R7I0jS49OPQRvMCdcVJQ/i6I/qtrWMuOgO5ehwJJbz/JMO0z0
z4eNcyAf4NUnpWqktYXqgTzxiPW8fsAuccU0KnghemjoPBWTWaOkTHI7/Q/r0MRgGfYN1fHihIOu
wW0Qef2zgu1fv4O+mdCjxmfh4f65Xl3t8nVJUAkoMF7bkpA3wG3Ikr4bz7gc2Cejadx/pya0v9XY
YXwUZdNsxOUV0PMF50EJAfAJPbPVeD5JecHFMA5nnG1G5ymChpmhF5FVA8Z+eU+ZucPbuM4/h3hk
NPYeMnLenwOvLxIbw8RaG5+ZOEXGUW+p3P41kj6efQyFmGUcFWXGX7hLacv9QoFfVb6MxBZhY2g0
TuqHIiRoPfcYqpkfqiRA3xu3CM/MH2uv13+IEJuoTxrYmnKDmrPeMzwTjXl6UTJ4LvNYQ51B0baa
OMOu0r9rmTN3u17bLv5XZ529L5nkciUAF8tRcJ+pXoCRpjgnjTAqH46I9pTUqdPs+xH+w1sjizxp
FiRAWogMnpc7dCA7SYc6EmecJHExGS0rcy7IqXTzHv7y5ktcZWYsR+8aFhn18ZrkmIqxUUd6y9jH
IpHd7gJk0bv/QNWIed9wTwa931laDZs6b8ojeKnMeF80SR+Gb01M5Q+BRoKeFR11Ts7rCIBkTRA0
QLDPyOGHUB5QSPFdBp2WrzdF+TFPA2lx2gGmfvsLZ6IjiU88PmLai5CAPqoLIDHIz+441B2eeZ0b
HUE16F9pWmdbY1bNWEU6hvwSz0seDrpguZvMbIoUUKLZOVebSK39Cg5+Vh8nDm9vnQvcvb0vEYiG
4qczoNTV7so8dNKMiV5T2v0+bezSwaAQ7ksFh72xA3GOvWAIN26cdQBDcpsBH4ddjh2WgzWkRPAT
Uo38jAJYQXsSP+bogYpJ6H/gSIHJE7oZVBsn+sairGWz8aUiFGIYr/eAHhHAUpe4xCsawp2JpPpn
xi5jjPtVifOEXeR9s3Ej3FiTWl+qIL6Ity1biENf4SdguXid4i6q2nunTx3IFQq+PojwZ7ZJQmMJ
s5u3CDA3wgq5E2EFvraHjs/iYZkUpBMysvVZMerop8s4/DHJ2vwjppbOW69xZK8AwKE3SZ+b/qX+
+r32bPrWHHNxHuAd4/niDpmGbRkxPC/f2qfRdFpDFAgW05Z1xgAXBwU4u4R3jlfDP22VeBjTq9MG
I3T90dgj7DaJIJDt5sUD4RfjDHAfvDNO8+kno+68DxJseNRL27imvbE5v1zfNSwGUVECJMgeljtT
REEX1JXunlV9zn7ZHRb1u3EGyrARBdebwuB3EiFYhfC/bPqa5SB6czK9s5FX0c/cMaZHC/+z6OTF
eO0c7icpNx5K6sxLLhsD4LUyplHFlocf4rlS6uTq1Gb0E3BjtpGarB8JADgkInYfCIxVKtRHSZ3Q
RbTPWIKkllSeCHpGigC58KgQbf/mcE55z7PIDg5N5mXKGupmNWpz45wLJK/NRwfWbFTsFSto+4ei
jEer2AggqxtUfjEckNFA4p9cpa8PF1YuEaV+Yj+AuYh3aAvan/qh7X4OmLf7UgH1JBoZSjyr/N5q
4bhx4FavVy7P3+SyAOJWSjco80UwTGf7Ic3c4Fg3Wpb7qte4e6808s/3N8yttSTYBPcHataV0puw
sTRKq9Z50HCnRb62pyyG914eZqWMN55Lhr9XFQHfkFwAXAg9I/CMi9c6R2Hf6jCOHkIdd546ry31
SFeyUh/Coeqw+wyVPvIVi/vpaKWdNm/cRTfWR/SJ+0/ChmisyMPzV5c0m2wB51XoD1U0Tt/oR8Et
P/OeVerOSSM1O4Su1ddfDRr9osX+JZuzjf7g6nUTs8kSQBMhYWqu+sNOiisOrYPxQa+0NDgKC8f7
y5Ra6If5ZtUHw9f7n3cVVV+wJ7xqJlwyHZT//1+P7PBBO9sK+1Nih/NTYKbhQxeaxZ6ebkdX0Ok3
enHO8hMDQ+SaB3ZGVx2c9uIGTIsWZ58h7k5WHwWnjqyAXK+qDiHkjR3MYQ1Dv2o83H9I7cZT8lHZ
WOTWII2XGyt28WJKArs9ZZb2y5m1wcCju/mUAoa84FyjHePWdd7Fmv1N1dryE6of/VlruWHSoinM
fW+r9YmR8W8j0cR3Jw2n4/0fuNp46FUAkkIpUoJcV2AjgAl1OulxcxqDwkGiLiKspH6YFF2l75Qu
7w2xHwZN7Z6tTLHnvTOpg7m19W79CCjzJpL+wEBWg9VQqfmNhSJO84jf9ziZj50Omks3xuBgtIa7
M8fa+VbmprHxeVZ7nqeHZ4LGD9wdidd4vQc9nMoKL8+aU65ggTEmZn+M9eHfcJ7LjQz3xu57eTYi
Gb331RwSHxewt1YjTiWYE8zl9fmEx63zRcMy2nio3NF1DoxJaufh/vdd7T/5WkF2QsxHk3jV6ghj
HQwUljLnOQs1M0NelSbeE66skzswfkEJvfLDgS+zJbS+erUsDGcAIwEg6BQfi4jWu5gPelWSnPEA
Q5VJa5AiJY7YxkMdqepGyvlSfb+K3wjZMdbgOeVkeTW+dls3q5UQM2BPy8JdG+WQ4VCYOQ1a9F8N
gduPvUY9YHRc+cWcPGaW968nih+4iubXXusVf4Kbu3FVL+l5CKNJngbdLOkygDzZYneZw9DXOGAk
T7hD2eMvpAqbFgzaAMor9EGm4RuMmzpuZGf6UQ03adxFiOJMjpo0V1wdUGnfYQMYWJ+jwRZf72+M
9a8j7ePko3kHHI92w+IDYdzRIWkVqR/sYFKgdfTaDkMr/hHN1o/AK5N+1wxujn+tOYD/FaVWXRpz
yj/Q/a++dw1CDxvt3dVPIhVlpyFlQqJyI9Fua7jO3I3u4xBotSf2fY0ThLuPpN1QvPe60awgF3Ri
ih6qug+y4D2+GGFq+1ogquZDoOt95tIYNeJBPaojTXV1I2As47mkUkjVWd4cjQO+6qIWiJCaRknY
SN8FgY498bdK00DHPSitonh7BwOhuD8oqkBRwM/bPvaS3ZS2xW/dHD3jG6Zo0/A+CqOp/ROgd2oc
M0BaeJuXGA6Z8Y72r9O8Z14Ek3RjM8qv+dcB4XfDppF4dRrZhIIlpqTR6sqcaW08IjMXaSdLE7V1
Qo0p29hWi2PPOp7k70tzCcn5XAI9SVxaXNKU5rHK3Szzm67odlWlhL8cJ2o3Psbi2nhZyyG6WUwY
pYLtYgfnA9EbmfsWaSBrqB6ryc2xu7Y7VCDeucyKxveONQZJtJuMOlO/z72L9e1GXL/xvDbQOx4X
9CfKpIsznmtVjEJGXj/iHRS999wSN068JoUsPZxuS2hytRrfzoNZ7MHxJP1f7j4kEDAnaqL+0Q67
IEh2AsdC72ybSlfaaADmdbCRl64XRBaEbAm8qVTuWlaITuF2TYEb2aMYev1ffcYl9xAZWv5DOCLQ
3/ouQQoga6XiZwfFDR+F17exNXuRU9le/UhjtA/9jjbMP3Dq4l8pfPQtuNr6yagrSGhVpvyMVpZX
f2LpwVwJQ7syITA+lcmsfsWYtf2Ezof+7X6ovbGUxEtCQwQwte4f6JWIo8bsjGvfx8EXr3JdQJNB
mL2350HbKJpeDtirg04CxWxMakwwqV1xlkDpl1PStPM1mDTM63ysZRJT84Vnxd2PpohU/St1jdW+
i127rp/7CpeTwU8BaaSYciV5615xdsR4d1cSSsavg5NrmUB4ph1q28c5pDCfS16oMB56u2uq4ggp
izb+Lg3LobT2hYM3MgZX3dxr58RVjPyNkC60CSi1JddaCkjzL4sjB4sqne2xn69uanUVuple/53O
LWYqaR2GWwyL9cdDg0GqG8umGZz2RcB3Rw1RSbWfrlreakTqsO7+RSoHNQ5KbrHVH1yU9/LZ4Ba9
JAsMw4AfvT4CthMVnkxDr92spr9SC382Y45/1U1b+UlYdu/yQY+vRmpjUK6mW82FRbL4sjqi9dKY
iPJ+lUWZiVd3uM+P7B1hBj5jcDi8tep8NrBrVv0QtNLGkV9dS6C+SVBBr8kOHmfx9fOOPfptPRzP
a53o0/dxtpBxgvC0hee68RGRVXuRbyKecQO+XgbTSERDwqm9lnZrf+XaED+MxKCiFwlY7Y2r9iXm
L44gr5IcnwSBmeayfUcf33OrOGuvqp6p0K3LvhwPaK4EzVkFxISnu2kU1klzApPBi97m7TEXudPm
u0KJcXvcvzX8kHoSvT0ks9CzX17Jdm/ZAXW2ei28Ou13wsMcDo/movCjpMo26o31mzaxDOOsEIPw
EFt+0DJ1XIym5+mKioi0s9BckLLtkOWfSpTtuo1XvV4NXOCLihQIirXfStA2kWMOqnk1qTLinZW2
AO1DTWCC3QCoa/+H5VDNBvYi/1rJrA5WRMcZL9drX2kZohmZPWHu3nbdUQ8SOkP3v9uiZGQLyaEE
FyENCzlAXqQ3zmDpUx3FPJyFUFOOH7exi0rXO9ghEuQBQffjLEr9v/ur3niluENKtBKDa4l6eH1U
Bu7ftIlV7Tp6qfEbvH9Y+nZXOZ+CbqRkfPtiQAIRAnQoEleYNGiAAYE+VGHMKeo3/NutfMe0rrnA
S023LE9vPJlET2CEhTwBOJhFehFWaHXkFQr5c5+YbH6jhsBmeQ1KSULZ0htcBzaiDWMlsm4mIat8
e8Z9o9bT0X7UaDpbu9GO1OZ9P9mhvdHW+v/g9SrcvJBaGGbSyZDZ4WKflOGMA4BXao+QlCvjHyno
Yn1Szdy1ZgqjLKS6ZZaeO/jJRn1l/HZj01UOPHkx/SzmwTUjv3PHWYv8xLVEd2Aaz6zbN6IJFPFu
ROTX+cmQIh6+MTJrzGdqbdf1gyjMDGSl0aBqz3aFBnrsj3M0DiyadlP6T5IYjo2dek/D83suMJi4
eJZImh80eGxs7bNcMLk54Rw9d5nvhn0v3F2rmeFU+lXlOBNe9P0AiMAXDYxexafH5nRnK3XZlH4b
96Smfu1Gk0gPdZLW9nQgy1Lb4CE1sixGwEhr8Pjbu10AQWU3jRA/cCOfVbPq/EofMoUifKqT8TPz
tlzNfCWYmnp40BsRi8jHiXyM3mfgpCK0y9kgprqf8pd6pg5CI/kYV2Fr/pdgfDRGPkpN0EreDRl9
W1x82dWW7id0HrAAUxCAjuL9AC6qg21NlhhkO2/ADC3fl5GVTL9oXNBxQqhRz8dpF1kO09mzUNx6
+BLbuV7nOwiyfenu67nD8+ncNO4UBGc2FbOUPbDz3CoOQ1egM30EtRpHH80QofHiko96mHyy61H1
HnPN7XrnfVZj7mrsDBDOg77TLazWMWyvcVT+YrRNieN3pZX48gWMi7uvo+GJ6UesNkDQd07S4t9E
K6VW8QpHehlpS9xJ2GLaMSUxydWvBSpnJirYY4zeziFx03n+lrsUSOPOjjJHGw6zOYZFfJxsRcn+
tEUwDereFUNTPc7q7JT6LrAmvTs6Kfadv4MiUQukiXklT7XnjYiVV6nNdOrBdNoy+IIHVW7uEUOb
rF+yMZQ+4XNaMPfxPAUp7F1pOJGrsi86BAP2eqshXRG0EXYnfuFFdlmy50MFs+ND6ISGKXzPoRcZ
HqMYJ0pnz2gni4edC5PXNr7fD32rAAGJFjlktg2YTUpZfRFn9bDKGNeIRxtTqngXpiKk09HEYiup
W4U9CXEiqbOlTJGOzuDrhQpFTaY4E+KxdXuPHlMdW09049DTEZW11WRfwr1p+kmAoRzwMUzwoCS/
Xs2JHJX6I07ed2o8RuljVUzIPmVq0lYH3JxR4ThAzOycwY9j0sFz2FDxTVekrwdcSya0oPsP9YBm
hX4Qdjsquj8nRhV1O9saUzvfxWUal1vD8fW3ANtHK5gUlCRp1SQdZienSTbH73ECNYddZU2hfrK6
EGb6/Y++SrApbJncyU4B6hyMeF+/Hb1TAsTOPOVdr6c17rxKWwWDs3PkVC3bhZaYxE89SqWd2f2F
l4S6Fy4n82uJI2SysSqaNAmYnFSvfwdfScu+M3sxso9VnxvkMUWdG8NPYm3TWn4X1Y6VoZLj5q6+
r/sEXbYL/zEnw68Tb7KqXVGahXOsjTgNWr/LM8U44uIcD91Oy1DWRUgzb+3kH+DWjTsflGmMVePZ
y+wmrjfep3xfr64+iC9SR0AiFW0dWNHr90kgRjy0nMW7zI2i7A93jNDFvtXLKn6s6J/qAaZNWBMS
VeZYT95ljVcrGxfwy5Z+9SMYIdAC4q4Hz0cls/iosJoBTaWN9R5xwiJP/52cGbeHa281lfcB3T7P
UA5dXbd9dqFwzIdzn6q4Cex05B3Lfl8OYxaGfhXWufWhRJwjEY+M/2M1fciQDZiTPwnudX27n9OY
oZCfl50yfxrKVlQ9B6sUwjlBR9Ocp3YQwdg/VaEXjtPJ65Qw63Yi5d+fx8GmfP/uWCiGbRFLVgGG
zcVUmM6NTFRXs0svsavGtZvwXVWNiEr6lWYI45fSQjx8zl3anFtt4uVXx28FnWpwh6B3JOh9EWO6
rCiwCG+md0GTdPF3y6mDxP2RK84Yic+KnqfmsbZIwJyPtZlQGMV+E5dVfXIglDrIxuh9YY7vlD71
guiC5GzTDDtMTMYm3kMyAcuMXxPdqbrbZbRynfIRlV9LpE+OMg0JcpX3j+YyJsA1QZxQCoMCIwAa
IYPTX3PQOCug7M65uJZxMTg/jNoxz21GVfiIe09dHQp6Np/uL7mMd3JJqiUyVDgZ9LMXx6ZPu5lh
aIzSKtpuRrMjfersYud2CLs/3V9q/XRccGT21BKI5K3mnzDiwWXGRn3NazXiKqVBc4aw7oiDqEr9
kkPU3+rsrZ8O2CTkPVlS3Ah1U8HRqXvKby8MRO5jaavXu66txX/3H20JrpMqHkwO4Z2CAEElaNmv
HDW1iuJWba4Qf3P1oYFtMlzgKNHynmCoPZsDfCvfi7PhiRof3UmtVEP05QaB/zz6el1/rAUPcsQ3
NNj4ccvikd9Ga1P+PCkisep4hOi3Z26utte61GvvAKfe/TD2pOrmaHXlw1wNcbGL1SFy37ydwadA
oqCZQwW74mzA3coduAv1NUB3JXioyjhOH+ZCNbJrpqbaiUZ6WR7vf4n1JpOBAFID0mTkHUsUayaK
mDl2FV3zSlN/O3rjfY+EOnyo4jxRfT3HoH0DObXKcxic8fV5TBrjN1zlrAD6g2sEwcVi0ql/GaMm
+mVlJjWFG0To0Eap285+Fmgq0rUZAgAXjEPcDw2O3+pDNGnjD6uwhXXKbGFMKIExT/OH3Ez+3H8z
y9hMicUZ57zTVZSwJ/nm/gouZPypwEJnvM6Ro+Gj4FETzv/H2Xdt1w1b2/5KRt6ZQxKsd5zkgWX3
pmbJfuGQJZsECwASYAG//k7KuSfRVoZ1fV5kq3JvFmCtuWbh1rAeHA6o7fcHuwYvwQuCay1iYRFG
g0nVNXRQNLg+AO1h8puFHb9x4KJtTJHyMEa04FIpZFtHdo72L4zBenTrNsFLpk4fEwLa559iC1h3
FkobpiV4PR+Fh4GjK5i1IOKvDUAgdyI4Pw4lwpGqwB6nCH0FGshPTsD12V4AzMVZAvwzFLIQvb0/
2/UIZlbtol5ibacw1utnGgZd5AQ0CJs40wFcn5Pfn/P/cMjF+wGyJSyuH6mCI2kx2BYwVs5d3XtF
jLRXyGnjqkTDNmBFn6D1/OTev77MYAzCGGTZP95gqevOZdaKIe8zrPaEDKZaDXagx8irgBDHsFjP
dWwG0m0OemSllZS2nLzY9g36Z3YoWN4g+QfOuPhV4TG83sMQ6ACkFKnt0Fq3eXkZwGAsLkg5M1WI
JCq86/GTt329yIBvhz0M81889kDmP0Dz0IfQ3G/atQ113doX7GEWs3+E9DlbzaxwNr+/sNcLOA6H
Ew2WPDqP/1BVuoNDJWlFt2YU0aPd7KpTZ1DzFMKDY1sh4TntMRv/BI73ljv032vZ5agA/mBZAlTu
o4J90FUhZINaaXY6jFa6SexEo2dU+ZaXetVcn+eiQPM/Z0zu5qAoL5hW6D0A9S7SI3IRWlCZ7myV
/1BoE3dOA2J1QZi8t8OCrXOH+l9aYGYpHFDbxxpud1t7MOlrLp1y7SvaxGFd9N9tsBx5xKd8ui3H
lm/n3FQPLoCGlQRpe90j/uxiWTX7WYMQALRBTeONhrf+Ebbi4aGmoPSsMrPqvkwzQoc97uZfEZSM
5nHMAifGfMFNOfhnftRoMGPMngyXus2MNKt9FSOW0E1NKLCxP6JaTzMw5l/dQZY3ZM7UKdP9tK8z
/w6MvenVJ8r/hIp4RTFYLD3Br4T/DrgQ4Fh+oGQFGuIr4Dzm2u3GLxJZXj8QhwKMrmYhjWzUEN9p
bcFui4/eoZw6xMojNoA+ZgiT9qIJyNc2rEGKjkJtNWthNzNNPEUasvr9Dfp+GcDLXAB+vFB0zKh/
Pm66VT3RjNr22vBBYVqNyP17qIywOzSow2li+RW5nZuiPusicDA9K7xPXsD7B3IRMeN5XEZVePyB
V1/3XV4xcQnIa95AXW7oqLJ4Rs5mZ+oJfC5nRtBuZHodpZ8FAb5/MpfjgvMLLSCWXDwtH1Z5mUO6
lMnM3vh+bzyaDQlP0C4AUXKylieA3LZ9K3n6R2d74RA6YHtieoxuE63WUvT+20ZuK9V58EfyN6Tw
vU1Y8O4Hgnu7Iwkkpkply3VkCg/LkY9JT6TNyv4smvjD217iKbAmYUwHIhlmoe9fgWuMeuqoCDc+
LUk6gQo/xJAzZAgWqOF14fnVfeCx8rNm7/0GBw8UeGmAEbQ4UcFBDIOs94dV5ZzXDiPGlg695WM/
QfqLbbTtekD63xZWVcEXC65AVlQIXdyoAmVtAcToKZht+2YaBPvuCrcHwOTzHQIHg0/m7dc3IV4e
HAPAKIUkFTzla+IuKOV8GgY339mzDG69kHtPZWuUBmYmIQwGzXYM/2wKhTOyCB4WTh/oBOAUXAN6
bu9pmJs51a5zXGDybFAyqmolv49NIz8Djq6CU/55NCxGQFoAIH7w3zAaC6p9l1Q7QU1vwk0+tLAQ
6MV8axThtCkHpD9iGDVVaRa2eR1ZXZ+djYpYbVx4jH328F2tOkvRjak/ykzQwNB1XU9yh8EiBlN9
dfIgYRnu3SH0NlgCtdqMiFiqQU4ZAZVUDAy/CPNyvCBwzfz73z+M1/ckFgDUHcsMcLFT+NDjmNU4
CR528sR4Y0w6sod2pFNstsKj99KqJvvl9wd8j3gEeNdQGbz5HyIxAQPWq6ffCxQIo13QnjKD2LCg
hdu/dU9Jr4G1F4YvlbcKDUORy4TsT642OSYV8/ffv4br5x/P3uIOBO4N7EhRV18Vtw64FUMe0mlT
KFLb5SoDxfoLMkYJBmg+AuHavYDfjaKI1kTx+EllvbzBf9UlOAE4JtAe9JQgIYEkb79fBSRaLT6I
bNpUVSdl3FQYzCDEtCg+WW6ujrM8UwvtAk0Mehk0cFcnuvJ73iNJez5wRyP6jEyYTVYBw2zs9yfz
w3GATsAoHXYsMPGGp/HVquY1MFqcITs79BicBaeATTDAjPC0wxgy+f2hrm5W3J/A55ZzhkIZ+O/1
ofzZ5m5he+NhVvA1icbaka9ulrlThKHWHxpqI0oauwTGkHiZIIt95BlCqW5A3ib5OSDa9+5IA51u
EAeyKfhW4xGtP/M0uLot8fyRN3sR4L+Y6X7ocHMoUijxdXGZB+4iGxBEj1nFbQ4Tl6cebJaOpGEF
m4o5GsWcV5+ZOFyt/zg8WkgceSHmLTYVV+DvVGNkUcI97tLwCQl9NbrDDZgOlrrPXKdDUIMBsSei
iX5/Ta/WAxwV9mAofnBdcRN9WA9CRYWvKtO+aGUhzSoC+Snn3SqkQ05gbYfoXSNDGojncr5ZImGL
sw6gA/3sLv547qFkhd7KBbkZd+b1YoyaLLMXDvlF1dxest+CPEgHv2sHsF5niUFo7VQ0tfNw6Ne/
PwNXD9ByBvwQTCmw6gCbftgHAJg0tAI16ZIb3BwSzB9yLP69/MwL4T+8RcCkCwNyYc1+wNEEgHOJ
4XV4QRnC7/EjEDTWk6eGCCCySLvMCaGqdan/R5rDxV8RNAUstYu/HYq+64Wog6/XTPgYXAZoFMyo
CpnYS7MfirXDCZwZhCGsT9akq4Xi1yExvwCYjfeJx+n9GquKfiqsKgwuc29YJMppUVlbX3njasy4
9xmC9uHEoncHaLpo3Rfi13U7jW/ywRhlc4NZN+tOXVW7Bl/l86QYMpXrgbY3ZteQdlxXbdUiCff3
98+HJwigycJwWcLg/gNNcsTZb0fYJl5ITuTagK1NETcEnsJzhdl6kuXM7VeqdVJIJ7Pv/4tjYxQL
Wwg8xh8k/ky6vQGrFRzbsqatYzHnNYT9HUpg88lnjv+lRhezNudKf8LmvZJJ4NoiAQlw/DKYXRhh
H0CTtncFekPntm7ybuf2NAC5ZyQ+cHmXxD4n7graumKr2hJxJGXo7Zp5Lk6aBxhPlCZkjkYHboSf
d9Mnz/P17fD2yqBDApcbgAde5fubzythASAFd29zJ9Mrs3K/12ZuHhU0eWekQhlRjQEf/eQmuF68
cVD02BhLmMAIzQ/+HKUtBuSAEPe29NviIR8REo4RsdpS5HonOiPhJzIV530K4dLAYBSAETyKd3SQ
H1rHWo4T9KF5+WBTJREQrAbspufGcEN9RifUZy9uazC6KRHO4iWcCgVHghK3qRHTcnLqNIOth5W2
3YRYvDED/pWE3dTnay/sXLnGOLeDAYhrGpXhRcwambmidRbMUdlMlk4dcwBsgoq4L5SKbFlgXoEI
OiuPYYPq8Q3i7Qtz6441/MEg/zfVTpQUQuARFDV9N2eZPxyQGsh2fQCO8SqAnoZETcgHRiMvzwZ6
mIq2KMu0BzMEYv6ioDztGy+s+0RYJe1//P5Ber9iYZQO5GHBt8Eeww4E4Or9TTNYktDQI/2TlRdB
UpWl/zpnJdkWOWef7XXXx4KjGOoLIK0L7Ala3tUNWopw4kZrua+zPWb6Cy9RkRJwhoLOeyKzDtVn
TlvvOx0MMnC3LF3GooSBuvi68R1bkPszrv3XMNfhGlKqLAVjgjvRNDrqB/W5H4lMqK+KzyTlk1Tb
35/c9w8H4rqWhQIc1oXPgfv1Gl4BhbVp4JlPf2QSeuatCtxKrHowKOTL1MOF5T4zGn94/LODwiRn
4aq4SzmByvWaPlozmgWWGorvDCmrNKnGVuH5b4lw12Vfchb32mj+zNb9jewM7SNqNxhB/Aebnln4
8EYs3fkH6LANDlGKTq4qDPpZ+vt3d31JsQAvzMrFGgEMGWy47+/XukTOoaK5/aOtYL0wzyBk3NgW
JM0xOJDt9Iy1x0f+OgykmrMJbxvnNKHfHZ9+/yqu72SQFTBtxvQXFBS86etGzgf5uAbAVfwkfZn1
55C1FVvZhl+SS2cR9NB/eDjs7wtTPwSnHCPBa7jCQ9HtI9i0yiNqtrDuN3rYaG1M0IO2ap7kZ3zI
D+8O5xVtFazEMefA1bw6xwax9NB6M4R2yA5wEPeki5KdRzKOcB5gRM6rP3x7qAyBii3p2eiuPrRX
QFb9rpJGl0e+DmpnB35V4d67hlfAi7sP+89EMlfscrADYdeP8hfF9Btx/tpTUead3+adgJv9SN3n
DnK0KLD6e4UGvHe6Xd8aN9hM88Rrh1sYdP8R3rUcfenAF0wObBck/F31O2xwscPAozKPvIKWOoGD
59xGYC5S4166zId22HBH8cla9OGiovPFWoRnBhj2R0cyBQdkPaM+KiLPLJGc1IDSExwU2Bx5HOa+
+Oyivu8uFp0OSiXENKG7g2b7g7Mu6ANeOWZmBt1q6A9s71V2E37R2JC6r7+/fewPh0IVADMgSApR
D2K1X77/b8AuHBxKH5HyBqqqojINjFpycFlR+RQ6r56mBhfDPVI8XuV0msOe+sCAlF/uwIVFTG3a
tV7f6xVExaXqDi0y5sIxLaa6wLmCl5QgX8DjbRwVjZiH+nniuqpvvUh4CGJMO9AxWB/NYhinCUGz
2qoJMiCyufQSANx5u+ahP5nffv+W35feOLlLz4zZHTo4HzjLNQlOIm1IFaTHO6ahxcx6DfdN08e0
BeIYo0kRTASb8t51tXcCVVCqcz2VNpiLv38V19sbXgWoL0CyAS0vT+7VeR8dY/FoYoJGTrZYikUG
lR4FM1hi2CFSpxVhZcWIROWz+KTWvToBS6UJnAn6JaTfoA68XoDB95EIjJ1NkIwJ1ezFmQO/vgsw
rna/0kBpdbKbIajD2CpRSX5zHKHJL7OH/3qZ/k/+g19+QWfyH/+Nz1+40B2FWcXVp/84PQ/qR/vf
y+/8z8+8/41/PMIaVfx4pc/XP/Xul/CH/3ng5Fk9v/skZYoqfdP/6PTtDwnPyLcD4CUuP/n/+82/
/Hj7K/da/Pj7X194z9Ty13LK2V//+a3t69//inHMv90By9//5zdPzw1+7048048//+NZqr//1fnb
QlTBCGvhz8OyyMPGPf5YvmNYwd+wZS1fROUPPeuCjzPeqQK/Rf4G3wSYa4H2h39QPPz1L5L3y7ds
/28QMaKHhDvRYuWGGd//e+Pvrs2/rtVfWN9cwPBSEn8Y/AGsAv/CPxelsYPtDAR3cGvQrtjL9/9t
lRDalLRCgitt2bCybBhY0NHt4sGEYpGFz/2Yj3fUXWE0zx5sHXfM6W4kVW7CCVWpMKb5VMG4zkpm
2rzAxgup2X3DtjBbw3OvC44JFqz1Rp7HFaDjtagzFVNhJZiwiaRR7ri3ETSxNXwQzRHp5cXhmxlE
QRxEgYLTBOd2/+iiaX+wLBbDKoI8AkSwI59MVVJ5E6pzWpvPNrTashvZVyR9GivJsyhXLUk7DNse
gP+KdChdOPUC6T4ChZ2iofXrKAd9414bjgXu+MvUtfqSSdc65/zUA32/DKr5UgWB3Kl5Ds9tbmbJ
CCPCBBm4dAe2+23N8hm0SRhzHgJzF3CVp3L0qwsAdZJiKYXOwPGbLOozBKOp/qufudXNUJH5mE1u
1qU8z16H5W97Fg/PBR1fTPCXQcIPMQ6hgwK1bYQnptP0qQp9GB74o0oGsDISA0ybTVEO5RqYOlbW
5fcDxl+zQvQofvAnkbq1Rxs2QUAeBBs4oIltL1R1wvyOp7lBzwKjzVNR5vYmBOU/oroPt/A+5NWq
FE4fIffb2DUhBPxv/4Ns4p//e/sakSqLWBeUyWyASd1Kw0xFwPTJE1qfYKyhT6by3P2Uw+EGycF9
3PaXCsMECm7B0zhTrM3NTNY9GslbJz8S1ZhDZM6aXPIsdO80BbI59a1C29wXd40xTsfGDS9I5LbW
EjMiK0Fz2W3g6Jjt3z6okrnorJ1dPd6YbKYR3Eacx6Ac1ZpLbaR2cF8ajXcQPHPWyDh/GulXJ0ts
3TUvypqC6NfLJGF/aAOHxYbp8YPpaOSlVx1F5kdYxJC5eWttlfLGph5yHKkdpnlT2alnIOLo7UqS
kAXnX+8GzJxiW1uSXVTnT6nXIoKmp9Q6yOWDn2UbiCKNTZXN2f7tgyhda/XrZThzzZO2NJxdOek8
0e3Q347Olnl8ZYDUj4oXOfLMMazvbdVsSWHLczE5R5BzjF2Gce+mcjFZYEat3QjbVGT3Ne7DwIEn
94TiCvSJvkyAAmcRZ6N1cdsj/Pyc106Coaqg0hzb8sFrxwJnaiIJQ8BZUc7Ni8PWAmYpkdn5xX6u
GLug6WKJGhwDJ9yxC3AaGusQstA8WK+u2dJDTmBy1Emv3/06Kwbr0wEsrpuZt/6q8wpw80n1dXTr
4Isx5FlkDMELg5rq9Oszp7Q2wThnsWFxI3EyLz8yDvm7T60He2QIepc6nNN8QFa7Dy/sxARd6G4c
QX53/F+fhMuXB9OiiYHApgOVEIKG1r3F3fveqpAfDbziglVcfA167xtgQn4T0PpnMEFmOCyfLcqg
1CircfPrnQZ1/oUzOUENIvyL3+k7yM/NHSuZd5PV/WtYGn7cCIdtQup3N7VQbTQngE7IhiBI5MJl
CaIK3MoTowvL9TTzIX77SYDrbkLBdEoWFv9pyECNqZ1Y+776EbCfRe7KPKqc4lS0w/hNj3MZS8/K
binDY+vVEzmMlnjE1anXIZzeEhP5uN+xsrhs+F4X0FBD49MBgAnnaHGHeUC991qUdptSoXlsDZ79
0NfZq9dYKhGOni6+0+5twwlPtLX4XtemmzahOz72ajxlY3HxqMWPkzW5d4hN+KnLnEbg6gx7Xldh
Olizf8bwPUjzniY9dCnphFhe5OuMC0C13DNqCOlBYtuI/akrtiPMWJHIyi7wjDzhrM3wDc2+GGVe
3hnQtxl8snadNHmS1chbxwLk3fGsfpqqqkJ1p42jZoFxfPvf2wdTIKc7dz3AXsvwAoTAoR71E0jK
GiqRMtxgfiXPYFvpPYikewHi166u1E9zecY7NzB2vxbwkeVy40x642ASfukhY7+nJZJnuurcoEFZ
616DjOlQ8RgOvI3RccgNlOaJ1Qbd4e2D7WXBOjQfkSTaO94JJrpjERM3K3d8IGusH1sHaarn0czk
Gepf7G/c7VYoxKdjJTIatbDLioZ84ieosXrIyzI7HgHZ3TWdeHBhCLITU21FPmII47dXnytUga3S
Ttz1Jj+J5QMyvtqtP803DNLCOOBEJgHriqMK7YiAt3l+uwkBTsBd/xbrq/xe9f1j3tpi54SGGzcj
HRX4lgWNQwcW7bWhbslo7oMKRtVrjZUxqhDR862s2dGD6eVPGLImoffS+MYAuR8NEiF9vRIdoMIK
OquUBJOxakdBHkTQ4Q0FJjAS2l0UQTC4Gwj9hGnpPexwdNTW1XgsMAzfVNbAE4KHFw2lv5NtJ4Fw
VnprWPnXSdxw0+pPbyviNNRG5GYemG6ZD+0InyY0sDX2tkCD1uHORn3QRK/VrMgXMIueLTG3TyY0
8sIPUUIbU7mrhG/tqwmzr2CqyiSfW303FuapCoE1QMqnu1fT3pkFN1dgr9lrWbnuqZnLndQAN0nx
6AbIUGwQZBwbQRZgdZPDIahFlvhjSDZ8ZmyTeU37deoH+5CPwQuw2eb53X/yPJ9wZe1uHboGy5A1
mdhdNqzA1Wli/rbGD7g1Dpadryqt7cSD1GBdkqI/dFNJEjXZ4/PIn5nV7PMRPJJwAnt2sCW5teEg
tgaNvNwSGDYuFgt1jFq2QE2H5OWu6tqvboijGJpGJsmMbQuKzgNsG0Q0eXqrjc5ew9emvH37sHyp
1AGsQEV3AxekeeXk3lPQ84uAJTzMc4Z7+H4N913gnUmYhacsgxa3q32xYyacG5Wh7px6VuepAetp
Rmrnzi/aMTYLMV8Q4YbVmKpbmznPeKYwQkCEnNxym1kblKwhyh3H3Dg99GAVKomVzCBDHBoY7Raj
7x8xwnT2oyvucxubxttaV3Q5T4oqX7+tytayNKvtLPtjWTTs0TCrPp61Pd+EtqZrDOacoKq2yKL0
HwCy7x0j654z0JLjATPcw5zN4yGzZTrlXG5QL3UJ7O7nCzWNb/NQNBEsDr3XZYKJqb2IyDg1xwpU
7SNXtoCdjRCPgVV+HTDbjd2RWKup1O3XcjL3NBDu3oNjYZI34kfrD+SR9g1k/uBqpLbXOo+SuAbc
EhmSHV0wEL0uSE2Y8dwagbRuhSqTkQTVhVB44tFeF8mkRxTJLWoMirnjHULdrGNhVFsAlCe/Kt0v
QIPrqO2haSFdpm49JqvYqezqOXPIFtZOm1H68nma2hXJnQKAkd2tHA96Z1VbrwO+zDFQvBmzkkWI
Lax2A8OIuJoaeUOzNlurfBpSRG8CZDdBHOB7kxb6CCPeYIVP3LevDsbubSvxe7tJy2n20qb3ndhi
JY1y0bmAJILxgBsfSkuGIfzUsOE4yY7vYE5C1hPHKQRB++u/tgTTq+gOqvPD295gDJ538CH6XKsJ
d1DVq+GMLaFN5GCzxCtbewsZ5RDPTOhN44SwVYNO9DKFrZ/irspht+cVYzSMcOKsGsvd6DDoj2ho
8OZBxr/xsRMk9dTzB/CJ3QjIWr9XMElZlMjurkAk81ut/PYBtCsfKF+nVpM7pLWaedSPLpjlPDRX
rmLOCT5FCL62Aiw6iGMVq3yUhxm7wOvyn6kv5ZPnGnedQ75kReltnayWZ1Ji1kY7UyZ+zRQKjrI6
KAsRzZYqX2epfoKSq+497GkRohb0MsrxjoEtmnX9P/9bLuwIOu7+7ev/+glr2jtdEGzhc9PfFg6E
ypxN4oQ6TySjyVOOhRIkNd2klVXM4OGb/eZtX7KhkYrCEifNZ6RIuCgEGiQNHwK4peWJNbYx/Mnk
wS347leN0A45/4YaA1YyrX6RML76VUnC1cdNyrJ7sMsGm2k5sZ/WHDRFUiBbOPFluGrLebhHCzPc
26Zem15tX5zSiRX8Pw8G2oMTC8ogHVlQxVjvR6qKg4RLrblVyhMbWjVPhbC6GHPUcjca3Raqc36c
lz6ROt5hAB/rgDidPHYnXDkgbBAtB3lZpObYR4DfmnjSw1CktMlJYpTYmBIsbrGGTnkHEJBAZWaS
Yztz5/j2aYGHJ23hrANGiI25jIOaowjze9CeXlhB/S2Uqt0KEvJv3ELj2mGyhsKmomtMdZtHsGl3
0KpY30GShwHlmD2LqqDnIQxkKqGQTvuMDXe6LuczMmM2KC97Ra17bB/NLeSFq18F4fKZX/FVAP+L
NRdw33H7Xl36KaeHrtGHEBL8y9uX3j6AnZHqQmy7ehD7LmTGzciD7GboNnyY+E2Fyd0mC9wi7m0i
T9XkQnSGUxKzTv369A1FaDCOWhte5e1VXlsJ6Ul+m+fNNzhwfcMVGg+Got0dpqZqg9IIk3Sf9yIO
VB9DpVdDEUP5rWmCthDI1ljBXiKMAweHV36Nfsq37oXfW6j1TXBoh/4wePglbxrluq2N5rYomzzW
qC/jOZwE+NyVPoMn7a3GnBjr3jf29QAmvjnR9mtDyDYzbO8OgmfsxG7F84vB6zotobUu0cAOHaos
BB8p230BZwe3euWrB8YAduTGzzIM9dPQzuseg2powYtpCwn7Fz6b+R7sMNy7UhVVFA6iSAvasCfH
4CfHtBMGgUbiMO3Hb+UxWVwIQmGNq7eCuoCyPMp7yO1ZNoBhb3jmTtvGD2gm6rXpDmyloct+DPoO
4rCxPJeDCnbdlDWwLLR1Isk8rXLoHmNSjijKJST7u3Zs6zUyAsBVAJzq5fLGQiT02SgRwwKQPIGN
RiL0LfOGZzhk39C57+PGQgUa+llsCnDcA+suMPidzK0HFHDwakF9HLk//XxKKjuEeL++a8rywamC
725GUuLJOpnnFnELcx3TBm28IzG0j1yJbCeA3HtApiIJzArbc3crwcUFw0Cng0hLozopimwZRAwW
qdOnhWh3Uplr3ZWAjcYgoRhfb5o5+AYHCqw+wYMJQkDQmZh+A77Isu6eD9TeG9l8yBYmWTf2OvZb
O+ICvPPA1DKBGXGH3rhcG9ZkRAxnZh8OVaqQdfy19rBjsPknQoCdhMDeIe4s/R25sHbSSNuJKhr6
x3lEm4qhTgSgz44JzGGPdfti0aY5mjCo0I7+5hsjOXgm9C5jeegLxKPM4hTaRZgCrkaop2uvMwuQ
k6iIA2mXfUMm/0ThIY3lJtOJ6FesAdTEGis2yDSeMduVSQjPvySAG8aGq/bklW4bQXjmbOxW1xva
C8S+ePNtzwXujsx7LGr4bbgWpr5ItDXukHn5jc5FBTBv/pIHFEsLolsy38gxqzfyjcnitsnMc5gL
6zwY5jMUOuM2FN6qr4Z8CxcGbAO87I9BboBwk69BaSsOIXaMQwsYbWotsR3xAArWyaSpzKgA8JU6
L7XBg1UJKWnkYTtTGu6F3r3sArbvbRsiC5M9TJ5M5z68CRsZvoIYWM9G5PfaOzPEF0ct0fPBg0TI
sfv1ZJTOtmYAR5DjEZdWH8QlmW7qkiDcU00JOlIzkk5igNx9G1gFsJOB67gXYNG4aBtR5SGfJxh3
Q4gg0IyHLojRsorgFXJT05pHAavYRjfuyqXzLa+APzaw0UtapHr4RZfAu2OO2sl+DJvGvUeUo7ty
ujqP2tDhcVfULKoB0x1hNBRSsctbxGXOglhpCFl35HZWsQEmhTqDsBuo3n+igfhZlhNN57ATsS1g
gh84I6xTsAZZYw/Kbiv2RZ7D/MqJBIXXbU7aiMD1OwpbgTZD85PP3N0grLSsMzSrIluj3qU3dbVD
TgLbmmbfQNzM4GsCfCMaKxKgmxyddScGlDDc5EdtHcwB16NtxLwLLJyRubdgIG3XSBscNx2GIAh7
mmgsQ2OMdan5dsi6NZi4P0kORJCWFqQ5lumk9lQ8iUD9tB/gMXLpqMlvQQOJa7dZtyPCkJgzZ0kJ
AM8nX3oYyKWi41WMpXw3uV2KqSFLpQ8IzzbJRlrOHnK5faiQ3G62OiZIcgGcXQAnZtbdRI0kC6m8
Yzb9xsH82YYSEyIf33vsunwTympn59w+9oM4gyd0obP7Wo/eymibk9ZqjEll1BFjze1Aab/qjZbt
5hymdo0hiwRgGqBhH/AUaYYd4uNPuaoPFcncrREGa+LZ4y7Mi/Vc9qhzguEFW5QE78I+u5O8C0Zq
7VmJGVHhqw3zv0EDjPYQssr4lnK9M63C+NaMEue3Qq1ddG1kSxMwhPb83WCOT0Dp66QO2FfD9MGa
diOzIPUKoD8eB6d1UDXyCn98J2f7xLv5CXKeBxAxfi7nIAn96lHb+mdrEgSHFH611rU659r4aXe6
PCIxoIwEUKvjkNs3LnoLABwG5TSFXio8CSzKh6piCQDMegv+xZbwtsO1d+z1TEZs6CrIb52Llpgm
UCqKtVA+jOW1e8YbKWMGbhHqThj6YoglYm/W8Daaz4G0wx00sHedwCy2CL8Uln3qZjQCjV/Ek+Xf
u6R8zVwSEV7KiNm4DTppdUkt6ggPLFuj6/cjEIqwNUmKmpCbMIyxH4tZPy5SysRn4T6HlTYc25qf
cw9OMfxrpiNU3Wj47HlMe4jaAZwNdiR1kAFfro0dH8VmbrI+rUb901rWFRRTKZTXl5oYp1Jn1nqa
xnIf0NTEyGQHNVNqzEObzO0sVmNrBqmdiW+kQ1azNTS3dSkB0mZw2q9qtJ8j2HOct/oJqWRR4RCg
akFHt+ArYqZKxQUZnno9M+cwjN65N41+Z7lbu/OxT/ZWi9oXXi+qdabI6KpX4PASex6pVmIOUDIR
T1woG06ocb838xCjMnMiCV/wpZaiRm3FLZJ096Y7Tqs5G8SKzCzBts6j2ayBY3chHJy4c/i/LJ3H
ctvIFoafCFXIYYvELFKSFTco2ZaRc2g0nv5+1NyNajS2aZkEGuf8UeblHfNwwkETi+8hD7guzi+x
dVWEjP+Fl3trqmY4aIw57H7EoHcIg/y8s8HymZgDnfQ2X1qVF+ZO85sj5auX/Y6pqw1dacyBwoES
kC3zvZn9t3C42I02CyjwdriGp50+6u1nv3nnhI2M/vfyeq2GktmyrOIKot1XUnLMKiiEGtUNiMon
zFqL+tT8TtfGDrJcq8POtm6p266BzPUPm4cYwM2o80eJ2VVq961oPWPXdy89CsJXtZu+DUCveEj6
nWEO87Ul4zLmPfvuNyCaNnlXhUaD4VK+2FrfHrstZ1ux+zFgunaDBN6KqJnk2Ld1bMwkOOHyS32r
scrQXMYpsLZSi70pTmzuNUcry9DQrb9uD/Bt6N+Iv//M+grCAFYTlTJ/KTr9mLYczSO95LAwy0fW
dky5aVkHuhgukv2u79erVxtT3CeI+uRcfnI0/XUdlpXZLp/Gdh2izZddTztN6qzxIGcj1PJ5exnT
abd29qNAfHGuagUo1Z5aP6EiK67xQmnEfIshmkntOlru2vs8M4Am5y4/KGS7Kcj3nvLsu+gAQkxn
P5vGFJEoFWyJ+0GdRuN3K0gex3LFENct3BvIYxs7O2yDoh5w3oP3LNVuWPSrVgrv4OZ67A7ZvAM2
SFFJTzYzsBQxP1VyM51xZyr2uIPICklgYrLDqPkijFuXF/Ox6axmn2kj5FiRxIo3UpemISZHH/1p
2vXq56nxp3DKLuhK9SGv40TUPZwQ2rgartDX1KnCq9p/2gyewaaJInRy/smdpQrfckcl7tbVjKkv
25lzi87T2VhOQLRNFaN63VwlJFTgLB1ZN+48R3C7AELoQO8bhNX2mT8mrnLY5u/SGRBoZm0TLbN1
ziSfrr0IEUxzcy7U9rzW1cG+00Osy5fCTn6TNzn4VYruS82rY2YNWNF1ykDTetnbI7gLtEh3SSx4
m7wTH9s2VRGR2wC5JoFoSH6+nMLhKNlaLtCxOiMM81WryjhC6yyqBgeIrtsmFJtmD+Tufaxtslwz
ez17Q4+tVlQwYdbO3WgRt1dkpWNbHzy19A7SKcogaW9JulTxorZXw1r7B+zBoZKgB5lcTwbVjDa7
Kf66xdjf8rWLu1Ii9deGgSdqUQXSklnQ8uhIFPePnqplNDdgaBUjj5MQpLIq06OSuYCVNSFsxTiU
YTJ4On8OHwohZPwC+YZ+J0AZJiHf77MSDZNdoIiJHdLsb42btifHk7TI4oHln64FNp/lrk9Jt9BB
3TCBhcyp5sFhsR4W6e7T8ndmb0MMLQAcWyZhnRsPqgktpazkILDjqtxcxYexIVsqJ+5YVsTaSD3w
AUPxE8JfjqbuAePXxVHPwJKwO2WBNdANRjFmsdvqEtbPfhtU41+FFKkczNtStbVfJMUDGWKUzYJL
dF0Ng6KNQErtc5rxnVptB23o3hQGJN9ICjM82JryL5Nrw6iwcBYSZxTq1vhXk/0IMpHkRxzJERYx
eYYjBpVZE/20Gst6Froy+woPRrtRWZIamYoTAUD7zSzbQ6vUb1jHjYe1KM1DuS0v+eIZN2OQU2yh
tAyUBi735/+17s7u7IrAJIthQVEn64S2FlOb1AKpF84F/p5ZZcvYWfmuUwnH4kXLMMdevfpbOX+o
renu1FTvdq3bc+HOpvpU2+Z4tPuGloH7t46+bsjeJ7TN4rZVrv5mb04TAV4ATalJy7TlLFHpZrZf
6S0keZPDJtfsUm05HxNUaSEJYQBwCieNWSAnwAZdn7ZNQJxmqpue6jtls3RreabObT4Q1MnaZW7D
ubMKjW/dmCLkJtTI8gxwrnY+yXtGlGWePfhdl0b/vZQ3oRIo13yI5LYub2QnYi2HPNYyE42CW9/M
sqFEGDde4JKoftHSxQmGfOXRnHzXdzY5uxNkJkXbei0dJNeWjCD0rHil2ekDDFth0THExRjrqEnN
9KMR+RPJ6cupF3i3e88qnsAsH+1hMM7OVpVP7jZxRjnCLC/mUshbNcwf3TpYz96W9U968n2XWtiT
g2ZAyOExVfZ2YWsxz/EkdkTXfwxSHqzWmXdp9sPizFsgIJf2q9TTG4N0JFj8Ll2ypRepeCeiOfyl
Y0/7+ZLN7ilFHkIpCa+t2+lRNTDLt3J6J2um/i3MLFAr3XxJpjnqVje5azL8fG0IM/rBQ5v5/pga
06jNqnnzXWWpTn3a7fu1c076pubUmlrms3LXXoic4JjBnSffS82g0voiIB4OnNYUhKroFaXf2sK+
k3IBPiBamfnU3DUQC/Ob5Q2OP0mrQcFvuSJIGE2SWPd67ZjSeNChP+36E0GY/clc5yoce8xxO6Qf
TphtZuPFWomaXUOEAK4C7d2WRbOv0Yc8NNOaPMhet9kX79Fbd0WAlD3KBnv+a+SKiDkPQwo3qnMN
ecEMte5qS3JEZ9Y67edpykMAdy/8ebWfLwpoZohlkzGq1+htdu+UvEftERdHcVplWNS6dTEnAhFb
uzaitHOrMHO14bnIpy3479Unr/F7a9Titky05zRJ2PxVZzND5orVtzsvIa+An9VTk5xwzzt2VJkV
dP/POzzGM+rKIDO7U6tiqrTvSg7SYna2o67HxkH2weTPQ6lKYiGb/tqNBds6yfCgyuVI2FqXR5m1
z6UUz32jHTtP9NfE0xa/KFMznmSzjv641GVYC/HHQwMdSXz55y4dPT4CIF2rypcjJM+fdB66vaXX
7cNa39HeXtox/aHD45yk+2RqrMtYJag/f97UKu+SIGOjP3Wq/f5zzWNFziOEsFqQerNGTLapcRby
X/dWpRgxbuoro5NdSvPPz99isitfUuegLFNbhu0yPP13BOK4OjPONWWY6ppfEE54UuSmnuuyZORI
p4HxKW0v470g87//KlLjODtV9PNu/1wUP295i6ghUAtbaqFaso/1AGxNeb/eECYCILpbYDe5G//c
VZNlbTxXtUm/Dln9779raOkZhGyX8vQusR71TBf7mhzRExQWMLVuvLm4Aehxns1LPZrfumqtO2D8
fD8X9wJ0vVQuzNyZbxqAQ1tuK+jo0fY0Q3N2DaV6XohuC7uitREmONGIYtQfUbTsfi4DEDmo9yMB
b7/narSv1QSYN0G5pKJUw2xS7b3W9WtMbPyOk6f5ahx3ZB8cGIbAa4lzlGWMJK09uoqy/w98ZaQ8
TwIi5ecYbe20PP73C+6wfpdKVu+sOp3CaqrQF93tzV5r3kYeGhZk/0Iy7R4xm8fdVxKY2NbzucM9
56OEUfda3eiRy6VHjGdtM3lxoXZI0Q6LjqeJMQo6OW9m+iUtJZimsdspZu6+oIl4QrtQ/+m2Nvrv
sFqS/l1oJmuUoa6H8UcE8d+DYcQHfaScZA0WrEWnoZ11HzUxZlrkY3+L5DkbE7zoWjnGiO/bA2mY
VoChIWVYuiPH8g5er1YnQ6Ilssf2gNZ3vihSDmevz+V/GrMfjVK3rPQ/DX24CFRcmCIWrgFHTQJR
csRCFX6nxqq8/XdDu2sTYbz5K9JWfqp2AyGWsGL8R8F4eroEaG1QwiyGcSvpj1D5EIuqVN70H0mX
nTV/FaeLLYfic91L0ZzwXSoYqQssUoROqKA+6RBnJBwwZW8rEPh6sWzFjknjc08ICcPFXPQXYTvX
nyce2pL45491dbHu1BVAr0EVLMK+BjgtFX3ym1Xkobka+ieOm2hzjd1/77EwGMyc3pyzQBMof1yF
ptRKpZw87zoeChv29nCZOfGnu0ZrNWf13Kvdjghj7WXV66e07JY/qdU+pSugmb418FRmMGtTGZPD
xl98P1M2r1ZYD7kmtFGUu4Q2xHvMjoHqA7x6Km25S3Xx2xwhIEiyItuysA7zYA6vwsl2eQlxdz9K
9aG4cQqBxm7JoD0DM15+HuxZaou9Psuv/04mzaLlByLZ/+9Wr2YeCIS6YFc2gnvCzAfJu4+bnMUf
1tvYMOf15Ufas0aT2x0nWK4/Qw6975aAO3wCizzUsvYOYrRxNrfJPy2tplfLURguathfa5BI/xam
deoRRh6fMFyIQ7TIQtB3thFznL2xlhwtizxqBovs2is5mQJiN7HkRpp7bGCPz/PUbH5SDc8/mjgU
FtpZqvf7aOFEncwm24ntUvCYKZQsJlt0OCpawYpMON6uH+gJ7y2B6ijtY+1+WeUrmp7C8Q5aTa3X
nBnecTJFu0tKpCl9uilRCkl+rC23uZZC2YK2TrbY7VV1N6oHkPH29w/9M4tkCa1Uida8rc6dricP
dTnyxS26vUup6vNgFL+xZfTPZUVHxTqQUHMXQOFN+Cpz2zgb2vKsVznErboMj6XMqgBZ3hDXyvTe
T5XYN+DNsEnvtZjWKOPa2ZM6mb9XmXiWICaXn5+jtO33UtrlqXHtjx/m2dTc7mIsEtK7zb/a1XsU
upM9qXOzRmWRfP3Qqzbzdbh0LtM/+M9NDMJBgQM4kPdOD9+ZDCEcAzxBqlkPCxoA1DMuWLevOUgU
rNYaryORcVf8YzR8tPpeqeVvNmgDYdg8HQxDcDYO68VdtgVFn+rFm2ULPqf5t62k254iw/ww9IYb
dQauws5IOZoSkrejnwd+7lYroYSiDKhkGlFsdALG6OG/QzJDciuqXyAJoF/3SbNtthFanXPNFXUW
i25pH5Lf/NTaUdJVc/1RIBaFiewIhmZXgDRdvKJGPWcma6Q4WXq1W/OPBmLxBtZhHgbhKsDl7nFW
bAPJi3wVpvukbXPxV6nTly6xq9e6aQiJvlcM4TCuzobu7dWi6f4/35j6NNxU+ZaIgnxQ+B3tLtQj
3EvxhdQPzmLegSthxqB+KP/UjO4mp2YCFpqCyqF6+CHsfr7k9/eRlz8OSZ6EWlvd7GnOj+aUcNbn
8iXb6u1LRRTjz4pq+hLlAW0AXfNkz+LXuKndh9ZVD2PBcO4KUHTtruhb5xJCm5xqN8vzZ5MmmhAB
f7oDQ9xOhWuPAd6J7jaIj591AUHyfGuwsN3cdCN5m1lk9mtF/SN+hMte3bKK6kzV+qQ7l95hNLRn
3QnkPC/H1ZmraF6vzcDuaiQQ4Yy8KyjJXaSYFtQ6u9o1cerAkcm/NMWhZSqufpuTColAnfrkicBk
oIVJ1Fr3Myd7Hclm27MOg+F686Nxp5cc+PRxUGaEkMs33Lii9s3DkuKuWBJLjZT+YKROdbPSJ1vz
AFLhYhJX3DR73p7XKrYUpfGNCdepozjXseJ8RdUSCwC2iCZwsAfgkiJvxx1R8LAoUI/CtFiKYbbR
XVZ5WNk9EeuJ94VCefVXzz7VdeXu7Sx9S7YLEdgeu9NBekIHfyovZIT6lr2+M2uocel6F64wY5c6
2GJrCz07QjdORCyxJt1ORy+7VXmhBquLoord8mtK7STMTP17nId/fTt7O+x653RNQwXJG6VtmuKD
9P+2N2W3LI6zL0acsnnmfswMpYc1L0+6scCYSDBXjvR9YyxRljogiFNHf103j/5mI7yA6ApJ2Xru
q+zITHyVjn5cEASqG/a5bfgaCRI5ImHeaZU77hKVJKYJpJgI/vpcMYahwvsmlspFrb7ZQe91S9RH
/Nu+XU2facrQbpMnHxzBzm6ZyrITuUcWOcI1s7+Mz1RGrgc+q4/e0hLfXIbi4HbiMC+W8kSnV2CP
+VttFcrZ6rQ9ZYrpVRD/oi9bAAdzcJL5q16Bxhdq+5gqxXAYUL4DTbv3IxrUotu+02ogMFCvDV9b
y/1YVUM49GDNfVUwbAzagdybIEm1Z7nnMF+CphoTOqzHP8NSpPtiwBOeFOAGi1Y+tELUaFjY5Dq0
VMJQqVXpZr/HLhCvjmJGCHvgWfqc+9kmbZu7gMy6cMaEvTMRgyzgK6dlXr+2Xg3ynuIwdvsxSLi6
fdWVp3wluS6tSisoOmA6zk/QQU7hgvfdX1XwwsTobss2VHw0mBLU+0W78RZlfRvoRX+WmfdsN2Yf
NDi32HUQEWXb50RxwCo00rPRBumKTeNPt1+d/ibVHbiTVBO/myAG0wpRpAfr8MBuke1rSmoBB1+I
L/aCeuTvwqWPbNiAAnAn+/LeLVxAJPt+ojRJghGDgI9LPFQV2z00JB+LQHP7ZG91OYyXWT+yZkdm
o6PfKxu6FDwgZFHFpSiRutho0Lfces0lNpvkri6AFp3G8W+VUnEhlgT1dwm0PPXimFf1zZu8e0TY
ewlMFiBX/4c8+XFqIPrSdIacVjgLeKAxDRW/e6t/p5PD/ij4lczNW99wCi/Sm1ye5vHRtKJptCWA
QBMXhrWTi42cN4HnEfPLsql9qCKd0DbOO6pLNhBGT/qzaX0LJieMKdUT6ULpThCmHIh6fptIiZmp
Zgim++OirNG8pjYNfkxJVc+OhnedsRNFPt3l6I8t+8st+hBoBnZEEz55ySRbidTeLe2XGLbd6mJI
HNIU0qCsTL9xZVQMW7lPNBny+XeLGoLcEo/oVsMuTZXAbLTdNAzKUbbW97Zt9IjDA3PobNkAp75J
yUaR4+lGTQClXf3ywPMisytfyWZvox7htmNVRsgV/Wp2HE9lWzv8RpX7wSQLfC4eqjXpIlzba0zr
HjoJ1Qp/vkMXfe17GHG9HRE3lSaEow5Gbs17RoxDI8cvVYWba7bEh2DEY+K30vi1jb/sFMKp6d0Y
JHm6y1zbe74MFRSmF8su2D5EOl0SRAcnzZ4unhie2kVtjo9TteU3aOfnLkuYp/rszBhDJOqW/FZn
EETNGwIphiVAhjD7YgJQHFzzbDRsyq5Zr5Gw9ddMWuG8rQJxmAuWPy88La/KWH5CJXOx16IPB2WN
iX38RInK0TlmvV/I+TnfyKVExnIzB+27G9Iy9rz8xvVdRk7XvmcZ8jsowSP6Ah5PbHOUk3hBn9f/
uHZkMA3ggwUultZi42mN4sj9emu12o63/tpW4xLlLGE+LOYGKzSdlK7UgfVnk/AMTFSbed4GiSsj
0ajWnZWzmRcIDNhvAnelqSwHh5MtwZMQdB/8syhFIbGa4rXmWSZqGxN8E4zCc6K60FeS1QblZDev
aCadqGfc9fUije1e2cKmmJyoyU4LrzPOKCqVMjKW8mntciUwdOCZUW/iLqGYDYkOBoNkc/3poUDO
6hN3biDDSBBvG9a+qxXC/OgmCQrOTb/PqES2mSDvN9ILyoGCESh9qngu8YxUN9LrK37MJmh7QtR7
bYM9AQR3VgQNHrgboi36Hzd0I6MS1h5iO4jHRyetvtZF/TLEoIWJebYoSglVNMAHx1OOnKNE4E2R
Ql2jT4EUKQsj+tO8bycqK1Aq6Fp6Khb5AZPnawj4duPCU9jN427tl9PgCljNf5MFd7lqUPXF4iIL
d7MgWUsyS8k7L/Ptr9Ol5XVsBx6lA6l1Evv05OU42ZIHOkV/dfVaxmttP6j6flKtf6PIREQ5ROS1
W412S38eF+d8F6Dta3bLwkD30aSE/XYLt8OUm/iCbDdyW/Ydo1wDB6vtqdsYhczbtixNNBWwpEmb
6RzWeAsSMqOZUQ0uk/muozI38hzdMdbRa/raLaO+GquNGjfjcCC9ng4YsaC+0eudkkRmrceGXnyX
rp5jcELrzNn/4PAWURvjb6uHKoYGgpgARxEMU3Fg/FcYnvQ2nJ4Q2f9KVPE21bj0VO7g0ERfQGcX
v8PcAEWzX72iikPtEDM468/wM1o4jsyD6MZ8W8xnRW8LX5H1O8a0v/WQTYGDmGtWJuSeNno/5Hsy
GJMCjcRbpdF8sN21WbUBB0PsxK6ek+PUlU6s5BvjPJMAP+W61McJHcU0Z2MIC8nN6AHspANpprqu
fbVW/To0iMgloqyh8HautTqHekYZ7E1VoLaZ9FE1j4Y8IDbOMEhf7NXa8zkj+OiSM+LdjRlWuxHb
CO+UL6EYm+1vglkK2eZLaRsc0uO5LUhRNlpboIvjMrF7DVryLrhuSGZFH1aUb+lgXt2ktkLQ771t
WC+KBF7Cnfa5eF04KtkHRSCPTmYoFIt0wTxn4VJVRJRp+cJzmB/DdbAgukq+rzxEcVuKhprxKSvU
Lw724byJF+zfqPVX8WS37H9cNZLAZYx5AqrQ1+raeIL+KKXyqK0J9G/y6HBCNIQmtWtTRxR+hMq4
vtAjnt5c27jO435arewVf0tAiZMbqLmLDgeWPpYp7NXY/p31syi0DTSVX877WYTNUsnA3JQLpjSX
E8mKOZTyk5pu51HX41pV00gR81cCxj44rs2fUpCFteXVkx+VZ14rnQh8oat5UCPj2zl5/8lpB4up
iOo4lOonjMMctgOu67QHFZH5FkMWROsyvkxmdXCtZTpXMyda0w1miD7Q5t0EmXFr+7FavPMKpzyU
zkcPpLqjwxveyUIkhwaeQ4n22cEjZD3X7ahrx0vioqewFfGl19kJoFnz2Tjdu3AzgtARh8Lor0aq
yGMpl0dBilSI4LkPCuANn5xX9gRT6aO+C2e1v3UVJRNWqTXIkxfHt9It0NZev2CvTkKpOSoGEPOh
a2pxHmBoeShtWVGG9Bn9VVw+b+IqSRxJAZdL0sPrZS4iFH1rqI1OGxhd+2USOM/bBvOXdsbTqmZ/
koS6Ik70jVFRq4GADp2JBG6zcj5TbK++UOhMpXrw09P6Gc8IY6tK5y9HFv5XE6efWSt7V08HPzc7
WPm7mHlTHhpWmr3sUWvqb7LerviShG+OXs5KZkhau3I9olAcntPbZ8lyzrf+bWhRqNV3MWFqMlPf
MR4Yt5sh3ZOpzR5yFePqrl0R25SCB7nzb/WWHrUPp9VG6BIJ0YyXRabFy+agMVJ7DwlTrkQa59Xe
exz7DnEif5LQHW6QmijklZ5fgyQqHZd43ENRphm3v8nC5tGKdVLuXwRz0sSkapWH/G++TdCMvGA4
qvYJeYcZS09yZtfo3pG5IN8rxM5GaYDGxIP180JmS0ZP2a/hxMnXz1gQ0UbE+dTzhKZnWm6hWS0v
VSEP7Gu5r0DxjjPNcut2FKo7HDx95kjk6VBz4GSN+EM807ZXjUMxNZpfbzDbuOvOLo47m11gIW/Y
X7S1Cg2HLOreTDEZev/W1YvEyp3ajXi1NWS6hr6Gcsp/WbL9lYzmDqhxX40YGhvKJdTssFrOaUWR
h7hkEzHdMLGBcoHw62tq1/46pJ/UWoVzV1/6jN+Qt3fnSY/SKHnnQVAGVUdtRqZ0R62l/81OFmIG
OybhdUSIwyOQ63kHZFWFre6SvvpKzP2bS88UhE+ShFWzIDZFRhw1icZpBMICXTuTKLGI38UMOa9v
0vaNLomIcRmjpCF8IVOeCcxsaGnLimhVbgo7pr9pqXq0Jxcb4ki+im5N297WmGedL431zMccbp/m
+egapB83hf0+eBrQY49NGlUBLIxvSK+LpYElnc0hjYqGkzDNq0NtI8HE0f7ZTNOLUzt3bE8M8WIs
70k3vTu5DfXoAqgYSwJn9LXo9oySCxrMCXqJzLiQCNz7BQd2BzYZm5Jr0aRzI04MtM9kkiN0/Kcz
OPhtZdanrFzq01pnzWnongnZq88TpvBeT7ebZqzVWajKXpezepoRnf73pVv1EwIhZBBEgARJ/ZWM
GC3ZHk+NLUjclVUSLVnj7inDvWG++J0SLxKQd3kdRGb5FNrZUbZw+RPVtgzgdZr75JnbBbg1O1hT
WoYadOp+cmUZyKWWF2aaqAmWjKfkQjVOKCnwC9umTAgmSeI2JypUyQAWq3Xh4YI5777/6cj4RpDO
8Y9XwvH3wHr+qC97dPZ/CBXxgkHp3hOvU065Q0V1SowHp5QR6FYzwc2kVLyDdcJgBpT1UQSRyCSa
dCUC4dwui4uanvriyGrHV1JJyHoxngtpPo5F80LaDvntpBk4pW7Fm1xflgIH5jKpMjStegy6oQq0
yaabc8i+jSavIyAx8YDK4BFaqgJF9cBHHeMC0SIBAjb+imb+NSZpVKXNeKWI93e5VM7ObUeG/375
A9u5um4TzzO98qZGCkKqtShy8vqQYiHy4bn7Q5b/1ZQsJIha3dV160R2Q2it1kTtiA7GUMrykhVh
LlUNNKp6zBcEW6rZo0wffo1T7149Y+UpxEbjDUuExfJJgwBHEBDX0LSlnMAGuc+ABBB5T/p6spKU
a5O7Avt9jkogR6KomezL3a9yHWBRK3vmozK/iXKhNtReUwJVVsEIN+CGLavvmejqXVsU22Gxltie
zLPX5c/3STvsO+2XrON+nB+V4gHqu2dQ7Z+8snopxluHs/HWzXymXCWRojXlu6UALZkO0zV585kn
86DJ0gERX9VHbcLZwqNbgw9vV9+U4k2R5DFZdcVngA8JmmdDWN4YERFKlPBJ+5+VPU/5RVXqb1O3
whJpF74H1wLXG15I5FTvdymP4MKuAobBmGl7OiSj+44/micKUk7fTuJZE8OxUHdToYzYMrUZZVDz
ZWwLk7X05kunt7vRRnBPq4KfJtv8yJ6SEyKFOICXaTTGv8Rq/m0VdmoC8c760r4TQYFgNFVQ9fGb
N8BQbzb3Vj8oFxcU+SJS7bVjeY0TaW3BZLaHoU4+FWPjJqVHIWjAzZPnhdj8IzVBCGOD3pJyv2aZ
Hdg9Z6Y3PyVJsu0Gq2kirWB856mAreg7t6Nt0HBFK/xcBGzo0Wwi0VowvotsJXDvUB1lZ9/yrnql
RavfEx76Wc0ZPJGnqHuHqzxy5jTG4nNS56TeAc3/JsV5n7SiCenIesTR7kSy7rGfcuZFbZmZyD3K
v9uQItwUWGn1mXsCFnR4grdPA/ba/bY28qVuV0xx6vrPzhXtUrrmEhORR+xQSnDdlrHGrYXwQqvc
tD1Zo18rJB3jCaiqSnpBJXO8t/qgXqsjec/O47ISNVCh4ClmUMh5/VY67UhOUReoyjizs3/k6/xn
ND5bqN4Zy0pSyzsQ7+4My/6YvA5DxIvQXHlcJ0zgtXdd+/s8MppIEl6Lmd6SSduvEHEazzBnkw9b
Y3xVJIpMW18FI0QX5U+7mrhvIva8GzEyF2hQ30amO3sl6/IGQiBrlIQEXw+AQggYf6/NszbqyQ29
4B30RcBB8Bg1nap1urPRkNbZtdPdEwnB/7gm+19ZO027nra8MFm0C5QqIU5h5pDuZZWvxRAMYlsj
ozGqvSiqqOKn8Xs5N/teq524LFEujT34oTqwV/LWvrLAaXifB7/v0e6aI2K20mR+gVG+TTr+HtLG
j4Szb4d59XxSgkPH7UhNWHghZ9fP6q9trZ44h3vcNXYWe0aqnqAc/62IPHUHecAA7a3onLfZBl4n
RoWyTyNng27S82yi362T+0N9W3YLCvqeefZHe1NbE3q3NDuai3JmAd6RIe0n86jAMJtWQMGKCCn0
mXYZEVAqJZyHyWSOqTw1qvU1IpPKeUG/nyB8DLPkgRtXjTxgBf8u4HxAAI+C+JYpnnfQO9uIZdUW
cT9sh2IdXbwnPnDT73HE++nCZQEK6HuZ8bNRjstFsehxb+LTG0Z/tqQbjBb2Basaq72aFnLv2HL0
4YAkkA0fp9JXb8gsd6wwip8XaFFJRmQ8V0QLjZSFqgcY6BnTTlXAGRXZPeaNd6FcJGV8fVGl7mvL
9twXy87cYgXrW2DUK9k9bXUPEMBXTzqMyEAVFpsrEcEtJpr5rSMdKzT0/jOH/sCQ6ZgHy+6fe+UX
QQnvVIy/ktWAe+N/zJ3ZkqRIlm1/pX+AuoCCAo9tYPPk8/SCeEzM88zX98K8SjojSqRS+u0+pImb
ZUS4uxmoHj1n77VN1sIieUyrSmNZDVZ+5uDgZUqNOX+WK3Q894avfJKr0EB3sS+6IBk1j+fUgwbY
urjRcJhXNnt/JbZNGX32vtgBmke5nN6Fub/WqvBit4Q2mf78Ye3Lwb6WaT3gcOJmtouAxpY0toNI
G1fR7dilR7utKKZcq+0/uwAZl1kM2GBEUbiDAL6aTB8DwmCuUV5pOY41iv2r/VlnnO9H4bwxA33H
upwJ6v98lh/oete2QxuiZsfd5clFCXhXENet1Kj6IcmI5TuUTzhcX5gI0b6gbctFObq2P2wBcBmc
3Ww+uRKZxM3XSRr7KY8dY/+/Vs/b6xVY5F0SWy/qmLRHWFzNEXlnsgsHedBaqzkGtZ8dvlBBCvtx
VoTJOsPKi6tiYhp3e6iZTDhY0nYFSqwVdgR5rKAAv9BKP7Pax/dI3DgloPbOUO/QZM0Qe1t1ASLB
MQ8THgKFE+SjacZsG2NyIRzRZPMY1HUvceUNA73UYqDUCEIj2bd9Zbu0r/Xn21OD4RA9kkR5DGIC
PnUFu0OjZGetUMdjkxnJxjL1gLWbS6pGq71nKsktiCI8E6XxAV+0Q9am9WfmwMEWZuTRmfXmYW5Z
02Ve0k6yfd0zsWrThbHQTfpGvAycNnndTffEKn5DMBfddRDqXCfPrNPog+w2bVcB9HWwYS1cv8bH
RhlffOqpYyTYXuJ5mD46vb00It8k0MBxMOMUWdav6jawbk2+Y1JG6HjqCVfiMoIOov4FXBIS7Tm8
ihBBHutSuWZNA9QSVOh/zE2jp6cq7aePwigxAkYxs/gohsMxEyYsRPKLPl/2dKtTi7LRAUuFNscK
E2rllMeezGZjY0+0kGT2XfcZDaiEHPlOfq4629wvbxJXeb2/QYvCgxZnyWpavN+5X3nsg1jhl6+U
Yj5ZY0PjN4vecZsOB8ZPiH2T+erb/vThI+zy5PDLlJl5MlGT7gF0Z/tqDKwzUDtcig1dK71Cmzrb
MWtToTXd/ouEQm2relIwGNJCJ7pWi3mqjznlzgTQPkw9N0eN+OwzVakNjdiewJsf+mXaTuPc7OPu
rNkKE79FNtppXMpWiYj1699WOFnSVzxFmv7R9ZO8c9ReHvyw1ejy8gv8BdL2TxbaX9lnf6SrfpHP
TMM0YcyrOgkrCzj6L+SzinjVQRfOT80xWCkneUDFxQg3N49DbMh9P6fvMRCtUg/FU4yGZ20ipYL6
EVCefClxbnIc8gcO2AbHU2wzSrMaEe+rqgjvueNXE/gSb/FD5+2wJsPG8qLOzP4GYan/zn5efhFp
k4FJIKMmVQDCC5DwL7+ILXs26WJGI1dJaAEQvvWseghbZV2CmFvTzqr2i9ReLYInu+qCBc31i0Di
iIYEJBYKQw6ciB5yk1LZ7yn4wQewvUn9qkTKcQwD5W8QidbvbEp+ZAkM1lRtMNnoDSBi/v4jD1iR
g7CKchSafcbQJjOybVJl+bZJ6e0n2Hfe61bfk1glcIInwT6fteRcDA0907lcENW0braFLEdkkql/
IGT7AABMewTcecgMY3pD6ocC0taPzqKivj2UZehJP6g8csP9A1tgf0HxT4cUlO0qsegPxBUhv9E8
S8+2ksdQnfW1Y8gE9wBqFCNmDqM68H9aQz01y8PtK0CtHwSRzQBxDBpQoLzOtKU7tyHAZzv5EKdy
CuiZXvUd01UcDbZlbANzRstgWPZb3g18pYTXylLq12UNCsGVP7aNcvTTyLgADMUQpKYOXYvGuCTh
MO7GkZq2LBGIoaLlTtRf6HArR0Q78UMv9fauoBxKhKj/5p5xfmdb8rnZhHNxsRnk9iAjNP64Z6gc
QzpgZFEObPVRUe1boi8ep1bW56jENq8ZDDcVmW11pYxcUXPcKVUGbjeoGwwH8zGwfXrbRoNnBPzl
sKCUWjNHD8R4cH972skSZ1+5ABjU9qHq0mSvhAqmFnqjD6TAJS74Nntr2DVbg0Hwe+/QA+YkueJc
ET429fwoJys515GJonXmLLtgk8CUl3vhMNCLnNw8SZkzyEMgdFuuJ2vsPTlr6dGAT7NiahkdoYIH
68l36P7aTXZEoLFLUtV6saHZ7Wo75bLNejw9YarQ4U0BEwEgAW1we25W4hRXHdMBLGuPtYyq3dzb
r2Pm3N/0p7cHBMT34NBQ7hi+tSbMQ13DFO6eCwXNupDq+NzW2p1fCY7wY4aCw9Dpz0w+USNmzuAj
wRFxCuLZ9MLcLKF5zl6ZO+Z3e1Hu9R1wMNljIeulwpaAqxzjQ+qc5yj/Rmmd7P75WhHIvwkDkP+2
IAG2ZdgHl5mSmpjYP+5uJSRjY9IgyOArdTYNKurTREj3Bn4vwBQjVHftjIAnsFRaDkPjnB2RdI8C
SCylicnRBqkb6MS+xDlrI/6zIs3TFPHcd1F73ylTeJ3NN0uazQNpAoj1/YgqrOb4E2v3atNmUG2U
9Fc5pL+ccj4j1VSOZFsNNCiZjpTzoOzLWDTrktCY9Y2UMjdIOwdNbOMISvUQpNOVbBTYKXbxeHso
ug7MB4SuJ72kZpnG0UZSqpqugCe2bpe14KZgTOY42w+m9jNKo+adLAZU2UX7GgDdg5+QmTQT1fQF
XOPkQt40/gb/aiwI6t9gnqDDgc+aEN7Z0njvf19WhZg6E1dUulpyH91aliVC86zIdpZYq9nwEavJ
DOCOpJE4L+TJL33wF3nzWRsJQRkq6q4YkR1iroIRDroL+p1WcG5M6y5IYiITYy1hreZ8a9QYNReK
H4vrkso6vt9E17cHvytoJ2jBN3vScf3I3tGfwfRsGMarrtp0o+tDbKSpkdUok0LtNBjDfNI47VIL
05uBGRoINfP+83aviWVt+uubg/CIS9FkoySegpiKPzj70BXn1AmrJZW+NwjmgBxZFb1/RHk3gyRt
bOYD1nAszI4mtVG0+WfSG9+DIvzoTbO+DzH044NvAUhl9PBFi/KNW3/c1rXaHce2tw4zOMNd2SIV
11rjfpBtsirqKjiFlcjop6ORnTu7YEbyfnvF4j49opotVrenUxTXV6Xw1W9O0nlDEpebxiiHUzRq
2sE2I20rJrNZdh+66hqWVltKZxsP7b4Lw/x7M8gHo7QurLnz8QZz6VWLlSl2gNtVw7xz/B4gqgLg
LilCJt/dgZFC+S0yaFmE9ENe8KEWq0idryjkCQ3pnacv0wJBQ6cOuwAYAA1BFKkBCnyzPJm8gYbl
Qc2r/BEw/bews8JvM8yUaBq3jH+mNxrv+Vo0mtwxsfHSxmKOFqqDviZ4jzS9rlUZqE5w68YmBq5B
WribAo1iyKPYl681NirQ5lWWVoGTv9yurwF9jwuWutvgWWiutxt4aLrmSMm7QDPGO7rOjTunHQjZ
5Wm/wFwTs7oXdna66TXFItpUvQL82lnkpcM7aGAYipz2mjXN5GEoLF4cE4PrAkHEx4lYQzbK+nZw
aCrpTqkyQRZKvT4eeUd1hSkyC/VrTIsShZnjbwERcvF3sdpsmabM7twM83uajlcpBuMXSCNXY5X6
m7oKwPe/XeTCZKAG+1rTjSVr7PcVoIGLWPpVAsTFCsOtMgVkQguVM2VY7m7MMxtDK5G6O3rblmuS
nv3MAtYkFFZfRXhJvJ7PsOkxE9HAcdGsj3M3+idhDa+mDJgmAiHTjjc+ZdfKn3QLNHC5zUHPtOZZ
yYn2GHHTrVQr2MeNP621pBDQToZsU6DZZVwSvWHRC2GN6Z1HTz0764PNwMgosnPU+TT2ZwZAzuSE
+4ZEE6Y+drZWKMJfOGQ7oMt8byQn79ynoqUB5Mh7Bu3Ix1g2KBV07DXD6utqnXt/9kzE0t7tQklN
kKh4YPAn5ICxklKj1d9rqrtUwgKA3DWai9JN0mrYaMvT22s2g86dUkXARXEPBVUMhNiU87pb0oC1
0fgG9JnpdFEEq1Ez14xaA9evRm06VhLmem6Hw2GK6YGYrTSealFfWGpAt3bWB+KrX7kfl/egowCx
Jmjfb3RcBUID8g2Mu3K+w+qbPJSLaQ+R7w/QoNHx9iwou+hvtg/NWJbA35dIw2JvNsjKoFaV5h/l
3RyM9P0qjVNAnCSAAKvUi/luLyOEzZVvTcEPgDOYkzuLUAL4jczVG3zWenWvS+066lr83E3XFsLe
tVTjXT6HAEQY2NKCDqTYJkxzVy3cBADNAET8JEYoaYJNZXoxh2srVfVjG8duNatY/CyrhwATRVSa
DC5ivTHvetPqnsuiWDULLi/VHPPcDixaRPHqcf5UMqZ9sEYSO5cFtw3H9u7rtFA7ihtEA25nVRgE
GYjwUWoRqpW8PmhDi/9FRnF2yt+tNgzPt4cbGNNsqZJYkFW6Z+sZtfsqzLvylQBqZAkWK5BhBeVr
0son6WD4Cg1gej0iDZDvEkr+wPC5au38ws9VeqZQ8KIsavnbwxCYFiVQIr5eC1CpIpdHhmcaU3dg
gpN6aiWcc4M7elULOznQhcDStpgKHDq6q7buYehA40f6xbCqxSM+5b11UaKJ2RH8L2az91/tCZIr
zpnyORrmtDPVxEbVr/vXOpOWm9pVeCxRsbmFpqVbG34kjIK4udaLDcDKH6NuUEEniWI7UG1TyzLc
aJbxN9cqoRCyNB4EZC1EavqzLqzgUkvEcEn95d5ERvdmj2N69H3gZuqkvkdw3i79ov2MiD1Q6fo7
3c7OEs5mpFPco61mzmdW245gSm2r08TvUbmjt7sgDld2/7kq0H8n5luEVRFITbrfUhgQBKn+sV6G
gzZNRuKjMsINkurmzkpQIBTzAxFlnDhapl30iOlyYnUd7b1mFPGuDe7IVmRSGr6EqKhjWa0nLT9a
Qyee/DS/OGTVfa0iGtorrYGsMKrIpZi5x25JzdnRy93LNv+bwBDnd5Y7vwx3LVEWpiocafJmLb/s
XxoBMxNW2khNvHIiZd4m6FBejZIh2c0KopdstsEC8opENUOZ6LbGUOF5XA5NalkhcGyGg8b4F5cB
J+wgc9An3By2eG2j/QxxFrnh9NpbcA/SEOO0kD9wLDCJjquPrz8p+1Zh2KcgVNO6Tar5NfSQSgc7
2M/rm+NgGrlzOgqRaJE+RbisRJUiD7tZGS2Uj8fa1Lam6sRwssHiEs2prPQIwGPA5POJjoq1bsfE
ONnjYzox1Inx40qlNR+xtAxn7Qa6rtJf+DIxeA1ZASKgwoXBrc6qOs0HFDXFRRm2fdhCnC3gTmiB
1+hOcp4adAKcN9t1Ppj6OjRoj7f+jzDxGRKXQ79THHM/g+J2x7gUrw4YORdld34YyPa5Ld3xc2D6
w260mbLewOVVqn4HmeYc+8aPQJAmd8KHzFjrdM7jOjB3t6cl7LO/ubDt30/qlg5AQiwJ1gyLBZoo
sRQKf7kWzJDgH1+2P4oFWjnNi4tdv703pVgQ0Cwvq1INlLt4ITv5tn62sEs/GKkm3LjvqR+W21+Z
6OIuxLTcGpGEd5g2RkEAJG7P5CzIh3WHjvkS/cBNnFOIYljw3TSue/TxxrSCt9HfTV2FYJXplEZp
vmcnBI3jd+JQJIbxdUm0GNUX31yzWGbqPA22/YSHQbeN8n0R7ZmscfqgDmtusPmgOxkdbV6EsA9t
VbUkogldrxYj0mkWU85RH2R5OTbbdMya+5iUYdBUFfDhmx1allfJmBm4aAWpORqA5MR+A9n/3p8m
l6RvdXXr1aDbn06Rnj0NuGAOSl8w+1y+IszN8GTXFQ+zzZaTn3TZ2KCZAqgtwXxs/dm1o7I6pdqv
kDw+DgUxzXgUX47/GaX1039ewAQBEn/Zsm+fs61ypLGgHRN9Yv9xqgGTZqVmkf4Y9ZdBWP1Xkcfh
u/TYU/tdlIb1laD2t6JLwhdLD3egGqcPrYeN0MZ3X5fEEOEziduek8dEW8qQvA+9qN4rnzZBltb4
ZSarfEcmCe/9vs6s9BMtzvdZ2smjkvYkOBMyu4Zv4QYsUt+CYBjdRFA0crIr3T73lFkE59uDvWyw
0MD/87tAbfpvbwPRTKYmEBlr8O6sP3qgtPwijsb0L4c6Q0Gnce6Ie33+NFMw6X7wkefqvMni9HWq
+WwwhBkbS8f9CsC53KGcLOAPULqoAoVYxEz8s8q3YPTOwm7qdzNkd0pTA2poWL6VIRvylEXT3e3B
RhV6MMIZqJb/pmUF5kC+UBtOb60M3pYn879e5azQYJV+HfI6QWMDogpHZeXeCpJoqU+koTwxpCsu
YEYyJnUzAi76hZs5CLbcUTajPCDFOdJKlD+AsMK4Q70I8rf4nDLEJvgh63MgnZWxjHHaPnrrRjPB
BFJ+H6q8u1pCeWBon5zy0X/rZ2I8Uj7fsxEp3TZt2dkxkjarW3cqIn7v2CTih9BnACUSwzbKSnrx
cbHDgmu8Vr6AcidxL9V1DX7e78znPjSA9sWgynGd7nT5SsPhR73c16VoS/aQHEd1VMNDQml46AVG
EW5yp3RvfbK+Fcb2dtsbU6vv0qVlhwDg6w+Z+MAPQbcYxOL8rp3+yS4m8gERE8zNnTYiJBkH/+fY
Zvh9cKnWNdgMHNHNUSwPHFyaI24cc1CTI61Xffd1vtX9wtpmuZyeI5l5ftxvvgy4QZ0MDzdv5zya
V2cUFz9K8nNfB/6ZdA/6kCnD6q9/Ixmtq5rFNbD61xLd+yvamTPSQWWD2LRcQ8MIv0GtKJ2GJvNU
oY4Kcgqw7kmnX/uchSGW+s7elQbGZUfk/V1ZyAkAG7lfpZTdXjcG5izgQQp1Trd5FwauUltPeTEV
90Kk7aZgTr/LCv0xmwrl3mwthEdVe15mVKB5E+egCJXJDXlEl8JCnjjPXbsGI2p4JhGDOwg9qdfW
nYUOPCoOmh5SEEorgI8JPUcxFfVc5pX6MoPF2Jm9lX6XOXLy22TMV793gDHhGybtLqvmnS7M6ezP
k38JBtidhhmIbd4Y88FQFTzWffG9ZdnCpDC9GNTHlwYu2Q7pyzYPJoxIlSNeU0Dj66qpmGtKWBgT
pwptfJ0mv4aOSP0heiUGJ0gHqhL1r1zn7VByg5QAYcBiLDZoTb8Fc3yBY9sC9VXbbYJ3d+N3wbBr
zLjd9ZOKBqhq9oFMxvOArldttfRBQOcDrWU91IY1eDfYamxm0+ELRWzYKguDPZxzX30I4sj5J4pY
N1MXS2nxVPiwIpMhXQeDM780dPZpR8Mk1Dgw4W7x0xHeF/DAR7U32vvbIvh/Sl7a/iyWUKLmz1Sl
35KYvMf/fvqvX0X9X+fHzdOff/L/w/wlytz/96+Qo39LX/rvX0H4mUdN+/lbBhN/5yuByTL+QZ4z
Gi6VUDlqfZ2e6HBLYJLqPwxqI/6nQdms287/BjAJ+x+4Mg3NMjUSmiieqKT/FcDk/IO/Y1gk8gny
6qiz/y8BTCbzk993LtJaLYErUCM01zboUP5RtPd+FuUxselrCxwY3o70rp4WV2tHNG2J0n3d8XN4
pDMVD6SuLNYcSjSr0MuNDTbXxW3OaERJ2ncji39gHcHPgoLvyD2qeKNu0XeVJnYQPXwWUXFKbeaX
+qSAHVwUBqOSMbAJtwn/KPZe0R4jv3mfe9P3unyGts6QyatlAAq1h+KsmDLaMB16ru36p2YTFiUk
tfWA8AhZtz+d5rLyDKY1R6QECjUVsvIZSmU3V6hU1Tk73r66PfRtSw9MrwC1lRVIFcKlEpbAvSan
8ujnXhpNOvPUCnBj4I8Zdq1mOAUhOQe9Q1NR6MMeTqusVs5gIGjFM8aqEAV3KgjJlgHcAfdl+gC3
+luXJ9Y2TAQ2XigULhm87Xpq2RqEU32D9Jvv6NBptBDwgBWj71wxJdIDr2pnA9bav95eI56ETyII
zrMNqS6BQqyK/uBUMMCJ9zrEBeDlKU+eaRd8jH2kbBY6kpOnxnWmDSZXJl2VdCbQJasRP5WTUt6F
I6oAUjttbxjJ9PAJ6906urwT4FUX5mV/LXRN2Wa+jFftJjHUbBOiBmHRhc2Psf3cd/17bsE5sZDO
3oX1Xu3N8aAPZPiV8mzYvXmIG/vBcfT5oOV1DZ93k5oWQrGyhZpe0h2zZzRnSfimweC84rFs97Zt
vReTgVqpw2scJCCcfPzhWAf6ow98a4gKyC+osxP1eeQwTyA7ymszScITmQP0o8Pk0qi5l+VQE2gC
ZXo0X0OrJOhLagualf6yxARZSXIJYDc9On4U383lmYz38NrGk0V9/hqWODrNxO7XemmmR6zm7GnD
j9oMOqaEYm0OEwlEKBTUQGJbMUntCtr3ss3anQX1OylReRP3p68miTsO7FGS19ADfXvcSlPdK1Fp
XzNECKteINq03QJxhhM26nES5trXqEjqNu9OzMm8FjICE1cNwzknpzQON3lFnk9Q3Zdz4qmlMn12
en0Z9bZ+duo0J/sg2RUDEYdT3lH6RmeA6sazZlwpUgVK0hSKbsKxuayUhf6urKZedbxkMnbYUfOD
wibGzDLTPSyWFp7q7oH9xdzFrc0BXClXaV03Rz/JAzZxcW/bcOiIotrktgCtlROXkasXjYTddayZ
uPBCM9ulCZbYvFwSS4zYtZouR/ZGEoKKupzmbXZJpPrTIJZro5rdU8L0hHjnzCNhFTY8RWTSwiUJ
DkETEP+pd4Bgp4Dhl426AImdmQ8viu+391iVd3psxl5fZM9aj8FMov2W/LmjFThoIofJs4zIPjhO
RUYBI1i6cjnO1OSSFJxIysjaNnZ9T/jWG9rkBWhVJR7hE/Me+aQHMetQRhlJSyODqKK5i5v6YQyn
GB1TChp8snAAdT678+yRDgHjHBA6aNXOXs2T9a2leHRDwqZXpHvSEFRt+AD5RKMhK9E9/SxT9LSG
DU1YT0JmywGkK+707O5WdJMfjJIPzV5j+j/gi5lXs0kHTzbI/5kaQl5iXA0u6CI6k1F0XcZrIYu3
Pqnv/bjSvM5fh/D5r7cHW32vUXaf6nYLOWzcNDKjbU57oyzHXW21ZzqrPX3PIN0U5Paybl2Ii1RX
uoRvFPSQqnUJ5cyX6rOSqYR9ROkbzuWXsB/2ST9LXIZzjkW4ODQcY68Q/H46kLr93OeKI+8hDQBb
mpnwNxEk5iZMMLM6AMJ7HyqVqpwciKSdr7qpXuO5NcMTNqdmb+IrcFkmz7nCSQlwgDGah7lqi+Ms
cjeBSNL5lb4pXnwwTqdCjx+7qZ43AFMwFyEcR2n/KUr2MF/RfhG4AfWwoURsm6tqKdtZjx8cxdLu
0F7+zKmhZJGFlyrBRZcE4gmCY3IcdGNFjkxymqr2WXNkd4fA7GdqVspOC4Dt6/Ibsj5PY/6FMNDZ
DV1TeZLlgeYbljLYWh67plfT+F8jAuUME80cbYxg2/If4OODJVLLS3uMTTbThjA1D5YN8TWgF7+q
shb3ao1JYUbBHKUTRncHP0OUcoDxaVUQaX8Ni1FdwfRN106pYuoIiENtgIIhL2dNosWIWlrXQXNr
uPCrsv8ROE9qBFGTBt03MskewJ2hSx9on0+LjdIfZuQ50Cg0deiXv/DUDgVU2WiZ4s4TB8S5aaDZ
9CxbWQ69SOXgSMHtB03CfnmtMj0Eq+VwfDDykyM8nZH91qmQqfpZ+DaJdtxWnG1K1kVvCLDFhROX
epur4Wauy2zdQnfDRBGuM2iCa/DzYuOXXIFkSlR8p/o5cqADlIGJPaIy3/xRf8Y2aXqOkm9UgXS6
5WS5qvUG/nCjrUBb2ovwu76TVNihWr03jVZiXXUGl/AgY2XU3SsQ/paz+dB4OZUdMsreLdQBrydn
P/QxFU3CGuFyh7TeAKqnDqCYaTipccX5wD6i2JSeoOmviarkCl3rHFCnZkz2+CpIUwgC7HZl7qbt
sajyH0FXhxu0eFCskPY1CciybsbPlJvVJa7BZuBkrjZ1XxYuLcCWTz7+yDrdXmkamM22aD78IHmt
VPoaTdV+0rtU15bWPVCVnsVUDm4ZpNHio48xfmMMrsb0I+inHwssZyVqp6DYsljXNWMLlb24V3QB
PbIXOnpyDPTNEGcraER3WQjVPQYPWdfVOdNULGvOsL8VRuIHJdzs1s6IoLE5YjK9o7PwVA1OfKgy
6ynoaaOWKmFIBT/PUGISIfrJrS3mLmENSgNbF5shhJ2NVTIjD/Ktltv2jxYeIYTh92Cxkzo2k/J+
1r4P2fRCZWRv9Kgg6kR2/YawIJb3LDjaZa4dnbjhoJS8tP5UnssgftI62CpFjhpBAa4lnwPMTgQM
acXGzy9tvtiCs2JmVkxRGIMrWM9KzyxOnUA544yFevaZxiQRFVSCHayVS1czXa/L+lse5ha3p865
nCQyI7Gg4QSOOy7urmnormNis0c0P1F7qIeaxJmupjKNtDu1j/KNBG3Gpqlu6tHEKKMWBzHa2bNv
VITWTS/jZP2ILas4TbZKm7vsXBOxrld3wAWzKuZkHDjfEUxxWafKVsnq45RL7aTYsX6ykqTagodn
1o6zYV3USY4gB+9HpcpPv02jXZEtnAQUJTQJcN+0enYOpdEdCHMnEKDhOGAF83SYZ2VYV7r8iZnU
OoisHVd+XRfIqKNd3lhrBkd5vWSH+Fa70irw2WlxMguVIkWG10IJSLPkMvbSGp0Vo/0VCEliD0rY
gYbY4QwSbufI9OI7HY0by4+2Rf2g5tijM51UxXSgUUoo55tZDVwd4TVO+idV2QuDzzPTFJpNWiA3
XDovaKbGQ6NEiNQHbAOwcFFfLZOeHOIcK9+ujqoXPS+OKO4MrjtrT5vLWbdMUqSts24pJCpFMzwR
LUCA3ZUxSnQ+HDqbyhrKfH5htP5qwZdY17Omb83FpZyERbzGYUXiyH1lEUwZI4TEvvIofQO5lASD
r6BBw8LtWyh188lTR8LhGwK4qbxqzDuCgHM15KqYy9Nc2Nc07i91odUrZyweUDfPJH3AHo12zuAg
VuqBEOcoFl0W5Ls6AAthEU52IMMKxZNQYo8BELSM/IR7iAaAatprRYm2GdO6+SdTdgct7Lifkix8
MQJxBAfInDjWz5MfLIqz7nuQMn/q4udER0RHgjFYmMxc22r24Oy54V4KsCdBSXas3n5EiystKaad
MWYn1k90gU6HcCR5HyWT8ECJ3kPcCHSQ7VUwL8SV2KFDPdcAUQfuoDZx7onfuQ8Y4AbqPYEOJ5kw
5oNh5NKVekUAgQGIFKRRls2KdtJ7G4/PhKldrGzcaaBcR5tzwsgQZ9PN1yzEr5o3gp+70Ph/UWPt
+sD6FvhgbixoyBWk4EaY7gj4dCWxc6O8rKNVMthHCe3+uc0t2OI+6joScre5MhzsPHhBCE+qhR5f
zKQ/jb2POwDGiOsvVEg7apytEkUvCqxqz2ahHUd220AXOwrrnwFbAzNnAVrcohMWeTRUC1y3TFC7
vvsRtZXqdURpJHX9q0vlBkRS4NYl272jygqzwVvHrG2bq/28FXkwPE0AfIF0eaKX0IZjQQqowasc
gGDVyRVFJqR6Uh3EopdniYOyyjHYmWXnzRhcD42/BKJG+zEJHksqiSuNI1dpcEGWhLS4PfPodW3r
LtpvfaadlWott13VaOeoxSXUxg0FXzc7dDaxwuINEwScm9mdojjbkorshCHho2KCtolm/xw1U7RL
WpjOZPFuQ/T6PRSwo2qMuA0Y+W7Q43EBQ1bcg7WEMpxlnpMNYleLdDpACUg9dr/NxNzLlWnKeIdO
+l6NsoqOmtqvlVH7rOnenrTIxrgfoR7zY9Yhq9L1Y4oZaWtlhb/BEdN4ipE6e8hKj3Hn9GvDyYCo
Gm+hPb7Juhs2cysITGuMY4bIoTOb6DFACunVglZ4Rp2y6FK6HQ3QH4bv6Hc5K0QwgqSoQW+egKD0
nvMdXad/0vkVGF9v7dSvEKEqJxXgtQhAo2kdv6JBlGUu6uem7Fsg5CmM6SDZDYutqWlFzbsZ7tDi
NnsVb3oQKi+8sy0I7xCy/65XiYvROyg/QPkQDxj1MdPvK6qUuwkx4Ko00R82+F1AV4m3JKieljjW
XT4Q0TTWxK3CcJISpUjWNdC0ihwVaQSbP8vXllEoboat0SNtTl31df+dyc2pCJV+0xJM5k4tORca
3qRHXB8VPaER+tCionZ4PzfgwHBNaYm5yfFfnGDXEepShzZTHp9GSNs1l0LjH691Zbik0BiIwsG6
mHXlKU8RnMEO2VRoktywJP8GZ0dOGwEnDZnb5Ow4SXUkAwUvoabAGjV6ckDjk4aqEEEtslRzER11
FLdWQza4neFyD8y9VZWAh8Yo3JRT/mT7xTGs/a3pJAAYjHqf0uD2glJkW94s0F4Aa2CmMjvtimad
zgpuC3MBNap3YxL9hFE0byZqUIAZ1iEnYTMJxo8wKIotuYzaUOGuX9BbVqI0G4eBoWuky9kqti6D
yA1XdYb7pT2jZ+mTSRNpR9CIdyMqZSCcyBlSBy+TffdOPYTft9eKO6GG7b7V8fkj33bNVvG5MkyM
2DH8nFIhSqhX6RxH/if23fmcoRzHkb61k4YR5IJdLJEpeXFK/ToXKFmqhm8ULfm7TtDkV7UnBkak
AgkTsIvQIc/R0pv6Skzva2RDLOiqXL+X3FhWBfgp68uDEaCmwdDAQZXUFP9/SDqPJUmRLYh+EWYE
gdwmmUmKytJ6g1WLAQIVaPH179BvM4ue6enqFMENv+7HvTk5wQLkg1uD53YI6HyuPrB2c21glZkz
Yrj5xLNsb09Ld1euBKnsMkl2Pu7dELxHVPZxdu6qLfJLdgrtIHkCdp6e7DHLQyweLhk5m+y7SoCY
UhQfthZRJwcgqZMW+gAZ4GrSo3VM2LDSWpXeSl37BPT1i58lm8G7+PAFzkesYBHX5IWwPdYqJgn3
RhtNOC8FNNQRwj5y52j04JqqgLunlOqI1b0kmQuXx6PABk+Deym1twN+BvWiy1WErUsffOMP72Ed
kViGC6xxHsZBcfBYJofJeRjm8QFs1/owzgWN2ZyrYB3p41rRGDkccEBYkc7SICLUtYoM/8AGRxgX
ANlDwtWuuVPZbN/i9AXiRn3uoMmwz2gJCKj+g9SHuOD3aic2XlNXwSrWvGpZUVR78DojMK4BdgFa
0H4ssVAYscVMSyJ7og3kiPIb883lUTliMdiPPbX0XcnsbtbzpfffRotJs8I/yg3DRpic1bnvR67V
EgQTEwwmnvZ9JJjICddcuNrSXZxlH04u86ju9bO5Ts5lGtbDtDUWyX6NCfY0zz6BVjZY5iWAo4vC
odtEPps44Zm/aV+wp7eG72o4LATLlFOnhxYoxLpptzX2ZduNz01XfY5UVkZTmdJjU8G0ctvu5Inq
Vk6VuuXrfsFtezHSHPDW6BZUS7FxSh1AinQmdYceBlcIHSVs0ZKOQwOtLs4E26sMezEe0RXdob4o
i6dQ5ulHKldAr0IDmckUHzEoTfuc3+Pmyj0xX/iUmrCtUmfsPfum0c5xkAx+nsklIe8+TdN5sAdN
WtEYcZyIwCDa7ZAZdGkcAIi+ERub+5Zb3L7s6625qa9CG3XyIDg0DkgvFoiqOj7Mvf5mEOK9yYYW
5wgDZ56D37HaSy6X30mG9N6tmjDRBNBH4ao1ZlpDjYqLeiMdOgaTDJhJRzuUiewUkm8knQx3HLmJ
uZxW6ZOaR4JXpXHPc3pkpqFi0Ci4EsfwYew6H8kxEw1Yx0qHHJ/A5Md6uDhgc4+OJQKovOZrvoj8
WizHpRR0gPvTs05l5AfrR2+6fCCd5k/QUw+3kArC82TXkXds6kzcfLN/mBAWDtRiHDWMgUNiVOOb
3rIIvqt/8G3ED4JWvGQxH52KsKqYEu7/evnP0UA3DZmHeAsBe2H1MGtPR7NVkEywre9RuH/MfggO
eji0CyjLhKQvJ9a2qNfJW8VS7x3bb4QWqi6D2UkYFN4udwf3Kuv2EcbLHQC/lhZLNFr7xrzwCAXF
ZE3HgOuLxn6AuqF3XlKlZ0qgy33aOGzWMwc6l8wwqlVudxG2fV9RBnDwUDH2E0tYri35GjnQGK6Q
W6CLs7s2+HYeeOsqDlUjvhgjnonFYw9OpwC9RI/gFI6+nRFIYzI6mFkiEBPaL7sakBJneVXORDNE
ymKE7NC7cDCam0H+nzc1twl3OdIdYlddVh61sgMfRFlSlYCkW6btcPQlWDK1xk+VFfcHBSiad3k6
EN50roufXfEqvLsGXbXpHFfYsPtNXXLoW+U65LQdnzQe48wq1UlJHQltWEe3je/Y3KOsSLLctVMb
R9nI73VhoBd5D0AGnBZZ7r3Lm3RKaV/Yj8IhlCmqNaL1HHdbEDX1FfuJ+2JNGWsRuWZ4pyjWVo4X
VZRwWYA2uHTk015MmH69kct8vFAshgn+0tkkgibpHz2XfFWs6N91eDeBEErbejRng7exsoHwOYoG
YdZ31PFNZ48wx0wz9mwB8QMrQ8K+O5odvoHazH98li4HN3gcOwhpeXpgZExJbdE7Q1VGTtXGUZNA
0B6is0vqdonZ5iyaesGRLcVuWoOnOPa8KEFQ3FdUrgvAeIWgpMW3vp3UfvMwJl7jS+DBFO9UWZ+H
UekwIAXJoZL7HxbwEzlS/FRltETL9qMW6xyWWc4RRH2Fh40Y6ZZXdtIMo1WA0U4v86/W/d2Z/V1V
0f0gyq3I1+P9psiZcD5QLKHzr36chlMxooxO2tKQg8088lNyz/iqYh79JvTMxb6fm5k52uaUtivI
PnYzv2PX8nDajKTWVRGR/aOT1ePgyShX+albNG4R+G99EUCV6zkemqwpT7bEHWcwlUKTW1g2Qjos
C5lz2ptXXKR0aYhyuU6QTiuDYTU3jPqXmptLCn/Ni9PxOsoRabDAB5JulDwph/tk6OCQCLxgvhE5
dA5HZhf8kHfepYuHtM0qLB+9KZoToagVr+lLYgkbYl7pAZOgyMJDua4+B3i/5PZxne1zZfXOEWoc
p8lwovBCPXD9+mGonA/ZYPoPfTmB62hnzOVZse7X8zQkxWHxl79ABrsQRA61pRbpvkyy0Vj0q7E8
p8uM9VRBQCXwae0Z3aHplRyQKnZufmNdWF1iu8VBctWxhsIyTJFwW1pbRtQLq9THDE/EEZOM99b7
w3vrXXrIMieHrzQpkfzkZ5xQqycrMgSVwM/u7ERlP5iAP/ZuDr9W6Ok8W+pa5T29AaCG97mcvrI6
jcEJpi+GhXLqS8PiE02jYUP7uYJreplFGxWx2d6ZJpNBFsyRQWQmGoPio+uCu4X7z7u2C+4RXNjq
FQelXw5nRaKNJS99DnbrHGZs/NzjauoEVsJri1p/axBkeK+RDyBw9vB45l8NO40FDtieCzpagHHx
BNJ6ZxmE+/zmIxWcW+snYqd919Y2JW4jOGV8vT3bLfVqpNUP5uQbp9jW9xoXoTFMwz73AcfwZ/Zz
w3Cfuxg9Wrh7bfo8Jpg0+MRPh84iMj07g/PaO+pol8UHPc3yYBTUscS94lPFI7HRxDBqgwNjyIDn
OjjWoRJN3SHNg2VnnPLZor01QSM1DwOQ4QOwkByheBjuuNs9FJWHWb/TT2k7GViaaPdyK+HDG4mf
q67ZdAQX6lQxw9D+cMmw7pwUlUSabNsX64ltdfYkA9zhOUZ//gQaSI6s+oK9Bv4aTjYVsKOMH4ns
s2RdbB5pCjGGJfFdOpF/rgJv+3V6McsmuGLdWimlmssHW9BP6eJkOjba/F3IdXrLwAa5DSBHKyvZ
ldvtuiccDeoQDzUnEJf3dXIJ3yvwNyZ28t3kCYPfDgjBy6s77dIbJqlKSzcqj7IFfaNcIam5Iryu
XHcBd1FSIx9wJ1ZiCi2CMpHvFeNlwEy8d+2aySlHmg2UTKlfgk7W/sfC/iumleTq6oq2enKeJ2TG
iNvl75xh4FS787Nw3a3HyjEvvIwCgavLASZ6ztVi2YFGALNWbQKLvxHVbNd+Uv2gOCmf667QT/Wi
3u1gEechXoATkSPJwU+QU6LtRep/S+MOLx3R5Zr085E7oL+vS/xsAdmPKBkCBmofL6PVCYjkgiVj
iXm+FXG6NaLjyLcoMFBzCSwO4ljMO1q498ii8R0okODOx+p56F2Ie5o2vH5K0SzW6nkqKmJCpBVZ
bpBjU4n3BFvDZetX4cHzhAQfNCfhIAaaKDwbYpvseYgIkBC1mPDzT8dSN/KSUIR6ZAXc3hCbFeiC
ByNv3ShzUhjZdDxtfJvyVg18E8eBBZ0JsQ65fWfyuTlAQ9A76XO1o0oVxyuIFp1cQaKAB2/ZmJQi
Ww/OqNELhnecX90eTzJCKwHZTvb0ppqMtWO+3HEEOWdLsPaQBf1UPHfqa7CNFv/umP6twm3xMJst
wCfpHW1LX/BncKv0GdK9/pexqGeZI7fSi3Mk3gQrlhWMby6bPDT+ctKgiiBNlXsEbjY+U0ObMXsZ
1tcEf53cs/Bvaa5HTtLs0gHGI619HbJTfq4azzz2vBAIq/Q2ADyjINI95R6VawlPKR6af+WSTg/G
IKkDruszJdrOjP+kcecvO/Dq/cybBHdxYC0OT2vfE99HCP4lPUwdfODeuWT2UVnDS2QAP9sEPffr
kjL9D/DiKbdZjrJkeS6xR7RN6x7nhP6aWQScj55VRKQ4kA99Uv3ujOmh9drfmZnjp6nsiQyrwP/K
BzDOP9sidhiZXfa4Caxyw8+B3+fdzaxoINItK0YgwIEJd9cVlRnSlPo8rOKzwrjDuWs4RIJohSqh
1eMn4VKKgxfTRJOd5TQet2fMrm8JpjVl+sHnRuxaFNNdb+YPOATfbikwtTBuC+NgQVTVrd8zowUs
AFqWspD3JtACKOzD1zLHD5BmUuwU+EGwVRcEkaNSm5+sltOT6P2HxHANEOe8UP5ARmMITG7v/fzL
Jt1Lgt4/oBOZZPrMEM7VEmGJYKecuo9pKYZXT1cAX7X8RYyw25hGe0dWNEGx14UkHMWLkV478iMr
X1mRKTglTvXIOjZ9MA3aLxeHeCi7iN9GBrN14n+hsuWuqs2vxlLunrzNmjWPLDqZVFq3PTFM3pu0
zfF85peMZvyaFV9Tlzpk6J6KUuDCDUJAHg4P1cE9JmLBrouIB+1y+DtgDUVjsl/mPEgvvQd33636
5U2lPytz8p483EKg0bz4A96SsSSAjZYe2sQwH0TXsnSVwb18mFwAonFl0rnXNAcnfcugPsMPl+4B
wcS6/PuHXE1KcgfFBybB1qi7qsDoMVhh1c0UpFr8XQxUnK6M8VGOzaGb9GtbmKjjNU0iaSE4neOR
Ilbkz8tabjSkFuFjwRRk1q9pzD5GofwTBix2dZCoc5vr5c730xE6cEoDISy+xyJQDwZRFcnu+M1c
JJH6ksJAkmd/0poEecKejS3fTOR0oCrElyCosfCfloEDl8UuxquGIKg7bM9ti+76jX5SQVtIgKjv
YGV1RGsXCgTYOYV9Hr/S18hfP10j3L/GztzIWmok20Sbs+7dYtePQJXBk0Cmn0LPtJ+VxYWztNHs
Uzw/cJHdM62vr6X+bQpqGzKreNK+y74+YGASuTUxUQUn1LH3fJriy1yR3qaatKvFWVrOG30rfzDj
EAX2uiWsFu/aGNYYGgl8YKG5ZSXqxUr8/CspSi7vTXnuW688anbYAXRZjORE+3j0xhGotaeVM++E
TPTsFda4azK2HC3EPEJt5D4TYDz8WIhjOn7PpMQ/h6kuTAyLlhIW9z1Za6wIGXmawTm1gCuPtPPB
fDLxpCun4taWIN84bWOfpaBqMXA66gpXzH3oUHunCbxLruqott35vjQ8vm9UEIym9ZDI/LvhhGGB
53IRuDUJyLN1zVlj6aR/Wuy2f2rSkVGqafrTwlXal+OHxBeMDd1+QMMOor7j5qOGZt2kwOKk//OI
4G8WNnB2Kfk3zsZit9aWfSeaigk7Wd9Es1U9Vg54hNAoobbiVjlXZdMehsz+DHDjg/AAD5azxWzK
+q51+qNRdSOlYy0lKvSCBmXLblixgaGPdthlRNtuphtHk5DFJTN4pbyWsQWG9K4zqlBzMdzN7tDt
Y/1j2Q4HZDU6oeWefPa5nMLWeFeZ7rNMGY5wirwFfvx3Sowng0hcZqkyLKg4jYkQ3GhQxkujOd36
YojgQ6oCa0fitdO9E2zkPnrept7MYAl1n316Sg8+xDTTCo5TBdCgaQVdl1lMEM9Wt6DeCs5IszgS
MamJ0zMSSrzvE/mfb9nFZfum7gpJk7FbTPneWOzfRkNJQq9EfYAYwQTB0uk4WkGBTOp2T3VSGBRR
x38I8AKqtyuUBvt3bNoGM0F6P9fqDAbTfW1nEH5NxnpSbEvXs+3/LTUBRsEkZTVABfsE42hSyr8a
btJgKgxqYNJT1CQqWzCKzQHgTB/lb/VfjV7buwE9wYIyeP1IOhfXWMc9oQIPuZ8CSglMFuaDab43
Ng+ZkZVbaeDbE8yA2oQzv9rM1TMm14PnzzwTnKU5zilzC3ehPUXouAAD5zvbtpUku2F0sx+G3eCH
sTMCIOCV4oIC0hiExN5RQH3tmVYoyWzUGLHL0p45YRw4NCBfPi0w07ZnDVWLHEjUNO7T+rvLLfSm
GAW/1/8Oq/oVLB3vV2IKRHDAclNsRVKokxD5Qx6wPtt0U1LGgNqzDzfz2SywRUgKhyaxBnVZa1Bf
Un5wSwRX01nbZkm/5BVPG1jP9JNV7b0EzB6lZGT2mNAxIGECAE3DxWvuqWDw7mIasiAaSuOwUoyH
qQTPQSpEe2gbj894RmtxmnTHupCEEio8gRiOQPqytZeOgk4GKOOquGhEwkg+fLQb4DbzxXdnVkcZ
6C2DFRjOVg4x0T3X6ayAzjAAeG3Pmz+760V522QMwHJ+bpy+veVlhyjCHxSowYpavJJnTxKJa3HM
nrQ/tWij5GRq+6lPxuch17BCdXOf94RbWwY7FB6T2ZEfMHPvymbtDi5e+L1fsKegYmTfgZjfLjCn
wYX1EojLsNi8/jxAz17FtbiiOKYYvPfOcNDqTOvdzMs5rL0p3pvCBl6hVRSw19xjrILylTYbEz9/
z2zCZHJao9LHQhT3XRTwq07pNvdx06W7pDSZ2YPsrQO/3JgcN1ksEi5enjp7qhqPKV6yNPfucx30
N0Pl1Rk0/jMYxOkxS2V1s7H+GuKiykLBBOL+6fbDyZtIZbQmhYKxYLgkCA14tHRQXUx54yN5SHiK
XzRpsrKMqZBqT36yId7Z0pcrNjTXtrhqZ1Q4Q+TEoZhCjZKSXKX+hZK/vjf/LmPD2l7IxsqDlzdx
lJsbaZq0e9svX6mrP7x2HQ6l0VUoSJ8BUbgbrz5ucAWSL6hk2Fma1BzFX2OevHUzZTKDGT+S/WMN
MW3sRkxgJuld2lahh06szzNQagc8uK9lxl5UogryGcHtW1QD71LnvwDRgOXmy/JkWgbzTc6FoMkP
S0CtESN/ws1E8uOGU5Kw44yRwjI7bS58ccM5rkl7F/WldFBLO3xVRe5PR971wRPZw+ouHw02a9yd
eLBpCH6TXczlycK5RFSpeqdt/DUoUlZBPjuFuaLqUM6tjLRByx5O/4gSX4dlSmbcu0H6LkbO3rTH
0NaTkgkTTpr7ICboOHm09I51E9kw10bc1JdVEZ5WQXnJ8qC+ODG6PAPiTtAEAlnYTlFz5h/BIvYe
F8Qu8+e/sz/8tBbpmT5L2aZl6xnOvrXXMn4eYM/RsmW+T2OAy9loz4Zt9DztxT0LEypentMOl26A
b5pM6xwNq9OesI38BdRvh/i662fgqUOkCn2moxMMP8+DhILbM/2G6QHLwG2ovzQEkD04YetiJgX6
VQL4FUvJecSiRcsxFRwlIc5uTm8uf3hisIwtR/drK3vFICH+BN3IEsdgn8fLLgqHnuqhw4oDIQel
Lbu2uH4IgTIrG0uPkG7wTIipaGxHBPbWnT6NBNfwTJnLQA0MXNAQZmuzI+3ehGwAJEZCgi6ktJSE
+DS29UktS3pIlmnf574G889oZyWXgQU2CLL54mq9b+QY8VjxeBXww9mY5vpucI5aYN1whuGpM7nX
e7n7iBr4y6Fl9zj103CgVoMdiYGzr3HzZwUBVKyVdTYJTO4Mb+v6yxsyr417quoE80Xa/TdaoJQH
u3O5ZTWAuLqzl3kl/gnGXfworH8D83dGwv2Iwf4lW7C6FYgRmN559NS84DaZ0dTBoyGS9L2+QRMz
jpNrjOwj7b9u+lJ084tR1SfXw07aZd///2+n6r5V3kWjy4UQJDgCZPLHL/Hhd4QN+C3NUn0Rh4Ky
jcigfbx+s6DZTg2frucTXWvIDPo6udR1b+1YbCahOZh/h1Teuql9QaDD87JmR9L2dIEN9m6aLADK
5frU0zCN/51pbo2bo+n375zo/RUP51mporxurg6aq5OLW2YhB9D96scS+xqgLxPf4pCM1W4B5gg9
uC35ECZfunQ+aCAWxEQ0d73KpanS88UHHv0WqxEuUdfcRqLvrjF/wXV6KvjeLImkaKnCOeazPdlL
Uf20SXaGGl5x3aE4TiG/7Ea/fHfj+g+XDDjjg/vfoorQKz8hXnVo3nI4S+5vIxxQtazRyPUJw+KC
/3ahFFCf+4UVQ04hs+VD27A/KNphgQoQLtNA2tbmmM3ry2qq+ugLjz1W9uMt1OmWVf/H9/XDMiRW
FKfBxwQjwp9WOk62lz12gwc3ds8B1htWAznPRTPZFvx4UN90QzP64mZMJwMXH6ek8QGQ6J/e6A9Z
/bejsCBHX4nKqbgO/IXqGssVqIrQg7e/0+RL2eRTRp4NyMcWXWZ2bl3wIiBvYUWWQy9PZjVRKOdS
7WGt5Y4NOpwdccrLzbSHmXiX4UQQwVM6xd4OSgPRBMu5slwjdrZBYIeqf6rAAQq/ei6332TkLGVd
y34yTZQlO3kGPkFbAfU0O8YNKM088EHNgMfvW/w8qnyC3wEkAYCmpfHTrVuVTLZUv9jv74qxovKz
rCmarKiNrwXEKZ3g2VrpY7GwYmDvjy9w347MYkvkj+1dls9/cYGqPTlcfTBF+zxw3ESDiVOGGLoR
0ngEfBd3veHd/KXo9tBsUCd8KkroiD96M9VJcpYf3NtlSKfVLz3AlTWz7IASj4LbGDQLGvz1h/qH
3RXvR5pFjpV/jSP27ZncaA18rWy718SKW7Yn7m0Nqt9mzaosbQZESjYfavtY2033hmmNiqPsyxVb
wEjlN0ui0OFihKWxLSaapN8IY93f7RMXqPRP2pW/zWA7KwhCSn+kgZdTajXPxfZxnJIM33EKLFf8
JwZw9O2RCjSAiFQE0GvDiDj6G15gg+cpMzhZHmDghUACegq39mSM1iW7IJmSxkdX2ONSGJmfcdrn
SnKEr2vIjm5IoTGRRuKFbB4qK7+zsuEjHzCuAGMo0RzE51yUP/n2nY/7H6NUK/JzDEXeQ1ds4z9z
+jN3QAu7JDuVfAmqvGNoTc4Ydz6dIX73ePYCFugfZck9KWQ3aoBwKnOq2dbPyhmBahV071gSB5DF
t37I6w+eiwVHLmo8L+daeMTZnOav4ube6jxikrgMMWcMfVGPVPPuJ9bP/M3EQg9VcjSKrqeYFFsy
lC6vapNwJXkZov/+ottmChlxyXsOI1/X7OKMYuZCZ1z4knEmEfWiXFmHcqs+6/VPI6pfgbs93byk
P0xcuGW8foEaYYoJqH+RY3/vZdmz5l/vBMWqTuxclrQ9agcmTsbFfv73Onfyvlh/yxG3p9+sd5my
zuvU/0IdgiuCFXyYQd0a7z4JJ/A33vP2L7nXbHIPXoB02IyQxYtrLFx+FK5Tm6SPT49k2kqM8wot
RILsoFrNPQ8dXqiCQIWvzAGZAVfYJKf5YPS53EO38OOevgiqEXpBtNWfqDLKeYoakEdSSn4BNFDo
xiea6NwbOISUgdChcpm2ZS/TLDr9v6Zo0qhrhpfSq4mCr4iKqB3fIqBcLSd2XOpp3v/7oafqmFBd
Dx0zPmEmefM8ujDztr7zRnEa2nXGVM0HUj6PI4vmKvY3jYvNYT5+Gd5wVDPiQCdYHgKpYaTk2eSa
+D6NBmPTAI5t3Wr2bEoCmF4ZEVqsSCV+0dZQUcuapBfiZ+JJ6Dj48jxQuKSOaSs5+uMCDH4efhaP
6T+f3S+v9A8xjzxKWVtWTwVa5Shv1tp/S08wwDfKP1br1jD6lCrOfNcg5mgnMQbmhkvM5qQOgvKb
61+yr2IcwJ3+MMvlLtkCYTOdujt0923XSmc4T4AkKT9SfH47VSiM4X39BR2S6jh9bNthvWRl9aE6
ogIWiyp7e/fR6DHQpYV1Br+CrQHR49+v986Xx+Zvp0kmRkl87EeiXKkAWVHX+CzpfigJ72lEayZw
iwkCdhrVPutYHtbCYSJzyjK0Wuesdb9fgwb6ekOBnJdwEoOOFGMbWvX6KKjLjcg9B8wGlKoRMWTM
U5Q0WDUvvDUaTGCm/WT3VXsy8vVV0i6e/uIj+V8yMG1ayn7uTcKESYMRwavvTRzTTFoAkjuMCRUr
OugdHLZw9nZwH9mP2PabIVXOcmd4VNpNn4vcIwSPozpg9LKN9tlIaUwQFpsiycpJNzYfRyoMPDpV
xoHjhGNRw50KARF9LlgU/NTkJsP5mMit7aPM31udfgaGCheU7h3RsA1MbPJ5H+Ujflw2YcOr8vY5
GoSFFXMnG57DyTCSxsNWVCFPrEtwG7ls5PCmsrp8woje4Pv2CG8i843NuLGLymtrdmfI3/V5mpFb
oK4cGp0uIXBUyGIq/6uy+ER29nFsSS1iW6HMA8UXcwkldBW6Z0plC1c6Qy7XlkgfdbBZiKqGIQ4y
xUgR+wlDskvE892Sg0WZMxMGT3uqkd+WeU0fsWYwfPnApEzh3Sm8L8Rl1vXUFNm3tWh8AGqmGbuo
e6pscfWU9vsUN+Ylz37F2rqfTY8P0GLiBmS4RL756hKPyA7He++YeLeRQAwqSQPOFfRP6nXI8E1E
E9Z+8Q7sn7EyqgpXZEpPxTpxACQGFmBWlNycxgMdSSviXB35/XBLLR6drZG9WG71LI0FZzToLTz/
p2miPRgG1CmR7kvTJfeCM3jEJXeZEvWN0gA3dPVfzJVNqrDyP3Hu33wehU8xk39GzQ7IPoL9m/mb
Qql9roj88YQ9ty5adS4Zp0ow9QUePPASJzWJxzausWnbCbgFwyUWOFEBaCZ+xKNJK8C2bak5nUBe
WOt9xc698aBwx4o9FsvMkcJPEAgWf8HUEDVW2OKSoqzemeUMZMGCJlvXd01yMRznjwEwZZckdhym
jUm7Fifm0In3wjTP3D2/iTIeKV94cXly+FMADWS0HzKQ8SbbsU1yxOM9L+f+wzPa5Cji6qFCUaFU
zv+T2pQ7xcn7Zkfe4XS0QwNf2cyi/JBCveLyianWwVvZ5dFITUPUjcS5qTYWYSwMbx+fUg8W+2ql
6tgWlMOn4vvfr8SYUMPSZPluy/i+1+Lbb1w3apzO3nW5SSR2pknH8qeIla1V5GyXcxrWuCZ9O+O4
kSrGNGIg+aRUYLrlzu+5QZJw9c1r6FoIvGFvnbXp62tGnwkSNkEXxYKDsgSEtMYzdu3qsOsOJoGI
3hwCTGMX07Nx0FGz5bVgKdjGcbcFEbxANh15rlc8V80GUVBV3Ie7FfVisOu9LsYfXdjdgcKL9GBa
pNtGn54Dd4LgBymLdX2Mdcffmoye4qJndF+YtdAvFVGdYzGwuY+zJ8cTD67FZNbqRuxAHvZ7YBdo
j90DUUeyqGQXW0wAyMicyZwr4E/KI28pzd8L0/rYkPEZsNKRvE34oZhdiIQIEi4GT5LyScmrIERz
CMbpvrfwSiJgFSlIvIRPaewuHeN4/JLVn6voXyevo6kAv1696CdBWXWbwwzAgEmjIK0joRm3z92Y
IRzQlcIFxTwrF0jWYBGVJlGTlNUFn/t9vmRUG7iRR6uhnggJCHXjFDwZdh3sOjetkOZQ8SvK1wz1
rRIe5cpfyamDDLCYOzx84wYCKxIoGvnsnHNJWY6yxiSUc/XUZNB4SmI84fzvK9Oxxmr9icivjb2i
lwlBCMO4lpRipf181lW7HLy0+Bir3DiNRsBc4TakO+rpNWuwtALguk65L/nGjfz8aF7uZI47Dkd1
lRmU+mZC8cJuQp9ZD8ldA0xNm3QIucJ+oI/svJYL9DIqdpueR4OHTRsmWuWAE5upZUiBEptbsFfu
zbZiEUqBxlwyyVZxz+hpg3AKht84jP5SZ0+RElJ7yIY/6mlBh1BTAokrugs1TOlOWWmUUHrJxJYB
WCPevJ+zLzYevPggWR1v6vHAEw+RNIkSpXn2vQ6DIJ/OXeOQshGgdghHtq+0TB2rwTvLWhZ3y8j/
sYLFc0gr/DPWzFINVruG80KPJc/DcnniRYyPq+qbYy3Hu95bHuDDSn4O2hu3AU7nNruFuBLsAOgx
m97rBtbsqNab9hXU21mUJD/plqJPp1ipleoLnLN+M6HN05MALYgetJj+jNUzG8QXEooSV6dhOHd6
o2gNymNlTcDmVBifNDjwaLFtug/z9a/D1z4yuFmjlPs3WQ5sfzGvzQHSqMOyxu4wBSIG06PRmNcs
5ciPBebwIq2frAnDVV5ny8FBXenQoUKyQgF55s23VvCFSUaiD2EPVJwEhqbRgNtEzySDINUMB7I5
qOOA1GHUgHvKMRJNDTuMMmFZ6fiEBFTL/Ggjvo+4jwhO4/PI8/Hez+y/NtW7xywwL9SKUD3DHp+C
5vFGeOahXyc4W8Dl5qlBzNyQRE4UE8MogObvsD1wVZDspJv4t4Fd7zAVzrt25Hxlm9CHlul/NzV7
aStD8G6XzUQoqT/22N+Hzpz/rFX1Aqp0POoNATHDo2L6w75mWcyzbIPCydyKnixWCuQrqfOOqbah
f6nVRbnjVGSWhjq8b6lPgjmraC0CJHlzMYfvgAHRXSmEZG7kiyAC8rZsXp3IGf7MfVHf2qupy+Qh
79PfKYb+2S3Y3aF+wX4Qy3xQzGHRlLpf3F2ZV/r1v5Su3XCylHP37x+Epj4yjNbRiIzJnolQCxWq
p01xVv7og4LSNv2a3kfODxF5YZQAGqnT5EAHEZKOsfxWFRV7si0CSodjntdT8ejl9mnYi+3ntGcG
Cxpz34Y652vHoU6LHsWEZGQOvBAMIxTvEitr26gUXoeDkREiq1jNWllzMgjDeEUQRGv+6msenLIr
wBW2zn2t/jMw+u1t5BhOk+TBKMwPGWQc9naCntvH7T5ljXvGWvY5VUQY4FMIjBFTgTF+frN602A9
+CCMnjKsgKEyXqx7VRA2NmMWOQHTaK9Bh7CD20oVJd0xi7F3ttmlMQ3/1MviJ/YbdVqkz63AaS6Q
EyA05xjIjP7EbEHxPINJbFC+qxObQaeKqUScqEnM061Nuh0/ExxhwO8IKaXpfzzNUPFx9uxrzOh8
xqhiCv7Bi8wWRHH/VWB3nr1lj6nZviNQWiV5/BDTeEU6xMV34LEhYGRT2FBpZ+YdwZC0PPEesY53
gEr4hfHAvpBqyXYCZ9rnh0YAQmpHAl3S+h9757Ect7Kl61e50XOcSAAJJDDoSVmUI4uk6DRBSJQE
7z2evj9Q5/bVZiuk6PkdbETRaFcRJnOtf/3mS5czBy+kk+x9h31bQA7eaD1DPLL8pn2oV8+mgn8x
tihAq6g7EvSbb+sseNZtrFRdsOA7P+9pAafVCEp2g4FoDomUcZ3osZGyNNgJQVQveSMtiWFJ5rl6
Mx2iGiPSOsVmchpjcz8tj1YsW8SUMWM6ybRj2zj2FY7QcGxptE18K/dW1vgrtI9kUbZEjAWO9oqY
0fCicYhWRjLeor6gvqwyai05HdJGh7YsEnihOgng5cDOlNz3tGOROdrbMdJQNDDpRJif5rONUXJ9
SODhXB0ePxMDBuxUUkjLqvwxd9WA5W7erTNN23RN3TEoQgObONFtMyT39qxIQc27FwQHUDljm6zl
5jA2TPoTg24wCyx36wNd4ZiJgRd3iYXmcytyVtTAgPQD7QociHAkhuxBcUsf35NLX00UcrRMxNUV
u8IObpuJWSp4Jyo2HD4K7VtOOt0+HuktnJgqoWTA3gQ0VmFORnSrF0/QfimLixe7gx+KChBwEqvO
3VwF5iYMu1vKfoqTrEA6rrH8R9ml0TMaYsa0Wu9LLESg6+esnjETyFWOlbI3tfEzfbfcVYrhPjJi
7Fcz5rfVzL9rGcdCXzRQQ8hvLHM2RYKE5+naxqaV7Ve7KeGhpa/lPLLJLcoVU8nUK/L20JT5J9MU
4zYQJFku9eXMCCBLiW7T+sVibWjoFTryl40EJmpJLsciFoJ+jFRAiQ7tvkEQZy7h9QakNFKKeZji
0xqZprOYeSZ8zz3bfboxUOJhM5QM61wV1xQPo03XQpwOGdphO8KfTFYJlz4Kp10UBdEaI8VXV03D
DgE1/WhS8ge29gnGD5MoiTYnaYovXTafSR+YzlLTnrs5b644xVyisceFiRB15Nuhf2q5+w0Ufpeq
oh1B4AC2rtqpppLcamWcngPafNx/483om8bGGYfkVGfigv+S9Tj02wajYXgZ7GktI9pdJ8mM0vMq
vog0gWvDYpc5uzAkerIcGPcoAqs3ARTLeQKbS82+OzNJdDMXk0KjYEiHIGJtuEfg6voxaePgtp7K
78hu8mdLT3zP8FEMpUmmSGRYiBupYx07xJD5ynFBOSIcenzpv+pKe7QEpuQUzuGxlNkRMOyxIHrj
OQnqu7rTjWeeN1yUR0WynKEThJaAnNpMJhi+koYxprFHj7Ot6yYDkxzr8vjzZWvYjzUjqx2ABzFp
+GFWOO475dGppL2Du/0WN7Z5gVk6Vs3ntiBZU/PNN4FTNJAnQX3mPnT7/KSNn2Oo5FTZLTpLXXq2
keeXcAqeBgGtaZ6nNzIfkXDJ6DI0pPIk0XRMXS250VMaJCHEuEcryDoQLpO+Hv0u/poZCDgmp5N/
THOK2pqTvp4aEtHqwT9ZiAzYD7TiUxCZd2VmdDcj5oSsdLl9QAiPehsU4qATsfNpWHAtiMEWaY+z
/GQJ/Uc3jOmitiIzIyc9aGTQNpgFqoj/PsjhGuI+6LFevtRT4FxiDAi4g0CbfVe71uuEwfwmaO3x
LHEhQMjU9De2Zk23s9mIFQy44s4BjF2RAkaSadgWt06Pl/ccU4rQmcPFil7mysI3prf5BJ0aj72B
Jy/+gV+gPulXTIfmu2oSjyZWiBsfPrtn4KB5gixjrSSbXFuF/gVN0tclcHAQUhzRvg3nOUpMrw7N
M14b+RlRX36uNax603CeN/4Y1GSuQMs3JI1ljp0YcTyPkYT002ngFaYBMKcwik2ylnqbRpnOehz2
M/YT52ah+2Au8qMH67mguLfxlBFssr54mtiQVi4FCfye4kuJKrGe+Mdz4843UoTRJghgvJbhEN2E
oXBB75gG466kezjDe6Zw232cVT94BvFTTU3Cg3vCvY1gOCVVxASfMcKx0WVDyM+8azDYXOmxPXpM
hcBGDe1zwKP+6ud4jXD3rxPUAVyp/G1QLGM14uRypChJhv7RzUhIqPzAi+oIzpfSX+H39ptQOznJ
TMK37VT7mqp5VThGvUObOawT2q11rKeKjhYHYQNrg7gr3fWM2+Mm4/NgSKpRlg/WzmSKvGnC8QTV
yt4Yo48VZhNACVcnMTj0GxWZ66X9krXgRRTAJENUBQFsMBU9PxqZ2mMTUhXmZ6Q512bRfRG4ikIM
moGdhV6JIsjsMwtKT3SdTRLdZa8FHlRa+DFDibsW4YCrDNhinbVQHbjVCuC5RwY7xGOE+jMaEdaV
yn4Q4dQfekSXxDymb7gwRQcLHxVmObgCSJOmOsbpdzVMHay8iYfdpVi7QUr63MXWJwleDlHKwkBn
Oby/mkw0WGMOGUIrKm9pt5gHIDxIZEwcaZEcB9vMT23rHvCSsjeLgdrWYJKRlW2whyeQ7uB5t9AT
8j0RluaOsSUjPbppB9WQ31HWoFxbVzmbsEX27UafkuqmIQ3r5yHLwTMRbAd77lKWf8c92UBfNwbk
dE+l/gsFuiIWJz90lR15GAUJgCohjn7Xfa5GzdlGWa8fm8lksusuEYtAZEcnwXvJWAYvwwxZasKo
lCzdgwCuYKans1y1072TAJjoY12fDQvtOUZ0wtJI52KKPFs9ZQQBKnhOUM/6+QHwrT7bJfOJqghO
GX2wkDbD2cEfPWROJ7vOwDXywZNqftbg5a3Z+My1lmhP0oETyejiwUGfuMUlDKM3s19WG/AliGw3
SRoPnpmgNPG1PrqjOD24mXPMQS4OzFDHuxY/hPXQxpBl01yiOgMcqKXrbhcqZhORP5YQF0zODf2s
jrcpsHVVCU9G7M191MRrujWyPifwsE+wm/qVnKrq4PrdAzaLe+A3dDMMusi6spoVG3KBB6NPMglt
uxOGzMaro9Sr7ogsEPtanSccMkU39GIXYI+IpUdTEZuLvdPAnb4mGrHYBIzat6KlU8Xy5r5xZkiw
eeIBYt5mjtznLriN1DCmCJs7mqEf0jRRUjGXc6t0x5MNbwf9LMtZvUoFCvqpWNz7OriExtB+Bipp
7i2jv+RmLrYY5LAbmkZE9F78vbTJO3Ysc8Cc9Z5kr5NuMzIuLjqSoM1cuxGMUYb+Pbu6gYS09nvs
sWyYXjpMMvpKjWdSQ35j6GQ4C7VBYYfqOccSZGm5px5ubSSbEZXEtEyNn5QNtwuWQLC1mNgbBbbf
MbnjCzOj3KWV019t/UcfQ21OsKxviy2erChiYss+UJBkW/7FYuUIiFlOXuXDeu/L11KQIMz1R74A
cWKTduO2LtrHJBDNkXj5QxrxqTsjgT2h+acafeXK6eN4T0mZ4kggn3ieBZWsT+T3fpAEmaNNAIun
aNceQl2ghIPNxKOdbUedlSzMgMChfmKra6kzgZg6XmxnMj2rfY9PiKXk+D2TUNhDS71go4/loHKD
B6NBjhMrl7Rnw7G9AWAplgxo5og5k4k+EdqYfaeGmHOaI7nWkoxVPDbQJC5fvh/0qEuxGUI8as8a
eFaEht43IeoYjh/sE0VTp/WwsqvAG1R/V2qEyCdx5VxVZ73NmROcyjzH4kroJ9SZ08mYE8TgRfVE
Mta4lk2SexJ34FXlnJsmBzCZCy+ImOsZwfSVgInN0DrZJzoahJA1OjgrdzrYrI2LcmOetr2R2VCL
u6d4FubJIps7GXym6Zhfk4EcHzS8R/e4YZJNqAnkl7r/YOYVlOukj40d1kACm2/Y6KU2k0JeQwmt
Ycrg1kv8u2Q6mbaBxOaTXjOR1xbsbwdDW51TF9YlZr70b2OOB06BzoA571ta+MlxznGEI5aIn0GV
7UW9F1IxaMuo8GX3qkw9eux6f92Sp/IazDlEhf4yNzlx2paLg3ZdRCwnYjei+d5FWsO4XnHpsioY
WTjMtxojcOYswdkch2M/GTNDFOLaBQDhiOghMYqDqyRKC5qJiqWduBW2zooBNQqklT4Nb8t/Ux9s
+24xkcaWHN8pheMBcLMNyRKKu5ZQFabcrqsGR0h0CsmDK+MT5fd5ipQ41KGirsUjnxrP5yygShl8
QlZIgUV/kAZvHRT0uAZbiM2jn8/tmg3kxCqYqAfCyyg0WqgiMKy/t+yNaw1zh5WsS6L4snuRjMEp
SPo9VoTjpm6gjMcw/FdATiujKX5gkjqfGXwjjuzpxVE7LcivXbuITOHeuP5wM00dWnMdhAifOCRp
8gvtC2aNUfDUB4m2Lu3AWCUNKXFZB2cgzh8MJno8gwwFiJsHXo6rM0BuCad5ZRdeS8jitnRZvYfQ
lat4sO58uIb29KPSWfnmfLEJGsGQfet+6PKbRkvT80AhBlnKb5GHCPRj/fAtQ+uNE5e7h2y409kx
0qb6REKwXA+49GEJftub5atRtJ9t8ZSaglpP89E124HXEi6yTVx1R739loTUd7NLZI45RAIVp8YY
Njr7ic8lHymAes3QVy6OasW8ABCR/VTPvYE2VtzL6lWksM/1YrHtAS0EhHfN+zzNPhtMaCliOVNI
p2/6riLYvNF3SGNpNkfdX/Xa6MGM5DKRporJOMaH+BDi/Qh3HmpMHjG6NWtjNZDcq2FhdAiwqwys
GICmGHFJBcwW1Y+hlw8xwVZ+n6KXURdW7se8iFgOSJCjtRX3vQjuEwWONeEovjDPGASg7FY6uIV1
l82atpVW+rXF23A1uQtxWD5VQ/yJ6dVeFo6X4QWI0ymtYvdEC/8w9020sArpp0wToZZjXiiT2WuG
8WUY2fINsz02GJA0JazvnvythYbrOabfHaaIqUyWhbeEj31xp2wXG+Ohd9xLoGug6Jl1qwx8nyhV
NgCwY+x/pb1Ef9X2JTzH4htl7PeobxladVurBsyNW/tJ9RmuP9gu+qQENC5lvo9IZGUZ004ODXm9
wv08kPfZ+tRMcKGJ1Z1WwMhvbh7uqy6xqDCmrR+ax6rvtYs5mK+5NZ/toiJnQDs1WoLt2yDfdGJB
NTOC+hKc2dQxMcNvAScz7VUU7aHOwztjsr8FMQQfrXtuG/WMv9WeCKXPmGN8sV047pMV01fjetJm
t+Z8u3CnVzjJElrYJjcLD6jglMHVXriNp9TKbuG5IZ6EFoBhMzKe0KpNqJEMEC3NPsxZcGiB961x
2uh+xXixoCxM571A+4AGJcdxJp++TpCw44h6ZzTLjAjVR7OGxhUza9zomB8UFTFhoqpveOj0baF1
d6GRjVursNlPa02QxAdFBY0QSXdMx05lPOp7Z56sDUA1/S+RYkjTZ/84TwD5WV/dcLX6TdnQIeep
gfiKqqSpinSH9p+Z/aJkcdwy/AKX9YFMk+99GGefNGd8NhtoYVNZxLexJGAa/RNLnUtWlaGwnlpY
bloohFdEW32ctINl5V9t6bcHiiIGhEG9tvpJfS1xcjFoBcg30r6xgx0i61ZWU39TtgTmsbM7vnsD
c5FOKvT4218TrCu2vUMMGQMdaOcZlPyi++Gq5pKRgEkCcyV3jUWhVgQUuvAQ7U1r6S94F1O0YhCm
YbJoTf5LiglEzjSPgFjmk9z5mzyqvqOWpmXtwm9+9ton6Y1M7fhUhNY+AgnDhcEaWAKg/GA/VK9i
k5UlzYjXbIPgiVKUJAMT4xZXtNu2A2pzRPC1j2BbW7LwN0Zi3QgHYjt1dzuVxyRHLNjH4Ysdh991
CU1L2TrGiOO0K3Rxat0eKV1h75uypmHy28fZse+NBprdhCO1ZGoVm4cCaoqK5yO5fMWGFFuw5Tjf
+dmAAjmCPI2L6u2ci4PdAA7gqTNBL8jK+kmfE/NrJsF3VH9sHbwBa4EBB7YFiESn6DnPIG93UAyd
uSS/yliyQG4t+oxJmHjKVT0NHjcAZssvWuM2l7SClJmb+t37gcCD7hg7EB9TQMaf30MM5ezp2JnL
kBtNMWVA0Mu1SWzKrha3zUyfMbfpjaVnw8UqT2EgsLpL3OBQsp0O2uTvx1Y/Yu0j1o3dPQ5z6O6N
ogbjhuQcyNj4NKqiuLfS8tiOMniuMizVYpLjqX75LVVaGfeiu21s2/DqSdSXof82JxORFxB9LIBA
xBa9QdcrP4u46XaE0VpASyt0H9HJR/J6SobZD/BRgKGiBhPchlGmnbLC+31Ifs80ffMNVe00k4WR
CcC+cnP7VNgMTPGJsIjKqbQHI10zzSdMgzlKXFg7gBrurErW24oKee8WAYrK+XbIoS4NNYoYs2/W
fkhAZm0M9bmx8aN30Jh8mh3SmUaanzfmjkumM3Hk9eJEKNXLjOKDykMlV6YUqI+F1R6gcOk3CULy
TY0MmP8vDMOm5q6pDOmxysVPUMpa5lhBfoyCNj4IjXgKhjDljQMf1ZhG9+Ta+uOcOOqOnCdn8ZiG
5cvOvf5/3ysTd6B24VZjFrGruKtu+1jrbt9fxY16TRL3k4WF+RYqn7idU72zVwUfI6mG8sLdMt++
H1JpzRf85NbO8mso4qlE60I7SrfMDq7LRuNaJVJL3WpOETzWVRa76SPaDXVJzeLL+w/HdpqujhqO
7z+TomAvi2HNlvrZyqUCUagLyisZ25cxkPalHVS2IQHxVgsDzFYnzb1ZRCM3BeEo5gprHIFq6IZZ
k3vT0l4AOOTjuskEvZQ5VrsJ8HFNGjd2ngwTg9scf/z3n1qFi2IkdO4y0R4YPhXnoMGQrCz4BZ2k
o6Nf2MWxRtg04/+KHVaALZzN6etx+l2h1NSYjMBLOw3qNo2ylGcjzraaHOGRVtF85o4lZ4kptzfr
xUnkSX3qyA1lrcsAK1XpnN8Pc2nnQAPzLkjdJ9Upf6G/O9WhE0w1W4HkIBbWXgd9h2WQIUiZWuNc
SQs1h5YdLL+ykmNfGs9hUuEvF1fUMo5/tGPmtsTsnd8PWSX+7ys/MM96Uy9tWlBtmcMwoh/OwLny
3DO5+3mA/PjvL+drgZjsrGfCAC6X1CgxozR8FGMYCstvSdXg6shzB0+ns87vh3pEo65latqFrguC
8P5NRTNZlSNSNJ5khw97yKa+2hBLhagBi3Q4OOmJSwzpW8eLTJ9thgvJqYUEfSf6m5wJ2Zq4Lhe/
WehDmluZINRat7O6/K3AdWGfYby9kUHQwOly25umM8cNZvog2DhoVEjVN4jkO2QbJHtpUXZb+024
M6ArkBZf0cIENRaSqY6uD147MrvxMLrJtB6sgBlXHIMA5P1eZNbiyYKrFxbG+T4ziNEeBuAv4YCn
1bYxnSG30kVWn1h3+41oBnBT+uyoZOyBWVS1i0OnXKdRMW6yuYVU1agJyCAgfKECqnEVwyyAuG0I
B2enk6DJRQ2arUXGLdQHakKJyhSlds7u0sqjRoLlYZpt/4SuK8YQU+YXgLERvYHfg1jlrC6zQjSn
u9m1jIxiWzeluiNsG6VZMWEDMlL4s8g1i3t3clY2CIatK7KdW5g2bRSPr+6IfgHlrfyicvMTjBz3
UhpojZI0PNVaof9w83ZTTaCt3LCHIWbVwjf1ye97NmVCQUsDQUQ3aN9xIrlohpa/paX5ineK+Fws
+n0RDOkLp9hdtZnBTQ9ISQ82Eq9lxM7a9tv+PuN0ABGZ1W2li3QftAGZGXbHBH5SeIrI/B52n3ki
c9FAiuBPN0GMOUVQSHlX8Odv0kEVj+DWCrgOcZNqQFRkqt5sR+vfDOwiSthMGBrbp8GCw4qFFt7V
4HUPpjXjb2JitWw60ZdmLluoKrp8mgrqZZoLdV/5qtgyPK1v4wnGUZGBoIeLT+bA9TnY8VCT9ZTj
Wynw0pBJcIq16CnEx/6aRdm1tUL9JLpxvkYJVlDGMF5q4cxXWGTzlSAqjPvtqNvlIZKJDAubXYr2
/JpHAdK1AuJLzQyATmj57W9Z3zi7MYNqZ1VQTFcJXlMrA5f6g42E9Pp+qILZ3WIICYE7Tq66pWyU
BXMOKEkgyJwZxr+/NxsPLTJeIBn3gpuCee2WAxFejOVxrd+32Jn9/B5DvTfWonDtNti+wOuTV5ZJ
wtB83WNxai8hU6uCZYtRJMRd8jPcAYCqQs0ZTtq+XWZ93eDU1yodRhYF50dnTM0VZwwYLYXF/Npy
m2tpdZcUZsPp/av3Q+aC0juzzqQhzFx4K9MmSbT22kOYuk0c9jS+sPKqu76/IjMYEueAEmtWxbFq
2+FszHV/nduwPEzLGdH7gHwqLXGAG3H2qjPzm2L4uGcbQWGOUJ5n1CzLLZVEf4WZO1wxOdC2zJGp
GkhDtVBKXNscSfwU42lRIg+BaK5CuhLcPU7mQyXnh7TrUHSSdX3ute7fh/cvlyne2TRMspeMQKxL
5uPnfDm8v1ITzv9ZGzQbAY8c52nSpTqTgkw1sNnHsozOP1/Ck6XhdqgjYrfVPWuwj0PUhuf3Q90b
/36FKJhX5NlNos+P+vJVBA5xHjEZ//mqNyWCDZqTDSR75v4zWl+cpKJ4w9+q9mOs3eLj0p9sYvGo
wXKvMhCktmPSY13C95vl8P5lkdQPWeAn+4ZzvePMfyscmL8lbgazjbEltfkD+ZrlDVoPbUOBiGYR
LeOlmcf88v6qZ9C/p9Z7ff8qQHW37pJWQzDbE7ebWcUFZWCI8D6Ur4ycnX2bJbTGLZTUTBdi8ZTn
YBX6z1ft1NwHRuYzIJKwulP0R+GYrbHN8HcW/j8EXHSfM9+Jj64RTTQKODD8/0yr6fDtP//D+GOo
1eoLJNUv3743ITFWGHy3//1vfoZauca/bGViSAsTlXLc1Pm//Qy1cpx/CQOFrQUjlUgrYfMTqPZt
yFva/8L2n4ApCV/Hdk2TjMSm6N5/JP4F3Oy6jmOhlhCO8b/JtNL/mSKNE6DrujBoLd7HdqStf4ge
zQLQiVBzI/RwMUESVfSIU+cqo01jaoTNjx9jnSfGcYshO4YhTuj8LQadP/LXUEyphDCFJS1F3JYO
DPrhE1BSIFPKc3gkiNhxVHK3WVSHd20Dgo58EzwFGBsgSIOMDF83ydt+Y0ISwSHEoi/Uta+/RJJd
fyZo/5+8I30vytvmP//jQ8bX++fhnOu6g1rBlcvl+jWMFZBgwDhFBp6BX8QuTxUsnQgb9kSHA6DU
VwHHcNV1Ufe3E/EhFnN5YykM00KJLLjgHxOB8x5WYQlx2UP3j9wRW/UB/SKrB4NnSXJW9slEM+UP
NjYbSLrLfnipfZv9rHCAWHrtwQpjKqauf3z48xnRP5wSh7PhCFyxhe7oBLV8DKq3EknMu+UwImIS
7YQSRdgg3bUdRIhP0qY8JGn+1gweguECbtNM12J+Hl2nZUAUoNXfDDZYTJLDJcUfD5TE+Uua8sdk
VT6hYeJMLAl7UzbHD8mqTO9Y42y98qqh/26rrtpwgtO11WXjISgNr/Dn6KShZx7Nyfbo2cwr2Qnd
ocH4MXuiYHtOpk7tq0QiOq3vGIO3Ho9OwkjeHs5azwTAiRTqx4haIW7HbVslIViT9QJPnKzFZN2j
CPfmMmM4X2iemyUNfQq6uY7l/MYuPSo+Ywd/Dk5/osRD3Frm326gD8/y+0kwDMGygYjSYPn/550b
FRarE82Rxz4O9buC+RJFu6n6YlUWruQGHM60HzHXK1+rdJbHP98l5ocHeXl7B1EM9RVrk5DWhwdZ
q1sHiQhDt7As453u9CPhYcZ+Lrv4WAfNPqzpactuXOHhk8JbdOTCkzvhrY3JcxhKbxAY/GCQFy9W
eaw9cHo00U2H3kwey2H6qrDLJPr1JTdja0+QQfMSkXaBaxuDHjTOFj2lCXHVMwA7ZVxswryt7g2z
0f+SYGt/yPF1LGkKk9VSsTroOrraf57orFNFrXV+4pE7lm6L2VaHoIjnbZMyVt1MxNacBhx7jobh
I6hxZYaxzYTTaRsqb4rpvYgTQsFi49KAZ1qeotmk9I7Oym/oBZBtY6y2BZVJHLzAe/rJAJK1OUHK
Kjf+EEzXWiIs1SXMLeh+TpfAayzd+TJm5QsZwid3KM2zqyj+DdRXeG00j2Vo01MV0DIcEHHktQXF
ill8HWEQ0v0TyWzPcDQrnOgdZ96NSSWvvR8zscnLZm8qs9oks78YZLTy5Jg0jEKUcjsPtFGM70lA
sMxbUyj95IQ4IbsplqXlFCFh6pPXcHAzoM/Cv9ARNQc9a43tn28+tZzyn2v5skOr90tCmKHO/b8s
oR8Xz7KF3BjlUeYlrvncK4bUME8ErvqSKEXVcgHafl+ZcHuGgGSY3qTJtXweCTPD4orcw20KBXUt
So3JtTbhzQJ+ASyqgGMCW99HDaFliNgDTHtjbVNJ/mTCnC6daPMTFgI+xL0TWlBMgc2WUZWNlYX0
IxvwdYtLr0ZJPqYPBIAQlaUtpks+5muTC8MAnAyvHNSK0iVook5QJiOIXynsm92iOOI+6NwNtiOw
xxCwltA/HpIGuzsUofaTiYFuEhLeQY2tvgj0nAACAOt1Wt+ovArXejXIG7tFmBaV/TXmCtp5kd5o
kfNQYyO2piHusCArXYYuSbUeHfcsrVF4GHWpGsurP1+mD0HnP6+SsshMoLoRpLr988HB1BsxmAZp
KKgj3gDDCruD0Y434kL4tr0/v9tvHlNdsAwaOg4DklLnn+/m4FvYwVBPPaArtIUdowctwVFeLSZs
Pmr61Uzu1IVP6iN/BIj789t/2M+XP1YXaJ2XjdOkPSSy9NdCQo1NxY3F25tZEVwAD4ZJbvms47pE
ZtGhdfjL2dWJR/34EFC5ONI0eBRsZSw//yVHPhsNrIcaYu/6HP8nPfqMWf5V4Sh2W/E0bEZI9/so
jTA6Ug6NSw8v2G+O7lAku7RQrcf2QFB6evvn87AEsP6Pj6Xb0oZeBZOTKdM/P5YJdiPSNifZcOjj
8wx110owb5vF1B2CniFhPwJ9WEmFNC30A+xrI2cHS1hb25bOCq653rzZ24NeH0tsnjJ7bM9Gy7DU
TvJ3SSqOiYQ5TO5YvmZ6bN0XLiCNITAM9V0JLwBG5J//pN+eaUvXKewtCRTtfogw1wZbkSaRLN18
um5bnl4bIAd/TCmPPsTKwEixkombHDc/VhSgduJiAV+2uZ5emm4ig6EGzXaxh/zLSqgvt9WHlVDn
CbOly+aEHYT859mGrpEAVTgl7FnzjtncWQ3aWTYo0F233s+2k51WXjpZcHMdPf3buy//94/vbuPe
R1+iW4Zrf3j33ImqhhS7kqiq2r8Q6QAtXZonrgJzVVw8aTLAG7nQ7lozKge6GUSfnPHDtsaWfKPT
1v/lMXy/6z9+JAWD2CYHmKpPfvhIaIfSGcig9HJQmnVpMj+hWPPSANsPq39xps45R8FtV4/qwnqS
E3eU+pcwvgva9KxyVEMpisDS149zgD+h0Q3Rnqy26ZwwtUiCkgmaOU/nUhdbOXQgcv5fHiD9dycV
0oqliCS2dPUxdnhuHHBHxyo9GTI1I72QuL02uOTWEmxYXmCCw2SXWM/GdXEkVZTwTgP2ilFj/+HX
CWSDVPwMsCZ7OvheXH+evl+7pN9+Jte2DDZc1xbqfUP+Za1xKAlE1fAE1EpTJAqglSP4GaQ71/AU
bjuHU5NGmxSV+HooraWFa/q1DoHYa12Z3tUDOpVZczZ/fjJ/t9aQkauIgnZsRVP7z7u/1BvfIZ+q
8FQesarjh4HmMTukDFDxK3jG+//FH5ic/a/f1VjaWIb93PiO8aHyzlyztsBaSzqg8hEDWR3MOcGK
JsWJKbFjqroRQRAhj3+5t/Xf7DGGYCEydCl11/14FVIWcQ1LLdah4auGJ+RZEF+4stNKHnUYNXj1
EqZIhb0vdQNGWTJBdGjgrJBe5CFzZiorWsFMk+sj5uo7dg1/WxB+swlTe9AVkJXm0qF9ODV1AYdo
HNvaa7Tm6jdYDySkHazEwqaGQel6eAREn3DXPLkiJ2FVYz01Wiy6eiSkaW6eE9sicFZ3DkVOK66M
ut8W5NxuIMh/+fNV/E11YsARxpaOM6qItfvnvaOxepstmyQJvDY+tqM4hqW+nQrCU3pH/W2z/k3F
SmUAt9RC62K4H+/U3ozDFs1a7dXgfES4TDXBUxhdad1NmKtPUaLdOsXdAAaym/MSFBmVZJV2/V8u
kPWbW8g0uYEMOhqqpffd+5cHubBEHFVuVnjuQryapXjkA8PKHKbblHtpqg3tBaoKRYvUX/qBeX/p
12qdy/alIsLnaVysIqL625h2+b7HrvQGOizwhZMEX0MzrHZynheGdkOwnQyZQAL/9rp+VEUYXzIR
BLg+O2oFkUDtLW0ZF+FYuHGSXN8GRmLcI/OIN3Hmfo3g1jrkbq7s3vb5hZiqZWl0kyZCdVut3XQW
RyNkUspoWO7kWEEUiaJLItl3Yfw720W3YZzl3OCVX2mHQpULIZAHE82bFjvRX6qE355ZRxrKNQD3
1PuZ/+XMzoOsEiPXoJcTTrPjlbHR9dxaTwOBQGRV7LEpT/7Shb9XlR92O1NKF72Yck2AwmWB/OVN
i3Cit4cu42FpOX2tl5BB3yfhidl7g0KLCEbMumno/IW9o/Vsg7U3Y46+nkvruWt1tHglumADqcY8
humTJqN608R9v2xuCKQroziHzvnPT97vzhSf2AXWZBF13AVa+OVDdwIagaba3MskZTgxV9rZ7Ep/
m+mYTtpFAHhey/kvd/7/gLV4nE0EGNKhLlBLL//PdzUTaS8leuZVQP0r/E3sDUQxtW3d6SW2vmOA
nt9MoYO7UWVPh9nm9m/LVysV0fMo7IL5n58ec9xFiXtujoaJGUgC//Bva/xvdn/Ttly2f1Iu/2et
CQOhUjh/ZJ7yS+uiss+2rLpTguv3euiWXR8JYi9NfJdwb95VQfGpKPPxoZ+7T4Ii+qIH7uHPl+t3
mz+VlCupv3XKzI9I0yxDkrxTP/PyVicVotGPplvdNUyvVibx3khlCbQwexAxOfuvbMIvjlnEnrTK
nYyKB/Du658/kVqu1cfbHmTSXCBzyJQfV9PAsvUsZb4O45uEmrrQ2+08Vvm90rCJaHS3vPQdI+3I
RzwK10q9tSigKay8NPwvws5juXFk3bpPhAgg4ackQU+KEik7QahLKiQS3pun/xfO6D/n3rhn0D3o
rigZApmf2Xvtqf7J/V2S6fdkrNtzazI3AYEHENQPzX3v0yYhbbkC4o32qYlgFgBgsZam6xGGjvbU
6qkpmG6/GkitihzlLeTDHdVufUAtLtYESZYwJpIxSFvCPhDJWfvUWAgNYFf36FJow9DzB4hgrO0I
9IvqjVTfDFv9mnCn5KSL7N0QBTOEUOGMa2EqaFVJO4egnhNkOPpg44MoBAVkRJ5xGosdhgMyz3Nb
A6DPLtWi/1vXjYV82M7E01THx8kYv73cmZ7A+iGhyZi9J/l4Ra5C/kAq9IWnhK9ZZvj0/nun+r98
XLhJEBAsbQJA2P84pUxHb9jq6wWv3igCZOFHy7aOtVnHgdfqA5gnoAbgCD4T1peSaQoOQASk2IDM
IJKpsf6/H5//pWpcimuOAcEDzezy308Cl1G/N4kk3Qu20JuxB+k6jDillghG37mqyP/j60nyX6rG
/6U0snnUqVLZGzAo+I/zZ9IrwtUEqO58Rn3eefOzM5n/TFb5VIMvbNvGXLkaMR9w9dL/cqjY//Mn
tpiUMTSnoXBM2rV//4mzONIGfQzrvaxI7AzRAK4r9FRgP5EeoJrvMdqQSZp8Ww3QZ5xSCDgQmo8p
4eR2xFASfXSy1XW/2yAx1mX2lfq6z8bGTa+COobLRW92ZSXblQVb8jsy0OhZ+JhepgRMSoOOf5U5
Tf82s8s1/9ggsJ2SWTou3WivNSHStMoMA9+ok8BLHIjsi3jKq8J38gKyPTurFWFr4paM2Q3fBECA
RHdWcYdYzFJpkJS6Rq1oV+cmHsp3RgkkxQHqLPgzhlL7QaCrFsCDiwWK0pk///fz9K/n99+PI4ua
l/mALnTqIuc/HqjKmhp7Ytq/JwDkvZ66msGPAgHua3t6poWznnc33Sg3GfWJ3WfPRFTBhY8ta+MV
ArR34yIoyLEPwXO3jxKqWaoa75Ty4+bMWA4EbWtrDPKC4UnnbgViCAJzIUCZYXlm6EU35jVfiJYu
hJc9RXFGVnsPfzCDtLtCQ2sjIQqZLGPiLigqN06cIs9Cbi0Z+63IjYNsIsHyQ3zfRZH2WVmWdsa/
dgm9hrQx9Bv/7YlkRvE/znDXtg3hsgzUTSaay0X4/1UB/gxcMoqMYm/EdLZu7Jc3CLdtMfvHbMju
/mjHL4WRa0/xvKTyVuVRJ0sVBkpfv/rh5+QTs4vw7w04wHBqpUNwcQHGGHJjuLcGo7lGwxM2fp2W
gqn4NIyfyjtKx0xZyTAF9Qf7LfHjk61FBMjFH1Xbm7fit2Cs9JRWORKTiAzdqE5/1MC0NsNQ4ZYu
XaxXn0oXrJ5ruAGbA2gshb9JxeAEg4+bmThqRkIXuHLTidCGL3PwCPIqGAHCDzQJSAbgri6lrLgb
UivbAbwO3Kl51P48B52RvFZ6+hgL88Yu6sUfdea1ZRVYZSVePMLpojrzn5RnrnqbbCrics1Oew9L
LzqHCDXJ2ZtXdedv23ywiHCACiJh4pK7gL0DwMwqIee61Gy+Ex2bMNLkYVWEpbMenPafWQfKMoSI
lhziyxsFuGdQzgskBrWGWWDIn9oPtQ2gp79Tqv0Ja/C1Nuhrmf4tXfm3j1qyF7mbCDpvSMeEKiA0
kUD8QrMGNrMgvTc7VyVsjOq7TOCYonH+RYJ+D10SfUbs+GIIoW4WyMzyNiQuii/c6ua9sy30T+lw
Q2HMML9xXk2vIOUWqW4wS2QirV8FfUeiuftrWjRxrAyLgM/Wy0mkmTElAeK0764cD2HmXS1CwZLS
WYyYncewhJrZsxDPFGmINcuIgxgoWs8Jth5I7WRcPXxE7oTjyfuV1BznuBCv1PpBa8hTHxL30HgK
4A0L/43TszJwdOcHxhQ2Nw3SrZNoG31qYu56U4CFYbhUa1VCDgGfN/hkVK0AXiLprWPNwPflzwT+
huDeMgh/XlbvQOzbF0ju9dpB/mto1Z+mgVUoxviEpWPG4x8jNsxhFpgDPidF4Ch6aubUwGsjERRp
RH6zaTQ3KC1+ndTnMerbA67w80Am9Dp1ZszAEzJ2uIS3yfbP878wVIufXMvg0ObICILM6RANkDRW
FIsx3MRUJo2/JmKGM9BYFYxmBWlWU/1pZMawN3v/aKiReMu8ete03Ak8FAer1mjnTWMiVc5741G1
QNNppiBRoL4zxuGPWZQfXSlhq7Si2FByzmtjwiZZThp5vVkHjIzImwmGBErOVdkBkYwHg14wq36s
WpzCOIeJHD0Po67ts0hB9J/6OhghzZMNcvU9AobDmMWVd+XpJniE0RSDySX6RIdPa/YuwdQOLJT8
JzKp9dDAbVMU00EyoKNcEDXCda4miWzbCCccdSP4yTleTdYDKHm+jiO0r0UKC3+BgjIGgbEz9kE5
SetaVM1N1ewEkNw9O1H363rVGWLvtcITbkj/qhl1ix0nKrbR8Eadum0r9eqaJRKm9Kwt3qpx6Ejy
cuN+GxL9s8qQq6+gTkbim9VdfBjSaS/EB7Zyk0wphq5CLRxSJlNGLP9khLfCtAZCVvBjJLEIai98
IuyM/wqCLJo6ToeyOUxNSmZx6p0st3ySHqGaM7YRDfTbWreKQ92FLXZJZ226ZF9gHDwZ1HW2VZKG
l6Z4iTX7jp7fvTCfPbNXJNTd4N3xW/eWloiT9Sx+6i7OKIALyxmDdKM/WgX2yHI1EJ5mveKCtXZh
g6na1sPDLNwC+sVwE+XyeM/N2XH6a9zUH+aILylE29zLwEwjrMFV94doC7KTevtUjtqZkguKi0PA
oVo+pblHjkgsnpdDDsnVH8Dp4wrl66GS+jNUFCmBlGnR1nXJepekD7hlerQFyHLrHxA9BeTh9J9a
cCKrJpN4/9t4rRgerd0C1waIsc/JFGehs7Z2igQqtQXjqhbkgYQj3DtqI+SsOYJGxlH7iOkedUtx
cbIkhhQYESrVWPVRl/3HBPM3TcTOtvi0YqP49W04fYtKcI5vXE03y4PHQ5/2CrmCmNZ54lNPi7Xj
i2uzUGHp0cBgyPox18MJ5qcFojH5UeQZCwsEVlWUam3Y/QE4Dfk5M/VAXbkrYig/BytFwe886KTX
U2XcooEFf0fhPhH4UdM8rVjp4rUl0Ez3NDyYxa7K/sw6KbiDp89rWRQPWifck73NG5pQgyj2Bht9
cF79SPTwNgnU9UZz4y5PXunmxxkod5o12bmvSq6EyT/4OKULi9hxOFkG1Gj6zCaBmNWbv5Nj/aks
nFV+/9AIollT9bFRkpy18xiA8sDeZcdnlrYTAClB3Gp2amDY+V7+4UfFi8VsbdXFz7IjjxMMgs0R
i4FfByZXdPIxIcuDMUV4As/C8psuQhhrmfluG/jm8hn/T1oNj7LL3mhemtUUq1OMLNrKtddipAtm
rfnHMeI9hwD2yLF+2DafoWbmX3CboX+5F6ZAX4MPJ9dHiZLxnZeTfoKwuxoquK64yc21eaqnQeAP
ab5Cq3mfNO+gNQWEQl9+4q/ZOOqmaEpXZpncIfiplVXqB9tVV6SmjrvcsRoDOOJy0c743AS4twHs
W7DUhlj8VK6z7WFCu6VBNRUvHBfDfCiZMFU2+FMhZ/gALWH2zqbFV4tCCoF+hnFgUOyYXip3sZns
c8OQZ4vVqmOw+5pUByZOXICmvXXG8Mp7uPDvSL+sxzPmuXXW6c+2Me8bCyMueWYrMyr+ihxK/kAh
VxrclG6yanQF2G62duMccbya9UVaJh6RCCAgeWFbd2CHTxb9zhLJG7w39GLcu3AEE+wW2nPktNBM
s/vYy/eOrSBoYYnbyUamaejVi5+PeHxAtGFlHX6wzp6qGY/cGL0qJ0p3UyqZePWd3CiZo6hxgBV3
M2024E12R2BQbdmjC49gPONdgzE4xD/6iOwhCV26pwliAHO2xGiHHUnrcuUNBy11jgJKJ38WvELp
ofjUR2Kh6nTXCQk/SXBmVrmETAlhNm+Bwbu5ty4c5sCA6r8s/7UkmW7tWuCqKKbbXTgTVAGaSRry
Gnr1++wRVE/qLKSO6Z0m+2WexxA6fIyXvWVeaiw0hSTkCDbItm/bjHjDJn1qnAr7alKclAuaOvJu
ydRuh5KjN1PTP21apgeZJzB0Sgjzc9PXxKoXBLMBVl1V3BHbYk4PqnR/uzpOCUwA62ajxcU2RLGV
AA6XcXgoeh8ikwfzJrJBnfgzKafIYiAecMJCgx0Q8BNwDb9SP0/2KyPiq+cMlyJZaArcL1LCMfOc
fNgRvg2JCY6Rg8jK47dz0E2KgwQRA8w7MIeGvprkiMgX3s56xO7CmxDehoxUSeZH8cEZzHWyFL6V
0RDam00bgWt3lYyw1/DF3Oq8hDGegVT0PRhmI3XWmnLiUmb6cFqKq7bYZz503ybp0ctQ4lCMmV5V
PtfCaRlIg0Wwa/HCEG3YMMyMAlE21ACVv3NatalKSupiGiCc4/Z2GiywKWlKnBPuCXDHyi4TFDpK
v2rIMI0exks44YhWJdo2i27biW5tNcOK4/Aeph36t/oEMuJc8drivPiyGTyf5mJZ+7bck36DnEUP
dxY8jf1gih/MiKnXqI03tGitHdh+cmm6euyhZmRep0T7qcYwAGFJxs1X0RfbWo8JEWrze5O2xgrL
w4ujYEGEJlW1/Ub2IIbb7rW3huc2Jj2ksrVD16affv+tOgolrS5fpRh1/H/ZVgKJmPje2PSQdcjr
ocfySYXjwfULkFYZLyVKbarlXyvd6mZWnyRD8yC6CRj3Vu2f2MwQUOvoDz5THI1cevNPOGDOjgiu
BXMQYH8lIHPGo0smA5I9yoiB2rWexaX3kX0nnvfB28MHcoI+TVomkJeu1jZQayg9ogkv9BJAoXOC
aeaqKvUH82uqS2V+dWlFMvfwkXrhizLtn86wcWdr9UbUXEyjZf/Eukklkgdpl510Rwv0uQB8kuwL
VcGgZZoV5vln5OFqaEiI1hySrq1kl8/xn9DIX/l1XiHYLcAy4ocL4mHs6qUv4Mk4Fcg5LvR85Xfg
fc1UXeLUwwYMGWAtWwMtFrHO0hTPnpb/tu2UrUpfToHwGfiF0a1vOMsYz8yraQiqJvxlNItGyzHe
GmU9A9/fiZI60tG6u55p+Q740xAkceJxcevM4ryjn9H519QicFcwGTsMNHrQW5r2OhW7MXSfKrL5
2P5K9omYHfPyqc9RjVnzjzeGR32KD/5CGuwLmGq0+luKgksTESpoFNr7nOCCwlq5AQD8jxzs+zwI
2jWXPYZf/kxJf5gjXM4OqHlX8z9De+E4hrXaJNLH3RlL8kvzl9n03E3nYcGluyAeMVEuEW2cqfm8
LUdCmBx/5zkcsLzQicN/NHz50nmJtmol3QIoo1+PXPDN6CbXWZI8Ebvzye/tGCOIg+WO2Q4ZiCiZ
GTB5JCHld0SPBzLtfkMDCUtqyItZ4viw2niDN4w/4zt+yRSlsjYlHqe6bMJzTXb3ukODlpj1GR73
OumdvcBBc7YKIMqIE7aghlK+NgwniEonht6EvSrFJCsb5ckZoTY19vuMnRCEGffeUJWH3IJPk++R
ixk7t6UHxWo/NL9WZ32b5KEFpZ0fUyNegAhIDqfoPQ8TnOsd7w1nXX1vQ5gVDUgoaOjOu5HHR621
HyALC6K3C29l9BM7NcLRCbD9ASBGcuSEN7R13V9VGhsgHdAQ50rf1DHu57rxP3O5OP7AQGnxSrfJ
ZDxoWpux5gV9XpfaAVc7o740ZffHiT5EJE6nrocBQpnTvmjU++ByKdbpJ9fldp6Lu52DrxvtdRlb
C0SSAsRo8I5PPErl/IaqygbsatG8cpqAeo7PMDlee4P8SN+jr21V/5pYXUW/OH0z1413EfmxWl7j
qugSPZgcsKztS1YLvBUwWdLQJxEpmckMse0XKFwbIyculhO+3SWUHbIkWhh4INm93xVtJGD91thw
OD2XC27AZeRUjjRpUxzt0Qhaq0hzoT4vyIgIpVONCz6OjPe4daKtc87JFqdipL12E/nHkdUve5Ma
kVRJfVdzPbfmtvX0x5QDNWgtgaptwiJUhrnYhv7nUA3noaRr6pdVLsObBsNPkXEPqoOYPCA4qQ3q
wwZfUzXqPhI0B4GJnL985GfCyw51KFIvLkqr6yzyjySrXdx7drWOdfvEJQutwjTWQ5wVB70m8yiH
ZV534nc2HWKW6Z3RqptP3HNoPNNN5KXJtmWnuxTqVARkpHQS2HhdC27Nuqk3OUVAQ0O1YTE9bFgf
2fB8RHPymmsY2QQ5epy9Mu2BgTIXZgeQvsdh91cY/PrGnDj1WMD1iRWu1UFnUzyUkOtQl1vM3CI1
W6cujihT3Vnji863jtOa9pzwjXa+9BCKVZsSNkRq1Noo5Q+GIRSCHc2gihuExehJd8l4pgsqQRhW
t3QmeTlq6Nd8TxRXU2Z3URfNS1z86dvcBK8CNzLKgbnYdnaU2rDPdeiUljZDEZH9LcvT/BD2INjy
xrnnAz2PrhF6iNp87cR2uOIQTk9pxg8R0hCCirlLRkdMoESzaRoEubbZM4KhD4S//iJdWFhdCVIw
Tkp1CCPJhGzhCMGz8+5T2+10MQIlmNQaUxRDtXzhY3vaPeYJUYZJmY8cCwkg5SOK1KwnAlOgiWJt
B781M35kHP1TzcbzkGbZ1jAgMOglUh8JIKP14FZ8pbE4TPb8Xmt7D4xpUjivnguAm/BStU3BedOK
zSuL54wIFON5Susvj7Nom0wUnl3bEAgejVuXg6vEbEsU83RsGqoe6X6GVfyQcRWE4D8wTro+QQn4
QOKIOzysIR96lYn10IAlD9t7MZUzH3Ouvc7ngGT219PKo5HDJfDBjdPNwqnTbOucFhW/azlAa8+S
+tlpwD4CTzgKqrvzKNY9nmniPzvgzHVkMdY1PzRdBJNIszPXMfqUTn36mtmsi3k6KQkKFPHpgxdv
vA7po/dHpqqL4mqU/ivcbQbK/iFTikVd6zwzu0637NsWMyXxRpMRvsqhenNZOK/CdvEvEt21ro0c
+bz6KgwOe9tMoaK3FkksLkVtgS3Pq4cLWl1jX4ZlfCnjKxT2didz9UBePAZjTSnhlcZuFHTspm9A
rI3VVk4MY60Gi26TomazIswlVnNPgWWvdFeQrBiZ9DM5nbBPj12ANrJ7a0LzDHk/0eXNg8PVZiP4
GFnkRESVcEJ1WgQzxDvP0uqlnLwwAFwvNjVA8CU609kKVb1LHY5ZCJoUt7OAL7yPTafldEJcAATj
WLc9Mwy2EhFuigZo3Fl2iPAYUi/KdcPZj4qHA6WT/8IRHCg9REpFQ3vAzLwQrMmkKWB4vWoifyrG
ErBX/xlSK9+9HKMKSVowNrtTBAMMH8/ycXXnose4AgkGTmGqn/xojLZp1R56h9yqYUL1rFKNI8FP
PVBnT3EWf9ACEISKWB9Ifr+8dN/a2HKYE3WMtsznwSGUL/YM4sWibGA/UmKAgJA0GNPbINKr4TmU
nOkIQ7YwtjbSjCMnxnEhEAZjYjxmQkAQZT2WoADZHBWzoF1E35K4A/0YHKnIeaYqQ6VgDfnJq9OL
zkg3julueb2JPaF7NytzMzfxKUeywYx25CGqYd4VSjZnjIRHUF9TyYypbqiwSvQ7GyVAOhZqugsV
ANNk1lTlb37dcjrb1Olz+laKHj98hxTHIIiizxHYkuvstq55dL30Q1TjdqJ6DU1/lZaxE/TAwOa0
S/etO4fUUzWGHMt96uhw3ULbhroenj2NJObeWGU0yjDwQJ6gnyDcJs32xmQyKrOpZix3+qohuAQq
B0w2QuMXgqm9HWdDQCF4rzoq4XFq33oI6cFIqLNwzFtlnJDUf42gEbZu2j+FnwDXyMtAELM1ulnd
YM52BwCLvxUeFHY0KdWdZ+bHnnGVhjx9rTekHQqYxSZPtTDScjdVNrw0d131Mtq7He+2r0dvgM+j
1RLRsTUwf+5LL9n3nfAuvoKH0Tqk95IKHB0wanG3sa+mEyOBF4LNUQ0++WN8CW8ePgk1jE8KQq8j
FfPImpXvFM3NNhPVNQrrt6kLGjvunuPCfS8lHwzhNU/CCftjrZUce+7rlOF1Hz2zJDwXGmYDMQHl
QckSRhhBhWmh1jDumZU89CGgK6y1Qd6huTV9xbgvOXUgOtbUrM9dOJP7o3Vn3arQ5WdacqIfJ2NF
o+bJ0mEV2/MX+/PAJ6FzR/TfJRIQQlxJsei15EEOBRefnLewAq8FfEdYLs0RRxh1eC/C/dAU75Fh
k16YoSZjXanVdbnOE1GuvbyDchvVWzJL8vWghQeHomkT+TQ6FOg6XmromYqUFFzdGHOT1jjoiz2b
bPR2a48eVCgkOOhJ4UOBufrW0+yX5ba31WvAi8sO2VWafyEtrT+nbFHmGhXw3KffnTsZF5tUpG2l
c7NYMTUbWhJ957AHy1qjucSDbC515ix4zSkAqou+A7OMrcW7ejSWdKt6hbQ1Cuq4Yq5HQ1l5Zba2
WXax1nh2x+oMKGYrmXS6BtEovb/swiC1AsNDuhHzw+ykZd8mpy52ooFX4/IgMizxnUObO03QQ1uE
Hshs3aE1a+FIXzW5ODs6blKKmDf/MktoiOGo8sAephUwAxD0YQeO0s5vHcF4224cifQmzSTvmSDO
vMoJqlh4FuajyUh1dGcVeGKgMAoV7TB7UyLwhtp7srvWCmytOLgASbfTTA5aGj8RJz4dgER+IEQq
trFi8ugt8NtR6uDkEEzHdv43lDGQiU4xah4YA0swEnPmXtB5hdhP0ApoXkHgmxz680xo2xoXxXk0
AP5pBA/NbdXePJPbdOhIgi5mYwvinZgZR5rbSFGizbXLGCp3HRJjAQywvhsveW7f9calbbSnwHCc
/Olf/5pAYT9Fu5aghwDHVsXxPm94+4yXyHOhL3TzB5uP7GL7TNwqmdnbFCzPgqljWm/qu1hr87VD
0AemQhRzyJBYDUaU8fQFrBln75F2pGsURaWvu8bf6KrV2C0Y03Yq2JnTN9mZ5h+Je2IB2mnhuuAy
Qm/3pyKfGpWdRkUUgv3WeewWSf4AhByxPuuoWjA0NIvMOLCyXCCFUHtKk0C/el3J0dnWFmCGUK9B
wjQcHURnrLXOfo3ZBrCm0u4wJbZZUZtHdkTitf6xwPAEljMazFe1KMAF2QjvWKQta/BkvFRqPi3g
xZVuSZfrbhY3fZJfGVk5lGzksLhNd9I4+OawGY6luyyyBxv7vvPOs87d5NV7ASEuINIV5SjY/HQD
nPpl1L2JuDzc/kbBpRiCnEdICJRTz7Wdmfp/9cZfU+aT1dFdkHna59B87hn+7UaStdeeb8WbSQvr
nWUSX9RVFp1TPn0tfJu5oVw26/oPP0C46TW1H6ayPgwJwEoG7UelIJPnKJx6EmfOmk4xE1mjxdyl
Mo8oj49JiUffhjClMlNQ8sC0Ej43GgpLasDq1Jl+GTRFwixD8WUZ/cSaOCtWAmU8P6ss/yu4C1ZR
I8Umg89dTOmJmdqLVRFR2Dbd2YuNGUGc9cWeYB3paiJwdIGdDc6bM8oCK/HGzdvoHrmSvJ26ENuh
no6ORQZGW7QBXSgeVfctziamRL2l0fJxos6mvjKV8RhIVoOq6H8gHIQI449BrIolk4kfps0V9HqN
SpNgQcQIJKOUrcFf75Ad3LTYvdkDaak7773OfMokvgKDkEoG+QiPLKjrqDUjTmHzJ+qNAO2ju5Ie
eUBZ4XwYPHWriZoUUEUHToDVT5Nn8Dyc+KDHgk1pVX667gPsP8WDBsLTh6kkpf/sAnPdKTshFmkO
N1C4L67CVYtQelrXCQ9XRNWuqfxeoNhtvOpoCP8FwQkUEt8FEPFrFv4P7GC5+kzJsY6Vd8lKSgNq
h4sbZ1fgSwxQclYUKScLDUPgKwuY+PzOhzevQXp+iDl+qRObrpKRIWy5BbJJ5ScZyWTDfNTb6iUv
2etn7PPqRdHnVslbbWZH7hT/SCzRNjGLD9rdh4rJtZssCcyrVhekty8kovbPaclaVuS7Ae8nqcbN
tNi3CWdXHmk9PWj1KKWbzwuDdrD1Nv5I05Hm7/2s/6oxvTaVoDkTEsdUwqTbLIJSM4xNAwx8HfdF
fK7bBRrkPvHdlzN4GTPdu26kH+PlgGZHeGYfJYPGmtyVkvW7M2B6Ju4TnAbqrYbKsdLQcRWz/VpH
Atqcp596CvRizq59bJ+EVP3dbONbODyrepygPMYYVsv5tU9YEfXV9NxwbdUSwRd0/nVJKuO6UOec
3e0qdzuNLzScpxwdMTJeZsUAzxy+oNkOzMTT8nMA7kRMDpMq1/shBgnKrOiOFtixoGUg1+fVcJxi
UrnNYfnb7Rta0CgorPAUddQToRs+MnTebR+6qxyw11bW8S41//7r2+Pdh7PKwcS97N+6HGnFXKb+
gy0S5nRHoOMBBKvZA7+7+F5FMYkR0IOqdqv1oG+JVdV23qC+Z5Mw1CjXTgCr5m1FVvoSSKrvksQl
0Zu0wdIJARb380o9InyMgQwB9ahi58zCCVBk0Ctjro3SP/qovuHvux96eqTozVCAW0wPO94qg64Z
LYKHZnZ2402P/q8Vn1zt7rpx+79h6rfgYaCUVN7zpDPGM6vTMPDyZFXfkp9ev49jRf9VvvYZMplM
J/klhIG4q0vxmrCiZDHfl9nFbKNPaPy4v4Ui/s4+kPzLxLhiJpJ+G311ypz8V8SJfaoHucnxUx9T
oudXWul9M8ecW/JklfWRwxzbNgQjc//GL8yOGkYKvCClFf/kaWuf+F/LSACRjwWkt/DwlTLsWnfM
33R7YILYOQx6lKDYTY4qHsnsdtJf07WI/okKFM2DHpjLfnE2/pQeq3vbtm78jsFxZncAuE9WDyGw
xUmTzplNjenunNJ4L8b4dY7iS1i3v1IxgfN0gHmVuGX2xL6vYrJVFBTKKZFbiEvumgLqO9lOkBXm
L/l4mG7zIuy3ll/RKRTkNpf6c5r2p8gjpaWI6gcKuldc33isa5vmtWLUMjprBq/fWVoBSxL5g8km
VHD4wKEgdlkwa/Xp2dFofcTZY+Q1Zen2wYn21aMp4r5xZpjzhKg34tqVvK9xJP8axpdu0O43nNsr
ptU1yidq6V7TEVQbRwvJ0yQwCDcBIFJiEirCBS0WWWBWtby/pHazq8L0r1KLzK+EDZ4UYt2E0Ttx
cMXGozNh/DGRAylQW1W4tGA4j+wVxiDzEjSgOUTbCtQS9kk2tOqZAIe7axOzan5XbDBOYwchwUOA
AwVt1QzthzVQypcOyaaFIseg7xkpsQingnVcF80hA2NW2HQPc7JPasIWG4Pf9UB0S6EbEd8ahOAE
QrsizNeVm5Ayj7gJViea7DeIz2+kERpXWxgHWYj9ONGD9xGpgwhcqqNdnfAu+GtCzwhU6olntdSg
kz1dALjKw3vmhyyjrA8Irsm2uPe64FFFjEZ1BkMEqcgw6bvCJOIhs5sXU7CeVuQKclB5gCwkafca
W+uh9UkzIDxtrdPqJZpkLe0mrPCw8o5gHPDaQUhflGhdlSGc0clJ7MOtZStJ9yWsjdlirxgoEbEc
nDPh9axz5xenSnk4+DRprN56Cz1R6mf9uSxTj6U6O5eZ/CqiZlHMRTmCILHqXAmRBN0LqXL+2iFt
ZaURN7JCkMshAliJLMWe6SGGnhU8U5QF1ScThB3XKrjdno06CZ/NZp6z7zB09vYi4yn8N1UeXUBC
e+MxpXBByRskd0lKVB1FvMdTSJqOEve80E9MaNe9Pn6XgNMCs0m+2hEBhBwpxTFTsDvptXs5I15f
sJxekX4XY03B4WSvdtU9cg6ToFIm34uwflNLv9t1hcy7jb9MQhpjkCg7I6sLpJ9iZ1kTn2sTPfd9
+laXS/5NRBJ44sRIAL0OCmG7m0iLFgYCL0mYUe1Mr2QS0Io4M3gyu/nTJBHYGib8ZYdK1r/ZpL1t
fCK+TqIX/EL7dgNj6tFC1BRJfWH6wzMPQtME5VC4nsUkz+4ChhjZ1vTUweKWw/PRP1WqvXKxnzBD
MaBx2QXPhMtzZYDG7qrfySK+tBHZpTUQw9it2W6rinQ9ObYcOQklseND8GdtF7tASuN8fK0HglA9
+6rZpr1D+s47kcbkLDVEQSuOCVJ3QMXRPW9jWXMa6NT1MgUiXnfNekoQ7bUkAkYM7niD31N7XzqI
JKautSmy8m2TW38H5Hhq6u8WzDJ3nggZtdtX05wCk5RczERU5L7J6HgRFJrr5R82XPVK2H5/zDki
Qt/4o+OfrQA9bxoHjY3iSkBB6d7tCgax6ahjhJXCa8NT5fj2vhl5erKzSznOfVfderzmGx0ghkJ+
c49T48pducnhCOouM2xJT5VlpFrO3occjHcNXQilYEqJUP4jRvrKlqVj1czU5q5zjoc63nL9Ua1e
UMAUa3gNp7pLxqMxHnlh+7Wv+Dg1DXOa7DnZjdD5EiGqZ+sgbOsa0R3H4bNwWwRhLgPPUtMYarhv
5HGzI2jkc2ozU55ERK35KKv5WirthBlkUyr/2k3mi6VC9BtVCH54ubc69yzTBIoEaX7gYxlYglDo
LO5GoRMight1LaocmUr9kyInXIXYpMlr4CzpIDNstVLSaJMkEkCvW/8/ks5juXFkC6JfhIgqeGxJ
0Bt5u0G0HGzBmwK+/h3O2yhmJqalFklUXZN50rXiX5yI+N6svtsUfv2S2UmxglUBw6UieCRl8m3y
qnCZ1TzmLpFisMiYC5ERWCTfyMtdavmm2fpGjqrX8H9AQ198iyBZnfLTeaiJ1zV/vVxSYJWDufqX
5r11aMZdELvtOo2+Swplv60o94WrcG9vGqJlCFJzjE2dkUwzdkz5kBsLrNDECoMUHJiRjgGjfcCg
p97o+C/GwPaqIcgGc6CL8aZ4smOHKRO5vJFQdjiXgP9LozuJvp02ms9D3rB+T64N0YlGD/Y8mtgw
i+5qL8lN8ak/R2u+Cyp7D0xvW0TDhQzTH0gtLvtyAbGD9BW0JCVK8PZz9MZPoioJUVAvBeXJ7SWZ
QDzam45IpflGmRu9nMi3XiGri737tiMgsTBY/rj2wOEoLjaJ7qsyGuFTyHFrZcFPMxOl3pgUlWj7
qoqpUWe7LLbUyumc96TG19zU0W4mqKWI7R3TMKIoxi4EAPhMcb3RQf3pJPm9Z9GaFnPwnd1SoYQi
UsNE246gGs6Wmu9ic3lBWzsTIKKeZySdDRn2jgfJlX2ZBbGJz1rJaL0uQtvWu8EhMq9jrOoZTUi5
/D5SjDOEnHhP5QoRCtGwjiB7l9H51hlzTG3lDsM2/Nf2UmlfssiL3wVcmdqwfmTH5k9mrChFEPsh
S+C6mp6sQXNZQG200Tj04/jZCK6bWp5cwwZhEpwZxaz7tmVCPjpEFZuvkV2TCIxSvs3jhyJxjVVc
tbygo9WtFGqquWBouDDOKZ3ZXou5XfaZy+/sIevs4vxuyBiM9H3/POcMPx1sC7dqvfdbOJpwjvMa
PZMTOy92BMJfwkRVzrcJjJKuOmGGOd+7Jde2M2AYKLKeWzFXaPN0/GBkSIPQ4NxRgRlcXvVrM7hM
lAf91ibWt1X0b01+yxQwasK7SJRfGV05c35bI/gARo1meonzpGJJtVy7BIh8i15qxfX61xbwucdo
OiDgoCABTLD1RHF2lLsfTOTAGcvmc3TbuuGBqd3iwMKH84L76zCbyVvJVnXVtMOWpLdVYyHKJ77j
Jw+Yfhk9/4lU95WftPKaBSPmjV6/d8s5Kb0UZV3/MC3ShHrjcSoxuZsbC0+PU1963X2l+DfX7TZJ
HaI30BeuTcLDhZfnIX7xrTMTgKq5XkmntN+hXW1Um2dbMZR1SD3IK5HIbekLve2Jf0xcezctzdvY
mmWo0Fwlt/lbPvrzDmbAeozYT8yvvN/eyopMNyTqDhdRXH7bmWPtLIKEGA+5wdaX5bk2hpPtRkSr
ztkR7flVp2hyoWm3NZAYK/L9rQOfO0Ii0IBvrXtxEsG8Ly10zP04n9lwl3zg2idLEoFT5JKaeVH3
ZI22a7xiI0qUbiPbQm5gL/P3WfjhnIwyH/Re8z6sjYWX1XYXP8x5ts3YB5LTNSNY4tEjN4mgrPLN
Tyy9q2ZEJY6MKBvR24m8/DQJfworilf+sqhU5JhuBnVTnqArrDy8BlEwvhjqL/Mbovg88aYqewNi
OlhFVRZv47k59FluMO41rmNnPbUielHLf6acWxpcPf7Ng03wL1PPoG3/MMqSUMj7Q1u9dlv4XhYN
qWaisJ/nZs9AnhcsR0pWMhJZLU39R3LWBzqBU24uNssDhj5ydiQ753ZDCg6hRAJZah0HdSinhHy7
pfhyx+JFKfO9SMR0bF+qZ2PEoWFkeKrL29gmrjXSujZa0xsDCvIQ+qXxiDx8RPA+TvoRCnp9hrFb
DDNpFWzuVs0iP3qzXUJaO7Dsi/81lszNDUxi29yJ2OtEGQ6UhVDYrjW37WTeAV2f901PpK/oWPCi
0t1aOqUPVlcU5T00Bw1KoFqeUG4WmLpChmq3DXqE6CKyNIulrecyuGxS549cHQgZM9HAXVmh6DSB
qrpDWA/RthuHP8Weh7BbOu6hfyNdFJuE7I5jx0EpsVivPZEdLZY4j5TA35gr4pXhYLBG0gEiqzOQ
0BWkd3DGYfHbqMA9LSr4INzwO+cFGTRI61hafMOUmSHRYit37q39HHPntCIeyBoPXtg5HMX0lE2T
5EyknTDK96q3jVUiFtLd0xxwzHTfm4sFqQeRc8fcaEvoGxt2t9yQI4wvtKt+h5lk2Ky2D1Q07FlL
xWpn9Dhb1EEsAZPsqX1JCWSbGEKEvcuOr6HJTI1PJcJULODEvHbeGQWZrxarJ7NeDm3v2LS54t3L
x3d6X/Q5TaTWBkKD/ZJAwZoYBJIGcoiKBZ8NQviQqv4zycoPd8mbFVgAePRZ8TaI2g1dUpwZchoG
tQyXwWQ1B0MPb2ZUop4rXb6vJPYioPIn0zwsrYfUzm8vmP1a6PmLthHha1f7W17ys8HI6yQs+49O
busG6OF6llITlO9Wtbu0rxBYkZ7Yz2c3Wf4mF9cGrN63omQEi/voBR6PXi8DgDlP2czmJHis7Kkn
f9ctkb3BSKImBiTk9KSHjiDmNgPfNHQF6T1FXU4cGeZ7yW7Utmh8B9G+RNXwvhDg4xEIHWLj26Gk
eo9k9eFEJNUaE7E46BAtrKakznTAgLpuClMj2STWP9NU8z5ZzM9pcB4nrcly4JxSlqS21B66RD3v
gfM/pn4P2Vlr5ng9AFyG9VhcBFi4JBR1dyeq2VjLhv2Qs/CExZUHx5dS9FgL/SxLZKQykq9e2q67
nl9fu9im2EA8Mz3d1R1ra2MkkyYdnQM4511Kjt7K10hvrLhtj55Vvbh5t8+4tTa6CBAdnEbLvGBx
bXY8HDO5zi6bUis/tiTtdRO7DFeGZsrAIEPRiQPh4NTLT1HcniqcIFWRUqdGQ7/vzemziJ/BFXzb
fodxhjyXNYbdoy2YlyWIh86DUNHtHiAoeeyuhn8Fbdtu2VRVW93OPzjQewS5nFEEGFjORWRGgRWG
SZFMQDtkkm4Z/km6aSxedXZIbkiKyO+IZfq5XOAyLg1TAc8eWemmHtJUAlIaj6dvmKmKdfuphw5H
a8UYcIiM6cYDmMmTltx4Ph9R4JYvJGddgnAQlLAT4T0HG4jbSbHXyqMlOlkDfs+oySEGilVjB8Ve
6qpb2wRyn608DisdkK9rAWj2J3+/5MlljNnZt4TKbAbGxADZNKsko2R1iZsM59Ey0Rn73xPRLRs3
Fxef3cmN4i9JJGdA0EwxlyrX786JYyeMBgWQs48wnt1ihhvvIpKk2vSZoHhLRnFCObYXObKAOVCH
2XB+ZUTJVNicz8S9Y/MhbXVih8aUtGU3ga47V4R3BU0B6QbHUFIbNFgkrgCjrneRaRkUG/ZqQEN3
X1jOh5PeZnvq2tfolr3afkdE+RezmWbbxKk9KuxPrFN3HWgv5swoylryiOoYQQZzI2NY2n2lly3E
KOeMR/OxuRWHqDg+p6oGIocLnnWyOtWPw9DFB3X7uDi5ILqICy+XFIU2qUmbQhCxCzwrnMDh4PFX
l8jmukkJGWtSe33z61bzWx4b3XoYC3ayc/peFVa5W7RG49WISy3GdhXEHu9a8EAFgY8WxNXQch97
OsPbofAaVt0eM9TIcKs8UInTIXT6X2lnZGEhRWf+eCTu/RnHk72xC/VA7OJ7r9hlMUojT8HuuWcV
KetlsC0MJECdsKjauo5hynPtkGiZvQ5GTQvnx7i3WfNa5bWY8Ymj/6ZXMVhTayggK86Pd8Ja4EOx
hiyR/4fC3y55+tFNmHy05jOO/CO6y/v2JamDhzF3iYGyFH6zS+P5ly7/GmtcJA6Khr5Td7WZXHHx
Yq72hQibMQ+OCAc4OrKD6nnBScj+NlH5M1KYWWJOSbuuaptJrzutKM1GBmY+tZK7TfWuJw4EDRQ0
SjAEZUzfnSzBVycZCwINSBnK2KsuSZ5KHoiwzEx1ixfbd1NFBGROxsrMZN9ZBE6M1Huc+/k9QAi7
hoRRkG1fbqa+uSArx8icBlT+i8kQ0oxOCPDFpistku4mHn/hYUOtkSgXyVc0GNwvPE7YsnnrEMhm
4ey1d5SKv6WVFIe0fxtMfJzaYtJCT3/bxH4Qhsk0Bmpy1g/fI3ra3JiokL2PQuvvoK7hhyi5n8v6
W6TMoZEzEWdtFr86IAL6P41SVeZAJwE3mOPOXKINJHUII8x+Ox5LpoLjfbcXiaFWaTO8xI2Ce0qf
ZY13Bq2do707M+4OEz3iTbj+wOVFNouLZzrZJj0hzxNVMa2xq+iKwbVvHJO00RK7fL98wKPjw8Ev
RzPyPDnptahN+IGu8eaah6pmLxvZSF4qS/2RrY20ZZgvYxe0J2np71Hmhw7tFZPm/hfUOzWRxdxp
KQiKqdQmp4FcE2kOAkCqY+YQ/u3Qx2yGgddWXwzk6/zowF0HJJNp2utS+Qw8DRWFpfdE4+Gy4gSL
5C74wYL4PnNIskCYwVzoZg7gyE61s3caNlCFKu+iprwvtCP2XveDyzbi180mnCBieIcpgRBGcPtx
9iPO438SXnOeuuTJENTMLUecl5OSGg+4QiwGV+Mch7M9MDowvopZvRuK8UGa6ucmAAUjnM/U9h5L
NPIsFNHXq/lXDbTQTnFyo6Ny6InGMsT2zQcPI/6qEcmHzV5xZQ5kIS82zr/EOsVZvKHn/XAD935w
Xag7wWF2459lpj1mEuuUql1HeXZyA2/d6vzRqpJ+YzYuzXcRr9zp3nWbY4S/Z3X76DAxm3YkVBPl
xueYuWmojd7baJwgq27Qt2YxapBLzz92YwrUWahvk/TUx3UbsjSOCd3+YsK9Iv3sFUVZzpoh/RuS
kn0HicFkyR/aGGHtnN7hbWXjzdgvjgD5qYFrB43tjBDd9ndCeY89ytytZcKrbW4KEASgZrxIcnmn
lTmqnykqcCaokvWznbToCra4PuT0zr2x6oOeOT8+hcSemq1AMc9Y/Q//9p80drUlkMK6Nwmdc4kQ
QK5mXX7iM3rQLnPyCEnMVD03EUnCiXXbS7V4VhrDy9Gk4g0ODKRCZtX9Vu0kyQnt94IyMTSh2cAZ
78qwzebH5oATbwQlvCDiCuSTFdcvxb/RreN1VTEBdTqOsbF18Bwzkipm70qSjbGZrehhnsv3Zonu
+BSNIe2r2tQ0oUPQlOvApN4d4waXQdkR/cQ+d1r6Qy7QGTDZJPEtRRqhb9KPRFYHV3i/uUbqWI+c
oC4ZzcVAfANcEEy1RMaJgRBfJ/mX9gt+Jn8e1+X0MAVtElKNXJvK+NCN+xukxM7ElcwxUQzkJImH
1l0w89ZD2Lj2tk14ORasOHEjmSZNw2bqUIUv5srveNLtBzQBD1HFSzjyqM4Jx6hsqoPf66vGpMhb
FZQXWsCR1YdneFiA9cBOmv7T9qafyGloKIbW59e+GK3xrLso3yZ6wf5X3wsnYUdjMAzKgvc0rdqT
Ro2edSwg+5Y+Ufzr3fw38Vl4aXsrJFCe5R8ZXtZgXjjrve0Ik4DO1UnwJbfcRHwGg4YnvLCIFcoc
H9WaO4MV+M4YHa7mJnnF3Mp8kg387Ud7rvlal955cgh0njkN1joO7ieQtEivDqRv2OskgBcmu+DE
zZZgukq+LB/7AXiR2EL4w4lw6nJVb52Cba459YQPlvu+E9fBtbC6lS8edB7k6x2eF4bgrAiZYndo
RD3RfxHMvcdl8uIJYLCtY76Cmd7nZt+TiAqkmzdkwXm5bXt+S9q7Pb7iFb/3tHHy8YLGpvk/EaVz
9u3A+t/2c7hnzUs9yias8LBQV+o3MNq8FuSJIDFYq4ZaYZz6B7+rk419I4ao24yJ2HtK7T4V4eQi
v8htfH4xDncVbBAUsTS03YfK0k5YJbW16mQfU9AE74qBGznDWYynYsf6Pt2hTQXXgc8UYZRJklG2
nWnElYFy3iwx9ZSQINzqYtbpX17Nv8j2r8rG5BMXaxTjHQmBw2PRZXd+6VJo4ZojoRmTkynVysbP
jVzp9rgjXJ5uYVMFbanVNxt+PUwnDoI00rgWa740c3D0hap3DHSgPK0if9lEVfw7R+yFvVi/2mkS
Vi3+RYVqYJqzHcfRfWFD4vbHK6r6EO3jXWq0b7njEfqnih3+FNZxFn//joKW9iXdCQtwz5jvLaNG
et5VzqbzsIo0eYlI2PnHVqcH12eyfJuKduMhRUrn7BYpVAX70aRoAUCMD0xGsKBTHDKuAypPKfI/
2GmDXSlXdWkBmjadbJM0P6O7/PPZWbckPEvLbFe0PQiEHLiWfsOzAQ6TYq/FyzF7ybqd+mQDNSTw
eDMkct2Q7l1Bg6QNqB37l+RaJMCZ++7OGGlR3pGgi4XxWqF1dwtv5Lr1s80MBF8Z0MOsuGRHXCAL
mknGPRRDfm2wwBI0SEwcRxc5nepS1SYiLtdPjlNrj49JgRXXYNVAN0hQdyO6HeyQQ00UPZacJgjn
Ds6RMxivy6QYbTbqrVfj8mIh7OHIUKlFGUycysZgjLY1u/4tzbIjIVfRe3Dy4Tvs8iGyj/PRL8L8
qbWs9l+R+ffpoLJT9DVCu8CxjDUUuYw8TA7rZtu409D+amUgJiqjYoOxZ4tKKz4PTbDuQRgc7c6R
yEMSuSmd7FoNqoChwEouwWsLjuYtGUAN8sJblOnGneUw6ZZVeRdbME/9YUxuLDC1Y6S05C1br5Qb
qFjQSCRaoGR1LfDvMepwKesD7vQvNPsBfyfnhV4dogyr5rwRildssA+Z8yClU59jzGHhQAIBlE4/
Ozlu8dw7tOga3b6q8jtwa/yL1o9tWU7PEO1csj7R/cDVRqqfut3JS9yLoPM5I7xaV05sXIqAmofR
qXVqmz7U9fBlAVPUERY0XzHRb0clrq1JAYrgiUsxxpiPhyFfIzNeLqagpTCW+WWYHm4Imzyz34gv
bp8YEWBRnoKzahSfdtvY4TBNwxb0Ymj0ud4lbKC1aS7ruVf9uZL2dzwpe29YuUTjGdnnCgXQinz0
e6uFmvKWuHH3wDIl2TRmMW5ImYDxMojiKUEyX+YOpoQ0KB81bXFTgLZwpBucTM0u1Ws0L0HXJadK
Kk7S6Tmli7krFs++YmI4GkPwTFyvOC2M2goZ7Qs22SDt0UST8eTzR+3hvsVfjDWMxRXGpH9Zpu9s
Z9SQ3CcVTgqJz42uDH0oInuLgQnyb5YttnV1C6uhDGG2hQboiqQiYgIVffvDJ+mrxsYI+mNFH7mq
ujo4CB+EFurJeJNXBXt3t5uupes8p20ZnZUkgNiLk482Yz0E1I2ebQGLNXs+37OzGap1SDa71tl1
DoOJhMwLtpDzO3iS+4Bg8VPQ92srYpBjXCfcwVUup52MkF7aRfY9quVhUM1yzirO+T5V7jqaLWKR
OqpNME9EoFKxGt58iF2QjCxuga/9AdBqjm7JbHegUtzJSiuU+Pq9JbLuzsGvttVOSd5YURX+xvLL
fo97Fs0zgZWP9K3MXW2wv50ov+CTTBzPgX/dLob4gpxTnkpITpldkqjKHm6nguGWZhBg7jPf4Ua9
RiYqkFHY54n34j5S5MVniSRutLq5H3xO2CiNSUlrzjz2goQ0lKvauA9KDFmia09jnlypwqJrEZ1T
cAJnGGH5KaXY5v1191hgQymSz2gqnuIBQxEZCxAuHBCLarT+REEnkorh1RLteErkez9LBVNrGt5y
C7xCTrBzVDKR9yJ6EmH2l95qNiV+4zUKt/7gBhn9WVUfy4rsr7G39YNTJtQzoL0STTneBnSZOGfZ
1dcThAabFWUp7PE81t6e69C8yMnvHrGgH9BOHU1mnBZRjJ8imdfeh+d/4z2y74QBlQBynNyPU5bf
MWDMJr/aOGkbsPXWPKml80NCQbMPrGKDqVE9Rk5ZnidENzAkmrVitPlKZjIIuI60Pq/K550zLd6d
L/hAwoCRAGcWHY5t9zva8o2Fu39wilvGp8+UPXVuwvgModeCIrtG4uLPdXyH3Oynj0q5M938UvdL
fOfNP61piAcC98JyINfQXJgzJNUgT4S+jnRROlot6ubpqqoHhoM/s7KKR23EdGnBPGIsmhA3m1sj
j/FL9dlzHUBpaciJzWsDbAB3JzfOscx/1ZJnewq/DDugURIgeIpvjlbf6RHCUP+uSiuerkFWn3Jj
JMvOHfepb+9EpoKjefMwEkGp6NiytVUsSA6gA/cUdQ0fud1fTihX2VpMALOfupumkytSSuLe93bk
1cdhYhnTnWqSP+G2/WVyLPEM4QH/yWIxDY/N/Y2yeXAgHa0YXVIvEpS4Ni01H6QBv2sWi7zGdEuj
U2AQZF8auhFyWRsBzDpnqB+OmW3duXU4zGPyOHvlI/4YhKOomSnJ8x0BPpTX/x9qMuy7CVJlF2PT
baOVNNl5M5y6Yj5UW98HGA1cYCKgxXhJb6vUxW9adHDcZX1vi3Pv33UeKBdIU5Bz04feG4O7/z4r
Ekr44T8npzM4KLGMF7PjH0Bq/ONG2kJM8dela1hb1t9fpsVZJXs5HMyU4FRhoaNMkonJfIWydE6Q
x1rcQkFcHBB9F1Shy213pecjOUDbGK0TOh/rtcL+tIibAAWs89OAqHocrcd49sxvSqParMejXcPK
FLDEQMTx2V4It/8H4vgGDo4Hdvvqtwuw5LcjgCG3le1DMWevzVKS7C7glLGZX7v18JFZ+i0bIpyQ
lfc0+YlzXBakCe70jRLxCxyU2El2LCsU7vkmK2RH6mu2X6RyjviV5a6frA+dtVj6iOqjYljCqBZP
04DJTzZOdfZ8Rq9yMvuNT6awqWG5WhUDJFOxtlJYpTzQIVi9pm5Ntdmt+pwxyqLcbJclhg9npX5O
xhpFahX1jKNUi35sDk7/fcGUupkqkP9mEFsv7cBALy/G9Kyi6lgXJp5BAx2GWqJ2M2riaoToan5K
7R5yg31clNloTXsTaWMf6OMoDybqlH3kpqzvbjwUEeBlrSCzoCFmQkvojFoxKX5xiwxNpk7vh66X
sHQNxiGyfNfF5O9s/6d3uVpQr4DNMwmunVoHUwF5Vw1z0LnsXXBImGUa/tye8NKnvjBqENH5x9wO
xn1Tc3hGmvTusXxyo+UmzNU2ONO0Z2t2n4JOi5MlP5l9+e37WhxKGYNQYe46duO+C4APZCNMPCtm
Il+2LPSIwNoFTJevc2c2qPJ8fXJ7Vlj2GJ+6BO1108viOJrNH2f2UIz5iz1UybbU9Ce9HRx1LH/t
AKU9KyZnHQV1v7F7zbi1uurIH+/JbmTsE+yaIGMzPePZhVGIqAW5f0w4zj5pnM+ojxXDaqL9EuTX
5FFtZYHv1XcQnCDYTgqSZrBoBTNkv3a4aYfKE+Ionzf8jkj7UOvks5fem+GxhIHqjUcxpqjvY7+5
U+P4BrCPDsHZksM2fnkBOhw0LcWzwupJ4yvjI7HX52ygmYg75T7Y/ZHtMga7NjurYfx2p+lfWQAK
ZZI83aP21mM/Pk/Us3PT6glTpXwe6tIluMyxzsM0nrIO3TzAWfIICXd8LsZjw5garUKHzEpOy13k
c+di25cbx05BFMrWDL2IIAMMkujytXDvSrxVa43bJBtzi7GvaaBLdX3y0usvCWpkqobgUOqGnnww
bmFSRvKv81HKoFPjeU+8S4csC8TOZ6Ki17Lv2509+OOhcFgFSs9F+++TVlFYnDxuAP5WkwWJDhQt
VaPw8OWr3noQ80KeiMOg229dd9fN5aafeyccGVhep9y6V1NqP5G4wjp2Ws4VsZZetxxU43lhsEhN
LKpfbU3AiAgckHB5+adFrXBdgJVT1TnDqwO8HxcFXKKOS3iF4OluEkh3q/l2jo/jdPTxg1FLxcdA
JlvgMPfTlCAoyeYrC2GmQi3OFiNy2zPLtWPrGm5I2dsc/QaaqOkotc4F7W06U6jiGWnOQ5ZWO0vy
Y+1aMnXtmuIM1iNeAXZSO+gJiGi0Vd8DS2vudY671ovNJzkg67AznA9DGqUn6HfcnvNsoUbIxQlN
4wBcU96PY6WOVvmQl3N1isXNxtUMtwV+vxO20itjKXuEy89eQsZdn6PD8gr306kyPF9ZdwTbHc4M
2w8uHohFZepEK8zHRRRvwoMR4OT5nhyZEjk8S4Fb8eAu5ZFWXhwgKVtbe1D/lHSKs+tY8mBMcjdO
bDhBLrGAdDV5ZMRiAw/w9KooUchYwXkY4Ms5fXRNAx48RB7E7eGPu9BQ+WEbxAPrBrmEtUUYIY0U
TsGG5qL3/g1W+sRoaNguSb9uWT9dsLQ+OASBP1NW4qaVZ6QxiCjqEtFVOdR73dcv5UDAnDsHnHgy
Sk5JVf+kmOKh8UDQGDWGitzyHhgYxEflig+2CExSRXLO5qJ5dk1sA8jiK2Je94VBmPcI7lrH9XWO
5NXvevd7zs8FSlYzX1goxxdb9d1pXPp7jNnQISbzjVngvmTQlePxZP4P0Ld1nYP2JqJm5alqssMy
B80upuJd4z0k6l2dLLahfFAG8yjkuM9MOTwoitTek09dQYy9nPODNdDEyMnC8J7EZ5U74PtGqgyl
VffgIj3Axz4g04gw79UBTAQj2AycEWClgvny3xfLzI2Qpq/f2/neVQDbtAvtCZBxcnRUzLOqGLtk
yfTsRoRKt92hykB2i1bOFzcWGe7ltKEXZHXQNMiiIms+Yx3fmTlyNd+N52thifEgeYFtdIv4lhwe
ZbNKL/99idp2FxXudKAQUeesXFBCZVji8VgS8JN5B6Xw26tZzWt/iDWj9+Iee0N0GrLhRbiddY7S
8TLDYd/bjGr3RCb8CbvzdoUmk2UxsHT2ImteGdxyEXqnIa6Dz2Fo5lXMn0g9dYr6m7CYDez2RqeH
wAy1uCaKQjdUltNt2AygYIMGlMm87ctz55C9OBf10axVy2gYPqqNPRxPFkBEg2ITjzRRxuwNk3Y+
R0gtximuQnTOFpycKtgFJQydKA6ebVirT7khN7jB35ENgCDFeXVsfTAn3oqUJXGVBtOdyffN1bwQ
HhUhCOXwoW93b6b40T6ORZQ/Sm3FoCTHjoEX4AMbiOHs8L9TkcdMmi3SJhoj2+JtSEKd289u5T7P
+LLXyWzHx/TW/IupOgWtTAETCLlVNt5pU9Vx6Ov2FLhTFa8grqXJMVOkla5KyD5eAd0u9TpxoGxt
wpsS1CmXzeLYz0swzU/+TJ/MLtm99zrM91E7HCKUyrvB1/N7J/JnIjnkg2uesPR0x6iBPcr0r9nn
LgdUUutxbbeox7ibNBI0iZ3ZDZIjw+EYqxWw7gDfw7uQaFs09yZ6GOK2GE7c92Tx1mHtp1fV6OSp
m4YJBByo384iMToLkOkyLf2h45f7QGDp6ZyhDM0me2H4j+JOFcNrjdrowrfYm071h8Mt3wJ0uwkO
Kn0tyjsGzE0IkZsHKRuXNhxcgQTXvblAnKJbWROMAeRIx7lJMUXaN08A5vGtmFnPjEv0NhW3xNcm
IU1G4SQ1O74Iz9NvNLp8w2qTjHa/MzOtnm1WSlPCR6sSvLj5wLanqD0UnHEGi2cgafy/kIsKJ1bs
99WFGgAx+66tejQZAFcQuI/L5zjbWNbG50WSqJkw3zv38w2RM6NlyRA3R+yxN+S2kRk693lYJk68
HmBOHqMiJrVBw0bASntcIoyHSM6JMIlavLTBw5xY8qOut93otp/BMrU4GATBJVbVfbaAtnwc956E
TpMBbVsnGdii2NIaX6t0PjGxg0Ec/QexQGEyFzBKekgZUzmVSZKXmyAGq913/GdN3jYfgHCHg+PB
TdFk/Vm0HFy13kIz0CAt91lLDJLHrzc0VVkd/ZrkbHhw2ZkIaPdQJEC+RFHcz6Wq78iJEQ9xbG8Z
o2wDJ6qf46mn677pzhp0t1njZY8GlonSjDKYXGxr+2cEf+YHBPsTK3fvWSrj1R7EW2Aa3T0SJugp
eH7KzvQOfYWyVEZBdqo74J2xQ8Cso5vLUljGy00Et+5t/7edPXEJgnEIs9IhDERK4ITT8KTwmFCP
cuvNmXFN04RDosvOespwmiIGv/qCa1H6LWq+BTuZjVt++XZMU64lzKSPqcVvnXIPpXkFZ4kgVhLT
uXcwWqC0IFz81YQwgiqqM2Ry99+XYA5eI4kmmA2sCE1BgB+X695A0Uol44egBdlsIV045iwQ7iLQ
3iTiRodpIiYHd1OG4gE1hMEaeFOP+XQgXuTgs4F65KlgQkLzxLqIhXsVICBkhb/rLXiHxsDzMdIJ
kjEPfcYcf1EodU91AqePfdMxtlMztKe6+SDFgJ2d74Gl600qRHxOzTT4xy5dDEDUv4PnFF9pkpIZ
cUMdeYM17V0yhrZ1leHe7Ixmkxr1D2OO7jjlfr1Buzfex2CKNg6mrR06ECz/uVm98PGHx+s8z5Yy
NtrlYdTDoHnOk/wgi8p+kDiIVplpBzsER+b/2Duv3UiSNEu/SqPvvcaFuTBguoENrRgRZFLfOKjS
tZtr9fTzeXb1ICunt2Zn7xbYm0IxSUYEQ7j94pzv3JjAljqh5FH3DpYYrRv2rMVpMsedjGxkWR5n
aKBZN6HVvNmED92zP8PdUo6nccrlyhoNuaetxFY7OO9j7FobPejv3J6nzXRKhoUZxlq3a9+deaBT
5QAgvJhYAHsEG+fCAlk2ZTZca/fGMrPy2KGSRs1K5RAyZUPu80Ah/ZHhpNlWGVUixAWDTewlKgUg
N9BBK7PSL6JkLE3RwJaWFJ3mrfmK7B5BOc3erdsOe4fl9E0HmGih11cVmrCUNAfthQHvqq6jW0gS
484scrRAuIFpVM/GGEAFq0u6EZv4UgPQlArlly1y567jIoxgjO0jkp6FXvmgmyg7N5PedOfIrPuj
0YXXXMWfaQB3fRQeFQodMxbBEeFApa9j5KAr24r2mSqY3Mc1hzCqAKsUbFAHb4teskdNmhITO2XB
RkXtjqhaFHhWnI6bHxx+/FzlqYFNxB4OKyeahUPhES88+jSA+CXv8jZ+sPVB3kvkoYzmK0G5XLds
800dAYWBeA3yJfqQgcnaCsPYrE/Dxu1WoXlFCbPj6hquar5iEF58B/sSHxvkKAunNcN7ZkkG3nrw
ibqRnD3X9um7QmLnDWfdsof7UeN4JgABMl1Zu+mTddSqEvXT/H/Ae5/avo53m8nlit4bwK01jfNK
T0FitFgiDzplO0WDz5YI72IXoWcxbdYSiQ/qVsKuMyp1g6OkPkjL5OXU91ATsjvTUsRyiOZiggjF
YIevdbKiXauX5+J7V8TvzQAv2RUhAiOjOmrdiLWch3LInW7D9HYXFFr9bHdI6bTJgvpvczUtgjY/
tFm+NlXbXcM+0vD4x5jHUeNEFgxMbTpMJgwaGSp3aRSTf1A+89xagKMhf3I6BK2LyXVi6tt4MTPL
imlwjJ3OpEZ4yyukJs2g3lgh5CcUKuVGYzB6ivjYHGNdtzdmVxV3WND3Xla+N+BZPsrsJuGSf6/r
zi3I1egyGP6rjxJ0T9DFk6aKBudSU+9j0P2rroOLEFWVy0wCLoJd6fW5NWR565rWJwp241736z3h
Impj5aWzjlTj3Xdf42Q7OzdMo4Wh5Q8qb6cHZAc4x1RzM2mJ2jj1FPw3ASvGf806cW0aLYeMJ4ts
PvlL1glPnqbrnpfvbBN7YClmFlzB8D6pzHJVNuOTNwXQo0Vwh1OfqnGqn2Pq4WU7F6kSI8CJppkt
eJG6QMMwA7aobjoDrgrX9h/hHf/2h2zD+u//ztcfqqCtCMLmly//vv1S5zcGf/8+/9Z//tQff+fv
q2//6/4v31X1l5tvm/tff/IPv8jN/373q7fm7Q9frPMmasbblnP17qtu0+bHnQRfav7J/9Nv/uXr
x63cj8XX3/76Aau0mW+N+PX8r79/a05JdggIdOfo9H/7+T5+/4H5z/3bX7+RJ6Sat/wv+zp9y0k9
+ccN/+G3v97q5m9/NYTzmyRsnHxbdwaw66R59F///A7yG7pb1zWEJyyyZXJVNeHf/iqs3zxoHTrR
KIbtmuYcAVKr9vdvuYSlsKcWjrD4bfev/3yUv8dR/uM14pn5/euf4ykJdfpjmAjZZ0IIbs8UeCYd
3Zojx34KE3FMP1WMPacHZr4XaX6J0TxUYQ7PwPiINf2pd6cPvChHw4NhJK1ZYoVzzB+fiKbhhxFF
xuFWKWPdoiWmqILsXpunTruJpvDOn7pN0JAlnfdbO41QS00gwnXlrbDpLh2fTUMXD2twJkRyqGDf
yvHbWCW3ss8fMdQuJC5QbJjl+Oop+5jjMIQbTj6Ng4Zq5hOGXv3UegiUFQrFBPA1F5UUIbq8h/nx
DUUFiRTMngOUZarEvNh0L5pnPrEburSNBcjO3XuGe69c7Z794oX6eEEy664EzNUSfVoNGdOE+D1X
GBSK9COvK0xOpk+HnqivsceUaKebsTmXkrlZ4VT37GE2guXdAqllCUfYPPQd2SxldTc3/gp3Iy7g
5CXr43URI8aKwv0IMX3RZIhRM+caGMM3gUp8URl2h4LKWvU4xVGwUXjinNXxurfeRfDvzEqA8ZvN
nVZru9hA8Jq5jyqa3lkz72pR3LZBTx9ellstNDdC+DtZcLvgJKm2Rf+trCtalPZRm8yDHP3vZq/u
UoOnsBjwg/cdNt+RnVLBJaQbkWaaXGSorzeJiF+FXi71CttnkqCb8PyZY60wr3VxdotTlFUGns1h
LB9pb7OF4bHOd1zuRVmbHt5gw4aP6RF/kHDPsdWRvVC3MKNJkvJqhDa9NjGrNy6w15eym2HWybIY
MrbE76yM8YyFMFcst756gSKTA3lIWvEKT3X5GAfTUz8vfnXt4sCsAyaPTkwzdu2cX9jrHzYEf5T6
ggKfxC2cw9UdqIV7ukFMxfdpU9wAyIILusA9cY2CCOEnS/e6zr+Ckr9QeptYomjzvexryli+p2J6
q8RMj2ecPqhjLQmNMYGAL+2+2faNGDdDPD7J2KJaEYeEbEO7Da48uezO420Kn3dhWxrywXqb4tIJ
BGuCGs3HKq01NPjeW26OK9pI3Edl6q1sXwOB0gMGzjeloe2MTn/q0vIxMWyaK/WY6s2tP7U3o5nf
GURILnuFRhk6qTHcmuByV5o2fQu7bAtl9BoodsFRwwp2nKH7xTdF7Qn3gPozFPGBVnrVwdBDG+8j
eNfWdihOEik2plzcbiUkZ8vozonBO4gMEfz+t530CSyBwmiFO593VltWXx3MN+Zka3IiRvNkRLx4
eKFu6SS0Yn4xyBlxaWc0r2ObWzXbDpPEAzE8p7Dpu2Xb+hdG79i3o/hFow7m8SJMHYGb1lvmJRjv
051OiEZUxy9sil77tlh7vclQPb1lD4bGGWkK2yY4OmV1ArP3UXQWnUewaSQOkSb78UADWI1j7+6F
7X1PQnFwU3dfpe2JIcoz44eTkOH7qNv3ZEkf8068AxR78Ofsegt+hJ6wIC7u6mT4ppfazo6z3ejx
FkO0+a713qFkBqrD21O9953c30sPU0k3zaOwbtpmuo8V+yN7fC0CmK8j9JzCPAIKWo1GuHWZh/x0
UP2LS/6voYT/uOLbtukJk1PO/ZGV+9MV38IpYgf9MD20HrQ627FQBBfP6OxmwFy84i/+6If8BFZ1
M/n5CcfMwfbLVZx1K9U7/02226/JvD8ejU3irbTniDXj12TeTJY9BPhKf4D4BH8+4/1n60sr8DX6
dntXdoBrzfRUq01Y+5e4yF4zIzgWIzVmZaHfbq+9jiomz/4vqpunKImKr8/o7dei5Q/Fzv9r5Y1F
Xtj/vrJB3EZd83NBM//8P2oZaf6GHoz1s+UIZjPY9P5Zy3jeby6ue74lPMcyf3zn91rG9H6zTGu2
OdjSM3A880u/1zKm85uru46lU+QI/k+3/ie1jGHMFRMWbTAl+Vx5udQxLm8hTyc50nUpoH5J62PI
xeUiSS3Qqc2HUYUXvQVI4AD2Y7t58DX3SSXYWzL7c6hZ8KlOnJ0ZeZ01fcvVW9WbKJtWpQfpJo9w
H+nTi7DC2y7jggm6NWLNMas5HLS5Q8HoO3Xsp6oIxuPYFeMxLw3IOeQkLc3sS6JBWHqdTtIc85NT
YNwWMHMuGf4N5FUxBHrDVytkI/PSTDzYUo83U48EhPXDoopT+yZEbDHFJq4AGsc18P6nykdWLT8G
J4auVsTNWgVwItA2nUsMMCtkmjeyVHcUYeT0RmGxiqu6PbAR21RQCNc52QyYS8bnCi3KdirI/e1V
s0P8ZtzkPcpe07NAjkJhlZHJ0ei3MNRMqg1E9SYsnJFd+7pmdQh0pnrMA3JVAkeRQJ0Gm47PqJ+z
Y/RxApB89C6BCzy2QXMMyTfdJXGP3LZvzY1kirx3NYSLbFczQrs2WQMBLZqCo1m7rx6yxGIIsrWY
+YgJMuQVjFpyzbIxuJjTnbzyUo2bTi8blJbexih9Y60GzIhe3r07CMvxXSriNMbxIxPpKzHV3q7x
JkQ7Q71mwF8f7JH1Wg5rc5UD9zvarcDyP0bfov7VAtFxyLkKqkXX2bTxSsTrrvaMA8oj49AVeo6r
PvzM4/oxbDAb21JNB5dh/cqrYkIB/XRT2U74wgDydswE8M46wxQUsBxARFEeh6bB7WO2DkL+RgVg
7XrTDI7858Uwong7khl2CjHGkKBWLjpL+BsrGnl6ZyIZelHcbGBOhjH8cLSMbA6vYMKEeodPHeeQ
NXU7oxy2Y6UBpbEtyuCh/xi0myyT0RuBYSNiV8bOQ7QreuK1uA1zV0FkrJM3x2s2ucYGAcfdta/5
xz7jDaTp+GB4zgrWKLrcl0p/Tmn9TaetVnZGd8pGPVk4Gt6XaCqj6zevI4AOeSaToUZ/EtHwLDKj
WbgKc5U/a6VjK6gpIN7KoaovY33nZxXVbAntO8thWAZ6U2Ov5d0iWXfYrlavh9Jfcul5JUSp2CEI
20+F+F53rGraWbNjOQ8zL21UmXXX45rqQIJLKodYQerOT9Iv5c5vtK3WNa/leAld0sISjVrKirNZ
Z1E0nHXThmhAECkSJk3cWky/y3QDmQuwespKzWLPgBkPlCGpc75zrrBVAQTm8WFUIDV3F1fWBydl
tUSPxdxZzcM7NAg5ZJg85UEHe4RjGGv9cIvgYemb2msR+4/e0N/KAV4PcQ4u5MEDu29sO6WHPSF/
IZcBsTKjKbKT3PfQuLKjQAcxhk+9TZjDMIykNSAEkyFVZHEVpgL8wwNrxacTWdNKoNwFULSuYgX8
oqtiTPfdR+eZ+TIw+KQkQ85KKNillWyWBp5MBGwrR1P5OhT6PQzFG2waqvOPIppuVGkUV/yL1zDL
5aK3p3g5NCPBuX2/MDJy52UK5GxySTepLQ88Lzi+tPavpd0TzcAufDOxYYdvtAl5OjapruPYNVRE
eY8/G6MZI510jaYfO7Ot4QlKgexV1YXHKB5RW+Gg7qsbbVb/OgjRmMyAsosLeMQh5MdCIEQag4YX
Td3IRnMOZO7wIiNZMFGwAOmw7JS/7doB7N9kHYPDwqExU4V+B4f5ICXgGebLcj2ZkVzBKWeTrTXB
0i3VxRDhWyeqYiFH/ED52GESmNJnp4Hx4ilvwu/GnbekcuR5O/IDkghxUo1kSCYdvhBCver8E0Oe
ducEWkQWTExfncbrNCl6tjsMtkrVPugcaHvNBig7BSu949cmL3jMe9aHna3vI5F52xYFJ/IIp6m8
xxxK6BJDLWbCZFyXzVZOIOTixDu3JHgtaHLue4c4uwGYErzNje2YxYm4h5c6njxUJVpsLWwB+F/O
QYqVNFdjJfKDrpFfXvawNgIyu4tsurK/g9hn7BordBcEeRwwdNvsEPO2ypGLoD1ISL7AhpjsatV8
WQP2qRTcq6OI/AzIxDkOWvpkz35fut2LYRX5ymrseJtNcp2G4aNuMPC3zQGPZ5mAIMkhb0N+lEs+
he5yTgBR6XRm30RkJBRMAqK7C4Ea3cHJ2uJsYhDMXXywNM4NDo2Ttx1Gs0dIZ7cnw2D/UhRfGtMV
BmQlK2wpPjHCeosavs7KZPGySvTioSi9cgvK310kLXr1XpgOCx2g3cAv0dwU3aOtV9aujuqzngYd
U8Kev7Lrpks6MB7IquzVDzt3M3mYpJhkfzI+h4kGD2qV6TO/1NS6bTTUu6bBV42a5lkZ2HW9kN69
jtAmmfd1UPHc3k+QDrYOuhqIOf69KdLxOJu8Yze6QDrGTlCSeF072dkcjeQkm2jjOzrUDhaAeIv5
WIENvAmm3DxmTEQJicRkVVfAY6QDcqTPN6xRmlvAMDFzTLUowu7Tt8zuamHPWJMZJYnvfghgFRrN
k4vAbtWk1okM7o3KUa5C4icLKrb0RV/xdgg+h5TUOS9L8Z8l3nTs2lg/lOVzHuCgynuSoTEmMSoY
m33zJkRbYCfk+kBVxFZc1Rc/18o9KVwBsDYmFxZXoqDPX0gcc7EtYbOr/bjfaRoM1kp4nH3jxiFQ
AHFkvYE/D8SkrJHr0udiqCTwq9DCVyGRjkxaeia/Od/Dru4XsZ6Xu3Fy1LVJvHERad6+GC39DIsA
+VPB/iVNUTCTa5eIKjgnFme3Pms0PI+GeoDhVMkPv2VMjhAFsi/CFILv8HbqpKEhKbkMeoFfGvzH
iigCHnDtXDxcm0un07cUIfh6cIsnhmwvuj8ccZGxseob/GNhjW8a1kxZG++xcL19ZuOnlMFFlmI4
JuIKLnRYJlU7cSYuMoy164m11CJRDH6UAo+2BmXN+VsZYpX6Oixo28akZOGfCydS0oSC3UEqxDHG
hL2hL35pq1LdZKOzVsBUdlXubM1MAQyciluZlF8W2FXCQo2YwYOXrIR5ZhYOGyXW8VUA0BkT/9xm
gBB8774sWQco4fBOSOW7wQJqpYGuXSlhZyfDhSOcxT2A5UKdSaZyz+GgTkwMSPNCJpYXLWhrA/12
ZwBTjr6ckTpHkQNpSqoOqcBfSxeIQO1WL4NrrVNHkyZvPN06x17B6sH/FEVbH32Q0rDfFPIOVvGV
3S+cILm2tobrOIZNB6v4VNomxsxxIl56It0+Z2K+7kXQwbUJ86sZMx3zvejNCCCNFq6zG2dq6x1B
YP66mjt24lwKDuL8mzH1/lEBkgAhhkUaQgD4GsWJFZM6g9RlgeDjg73CNq6Sz2AauV3YW6E2IHbA
zwCOVSEK7TRtE+XoB2P86VGz5sTBVoL5XTH5ZY9mnKzAPAxwZ3ZyxE0lwlXWb0hZHvjEmqxgJKI6
lkOb0KuIFvKKUzlHFw86WPhxbDSoec4HME+1DoroJCaA9+0UgMPpzK3DoJUkDX8EKIMtOXCwsamh
2dc2sKgxNb/5BgfdNGBa8/z024jSihyYYt9Zxm3VmHIjXHFCAHKQhVVue3Ol+UScgKb6iCx4TcaY
FfukyN7rogUTmE9Pra/7dAXWZbJAjtcmqM6ouNcLmd50Fa7mLnJ9rJ+HqCvwOGXBA8wc/6Z2wbdR
3y1D1LagJ0OgLZb9Ws5OYWAm6FPoxDiKZbxS3fBlMxnyjYYGQE82dYlPGGWCJDHaUGuUco9C9692
lV2cDBRGZKrnsFYvsawsnO+dWCP8CWimNMBnFCRtzwZNSVlxeTd4GeRaSLu/xmZ7j/eIPioiKwVE
/4tGHOLCQiLGgtJL76tcoaetGYFNU7QuioFJJVZGpUkkGo18mOFvpt4YT2bgHxiKAL/zs0f8tzXa
r6LeDrbWrRj8kxTjgGSK8+E0pYfaSKNtEVK1tJDCPBqBA/mdBB1lxni0nOAggcjMFpRk1RsJLaoi
myokME8xj10mSG9vjFywQSL59lTgtAQzjI8ZlpyNt3Xl4lsyAWeV2odwSiCc+i1tGprQqL33GALt
uMoV5Elptxg+rC+nfkafBzKs3ppke21JY+1udALzYB4ydAsTNpa+cYGg9ambPl5IhAyFSfLHaE02
Fkuejwjw5ApVV7RwZg6mBr1/YbRNdkz0bw2woUXszKWyV3urUuLSDkoBvj+L10GCGzLA45+A0ME4
Ocabupo9Xl7gLBJrHvnr2XcIcd469MKzo0XxOp+c7eTg1vGAmy/kAFZ8EnhQQWMxuRUU7FFHOCOm
NLqeHLpr9JDYOUaEGvw1iPgZ19VNsGKg4Y4bU2u+g9/EUBNRA+tljLfXy3baYHP5rUGKQoTedEq8
65ZpQtAL3hvIroCOK94P+PGHgNqr7Zm+Qzxyh/o4Fr17zjTmEZlVbEqFIHaKftADs6VH4sDod96C
kNRmCdt8WI3cgTcAeWOXCZ8DuUSR2ptS5oRqUUGSBT6QBSgxUNM5rwVsdLvOSjj3KMYmJ4HBgNBj
ISbnkqF9TmByLutitBc+UutFRXL1jgqQICLTvcWMhiUUs6Vw8rc4RKVMZmpRZM4+C9KJTXVx4x1a
+sCVZSOOzYqsRBcWY3xo1ySa4QodoTsa7Q7vEsZQfXrG3KlODVFiJGjnS28TWKaLrxxOgUd/xdp4
4ZBGeK3QKm2mmCFtL/14jWt26Q2g3gT2LgPxxfNwhfdJK+2XcMjt8kTKNp6o9AN3MM0/69x6oLbM
FCwpo+i25aDJ5aqXOo7G2gM9jTwFdBlSXNtltSNrpumEjqzSERZgnZbsp5DZVnl9wZfwEhCCxAdP
ZTv0QB0bIB5u0IQshkX/iInNwckVUKJ0zb4gi/xEotxDR5gYytNSW0U+ujHwd/GqyAp7WaF1LJij
rRzmYWS4+idr0KNtVEsKcYYzPCPFKR15GwqNVEwc8ksjZWbftOvWCcRBFbazGi2bamwMT4jvF6bZ
u+uQPAbSCms4F/lnVY7DSsPdvipDJluJpmBlIsXE1lsdytmTg+F1AZ3WXUrmQEsjeykCEoDafIeG
+lnv8/DiRfoNk+hi68keV+sIp0cm0WnowPmABygWtRa8AX/y+LgMyxxb3WFMdGeF7Sl5EizD1rlf
FauM87BCObfudOOF7N1Z6Xg/ZtqBREux7jubkdCk7oVHPTXklkuCjrhGLPb2czEHASw6uYohAAA+
PmxoTSR48yWjpHpFEBaKCGufpQwPCsB3HDwm3tsQwCH4i1NKhMyCOQF9lB5CEiUWfPFjNPr/V+Dz
GvhPZsRVm39Ff5gR8/O/77sN+zeL+HekSBYNlmOycP59322I35jP4mJ1XCJzpWn+577b/k0X7MEl
34Dz6AmDwe0/992/6Tp5gFLqlL7zDf7PZsQszn+eEGMPm6+6lmVxIfAsTzDb/nndPRWaHgqjz/a5
+xa7UOeN8T1zKZLtUd43ERBzKi5IyewiTDc9Dn621luIcGnqP2NMy6FwohyX8etPz9+/WMr8y4eF
3IPwJducn4Q/PiygOkR/+VFGXHV+JMGSMz072rKgCYmL1Z/f1/wK/JfnAHGJabEAQmXyQxLw0wKI
SENLDzEz7hvdfwoFup7BhA7py42buDhWnFsay1VfDAe/n3PSfX/gCUkRqNcfTkzyk2YAr7K1750d
P9kmKGkEMgZdlPZZed9lN+8qSe5alKb1aFpsFv/88Ru8T359/C7PFW8LR6DRc36Z8rtSU6PU9XTu
pj4cOvCF2YzvaQevMMVGvQsU7A3bYoDj0n1GQ7Ft8Zz++YP4Fy/YHx7DrOP56TkkitYyxnLE914q
cNaJeRKDd2skNUxoOsY/v7NZg/HTWmN+0/58Z67+xztr8e6kSWUQLB3270NRnvNaewvz2Tb9CRnu
4c/vzdZ/WaNwf6bHhsdxpOXyedF/+eMKDZVYaBNZG0hd7ZXVrg1GP9i6mNSyp9gNtg3feZyJTSPJ
g2uzqPdJS1izrRgxd0FenLM+WYcJtts+Gq52HIVHCpSY9ow6UuryITcTuBX4ZdlaTN5iDvO2rAgB
ndeRvsSddbNtKyqHWwrx+iFi0gdUIbgLBnLswIvggRgQ1Nq+ELei6/GSH8oBJ3nvWvXat+JtHpgf
BHiV527Qk8dIyEtucouG7t/a8FzJqtwPVTmcyQR8mTuvRp0F+bG7NGhObQ3Vd8ymJ6H0iCxuGwn6
7NR2A6PEKE9gTTwNhzwcQ0KxzeLaT4rYKOy3G4XHNEjn3OCohkVJfoRAo7dEehEswgA8nu2ROTKO
wBOKN3SjbN2T+lX31a6zSzSvRvYpPDPelH7xSqZuQYw6UjkmQbmPrJR8KcLDOU5x6wg7/yTHkygG
pNtKKxCAhBMGuEyiOM+sc2qQMp8ATTzJ5CUNqdsGgHh6B2XZtIyURgpsRBFeBs7kZa5BZmUs/E0U
Jp8YBzucxrRWJDnajPQF7foercWSiIC1Rtj7Nh3rZ89gDsTbBHutXR0TC4xJYcP8bG1IsIO76zLJ
6N71TZYkxO26xYOnhnapE/s7eDA9U01rt5YU1Z1eQGu1gAHrjb9qnLZ4dFtk1VPkYAlycZtmGh6n
KXAJcKZOb+s7mhbw9R7hUDasBrM6YRECp66SF5ITljOCDeM/k9Poe6Vo5j3nM6zKcwodDKrd0n3C
6tJvMAThc0tIogbmcGOnpJMTPrIYHJ1es7kjVYAWuIUoxcgMpagFVNXE+YPFj55UuFvX79dFTSBS
68Hmtnt+q2Tw4SJo8pzoKSy6kb10/wpt3dmqsXmOlUGiTSg/+ZtG2Kg4c6BMM0Y3iWPDGXfff3dt
ppQZu0cCUuiGWZaR7RDdOikRwplo75O6uPUqcknFMH06MZN6w+yt5SCqXcXqqTm0NU2sUuyB9JxV
SI4VykzJjmCbe/L5EMxnXhkwzlP9e8alw8rM0zDZD12Rg9nEyFA/ZKkCrpplr44In7nIIW8lzhWT
+7KwamMBB2yWZNVLPZWYk+LorQzSp9jo38EXFBA/77GTZqtgwixKMpLZHPUc1KifQKEmv4iRplqJ
KfOPeW9frNDzVmgu6nnf9561LfQNqQrAPf39SY90cS3wW0TYOUvTOAOAN5a+XpprvTHfcks+iczU
UJBgUpYlq9AR/rjuJa9OLh6makJCEMqnkmeBSQ4yDLDqUQDQyhJahiYteC6ccuuGFQSz6s5KmMy1
CG/CChYyFs8YWrt1So0YXhcDuKZ2n4a0WtVaO4DF8cXeqKullqDPH0NPfx7Fp14/h7lrvxguSMcO
djh8B2MdK0bu1iBWMsy4LEX5fWDkd7SrDOWlXZ1JpV3queFuEMkSyFCa8S7oUP9OIkbZVnUNUxGb
kkQy0MAfTYORvdrNdONUjLJka7z0aX4WEbi3KSrCG09jx2fzui5SYU7bfJig2BkAv7TSPeuO324b
iSVR74PyoVl3NBJ500ZnRaI6s12CSiVB4OcAxmWd6t0iZVazB3mR3U1x4a8l1H2/AKGe93pxDZUC
zRX0H/ALyrNvErsxn/eogr5LK9CPXgDkwMAQkXTBtSa9aylnaTVxhNikAucQRHzgipiQsMDw6YiU
Xi7CSkuXdTJ+p9SI0B5bYg3FENOmZoE55NhdVWl9mrKCk9YkKUfvy3BlWPBCIi1j5s8yGlRFtDK5
ptH0oPLNaIbCXAKCL+PvmdhXng8h3sox6XkZI6XRx5QdaTeA5rHQ3ZD8U97pcazfpMn05vj1N29g
HQ7l+oQec5HNF8ApmOBmAY1L0yP5xuI6Nc5DwCVv7+UFiYXwwmqfGC5GqA4b/FyzcWviRfMVM4bB
8wiQxuyQ1uWwip2GcGFWJ1B8HnMtAAynMfVwOsJ72Vlw/Ci6ze4sGZkc2lE7wgmCWAMEk0gM+9aM
xjunC2rUyItKTdhtaM2SOK7XZW7dlWhmGMUwHxzMdzALjD1jm7i5rvmGc2iRG81eFuo5L4oLxxaW
a6wJbus7R6wg8+wIz4RxkczjVwRYLYZe+Lee1eLOjdKrzjQaPp6PGhQVv5EydK1HjTU00LscaMzK
crVuzcqIHZFvyCVDKzwF5fDs+fkzOrwB1WNxULA6sduE5PWtkAQEi6hGwplS53RkvIuG3U/phUzT
nmsHax8cxn1TcGAEIiTpjyhKrWPIQgADRgqyP4PvKNGztT3ItwxXIb938Wky98RwH33SEcm9+frz
csky/ms9LTwEJ4aNzgXt8I96+6dakJ0SGyAw6nwSQo4enY1/afl3cLs2pMybt3bzw/gJwdczUXsI
79mbF0KRb56hq13QAUDuTTu88rHPiyjxLYZcKenXk7NdemtAtS+1gy2hFO43n3c6GGjaE2+sTx3k
Ape1+EKAtlwPNdu+wJqXowbys8KSaqO0buN78Sp0wxyDow8ZSyciDE0Bb5S1YbO99X33Wz4GxMiP
R4MPE6OKfea7/c6yzBGWaP3k1pQsYVt+uurZj0dACGUaEeygR8fE6U44oeKDa7CQ6UvtPiD8xmNv
t0KmkC6lDJ9Ewxy5j95HjbA+BifFisvV1cqR6AYKPIJNlmy1xbP6leLmW3DV5NCt0JymWBGIcLK6
jH0Du84etKOZX+TQkcmqS0hf6U0yZeLE8IYSMITSMWc7irq/ajPJiglrm2j7BprnIg0QKkS991GC
K7tobkHaVraD13zTzCdxpKJLmE1EkUfxrp3wbWr6sJ/rMKw0WzvIt602p/gOPQcOBq5eMdUB+0HS
R1Sy/hLfnb66Cz2SBQ1msgGQH9biuMBAROyoV68K99yiK8WKd8tNkFKQtSbDMfiMsH4JIIHYBux+
XPalaBe6YwIEjtF6ujvPf9EyAjq4m6QQx86e4Ii3O8elyobeViDakZb84LiYlr4dv9Zl8grTdZs0
tEDZhYVRuMgCaoDUp2xCEol6FEAWKRb+oO/sJiJEJHi2Jv3U1Xa1ID8GnxAyGDv5nNB6hiTOeUaz
1SrnKY/Kcx14Mz0XNU3QubepdHZk+DyEDjtu/2raEzFgOlVHJexbkCdbOba40bLxvYcDv0icWi4A
0a96vJ7sAGfMDIrrBZEGrxOYVHAbRzv1HjBkQF0oiGbO9XfTzc9BwCcCczRi1BBLY4yeA9gMKhcf
uEPZXeDrFrQCSB/WeaKw0znu3gldAp6H6d1q409S3/MleQy82qDvs4nNNfnio4H1trFxEKVSfMVI
d/jTOEXsEUHy0PUrYXwkvHiBYVTnXlX32oRVE4MdOLBQ7h013eWTQnfuZs2mya7CcYDMBBZmybq+
hYKFGgClzbZ0uj2T4vRBC54oAEDJhCf6cNbl5DT/gBM7oDCUgy0+xeizhJFwpTR1eJV5oH0Qn4Pa
uY5AEmC19PnCrP1HRWzGypLODU7F88yMZKUS+MvUls+65t4xLWeNFrI2SvhW5QIW9jyCzMEiUbn/
B3vnsSQ5sm3XL8I1aDENhM6I1HoCy8rKglYOd4f4ei70ezT2bRp5jXNOetCqMiMgju+z99rqUk2E
mUQw3oSzl29VZ3xWJgKwZ/80ff7HGZqQAAk3U1c0H6W6pciQLhQb8BH70ZNpdtY1kFeIm9le5axq
0zkHWlZHcuN0+a+gTihT6Zz7Bg2Fbex24FiCS+t5aYp865gc/mjqxfBw5vjM/lp3HGaas+F2nBvk
Y+cSSaYeKDn4uvweAtIDPZGkvx7c/1+8c9EH/s/iXfxV/2rxtP5dvlv/i/+W78zgX75NIMVHXME1
9r8snpZp/8txoijyHdyckYkQ9z/jKgh7PrbPKHKxeLIQ9xEw/lu+s8x/oeshX3grVI4qu/+nuMpf
OtjflJBwNZCSjIkcFBHTcfz1Vfy3Vy2SXLEUE7QDah1xT+I6Y7XxPIETvyjhtic1AqCkvdrEV8GW
K1USPb+bsD2Y7VH0Xng0LGCxSTjWtBS0SBBDmu4JF7AYJKzGFdfyOsShqEgTbKqQrt2cI1VMuel7
C/nxRXmLd4O6uZvdKboZyZxAw4ToSlM7QODCpzQZN7cTdPnBBdi/jlvVwR2QEaNMvinRHpsELtPf
vsD7//r9/57i8VYB6B8fS7AKrlFoe3w63iog/e1jUTpSdd5neEtMcI6s8I45wvzWdAmMQJpeu5rY
tA2uCwB2DL2bvz4regi8G4sqlkOZ9+/sK86p2d3xGidftrJGa9m+5aPeDEMlzl0+4UFlbz/NpgWB
1JFb/L7cuRYr8Km0HjICHdc0RLkparL8dt/Tki5Z7tR8jzwTsoZtzJgfHD3/AoEw7dkmvuvIgHJp
6gtbz1Wyg7aSsyC0p3Iv05+F7vCiXNoT7RIvfrCUFzkF//UQ+LcM298/Ovsf2tp6RQWejSYXmTZR
SW8VG//+0QnaqIs0EEc3CrwbWzUYEqjpqXB0uXyNONFZ9mCObE8zxq/9oqj0wjbfGPaXA+KOFb6+
Qg6l1yjVL1EypreISQxiw4b7CFypz+/MmrgieMHQxl/CndHSmM2aw9qSeqz+g7q7anP/fil4bsid
4WJoc5HgV+Hyb79PZaoCTLM1HHng5wcfq2fvC2NrguwgQmy91kR8jNqrjrXQ1u3//TpcZfp//uGe
h+5CrID7HRf2v//h0lZKBkYngc9H+cacoEjVsnpu1i/+rwtnXt51gTOxyTh92Hnh3qeSGCkCWH8c
G858fAGn0p72+H30telnE97dYh3/w8+5yun/+JBYJAS+hwhuYaf4x8+ZFOzrmoWfkw9q9RUayymj
NSzrfYYkKigyGYaA26Au4nga9lZdP83EJv5DEoOH6f/+g6w5T4YRLPOB4wU8U//+bfld5TbRUo3H
Ka3OZnPbyAEvKIS8rWIPgc+tuYd/SzuMms6+5a6GHvEjtMep1fJILMmntJxpnEXNvfqL5cOYTra9
jfPKL8R7E5yA1e2dYP7M2qKGn9YFmGfGfb06Awz9bozOnSx94noUS+Qh+zEVgHix7XM1w34Wws0u
U/NiLol3Q9+mPg00EtTEY3ewEESMMyI4ZdHw5mucIli4gZGnxUufR2JfFHI8J6Icz/TMUoLeJHhC
w37YMeBDA+roxd3Bwu4Y7KnSTGU8mHV76juK50ieWPiu2n7r1KXzZntkvlMiWRTABQeqv6pdT/52
M6xHAfqOvU1Oe0mcZC5Gas/UewyysFbW6a6G6oqj9yGCevLaoteVvPowcPktDZThVS/yD0uSJ9fP
7rE6IGKb7sPsp/cORWgsnUMMYWb3UQu/3jY4mSsz9fbeL2y+UAYipH6MUiXWDsOI69CY6eI1spUQ
jyUrow1IllZ+hJbgwFtvb5jd+/1C229ss5+cJgIu9eBcw6yDHmSCIlk5dXZneBvSUCaQlCjbuAMy
TuqFT7Ww/7hsmjdAjnDgyE9ebLS+BxInxdrmWnG2iDznF63KWU3prqZwKJm9iTvLeMj57Tg5zkn0
gHvqKXBmeahMsMg5pTTwOnmU06p6lfz5MF6duxSQ30S2vdWNZMM+vM1FkxyLUfyYvfoC34y/pFIn
QIJEBrqOOgqweLFM8FHAjgOO3OZbsOlveX/gABndFmlHJQVBHzJ34tZYum4na+PJlahIEJqxZEU8
a60X2xpels67TFWHYftXYntfNfW5MX0wtMVm1JEm+lZEJ1Fnd/QVI5njha8lJgwQNP5uGbGP+tXN
nE35tZiar9CBT5aY/idUYJ7ecivoOLIW595S8zUzxAdubwqyDAIgSLwvHqVTB5oGjCa7oGRXMTn7
4FQNn2pG00Qg4i0WMfeX7iMidRGP6D07v8NWggMMvN0i4xY8zJW/tDdBk6E1GJ/mCA6frJfk+hyy
e+zYMJ4cD93foTUae5F1TrLxc8R6eYfBAjsM20flN+YxzS2bgs35c87p0jNS1BY3gzdnF959T19O
YP3WvEdJRhgLN0RwHakDpXwS+cDucSgqq6pIa1riWFYcC1xHgpgZvLsU0DaKZbDFdxkesJ/ewkqW
F4olOZ2atFKsuUhtz6+Tp2Q8Ge01qfm5IhwfGxtxhRxi8OZqfIc8eoijaJie/EjN6OtbvwakMVXp
tYc2jRn2LoGdAddfGLEJh6Jt5C8joq1gKNhsgtQuNuRfVXpCoYu9tGUPlCfiCK/DmrzXjMLWvau7
7yJrf4YinZ4sHlVVxgFc4CTxppZ4gawPlVGOced7+tM4+UN7LAmunJq597Z2CqSTde/HZJn4sNLi
tYyqPywPZpgf7LFUOBz9ebHOMB8VPxRHrRAbK1gLmOameM8KVKyJ4L1Z1/4hxORkhPDpM7Pe5aFl
xDLKu9toWT4m9j/wmsffsqffrG7NBx8LM9QRC5O9q950N1rYDMuUgKt9TWhZLEOvPAaFuAjBdSPf
K3Ze21wa7j7JMxtTkk2NsQWrLjBS4nAaB23Rlp8FYywtpNmDXd1Gs6VvnKahuALT6vIAnbyirZKe
mNkGYj4vrI1EmU37BW6zDAqwVw3lyc6gf7cJPSe1yVq7DT5J1uJcfB/mkcghCz8aKpHpkXyPXfoA
XvwR/8VLYOW3Q/6TVj72OEMcdA57JSXvYGuwf7Yp1k4HRFovWe4BbOGXsQWGwSn32j38+Gr/3NKw
trMBv+3kgku/omzIrL8ZPVnltO2tL+mdUlI0MS4z2RgsdY1QolRYR2FQnDilNDsZIrhSBbpgqqc+
1pvBgwtHHKDw0TAQQQq1Xe5SsrxF0KY7q8Bm6FfrjTx6YGv22g9zmlPxaaE+v01Rz9Mz7d8pF9Fi
OrPKDFi8GBoyDzWzx3IRJQQlGmTYQ9lm+rJmsTxVvZLnfwq6v1qzv3pxmyr4pcnif5ZBdIIOBqOI
zdegh2FrYQDaSgEcJ6D5M7vDM8iN2c2/ww7HfSXrj2rOwQhMSUyCLGJ3xo6rzEKF7hH9mAXVlBZe
LNsl54J1BoRNB03aYRU/hf3xvu6V8xCFXGz67I10pVN3se1K99WwefOAhL1zAqzpfWeTtTbks+fL
KxWcVMyPyXtPg0bYONeppSiSPt0FIFNfNd6h4gkAzts+gVt9lkaNqy11UVLH5mTo4Ml15pEdQXtf
zt+yM4L3xUNEtzzjaOfDss2orB+W/LdTsJ4NbFheVEdeWeWJfRhkj+i/4tYmx4ypaO8N1Nl1NPbB
NcoUXSWtjoU3DzsfcktsgW2F9pZ5AxjKhtI0nAAHaY3iLPZR69iXtLJiOJ7Lix7mbYQXIehosHA9
XyBbp5D2o4lFL9MdxJRRnloroinIrw9iau2boo+IAqT++hA9jNqGEFhUwKmIwUzE8y6jRsr2lM9X
66JQ2LXybvS4uBc1N595t+SXDGfwpcKy2ZVjfUCZT7Z5QblKrZwTz/XvKPM+VRsmgIa4YhvwN1DG
mZrGqfuuAntXIgJt6DxubesP9GKonXTdoZsFp9mc2qsI1Us4aoqMAwrQPVyYZFhgJJvKA8nSFkd0
TK7HxSFuVCCYTu6fgkDOpfT9Tzg5J7VSKZOckAJsrWEHM+YhqML22kFF5g7khNyNf+beug/tdUeK
GiOCT2tSOBGNlbM3H4RCoytplGDLnR6oPPfIxs3DK/iMzwGOGwOXcQF9vNxTLlcdFIH3ig4SEvZP
flR+RWmODZtjMu7Y7EXgL8Umbf7uuHtGz1a7pXs00tnczF3zyc4HvjZ9mZFrH7vpJqjMR3caCIUk
9Bx4XvoBOZeUebXFs/JcVwvAoFnBZeaWjAICIqiIPiGxumGndFqy2aMaqZXEvu3XlCNAHFrZA/tn
bqX5vWBQmSVfRvcn1M6bAI8Ur73UplgEyXXqPnzrvjf7O7rHP/GQffRh+9zmdMuqH8tNPmTkjLyy
nA5HY96fWXv+XhaCET1geaIrJCcbdz+Jd1IZJTTlIoxLu6FDUid/jFp8m0p+lNSk0oXHBz9n8mzR
ZwmYaN5Vnofh0keGV7jj3Wm8NSwLl1zPKlmEDKt9dhfV2U+y3IEtJ0yqfgG5SOh8w+4K38lc3X9U
XY0u5356rWgDe+2jm0w3L7Iggug2buy11Tdn/jlEn63WSpAJXmNZIXz6XFhEMzj5RNFNKza2BVYo
AQQVlAB/zR7fnz80J0/7awFPD1p0Ke/MnmpilNGt3YpD0QG6INNFn5x66iltLwz796L7LcshLMrq
xZyT92lxWVUC62FaXGiAn2gpYsTY6DAyDmWKXSRc9maHYF27ITswCr8UwJsNb+vbnO4ZK6pJZtYt
baaVd58lRE6m4IIZ51diAuWfzKfKHX/hRDvrhUqvCBJzXyccNnzvbHEEBgUKorDKUHfzGTgHdXVF
DEk4iCvalFJVfMh62isVXQInvFqFc+9HCY+Hltco98AfZlIs+Kq/lr57jxFIrpxKvvXyoqKC8rhq
vEsNQPl1GHx4M8eeomO/beM0jWGMznsJlWllCW5Tbb8oAk+7gfLojZ3KFZ6vn7rF70gjk+vyXYbL
bGieh0q2cNKs4VG54zUaSEtMBAxisIYcJ0iS9NIe4nyAuhCNcEApQxih9oUlW6CWZja0HHdruexs
6DplNWk1ahdF31U6Osfm9wycVgsdrb0OP11pckwa/UPNvbNxQ00ziTZAoGfhyWOZ31fDdJ2jij0S
5Z2O75MziE5DIUmBzrjZx9S+aW3MWTNENck/2xczmUANWGLxlt26tMuAXE1pGO5CL/H37lhiinWs
WHHdd309gK8M/pAAvUk0IS2XvjQqTw1cIt1yFBwPnFQ9zWn/Rqn1bcHzlda08E4Gzbs9P+PqZpVS
ybOtGYxMGGQ52EW/+N0n2tsIjyIq2eV2DNznAJqn3xmK2KNVkTXxXBj0urpUTgRyKe+2/Ndn2Dnn
KLWLuK1u08jGH72AA4GBkqGRLb+IV/xGNwXjaz6liuXdYo0gsBk9woX/dwlW2Q9og8Ade1WNBQgH
L5LMSYSUYLHQF71qA3nrNI/jvA/s4j6cljcZUqyBEbnbjvoR3/1yX5/xOvNOifI4DVJaEUosbTO+
O032uXfY0kIv31B4yrisyULy+FowwtqthGioptvVCXzWq9ne9UmX59aK/KAjGqcJ6+u+/g1V0N3z
FZ58Jz2k5XgxvP7FY2ddRk8Oq9o4La6BDf+5Ttlj5OgEFB6xRsL5LszgbJH6A5t5z1H7MQnI0uae
t6sgCTw5BrbwxE4BiazaQ87C+7Fp7OnRJaHeanaIuqkOkV1Nmz5cgf5tiPRX0TketEUcUYK+FSZ1
KVRudDekiToOwCD/MXA0R2IM3f3UslsQRCncML8ZHOM8dnSMhaYP0jmkBcv1svtyXEWFhaU6Ac8t
KZQaC1Vn75oCh2PAzs/Igq90NAGd05jAp0oFiwBORGUESUhn3dUol/ebcti1YFbhhpjY6SnnW1Q8
N0uLpu/QEtea6PIxU/UV/m99YIer4xq8a62zbi/GkMc4y1lBXhxhgZOvbd91pn6u2vc2oj+MKEez
UXkxnpd6enJFcotwa25peU9pSqSAaQqx/dg6eHQs82KGq8omKxpLvCtr6QnGNC30lF4f1cjhnydK
FAeIHLtF6D1CTbUh+FXF3Wy9+RPPv4kXkEIajJ2ctV2Cxi0j64BWTrwgD2MYAiej5ivzcjvl6092
Y4KYjFkAqon43Zjsnmop9sIxLrXVH2Y6HIPGj0sDxt4cFuH22Z9NwHxVIHkXtmof2ji5xPLHFf5F
5LgJtFPz6fJK2cDEZo3agQh0mNirxvi0zf4BRTqHJAt/BuTiBBucxDL31rOdHseW3TfBUZTZ5cwW
k1WrZT/ZtU72Ob7WTgm2xy2R+LTvXjL2hwfRY8dPuvopoFKUt0zyKRDDidaGZzuninfIP7gjF2rU
fWpmqMVEI6P1yjT0kRjLi6jHERe5Tpmj52cZ+DecZHiaSpSygcGbJj2s5p0ZxW5giJ2PfYKmTD5i
HvaMsQjFoJjcPRYYyWEOODtpkddIuzZ9DAYFk42CGqtYZ2TGSNEXFBavvOYazvGiGa84rvE6cU6Q
ZqrzlJEKN53lauF5Z5sMTtYd+7uGyhwdru/ecDAPCX6e2Leq21L81EA92CKbrE75EWYLsT6/LwbU
m3QE5pUs3Zfz7YJbjHHMn5aoOU/5PPDrEtN0jV4xRYAVzYT/kTmLOBOQ+9R2N5JynzjYoM1grsEI
S148Vk0vT2pq4LOX4Q60qroUY6HARcJrGDK9MzrSPhS2XahPBkLkMnc2bX4OciJVWffRR2UJKxfL
SHtWnUn181o+AlMDHORtpCp2MjiKOVsuX0qSXAaSzuQ7DSeeDfCX3OC5noCkp/orr2r2lU4GVtap
Im43EsrKbv5gC4JPpZ0HOvtwRdST3nR19N3LCeNB5kt2QyaLYrqzZ9ffFdOjtsR76kL2luP8mlEs
zt+rZzL52rC9bdrnJzcY2z1hihdLQnwA5vhdm/ZTUw1wp5Pmj9fetMl8n87TdXRS7JJYy0harWGS
hWQ3Ux6Ugei292eaG3wW7YZ3dgiT0oyNEsf7F15qvzO7KtqOGcUDU3mbWX1wka35KxQjB4IV60Qz
Arl43lQRQ8Z2LpyWGAytehwEexm6t+Vsn9xyWTXVmVkVdn1ByiofLUqj6vob93S09w2KIrNGuvuI
WWKzCECZ6whb0dDm09PbB1djkVs/l+xx0VdpbOL1R902IZCw4zXS0PRS6VnsvVZ3W9vbRd00Hub+
gQ5NE1mCa7Az7OfeS57s3r2blvJHzj2PAoN/bD0mWO3J4vXzijuEeDvmO0sFz667xnDr4LiM2SG0
h1/0eux9O3oPMg8wlb2vB87HsqgQhsdFEX81vc3iE0qa6W3pl/DFLUpSeRNeThue5+LwNTeREd3p
ufg1Boivg4/1157wKwfj/FFOGU5ZVyCf1Q/VUj1MKEGbjNLSqbstoUWz2cJaEK49HQl/asPjN1HJ
jGwVTeg8Be2sQfYMcI85ZC5u8Zcax0xY5KHbBVWqORqhMzA8pYoZgO/N4KRU4oaOIxnM3CcGuHRp
fnDteKw5k5QnDKrcMXTK6thlJN7LCSNtVG6AGvBybor0YDXO1pHzaXCGdtunvGawJnJKQrBrfaKt
bVDg1gjGa+u5yy0Rc9xaPadLIF8twybshixtHjX9Zzt4e4TqhhQzKOSsxh/0dhmrrxR7TAy37YIK
gEOkdR9r33uxObXtGDTQ9TMVOw3AFuKIRrvOo37II32mDBGyCyOMCYVc+JwS8uTQGfRGIysMMCCG
Y+7hduXh+NgQLkIw/yHYfhtO+mJM2QECNre08eCAUF+NZU+yoWheObReWH35Pafnsc5vvGOuLAYx
PDMyK259T/6gLLSxZ82KE+VA27V9g68gR4Nn6loIruxUWHDiYaiN+JE2gZTlBfmqqiE6j+xBqlqe
S7XgZrYBamBNc+RaCOQFFrXrZO29AOuT5bwEaf4dBXpfl3hsO7j0IdbyiKPdEqFcmJxxKkoDYgE0
bgNTRzHRIOpXP7AXNxEUxZzJ7CCyodqEG1+4j/ROAv3JMNG05gQv7hwV8kG3woq7gbHG8sutViHC
gNOAZzCp7jI6zofmQ2vP+jQtPtH8sFi2oS6AJyzdacBJdPCFiSIZPFjJ/GgIqh2TESCwLNV07Lki
51EfRL5GilkubhVuUpYmx9TVe0fRIEJtZcoVaEeGeVMsB3rj5qsyQ74586X1AB0TGuhoLbcwyUOb
gB5ZYQF+Skmr9gbVZoMBVA6wDlk+thcLe8Idz1LQ5e5ugDGYYmze2IpLtyz00fTFg5NzrLHtbj5B
skO2ZbdQ9no3cTXpMOAxJbjyk0hQzCqJyOlCPQsROfhK8SyhsmMk5Oftpyrf+3PxMC8kT0XpP9BZ
/0OE+a4NU+bR0f8oxLRz5KiPjjPSpUKB65hQ2z5X3tZktWX1/mPi5m+Jjzg1hTdLhHlqEjPHOqlo
Ie7sYzj1j0WqFjZSDNeE1W4HU2P7pZMnJ169DUXV7mxsgTEzvRIDjUMj5zbuDLkH4pqzH4iIFBho
mkEzUzWg6xuoOsxWw3byEEVQs9iRTTmInL5/qSy1jYrfXokpXo8OpMBIg78xKpOtXa02NH8UsV4p
vaw52QLNyT5Nmux0ZL/wqaNifvIKmi5DrDZFNe1E10DcgN/nUy2yE2KmtC264yLHCyR4NvtYcGJV
sSGtATJbA1WtkhsHozckTh3YV14P8BOiY2cxVro8BRP83yAZefrTvnVawmCv6WeI1RQwWrlcwXUd
7hrbP5GHujez8IcpZMYAR9seFe0zu8EBNmBoq60qGX4tP4jlxAfeGTkP1pAK36WCeFsVzw5HmW3O
ScGBibgL6mPOSmtfjuadsl7pKkrjnHU4tGJruySFwg1Itrp3EVy4EAK/eZfT78pq9lVrZG9Nqe47
Vf+ZJmG+Ydz34ilJX5eWUmLOuoB4HFqja9Gf6Wd/siPxUDTviTs9N3ULxYRWTBVq82yifgfuaOAb
SZ9b/L+e6n8YhfEuB7j53PY+d1iAGTn/R3QfVH61tlCODsUk5Nhnl8LEYM7eg3E5lxFEZnNECZBe
WexH8CZHc8F+x7x/Imxbb4xotZr1JYDrEfpMHr4I5+QkSmMhxbZMpkGXbcDvXB0ma3zC6rBtouFh
QLXMMYQx4gF6pmRxYy3tgy9YN9js/DA2o0zWHkCYZdrnWfmcTYHN8I1uFtCOlVk2yivsKWUZ927H
qViY1GpDaJnoGAmxXF7SHqurSbEx0gn1rS1yZ13cp4KDhLAODkmPV7Skm4FfPM4d8vbSPdLWx57J
ALphF/aXac3XuYWy4wxvWg9MrwFQcN9mMdD5KQIe5AbqsVt+fn7uclL9xmRafFsnOjvhjTcqcSXw
3/ELZTn506p5GUtMm0397GUqOfR5/zSmLIjYgxHI9vWupu2yGkaybYWk8bLZcc9xoxA2jWnZupEO
EQiTN4hlqRJeA9x89lWfTd3QR2mg2TSYoYWe2w8j+4gqGg1ouXqvSooR6iAr4k41FAak3gG2MGs0
by34tCuMSEb2HnbLdyvRtSbysk7IQ6uzXml1HLdhjst5fh9VyE5lFL9NI73YzWDuF4YQIuMQdntp
3GjbYfHDDoRiJpA7nE1GxmLbnPYEC7O9Y9gYC8hYUz2xADNJnrrQ+oPY2cFlvbMs9Oamc6+Js+Bt
p1bYotpu6w4aYoWGfl+/50Z1TmdygRXBGNLwKITa+QXcagP6AZmDbU/cheMxryLBCjWlb7egbIr/
17awow9/CH95TrAdBvnmIpCYEidh7+lDWyQEVqzpNZqNeO5MTqZYzDYlx/kUCXJOEhaJ4s2teYpV
+tpKlz2mLeF9gotGS1/0cRqQ3QzFNauAO8ULW+aDb6897a3azVZi3s2YlFNqUK5lQ62KOd+1Hi95
5lsjwAljNRSVL/Kxt6Oz1LRADJmLBua1jy4ByCNQLHfvh+V7rkhWiFRC+5SPchxLLME5fXmF8dQH
tNPNAzhNqyNnkFKKDZh2O9eTt+vnNT2uJ7hHtdwl5jsdJgSbjFKjayVpLITzQbE53BdFcZ3rDJwv
C5wQGS1SASQlv2e8o2UdUJZzXgYGOmXPuFeNImP9zPaf7IxRAk4Y9S7B9j4GPNm7Ot+RcsHEhMZM
ijXcBgOYfbslFZRAHHJLEL1p4iJRBPkZzVbuO0s7B1dOhDEyN0ehM38yRBNc0iN0KMqwMBP0H1Ny
K+bioxvDm8EcHmnj4zXdYzwZCVtrkcWMgc1Web5FUxKdyZy+0Mv6cefky7ApKNLkC7L2waS+FpN/
sWV2UGlWbKl2NHep25RAuWg4RB+1fF3tMjB8nTE9+KQVz4uv2Y7X+QdXgRN71CxQaDtvHcKCh0WF
byGfP7+yPVQPKUovRzbnknq73BUPTZm9+dl3JfGDZzlrUKN+LkIYIAkxlG6PQXrrQ1tfM16UlJsG
r9B8PcYu5kvNYj2WSzhezOw2mugtLed2z1l8uInCibku/dJsQGBazFSy+fPjWrI1JR54Z36LaccO
5OpG2WvxqFU3PWbTCwAT3OxzxPKa1+/G62wBMEc70LyySwSDIraC6VXS4Uq4qWZIKJP9SIfLmjBr
46Ee4Dwx5ZmEYDetk30t0MWADm1HyVWfh0zGUdKCY6C60eBfA8VIhTwslaB2LqAin/tGRju/5NcV
+bKXrp0c6Vc9DQQNGpSHHZ1a4YEzhHU0amxPI02fTdZiSx8Tb5u4/S18ioXHu4sVP6foWnCaCInm
Dc3gnnLD3XmzOMzR+vbrzbd0shDd/Wifg4/YFTYNmaHGwG0l1j1ewZ+kgLGPV+xCHIjm+dH6DWqU
ZUhNLiIBVsEGEWFpmdObxpnujbB9KCWY2JaciMdBYz/kJJcoGIFyx43vpL9KL+VOyYLXhZHX0ZMi
99fQBNIBiOkqaFhWbv5qTXWw6gLmTkOHXulzoMeg0ZmywI5c7AO6GsEOoTgETbhviFJthD3Iw4Aj
A6Jb7JgjdGAkvTZlZ+MgMCr521RTsu2mNaO5uMALWJ1xdOTzXNaaCzoQndq74YhS7VrrfvDFhOnK
oFzKNM/eXw6nlgbceg7xIIS8hr3+s6bFJ2yYjHJvOirZLrhK2otyAIjaEwJt6hKBomYsLlO2JxlQ
F3qYr4Yv9U1Zfs4Fjwyh+iXui8A8cGogE02NrFtcgHZZrA50tnVxXp8wjXL2gdkwqR9HB81+UGQL
Qb3u08BSXI6KjVc+3Bsu1znTw6xIrnRNda0aEd0MOU1t5XgwJ1QfB6fLjYMPbZqK01w68ggX1uPb
1k+RD863H2vz0i63LpEDMDvNvY/hbBeEhMNYKO0HJ/pDvnSnc+uH23Cz0EuMd6M0bqCBUQQQHbSL
uxIrwEdK0zulWxUpLDh5nDL8jLZXc7H57DkdeKr4DlOQK/ic+ZACGunXbj8YTLdJSfK4WsqarS8A
o3xm3hy+K677g7sovFSUmx8X7wmXAgT6pkF+69EuojrGyfFJa6B14I0EBjGkSopz/KdDsQuvXcB5
iYbazc55sLwPcwbYGmbK3LkAtDA+RMmDg+9jhBwOHQMSO0E38CfRS+5jYLJdGCGRZv9IeiVJGzRP
bjquvZdIzs22bHojpnuUCdkPWGqBqsSn2DCzmfWHNWSfZln/XpJxOA7iIWyaWzHWEt5JxXw/OCcq
3J9FHbQkBGi+IozoncoSXXKy6Mi6o2fax/yL2gpVI9gl2YwvWEhaU2DdXBrNn0PXPcG8zt+ORoTx
Q7Z0UprDJlBRtA0+DYdF5+ySGDL1+Mz4fmWh4Gw+GGJd3HbWIaLuOjbI1s0T1Z29OsB8g5uK4MkF
B7vH4MHb5CXn6NQhJ9tRHG4Ud4lqUCr4wGKopoTIQnxQSiR8PsyJS6CtQ3kaq/yF9/1RDrZzLUx2
emDR9gQ7eRU0w9GQK1k61Oeuc6udM9jdGub8nMdu3tR4YkCefuuiJKZdZ4DWII9Y5VcyT+WZso0P
h27LrceGMW/KI7MYavjSvHYV9gBOBbtsJhhs+tP7iMiBJ7r+hnXmbMq8IeIwfknqs3hRMWCYyFK7
GgtnSi1JCEZGaWh6I96WzWCnX0fTcz+cYIJqEBR3yNCss7VUCMJiz6omhdRYfLd5Iw9czTRhEeJa
vSabkR6iPTnvcdO1TEBRHTFQFmwdPOx3vLSxQtTBlmUVhYtdqfn12IBmTfXFUfPkFVlyFFVOEUyD
i4u6Tt4duBvYFqD2EOpJh4dphGsZpTjDXPoiY7NNnuDA7Nh0L1sWrGmM+W3j0gPOJBdeo3LnhHDQ
ltk6M71/JEVbbOHRsdCxlDpzUEx3WIJM/adyYX/STPXgR0jCWHU/WHluA50WTw45SrMUj3S2sPAJ
+jfYq9UORe8EhJN3v96xBqXKB2gUTTzTFgPKwQoIELLsApcU5tcmHJ09n8/VSqkkl+tQ44YkDpNI
0uAQCrgEff2T6/kritoTawCs2UH/J2qpPGizA1jmgI/DTIjJl+9BYmBdwDPP1ovn+Q9S6xOdNV94
Qq6E/ocDTmh8efPymk/JfOis/CMzrbNf1/icatxsgWHvMjqC9tQgreir7CXo+q/J6aAfLOLX2Oav
wO+qQx1lRIsd426xD8DcPmx/uXG7+k3N/WWa4EJNGUKN4/1mb4hfvTuIwGKba3LarPyMk//Aizb0
vdfwOAzK5b4Qt2aDAcumA2C2aFLiIMplZVEFblsbNhd7UUp5CGokxZZHAdWDRE0H6xjiT9vSJHMY
Zzw9red9UzV4QcL8H+ydyY7cSJelX6VReyY4GCegqxc+zzFKodCGCE2cSSNpJI18+vroAqozhar+
0ftKIJWQMhTh7iTNrt17znf0oazInXHctN8K9txuir7By7b3cxt+kRUxvU1YFp8jwio7nWENsn2Q
jdlbOFAMcNAjbywKgBvDXnWCkIFphqTP4P/1zkfYpQjL6uarlX7TgPJWSU4XDg6BU5QOgCP+Ipy4
1Rxq4+ZldJqG7pPC2LGC/VjtgLjscW3wrAa4f0s7+KRin/s1n58FozvWUgYe2Ojbzvqs2oNTdXvC
CCk8bI61XovL3K5I12Seh8Nhx2OceQl4LrUsERyDSJIjVpezh2TykbqcQJ0xKxfqKjSVfNc3fX1I
bLX3cFX2jU3ieQRYIbdgBmfkVpJDC4sTRt6HjVsSVRJr6ajTj8mnpdsYmsmqnaLLQVYTuRwjJWa5
rAirbT4sgmmCAOLcxfCiiXKotsiHbODeKD80wObCyE6DIx965oZBmCSX0gS+UiTpObPaYB0ZxWFk
RCbNMVnXJSgUSbxeOqfQoFF/YkGHPE72ACtUVmygJSOHBR7A0jRBW4qKB3DLYNJCRnZxzUnEB61s
m1Smncdoq0KLUCWIkYiRNyCEWUWwcBSZuqfMRpF1zexPlH1IjGluVCc7Lr7bONZXWTcvPbDoCCRZ
b/3Z/NAlMbrgpYhijt9NR1nYKpsKIkQKotjVnDHmiSOwGVL1cNBYkgah/TnEMaxDn/U+ohkomvS5
NZPDQMWAlhZyXN17H5ND0MnQnp3x1Wnt7BK4I9pIgdjdy0o8Mbug6smHKFoP8rF1ggOSYIPOSpYK
2k21SBbFRvlmoqbfMOojtDtyTqzR6K8co71wNXmXbVFt0VQhE6MxGM3psK1hA+4QXrI4ifilTmlH
R2xyaUESfNugVG5MuRNFRw020qVB4xWdGZb/mgHu3I0jYaPhH2fuQyGkAuku5y3jeuLbopwUz1pl
5xbbrp3sDdO1n9Q1Lnvr5qe/7hluo6827mC/GrXjgv7slyWwRxCQ2iliQiiYobtShV1eW0e+NqRt
YVW0m72Kaw7XuXJf+9Ym4+vEZX5zIaAeY5yoynZaBh8cP/ukvt6/9v5KIwaaZ5vcNgZazNFSngwE
S6u4z+sjUxGwDOwBGyRzcKY1WooExYAar3aHIrzRejwOYfyccO9dAt3vy843joaaGQXiURKEWK3Q
bJtnEkSLqlfP5sCdvNixfKQN62ZOspOMMUqrpDu21vQDt2h4MkZOTsKvtm2FMMqohL+7+7UwgSI2
s+M3b+l9pz3U4RB63LbM6WqhSaYon/zuUsYAMxsKeHZihOfVtY5f+VtinyB4pMbJ5peWzOMvOSaV
25BkFVOQolwplWaLJIy3HdNu1cAXZpU9mUX6XPap3tPrZFBJ7xHpHqVMV0Zkqmingm1GSuikg02N
5BO2YEmRlPSPlrI+hZ745GdlsTf02dHau0JRJmt8zNptR+zj2hbw6/RQNhvm9/ZaDl8sHhyAC627
68bsO8CBS984yQtAg68G568zzoijWWYveY2zo4Sv8ETwQblpVPEoWwVq0lfylEclQoLUvGGgCk+1
kGIfm/ExdLri2FRRyPBTHN1GilsEhrM3epvyDpYjZ5JtZeKZuPveKoFCgy+/ViDXQ9Xl4Kbn+IuJ
ushysk2mWIMktNO64m17rUsKYTDuQDyVu6q3mk0swmxvI647V7aJOreGO23KVWkh0qgZG/ao+9EP
VQbxMozSCjVuADpUez68EMds+6Fp/I8hTb/W5HpQ8ChB3ng7uzypnYKYGzg3S6mDm5reyXDTRa9Y
qJ0JJa+wQp8CqDDZ+UnfKxGXrFInynYGTn1ExLSDOVCSIcCQcFUr5+fcDCVaxLE+kktZbieXkZqy
xbHRPWIUw/G2U6jle+ui400LZpwNyye4yxrBOiJgHl+Ofu62Cr1yq5YPFBAOzjNXOrsqHb7ePV33
BAUji0/dzA6TiSh+7glrRWKXHhsnw+aAN3PjN708ZuYj6yWiGJfVt7bwXgvL/X7/xpp8BQ7ltd7X
ltRbhYVtFVXhtE/hrW/UWHzPPUrJKWOLLKGmUamM8FwmnohUROXGcfSB/He9goJUM1IFwMJ5vDdm
71KnEYmFTB8tukZHFJeAnL1Bw9C2TjW55Vex2CPBiaCRm3KWEgCSx1iTHDSUpEtSNzfpB9bF/Nm1
642hOW7GkSq2XdPqxwqQDVs5ml/RPoc10/67hZFQwKURGR/alvU4UOVOL97MqFPc3w81LX2iVGtI
h3ZWH4xGXkz24bXrNMMZHnhDEy7EXRi7Bwt9clYyLzP6jD9O9RICPe5mL2WCWeTPniHKtZtocxEL
TTBuBusm6I/Wsd3fvJ7xfZqLG63erVV4/hP38SleungTIb5EQbm8pib7Mec+WPDl7prDTqySIfJI
Qyr7o1+EH6oYH0vgJ7fYimmSFUjCpXB295ux0QJhdGJvfxjcdOe+r/dTTQIAwItnd6Sh46ef64xU
DsNIkpVRN+yxRb9kONsX0SpmxUhjjBEJ4hiP7qkYm3OaMX5ElNatRcgdEnXGeGizxORYpB9SB5WF
CkqxC5rp1Zm6b3VecQKM3nOm0r8Ncf/jyBa4Sv97R/ZLm/6vy0eV/9OSzV/5ifT/3/8tsP4K7obr
BSzyG6Xoh395uBYD0w7c3zbt//Rih3+RzuP7pun6nh8gIvu/XmyXIELbpXfm0G8JLT/8//Ji24s3
8W8mSoEfF+aQadqmcGxif/7A8LH2gRnXht6GtXnuMMUd7CERMKQRs/Z0b+gX5MuZJHklLjDYsBVu
0B+IdZUP3jY3wl3e5OFed/kvPEvs8vKhqZP35fd93drrNrHbU8dJ1Dbk498+3sffr/Hvpl/xh+l3
eemWY/u0jBcTri3+oEDmHqUtHTq9LcPBXk+xRYBB/4CRoyKEFuNyVcY8lERcEConsArQN0MC/1m6
7RLiLRfkdfHa0nLb2yGHA49Bw8GU7Eqy58+i6CdMff2YGmm1H2dMVsv7t/uG0WiuVsxbSTcBo8E8
2oXwy8mPKf242FNs1LR5LXde4fORvkQzIpvSVfaGLBbUi4b+Wpbxi63gnPVLy3z5vBcmUVWOj1YH
gx2lgP0vXKr2H6jD3x8Wpl4T+2qIcHLxsP7NUUz2HYBtu9cQjBEFDbn/AuMpO46teh09U6OjH88G
YIDflaMM09vI2GYTLS8FSgrqj/tHmvifYm/6BX0ZoN2ytbkTX2Ap41cdvOOGFge0O99pxHrrobTc
Da0Qd/X/vu72H+bo+1shaizgH+u/8MnnGaMYQznjNsuw8c/+CVS8eh7MMtzPpcGFsmnjl30dA5/L
DlRk/r6S5fDUAtBbXNMwawjNqfINij5v0zZkEggwS/hU6JMQvF4SqCyLyT6g+UQhA4Y54fhsGUCX
CZzaDr4/nBk9Jv/ifVn/xSVykNPiZaeVSlP2TyxC3gWeavG3ejKDqDKin1JLSGfAnICfj1OWOR7Z
e82UXwxoTuAJJU4nzzy0wpwYQHI51JANe/CL/4JNgJZw+en/WCho4EJ8FSxZLFgk2/7zBrKyTHce
+y6oyMnbuWV/QuozHdMqwCDs7bsxLj5rfz4AFbY2WZd9TXLgORRXzTF2CusbR8z80KTpks0Nlbkq
wn3bItrkJHetRHiiLugeusw966kOHryewbaVup/bTuEzksQmmHnyXGYDz9UYn8roUcbxcOulc3HF
2D0V0P1cO35wXMPfUMQQ2u3DqEO5Fe6SADGTP77JcvxWeYypyzaj5q0j+9C51EOjNUHJHNN65Qdp
enM4vGAZL3+WLro9yxlmUEID5KomZGbE9MbH6EZAZGGVJAhScRVFaJ1m61fb+8APfII+4nZaU2uS
VeWlpIlposUTR3DkE62zo6xw1kKXaE+k2paI/umbc5LyCjkdvEUM0Rizv6rs+Fvcs0u3/Ny6FGva
p8axAsC1UQg41rOutnPTyMfe6j/oJTx2hZHCHyt/Zj1TBD8NYJ6jbwBKhWanKq+VTsu1F6IwWM5j
QwzjH0vFl7i37AMs9pekmaeDFpwMeyAKobJ3bEDmWi55sb0MH5xw+H0BEPm+2GYnt2P37BotuwJu
iTHgtWaQHJnA0es3yGsFOA6CiG9iECsjj/djDSftYENf9JJ66pkQHLEnfkjs8xm0p472SR9Eh1kR
jtO06NNy2aEKEoZ5CGkw7lDHtKvIwRlsyfGZhtZ2Iq73kmGpPWEaRjGl43Y5OY1uO9xKZYGZW+6f
uLmN8RfMIOmTxRmQEis66+P90WLNw1unZLkp0YrrOaLj6Y7hVoeM7CLxOqclZfgwMMtv+M62fhxT
gl2EuThbJAuEGnW5T5z+vUjLD69y6/VcTahQl/dpNNf7Vy/Hr94TGY7GGCJhah18Oeo1zqvoKZdE
uJK8AZgXZ/j9Nflpz+fXx2woSh462fI2Wg8GORndZwPfZlES5IZly9i2vv/TJt0HJxCx94zM9lDC
zW+dYx1cItRQmLftyaex+zlLMGJOth7OBhEobT2e8oaDk0OK0posjPHiaUxeYUw4pxm37Uvnmr9E
vvcNqv+pxx1ClhNWEtWj44f1iscMMqIHtLBEEVmMEdOc1Og2Us36WkrEGFMxtPATOYibnnHtZYdn
v8WImUrV7WFE1rtxyLN9PiC8z4WApYn//dKQ1bUliT6mIvYuXFj9aJfxV1la89miCYZ2ZfoQpWAC
V+evE9muUxuLo9Hzmc1x3mPEI7q2Fj1ts6ak3Y9tLKuaEU8U2pIsoXVaucObzoxxF/BpA2UIqodZ
/xBq2qjAsY9wkOgVZNP3+/3Kt3sNRa+I0GAhRuTH+rMcz5FAcMg3B0hbKlxHNfcGHRfWCJ4Kq2Yu
EGi567dDAgWhhjJAB3y5EWem8GbbvaYZLzqGY5YRiM5/6weAnNDvWhoXmL9Y98mxeMRuMCNXYUOP
joMqn5AlzPu6la8mGR5npTnPm21/qaPkPMv2FTum3I9D1a+zGHfz/RXPMZldQw0SDDLBqR87dRqT
+rPow+YhDeWDlaCg8zDio8XRn0yQ+lfPfyy4kwDhhd95ZR5ZnrW10f0YrFNdiaNvjw0ar/JFUvDs
rBZBrmtmw5nZybrkMl8Tshox/8o9vyALRoY60f0Swah2Q8kZDrTYp5Eeg9OM9ldAjbscCMHZcm3n
iLTjK/bahL15pNoapdyNy8aejdN+LBvjdP/ci8brtmkIQVGiAs1MPZ3uDBAEwnIXG6m77mPver8E
slkGFWV0U30jdzpMmTxaXbZjfuIzD0MNERETRFOjz8K3PKqtA6PSBXSAprGk07/XLno4r/9Ct+YO
C30yJJN5ewxhVZrO0/1DDhJy45ou4WpRCxboztFcJf6FXRQ5BccCmtsxJag/HBUhcI92Zz1npXK4
RDRCUAGsY0r9VaxrdatrSGRzj308doW8Tlla8WCRLCWh6KC6IOmgov15EDUecSON263EAjT38Y5Y
y+ow12awsdCNI+DUt1hX31QRLGKTsvqI0h+uZSHlrixEdnOm1n4LlrLLC3MXkTb2zCjvAfl7+gXX
xbH3cFZlXWzs4KjNN7ukCZyR04guY8LdMFDZNuiuTP9oAX15pl09gCObma8sDSdUT8+F8uXJbYbn
3EgONFDEA2ZutPl22eyLsEuYwbkapVLzI3C4jf3ZmSA+QdBDdn5/yBjW0apBO/W5ssern+VQI/KW
gGdc5JZ2TLJwKOqtkd8S2NVfnGl4S9zUe8/T5AoCkHFb0/6oSyZw+N33hu3ptw6wpFPM4+tIewSh
WvMBZjH9zHV0trJOX+OgSvduNI0PXWvgIWjn4AajwlwX3ld7MrLvcH0b9PkMn8a5A+ItWX3cJtv3
LZ+Xj7R15yjxnmqGiFlZXjMSPwj1Kl/R7VsHu42qfRCHH/acu+e2SXEkmF74ecZIrnn2yzzOP3su
qIW5Lq8SC+LZruic29KAJCDVPqmqfB+yQ2w6FjiOKuIilAz3XQvSrq+4y8oUh1jAPdyXbvQUDyj3
yq6VOy6zf6S7YvG4t/U5Yf9VEDwwvbv7HjLGTTXNALuJQFLTW48D4yRjfo8Z+p5JimbIE/Mmme5x
VLRJqPNKryWRfHjsi/6UOohP8/Jyf1a13X+ojAhDD6f0YVAZC5yxoeMwH3UKjSKdEYkZ7pJ00lZP
EDBxdaO+5aYPnti4dnVOcmI8ygjYqH+mFctx1K8epmxgpUpYytmFIdmkxiM+XqbvaNBZu+SusCVh
o4n8fO8Khm5/bWM45YqziDCScG8G/tfG8QxA78ltNKJqE8MlVmJ0jgZBULQ9u9O92EI981y3xNU2
PVmdsW6QnQ/TUSTsU8p/qpjIH0nj8zlTLjV5Xm/d3OnxQ3ffjLC+SFzsOOiqlee0iA/oYXpnv/bn
p9AWQBWMpkVKgqcVftluZG1/qkoL5kdT/KqnZmH4JudYurueh/elTtyHoC8qAFxDtbmvby4J1gC8
pH/F9PvuVfBQAUsnu1BZ1VPQtA/V8s2zSXpcUau5GR4/ldY2WIc6+ORmtb3J3SBaV1ElsF1Pw0Pf
zftISWTm1IL7yGofvIF5dI2rbt2MPjYMZcMR7JDJBTTgt3VSipVjMemk3q2s1j3TgTx52NQPxUCX
DDqAei4yt90Y4aaVgDocv3mMnWZBiiMkg9vcdsMjSekom/3oc4869iFX4jQp7xabdAyggIIb9hmW
Mm1iUDx1Pyg/wDzPrC2z1bzNU2295sQUMkh6bl0tTnIgeNJFxb+XocnKa70XlnCY/QWUJ7YJtUIa
0dYM3GPYWfEm9gZuGzu3wCL3xlOdwvcR8WdGuywhov9iCmRb0gwM+AzGxSFJaFe4RoxvSwAtqmW1
Z16N24SMQ1NMnCGWnSWyhgmIR6R3iRbmum7idKuBPKO3Lz4BATLiaJs0ZnzVNsNrnAreQcwGDvSO
NBi74i8XEdx1GsRDhoediU8szSsh9sm6EuSq482CwiKoMBMm0IN1bIrWwrrI+6QdsYXmjD8RprfL
afb+EMSpRzM1oD09LKcIZrTgjtIUcFLbxw9eWB1FlLcvaK4O1QxnJ5Y4uEwnZ5JJlOfWUvawF4Hx
VHWqOYvgWz2Uh4GE5RdHRdcpN8tHZV8LJlqrZjn7COKYzXDMTq4oIE97zsmb0FX5ONxTu0hveow3
XUBAO84MgsHlDbumAHgeBDRcX1XblXsCgDlP5O4naL3BAeFBcbLJ+fKcgt64J4+JVT5jF3szu+6T
1k12iyB/yyL9Sb3gbu1yeE1Jz3sq5/RLOydoY/PiajWA8SNDzFjz+RYuguNVWKfzOQani4PRdQ5+
QRgBaVXfmUP4GOa6h9YJ/MsY/oI3YK3bmjSmuneCY1Hl77Mw+1OpAMZi+dwr3aI3GbP0d9fnfoSs
Ax+zWmZCN8I9ktewQ7CtBVeerX3vnerYI5O1yBz0yRD8zRl1Cfmz3wbMA5EZOKsoi7wXvKdPsSjE
FltXvRsQH156YFTr1PzeWkK/D+QCrNrK0oteZNoBbyTwmonKmomzj9QuodlEWudurDWBcS3TbEiz
X+99nDQT21kE3RXnyrZLSBAYetarRFGpWLZzsdghL/emSBdz5LEY24IFCS4WNzFbTsOqzRR0Dkjf
0sF70wOi6PBCRumE1bcR5iF3unHdMu/dcRi16T0PPBcegcmq0vtMhYzSxLNbVv5D722BNuYbYwgA
mTfYq6MG4ViSg7TtBc+BFjFBCQM2m8Zy0MPmqVVRwkTcbsp5sqemPYg2J/8pAmCCJOdxsolSrmax
CXIsOEFapmvvfq7HkhYUqF8Y6ninjmMlG6XwLeYL0VOh5nxrzQTgCU1VP47E49n0KEaXkaoVFPJk
N8k732xX017a2Zqaw1WUUGDKHyeDOjXUlPRegvxaML6Zze4QGKrY+MK2AK1RzdYZBjHyCvHgRY18
j5avL5R1rJTst/kcP6oSXktuskO7gXphBvIYIGZHbsN5w45GuTNV/BxBFka3iO9be725qt3s073Q
9fN3W0Jj/12Q1kWzHeMncLmSUEDGg8qjeoxmpsUMQqjP6OcgD2dFp64PQaRkv7QRne+nVZznbx7t
yQfWkc9lTnTFvfatgLWvuPFqaMAR3GBIzBsjM90Xs2J62eX5DD1p+jD9EPH3XJHigrIdL9JFmj3S
3ETtSjXUR7o/5coRQAZ4/6TRAv20YgbU6Oa+ySGESmMW8HaD4czbQRkctyRzJsNPSC/3+h3NfQEZ
D1DQYUwyB60jWep2Vu2b/sWYkmZDJCnJX3S1V7/XUW/Z+yG7VS9G13rnrpH9DYa8uS8VSfFF+zb3
uX72wU0/5yWkH5IGg7XsjLOtPGp/p1UJgxUOSEUSEohG5BlCuHG6eUyNOB0sXh0dZ49ObZV7C30L
WdE9Q2C8rNt0nPJrvPzSkceADFmY2z4hhHPsBPC/uwAWQBKlVYb53NSxXM92ZxAT6piXJE6si8+u
n3uOeS1pAzyasGISiGt7ZpMNeI4mugWw229JhiNx5ASJsGvBMpmTwr5tEycReXhp8X9it2iY63nO
UddGf1bdvK07Qv9SC3Ti/QINgnF/F7kFIRp+uvVq73Ho5p9jX0SPlBZA1ewYSWVTYrjsSabwXXUZ
x11kJOkNZRwnHnsGvtGU6e7+7FZelW0Nv4NjRi9eg6Jbr4+5Dh4izWYeBT/pJf4isDbYdPTbV7VM
mp0pQjrpwCDub02Mj1Hslr8KxzlI1OGPJPbSgwlTDxjVkyUGvM467EgcQQK/Jp4XLR/Y+seebu+i
fi8umV43sRo2rmAB0+hbkW9gwJSWj2OBUCSXqJDHoIaQxfly01TXAInxzSCe5okefLKnQLnlI69u
6qS51iMN1tiwH5mlEE+3bPjV5PYHbPQnOjgGS8FUHe8fpkD6QGxe8bOex3PR+xZ+RWSmjfWKXIVx
uYueDQ/0gZIz2mVw+9ZTDqHUBbv5Xni3UZvVNU/aZ5JdMWFNwZLdM6HKcJWF84HHSVsElDhBoy+O
MTzdxw1+1J+SlLq/WLqbEvJJUw7jgfWC8e5CN0Bh9AssP0g7Qz650q02sPW9Q9yhUqpL7XHEVz8z
bGq7LEKySwB4fppEsU5d4gmDiNlGRwNig/2YUG5G3LyVG0s8IwMt+j0UNiyZcpcBWc2sanqjB+kO
plovFc7O1fYN7o08xwHREjrvk0PXdGJPxDxEG+nEGxnPAzpMxtC2/34/p3NoebTb7Ic50jAG4xdt
iTmK1sR7YApemshJSo+tReRA+qbfPtBlOccZOD90L+mNJDkib4JkQ/bqhPh8iAAggBlDbRpTQqID
C+kT3EcT/zP6FEwD/vvR5zpJq3+OPfny32NPyxF/+RysfNOngvk7idp3/iImzfNAHTPcEl7A5LGq
WUz//d9c5y8GnKHwQU0jSrEZcf4niTr8a5l8wi8yvaUhxNDv//zvf3CCuz9+//cR4p+oW4KJGLCC
2HWFza/C+QMhW1QFAUYubZO6FsH8bs6ect5TXiUhAaNIvNpY+QXF2DMeMN9nicgova0dqWoGaTVZ
5DjNFR+7GX43a8qed5Fb7fjeRNyUNHFEWFsYGl2ZoeabZ55l8GUja+K/oAX/MQgNbE/wLnzPFLZr
CuvP0UxbTT4958Y9xbhwOZx4l2loUmSyrFzpzG6XV8O/+JHUwH+MqwIBq9oNTNdymFJDC1tw1n+b
KBbSzCZzzs1TjfMHx3KgSObqJt1eYjOb6e7lXXXKTJZR/sW1Mo7ThDKwsWgiMK4ScGY8RPLae/Jg
jxwl4ZQ/yL0a0CMH6W0gdAMD8+SdtFUl75EyKOwSCqpVvTBUtsUUy19N6gAK8RDJ/BIoq0CsTLL1
sYvayj8GCBTfA50Xz2mnG7z9I+X1Nkq9ah+lGIrLMBg/zMYr5lVM3wS/IdDXl9g24DWKiq3N1E3/
7pWTcSUb0z+4jNy2cCuMt2iq9Uds28bZi+bhWMkMan6qe/9A6hHHQxR67aUcdAGjd44pfTnOdRFx
GbVKiEI1GW3ZU4+Z1GPUf8iBJ6QY/uhqrWsazJicmG2mA+CMFaeKnLzyaXz2Oy9kM4vl1xSgFLHN
lX3NbU6sTjolbyapxtseK0+6KvxIfKIEbXZWYyyqE48pXW/FKK+cEaS4O3J7BB4NJwDd7bmbBnCK
gl4Xe6ZRzWSyVJW5if3SPJhA7fJ1YLPVrwJSOedt7OOUqFUYfwoKk8BQybDhNE0uGTVt3rE/SQwH
IiejFEFZ9s20h1mvphaVEWx5Gx9HlzwhySPZjW5UcuCEAXBRDqTd905aPFg5MTDEYrTnqHUxDpbJ
bO9CBh1I/fyWnOI575kAYHg+czxXGwuD3K6GCvNmk45q7pmgLfkbmE7NlSj7hnic2H2dk5FDrcs3
CaTpgVFnRP0D41D3iGKwOZW+l/8YJLp0DGHeo4dgH9OrcqGGwy4/Mq5NX8KGxghb0HQqm8B7UOYc
vngpfKm1TASkhojXDRZZ2aBRYEJqNFXfbXg8BHEAlfsaGQgUbIO/lDjO8IiwcNq0NWlvQR/YT8E8
Fc+UWRFYwFLOeBErH6l72nJQPyy3FSrlsDTWCXadNQPx4Rb1CakZ/I+2WEMPgwLbOz78myowT0Az
JWG8HH2+1kPb6VUg6KqIfsquMlL2WxyZHbiYyfGTs9cmxtfJ9MePye0EgSA6Vt/QW6Mxj8fwMisf
X+9AY3LtRzEeA3J3yjXnwOqbMUUxiVa98dPWvbvJWKDIpWnG3TQpiZor6LwLObltSoE6hJfI1I4H
IahN3tNJYQwh9Qxjh11OE2VJiya6Yfo60lA/MgWrTr01eB9FtpTCTimZMzm0nsaKx8wt0/4tyEYH
AocxfsBTGfeprPpd5DksDi27SQZITc5PRBJK+amsF/PcmIFNpl8xr8csyJpVKULj2oEcu0IB5HLb
yjGfWE0GBWMwwwqdMMehHWqsee7kupms5DlBNoeIr88OI6nWJ5++FnpJwJa3JHA5avt2+SDj1ryU
bWo+OIyTv3kK6doas7VxNkHmPtBqxSk62s6D13XpJW/cBaajZiiDfFhIHq1E4W41nQ2rS4+iP9aY
SEAFwVZR8hbVGdrpJhD2GwWUs0S+64hEx1gC7B+Bc7ccl4BHUKca50JYxZtnVvrcIAF9iJ0k3gUa
9IkoZ/+5k9NEQNc4BFfyxuE5FOSkpnHCN2pQme1yi9gBDlm6eMwsu/1il1Z8ZVJrvciBjwGAGqFE
KatDRVLZOsgr0BXuGD2UYrmiRJg8IAzHT9gT/LjBscwygPiET4kH+MY0vT3HTcuobNF1Bz5wqpID
20nPNL491U+IP2kWhPA9yEs2Qm9cl2HqE3S/dMabrpO/ejUyI0fEi+7a7mFNK4MF9OxRQV7EsmNz
ymWMlneaMBOqjOKz5cfcqSqQ6XiMRl1bTIu7EcNgErZAAmkUbu3BF8NxMJA67MNmhsy062sOXeQ5
FWl3FVDU4ltuzPQa1z3creEhanSQPWjcv9WTaHGdcWJlJeuvRAvEcHjiFtDSMTAtbV0ahRhsnWLZ
c9DVL/4aI8BwsEr8lgSiSc3jPpK+k12nBcB0DZq8wCWlRDiearpRH02flN+rccIr2IFh/DGPFdyk
oAuz7KXgkIdGurdy61B5eKEPKZsB2FZa7+SvzZWFM81Bj02HrJlOKXIlQuZzW1rrqcvUtIfkqNhv
wA/XsEpdjKFN7TSfkYARogiy5orKtn/MCzEl25oH4JMvJ+cUD1YwHAty+XyQIVPTr2RcEhtOGdUw
s7HxwkcWMLmVhx88BG63KFkaP2gIGkokLEq/Mrzwl+THuOtKVqPDN3BzIiIjTbhVNWEmRO+dAcuI
G4xMG1ZsgsUdoxDRkW0ouDi18NJdMGsvOvKxLeztcZhIp+l6DQQdnvrEaBmXkplsDXtiY1Ckt0EA
C0eMiMlcx9mBKAcEX6k5+Uz5yfkmZkhH6RpxrBpoKzVeb9HWtOtPfQyH060nth6irgl9knU3gpLo
qFCgW2JCLtCW44LLXCwgPIrYwnqrW3YjjRHlhqaBKMG8KNoUgh39m2vIPAv1c1PHDzhhoWS13diH
IMgt/S2gU1AcJd7qfJMzAakfI5sFfmAxRQBDeWqsLMz9cotyAUIAHiYLEbcX9jT6vIg/p8Sg6xAo
cNyrTnVQG/O0HBaOQSH766gn5E8Wu3HxRgXLk9aBis/IJy9L4uDknNsIZTrzQWrZA0bMeJwT1kgi
uOnqHj3cv+TXMxX1VmMaK3S2IP+aCrKglPmhJiag3zWMmWmO1nZDRn03oG0jqAMwMcQHuKaBn7fy
LExt09vuMeVta9YzRK3g2R5rnC5sJ3OY/ByRGKJhUe44H2pGSHSJJybL677T3gc5N7H+xCAxHTbs
bLDUmfnF5ZEg5gz8l6nhe5Dowv5hYp3Z2kLxsqOJAfrBL3X3kXrTTOJYVqZEENATrfGqBgBzbJXx
zsD20+AC29Vsewxcw7oTCKd3rNZ9RHc6hicPpIgQyNnwW5O7qs1QJyTmObKEGTDWxasK9A2DFg5l
1XpPWek2ZL+ZuPoJjgwG+sdWhR/IabscuiwbMmYF03P6r6lQEJHyOpP93uxaou/sTJaYJ+m2QonK
aQ+T54o8GWD0zFo4ahr9QDmGWF+9NM0kBARJd4RVnaJpLsfi0oM7CC7a9hAtmShQvkVZAx221kP/
HySd2XKduhZFv4gqEALE6+63+y52nBcqThz6RggQ8PV3cO55OHUqN762N0haWmvOMbOTZhD5e+Dk
xXuPrOhNeQNvgChJILjmuIAnDDsTNoBBo4DfuYUPdknlHVC/tlf2mz0z/RuA4JuegYYSuwlAhCs6
5bTZ6xIvBv7PPOpRFGLXvm1x/dAvzAuclEyCISooicFZ2gx2hPXz+a2HQjI/08Ll5UjZAOozYRhe
c1/nPeVc0Q30s0s/4KXUXRA/9ZOhSu1RZG+ZLTGwDw06hPkS/c0XNw/Wv6uxItwbv8G1Rp3Zg0se
M+AAWgx8HH0a+bBDQ+B4R1hVLrkZanPPtmLSHVxvqGIHXmz+vQRuTwtQsbh2pe+hZ5iyaMpuArQq
2ID7Bdauh1Z96wtWVflcqmiBk09rsEf6kZGnil4uSPbKGcPhkVnvfz5ZuDvIkNyg2ktR8ysnIoQY
Qxpwqy4q1Oh9cg7n5UhGB89KTiV/ki7t9ukPCgfpvBjvGxvlInZGDcXvhsOL75TX7AypaNO/Vig8
YX3T8I1qP+AXXNdum0X4cB1e0O/wKma5gS4LKKACmmE8NDx5Uj4no3UroA5dVzCodaHpsvjKE07f
8LvNY/vmtiGRuWEJiv1U62ABfiZz6lgtBZ+RJaP1L+UtIJiOXD7uE9NSH9NR5P3zygybyTmfE5bD
0NEu88CFr69F1OT3uZQszVzC7aR2jGAosV0aVAgoPK/tktO3wozYfy9E6P7sMdiDiyEs4E812wjy
ayqTR1elhMlhVl/vSdRgXxtVxOfKxFwVGDktT35gR9AU4QMrKWeNhzsBu5h5uY2D25aPsSQMorbf
FFnDe4rJtEcLhMd8x7KiIxrRStZ7GyLm48u1tM/+kLVfunfG/gGe1shcSNesMmCfAqtdiTU2L0cK
LcE95jfPnQyPeaBdzTW4ugIbYXxRRf6kb8oJf99lFMw+DpPVElmSaJcNlUtK3ln6rmGozwANEaPD
mlWS24INxWnoNqvsPLvwc0YrRshcQ87tOOxMUO9qn1syjkrYrLuQQBfGoAXr7kASVBDtYJ2MOOOa
YOB6KhYYCVQM2DsM/bTlMNL32Czymq+FUEWhxhgs+lED4/4yKGS/26BMmtsgJ9Z3TzPEDS5y5mt+
LEuh8dO27F941GnbY5IcfHIV6zi5MGJiNbZTSZXoEsMNo2atXaBVdWLe49HfltWMFx0Qq6qS3RIW
UYPrp2wO7vDfUxuiCXhNnA73FImB90B2CbOHTKn2Ky1TQ4qFyfnO0s/4bhoQZnKtXbLywihtGVjA
9QUW6H8mXG9/l5mLb5CuR/TNayZgbkBcJpIbe1p1rUOQbztuerxqaHe4znPOYeUvMKDnx7zwtha4
Z7r6DzhJTqil0dzeQC3M8bMFqf7T1Hr5YGcK073we07LkeSK5EDXhHmMtP22juimjAdocP6n9UE3
7WygeYmo2IF2qUKy8EcN3n+X1q4kxrBtkSJ2QLgZq1QzSwtvU/mjblqfbDVv5BAj9bR9lM4kO/r9
5fC+FICB9mNLSPOp7x310IJbA9+viiy8ZHAo+G6Fl5M+Qd+iesz8ml/CK2Ksu6CDpUdsWsP3F85Y
MYCLxyi+14x24mvgWfGhmnlAnZq1OENNpfruI8ZNhwNA6PCZ3AIJemzuWWZ1EuqKNlvEhRa1BuHg
Pkcz9qA8vY80V6EdmOASKMbQRi+p57IfJfAJ5DF3U7SMJB2RZC9Gl3zORVve7ISyYOsFFwRcJ5nL
nzCA4TijocgjxbPHMyJSIp2QfiJnBluxgodkHt2Pt3iG7U9BCunfvJ8IgR4c8VnP/vCYsRQn2gez
MBfE8FP5xiQZ49/Sjzwydkn+G4gEVxTEIqK81B5IkQk483iwyOlgyQVh9Cezyn3r42nbx3s2qYMI
6EbuQ0QT3D5LQwUBxhW4TVpwuFAqIERXxbbDweLtjoXfecyUlNBgFookJ77RoAjCrsSLqHXEEIdf
i1GzYU+Xx8U2GSSAdkweU9u38kDio1zJtI9Lc+ojf525dYaJesyldadDHU5YsHbGm+cvxOmF/7wi
m+12aL+a/g6xiB1/IHDBxpAJcl5Qz2bZfhkTe+ZhciYw6z3RIGUhQ366msoy53Qdl+MGwar7prKB
RxeOif9SG1iUkXL7n6Me0iNzBgVmL6m/w3rO4RpJceLvEc8NB0PVPmivlai1hLrn1CsDoQD4ydnI
qUEqsmLUrebqc5RbVp8J1M8wb8JjnvF/zEduzzLtmpssZYrRTTr6NHLMnm1ER2QBDfEsG9P+qgGp
3ExQB/YTHZHDGnAnZXvkiLMOuGE/ba8m6/WFvdY/D9UCgBTqz3LKUEfvcYQOWL3YOALjBOfB0Mco
29Dfgx3Up7DmAh2QGX0mQYBwHBHEryk28ts8lrQsEEEdRUT5I+0a3y3jEBBZHSRnsnl4tyT3qQTs
9DOCHJ3xZODnuPWASn5pYVu3fUFqc0g4DmOj5Whcg4DCd+UPWOVQaXzFDWKb45ROKV65fIc3E1PD
YkeiSPqDa0d+MIK3aquc3wekFR9MkuFkdKt/061VD+yKFhxc0+AwLbQdbc63y31ilqTB3LLU/CoQ
iDldQjYfBHp6+bN4/M4qgmSQ+JrzWie++RKxrV/HoqV4Byp3Z3PPm+EHyORsOxIV0eCU/0rgKTQi
ZrjUJuDLmwaph547fRI6ihwAKQREncY5Toloh1u/S2zDnpZVNvqjcSxUXCNmlhWBDK63l9mUPTdu
kz2rYra0Mcbw18Ld5LPNSGMKt9G3IrLjtrYFaKUhCbg00gM0PM90Fzq0G0Ofht5Y6/SY8kE+5MsS
vy7s36/gCYA456o62x6Q+HaXe/vvCXL98m56MMnHkbX/SmXW3jqjm330jLMZ+HGjhz5f/ohJYYe7
k/jU/GE3whJKuntd8CV0UF2KXALVDf+ctAMMUSJ1esgZkDwwJ/sG5fA39FqHuSZMtXBcizOvFgDV
SUSXpV7SKxlCf1oHUQrmgfIHbigcIbYpaIbXBQUfHfcwjuYLQwReOre27tFORt23FcjG3ThOTDrr
yT3Cepse5OSSphCI6SNKHX0WLrc+zZvwajECoMBQYLTnNEYzHbNyCuWDSGCMPXdxeBIqq6Gm5hJU
P7ap7j70hXPP19G4GfIQxxGdxK3neHa3cW8oFGF0Ls2HC4cgjfFQIEIUXfGbQiB7BkS3lWuzgQqL
eQ1JByhjmeG/H2u2IgA3zlW2Ky+lI8z7WKTJUxZG2VMzsMeIaE2vpgvCD2BNiIi0NQ9e37zPsapo
cgwj6samOSwblalGGUKLagSgNA4OTPA2pTdezI85i/4iq5ojIuenoHGkX9OlGP6Mc64hqFle9nTy
AeHgOnmjgljPUzTEdwztcVnjFkdWhz/2QBRpBwA4N2of6swSRlNN6XUUdDbzmeVuJRv/0AHMaZdm
K34sHbCmwYWd0Nh6VM6MPbdzrEL6Svvn1ErInTGu/NexEystfNkNVzicwFRMTBhBSgYUsRTzY9V2
48lg7vgLZpK2dDMun4jWmxtg0jQah6TbtzamOZA6nXtZBmXPAh8FCyOdz0s4LmiDG31DDEoNoqaI
HwQMzX2NOuOYlF56hTfS72k0aMD3dWKhqJXof2a8IS6DDVqAdWDPve6zs0nrP2NXsz33HVUsTRdS
bYQ8dUzKD6E3LxjGS163QAF199F4bnCEQ+8xuo0kE+V0CYr86FRaHzJuW/j8Z+X9NinrCunrEn0K
usjksTl80BVp9Qe5BSnGFqOMk9Ilz9lSjypmhxjdiSIHpC34/GJMsXgL81A2WbwrW8cekp7lYvKC
e1vKOOhVcT+50OpxGS3TE9ZRU5+geGOfs/0WgDGocxLX2y5HXscIZfBHS9YRTMlNMUN4GmOuwkew
B5aftAzxnGzCJ5/FeunzbczFYYwIKfuLY308lRVbo1cJ7k9D8ZfTt/sQOm449npQ5C5vldDbjzdG
EhV7R4FuouBMmzu+uFnang3T01MTsfXo0DMPCswlDe+Bl80asz7hg+iObklcN7JocWmtkD/CImku
QBPyG70ymrDtZL9VEJNJOQrP3I92a8t6A+s/nZJHQMTini5tet82mkogdYb+p+mLBr3+wAUZ+456
KKhQL+tE+Ns0WMA7ZeS+pdQcNQcofVLcBlX9IHKRnBeiKk8mdcNvu/KSc3tnt4kh/R0c6IovVlj6
uKlnedLE/P7NIWIDlpIGH0EXDv8YOdHVF/l4i+tkKolT7OkjaVokWmRY1fuFc6pzhvY+WMKvssmD
N92kRNEzj9wZzK5Y/rcj14OaDDwiutieIkmicmSOAKWJHpDM2YgEa+7/j3vh+eQZy4QkgvpEqGxN
1OKA62TxK3C4fkIFUPO3Ua5ugRisjopBCDe4LEexn5UUbkziSCiqtFvdcNHHHp/wluEWFx9rxd5B
axKJvQyDV54bfam5pJbX4GIu5FZln2vMQEG21fxWx5b6SOqOVdQKQk5j1hxGK5BdlmKD5kbjyr9p
ToG7bj7/cwXIK7opB9N5l7Vc13un6PKrizaRudtaPremIcwzrlEMjg21UbL0GK0iZ0Zm2ji2PKD6
oq8gIMg9LaucfpJv2Ht7C6rjL0ZdYC/DGH7U2+KzZMz8kh1eGHbPDRvoBPABRPBKI29ckTvRUM1D
ZmJtHOCgodMAY6ocqZip2QcDtJtCwCVuxoeGtJVQOSpteWcbzV8hy5f5aZ0FIZYQ2CsfZVlhjNyN
kpXSBh7OwBT3vhuubHFJ1SLaZi5nAIk94ePBp69jhsk0wWhsnaKAhT+XQHb3ZorVPa82ysCxZt20
lGinZK2yz8Wx4rTQTv9mkE8wBN9uso8LE0TvhA4l/TQByuxNuqUe3DADJeF6mmVULSs8kdJjJxxU
nsxwMkV61QDNwbfBFfsQaa1vliluyDHxeAPCeOujWMuOShxExB3TKWp6UDA6yHvPOaFYS9mbGqV5
sXTPoc+7FJPtbHv+521G1ZTeDbhG1vXgxu+qytWjQ2jOydShPZIpUlyjIPU2xn9KgzwZhtcgjQrI
hCAHlouTVOFTTRNTc1WnWZRyrdmeIbF3t4sVU32AL8v76DaD0z/ZWGf6Jnd9+qHc7Htz67n5CiK2
28ZoRChQC7AfOzuQQJXY+1x9W3K2aURcNKGzXQ73xGHZlhSAxaPq3ZQGVtU0N3mBJSRERMDJ6K6c
nG2//S7Ddv2NhV+jCa4CxukEZtPjjDvufC7EYNTps4T0ulVxST7UwyPLU0XXdqX0tXFjT6m/ZLhY
Ck1hQe2d3CDgmO+0axhHtAzj6dWtY0VTc8XiIRvHv/tvihbpRj/24TaMUwUhSfw7CqjoW3j2owYf
sxuroXqTjZ/+KMkL+0P7ycPoJloclSl0wfoegBGHxzahw5sznoeMyttjHEQmHqjCXa0QVHAfSNQJ
M60fX2VUDVfeDo88uHnhwI5rBXkicUx77nxl3tUMrr2Wg3duh366QIZjrB+qKsaXnZkI9xCd96uH
lONlWQwsMDKuobkaZqYq4/hANKLq67oByIBBrL9hQzcHLymQmKuMCp9Zyca4EQtjyzpBueGCoPrQ
0bDcGlnIf32WFa96IRcmCDn+MARvWoKGAyYRDtXaINPhzfckLgiNfItmOtaZhnzt91rKJD4WWVms
x65Plug8VUbMN16CrIM6lzYmowXOgbrMnoE4DY/dKtiUHE1o0BlqAYu3ETHWHM1hA6aaa2VY8Sjy
KVQ/iM+OH+rUY9jS2pbBp0ipqwTp0PTcEca5SrM+lyjJnhTSdqD1EbrFS1pQJY79Wh2Ez4oHLlcE
uD6kxb6IAffv0FpzphGc7rFOMFnRA/A1phUxKB63iD5tQcxTKfG8jZpuDDppWhBuH7a/YFG1v/5b
oWuV5jf8UCvneauOVGkcT6XsGIooUwaXVo3NDVpGmu7lUKgjbz1MMh1o+ROTyyaM4IeuPT7ps7tk
rCLXC1KqJY+rRIfop83Iak37rW+ULgTSHEqfGj1RMZ+oJkHxFkfotn9ywf8F44QtT7YTd+qIAEVm
JcuNHObsrYTJScmf1uGVTD7Cl8xCDimkPT7hctoYbjz/eFdHNU3t1GUkSoaPAXq9EMA+7ZKpVlBK
Vj/7sK67RrdajBHRIfE6PAq3995FbIJ9u4I31mPPAZc0af4tyqzkFxCUjyp32deILpbFnhlLilpV
TZo5yOTlt3aKE1qUwzJ+2iYRQNDnMv7nhloxsi9is08EdwjFvOlZbZArDi4O0qYj5K8k4ROe84jl
V7AQj9bnjJmjZgOJ+ZaMFyw76YqLaFziFGcU/Z6LkJKCnaZrviQIQ+iw/9H9Rrzh195O+RFlLoNe
r3XhrvkJVDoa6pW+q7URv5SXVjlkeFpWwIHrLnMf8qnISZJTobecl8ml/xOOdgZVafrlZIY5Jxon
IfjNOaVtO96iC9o4LyhI0gP9uJbWZUNniDKJq89oxiF6KsFY0V+jzQ9yxsMFzuV0CuxzS9zucI6D
Ongr6G/oHTF7I000kHTtJeAncg9ihW1z8QPP/K4zX/5EvelCwUlg1YY6/G9ok1KNb++nj+QVPzJa
8cT2TEvDsfyb49Zpv0QXQtJZA1sQI1DjtFbhXL3Ufo7U3S284ncye5BPCSCXP3TZEkNZdwUpkHbp
5ne+FEa8cLSGCAfMeDzkjcnDi5d53CAnhAmEKRAD+V5y9WkO4dCKX+uaNe29toPb3Rl3nOlr5r3X
PS4eI+FtRI7yRw5yfoAXUOpXnVYkzyGYwLKNNvRXObdkWTdrjT1MT2PnnvOxg747o2F/tnywxOqO
G84vYEaR34lhSnALYnkkeM+tmBLwOsOcnZfqV5BVqXsj64EPjP0m/Grrtp0uJY224piPDcPdbihQ
i80VCcWEOXf/iKvgIajA4SY7SGgKl4QB4bhflB/9wQqV33lN50AZiZdU4RXPQ+8rGAIi2zKfmZfQ
Ze08do7HvROnBP1WXr3yBCIthqaXpPGE2wARED7rJX7XFDvoOKADz2ckIMi7XH/ukxulZkpIOWAA
COgPLfsyoF12oIFM126ObMT8LDXcSC0Tq/xpXJNQ3ana8ioBBAdGIHimah/YcVox7ce+4GrU8UIB
nk6rYyT8TeRGVlR+nMIYOnatZPsnEyWLHalX+avMB+rEAcn0aU29rH9umUGEyOCIBCH3glbYCz5p
VPe6l/FT2KH1PfF6ECcLB5xtAq41A6s0mRH7t/jyH9IqgT7SjjCDj7wYVN1JNOs7eIIeuwy76nKh
XfjfOumbn26CJO4azrZG1Tx1461gDkYFwfleHnvkc8HR1dssEXRUmB0pzOjVS7KlG6gjkM+YYqn+
J0yxHItcBT36ppE9i4NbLKDCgZOE8o9P6MPLaj7F3JhZHkwm0E9J7ZAFwOSOYyUcNwcR+oa5I1d7
K4pYw9sgWs6EunMAMKINXJZh3IvsRauUuSHcZ3pVTMjqR9FNtkABgi1uF3htXx4x4NBZZ6RJxeV6
a9i8e1AGPlQmdPGC1zDFza3Hcr0DvBfUrwn2IUWgiWVs4IYpqs06T6eePyGQk5xRGBCZG7NFWRo0
8YmrFH1uOwhUR2hfHfWaLAygSTmnv3T1vay1d2h+M6oFulDhXZoUIsL2sbITsQ0X4/xYl0PUPoHk
DtQVXV9F1KtPfvxe4gHk/Ci5j5AiyvZKeVxLZGxIxKf2zhov+V25bt1cTI8GDnNLmLevbgq2c1N2
DqBDame8jnnrvLTTxEbTjpy+dLM1V7wyiJoB2PYKt+MssQhjZ24zBAMtBFwEjAVqAMGlCDTdKGgO
zbE0y0/6x0v7nJDuTDuua4DrGu4TiNZrJ3MpDMzcPo9N7L0q3vHnxCIeOOmY1+Mouy2WB+xDL66o
RXkDEsVv9oximGJAh8MHszgSHJo02y5pFDL/1tVFuZa4yYanJUub/n/c0RRFhcyMOxVhpD4l9tfi
XC2R8n/Ek+OTGD6kEOfGKihDsk19FLbtOHgk06M/qNx3kSrfzPhyKn0jACABeoau3cp7JsJMCIRw
eH+EL7hXAdPm7riz7Hzd73wgPv2QBLhWPPQQDjW7nla5hIeM1ND2qNq1e+C+hMSjTNyyfWVU7leP
KFkn425uK3KIpNw+Mag01RVzEDMLIsHi+khCIloLoBCu718BjcRPXswAWo35SmhVk7BwMZniqQWM
MhnylYkIZrjHQW+PqeESxFm7suu8l0HP4EtGqs6fVFEyU0wjLkXH0FFhcwvyzEPmtMkOawbXJSoB
Dg1GHXX3L+kmQnk0TV1mKnbpo79LPBbzGY1j0n/pZpsZJXyNgcCzMpmsiCvziBwfx19SD4g8Oy8i
+BQlY/tb+CmavNQM5XJXqYoAgrxd5V9iHejh0c2j7KqjpJy3PMrZvAjunurQwBHujtO8ldi284bi
qdS6Ka969ZHCTQ7T6W8vdSqkVqtjbnBdsN3tfD+hwItjCxYiI38Qq4dBhcBFKlYLh31CyRIu1vFv
GD5PmltWX0Vnepj8DCt04JAYoWzEKdMiRnpqmUUxMdRcE8seJydtfWt+CKOSkj62Fu6xpCCbjka4
LLcFzxUOlrYbzMFENPFue5KTYHqHNcNRfB6+eKSmrsAPc4uku2r79aFLIn5xZ+25RbIYy19YzdBQ
W2/7zp5tZu9AlCanrSSMGDJpJ+k619hbSJZwYX/tQ7dS6a10GC5xAUWWf82miYRJMjqQQtTe5Oi9
i6EJyILjqeUBGzaj3W5EzXyomgJhpyc6RN+y43l9ovtN6+NEQGNzo/DnVudkrgP1EjtmSMl3quMb
3E70Dic1F79zWdFnmsle8V9cj9YUki/M92ZXdnERX2Q9kT4DfB51qRujVmbAKqrwZIjhAgqIwOOD
y2IJzNNogO/oHBCOhl7ff2foMMgszDfdqSm4ol9w2IKgZOy79Vq4Af3wESbRy+jSilewsKG8LyIu
pXuzjFsgLqImMjMrpvxME5povE2zNAYM0raIhxYGytAhUiN9IP5jlN/xEiJnKPytb5LXDaWy0TxY
JgTsu0Uc89HzeXJzcwtlfgMCy9qLoD0+nbqZ2Qu51142nQrubVT8Ff3uG0HhhpTmvy+aiozq347l
SIcDmZs/HBFBsdQIdKnxSAbRIO/JF7H3TNCJs1oIe6kZAuFEIsET1XXBfXSbheTXhERjuvsO+/Ox
ApNf7DnweXcmtyh+6m6T4LhyYs2QS8Yf8/Tk8p4hPuAm02ZqV7s9d+0Cq8lD3QZs+9FKLcfPHxXe
Pos3TQLI3XI4jwidrw1NuWUvok3AttBmQlggV++7zvIQRfFCBcYWZV50QtTsPpsK6tOWkpk3t5YU
TFnmLkx7RzcCgZrQDAU5sk31KfebHTCeQKCItOEvJC4UwPSMyMuoW3Qb5MJt57fpwt+NHXp/T8nB
nCZg/OPQIrLcLJgOMusv134Onpx1rknsaljSxLQX2mNORWDJvJ9WGBqvg5vWiF9sEnF/mwKH9yaY
ErkQlV0OlfsaLFnlPOZdvGVABXUy/jIUUPaFW+nivbCvFES3RnPVs87K3rbHtpy89q8sm6TjxudP
LOnUyoUrO0hYdPs9WmqBBp99U+66fhxH+iy03tAKLsjIsE5EfnLbhm4X3yt/oJda0eXynhhXLumX
SFFz7CIKhf6FUqMUB/pwOnxEJIL4RxluZbdONLbzu2hmekddih8cKj4TqOpnPBeV+Blzq4E0bOm/
PRY+erezCZ0hP8k5iQxX3Z4wQ7L1FP4OoPwrdUiKr6IJqrceZam5LB3yzK8erb/4zuuAXkc4L3J7
FajODYZmaB4/exQL2NHWrrJvtAkqBRYGEfGuRN453nTo2ZwbUoIS/YuhV+1velK40xTtiUGsU3Ru
FX/ZFXTWCc9TpB8mt/KiS9vkpjtHTboJ5GozUPAEdAoR/0boKqgREm5FAben/jclpCMOreh09bbW
XaIeGE6hMB/iys9/DakwBuQM7UEyJGvXWf7VHmFEB1nHA4KxSYSQ/vJgJJxEw0aqsdsbq5ZDTgtb
PAu3NrTrSuSa3xGNTZ50GaZldvaXuvCbm4gRWo9Sa8KOd8njUDkvPpNyb1cvmUx+dANdt3tK19Hc
Qc0HbtYzvy+mfSWnTTKL6WsuBIp47BrZSxyoZdRMKWiS/qkVCyh1wi1wc+oX13JIWuHk7JNj4gh/
ZyAnIE+q1rTt3lXuLdFb3y6tfESSkE9oBMjk1umeBjPyPhRCXqOCcz/C0fnnt9h85r2JFjOs5ILg
S/q7DhIf2WkcdB2QJxLHPsZbSz20BDuH8gxWXcmGDqYefVM73aiIhnq/wxFsO6PxXcCI6u9ydyyn
d65cffsZEb8Vna1pkYARXTYxGQTiPc7TLXV1BVV1dUVQoAbR2B0qIjLagKKgWIn8vs8GIOPzfsXH
3ZMbNZq4vsJhQeR3riY3UuLkzPTKx0MbeisNphbDPmBZx5vSLRPWE5FgdBxM45e3Ej5anaSvnDU/
6SSV/W/uFXn5mo9ZXz/SWHPWHzgtiGc8+GmQpy9lgjjgc/bCNakAQrMJ5PDlV93TalvLcPoVJpjE
f7oOsg+mZjm2GCBytU+e8sqdvadVnHLQPddkIkZfmp8sfMwHL1+HWwSbDRl4ikMRTE1b+TAJSmf0
/BcpqzHUN0lS8Z6cqrJSHqEmfp4uO7twIQeixDNQyynQMyyEyzw2DORvEhJUM7N9hiHbeJPnwl3J
3RNkCB3DygkmS3QM+vufyNHTBlZeweT3n4N4ffpagoG6lAm0ic2fltF6GryLEOcoR0MkGRjsuwAM
Pnu654+VYpsd+JuHHrgY55Ws4sQhB8Iurf/AHITskSO6fYqx+yTsciNufIpZ1N0Bga6t95lmzWQM
yx+odrS3sLFilHyjE6ThUx/FaXdHFsYI8S1Bf2I+RgFzPMZvAo3ta1wtw5dhrE1YXjzldCY/FUKl
eXkWZuwR989tw3zrIItpLQDGJI4lKMMWJCY65EIAkdwSucLJBgfKnCC7OCVvL6HPfarQvnCkRNlJ
YfmSoOxyYf5QE+XtE7fN3JAD5cqZvJSI/FUyWSaaWs2b6wnbvMTNWjJI4IwiX8zn6qe/s2RAlTbq
smy4dv6nGZhdPIm3gmWsAhK3tPT6/bIA2cupJasUPJAhpAMwFSUuP/JhXuc+/ye9OswFqqt4ZMd3
TU0sFtPbqR3KY4yvB6QyJb8iRRFJ61B5x0D2hREgeqDKnJHV+s21IKcsgUvqYE3jTRhqL3rOC9LV
yCxFUrWFLgEinM5em2cLmkIzuYznihVxf7Srwjypyn0lYtTplJ6gMKcjyMtM1Yco6jNCHhq0r7G6
eLrzguXEuxXL7kGrGSrYIZPNfz790V06Wg+ULKDJUAoV03eKlkUFl5i0rWJ5ded5Gf3bkFJ2WZ9c
XeWVvk3Q3LT9yc4TcWJt7zrdei7dMJH/sFLEgXfrFD1ehUuLYCeo732ERwExcqJWycnNowlaBQrR
tGWEkNEXtCngK3Jl9BOqkyhLgZSsuW2mPYZ3RiIbpc2zKK/dhc4dLCuVQcSg/6iwdffpVLtfMUCo
6IHFsqoXLh5QpI/MXvvOP9B99hL/vAYy62iLJ64z5c8jYkMEjXiG1j0cNeI8IY6KBYvjwjNHBBGq
0CF4NcCgzvYcelRFO8qRqnA2CXo8E6Q6I+z4RyJ6jWF/wJS/BcQv7dYUEY2mr0GZW/QJfcA83fZg
FjXO8X0/6TjSgHsZWj2NIYpZGvCC1kV1WLYJLnfhvlHNk1faOPrZMDdtyzP3v76O9o4NUnlu8kjM
+dFwpYQ84yfAeeJRTP5372g/dXYo5cL5N5bhavyiXSDBTY1xGcBBV9XauKS5rNk8fEUIuSGW2TwH
/lTmJgIvUfL69CS4M/Waaa4j1YC2oYnu7a6spMrrDxGuoaoD7E1a4AcK7fk/inrVfKY9upIMj4BM
Au+0OLHK6c517vAsYNGT10MzqkRLPvbRBcUG04/FcyYPBQbwDVpzEj+x9yGdJNmGvooMjRcGMhV3
DoR1YttnNcp2XBvB6Buk/V1rq/ncu2bpzsrpieGFAu/nBuMwJYp6HhxXhr+lbWIf/V5rxuzLEfAA
cM5N9TclVqiBAZPxFsHP2fZw9ZdNYWX/r0YpCgubQk48UmyTyvmBHZrfj2Eprz3babQS5hL3syVi
IguNw3P1StNtMXdOsWbPfZl06xdj8T4gnliwweEYWZtNHEgfbMzcXd+Srv3IRT8pJm6SqPECoGt6
Stjx467j9d5ar/5Vu3F3jdyQdBsYAq03XAauHJNzpf/Jacpty+rkX0h/WXFyFWaaZwDAtSDqj7Vm
EZwhpqivuqThC6XEgZ0FsBN9RnRfuXwqN5J3NfiHAAdROdRlsm2P1mVm/4RJVUyfucaPd7W8p/UH
IONuTfZyTGaoaI5Fb37Fu6vVD/Yqmf5i+AJdYcPS4Gm8wSiVcROoGs4jH02BLLrkYLEKL/8U7aMZ
XUQheo9xcps6PLbJtnGBvlIntfcUrdkImLNCeLh0h9m2QXhOe8rIhyZn6gWyc+Yc0GgaQkzJbAXJ
QAxAwoWuUECMGsKojmIpOSTjkEHqk0ymOTw7UozNh9tFZfm3zimfXjvQGFrvfdTs8zMiBUOIgTdO
IcqwFBYGdXSWyJFIXcdmpSSRbgiz5IWtjdkCO3AQoQBAttKnn9iPiuwd3lAx6ov1hwmvc5AlpAsN
xBYwA+oxVu0YHqeEUdaTHxqUY2WUhTmVMoWEOmlRJNlDFWrJRXOiCYnTK1u0/+ng/Ui2C/v/ODuv
5Ti6K0u/SoeuOzvypM+I0cWUB6oAgsWfrm4yCJr03ufTz7eLv0IgiABHrZBEEqbSnHO2W2uvbThw
hB0jhuG+agbaKrutNoEc3uJsgxHuPDGif1PGUJHRq7QMOgVXRVj2zbB1YSgwELoZKtcGFsipoX1W
fakR8i9x7aTBjZu6CzGSosxUwTHPMw0s18+TrB73U2D5DWlU5Te0Yud0AGdHpkzo/Wc9IzMK6s70
txE9FB1UVJhIcMvjeioioguG03wQt4JgWk56hphhRM9gk6zRs9MZERBPGYPPYYmG1BBp14LecVp8
K+nLtYmOJLQiPm5pHp0+tOetnyJY7e2XRUvuIOd7FEMTi6Yp/2YJKrNPd/j6CU6AZdLLk6+1yfTt
H4xnat21NcMOPmjoyFMUYapHSwmaSvr4RflIM50pUqONsBrmgcgSAa7MsqNb+JuAe5t2SVsmKYck
kNVWYWwblDgWLWBsUg8xP26h++m1eaN4XY7Ca8NA73Z1WJv1t5l6dPSFkKz07rURjE7GA/v1IAcZ
qkpI5Q8BtXkFFTdBeDQASFMfmkSl4TGKHL2D82SbU/WlGUY0nyEgaYV6W9XIip0Ht4wntEOtaq6T
LeGLtXi7EsovqE7kGQmt31FS24wcsYuQaG+V01sFTU7VzjQ8MpS7QN1hTHqzfqzRkUU7niapujpS
0qAmSlOFqakUpAquAthVWOSwzHNme6GD7PRENQ4FRPQR71Xe28o7pGDxyXtTnxLmyk2mZhuXLlEU
fBhXFPfwMu3coybuaik6Q2vK3rn/Efhl/oqT5Un2dQ1e/JH0bok/x2OLpfH7ntLnrhyHKWEIfWDT
vXGz+L1y3lHpyxbqUT6IzrDxa+WgztM6ZcPQd4QVzCI5kb0icbhSqAc63sFWjVoYHdiIvjOzwaIU
KcAIEIrpSFoEVpm0Zdyf4TdPzCHsHGqoiCaRxjU0mbjUds+gm0o/lrrRikZ3p8dNcMoxnw6y0F3d
1I/0xaFKCEOEfBodsy5ugx8dY2pn9AljFGhCpBNyzXmTxlD7dnA5Fxu+jrJZjJBinPGdjleTY1YZ
WlP8cKldWJ+d3uhHGlwi25++TU4WNhC5TFo9KM4kVA7p31COwx33ECDj+9yggefALJAAnHuCTzX1
gD7Q6dQqUQTr0coprRqdIN3oGTg4DT34OYJLk/PXEIXSnxFDgJs0yNDNpD5lpWFCwqD5I/SjSz4k
uqIZy4X31/DpeTe5CP60U34mcanKkJnX+Zx9z5D36dRdbQecflSN6jp6dJyqDg6Zni3WBSmJiS0C
uV3vblRM7BLcjyyM+S3KHcvvUcoOm44NWHr0Vtx69GQ49rarlLS5TaPBiBbK0Fnjh1DPbItgyino
q1pR80zybywZU/BaFcnT9D70bhThysIEyiphKDI104t7v0EUGoB2QYXL7qp3kz3QXBO5W3hjyHWH
9ZsuMrKGbpGhM9/nuYe33kZtMKOouDAAZVgx5L2rw32pqYymFPowqrdNk831HuFXOILTbBJXrl3a
OgAPpjnVQGNm5Fyz0tYk4GLqmILeXsTm8sihU9m966OVMdDuAFHmwWIhi88MGK0RX5hBamVw+WDn
fbti/JYTvmVsUF7RzjJUMMtRJvaYLUcOlBhjzRByQDv6mzpHL+FPtBr8SswIkkXBRq9A22y6aVUS
3XZ010fIvEcSL0RL6O40mv2YNmwic7o3+sT2d0Rf9Nrqs4V5RuqkiE9u3zAjh2jPRUwsdDR0mg2b
RpoolSpyNxWkYV4O9MUUSEWU5ZeMZiWkM24zvwrujALJ+5Ue6EhCM29G3agAAs4qSfTKxuYr5861
oLoD3yoIlhDuiwecfgCCBqpe0h/VmIwIsrJpNzBX5gf4jEnnmdvon0lA2htp7F82Xjm6b3xmPEAV
tBWaiPlYHtKyXKgtwXvvN1Tty2pdAIcDgZPNqnVdzdY3o/OM06Cr7FPW6rq/NVrSh7denqM9CZdk
AFcvvMOE+MP3Gbd/S6Mv6jRFNjh3meaprxoaLExip9pe7UnodCiRlvE2bOt216Ojt2ZGefatItw6
0CYhJclAuoaYMBI6/jekMIdbnxmp9BAkdX2gz4a2gIqS8oIReKNXlndHZwyHTzMs89bwkesA74U4
lgPib9qhn04AfuapSKkdV4CX38k5WshlpHhQXAA9abwAkEhMH3qYExQl7Bx6RYJlogmoNgPvvecH
CyKJLtU8L4/gAI3w3pL17FQaaqPLgNhNoBXj2R/j5T5EEujgj4YQLHLXfMP4MiTaDJXsqyaDZp0N
cFusjPq8w7ypnJmFNYKNhHGMFwhpfCZ62zsUqr9Y9Dkh8QXFXyvb5tR7XvvowB3cUKgb9zYz13aO
U6OcQuR4znXlfobYZb1vMdq0g2Ap4X3lvbGpJygzsT6qPWN8aQpN5rReDWVb3YfeqO/GJdY/WZYN
KYfsAEgMyHS5003HPrqMQVsHfYWZoLwGjRhVvmNRw+O2umk6OW2/rB34WsgpNsA4TKBHsmWpxl2b
+PEx7uQXqabR5UN4sKwmOCZvylY3b0f0vwhsMrQ26H0LQMNprQGGjW+hjyeInYTZ25IRIT/JqKGp
zfu8h+EFE26ggTCrPzaxJj3ZEJbeLhb9Qai1kQfAjis+WCjCUq5RE3TmgL6aMNeqj3XCayeoJn5r
mhJUw5/pMWjLurvJIORcgtCbDh52mXQ394zPVEGmv8bYj2/obI13mkkrECMmo79qyp/vZjV7fyU+
6ieUwpCY8udGe2x9zdm4tHofxppWnSgiXPE0Ai8NWGhdQe3Y5Yy4YjqCdEHFenksaIjNNw2wyY5C
cvS2xJmQzRkeDR5A4/47v8JspvGS7Qdaw08ookCmaOgNmQZkSVCVKa2VoGC7enH0m1Rr/VsvduJ3
pYvuzqqahuSR+UTmbd+gFcLA8+yjR8Jw50zKONKFWG9GtBu31khUpGWpTGZnGPaOenryqXRp+spz
HWDF1QOUZomZPwfMFUA9QkX9RwqF/sFQs/O29oFj01CfLjT5wOQOECKhldI8XbWhQvjDa8ey01sd
laW7wQ7ie58OoY9DHcW3cUx7hOHG0zGtVPAGaCV5DJq6gQjmtLd0Rc33BiSgL3OgoRnk0QOF3LIA
RJQ9shOztzOkj5icgAo8D+wwTxJDrStzzxgZmDhtmNgfqtnI3xl1h6pGCl8PnYflEqaMyXAK+pqS
SQperesbR2iTFaIQEFMZi06h+64zHe9bMCi6p/W6P4HjottEzOK80wN/OZdBQZymW58KNBuPpWc3
n5Ziqt9ZGI03E1Cs2kATtT6FCxxGtJd0uDIt/GgAqwY2Od2Q5rHCZbcnVLamPYM3HUjYML4+Gcof
HgIvhMMd0UaXgiPg5UvgZew4qEZABH1iukJ2dL2C6RvIOi5rc/CpXaa+EX2cIUHie9ySCeNQ55kN
RgPhJ6jn06lHl5CTSvt8y4xX2PeFRrO/g4TSxuh8IEH6YEHQQ9h2K3pdaPcs8SC3BrS+u4BWW0gB
brgxsk4/zQSpVBuwEaEDvXGOYee3ZtbOWw+K0BuyPOGtIorkEEFG28Ku55se9Ag/V0ynGZn5vWfT
hTjB3UGrtMjvQ3wIxZowWR4Wz1ZfInJXhBayGCJ44e2zUUj5dhHtK+UM7ar2+J20b+EiOCbdanaF
xFhatO0tghgZcv99tOw1ilIuHCAihdUAu5nmUsvzb6vEje9gAXp/BRU9brFvRt9900+2EcI+H6D5
uLuoWRR9cGOU78ik568avJK3cWgDHxYGp8GOG2h6EQ2MmgenpmVsRMzQ16E8zobd3oU4G7K9JJ2/
QhdlUoPNlNjQMmJaPVLez+K51l/Mtr9KhhXwEmJ7bt/3sxF8rMfB+Eg+5B5cD/oetXVaOQmkid5G
t4Ex3UWOdnftouJsxlvASJ8e31Bjkr3BUJu91QIjnhxL70g7kXjJdgGuPdnUGQM/1wqufrLpGFW0
ccgXaQXRlXNbI/WCGnJngtjSWifV6Y+xCuEtQyrE2Bboc8zruiE4x096BJeIQFnfhpKUGxmO7Nih
9nEoBkFxByJnqBOTN37obXDaOA3zj3UEeZ2eCoNOLRewThQyCiPtbmpf16gxUbn8WCA4fKLdEl5k
a5kjc9U1xpKW8I/+CuCMMtEGGoiNTg40uz4JDk5d9x+HAOtEp25QPvBM2TENrPJDm+YQZc0KfeUg
AYQl4Q4OelsUdMwZyR6+L6MPkYeAKbAMD+RfNt+VZnWwTJPJr1ML9zhQ72qb5gAEITraRZX2ubaK
7C/fi8ovzoBcmNZY4fuM+uxDkZfAEJUhYp85u4De5BR4+In44guD0ZQo7z0Z1eRZSAr7rmX5pu2a
7MdnM91QkgYki/TpFFvxt9HPoD2WGXhy2tNjDls4Lc1D4Kv7FsnllTFgNv5zGcz7L0P3vf4/Ip35
tazmBpWR7qrM+O9/7b+X91/y7+3zH/rld5Bz/Ft+c/Ol+/LLPygaxd38tv/ezOfvLez6fyk/yk/+
/37zv75fP+Wvufr+z398LXtEWPi0MC4LJCyv37r59s9/oHb1ZA3k8//+pjzAP/8BcBv+11H+793/
Pf/2e38rYSrrf1gYk5kfukPHucGq/JwDqJTJuD+6F1GEMeC1GKhn/q2EaRiihOl6PhUx2zdcl/F9
zP0UkUy+BYohw/tcVxmWbpj/iRKmbIlftoxhKdfSbc/ybaJAXcYEfv1yjouw5en/u5ghMwHx6MeI
AkbqoQVYPKYhHG3nUbVnjWalJ+/nhT36XLIS5Y9frvdsmlhiFxa2ZtSPXgL8iHJFyBhuFcK8gD2B
Evr/4mqOMnTEp01Yjs8OxAIJOYXYph91OH9Qh1fo968WPdhaFkV76FGvX8777QDK07nKRvhUWeDi
MkvtydtsmZkw5FQ6jiYZVKPjefIfsb6nxsWkVwwzraZgUJs5tFd13mxBCFeddrEb7ZD2FiMPAN3o
RreYJaPCYqMtBb065saObIaPncr2UqHvLP+ybbpVT0o/p0jQ+85dzNxa+Z/OTCum4Kx0mlV6FLTo
sDtCklhjDz08ohFsA0utoVmvRtgf4QgBP7kgKLC10c9CU3Hl0LjC6NdkOmNpF25zLrC12lncysjk
szpdua61Sgqk8eVLfEo2X+SSGqjyWFzS1JYPcavLYmrb0DwrHTG24GKU12+hM42+MLgPN/v6u382
HNC7bqwnr15US5+8+sSx53RxZSNzTej5jfmoHLazfx5JFdBvh1z8t+zvL7Kyv8jI/m5xrwtu+bQC
eIyl9J5d1Wea3VjR/nWkixCWPWmzMjdVVawHRBN45taC9jx8HvT6e6t1+2aCGptujGheGdGtrLHP
elByRLaC6ecsgp6x/qywn94nBGy0EyC3tYdsu4IqtzL1fOOFxboLaWGrab9zaD2Qfn8ObhFr2ykw
NnTvUadjIiDjDYvAYsZ7vqnmczIYG/mrVezQgGPMlL1iVsY6jrRt7GjbrGQTcF35TcddYI0xQtO3
2EVwx1jtdKZDg2resrC+ZKLyu5nW7jWmhBDFr2hYR3QILM66TPRDIPKCRgQiB/GlZM8OxJJgsivu
I80uTHZZ+cN5mfM1o4SRrQY569nivVpXXX6wGInXKLWmfx1mFkeCf0O3oyMGL9ZYG3kRgXGRfWr2
3N1ILXgfPog8ErtZ18/yPscZlPhE7yotFfEfjrkpRvE3o+n+e9XFyD3Za3NcFEHpLPrRrkWPiNuv
6m1gGmtZzT7MkeXkUdgF3KYXqDUHIkWaPOa8NTlRtXmuc0bR25Tb9GrLqnw0DEYeq+xQ05ltQY6g
6Y0zeZG3H87NvvO0A5DGoWM7iWkZi2b7vzk+/36kZ5YybMzMp6lDPyL0AlLLqCTobZVurZHcWbVM
HSI1ZEiJ9ofLikH8/U3iBHXHMUzXenbZdh4jH6Em/Ujb7Spi9ktFd1g8WfvXn84St/L8OkR3Ci+r
iJydZ5rFtaEFvU0WeQwACuWsyqqV8xlNpr5k8Pl4sWHO2Zq/1fNTH8tXMNd1szpr3rmq9gvBNUkf
ZKpmm7c1I77RY7eslRxz3Ova51DGHH1W2qHAMuo0KtBslGqPyXHChMrR0BuMs2JzQN/uuIQ9ZJtY
zgaF2+HSMtDr9Yc2ZbTr04f2dbStGfHr+4bOOIvn3i/t/GhucmM6BhhCtmKd3qQe9UaOH/xXlJ2g
jvMaYkbVO8fB5O65HZ4fKufVGbhI1cXNRdyAGPqO8yhmIJ8vbpPCNWOMOEdT608glht55JaiYJkU
/6Flvz6GZymbJlhlO57soSenrdAa5XPaqALMxSrSizXDLVZ4KGBq5DVWlvVozX+IG9TzMOV6TZ8L
0t3NdCbj2dRcit+MGtPm6Vigdx/HaN5DZwiRZ6uTh1E7gLysKZPC8y7WEH5WNb5Qx9E5zkVYDY6f
HWR1X19PR3+uvC135Xl0RdvQ1UylP1Mtn2u9Lju4c8dFgyntsYyTuUkVlE8FN5otKl8T3yyeCII3
wgck7m5Gyy6zkEf8BW34Yj/EPkMXZdWKDJ0F4D+xq+wA5uJsENRDEAM8HWNW0n6dmTiQBvvc5NcP
yheOB/vZhHoRpLcdOZTWQOdN0WIN9/JpLgOXbAt3ZKjr5aYlRymY1mq2C1YN6sGNnA7HqLbiLPqa
0XbtJQ1PHUVVMftOTibOc1iYwUa7KONdEYC74jDkxmdVn+WjS7adPGmU9LIpZ40qPVvWVNkmnC7y
0z7HDaXqXYhOkkRV0DHoOMUG7IuJm8di6/yUrObE9i2sfTOkm6DgB328ZdRsE8ZDOQuUMUz3TC0v
BjyB17Z18VcEGlNqbQpgU/hHEwWrGf8qNzUa1jWIy/L84CAbD6p6LEv3nmbNfe+9ozJCQTnfXFes
I2pzwOrwvZRVkKYwdrJS4mcNWof+9dqcHBc9rGkP3Yj5ouQbhHcUZ9dqYvgPw60g6dIPReBBOYSR
OSS4awiqVIfVzqwaSoTs2LoFls8YdFxva8YzV8ytm/3xo5vwZ3tyWTFmy661QV9r2nnmLmTvYJvk
ZbXlD5qdqfpQlJZQlhB1RjWDwIMw6xrRSvjSFfW2IcYL5ht4tGtKnZtZv8gCicVJi3AnD29jZxbn
bJpsjxRPCU8ADW1CYRR72cF+yeYyYYyTMTP0dtDYdz1y1Zc4zA4aoxwkOJFQOByRRACx9/ytg2Rl
2IDkMGlrmIwN0xPXfqbWijjF697kCPrbbKaE+6WL6UAItBG7VmGtaNHbMN65G+/nH5Fb7Se9Ode8
unZhRuUFwfaVLBQbzG5NxA3ktIOg8UG2e5ZlA4heIWG7dsiyq8QEf7gU0KgI1735tnGbddShWBIx
lqikWdI5S6+1x/sj7IIsQSzThDvZX6kgBbgneY9yNmWpLMTvJAAgqoGYi/XTtu3I4cogk4oQYbHW
Q8hDPAkndi+f6nu4MupyNQ3dEqOlPULgtKDRHcUbmxneyVEG/EHVql+5trlpiUjkZcJl2SEdvYmn
n0dfHke8oGewW5z6bOnm3UJXjT3qH9MKISYd5Z6IMAZJbqRY2Pj0GBFVDmpZ34jJvNTmW4n3JaUR
o+OxRI55b/ffKQLtAoNT2pm7UF19kwR6cxUiXyMxJFarZhqJz+KzbyXqmVLnRh4XHaob2SMx8+DS
8dQjds4uRqhiy0QSQMKThF7i0l33Lq93Yo3EkGhUd7qHmVq9pT5IYCrB5hDVEmQFdXQj9yh2zSVa
kx0qNlB+9+oVeTEE4QDGF4OcRl6jbI/rCdW7vfxbUicyNGIFWcie+4XrA0HHvJVNJi9j5FrodNOW
TqTOZjGb4NBD4om79IDWBTMQ49UNsOMmjDlR6tA0P+QcSeDM6IED/cOnAg2rMb2ES3EuR/veHv03
PSbbz43bGWtotPa92cIkJmusXCwM4Yisk5gv8Qly4sV9LxWDf/6+54Tu85LDLaGMmD3yFFqpie4X
667xtC2l+OsNZUwh/Slq/ZEQe3DExCUHWXH5TTuzNpXuvxn1eq2CcaNJ3qWmd5DI9pEyNjrIIqSn
GztBp27ItjWsJSMh77BbyGDqaI7V2WtcOv05v55xJ+/Dgwemlcb7YTkHhX2fzMmjppMvEGvZPJDE
XRKPuIsBd9NadQTdOogxB1ZHw6EYmIWUrrSyZ2AYbxBFRj7o6itq9hSZg8GCJ0hXgJwcDCSTO8js
I4mFZlwWR869LJAkOZI40wmyMdjBfmhuMs3A8fDgJTuLxSaYF3M09sT4vN2ZP51GrfUG0RMPxcPg
Y8pCTGxvuXf5FAsKsscWllRP/hfCkYHGc3Vllfm+66I1AcBB8ndDb7YLEXHv4w/NBXUf/ZoOTWkA
f9q+tQNMNRZPdlVFtAprXzxXgctb4mbv9GjQEbhFzV6cYsEpydBKK9GwI1rZi58pMViocLhAbCDJ
x2C2tiA0cu2e3SuZnuSQ8por4gk5NTmTOk3ChaaroVTma1hWu4V8BJbrtpApngtenb6bjkZWIUXG
c7unMGDv3S7YSAwBi+oDDivLwm2PIegtdFTsUzajCsqbiNJ8IytNM9ja7nW+Fe7EesjLvYabPC5t
DChcsoDy4nHcr8dZ16TjedyMJJZnuA5lOdt4Fmbl4+COfW+OjPnEuusEJxwR3bi1XHGGmGLKnlux
0mJKJRuleXGTpV/ExcE03OKc5btiP3yDLeWBKBH4kGCU6UlsdGZdJKAmhpUXLDEYZNzd1J0FFyYz
VhmpI8dRDBXNmjaNT6yqHA/UG0DEoE/9/UbE/4hoydL2f3gL6nmSK8Hmk7dgPkuZegst2hwJr6OY
8Ehfkyp1EZGR/shoWYSUuanpcSRtS9HCKDxjCzjz+kL8Vl3xdcuCI2kpZSnDwwH9GvmHlVOgOO8R
+eNtxZ7JXozITsQ3ycux4TDJpugZA/iHaxu/JU9c20cihZKt4xrOs00Q0r0bzYivHSWfl1B4MgkV
5qvXEbUV6hgmZkUOs8YkBBrk//D01kt34FNXkhyE1NV+Vlvqp4K5G9Cej63H+yZ69dPyZEYIeXy5
ZiTRkQqtFR3R8GKPnTkUa0ncxQkRxblVv7HTbkOmuXLnx7Gz16yX20K6ookEMFc90huDdK0NcP4I
mQpfw3hZipLBufJv+TZ91KztzUD5DLGy9YjXmmeisa+vv+nnFWgW2aYzxrNhDTim8zzV6rwZvfHU
WY40IMDBPMuUWMAcWMn9JiPjo1/0D2/29zSKK1qORclB938W5J8mlNT8807XDebKTzbtXUrenssL
0GJn9/qzuS+soa3DHKczD8Y+FYhfdzD8asiz3Tgfe9514T9q8FdXTKM125sceZo6dmRVqslYeabN
hLNwN9sFDtU+1IF1GGobdQghrnFzNomvbu3DPEfLnrXt7T1d10wttA8IeOwN3LVnVg/VlD+0OFcl
l6BlHC5XgZYxtW8prci/4XRt6JR+4KkhaWzkPS9cNMuzh5PBIEp/Yktwu2NLmNLnKP5ho/g70pWb
iWktUkdt27skQeCeb11vUioFFIpM+JGyXlg20vKSxxLeQDFxlcLe54N9U/jODVpyf1pS+3khSXaR
oukZqTExFM9fNB0L5RTC5T5OMYKUEg9eX9Jk7yvnsYDuR+4i50heYeEjiaMxmRUNMb0MEYZq3jkV
xwSB/rL62vItjpkAE22ubc0oe6g1423kdhtZKNYLUY0IbbIOQSuFUEHAgD8CIOcmw0yV5uOAwa4n
i4r8sOkKSmlMsYiH27FiEiQfiK3bt7W912C+mnO/QWnpIY4ZKZw7ey9276GJ3Ueh9ZYZrgQ4tYdC
kveHM/e8WC5vy7CAlrBrZAHXbfukpDLosILaOJuPWXA7Rjy5eqznT3n8QfaGRtv9wCzS14/CC/5E
rsnyINrGla1nRwEed53Rsz8fpdgloS2OU2JT2uslGZTaUwrYIakEtAMRYd2o9k8ogfnSgTTEzlCt
Byd9vk8sJxqdtIpm8vGvhWshtejtWijaEkGJVY10myryzxNRNc46JQ/h3GajfVCg/i7UMXF/UHYP
nW2vVQ6f6br2IeBK1iNX7d5gPjtNraq7LmIGDmQKEwDbzs6vv1D7xUdxTSBAskBArmcvFBmAuaI5
ZDpqBpVGth6MeXYlJoPTLDcp989uFcvh+DZ5jb1fsCZQFlBfQqXaOueuv/Gupx9cKl1zbG2Ymtpy
J38bvzbqC38Z2hXdiVczQskNnjuhHnUGKeKYWBAGoavzQH/DUD4KiGjVX2lOXyHPypyrjONfxtmW
oUgrc6LMEiBTzCECdfxDdcx4XuK97uknr0Ne15M9HTS+jbJTQLBA+mjZ7dbqTpRo5MWQyUtW63nZ
ZqCiLpmibDPJFGIScPl7Q0YnEYVyrGtwRcTap2+go4BkafG715fu9+oi+pG66+Bk8EDe87gmcrIA
qCoYjzVFdcRFLayALNicMgynLB9ev5r1kr97erlnb8bwC1sh3TUeJRoNvWuaLAU+KcPU9kXKMECJ
ghkyH4LM7GeCI7BMNSXXk4ESymogIJeyn924NxJ+wiqmi+tEJ4AkZEB8kikt4zul7arpfaa/IbUO
6QopjtTZZ+agSdouBUupAkYNfLAOLONi0+AgX+WnFbPqX39086VNwQlBWVzHK9A19Oum0B2PzvG6
nhAwtDaSkxeVt55vJUtvu69jDN+/XwmSKQAo7LulXvdsU8nvS5eKDcG6pS7yA0NP3YlXAqgn8Z7R
UeRKmPJM8pnhBW3AAXmfPXzmrbXAsC95z1H+9vUHcl/cOuweKQGbRKfPiuFzQ2ssvabT0XD7K06j
S7Jdvct8a21bWHJM57Wzl78TscuZE3suJ3JgdHS/2BT1IPPiAhH/XNnWo/g5sRyS90fpYWQtlj7Y
LgNTUXQ8vrL2ZmCsJueskQq1hJOcqt6wgf+cndgTFGO2IzGB2McG/yaf3fSgRVT7JPaQAKNMvs4F
rIIgPZV0gIs5kJBT8OHqw+LfY2bEVEgtVeJNe3DWdC5ea6vys0NlHXKeUOIVmvivB8XLeHDU5FK+
TiCMqte64+lqriy/XtDz9vq7fykdsS20H0CZkS50r7DgEwujrLZANLudj1bHgBvz7ANKQpcQe5oJ
apZI0CNcrdevaz1nFYhlsxUtE5YDxdm4gltPrqv7XW74WkMi0JzQUN9K5U5wWimdyU6ul/c0ZlzL
TDlipy7Fcyn+S2FPNrBUK2ZulZ3bM5dc1lnqdPLn4qvjXCHaW/TUsD94iANkAU0oFq1m3eptN769
1ouZl36txpNsXrMt6vXCJRB09fVHNZTxe9plExvQKmZZhArPnVqVt6iLhuF8RKRkl7gUc7lYO+s7
MT3pYt9K5V2yXgCDpjnBdNtqCjhvoMBXA3zw7yWgpqJK5BFS5nCAaFGkX7wVHPxrEVpwGw0tmS57
JxVhMQpyvneF9lnxCVJYlHKeSxFHudQdxH9oHHIKJ6ztWseSaWgdIFRkA9Rei78TmDjFObktQWxl
F7vuT39T2Zjc6l1DkVTKsWJcxJAOXnoQtFHKfoKOSOmAtu4bWZSBhNMRaISakeAPAuQjRLRHXnpD
D/xBMGNYwCemiW2lpiqFSHFvcikJrOSu6WW6bUrvhlbtjcvXLeNneVxK0SB8WpUDP8PdyH8W069I
H/UbeQE2kwuZJfdga2gnNe/T22DP9kDP4DIXpz5juDklS3k7ct2O0EOgGEmQEWFeGdbbxM4OUvX0
FTVFQEeeXBgfUv1iUsGKljyEedMNvlnbu3jkxacbvLNOkkt0nSyqlK6EQCAmFLcg5Tmp9wlHQArO
FEgsqneDTV3q1pfABlga5l4zNZ8FtBCsVSoz3mxt3EM20kNQG0cDVQ1ZR0ajXqsyHSshFdYme8jY
GcJOECTNYd3k7wt6KRS3MFAur1j4FgJuiuWPXfMnRBQDdIGdivU3ETmVZZOqIhv3ysFgZuJOtqR4
R3k2YcbAjqB/fcM5lm3cMzMmOMuNmCpc+6joDAAxAAw5TAcJj2XviW8UZVKBsyablS6LtYrrP2DF
6iW/wsHzqfqA7MNV+9VRpjViGCHaLsd+JO1B7UhoE7KyRFHgHHL6sB+JdrUmUv+oPSbElniX/FHy
G20o/2ALXjYFjvJoPICdpj8vw5ULndhLjeRsSg15YoAY2MgMXCg0FSkRwy1hea5hCAbrdUNE+8ZL
hsi1AWFJKzG7z6JrenCdyjOpvmjR34icZp0EJhCLK5XkrGm2ellvBT5CJ59aqCMQQQ+nSwLMK3Gq
OQmGJ1V4MhypCf4r6SGHbNSt8HEk75HT5ID4CHaBsNtOfldgl2tQbzdbbLL8Uw7Z3/aEqBRtip3A
RInGxFLiFTnicl9iSgAb6dT4LKsmwIMUG9Os24sFEhZDD4IZUkaTOqoYcsEsxXhd8UvPuJVS2+BZ
t4xdnVwiA8yj7NIRQ2UwajNxNzRPb4os+VmR5VAInGtQMW/a89VDjMx76Hg4TlM4OysFXMX+lWAJ
3dbrdeVoYMOleCmdiE4bMF2IpwBNl5r0SGVYcKtMItJsM9keRzw75MQUecocQQG9sShig0rOUPnQ
DO8JIgR6EbZdrvGEfrcXXyhu0gGikLK/wL2ARLRo7aYMWW/MryyLHKiupshPwikLIbFwUDgrjXBG
3umI7tMZESe+gVQfbZrYAo7DFdzBX8h6dzNnE5hFpdpBypMWDkGq+z7YAZUW2vw2AgVLvKmsnzeS
uyzF+4W6YoFqHg/Oz9HzdBCUSZyEiXuio3XtzjJy8HK19bV7XznZgTFw7xSfvvCS5cYlkRaIsQEV
7CYKozyUPEgQ8Wf1RWySuBZxKamyb6523j0js7CVNymlaUoCjDGwb3S32KMOijwd0iRGdiB33cBl
v4KqKPZc4T7UvpB+xGyR7/bRlhCOkZ8bgXqyRmR7GDib2zcCqfCSagUWAOWk8AhLuIeAd5pbxP49
egXGKY+tjQC1JdO6cghlzD68QdX2QDPwVggXAjCBqAoAhwLq4QrOQ52UoEZDYrLor89K34v8lMsu
SvXwMSoYA473EJj3apMjXGystkV80yfagXbsg66qbd7c+T2TGooGiQcASn6j5M6EY5BRQZJERZYQ
gjllOdDREIU9jfds3nZDemDS4mo2xoPAPVdPQpQS9cggYO+plSIBu4tYEuHsieMR9LgvadImmuoB
kmboBfkQbOX7dEPvBPCoW3ryZ/f66qrWuBO/ozE5SRvvpMSNucsI8HrAyYUsjd7FtezgQ2Avt7RA
3HDc9hkx/G5qjJ3gooKiiosW3oe4xCugwVEN6HksFJgpDlAwP6EoMbNiIwyBlO4q5sFVaEmyFUOk
5gjUHXZnlcbryfMRBQKmo9gs1kOAoX+lP404RBSCwTEydrs8f06IIsQmYXnIG5ZAQDaOBmcR+VkC
uS3CxtuAcOyKFBMbyHmhQiRBnIRmYpqM6S5G0suDWDUszdUMincSQNOgElEtt1N2bxyXhFHr7nlR
zCWsVt4AdEZo0QZql1ARqGL3Zup57Hm+Yz7uH9yF+ZK38IWt7aPdTwvZr+4zGqdZlyFsV6SCDAZS
wYUMQVgt1gVjLUEAky5ufOgdYl2F+ikWQ8BjnIZy2N3YHgmWxKwJlFmA0sm5qUGUJN8W5y+2VYxo
niL+j/mVhF6+FqN28PoTuS8VDXB+oF+QW13vWs57knQE5jDEJq2hR7HKTbZTsJmF6SHrQz1F3JYU
DgSjF3qZ1BMS0ANhKVA7EV/N81vuhQHE11yJO5XzJMGpq85Ct8HawQdtsi8SlIqrGtIvdLjKqgOm
SaQs/kosuBRpalc7lKU6RlCawF6usb9OPemnwZbMfCYhrDjoaB1LjC9nX/DREnBOgML6QfccdPZ0
urMJaziNbDO5dcoT3LG8YnndgiqLQ5IKBac2nL61PkXtBrIZukaEhAoxmtff9UvVWOYSQL93IewR
c/y6eRLdVkbbwFLvUkbQ/JBk3KrOMJe1yoKBBTJDQfn1S6oXr0lvuAVZnf84z4iXUTzHxHuGfux1
+y3lSZ0Xdw03bQBa1qgIm734LLHe+FXx2hLsCl9XDGpc39pOuzG97DR1/R9Ok/XSaXJcivgmW8+h
qv/rC6EpPdaXbuKFkMLIcZEETdx4YpLyQJeRSu00ORQlmo2PUgwmt2XerhyHf1EehLoCcVNqerKF
lEtZGXhZsh5xKVLm6DKoWQOWd/yBdp/EKhJPzQwXDNmR1yAIS0tOIk8vDE8xXz6jhGSvVCTgQZX/
4dFfAsNck7Igq2L4uvsMdEUZHyUJH2iKw6P78sAZB8KmAx96jPQtqMfXN8KfLvgszA1zi/qKxQUn
ZOeK8Cv/lU0uqCHFDMF0Xr/eS3nG0wc0fl1a03BKp2MQ4RXUpCpkccylEiTlmpJ69etXu5YLfoXy
pVDz7/cpO+2JFUOnyA4UQ4AFxA7Rb5DIrI/tTVMbuwqutYQVUFzly6TFYtTE1vjpj9C/E3AZsF9s
qzgSyewlaH39Dq+wx293SMMIPUC0URvPV9zVxpwxa2o52tbjMtMZDJaHGPDxusVnQd0Q8QVek2J+
yAT40P7I9F6UWM5WzSgC9kjRCYWQYg4/JSAwx3Xhy07Dl/lAqZ8hDYsayLWxxzG//z/mzmu7bWzr
0q9yXgCnkcPNP8bPAFKkSFHBsuQbDMkBOWc8fX+LPt3tUnm4uu/6wlWyzABs7L3iXHP2/bxG+xCI
DG1EPUC7nLi7tdeeSmODV8vUj5TTZCNIsf7Pd6z/dgsw1EtrnUIPf/76TGjNZCocUcuxp0kivQvp
V1TGe9l+bamHyw03zCrK7YTw9srWr9I7OEpA13UbvbT2Us00JxudBEZanZe4Gq5tFhSOfCl4hug2
4lDpxP35yrXfAHDZThgkhsSpAf4NgIvShW0UDbtXPMTSHRRo9CRPuNaUrDsmcdRoL8m+GA9pQkpU
I09SIF+SCqroDotnkwIMzg9YIx3NFeGWBOwLVCUS10pgIFkmiDLq8hK3NXO+kbdJuMBvxU9J+il/
lYxGUhTJG4m28a1i+QSRnZIHFeBtBMAg+1zyAQH2MLfkC+xSuGIlKFuqbC8wBq5HcEVWmu3R8bim
2WItxdglcFyhi2g8yNwO3p+aODUMsZSC9ep0uqT4dqkZSqwsXyr1cXmn/E7+zZCZphLQk43vlzaM
eQX58pELudi1NpKST9Ar403y1wAaFQnE5fYlRSJrI6YSw1xGFn7oi84tQMX2Dwb42hH423lkeosZ
bqDWsAL9dXcyt49I2Mh5lEBHvKJUoXSDEqKUu3gygo4XrJPk/QY9kOtzIRZjyFaealNF6zzPWTJG
QvAb8kAlO7KjHt/Bx/C8CAsFACaYLEm7qXHJb0OXpSM5kDSxz2805xknYMTd7s+7+LcW/5cb/HD8
wgnJR8aMl2PWZGC92Jvh1xgiETenJUgn7x9jjd925lzV02n/quBY9A/xjZY5atG3HHhmvNcpNIKF
UQJxoxyLmq9lKyDjItSB9JX0GQa3X3cIL2K9pMIP2KWj11DE5u7aNACboEb0p+k3EjWtxEFJo+DP
S6T9bo1cTWcHGIz5uN4Ht5EVFnZLQd6nsx4k9pBMXDBtUudRicMn0m4ptUs5UuIDjos8QQEByYmX
ornsW8Fk//nKfreWROXospiowKl/ixU50zBOlRNomUrdJI/KnRk1q7j1NZQxhyOP0uQwTlZ3BUAj
jw7PPeG7m26lIw2l0lbQG9DX7PbSFqozGiVJzIzZ1z9fJ2slnvzDQYKPTLU90zBMRG4/PnVk1ezY
yZfj4LX+ZEEKaQED6b7G4zdoz7dW3vmN0vq61vlz/J7SuFXwrnXV+Gn+Vetbvxo/dyMD2UhyeEh7
VCrWbH5GPwSWtxFV0Np3ht7P7Du0JCEppAhttD5EP610U2Gbi5xma5vtdkB1xxupFXmoHOgqFU2G
FuLSpwViJQdTqlcGujzUPrWyOLGEeoZuJbyVttcfb5qs9dOx82Ege5K7SPWfkJkEUujQRA+J7pb8
UclMRQduqfBRusdwQb+ZR/6t1C4DlER8bmd2FGo6HzbJnVxk23kr6IogKfZWSku6rZGJM9FSl0+o
OO5kw8H9DFdXyzjeJR01/vDusN2i4rSVO5Z3BRRxTHPYFQOT9vzdWz7DuriBhgPCWDoNaXrwLEwl
qP6mb0iylrV84lSMiPGyphSYTAvmXQlxBtR7QDV49C8FWwSDxy5t5MK4YNJSbUGK89NMsY3VQZLX
j72LF8NXEtyTK+01GotQhvjh4jEDysjY1G5D6rezAVEqP+vKSHkiOQwsi2NMOyQiEOJIDhN4CwNy
iZEH5dT5KbDqlWcMcJt028Ww9tU87eRnt0hPsK4+OWQGlsVj4VEUy/hgkc8NTMDAW3JFXGTZQT66
UZA9hEKwnltfGe8Ld14b3Ch802Shrb+U8y5iUegn7hmr2Jvzugechca7b6b4Vn0+NrwzyNWLxc2M
b+libKH6ul72iBy9Y8SHSIcseHgABrJO3Aatw86HSuhlHpeLQTaMBMIKluGtViirXItPeZke5G2y
w2bwukE1PiDnuDNBhtcXeshUYth77byTS4DHczWZHv2khuC19dG2lVbUHsbfM0BQ36wIHdgJBn+w
V3tZg1JzKCH7tdP5btj7WgE0kT1vlOqlJnka+Jl6DDNyvryTyYmVfJvNdtPYaklSwOMBIT5PTP5f
1vYeMrsLDK4b4lMYcl4KegLCQq+FD3LICLkAXhxtThGEcczZNlvnyWqgCgz3AFtP/eyc6zr70SCI
ZPbOWbZkZJr7KH/J0idTrpz1kX+B9WInGw45C3ipOzgSWx92AcqZFI1RDZZnhzCp4wGLRlha/d5Q
sEp6xffs9tGj2mMV2cGVp2WnhxppOrE39vxiKKDT650SMeNTIo3scdfLqoHgA0IRH6F7Py5bjm7j
y57Vk/mYe50fd9lJ7lxWRIeUzWNR04eiWu7loJjNu1FlBwX8oFxWf4D1aqcAFpX+E4JG3AQ/WzdW
5SMqet0GznQJdLreGrqprJucfzF/0mJHXMIHpyMHeZjSg9itQYhA+0uhpYdZS8B5N9dmgCE1DcXY
X9+xpAe56qS/VBaDuY5xVjENEzvTy5uVwRZDWILyH8ysfEHP5jDZknKTGgVUOVADbu1q6BqF3uqu
My7hswWZvdhFfdIu8r5guneKauvAu2hCuM6hJ21eKxRDZC+RzG0iaN/kk699fjqFcmvITp5kC8cR
V8YDzpmbTDmLcazS80pPWQeZJ1cB+doq4RiLbRarmbPVXcx4GywUKdW1fJc8bTPJTpY2bJZqvlDO
YPj8q4He0+y2V5s3mQYW4nrPchXyKUHdX6/MmNnaGCZZNjiGz4mKVfBVtd1bRbcVOxtmWDpeIYZB
jpBuI+id976JNRf7K+YIHsariUpbe1824+4ODmmgLSQC4b087wmTJmbNtF68GelMPrJiaQScWU6Y
nmZj0NsRH4DcDMyuR0tZtxyJIT5FzNUXwplNIkDKLUfRGrOTrC4yjVs7t/Zi5meMpNhv6KRBl8HI
zctlU5refDSsaSfmGMlZ6P7YVIt1licCGzWcMhjZiBK8/q7WhKW56WdVtEvtiBI/1i+djg7kvQkI
C5Tb/T6cjjX7sl1qv7es/Yg2sLi162XVOVxH65ESkZX/EPuw5N8XEKVRRHgEfLa+2BmHI2Awq93I
DeTs36snYK+qTXqa+2nX9cOx5Ru6qUZF4yBfzG0Xur1d8NOc46sxUhuORLuV/TUZnS/nSYyC+PK4
iN8sr3tYegPSq8eF81HxSOSGC9o+sk3A964lhJDHKbZMnFnq2ud4SU/imOWaMme8NNTBQ2+CFLag
zpqeNA6NbEP0ZVbGkhyuByUBzANqKFRPV7fXg83t7HODP5QFbOD4nOm4BMZbyeZP6u7WuN6Uw3bK
wnHnjVI3HB8WtX9CzedSzxY6lAS8PHMUvnzo1Rm4QrfNNI6GvYPez0FwW450rWcne7D3i3WaHI6o
YscpdAvmurHCHw70qKNrvAw9IpQW5UnYQ3y5N7nIzuGo4DltNn2gT5exCPcYAIqJUG9GkG4oeGl2
L8Jwl4L3iZuUZRcnD+HNGhbeQx4J6461sZ7kcMoKh4Z1ngi7rq/mk7Mcc8MEKJ4h7S+ooJ8KlUgU
w5gpA3yB7n4GBUa0JetE7nyThS9y1/CC7jSuQp5CyZOS7SO+XCyreGJviU9iymT7ymsk6jE5ErLd
g8rZVzyCpFahGvRl10eYb9lsYk+KODvIWZQbFOOQpNlBHFu2DLAz0hdc3tXqazVWhAK6c5NMxh7K
8evdTaV3FjOTY/SucE/lMMLLp6jnibaRVsU/tNw7W2jArMP0q9slMIBBu2yBx+AEVulJBzJtDI/y
13mej+LLTPZQPTZryPtlZ6fL/GQjsGyUz6hz7QY5XywNn6MQs8iXSggb1dNFHKK4IMiT2YjqMbTn
I/z6Ny0gKUlMmSFcQUF4chciNHM+isERfy8nnYhsqxL9yQauxuEYNQ4yJK/NOPsSAogJD9vkJOcm
wUHk6bzV0K2Qs2MUi+/Fdw2eB4NtE6LLc5FnISeohllfPvh6IIlHtCSAB73bIpq2H7V+p3jGPhqT
g7ifZCxOqLNsYOdlBZajOEcRXstRDmuL4BqIy2eSIm9R5kpa61a2xAwo8vp2JCHuEFq4dDNxDaex
S/KTmHUDW+TW2FB0GfCZsz5f5MDLR3VsK9kaJRrzIwpiUdxfI3Z4h6l92HujQXgpj/YmfiVOQbQl
n9oAE8PLaXwjR/KtLBgq/xKVwdHqnBuRPsNTxdmb3KRcmUauMrTDJpNQBa8kzhs64I14qoFAZ6I1
oMZv9eju0avd9wFTep52l50XzJkzmRChQ5Hv0Zfj6Uu0X2X5qdaSU4pTEst7XRG2gATtpq3vqZGf
JX3KSJQlcpLgS6KRIlho5r9JdiPXhn5WtJJIW1yYjCmr9Bk9tmaD3VFc61Ukp0a9PRsh0Q5uqZzg
jO0WhDbGchPBb604A3qoCNCvHOqJQ456Ae0eq4SEpjHqdQKhM+I9wQDmTHFWnQXcxlPQWatdSuna
kq+8VvsxtndBymfZurqBjY+B7aFENRFeksorFxg6+6MyQPrYM2wGt3IXuofWnknKTCCgarOxKJ8A
hqJIFB7l3IvbXtg/4iKk7EdwfxLX5nJnYu2jvPKt8ivSs5AyCwYpRVNwfEA4l65S6+cWgbnSUW+a
nzWP+lafEXq6R6+jJWV7FJzDsUGC3R1eInzEoJCntfT9K+PFq60XNRwf+g44MQ434HnZShjBf6/6
c40JKEwvW9vutE2L4ghdVcozmZ7liq+frCvdsQ5IzuyviT3AHx5Gn+Cf3VEgsC1zn8hoM5tLwiI5
TSYha48hV5EQSeeL+HxJJyKPOEzC8m5+9kbzJV1wFXayhrX/Ih9TWZc0Mp6Viaaslx495SaHmmTV
qckPPQfygdPsZYdPiKbNKdkAhfBwih5a9QZZ47W63ElG2xBridkNZwyWOj3Ay+ZSWEbx73nuk5mK
c3zXF+VXSUdscNviMCBqB8uSHWw2dTalp5gua5ezV6edJFBD3oPZ/CLWS6yzvLpUzX1G9iRWSiyW
fJIcaI+oN8XFilOJTFCMuQbhIjXOApyl0j9p8FfA+/2sTv2bh9aXWEatHJ+gBlhJzp5b9l6sH6SX
Z+aKIUzaZl1wzfQWdO8lhRMn0FvzbsJYwCjMXDjiL01EaeSboaTHtp+/dqH4CX23KL6azA/X7LK/
xP2lCqWajp6UZb+oUpTAD0ogK0lVn0Y/5DRLtJHWzotuqBeU8raJqaOK1ebbSVt8iX7LNrrtm5ci
ISxNwkds6F4zdHRSSYgbJYqBBH6t4aNLks8SOEu81Tv9A+JH1aLuYFNcV2Vy0pz8JPFP0SZvVbFc
5ImCFN6Fli/Zs3sDCzRp/fxs8LFp724m/Tkd7HPuTg9dqOwg2mVFw63r1J+jWb0kNdXTeVi3/bC2
JFfiKYn/GTQAdjHS3pj/MQhlXJGIDh8t/yhOKYyyH0Yz7IxwSNYL4lNi1PPc2UsiJVmXmDEaa0d9
np87z9KflylEvSI5RC7xEMWFa1yl7EgER/QEldUU4Vok4y6+w0aasSm6Jy/KD5CUMpo6+NTdeNik
8mRtDemFLIc9XSRwldWRfSTNjKjqGUGqd3WIoBBRgETmCMPurEVFLs59WaCO9NLiNJNki+cWHUUL
aioLeM180QbtWLfJQR7p1KOVJBu+QldNySk0xiS43bLuTPss9YrasPeWUzNirFy3rcR+OdGP3TNe
LZuuq9VjgPzeu3g9y8MusyiuQuBIQtgQvIcMeaE/4UsURbvzKLZgqDv/z4W43wyzQgHjUii0wYSC
Gf9QypwEWOcMEbbFLIjJ6ItTdZauPXpzQjW6odUH7oTOvN3g/+k8SDeeg6Ta3U44xQSXIAAnga45
jIFJC0B69DLTKjgiqYsP2qdK27ovNqTbgkyWEVWZ1dRs5jUFEYDfkq6rAI2ks6wq3tMVydNoPr13
AZcBBr6hIe+S8Mk3yKyYBg7qz6vxOwi3rcLrouo6AoSO+qG67wCpL5e5Wa44DWmfXHEHy4M0Ojxa
GTJNnIFIor/w528WLr+/lUOZLIR7SDpHtPr/2lcI5mWItBwDTFE/gQPLAhbBtEzWZ1uoQ6kSDYw0
o7mqyd8B6oOClw5Y4t1bges7NMX6EJgrDRqpg5dDeLzOGAHikXad4O/+sTf8u+kJ+9drljL5L93T
Ahb42EIRXnqT8xT6DTPJExhoadxVBoeCUU3AzdJEoB8pPUhrttcmwYXrrmXCTsYDZLYw4YUtIWud
3DYjxRf1XX4LvnL3E1FB4uy8O8O7OtKnnH9OFJXv/xf94N9A6W1Mq24YIB8Yqv3wFFBwqwckYyif
G8x70TdkcgDCHQYfyuvdyAVn4XX+rxwYSGcoR/oiwoi4AADQeJf0UlUGdaRr+s/98esVfCyba8BR
oWSU9pP14byaWRWmk94xnBowndYwzGC+R+awGSAiEiQANQThP5oiZV08yKwlsZzw9UnoYQ7XkYo/
71yp0//tguCi1DWGqyzV/nBkdMjDDXtyfo4hy7Ss014byTLd+Odv0n/7dDyV3rDpOcxZfLj3eq6c
YqwIDmSDGURZg2nuEA7cMiNV9e6NtIJD1LormtIuRlgaRHIKEolKOBl1KWMjnAaIxCwaSAa9kD9f
omb+ZjWgk/SYHtRcwDofuhp9bs2lSo3syiiZUhWaYRVGZ+TaeV+YqEHdfStcafIzjlTkX1TlrbYP
1wv5D+Xp5ecDgAP16y80qh/++l+f4zSuvn+L365Mqf+HX/Uvb/qvzeN/P/3rR9n86/ToP318pXzf
/37j/yeUqzaH8n/8Sun6r598rD8pV09v2dvcxm9/YVuVt/wvtlXv3zrjnfg7zdbp0PMAf7Ktet6/
GfkGTg4Dq9gAl8bnf9hWnX8DOsAZqFTJbQyasKD+h21V/TegV10D2gf5GOgMRmb/X+hWrY/7x2H2
FKJXps4tAw8kF/GrSXWQ7Y0LtWkZcIj2Za3PXxhfI3exFh1K9KZ5UPPxS2Rpy31lKa96pOqfUEW5
QWUhu08Hs92Mi24h+EpTWo2U70M4lecOAa8VWlhFBIA5fKgcykRtNsxfOpOhzrAO27WJfM+xrUxn
LfTafmmkpzAI5z1CXUHqHNS0ucz6oL2lxrNqzl+WZUTdqm+t16Zu2ruYonXRBMGtW1fm2dYUONBi
+wbI2j3g1+a+Yvj9UHjedOkGkw52MStIByBsBEWSUr2aKKHtKNe2d8uY2Kdfnv5/zsGvHJx/m46S
FSWEwZrrPD7NlRX/xUkxJV0nYwLVTOPaKFbNfXWbIuQWZgFl6bpy7tNsdKC+NJ2dRyd6iwg1Ay5Z
P6DqS7RShptyjBDGStXaX4zR28ULw1NES7VfPUKm86UrkB6fIemz23AXDk36FGYOyrxab3+z9W7t
NI37ZjZIUmSkEnetAiU430GrAwnOOI77WysHmDYvRoVaklO9DoVekVfHOuoD8dM/LMdHYJ/jOQ7b
yoJQQcanPnq4ijnkuEq1mlHydIMm/fvQF6YPs3hFM0RVt+CvlJXhOuWtUaftJUGpJlkVorgA+0Fu
mvOLC3p4Q2JUPxJfr+jPm745EB8XtTZti6FW/cYx67Xn5dFNbYDpSGlJ3jkUT8PirilgLB8Rqjl5
NXIJWemM2w7c0woW+OnUdk1OFax2N2Nr1KcwzU16uwuo63m6uOpyg77NYtkj3OvJDJtcBP8JCfal
SqP+LjXvNBh4PtlKbBzjbPgHdM9Hvg1crm5CeeIRlBqOEET8dSNBt2FlTe2JKlUZXJxVDCxu12pq
ehPC9blyA1O9H6HzZJaBItBKhb3/jKgFBwLyzjaq5n2+5AfQBDD7L4G5VYlvUEWenY03Z45vdoN9
m2SWfZvPdn+kfw0wcRhXKRp2G2SfFhRcbeTiJebuhrA/KFGZ+lo8LDdeUowQMzfe3u3hjfP6wdlE
XnVQSXjPBiW3S5fetK5G49emtmYMibX587ayxS79EgXI4li6i/lz6OU7PL+/Lg5yAKnlxZN5U3qx
t4pTpXt2kgklnJJnMboRjdw+8RFRjXbomFWf2zTdIPPwglIL1iIoraPl0hVMrK8TrBuPKdpqR9Ma
9lOeekcFMAwF1ulQGshbg5x5HTWhw7ApHMZufpiE60pzaQZCgJ/cpofY7stD78zeY6K9gQVH6CFf
dqGycEoT495FHGHXOIPxudH777VjOPfVM9z2qI86kfEEaQ2ZqLErUat6D2b2/4KYBN9SkT83SLkl
anmmDjVfnIZhmKSLI8C/WntWh36X1KZ2DjvI9KboEahQ9Q/2zPoQBLHSeCkYuS0Qcqg2fsRNqLrb
hjXdPHS7purVC8wK9lvOQFy4IzKRxrw204HGk6M8jVXyruYKlbN6ot+ZtKaPUJm7UUpLPbsh0+yQ
LqzDIZtQlkRcrmiSat3VzUZ34/nAdAXT3Q2duNkMXfSz610Y5RGxex3fWpb2I2KOmftUL52LcLnh
Nt2DnZePLoG862RfCyTAP4XqGG56pOFiJKPPVYSHSpO+2FQpsgKD6tLx9OxgjcAA4Et7jHeTHRwN
hB1PFuruM1WifyJl/sjO62ngPVlF1yHEZ6LQ+HCO+6Wf6L2hFquW6NeqFuwNip18LpDDltxuOlCs
ivconZk75LmGc6ohRp0D4aPoYjIkReq1d0UOzC28aRNGrrlGOi2AIV0FAzfq+qpToGJErnk3Ihqz
m7y0OrBW3i01BgXzRt8liKLj0CCNweBEDTUofRqYB+5MCIvvPDdzzn8+nn+3XZZGXqkiewHTDLCl
D04QKUVVH0t9uckQS75ZxmwbVur43sbxhJgy4qeRbnbM+yDdZI7gA+UnrCsTnnI4IqOatq5eGE9u
iaCeC285Kpu7yFvau6Gzj8moP1Qot5+jHhQb/b/vqqbGuxx1w1vi+BXqcPPWiWKAOWV8h8DmvGrG
LTqYkJ9FlnOMiqBbV22u3y42O220WiaU6FUd48YantCSLqCU6Ca/czV1/eeVwXhLTveL6XJdGJw8
UJsyx6CRVAhQ6ZcAIexiy8tRh9yhWBgCvxgLNHjs7/YUbuHg719dJoNWNUSnXR4oOzXMQIy7EkUM
FWM/yas+l7BkDGqxqxZnkzZj5Y/KcEAxAlQiWrHNMnC/KNAhzxJ9ka5MhSzMppzsB2oep7iFcz6s
6h8DiiQMotUL2TrcyoFK+ck69GEFC3jjfomzNEc/D4myfKK5rAUuUMzSktb4jOyZuW/Gjv6tY1/G
nhnRzgOb3gZI5M2ghGt4IgutsVH+dA4TmNK1TnPgWDfh0RjCC5rI/dFjImIdFelFDeMnT0OEEb3f
YhMhuLVedP0yh9FOtW0EqQMaklV1F2gFdAgBjNZc4vW1deQw/RxG8zqa6nMH4/oK5aLvXgIGVUOk
FSiGr8PBumm0Ot5oiGGVGtfaW0m1VbsfqZfbhy6INllZwm+ZgcBJlenUj51Ho1n/hgzphcDjR2O5
7brtKmtDvLBCIwV5tHYa12pRVIgJ6eXBWYLykFUFMpZiJYmpXWTevPCEwHV1KDR975WoeUdOPN4Y
aVTcIhE/b7LO2oVl4dyWejEeSl17KO1qOjWMi+3mVKVm3cCv5FWvC0LIN0Fu5VuzjakO5KM6AEpR
+3Voh+09IeQnA7gJAp3zshmNyHos0b7dO2P2vazHeyOZ8idrVCaWsDkizRPfttnyRm7f3iHA2N4V
9XLXGPHFmpPg6KIidq66FkncbFjeWmt6opI7+UtSG3vHqj+3gW4dU8tctM2sjMaN4eUz4y298xoV
RrWuuyk8ZVbfPuqZenGKpD45PdxCkTfWx2Kkwg/oJX+anGl+LEbfIaBu14M+RitDp4fPVESMKy69
1dSag49OiQEZgCU1zt6m35A2ITs2GsN1xGiSX7adekZPneG2IFbPAknP23b0vX4JbhSe1blxsnpT
pxT5nOHc5J3GRhFdGbm50vEe0FakwMZ8KUUvt/QRUiObn3K6B87Q3YYGANFWLtgt0DBLWFa0oqHZ
DNz6omDaN+249M/Mh+ardDwZ0zzeWYbePM/Dtqmr8HPZjsbJSMhQEGcHfhW6IXWUbHpjq+3zPDR/
VO2yi+jjvjHVg9yiCdlt70UpRHzLWY+L6DVF+nkh3/g0oFEP7JjJk+vv27jcJeWkrNl5qHlJ6nP9
jz7SxLCVWd30Ua41FAEyfM0wxfYR8krrOF1/iitt05tAmeHl7pfVODqAx8Mw2zb0u5QIsn0rDTsf
dWfr0crn4FYfjVecjvVIMlkftMEADd23uPGKbrEXO809bAlMjipm4E+VGkPu2Buf0n7M4B5M2/0Y
VDbIG+nne256dri0s2LmT4vhfAmraPhUllVLAY+fIrVr12VvPNb50tzpep/u7LEEDrVU4aaOKnXb
N5NzGqV6V3stp1wt8xOlmom4xAZ7BiTdPfRalRxQTHqi9TXdxEib7XLHDE8hgobA4ZkNTMLUFr0B
YOyzx7SXDXCxTJjLUpl02TKNVb8GvXdPzwzEYpkqb51WrytNRKpbfTxbXTyctSB4LfPqbJiz9xCH
fe+jYmISdjr1udXcZVgVWu2CFsgiqolp9603Q4uERn2vjaG4qL0GIisyqC5VQ3ke2vRWVazpTgVc
ddfM8acA8PXPE1/3tbb15u/Xg6vHdfCfz/fYdYfZLHUfrR+oKL3eOv1MpFpneemmVLlXGdkHK6E9
hb2hPQnqps/M+D7rHtOlHJ959BPp10vkTDr6MrjHSSmbF+K4BB3lpjuEmt68TH0EsDVTPumZDSFr
piEb4c7hZbD717Zzun1nVc46MuLhCQ3u8OxF5qc+H4anSHeGJ8Pzmz63H+cihV1lZLw4jZ4dd4ku
aDErz8Y7CqTG85wm4c4ZSxtkKzFPyC59bae22njj7B1ap1GfZ+bAdLciVreNb+X30FL7dJXw2usP
KFEuesJv+OHnb373ksSc3Fu6Vcu6z6zgaGbB2bKb8QWFcTACavSujdZj1qiftTm07+2JicM8K9tT
Po3pDfz26g1Zr3nLEO2DVggZhFQiMicwzlnuXGcqdZSo4E2IwbR8yua824ZDn52ygruwmjnwi1Zf
ILXixBteMLwHsb0pKnt6n7zRT4d6x4ys/Q256/egBcyISq62n61Y38cKIsHTnLh3JVFkFCFcgdzZ
14lXyCoMD1HVlVs2ZQVws62OiFimDHQb1nMZAYqIxmDc6kFbHHPS9VUYIi/WNt43p7acZB2g0+tX
lJI3PN1vZuKVd6q6wCTmFfU+sgdiM0c9KyWjpAsVoA5F3ccyaHe5rp/11O3OttFHj6g60h5wW5RB
WwUCjA7xLF+bU0HXqk95qm+6gLS9GFvB3ge3U4nQORM/X2eQui1idMJuAv2XGn6uh5eCwEQlG0By
zIaXKX92srR76uzlRc2Rn1cyIqG2LM5EbQhwl3BYcyMxevFrnYIoPMsu05y0lRfVoTKLJ6/iKtpE
6vxUVQMzFOUxa4fuoMfeGXOM6u4yHJcobNa5C5QhAykQaqaPsDjC5AP15jq3R3TZhEw3drdkh4yO
LFq8GUJnH7r9sIGU5LPZkkjYav6eZTcdXmNFiST3PQ9oUDLfjKn1XGfB62Snn4pS5cjG7W0fMJzO
eGDSV59LlnFtTO3XhqaVOX226uYEYI2yV4pkaNiGEzg+RnTqeN40Zf6lU0aTwTFq8qZ2ibSsW8f0
QwJYUeEIMV71KsY7meW4TXuPoBr6QdVFiJHnb2ctTR2hXnJrD44Sf1jwr3Haw+ZJBNKMzRcrq2mk
AOhHI073DaS428qVkzAivhtD/hIGSDd3oF8jyNpvrdQgLfEORtK/2YjJ8ck0Jsu6p6Ji7Z2uf8or
85j2KqxrBYKHjA1biXoT2WnE+NVYrzFEiBtEzVqrGn0/G+0z+SMdXsZCYVAOmbAEIZA6xaeshV84
qplhN+B+j0r+MwX1ylzsr9WA9OxQeMA2q/Zzp1Hg0rR6NeuwJgbmt2qKETd13oMk+GQvsDMn6sks
mNyMHYSdY2YPUXnYxM1bmaAbnmLRdkmkgetwaS56TIosdrBN2uG9VJJP41Dd2hHI5obrRasTgfCI
GZAupHknUuEM9CNRFJpH2jPVqm0mNK2DcJcTg1FTGMq1G5bLJj848OQnJbMF5uBRGJsCMDEAbBM9
Pw5zHNygBFvCiEqFr/LuwoumH9R4udiQz+yWzK3ofgbT1mqDxie8ZroJmsjMvGssby9Kw7dT+jm2
k2hjld9Kl+pgr08Qj3l3dt5+i4cyRxQkvLhZZl2Bx0nEV4c90xxpXic+HdholeszQdq4TALasm71
Oge+l/XWVlHiaNtpyjFQqCCNpnM3DHgDM/8ymMW3BN7XdVeR9Nmas1pipDP1DKq7+IKc7Gfb46sN
tR+ZWtMSUDH5A04SKFnnMBY52EBuBsdvVXiYF5TtoA4yHZC1+Giiq+/Q6ag3WRk/RpEDx8gywYQ0
EpOkaVfsmGcdqZ6ALbdtcxsjSrwyNPulzcZnrU5y4K1sYRA+iBEzcREu47A2lVZOeDrsy+jiRGz6
1k1v9Cr4YenT89AjK+SF7LhFHR6dNlt1VPIP7Jd8FdfTIW82A6zSXQsT22CWIAFMx6+bNLkNhvCp
NrvK7+34OwgnxCbGgPLFfCiLaUZuSb1JihbcUsPluO1yrpr6HoGDkQm28XV2lE2aAwrryuU5MBrW
Kq59xij453R6TuvmAMzxUir6m+CcQqX52uz1JLW2IX8SOKM3gesUW8+yhtUQgDep9MJvSha9LLkl
u+lvOgdSC1Cvbpl9CXsa592EDD3kbp+WzLg0BWqalpK9diOPDjNnbZR8es/65L4eacN2GBhNAX8R
xAhpolD+eVQCIh8bNu1E2VVK9hVl7iNtwrvFYLUceepaMr/EkQ1iCySwOrYjo/idvhXEST2i8LA8
t9X8rHexdqNYjGI41rat8Ozl8JW2ycou4+m1a+8z1DEp5pSwvEmx30tfvTrWNkZF+Q2rRvNhBFcw
5NprZuiPJPpgWweJoSsqC7J+QbEcZvTAoQOf7pvZm5n06x8VBxOud9N9kPD2WVVHhDsps4/JyoIE
XCkQ80jzVj09eDAjr7KlgdW8G4k+9EOQts91Z4AC75eDri0jqKa7ZEwXSrHuMdLAZoZJxSRCcpsV
XrXJW6e7NZuHSOdgIt/4bSyTnQo54E1rApkdVRkTPmhmgwEYISXoJsQZKKQ8X09PIFONSHtuWpKp
g/M/CXuT5biRJdr2i2CGLtBMs89kskl2IjWBSZSEQI9AAAgAX38XWM/smZ3BvYMjK5XqkGImMsJ9
+97Lx/nw/RdhdFnv2bVd4rxy5DFLm2sa2cDX1jPHJcu+rxz9NuRGcrF5/XFYDSRgg3bfX3SonPdu
5I2Z6eEJ29fqLOrhMcInsVk/CzLjBZnz4sTOMTAfkWCXEfdL6P2sME1wEPd/RJM8Zqn6sJ3ocSiq
kN2vOKYaLqxNH8WPPJaoBJ3PzuHhrZyaP17QNqy+9O5jWz3PLppQgntH8Prf5bPZChvajM2WVNqE
HNI1w9jQsBqMD/nSr5QWLR8cV9V8fmLqX82q5mg8kPBJN3Gkw325/HMWvEyl7lk37YZvzL7YEbp+
yOYx++TsSi9oEnczz/iGbdl7dKt+T68DTdeK2FlXWf88K222VXOFpFKcJwxLjlz8gxnGk1sLAnjg
MungGLL+923T4ELbeBkC98mR2HZYjuoSk8VyxQ7wdAjNex7cydgp2Oyiuk1o4eLryvnddoZlV5bN
APZH3EeyfTQVXzTT4oltJ+kGUexnErkvDDWeC9tj0a9H3iBtsk8Kll0x9M4xnCe5F6OujgB38TZz
j9WkExsr+6Uz61/Mb3Z4grQbeWATFbmHaVxZR6lzzzu62s9P5EkUhYS1ZjLl2Y6KdKMSrOeVotmN
jffuxfMnK7bDU+2wsDuGH6S9OD3aSjyvm+73tbJgIlYssA6T33HCMosxqvbzmLwtFVGfdursvZcA
i+lXG/UoL27VEKV2KyZ1ZWcd62b8E6clgyMlWc87z1fGdtmJ+htPT7eIYzySCCqDedx4VROfJsLC
hAdZ+VAt/ZmtuqTlJcTkHsTOfBe1o6ZcFLiEre4pDNpDzLZl6qI63QejnW7aTJBWMtOy80x61y74
GrA95gSfsOcuZWk2ozvhgWvs05KL5FiM81WorNnS32xzWVenIlVAcoptZ7WbzB6sh6HlUPPRbXFI
Q1qq+X7GyyE61ONjZaZ2E4K75MmYwBDHJNGSeaeluHr14B/cKeBlDrp7Px1Yas5KeGTJbk1wFDTZ
+QJyZUIAEGiqo2N3cJkbdWbW3AHuFvMhvi0K4W6OFfoplfG54jXdYEKsn5O8qp+LyCggkVi8vn/7
/cuwRA+Jm98ZO1Yvc7Ymw81ranfZYWZxPFaf9d/kfvpeR9iwrKZWjz2pxFbq8W7w5mpDK41a4BCt
SO35XHSefR1NxO7kKTz7c/2TmXeaHzgI3ftsoIlmfzN1vX8eyauupG+CRW2QPskxJcytvRnM3TrB
7fOxuE7Ei65mqOJL4eYHLIcB6Gxk7p6RMlnCFj0qWeRjke/nzANcy2YWkJMsThgf7M6tOXEPS6XE
ezrN1WPnZn8RYbdzL0oaQcvcB4CL/frRKjy1cSLQTymYrID81WAF3nn9AaxaP5Fx8H7ApOVkNcG7
qdpo9z1UHnw33tWu5ZwX4tUBpsy6wCjbLdzi3t9maOefSGZ6G0n4Y65gcU0RDW9JlLDHx3esbdub
7DrUIevqLaoHa2pnsqAdeUeFF76z1bHNcu9NNWQ3oyAjazH3D5mn4h2K2pZgX3QsccKCG3KdxxrR
IUuXdyav+hjXsX0FUj7sx7Kuj9+Dz2yJPiDYLOSGRuIA3sy+7Nj5u+S1ulLSdxsquuxSR0F8Fxbt
8/fr4yRBdJz8kEn8dzMkDCbseRrbv76AV4+73RlK/jDn313GVYTMDKcGKt3uvzdxMbKHpz0BbZ6b
/tRNg36cQ/8gbU23UajmwVShdXaj/EFFjQcRNxvueiPMfdGJlsz1PPBXjcyFHbyHfDH4ApRvaKjC
+bxYseb+X5+BLtIz2DPnLltc70dm2da5T5afGOYfFDOr+9k0xbwp2BN81Gzq3owSaE9hUs3PK9Td
f19EF257TNvQOdq5fkc5pKuQ1HSO81b6RXxKVAQoRMuj23Y2yi9k4bZkFsak27n6eohYqIyUVsns
WGpQptptsn3t6vqSMm57c8P2zMq+rO/fo3CEGzr63cnTljuwaITyzEtK/fj9C83kzwiPrEjvXdF7
b7aqP0Tw9P3jGyn/scx6vsUsnL+vQnSIQgW/6j4nKrSOpod86RB2vGZXZo4glK0InS6ayUDP0dOG
Y/6b+c0h8Iz/Dw360NTUOEk0Xwu3qJ9Khz7MBnVF52EjjyNENyKPjsuKw2ipklQVlr+0fwpbR/6e
XLtlG3oFotWqblnHzMcUdnXjNpUY7VJ78/1Gzc3ivK9voB8plrLX3YdMmPtZ1dC+rfZapqq8keuj
PsA8O4oow2xSIXfb5kEuqcFwXnvWWTXyBELQuwcZ9qi71t8Po5rvBwrY3tHLUxMUZ1nI8lEZJhhO
KKlx4qa8Bt74Rovzh6mJ92ZAYeyzBmsjwTi8ly4xOFu80u/6l75N2TnLJeWsbUPeTjN5k0686ME/
wl72D4ldmkMWkPvBu57uco2jRUwImJaeg5d6JnuSFgr0Uzk9sYNKndu/7ZCKx0Ho+bRkAzG1Oo8f
q3jCRmlIzKXsXLFwX3/Guf+rWq6edrx3YOXzQxwQ7u6XmD5LJp9rdIXDTb+kbfFVpuBRM7hqd2mN
btAOTP3sMT71Bd+gMXN3M4rj1S+XEnymHxH/GlOc5vwBYhV8ku/XNkmyUyQPNrV9s23NWO/ZySP2
tZzwwDIk3CqCk/d2FuxFCU+795vkPVhI267PBI/K+b8POPUcJx/zb/ehijNmH7yLcoONgWVIQpoC
Xy9OtDmv5ZnB3DVpMG1HZdFd8wKpz58jpABu5KcqUN25zBgk6xV1F9IETNFw5w/0kPT7/TEQsXz8
768ewk/t0XCoEuaP1pCJ9kfc/esPyFxBHFKFAsX8orqvyQd8f3nHrqKrqpdj0BaXLtP1DzyArH2f
OUzDSN7JsobYx3vjpO1w6oK0pRoiX5C32YNqWBhvMuWebM/Sz3GgoMkyVePQ3I2lmT98YCOpbqmp
ShPtVst22sX1Yzj0r43ho1pH6QN+m2BvNZH1+P//k5Xz6Frp9MaiG4kTPQ/f3I6EDfdPSPnxCYLt
F3G57kdZJ5olWwAi5eCdiiyy9j0H2s79PnzLAT7m+pw2NVfM3CXg/5fhn6vG4eb1aER4sP7CMf0M
xP23y6UqnepNxa/lOolYLPMWa4NGYOoez28JpqWte+o3Pxku5fgpGyf44fnGoVKLiObkT1Peej9Y
LO9vI6+waUOxYYfwBB+i8EbYWn7QVZiLkvS2ikDmt4NsYDv28Xs8+H1Kxbo8Qs5uyOP1r4nPiGUr
0xOfIHOujcMWqWTRzz1A6mM6OHLH9XhX2177d/0HC/LGVhTaPWbrkUUMwjnEcr3AZoiIg4Q/VBRN
tV/EZJNixh4x9tZdvY7Z0F7dk5mLP1Az9saZ53TlZ+zrIFtSMKX4ns3cv4B9vVEPD5dgsP+/Xyxv
Sv8ffpb/NQkwFGb7gx8Egcda0cgT/2MEbisRtn0VMOROuLsHOpHZLwiY48jj8He8s9111mHQUb4l
1Jjtk5KacioWAyCa0FwoNS+yH7yXop6fKC5zKAfeS8bs/MmyPlMxXHE8gFLDFnMc/FCdPHuK9/99
bGMyNbOOD1VTLq/zOr+so5ZqiP0Zx5qW+r5OrNP/fQzOvfg/Dh4KDhvClOcLW/he7P4vCh8UI8dN
FpJ/q/p3HI+nbE1xLUhvVemriz+l5C6ikQM48/VpMRHubTigQdqx9EeAV664Nnyl74rF0RgWkTEc
/Py7lYq+tYIIYD4UNYfIEP6onIysXLbghR7DZsl3zVw+N3Q9vO/YYsvQhQENV9SAUyVjRSSZWHWP
oRq972+tiNd999zZGzDbd+V0BxcLDJuss2LL3yI6zsacmJX4594droEhy0zBtvWMIJg1FfjWDk5T
vPgDwZUxwU+uBueoHgqPVGbAwzya/jzQQUmW5FwacgqBVX40EiRg72W8w/l0y/scGDRjWAIkznHg
VAZ3KN8CuuTN2IyHkF2b1PEeKffMJzLedttgn4/rZFXa8jBaQ846wIocpQg3cuQOYNPMKaGz2Mxx
9Kkt5LC6Mb8rL2u3iYoxQMnoPI8MOm1czUkw443J4uQ1KYfXsONBbe7YAF0fqtTxtmjjl76zxGks
eXMKNAylrbcIJJOB2RsbVPOoGax9EAHIz5gRHAd0Aw98q6W7N1WxNjANDNro75zpxbHz519LpoOd
laXWJjTYmvtZfnldOZxHj1c2Lxkw0AaFxy6Q6mxrqpmgR/jKxmAf2om1VUHypbrRJzCFlMVS3YKn
Q+5NwFyh10NwmPORx0e6z5Yakt2EoZOW3d7mrW43uVAAS1T/jx/Nj9IfkO7uB7mQeKYd5P6SO1ZD
Jvt4FXi84ClUVnbwfbp/LBpwN6bkvmj9w6yZ9KaQ07f4S6CJgc6rErKtSjNszcYe+4D/hF2JDa9c
r6Rw05+yqu8WP2t2RAJ+pXF7xbF0LWo/23RKWkfH0uNx2AP2/EsTumMsRkdqDTG8b6qTyirxa0Cr
oEpQGDuarzAskH4SfeoDROnBuoa5nwPawHs59+6jh7JzIbBHsZxeeDFPubf8UUJdlzY4qTj6p5eh
201V/rNXZzfhURkXuuRyltek08Df7Zn7R5MUCn5ZuUBLtFhaSbfGxUXX27fbdcfO3rQAk9it+Oni
qblIEGoVPs5xkfw3YtVXIuLXg7Cel7A7FSY/C/E3EKl7xLFCEHOZWCPpPZVhLE665PzDTUeoo39b
WplsMaDhNc6CT6mZk2uWXDoWfWXIMzt761M8Ju+Uh2drFO8mhli+KKLPzG6Y9JSHspN7xkJHHBnt
CZb9tlyaYIfcB/3e/WHnFB1GFsexoNm1Zzp1izhGXi53NB5sCWIwenDMcbQg4ZNNLfAqhequCPvH
0ge/NKiBOwrn8eJalyly2KQ+gR3GodPpf1mWShIf9WnhZmAEj2xrjfNHvvTtScj4b2ExxFHVJHdI
dkxrBQNOu/EwT9TVWfnA8DPwx2e4eASOs39jyQ82J0TvpDpWEZKAzop4L3t+VOSLN9Cp22C0QAoQ
NN3Cu7cVwZncIq/j6Gjb4ZwqR5E+zl5GPrFb8PjxHkb5O2Qid1/EnLdhf2vD8LM22U/ZdcTmKb02
iePfupIwGknbel/gspQtiivp+glY5GL2LH7l/+vaJeO+CxDceFsOBYfOzAoEaT8Yx0XdCYrswR4C
7vfmsw86guFJ+RFWpOYskd1FSf4H2S85CWOSYzURbi1y0JdRYL0N2vpVk19iV7sPPySFBZPgKWz4
GPRV1ZJqG34HZnjENheCwFjUtS7F0YRL/8aETYzxcpyBXAKKuVllRBmf9LwbKavqChv5isOyT1Nz
GVpvvFBhv5WRFbMZIWWzkT3d8IiOh7Yw5ywvX62VghsXKTOMHd7zZYdlu97THkItt1Frs4m7bije
nLZKmWysm635Hnp8W1Q/MrpIviIPp7yZEpSKhcTy34gGZpMZaHpehyk/rKxb2QUtO3UZAhkmVSFl
GTvSwN6PCn8UQvKczMXmkKS23iqb6l1lBxEVa5o+Gsk+R3qnrBS0A1lrPmF1ILpbbKZf07QWAdID
chaUH51dHGeSN8jC1PNaDd4u8AnXT/b0IsvG2s8NppLWGk6FbMi5Iz3ac5/vNIUNcf94zzHz028t
UpBtyLvhLsNmaOyv1MG4YZb46BnovW7OgCRZcYVFjFQb6CcRDi+5G/9yKxPsay96dER3547Wra5R
3jEWU+qP2U75LvRby3nMitQGszM9VZb70eRsc0vxgzDMXFjwkj/MQA+zqX3xPZ+EWhPDU2289koK
kv2mrB+qAuc6TwXGwTzkgXcarE/Ognbfpds8uPKQxByoY7wrjcVy43j8or3JtihbV0/AvMTZg5fa
IyWnmKJuJkvOp1a5R3YGL0Tmn3t4cigz6R8YFX2G0GViwvrR2LKMotBfo4N0FUyvTE6ZQvU5YxgT
55Qt6uL18czxGvyKhpSviwsx417f5yIiITBxzi+j9U83AvofL3K+rmtYLHxAasiPrMnUiOjO76Fy
n+MGHcVvwrdkhSM4KWeOQPMfa+uocRlK4bwi1HP58ErjoDePrQWHZSTNP0AwLuzA5QOV/io7VhPV
yO/sDJbwFOb+sWv1dQ43dt+CrBjznshaAWCw+MLu+jZjrwCSS5GS5zCHhpiNSyncug5S3HZi/sZ+
pgI6vGeTNAwXTk+Wm0MCCbsz+lgKmL+pL8aFthZU9l8LbKGOp/jADGphFzBnX4X6Rci+NdtVlM5C
Vju5jrfvk+HQY3II+bwRm93m42RvvIL091LaxW4WlJVCsWDPfdW2uTj5jkaAkk8r72C6+SWD/oZj
o0f+T4N6F1pewjkqNiEgyi3p9xhp/T0xNW4n8ZcGcB0kmU0f9OU2zHse8omJ2vrVpVeuTN/2FrvJ
XcIesGMWpM4eJwBeztSm7RZXcnV4+r3qGHXOz6RsJ0Dv8jFPFAiEGBHEl9XEatka5rKM9cWWzJ3V
DIfJifSdM9f/usDPXvKyuAM9eZMWT+SYzuVduAwPQ0zIXxfORx8yrvd681ZV1iuIHHaUpGtV4EW3
sYq+x3tDFFyJ6LMMV+Rc1KH3o5cJzuIlPzYBskgggxtWkX3W9l/MjPlsJPDcOuff4lQedNeWOxQf
t/atO5Uuv8GRorPK8NDPUCBs7NZbFfYwTrhDcEfR/zeR+2S5apf5LSNqqfeqLp9j8HqNHUZnmV8r
b/znjLI5NAUryxN2LLhjJY4iS8ut7Zpwj+ovd3zTqx135YV3+4lXLNthUvtScfePAgg6RB6yAhbs
p7HRG7htAemTBtkmi4OVB9drmaATGiSZg5NOv4QfoA74/4ZGDpdwcOMzavOwGkYQyQNr3Dg2me9w
/RQFgFvypAQimPHhrG7d6ljVhvZK9A5ELT6E4ww5HUAQ0Chrk2iNkuGOd660bDTEzN1Umfw5lJLr
ClyRKKCTR077wytVsOkmqoTIuON2fqCQ2seBPKccNWhrdb/1EusznHLgrbK/mcLwN6yiLyukF2qd
ZjrTWr80mMe3fcQ5DwhxH0kkqi6jTa7sjW4LIq6zfjcLRNGRXt3PEsbpVT9c+gCmlDVG+3BiQLfI
99nR0z1uRIVHP98tPNoq6roLI/5nFwbei81MbMlaRhPdxKg3tXucJH9Kic12wPlZl3wtTupiCT9L
l/WhbT8+zfnyapIBXPysy3OKLZBWu9uYluEKe6WmK7B6axPpctsPgf/CMgzoIsEf3cbTh6EI2CzV
8mR83AVz5qImtwyuql59JMIfVvfbzE0kbuiRnLaFGIBUY3BsClns2hYFMjbJ3imTaFPXA6ulrGDD
bhl54AiM933Lca2nwOAcsztqyDbZy4jha471qNAP6WDdTWSfh2QdT2kCw/Eii0Mz81FrghF7BIsK
ta1a7jr/alpoIEWrJ7ZV5IoxQ/LctTmr23AYVdloYbUs3yqmcse8GreRPX6IxvqsVPqOmZMDWRJV
aJPLUOl2L4KJ/HLsPwVIYciQ+WceDtXBi1R4qavGOwvM7hvfXn0BHsHtoFppvYP8MOB2jLGXXSac
gSEQUR6czjHs0CxEOJCvNk+dGilJ2xSYwMKQeuqCg9JJDqmDAcysvqp2FncRTMMN8+hiC7sd21HE
sUC1X6JIP8umD861u/5ctZr3/FfnHNxI15DU8NWDXxV4SKzM7KN8oZzy5CWaIOYzvatuvJtQlTk2
tmPpXt1Ru1dsGBiTZHyaQ8Axy/LHlzisStvOMe4EyFxr1LAN4+PgUe6YMNnGXfw2HSgrgaAKomLC
feK4R9/mM4QW7DICe7XrLLrP3b6A44cL142930N2bs2wcjex3L2rcA0r99PKH07ujKpReju9DQFx
tF3XXNICdl6E43ERt0HYLyEr6UtaS7mGpAr6N6HqszX/wd8XbcbQBqIRid+2EfXOtpkwd3o8yLZV
9wxKNosiqtiFESvLmnvLyD9RF1sPnU+7zrD9LqWVZfwsJrYMxQOAzNSllRnzdDfa2jkKzb7kqXYe
lF88yGBC5LRa0A/AAzhd6oc5Y1iOR3e1/jlQ5XWzSaq/lmWFd06p/9hNpna21fxBn7ljfRyjCoan
26AXrF/dFEI/FCFjSLfEPIUfqqEnDn6ILl9baerCxQZW1cSHMq3co5cMRx+I1+iWUN7UR2Olb4tm
RczEuRbV1BTMjsd7E8C0cLVKeBnit4yPw+hVP5wmfxqHWOGiCLNtX/ntgWlVhf7FXcL2qdh/jVZk
c4Dtn/qUUd7guZAYul3fMGMtB6LVWAJbDJTevfTPUzE1j7NFNiiTjNH7yoMwqzj0XN6EqmaxYyOy
9yj6O2lO3rZhCNElZuen+seYhTh9VsNIQZKEqW+A7MJyuslCDkkdcT9rtn3ExLI2JPaYLlj5bm6Q
98Xvtl2T8Dp8be3gpdF6RItCQwhalV6LOPub9nZ7XXR2Cev45zSLlBQAtoJZ6euULO+FxoI6VQrJ
isPLWdExPWgQFdnlFmkW34nXP5IIwt3iqIPfK33WAqsPZp7ZNmfDDIeh+3g3ecmt8wCO9A3tQACD
PV+v88rDkjb5+Fv8KcG1KA89GRcuDZ5SSrd/kezXnlleLdoXwrw+85NdWHj2q48AD2Yk+dKx+Bii
nGXNxNgXT3r7AmliYyXVMdTah3geDdDcC8UcW7/6TFoUpsGhobGTYvTgJTa/c97Inbt+kJlbyh2h
iENU28kuaqtyu4QOFvueVy4P6UeHaKBvbctDHzTFdsk91tKB/eNSWOZNqZpLEEh/l3YFLiZLlw+T
pors6xS828RQvLZnimx3eG8nmDP5pJ8onUOgmXnBbMt8UFada5uOgEJlPHVWSbAKygrOmJJ68V72
Zm8UL6Hv2Tc/5+Ye0T+8axNQMvlEZjbAdLAQfVqDcy86lsao9R6XWqmtgXJeGRRblVKZeqnj7D0P
k19sBZRGbLJlNAmkynMbArCfJcycCV0awt0KFANuCUsdM0Gks5eqLv5ZrZvAvzfoBll/G5wyOmnG
poazJreaVRxly1s0BM1uYgB3KKb5WXdkG0FLGa8FlA4KJrLBgIVFcvO86LUuyHTQGIVYo6zPvinl
zmkaamu873gfSkIhlM10AuuKnflkg8aL6vbh+4PZkDwcs4kUah+EMCh2humdG6VIODg8sU+yR5et
dnX9s2nD4D5cInjFCdPZgYeLjyEOIVvLdzsEDqj2IcLucRjHX6UvcabZ871fwY7Kk6+fyWSqS1eL
99HmtnFn/ymLnWedW1/DLCHx69bdNUKnd/YqirdzeU9+xN7Z3k0wljnGLQoVpOen0ox74annLlhS
Wg4Pg6U9MuhTob+yn8x+dtPnNSBjxX4M177ExRfOUHGFe0iyrZ9pWtEuu6hF4PYTdsrOUpyZg/mM
dAE0TM3jtZwRu8bROuSxQeBJ872Q5LjHMiFtwxHEa5kyt8s3Tksj7+U0qcZ6DZqYT0CfvShun50Q
Pb7l6RfvFpuO3eijcGYsygVOWT3cSju613PF/DZYN/7hZi71zc6LWxz1/6pu3lCuYHsUJkQUwHfr
OU+8/uUplTyKwiC7op9wVWWP80iNtt7gh3G2Dn7i9NuBoQeraAQmo4SZrMkxS/n3IEgxvtN3WsFa
IrLze5aGQ5SKnjuYDZDitHBzHNPcIwSMGLfrbHZjDi4b9+zKwp4bTAHT72VFhdhYiTvCK6Gw7yO4
/0sWTLt+GZetwPB0bHv56S9exJQ0+Ax9+uAozD9tUSx711TndG7cW5vGzs1HDQyMvGXOKfOOrRPn
x3Csful0mbbBRLx4qiISyj1ae/+iFer3yCBxr+xwa6n03ivd5h3PfryEwByewtTLdmgkf21jDK81
hUPnIGk74m+0kumWzH7T75lPUHQU1YMIR83qXf2B4P8YhpDe/AzC2YQo0MQJZru+vhtdHD8g8zCV
snfPVk3M0qQIkBWFZTfQhjnFVdfc3cKoY9+ObF0CJxpIzBN46DBZqUdWT3yMnbAPU+Xfr/8LLJqQ
6pDg839onPxPb6XsIGAANzod3PESvawC3FTSq9lBgQ2qfoOIjPuUwakYIpJqWX4MmpJabvbesmqG
bpbaJL+TCXWskCEPX/aerIPcpRSfQVjesH48pqyC11y0GQcrC93yH+Mwc9kwIR1tgmMFmNomL1Mg
NMiEWUkTFJG4woSb/Azh921LyhruTnBCy7wlFvWIv+KdCuWS2I0NBbnId8YO+6d8Ujs/8n9FoX3m
5uIKUBVpqt7+09bun86rsGvnnPSOUDedQZYJsADElkgeHNM9uWppt06X/dOGaskJrgXmuW26lHLv
jOOmn2tnFxBc0T5bdmQU3I2tHi64TpddH3nWpmsVzASPqQI0KsQ0ZLMxzG7A5WApdsNfk/msX3Y+
1ja4ljizh2letwIEX75zw9o1s46EiZJLWRiJ8qPy5hqcQPZsCxQZtxsfWeuSggV0waihU0tWa4Ru
xQe/wcCDzhehHLFIq2NbcFnhNwRK+alC9cMeYBAUAv4Bwb+XwkFuwbyPFDlOd87SnRxVfqHGED5c
TbOuLNFgIiS2TFwbL/+0WgRfGHcwiyIbRmLnhduwMB4r14I3SJ38HLl9jXGLeNl6GTPPGPtO7lix
dx7ZODQBon5Y3a/U+VBXl5aVKMplJa3Okm0nj2Ujiu04cGF3qvfu2vtMuM65bJunNlG7rq/VbpnQ
slnV+V6tOwPL7MUytQX522Vk4wV0LYvcJDjSgaAmr6SfDmrSYpd03Yscw9/G5R03OYtt+WwQcL3g
36JenMcfnUIHsxba2maczxSY6cOUYNOj3OdhMKzG48McMt3YxwTYOg1GMgUIn4r2R5rnX3IOnwDV
EticXe5csVAiVmF3aPKZZun772R+ARJYto5CfWoxeZII5QdHMumCh9TNfsJNvgwTbUmcTGBQo3Ij
AKn3oyKmwcNCqqST5mvq+5cpZCmuTB2wgM4ImLS+N1V8swrAyzruzLkUutlBPlv2fQUqC7I3YhOX
yZJDlaOofkH3+mEC/2SHP0VCpyWSsCPZSQOVJYhIY29n4OTCq1NPrFOIcvC52FJ/5j8B0uPLqDXt
DZCGIZlf4yTjSVcuRcoY4tRmZACe0bupmolU29ZQFun5sHlMZ+Tai5o99yDj4dp3TnTUlf0SreES
pcptw17ATYJTgElPgeBAk0aUclcz4mUNQP0n63pOfh+ZUJfMhyZl3SIhP6Z6EetE1j/1o9y1EQMr
PbGfMXNfwqrADEgbviDdXRFMMUpiPIVb4uNgYtMtWWhxgI56WqS+BXlXHGbgK7uJ2DrtPWGKnHeC
18vpo26f2zVeTFhOWxHFLANwg9UXC7yffayI2PGh4Lsgy0li/s6lyfi+nhUT+DLYCqdl45rhKRmD
eT+yGob6bTh3jQ0lrFJ3QZThtAvxymnobC7bidDfSb00841cCEd784InZW+HxSkal+ZZxs9hKlBf
hn5GgfyNoo3XjsWrpgZv2NYW7AyPUrnpMpQJMvnSFfRB1VNgL+wPXxglaFBqCUtcwvGxGZn+jEGa
wVPkmunAKmO2vyZ+XT+ikhKKGFg9NFsB1SPAzsPYVdOPusBhbc0fS8DzXlr9R26U80TVeXW7ef6y
Eox4A3yOU8s8EUiLQK7gKHWLeLp8/yK1vRETyVH4+gTN15zz9y991XqoZ1W5A7QhLoi+DkC4yhzJ
n8C7aJ7c1XvWiyF+7MrqyZE9+ncyzMembiB5j3N7plODOqj4g6la3r4Dd21NIkjize9rL0MFbHHT
h0QBYvtWNlN+N11EGozPOEmCo3G7q1+3zdHv02zPpxw9CSPtsQ8KWG+Efq922PBeydk8O6X/jrhO
BFIgBoYVjr9szKObQzrviOWgxbiHm0gZcr7Y+bPjXPoOu1/OKp7De73+0rbYh8LhnmjqwuBsKg84
l/vn2RJ3dSEYh3ikc2rXjBdETuxYw4rT/v7t+gcznjgzWdbeHnVytVh6ciga2T8zQu63HXby4pvo
4Vqhe/m2/GUu5FrjEHLSiNqnLHC7R2Z9R7+qmGNmZDXrAlwOpD7xf6g7j+3IkS3L/kuNG28BMAjD
oCd0LUk6yaCYYDEYDGhh0MDX9wYiq96rrO7q1cOeeLo7kwwXAMzuvefs48CI7PS0Qagqh1VUTQ6q
g+Yja4fmpmigbP1RIvoNdBSPYUFYNoatYtszfHou2BT+wceoMvkecT8dszKathT54wOw3uGh9sTW
Yyk713+gS4ATmfshSR1zaPpKnuy0y1CjDpSgBXUHWk+jO04WWAD2IZCbbTdZm+wOmRAaXIKaetfq
ffZpNoI3bkavbJJfo0brtlogxVM8MXHUE5BQfZg9JMZAd6JTcICG9oSGIQdurfWHppL9Po+01cBG
nvgo+0TqSX4pukY8DInzq6Ck2OKvJCIAQ9m57VgZksp6Wr7zFlGfBVvuAk/55iDvr1a+Oz0kxaSt
lStclv/XYJD47yRGr4Jji0qveqIFmmytscq3bq0QMyate2p1hO5S054qj74qgp3uJbC7LaR56u1B
mq+xU7Dg0Tu4aqUXsZRmWw2f0as/Vu4WbFT5HpRAT+Z/LTYDsgPTjoWqZ/cYlEBUE502kilr/PDu
tE0sK8bN0LtPMm0emwmZbZJH+X2HHHfeP9i0irMPTycHqA1H+Qo/25eZcQbzqJ9Trz9oUUf5avT9
TQ+KFH53ERKY3NAgXY52tD6/F80cvYyuYtrdFBW9WGQ78ysBLzvauMjGRB1iqj9UKefOasZ50/9t
Zt20xWf8WU/oYqpcvHho9Gh8++62cINyF7ch19BZeZuNqGayKekhNo2c+jU/6FxCioNCNWtBPeHM
AQ0WqNpqlNFZixLraoZhsGkEDiiyRj4bNZnEXrcDm7sp52/jaXTnY9obte7ZmaxybbSkTReK3dGf
M2M+FwZkyDPULN3hPtKPUTT9wpka3ud2WZ+s3jssj5abMYTgV9GP26nQIra28NGS5x2bRK0nA4y9
KSofkFpC6uVr5FrkxbHb3TWDF95xlbUOmewiIC5ATvzBpXoqPeOqYQy46+jEnqcimB7ptW0Xpz7Q
0maTlb7D/K4pLssN8rAC3vxzUIcJxB9M/fbUYpmFmgbK6F6f/Tr6mOc/okA/lIrstWEqq4ugF8s4
nBNmeYh9sD2O6F4O4aQ01n/ZMEDpwgfd1zlnGK7oqHBpklMeaSEZpQbD5I2nNeeCLTOKa93f+WEx
cT3x+30JAREufJs961RrutCNE1r57yysaVH7iCPjUNgXdmrfy7UfY69aa1Oor/GaPSaJmz2netZe
4Zz84LhLqu7DstJ2Z0BN3oHJ8EgL8I0Dwvxkxdwm+zHVEBqCAVXoVLrJybUzYzd0ODyknQW3yuZS
37Ddb0dpb4xZiCmM8peuQbQGmMfE2Y6in0ieTj4Vc8wZBp0K02JPiAHkaND2wnttNEYHy4dGcw7C
uiR/0LHuOtlMn71nvLPrUU+GQ7pn3zWfIqGT7/alevdCankUhwOs+IaFgkFTehaG25zQ761YGOyn
uOLw9NORcYFCMz2k4E9GKWiA093rFmTXcrVJhowtRlC9+uR4pQiDVhoiJWDwLV7vgHM4jTsTNZQf
vPpOfvA0XEbpEPzo+4bLLjCWc6/79T26rt91LhNQCzcIEc669BvrTFHRrAJftqdhUmyZO+Ox6odv
eFTqUDioRt2QbdnUdOUhd+W5NEE5s9ubuKbMnu0q9D5ZoKnm2mRduUZ7rA2sa4r+3l2fdsgGiKI5
t17JENEcUqx1wIht1zpJtwEkDx2EZmYcPjfggTYqjJ4ioyahFPzyjup/8UOAjNinES1/OVbHrv7R
pq33xAgMFruUHwA8vB/Ko4tDM53We8pSgzQvZ4BdePeKmLT78EdIFsIWnV+wDi09fNIjSz+0+ozj
ZOYMIo3GPARmm47x6IfkYujhrTRcBvI+hcHcssz10n+gSb/303xG8MP6YsvJOVRwrnZUg4wr45ep
79UDzpO9JT3E+NBut0YpBkxkMGi96j4P2t9uE7IqpkG3QYCAyalR0YmpZbFp8rj51M3ToIrumHcW
7yOwxnfNBkAXs4tFPdDezDjvji4nwJ3tju5ReqBV8Xt/J24Ufs6vzx0NeVysHGVUvIY6AvcLmrr6
GPeuewnnmziGmNU51gOqnmQPHZqm4Fz55sXkk3fPIu2m7q/spUzZi6GzmLu22Axs1VwbM+hOuAFZ
ZEVE118ciixunrvcghUUPqlZyR014wBXXFN7o+huSPftc+Kgqi39WDGssd+J1gieGRrGh7ZtBLoY
WkZ/voIgH7h6zZStaojvtWqCXYACl1YKjZq+jXYt3+OuCBSBGyw8l7SSJw0x5yFXr75R7oNSs54k
PW02Sd4qm38XG9fec8yZwO+MRwAnH2VSVKek8O1ToRmXtJ8YodepOIZIqwm6HMNjNvjXfCvcgVc+
/38QeeLGSHdsON1VqQqCwgfvSpuGoyZ2muSHK170Fj7Zn3dRp0O5Xz4KVb0kmoe4xM6+LA0613yc
VSLZalnQv7iPbqTVe88Lq3XRud5egyO1DRLtwWUFol/Z45PNJbUQu8IK4EkpHzMvJLYTSeQlLu23
IAQM6c9ElahL5CFp+vuWpAgT7esbDXiiEJhe3MEgEBuiu5B7TFBdusgsLp6xq6bGY/NKaGFR6S8J
o8Etuulp0+Uu0WuRFmN56II7HUzy1RpwVkhMEW918zZp01M/0/CcrIMzt2yS/Uw+psClaLne42Tg
Y0F0XgM+Wru61NYtDpC9ZzmEn/S62Arv51Tb1mOmoZxsSqao2KlTnm76p5xeD2KqisbJ8gGXrdAv
dgxlIgnqc8ZnFfi2uGGYe2SN7K7s3ZtDV1fEL05+DdQwwDzlmsMxtSi8dACl+3o0Jl5R9KENrfvo
W2tbUtJqflM/WWDd6Yaa5RVM4rTvW2uk9Jp+S0eZVFYiutdqFwXRiKQYywkTEd0LT5no61sgqruB
kdjKYaA7b3/4QAKmKHmOfjAwwmevohmr1TgFyhRRpOxlwHFd6GsYP8DWO88+oXFdL+BIs+nBrbtQ
R5s+jleq1Owt7AXzpW20aKV3QGZAPL628NmmakyRPiAq6UJtFiAO4rUrEXwU0fTheUJtY6JYbum8
pjXMijTbyt7sY9d2yIsHNa0NjHa3Jvce+lhvL4mjLkAohlUZIG6T92UzDa8NY4Sra0PsXh6aVYra
VjDbSdxgfNXyiM53o60tWj7PiAPv0yC+b2rXvgo4oyxRnkvbgERyxOnDXUpI7N6eXNgePRnGaJYw
5LmasTP8sNrrJltTzcJVnbbacI2NgrUZeGSOcQadgV99mqW2V/CKwfGbYi/hdBidlx6BsZeY2gJ1
Hoy5V9hle3Kb5Ic+u/nT4HEIjknnYZsbjolQNt6TytuIIa64THAmERpSHjNIVowBxI9ltyMLK3xg
3EMx3eN6Xd6GPuDD++OFC9q35TeREqcrkTFfAuiAiHljKsIdsuecOJpdAs3lI3noI/fkhQUJ5LK7
GVVmnIIe9dU4iGSnmB+YUyRe9b4TdN7rAZ1ZT40IPpHMNRFcZG19LAL70I62ngVaAwYSBafEJdl+
qdZzP9mAcSEK7ycfQZ2acSJUE4yeG4zkraw+/1wjFF5irRM6gNm+8s8owNOVEugMGBeXtGfhR5Qm
U7Nlq7YpOvrm7JzqTeN1nI6OdrTq6qtTgku7Ck82G1j0RU6HjZ+wy8KnB26goFRwa54633pgrvjM
0VVcR9fRj0mBlYe4wCPTKvO19tJ3L3GLF1yJr57l/k5q7PSIAt27hNhDxtbIziMj+KmSMmZBsri2
LgVvi9bsWPRpvyft47OYWlxClYwATtkj9t+5tMzYyGGKrsItH4T7mKb5HsjHO6I2Cj2j3xcF9WAW
3IdavsGEVTyrILifAJX99fsTTMa7BfmEPydZ0xaVO11vOcMyiDRKxrch1bIHl+vynrKMBkDXkm/l
KEykpN6lWgwIjs4F6h1UD0UxTReEp9adp/vd60yLZfjpHDtYOPfFyP9mk0NPw6m4ap5zS0WkUBXG
9aOhzUP2ADYAymz3UXfkzaqHfQKW5F3nCjIRhRAKXz17o3hVI65su6LInVFVo6jc3XIQezHNIbAw
T3SAfyzbR5ZBc1WAqd3j3UNkmnXpHjLruAqyPCS+CIlEQMSyiKqnrKKh1BUFuih2fsOAKqlVybC1
gnxn9eWu9MsPN54OvoV/PdOjeB9k036mJ6LBhkdalBff302zco+qhJ1XL79QuqItVmz02CJqh9zy
YW1tRN0/6AmkGjslv4MD5CpZps6JFl/Q931Otuhw6pf3ehvd6H2u0KRcrQ6veGqmby2hHnhgV4Sk
t3ch3gvfKXe+sDaZkWGwN56wQzxosG3nlRP5eB/9FIh1pRe+Go2XrGqb+UcBIa9TzNmMkFhRVydW
yunOo9AjZB1pxB6CU9sp3oJW/cqrekRpWr66KcNlP9X7/ZhGB11RpdSEuYwBvV73iSoLmR97uR4T
A4tNsBk1fx24IbFDMl7ntDDoWhVbx2AYigBB7dOxpdcHUmrjjBUtu9E7GXKsz4ZPi3Lu/MO+fsK8
YD4Ix3inmbJJmfleuzCSAM1Y82Ji3hEDhJe6CFiKHJMxinl1dWbwpXLebFSTd/Y8r8ULwTfmMpQg
iRJV9Q3BPgqKFqenozx705BV6XbJlzE0/k5ZlVr3GehNu9ynCBm1rvxV0YTc6pU4wu/BZUSWJRm8
JLE4z41HnLHlkVySnuxSPHSDA8KsjH6mszCwr9hA+RkDyJLZ3FY2F0MvjYssFccRStUmaVgz2quK
83dSBBhbT5FEMKh9p/l3SOGBmMv5cKFarbuc7eeAy9FUVXvOWMcgNjzB+AYDQkSTr0H0ZSCUroh7
umW29xbTPVuNNVcqX6TXWMhLn4Ta2hTBq+cgj8HoDYmsdh6GIL66LnJlOnXOHvH6QwZoFnpE1qzQ
y68As3P5Rl/HMC7aC7bb5zh/DjigVJy+BOVwcEvV7ZyOrXlU1499IEhecZyKvc+DaJoG3QvMAlxF
tzH0DhJPwDrQW07HonoODRB3TMiQ6H8Bc+/XRo6Z0knzbW566KU867u1cyBhDlPr6neOQJGeFm9q
DJ2LVSAGiNPsV5WaP1WACrxJYnmobPVVDPZGWdZjCjJAdexiujt3Jmb1SNixfyQ/awdtimyjp7qr
KdAGGNuVZT8PKpS/RH1lPsCQgH90FR2TyeIsRD6eglMGTGQz0SATyZOyRc3Gnm3S+4/5BNgOL3ZS
MTpJ9kGlroV0fnVwo2KhMafBZkEul4FXvSqS96L1/FMWnfNSDSupCQ+NlnvHwF1nNKcHrsmETHh4
wZn6iXlExncL6MMKyx+y8ZiiUIvJDqty0sBEQdq384rIQDSsMearW3ri5UsaMzkj2ojgXOA9xrT3
o2naovAJeEnYXATa8b7Tx5Vew9pA8/jmjzgruXwTHlqgI6VSTIt3kVD7TeoYOgXzsBpnnz6mT9mM
V2A7BX62LMN7FH6tSYj21PH59gTyIcyPqcDfCRMLz4mBfqbLxFWGzmwnZyada+TRFar8sAvZbjmS
fqkRzkCJC9cvDpkf9DcgRVRoM0TBLe9kk3/A6MecY2S/JhiSe86ivZPUH4Em/TvGVp9GzaWqidwz
3dNdCV4P2RNKASw9hxFgEVQRfEUBLhC/CcTWMkndU1NVPkwJ0kS088ees3lFUKo6BYrxYq+xneK9
RIfR6V+bmi+oxL1WlOQA2eMVNeQeBfe7YekDl/ASc6Zcu6N8rObSQznufTXkVEgQA66Tmr5aWMpw
LsgOqjtF+YG2s71CWrEeNbaEcAJZyYGFYiIgEmD05yuHMKoXMk8eJwc0RoU0XUMpTaSqhLWHgNFs
O66FNKKZdZT92onsl9rQirXT+dEZD3dwQrHw4MH4ZBGJN5PJ/sRjDrthgY/XratIH9uw5/EsjDsN
xNR1qSIS/VKxpgPNzNcgzllPigNS92+NYln301PrCfsgfFzaHOnO4FG4h+gIgt+tcl+ZMRXL3GeD
hJqNDHzNsqSZYaSzPTMmgPINqC5LH5HeSNymc6j9dEhDgJKLECQq5oBgTvCh2bZZeTTLnnHJkL5x
krzVVoaM0AaUSw0DAsXVsGukylzPE/5mRPJvpjYSWQ7HM24aVMgF5gREOw+eQPOegnhE93HHgZWj
3DPuS9IkIZkcZOs7p4q8FshL3q7v03tbztaa+gAm5W5Q1VMs8IrYDeqk0pso3zD6VbV/TyP3lsbx
nNbmYMwrpjcXDnFHYJ+pUf2n4rFFjg/726vXreedijqzGRtdYVg6jCfDg0u9yWk3yvWEPXAXKBNF
BUyZaZSrwewGeHnjepSg1n1FjvKsXys0ZMwu02YzhhDouVe/krhDYIYXXst4oXFeUG9ZD1l6Mht3
owcTw8f5pLZwQhTMiM8erR/Xr5+yZPo04li/aGasbm52seJ8X0baJRmRtVoyw14B9ftUS3iPOT1b
Ff8uW1ZhJxvp82XqUXAFwCmoMdMFt7cNYi3bmqzbBsOTtWnOkXSMwYhbr89NImDFoSmjmW2oO9K+
uMTEKECFieg8nOTV6507DMawjxDOBnheElx4sDzi9oz6416zA4abc6d3eUq5F2Mxc5fmZWrY2ipf
p/3sxyl0CFM/OXChVkJ2OEqGhCamQ/fn2BgZst7M2ZpFLTkude3iGPQZQkuMH5VtowXQSReHSRAc
8Ipa6xjB4W25B478r3tJU8s9Md4frW3GN5cW1R1Uo5pdQpTcMrdMkRHoxA7BhmObLvNH+F9qPbCq
voDtlHdMgtS7occ/MZYGXyrY1R3SGNuc3jHJx+tQ1QlaRs6wuCN5N4i7+iYbkqcyT7lfhvkO6Gj4
9gzErpSK0UsBJpt5ryNOTFXkuebo50vXd/1E3G4UcjlLcr880pycjmFiKdz75cpyWvtLM9lAClqg
N+VyblN6LTdTrZ7t2tgw7ZpOgIW1H1KN1LaqfExdS7uWqbVnPfxt1LK8+ZSBp6lv7HWITPlTAZWW
qXboFwKKp2v+obS7t6wGstUXRn0McwQiYRXXNwhrwc4sTe/Y11pwaTUqQcya1T393M3SFpDwCQ/2
DxM5JYLNIP3RhkJia7bqa8RscOWBVF1ZPQO7PijGDy8G3+WbD0vtSDHLKdrJ9rnD1r92B4MsWb/o
niVS7zttYB2CNPOUa5m9MbVi2gwErzZO5j3U6C73lJzN2uwc8wXgf/HnIVt3U7npBa+ZuESF5gPH
b9FOIW/s10UprbV0/QgwagpDU2vrYBNRKRGSNUE3YTrZ+XlH8HF51DIzvh9j4HjCh3AQQ9UxnVNQ
NQjpfN2j36N5l+XechPRdUYiWXWr5aGuO8EhNkF+2nX1aA2z0wzN9LrOrerxn8+hDAG2QH27g6Fv
Y4iE7NLpxUAwro7I2tUs9k/YRv/5g2b+qW/Qs7D1xie+799/Y/nB8rtJ/+Q0xnBZHqiB6RPcCiQa
cXj+5w1NZu0EJPA/nlVlhiwuRvueJrV/zcbQvwaQuC8mSuHAHKaL1dBkHAV5x5IoDJA0xZXZ9qmB
nrcxmIteFFoEZsTxsM+DJDrYuh7CiTK6Vdi64U9tDA6aU9eczHhPCcexcIpXgCWQYb9jvPsd2fGb
NWUxcNjeu/lvdCNYYozY/kF7vz40qBXXy8Oyj9EbsehsW5Ruc6tomrlsE3Vx3RWMJJX0nKOtTdR+
ITyqsjD3VdGbZwKJC2ZXlYGJ0tbZYtQ/x5l0QVDKj4rX/Z7q+6UXxej1fjm63fHTMjW1Mxe4CFMX
8INV06+Bd9X3XZiIbVsK29pPbXlK5ygD00Zz7zCNPlWmjf29dGYlei2SKzGsccgLt4PWOy5TA/5J
sVpOBLI6AEHyJ4OZYT5kc4p8VuLvDX28naxtXJUJiLNi42yPvceY3vefvA5VA5e4fFV7dMC7Ia8e
Mz8jZAXNgk3kF78wI45URCM8N2T4E8um1TnNh7NNiLS4J63prbXFeAi9KCYJN8k2zALKQ9Qchpbh
2PLR/kcrjmEn+mb6X3hFxI+mPXv0RDZuQ/sBg1r2HBjDNnR08VC0bFXHQgHCbXLrWk+CpSOQlL8E
WZPiJZy17qBRWaAqeQ0bbygbdsixdHe127WPcYJQ1Yyxs6mpQTlkl6m/18Zotbzq5caau7hDjDXP
9oKzjWSeCsk8LuilAIfGHaOT+Fh3VK3+ROs4QcvBxavat16AR6VjFL7czFYuFTnJo6pqd2fUESnf
FepCMix9hrzCuVUG0SUBIXbCG/rt0snQM4s/PcO8UO2NZ9CmW+m+ON0BXa57y/umvdBPh+s31O77
lCHez7KsuxYUXuc/ra5iVHjC1XgAdItTx4BU2uEZqObRshimo2xKjDkyJSHaze0nDzEuzmUWqAwl
MyNJ58mJaN8FAdgGQKHqXPhQK4dKN46DYnAM1QWYl2D40Qv5gah9FEX4xHTSW5UsFpslUqSP2Orw
6S9zgLbmVM7vAYLS2oaB/OLq/HedCJvLJhvdNxNPQGXT1xUmX1bbRM3NyK3P3jemU+GbH3nZIX61
o5lXZTz0OENtZrH51h58Y1dP0z3dtZh9uIRFCiI4BnMFhdP+TEn0wa3BjUSOruGmPPaD963Hzmis
kzzZt6mpBIAQbSsdpqgcDLwTlyhNkiqMFY09AjANN8XU5GZ3UhbY+4x83GQgSJ5Qt4UPaTZtK+lO
6G2xSfpWrV9HKGl39jwDdRTOMZQDawAk4weZ2pupxCWIlO7kRJk8CkRaQHfYmRkEn6zNuSVmV+V+
nOYcL52eD5o6tjsgKYd9OeGw7BtkORucyR1+TqcSbG6FgH5nWqhAzuBZ1ZOftB1zgvKjA/NzEGYq
9rCK11PhowWi78MIBRdFa6boYMiiYFZIbJYhvyGi/BhLwZElxSMnyRHoF/ip2Pt2S3AUDrvpq4ic
3cRHuRO5BzRUnwrsUWRYKMWg1XHhyfrrQh/uI4XcElZpiJm1UOODwplB1EBz8xoLMx/fLCKsS67k
T2f6GdSScbkdrCC3HkRVYyMrnJvnKwSeGbT/ZOv07LZrnUSrIWue2bnUW69CXc46Ro8RWiPaV3LM
yyvhDMElwkOVeO6verQLxF6VvUsyNvFt7sVgMRDNY8guNX3jgc88MDZ7Kpum3ClDI/larzjeWhec
ZAuPgk3vVDZPRq9DOE0wGGXIcE3x23CLT0donxZez20OzMIdGrTnZqYe9FHLt33vvYuOMgaG976v
BQoYwuBKU8X7umEsns/mg7aVL35nyDvNMMGSJ/maK25TUl8OADNYCfgfh8l6S4kLAhvgfMa6+2nT
zsUrII/lhCgF+uFFM/ggmmg6uXE9D0d00hx0ZugTrp+EAYaMadxUPpVsWIS/0t6ctmGPeyRuQnzc
EzvIZrrPiQg2Jt4INimdfQQ61BRoR9vggbGEeZJZiTMXyx65YUgPQhWvsLTfhVkA4Szvcqw11soF
NXqJyONpbNTtFWLQ1kFUlTr6zmcouYsr2Htxt/eTkJoxl6emtBCwF5N1p4+wmzUBgCXHhIwQLHNs
mKHOgyGbcR22s4GiGFHDwysGDah2sOS/ahl9oFJiAyCoR1jCOi95wZB8kYTJrZATuvkOK8SYBUDU
+mrb1eKTAdVbDL61ja0XzWdNjw1CI0oMRObA26s7lDfM9mo+LOM1tCrYL9Q3ySTDF0tu+/Z7EFC6
ZGTCDYBQuKb7RjOEEFK9GYB/z/pUXX8iBzFutXHdBCVRxHNeba70D+XNESrli9NGgHjw13LVZ9kb
6LpGXqOvG1h5VKbjb/b6r/k4yLu+1c2N3gT3oBZrZ2PWrQV95ja217BsoTb6wRYpIjoAO/+YXBMj
ovKuXEKZec6IXyPyvlIF+m4csU5wOPHl0Ls3oLpSeh8aDwEQLCA0gd1XnJGuq0/ui44dB4N8NHEJ
k/Lse+9KNz/0zj/UnJEoqYtsm+iXoEE4RA/a2iJh2BuO/5wHzs52s2ytMTjeJEjBpe7b+74sAdGa
/DmhbWlifQHK+7Qq1kKnuU6W/Mp0XB24S3ErUt+7Rz8lFGuOnz4VxA77OEkLRdPQnlsDpm3cjQHS
RL3GfjPlZ5wNSA8qncGRUx1tM88vhvLyXZGY7l0rYvxrYefvi9fBGL8XNtP/U5Tn7ruY4y3rv+dz
/ms85/9/SZ4GDKr/c5LnIf9V5N9/j/Kcf+evKE/L+IduGi75u7ZOpKFJpPJfUZ72P0zdMnUpyJkx
hSUIJv4rytP+hyN14ZGyZ7mGRcQmv1QXbRP+z38D2/APT8cD4/G3PNM1Sfj795jRv4Im/ySsBt/F
X4//NXhy+ff/c7CUbprksxm2CxHMNeQcxfj1eYvyoP6f/2b8j7xjntQ25FYhpPB3EDnSnc5V8gIx
gvSb5V4Wwg6utekUz7Q0JN8ak7rptjziRBH7FFXdmgAXnHMKnbVGVuZDOCtCNW8geEvoV8/WKGQm
g4IYyXJApvotaUOKIrKF3gzP/hnzV3+BrAOPOYe8aYG3HoJa/Wq99rcwuARQxfysc/0xycfuUSSB
ttXaakDHysXedztvW2dieDSZvK90vKdvdhD+SF1mCaNDGhDhFfpwSh0ubZWoDThnmfHUJN1t2Ysk
Vg9/D9Y/lbujw1lubvbIqfQng6Is01c0FgX2qzjY2joyJjmrLJbnKHh+ewL9oTeGVyq98GnZ/wVG
qt2VIsC7kSdhuNFiFpA8scLLck/jlP9z75/P/bkX2OJOlVw+B7sdifRgZJ3HX3SsvTd7GgpgxTxd
m8F5gjXoHIMaHERipRci3HVkB9wbNfHXveW5MU3AC0QgHlP7wYOI+1TPirzKN7q7oAMBuTxEw1UB
FrXIAGGbPjZB9wNy6jzRLYKP5Z7WO9r7v9yDgO4279GsOg7mm0WE3CgNj4mbu5vluVQW5385uf53
x6uc47r/UxAaE3tB8LmF3c8UZOT+5+NVr/ALuDIgqymyImb85BY4fkDYFbKWSmAiQ64rMEOXL4k+
D+OGDO9bAYvdyYZiDey9ZqBn1qdmvldOZrXik6RpMT+UuUVKlx2Pa72VtMG6OvuZJVH1Vj7DDR/f
gqFUO73L/F1kJ9olp4u65hMy3vsK9lWKk175gf+Ik3pmj9TRzW9NBusWcVFJR6Kd3yIsIkf1z73l
OQSXjNDm5wISmhD9W83aUSpiUqJsgD9J9UoMzGtvJ/6H5qrzoR385IusOgr0KugvQ5uNFz+l99lO
TvZ1+9uP9a7JNm3BNqIqS3uf+7I+xF4UXPmmgEGWU/+cGrPqLlfVT1WIXdhED5qVju+ta++GybM+
nRgAHWof75bpSbdFz2Tv26L9o6DUEpauHEXndhFULjcY7XZ1PB6tZRqfOIY8A7UgAhgUOSrTdRyw
fJbMG49jiD+C0HSmjVZySbhsbNCRls9+/CG8MjwREMGoM/4y46j/jizju82T7HWAcA2vF7l3mcRk
oeHPuevNWt8TecPsa0H8GpQvjteVj3ljonivxS+yhdx7aUmgV7QhqjqFDyLASEe9PPQIHQ+jafjH
vGfSrFkIVHMzEiCXGwjuBXRqx9PedFotP/Us7WjP4hEaHKvbO7NSfho84qFoJzBN5UyYuwtUR9px
fn55tDxfoJmc3HTtdoQKEtXLuQcr43mRzhcqa+5nAolP+3zvdr0Nd5nXSTwyWnY5r+h2yrQqVY+k
4IhX0yqpDmTOPml+KAkk9DuV77BgYklTZY+rpI26fdt68d3y0mIQnZuGSmcVN25GWRYOh/RY2KRn
mGOVfeVkZJXkxz1XuBPZMUm4d9i/UB1O1Xm5SUt4X/bQO/+XdEPrv2QbGoapQ4z3pGUIy7D+tgQ1
E5Wk0WnDts8MbZ/5MjlmmQcNt+5PVuj8nrHaS7CRn0c/jSnXX/qAxnrZ9+OxrunQUHAbsCCHzgzv
l2twWqvfdCFnwbuTP4JICJ/80s8epcfwZJZDCM0CChE71HAIi2QMkmNpFXI9Mx8WxCmjMPPBJXvn
odFPiyzew93FwAz0lCss4FRY85HJt+3JXwjkTUuXLlgsB79Ky9Hu/9xP8UP899dA8+/pyIhfpYVa
mu2BbvMS/hZj67a1h1e8MneQlgbA9+VrUvrk2bftnzvzM3rfQvtSarj+x8+rqH4F1IEcb4lLbtqk
A4uMvHJa2NYlwnOMvTWTo7T/bnqVfXVG+mLGev0yhsOPqsftejPG4bmaY7kTRM4ry66t3X//7v7r
0eB4hkXqs+5wVNi28bd311BfJ5Yv7F3RMPLV6hYLTU14F82a6CvYiPlgLfM8XluQTC+wBNqLr9e4
/dhsoDoxG01clutN2BS/rBG81p/O4J8WPArKM8ARyNSBKG/LvXxs1Q27oc5YiHu53nz+2TO4FY3i
iIiGFXgJ4ptE/B2a2cCsVxSP0BMZn5QWOBNMx1WexG9ITEmF7fxbyiTuoTDFyxSW0Vs9BuRx841u
KGCit6jPKDISGW/++w9Oku/+n1dGpvUQJ4Vjmp7jmO7faLANbbvYMCCT/ZFB5QwH7jh1Wthx+in2
aDyUtt2+eEX5BOwXmH0befMmhusIgbkmuXubBljeJZxDrpd7lddj4pzbe0P7NupW9QxrRbzI4E0L
6NRmsWZjni2clRsk01Zv0jfQK0yqJxsxU53NDaz+0vn+eglyT5xRbA5zWNz/Iuw8ltxGtiD6RYiA
N1t6z/Zug5AZwXtXwNe/g6KeRtJESBsMQEqjbhIoc2/mya1U0A+GTv5g3zxKwbsah8fObMIrSi77
1uoxm6J6CCCQSMHQlwYRGNS+dGmzyQYCUUDyme/EfrKvpeklT4MJdHjKff04O0/uCz1k891ET6Q+
R0/YZL8QTKQvtZYS9wadsLFheJ8LJQEw5HkULaULO6Z63RcoaqYE54oD+XAT6xHQL1l7SjWdhD86
ujni/YNDwZfdPuspRbj1Q4xQIZx9C5g4m7889e68sPll4ePolu3apmWwStfxcP268NF6TR1iyqNb
NPHVKWNLfHJsR9zOkFfWh9EikvLHS4T1kF8WowNKAkDvRQhlXH5ekxl8S13Dvtr+13AerywoortB
j3B7zZde3PV7ur+fbBhwZ0Ba9hkIxWxpQ6zpnOWrE5iWrR7A0Bhap7naX33PTq5SGR7Pq0HLvgeC
gswyKNvZUIL8RZ5mJX1vFOQE7aj6KZ2E8anwHSQok/fVh/dDfTAdn0g8NTZ0tPsDu1fl4qWKsuwU
xf6IAnPd6vCipnD86tB9WuTQ6lepq9lHSrJiC8b3AWiZfSTRdW5hJ3VNY8DEr4+9mQZ8Ou7IE9Nw
no31fe97LOVrT9xeU9s7MiKbTzRK8ariUnyLSORB3VgWj9hhyrWWe8E1KlpzC3KjJhDYMQ/TWHh/
GQHt/4zvDvs65nQa0MQBer8vccGsBJZDvXur6Z2Crxx3lNWTDWuqsBkyzR6PMsuRWbNeqTOZQ14q
U8UmjGkdDLtR3pXNkzfvUipsfRTbZlmnKSxnU3csUXox8TsIZkXwPh3Ghg18QvW5tFFwzcsOmtPf
4hqnq1n6w9UrjGElIgBgsyASpJgYv5LIgZIqJIvPDoKDvpcTiSyqy0M82G85GqFNFncdNloHAZlr
A6XvhvHi9H6Jy02l0Z7l3LbFmJxVGzaJEJTAPdTPm3yiTKSpTjxSt0DZluY1Wq/pC/Zk75uWDHej
bmSfCj0YJEzgpSjLiJ0WMnATgfPGiJv+bNSBt3OSNvoLhtr575No8A2B7IG97Tnm7wMt+y1FJyUv
oZKj6Suqvc21QKm8jzvnUzwFxOPOB/k6UghFvBCR/iBtfJ0Igr1we3PVzQNOwWOOcA9s2DyORYC2
Kgqpr17AUj1QRbLREFjL19G3XCIvSQ5OWINwmgINQIuuXjKYEdgfgxnmzRvyNfkugEv9nI4PNfTd
Pb7yp4bQxpVpYrUf0DpfHOy9rPuKgzXo/gMUlq+ybWXYsGpSMWj3Xaw9DfmIRNbXDnY65miCSDaW
h2FC/lQ6+lMy9t4cp+Ju5JrA0o4DsNLVUAsks7PDynQsZenmir+Rl7FpjXtsaJRf827fzYarsiN2
rlLi/FI1CO/rhGiCpoN9+OfZ0ZvDw38dPg1CVmS1xXDmUfTX4bMuBIN/ocXbLO+SSzermL0azVOq
YlC4PR+oLz6C3ECfO+8haq/80vVP5TxS4FOdnySkG4nR41hoE3a+GN6Yr4aDP0dSI0IJVjLj2NGw
cIIAQj7faO3eHwm4UFkniGEqXomTaFBKYmbmAyhf2eh/DHWpXqGuUPBAoLWJIjV+ILkIYU8etHt5
KQ94gxDjZv0dbuR2WVieholmIix6PmCyDM7bAj6p24LFTdvUorWOEqgiKGOjWF36MDAjbx0H1Ggg
nPS5bpsXXwhifpHcXytABBt7wlRjcXu/6umsKTSL2UGRES8biOJSGSqBboW2l1fy9djwmQhbPHl5
49l3thusZYwAhQfzcSjyjygvst2A+lrbNHgjYEtOD3PYCEsKojfn5mlpGJ+8iTV0GFhv6mdMwuYn
WAfdGmIn3OfKEUAelcWfbwbD/s/NYOIq8zTV9CzKaL+PsHqgKToN5nRrTMjNvOZj6lFWenE9XOBU
JtNLquL397ypuFOoty5MYZZADdPwiKTRgHkvqkfgoupishv4OZVGd9SB1YmmlmxexVgk+BPPeuHR
Hm1w2GzpoJjNRqGkdZGRA7mSV5uSGu+y0QjWbt0YdNlE5DQEHOO1ddpohemJddcclAAl9xh573/+
DDT1v+tFpjpmGc3WWXzSQvj1iXDod49DR/sgNIeZXoCHRxi5fTLR14r5ih6+ir0IVK0ZJnO8fKtC
cgBVtZNzRzcX+GsX8p5OG6uSXjukn0Dt7YmghDkdqannFSK36kK4uOCniMpaUUDaFfMZfYRpJcse
eUvLgxHMuQCqWlRzwrHhFvW1Sr3xJmYxqi9WE77JpSKVxjOBB2zuImr+mlMXFzPmCYubVKXp+v9n
wvOKAbgIYlK1QAYhu/+GYZXbpkR1j/uuhDZrGZeOzoGxwCx2X6neZeh6EpctgQ5AwYoI9MI7g0eY
c75pRrGjHzelU7kXQpfcC/iWPNE/xVW1caqmPKUxMvxKlv1E1LH8meeGrENsaLh2MJtnSVfTUrJF
5BOlI/6XRRL8OzShfbixBjkn5Kn5y7gOdJpowmRuwYjnMqovvAxx3FDOUReDqV08eDAA9x9j5HdP
QUZJCB30dCH5zjlMGUvW2GRNp08FUul5AJOLHktglP7LrWTo/3meXNNRqSLrums7rE9/vZVivRnE
4CfFVk/DDliiHmxI2uYTBNvwIA91O31TOjyleRChSVbUr0hUmdvAY5ORrWfn2HIMyI5zuHB4CI4O
FbZL2akMPjx362n2H+tN326atv00EeZ9SeD6V1NSneSqk959CmCkrXZA4PBNiCoPV0U79hsxFMrO
dNhvda4Y37qE0ILbeF9D+dSyKr/zcy2/k2d6IUjDdXFrFF10Kip6zgHi7Xd5Fo+d8R5W08YU8A2s
eWSkkaLsRB29yVVvSEP3XDXuXs+H+iwdW1lLr1FxVUbzlIriJEKfxIXkTb6ZVIRy2EMPX5aXaKwa
pIDbEObZlZ0HgnTOAV0/F6s6ZIgA410fgaCiZLGWDhQjzzNwgKaLKjYwYRs0/VMNV+riO9WTvJIH
VZw0pRKPQWo3izzTfOw/NGjzpkgf86GrkCTXhk0TW71vJqs/+ChYz1Hmk2YABfy1KsQb2nT3MOG/
Wk+RuHqd476xZ8xIxJjhiS5FxR7/wopN9OfIrTP6YaXKlpcziBZI7woEAfhMbrWqUH1SJwNxwuQr
j2ON5DkKUFQg/LgYE3lmkTHHW9NNxuFMMAsZuN1GXlKJ2FF0ObOVdT43eCniqkj+VmBW/zM3uKZq
zqVlz6a6osqFxE8NEYISg6KdEOY6GRkPrVM3BFLQQ3Ra52woBjLL+SDP5GvC9ELSNxfNUBp0Ua33
HhLxpZqvmt54r4sqPqZeTOcbLckUA0Bx615spdqkyrXmCPWdNivMyRVtbDQ4IbXD1dS65CEHAFoE
Z3E35ARVEL5SNMH/z9CjHsO6j7Z5Vq4ZT7r3vovGtVNP0XFMmvvJAtUJ7nviVnIWco8wzM5veUb9
c1okbnYPULFbkyIDv8tuileqyJCoIABhTszBvKbqAilI9ozYyzo6ab2dOix3oz8HEplleGbx0Kym
tO13Jhj0deBmz8j1rc/zyZC48B/8klj7crg2U9c/lFNQ3sXl9CVrU2T5ajubzfyUGAUQZrJ066lv
BQEg73FqpLtG6yg4Z8Pap/rwyCyGNkjPnK8C6W4fW+7TTXaFy+nYKDS4hxpfqy1K41gPznM/L/Ks
0UAfo9msxMqaS3rQYxHpr/5k7qPJEc8hYt8DWKFgnRp0mf88NFq/3U2ezo1kqbalGiZLDtX7rSiD
5wFGSqZ3B6zNTvuIPbJ/VBtyT60IfGo34cHoatJ2vbZbxXJol9e9Aji5MexLb9j8OQQ3az0e3GvS
JJsaoenRS1KmKZTVK4TBnxEzFE+5EB+jVvj/jIpA56WKL44+swlqd7xrx2TNF2Ds4Ir2j9RZaR/H
U/alAR84htmHGrN5tK1cPQq6L6wDkgfF9hWUVg1IBpSwfpuwcsXN1y8VtUpvuYL1iD6pT4gvtOb+
PAKcnVz/wSp1N2ZqqCt5mZapcq1e//zJyk/upwU9n6ztaqZGYdehVmgZvy1frMkoPdPEc+wygqLA
qC2UN06UvgZ+/+YVgfJPAxi/j/Xu4zbAJajuA8IoKPeO9v2/Z2Zp3Yd+9FpKwXSVGskKsjJaZeub
20MKt0K9uXbshFF4ZMo6rtBD2YjVmRnU72chrwUhsPibxb4TKFpCi/A+l9hPPKf+QtZTYaFWgItd
8i/7FK6uWS9bnhFMNRoC6amYtr7akb1nGTtopQb54BywDJgnXw/oURGTukrjkfbeMM8qdvqU2bk4
VXg/Hwwxqmfdjs9SRVir7qrIEPpXRAkstNaH9RqEJVku+EYmFzB/PTrJPf0fd6frebhrrLjdIZ22
V3JqkYeyT79Zptvv2Togb2GY2UlFoGjhJ/PLv2DlCk4hwRbQqNpuowZ9vylgBK4Ci7wsMiBfVAFq
JfMa4yVLlB1Igop9iEcgk5MAxWWbyKPJ9gfltX/q6hkpl4KQ+POdov0+pAOcoSLvaZZmWIbqOO68
fPlpSB/AEKLsiKB3CWD5SWl3GzLoPIZKp10myCSTc2Eoz62npJeUVf6S/fD4EZaIYuO6U+/GZNjS
iCloOWTdXQfdZ5kpbfjFr9FrQKBVW83djVk03vWTVxzy2vvQ6na8M+YDbhZtd1uP0DFf+k17ioss
fw36dtqUHjpeUm/PyNRMoFhtikrbJY7Srr/GRbHytLI8ROip7hsXKDG7PGXHRn/YznehsAvv4pes
wovReDStrH5A/excHGHMsiGvfE/GBFIYARf7HkMLVhaEYUJFcZ5m6avZkv5UTf63XKstZiHmAVXU
3k5zYYqULiaKbFSyndRRj+NYnqe0u4ZhQzacrT67sBwOVB6i2/p8fn0cMSgo5pea1RnL6PYrBYNL
Y7Teo+vwUTY1fPUqMfRtPLGCWAxl560MzbtGEcX1hB3zZxfXowp/7J1dC8IaA1axq5C/G6R0+du6
85cdFrNzVE7T/tZdt8KEUMyWPGoENjW0irDNQI5+gW3IuFnp/deiicRfgtfsX4sJFGE9x9BZM9qG
Zjss3X+7oWzfostse4LVqImaaFYqlqTrLbSky9GJ1cC1aaIsEziG4+RVd3pRWS827tykCV4sq9Xv
RQliozesl2LI9FPXECpezpe6no2zjZa1c5nsi8brXgeGGaKNzG85VR+jV4Cejs6AyU+lhIk4dDup
yGhr3/f3VevmlHZYmLJdaJfm57GyqPNm+l09wzh+XDWz7PTHlaia9z4I2rssbrQd1tN6LYMRDZ3F
YaJl3wJMEUeR5YhEWsM+UQ2fqF+ARGZDUNH5rOGNYi6+t4TqLksntl9MpSqAwtnis5X1RGYQwvzn
h1ruTv8d/uVXYLoW8hcd1C7Cld8mVvI07K7PpnGTFmgyZ4yKPFCX/n5GhXDj8VxGue2Yu954DnyN
6m+i9g99Sg93ULL4a6ZRnWRN/DE6br8KCeU4531EW4+6ySrA18ioDLSwV+IezOUcJUz3GQ/ZBB/Q
wcWT5DreMh3NsFzQm4n/Mhq9c8EDia7Xcl7ojjiXpPBImMbYO4d1LHFikPXmEj88sCAHfbcqqkR7
qOaDrvfUAGIT8kfqTujQo5eWps091UP1oa2RTI7KWAPDGNrlnz9QbtxfNnEuaxTVcBgeHU2HAUCP
4ddRsitdFARBZW3q4pq7+vSKJH6J0ZbHXEZ0QjNXtjHJ0IAYgmbfYGN7NTz/PXSFcS0IT3jJXLxZ
GdGKNm1z01ObtaykZWqw9SHKv/SWTaroj9fDVtmMXb0Pa0Q3vYvBNdCN5BD1+QAkR6Qwyx9xRJeP
Xdb3TwYrnkWUW8OJ4Oz+KRkY96osq7bIKknBCar8HKWI+zVA9HeAeNwzvwQ8KOKxd1RyNWA/cbqt
0fqtCiJKHmNofHf0SDZ8/cVSacn7Co2ofyImZF4+68BT+FcV6pnLuDD1/e0ScP5C0zKWSZ14cCak
E5KPU6OKr6ziONAkXvnznYEzor4d2L81p6xCtRi3rXcX6qi3C91jsC7FyauqQwPdXFu0pjPTwgq4
I+zCVtTt0p103Biu36+qEjZFnM6e3TaxoLD5ydKWbWihJxHRQkfZvx5IKMPNQ8Xse6A02MhI90ka
9b/0LJae+9S78zvR7LPG+SLvWfn+j6s4NfGz2b6xbexAv442FfaujMYPvx7Aw2pjdG0GXb9atYcY
1nPKFXYDTOtNnmwHghWeyaLdkKWpvcPs9TdmrTbbIXDUdxFShejoHFISuA4UWI920NokqzNNoW6G
4tjo1WUcbeJJXUQJtIHvjMiq3q0+TajSsiGTfzbSTHLhxuChju09+DOiXrKJxvVcshV4/BCuZs+u
lT0QoIxDyMiS92Z4keXpwgvAdIth9hOq8uXMzKO9pxr4uF0iiSrTKdcRm6g3DdsCbFiUawi3qiff
1baZXvZ/WcM6v88jFuI7NA+6hgTPRYL32xq2K1uFvWDsb7LcdrFDaHSa+T0ac0SlOwT+zgZE+VoJ
QrXm1/PY+v56DkdhXRYWHnObHoKrBwZ2RBo6GYP9KTbC10ZOgPLdzowApqXNwTLs6U24w1Y20XnE
jEWRIjgr8G4ebRi/4IhGpMRQabI52VX46qkwu+qj6uDoiIq7ggTRnGAQlpngQ+7kDWQN6dn45QrC
bn4QPk8e9Yw0Jv8JrrKiINaVZ6hJiocIYtYqH5TiIZjPohaVcuo5YiWLx9MUugt48tZe7iAIPvZ2
ZqLgs2mISKZQekcX17uSZ3H4t9CRQVDDL6be93MlBN0KRIMmyo+5nld/2dfxBf0+Wmp8d67l2qpN
UVNT56TSn9aUxPdBuCaaaZv1sfA3nij7U2BjyUzKEQZeOrzl2KmXw6j51yLFP517yqYqK6Veh94E
pCRVHk3qKouiT7yvVnnomtL/h8ca3wWKtCutki9CGUgktHzvEyk4a7m3GyKBdrMo3rrGa1fI6+/H
CItBEI+f5ZeKMuw1rE3/qbN6FMiuVew6nKtPYd9/LqB2Ly3Lywgiz7wrDp566wWAjPtCeFclajRn
gYd6WIDsJZ50jhHEOQEmM/UvyOsqSIlaepxogaxkYyoOgyvcjPWIZPM8zp85NUgdZ2mkH+Rl2Ahz
TYg0jrz5XYGw8jBVYCvJmu2WDNHII8k/YyM1VCfFjP4hodp67OcU+GoqdinAEEYgQ11XXjF7n0It
vpRwHra6gdMek6uysenE7SQnsu4IYKw9LL7ykiEAukhZP4Jj+ZTT5CFt8vtJXsH5Yxu1UakELfmg
GX3rKMVuiToy0bHbO2QBfZ4ysCFDUT3TENABpWfuRkTt9FYx/mpo/VcJu+qTDaFsTeMkOhCK5D3r
fruTY9GgUzTyLA/LvuWdfDC0xzJEaWDGRfPcz9xYQ1fbf1CGIcM0gi99i7GhYEt0X9p5uuvqIto3
mT/8pVbr/KqfZJZnnoe3o1q2blmIrn5bN7V13RiKqhZbLF3qTvLLxtSJVgOwy428bFLd2tkzfcqr
9I55vjKXrZ5315oYoEPX6SCRh+SrUVfhWraYaZDrwHp2maey+Wnw4ghFNPdEEIAWwqQIKD7JAdOX
oNZne+IEn69q0urNmexg29nhOXQN6zzh4WXaa/R7GlQeoYqcFdHscQaVoap05mPxD/1j+0OT6kx9
yu0nZ8yQNpLz1Jk0M9uuPQXUi57gwDYrYeBlt+d+VpiKi2rHqG8L/EHG6H+SVLRhMOtNbDvtFmgN
WAstzHet6CiR9SV1r1zdogdYWlllr+WKWVFUsZGXuWtVxxEWNnhn/Rqh1r5vWgLsIe+c5MHFsbcp
ygL13vxaF6nKX77J3/Q+8pvU0W4jLqerabEj+XUEqkNhqL7tF1viOEpQDi4VPWOuVSTqpGB7zOpl
wcMCgFj0SIOH9ly40f/PiqHeFnil///+v2fyTwbCejDcVH/pRblKlNB9B5BaL8supfXSif6EPtC6
yUlSX3sjYxYShxLVWBCiozbrJEuT0Vrxe3HR4l45F4VDw5nAKbW31IdeNYONQfrTSSvj4iTizuVW
UoZdkhmk18yVb1kD1wLX3dpUXdq9ZUAjbkdHvGVpDPIyTV7avsMU1WqfRI7IE2CWe0bM6u5Vstt2
GGfru9wjgk/nKTqPbvUG5zF8xJ/YU3er0p1Z5YwsslkTTipf1Px2AS451fUAGRJ5dYNe2DsF7chi
skrtPg38/DiIJFg3c+varLYNYOGFYubjM8PXPi/a/O3Py3LrP/OMwxZHbnJoVmrG7wXELEt9W/HU
ieZuQ/enzuidz5W7IOoeGtOpv8MhJ4E8R23dTdXG1V4T+vRge2DIbZaCXh4re/z0dLnsqjQvzkCo
BhtHnRQjB8OxGzxUuA0e6ZMM8zgtB+tapM9OWRCIKQf2ALRfP9xXmEuuoeF802nWPdCseMrtxjrk
QR/ucuBByuBzhQNw/9sZu3h1n2fzotGtUZvN3NkGNj8hDLmxzZLsIid6K/YjHhvIppRyUN1WlMJU
HRlqcawcO7/6Vt8c/vwJG//d+DizltyykJ66GJL036byulLBtTSxs/VCJ7gI1YMwHAXui9zX92lp
rSqAikjE6UYRJFKorVh0lCnSpa532kJ1RbmXyuc2zeJrwMpLPCeDquwaR3GfJgzpBgTDt5q+0j6H
eRR6A8mHc4PABM9EDnjqrCC+4D2yULrRMdQjleQraAgLE2Hhhs4M1lmns5xVAOBFV8sOaTSU46Cp
jSWg/nhNrZ4CsxeRHTR/soJhY6MHpYbkcCzWPW2alTR+xj8soP+aQRsXkjyeWFJW7cFfeQFFY50a
Kc0iyNKnn04ztDw8qtika6TV9EmSdWDBnGxdZmdnxPQG8uwrFF5gAixRROkEa2cgKYdWbIKOmpbk
ECTOfcPOHdAro4SZ+/8ooWYhnRMNha5iXCcFRtlbJ2Rs4mLXE3i1CcGmraV7Vl4SPG6uYw0eEaNe
tZMN4y4d7SUaWIJkZ5uKb5UJLOoMqTUbvHTr4xm/+jZsh/mDTxt7vOLnfggciEF4rMjDybz6WNs6
fnDS7t5h26+SmtDrQKAw1YDlLB06xedIR/od5XgjZAMTNTyNmbjd/vamXMf/+7cGdD92NNn3qahf
WKP5F7MIYzCAWNWDJNZ3RdJjMv7pjPSxSSqYb79DSqgGz2yknfhx1BMDOQpkBC3GGqcmrvgb+4Ps
duukgATY6lUR7s22CR5pZb14N4WyWsFLZx+Bq/+TNRYswikLngApqkuItNX19kUSccYMHo4Ig7W0
2SKFFOfCbpot/OfvZ8S770Mr3/fCaLYWdv4zKqJma8xnYn6tMQaSnvx+I29HRLc6rfNKHBsxcsto
1SVIPHVFdnCJ9gg1bjAU33u2jRp4R8V0RoJRKXqcYtcadhF6KjOwnsDjqA+ZrwJqEkN+xNSfXOgy
1Ss/K51tVpISfAoTb/igxq6vDdjz//rYY8f+mJ1O+AKidePnMFuL6UUPVf05NvCBeq51zUq9u8d9
u5MbG4x6P13FdtXd1wSeW7EgCHwInikQNseIJCqiOJiXmh42kvLhKl6+yyT7O2aDgASX67HSP7GY
z+is+BiXCvMbefNYT8NkQTp5cZS9KaYtA28kPuWEpKX17Uur2SQsWV5qp2Y+1CKqNgDokOfMlwUj
zpZGOsqTdnruLTN+DAnrOoXht05H2yCHE+BfI/teCxuUGvaYUQEuxWoyffgQQioI0i90XM29fL3V
iXzuVGXYSLUAPf9VhhLhIq+Cjka2TCuAxq1vI8WNzzlbFEiIHSWBorfOhb682Q1G39tguekWelm4
GlU6UxziTiw7mqLLpnKSR32a1lPgTovbRoA7SBzGFj8J4KLgILfhGSbvqBz63U28rWflciqV4BFt
HPlQGQkm8oMTnkMi8bzdVHrg40pQi22OJvysQNbzxyK/Fq0AbVY16kbKb+RBADzeEB+6aWx7PLH2
J6p1vhukLqk1o4lNT3e1ZoW83FFUauCu+1qH+OV35daB2v+TjpT13rUSeXPqBxj/ZloRY0ia1B1U
VXJec4jg6UxKlqYAPq1TZBO7NzBe0lq1PmRXky0hk8Hgv3f++62xiddX3cu50iLsamHAb9q7LiOO
Ghns1aQqHQ/zc1AJBYCZP0LBewxmGLKY11CqqiUE5vbWCuSABj0R4D0/kvwZ5CFBjPvn2fR3QyHL
UtcEymuajmmq7DTcuSP608bYD8zabKNa2aYZ6T+jVn7qmqFDfUDWQ8tCmX5BqX9M4nEKCnOjgSKk
qzSCIKrEsC37QKNURBZkknkv8D9Q2FpDs7KHTnuPSdp1RnJpBt+vj/5odWcX97I3e/FFQhr5SvcH
HvmMveMItVkZ1Xan2AaokCxUjoPVTehbzRnd3CWg7XCFFE6V3o0wiaUrRB6iHiM0YF7qWUp9Fw2q
c0lH115Hk6DYwBy7NRWHmc8op2ptJwGm7VJAzhhAHCTBP7mbaq8ujIBDljv2Qkmb2xioWYW6rXrL
XUnYvR2o5EYAuA4inwmsqrQ7ck5YxsdxTZpNUBsrcs7CQ9IoZ09BGtEZYKFIvbEuKsk9i55s0kdH
V+amWkRZU1jJC5jIez1lPU2bEdeXVWSY15viaikICRuri3cFiJr7Mcs++qhAECxlftrUvUnVWaFN
zc6N2M7KS8tWK4qHhD1oafjaMf2oSdQ+p6ltnuszBkVih9gL5Ot2ZrVKYOtQFd3hJnS5/TITJFsg
baQUrjo68MAqPyiXZFvZsWxUhldREcwFVqaOleYwNQn80AiSYaA4d1Ixyg7NhqzJs9KHg/0XJS9t
Am7Gn7sIFmQ2T9XmPRTsd9WaC3Q/3axlbveZlyXhLgDxvClps5Jl6z1rva0//7iiLW48q8gED6zs
1oMZt+vBSU14deb4NBZ3PaG4izq1+7P8k1WGbKxtmAxuU7fS61/x60N4sArsSRksT43HOBlp4TaO
eYmw2jylItvJVWLsgwHuNMjdKyMHzoZTlBsisJUHeZYE3fczN9NoYoPRweywdTRxbyfRFwLDm3tZ
hiK1b5XjnbjQ8S3BilsoQ8r8g3pPe5F3YGWXH42Wtxfcq/rzfGU1wtnk2MYwrY/TumYmfhGCSpqU
XAzeMTUtFEB5ilRUlp6ZRNUT6+B7rLzlbhj6jMKIjRWRwGnqQPNeox2HeFFXWrhLHd+4AL11yTSE
eb0wg15fy5+3pzWyjOJnt6mZCZMcCvg8n1pkRi+5u/WjTm9kAYKr8zcEbcO2ng+NmHSiIZtN1pEb
rLIgM9PMRIeXhWd3gK4tD0RzQQkAobzO7RkAL1zvULX22pzlifBAiVpMki9JlWbbhuFiaXRNuzc6
nfo/dWGY3ggKkrEKn9PeNLdlPlXskQgv1yVrLTcsAi9mXYlpBvGBiNYB5VIf7/rIJGETl8Ci602K
yOlYP2Hq3gK+ix8bCbRhV3yRqxNZccC3eTTLEYdL10JJiwYKKaUHvWI+I3SJGAL3GDjNtDHQXW5D
KmbvegARIM6nZ3TP+alULbQZPa/XCeijiLSRFtAQGhHEu1KuaxQecbjy1mrlj0DdbngMU3WPmhKV
RJ5okPSj/i7r2IrbhJjs6GLeYUss9mNLNZ9ibnYh0MTbBPBhb3Pyn6cP3XJnf9fPjyRaBxpRJvAC
HYm9ir/9l0dyYtNkGmHib3VWOHvPwcCIOCXceD0LQ3lwhTuRSvjj2jSHFVKsTwREf5Z7BCLT0ksm
os9RCHJSc0064S4YQYpwn3Od3kGuTMrJMrBZm41Js1RqV90K/zfV2FXbdRbGQ7d/7Fgxy8p7ZbgM
DNy1hRKhVKATe6WN6942MeQ13cl9TUbCkKyIBWrlr4tsG40ZDX3STu0NhoFi4QXqs5LTHjXKYicX
GziqOwC0XMplR2BTSAGPck2Aou0NnGtrs/HCZ/pZKZZRC3EPjmR+RlWjOlZrELgMvf5ktdTngdOk
95bdhTsLS4Gdj+wqf9hcTN10eZgMBBrzaywyu+WgmOauRudXIvh/mGY59o8r+dPMV7Y6tyXnTeWP
977/4KxV0VKGtEXJwFbmMvcYOWsp6qVW0T4I+kHL0DX9S9g3wXmi3LOg7RUi25RFl7YjOGY/UTl/
N0vdftOn9tD7mf21C80Xe3b/dLgwVnoONVXCuytg36lV95/4m28DegWiHlN/Yyv4cwnbSU+BIr4V
lu/e22NwYgeTLEvPih/kIVNZmk5anwOkZju/VDPzZMMsW1D1I9qJ2GMCTgigrIqmuXdYn6Lpm2ni
JF6YK5u8hMMY0661ZvdoprOdvU2hJNCsgwxum0RsOYEWHMO+W0eONZzlTtMx4ouLmJk6SzPsUbpW
TywV11aqGK8WLdVjaMCuoRT/Zg4u87+S3TdVNpwU17zcBGHCNt/xA2h34KPzdQcoYY8QKXpx0nDX
seulUzT/xSBCGOTK0W9SlL3QoVDPw2BQfr4980xBJBB4bU8ojjM+a07+RP9J2YiYUAkE/8Qz45zo
jzXMbFqxJaTN21fkbglppZSfLIqFEAhz+W/u5t8aO/VW2Uhi8NgE5At5o+dv2ccrN06Tbr/e/mGL
DAVI8Um/DLKS+UpCtfIyPqQCB3ZddKsGSQt+cWfAxpJ/U8hXS1Zj5mrL2/9ALzqxGMdU3CWl8iKt
M6Hri50e9dGatUK9DZs0XeMrGpFGUZm35lti9Lv4XoHkFRd8P2qKYSeRtX6CrWdazCV2EzZcbeW/
EPda7fPUTE4iCrbyB4SW0S9rU0w7qdScDNPfqzaJe+RTGLNoWOqF5YHpDd5LMQdrFvW+J5kYdkxS
byYvjJ5yj0FXGbXu/qYBGvr3oi6ye5Ah1cFKzGgzlE2IwLmwiXrHcsWqMHstOtaONEO8I1Xw95u/
K2yhTxh0YS07wMGoxUq47EcU04MnzAvydvNizRQ4eSh1fJ1kOndxcyT3vL02c11bHlyrP/ZYKCnF
0pbCakIjpHW1S86CNVm0DinRoRf8I31naUEVVEPAuPUqJX9VDN9eWwQPrWRKljyo6fQV32x1/B9h
57XjuLJs2y8iQG9e5W15/0K0pSeT3nz9GZnqs3rtfXBxgYZAUuqqkkQmI2ZMw60T7loIIcW1KcM5
3l7U0ByxMpa0oV7s1a4nHO9QVt6MOlNI5wW73KuSpf66fUT+RC1Q68Uly6EDuxVheThwWUg4S1CC
pfIPQuvD7lj1UfPavCuIgRnwM+KyaCvgxr3bEbe1jDHurMdrtf43lGPqcjBkxGeTTO5W7QqGUvsb
HTw3PIyfJtGk21ROI2O/t14rE3M/kmRWYTbGL/j1tluXxmGv7jPTYlgr3Wv6M04X5KkWE1ZTkoAi
PNzrXb5LHepk34nz7Y3Ns3Wv6FSyO4wdo7ztxVmH2Um6vFV9vc8igeVdHZswsu00WasaSz34strq
CkM/Dbfy0CN3Q5Zm6TMuQfNPGw4c6vYu2MZwEtpPmyJ10+Rxc6lSZ8cEItwj/0HeJUKUKlnmYn2v
mZJbDWooa8BYSnMZz/3KM057h1PymOicGERP21zn/fg2dOHvGvbglXhCt90NOCaqz7lKkh0As/cS
zVHGnGtmTpv2SsV3gJihf+R4wiuRm4ttsqvO36ziFG8iFvdcupwABz5D4SQ8JLbv3TQYzp5Mpcgz
asOB8f8ZkcZRcS00ob/rVd28OfZ97JFwpoC4UCvfjKZ+tRMowKV068jK9n0I6uyRhXvaoJrFXCZm
fzv0RbJ2F9096G5V7/Hf9V4TIqtNUkZeUG45d407vOuwokaLvKJKztWzZP6B51l1jE17f3PtE55O
ANs0HUf+RCDNEqeA2D0nIvqStKwn9VAbi7XuK4cfxgK9yiXXZJQDTrNOxPPs3JYqjKAhTlW9NHmE
yWR5TTaumswhxnuKj+pE1eRa3kO8uUzFY2e2xTWuKI1ayeuq8c+7whWncWqaaJXnFqobw9BotaUP
bGZDs3CN9xG7DKYuLsAmYUVX5KvR7SHosu92X7YntLUx98xuOig8Wz34YiWmjBBfWDpEw6IjcUpP
3Kd5uVbaOKcV7aOZ+MvmdtoNUt/e+/VNSWpr5nCsEGIhUpWVTqKJw6Jl7T6wqHSCsSxfRsi3d11i
MJpBOl0NXOSFb8+ngNuBUsk1biUuhZdAYica8F0PfVw1Z0fsUsu7gCKTyiUlRjji2u9qi3lysQkE
C2zYwjzIBX2NyljDToMMTG34BX61zfBOeTPsdtxAGyIKuujHdZPXwU593m461MS0mcTZy3sqEwL4
YD2m0uiDHvWmxgriny29sYzD7Va1IAYnx9x9wUotvqoUEfUASe5DJw3mCiB/ILin/OEbCxGQbv9N
5Kl09wL9SNIiOXlcwncp+YibMMG+oWVaTQZvjNInHB/UjMruZ7A1fE035RLTTUbEwSbBPD4YdpQ8
T3MT7LyZK2o0jIeYiMGjXqJeVpdfWFh7IvZkcLA17CHdE5VI7bPKpexsat16T5MV70ZISkQU29op
jorqhNCLWqvtrcco/hlEDUyA/lM1kWonab6cRf9Z0TRfFPY+Br17gWEGNas2r7dqbzF+I3IVqzSr
KVDlmLKmj7mtvEzuwrUB4rdV5VVAyt41towfNf4oP+rlfpw77yd2AdMqnmZnfZt3GkYrztIj26/t
5PFGfgHM3+GQMG1uArVh8ojEkyvVaK80j2nTWHjZVRUQ7kgiY+ETQFD1d0RJj5VvoZDOISK4jfvk
2PW7+sTQ/HCPin1xGazUeyq66nY8YMrF3zx9mAaOTOrzq7V6PZpu+UpkinNfN+V3yHPcObyqfeij
4UtvYUb6uhFtw1Y3ro3eQ3Ybj+Tkajsv9LwnZv4OxN18+iEp/BoLwoubuMWKsIvxHtlXtXaK2f9y
SZhmBrgd/aJ60TMIylaVvTXeQE5oHFFgufZrSBW3a1yqn0bOO5Kg6A+wVWowAeafRqJhai99Uxra
E60zn8Rsbhw4d9dMapfR/MuKFjmq2k2CtCeFj8A9OwdwSqKULLnE2NuB5e2nPLLeetGcpkGkK32i
G1dUNPomf1tVE7Hytc2NooE0jmAgPPZTBhu9hRRP2cWUvvUYZ0Ud60xndvIZ9u1Zu0ZF/x7AVjqz
wsBhl+e2Ov0jEyPHGWTpNMl3YFr5dLbkS9SzIsr7B1ZRCunmFVEf/i2pCF7F9N5KQYtLdNvdXGXF
Ko/j4j5xnF8yjowhM9mzdWzNH54ffYYxgVhxFLiPWVGiGRHzB/eg/36VPevhlXgSSKE2eYW0Z979
8s9WNep/jv3diuKYu3PZ/3kdmUniasV8KZZV7j3BCGzI2vhuMeh7RFHX744xvPcJrEadm8bVr7v+
pLltvom6toRKB48TO2vxCLJ8sfWietd9TsZpoHec5h8c7a+KEtw4Mymxnnuw5wqyS86bWdOiklIp
1/Mkp8ZpGeTissOuWtVBIA08CF/TOvDPfgaPZpqLF3VF1CHq1JBsyVUghH0uPeTcatwVOaSSZwID
esiO0XYqTCm4wIAqxTTpcRpAFtWWOhbLY4s8prbw5dxFcUhwfGfTGDFjZ/DmFye125n1aUgza+NO
EdbO0mQJDhW2E7RBuzCPQVGzqUVPEZ+QNOMhoMNE9eeBMGfUjzunDuLnPmd1uq3RMxZnoRcPz8q4
1qqnr0ZnAhDH/fCs2727ryfXXasn8YkbmUfM1rpmjrmKYjjDcOiYlwwwHGYPerBp3nXt0J+HfjC2
TRUQMCIMY9/bS7uxGr19KPKa8WM525zIJJRjtKvt7XDK7wcPJoHjm+2LHhhYg+YBHHYzebS80Twz
o7M2g6QZaPmHnQfJJ+PvUcpyMe6Zd9GC7bCybDcLPTi7uf6m28N2hE51+iuBNePB2Ey90RwWBzZI
rZNYP7GVJpn1qDnm70baIM8NmnaWc+Yfdm1dFnL+4sR2v6H8w7qfhhwTgXzV17q919uQNiVt022O
EnqjVnv10DuwOvMQKGnudre+VYjR/9PAVfpgrEov+fK52Z1yOZ+93SiwZ9ssdoIdAidePCB1q7yF
lByshkj+kftpzLij8rlHqcBvXEr4/Y6PK9rIJZOV9YGxen2KkJYjHY2m1ZJWzQfMsZFOCq9oLApW
OfxFlAZTcR6h2r6Pg72yFbWUxuiwpImP6zyxNjfk2nKwl2609kGJ6FOppG+W8Am/3enSGN+U0BMo
A1/eIIoOsTni9yAfcrtBxWiZ5T2xcmKd2W0nlxd39wcKh9tGbAsaISxsnDO63eG5A14ahTe85dHE
8DV5UkMvx6jEngSwcedIl6CJcfQJEuzGmTTvI8BLZTeWtnfQZ2xYy8J+DDu+nRvdt7PsuyrVKKJk
acOqvQtJdjiFi6/dU5lze5Kkd+ZiJvP7okYF6hNning3+b7YRON2WooL/ey398JvtJXV4DubRQ61
2KLBh9WL7J4rM3ni1vXqyYEHqIcBbQ4XHOQKsB2leQiy8j05Ys2LcEkF1Mm4gOdZvKh6YVw8yOXs
dY4ZYd5F5JwzT3xpTRd9CyF7pf5o/u6TdMV1CEu+zuyNZs7hT4Qwn11u9p98hDjij271MBKNpNaC
PHZ9sHar2U6hKfnZ9vB9KBEUwqWgB5NCGC2h3Zy9mtwdM/VeNRSTYEQJsa+GuTMGur2iGbTHBs/9
/ZJb6VnzezAYYkJ2uRVXW3/ovD2Nz2WQXGgoO/g+wRE/JRZDIc4z0loMbtmVJABFGWKO2Br6dziX
bQhukI2efsFdIb9AowNlkRZWte1cDVhXb1Bu7Z2WaDDtYpf+q5a5ANNoXdpiOtDob6qIXBw0I7/+
cyOOvUs4ou8haJxu0ii6a1CCvURRmpxwB/9y+RVn3C66p7ALuzs8s3B6qol9sKgGw8RtT8Lk/VlC
az8WNz9QWuQ/ioBKOtZY1OIoRuuGQdIUSwuuUe/3i9yK5TG1pY5FETx8XRNctENgYNQsVyrCaBUV
xHGutRbyFkX30Ld585Tl1UPcGsMVSn3BHI+r3oBkrQcpfAHLXx4K5x1FxIB/ZOQ8+/VIjNFSjV/I
IO/9ICdsj+iS3CdMbUXj+QzkEG78PNCOQY4IZUhDQsCnxnkes8q/AzkFQnB2U8/CPvdwV5vGGtZz
iqeCyYiCJYGxbDpYT4FF7pSCHPjGg20fIy0dXUzOQzPBtQ8VEJHG7QKQOf6rM0IPQXqbLYa11eQ7
ZlTtD7sjRkJqMJ3e/ux6N3iLhUdclzGv/XKS+THAhwZuTfdwn/Z+nt9ejeTh++T201uw4FjKddNf
bYZit0HjHASbrIBSlVTTslaXUefPy7FxDYK2xfDicNU9M3VPV5rTFk80v+6p8OH9tKjGv0zn3bJe
x8jMPvOaGC5vjs2dapk5LII0/8TGPiMVkaDeJAyTo/tTedbnZOtdLG85aQRUHRs8Eu+tIkhACjWy
G7EXH0VG2BdMHbij+m/SIsfHLNEhekTg0yw2/WFyM0BZubWorQge+g27kIOTVdx3cKiYzfwupw6H
fCeqnrzB1Y4KOA2XVqy51ZUnL4OXiWkNwGVUBTs7KJdb6+l3poA71hNXIKtWY659gi7k6Cw2fHji
0wxnEHSNwMO6p95YtWZKi82y9iydOdRHWQUtF2ImfinPuLZrQvT8cbRR0guMKFu/MbAYaJxDVftP
ipoYm4yN0LgKMo/HGOPOoj+rLXjT3aFzFuzE0Bvp8UFw9b9AI4MZZ5N2uZpK4pklyUvBO3nanaI2
mpCpzfZx0EkMakf4b4U+BiTUFtHD2MU+kWiJt8lCkX8n2i3MNeM7rLCBWyYcmwC77ftgrIo/T+ge
J6Rdn+O2x9LfmqNrpjdiK5IuXKm2Ni2Z6eXxcsLhO7lSsWFq2h7geVW/K5fM5P/YmPLmkAYaVvl9
gS1goU0PdgOxpsAQYxNAs8Rsm9vKdWjcvVtGa8Msl2snGWyNfDBCS5yblOB42y/X/hIte9VzLF6M
Z8jgLBu1m1t+9Bz5eNo7eXNLP78FXs94mQGbl9DR5GzCSu32rHbplY2TMcqwJHks7Rsb5isIFkrW
7nxLG4cENT3qM3k0UfqlTg/hQNYiIc4uzy3lOg3wLWZULEzUV2T4RZvCGZ5SG+WjMgZRD6Ek2rWi
9880/btIJwjDaheobnP3p0wZOGlOfzgBWUeGK6J2ha38RVmccGpWoW1gU54yWXVHWwN+BPtoEnsk
97cT4HES/KDcg2LgXYjb1MLgWS+N6AWDeGKIqw7cb47jF+IAqv0i0RP1LAPs5J4krws6xYGwlRaD
UMM41i0eTZW7JA9ThjWWXsHHm8v0LY4q7S6ps5l8gfwD19TgeamR880xZJiCPvLLMTKYV9KnHO3v
PqKrP9XgsKu/iFDNvHvjYj5PVro3rAmRH98tT+AkHFdvN252beDgDy/8rBZDv5xPZp7lX2AiNreq
eD7SFtyrM0UYJA6RyzDfrmFbIgNelF5qEqAuo+uPe0plnE/jzDjc8tyFZt0RJ0YMgPQ3S8xph3NW
v1PX71ARG5CajkeAICYvU9eBpeBksGHpEV+didLGlD5YisHhKeF4MIB1wCEpuOEW4/sykmVUe3e3
gkrEaCLUgBb/3HSrE8+9Ek1/TL34RvP3EZdspz7UjpQp8Zs8Pizt2kSH+y4Sv9w6Q8eCZmq353pG
wkgw3GTvsFjwwaKclJHupZtBtGpHWsHEfnCt0f4dkgUaYk7wc867lqmy5r0g0zFx+JNyd7BqImIY
QyrJhDHjqu3knrELCDRn3Ky9JD5lRWWCxivZlD25u2RMxKtRa/1FMHNYh5XzrqVR8KRF06uWOvb3
cmz/e6OuzpWOH+zier9KXBfsOmVI3VCWpdQ/P7Wp/F6NlfVhOmnFeG3unm0TXowV2P25DLVDWRQF
5PPWRZynwbzhXWN8LTk4ciuSxxL57H+/rhiDAzfL15TKaxd6afggkrDd5PUYv7oEd3C9t/pnpYvP
WK+tn4VnbKE9YS0TtmcnlImWox1d0oKQVQca2mEKTJq+mp7Tw0D6QHXhHGLmUg9jyCTUHTE6LlOb
njPtf1GFf9XNDJNNpNOeWjm8H5vyw1Lgo4mmYJn7cqN20xohSyLqNejk9ITWGS+Wekp/JE6+7qSg
R9PEh9yBTC+u3RgUL3XIWLR1hHsgd4eWGqL+wc1olWLSzDGONL+ZGiCItNYTcfaYpKXzWVcYB0Bd
aJ66zBW7nK5GRC+10b/2frd8W3CNWyVVGd/P3NDvvAATgWbwl29tON8PfZWsPcWhp++/+XSXWo7s
x4p/aKELg7IoL2a3MFOqKwifVHrx2bGadDPMHqXzZHerATr9Xdj69eNNdj1ExbPi5zAVCK4iMc5q
D5C1e6IMvOa1du6rkshnANbXYfCzi4GZ/FPV0/phVbTCGZ+5RBT/DhmO31sZQRrY0WFD7KQb02+1
T2w16i3zm+6MydhLji3LGfBev0lz8KR61fu8efF62O5DORO0Iink40B0iaz/mqQkp0OOadWuhYbc
I2N+rdyYB+mCorZScshWelkR85RBq+wISbmFQ6knMnBJZqX5x7QMI4am8I9at/I3ypQLEjiZyeAc
Z2M44pIYvDgjbYDX+9pFDc8tuZssTyAV4pzK1X3oERq2tpXs1G7u9+3Zc2L8o93yCrO0esBqezm7
cyAdP4BBLCzjtm5JP+XkZ6UjSau8LjaDH6dHZ+6PNG7u2ehIOCkLckcCrtCzesi9xr1t8fVXK60s
9K0WhmhQl8EyzvXQ/u8m3uh4IkPnmMhjw3fZHK54snbbOAm1lzlu+evysPppVAu2MMPP0fPsN6+P
nmYvXj4LF4PMOu2KJ6NGGpMPRnpB1TVAF6mHrTIRQ9BhnD1hMjCX4AViNEJIahxG1QkDko0FBvYg
6syJy1kjVZr5m+aaNzJmUnCDhObMruQgJF6OEr1Elx4BKVLHdMQzpaRxjChI8CK3vqzqaUz47DpL
+8yCAt0IFbd6cL1wWRM+G+xvKLNDBngz5MeGwDzyz6ongYXHUxtEW0VwaOSeCLSN+jY1PSx2TYG+
PdCGR9WnW1Pc7OtxZM7lxhB32la/lonBpDo3K/gJtLWlmwq8cplea2NiHYycaGVSsb4sLR5+p/O+
86j/oOQUTwkWi5/mxDQLhxrjaA6LtvWrIxU73CKJX2WBe99F01HRN9SDrlXjuhBRsu8a6/BnhrlA
c4GHbB2bFvdL15qCazaQmzIXWfjkuAEh533nfMRJ/TWbY/SrM6BT9QLtLBjB1mj6exYy6wYaIxet
NsK0urU2ATkNhqPRjeHkHs5MemNRPZZ8KSqMclIEgH92aaDCQ96TMoUgz73EUtFdm5P2WiHF8bHW
06Y4fWlllSz3xqBLX9B/H2/3tjL3PgeQymOVNMGm83Htaoi3Beh3jZUAC9vksqv1CZrHAGn5pRKy
nCzFpxZLJH2EClBxB9gmNz+dKoR9TKORo23dqdfeIrXy4Dg2qbhzGkDFEqoDSKQ/PbSOcbQBGyG2
sZcRBPXQtiQ3F7Fbr7EEvmvkKq4XuJnG9fggjMVricRNd2QbWwfupz9sKIzYUciBXdMDcJGM7JGq
dfur1e+evaWTjVhKg9OM19uaGuWW8RAYpPvauA7TcfFrIhPSGBwW7LpKkTxHMBwL7m/B12DH9+os
UM5uQVf3l3q65B6koTDHiF4iUsl00Uz6IhOY/i6DqdMrpmanEy/kuT1iIipDlMPlJwM+QEypPx04
fTyY05agvuVrS7eR12DKKnnDisCcxAad05g1xOtI+Y4ycSxZbYWJH6LaZRppHgWMfiOjk0+pyUCu
A4nR8WZy7slYf5H00bdw4QLUnF7gpVvT18ROaX8TXU8QHBgfwMHeH5uPcTFJmJYUBkZ48YkGeib7
xx4etHSctn+3UIyMDxG2edtZZMQKifCP32IW38FOwgc7r2bQUjwdqXh8WJsYr7pJQx6q3VcPdObD
HZDcACesjjF6T/RqV48doZFemBHA1RmbWu+Lrwg9bhCBpWk2yC1aYO9pKSDyNr5eHNqlfR4SjZg1
qs61PczdV+TUl1xKqsMIEU/nax/5aP0gew/tS/Gg6OhCuh7mY4A5Io4TJamahxHDYdTLuIjOckuz
uaNEGcROtaueUC+Zh65DXFXEZFez9fdZCWvefsDtdf3yZqD1BSeAJhpaE4HjaRwfK0C9tZPwVaTj
QFNHv9ofnLBiBgjmcACPDFZKAGnD0yZwJXqK9Gp8/gNsToycA+/BmZb+7l+3UA5p4slsMkSuUU0d
044fRCKS/NoGUMIKCENEN9u7Iq9u63PpLw7ii2XdxvVOXfXJWEVkLKJvGoZqPFjZkG5U9Eo+6M8B
cFWD7AHsY4za35NEXez+wcmH5acR2OOK2v8P9trNOK+Oc3tfSTxtYHjy7nRIYKSpiqhXqO3xuTbg
omSWY23Hwu/hXuA/N9qc6wl47dWRuyABtBXFskUrtuzdXm8PjYTsBrztXk2/f+sWIjjixf8xju58
Haz2or5ZhrnNrmcetm7MgVZTHdTLcmu0xnjNJBoegEdz2RfJNZ2Hc0DE4K+omM5c4eQthd0540u7
8dHguG4ajxRG1hj82Zr6Da8wUnmAf97q4lH93ZMgnGVoCogi0ZP64vwi0nFdCB+Z4pobl+ngKRVI
jMyAG0Q3g0zGiVNsnSDzPowOEpPEiXMuNQq14qylsXjWkCeiCGPGXmY5xvwRBsblNcPBcdN65Geo
36ynQNQ+czAtSKY3a6Z6ztInUNZf+kg4hysx4zCnQaY2S6+RX/Yv9WgcDdRNeHAZLxPJFSfyIOig
ZD8v6jg5+SNFhlpYktx9HAeS6W4ru2EiI2vyEfdp6c0OH7XepwPv6jnsA/M9NhPSzyB/rZTvIG5+
3qaJE6K9M50wejxHKmf6rapOWWIWHWZwcGiG/cyEZuWEJuRreeeNtT49Ly0E4wwJ4cZJpnI/Yzb0
GNtYlMh7mNpzuX/15mJevXDAfsObo43jgDRmfvZdCjF++zmTZ7hlq0CzHpo09O/sumhh5BGG7QSU
jX6nJ3fWyLw5npzih+vvRGO239H3dbcXTPiO07wzeP6/LyDsj4H2ZB//60WascvyvPt//5T/fYH6
O3Dpja6dH59pt9PLCFK8qvVG+5xsc4RSEku6t7482z1sT3k8xaBiW1ildUwFOuuerCH1ei9lOtPW
ebVnKNytp8okP9kzgsdpyffqjEySpf1z48NN7ThCe6N1lH3iRBY4uTf156JrwKaQJS6ZhzVYMLvG
2U4Syu7Qzy8As+pr1xxc9zVNCuzkWYCS97vm+ASq1VNxn+UQwBo535jM5i4uPQu5jQ3obQ2X2YjC
W3FHbte8L0XxZ7fAdXbf4DM6J6F0ltETOCrkBpruNHzqfvCe9PH0CzNCAoiBSjH9xQugpphK5unL
6jXr3HommXsON8naqHzEx0lINwwvtHSK4H3Qnauonean0Xvvep4Gr0FHXgAWpsAkXIz3WcLklFx3
fT3lGAvU09IQQueXT07g4I0+edklhqh4RiyPKi/0nYc+yy6YM8NhUrOFhs/eW76MmHzBoLuokuDW
83ku17OHTEnvopUj7O7N6idxqqXZGF1we9ctNFlqpGTVpKvTvUQ4tTjZtpezSB+9cC1DeG1DbIfS
m669xQ/KAmJQygR9J1T7Ai5/Hr+pLVr96M8WHTfVPxGZDd27hjnHtxiK76Ia3QVBbGfa7U9zgIIb
1FX5hvZxvcziS1fhJDCuhyvmhKlWYSiBhBE/yH3dauSv1P6DemgD/+Yd4pPVdV8Yyymayg6ZAOic
Kvg9bdToifzv+mxIT0X5rEuzgKQmc7vlWgeZdTtXFmBUrdPs92QJt7PGaUKDhDzVL/J7e8K+J0t7
8a3opo0rBa8hBd/Ks1P9JSK/aefCIyr8qELoCLMWTgnvJEeYtg5oZ3dFTXKmIgt3CLSPatdhGkgI
qYUp/ySeuyQrfiC8Q+VFwYGjUkT/3czJKXS85rYQuq5ITtg5/tl1sNe/3R0SXcPnIssedYc/WJsb
5lcVpTPqIRMJAXGrWloRS8mtA11yeEpT/HfVyl1hur7JZKisrOjiwPzhM767qq4rrJfPasEf0kfq
gR/81Z7nEq4UtZNAFITbdYIYtVyco6DJwlaTMDF9Apm9/VEhZJNsAhlVP1ov4uGMpd2/d/MKgFEj
oSEScfJVRhAetHSJ/2xVwZW70PCIIySxvNg73jtBahxGR5THrjStO4WL2TAI0lqLHzJTaGAFy0ew
mO2TqrcrJ3XXXGmQhdEKYND1//FisHzzv618MB9FSgThwrRwFdN95z9lCy1wALoBLTq2ruZsjakO
Xgg29Xd9A+MQJ6HgJfHa4NgYgEHqWajDMxyX8Jt6Ek9l97Hus9v/VC9ocTtdMOfcOXCyNurQQnbL
XLvW3e3/BCWKfqZcJ/UkAzFs9OAT7NWzf3+7erYjlutok+iz7n2cpZaxJytUZONTDkdqMspn9dC4
Wb/h5u9xsnAsnUBj00gcWEar2yvM3odWT/rM7X8Jc14uWRN+/P0ZI/Zq1DhNccbPsHpGJ5memqya
V+olU5/SFVXY1PXuc2LW2VXRdmzoOsdaz0j0UJy2XtjPhruQKUo3vx0KzUB3G3jnMS7NgyW3JnkM
8EwC89DvUN0cIfeE7gkThRzZZevuYwZv6166wMY9/cMQ+uJgNDrZxaR4AtroXJ6QHCDsaY15hIvQ
Ptbco4Yh7Y8w86YrGXP4gCRpuhvlLu6cZMJVGlT9b44Xjt/8tLU2EWA/UGEzn8CN32DVtGed8f1j
IwPoW7M9Ffp9ZFvzFyMXcoyl+SsOZofahZoI68h4b7XxVeHkuoV2aqhmdCsR6AapsasqjC3CBSx5
2uZ03Ux+qm2j4ZPoi6DaK11P0bU5twEsNOeA4YxsM5Y8OPWa7nzpA5wcD1shSnZCEnH91HZ5UWpb
UnN9L0n9fROiimzD2N3YXvtWumO0KvUe8/My/PcWyqL/c+xfr5OC5LbqXuauLF8TYk+jsezWN28k
102YuBApX0labs7NRC4yI8RaBxE2BgHZlX7CYXI7HW5O80Y6cipX+ODAfmAdBJV9XMZ4uLL21zfb
EVOgUs9d96Py/GKjKFrInY6aPvKlljNZxkrwXPXamjCpYi0MWrDKglNlMW2S5HBdi76l+OY2wgcX
SE1MqDAkflIeOJUffvD5hmd1yF5Il4qNY+sTqqWGk2M0a8dlqDvOB9N6LSehHUtGoet0bn5WmdGZ
dOe4B6L3CLdkhzv3f7ciwTyvq/XhpEuZodNrGSXEbJ3gt9/o3tq8YLxF+bQbcksQvwzxWx3zCNoj
qvFbC36H7aNHHO2yxVAF+XcaIK+VUi+l90ojj4wIVvTIp99tknk+q62/D3rjTUfN726v+HvcXXOB
aBezic1N1zrgpv94K+KtpG+GhaAL35m9uy4QG0X+VYQxKKrI+EEy0aKW4h1PJ618x/Bf3HdV9YPo
6uo96NP4GGNXtannvFojW/c5qXWxd2q/pROd60+MQnNOkymkMPC798wsb8dFFfpbiuKNUmbq4Tuu
wO2L2sknSL9RftdHAjRggEKiTTOuBfgQ/r0MrYHhozqWdd5wgG5R4+/L4GVECLKyxhrYW17hU918
3lSbqdEVq0oQgtqCzb15QfK4GCL/xHSYAU7gYHXK5bg09fzQy8FoH3f+HTDV6rYnD4m5ctZagLcT
TGGYbSF+qySb2KvbOU83Mey9aDaekIT9XkCnvmcz5c8cptqjAryLGCjLJBX9di6n2nKoh7rHCmWw
3umlN9DbZ2g2SftghOE7FMH+zuHYpmfokuUZ/Jy0a/YWOV1wI/h4hamfgKrKl6nVxTXTcIJOBdQd
F68grXmBUb48EZgt+RMj78TG2NdwdNBVKKRVnPy5DNQVkE/uewYFuVJTVUXozejrPewTkS8w/XVs
bddVwmO004odFhDxhjrhz1uZSzjpFGZBXCxfWj+g5ne6YOOQPnoYcxeD4Ew41EoekXq2QBKX1R7O
kdY+K+rht9yIE/e2AT3htqGeIs17Yxr1qhl/2AN5hbhzTVdXPmR95h3zQZirsCmaLR8fAmiVMNT2
AaurOSCvKb2OgO1sPCp9Fuq2+x7u72OIzRj2m5Ti6bTtate/C+Tscc4KcaKqwqdl8PQHoqF2jRVB
xvKIpFAkiqAOm9PthLKT6gEhif1cBqV3wBGOxVyOKlyYUM+FdmhqzV2X+FrQRaIXhc7u+sdpCE6j
Ti5Q4zwgw8n+rI+DUbUrJnnVseP6ZjTL8pM2afLMzbK9hEv3GRgml5h61tFNHGgK166/g1YRYytX
ObfJ/QOSVm+l1jv1EPbSkxRPjc3kTd+EZQb3Jj6P94D35tkt6stt75/jwegAxWphA//F3KlPTM/8
eEfN0jCxQOAWmHa6CsPcueui0t1irJPve/ATaR2aYaxyV+U2+LfarSpu5yVjUPVs4S8pynOXOamT
7dV7m1ACPkxLvA2nCLuOpYMzYfY4qMIb+eW1W/wDwl/jQgZgbbjta1laH3naWMekTdbqjHRJWDkO
HQEbShHo3qHzDR/VdtlV9gkbCe41TszUKujGhoGihiGjQLvW9z/tMo+PVuXAOg24p0x5Gp7TcsVw
tMsA5fjXeLsEwwv+PElBJXwPO/kYrse0apuw2zv0T7fJQi936zSIt/HA6CMd/Hv1CnVI1chebv35
D27SL5d2hA/5pKJMsQiQ2ETd3EFkXg4zhAtVZ3TzRKjU6HZbtQbWhR6fGrpulJnm8lJUOkUXZONG
GemZlqkfVOlQm1ZzjcKHIUrBqZUoODNdUNegE5dwtp0NeGn9LSd6z4agXdYeOPrUVqzD9eBSmTqv
GDjYd0gKypXIrYjGKwpQcohjEdfTzvQbB0MajBgNoX0RWB9iCT/3p5sRYuFAt9qUof3eIpwDbKsf
FdND7lkTMR65VTvHxgEqcn2YBk7nNBth5dH2j/09tFnoQP/D1Xk1R4qtUfYXEYE3r5CkTynlzQuh
UqkwB3Pw5tfPItUxd2LuQ0ep+naVEgHnM3uvzVKgzOxwyHLt4CaT/YSp9/0mahwsGJCTDUwg1srx
oCkpvLA6D8mK895qoixuhiKnKq4aq/07J2r+IRmst9rSNIe+KuTz5MYQeOl85QzrFZl7fwVw028A
+Up8QFrAhUjuCqTW11t4XreSPuRi8T1Z7a9fiWgHP3Yy9Q9IHnCslLzXwfHeElYyuxQ/4a9qUmQM
O8qWbVcEhmozthVHfYrn0q7U4a8a50F7WxYVcMIrd2m/on52CKKt9Sc55nDQFKhUllwU//bK025t
s8pUZjNOTLJcJH3BTdXr0J7exHm335/wKhzLJHU4mO1ua4rWPXheYT8AZelXMyxl3fR8+2i3f2Ae
Ka9p4l0GBbt0YoLmagRm6jRHReGomfEAaQ2Nv824fGpm5pJkObXCrUDgd4l3tKb6pcTAEPlm0S7H
1ebsVyIRj0PL2snqtOwRDADKmlXFZS7hrShPRFbdqwSv3o5sItW7nYkb0v8tys1UOxhGa4nLnHDr
jSZ5OUXaQXS68ZPc1LvcWB/2ugmcOwm1ZXa6ozKhlliQXd7MokrTAdk1RLa7ubOSee0hpb4HQXIv
K8P+S0JZaBNECDNBU9jfVxFHbXpd6n6GvsV0noetO8SSgfvtV4tFi1xjXdotnvxzu61LL8/v6mjy
GwU1bZp64r5xlOV+stBC/n5iSVdxyeIufmr4/FYqlbtK5ceHgqJkwTTJ+//vV0C4gsIm02Vt1E92
VGLOLVt0TkXs9Vj9dFwaax4x7PTsIs3s3ouM15tMV9UTe9uPhbIV+uC9VEw5Kp1ogTgd/62/YEw2
/YsFjlr+d2C/2oS1NWvoH/Ef3D5Pb8R3rp6bgYYu9GBCTnjsLCaG2IDb62/oahuJNeEZITmWg+m7
0wIptQyBIQEJkZdVV72xct4G7rytS919IRDvtW2o7NH9u8Ojk4kZq6m2PNjrpPhmz2iqZBdrI4ah
2AQ61xQleTtu7RtQNBYtne/SrPvvH8tozHdoWO8WkZXH2++D6vrvX86In46l9tWQ53irYE1pdGez
HRpfi+u7m0gXQgA9uG6Mj70gERQqf3wUa5vYMw7eEY/Z//r9u8W9xBnf0//YO78AHhZdQZ/1oPdF
+/XLEcEqejfr/RdNkgAvirZ97o41ntKnsl/cU+Lo34NXlsyemRwuDbpP3TG0zS0O2qpB9moN0Jtp
abWtaZfmC91EcNtH0xWqh1oaj7rRf/+P8ZM0an3nEEd/W9+NmtP9FwBsNgpcYQcDWcT85V7HIHFS
EiZ9SM/aoI+jPJALwciO6Vr7ITKSc5MXq1RKaQ9qmt+lKAd+OUMFY58NYYHz1laVAhlgv9xnaqOe
hDIUIUT7199cjJhXn9Y8dQBPvq1e1wDkO8OdV1TzVpUoM3v9qUPDjCBFatd+0YDbevHldrdihnFJ
FW8RxpkED8dWmp1JPfhL8Kx7aWbIoWmNXsYu3ycN90RtCfArcaQ+ZOwMBsWOQ5B1w85YRQQR7K3N
bwhyFEMZoEb7f/g/stQo2ttoV9nudLgNJ1xgk0XkWWeVFFbo1gpCklWnNkxe5Es10re9NM56YZJk
KgSkoEr161IhkbrsObUoaP1ytO9N8cfrO/bYsQX5xHv0BjjI7pjtbUqBrqyeUs07Q7R+mNBLBIz+
bWy0y+PE1M8eKm/TFPUJNjO3Roz0Q0PWowz2HBojZ1I/EeI+nhHxKxuZMmEdJbQidut5Byeh6Q2P
2ClzA0UTDLmn277telst4jsW6F8CvePxNqP+qWuyCReDht+vu190z9k4WSO2KrrCTOj7OdUsrCJs
b7seL0vKurifXCKR+VvOk+DvdQugWu7yxJAVy2LtwQmKN8R3mft87K1AdMobFKsHkZdiM0zCQQwp
bV+Ny7+VpWJTxiRaJx4Ob5agBfG1fpwazGBgOagl4uo2mZ8sr3N3XtHB0Br1LS3GcTSN6WA1NiLs
ktE9XNZA9YyHRIyF34F8DZJ6joMJkJLPw/xcLCnbjKr9U/UIzMVnr38CN4VIILZ6OQXSdM6EFaUb
gNekp7PcxVKgc49EFWoQ5xMgw94p1Lf1eqk89X6ZeFA51Zm+i2mLRWEWFhZFUssc4+BE/Keofx+s
Jr+Yaj9scwtskKPK0KuaJw6eb9SS0H6Q5dnlN+I2kgBZ9EYcFBgYUXG6zZFd1qfb2HfEXfsZd4A2
FvBLlOKYAbgJlGX8Ymzmywz9Uls4zXa2Fgq1mZDP1opJEJmdK9OA77Er36rUudarCd7lqDK0XA+F
3jCxdoYRXrF69RrlSCaicpHDfIgZklA8azid5+FtoFEO6sU5qrL4sSSP+mgYG802//SlfEqTEjBy
r22LJXpWlkJuTHf9pgwcQ9HKCJngNZt5+lRKLZh50SuaEcOeTmsuNINdif7J0pGuXtqasyxbZjCE
mSYCCs1y8rzAwVtEdnAO79zUImzfzRNO9fSu55XWYqTsO7ZELFiB7iiRgYfpErUz3ZARAa43X8oB
WqbbsF6bXFWgl2t136G78EExfliwUM44QCGFOT4JpQU/1IhnV0u/ZcVeX7CNjWRahLmWHPWkfXL1
Fk1sD4eS1/FbMyKGKsYcywzzgciA85ySzgfruQHOzlGeqv2nkQNAThgRDKkV741muEdR01AXpY+l
QZSg22bv2Ni3OHvmwE7rGdn6OkX8ZnOUBEs68zlIBc4W7X1KzXO/ND9UMsOuceIH0x74IA6zLx1Z
XytrDFsuqsCoKpYNas/+2JXWSXVnSepNd+xnho/6Gle95EmYO3h/dPvcjRRV06z8aPUC/2CWV6sb
UFDY/Z1LDrZPpNFDrTr40oYMG8a4/O069W9HMCqXvYh9LBKHeCUdLis2c+yus62kkB8gTFQ9dGZV
vPJiRqffzwgmGXUUbojPhgqmij69om0PGcYVP4+bhXs5jzedKGFtqSmtCOjykVKLxLC3jOkFIgqD
gtbaZbK5d5z8QdH0D8VeItrB9LUXlNBQosgYyjtnmxUEpAyz8QLbIjuJNNvZvUvJ1SooLhWEt3h2
43QRGBbIhtCx4WmetVsa+VpKehMlRgqqxH+LZMxoZNHRuoexMJkdmZe+wWcU6eU7kfH3Zq9kgc2z
MRhNGyaCmCFdgnSIlp3sWnE24vcuApGDXiRYSO4NICb6BQjCVTZILpOdn6rS5DCclMy3Ur4PZ2pC
SG/3Xte+55AaN40iwBVx94tn1AnLy8qCS+ofgySxHa7efCOSdgQ4MP24sZFulvaaJNYXV7YRsnpd
luhMIkzgmGMRqorgYOmeiPZ64mfZH+0kQlsQLxPHTfHVaTrXadjVHbP1PGHxjjd80h5wIWkPQGcR
8EVz2HbJRynV0Z9U48O0ZvRxUfTexY7cSbRZgWIw7mtFvjGsQb3U6LlsU+XdA2KOyD8kzqQxYbag
3QEpwxRBwX67UVJjDGaw+7s0tfaLSrpX5W7n1TDvDoAa4NifRIMHyPbGJ2FemjEbtl6kvRpS7/0C
O8zGiLQu6GdlqwIAx9jbD2gX+vRelAmwDozgipVvkCqzCamv0oxQyMWtw56uhatoTNx+zb8lEw9L
ziB/GEAUdr7Agb2xbPtit/1DJax9ps3MRyv7nc3cwAj2SwNdE8qxr4iSSdnUmHS3o/KsZ/q7KhP8
J3h0Wg1Do9d4xIpEzrO21ETRuKQ5pN547Aeq8RnM1FDPw9nhuvlGP34kkQxnC4cijSULVJ1BVBXJ
pyjyI3fWtymzQ18SDh0RlXO2x/wH+M9jqZpjyEbC9HMV9+XYGuSl2EscmEb9KMYh7IV9delXeAHx
0xItITOaunG7Kr+woT/Qv8antgXdgu1A97tM+bat5bFY9OuoIq5iR/baIyw93jFS/a5K40rs5Hwh
PH1D4NcXpinuHRPuACmFMGpf07Hd6TPrciviG7ORG/oxQ8RLZn3Eunpq6j4PbWz3/gSQmgtwdjEZ
LJoTZCW93GipHIKTBFVT3qlajQmUHFquJe9XHiKwame34nmXRLb7Fh66jWO5H+Wajl5gqeat6D7b
InpwVCbXGsiiwaARRDxHKnF8FT17MJEhlWgYkKEuiMKBZg34Xhxwnuwpn5w9Yq4HnkHCuYC1kUgu
/jlt+tSnUYl5umz9cVGAUSIABaI2XeP6oy7HCmefID97Ugd8AxYJiskSmLA5wiaWPKc9ybtxlm/y
FFY+abfAus1hwcGwXApZfBQ9FCqLKVPRug9ILRvtI46KBi45RWKN6yftxlAM0HdHKh6XTj6DPWgo
zbDPeg3mlCqoP8Z3Y8wA6InUuYipvdZT7xKz3r8yvBo2y0SWAvt1EsxaFUSZTmkfD7Hrz41rbJi5
HwVYBdZyceobSARCxoECp2iab7E7hQqCnNCNSlLQHFIFPVlg6VpYWNZlhb28Sza6LEDweSMngZb/
6RjJseVADmkr1WfMBdYU+WymiuTdbvU+oGGT2qfYqaZFK2kkRijgr0cL5NB2MN5TcmvMglvfQKjw
jEG5ne3QURLBmyvG3SmpBaTxLy08l7mbxQnHRHJio7AZ4T7lTCqpxZnLWx0/+YpLWBsriBWpg5ph
4+IM5vZpx8OYhMLJrgTEtIdhlEhxsoqiGVPvZOZEPnHBpYmQ1lT6jSOp1fQyZTU1z1iml9epbs+x
k3N4zTztg25/Dm58VJi6nzMv/aGtIThvkZIIHa6c15tPBLE8e8maPvtnqnDqlraSbUzPu7orXYyR
G+4+dCNdVXIyd/kmJfYwaBcj9dtBrwDpKB7POJ5TqvFcV/OtRsRn4Li4NtLXvMRR2+hIoyYTeUfd
FZRHSR5M6EOBiuIhi80DMtGLabNvErRe/oT3mGF9DQOMg1aTesdrt6zhplES53hRTAWNKwhaH/rW
+mC2mZEGxDAj8KuTa4pO/c3OgxK3bY9mgClchYVuuKxPy8DH69Crqy15zUr8AmPkPZvFtuLHmumk
MeiRtnMSYPasGhBcT2KndQmR0Gw9LJ1ygdylQB2seaNG9R3tA5j4kwKQjX5pdv2F3FMhi79uxoZK
z9u/DDDcU2/8tRS08E6caBsmaycKKviSZnkXZ5vGJ+OMkiYmuk2aWCJK7Y6mmFxWtdV2Iyuv0bBT
30XFF3gsfpDg8YqP/Xl0Tq1pt/ymp9zFU/LX9ooLAbFs5VL1QekRnzWKvCgYlIhpG/2FDMQNG/g/
vYN9rZi5SyPQTXV5aHkUcg/GiVXxCNv6hb3eU5k/chSwDKAs9Iy0Og4s07FUt0Q75E+GChNy6FMf
9geqem98zZldVNW2t/cAW/9EMWGuCkP1rZuaDgEbz3q7kAmv87Cyd2OeoV57G0JAS+HQhVbqvNjQ
9oMe3XfrLN5O14SF8N7a8P7iblwfZNUd/85jsSchxduP3bAt7FQ/OzDJFRmzICqWMsgfViQpOMZP
LGFHJ1sILqDmCU1wMf4Y39WQCK5Dw54chrjOLjZsbI9Or+rsg6BDf7SrOJwHFMoLjdUCDY57RtEQ
NxFCSxv43UXgcdsoO430fHODGC3u+LsX1hmiLt9ISXzyas8OTIW14Tw2RWA3AMVHAVXHdLtTnyhv
M9tNXxiM/Qy1GamdEfEURWWswyTnaLRVsbXT5MMeGUHZnn71kO2uDiIZdtoRpg+UIlkmQRRHL57p
frRl904KRqBLWe0KK32J8MAEA5GdfmnFn7Z0HxES1MAh2mkzyUJuEaKdO9C2PjTKiwR4QFFC4YtI
Ldt62MqQLfL+HyN3ixYJQV57h9ife1TdizmLws4Y8a4kxuhLF4m+x3Q1bMo22YqINhzf917NI0KU
VhQl+RHAGnlHUqWVJLZafaBFnu6LyaAt5eXlWYQs51393iZkJaXOyF6YddZ+KKdrlUazD0Zhenfq
v7xIOWQLXlgtnZnjwp2eMOnh1EtGgmwQ09YJu9xB5JhTGl7n7vjc9d2VLBoTx5zzgbuwyAc37HL1
KhKloB762ywDe3XIhKhKcelC7/CjrJiewLDhuM0amCccn326qTSnDlKoOxc1eXUnkHuLIVkMI/cz
C9go1irYiwacidNCYKSY29dOCljg9IeiAP9Vq6Fp6iEmHYqpIqe3dLwnNHrTIV4RE6JwvydBcA/e
ju4BDl1gRogfY6QMpllR5HbxAYRhqKF7nXE+JumKLihstjzlW06v4WNV9vv1HC/m6MNJ15tWtVQo
CD1W/JLBto0Rl/fFwjGIt6LMVgiT3/Ydrp7Khh2iiAeP1BjDEluSZrTAwPvGn0FlYSuDb7RGvfHy
Chxy3HsHZjDdEVHqP0yUR9n3XxjjWZvS9gblTeO+aFu1Ke0gi6FHTwDmDyZoRB//kLPKEvzGa/7h
nvrW4KFsSs28krOWH1kbnMfaZmE71E7oecAw2UmbWK2VMG4XCCOxwyrba/9p1okG0z0kUfeGTvWx
URLY8qa84oza2MmkX9O61n2tssogLZpv7PgMtTQVB4gNi6zusi2H7Z+WZdrQVNhmsyQkId5gXPyv
bEdnQxkfw2qrvz0UpE5iP8Q9J9HaBluNGYd2r71BXWUlH0fehgSosz2rL8voQEMHAxoDNGSURwlc
KM9N3r9MaeUEqj6/6xhkeTDbO0ep8pNHxA9z2uWhnNPTYFHWSUv8kwxZTwjafNezCmpBtT32UYrW
J4mnENglIEg2GUgYlDtdyyfftdEl6mOxq8bRd3TjXCLv2U5QkWzdxn9VxySD6dFpmuRDriQmGgn1
eZh6zlHudN9Sppz1K+vCWEjMrdYPeerHvH8Fv+RtXJD3QQcfygXCGEDpKzeZQQuNboXrMapPQ1sb
WxhCaECzTaeOx/VPtyar3i7Wkde9YAhV8EodsGn0+IBKhVzslsPW6rbxNBhhXXefrvoPdxvTIIwE
fj+DD25GKlaRwBTD8OnX/fRTDW0JyYSItzbpYyahTnOwF2xsKtPuTWtQRKI3MjdzSwRquzILcH7T
0njzIwA6CoUF/sqSmUwN++kFgfh3ytAUbX8XaB0pfJwWIOXOUcEEMutjSBJMCYuGzGJvir9yFHiB
3jfczsOyQ+/nR954z5PScHrKhGxA7RmYnD+Wys7W2he8+hgNNB4iUzFfYMIaNGrqY5ktf5LVqWsX
BKhnHa9qfQIBs85jyEyHjanw81dysGFW4uOOThCCMgbz6Dod1f4yO2/eSKc+OiMp03OXcfJ4NlmJ
9vQ8MsalDfn2Bmn5k9cOG6vB9UZ0t+N53+ikOxrwB+Y7bLFjbQcye9o3dt76kaHxjdu1w3qRG5L/
B9MrQuSgdH8XIzMBthMey/nF8wHW0b7HgUfq+lHVqhOr7IVyhAcjgh1CfvV0KrQ6zK24Bg0VEwgM
hwzaRPOEdHYjs+yOqcVCbuKyYICwDwWuMK9YrpmI1VB6xn1tMRqbcIEuuqoze/MMX5+SRzQApwoa
MmAkm8mh92U7/VPr1NfcizYAanHmZpUamKPKHJkSIiHfORwq9RttPGF30pE43LjKSpl8ArQJmQQw
FV4qlG/ATKByVRscyvulaiBVOgmetGF4QlzL/rDujU1OLY3yCWm00ZJ80WXvWC0K2hHScyACf2Vt
3zyY/c5ssHzOVYw7XV+nJvpAxCM7AbtAn5CPB7R/bRDYHlMzhSpxrOW9UdINgCtmkO3IbeQ26Nca
mxAr4T0sxqIFjHpT3xP08ST2JRlGnYmj1YBXz1zle3AlSNX0JUuXUClXTVoLUSAu05dilsneiyy/
bii6yMAuw8ibYPAFETGOQWPz00m99FnTQCOnE6MMdXpgj75yEKnqk7J/GXAHHfs4HtEYWmjShVDD
ySHdfM1UQ2y8WeVJC2enB3RrRx88pmX3sjjGTpN1fQa17jCCxAAzNX8sJcX3U0N4I/NZBg5HuIah
JKyy/HNolS918l7anIBxfQS7nqcyQgIFFsOL8KIrVnpyC6Iyp+zdEsCHK2ggcKh21mInd7FGX6dJ
PFeDS4RMQgLe0DDmGo8DqTJbkknKwNDpWXGwToFGZeq7JYbfuitDY/aorTXzoXOwl2iI57fFmH7m
TfRRO91DBrSrTSs9dLLXWay+HEGxNC/JVrp9fD+UNdG8TqDw4IbMVMrAo9rRK3awqiYuyF0DtU1f
vIab2sVtERZtNAaMU3apaW6buK83mqv8FEtxTSSOktTg3adb4uBGC/NkDyiPo7bmVq6piCRoU3BV
9g/Cerlv0vHdStCxGLG6ampLIgx456CB+lesenmqfjjnm1HrlGMWzVuGkT8W7MmgjZr7aJrrkyYy
AZrJFQzCdiCY8C15au9PrjOTog4Xw8vDUSCsnxKxpr1QS+hvoiHvECG5vWG5hxW2lHujRvPa4F+d
baqHno/aqXww00Srbby2XnmAKPWagh+g6krIbSnZ8QsLKZEXvZeL8VFzsfyhd9c59YvIXStQSc0N
cKRa+6bTruMy3ZWTzYE2WNour39UEO3lWO8xlSqPEYbfXWm24QIezS+J5E7jIjTybjpSBXzE82QF
BAznodtJJEP8DMuFWZdUoMVYfNHaX3y7JxvLGfBhsUk85cQxEVNLwVCWq78l/uyWnu7Lc/+pOOgb
NJ1lr//tJnevi/iYI5Y1oYMccane2w3pTW5mZltdOycztalbGi0XCU3FmH83usfND6LHbwre8+BJ
N45gXyUInIFEWG6arv/pN1BDBhCxcP7dSlsLJvtclRX5d+OXiqQLV0p+6svoA6thHCwrfHopzaup
IQ1NTEzTkTOFsmUhxWDjD24xEmxavCS5hK3oTtFlEQNvRCz2bq2kbHSvUWeg7ZSw/ZcM5ijpRkRf
IOtYgA1abvzGcZxM9b8BlyywCEYIhBIExOtolDwVU45oeawFU4y+7e3tZFOl6xaaKdvDCx9zljXN
YF4bO/p2WYMiCRkYn9DJgtqUfmsn9QEzqIN6kO3IaKh1YFI3UWgm3+5YDJs4ixXeci0yLXP+Eons
dh0fa8QnZCDgcATIQFxLzNB2qTr2O4SeFkpPBMcTW2w/RbNGLX5OMb04YArRvrA1axRrj+yITexI
5TdG5VaeypyJdo8oMWNH91ywjMKnzD1L77sjQPvQt9zFfR9V6FW7P6ob0wt47scai0q5Ge/TYYiD
quVluUTi6qDXgk3a0R0NVN9OCFofOqDiGGFUaxfeauU2A5c2N4tkRZi8dDZFSpyrO27a9Zn0vDBN
hwd0qAOZrgUowjl7B+8DPt5o8dlpuwX410EvxUlk02lGEKPumoq23OhNVN+VeLKzbTEBOTZVQHAc
g/ZisB2LuzNOJfOwjMTDW+ixGfczXF1E6ddjvfUc/dWS8UumBhnZXTszM37MghNPzvuhm3CbjAkb
ALgg0tAI9EOSZup6HSK6fywlwgPoq/eEmxPNJ9K9ZHoeSEcn29xxA6stibCzgCdElu3AgNUYKxiA
vAudzM6kDDB3MUnv6DsG5rBTO7b7yB1YqkyIHPVxqI8Gsq905q2uVy4gvvp11uYf+VYnQ7SHl0qT
JXTH12uvRKpelhfMxMelUZ2wW0tCUiu0lgnuEuclhSyiqQVPJopEVKi0vXKOwt6zUCUQ0LbtnKMm
p3fSD4gRQAOtmu630+HeJjEqc+svc9K/kYVsIXYv/iTlzp0Ke5/rERvcyQqheRWg1OydbkfPWjvv
o041t8CpC0YGl35Z4zKwo/raEB0aVf9UPFp/1z03fUpCFQo8gJnWiyia5USf9z2h0JRpDpJ4HrtD
axbwUPjW6Ru5Mrk5h4n9T0+976xfo050yntRKHdGzUi1tMrPuotpK9Aeb1PZHzDOEsYWCaTBarxl
BE7Tcz/12PaBcrm+1wFqied/fc3SKvM6dTPbw9n0KGcsOeK4y5BgFvKl8aJkw2jls65YlKKHZkhq
iQULxResxycbjO8mUwm9AL7KoLd9aniQqBx0KiUjLzZT/2O5oGzhCuJNCbpKECHgzG9mjcqyG7gj
jYlxhcb8c0iAksUw/zZDZr4IBClJo7+zY/iqmrphcKKECB1Mh7QF35vB69GwXJq8fLGB7ABiN0M0
1MhT08+qTL8FQcQrTyhAzLogZmH+P03VvNHta2mDIEyKh7GkdxkVI9lquP6NilSXXqIPA0xziphJ
BUXGkqZxd0jai11hq7uBXHikvizNGVWxu+c1ZLKwA5EY1OUKy/ByEVJu+mnCQ2FWPHWZzcfzCgTp
hn4aOobHes7LuGNvnTLCZ7DZyFXhv1WUdLn3jAWAVJec0lEJC0ij27RK/rZsiX0vW1/xYGq9hVFq
LAB0qIhzDLImThPLDmBsKzFQv2i57IPCs49dNYxhyapOEfZXMZIFzDTrXWm4nTSXmwblISAilYIH
sFKs69/KoLnrUQ1SgR0G2jqiK/Q629PuHqYWjGGJXMOkbtxMo/ehzQwQC8Inru4E9bFaz5xUdlvH
UL50p/rydONfaX4ZIM4DfVSRrYvmyUYmowAs5PzvWYrDYG9Y5Pgd659dbzdPkafWh1pRQyMqhn0T
n3qZiwMaIcacSmMxwXcJjlCjv6mY2BOQAdKod0QD97uITAWkswM/Hy6EZfftdi665w7I5hYSIo9W
FOaF/RXxRIJmMR+XDJ82Bc3B1bU4SFr32Vn+AGT7w7bavgDviTozxprRP9qZUWwlqnwt4Q2jFfhR
SVIwhvucaEvb4fyrGz8rXJ12EQcnDaZkpqnPOzO1d84aJebKFi82xaBYunybWdWRwfND3TkZigow
q73yI9dNaQ2anlOZIXdUsL1BSeBsFEU5NyjdAR3DgmBMfdCn5lNf7aaVY9ZPNVjF1Do1DlRnS2vt
EI+dubO62FrZL0agTkn54UbpQ4no8F+VmSDIbeuO5TLhfS0vpO3aynHYjX+cGo5VUmmHZDIOgtHq
ZRR1fLnBXz2Xh8moM5Yijg3sX0NRSIFR4VOd3Xc9nmq0lnRqFouNPkOZ3dwU/o2YtmW9piOVef6o
td0GuVB1h2y0C8Rs1GHhKCU8Lf0EzLHfO7bVPvYxejxPoWT8/VLNsdAUaKLHUvS8ARR1X8lI2bVS
1c//+5Ub5R+22qKFWO1Z5bDEd8yO7lQmyqv0FMVE7JXNCWj/fCF2d+8lERoIx4FuDCcgHLr1cdEn
422eygwxQR2foT4Yb64uAnyKKfLj1Yoi2dLWOFaohnT9cnMJ/3rHJ93Ym3OmXgpUhz1s7UvpYrVl
YWayGkwIlCF940nY9wzFDPRFDisM0XXlrpbjfbMGTo822khHd8vtYJjNAbq93Dj46bnjoXXTt1f3
s4kQ7Mbgv/0L3cb7J/AMXKdiRgcfwS8SFjGDFvIEZMkEsN7+HgKX7AuBufD7tca4nxfkvb+IEDZv
Omw/FO7csnjG0vS5dtLfrxhz8QHX/zJjYaNkbrrvI/LDI1fJt84q6LgFM+bty3/XN1WGQ9lpPD5V
+nPzeWJi+/3qJkK/adKjIX9Na/zHN8d5mRk+fYj1KRPl9fePGQlD+CoMUvA0bfkjM8vwDY6opx6p
BW4Xl7yCvi1PCAnDOXdOOV0Tq0f8t7qk1CKL09wZfXvJTdV6N9CNiLbBB+NoeNKS0Tk3emHco4qm
54VZGdZZjDBbi/82nnQeysnMeKG3A1YnEDbr7/fCuBLk9YZR0wtv5nxrGEnUIgf2N8PbaKiBR0N8
lL2m3Stmvh7BsX7PkwtimOHm3iJfadW+i/MiSbNhb8rXRSTpNG+5RYM1nDvGdndDOzdXJwLeZ3m4
cwdml6krq/CWnIIEnvwnZXyos/4cT/qnitXnczEnLYgSAiN6LNfBDU4Ve0URyqEpf/Eni6kW9Kv6
m7THj9+oMHWCBSm8ZDnFtbJKaaHsQsPX0HGbx1LFqY+9uN2WgqSUX4V/43nLdaGSSEnp+zsbbPV0
w8lfGgS6yLFT9WJkhThyBKagJd3jvDpWilswCH46Lv1/BI4FwnLIGtXes1ec37ss2yUFYFElwUTp
NRVL1zXcL7NXrchCaaFUVrTtFMM4MjxVL4h1ybaZpfXq6tRUxTyfjXQFaavIyIE7D1F2zWbpumiu
lHXWz1EYWfF8yGJzc+PbMKw5qarXnXQxejtRQgRJx0m5VhZPutKi/mQpF29UFlUMoaG0jaq6b2bk
YRNkzV8u0VCjxaIIlmHmkBRuDE65ITTHhYHoxndWIpMLihcoDAC/fDYv0UYCr96LKvm6sWAcnP87
Gg60CblSXC2SzUcnKe6W9avbbxWz8VMOZMvPzJt+GSUYj18V3cB5hZfpKJvc3mreMjyDZGHFHNn9
s3dzKHbjipFCU8i2Szfe8Hwl2y6Jml26fomaPvM1HP87MS5ro445OzayeyKis+sNlKHVyOmSNfdP
m/NhK1t0Rb/vOOP/fo1qhk+sEgAqFxHeXl+arVcH28F0JdumPv9e+rHxJmhbrNtWiW6mSLoUVviX
/0PYeSw3jmzR9l/e+CECCSTc4E3oSZHytiYIqQy89/j6t5DsvnW7O6LvhEFQLJVEAYmT5+y9dge3
l7FM/egmKU62pHVzUKHNL7WiOAkiZ8fjKsMDra/SHGbOfyGQ2qHvTkPTk+E8UY2ITh4sEfOJz137
7PevPc6Mu+tHMUV8y75j3hOwFmMT4FnseOsaC/xB0X/qBQFUAjtZmwOanetrGN02/JTevhjh+mSN
V9+h2TK3TlHRRx8pYBSYBf3DmjV++mbq7w47/jYe9FVhtfEPT/5Q5iE7nL8TM1G9Jt6UbwfALwyb
GMoo4bY5Wh9GVPe36vLuQvfDMrJm3Xo2OymF1bf9KD5qFuuIukI1N38YmzJ9zCii752q+Gy91yYw
xb2y/2MZ2SBN1I7XRX8YoumBvvqQmWgTiaMwcKyLFpVBLbJbwJ/2mpZj9n1KT1OkLyKSdjoqW1Ob
u/aptOd71nL0f6HmasfWZleI02Y+eoGDeKeM+ifOu4M6xdzFBlgUlaTvyimW6mixpmt8rht8eamY
P826fCK+uXlG32BhE7Xgli2vR7dxWbafMcaErZYa07GYGNZAAqiP1rK192RgAmyZGmaAQk/pEw1n
yGb5PWXrHw9I4uwVJLyBHoPYL3zsLdi46boWsrvrHnX3Aw6P9ZQGU3nsgymlhH3OyZr+dOlIgOry
x/MQuHSEKYQOyu+qzEw1ol30b+MqBjG6UwnHGiIJYFrEpilDidsKE3l7XN9qdJZDKSQNiP67EUze
sZpKfY+gy37I64r0t8lKv4rQW+A23cMAWm4VE0GxLtFGnVviD14x/q3ivhvfrrcFK+I25qdxTK+l
bPZ1htliJAfkN9yp6XvYYDaOtAX5U07sOFBUdSRNInXZNtIVDz02dYLZrKd5efABSlIY5M6p6Zk9
A1paK07eFZ3nxec25vatjkb2gGRl11i0nmcpzl5SRV9TiIa/Q+R9a4Lmgz7T08hfvpDM8b40I/NN
Z063B2ebHSJNS16Xf6neoP5l7iEFC9thBcsueuwd7aKMp1oj9WOcMczUKs98g5mO6hbfhYbrbtOy
pwUGv0BzjQ7pZRSVy9y+k7fCiNDbUrMd5tC4dIunykzY5zjRom+c6v6C390iIsSzX/OU/YRIzwVr
xyOey/qxTOezWhCdOnWOQ61lG5d2wLbq+NnDGvkgMzSfsFNDe4LQcLDKcmI/WpNjqYMiLBbriKex
ilkkJF1c6a6GKsyfq5b5fNpl9bk22/w5BY+0zTlxd6anZ885nwB0XvZ80v3GgNF6osNpPZUT1f4M
XlgRDUOdqm7picqZhFjiHAHtBhd9jKqPPGkSftah2qq8TqHrH3mVppuBZs+tlnsn5SyqpP9i9LX+
OnbQp2YWad/yP8OqRPy3+A1VaFsBeqDWzHqHsqgkajslSykvyjdPOp8QtOSv6jWXVv/LMvNng1n3
W8a+fqOb3nAp2HvfWHpGVPyCoLm6/K7F2xTa94EGdaimV7rI0ednP3bBhcAw+sqsmqzEEGDRlJbb
yAjr745r7HTfYs4O7Aerm9zNbTkTEsMy0gMwX4W2pl+YsRTM9yEfmEbYbU1EAkDUSvPFWg5JydHo
b9P7QukQnDw6GPhEJPFsMpnfs9QyyE6ANJh5sSMPdinOLvrICzzZrEnq64F6JU9oKF5/D8Nhc5DY
8ZIS34OsK/x4ow7Vg25p4gSVdDjERTDe4JWFHJhAHx0o8dx4QgfYedFuVtWHqQ9UpDEUJGad72Qh
uAzjyvRSl2V6pvH34cf2t/E/tm9nSpKDmYc6OgA2nb+/gCsxaZhzlx0RRhiJUY0sq/NAjCK7F9j6
Y+PeXVddM61QmhdzfBs0BAvYbKveqjZ8S1rp/6zxToFWc07QECx6y7D7hU8MuKyz9LXzxF5hWNTr
juce0xkfDVMeEKh9zFQvoP2mqkyF1rOB5szMdOeo+JxYLdfS8KN7ci9AcAEi3ReQc9dTtyjwZqsL
9mYJLI8d5bPnMMmG4KUD2pf9g9favzrTpoq3sRWgYMqHG4WqrHvNOrmzz+xuIVe6pcSrMHUDplx6
WnQOex1yn7n4sb1M5pt/T4/1FsjKf2fHutKxTFt3bN3EKo4N/K8QllqUhdaVVfZHwuhgyYb2eBTd
Bbj1d/l/nrm0Xq+vtVxInpzrl5CKwAtiH2x7mN8xwEHLGFrZwxRk5EcVGbqswfVvZnZSWzmPBIPa
iVNfX0QtKY5LdESku+O91lf3OlPJm6vPsUOMu9VlJTf0n7qVXgY5FL7hfgTEd9erhzSZKXjRa1WZ
d6deT4gKvNih983lf35yCpHsZK/jwC784qa2TXcXizx7xOT9WCTRq7Q8/8WdHNCRyzOmEPl6yCCt
tEguN4ScAGsDJrk8RA0qzaB26rM6NHzd3lgy2xY+EwttNoNLqPOgnhmheK2wfV56vXtL9MG67WVv
vDBUelsCFtAtA9bI2CdfIZiujoVSWu1DPYCubAeGYHbzVmAq2RHWhUl4efDTSN7ars5v7CTPXWe8
XzGCDp5ktCo4sCM9YXRUg539H3Hf0v376UHasCd0gumB4Nv/YPR0qAWyyJ76o9VL+9aIFwYhLUMz
M8N72RlkPkux+PrCBAFBZEblVlvGnCFWL83q9E1JBswGRCOdJrUTrMrYXV1rvwxy9M21yPBbt/d3
1sjWsRPVd2HF5YFSEZKBoSH/tDDdLWkFNRsUktXgBvf0Uq9FoIVodzuUz00Sz48qf2Z0smGtE6ly
iJckmpyoN9JEst2Ymg08Sqga5RjADUCtdYqWQzGkj04zuPc2I96nf7++hLOEL//lArMNYbsWdidB
+KiQS57698/HKA+a//d/xP+tqWQzIT37qHH1r/W4gEastyUDDXwhOLSYY9aeFZ5VBmnEbXqHqIUx
rYfXP8Ubh1CGZLdyYXSmbwoRYIp4XLDKCOCDFDmOqTdbp4G7ZcWw6VEdixV3Zf9rDl14eqBtCv2R
e4YFBCPdcB0PTND+LC11fcAPXrWvgYl42xm94TvNFrKk7R+U9Qh02GCsR8zHR1QMXHztwQUAe1ea
f5IOAm+MDtmwyKtKXFLBfKvMhwFRB6uozIM79pAmURlMY6JeIojwBzbEuBeuEUCwteRZGniXJi99
h4tOpgENlOuz0rW4DNr5XtAO3s1By+0xidK71GKi53t3fhwFgLBHeScNuFay3cTd/II7pH1o0Sc9
QBR7nWziZsisJOywDtCJN46HwY0xzb6rR+di66l7Kepm2ia+SObXJqtLJuOZf0b/e0btVD8kJIes
TCmj8xTYZxCf4VPdGfLOyZhegCzV7fGimktkQnq3cz+9qiN2pUffGZoNoZrd61w0N2HnhF+jZtNC
Lb35Nuo7lqjZOqtuiY2o8wwxh1urOrba6vnK64RAUd1qxZTtsPtWd5z+U1VJwoyiZKugf6HXfHVS
hA+2rkX3ATrzlTFrtAOjKNhSxYbEebX9uTS05KbJs2Dfg5B4BPDFLi90gn1Ituoh8rttMvb82TXx
Sxt9/9nRh2efOe3ahz11sEO9eSNpfjcPbfMpATBtPM+abxwxlkT/AfeDavFJQY5rzUjFnTkH36M5
u+it15+RAw5njADj0SdjWaeWO2eYlRa3NcbMlXpPB9XWMpuPKvJPaMqKF6eWwylKOIl9iTbiCkb7
96vTNv5+cdJFRIxLOJzuSFsI568Xp+gbp0Qylp9sfyjOZWVFz6NEtGy2zb2h8uqvJJJiFM6Nwvog
Gg0vqdVl/HGRq6VBtb2a5ru0s+i4TYyaFNk5C8sJ8B6jpwZQk2BHe1Z2+jFhQzaFSb8bM6gIRluN
e4QC4tjX4NGNpVuhDtvlMJRhvdY1C0vTMgcLYdo9qmeByKLHZlE1CxHel2VAXlpZUz4gJ7kns4we
ZorLXm1R666X6y5CIEZVCEDELvh/Ess7lyMpdmQO/8B95z2lTtkdsipDRz6gfwjgHm5aaYS34ZIl
reiydh5r/HrT8D9gcNayCP5lkXRMJgLC9QzDsAxk83/9O7BwZoQShjnmzCZc9TJ7HQwqdGmcWHq4
wdluQQyokXyWtKc58qtn13Ey7A3kffpWDgfFjzGWVxsIvS5qcTpvGVUD98QSmGTsZXdYUTeKaoMs
8FueZuFBJblJoaXHq/PeqC3tOEVy1Qp2JAP810MAW2znGNb4bXndZ++3gnRpHsi8+alapb6Tm/R6
wl/scaF8/3mk+YmztgmHOGFzdG/mHp2WqinVAxCsHSy7/ubfz2buGv/4GB2pO7rlCtdAGPePe00s
9JodW844q12oLllj2d9FIf4wnZcjfYQ+Icg1nOOF/BUmz9eTt5CobYrBebKiWVsHMxNH0RJpntc9
lzLd/ZXaDg5MY0lXI329moPXbBDVoeusryKi6b4Jp5CG6PKaF7lfXFe/hJpKXMElORsBJLEFV362
T5fZi3ogrCi80NRbNQiVH4kZfZejI27Nnkl5G7aYDBbLPB77Z1PTJtzh4XhJW6SFVuia2y53/Z0I
S2ffGpm7p/2CIz7RHxSjRI8Kdoxa9k7QV7gN0KRttAYvN9jX8ClLmIQCFmy3hhTlo+fsctXKpVeG
wK294G559bQSr1tGw9hARqfmRWpUNJVdfmCsZ8kDrgEQX3yUvq99QbysaQ1P59zWh1UV5ROirRRV
aEi1fFYPSJPj3bXaIcLX3k+IHxtWwTo55/95CNn98jFG2+tpOVfapzmSp6XumoHtgPAcA9Do3Mgj
ldeEjnHJxzB0xO261T9Whe7d5/0XigV8h8uyUPuIONvWRVSmZbdJ1Xi7sLQJKbE8/YZK5YgdwnzT
0qY56Q06BxL2aFNofr9hvQtoWYfRQ+MOiF8QpJ2tOX65Vl/Xoo76+LUv+hrzA23p3xwFhU9oPCKI
muaJUc68V1B09YZxeT9+ZW8lhj64RGSK//5iOHY3gEDjs3qr1Xnu+t8vFfMfda3jOp5ucjuSbHos
fbmS/qsqY9KbQPrX26OnyX5tOyVe2WLyBNAv7gYN8lGyO9K9Wo5Hb/YemNNS5drzy3ww2xmeBgbE
5yCMs5XqSMD3x1eVzg8d6x5TiVQeFybVMl9P751SBBs/qJp3WdUvWS7NX3r80vnzXURhpa4bfZkm
qGf2MG+BEg6bITHQQAqn/PCThwof0b9/BM4/7n0uhB5TONT3AH9c+Tf8Ji3xUFqxPx5LMVy8Xliv
BTfzU12Z/boqC+vVxtW/C2qAqM7yVTz40cbSyaFQX9VHlzk0YoELfQ7wTxZoZ2syvilQjm2GCNJS
76Mf4Q/1mPZQtgpv/Zv641Zo7NNRWyIEGGyklf3HdREsvjakrG/JLMwPtnHr5YBGIOwBnpilxWcM
fxGPF2Ia083uqnBGF8rJ+2nBKg9FE26ZpIboUTNxNvvJZeZiEC2PWv2gD0cUw+GDpCJFmj0tXZ+l
acLuMdyrjJG5Rk7aL5q7MHGy58SL7DNsqO+N2WXPZbiQYblPgIhp2uNc+Sg5fPNWPej2LK/PLNf9
Hxsx8x+wVBrGFCsee3WT38r42wnL9NtIc+QlJ3PQCmAyTBh8TX7Tsyhcd2ZGtkxYBjsi6z3GRVp5
0kP0d3q+zysQ5qzW806RzMqqaB/VQ9o1PzOmzKXW+e1RdIOzH3RmUB6a9mutpcXaTZ6l7o9oFseU
OgSOKa1kbE0VeMlpVbcpYHNmR1FmDps8Y1Tx76eo8P5xjnrYxk3DMqUBJdow/rZ5cg0MxZMwvGOG
1gBwiGE/cd0VK7b+w4fXLCO1dPJv7VisigF9x3oal5g8gXJrT3k26qJ8wHw5X4oxPxOrEO2bNjAo
lQZj7QKluu3rCvDHcuFqlXiKojZ603O0FzjPwDCU2t6cFiHTPKXRDVqdamcxbLgL6NKgkODLkcXC
qgV0y8ygnlCfPHRIXkCsa/HDHE41zpMmvbXGxt7Nfv+BOdvaBAvZtMV/N0ZJhNWvXk9At2s6veF8
rmFPWvbwrKdvhU0djXgMudUCJjS8Ct9k6+DZqcDTMbYttwpUNJISGViI/bmBu+d41B3sFDwL//OM
yUWypvn3qK41fzKy+yYOqg3NZDy0wrhV69zg1M2B4Ow9LPAfXDG0FCAQEbsmZ7KbtMjdJ30NNsv7
hcSKmECaz4z9SHnE2cu9KFR36tg/o3N39kwXGaAutM5xdOez7n16qf5T4TtzWG07HYqT3mn2Nggx
o6lnGjzWuzG37K1plESB9dD4l6NQ43WJ1p0QbjztqgRY/sPWqIJNMVOmBMO4i+GxfTeycrnz0uPW
qUX+lF4Iy0GRbGVlitxVy0++TlwQ6XEbtHjVWc0r3YQxDj/tPcaxFNN3moOudT1xgxGSaNLO817i
usrXYZ3D1DYc90vQeLgwZWe4igF4i8fE2ebqLI1lZl7Iq6nXnL7R9yn+juRB0j2ff4lWWsex7dCh
G15zF7D4rExjSh+uP2JisU8do0UHXCVVv7PZFX9pQz2ec/9VG+KM3YlB7zWnbp+CsTuwfZ7uLNFu
f490LLKdBzdxsfuzjEE3jXPjsxyb5EZlf4M7PKRmKlfuzO1YI/osRdJ96wq68UG3J3Zquvn9AKV6
As7ljEgoenEiJY4PcsR2daNNoMH//XK3/lm/eqxwwtalg0TE4d7017syUEugEW0anoCl9t7aspPV
tYbUia/ZuhBCt8GU9/eNO2PQ6hqAG9ScnokgCUR2uYeLV2IadbCDk5t3uX6SdWgn69RKkOYAzcCR
LLv8Rh33XMxr1QvB2CVQdpWYDdkY7aQF0UHFp1dp7K7njJIo60ow9Eh11INlf5VE/D1YDUI/M6Yh
37gVFAho5seRaRfK/OeJuKSVVwTaT6u6aG1ungU777VKaKjT4I+EBtNpi1USe+5LAjVnpCbH74/1
ogGT7oTmd7A5zYvNjTW3jPkkl7mQmhWVkawPFpskz/ewbUCFdh3bPMVA5KGLdxW0nnb8jHPspsXo
//TSHmWgBkcTGjidzGU0Iy0IUITTpDeEkS9pi2V404aJyXiroH2wvGUWGmLUkvaOGkfEU3bAX+aC
u8D6r0C+hCIebM88oo3u34pW/4kVu3/3l2upXIQ2yxRjamvjbCdxuXK6Ue5F4kTb3C7HC1OL4VJm
r5NvhfduBCDU1WHqzVawkagR19c9bZ00zBb6SywtRuk5Jaru3uZZlCM3hkoMqeZDXSlwQa21jdKZ
FaNB1NM3D1XdvpSyG4kI++Plaw8z0dFXof8LhHwNLSKndW8at9aQExnLhkPtOvLKMteluq1I4HXM
tOnBV0v8t2k1e01qRA8mMlzUQ+Z++Prj1oORZCqnp6uihbycJmeiBnPOvo+xVox1Al9NJjgt3KTH
mTbhKoIthNu7n3FA9MZy2bNXX6H23ShanyL4FcNX4dvOmtaoe3LbFGMQhQ1AGnVFMrTkflQZ07fY
mzCLspsPDSkvhuCCMSN9Iyurp83nhU9zAzLeL16yNr3CgN3KKO/SPH5eeH4kl8XeV1+A9bGoM852
4QxrEcei30Cn77tdnCJfbhPny6zz8SWntlqIgNEpi0W3r6LYfEH5igEqqiyEsA6EEms9Jl3xSOas
toiQza8htNaeMemnWMN4QlB8xvxEK48x1GBkdHzGAGKqi9Ar70t4u3lu2AoumSHL95MioA4M+qOC
nF9vzlliI+q255KITBrsjthnoXQ2sKhjREmW9+XCSzsqqHlbgKcNqSndBP3ZUrmhX5W3QaXv3IZV
DXlmfdSi/vnaG1h+mByyE7ECcwVuL7ntZgu8bOvQvsxzjaXRfkprG7BayvxVcmdbOVoX7rzW6w5y
LsWx0FzMAhz9fpuG1nVlGUV/0pBe3vdecKZ9jFeqD38WMIOIFhrwcKN3HJsuWau7jVfk7qUiJe3W
dup7coRbdpnky6FrulcxoxAlnYOeQIYp6zH9ApDHuMtmixvHCBo6SHB+QdEgm4xGEy5RkcffS1eL
n+ve4UibthUSFZDQ3DG6IFuTzVnfOB3YL+w4rCEh1MRrYyuO65/oZ+Iumt4Drt8VvebotjdQ2SQZ
TXcBDbQgSeQ4xP6h9o0yo7Xgmvtysqx1ExfJmeYh6g6B3FkF1DPYhC40cWfpy7Q4qJ8jHRhvZv1I
09MGWDA13nZYoq/tDPJPO1Hp6cwgNhAbnNfrv41jn1RHNBLNApF3a6c4VV31kZRee2kQEcKQoe+M
FvSYLz8ckhtgcLHVMgRuvrSiOwbopV9BHP75snrDYB60wsEYcD0aq6eSiGw7zm6thY2pHqDBZeva
r8hlNou9i2DswDlAPm4T7J3ObOnB1j+6GJFo2hUrg3P5UQ8+fo8YWZ/wMIaotvu2YEqGnf9lNIGP
Fk6R72E0DISeEZC2HdJCnOI6crbjbJSPtMZ2deH1SK8CsVPTwyCr9D3blmukWREuPLzUASdq3s1i
aD+JFv4mprZ/NjREUtLG+eGCjyIxVEdzD7K26WNrB8q63oplR2pCq0EyFomtmcyHa1DtlKJIW9Jn
kQtbWzWYCV/HuNLw8aHfI63sJnJ19mA+Wp8AmvZ9lU/kv47jsM/Dut2MflV+BOEPfel1thrx5O2U
T+eJXrpNbkqzq/R63EuRj7tJN6gQQTwfpqBnBS679kjIbrhWBFLFHU13jVyyQJqwZoYiixsE6k+B
P+4qUquIgKRAgHlfbvS4l+goC/MilkCY/s6JO/voLxVQ6DTjDVPK14584FWK7fabE9FFt2UwEUg9
/yERtpveP18/g+sGyba7Gg6ARv6XX0oym5PqjNwUUquDncbu4l+dMJKTKq4tutAsThBaCfXZK3rm
FaFpgmpQr3XL+e100S3toOxGfa4OMcLLJKj8qAN/OjLFihmHd9UR+6B8sietPtZFBau5xw1kG9GH
jEPiGur61/KEOZELuG1guJJirTELBvM9fcGtPpcOqQkVezjKqXBfxC8piEaEMNxBBFS5lQ83PfMS
/RX26d6NAvsHLtTPKQbvP4ZeXqD9BHqQ6zaxBUvSlXqWV8F7kemPrOvzjZQi2+amW3zTQkwXxnM5
V9DpEKGuQBjt2fP3B7ew25PoTcgX9pLQO8nqjHfY27l+SO1vupCjC+Bwdu+LG00IC8eOuS5ax3rR
2I5fyKVG7T3j8iuKpkQkIF2Cqmt+8P/RK+Gu+c+dqGu6jqsj8rN027H+Vpo2uDH7MY/84/W/Sorl
U0Iq+tD2WXsihTrcycaJyStPzX2QZcm9aTs/MilJTWgA/+gz+051mKX67SDb5NYrBh1TPJsx1eYa
nLjcBotXr9THr0yWOFeHqX4ohTPsMygT7O+IUjXQJG2Grg3PNtsye5mS9iJ6GJFjXhLXzjHewtpe
RDey87InqGoNBL0VMPKewHTq17YPWUebax0rTAP1cRIZp8Yc8FeaYXuCI2tte78wNglNiQOS4WgT
BUZHAFIWE2Je00QOx+JwDesp+t5ewQguDtjnEvzMSFpzpwiPIk2KtbpESz2r4ONvCNP9k1Mc4wwk
ipw038TkEo89X26bZQZuNJ59E6Z40xyXAJ5CZGjuVN0XNfLT1eU7myrjMCwdflE4+7LNp8ceCbUw
Z6wDYsBdCpppUc/FG/r16Xs4zK/0Ke1HXwvfReXWZ/XgO2lzfaYZfrOVg8sZxFIrkUjGA6l1zrB1
KgmmNdd8WuloB1WTbkYNtvKwJOyDugRdJv1ffi7y+7zC69iVWXacFo0rNVy9tUXEjco1i0vvDNWx
MdLLrLXFxdemuttAo8d4WkXlOp97e9jUUdWfDeP9CrOPWmJG2cdmKbfFRGC6Q+kgw84/dWXyoI5+
P9hmT7KCMKvizp0L4t2Ft0pNgc64lfLZ0uaZWbJ7EegtH2drNh8NoZ3UMLkx9kVrtXcD2X8Ambrk
oAa9asCbo8K5c83TZCPMu6al9vHIHmkyH73ETx9MDHBPMm7pkxJy5zEQRS2Lb9pweyYlaoSd4OHY
NKUYN1rEvszOc6TlWJVZegS+V3pKXPh5IfQ7jbODhrTTPwE6afbNUM9HQA2BRuKh6tnnGo3C3LcJ
9pTnuJL5fVbSobPG752l+SgHFgC2i0Vsrzdle2vk1TeU9sZLLufrkapP1ddS+SKY3mnec0+e8w87
Nm4MRKHvgWfKTeYgQmqcTNxGAlXCIovLvdo9OCRRrrS6u8pZJ0/Xd/FCgVClvl+zg1SHY2S+Z3Fn
PaIqveAUcl74szSHtNLTvQCljw3CWkflrRqy+1b30yFC9CUewJzSr2cVnqS39vrBvM1xwgHfSc1v
ru1wjbRgBlKKimnJyqHmZbpRrMxpGg6/EzRas673Caz1P4I2Ruzu1z10HELF9pZgFPXgLM8yN2tY
R1YFokIU1G+BKUx4yoDjARPmF5tmyLWfXxWndOSmqVr6wGj8jW7BjzCTFItLuaBaaArcOfn0MnXx
fZBP9ZdgRJwvW88mb54rkbpvPnvQqVh2fA5Ji21vF8jmQEu5DfsUtdbp9tTcX2+u9BmYtw8bYbUf
RcPk6WuBj6bBuE/nsboUbT7C9eSZt7xG+owDeQY3hA4rbx+MTnX5/Watj5M9wq/f7//9Bssuvqgq
tfY4EuGTOUu4h1fdtRn8WQLSXoukrj7qdukJ5qFz6MFG4vNzvJPpWXuK5Oy7jDVj5bmudh+AbDy1
+H23bViRCINgcjWyHVwjsJlu/SH1cea001pJOdMoPxgzbAZsD/WhaJv3ILH8n5MTrTtaq9+Re7qr
zGd2BQu+36vFJxrLH1PRZJRDK7KZ25+G/sUcIfnhhxB7UhPK6sQEFWWw/yCrJv7ImjcV/mYyU8az
X6QHfMknqy9xhyp1nc7gJdMB8qvPH2QhyWl+Oh5KaXx36t48/r5BVbHY+Ho2reJR0++MpIiPddU0
B3hJ4t6L+L3aLufeZMJwVC6ouE4faA0gui4yRCmV1U1nNisrP6usC/ejldKmo0DfBsA5xrE2wY7j
gYlHad0XelHe0oQExEVbwNJ7HpxKuyRtQ8YFiAQH0Kj6BuCJsJVNWWMcM8N+S41ke/2DutPggoyk
ZZBqRIS2HX01Q8PjlmPhXtxr5Smkm7xRLHB0fLilBmmcEyqN1xQ1eNqZ8VMuvccAcOcmErn+oJ7l
2aw/LGm5GoHNpzqZcdrVZUCQco/673qcZXm8dayyvn73X2NhDe9+zejdSvusXoVL4rwP54peMaFw
fe+dES+Ki4qm0OHAnExH/AjSAU+xV01PnDv1T8/q0VRPaX17vV0NAYksBMEVR7AJ3oY4s+k9GSrm
eq38Q4Y3Lzkp+Qx0ydT0pxbs3m500egyTaVzIQjypib+5lZp9IDV/dLbsniEwzY+prN5E2FTf8HP
KJvdgDucNRK6y6JgdvhbnrENemj6KnStE/nXbEzpaC+9y5yh27Ec6q9al+FZBk1+9qUJQGKW3nOQ
4vnwcygQRh8BPqDzvXHMNDmNi0enAq8wl/BwNJmVz0OavUUGUZzaULxpsY7wxKSs1X4lnK3AQmuB
LqXt9iDQX+Y6iW6raiL1tUyyo4YZ7lboUb+h5xq9I7jaTgzkn4NZm+68KFxasdE7TF9tN5PdsjOX
QzE7x07r8NjPGTp+RP7Kw4VndF9aUf8eelLbToXRncKmDB+Yov+yECi6TsJCJcv8riuj+s4cCbmI
Dbejo1WPh6pM/IMb5sHNVRiZmgA2G1duvZioNNOpl+RrkZu7tESxnOlApEYdulNrt+VTjP2FNJ/x
zdb9U2sYd2ozUVe4m2YXHKCasEvNKZKtZ9NxRrWwcUj9fMk6Z8QrC7WwDMGYSpvtp7FYE+WUG6uS
BFC65mI7B94v0PHOPbay4oAXjgaY9Lo7NyWZEi4LbRSnd06BObMWCbxj9WQUryOf8kj8rtZjGtub
Y82uqWn7e1eYw4H9qs8GuHPu7HH0gCFIfw2FJKMGytAGFfo75KF2EZl3u7ottAMhqdj39Y4IqpJA
UfUbqsPYY8Cgdol0kepoBoQkSGBIZ7TTtSTqLcikdunkDDu/pC1TmN/1aXIfytiILrkdDMgGCb5k
1n9vV7N+U5pJDTSs76rT9fqhZWnvfXqSL1EU7ejGlx90n4ngrf15Z/qlfu/EQYZOpm4fJz0G3OZG
4qDcA+q15tCnfvGoXiiSwj440eiS1Gl7Fw2u3CZeXAusRxi3NMx1eduCKMrRCVWZry+WiPoUty6T
+WW2WCdV+Rj1+vVIo9l2/SFt3NOqnrd1nUYMphHkqQgbgajEJ0JsIDAUkuCftrvTaZ6foOt6O8s1
3PNU8Ou54Jw3I4Fcn6zCq6hf4FLRqN2V9ZStCFuCcFjr7lZUQ37OG07t2aUeyFBp0BS3L+oZJL0/
nsWC6XCdI2MuQYCnpTbd8q8RuKbZR9Cb2k0wmgcmE/46JnbyaUSWuCZ7xXtSrwUjXjq005R8OmT0
da8E0UEHdCgYivqBB8JnYLK/x1HKMwAbGzsmwTcwdqap2d+0OkWBJssCKayevTReeIfPY/60mbCt
pQc4JOzHilv9UmBGWY34qotgAgS+9lrSTx4hmj7X3LUeu5wk0eVlG6LrmVm/serbqNkZjeDumgSY
0TszvZ+qKblhegMXeHCHDzOMoe5wz//bO6TJL5a7EO377NvCOKjA/n/huLXAhQjnoh5anwaY+oJt
WasB7CWDViysJJ6IU9eVwwNb9HYFqu7cX8Nc4NhvI39uqNkT/4Kh/kb1+loIqZc2rJHKa1x6kRXa
e3WWqfONX4MgVcATQ2zHhwiyyRGyVHk3RdiCfNgV76Qi3mGm/BxHOT6R8NPxfUrxDA1v2or5//N1
HsuRI1kW/SKYQYttaB1BkSQzN7CU0Frj6+e4I7tY0zY2i4ZBVCfJCMDh/t695875tWEQPHUpVZjB
f4PVJgWNfYswtNLcO5mM1ypDBTcpySuNV0ZNWk6Rh/lCzxxyRAf4PAZlpcpLlStF0TX4TIQhSPFS
/n3hVDaUedyp1hgCg6KwtJiqlOEtw6786PmqV8pgk/jQZe02qC3jkTdNu43EXiDOyT15DvD5cA9g
KE2ZIIeKGgqI4voJ32BylOfkxCasBr453RekIcx6CrDoh9dXAUXoxthRTVK/dFH9QQxh/AtP/gMd
PDATq9XPMrasVYZ1nLAaivDYbBrDik+j6T6bljG/Ma/Ody3pBCejHrS7RXtvzejk/MzBOAIByeAh
HaWjq83mVhj5AawIAW4Qv4cgwL44Gq8LKszfErUIdok2+wcfXxziTEJ10QChkPQoGl60O/QS7BwB
IipfbJwYQPcqbikeh4Rj75wkov9T+pQXQflRB7kt7qN4ZsRRyTF1qrHZ2kOnfaW28wyKzH4Ohsym
jcmAXvaB9pXgqRjCY1df8WWDV0uo/Cu1obxd5bbWtOJhpNrroCbBezN05olyYLcuU8feDx7GIjdF
R8Gi84/mK7umLqw/MzupOCMuJS7S69abh0sc8c4MbSYIlT9oj0pBbVxobvgjy0F5KS8GftEn2+/c
586bzokN6b+o0xTSyGxt4lyJPuZuBm7juMGF7Hp6BEAKV3VI/tLc5cWrp9EYxnkL5lZkGugos7eq
8pjKKLq45Cg81cHwZR6DFxZd2q6tq+LaMOe8yr3PTd25+THtzasZZcdl6kZ1M3uzdOfu0Pj/3Zj+
TrD8vlPQbVD2gtYnyEkvsggHdFZcUcY7G9XU8DAW5UkzWUOoyjiuFsNp6YeHcqSiQA6B8g329roo
SfvpPaKp+mTIn2MzJDqDid6eLmR/U0oWTbnvfijQbA+yGQVe3T7r4YxcmPbDp8DDaBVnPaMq2/vc
gTdFDXczHPfLhKxg2UDrZNT0qwFNZycw5T5ZZCSG++5I0UVoDsLUhTADIPY2DMzYmNmIjo1pP7Ws
jMzIqr42YmUEJdM58FxbLxFYC5wie/iEzZvmW+YRTiMlKDHHrQbsHv+c1+L0NzEvr9QQrWEzy/At
HbBEGpdX8iN+56NV7rPMN/ed7sAN+k8V1o1UeL9e9U55C1SxlrznWVYeNeYeRF+pmBcpo+wUof3x
ZJ+sNfrfyMEhVDm08xXzLeo946Hk09/NWP6kcNDda70wl9PBYFUr3BXt2u5a0q5EpZ9YJhPAhl9s
5xGa6LqFgFyM0zMVovAltnxjuUibt9sEgTdQ0y1oVgZqj4FoBDjsiEpd6cTa1bcPbexmD15ByXXM
BjRnHIEk849lOL/JFphUqipjE14hOS5NMdF4lKdtNfupEfJKC1JHLp4JZ1aOAmlfafNjDA2o0Apt
ksYHZN9acbXtWlO92FFP0xCkL+tF/QxnyT+XYiP35MYIwuKsTZjCXwJhAJhyxBSOmXrPTMSMfVIh
t1nW5syY9K1FIXKtqI3/rbaVvT6E/u/Iq264XPq9nzJPkzqTwEE5xOpt3kntF9P1u526ymFUtOJg
jRrtqKwb7oONTaMqJuLTVW/PKsK7yw0uR6zRjtHRp+/+noMw2J6XOe88Kb/CsHqb4tJgMHXpUbQs
mOVha86whcOJYn+oXMaypxHQdDM5OULwxCqVnxpoCLwy78eYG8tO/58dcYnwjpUCfvXb//3fhXD+
vmptvVHV+Ebpx/4119YT/uXu3ay6GrRw0lyUFEVW0/nBtrCz/EPr0tsQ8lCZiH+wUyjjhg5dQeCx
2X+k6SEVT53mJe4hyxCwkbQRml3xHmd9Sbas3R7briyxEmVfS8WzqJmp9batnXI/mG96lhjv0RBZ
FxNeMc1WDmOmdaugI5usJNqzT4L+bGsvmTj4q0r10v2QB1gzA27O56LbjOEQgT7Rob4L+4PcdHoZ
nPwWflglumsY4dxzjllh1UYO061gnF56ZyROSuS+lSboA5RZZuM+MuFpy/seE6QePJh4EU7Giu/s
K01wa2dAVE03mM+0XPe2XWMuclC6VMFYn2Vo2FgOLISBFa2cpDe+esDBXNhEP8Yes4fb5fnF6yoi
PcnQXDV0P6mGMTlrDW0HpW24TBXxQ2YYvEZA+X/WjvvHwIi/cweIQJrqp+d5AjXa9rB6Oqsg22wK
4YPSejmOqpc9080umNkRIMfk/b/2QnBUy7lY7lHy3ODpag48bGd5/5l9o+BbBvAqDzW85PS5vtmV
V37nR+xDUe3BvXiPsMXxbrMPeZcaEJJJuokT4uYHQr+RtbnedW614h1Q1oomdvCady+FEE9YNF+v
85haCJrQTATuM94NOGUleXgT60qEALN/lh68yU0VpB3mybdH5UTSe3NPzGCvtqGg63NkFO20yXIv
hkRYF8fCwxe9tHs/j2MCmtYgYbu9Nr+0fVQ95HcUasCNlqVtMyKr8/tTYFvDb7HTRNYod4bAIUdF
R7qngwY+11nOO0vsyc08e5QDyuAiz6MfOdJLaK7yXZZAWoPJarhLCms2RSl2cRWgFi5cpDdN99tv
khUjUvMzwxC0jtTSeeqnAI0mkq+jUaIvG/LGWE+JGuyHXlN3qUHet6oa35rR+TOU2d+dKDe4E+tH
MBfZJizo68jir53/HqzWf+shv15IZY3pQ1ITBhtlrOrc+YUQFrmKEOYsVm656473wFN3pV8xDQXu
i1taTS5m1TJik4bWb0BFBOCrGpb1fo9kUTRD038OfUAUT1Pnb2XZj5CY+ZzP6nZR2medgQijm5Eq
gPiU/WLk6M2LPApV/UuSe4xwJmEhT0Ov5y9+6QFRzLXxoZYGuEKq+6Qt+axUTf/siY3ca8nkhfSk
TcMxlVU21+v/IDh8ml03uizCGX2fGMFGchUim9ajmUTBw8kRiGmORuc3htE/9MAMWseA8yPrQUqE
tbe2fO1YTkR2TrrnXnEvzCi3QmqjQRL90LP23Gcl85KAvr14LynYQTYFFd21Dnlg+QXlBa94siqf
ido/0d1DCfXbDoDJhDYqw31s2LQBw6n7XcdqAXStvzmq7uzNxNTOn5uZRnu1Qv+Bkbqf3TWhQ6SX
i43ckxv04/HB99JbjbEGCWXeY+seeF78FPme2NPb7ktesvJcPjKwU/0qghS9pQavrqS/QTodPAOC
WCQFCGltvOSgZ0A0Nza3elK/5kb30rnt/J1Fl4BmaQawYa+5KTAAMc617qrtK/NGZOcPW+ni5xlt
/6WY7Wndu7Si6N0NAF14Q5plfHbN0j1P4igUL9LWCJxTFtpPWoTmk8RP+reVTvJAW8TY3B0Te1JM
ohJFbq/ZlR/LjaOlMMJlNTLGEbGtK1r6cHMaEa9VPzWaRrcMl+VWNiNqagytUpvHdkz6M7zx/tyI
jdyT50ZH51zkUnuGQAGelpho3zzJxoW0gM8eOHxF0ZvDLGzhfILMFk29WnczHyazmm4jf7Lmlu2V
F85eztFVWKBgBGDEfk7Z5Z6cy3uOl5yzsTnrvn2EKtlcl5eMbsV7BL4dvuWfaun/mmPXYUTT3pdh
rJ1b+4eBSiiYDe9nNxBkZHSRgUIKT1WbzOkB+enRm31WMAQ/bDU1306hWb/6tp0eQNZ4+wC7w6tV
Gx/ySaHl+91sCCNz/FS9dJWYTSmqsY6mkkpKrcag4IBfhRFG+lgz8y2JUC8e/Z4vfld2ezITtQPx
INOL5gHm8vUu+QZ/azdhx5P/fpsRPtNY1fgoVap1YIeNrQKt4qv4L9Rp/pU7SfrMx+SRB0CWsB5G
zRdjGk8Gaj9sJg0YTOZv2i5HPA+Cdngpi0A7ZKaaf9i8VWXmeKEC7uLhP3bqoO0mVtnPhhMheIqt
4f63qE2beoXC/CB/qzDJNAqo7QSSqsLqKorjcE62SuGVx4gwqTiucVKFeP4CbHMV3YmTXVEmj+kl
o/ZIxkr5MVfD775Jw7cp8uC51ejtulnI09I2Osq1eTzq8JMmdVqn6QQgKY4Yh8xEI0JQVat9RVLe
OhCwH71r6nOVVeXOGJDiSfiZqkD+pFnHwpW8Bhwwm5Fy22QU4UtoqvjpeHbXbmC9KYo/bkcmd6+8
Wr83itc+pZ36YYlZfQP3RAn7hqBXoG5JSf2jzLzvhZgMxVG779Dqvg/oMntBbkOnNx5RYBir2Uvt
g8EUd5mhN2KabvXTztJ9/5hiBoddWg/7fvJToPLoKKuqJTrWGp7kj5VCKYgMPBiamuwrc6hfo87G
ca7fOwfLNQZ9rGqTM36UBa4+JUhvaToDZLGAzaGh1L/gE06u8nCqsujcVVG95g0RbC1frU4z4MX1
LOQnoV7E+zYw9M2Qiaxgoay2U7IzReEZUFl9tYiovFem597zqKj2Rg682zTJTl0ZZNM2Kjk1C5Cu
qqDiOQ1FA/DJO0CP1guv2ubJIPpMIly8OA5Oy788mvjjSU/7Fkeu/l3sEPuw7GCtjz/IEjjZSbHT
hc587rLsWRxZoIxRaycrFZTWw+fVTdhEExykMExOZ+U5bJHlLiZtVX7RQ1v4D5wsaxcd0n5ZI1AS
d25F/2rPIgFLjKdyEeJrTX1IRgQwI5lp93QAsPzb9Cq+Lmk2KZS+3mY2HHJby5+COSiOUeThNSb9
9tqySl/2tAKuRey62roFfH2vA804LPHeVrerPItBXsMeUxuNtnHmNHmW53CEt8DMO/0YmFP0oO7y
nBm9va58FVYGPiZo2SbJn6k1bhN0wPfBI5AWbGi/7NViL/FNXphtb76N9XjL6Fh/YWjrDghX432c
44NePn/6Bd9JKBA89fLdtkrniiEYEvowF+8ZHMk9lZYKBx0iJ38iH4RwGvdGf2MFudh46FFsPuRe
PCvPYT7THxLnjdksDs6Y6dUPdaqontCjYE36LJv8sVmeG2DkW1VRSFwS3iAZoG0VrXKtNRQvtkZQ
J3NOb50yAUE6BFKxJVtsVZiW+lyA7eJ/w88cFylGDMJXa2Z6JIV1I8lyPpqnlJcH///uHMQwd3x6
Seg1E5LB8xLVwvvyHYDkJ+T4n6oDI7Wzmaa2WHvqK6EscIzCnJKXpvTMOko4YwoxWcT3Dfc4Abke
pnFOMAB7BQGnj9FtD/FAapgUJNDWmACFmMR+JbVh7zGCa1c55qT0LFoC0S7kaR5lkUDWBlonQqNg
acek9+Z905HnWYt7xjRN66QRM+cItbirrODO1b+Y3itk7ALLQ90G2gUGw4uh0Rxy7d45ULO0XiaL
hM/lD6WUQnMln/c6ITJQ8WbHXRWdoqycyptYexXtqzGBrBbDSK0jJZbP/EKgqE2DRA+aJcti08+M
cucCEaUaPRrveVjlq5xc3IX2BK3dWvtWgrraZmOY7nD4+5hr/DPYNasrgDxnnYsqYGLbW8+NkO9g
Ot6zJD3UTQTDjNmKs2lyBTB7VL0D9FXhrYXjVnaCGzPm8Y/IBv8smTRkrF2AhlAnZdZcp42Lhb2g
PeCF7m2qQ+soNYKw5+rjqBRbnMgfFcW+R5ko03PQ+LdCbforI2/A2kXoWni0kL756VUKXOzW8Le8
X3GhxCTpomAl41VUoHWLXhFqJqKzDDiMRTwad7k3KOl01DFBrHIPKrnZ61/UKdGvrI7+0CyNLsvn
1VSvFJ2IpaPn8jT56PDp2lm/tm7T/lk+N7X4Omud/cskY7rlrUwZg5IM4Jlha5segCrReWI1kh1G
h+BSeYgzare00NWOAay0o438ai0muWut05vLWIBQW2SOwyzSKSV7knjbNazHP0mllldStOvLwNp/
oUgy6rx7IzLipI67TZJF0YqR2znxmbbAVqrxjjx6G1atfls6hnaOjYgF0SUkWYx+e6Vdil4Zz3H5
I/at59w3epxlrH6VoOi+UuQQNU+qV53UwrZW5Z0WXJ4PMOOEZmRfLgnuPJdLe2n09XXcVMUB00tz
kXtBOTWXUJybxbkgmP5zNfH89dJx0YhkWP4mL9F2RR/TKp0g4pqFWR46NLm3gZblNi0r54X2bbD2
G8X+mhrjq5mP6h/de23LVHlJGerXrULztNPTdyMLGH8k/iQMxosmb6LOLPp1k9isG3zXuLnq5O9D
OC4rs83Nm1Vk5oWa5bojw0hfVaDlt4t4mbzCsLlEk1Ffyn/2gKarx85HX1s+S1LeHBKqEmjPjdA/
NWMrD+QVtx/0lT0T0KvkebY3DQ6NlLj7SJQBQghPSBVFi8Yyh+TJTpUcdnw1bs1K7d6qXkm2lhYa
+7gL+7cITtg6dPBhyqutN+YrEs2a65zn3VtstrcxDV3w/LWFlNDT1xYd/3UMKPmqpO741PrJHzWI
rLdF/gn9Yqe1Omu9vp+36pB5b2XVvebpZF9U3uUkIe9c5NMIl1PISj3UQNZQQxWRkBq33kFjivU8
6JRpnba6y6NmUIdDEWANH7Mfn0ISxadxEdXhj1Qk08MUQIGi6iSYTNF7g7PzPUg8qFKaBebLL+sT
cEKSL2r/u46n5DlBqYszznB/lIRi1+Pg/w4Tbz8SpCrxlpmW0O2as+oCxBguWmD+Knyr2OIQ7Ned
qEOi8Bc5r5WxLWO8lSbJe59gTCTo3xf9SjQVaPLKwtV2Skq4dmAz/ZOYIblxBYpiqmKYgaMfn/o6
0h+6pe3+ooWy+Q7pHrdQZX9hvjCdJPqxxMpXk1Asx8soq0AZ+R3RMJkPojjjs5XSYgnSSRuK2jMV
sS4xM3JQRmXjDSwSJAXJ75Lp5NA2XOHDRcXZbCZCBx+2389rV8fDk9QJuuhKQ/5jZiAcOpvhQsd5
udzwy42tbRN11mA12tDsWRFhYkqyctXm7XhtHbSrkR5HX8xuBvCOuOkXCgkiKUiCHBQifxyw95s+
yWjQiPdNkyiPKmp7WFsDlt82LMTrosRJHrQbyRSuJueeZXXyKs+n4nymADfKA83Zpl40M/PvwyOG
OvPVKIuXZhgjXMcBmQWmc25RNMtOaOQX9FALbemLZrnysoiil0VQwYNz0TSjA7aSv7m8as6fG3AA
/z6UF6YCfqWVoZPMfcz2LSy6n00PcQEl8VTOqCKXqrs96B75NTG1PmSDhyn3onWEOpI3Y0EhVOeW
FgP+MsyPFrEQiEXl4CqH2eHFseaeV2EI5N4k9a5XfQoZ4tkX0skDlSbyqvXQPaSx3wgMj/FFyyOi
A2y9vy4Azn8O5VUM7n+v6lMOxL8P6e8SIhzpUfDe+WV2q0sTjJnfB++RHyfHvgQZK6/2aQ4qajgv
amrsF9qhrToptg1MrLsTv4oX8Oi28HEE0g9O2Z/ZQDDTxRDPKWAjIRAz8s8yh8XLgrQ3fTi4FUlp
FIGI0cFx9NRpYlFOeU0eDRzpokgmjyjnkdLzO9JADks3JELy8FjVGR5j+N1n3evTTdGBSjYt6quB
QsSeOE+rLd2UheqcdUzv1LDy6onV/90wo/I9asbpNISTurbEYdzQ5I+dZmO2NlqnXFcJ5xUUs4lf
GJ5pe+MJorcRdN2m1/xgn3reCmZA+AOlb4N+iZGkqor64ZqaCk/XVFZurdQkyQ6gfhkVmE0lRgIx
sOqAtyPMGTYAasxLmb+E+DaPoxNYq6CCA5FNXY6BwnB5zP3XiLiIC+Nb+KIJxpZp5M+m6YUnF4X4
Se4RuYBPb7ojjqbRLMQ04EUAoTAC3jQndu5tSU5Dyh/2atrVWeLFx5ZoR1DWjxImByoqEp24P89l
mBEvHTv1xdAyQqxjt3iPqtElAoBJm+xyKEWfrYOsp4upg3TJ46jZu6HBX4fcYKXRmgalwaIc6TGp
qHZFi9vkzSJLlZ0btUdWtz5fSImRRJDn5KHc+J69ct4SauOWdYX98PcpsYYm3RFzSaJBZ38vSkVl
zl6aJ4+o6q3SjsZqeTP5iZvesLJV5wRTIE8mysWMyTEQ66satSdCmH9m4lViND2BN1FTEisyfkgk
MAv97+RHWfvlVv87hakpGPoEhizSf9Op8oOShP0q6ayf/7+r9v9wLgBDtShwgtWxWAL9l4cehZVC
3Y7aSpO/4Gop9p8t4qgRryEnfkSJ2j6bSjvvIEqS0KnWFGFY0Mq+gewg/FcvwfDyeRc7AWDmOnSZ
W5o+7bWhCfG5FX9KYb+WajN5ftGdjfGlpnlzKueC53yeicoemcj1FONvA6lZVpa8FjV3V+ak4yk0
cOHRQ3W3pcPg3GV9/1pGwXSyYmLV5NW2rR7KaJ1m/PLXSp/HE8usvVxhuDhPaLtiqEeNGNXKZkR1
uJbvAFCsEVqHbk2HQTvEHoN7rUeU4YxCGBoJeGjcZu+NhNhsEPveFoZS5c/o8H2mjJVV2CuKkyiw
aw3DTtAP+///G9MWrsH/4iG5ju44REgQzqBZ7n+zOYRoHjyJBjR27KNTNCfN84hxx4bjDQqyLneF
0YSEyrHRR2LwlrQDH6b/dujy6TQbODWkQy/XCVJq61jfmw0JgK7VDLvUzuqvxUiilCi921kEhh+Z
38Xv9OQB/wEGeRrYH652z0Ks3wPUNLzvCLJ9l+1n24ZfvNjrhv9L1uFU2q0lbNk7eRXN0zxmyQGj
BXTy0RRRACVFVfMQ2pOzCUbvgkbE/03s8VHr7fmb4XMn9rU7PQoN6Ejql492TjA7yfV1R019J49x
KZk7v2mIGx1yPMpRRZxm18Ylwv+ENWtUUD1TWuuliQnBglgTXeQhgoJgPyvkyJalZ2ORNCt0uxhG
R38kUD4MrnOtwvCe1fKrnRHWOCPWwnQ/x8eF1uP6BSmrWhd9J1meriev6DyghoXE6kTvBRQQpJN5
X4smfeaMxS7pSPP7XIUSCEqx2E8IpbK16ZEabkCBEduv2dcxIEzqjXWotlfCH56gu3M7Vpb2v67W
RXi1chtGqlK7D6IWGH8U2902sVae6QHoCZIdUtIzM8yPM+usvdE23nOVktRbsvR6W/4QJPDfqMlm
hznToOwnqN2KxDS3c83CuEyGsxNSp5EOV1P0OORGni/S5vx5ys+by0J2Sl2CPHOsuFiN0a4v2rsW
K/7GoUK1d2fnT12mvG20aWJ+T6Q4KeHerWdcXywbZlvtSYuaPsgLcXYZuzt56+rK9GKak3tcKEcS
MgHU6+/NrpJqooKpeXaFVkYSnyzzPsUpdhAQWCt1GhmcYLuf2jQB1Odq3ZM5eN21wEtArm02f5MX
VC0JT0Zljg9HV5yLVw3UZmKRXOvro7WS3dHeRSuZNequFphYfIPuzlQy6JbicEwQ40amta/j0cZJ
K26GzKIINtgEHoKYC7bR6FNVMa2Bjr1DgSd4XUBNYbiamcLimyW/p6A3XlBe/YVd91CXh7HUohfp
n2p586yZl7gHeTNnEUGaiA/OCITwyYSdAVLP7ejAGwGY/MkGTkRz7EuT+rvennL0E57/Dmbi2GEq
/hmq5j7o62sJfeeXR+aKeBJ7eu8rgxfAFzUppq1aTgEEV/NDehRrujQnjLzf5JGKW+wQV4lF8lWt
HOaqTfdJaMVvk1IhIlC4datsPqtd4h0n1Nl4NZXkaYpgOQpLqay2+DnMJ9XDRwxoVf6yaOegaPX8
7HG026+irpiMCqCCRo/GL7pKlpA0SMpfIVLtEr8P+CY9qZU1EbjNziIB9UleMDrQPLIEgyiZ9I1+
TvdWOU23ys2nG2V+Zv3RCJql80Y0CH1mb1SnvSItrkkzCchUpdx6lRoKH2blkpLS1m8VT96bPdj2
rbN+l8VwnaScSmygSCKsEhtjmNQLsEu8bPUt5u/fxENAYLasWxGFnZ95ctYiQUwuJXSKdc/iSNb3
5RGxDhtZFNI8wJ3i2sBYsMZh6O97pUPFITZ01yCLJV7rnkm2jmB59XZevmtRimMvKJJdmu8bPbbO
k2d+s4WCqRZKJW2u0BR0myKL29eZru8ap3HzWugQ/2axN4pz8mpQln8SVrj3ftKrF0Q3a1lm97uq
etHheVvUKhWldx9y9OpUovdUVS/2dolJoZKjfTA5pNNJBpqKV3bPcuIjsyeEmoOaUs4Zk2ovVUKl
3lhnqnKQdJkT0YXqrmag0/BjOJUbhT72qq18ZVuZXXRk5v/8ORapU1qdm8n51/D0TInqr5s99YJm
bzkaKdNezQpeb5aPcfkE5Yc5DegqHb6rWfFGuHncWtVRPvkNTOjz8nZtvSRdS05a7fFgsqB5ai3V
eFGtZC9PO75WMq/14bMZgXJhJYHefVbH+5Qiu9Tq3PjiwMDRyfq4euV8jdM4vWpl2G8bpOubTvpx
KtIFTF8XyaygaUDcvDsOSZ6MjsbcwJbwiTIGlBBumPpPHzbCNmzy+GY9NJ+84cjEyKhzbBFgpUeA
n+G10ZsfqIZ5e0d28VoPCKgHsOjkooCVmZxQ37oknj0tczm6XI/Gi5Tb0AbdzkKfdKMpbazyXL3L
CW7kWsE5wKtOWIE1EHQufFFibwwJzpF78hxy779Xx84J8PeoxubzP5Z7Y5S5qOF7CMhGiE9ZDT9a
FjeHiLnqTk7VCJJbjxgZCLIbzORK6JdCkNBWDgFyMDCyMbj3+NB8otv1Sr3KEWYWw0yYOdfChl2G
SxU6ZKe658+9ccY5Ehc9aUTVCAJQPbvVNCz/b01vlL8osjTMqkPumMG1CRmv9JrwSt8iDY1w6uhA
w+y3lGNHzhg8Fcov6t10JoySvkAzEaU4C4cCHAN3UyTKvlWCjRz7Pn/HgHfoUGkVTeReORAuZqNI
I7zDsb35az2OyySpCtyNZ1+lebErc+VuOPbd93x7b9mKDUk+IN+j6It9HFONkYdyM8YdqbHO1Fwt
IpVmI/2IXUC7fuNSePTVDpcgogf55yWCltPiYDrSHz/JUxDTV4OcuEFYSq54XZWt2jj6PVE0ZYsV
LzLj6CZFjbIPGdXdIciafWZjw+nwvL3wwoGEjlCGaZiyM8UbVk2Ml9Y2qLJTX35TecxPJQaI1XLz
Lf2IPh7IARXDgNxkHoOyPpaXZWTwrbOLuOgpTYe9HkwUSiZGG9484SEvle/yA47Qd+0cpRGgaQv4
1g/dLPRzOdJpsSmnrMcyU7FqTd/lt4dst32uSU7aYKwrea937VWNyV0Xf+egpxCu5yjYNfh798tv
qBhRepU/yc3qa1i58Yn+RLIqsU0dzNhxLpl5WjyubgPaApHLJpqxD/GSXoXt6B0ZCgRZZkJd56e8
oez6a19r2yr386NKzPDObIfpLQ3ie0W8z4FWMCbJyKmffIxuatVQd2+FP5QAKIm9yorm+6ik0anS
kb7RY0LuTXc3LlrtpeZI9nqjMNReCqJNxBr6iOxRY77rmC9T3Dz7CI+usvsaoIdhPIrUbaCbzwYN
Af0e+Yq1W+oKdkuxS7O2uR8Hr2VG+GtBxij3k9Iclzuxsq9gqFlBTdG3zJvWBe+Eb8xPM/yT2nxW
jKYgdsmjsC42bkfy1HIYpOq7a9NfMXzmMcuyC2H/sDHKDJlLUutfcy27S3xikzY4KUbjZ1jGRG3O
U/GkqTFEghaOo9uCKpvRLTG6ZICde3ITaxypu1aZ04uv1WhAyxDBCur4f0F9UtZXrmtiTHSgrBTp
OtCd9vIJ1pJ6IwN36cb/m0KUBVuX+HDw61SuCxxnxQZobr3tSxbih0opf6h0bFCnMxhIj2GBUnMD
dAXCJHk0cxlqfx1zLPjIazD8a5L5yE4M07r2ufqoBVAH4UxwysxgV6H4OkcGPQ4pOpayZGaOtyUS
IWbRhiHKCzU+QPCqdHdBWEzUMsHHBdPfXCeQwwoNUWdkaaW+ZwqRJIXikEEv7herMfRDEc3fqDt1
a1+vvUU9ICwSHf2BV4O7cR20EaHfY5buXcNy8A6YJCyLvSHqMCjLPscoaB3UE1iIVUp9pYf9ZlB4
qwlfn66YYhcXCMH05kOSTbqhMM8mlZi7B0JvuUo6WHdyw4aSrz/Nf13L9B3ClQmVfyfRZJJUFhp9
L/qTD3n0ef7z0J1a3LGzGmxbOjyiKyy2UuAVuIZ6rvM1nppsgxyrXBPH8p+LVukBvKBHvSjCpr7K
dlHPsN5MxnRz63XKyvYmN40981IMA/yzsaa3++UYAv3RJ8zn2hbVS9Uq1lmaU6RNJUiKFzuYBEot
sx9JcVCz0jxOhQ2lXiBIwsjflaXfvMnz+AZy0GHWt8q1FEwXyvTqZDrxkNZz3c7N8V9wKkEtQpXP
LE6xV3npJlh/+v44VSYFVXfOgOOQTgdVAh7M4KMLFBFiM8yEcIL2vkXQiKv74ZvJ9PBma3zAmqbs
qBztDhW3JK6VAkQk96Q80Y5NnP3ialeF/lEtm9D+QGi0G3UM2bNRDecsL9yXiUmqR6wcteXirFLj
vfm5fyHjiuWuonHrhYld/SiIo37Ug7q4GybZq82CjGl+VZcEyAv0oDQ+/OtS1g/lRp5U65nXZel1
a7hGxVVp0hhXEKXsErrIikmYf4pEDRHO2xE1pnszq5yxrhFwUvEQLorFuQJVH03jvA1pr8Tl0JPJ
5Jjt3uqOtudlV3rjzjVTrCeljsuniEXtWOfVl2iwXpZOH91ekjDHetg1iC/WUi/4qRz8vPB5rqkA
IBdleQyFWETzcOLZbn6CDtBRgBE/zxICEt11YMJM1TNonRY0+j/fkhuoBFSQUCe+s9Tvp0fEYvRi
xO3dALFi20N1l2OGH1ANcsyOGb+0Mkyhs+8xzN95AUZoOCz9UE+TdphF+oqCKAlRRaI9A/xLAQVY
2kme001M4yqJSvKiFWXeOZmsn7rp1GsHWe5xmgp8QnnNI6Pp6lYeuk6NZ1HNg7U8pBIe32H03sNE
05ibQsnOBtaao2X96SGTnOJO95/kBuC2YfGHheKMO2CAi6LxZgwuDmhNge6qgz7abZa0FHknpKX/
pdYVK915AnXg22q8BnMI0UGshtKuNGEFWBA9xWFSuv1TMRIzJ458mpiP5bnIMvzi5hx8b2GD3WQb
wRycb2Vjv/4PYee15DaSdd0nQgS8uaX3ZVWlqhuELHzCJ8zTfwvJ/qfnV0f0XAyHZElqiQQyT56z
99rNvb8YFmH9Bi6CHrKpf21Rad9/p4y7YKvEuT7t663jzwinlzGEesl23u8d2t5n4meiQ2TLc4xm
+ao6sVZjios7Tsw/wbW6fjDs0JATb//3xW/Ebw3IrE1cj8NG7Qc19LtrIpoHzQ2tS4ER+X4tq8ta
PWiQdZkcfGU4JQ/q9xhmPSOC73/rmj9BM1CxM6Ke+o2b2emxAsu3T9KgfqtZERAAWqu/9j50R2cl
Lo2i0EMtr33QtUXspd5raASt+2E2t5zviXrEqXjML3+LR0kgFk/5Rck51btVIcXTdFJSUgEwK7Ty
5BIW/hf1ebkG4GoQEN5ai0ztLRnzVzpx7k90rJcUO9gXW482M81hJlpeeLDmxHrvakBBC85Ieerm
WuC/UKuLCAYXyzyll700DNSzOiaesOmifTuG7c0uCwLgFx9BEiQk0PTMf2XDF7isq8IvfBKUiZ1W
11gcIJj2qE/Outf2+8Drmp3a6ZfNv3IKktrhUpGYMrEtSwRRJzcq3gnuMhtteK9mzMVRDIxU/Z6w
QVwciuok53TzxxKrFtsYMyse3XxjhF4DeWYqt8o037fnZkzm96wZM5B9/i10O9z8KbevzKEZBwMA
bSHRrIYcUVbxoCWc/dmFl6sxcvKMoDSHtFzRSu3kM5hvQi++3P8AWmzUtFHwSs/YvlYdWeo2fvaI
D2lPrCx+F+tdXUoj/deDFhHaw/+LsGbwt7xht066EgMUtcb9FUf1+u+Qqd6Z2ZBVmaIJpzuoa1RV
Qpkdkq2NNHDJKdD29wYyB25xGsIsXf17u528hz+x+b5H+4V8FiaZgWuZf5KwA6fyk8G2jop+mD1L
rfxEoIh8IeE+lCSx7CwEPit30kE4LSDiSDLOp9S/RsMdwQR6fl2ZXUpDCo990jQspMKdDmXAZZt5
eXHUo+pqylI+qrfoBVY7w8E/N6Gy0obcf5RSN1aKY2kV3k93EZYa5RiRLlfuNKfsT15M4UW73Pzi
uhKtrm5vEWj2dD06UL4D2GGDewYtUkfuSx2TyJx5FbY0SujGOyhKTWfkESJBnYG/cObHLKy+yRpI
vJFYuBqG/Kfmu/Ex1QHdUFQXj6UgaKQHZMamwhN3PNCV9rf85u4kNG3ca4LTmmovxaWNe9Stj+p8
yzAFgBOTiawasxcnsFigrZiYc2xAKxEX02vYdK+Mg+LvGqSpVWcLl9sMuIhZEBloe1H1nlWEZOTV
bOyU4JAxIY6FIVyVkbdIbbX22Rayepw6EHXNpF3EULxaMZNdu8+eey2A87AsvHXGRCG1oG3anH9P
Sg7XdR0Jd9P0y5+yT/UXHrTK28GiGzC2e59TmDjnDteeOhlb9LX3zK8xshHQlIiSMajtJ9uhwLxN
nvHWoSm1iC/RTXmILdV0AMm3lozeHiQXa2hp99u5wFai9HwFg4b1HRY8NoH7DB1iBRGrvOLn/qqI
lPUE8RDgjFj7HMhuXm3JfY3LdKV+qsiVdii2manlGDNClj7NIPVsWdIYr/k7JHHzurWHD1eBFeFC
6ttuCLxtKXV7pVrpxj5OzV/KoFVSKj/pkJ9LN/6QTmPTVabh0YyxODt5+CMhHMUSmXYzFG40d8QS
WUnEXCmCavlrIu7VmyOQn+HdSwc4CWVZPnfd0OzlrPvr0ueLhS/aPQMmRjKwjJ3yok+ZsSMTI6IZ
gUVqMVAHz/iZp0hY6QlfDH1y0BNBv9lourYOaRQ/KNRCNfjIxYsx3REdYCLebPW17Dw8TbhXl4Se
rSq37BKm7UiNFmT1jE4YF5mCLpI/tzcI7zq4LRHvmquL1yzusOX0lvnoz5NYtzJakcssPiM/I5I5
JeyNfsH8GCHASBlL0Mq3Fo4ACYCGBZ5gnub6aANLPZj1FGLhNn45o8MWbibQlwSJiNhiXqKgBi5U
2qQc+sFfvHIvajMUs8s0qGqYyodwsRzT+xJANYtYC29ZNmSHvvGOnoYIORq8dpeBWVqr7Uc9THSC
ELb/+6Jo6X+uicxpmOQZuussUkT7j6kxaITeFa50jsJzPoLKj46zTJKXHrE3PaZ55bj0bVSDEQAh
VLjUNw6cM0+GHrk3IqvDbRVa6QwKLzd3/PNnIue934vEEaP3d1VlySnzT8urSgOxPeLQ0/zxu2Zi
eLY9NiXLd/1L5QqNZDyRvPz7P9DW/yT6BTrv2YZn8W8kneBPor7elERAuBaBuQjR90Bd6HuEqX0O
g3K+JvTlaD/zD00jmVBX6xBP5sA4qivIL7BBNJMoiXI71a3xVA+o822Z5Les6r+rV1LY2U3zh+8i
DV/515Ufrb58huyLPMnqZvpR9t57mw7VY4Q1/kymNqo3Adwysoxk56ZAgnLTZ/HE3D7X4zeNnO9N
0kX6qV6yOZsRE5Fm7jpJxv0os/GYgKDfejJ9nsLKu+jWcK83W8NDD9y2rOAEgD5MBVG4DhCC1jed
oyKLdB1HfW7lGuCy5S3lN7fgHC6ubBor6SBeU6kla5NV5GibqXg1Midbg3ztnqTmRttGVhJJIDd5
BnPu6lAHraBatLei8/VXo5xRE34LiTZ4VkcxPQVjOEzG84J2wJ0KXEG1cxEQ/SDQoXoBSqWDm/Ga
F5Df5q6hEXyu/CA9kLBgXCRR0CdhmC9k6IhHjuLWdWZ8sZTV11BBnmxRajvwKGSXLtqhhnnj2Y5j
wDBUHGIYw0tqus0F69riRmm1k2kTAJ8YTvGoEBrFSDpEZo8Zwv04WePGX1ShcXktbMYnydKNL5ws
WM2M5wiDihrsppm567VZexJdsCOSbTyaEJu2ifRoJpgFDrZe9rjaXCs8D26YoSDmU9CI17sKc9D3
92f6QmcRJlCwAFDuIaiDhoojEKuhy6ZrU/ifgWibqz7n7bhygQ1d76+DTpwJiNiot9SDef8l41Vj
2H1RVtEmGfdjLcdTWky/l4PJ2ZtL/ckds4P6WkTZO7uS5ZCu9QD/O7bMl1JHCjr6zve7nJ7RIzpl
El/1fpQxOzFq+t7WfoVV+hb7tf0xZ4y4syyKjy4OsetsdG8eHKWfWgWeogfRtDLLVUUhkazaId7m
pit/hSbKKn+qv9XYa1bQkeV7o2n1GqgoASq1/zllaXJ20jbB1MYzM4HymYQeB1RIBmrgpkZvfulF
EOcWEmhdBXJv5u6Hk7jzIVYx2nHvMPg0FpciKPVqxdQkWhMdWSzw/AVzbDh0xWaOAZKzzAFoJwer
pS2mXtrSlRtJuN4tcewPhdIue3JfB2sKjrpeDFsbUtF2LAf9mhAjqWwJ6sEUobGt9CTAY1x8Uf3a
qSPdfMy/ezPiMys9OwuZu5o6qCJBP6wYedIRMVv908tdazOHusP5As9OJYoPx9I7LGQYiaams5kv
94fesYDsaskP5UttPXwtTBBuulaXj22UEYqhBawxTgGXPkJNWAGYkF79JXTDZueks3/qvZRJhz8Y
3Kj0H3ETXkfaTvtxMGeYFmlAhRW1kGzBPBZtfyzpIbwMDbo2M2ji/uiTjA57KAVn1LyqUArDfZAx
RCTV5VYPhRZ/NAk735DJR1ReoJ26DqLa8izqmev3WufdYhchkmsND2peFvryeSh1CUsSZlkhQShi
eApOcT5yxLUzf8t/OX6tPHPm+4Qg8leHPhubS4vlSFRT/j1pWPHw8DgPskSnYczZs0GfeR1OcACU
rpFmunl/OQwpGcDzIoCOprlaKY0tsmyoZvmMZQs7wzpqwUUO+DoO9ljlF78fjoLgFppyzH8Z0MyX
m5oHkxUZre/STTPK540a8bolCjGjm+qrurY8/Myr3s7hqBRiC6eY/SeOfuWLbV5vW43ycSHjalO7
fJS5CS2AZl3ERYvIIbhlBKGps2MFInU/OnSt2tlhRtIOn7a/bhtR/qSXG62LsQevlBf2IWXtuYvQ
rG7IP+g3xDRjsMHztdDFW44d6gE0Cz16ov/Wbj8Mq77M9Ycu7bIHfJQQ9ZQ1cIJAZEkmNcvKWWF+
PEVR/RHpUJrJVP+ukjWU4FlJK4nexenDkHmXhlW0cSIR7NMCf6tmJ91O09Bzo6nJ/kclY/9zn/c9
sqdJndcJRjPMJaDzv6Ke+sokUgeI+GkU4/ukmJLAH+yNyItdTg4EuU2R++JS1z3llVzpS4w4rDnn
Zaj1b4n3ZKajt9OzUadHGdq3QqZjiAY6TM9/z87UM79Ocf3aTbIfFppFmyXiowYNodAYrpMe2p54
2kEfXmdgAFelIcOEEpyyYPxUr+L+M1AncScWB4876x5VbJBBtyAL/r0CIkPnjxovIDknCEyff76r
O8GfTOO+bggOIoXwpKG62g7kIG7s6YvXVulO9pKOheH+zp10uhtvYVXdTCvI6VNZ4nMy2mOaQNdQ
pRwGqPSpjLH8Tc+O9+wZMaV716MOaSdjKwWzAyMzrvRNfnstKKY1iYPAUdymPjtW0G4bsw2/Bjap
F8YhF3H5lSQ3qvtS1Kesyd5E65dbVVX5VlZAQfBnwMlNuopiczxLik3F8U5H4LRx6nbXuQaqjE7/
x8gT4MKBehJl+76KYXZkHXoKx+Ss16fRmt0BvX42MA0Ksp6r0/bhqQ1De05TO4Te4I6oCnNS8xDr
7ZsRCoIFsvRMWp31rtEj4gLyX/kwOe3qDPwwJCC3NXr5KuP61unuos/ztYfWz+s9k5EHdV7ObHNX
aCU3VZT2NPpBVZrpLB5aA2r6YlcdLTKLbMtz1srQaLYMOgcYLme1Mk6hIHjI6jvIYQHw0tKMC9yE
tMnjzvReShtdTHRqDLvZj4akZe4XlGHEgFUfc+iRbIh0ZFfqQXhTz6IsxxvsAYMuLIwaAGy6o6tl
/mNX+zfXKdL31PEuCqNRU62Xk/EF4F32OUZWinKpIl3bqTokZxwOUAlbXnThPGSsDbq0tF41/ZRF
PQPUbG4ekSkycNLa9t202p/dbEu2ZQi54IEaz/XTFU+CRqteBhPzLS987DbvZeL0y0/+80vI26QE
qfoYAs7yBSqb4DBXFn8fvtr7TsCZrxvq4gdj/m9NGzSvXuyQ/5unL0k3eCsjmYBxhzJ7nAlBXfUT
3mu/DCCC1Y1+GHP01kpIVCR9fPAIo1rfpXphpnOKHVzGLjhaCrt3d6mCATB0noFIb+7+KSeq5Tb3
w5sakRtN4Fx8gynEf3RQS6+DXFsUIGH0awI90XjSejdlCNCIafKGdcR6LzSCgpOFi89qsvsbyiIT
jaxuZppHBWUpKXUAf4oAGD2SbhkSCw/4zb4Hgxbl4uGoqoPyIOvJsG1TTr+KvDbn0ykwNOfZ0fPo
WdObW2+gGm0IfSDcCFuQZ1TjGlzhax172nlcqCqJ7nufIwmbgTxKkfbPah0QUKzWXjO7K8cufqI6
LtGvL7HD96EIOXTxahg5wzosbvfQ9dAcioc0L8/Ea9i7yfa8+7AkCMv+kFok7zhljBQmnOoDMsn6
EiOZ2XrIyUAeWTcIqNjqa5fprhVilbJQdR0GsPvrSV+RvIsNmIgKUWgFY4B52jZLY6OGK0uZVY6X
e8SuDiLimTgD4zD2nO654386SWa/y9iUtAXkdFWfU/yLMwzCkZHemhrhIZM0iQVhmB/gXri4w/iZ
O/Qa0ARMO0gQAf0o93dies6xRUCwTUEab2qMG4dC97tzjKlpHcOcXqeTaxLVxqZPeUL8XoAWsBLl
L+Xf0lw4jMuryoy0w4DgYZ8kIJ+83PsZ99mrTdv2jWP8w6BFNJhiw7x/rQYpIat0MtwrKN3oteV6
oJUZrzSjMHcK/6wGI+oBuPN7W1v2JSPtgm5cKq749YeNGdnegaJYbmepRXdQn5za73Vr2g9Va/0s
0Fwf1RSwoilNk4fPOHb8HzBmwwOHhOx/7Fq0Zf+xa9k6ox5P1z0HgfSf2miYHVU7N9V8ipL059TH
mEj0eV6rgFILEe06z6yvoW+EW9UrxVwD3ccnUmEk0O7iFQvqmSNEfFIt9rGcEVLmxjULjOzb4vuw
FlmJsUiSMvvhvg/ibZg3EOji+4zw74kKwOM3eLSHO/wkCPJxp8YE1jIrIH2x3LrWVGwNHz65wzz7
ugQFvKIKPMuJYMep6fkmgKZuhRx35jQHdOLj9uyn0nlbGlH6mNQfYQMqKy2Zb7Asy5Ux9PPebRPm
4n2CVdgSMUt3YhIcAi2j6MfujvaXhaSZVDSQKtCIPiw4ntLQ+o2OW/D572dRHpBZ4tWwbhh2q5n4
fQKuXguX+205Mi26mf+khtckkRzi2cbwtryn4IY9m8/jlJjPlVNrJxj9wRZvnwfHHWu2P5jJZzTQ
O2qrWzpzdam+Q4RpYztqMfKaOi9eajQiy5+X+fY34evBUf0Xw9LG3Obbb6osjYboJKOATO8gTzbk
As8HloZgt4BYj8zoHPyV7HGTS7zZHIl4K/rGP4es3Tf1g8zIscCFCx6uNHHsqTfLJdNXCawSNJ77
SGuNrYic8Ea2BHJJRMhfHYvVdXESjQbNR7zcIM+WXrPOV7CJl5dx696IC0Pw2JKF02QGDDhdOMd6
rqunss0eVQhUNAodNehV8chU1ULvBEcgbKR13Gg2kGTi2NQPmCSmIYpoBc9zNUIWRPZJ2Im+j6wq
36ucEt7Go0vVL8k+kojMD3Y1MFwrJq7VRpM/oHJK7DZAY+TDnRGQ+ERhgvqysNof1TSmiDTM4WTw
bZkA4oh3pnd30MVR5Yyph9ZBTq9IEFEiy6PaYGpvovlkGlxR6bMuNHlRx12wN+259Nwfddy3z1aT
gRoihWmdp2OwzWUd7m3aVF85bVwSk9OoMBrnHNpBdepo9jxyIApWVqEN+z7Wx8epgQWTVGW7r7ut
8mG1E9wSPXDGTQOZRGHXSNEqV5Hl2i+MKEAxRZp451za7FunxLUMzoX2CuFN2kaT9N46eyj3Wl8j
WwLRcXEqE3YapyKyrr5XIsyuNsq5030Hx881b6UciHmdYvOoNl9NRwVwLy/i4ZeqiRLbWnv5lH86
AVjoDsteOhJUWpoJFiLNesOQ6p18cqpenUK7/EVDnAy0EdDXnSknFkblT1QszffURFXkqcIP0z2+
MNMUh5qIpCQtQEP7A/sXIuqW4M4lQMEwy4Hycdlu206HRj4UzU718EcpnY1lh4RMLPKGSHrsvQHU
8aVjWVcIuwKHrqE6jM5p4e685SUL8AFdYXAFYhifQ7jidwOlIA5cw9a0VYJhKuyKYsuvPspJr1ZA
A3+V/TgtlTfvm0hTPVnQu+xtd6uFk7UKxvzQjQ3wYDhYWyWhm3ClbM3OD4/JScHbQpp9G7Yu2qDU
Sps80vSfc5eZe6mYuDKJ2ePG+aw+xNYXX5J26jbtpHf38YfqNZiiM9cZwpgVDYxP9R9S4VlR2e1c
Lameijp7HWavvPO0RZa8avX8AT+y3alfrUo0UcWImDwQJxGBrn+bOYz4IUQqdQFPxJF9SSyibBXP
fXwy/Vb/AOrgQ9Go6AOCz9w2jsYhoi4nZExW/6AKzTukZuRLP6plBxdvB7ggq045soU9gtpm7SrQ
BVr/EVcYsW73v4lrQ17HttLu4ZYVWPUm8rocIANuIw3UxF66br3+iUEvo+KF3zd1RnAdjBrHdPra
ByK5qrvXFLq1L5BEqBVP/SUIL09hTQYHmt3pE/aQYePPkb7LYJGdc0/0eNN7fSebCrRAHHJZ5XIg
/WIotzhNhgvwaPsi2GW31UjgsdL8Rpn5WrZ98L2c3NcywxsvHPAuM7KBY+nrkOIwL5oWHQrOENkx
N2R8yVMYNcrRa4wz0J2BNaM1xm9/MSdyLhzc738/9GG6BNfXt2L2q6OY0i8mVd73keakZTJKxVVS
rVpgmZvAaBjyL5umr/ZPySFve++wRHAQK0v3NrGK1K5Ai2xH3a9Ryuv6uXay30o25CYNp7kKo1I2
/ArsSvtuxujA/KaxHpDjqClU2kTL3QP2RlQNzPyZC0RwSFv5lntRG1zJUAx1KjDU1d0V6Ht6sEkb
YwM+P+FwjMDU1L6qAkWlW5aEip1LjqB+Aiys9kvn4Dnc531ovbW2/9uOx+KhIoIuMzzzpOoT7zIE
0r9QU4ynYNBPE8cgUiryXZk7xnVKMkIUcswamA6bSv8SYPz7aulTB35jeNc4TtJ6GqE7DWOznfgH
DUFmbxob0Fc9yG23nH3duCzP0MPhHdelu86c0lz3RFSsprDmb8Fdtab/QMw3QU0bJbfQaa+u5rgV
p87GNciSmm7/vauBO+4f9aHDTeC6zKwcRvrBkqT8X/2eOGfewMyUrPPWcVf+xGKXLNmwhStf2JXb
Uy/wAjaV1e41G/+LbpfyBWnZLma6wYShX+bSgwP4+Y3Lr3tgKPRi09pwiLYKK8N8zUNmEjB84WjZ
cfpQMRAP/XL4hhla1NnwM+1b4hzn2jr0/ZLFlKevuXSSq7qAQHpAhUv67wT6RRddzN1O2qmENo/Z
irQU2EgBCWquTyNj5tyajeHaDdph1RCDRtgWfammxGsVCjPaqZdObYh1Mwev6tK6F2k4HktXzNf6
fqFxftuRPEPwyFKkeb2TrwFImuhSchg5Y54ZK0zKwWtUmQh2bdu/P4uX92ZrnNbAMlZyjGD14CXe
KWAIirTfCclq+3uHk6q0w5iAtyUTc3yNYp2+ACZ/9PdGTY+h8XZzh8JS/RdhGqwUjUDIvt74Rkww
mcRTFTfpN1snSC9tZ2SePBuS2v3oM5Nmv7LY/IddbBGxt6lCqhQQXQPyT8e7n82t7OUOGbERuwtg
JFs4od2T3UUJ5IG2o2niyb9khDFzjz3bHCG8rHE7zGKEztYeRsCKckrZXfwI+GScfcEbVXxpxg0J
bti/eLrsnzF98SC+ybJL38ew4+ib6yy7S3uB8OcvFtEm6zBHNF9FZJl0of9BauSwFo7XPmnG3HA0
D41TPadgPEnc6xZLz7x4UdRD6aM38UsTdyTXRjMl/XWSfKCN70JG98IHMeH0oO3e/A9FjPPPxqBH
y9SB1sXhg6Xoj5ZpEXpEhMJ6PgV+rG8H4LCtK/QfyxMrNO9PnLQp3u2++oZCCo6lIW+5ac7HPqrs
tW3E+cURIfId1DA1y+AxRfi+thz94ttoR1UHbKoqZhdu8OteAbFmb1XMC/KxCLZOifqCbCzH6ZsX
9VVoFUIpM2leGo+qAtQPkMlqehto0H5v/t+TTJNvca1DVE87HG3LJ6cwjW0273JvaC/qLfWgFuua
90nuaC+MF6P/sRY5/p9T9MDw3cCz6f57nFd5/v+vRYyLwpxU+fycNuNfacxITS9gKVdKZu7cIdH5
sjT3TgWXMZyT3Wg1BqjQwATZCpae7QqJptg1CetZEwjtKcajfG0S7UggXPhkzUP4JGYQCuicSTNf
3lMPEb3oRYpxarRpZhbnEjkOXnZbkwjM2taQYzly1XXVg+qtelP6Oi+vKs2rWQa8gNNRCq/UMQmd
DU0skAxfLn5nJRfoC0qYqw66YQEhTp0Ss8rRn4oJwIGLbuBJBkaPr6Wq9wLBPsbC9IySt77NY1Vt
mijIkOd1/AyZjwmgRCXdqgc3RmGXJin2tCXJDmzxxtCd+Ekur+iYpBtvAQGLo5qEjzPBeb2XfZlp
ptddlh/zudbv+j9fr761jiFQo8CeKLXui7WMhEWXZTcS4Nadq62zGIA5A2tt3VkpzzIz2jTq2fJT
1Fjf/TImHIC3779g+aW23doQDK0a8425M4yi/9Z4bbMWuQBQigts73XD0Sb68rEmnO2uCQgLsSo5
YxOkUNxgz/U/lyczIuO9pruCnbLkewZ/g2ER54zWlw8+knTiAPyrZxF3R3uq37rit3lCeExm7OTI
dWLLK6gEqoFKdjhH/ePg2Oj3l0igMbPOzgz1UWJzjwW95CgusEttjNQ62/r8C5RIuynK7Pc4xkdv
0H4Is7bXOfkXo+N9zn0tUHv1/so1gm0EVjKvim9zAlbM0TeaWVHANOab2brHtGa6k2DDcRaMr/Yj
MgzKnsVuVrjxzz7tcCFncG7lFJy4dTU2NDhRVrJLagtv+sifSIbLRKNgDwSAqK8UJ4WNSRsaQUQc
YY9kmUDbsnN7cmf00zDhniYgNtt4wC+7XeVygi7r/MvQBS8Jg4NDFjHhB1HutOlZ5yJbGv20dz1M
PsXKMup958lbFUW7qUichYXbbLPhC0kM+ibrG3EBF8l1QOWNb4rzZ44dmxUozI3psngKV1nbRs+c
rUMyHjjNzAhYi+o5FEW0G+b20tb4/8aoNI+OA56+CS5eYwUrv0xtthtmmD6j+D4T40krxKvrmsAy
OV1zEnTn9RLMHfVy66Zi3JBwsjIKNmlsEkeEHF9raj/W1vlSQeAlHPBAGt7P2aapO+uftvEITidb
meRcSaKXCq9FxDIN+6nzfvYi4EpP++7gExueNsvc1Jtf8iDFmBIj3JSGfWSsj4MoIi9Flkn/OpfO
aRI1lYlrXg2h/WwM49Hlz5kIRnrQw/6aF+7ZS/HegOC+1JL7uaPMXw2a4POD2dD13TnQEnNtNJhs
WPz3oBOc1RKqx74L0mckstMffdzT3Ld+3V4ZmLw4g7mdg+KpFb915uGhhfRCmh/zlLnbkbDgOhav
ARGgMJWs9mAHOvK/bukH9fHF15v3QcTjVUndpuVZB7hjMSwbFY5Cy8/Nt5YsbvpjP5JmCmg66fmu
8mcdnZ0uX1IxnIaEvojVZ93WWPYxunIpokFKRk92XyYDBGgcltVTN3RvgRhuuTFGp7+RgTi7y3M7
d+tMz6tbvKzxg+8i40P1URY3IQux6eZiz0+IeSOjx/osLLDt+UwEYLfxEEAa7QZg7Aa9/VpisQj5
ykY+rgL3bQrJf/nfJF9MKtwYXeQ49c8E092wKK1D9y3t81U3zSzaOccK9DH6Y5J8VlaAdpI43u7S
go2Pq1+2dcGpzvH2QXcPrX+ISN6RWHQLfTeOIHuSVR59nXt370VXgsXtcJUnX4feX9eEj9hQDszg
GuRbPyNKjBZZSl58cpr0XdGcjAb8px+uDV2DOfZGekGwjvR3SDTfBQvPg589KwJS3wtjXdshNK1K
ew4gPJ3Dnk5eCI8Fwyk5zW5+NsQiIbEuVn7SR7/ZzOUozmKknhrs4lfUO8GGFNH4wYBDIYxPawAP
Qo76kGLBMcNhFYNWXRMhibfMzpCYYPSePTN8lmG4jv2CPE9gP6dMfvgOcJbeD1+bNiy2dHveJ0Nn
6l/iFcjlFzlk9TXvNdDRvnfm7tOPSQxotlmGG9NcsknolrFB23QIAQ2fe+Jd9JllZKra/Di6gNhF
3YP0HLnSY2Kn4qa8upP9YOpYG2pASn32o8Q/p9XboDO+QVHoiLZNx1XORGbXE04zNccom+0jUJNv
WfDehaUObr/7gZmceb3Mg0fVz6ljfFE++3Am1wMGrrNtttXBr/QaQdt4cN0svuih91W1meinIpfy
C3NtMUIFaSPFYc4Cyjfgd9t0MMVzUVagIudWp6WIX8btI6J6LQQjZNtZUHAbpsGlZ92sNJ92LaKG
+3vqp6i8yg3zPie7DlaKzXy4aAGFUeCK+uYpkUNbkZKQtwlR9kk7vMOMpXmG61LlRd9/axG0/cEw
6sBHJsnOQGAYDMdoG7RBDPYJ9OK8aNrtampo55khQkIfURRqONGn09pEWLalitJJGMGLqaZrXatN
u6Dw7V2y6Ov4yqy7p3bqIUxw3pp3irVJbmBMLk+KcktRRF2iY2Iwq3tnTHDcJ91d0MHwkGPg8rLM
8GlaIGK3ClBjD2CJGqTOrSnc7b2X8T+OvsYSQvzf2JjAWESNSDYD14cw4f4hZDepgl3cV/m5cziw
UeuNV9/v3E1GB3ONbDo+3+dwqnbHbXdoWe7fmk7/QCdDYmgwzbsBjtt1CIZNbrMMSr17EbOnHRzH
RbvPQnrtVfNxiNMPp3U2fSrFG6iK6/24apU/jfhZFS/xMDAXIwLoHJCmcCacJFslBXEUpN+GL4VJ
JGdVmTT524BuRtafmI4xp470csIOo712IzeR5VjfYqeiaQADH/+hPuPsTYtNAVWVdYnIxqqlY6XO
E1zK0wb/9I9hhmpJc2p+GXUj2ZQtO9xQbCynrt81b5npFh6ogd623ufyGNe1d8sT2T5OJlmQy6k7
r9N0nUmfzwdjSjZ6OgPh3t0MS/mJBd+/WfO1rUfs44vwG/J8cGXwtY+EwJUc1FfVVm/y+ps29MX9
XFqxq+wCQjsZwMT12sV2fO2jDgan9FvyfJP+PCUchMVCP+2ba+VBJst1CiloEgv6mKl5fFHycb+P
sgev/+KNVnu7t0WBLHfXDL3PwzglZ4Xv8xlAPheOPHYL9WOq2wIm4Wg/53n5l0vz3y8/0/jHaQdh
oukFeuDb0BxtNbn7r84LofRDE+FyOQ0qeiApZUXPk0ylnm6sFZvtQyA8mCqe/9AXo1xZlZb8rBxq
9977KZdUlLGuXTRczXhUwx5aB1x5Y3ooG2urwV58+sszZOGbcfVHuJhXi3iPiNnjzczT8mIEjYvG
nkD4e9+NrxykmDXDdu6SdbQ4/yrkBODDJZ0PzZ2HtUpnKMhJuqiIhpg0piOz7oOdxYh7kXi1H/cW
xwSSiqojqDZR2YxXdXuZvkNJFxf9lpuBuOUltlq/3pt6XX28I/Vdgt/OCrbfl3PLbTZWH07odbdk
gKljSOPt7rWxZpw8XdiwwH8atrZufUDWXmeOeJIz1B5+a59HWw4r9VmywTTrkUud4RksYPXgf94/
ev7MmVow3TlTknwdyYraZ53WHqoscb/MQ3qbpQGdlHFlx7b4f4SdV3PcRrdFfxGqkMPr5EgOM6kX
lGxJyDk0gF9/Fxr8LEuua79MAUNZFmeAxulz9l57lUkmRzGnwjjztm+RlBiKf2HihcuVqcrfQogW
llHHU2zlqCZlNv52X1rs5hd3ftEGA0uCbNibfYE5hZ7xRqI2OhfHANr9k9G5T8scg+cpI3m/cjdN
FSJ9TeFMfQZCmXqq7OT/xJ5j+PibHaE5PEiifcXbN12pv9e0Ac9shNQdUwt3hdUkP0pXQzqo16Vp
ziT2C6GgODZ8q75bkqxNIsWAn4UkC3UERi0aklLg1lqeRhFVCg0jgHLyBcclVLl5RCpPrYi0m6xO
feIwsLg1g9YBYPXqBykXke+lFdlRbet8aUHrH7VBM+99R6tP1oiRej5T28AiLJSjSbcw/SJn2chT
3wd9vTRFdMgC65+Th6nq233Efnrpo3HD3brYsint2Vwzei4V2FR4koY5gtxA5ADcP0s3Ei6qNgGt
Xqct97KajemNH92keI6LbZEY+d+EtFJXGygC9UBd2ech1GkSDkFyU8ALIIDDVgybJj0tt0XTck8x
Cm7IX9sgRzn++7Ji/WPej8oHhw2tFE91ebj91kOhM+5qhVo3J4OGXgKSgz17SMbJfOTiL7ubmGaC
R9Cs57ay9I2ZMsKFd20/p2047qciGjfafMqMJT+PAgK4WnQ225pQv0/b7Cr/Uyce2nVB/p9+v+Be
sF4REtF2J4Fz7r3qiKSgZ3pN5xfTInmHqoDoJI+aoxTtjkxsPMaBNpwngrFQLTnqBxpxxM5TZN3H
otZutSICqNOl9pGi1EdBQ779Ypf33ap/E9o8DSAyQHEoW7GVNE9GkY//oZ8w/lEj6Jap4nZTiWY1
Tf1324MIZztmORYncmFvcchOz7U0/S1AigAj0ojvi8mJ1k6G7znMrObQDB2Ly/wiGyciDch5DNgJ
1U5397NjI+xuuNplhwasq+1jLUy8O5qtgPLqx5OdmY+FMkx3QLy3y0MzdLL6yM5tJiW403QjAUXs
w0lRNjVeoJefp1ID00yo7v79wtLMf0wKeFzZtkcuqIH5hOfWr905I1CxMJAOeNLAJMBWN8bHsUsW
2QjcH0HRA66J0GOuGH18jVs+jirJNr6doXIto48gaT6GsQj+mA+Css22darXG7nnzFv2d0oGpC4b
jFk2iFBNEjIKYQ7UvtWj4mfNeWgT917XCH0h+03Z9pXqEJ5AP0LtvOCRXLnyUGnqdGi7OTMw56mQ
avk2MI3xS6QjCc8HxLkF/689vu3yrewE1bnj2kzRAGyGFiOlwMieJ0FciEq/dfIs77VQvkvC2uRa
twKH3hq7ZvAERatfErwa660BRY8qTRjHuhnTnSZs4xCoVfSepLQclLK8WLMJsR/D7q4b4i+kjQ1H
w6jcHVhpQJ9F5eyBlraPksPsDV8tzbTQjU8Wtf+ZaNmJ+YCOdMegXu6Ux4Rw2jDS1HfdrdqDCj7C
G19ijckzf4yLlJARhV1/96jEcK2pHIZNB26KJg3y8WUhmtxG2U423TVVCb4GqjK+MxbrVlauPRZ6
Fbw6pfvA8Dr7cxDPKvGDsT+xJ7ZsGDFKHq5lEPfY0xzSUS56ZRfdM7xhIZUvDSK3c2zTKJ6Nbwt+
vFbDaQsPcmKoYMU3ZbQ+ZDx277nFwQ/bcouhI98PtivWNiNvRodzFJQsNtTqDxKkrCMQ+RLEORIg
P1N2QTEmdxEYib8dialP1yM7IbTJkI3G+YWHn/ofXX9AAb9vHzxLUzXL0FAAqBrr7a/3Qx8h16rH
hN2hT1dFtlZRG/ywrMK9NzIyVvNcwz/j1W/Or/nfmCP4DmheBFHRPLk66VzySKTU0YVJP83u6ydw
h5/v//wTP48SsKE2vju51BQGPp8iISN53hMSYyEe6r+OzMn8fI894NcSl9lJqmkmZPynpbBTW9D4
5lTuUwqdq+vY5Z4kbe1qVc+y+rLTh7yK/A89bc8t+87vcdoAJiWRF4kyY2P68zq3Ho8+/7zUrLK8
qg2GEgu0MEioNaQGgf7BxhJd8pa1Y3n0bbIrFgY96lp2MISm7cMwx6OE22Zf+K5+LfSE9oiqwGLy
HxXq7G7Vglm4JEZZnefoaVHmAxCeePjoxmQrrIJvXUXRM5ZKszc7L1rE0FNiNvuUe2HdSg0we6Rw
W9fJUycNJGOGxysZ3xRRDvcV/IEHPareQcSg1xiSbhv0Qjlg1NQ2C3AlmLAHZJm2S9U8epQqppTx
P6SflNRaRcFzyFKJ5f1Rn0z/oRj7O2kIsd0p2ZL+lwPhxIS0tLotPey2lVIpuyIqDO4/IgiFb9/4
AOqtVELJo6LR+MoQftYznc6OwwgEH4LNRuhENjaIWmoSaP9GrB2sr9jcp3Nqtx1ZDWpBRiiSWt/o
4Ma5NPSkMbHu+JVR99ABm8cnbZhTNM6RAAq6r1GGkmlAMQ5eo9D5Ave7npS02kp27MRvv3GHwdo1
cApOIZLQtcxSnCO/N4mvIqgj75bh1FAfwwEAaJ7Q+ZGjK507hMCN0l3LGquxeNxVbQQOMNM+Rs9X
d44eU6MZ5H1PtPkfQLhvSIonQFmL17LRwVijvKpKyvdeBfEmVK2vaaO9SLGZPeTt2mgJf7EdpfyI
VLPf5RH2SwWF99NvR3nGg1ob1Auf/02qfju+gBPth68SHx+biMdcLaIlPoPkE3ekp+Y65trXLFZd
3IbjgQbZq2H4j0lbWC/4m+s9f6t1qEI+TKBnWj595GEXIoWn9M0tvPkjzc3DhE2PJr9/7EfRXKOe
Vq/T/il90aXuvFqx3T8uHpRcQD6zcZvPNDvyA7JzUjJ/CPHMBlF+hYbdvMy2Kcn68moM1jquuYkB
YWG3wVX+yytaPognmeJKzrl8iQOCJeSRLXYYPRW4T/NvJVsx8gVt1rQ3nPK7DWIMYYNqr8dJD4aV
qrTFdTlkX3nK7Ug7hijrNqGOPfmYOjcLszPc+bY5yFLFKPDEJSFZj+Jz2GjHD0oVJWtpLgqZLsBL
4J9XZuYtzkr38T8KGfe3EpnamCWbka3qmeij3d9ruiYK86jqFB2z9rytDVRIhXZXwBxNvbC9MwM4
QAr1wDZrqUdMoWAGjwZ2CMQi7pKMz6UPch7yzBpXUeUBkWir5OIQ/UPfbLWsZt3QjXdFZYqjTUTS
Xnea4oGZOtsltl5nkM3dWpY37bwZbaHVbjoUStt81ONr2WEvmi+Rjs408vCtldJMxm94k26Bml0Z
SweGi1l2vx07LEIWU4TVFFjB0WFW8OBKvpyVTVg+igec0fqfRZD8PKDHg+CtABgQxl588hBmr51e
s17jsh0QO+f1rgIW+2pniYOaIXePox7ZrzMieqWM2OzVymfX0GrWKfFdtFihlr2MvvuNkSpzgwZp
quqk7T4InP5aVLPKUCkuthUhL0iNdo/3z3hpYy/ctrXf7mnJo64zDEaCRXEA4P6dCs/c9RnbhQ0a
erAIIqEdW9uXny9FakaoPloiS3/9QauN901iphtDdwCNuYCM5A5EVzx/jx4cuIerklcxqe1bZbiv
yUx09ZF7GFGWnPCMawfSPBYxVDyF1aqxQ/UpzZoPJr1wGhRLf6f6xqA2RH/Qig9xtJjepXCLDNpR
b5+lIbAJiZWq4xIBPzGnjYZzRjZbm8ZkVZlPF55Ig9Aqyycb4Uz3nUmz/z1NXjRYkt+6kEq6atsP
KB4mmmDqKPniz0e5WYCmGDVlZ2kAC+sR962mukTSYtR+RLu4Lss6vsm36PXPgOSmSrYocr7SBxxe
e7v7gTok/ZHaa5AX5g863l8mB98GwgJwlXMzNJr7NrjU2Vw345FYyUMOfzIkb5HfXrdd0prC8gjb
m8co9fNG/kKRkmpQrgt6EvO36iZT9R86AQhRv1deumNYKmIorEWey47k18oL8f5ACzoVp8gxotNQ
cBlX410QiYdgjPF1YvkLIQP3BumadptPNzvGcpOVqrXTvc6niFf2IDehSMTR9CGPikgdl6Pwr/fk
Twe6hH/7c0GS/4lCTTs7XjFeBh3UcJ3U1QemP0piKy+uLBfuOYnIhOgylpDAV15TaxyuhpLQA5lP
+8KbDrbm88XPp50hvA3C6G9wx701OEL9pRUkGcCbqA9SasgMhVM8qETJfkuJcYMPrrSICqo432Mt
GW7yhQ56sk6ZIGGzRRCEWde79yuyEvr5qGp4bCZJVO/kDzwHtk3u6RppIElARDw5ukY8ZM+uKYIj
eDwenfNpbpofGijPgRKweQRRXl98lAAXeeTOR0DVHGqXSChE0w0nvcm7qzLcSRSgIH9m69ldB0EF
jb+mNDogv2zaENGcHFXp3dYDjZV31ptVId4uvZ6Z59hInvqgaUEO+auYNgfjC0M82dgO1lMTxMvf
J4kOGT3wz/6l5uYmqjICb0hdT84h0UV3voAi6Hhpt+9z8K1N1vjbDkAT9OjxE2sUeunne0SvOqvR
CNCoojO/+k3695eWKJ/Wb4uTfD+u8Y/mkFiP4dSgNQiydhvM0W+pDoqH0JryJATRb1Q0j2rWoaRM
1/jzmQSFfn1WcsN69ZCWyQozhTZ7yG1F2XZ4v1G7CHU7zOlvmc04Phbus6JEZruN52sII+q96kZQ
Aeqq2UiP/E+3vDTP61M7nQlHCSwCApZa0xyd5l4r0te2V4lAnoCDKTMNTQPxtHVtrdzQyUg3Ops5
ohb46dQxB3LH6Kiw3SOapk/0C5fwzRZrkn2Hr6FTMvdL3PYEr9d4dPz6R9KkyHxbJPtDw2zOFs17
QWDKho6Fc0cFr8PYFRgDx+YdJGW6a+bWhVE32c4w0nTnNMmw90KUhg2L6cpqvfxO8dTkzSRJZnZ6
oUQfVkRrMSMoIuOaGsm0MY24+mDsekLzoO7yLDNphqIJs8OoWYRh8lRl2ryi+lz5UcM+uhU1tyH1
ohDVx2ATdwgvJNuFDQW2qpTqJg0dnoNB+1YjKdxXAvUZSgbxbjYz5CpWv3adOm1IU1LPY4uhYDAS
KoU5FDQVGHuWpukosuyiE8mxQtk98VmQNw1SwFsbaf6aeHM8j/qXRK/wMVo0ivYUiQbENovCQVom
9WJ6wiuNNjXgYqDqmBXs8M2CE7q//BgxCpJRmN28J8ryrEHZ7rlbGd/oDwl5anUzbG1JFZvj5X7+
ALfnAJXHMe/Zt65EFSb3rgp/QXL9o5G5kdOVuN3LWrxpJYiHTvdWfU3/2Ef+9WAmjJZ7W38Zrdqe
U8LZl8G8XWkatLGtTF9jy4QMI1vbqWK8uTVyx9BXm/OyPwDV3fZ+dYGlXqxpzEQbi+Lgi2rYAJB9
+xs6pEsSN7tONw86Loizg071bvGtpRDYdypQms+mqmZPZ9dw0PpL9nGhTNmKGgudBSlkh8Ax7LOo
huzg0TMye/3Fc0YSqBLrQQoT/XHYozuDhWNNJz3NGVKp0xPChnJjVBrWCazpGhP+/JZ2DvD/HPSY
rqXqBxRteKtzKn3VdDtKLOA7EC2cbTdi1JabtDbMyvuw4gIrWaZoE7XPjNRk8ntb81zPtEa9eo3N
tp0qCmUClS/VeLEyw+zsIFhfVbN2EqOPezYsZPGZq/v3QQP+pjIKyGhwsgPsiGdfRaIBP34JnlZM
4K8jXI6M7qiZFuVTPcMZDDK1jMgtntCUdqva6uBYSVFd2GAK0bvwi9zIGmb7LmxusUJ5UmpDIcqs
3KnMq54CNB9PbLW3nZoEb56R99eq87BQ0IB7sgWFNGZ+NPPFcA4cnfvLASzNmGtaFTnxG7UcWaBi
eEvnGLt0TrVLCizw7ITcNQ0KY0M6hrmREwnH79vLMA4XdHR3ha1132LkX/KgsItd6/mbNNHTm6RY
RfiJABGnN6Kio88dfuf3mHM7J/zDsJO9DwTlrYcBsG8mMyPQjY6145nDOqULtkmASlxHUu4uKf6v
bYZeb4cGpzsM9kxvpoHYcNPtGGFPoDb5Y6ybLRsG0mkjPb3Khu7Y2e3ZVkx7JQeP8oX0FuesudOl
U3HX4KnUVlHZEFCQ9kBLM23TIxH9XtS46R3uMUe5pQE7TQtX2dOUjY/zxfZRZFVLP8GPHpWK1Jmy
QQztqegDxfimQ03aSP1/hZBslbZmuTD455sdNVe/7nujvjc1pcDV3NYf8khLnc8j+Z4gTp7H7Bee
af1DD4fkqtuoGsP591YdbOgwFMjVC+qjHVfufUR+Bn+ZXn70LVd/ZtTFSRfBcPe5Tc2gCVcpecCa
nhY4U5z7TuS3MjM+zVCl6WRXQxCCJSUOZlTYOD3yDr6d0G4ioVkhIEKtcrxKG9kq6HVfv1nYWurR
P5lW8E1G4QaqJrYxSN6tZDOT7BjvP5EmMUOhqEMdtNi42r6J9g5hguuqaBooPeOf8B1myy8jZoV5
BdM0dmLWPHatIGdcXNvRjgvKItBb9VzWaL/+igALEJjqrg78G1cpGYlBFHh/uiU1mTsZ3SZF+0p0
OP3isTY/5G59mmLG2KLZj5PRHsrAGheedJLS9W0CrlDHOUJ6mDauz5OIYKnqfrBKZkQLInjKvoS+
86rPEJ+/tVmRerEwQVuybypPU+IoR/R2vpNvFQyqb0re3KoOOiAM4KufRuZdNwcIaQFwHcAmOzCD
3sUTkM+j0eSWB4A6e0AEtgmr6qvD0uqqZ0hG7kx/+KOZXKyk/3yx9TS5yPdcY9gP4RyV7lXTn76P
AUius4wT6NVIT0fRGTeRedv/9++oI23djRbBE3FTryRSMiBPgj3ho4Iw9CVv4q9jkulf54NA1TXU
Xb1xlIjgBpY0UoJbZTMaVIJyOAqCEZWQtvnIQaE3D8ucMrEQKdk2S/EIzfcDKfNtaMImAL9wP5l5
+KMd3T90pRInva7LlYwaU4NQ2bljE6zlaZq53szK8+6Fyd4ymQtuI6vLO8cf9lOaeVdZWapDrUBr
crA0mcZXWRjiCciOgdt0WBpnYp+N8KnDQgwy0opWquVbd2advzNHqG5aEavPRNduhrjE4+7zRJox
K15iVGeMB8HRDqcdILrx/BvCWb6XV7m+8bvwx3/0TvR/DoGAU5uGOjuJafn9PgRqmXAzLEP5tSiY
kcL1a7WItV04RNnBxyK07mXsaCEifS/rc5J7T9QBwakxzXpjjKO1Mev21daM9pwL47w4iijcLkru
5ci9nDf5ncpPMSx4y5+8Nx+NzhG1MCERueIfu56o+dkBOcyWx2l+Abu3baAYXQuzP2kiiu6LRhm2
xEtHl6rWUY3FNm0pFcII9lwxt9AIbx7wrPXquW9cexOH9FMKhF5rDBnp6+fR92V6PO/fyFIrv1hh
MzzbHnc45rtjE1fWa5SS+szw5T0uw+HYgWyfNPUKWfWH7HQAZVSvxEb/kI0OdtTgLsPAOusQzSWE
EDuWtYlV8AtseL1d3VYFnTNPQ22nPMaNEzDEDWhFzXuoJi+HApVXgUmI0A+LLHimLslKqjaliNOs
/OhU9/ZjnCTJ0cKEso1Hw9q5QV3RfwFnyXQIGrAmhksU5w9R25JPnlfTcQppaJohMiNUpaj7AvIn
B8PAQZe358QdvlL0VhsNpfymasoD0nJor/Mo07NHbW/NXdYOcNJOzn7dzC/ZQOAnquKRe05U906C
gbKapvuJ2cU16IYvekoeoJOps6ucL8T5qLKm+o+EMF39x1VrOMBboH+YtHwA4f2G56t1YSB4xzxS
lmVMwPB4lrRbLSqRv5SlejLszrkhJnwOoNVkCoMFqaipDSK0F3kKGxTn2rOZEbMweLCJRePqSZ8L
ZLwR8wduV8ESzBHtbbBkCJ/XmhlETzVIP3ZqaQtlcnJpukbe1afRAv0kb56cUZh7MI/ElIQW7apu
FpjQH/AYb4w7VQU0haGbyVgPqNuYCoPghWl6W8as5Rwj5esMoCE643Xr7qyWOFwZtCyPXCV9xDEs
9qbf3+Z6aTRN9VHWS/NZi//yUV6T8xnp2Hs3tvaDy00pLSRqC1gupYaCHUEqJ7a0n97QBHd6NrGv
SxTyOGOl0y/4M4GJuSy7+2X0Zol37nvzMESfbvJ6WDMWoJ06Nzn4mEwcUslBB+xyqc3ym/yH9cRO
XeczHaPTqpeqGDsCFEM6t7v3sGQeAzv0bmQ0Y7IPWXzhDXSXWtOxG6lwg+TfIk8TgDu4ZKPptaiq
cSe0DIiW05wF84pypdb6WK7CBJ07s9QiOzSqdidrNlaTdgfdGCp6jAOMpB93tywCFrlqdAaJCmkS
fTwiENNe0cfuZACLRf0mH5XLHm2IJ7jH4xC+pQFBFQgY/ohiIoCrSaR3MTr+g4g1fF5QuW9DRjBD
OFeqsfDfm2a0EIlkzhqXTa88TR77rq4l17YFyhPMC03Vak8G/NqdbxsqBHdVPSgEah0UWsm3wFNs
cr4N9wMFvjo4x1+Hdv7QGZR2kBS57N81x81OvgjOkqIFGqq5U2zxmhNnlbKpOxc1VM7Ez92DlRH6
wAgiOMp7tZjynV3Bosxa4yZ7fy0hXyZOhEcdXN5LwMMLEUqEbZtJup534hIwjFwGx2XhvY+WR32r
JuICJMtcq05AsYmRMyd/8tZpPOxJLI0aUmVG26hW6nyaODM3O+tqWGEUuNsRS7icRKu6+q20w/g/
BCCu8XuvEWQQ8ASQhoj0PFObf/43lR5jcayJSu/wRPG5exNceW1gk4k1517EeRDywPLujHoMLm1E
o3vBaIfBSxT52RMiX/wdf70PIuZFNeLoWOqZutR/Hk9qMCx9dpKBIniJSUXJoCHQY3oyy+Rrw8G6
nzx3t/hgE/ZxF25qCiyPrLp0yh77HjKANY7xhzDhYAYGnDNjINVrPmv05PP91CmNBwvdOGO+/LUH
zXAUrQVXcD7NaavsdX+4i3rPuCn5aNwqMi0PXoiWTr6XzD+oFNT5WlcCn22hdPRThGZH7aND6Rfj
Zkwm5H5xYt6FeUk2CXeDcUcABPqNfZPWzh8i164mVstvroYu6JeDqZuWdzQOHINGwuhGykZ0/Ko0
YoqLYrY1yGyckv9R1Nj/UGKaus2FrWuQWxkJmb89Hgxyn5sh84mhcUdxhCJintMgWy9NcHeAW1p1
jCPUtH0kMyrZuIRUL6e0bZVTgFFmpXR4cNoGMzUbck4yCIAvGV4fpbkuUt1uXAM1eXfMDkEaMwdt
54agSM22ejSS4ubyFHzQjTp76orwqCRD8qxVxUnhojxwfVh3KnkrG78PxYvKXmVFNoP4E1Y5N78d
PRVdVq9D3Z1wfsb+uTD9aDeV3XBvWSHIrbxhuZiPBiUH3m4zBKmE/bq0IdTq1ID5+GjyzFo1FeEn
Zoco0XG9o5cbJDLQWJLdJV/130afzI563kMl4xTcehrSiJ3vBcMCUDncprWkBUl8gtcRr21VMfxQ
Zn2K757SKeiX3DFgQM0Sl9gN/kk3elTKBXuzD91m80mHASWOb6y7nuJhJcsaWeBIsVDiU5pboE0S
O0u31CuwjOdcJ/kSwCDdiNBh3JqK5b/86WpJpRhd9yeYfGkY7oQSnrwyqa+DqcSP0JaDnc/1t0l0
v0vWVtt1qyLNpmOvpHtEmuLJmWPNBjQ+F0tz03dMPzpu6fM0ZDkNOpU7Imuta5a36mNtFpSJpclY
QYm2RMMZWIVKde9Ew8CCilRSvkyqX+yAbQZLwop8r0twZSzd8TphfChLYdDn2s6kd7EGoGXtar2N
NkqhmE+DsK5i0PQ7SdttwBBj+XJXQhPJNcqAsCnCTq6KibSbLms1lAyYxva7VM/ltbONEKL9xz31
T90chGAHQ6yqohSzyEP9ddkEzgX8Gvn9qeqzizZ3CS1jzrXC+LeVt0hnl8pO0YPP0yBJNqFGWW60
zrnwXKBUSh9u/zqteFwGtg6kKkMyFjutcw3nF3nE0NRBYM6Swuxcvj1Z/Y9ZO4uPJk0eQ5OIBwD0
D6VnxY/yxRx0sGUhOyp5qpSxcv33ZUXafn+xF5imMW+TeGaYzNl/V2LiFW8bXfe9E+Fy7rbMVRaI
ofheWwRtVn7jPCMWrndo1Bhtjg7bFkRGm8Jyh3e8Bnc8B4rvdttcoWxY72HZj5soysM7x8l6iLNF
dTIMYIwz2dQw9OEWk5rkzMoEu6ffDLjU3wYqg3+UN9l+EeGUwGhWZiB6/Rhb6CeaJOXHotsWbqXd
qHzXJI4HK7eujnrnpFz0/4tPlEeaVpubnmkTvPkqvS/qTN/HRG6v6NmkdCSRrK2Cmgei2dQX+d5I
/sPRNQiOq52xvh8V7bskIYxaa+4nrdO32oxI9SCkEZVSe5uxTOGxtTgNXJ/2JAkaL7/+l3mVQWiz
VKxuTpTvs2pMSHsz5lQwEvM8QiSJqgppt2v04OcvW6/EcMw0cPbySpDvhYKkidwywp1lC/Pw71+7
pv/zaWLxMJmrBVSjUDR/qxhEC9c9cfHWLvKCoYMtAqv1m+OaDrGZrbdREs0kGmhUmAHX9V6SDkJN
u9RyRmtPwaZnUdrT6irJ0VCZjXvR56m8dyBK/k9noAa4HQfTIQlgHreSEaUdTIVv0hmiB8aD5JfN
Fg2bJ3THtUE+xdc8NZ1V6tv6faMoIMPJ5NpEmBgfs2Ee3qdBcqwToT43WAVk1Up7lBKlK4b7yX+m
Txsv9TsAIAQuHoSUWeBJzFtCtjCPijojsDoqfdII5+cIEVXOamnL66TLyIoa7AXESeCOuxEayXoS
VnoA4cxAcmawZElfnbKk/REEenXvg6rpLKd7Ig4baoY223rn036Mxguwpi/LGXifJyMcX7uJnVnK
SGFvTln/bGZ4p8GemXt7Po1j4GA1zdW1/Kmu1rjuc0KPSqGMa80mU7ANDOdYlUO6D+vAZ1OQoLg0
7B6CHIECss7tvFZcCrAdy2nZGoe+JuFckkRKEcEZtAg1zkK4HjYyRQn7c6khaBOP9xHkQQa5czdH
04pHoRE+y1J6lGUsre5gC8etOjmMy/790pSst19WJIu+DY1bNpIqi9PvBFPDzugROoY4QzEZitw/
d+HoMpfZSQeS6vTNAXrNynD4/ldyMSnME0qK5uJ4TK2IP6aNbxoF7UQ3eZrUseCRUqRPwdB+HhXQ
4wo3z6+1BS1MTJ23W9hAGmInAb197UdO/dBWenhyuiZadGC1cDMcwbGykc1ZZjLZamySJ7zVykH1
/AAnO1WHDEIYYnoECB+eMsM2jwGm4l358u+fk/XPLpdlWcbc6EL5bdmaN/cT/lb0V3UbtsCmqnMW
Mv6ZdNGekcLp2VkVTr6SEhvPjwKU8Xx2ecy4AelbNWnai+3Tuq7/dI2KyxdWHAP2zbL68gy6tUFj
84W7CO1mYS11OzTjYDMwQ2c40xX9+OKe5LwnCINXywRjEybkuaelXlzIf6XrH4zhLvS95k7tCm/l
0fGqiyXI95PjITfhqMeTo5R5mlNeXdirbgOCLjZgIkNYcJb6Box2hQrX/tCbAitWG78aQc101U2c
+7bpHmz0pFzBwnxsmuSuKokFHV212thz4lNV7Iaw7x5Ts2kYWejVIU1bf4ujqj9H7eRecc6QB9/Q
Hi1NLLQ6a9pZHwa67PPYQ1P8a2wjl1k21VEujhL56VSiRvsl/rBmrvLPtMzU7n8se2oIHrKylEEj
8sj38+SwaK4MgYHAIAtjA7gJB1jRbJ1Gt7+ZUCXDXe6X7rmcZ/5SW8Wm7IGGJFR2KBDEChGDEVal
epNH8XxU+OV7FShzwEtzDOeITWZ1+c1zLMi+DUNNuE2YGSJtO/B8DLembv2gfcuAXlgO9iO0k16b
TuwLSG3aLivgVGoj8t64uaflR+pjRC50FLAeT6HKD+ifrtzEMp8SlWJpGP1hI81ptalY286IgNYV
driWVPTSHvk9p+5cKh1k7slHxSFZ4kJT8wPRtDEjxCTSVuaglWtX+MWjE/CFKHE4XCqDf+eo2qAQ
dH8n5YJZnFirNA2/uH6EBqyarXpx9sOBHExWagTUsM5ThBq9Zu/EAFDNycoU4kr3HBn+SJyMT6Hu
l3awWiBfyD/tJTqliixrW3ihTcJ72p5IaDz8/IKjwKq3ta/3pAMCKLXnGe+gqNU1506Tb2lgvtee
izFT1vHx7M6sKs/aaHUV7bVSbzbJ6JvHnizpU5jpn0dNqijYao1lfsR6zg0Rqy19MhYgUYb3ipeZ
RylulC1Muw8/fOZ6bB26Wy0gYLoTuzX5OcjTIRT7aQyOstcTWW24oaTF4ATG4KnqxbODaJtn2ngI
4Y+HDyBgCIfhgoYZvkWVEzwxuS8f6/Qt990naZzsyzBY6VVcPDUEdDaafxo8v7n1qiAsIUKytFQQ
OEC/aQXVrdyQ4jdWLvNYL/+WDFnzYPaQAlu3ipaWRKVF/BPD5NUd9FeYC7tEcdqX7kk6cYbAdnmY
CXiNszHHyvp3ZFTDneuAZcQ6pB7LIC5oDbBAzR6Wen6Rl2uM/WfvVdjp4Q+NKFQtG7uu0Iixn5G3
CVZjckuasyMti769WVQnwtaiCxPd+kG+6L59zDomz3QPtXt+HYK36xhB+JQZl84z4w1RBwe5AJZF
1Z2WjiJB0Qy5LBsYEQbjJwkgFzqqwKrQH6yizVcezquDw+W+i9H3nWk8txeVOfIWw4zyKBx0YHkz
1M9KHLE3Eo3YMUSv1y0Eo01oG9O+kskF82lbWRoMo24jIew++0vMgebZG61w59dC20eyszGWEfuV
erxI4KNVWneh0kBp0XtQZTAX1HVmoGtJO9IICxbIaxJGwyaqwvCC5Vm/aWmHKmQOdOr9/qJQmCvK
YHxlB/5FHiiF/yVXe+NBQ3awktBZW0NxXMXDScDP4yNMY5whEX1Dub2KcvakuUrnwezp+hBkBuCl
QHPvYHtBThDHoF6o7VepPPjrRwxhrbR5Zl/WPVfC1LZhI5pjEMTBW6HB4OVXAQQXpye/0uHr54aL
6o88lbzH31968GGgP8oKlvLRPpMbW5u3VnGvo4PxQgax8VwsN9h44o28VvA4o+eJ3cvcSYihD+FC
bsaLAQIUe24Ii6it7ntcwnvRzVh1od0hbTeqP2I3d+8kSbiMhXVLCfoS6L3UzM72km5Mzmb4f4Sd
2XbbxrZFvwhjoG9e2beSSNGSpRcM2bHRF/r26+9E0SdKnDuSh4MDFBlbpohC1d5rzWUsmo65DcrR
gPraut4t3O1I8hHuaOu5TV1vUfn1r2yaIesjUqJqf2vh9VkipqQOMaMf5cEEAiCfp1ZKMyvHZiNj
zuU0Cz2gfmwxIazdavhS6SBIiAZ9lAcQSS54IR2N9Z9jsVOn5/ueXplN4AHcki61IpSy/7OpZJg2
cPX++Yok2lEA148EyJ1n5P9WgCT5dRapT1Mc2AcpbsWFh8ibtMaUT4xszOQ5gA+2NIH/HO612cYr
75fIQcUqnSxto+H3eSy7F5mB+ZmNacDoW9CugUyY11/CrjOvEw9kChorlt+ofycL9U0zDB36DnTn
NDuqg6903YN8b0La9Kay9Y0yBOVKrmptlzQZDUgJOa/d8XM8REb0OV42KPW4OxEektZjx8BwfKVM
NvLnN+dLb0ySjSwu+wi6iOi6+JTyt6LR8vf4h/yr9MwQWDatYZuTospoWmg4PjrFOKWRp67JuoCG
Rf3s39eMmiwS/m1xbXu2SufYcogJsKzf7UCxMMzRzK30GNRt+UW1UKmpWhK8yDNirJT7mDwLPHU5
ueGHvHNBqzJvVq55v5HRYdXHjIieBYvz092XTb09hg/cAzFhT7GVPC6pnwdfnBwyI3rWZxStnIvM
+cxDNrmlUU2zopuA37rc7zIWuPVUlXiQfFh/Iq2pcWkuvjSWWIeQ23YzsdP5Uo3u94CcTjefI+gi
7W2IRmLpLCd88OtwvGpFfZPj4MDFOu6iFjyu535hf4DZw9uO9TA845AqL30dXqV+b4QrvG8j7UJZ
pFvITUdkVkRY19FwllPL3Y99XzAb0Q1P0i6YaOXLAiLePezwsVLuWIU/VI5GTbhX2hdRPdszf7xS
dRv7BuwmnoubXxE8Ehfbu1a1tRMN3lUZP3wWDMcUVK5W1skqQ05gVCHafjXzh42W+Kf7knReiXai
g+OId3zh1QXumdIzXnM1cjejaLtNJaWJgUHmia6uRBmi2hVmBYiHQ+eOrxbCguV9/ZeqzrvjtPlT
7g71qRYgW+tZRh7FEVQkYruUqHkylF6dWYT6Mjfq8JtakTRnRMZrYeUlAhj7vY+84gHNXYDp+rmN
1fZ8190MEQYydew0Hj5dQ98KbInuO6y/yTV+NG1TW94FN//+3Td+M1TwxfccmqsqanKbjeXvJAMX
cJpCOCwgjcwdvk9FR8K5DY9Z48wMe37fdi9IpDNeXM1NvogwNdiO9xhCqojoU9ni63PNOhWY30BQ
soYkMWVV1HS95dl9bH5VyLG/vw/xDY1CJRHrjEzOhXTAxkWRnJK6e/z3f6r5j+KOw5YQjxmWP0h/
2u91zVDtCGow3O4I0N/ZZ87ISgKd9zKrVWSduNw7TAS0bM3xazYHVSSucbNoDZ/UfFBAz7p7Cvox
XNO5tTU/G5LSmQ5t3z6zSv41FAX5E/c9NyO0kPNowrED/Tx+1Tqlp+LLrlkoxpOvUVVGk2afAFn3
p7JPivVYVSriCefJJYeiByT9lemUpKJE/BzdBoGxiG7//oFYMx/0b9Oew/bZxC1rehalhd+nPc2y
aZyM5nAsgMpQhKrYVs5IeN8Z9kTIKK+V577XQ/8uV3WNG++SJr3K7NrYqrSDU3g/5YbaEFa0H7pq
k5jksX+CoeRZJmJMJ1oTrUfbscu11RnI1UfKXlVfozv5U87s6p26bSbPWcixsSWxtxKqtR/KQv/C
97IzvsjTXSAqVkVeDiVkbkXIOTVox31UR8ZRTq5+MZKCiff2wIbuZM9bSXWqn2ndxa+ZM/RrAtH+
Q2Dj/j8fp0PIDOIXh3BP9ffioe9XQBZg5B/uKhqzUX0kMxrOoITMD2mXhUX3NYJF+wTeIF2BTzbs
rW1SQRuVHijE5BYb302LZyqKClHROaTWsXiGaVY8i7ZhQrdfFfoSp8JIDnlVmS6KXUovIdDdldxR
+GI6kOUhzoHSIi529AaUG3w93u9Pg/qaCOD6rT4c5Faq6ixrFeGNUShRFt7wNQrr6xAJ/wJJ7o+u
REfJ48Da9oIguaYFpCvPqvlMEpYsEpfo02BLlBIaAND8fk1cOMKH4pUigFz7mvfigcNGREkPzmyc
4IH65rHs/IDOxxwmamgA6/BsvTqisddaqZIEN1+CYxqh8dUB6jc2Co7vjvQfopUqdbNQh5/nK1lV
5VcSPNSBB27IAKot2+Gi1dzjfXL99/tGM/5hYnFsaseai3NSh3f5O30IXavbKyhuj7wp3zMRTteu
CVkNJt4GuUq9cbOFXNFUHh0/sm5ezYiavujG17pvvhfYT9hi+A8S+UhuWbb28LpvFJfn/dhr01KC
PEtdxVI/r0TvMhZT8/bKRP9a9qltS3tkfs5ubJ3zo0MWYqH6z+l8A8qDJBj5Ver+EsE0jQ5qC9Db
Ru9Id/lE6NJl+LVSxlGHgDkdWcWNhEIXQM4I/alOVThTCmdzWusSattMNc/RKaEHWnwE45QeKpbX
KL1MhImBvh/TGtIB8opfNSJV9NFFpsmgWHoy/L7fisH61sBqX0du48MtnF0KkWHjMsGcJ+/+1jSe
Wht+wBD5f6RqEcKDoc1XtON4gT5wb/Llmn24P4LontYHWWOAgqEcJ0Nd+JZh9iu1oy+YKJqyFukh
hc11DVHkLoNSPORN3pGS44VHZHFs8ArDf80LHnZkk75XqmMvAn2qloRVQLrFWHcgL5MwvflrLA++
iMA+WfYRxR5rB6PYKrmx1ZoAAb9aXJJofABJrrxMmTceAXmQgKJHwaumqPE2aNH5E+EYXmOv+Min
YSP1upBrqlWD9XrMfPUFMy/ZjmTv3L/FeOD4Euk9TM/KJX9rttMHosDJ7Juv09xCmGLf+g92xD+j
szyV2HWD0hieeYeFwt/rqXoWua3pklxQDV56i8Y5/b1AdBlrsOEyU38fGv5lWlsmzzk53PQomXCB
jtOgHVznlzQeCW+3GTK483MZzlb2Bin0j/6oZ0+yOlcnhNFgpsePZ+YHiecB14OmyvbU40BpzQew
Cdg/CW4Kkbrf5Une3DrSNK7k/VnLINfiJ0MPLWhGlb6TqplZIgMhqQK6WdQXQKvGf+wc7H9M+Z6G
uoQulePw//bvUz5rAqxYlaMcc41Y0aL5Skh0nyyHSQ0BSaBMvl+Lmsaf0hKVyXKnP9lt89JkYYvV
DAScnMACHELHpoQDJy/B37X3S83dkuoK5C9SyfjFb/ekGlRIhnZ+fsxmFos6fQJB9NXvhbJVYjTy
Qd9HO00JAI4orrBhTeFtoBDg373ncAa7J/Opo0NbrW0r8H9EQr3mSSa+ZnnaIqWEbEfsoIWVjCSd
1tC+d7qpXpQumwkwsfKR6iXk+97/kfAfhoXvUWPRko1QnqWY3a0K4JhuYy6kecRo+FpMYVZtPUDG
/z4X6/o/RD6U4UFnsKTTkYEgBPn79zOGjZs3lRKcRpMfL417IiTI4z4lI6K+IUFFjiSZVbrZvCgu
DSXKz1D05rIWq5bmUJrqD3klH59BWhB9Xaiw3pGC4JTe43cQl8p27UMcEbPYw+DI0tz8KfAOFzqh
br6ZfxTKOUcBRkdgNE4KNa8P/OcG1RynvXUs4dY4W5RT5KqsgwpjXZR69NZ46UautiZPAfGrFJi6
lNY5BAatdJSUymrUEGBaM8NXkiIklEZvU9otUXMAT+YuqLbwZn+IYMw2vbYLDaY1qId7VEv1BQiP
u2niQl3KuXsapl1mlOFFBC14P2O4ILjWF6o0Jd2rlQBz+TSBgyLq+uLk9Uc4m3niSee576P4d3Vl
U1pxSXEO/fjRR/iRsvS99lR71pqDSS5s+3SPYZ3YrDZiCWs1lMoS86JjQulq3fjCE3WbDI15DxLO
aO6lWbHE87xA6FlcHXU0D7QTEbvOBba9ZkT1Wy8CeNxj7Lg7UET1Y2GlbCYVttSJE+JRBHK5SBNs
i5S/DmkN+fzef0AItQ1Ktn6KKL1FjV95p82/18pt94PPk5F1QgJ+ErqygxV7G+uaf7XZEy4ackoX
98QsRRfx1hg8lwIa2dAlIPOn0QEFqfY4r6bJ05/c4dgrfFBDH86eBd6QuNc70QXPyoDIOjdXUCmv
Kb+po1S6yH2sFwKvnWoPT4GmBqvJIa7Az7qNA4fyp2Ube9J9kw+PJg5Rd059rWyxi2YEdBK35i4N
rea5GGJanCa3mqSrNGn/VFljsRxUhac1eUnbInKnvRZMyoMhqnLVdtGTLZBJIzGhzc4z6nMWFiNL
Dzyz6lk12mQTqFFLDPn/zly3unp69VALBJido9bXpPfbfddW5sYE49PbFd4p4W6lRQyy+R/2lIyP
ZaV1X1xErpaR3qzKvJe0lJppWSMwaa0h4SwysRGqnx7quZardwAvVexwB+lDEBYG0go8MEQpayPt
m/LQwZFeV3alLz7H5JlZteWRSupeg9Bwjt1x3DYitY93Ff6/zz/GP+TJHqmSiGE8HjLwubzfFAOF
a8POYNNyJFAFHEqTWs/sgY2DkZHlekd6z2NOo0GG2Ndpm9zvZnlLN6gxdolq0redb/PCstCNucSe
Om7dHKOZ7CBtVoP1xS1c/T5SNM7X1q/bw72dV3unYEIEjrNUWWMlL7HzTQ5pr/RLJJFIsokgsvaQ
PwJcOJkpdqMDZ8H+j7nYm6Gbf9tPopuw6LgSJm7TcZDwhr+0XpMRgn0xO/nwLF9GASpHxVezlztq
zZkooWvNF9g/JrMlpSw5PujouIt4bPZZLhDNNm5HJbR099KtJX1bXphN77OVi9Co4qsDE2UHtZ9q
j00MrhtZw2M8OtEG2vGAEz+MN3IsyIgWT1x6fY5TA9nSqWqJ7Nn1M+9K82tXt0XxSjvXPlKtoV0m
EgK9psYG85fl9Iwt4lrCSV/Td1IOosrEWZ9BYYP7M5yXYKZMKoinlF1sTm0XD/ZTF9nxAxzCJXWE
EDMbQ/JgNnmxdqweg+GfY/ItKcCNOJ4wpM3jaqEusI62Z7uFdKUlzvCeJKAiZRatTKX1fYoqas9Q
lLBN1wn2plL6qtakmDcBIRuVhcxiblHKAyXN+jHWs6+eO6h7HUzynqv3xDAddRU5P7oa4wYGDb3b
DkhTEVKAcLXKSjkrUXn49xvlHwwyLA8G5VXVtijEU4kxfrtTWBc2jZKEzpH0dHt7F8SOSjdbR9Vp
rYwxNY42CqkS2l3yxOovwPJp0DRGMXm7Fxc9Y/gRq2a0w3ceQPUt1Rta7FsCmdJXWDTXQ416ph42
cpkpV5Z852KcN9F7lZLm+dkKdoj1IXwsWoRTW61q6W3sWB/sk8TJbmVOyhOdmv4oATZA7WCnh/W0
rjL1e94FDl0WKwWeThC2K9tmdorgh8cEHPAid54qm0pOCgnexqctR+xhcp60scQPJLzD51Acqa9j
Zg/LQNAtyshHLB7uVIxKP4FJOhArt2e1kZMBMv21uKKARLhDH7l7VvJLGQxp/ljRWXJ6sGqO/u1e
uSyt8C2bkZehSRSCPLQ6ysVpsElItoNync3IC/mVnmSh1lD759jGqTQxixB1UgRUWCN91VhQJMvK
hq/UJl/D1P9B2Ur5GAk5x7hNf22YfioB8JD5ZGRE6fPmIZuLPd682Lewz2S1VkAQZx+Q5Fj571Vy
1W4f6cYmpxwVzSlFjXoQKlXZP4esCbOLYRuXLkctC0W8fahwGTwImwTUFjrJN//BnEosE157klKx
0ozcx5FpT7VC1uRmbPg7luv0l7SPO4W0nZJoh7AGhf6MbHG8EvGbdEAFmm6tqxhxn2a9DFPXY11N
M6h2uvEKjqn7j00Wj4w5aOQvcyciIc9UuTFAP/I/4/e506B1EPRoOs6I7TfY+2LmzoikuL4qDt18
kJefBznmgh5YjhkRWsFIz5MciSI/aCKAMoTs6a+DZhvkB2IMQRrK07+8X17LQ5lbj63Vjxv553yO
T44hyDkkQHL5+cpU1f/7G+9/mGjtGD8tTDmdby2KqeJ+aKKwPASNAe5bDpJrVh7koLwkRBbMPMhl
FAriEI2TIBnsf2cDuPGlXjbF8nNMvgV5PH/757t/+49/u5Tvk2Off0zALmxbwzHrFbs8KOX46zBY
NVhr3QRnRcjPYbAs5P1d5SQLeZqVeMwWqVKKw/30L29olNjcqn68bWm081nNb7IIWZjW6K35BLVX
pIH7zNZPHprKpR+6P/g60MTtTGuFJYH8jb1ZpY9WVM1aj+4xhcK3aCDXjy5e58Iat1nhrKzoZrkw
H0T0mOkAZOq4pZ8fRCc16X4Q/7CLhIdGkS4t2ve1afvHunGzzZgrmCJxu5OK0DdLpcbxmow330no
djn1ymgsA3CFwNRvrruSjaAKxq0U0xo3OF7JMbcW7hS9jXiikhwRM93XtJgQK8xBxEjOlkWmPedp
8+qFClWCULfXeqmvjCA8DUrprNycfWBexadaG0lZ+4adKtoQtrJOze6baMQ7QLdiEaewjrCv9pN3
II3lUnsd9KUAnRP8fbVj+hmC9yIIo/Wcq+WpXbLwu05bsHy8ZUK7+PbRbK18NVY+Qvu992pbLHtD
vzzXebf3PbLg3CUBM7CD8h+OpwOigf/EfRE1+g2Z2wLr5a1yKZwCSxKrrofEk2unglTHxWDox1hb
KpHyw8RkYLAgXXVZ+EWkF33eN1s7CPCnNntOzLw6ACd6ptvGpjFgKpusH3Y5XvPUJXAxeDIJFnHU
MF46rMP9AIQkoJulaZIwp+oLz2edzceqoNIB77KMQxuhR93v+9SgEjKno5QABM3uaoZTucgnov9o
gGPhi8qTCNSlV4ETYpG4ix2ehn713oCBX6kZcSstOplKgy07+TvC+sIFeDGyODRaOqXinDrPekgq
74n7UuWb6WhQseA1sI2k3dUBDWs0lHFkvX84Atl6mT+1AzlfwQB5KE2/mX5sryyyPDMwxRjoD5lL
XHAbEg5BegSLl/L7RM+FR/zVj6NnVPtrCiwX9KQD0sQbJbY/zEJ7NKsPPfF2SXJUKSagK7ZfXAeN
hSj3rdk7y9QzxWLStRcnV1dZ2NWbzChegIx866ZpWpgGpM/Aes7sW9SjssAlvqy6fGN0bYRaB1J6
VOOjMgiOqOpsWMZJtI86VBRO9CPrbxZfaxzBb/QN9HU5Bs+VNVxjwXOj1N9ErDwpDSSqXn3DqkGi
VqO7gKpJjvS78YX08XKh1hNWkyhf1kInWsTBTeWZb7kwyCzIjNVIlFZq2AcKg2JVFtEDNRS2Tc0b
BN9u0dJyivkRqzFaEDf4QyjVH+bgtfBvxnpajl7R7wSEGKcIhgneniggLfv5wQ2mnTIo47av0/JA
c6A4jPhN08XntddRic27diPnJnmQc6Ocn+TZ5wtyvpSXEKG0WflGQOw8Jcp5MdBcpkQ5D8pBeZBz
IUpcetfy+i+nMXwjP1ONXWR748h2Ne/EQR5Cr7f5KqcOsXqmh+BFy8RBmx858ky+5/fLP99yf3W+
lGfZ/U9oSJKksJyt5I//+Q8RGdl+cxdaHOTh/lz4HGQZRDqqfAn1IP8K+bl8vlVeNmYXLbIhCNaA
p/gMjPlvd3GM3Z8V8uxzTF46/AgIeP58j3z5/l9/vr0V1jcTbdG6qFu9PtrzE7snweHXqXwIw5sI
qQGg2+ih0u+sCqCRfKSFU0SU+pJ9kc/0T2y9ojClhfN6IOzGrGFO5I+T10GTvIZULRcDeagLs6bM
gPnWvGhq0dFBRxun0xVcyRZ6kufgH0kUitmBK+6Cmn7rlhOYO5UwzsBpFl4WMdONAdNf1RS7amJO
ZyUw4GCqJ9INxm4ZFBhd/LLXrngG2RhYkEgYEWFmMJukCSoYxuzyXXXz6sGKvAXZZxjK5h2WXNZG
eucvCKAB7TGvB0cHYZdaO3uYaYBmXcu1t0pIODoMo2nVBQEeoD5ND4aZi70EuURNibYZsPle7pmz
jmwO1ErPtjU6h8kN0CfP5XO23FEzfEnx334JhmVINA4FokX+JQ80Ngu0hNgTpL86HbLnIQ9yzNNy
Wgjzx1UaNRPOhBpIVqGkXDKwaxMUCuQU3HHIjndlAU4gy+zuObVU/+C1RrFQCrQBSzfSjmWIOXeI
jfRsjvFPU9HJNYK6deHxQKSUGtVrPqXkg6ejA5/lm+LE9cqdhhHhnNc+FhNtM/SVC0Mk3i1ra/Wh
ML1neaUqWfTco+KTV/cDij/YlN5FdXrv5ibxB8gF+xSDbbdG65Z6LmF0Nags8kMAjwcZvH1fmct5
XCIPwwubVNZSXlJuBkbZimiB1GDDVj4js81oLvhmNmbXZER4wc5FLGhe5Z9mu9UbMDXrLP+qKbT/
qMIQ0doYXkgx5ZdbzNsBMR9yJQLkaqUBmNXuPRhq62M+mVLH+hiG+j23C/tj4gTl0vBGNuoizowW
yVxkP5ax5z+gKTQWMkraNFH2yhfq+QWzNXZNrhwa20EiKXwbUyUoVWmIkDYIBMbH0VCbpzx+6iMr
eYmKMHvSJ/zDMySsG4WxH1Ulnk3+i3YaukfJ/3LcYYKyhZBKJ9/tSY51euEcItt/kVftDM7WgvyW
l92DpkXKheWGc8X/eUADLK5RWe/AI0H+6EL90A3l6ZeqliFHuOOuD1lBDOD/8PENrxi3SmidU/9I
CJ0KOinM9w5P+EMs2lOZJjGqPJXAId2c6NBM/jq1hfeczV9Vs7QcjIDWzfOmRls1oWYvJoffms+i
7cG2ykxlNklDfhJiGAIXTo68xNwYPvQtNGI83efQJ1m71OB4hW2jpsRVaa9m3daL2veUbd+k7lMu
MpiOSVd9TEbEejQ3g0vrWOoJCT7OjvmFQouOWYs+0TGF2EEiJg+c2N8wpjymK21wHGPaewrK5Bsp
F3zfM7ZnfW3dRONotxH0D6/UmSeAsubtElfWo8aS9KFJ7PZWeHqz7BUn2UtTiRe3Pnp4ArnGAcds
potgpVvk16TpnIcwH3zPi3BC8YCex+GWhctc2BcyDOzzQLDP3RSd+2W8YCWEeHiq7LMNFW05ONx6
d8rV4JJfMhu+2onw3558Kzbew7DxEpFsBubmszxQPX+rnNLb1uTM3ofkeB0LpKlBB3ad4nVDbhKF
EdZ71QIGAZtWu3tXJ63ZIVxWwNwrjXaO+lfp5sWjuq9rF9ONF4bLHiHcuRu66Vpb3k2pDfsttUdv
RdE4OKhhOL62tKSYPp23Rq2bLd9H4GFBc809j3jEoSmedVch2isX3d6tHPNwV4wHEPJ2d4iWGVgw
UB261o0YtrUmyvPnmaG2fx2z0p5eblNr9taqyVc3CgKxsgbDnExA13L/3NjJ9KhGIBhIfkAuTvt4
kVdttpgTM1a/1ag/q9U5qoqVkc22fq/EVTBHrN9z1q2iObvGtJEh7F1AkHwf2QYrSgLJEQSJW+Qn
3bpqfPOMY33c8yBWd5NrKA80fqwVEq1F3pvTngpKd3MrgmzqJKGrPl/iPkmImnDJFm617uYllDnv
UCPPH8f752rFLqSN1L4UtV0+lB3iQfl5h6QHLjPVH8+ZEelXP6xZu/J7iO1SWyIUXdpTaJ3IyuqP
eZTWAO8IFzIV8ijg4hRHw0NsMQ0uTDvVxVOMLC+ZoW/TEJVvdqC3Szoy3V4tUwSHUbZBZx59FVVf
LvpiKB/sbgxeGvY4BR7qr3RdyiNIPIonbVFeFWX6GKb0KvFwnq+fezGVX6dOV1Z2w9YmqVnFx7UL
Jd8T30277reVcPuzhJ7Iy8jKf8oheZiQfu7unpe4RuDND+pfyKBR8jS9RPOFMWLTsvB5yJe8iKkx
9NxxqwqyTBJb/1640XDKc9t67hMM7Vn53BshFz9iExSL46feKU56Krwgj8FblTczaWx2lvmZtKD8
amS2WX5z3bbYBzg2bds0fnrkBKMBH74r7LTowHs1+8D8W6P0MV1/pFFR/4P+JlqXMm9vozUkPMlN
5zhOfHFJ3lmCDyytg5Ulj70SF/syewnVHPtu24flSkj2J9qcFn4De6PYEnBv9DyB7EjqWdUh5HCK
NzdSjLWqpePO6YvyLfEqFPJF+ToM/a62Yva4of4Hxenkyc3L4qlyn9xPSv+kKzYAc0ttfyR+4t+C
KbIXCsSFy8ToMWiNby05fSsJMyfiQFlWLJIOklVYTdi6iONMijE89DMtS0qlB2OKHmNtYWVDSg3b
Stah7nS30Z30Ve1khPqRFXSLkgHR9NSMSBx4ta9qc43WgbUTfdul4g75R1MBfJwBVTa+HHLDBvUW
w6fBwGLXWD/G5DEQDYYbxd3YZlS8dmnbrMARir05X3px9gElcnhMklZ9CG3vLcaHZhphdQ7mZqds
cc5DjlZVJF6BRL3LqwzFAw9MheD0masc1pR36LR8oNreDP2THcKrnmzbeILcR9ZOL960Btj+53hp
eO2KGrW3vNNSfWFdZHNUCWCamPr05pQdmmoV6oof2M0+7jApjKnqfxvzn0C0nK8zX0Z2FYyB+wr7
mrWSlylPad0MxV9CYTOeEoshHsf12FfUfRGxLKln6NsBlSabVb7XY0/lJ7Nt68TzOn/NeOaOapXe
dIjPm6IEfJtm7bhmX2Cc0KCN3M1htQmA19xiJ6LbSqnc0gsNFl4hbgSqdyRZhO6u7r3sVmmgXRRj
5p0OzabSlOy1MvDMwXpTrxAj+kOeq90ainn6olTKXlrgrGkKTsQh9QspF8x040QOQLRwZFxUXhSz
CzElqFWbUI9kaGyCATVROJ9N89jnWdDXdHz+fB8lDsqP8e63N+Q2KTPDIAh9N7Vj7WCj0dXs/3eY
58o7xWb1GKHTWpaq4bE771gF8lvmYyzyjsbq+IEDOjrLBkBME29ddoO6kZeDQfXXTttyb8W9+SgP
zDcfKritvwxpFO4e3XJlzG9yBp63Ac61LS2nbNlpiB01Q6mvWP2b6xw8GCvBPvQUb1kHRnVw8J+h
A6z0B7sS+dr2CwdhaRAuI7+333DI30ovUH96mA099RG3VnLpYq96yhXtLLcvf14ZFggX2iDOJjAp
JOg6zQDEOwSLOg6utFgbN/w6w+fE0yL03NZC7orkTqkYQPHId8gx+Q5Rsz9XSMdyCFvdyz1DoQYn
nT3wk9wz6IZdLIaigUA37ziSiHt+UpxpJ19NqyHelPQkgLul9Vb0yG0pfk7Ne2CPcGUqVWOBh06q
Lip7W5gmWtj5MktFtbLnJEm1aNyzRWrMgv7QDheFeANqGa75NbSnHG38WfV6lgad572blbvM7chl
K8TDGjz8QIphk1+9LKPMrNB5YoGjPbf9TEGs/egPr4525hjlG8tnKZBH9J75uYwrd5qyTtqEvl/v
IGqD9biLqRg9MJavWzCIayWKPTyNQjk7SflYBe20H7WObppH2voqCl2gkfOrTfoTl0rOP2GEkOcK
oht8WlbEJ9ODSaOSel/rDQ9i8qoN9yabkIZkNqb/zdQV45Huy6+DYQRo2EVsDIiDrMeIJvkx8EIX
WG5/utvd5KVImtNkjKuuDLRlzep5icAXN5PZ6MAW5KmSPoAeX7RV1JxgloXDAhN4fpYHFjv5uZ7S
HoispS4j8ARjaCqPspNMaUtbW1MSrmV32WiIE7BnB0Q1VealE7DEpkb/EmSGeRnnxqr2AckfUVvi
HCWCSroQm9ppN50eXhXW2I+yz6+a8TWrMVlPlA0fzMR/6VXlIl8vZ1nAwLu9+d1xSEBH31o3WznX
pqK+mMo0PbAxTVmYTdjKzM4CrWW+trmZ74wZvDbZmdWvNL3TDqlcbeqNeEzTeq3ONyRcKxa4A2AO
p61ovMxjcIywkSH1a1P/j8xsnXNlp8UiQvG/QnyFU0ctjZe7bCZSgo0ZmuSUw0Qe0QGzUYzXKVmS
pe+pF7S8KVJ/cG6z0yESU3MgG/UtmPQvCgzRIB/fTcoHG1oF2Ub+LPInIAhhkaVFg1xDM45O3vzQ
PV9Z03uv7raarBh/XYbVe6IW4qIKc7wE9VH+9/JQlj2Uc2vmx7uZt9JJA9UI3BmAYbuk8UpmJv1V
JIVIrPZhnX/NraB57LmleEjBvSTFOx20m1s4/UWxShI+WQQuS6dCoMMQwQnarSbWeUFtEx4I5NBF
kavKtupryoOkpAMERyuwTt36irUqQ+deZifLGt1zSyIL6TlV+VEKsVQCsO8uTdBFW1tQObNI34ic
HTmUPEpeegKE1OgQD1bjE43Zu8kr+9PupXpBtxZo55eibB6ZaZI//nZCQSC9j/QzeUsNuh1pCOSd
lAZByXP1h90VUIdSUXZx2kWnXJQ/7fmGlYcWzNTRtpuNKu9XOdYY7vhQVMSRa7nyqDlmvJZYQ7vX
xqeAssfRt+rLfahLxP7O0rz3O1Nx3992pGzr5jEkWOaryZNptuc1IVQaNvyEg7D+3HRhWm6HKOzY
AETiKJmSGT2ltrdyXDzlSGlMsXZE3HbrfIjspVBSXJ6T5UUg82G2xNSdcZ2mCAYdM/pmEk2cu33w
ZuhjQD7FnKMBEnNXWEDTpO5NTSp3Ly/LUeQPtc7OYG6QThmJNk5D7qSE2nyOIZQ+t0ZyMd38KIXF
9+DatkJF5cQ6raf4SMuVIt4Y5g+VO863z2ydU+Mh3KCx/B7JxJGkHca9bN5iW7EfHGXYfKI/JqHy
AA3JD4stvN8JIvxj20TNdSjGb65i9ferBFnvJgPNvfILLDYmgREHvZiKBaInOrhJ1R0kx8JnY30M
h+I6wmd++lXkHEqW91pMcnHposWarQnyIHHr1Abw/rjTsY663T20kKxDC2e0l6/KWmkBerMyS4Lg
LQVJ/UgG9PDSITBjWtgR90Ak/DyzhG35A+KSOMqrLs3iRwDxG+Xauc30ARpIX6VjCGqpiuNrR07j
Qr6Q10nzf6SdV3PbTLrnv8rUe485yA1snXeqlgmicrCcblCyLSPnjE+/P0CesQhqxfXZGxZBUmp0
o+Pz/MNKy1uMVfS65bhVl9sZ8PxbPHK+tEeNAyqn8p0m0EJsjPKsQzvkS1ohMjWp1A2SjK2kLbWX
QVvG11XTrWgUEgkm2RId9+2Xd78/63LAS/VgwgcU/j163PgEj7l3ibpHdAFqL3Oq2pNuyetDCMK4
5DyXS5w9hLTOmnz4qorQ3YYNtjFKaQd3fqyfQcyMViWAvlszG6UrNSO+nBbq8DXJ1IdMHtKVpWMC
MkfgzHmfJic2iRQjlc5GvbjUZVf5HESBYG+cZFccLcD4wWLAJglBv8QO6g9WK1gpjaB9Bl3JSgyo
yNCqzYgZ90VQKL9efl8WomnPWTmkAfsQKJKwgIonlC++z2+s1nv1pgAIHREtUmqM09BXqSeqdQpL
mVHnWR9eIj5aY8MXJgKw69pIxuXVSPYvY98IUu+aAB36nGXWbWGT5NfQIq5mQSjSSFAck/JmFoRC
pF4CH9N9jFUQIrMzUt559raU1OZlEUinSx/C6M6Mr8AYxV8UrYRYkAHNqL2zIRndr5YpjauRyJah
y+LWk4ARRqqR7lUva28ayUJDpooDDuTQsDxJS5EgIoQ6v5M8vf/CkRSRtOldaoJRmWJIa9QJkKWx
UzT0wXiuZ2FDs8nhvY1dcVFbPYKqdwipdfd2O5gvUjiBn+erqFUV9ODk6Kp0OT7KdnLfKAWb09b2
3FWm5fF+pm/4FWZCRjk+NHJ5Q7CScKJiIHik47K1bUJLuvPU9fzLqJk6pKrcJED49y+ayy/DMwHZ
6TcImM+SmJqk4Cobuyt7DC3QgOyZ5NpuLzGA9FDzn66TWqq3scTRqvfSX1/nnvgAlaDda/gh3Mw0
aCQ02jG/QU9v2AaSK/aR5G5mkpFXGBxkxpFIZeMTG2NwzbylsejsXdxxaJopblaiwRSZULOIdq+T
gNVIVUdU98SkoRC72DOrOgdmm91vV48/sqbXbzD/9PdSp6BrPrII1hVDdSzsYWtITb+dl8JQCfwr
XGC8K8UwCI9UiHo2hr4C4xQ+aS4RVvRevBs51rtzwFVf2UWp60r24+tusNzdW++yWH39bfbk6420
ehEx7YsuOPfJyc5QxQyQJPoyY32lJrG4ng+F5DAfZS2Ib+KgZLROOr+BQu5ybGL1pg6sYE8gHHIU
gpO3mdd8s0r13hNBBN4Ru/v5XQpjeZ2T4r4a2/pqRjZ3IqD5kmF8QTbPAYD5M1UiBRV8LyaLNaDR
1QWmIP5KS1omnxCO/2iblTP65bjXVS++JQ7QrKuCXUk9ShFGFS5hJGndTpEkXaqNhz7u7V8BvLN5
uZuBQiUHwTOrzlFcmjRJcr1or140E2LYseveCH5SYu/MwvKWquRncq4p+26yctEDM1nrZSWDUmTC
XM0fyuAeBrc7T2qYW3PpZTmgKaLhjphOMa64gRKZ1ya5IO5qfvHj2mH2a/aFVEuXdWGZZ0Df4FGG
cfHZfOEA6eEDxlWQKVkjroh1VGeGBwQfiSWSZyj1OFJQmg+FjIRB27UptPekPGuQSkdXIHQv2fW2
H9HBWMkNoTM3ebQzzI4iib9GdSJBNVw3H0hDoMOrfbACz/wxAkrnIJh+MxR9WCeop2HYNKorCYYo
7agVn+Z3aLOXn7qW+VIKNSRqyxZI/rTY2vztdYsaijVTgpSqMq5eEFn0Jgt9xKTexBVwfqTbVqFr
K1867MV3Lvz+nTKo2xfVlKL2TZR8tHstJdPRF5gcSaokPqMldW5KeYlxu/bdCgrvEXkIsbOKSNo3
ZpDeNkLN1w0Wb99Ft/LyQd9pGvbS5Iu6FQp39ef5XadCdKyH9Hre6hgRZOKaSBGmalFyWZtIqQj+
JfitGB9JE62ODHeRCzka7+VGSLtAj5uPhWze5Jot7Y0Rko9uoBAyWD7ZGh1GHNQusKdFuI9LABeS
hYoW0bfyS4O4yaTBU/aJsZNA857NHyvGmx93zS1Gd+5dKmcf2rgM7iN5VROfAqQvqyAIEE1ZmwBA
+1Hy7+w2DAmdYX5TGI30sVR0aZuwpXTmS0waw3XbFO2F4aWTeKl/27hotZHfM3/EIDAiwGFPOtL5
a2LR0U1rFfV5WnXaLsQk/MPv36qYJrBYZ092rJJsJlZ70WuZ/5AabrUjrqRuUtqDfCNJHxsNLjTZ
sdSxUejfgkvDDqH+N93TH0L0To2Lccp/zIYxxUtmZMT2pkzb63njCHENIKHi+8DsccFh9ivKbZ9g
SkPgcxKIsAdOjZ2w8wtJlwjSTlKcdme1F97AmlmAwzmfF+JSKyu6H3gLzJLZu0rm18go7jPJsh9d
3cd+s+zEWax6Ofk00p+90UMUGXuYE4PS3BLaAGz/bwHDEfmJfROivzt/ZhgGIkIRBpR+P0ws9og8
TxgSA4qwM/ri+/klAYn+Ie9ABQG8h1FRx/6XOFXzTcMB79z2M/OzuLVDIz5PG45AcqJ290hFrCVT
Stu1zUFXgQ9zh20mOTO1xpwZ+efLasrgQgZUwcogKyyy8OdMpZ1f5qY2bH46yMAs5zMFOrtfC02V
2D6o50OUSOevVq3J7yXEq2ZlYEJzRu6r/UBwuXbYtgPtmS6DKTscqNbP+crr0RPu9f66SjRvUyqm
2L6M+kIrinM1qb7iYTVuhgRMVDFhaosJU+uuRW/ot8aEpp1fatN4zIUZXPz+KMFBaZJOjDQ5+lEy
r09e0+kI2aVCjmpb9x7HpQA/Sjsx8l2tTCMhjy2yRNqU156OOpKJckdTNV+QdCLIGI/d1XxIrCzX
Q7hXaq9mKQu2e7++/f27+SeIsnYvP5m/8EwbZQWtENeWRlzGapt+N+9dEEuN7lKAEPNVlqPL/Eud
H8FJJzQ+9Vldk03PivU4hOXPoExuh5yUd5hnHM1FKX+qsWNZj0pvPgx9bMAFzqtbKw1HUKRYmsVQ
zM4sP0l+LWN9LUfbbAqxbHIxXFWG2Z73IgEQYE5K3MaggNBRMZNiknhMpCHfERZn3jCSh9LF92JS
/46NPn1Qo2EtVQaby47de40J9Lr0hbqdnSCJM2vrl31wN7p3ehFhajdFR1SBwxuikd7LfxLIm75c
QomvH5oyWtv/+Wj+g/kXv//e81OmVxtmoJ1ibEGGP3HoL49hliBiO3+mYlnmVJMhOUh0/54992Mx
2bwVpPC3XQ05UIoxhsWwd6X13cZAKfZJimhN156kV1ws/2p81M6yUmgPqLcB9jEj83velheV7vmf
e3xBUNYP4wsIVk5rWp1jqmiOjQiBvlhfWHKzq2Jb+ux75EECzIx2ZpJI9Z7lqVnNwJoZGuK5jYXk
jfYl6/rqrjK78/nOiirEPbiK3PNMVepPgcTme7pjGwwIGcqwPYslkVSbePUSUQjPAWi1D54mo1lR
63ezCCeAPVwFO3M6/KTIiZmgBV7CHE2OhAyr0dn8iL3pMmh1JyMmszUmhbg6I20d+YhgTlfzC6LJ
2MDlUrZ7OcIAxG5XVqzkn4QxbHQSOdjYjCzQBZGAVDOeZ56VFvkaeWjrWe784cLQhm9zKPPNoOb8
jeGLa6UUaxp9SjYzxLXpBUkcNn7ojs4f/Z4LONxszEbJkbhjepBrN0KgHVcItwstJ/AUeY/OrXtd
0LU3nlZ1n+Efo/v+U9c66SMCG+25nkXjer4spCTfNbql7uZLNmz5GuiGcQaWu1pJlUB7CkPrGc3j
4wK3MpRwcn9siBxG+Qc0j3qoFGp1r6ilciVKJ6ttEEBy6p+XfWk8YLqrnkWdXa/dwXcvPdF9nK1k
Iz0Y8C72zDPfgD67DqZrXcvhl1nesEqHAe/kuHxhjf2mjiVu9+pzXZWuNCPwAXgB0cha+NeJpX/8
jdAgqxD/G8CBb30OVmMGdsy/CAoLehom9ZvCbkkeRUEFg0WD7WhLKJualXwe/EdYvG6wz4FB8jMW
+KBmSpM9AjFt1jaL0Mu7+bM6rPbgQ3PAkQVxIdQknJH6nZs6AXWviodta1jKB5jH9SrCNu+7ijng
zHtrhHYjcqn/AkpwXEuRwOJOTbV1qON7AcoLZN9kXmTmqFoGnVFeKHJnfKwGe6Xv7FnPQ4+SGHCk
GThzBEizMP/yVGNjt6MP5Y9tInPFgN+RnGMPNaDlHGTj+fzZ/FK5aNG60EkkvdxpKRHwWDEhqEds
8q7dOsQdSOtvfS8d1pbn9+faoH8fUJh5qKF/nZP11LaewnkLLa6QR7oKsN90WDoN5g/MZrBeIBc7
Xzd1l+w8qdCcnIPDdRKhCSBUoHlt5o3OfPn7i8AgasaD+A4PZcCWbUhv5w3o/JI3IJFVdmQx5nLz
dh8Deu+q7Jv8Ile0tTdpIHaa11x2yGfNV3bNMhiHDbon04rnFe5eD2zSqXM/hJNPOBhiiVRjGI8m
BKqBv4+Y8zurSYl7qSj8zZc+QPNaStzzEnAFKt3V5RxYfokudwhzB2hn4diLuJIdFcE30h+XaSTS
j4T04rMoxF/JMFA4f6H61H57VgJEZO1RiPZpdl2cJXXvXsci+fVSJVGMQIaM+RkJ1mpXtQie+0F7
35Fo2bz1LitgsUpBr5yRTM0T/MpsFEeK9JFAxRTnDnywM1gwWGB5eBNq2HquFPm26j0Sv54p9sMk
QhD33SdfbYBaTFciBVoSjERNpqteqM920w67ICj0SxQ55Rc9gUGIr5Uo83ut9DBGIm0Bnp94y8sZ
vUiEu1PqtgVQmUvivFTU1byzjQ1/jxJlj6okxDYtq8SZUCLrU2VX61kGIpk+V6bPER7C4Ee/nhu8
1cxqk2PJtJnj+b5JRPhX5qMwCwxqaMRCd7+VvWT+aue5dXH107apXNYQ6vufnqWqNx2C03tLZW8/
L8gaj+vlsghNdwtxRXUUonBbRHVjZ15i5su4j5CItQdtnYdu+1nvWgJZJRuXSTgpBjN76ZmSuK1a
4EwFuZenttF+GLWu3RuVpp1LKY0z/4GhTKf44DGpUtiQZbzr7KLYR8QMH3HsuSlba3wSdkO2PbfD
65y0641ljtiwGaS4A9Em1yli6l1iaj+mN5JevLwZpk86PbhCrEH/MfAGxrxBUjT64jdKvVbQ0bsw
ZuxB5F+BFBV3I1bTH8IBH5cp5164rrhMUQhaadOv1CQhEpqT65j/KPD7mv1tm2C72LdOw2Pdm7Hu
72tLz69gQhYEBtv8zkzqeNMR33tsU46OQGDcrxniiAPi4T9rTic5CCPkNSXIIwKglm6PF6HXD7eN
jB9dmrTtt6gsb+xQtR57KXYdHUMiJwb1bqB48whr9QZSfXantnLyGCE+2BLQ+eSVgXdtIi70ctmG
1zPd77++9//Le0biKh48TP/+9d9cf89yfFg8v15c/st5zq6fkufqv6e/+s+vDv/mX5uH//3hHz+z
8h9XD7sPy18e/CH//lfxm6f66eBimxLnH+6a53K4f66auJ4L4UanX/6/fvmP5/m/fBjy57//+p41
aT39Ny/I0r9+fbX/8fdfyuQi8l+v//+vL6eq/v3XPv0RPB39/vmpqv/+yxb/REZD0cHfoC9uY/nw
1z+65+kb0/qnIiB9IT6nIR+kTuyvNEOp+O+/NOOfpoqckM3vkRYSClo0VdZMX5n/ZLOsWyhzQKzU
FBAjf/37vg4e0O8H9g/Or7dZkNYVFTmUxxI6hF1Lh55pyarQ0fefGGqv2Lt9zc2XiZU58hB439yo
kFC6lqQNPsEN9oMt8jGyVkhbV9fZgSomuAkjJfH3qrl+3dbBbUw00N9EuJfbsBVjUrlG8w1lssPb
UNW6KBs1RzMXK7CJ3d3hXZQM8prG2RlD/j0dmqeuBUYRI1Dh5qtM0pN1Ehb+n96JIkORNIF+IQ04
8bsXStJoRmkFJqruRmljfVW16KCpRYHUAvG/XRnCccraLlh3QyijsWOSXocLtB5wdt6wXxwRGRb6
CTusQ4a10Be3ZKqHjTOAKdDkivT2oHgV8tpx+LGUPf2L7ml9eoKUeNQhFJniNNWg62HcSvc4LEwI
Syt0jxO8LYMsR7PEsrMruFA/QvUsZyOtlsbKG1EnDIPwRD0PBZamer4uWpEX9WyYf9F8wZu6Fkax
Gt0V4mJbnfm8cD1E/ErjIwbze8AawYmHfkjDfCkYwwf4mRbRLnrgYZ091q/Q97LRga9wHUf+zy5g
s5VUyROrvPifFKYZKK+hnSeUWVvg1YizhcqZJcbdeuys8iEppGqTRJ61aXFBvC1NRTnhvv7mExWM
KgWAIR4wyx49FHaKgJOXORxXbpNYWucuUn9k1TYScOXclHe65N2E+AatysjdvD+yD7VyXpr2VeHL
vltilpRynsBgN0d7eWeR0rGBSPv1x/fLOVRkmMrRTaEoGIpoCpPistv6OT4ViYGXJMHdre4Kzu+q
BHnNno7nWf61D/Vy39qhe2K8LMcm5xVwY5pl0H84ThuLiQsx/b5G2zl3DGnMnTwFUaeICrGOoW/P
3q/iW0XpKpkDRoYmG9qiKGzHZQkCXIM9e9E8q1LExhUOj7siwj2eIO4vh+JULd0mGop4IhJQ6mJE
AHCr5IbozKaQ9QnasU5SaKhgCeOUBK/UrRGtARgqn1BrXD7FqVjDoo42CoUARBZV1BNUC8vY78G7
eN0Tsd+O0wGuraIQYkciLj4zEcM9I+sz7t5v3GU/fSnZFowQGxMYdbEOjjL3FQ91TlwJwhMxnpUk
xKf3y1hOM5ShoDKJI71tsyWwFmWkqgYsGw2zrZRm+s6zGxgUSo+sF4kxYgEomoBffb/IN/qMwiyD
JQJaTcer2QDmQtNBBjqsuf2Z3E71KgOEmoemOjHPTAZBr5fwqXaqYtBtGIIm+4nDSTTzWj3PQFg5
o4wHaoLMc/+5N1vGITa60d2f10ufZmph2KqQZ/2yV5NokOMjWAyoq1pwpYorC2JLfBWS1Ct/RNnw
Pxh5yAfjEGOTK0f1a+q2r0oDNFro8K0bp6kAwEvqz25CPLVteKKDvPW0DJkliOYjRWItmtA2ffBs
OkRsKTWmzdc3HQKRL7UnVqA3+jrhD0MI0F06klHT96+qQ6YtJVyKkG6WDHvdc1GRId75/gM6LgNV
MgRhTIMXRdUWZeCEA7HKQhGqaoMo3tvkfyGjR3Z8agI+HlQIJDFZKcy9MpCjxZSBYJLwhWaljqHd
52a9FgQuRuXr6J3aGR4/HCHYnVKIMFXFXNaoZS8kujZ2N5BbwFV89owf0fD8fqsdjyFLZ0tgm2zu
dROZu8MnQ7QzJXQmNEd0HN2jwVY+5FGYIbyOu1Akx+rFCPz+xKN6o1CDaZ7nJZCEZQY+LBRMR8xu
0tS3YJRWhUwWQL2WiysPiyr2ve9X8LgRLeYiWVCgbso8l8OyhiTBJrrvyi0hToIsVfoVl+AY8nP+
/f2C3qoUz4gtnWaqNuekw4JS9GzguWl4hIATQbeyWQVB9THIgvN06LZujkPr+wUeLV02SRx0zCxI
I3TF5QIilEKTYyjYTtL0d5phr8derFMvXWHnuO6L+KzG8+r9Io/GGBO6aar0R56dZcwqz6/G8aQu
UpcNZzcUxKX80isGwcEticAFvl/Q0VNDPNlg1ZKZMhTVUBYLVyJGH+8glL5iCUYfUaFgizR/sR9T
6GHvF7Uw40IiaCoLUVN2HTp90VYPH1yQ623RuJNdY51030KjKhGKU3o5WmHWrpGWG3p7vOpcPfhU
yoUcFKsYbnm3Hdo+2mpSUd1N7L5rLw2MhxY2/PcY6PM6zrzYvS1CyczOo1RAR81HWYTaymQy7E7s
CY+fy2EVtMMqlOxF07ZBRgNp+2pjSvH3WifU+H5DzRPbwXo7N5Sh2Ug5K+zTFkPJHxLP960hdfB9
2+hOvSn3/Ubeuuewa7byVl9rm8ZJnG7Tb+F17yVH5l2113fKljjfetzam/fv6OigMT86wTkKfITK
AXrx6GpV55Z6t96ih3zdq8Wuz6J1k3jrBBthjurIbZPK6gwHWPaJ/erb3YYUII3BufXoVKU3QcI6
g+Ie6nNwF+Ox/uKHiubITRE+joVE0zS4LWgp8gyAfOXzFCNCp1bqe8PM47OxBnFJYPFLEcO6hj2W
YmK16sISTXS7/JJA6Tlxx2+MKVYtti6C4xF7tOn7V4O305JqRP0HeUxfu1Vj+oeZh3ddo1++/1Te
LIeplugK87tpTBPlq3ICqbLS0iRIWQC2kuzO8dq8XpkifPjjcjiVsK2YDvGqurRkxYxihHzZ504T
Qg8L1c9yH58XaeS8X8wbY2tS/NQZokKbRsBhdWw/zPJSLWMUTTzwejieQpCOT4yt47nc5oDF+UNl
KTZptMNCELJRfYwD+m1TamiZqCnMCzcINqUA86EDFP2kBCI8V2M8596v3vJpmfKkI24rumpaOhP7
dC579bRcrUyrMYgNiJpkdn9UmuJ6F70QUXUtywouJ+8Xt2xNk+mWpZgZXYOuoxnT96+K00WjtmPh
dk4UFefE9PdlbuzeL+JoZNJ+LPVIAyJzxfFNWcxTHYCtHC3Yio6heTuR4ece4UGyrw1PcZFgMOSr
qLaJqKlp/UiaJP6AC13otIo1In9ly6u817MNCsGtgyhzuraG2Nq1ZanuWlKe+9YKSnzRoDi9f9/H
TWMyNFnJ9WmEEqo5bBrJrqU0CNkkS+GjYl5F0rf3///RkyZaYOtsUWSCF4hILCbLAJvDMcv82JFA
e5NbbeLLWME/1y794A8PS1SEAPYUGyHCRmhvscELcpAN8BQaJwCo56N1HcsZKPL+xLJ3XCOOzuxD
2CMwCRNSPmwxq0OVvhB2tQ3qGswN+ptdDIW5PFHMcsNPbegTimnQY1FhX0Z6xpo7HySOtCgAfBgS
FZ9v6UfauE9IO54YjfOe/vUaa06zmYl7o6XYGs9rUaWwxfrI6lvsn3eYXu7QGdnr23hTOfEm3pAR
3xbrYAuy5s794jnaubqr1/gqbkjw7UrH38Z3YPg2/pbMz9n7vUebusf//c6YEQ8bu5WZat2067as
eeCHrbVLUFwZ/NWQm2cJcgCo7nzNI4xF2gKXOYxbm+wqCJHNkh6Gcm+kn5Gcwx3lKUBOc8D6sxtH
BAGbtVI9xm1xZZfRvRqCu+wC4u04l/gTyHTyIpvEo7fv1+bokc7NTCBHB+819Z3DyiiZmpQ6Drtb
P/SccbTsVYQXn4Tie0t2ffV+YdOCt2g5wzJwA5m2zRZplsPCiPH4ig5sdddjUxDG90g73GhjcokI
xbYo5B/vl6aQxDkuTth0oilEaC2PjV6tN9lgd6wbFXZMKAeQiK8pGjtT0gadqFZqVLoPjSRD3Oy7
2FsVUaSDrR7yP53RDGJYxDA4DBHzIWZ5WHGzl5AP85jgbT8ePwKi6K5E2JxK5Rw37+SPwPmVMSNU
1urDUppS6tDtKFMHLJJ9YylYcFVB6TuBi/9NTq03na3KJzrQ0dRjsONDXIYYzTTxLKceqQ2xa8Kr
blfkBArN1pAJdBkeMLjLKNYkdff+Qz0ujnakmqZQDXJ0y+hoZ9WBHA8icUDdIfsXPlam+jQF9t4v
RjluS8qZpjkOXwTvl11V4LVciKRG6r1NIROZGeCWUBqQsTI1UM+iLVbaqHR4ACJGb6dD9hFjLxJ4
oKY/oroaY2JU5vJWIkW11VTINStXDj6x3BUnGmQaM4djihvVmPw1mbTRURBGCwksQPscwaaj24Zc
zWis41ZOH1BRCe9N5GqjE6uAcvQMTEYwe1qNIAKxzeUEKI0Cq762ErsG5aYckUCtQdK9zFFVDvKE
nYxE4HA7moX2uYCGOK4qbJQzuPhhKp/nkQQtDAY56ntpOYjvWKwbxSYpFbk6caNv3CfHWZXuQqqS
XeVi1Hl5aksjWg5YfBh3aajDJq2ie6urtVO95WimMeeDM3sWEsRg3KY7ebWZQ73DdL2skDZwaq31
kIl4IuXL1S4rMtMZWkym6xF9IT8H/dkOffVJDgskY1UBR/5ErY967uJeFpMsaopRLRVkRLI2fyoU
9NWspHAaI8YdsFXArIoTx5yjAuEGTpEJxVaY1dlYHVZe6u0O8YYkcjorjld2pCBUqN/YRucAqfww
NG10YjY96vJTgcTpTI3s+fG2FqtpbcQ7NSeUfmbIgeObpWNVFaCN+ETVjtd6iuKYz5lkig0fnavL
bPJgSCf8aezVRb3tYU7l3UY1h0i/1VJRKLc9jiEuRgOIvyNRWcd6Dw1ZcUuEzHqCcdyeiGt964rK
Kq/ROxT6rkzszrxvCFnVOxgo+ngLGlq31jgRNN1DnmrVuLEkJai/BYgO+x81rJfCH3JXQH/B1kJk
xPaHdnTFXRgx+57JCU7kCY9XrfIfAGHhUVSIgwc4SbaKOua7DIj7qJ7oaMePQeADQetwWOPulluH
FIKAhEe4sfVh4+qx9FHCiaWXDfY/w4nncHQiILrACLNR6iW7cZRiTEtXZHZGSJtMsb2W26SFLqvG
J4bxGxUyZHOKZjM/MflPd/FqFA8AigfP0jMkWca1DDEAffh1O6hrDRHm99eXo6lpqhCd1yLQrAjC
JodFNUVVK0bagvCQzG5btlr+wypyVLmbIfjx/1fUolZ+k1r5MPpigyvJGZL8d7Fd1+sRHNWJOh03
n0Un4OhMXktYynIesLpKlSy1bbZFqa1QNNm1o3du949NeyoAdzzjWBYlmDYQHPKFy4k9luTY7uy0
AQxOcMnrkf0YPUSqQeNseLjQxAZ9/34rzlHrg3V2iniQAeZMShXJtC2emFnnHBktIDFQCM6Kvo+v
/cBVYc5WWX8Fb9KCoZa5Z25WaaA0KnslKXV1JY0oLKxUwL0XeDjq62DEtP5Pt9XcGqHvaTfEsZkc
/OGtxWjW4/BBHsZUEmUiHuBo4G6HMPcHB9Q0mj86BDCkDuIssE+MzOOObBNBIzVD3JgoxnI/Zniq
lptJAcLBLNoUSV5gbnFlBF9h8KqngkPHPYy13KA4dvMcC48KqxWBU7FCPkYyqm6Tw3SVLtte18ZL
PanQBsgbqvz+gz/ua5RJ0ngarQph+EXjSrGPGJAu504rXUXBuFaiDpXeYDNxWMCunHiUR4Fc0gmK
zrLAJoIIBfU5fJZggTU/KWx9m0H7cRBXF+s6t8Ib9nmJY1tpejMqXu9YSQpkM9Ckc0n3UNh5v85T
nRZ9fVrKLfI3b2EBwqFQoyoEf6YjeIR4c1mb0CgGjzH9fkFLrMNUW1KUQOCmJK+xhKjUZcAyF0HM
BvG4KvH8kVPUTBF3y2pj02fPrZzvhqI8AXV4qxsJRgr5KUaNsQy92aHSZRback4CUvR7pqL9pOVN
FK1wiMYthBjkiVjfG32I1YTgia2RMT/K+nppBMA3SoACNEh5j4hWy9l5gkrZBhCie9n0399v1mUF
BQFJ5kYbtMqUoV+uzIM35qKq8PYNXOnRVxpi7+EXD1tmdYxPREOW45+i2N8TfLYNAcRyWRR8vCRD
Ksrcxq6JpFQ25MZEko4L4E2NNpza+i1bEpAINoDo45KhIgC1TDm3UU2CStbqbe5FzQNGSRZZjSK5
jbXKTFdl45XRRaaL/FQGWjtuUhJi09YD0wAytUvUQx8khL4H38Kl3L8Mhn0VPeRysJIlezvG6MYM
46Zvb9XkwUStR++euzZYW9mwV/NbFUSdVN2poViVwye/idaQ/9cJE7WdKSs3QFY/RD4yy88Ata/D
Ur0YGgSkPH8Xe+jAIQBA2BVQe+cw6HfacCJEeVyzyTpTnvY89Be2WIczTlW6iomEZOLE7hMSzqsm
9jYmWmpoDZyY3I4fHulZMGKGbU7HsuXDMwevLmNy+Y6FhryZSavGfS5knCJSGjAoT+zmpvt+PYmx
OQVfC6B02smpjPbDegU10iNNFTSO5YVoLoJnyvvxwvPSW7UH3J4Pt0IrNu8PvOXESZlM35yEIJcA
IlmejEkwWPRL/JM7I3r0UJ3FgC060YpHOxFBpI7zD7vgCbtM6OWwYh4ER7Qq3cERSPqNeRE5etD5
20BrUQwLtTs2RoJgoXUJ4eQnJFyCFBJK09gYNStfwolq9JWLP6z34pYWbW3po6U3BdJ1NMp43ecj
WeoSBMD7pRzNNSw2GsACNLhldhrLmIxWe02XJCCVbYSpwi+69djGJ2bOo5ghkcnXZSz7qK32JlqK
yNXpQ5/4q4Rjx3UamPona6hyhEMHgHCG4XlfB3Se9XWWG+m4gpLpqxurCcwv79f4aMQQJ502nRN+
FEyBsnjUgwHwzpw8bwq7I6Erp4OJmG+J6GRkddpT5kLuwg8Mptv75R7140W52mEXI/MVRr6qlE4p
A7MWYryu6vTEong07yzKmO7h1WmLLFJrN8JtnB6fpwcfYDrREoDvtVdkaOag7vN+nd5uSw6QZN4M
EwzMojwzjVNDImoY1sbebY21YubIvyJakxGh0m7/tDQx4V+mpUJgSmlNd/OqdjlRplaoVYg0nd2t
WyDzK1D+twpewh70uKqQTvTc48FxWOBiGo8jGR0muayQxIqvB0N7MJLweyTGE2PwuBWFAv+B2Qe0
tKUtZ1VPyUJX7TOxUVLrqtOCfq3I7IIRR/zUekW3QTfsxNxy3E/Aa+rAUon3ToDYRT/B2HiIdY6C
W4JvmbbzBk3p1xAwtQr0bc5x1mqTU1CYN2o50UOI94AZBQ+46Cu92teIUsW542bxGosHLCj3nv+s
WvHO9sz1+13ljQoSMeRkSU6N2Xx5mlWzXs3EoGLPJ8abLLlVwPhUcroGGHuipDf6CBs1+r8gro2b
66IpMfEq+edG7oSjBVW3uSeE8xghZ/F+hY5WXuCF5NCnLQXJQnO5QPWxrxdBSL6eLf8HIdf9Jsqr
dh3WNaYFSt6fN6pWQtBqH98v96h6xF/JtYLpmHIDyrKnCC9J0zDWGycOpIdRs67wJ3sWrfH1D4sB
ZQWXaOIPALU6Koa+mlUeZEEHJBsinUmsGe21PdQ9yjd9YKEk9qflaQBrDNRfwfZO3fJwKmncuFS7
Mc2crpBr6cqOh8jbNWaBHlmDG5fy/OfFscSiV0RXhJixWHOCPJeqBGLjNq4+e9JPt7wLTgVTjh4U
AUPVYBvIEVOAf1gU4Ymw0NDwoh9ae0N8terPeCf9YS2moxYjaopIqTTdotGUvNIE8gyZU+vPvrjy
849yfyrusjy98iwAQWtT1oucpryMF+JqEegDqHmCz+1Z4eWb/k7Kr2Vtb7aT5o++Ih51YgS/RFVf
b2uJtYDsJcVnUS08kBcVs4zM0/HNi7c0blWhtFxEipjcDlUEbLFvCN3RsQJzDK/tlqjwvohT3ftR
WbaLNSMSVK0Q6yDsQG5Ypt8X5rYxIsWO1oYvy8lNoKD5cV3qiBqp+yJUeqSjfatu4xB/qTqxL5Sk
9TrkYnxDQjavr5sczyBVyZ6kRg3Hr7aXldbXVO9M71MPjcteKxLaGw+hbIYxvOFW7xTUNRjF/4e0
89qNXNfa7RMJUA63qujczm3fCO0OonKgqPT0Z6gXcJZdLriw9r8XsG+60SxRFDk55zfHh3MD7oIl
ppgl3IoJnx5ZTmgaofJ60Jm8Fs3xry42cty/TEtz1GtZY+0LBaHNp/klcQov1TZ6FQy0DDfTEGg/
W82nZz1UGr5IuFGocsx+u1nlFpi+ZpqGhQKVFxyyUEYskNIVsnITXmRSt9EVCJNA3fUYmrQrXcPs
DTcBjdR3G+pdqQALl0UOp4Em1cnnumIHnenEu8GkK34KVaXp4m7E9QKznhhRr0GjPkxibUtflVku
F8IErir+NZkJjtzCa8JotzMgmLheWe5Umuf07VpTcknBgZ+zshRSy3jVllE8B2tIhrZNhTzqIfmc
JdGoVHcJxj2FE1vmkwaBYXD8ub6IcnWTxqUC7lJBBESp73Qvfa0Hdb9aGkzzb5NFDX4f2U1vrOcK
7c0v5EdBedUwnwEdxXLC5qlLgqptuTLlZedTIzfLYcahLaIXIJRN0RibtDYHGDVAjoSxbvq80r67
MDE3bgl/jSBVzwAA1abhb4uqr2jYLQgZxIL3tLttHHVGdtePg9bgReyr4ExLM9dbVR4IVNyVs6j5
AbNcZecFREZjB/BQFjssRBPjllbsNrh3ekRIv1Msb3EXgswx5G9TgFkpzdyTV0Vnkduq+dyoh3J6
pvsaYhtB/2zAecjmdJEVgZJ/K1C0jj6ijSyJ7rykjKIrcyrKDrJkMbNWPaOI0C9rU5Q9YjGlTWsA
E376Bicm7fZq9sUeugQO4EmgxW94eunTC6lgS/ghidIcH2FIYvYV1jqJeTla9HihEGmqKPpDEXjI
92WbjOO+xIBV7YeqKIzn3JGAGVK7pMMx1KzOjS6NcjaHs6ST1dY35uuMngJ7m7s6th+GBOq/jkzM
2+7rKEsGjIVpEL/ojXJILo0KffZrgZdXzysc5haaeqfBaQ7HkqzpzYCRm3wbh6EZv7tmV9Q3Rs62
MWCpYnb+xo+qKLhpSzB2t63GTGzotBIKVvdEthUKnEo7HDUqTZrQOQ19fqz1uk5XvqawNJ6E9ONn
YcjboHBnZxcEdu2RorUfYfU0M1RSI4UiUEaDtqyXruvKMzJyMfxnOAbJuXLHSN86Xq20c/YgqAMm
NTZ1JSr66ledEJpKV4EHmaYOwOW9Af5kF4Mt7lrUliM+1XQv7b72H5pU+T6ZGEdZbBPc7sbcuKwo
anNDTppHJrz+CXOpmMma69z4Hic4Hg6dbEpLv8HMGiIktAW+28M2xyg0+l4VccNvrv24Dy4DVNiB
COMU4EQX9kE/oAgyE+6pFz7uXdrWcjWZ7UdbxP6lSueSTZc7/byKBz+1LoEPFWejiPLsSfVdNZZw
bf2JuKKQ/vBmjjj7nmuDhdNdV5aas1KGZrnbYaqjeF0kQZNviiz1PQwJkyj189Ad8NH5WcxGkFyn
Vt9XZ3XezOO3WtEBj5eY42sZbum1YT7SV+ZbD/iwWHzG9IpkFzVGJvm1BqEUt62glB3pH1zAI3El
235woenXqsH5uImbvTX2XnfB4TtOBWX9vMo3Ocup+5VD+4lwg+iDFq4rcGitpSDCQYiG3EtM1t5k
c+uahZ/OP+omFS+K1GT/1pu6p/crJIipHebKF+DfKLjma2c0IrnqQP3fdlpeKhBCLKlLz2JGoYq4
Wf5HTWkW3xqtrwEaUpNJwgWejmM/TGWiG3uJFiJZx36RWb9wWJXxYwVEysbmkTPF+iOEGLU//BO1
wLlEat6Ik4Y7Tz+0dp6z86xWbn6HOjAyrl38jYDPg43sf3RWovTXNrN60o5Q6CO/w+XRASjLhtIp
TIKkFujBVV9yLHKSmJVrruYOF6W7WLfr+LUQWYZRellQ/pUbb0ps+OhmYcfppqmB358tnT3zT600
+viPXtZYU3iqDeIdJNKlglQDp6qekybQ/XPbV7TuhamZ4Di+QjxTjPvU8rVY4hkU5QLAMS0DwNxV
UFOMqh1e1bcmm3T7TR8Hr7rP+9Lx11bHZk37dzor75xErult2yYeBrlqLVthAMN2x95AjGGqcUV2
KpbVfpoT5FerKIVCc8Xfpl7hwieVm4xMi/MmYFEApbNac/w11DjPc9zHJM7qlejwML8tYjgD114E
qYw2XN+vtacUXHxvrZza90NYKL26aFtvqtY+yXOJ1W78GqA/fiTTm4l1GZtau57Nlr0paPFfBiOY
C7dvt2mKs++2S9sif22qAl+xcy0jrYTGnCSdJI6ovGKEMeObc3Xha4kJK3Ukj8XkGoMrBlbIDNJl
m9MmY+7m3m+nl5IUDfoxK9NjxHgENi2fVe9OHniiEYvRKpRKjUa7MtNAenzsMqr1lYaNjzTotNEn
yCpdNI3ucxXx7s4jZKj6tWHJltTZoCoYWpTu8GrLyq7i7ciqHfB3Hce6/OWbsk/LVSBi1PRhFWBj
L1YCWYHx2uIwANwuNUd04OHQ1SzzsLasqDmjMFqYb2lamVEH1SxhOYeVL6q2D7siNZEy1CbOIgNp
+/621lJv8MPeKbp2rZYz4C7yA82/TEpSXOu68czp3I11vfyNw1XW3jiVOyFLbJDU9w1VhrFw71WW
ZGTOyEsG+XPm9hjeZKma57tkaNR0Pae41z5obeYFL64zUuOy58R+iRPTHZ7mHj3Zpmj9VHswqaZC
JM3nOnXDXiKXXg1tk3tPTZa27hP0RjF/b0inY0ORRiRlx7AIUkuDkNxN5k859fR1GhW73kqMArOR
UHciDfvNiOnSNjOJfsAleeI2lwHe8dHe6a2Z5L3Qp6HcaZTu7QcES2rAB302CQr2OLJiimF245xe
ATAfHX9vlGZQ7q0kjfsbozXdeYU7dVvL0Errtl7cNQ2z3AWjMcAANOxAxgtsGKd6Wei1v53jwGu4
aWmNLy9q1aXVdzEWXXxdj+6U3CZ4YaiN0gKDZY0MPrhALRC3V7Us2EXxW50NApjBMatHxxO6ekp8
zrYiXFoqoCjMTdNvuykt1y6gNkg/nRwwPJ5he+h76jmYjG2DURYOkv7YMPGhAj3XzOxXdYpqOmzZ
m0EPNpwoe07ANL9xtUIPHjpvKpK7avKWBRjbrdwmhmn668F3AWX7TtT/KNouT29iQfP7xteCHFZ8
YNNaRPlUOvM27Wtg+1HQ+Pn1GE9x+ujOtJZc2vyj87ehJE5b9aLQrtMGC5tdrAeyubZH4lEnFHoc
8K5FH/ftn8bV9PGyrjoP+e/U+NEVt7XaWJPAyZJbLka6U2/Kkqdcu5VkMXAtIJy2iAjakdZ4z9UA
TYbEYg6eQpY/6PeFoToyTJGToiaQXDP0lZPaQq7MyhY4DegWYlKndW2MQ+Nuru6azIbHFFYNdq30
QfaWhWNR33ascoPluZamoYrLuu+k/YdZgSC/zjJDLx6gCtvtRS6cxVZAAhG4tRv0FWez04/qvCYY
5OxOEi9i00w7EwbPqEfZN1p9sxw7nahKrG/6VBXE12VhjNW29FM3OS/KwJRn+qCX/BCZZ0iKk7yp
vK1BotK9rAoUE8gRFW6U5joQugPZTlAz08Iqc2WyS0Slx+vG9mZ8TvOoB+ozeGW60gojmjEn1wq6
+NxA+GSlZdXnYR9b1IZDs1UAw8NZyxM2z5hseOGs+eJKzQ792C651VFbFWS2tKqaC+OsrXhhkMNc
IyUySuG9guDnCMqcW6eqAuNZthPSm1vfmmi5wi7dtbpzC+omdDaMGvhnyV2B1uKUcxPPXSNcD7Qm
dAnNkniNfQmPvdaJP7qIekjh+79LgCGDtclHs5zPmaVKe6D1fDRvI5mO1s3kO4n86c92I7BloCX5
xmv5rwjzujbcy4k0TUCcXOEQHcbm7Os7a+6zCPKPO03eK7YnJfdqGdD+eOfUuSmAAfaDJR9iC5o3
poOV2d+WWq1b0IaaZv5d1q7ZcApkCV9G6zQam8TIhvsgcUXM70SVFtOmHbGdpWesoNvuslqaFCZ8
+1DkgSnse8/y1vqEwvcCeJiJh1eRKP9yyJq6vLf12HfO+3rs83Vi4NNE/wGobHE9zpZygAlA93io
a79oz+Jm1I1ylWHU4G57pYFxlZ4w6w3r3ZqfS20ouZ1Kf4y2ZRtXbDhuLTEbEqOOb2YoTOlFz6rr
xAMY6BnfSasjNoW91tuJ+QNn5z671ZJKARWfAj3RN8Iwe9NFMDnMqg4VshanWpkJJfldMosxo3Qq
J+E8xWlRplgLmL3zICYZtbsURyrvoeGKl7ebzNHsYQ3/HpBaKWUPrdMwaYMwjBsXHOdDPpAneVOT
72/mZojnS+HOtb5tB0KaG7cp+uDMsKfsz1AQySGcjuzqhhB/CO7zmKTP+eDETneeefi3XlGXiuNd
Oo1+8oBSXAvONaIH76qKXTt3V35XmgYXKLy3O7nGmcNQyZq/53taaPo0xG7xMvHGl1G3ZQ+etsxa
TBELI/ZvhV9VuSL0qkz8OLI4KMsLEFVRS4XZ4wPOw1jURr8xGyvR7z3huvUDjhKzuDQ7+iR2rvQd
NH915sZ/rITwBOBIYVYxCLLEN84Th9vawk2N5kZu2smVxreknasFxq0Am7K9x0hly5CrpwO1dTaU
npI6oYfuzzSAjKBZqKWw+7MknLNXqCaEugCtVcLI6rEy+OVPhL4bdwSodSmtweeNwlqR7WNWuGn6
GIHySe4L9L/JY1M2Hq25sPP0+GWurcz6KYpOeiU7S8nxmsmyEBfkFFr8fi21JBSw6AGoFSbBgLA1
RIdOgBvWBUijn1UeWM45xO5Uu4HxrnNxHpAd0NJHTVT5NxVUtQJHSuzSdxFHp/7bH/LOO4s0w5vu
+jaR5zSaub8Bcff1OdkIMCblHEWQmKq++EVaxYMcnPQJTcU65kND7dGZUaaZft64rWX+HG13in5N
UTEUL+bkZHZoe2Vnn6m5HzFJIGLQWPJQX+a1DlTU/amncWPxK93RMX7VeimzVzvX/YnbjJL0ieAJ
iyLAIfOFjn5IYtvaUOVj93DJ34gw55CbvkMS9CIP3QCWgElINdgOiMhVGZkqtLmJm9/xMjPSZd9x
f3vBUKwoF/YXRkJSgRtU39dnbpUO/S/HCLTpUqAay1+Krmqwn9FbI8Ia2rC74G2y4TjeN3bStXaI
IateN9iktXXLZduByOCQFeT0IqS0g8r/VVgT/XNjkM5YnuSJ9Gg6VdwMEmAROnsNdr56kcqWxKgi
cw7ZwXUNJLMqz/AubdwAJV9TKqd/G6depBhYD30XYfPZ+kMChzJ3XASwQAVFCrLRUGrKNrUmWhDr
zujSGx02uC7Y9c7n9tpYYUlWx4Vl35Utl24QGhH3CCDbgfNaKYWrYPh10vmwbOovudmFJ2abusst
5qDol2bcpvKJhk/g8RSrVryJE/nfT/owqmAc0tSCUd6juj3sjWsmx8iE1+HM2//QO7HLijcre7bq
YWXUv2wSguTK1h7Xm6+f7LAgtgzL3cYlaY9+ieDvYw0ij4U341vh74hK5icRVDFGM4NlbFqjLfpw
BMxwrU++u/562MPS2DJsQKsHfLSlr+VQHzYb6RD3pSd3MdnUq8LMYf0lEi+ROJIXUrPEf6wRMx56
3KWDBkyAjpTj42PGjownYzBs/D6msO+DCx8DAQxKAO+GTtCceJmflgujEWVT89NRa31qcbO9WI8V
FdVdB077DkRbRFfQpJ0oHx2ZQ6rQpCYdVCk+ZfSPz9Ro9ASi1EZNFLnu3nV6bYPJUJ2FU4uvWqxH
4wl53WF1Z5nE9wMeTCK7UNVboLw3o9ld1MO81fzpadLH/1iGW4ZBArqIJR1TBxn38bl44AIyjONu
F7AQFwiHVNtGRXqDsTRRY32ioITci3/wXeXFB6+z0JFc20aZSUfJ0gTyrqQfeJ0tIzWKM+JUN4nP
EjJPpHumOsbOQdVkquYwiLIxFWj7ci3/kf1NQWCLN3nGpterQQUh96hMXZrJZGeI2Sep4UoH+dyc
+TdKxfu7aP5mO7D+GdSFvSRB4JJwqVh5neXKB22QsZFsMKHJojPqgnr07PnRmFbhMJnYcRIE27X7
qs2GCLbxrJUlPNypyZGn0BDbr1FmjdjJ9S1XQ5eLZY4NZWy5rbFvZMvOxf2kzZoV4aCS574x9e7l
aGeGvHIwKc/eSjo1aehPCGoJwrW279rVTLNX/Ep/4UBQUqVxd6nlaaE9ZuxfUUbPWZpx3+IyYD5T
cvK9je91o7BCObJed1OhFTEBYBzpdQHK3qN9ImmYLWh7LsX+lRa58bAxaid3H+gLpjkbMxS7y3fx
WOEbVRfwEqN9ktvFvDWIcJbrWi6ib2q0rDK/9DJdehhizIDUXzoI09adrkvDVuu+6qxi36KUBNXc
lQFRnZV1EHO6yUZUQ49SVY8vfu5JUoMqmQgRwzxKR2M96NYYbzptyt2f9KXrLS3xiW5doAKM7LVJ
GcMJxwlVcQW6HmObK5VIc65XAV1O8xsgVZivPuhHZ8NhZya/B3/0YWlTycA81MuwA7gQlGWMPd7V
06PbOX4Zh30i3OTRxYqbTEgbWANGDfNgqQTf8TqlDk2LfHfbw9GhjTTiY99/vRf/FRu9X/90lyG9
pvYIN9NeqD8f13/kkNS3tdrexGmt/TKjzLgIJnoWiGmT+xnR1C4FFHsHIz3Z66k/AvpQo7wg0eLu
M0Od6u5ahvv0c9AswuNkU/vUTGpXyvLiRubEddYWQe1l7+Qr0yIvoe1N6NRammy/noEjI+KCBjGT
eySggEN9AQx3yptDVe2CyPL/1J5ekcEqp5s2TfyH2iOYhNgsSJRaXuc8fj32wQHsM/kohxHAoJyE
JnGo0qR7rSlSGuV2cMNXsXNLSBM24gfp7Fy9fD3UkcdkPhmPbhuYEoedDpRm8uXWpDaa1j4UIFoE
fSpVMO2lVjyWbQvvRZ1QjBycUf88nbeAJYCKfZb14mRYdtzF6l1c/m5LwD2ct6lKKAWc4okdnLnL
SHRKejbNY1TveZkfF7FKMd2gQmvtggGb1zAzs8Ympwo9+0QocXAK/jMQqQsgeWikP4kDcN9Ml74p
rGosytJ7iTLE3GFHoKa9Rioo+4f/+wH/+x7jevS5eDKTBhDiQ+8gQGsESr1eCG/XTSW2gq3VchoB
JJ7H/xYJ/vNc7wayPk5g2aVeDvYDrwxyp0+OF6fndqfZlGe6lPtO4VsbLH5PaaTQtX7+3JGb/fuA
By8O4oAV+/Q17nKaP9qLgXyYdW86E0V3fBqnItuKuRfds146IrhAI+EN66Fz3PHO0OrYgruSGnN5
79pDQ7JuErit/Ui6mkTa2ELpuzZrrTXWBIUlPnj1FMdn1DqJEpHMJpoNsHzJELr/pAsxQKN1YxOA
XMjnVeXYErA9nfz8Y1EQJzmEfcspvmt40HInccw6L/lw5ra9rK2hD/axMBIqIRkfUrGj0JJe+H3c
ih9Y7/nTGTbSZfRdDu4w7xKlKXWta+NcvdjUjoO1iOjwfeUGmkkcC/A7vXawQlA0Gtll9NiW2txt
hT0rDA7dQPrPJLIx2gtowxRFaJvYk+40gfaGLK9pz8ZN63WNSdWHJ8P01Dam4c/iD2A9tnZamHsp
K2l6ofTwuX2uzWac3xIPVfNLkIyVc45MpYUuV6USy+BVT9puuJgMqjnXkVaqWqxsowxoS877ODND
Xfnu+EJ1y8yxEY5k9msizdY+okAR8zPedfh17NqYzsefmauw95xKT8BGTbM0CW4hkBTYh8w5t22w
3baZ5PRXz+XwoMVWZV4HlhiyFD2iY9AkWEVCRGeFRY3jiTzfCFINyL8rVsv9FvvTwC0H9ydmlaAL
YR7Ypv1q05Kb3NmW1msvjcNN+xvV7iLb8Jec/JsXT5gqhvlMSfUJXS5I1aTSBF4seVAamFRaEZD5
cHJSvCuGaep7Nsqiqp8iVPXGQ1w0JbVHEpnjt4xv1UUolCb1JhZZvB/0uMpynN5zLyERkBMiap3t
zueS2t5w02eNPmwHr/D60GwCP9plhjWA6hdW5qjvfT+O/r2fuYV/JhI/686bxuDnhiqwxXg3c4Da
t9nfNPPXJ8WxkICPknsFLFfHcvSDkICOVN/HiKnd5a57IeYOZUBT+juqr8NqrPCVoGNwFbXFY4t/
cDga6W/qVON16UanGjSObw///pIleH8XnPdpY7ZjWeW7NsCGKZjcDldA4wQ46sQgfy/n7wYR5Eco
6FhAlpCOnJsuPSFkNGL2k6/n9ejZQVP/X9ASDNGDvQ57U/zZBzprSbRt5qHaD6m3xUr2xBF15KBH
pbk0QblQgj51fuRUZHyPPXKTOl63Fr2qVnpnPijHrcK8om4nlRSoDmJv89+fD4kFknbuHI51KMXG
AyaXrr8oGtunEjuQ+MK0T1xCj72qpaXMICnLpffwJr8QK7wRMNKmL/U4DymI1WnYW0bqnHhXRwIz
0jC0kVE9Mc1P4FBzovm/rCgqBPZvOQ6bMqJO6cswG5/0rPtfJg6WgY9819VpCvi4yjsb14G8Kepd
26TfHCHXSa1fGOMpcNTRyVuehYZOMk2Hkb6NlRIe8kW+G2OuPnPpbpqMdvb/vgiQiCB8dmCVAhD5
+CyVibVvEzT2ZmgTzPGSqx4xSc29+uthlg//4Jrgvx/G/DjMNGR5I7jibSJFpap9lslTad9q3W+/
ubE6+qus4cSDHVsR70c8iJDyKsqDYoqcbWGf59WdQ9rYcx/y6o/CUvrrhzv2ot4PdbBRtHFdpEWQ
0UY+z6E+XdvOiazHsZ3IpdV2SVPRl3oohKeQnM2WP1IP5/KrIfu3g2w3/ldSx9+gEoI3ITmf0WdJ
9US23VLBxHNIs6ehTv1J3Xle16R9Trycow9E1ymQV/BSEDw/Lgc7TT0cP9AF4xHfA0qm1PMzTVEu
rLouqOr/42gHp5Iomwo2aVnvuIqY+UqvNG1VlpbWolVz8vbEaEcX3r/Pdti7pNedHGdC0Q13gJUF
OZz66Vqmr8RefMDDib3oyJ2Nm83Sgg90aOGrfJzJnMu30lyn2zmt7PO/nVAdPi04Gq2hhds3hsj0
u6+X+7GXx9WNcIvDgwV5sGUMHmFophdiq/DBJYOJF4/+EI2Fri4IDX3n/uvhzGMT+n488+MjoolR
Xk6OYdd/15/M3/K1eZRX1aP1lryOe3FTXmB/cy325bl3Vq+tM3Gbn9ev3Wt1k91Xz1//lqOP/ref
kZmm1/7gS6d/GHVKWea7xLFUE6pB1360zqjvuOedWrXH3uxCXaNTJIAedGhMkhVR1+OZhZ9jpv8o
XQxSEQNsxwztWO9W1Yk97NiTAXFYqIugF6lqfJzkLPBmO23ydqcbOJRSppTJG3XS//xtAA8nyCF3
Sz/WJ5CLoCbGwqrszQzqzO5WY2+sfMGysXfFy9ev6vP0sY8hbiMpbVFNOIxucPgqJmyMG4oWeYpe
rzBBLeJx5Hro87FD/nq0z0HcMhpaBDIbpo/N78fpg2/mOXMBYTCb8PIrjDDXhrVInmMRr3L5U4Ir
+HrAz++LAb2lsA1vih6Rg+++0oskauC97owEVcFEVQYZg/m/DIIWdgEvsBT9g42zdEYnc+rKobWV
VEmFq9u0qpEEFuvIG4oTlYSjL+zfwQ4TXiXl+7azB2dTG+KJXJD4bSAkfFPSyv60GYyxryfw86HN
BL4b7mAXU8qqbMx9grXX53Lc6pUpdqlee8b6/zbOwYflSoTCAb6FpAxbf4MGqscU0cpOISuOroel
G4puIVAAzvLn7y5F/ZRVdVlX2c7MCgSti/4MD2dK2Jn29L880L8jLe/x3UiTKLzOlDqKOJLb2RRz
W0lPzNnRpUDWk7Tykrg77Eyqm6kd6go0sDR2PeaoyHdXbncvjVP70bGBuAIteDk+oU/ki1KMNcAo
RFmWOUwbbeAmaYslJEBJFN+PWkfby9ezd3TEBZe1NDbiL3Iwezis5kXkcYJorXPpDL/jblrFtbZZ
xEFfj/T52LSAYuO4teAIuX4tH8C795TIPpbIe+odQKAkxyoqFn90cjzfMVnscgSLdvk9ok3+xJXv
1LAHC3ESasr7ccKrKa8alGsoachU0o1gmA+ZX5O2r/RTAJNji//9ox5MKmgBSt98GlzITL99tv3G
mN7mrDWsa4MU1WJd9v+9zb79c235OsvLzIIRAUaGsQgT/HFmI5HRYOH42O3aKMBCC3k86ARnADL4
fxvoYO9AR58r3QSeoObswc37LWL9x6+HODp1uL4QRFL8BpL78VkSv6+9GPOxnRQNXo9eOAj6VbQT
0cXRRfFulIMHsamd+ZaJAxNXzWSHG7l1mziV+k0JMX0Z2AfOaXLBAfbrZ1tW+MdL54JF43S0KDcQ
RR3cMsiGNQPnFHbqJMJ8kW3oDDvxkR3JvTEGaAAoFy74hcMoTbcrym1uVe7SlCQ/nSPXqKwwA5+z
lZ81P4BiqNBtkjOKRmdaFJzNmrUaBvE/vEVEGmBZ6Cz+DKNI+66j+0s5O9VrZkaiyq/HWwddXPlj
mOj1ObEuj21iC8wROTern4LkwaJp6zFJU9rBYvrw1kUTr6fYeVTOjOt5eyrS+Zw6IAR+N9jB2mkQ
CDvkjLEWXvT00D/bddJZyFcjo183Fi55VAxQkz0CDj/xoR/7OJYbKnec5RQ67AmneQcIYEvrVJci
o19nlTR+59XY6YCG6+6/13QWeLSOnIIcLlHr8mvebdiEHnmBW3u/0bPnCO4dpfD9gB1o7j/npzgF
Rwo5Hwc72DK7XHTYOfNtuFM7r4YxPxszfYOM6KrPa2/bOd3ZhK3tJk89JItT8IfAxXpp/NZYlTQ4
rQxtjp9Ld/rFCeqv8lhOSNL0X340fYsa+UelPVW9noJlcjt79R8PwPHKooV6J52J0oxtwuCvaa1T
Rrm3k/Ft1OM7UyUXsV+fUN4ce4nL9YmYKDAAMR08aVKUsZC6N+zallJjNDnng8iu4646tVCPbTdc
1iyYYTQMYzT38f3lnZEk9P9q684zhheUEsN56dLB/fWm9vmmgfKFeAWBG0zcT7kgXoM/whgO1kmq
HnKMIELpGzfmVO9lmbCNxibGxvmJlPuh4I3U0DIq4hRCCZJDhxFZk0GdIqKgNOyGab8bnbPstTFD
qrZDsi4Wd/cTe/fxESHsLPwsiqmHiQ3E+gkS6oX4VqApCYfR6t/INPh7W+vlNVcjtevMTNzFvky2
ZBfLa8+W1om1c8ju//vcCzaeXkTMAT7lYEcD/eTYcS22nb4JdTFcaVJ+p3SGHjYwjRV/ujVzuUcC
1a8cK3qbq+E2osFvKNWlXs0vqGCd0CM1YksyBEZfXeFvviYXO5w6iZZN9+Npx6363596+IowvkbJ
o9ckCbV+3UsndOut6M564YSNPB/rOAwMiqF8hv+9ms/IDgYb+GtwJXWX0//dxkUbYVWg8KxhrGo/
s0qYm4zmhxNL8PNn/HGQg6/LTgRCcwE4ZursvRgDP/Sc6aUPxK+vv68j4yznOf+jlMbGb318GKfK
sj72oO5pbcDRQvmOxm7hNic+489HKBk7Js1iXSHnOSwu2W2ZGAo37p3lNtvKost8ivBcccBGnsJh
HXkicKoAuHATYh88BDbltK7OftRizAQqSVKujzFzHU5pYj/vfsvq40n4PxC9h8GW1VVUelAl71Rc
rhrvZ9qeOIw/x5DLAJzGmNxQBz5UGgrT1lSLxGqXDpYIlQ7MW4/iK6rMbTg3SFWQPZ+4yxybOXPx
6iLeh5n19xB9t7BpJa6yOO2tDRVkEmJ7BSZtqP/7wgYPooOaZMOA1XIQ3yTKmDmKMXRRtbGL3H7b
W9O+or3763V9dPo4lAB3wkP6xC8plY/pxRC0O1ObNtJWD6jknxLVbIvRe5sM9fj1cEenjhoCNYsl
f3lYpC3dYp6DQmt2dmfs7Xg6t6JyndGD8fUwRz6jxViArrSlHPdJkKWbUTDniZPtmF33FjhGum1r
u3lyGregPcoK9l+P9zkYZRFyc0fbgw77U1YRrnTW6T70Ak72eIU8Xt6mNIOcwRiQe23Qi0uafG8r
m54bze3aE6MfnVRSB1SLuc98yjI2dimRbcXdBkP4Z2Mob9o62gAzUCdm9ehaWSoKoCQXyuvyrb9b
97iMBQIqfLuL9Ic6vtYy2v0HWoqNn1ZyQjF1/JH+HWr583dDDVY+pgGokd0CBZnPvBTZIv3JTbKl
vbk7ZQV86sEOY0GyWlrkLRaG2bOyvvdmcRE4KCQzTErkKf3AsbVpc3Vhl2eBgsH5+GiaKUcRTKj1
k6yvt/Y40txq9cGvaqrIfOt2c2KDPDaVKAjwACbl8zlGU1M7+fqsN5Qhr2D30SmChI/ul6+/gL8H
4EGcAc0HwiJlAo7IQyV7jRflOCajs4lNkAKlc6k59gZx9C2p4j28uhWq4VBrBuIQ/z6lR0Knf1JU
JyKzYw9L9hb0z1/U1GGwnTCzfVTq3U7S1nQzycYLx7Y2LnQRJCciK+vYqqEmSv7CppDAFe3ji/Sa
IE3pZ6p2wNza4n7oUjlcaGKetTDWvCzf2dgpGnunaQfvIqA05O0cNxXDRdznk0FD4qTcSzoduCdH
7GPaGbCc2FzVdUKWoKeDn9a51Mu8vUHXJRZ1cVXkdwwaO1smu6yeIrNS5jc7nSO8BAqlB9c4nET2
rQWD4Awn2/4cVnAV/e4x6GxfLHpxrMumA1H0wo0yTq4mQ68MrnI6rZD/j7Pz2I1bW9P2rTT2nKeZ
A9DnDFhZpQpKtqQJIck2c868+n5Y3n9DFaD6vSeGS7K1tMgVvvCGwB10ac+JHHcvKS3fZP/1+rjw
YnDCYFlQHAMacRptaL0Mx9EnYsaYlNZ+99CXaPpGYvnx9TgX4g3OQTT9dKBPLPuT3eWrVLsbp0sX
RjzceUpxowbKtQLShbmwzEdXa0Cx57Y8yHRmUhJp1jQPWlR3PJwS4V0qONW5MsKpX0/o4mCEngzF
ziIiOF5ljux5kpl0BnpOQ/Ag1jUhTe97BoLITlhekX2UL41G8QkKxUhHOfMPhhBoRrlUR4tE0Vtj
F476l0urbHNraSDdMlX1pjeWXtHCKI/LQsNhpFP0JnmQ4iovf5hdbuhPYRCjnhxjJtTj8lmgM+xK
WbJvBi+4iVEnwoTclRK9WFeRZcU3ra823jwz/VxcRT2CPMvOBVi3idgmwgQv9iT8+efPlFo7kDj0
Ys7x2qgueAj7Ud0c9B9h8qa5yOi4/+C9IUCG1h4dTYBUJ4kJJAjJL00ssvIauYZioBLs2117rdJ4
6YUpdE9x+ACWe4ZwEkweEjKo0cJo2vI+TKJw3rWWhNyDZD18/dQu5d5sYaIbQvkR5HRy/zdpynvM
XY8oB4/GtU4gZaxzwWzbW0tPh/QOIePU+M7aSMppTEhbvHtu4IpzxLSF6MpSvTRxjcRyXKb4GZxm
SkplWo0kgq6pvYQ96LsPbS4jmGVcCfYvHSijsCUa6Pgp01k93n+iUisY7cEDE9QsuSEd6DZmXlrP
Xz/bC3cJpxW0BYhMYyXl5NG6ERpYeIODtwr0VzHSIGMGKvxr/wmoxbcAKcgry/PStCjTapBFxr7g
aVmgjscaS1Yj3IlzbeS2S/HaC7oA0CDMUVkqEvxwpjXO+VMMh1997aMOZsyTMlmgfjDHwW6em940
0ocZShA3vZd/zztro3s98rIInUVpMWn8fifTN7ehVCCXoukoUO9oyUJKFieK+1HJ1kysJW/qUrbT
U6jHmRYvpWrUW0qnX7+Viw/p0wxO9nA03uVWhX9C1emSXabGHpTYlQvrPBwkjxwF2kVEF2W0A4+f
Etsnz7vUMBa8JyO6cSjVCYLdVb0Plcnruu5HB99Ruvt6ZgeU4HG4xrAyhrTjMQhUYCwbfXo5gjMI
lGoDuCOzZGUulDlewFN35m/K+TDpZkjmTIqJNxOm5pWE8/yZHg98sp8yPGTQ5NC8WVzpw9JVpGpF
BOK/fz2/8amdTo+2C14nHPJwh08gCoPQ+UT0FCbNoYT6lItLuUzey7xEgVBXfraptCk14cfXg156
lZ8GPVQNPz1TDEMDS45o4naG1k0S5IVsam+6jf3vT8Mx/ziuRyYZygPFVw4m0DnHb7BvB/SRLah2
kbHL29HD6k3Q+n/wtsDlwIaDNz3aXhwPgvRNWOFIXs1KGpuoMwlW81p54rUqxKmjGwVVOvoUIET5
cJedLkcvgRjJKUDfQXXulc731jENq4YmD8omiMOZKvR6IYmWoRavU9Ndl3R3UpAg077zvkl6tYwa
zKuRknhS0N7++r2eXzUj3IDLjB2jAqk/Och0OUWqTTCDhSuh2TjNqkZtJr5R5P0ETz8S/q+HO78L
joc7ORES/Gji0fAQpGCW3pqKXwkog8DlFDpXnzWNIXST1PWHK2jSC1uGZAOfCO6wEbR0MmxLttJl
WTNCRTxlqse+simNwts4rlTexLosrFAwMxcQUqIrE76wbwAkYMGB0jLIjlPV1MavUyuMWMkAvqwb
FXfyBWIFw1IpoFQkamPNv37Al94nkHCLDFxl3NMrHf3TQmrpzy6K5rmrEf0yttHw/PUYl14idGQF
TiBLB4/Z443jpb2cUC0CZ5zqHmKKMEgDQfrw8Oez8z5KbMPMrgx5XoQCsE+nF1Y+yJWz2F0JpSYo
IDgtmqjF5Ekjb0DROQCVJbvBrevoDg7eChUUP6jsuutoQX895/MVZOCwh7K0Rk1UQgLveM50gryw
QAxqUWC4tw5kuWSdto8Jagh+rTwNKGjRJdKcK6/zfPkcD3tyRg2xG/uVkxkzWDfpvUf1bZOX4ojl
1bK13PXxlYjw8ngj2XSk88HcP55mqiDnkmQVSr6YWNjcQera6MrsQRMEupfIs1y5Vs6X6zi//xtP
P8kAq74tJBQJtZmZIf5Ybyv4xtI1I7LxIR1fmAyiIeZAIIIi8+l6RUQ3Q40OsJujWN0qy4Vqjuzl
tXP+4grBdJ1AmpRFOe3eOXmKoonA5Z+2avcq+OIOpcN5narhzz7wHhynp0Aq9vL064V5cXIIdNO5
gel+pnkOk663Mq0NF05RvdCQ/ZX614xaLg1hUHii5IxGBfyV40XR1vnQ5qGgziq3spaNWpMl0cxe
fD2RS0vh8yjj8/0UYThKq49lNndepD1ivJZBddkTfzQJup9fj3RxPlx5IDzRcTgTpnDdVCqoLhWI
6uQIo7bpc6l4V17L+RnJagNYTHeIDOQs9BXNUmpjAc6jhAvDYN5XyioJddsIfxr+P3hw4GCIMQ4t
69PQrLd6BFSbmr4DQZnr+Sjf3BvVNQ+dSw/t8ygnQbVKqc81oqKa1V50Z8juG1KAH1+/l/NDnprC
p4mc3Cuup3sCJgv5ArFWgjJKh307l4S1l/4QRH0hZuhLJ9cMES+deODaOCCoWpOfniw7o/VRrEqI
pqP8zmzehT5dmrGIYKyy+np2F9Y30abMAYRCCMnp+P1P61ttAcE0KJGRbH+QD6q4lBrXyIgXzqCj
McbJfhqjQZMuCoRQnxcJdlRp/x264EOii8/IWy6TzFpCr7ry0g7n2snpCoWPYIC6GtDsU7CJmXBH
YXlULsB+rIx1PFNn6kRfDM9YGN/ki2atT41JfFvPEaWdGAtpls/DuTvnnJx2C3+n3l970BcfAnJI
pB8aRJvT6knSBkBOsc1aGH1NKt0727wTZtjDQuQNbyKhvDH8QrwSH1xYRgaoMKRaaJwCih+3z6cn
HzitqSG9Amqis3YIyC16KfcRsnTeZL379ccriYwacKeBXD0Y3pMlqzZincpov87SqpXmVaWIi14B
Zhoq8nDlGLs4LQ004kh7MWk4Hk+r0tFZVBQQ6qmbmTdowg+rWpaEB7W3mnmUSNqV8S6cMpTRSfvG
QO/c0jdv+qwUWrOZBWWwR17rNVOM7//g6aH1wHTo2Z+Vo4iNRfQkHX1RoeBV3/qdi34gymHJGomV
6BpL88KZhmM17hmAECArn5ZAyCq8PutalLnKZ9kczZn9iWU9BsKtoQoLsX7QteIfPMNPQ56mANx5
Re0H4CxkYWhtP6zqSWU2d18/xUvzYvXRW6cPgRzfyUkzdL2DtlxlzLwumTlujCld+o3zVZhUcv2m
RzjXDCVqc0WaXjlHD8SSkwMHHCadb/JVSQTnerwmXYEWwZDTP9WofWyTOGtQIuuAgHpRusYzInrV
8yjeJlLez1K1F+ZxIsGlB5AyaUkipkOQYvZUGfnj14/k0l6hXEEbg0LnuUNRK1alG5rW6PzR+LjS
J+/FED2Wafdd0Ltr0eaF2wTPHjYlhU7q/KfnTdI7g+IOkrHoPdFMECfohddKF3s8weQMJZivp3Zx
NNrvY5UES7DT2Ja8qDQiWcgWOVJrk7qLFulQrcu6usYkvPQM6QTBYUJbByz/ybsNjED3woawyele
fdSKAyCnEeIHeHNcSczHn3S6ikhhxz4aheIzHsRgyGqepKo2d2INRXlI2jSEhmncs5yDRLEtL1oa
oXOF8XPpQdKAGlEGnHFnToSi4KaJEXN055AUa9vNneHBQe0Kk2RUFP4YaIAS4Lg4kEUDCXrati6q
gXVqNuosi8PnrvduhHhAxbBq/vhERRNwBCiNRQ4YkuOh/unuazHdTCniAOyS4CUKOhK++qwQy+XX
i/B8bRA2odUDoJVDh7Lg8TC6VyZIjaCCJPiaMcuaurKR7V9aVfiIrsa1DXZpNLr91K/RXQMCOn7/
06ScLApbosV0MRSZsXYxuvguFZH2HnPgPblymF1pIp+Ox3oDdz32JhENgJF8kgkLIMnCRHCqRei1
N2brbPuwv7Hq6i7PpIc/e5DjUCQ+RBBEKtxKJw+SOonbBarvTIMAHrogy/nM8ZCyzOJmsBHhf/8H
w4EhQqiDcOUMPRFnNJVRMIG3p/5otHwOnHihl+Ekl68haMdf/POeZmImDR96eOMeg6Bw/M7MzCuL
0LEgWrbJTM3y58ZKX76ezOkGPgxhjDCh0Q8SYNnxEJ2WFa7mJNZUTP1p0pZzyIIfRifOvh7mNH0c
h8FxkmWgQK88C1KcTBOQNKMkKehpdKuA79qI6FlP26YOQJg3wSKxwHd/Peilx8d9MgqJAsqDtXo8
N5qBTjV4sbYYSmdoJ0piaB9SL0ff/nQYTSUppj4JRlM8iykjk1IshUNtplnxlIvcDqIfX49w/pKI
DKD10gKCKXEO/EsyTG1zFZkPnHjwW8gR7wxNRIaF+dcDnW1aCOjIooILohw6mtkeP7HcCktFCYpq
ESmdtA1CIb4dRM17pVSYzkQ5v1ZVOJsYbS0ZxZsxIufOOgVOIk/fJQKBzEJseorITtQZzdK0hi64
kfxY8P/wtjLojYCBH2skzPKsDcMsPHwiBjyWcwMbHwxjlqUnFxOr6KUrFfqztTcOhXgnihwAzwFo
HD9Jqsa65+ZJiDyCf8cMZ2aZXdlTZy8LKBO9JG574jPCtJMhysqhYetq9cwBT11NQ1Co2k/VQvZp
Z2hJjI+N5RmJ+Ye3FkkGqAJeGAcG3IXTW6vhy66TJuXC8Y0nYcDHsdEekIjedlZ5ZdmfPUOGgmRO
rkZozF15MkExQHoKXqA3q1VBvWmFDkuXunef/nDNwwvgrh+BCUBQz45zIlw/KQCuLySz86N9jc5y
Dnc+5PFOdWzVRt+QWErDKwvkbOmPdIQRUohF4AVdnTiURYSac2MWxLEBRN1X859SHTbWzIMdoV2J
Di+MNjJnQGCMeJAzvRs9xD0rUpuaPtXWz29bSLEoQf9hVH3IP1ny2MJSFDqLm7qhwo1IDZuZWhq/
ENlflm6yUaTmyrF+Yd1b1L6pDwNsoUQzLptPkUyLXUhDv7ZGQB59/gaL8l7KdkrmanYEx+sfTIqr
l24NBEfK7fLxaGXQx21aWmAhi+jGtfLWloL8PhLiK4v97IYkeWc/oaRIIA1Rf5z1p1l5WluIaN8i
CpP26JuSiXjEFoGrvyY9fmhXIZHj5jmKLUbZFlR/QeEz2tlR72sdgvQ6WWfUW/My9Kdq9K5IMPSi
maHU0+jn17vswnAj7J8tJo0HyOlL6xLTwELcDRa1kRV2mCVLEgdj5pQKhKdhJhb5Oywh78qyP83q
6QIDmKCJgcQTO+30iFRqUVDpIxhzpwk7rDiMxPEmeC0Oz2YRPFd15/7s0Wy/r0RB/B7VpRP8Zgb8
95GcZPmf/+HzR5r1he961cnH/2zfmupn/j/j//m/f3P8P/6z+Jlu3+Kf5ek/Ovo//Ny/x52+VW9H
H2ZJhb3TXf2z6O9/lnVUHX6++zMd/+X/7zf/6+fhpzz22c9///WRohQ6/jTXT5O//v7W6se//8KA
5tObH3/+398cJ/Dvv27esrfzf//zraz4r6r2rzHG5KricmQdsMbbn4fvyPK/xq4y0QBqqVRD2NNJ
WlTev//i/0CoHPGNXAKAlSX+U5nW47dk8V8HegLqIAr3LIfBX/9v3vvfS/33q+A5/P35MyX8gDP5
tCPo1aDfRtGaDBPcK5oCxzswbbQ217NBecRlQiusHWFxPWfh5hNf8pzd4WuHP9TIQYyybIVFrPWR
N61xYGrUzlgaCWGoLfRGvAW1gqsftVMrj63dteqsohzv3vF3VenDQIymqMhGHr//6bTAFzB0E9AT
jxV+FzZmMyTfte9Lt4c/WOp11S4apCr5Ldy2nYVC469U6GtGKes/RnMQu27y+iH2u29xbvhLo9U+
dKWmr4cr79YJ8a7rrFrHA2qw9plo1nYmmd576McvohVYdw46IoXaRis5Qfd8IP6dovCTvaBSuYm0
vrnSxz10Ez69HJIH2gyjA+04X/4YL7hPEw6SqJSshPvZk7uhnpZ+oj10pbX1sEj4aAosN+iSo4BX
Fq9GLmQrQ3PMeedG4rc0FT79K6kf4vsSx2urU7dNGOCQgcyjViXqth2/FJggKkAZpFRMpGAmJpK7
FB1x1FkYbgYDj7cYz4R9rYdvhy/jR4M0TdTPoqjCevXwxHPIDzdF7a0xFvM2gmuBDJE3JUSPLrpz
Ec19HwT3G6rb1bapnWRWBY61Rmaqn0pGajx1Tp69mK6yB1Hjzcs6VfZ5nxtTPBv9h1zstUmTLFQY
CMsCbfFdqAflDhPgcgeL7yVphn7elt768L3Dl5EIf7KSLtn1TWrMxEwNV67pig+Zm9uKEBlbsW2N
7eFvkZcJCz3PIjtOjTW4TVw9KlW8zXpFnmND36KEmQh3EeD0xqmHGYKs7aoqOmPTN5NSMZtNrEwV
Xa42zfhFjmd8/LCSxcWlYB99OlgubNgDRuFoTYC9IZekWDNCkrhbjtcEqPk8C11h2Mu+gXWtoPj7
Mo7liVN63txy/GB/+JqIRMzOePAaQ5toVdne6JlfbIowFlZ9Ka4On4SuZz0rUrZqM9XYBEY5GSi1
gf9Ak2DnR5R+c6THr+Vbhwz+eArkcyP0ZEyNoV+edCF1uZfKQheSuwLqOw65mfCtEpTX2nHc9wBL
DydWNm7tDJvOiNt7yRzc29h0nvNIJA7JW0h0mU5/BlrdBBRN+Rr16jRyJPUt7Gsfu8eKZhFYt42q
tjjXjt8ApLbmx/vfsq5olynPdU4dKH+OpDUGDemOCzy714NeXwuC95JbWXYvhE56L7hePEtKbNSU
yr0S0SmnIR3Z85gm0fLlNZIKnrzJvrd8MsUsv4tT35+kfs7eaWVE/q1orsBz+OgsAd5DocQ3NbRi
bxoYmTOpOfzu0dTPcQVCj0EVjDRkfWfeTEqpEJrRpOqN7hkNJHciyEFi90YePqhN8YRUEH6baR/P
BSGBAuMozffD3/qOdrNV5G/18NFbqbF0Kn+Y633m3yAZQnM9dZr72HL7K02A8/NtFOyiZzuKvVCx
MMZI5tP5BkYMz2Fc4e4Qf36KFDVZ4xD5XR7R+RNHhXszfgwQFV4GFi5cHVqVD/THHZtAvAYQXNq+
KnoP+EKZa72zPjol9R6QNX4eRix7iabKDP0c6aYty+o+dDXPpvs5i726XOa1TukxTvy5g8XzrdNI
2bJ28H+ldFIuVQe8YuiKwlItxHaNXaiwDKQKsBcWplOxE+KtgSTIVC3bdtI4ToI+hp6sm0r47kMG
qIVE23mpFNldE2obzI/ruZqr3d4nul9WXSesZLKThRaJt5Wcy3Mz1NSHDt+HedJozyV38oK+KJQk
cMVPefzaN2r4+736Ki6ORjGPyrp+gmn2S+6j6kOVO7vNXqw+799yo5Wn3FL1LfU6daWoznPfofEh
42H63Uz1CrhzIU1Gg2kf6eK2smWviW/F2IESLlsvyCW7a1g6lp35gfJ0+CiNH2s0wUzPsrZ+ENEe
VjzQz1mTbnsZ+9KvTznpNHVTacGSfwDWos9OFfDkiMg8yA+QBoqNEOX5THFKcyMLzvbwuqG1v+ey
/pK1fXFXde1NkKIaVbt1i2wUgdisjcvg1lee2tQfrpBex5jsKIPg1IUsMeJNJEi9CIwdL1l4TiZU
vM7dB0HYkD60cwVhy7Xc1+o2zdJ64odDviSl4poJmvoxM2sID7llrP0yr27FgqqIYPnp3G07Y6GU
5oqaRbWnqKE9RgUKLHHZ6OvDR2GU5YwGX5t2SZGvK0f3tin2JGYQ2+V4QR1uqdJ1f3g0Suft4RqG
zYLnG6awiYc9ho6jxSLBye6722sU2ZvArnLPutU4GB7dF0sfnAdkMa5l+acZCA8J/WFiXaIW6Oin
iiBd2rUlfQtz58ThdMDL6KXwgrsxFv5Fn8Murdi1xTjVVuV4g+MrKt6kltXtVZEODqFY+L3oIF+1
bdF/SJk8p6qO82bGIter99JYhVEc2HHhOQst6/ut0qipbDvslamcqXiIpZqHfxvHg4IO0eLw8fAH
bvCQ1p1CqUe/C2XearX22Gbe2mvjcM85rz26JWLvbSv1+JPglWA0VXTD0y0nGm6uNwX2xzZ8p3Qt
Oj04nY6p0VP7+284PvM3RaY9k8TVDNH3fBN78IejoDfeHddWUrzYrE5zitnX++UQ+n6+UscnTht8
xIxSVzmLFBslkjD267Vd0wTZwjCG8FaPMKFXs+am6AqapkMPmykubosw+NZFbf/smMUvxIeRFpGK
YkrAhly7mN2anl/ehoUu2n4cFiszayQ7HNr+Fa2ZlhZePuzyAsa65fSSzVKcIbTiBnakpuJeGnJq
cYEEt5g3nBV9dZe6zd0hthMdzHONOjU3Fb4uE7F1/K0UCHxN18p7XNor1O/jbFZWrmK3Sa5jaWu6
qE44Pio5gq0Za8kKhclgEATHgSNuXTGYVREmrxjzPpSDoT4oMZrndTZIUyfoR4PNrsOHt6rkFQHo
XeJAYuDCM2+Ftr6GrDojkwDkBz1DxX/EKJrc58cHg68XoB97Ndq3XqUBvq6qm6IJ5mGfeJtItdwN
wvAhxUkrD2epbDZTzw3dCRzsYqkmcbcZGvfWkGJlJfjYxXmd9iYhBH3fZLBNwOxv8jyt7qFSObdp
VjAXYRE2yQ2ls/7VVPLMzps0vhJrnt3PY6kT1yLSUxoZVBROKuMWesp+2NbODspHNCt88GiH1CMK
vR09Aay8+tKaR15DBJlY0DKCKplhWwBK3jWVG6OxrFvX4HFEeCAHYji8uu1TWirRi6/hbF5hWTPJ
G91ZxNHgrPv23i3jcB0q6rAQExrMCydS9Btd9Il7sO7pV7/XGm48nm1VQz7BsS5OKRw1t6A2pRlB
05PbOYZJWlhO1EgixOwKciYrSzAlMtxlnqjFnU5dwTYEaVjkIPZvZ6pWzlvslF4jJW9meqeKK0QA
god+aGPHNjsvtZuguc/xLXzFFmGTcRRswvGdYi8wNQen3Sp5n+y9Bn9Cfn6CdwSxCkL9bThrRd/b
++42T7z2ti5Kz5ZxuHq0gjZ9qFQcJj1j3pqmNiGRYOU78Aun+B73D2btcjMn4lMlD+I+yxS8ZSdl
PdEjke5OA+8BX9das6taqVeQSMOJoPvqMgxTdyOG4mPE7/uguF1xJW49o2CyKgwajgBkCVtReD1Z
6ZZT1VmOuuZONwRy367ngEbx9VlRspmKs9SThrCdHRYurlGx6K94KxVeVGGw4i4s5kUJGhA/gY5C
s+jN+jBJ9gQD9VZK20UnSYGd1ln/mvdZNNEwocw9vYXfxEWhp20z/frg1MZK5tHBSeNnREbBH4Hr
TsfpeNvGRiH4XqFKOwwnVKhFSiJ/xygwWVBA8Jd9jAt1gGJeRVlgUlaScleCzoDWgrZKP9QrrIz7
feo57Vw3im7CosDEoyJYGihzz/VI7pYYuZJLDkhI9KWyrKNC3flBat1RVbC+15Ur37mmNo2xwq7s
oH/X21ZbiFGGLXSGBFXUPpdCn09LtTdWskfyjzAUrlvj/V+pz61qsESl1NuknOS+HCb7TGmSPSbh
KHqb6YbbLlvdVbISzJs6aWYSKONHSWrEK7z2Q0n45EFSVh1xJZAoaRKfBEapxnuq+7baxXFurZss
czaelJgTw8j4xXxODMkz/Y3fFZPDJ/TRFo3TZkBd9OHOF9UaU2ksP7RSVB5EIcWyVrXRi0g2VSjA
vBv/JibNN8zKuiuL4HxF0xcjmzYotYzNF+OkzlK2yLSqWDLv3IBWnIodKyj5NJv3fZhvswKJTSjo
88bBby0Ih9jWSZq3w3tMrPBDSiUs3Yp2mmeFbqeu0WU2ZT1cKsP2OWtE67Y1BR2bM7F9KCGW2dDn
pXcpK2dNaQ5X4ubDLXP8FigOjCc2nDJewinKe7Q1Zn/q6k6MWnMaav6wG8YNZkrIQFWNSshvhliW
LnTN9e0WJINpo1KVhcJDJcrxo2F11Upz82wulw77DyYV3tPeXHO4Wn+fh4GPRJSGbZnt+E7xUzUn
phzdN1ackKEZ6DaUer/xcWBZh44nG3Y9BKUtmdW9K0fpxIuaYptnjbZtxN6feEM8vHHy3ZSH342S
Hvj+pvphVZWtqSmW17V1R/g3wwsnehXDYm/5MQpsql+tG99fo6KgPCVh8Pf/x9pzrBaZ8pMlzDKy
/u8diki9rvrLFNb40hXc3eGk70bDava6fSgk4fv55lHBXzpmY/79ozAg+WiMFEnVJnWutBPPNwsS
AOT2IzMO8BJR2/Gpk3mtluKOl+ykvg62rkKz1Ml/hkMFSKpqzSejdNxZX8jRVimT71goMGUk/YBD
ZP2zn5eZrQahvk29InyMqnx5SPkjOR2Wah9/K8JWW2IDV+7w55WuBAUgVE+OTMCqhDkgIRWKz1i3
nJSMKUknmup5wW7IO7x9sEGalPStpqmMb3Ygya9ekHcoZQft3u2S9+5wRCGwZ04d7iZQzVyREcTe
WlbKrSgFJTIIkmOHVtZMQJTtO8XTYdi6ytP4SVLaxRDF1ZT4friRXCpCQsX9H7ClJ79XtFdY4rbt
1I+o0c17w4inmgx2sTU98a70XWFqSGMgIqj7RGqVSRnJ6lslkwJXamArVQxELZM9dWGJnbbzfXSI
LSlJb1vX/CWZavZCl14A8B33G72yGvRJLPV2sJp3WsWUMDGOnWeWLExVtHUmnVs5r5WsvuPI3OzS
KpxoRUNxlcLaI+JZ0u86QI0139ZtDXkdZPr9odymSRTsAq1y5m0juZO2dvGjS5pgG+alP1PrGHxC
0xbb33m71cXGJNDXcT2oj3Kjy0980FP3Q678aHkIUBIsc6dCn4hz7i11XnGNIPkWy1vVjN9Gq2YE
mwZpgrHhsGpcgIe9lnhTKpyAv92WY5CW1VAE9X0QGvGjDFrZdmaY+MU2oojpFlXP0vZMB3UpD6UU
qaeU4tINmygGYkZyJWk3gVzJk6F3+l1u1pO20FAloxdla43o3PZtFNuDnok7IZcloPoJMPIy3yeY
rOH7HTu7Ie5MarUhcT9rQahLaT7owi8nqJuZQvK/IRMQriRS6mnqyuKmEYMUNZU5WECnVwHdizql
bUwFsc36tRqq0poCVAXtE5xLGmdbQrUd36MwIlbu3vXl35/CAh9s+mTS3A0beZWGsXLjNYq8Cixz
LltRiC94YEuVMHOKNiXEwYxWify+pCQVLGJRxWehzteiFZLpj3/T6iS7yTI0O7U2nZQwym/iqilv
8aTCHUmOxFno94kd5eWwEjS3vGt94D6ASSSel69MKsqPWwhS1hxTcqonvunYut/1b1GrLCVVMH+1
71/HUget/c+XD8+O6giCeiaAfSBBJwXNUBj01KtNbWs1ln8baYpwK6iVO4mdWn82TViiBi5jN3Hy
y0zl/JuXP5Jb5C/WUDg4hflTMbHaea8grC8avrjWVD9edDKBdIwLqq2r7ktGxes+Tq3qnrn/UhqJ
bGH8FHmluwvJRQ7/gBPeW/zeJ3RIg0mKovWNFOvz2sDOW+pVY+LVXYwRtxvNEOEvSTpVd2Xm2Hp2
+Ruu4NeAMfIYRh4/GuRewHNQ3jho9J2EmVmPanAfljltB+/ZzNr4zTWsD23IpJWLR8oMO8oH13VD
OpTKg4cyyX2QSbrdjwVNPxE0guhUtI2UF+tzPsyaXA2X3hAUqzRKih39o3AqV6L1/etXSqJ3/ouj
DwLrmbACiwP15LDP2NdscpfoPJP8qZBbyvcAOPYEjI6Jem71klLnMW0KNLagKq+WVKYOuajxLauL
lDB/iKbdWCTE4HN5qAOAyFA5qVpKW3leLvQgUZdRTmbph2J1n1eahrVq6MBQMizbFwN1HYpoy0Z5
Gy8EJ5mQhZsgpT1SCuprd1bh5bZIpdDudfQ8TQ9Rp6o1erK/rNz1GOWi/xJWy7jGOlaKBEI0S04m
yHUpe6t14pmvt7e+qvSvZeZK984QTazEEm8Pf3SZEU3lFroPKpGpDdQIxy496/Zey+/WQpqxsUF3
ZvQ+20lYRZQh1NiZqE3Q739fe3QUqUcPrp0Sw/z+m7c/XCq/vx8NVj53rHqVD7r4JJRMUqvipegP
+lz3HfkuMSBxl0nnvnim9Whk8qoiddxJ/FK7MJB/mb0U/l3SEkh1VzA6dApB06rNy7u6Fe1GLMNv
OvUeqRv0BQfa8L1043liJtDxszadhqJb2JmD7zAYPEjAbhB/GDiwexSlt3lNWp1CBdJ7aQvfTp9G
Mt0jXeI5qbu0TO5cPew2XZC4Sz2j3Gi7oTP3yti8w/lHn45Cy3duJjd4qxOWLnsvuQdWvfUL31qx
X4oJfDR3dij1+H1kzKmvphOAXN1GJiu2Hbq0gaAX80PJyjKTu2QsFDoO1IuxblQZfYphs5RSRhq6
aQ7ugROETTOSUm0tEIkspc5Y4TWjrIaqNAicOhTTcqWPJ1hY+9t2UDfEfnQRFIQ9Ms3dJ1XZ48Ar
13i/KyjxTFu+NUvjUbTLTZqNiyfxFLLgw+9PSTygEFz6ttBp+iqGP73zxNLF+GqsYCCmh0HgQ1qV
wcvXe/MQZx2fKRYHF1pSChhJsH0nSLEwUxxNzXhSnvojoOjyrc2KfE/Kvk9NI/tWcOhMqJ/c1eik
r724JcxpIivaN5bhz1vZL5aJ50svan3f+2qxy52IfkXiSssgNUc1xyJ4C/ZmOZivkRPSo9Az3E6G
RoTia3Xb3Ez6bSAO/TQFdz8tiVZnuuAmS1rVAxXD/yXsupYc5bXuE1GFyNySnEOn6e65oaYngAQC
JECAnv5f4O+k768658aF3T3TNgZp75V2V194j/zn3JhfekTAo+HIf/NS3ytwKGcEk45JIU2IUDr1
0iyoBWZIJ3qMkw6bw2jWw7PEkJ5MEqeJa8mcgw7n7pM1pZdwu9Nj1JRHLNzE0nCA2src64G7BzgL
jZgyjQsE6DxpMIfdGJXzLEV3I4VaLmObsM4O7yMh9f2/fx/u3/m8VbGBMHVIbjC1gADix1L6b2zW
oCXSXspCXco6zF8xV+vsaDrfCkL21JrzGPrB2Y1KL8VXxC6+NfzBfIP+VQ8vBEqF21Jiqth4wHKj
L8SX7ZVCMgI2GeaQfnga+Rw/sCwqG1jSLLGfHfSVEEA6b1btfl+of+rmt16X/XfQXcUO7aUfefVS
RnknyxfMrjNjzl1oGhbRptAeVFdLFr9ChSEHCBmYTg263fTRhxXljCybtYOAaf84LfZ0csRwfdTK
jJZL5q6yCWtyYmYPHaJvEImg8lA+SZL999Pq/L+tc1V6rK0sgFWANBv0/W+nVcqyqTqVOxcx9xgH
AXnXcYE84OhJzo6VfoCrG8LqM/L+gH9bOh3LJf+jhoHdKjssL+HEw71cOiDh3ZwndKe6on2a1rds
W3mZdDREeVYs437gqAWqqXdusO2lzqyQCL7i30Vtfaq5Vc+KBcu5tEZsxToszzlrTQDO4yI+xWD/
trZ+onJRjNh93Z2h2TMAsWPx+O/nBRm4f9+b0V5AvINwZOikHYjN/wbPYi2qwf72/g1FR1yLsD8Z
7gSsCnNdb442daLHUrzNBISEQ5nANPFS3LgcRYwhPPzUz033PjXu6dFFJRWG/jyZdqlfWFjbScWR
0lVCTP7iUrFcGuW9bD8sGkB0gaHMOETEyJOl5jANB+uXA9EPnHGojDE+tsp6pzuJFXzt/aexCciz
FvLSF4PaazW4ezGU5BBi+tSlaaY8BXw873Q1DufZLZD265FPpvwGHwi7iyq/LKb7q8GM6aUagh2p
LC+bYQA9awD8IcKWfpoCb6oAqxr1RmhchqD4RDcoAdwBuRG+st87REw/PmmF7vXVhbjghsXn1eia
6bCupPuN73QWS8fIhVI4HyE/F5PZxoi/hnRopuqoNfkKdWEfDWq9UKP2wFx0z4hByl/h5UJLFfbg
5VcgN+wRZe3nak4svzjYrYtufAUx3RZxc0BPRBpSjIkfeD3tESYqD2h2jXjRAK5pkcsfKNqzgKsy
RbZijtLBbi/aGP56aEKJjZsihREevnQMJvP7UL0JJ6jellq/cKnZpSWuSMUwDm+L9M/SakiTDdIJ
U+V5c9QT6dzBK/Bz04+XcX1Wj8VfDzzvU+SD5Jd/vUTG4CBG8jQzOhy2Uq2xjOHJM2+K+ygGiDYC
DE03kAtm+m3crWwFdBPlXUiSWv1wzj2v+PCUXFJEFupT2BTzFYNrvh6QPoXVKhoco72wvqYnH+Mg
sk5bmJVOMbseNGPkSyKfxqES8dTDCWgbtn8JJZorV7oiwqTjlfpZ9uZTWET1yoogQrLLBiugu3Iw
stI0wBti4nzcF5M+wnkcQWS7xGTKDShcA7WfVfkDUVQXXfrsFHLvvRXWgqiz0IuXYcFFsEIBBgRA
GM+bWrKx32qEl7xpJ+W+XTyR3P8RlGJOwpLr7xARXEmP2EpXcHxB3jhfxtlQka8ckI+uzpcrKXbh
WOa/Axvv2DIhgn2cCtL6QOn82TOOYW2+GqXTXPgA8AfqhAAkiW6uaCNpMgM7i5d8+rHmSZ7kPx8K
u/wjbAzzbZ1Z3kVoJIppGcvAo0eBevpODfZVEQ9wHet8zJ9z4R8CWPgoSOncOAeK6zfAu08rQrF0
4npMglxRLL4rSG1R040x+Vgk4YR8IxXm5Ijss+CQw6GaZ1gf6sRcWTp7tDBFrNB9Znb5r6G3HOA3
QbAfaP9slUJfOMrGx5KBs5wnhsLyvysXEtyJmOvMMblOeowM2+uNialRs+4d4uTHcrDPk0MjCymh
r4ZEoUpt9kQbFgLuHMMbWR+ssY9JOU6R283jqUXdfqH66XGSi/rFE9rYL6SOtcW6ix/Ko7IL74Kw
x30uuHU087bDkO0OBBMorZO96jceG+CI+vRu2EO8MdpwbNxGi07Zo8RyqHfbVq2cSr4feiTpYHy0
8d3GorgHmY+56sYASkrUUFvNttjb4HmEXweQYgW22lVC7R7nuWtmtg+qTitMIgr1OYSlel86bX/I
GW6e2Tz4Tod56dDGnPOBIXZqJnlm2cLELTKYmbDN6tx0sjrnpQ2TTg1e0W4M7iULa41zUesIlGRi
tKo+shwEHMQC+QmJkA58fxR5kFYL4MonRQvW4AhSZtgV1QxKYbKWXduaw2msaKwwwGWvEIm0Z31T
ry3BlKBQIZFfTvZxrjg7eQv9tJX15FoGufjrpxdCfc+RuxnxoWmfRdPD7dBmzBWnRbbmM0bCzynq
qSWuWX0zKxv1+O3B20NJwXZkvftI64URxjQZR7kYEAJhBiwKluLQBgB6RVC0GMfuEsgE6nyHCbtG
tG32kOjlUFflQ0prOOYwjvv1cdlxyX8j4sl9caGPjAwbJJXrqChYeuMIJej0VsFw3PqLNcblUETb
ndH4TnExgvK1Q+gJMBrgzqwbv1y7QWY4bgs7cZz2O1SXHZAL6HVaB7MnBmq2R0SkAImnZnkaS29O
NsYLzpmrsldt0FZCgDtR8AktsUdNcKXH3uu6KgFf9ea29XQtS+1E7uh1hwcsT3PvvvVucvKeHU6R
ctqKCrGGMfggMysQN9xFj//ZcuR0XRzI+1rby48Yb4sl2ggAyw/QkOoCxTVHL+yW/tmCF+Vb2Igg
G6DDw4VYlNZ1HehUm+ET2BSZjsIuX5jVnHgwVaftHHuLtUpK7din4H2Dur37nS2ONbS7F0hU44kv
17n08g9o7GSECwkge5E751EUt7brgj20pN0ncjDsgyo9FjV0omeoe3I0usq5I3K4SWxJ22+SQgY3
LXMKwOldCnGcwLUcQomZAY86dkLLBxEIkIDtAcMugDnCWJbM+aLvbWGqtHAbHE0BtATbJ2RYiPIF
Zpjty2V1Lo9uj5EHGfE06Nm1lGZ5gx4JxNzGWRQC/KSh7eIyhbVKFke4O+Ymoc/Zn7YI/zQI/bk8
Co9imD901Va32mJvpVMftmZWD+54hGDAv5CgpvGCye1pMTR6F1bh+9ZeBw0TfwFaa2JlzKgZxp3W
9aXuB0hgS+GAYktFbqoyLitWJQhhNhNl1Qmmp5GzS41jI2l9KHrfiEUz4ftmM39VtnJiDi3wfjCb
JakrJo6Dqi51KOsfKD2diDuVfIWYhad2y6Ml6NFw6GZXyTXdN/STznfEGVFb+WnigZdazl6PzD1s
lZQJw3wE7z5itOFmj8fQMyzgJQWmHynBU6skrw20DBCK/AjhUCuigM+n2szB3s/zkm28VS/6KZpx
5ZzB1fBtQ5YdR4pMq3eItR0jeMKx/PaItaKke8c9jamck/+rrDszyl2rO7aAlT6c+mgZs3kJqOfH
he2NcaWhUs+FeKpxmcdVWDUHzNRVJ9oGaK/wzi89rRLbmYgPbYsLXSCmpGS4asxzbgh2LIr8Tic2
R4Xbiw+ks0AaQbCWV15iwXKXbuKNpRq8rFtajIHpsMlKp/Tee23+g2FiDfmkw9jeQ0tcyQriT/44
pKWGbBX2MISOCOd9MjoVeTrQFz8IYJMagjzWrsGj3AjetzKraHiY4dOXqFgtO94qjm0H6go2RUsx
iX0n2+rZyGUioQq42ZDt3ZDadxotlKshJGo/uk0UBaw+A4I3YzbPSh7x2kq4m/cZmZYw0UZO04AF
fRgZQ5kh/nt5ruEwSbYjth4hIR6t/4TvoA0mEoWah1+DMhJzMXrgAopCDZEDlXNEBwEW55mC0HNm
lQ3phKkPiFkdoBtoT0sPPBfAGTSHy2j+IiV6M1VV56q2jj1yuW+bkGCylDoRYQEaAIi2vT719l9H
YHxEpgznrcGXdw2q+jcyovlPMvRvmDQ2H53ewEqOCgMJ90S9F5Wb/3aXPg4AJiSzZOSE+T4y8XrI
tx4kO5y04WGEdOSZI/c/UlMx7ZBGmDEsIwgB6LUVw1EJZ4SrXX1lDulOrUXuU8irN5WzPPa1YcYW
fDgXBUjyCJWEt5uCqkgfKBOGeI67hgoUz8VQfhrE/UASmPXb7hYM8ME6vUyQSzS1zXdDDyAuILX3
iovSOaJWtCHMcd1XhYYjgajWQM0M2Y1pjfpW5OPnJgyoVnUAgfKpZU6MkTRxo3V7VyvWguhmiORl
kRk1MoRrDtBv7g3+Q4c7U4IPaxGVfBhWzQGMM3rHpPlZtBK4HyZRXrCeWKnBmiAiJhUZUv3wJ2yJ
bJZ+sm5NZSxJLn3oWO0RjJE7QyPpoVoZ8tzG5D4D6o++lanrLRgDt57exe67k1uqD1UfYF7qY14s
RmJAcnUyqnA3CeU+VX6BihXU6hPUl1iGmhK4hknrW266yQBH7YtbNOzFBRFgDBO9NrDKR7Rw+K1e
xteNIZaENjeGZ15/4FigQDhP3zvpDgBCPPSZ7nxBBq35jYw0IQIfYiqH8Sqgs0cZjXyER7Xb17mZ
ui0gRbaeXssnPDYVODQAjvnJ4qVxIhC4H1G6NmAO3eCbay9hVPms3m+S4CWQNJnwsRQ1vzcGFShl
5+UELWgTS94jNFhiThQa6NSd/C7GmjZ+mnQIES2MaqppjW84KQMW9WC6hNxpklbNVuKs/SbvfOxl
66g5YbvJZJtlTFBE7LytAJ0gnXvsYJBxVnuLi+bekqkFNEyhVakD81xA4ksxOOqE4Njro3bgmN4h
RqdBEr/4ZvtF9+72s3OAzvm5GrEcQodYvdsm+xOW5vC7nX7bg2elGAlX7Nt1ESKcxgaohLvngeLz
BcQrvnLtiIcsPJlWCB1NlV9zv8Qft3GRrC2zCMfmYPorrwCfJcQabeZprl6HaTIOhoYsGQ5QngmE
EScD9YyTGeQnJMXPWGj7mq9Sco4+xPLSNiinpDB4fWPo7vfQLFrpLOkZ2Ap/m0aG0+7YzwhGg9J0
1VBOgf1HSg30klT6sKCGQvE4DwxoM/OgL8QdYwUe7B7CXTMPdQC02KxxS7uspMeiwgnBkLgryvf8
MK40SGhU7XVoqyFuodRwDiYp8MWq0D5MDkJsGwJdH5dYxYMGyaaw/QDYlMOQiMFgOxCxU4zCuzvx
3heRqGFvcSo7fyJtcVIcInRPw3KDFee1CQaSLBpe+Q5DJop1mVUGGuN11sXDTCCUzWNJdXAkDUDt
uq2r1Aeki1SB6kLksNxxl+4manQXT2ooNfpCHkTF3T3NR5ZsQI/b5M7eivsOiYwm8vhTp4HDEOUu
RrkBWOstu7mWPeKwHRCamlX3XJfNHXlANygF2VPldb+UAvqCPH+omIyFRxBM2e9ywC6NPWY8Oig2
okdd9uiuCmjtq8xMHPHpmmoFBPrp2pj+sTElYqDsgO8nzrAJhQuq1cfCCv1FirhT40rJYEc0kPNr
NzS/mnoEDQRgrxYLqOtyhOzUMMHrVFP3Ps4EbpIcDL4YvANIVjDRG6xDrICnniBNbDtst4lReySL
Xx530kKtn53GMuIazTksyzAelT3sW5zdVLUIVxlMqMS6xW+yjb5wmPUioXU6K4iVjXJuq/+BnoKq
+xuBh+FvoQ/dPgLiTaCEf1fSV37ZgS0jGpD36iGxQXyWyaOXehSlkoSYpcT7J44EjLNo9UtZV8uH
QdZNjklITVY6q3DKauVOIkrQ2UOLYp6Qb/40dKWZ9tpzUrWaMwoBOQDMc3tVaDgO1jYNiThxt8Yk
d6uqjwdVhtZJ7t1aF1ATeBArtD6GO/my/2Z1dyS0HLauGtHsu1AP5ddE2Bd48rSRhvoZol5rOT8O
XSiTxavJWa/rlKzGSI6dg1u4XXYYEfAyhe7H7IuTXHuyPHDkAeLsQ44M55MfaBlt79bu4fzZeq1g
KBF916B6cew+PAqm1etcE50OFeT7QInaRX0v8/mF6la9tHT1CLY0j+xeJBvvN4MTvThj/dy37HMI
nRmcIjgl1pgk0qO0DwMqnAR8Y5h0ZT3qyHftPsbsFLCC5l+w5DT9Xmq5n8zR+lKkhFhAKaAtzqAP
IMWOXeiy51GUxzEoi6un6+rZx/eY1CM87XoCGTLAN/OG6ldAhK5hjcgxPrn04jloph9FSOYUdRjq
DitTLCQ72jJ9qoqqT8ikgAcSDMzUISARbLlfcmwVzCs1Sxvfa+FTmGtnB68wbKFmhez10alRGRDx
5jXedJAhUqUYJ5/c95Z9UbhfGBSjr6DCl8fDVIddJIuuzmrivjqwA72OHWlfHRE3UCy8Vv6gszpY
0SQUgZFg44yIV0CIfuEfqQHJdINl9zA6nXGB9EGmcPyLZ9zz0VJ57pToFupIhokWkbOuCreRVxPc
giEHnIFCVIH/3G9KI9WMR8POMc1wfd3RzrJHkT2WsVHhm9qezz/rWvM78hH4NRe0RBdOfwAyljfU
KSJZ+oZgsVUYDA3l0iBQk7FQVWioVtdSa45/PW8xPv04hFN4LAgfb5OLYnZbFMP8NA6WhZ4ZFceS
p35X/h6V2YATtZ1/8HSwwBbRZJ1QonFkW2sX0G2pE2MCehG6wjo6XW3FTCzVxRy/e4Z7capiiFat
WbzdEkUPWbUsB5CPPe1u2psvEmaTbdkeeuAOpp0DfllBsdLjTUbMfgaz1hspqwUQsA3KW1rgdysm
sj0srnHxtBcLNEwAWPVqLMAtP0is+1N9467Ko5F4aEHpCIQQwrDXBoL1ZPF79WqKob6MU/81523x
umGpufAh62gCjE6AtzJaOtAtvVkMccEq50oqtz79BQ6H/h05YsMFkrR74C93Y5ljKhr7nmPdSzw6
0gyCygryvQDmqJUXXsYwsupanPKVzJ+bqsweK59fD/NdGvBKjr3boH0Em08xZ3mHtyUjCetKtInp
qAXCqc3psQeSAc2AtDN/cPPIHGt6DUw0klkh5v1jb5IE00t74PnpNJQyIliTT8GkyQkFZLuvgFxg
sv3s3s2ygDogh0wj8IsfZc9o2pi6eDgdGl1gHtXWloy8C2IwGuPJCJYl8prlo+Je+w6aYDr4nd8k
hodP0EOBhCKSONE0VsHV5NRMc+o+IxPFk9EG6fl0FhHubwHd+FwZCQL/zJjhJrm4Zn8o1RCkgLvW
ECQXZgTDCDOYJtHyFgilm5reOTWI9oGcorMh5GKArmH2XU60CMiOIaA7rQFR7ZdB5ylz/L0xmOQ7
lOMLQIiQxhSId5ZjfijsdV2f2FUuUFbrD2UEmUZF/brwxk75un6VRmHvOoe3x8qT6iJqB4n+uj4M
VoPtqs4dN0EVWGWi6dw3AgVCS72IjDY2fqvlrwb/EwwKTRCfJKg5Wrzzuj7iFm+eTShfd4/atfIG
56QsVC9MFGMSIJM73ah/GEVgNVx1gJMJaIx0dndQXNgpLs42erR/vaDfQCY4Ly42QbnSXCGmzSRL
AI8mKbrhIEnJMuQdsh8QzrbCtr730Di2LUogSIkh2saNgYLEvhhuRNft023UlyC4UH3R+rc2NFEy
BPmMWTxg2xFsAlPyOO/CoEUvjIlZqURr/pOQAvF2bh0rxwGzMQ4mYpY5S7BmBbft0i8hGoyMHmNM
8hlAAnLW3Fe4hrpL4Iuf7dS7r5Pp1c8NcATuh2C0OH8eQTtdZseGQiCg6IbZQqGaNetsezoCDIV3
6Q4KOPLtFo2UDAxsXIMYEkwLRkokFF6o8RusjuuiaHR+sK8Ai0XbmqvLrktqd3B3QyvXWbjDrTd6
9l5c601T5DhDNvAcnINSEFdTdC2ZcNQfxjsEYkOKAmXT+t2A+oDnm6s/dlFC94XV40D9CVpAKj+g
OvF+uVW5I+rQtiRGVJTzjqwF9wTikMeCI14yL/JV/0JOGvlHJ9bq5ViS362p/cisoDwYeJ9s4mCT
N3fPwueyMS0q65GSgs2rhUl8Q/kK9OyJZOHddnAlFdQudw9YeIO6RlN9+dJVd7NhWdN67otk9V99
lrFodoP2ER1N/uRK3O4LtO+7EhE82cQW8uIIDojRHOYMomn4feHQPDnO8mfTQxRN96KRGAXos0i8
qYPBH9rTBBuFk3irItOdSdI37FcBdvwNGoUO8u3y88E4TfCAJ7MrPwkFAzQhjuXxgC7RowZNZWVY
p4DCs961lv+8HUE3fpWDsZyKBWWdQ+gU9X6HZH74fc6SDctRKxspIysmJlCsHAR7kt2UQmAJfQY0
j9gDikCdUb3tDT5CajtiCOnWqNaaJcAFvFcjDFLHQ1wjpn47mCMHDIy2GLJjbWUqw39fIqnzFKql
R36PcNFhGH2cG20eIyYZlpvCWf6Hk+HvkRiQ6fkmfOk2LHU2NqL/F4nhjTL3DU5uk8j9XTkjwy9a
FgzGaqZJgAuSn2B0wZzDEAz1ndUlzvp0cS0vaapA7yE1MGLmu042VvVXXgX1tYfK9i20my9RdMv/
KPGtv+lO1vm4sC0HgGMxwnYdjfafupMy95htl/AHTV1lpZu8eo3sgdphtiLqc3nw5sbdueUEXgfl
MNw56hnszL89y40RdgTLfvOqxr51Vh6c9VI7OsGd76FgR8U842TBjXdyV8HeppqfOqSIkUHDPfU/
pA2YG/efXQs+E+huD3hIiBSUdVrEf36mERj4NHKstqturm/Aa2uPTnENnOFxtL1G1tckBra9VvAi
t8I9A+Q+VvViD2nr2DspubgQiriEiLZ/NUBds7BzDjL8TlbEw6unAZavEJMg2r6r0m4OE2TBId/C
8hqMJsfG/si3IDMQ5cfvOLXiElzK+slbQ//srdA/APg42aturYcH4tKw3aaQCWtUz5KtsEAO/9ro
GuCWtJOfxMrXWgbgoe2pgvAswS2mYhnac8qhoYrdxrTfiomVqaVQdoFbvkDE4o1Z3UHsjVQ3tEpS
hAlYOP+tMwZo/wUAxXn5KLzZ3edu06Z8Ad4D+UOYAKbxM76wOd2k9UW7zroCvhBZRv1Sugy7EzHa
KW66gu62ShWDa+w9TIplzFS7L4XZ/lkPMGi6+1PigK2vrAfbK+uPiuliTkr/hrshw/4pv3KMU4mc
wutfkMrcAKTOq6ye+PBr7ivgDhRGJch3jZeesOXFVs5uXA9giuieyoU/56PynwWdD9gT6Mlc9eCP
N//Pp6asLq6t65ea2hpnwq2PgSX1h9lm7tSJz4K4XWaOgWKxptSMgz5QAPrDJuYjUa+NyUbIMiBV
W5+hL0ChmnfQ3Y8jCm6jSz3Z6ass2gAppdCIBjJEQc1zfv/XDwynVBmnxPLaqLKQON+X432ULH/O
0alcO8HMCDMJu0/HIF6MJsdOmpyZMSp0MO3IcDw2DoXAdz2i62uFrtaQjpfcqJE4bc7++zybmVVU
9EtR7sTBuAB5XZWqAF0X8Lf9OsqhLK+0xzmYzGK5lMwKj0aPUIgQXeyPJegiNvbLJ8MfyJCrMu8x
Kpzd5gG1bU9RZH44AlNgLI+7NyhDMeZQuCztVEE+9RC++eAOn4kD9TuEN3aEbAHy6eflj9xb7AiO
DCzGk2DBzm1f107d7Px3IS2MSTR9nm0yCgxaR01Z1h/b67QhJOEQ1piedq524UdV5RaXwc7BEDWu
9g6O5M+GYm5aQrgSl9hsrtZGXU9z96sb3WG/TDY0FENjRCVeOxYzXwDgVvO1kL39LMrlyVkvgAC7
ZbZ9B3QoPMycCYxvdYtQCxBAEqbarngHZ5Pq2VMvQ0PVixzDlMnSPz7ub7dYBmTutD9Gl9Iv16A9
/g8kVoSdhIjFEW6iweJ+2faLX9fkOy+bMDWKLjxUakSvXeHOV5A8IVHndXuAcEdGoCub0/YUpKKb
hVPhJeMCUZI/dPKK2WNP2w9nGzSbWS70hC2gfByB0yXP3SplJNq6qh52tLj1LJXYSzdmFBlSaOq0
eaicwX+CgOB9RutymrFEPG0v6eDbMHfkDtUMdFlebV+A0hy3H3mDKlJAClU64s4/g5k46XqGeg1m
T/9eWy58j7y8bc/cWfv3VjRIkLAArJTKOittsG+NXtIZaeXfC03HBIinBeceYee+lDKtQ4Mh3MI/
d8KVv3zWfPLCJ28aHB8QbkPHcjP2OgCLvNk2dlNfeC/TQrxjtQDfd53ZzRxrWTLD5V6KMCTr2A0T
uZXdkmLE6WVc43fKyfcvrSyQgrs9FzY4Zht6X1y2ARZ43uLe9rb8g8LBuI2WIMZhfWoYc3n1hvKV
or3pY0vJhAaOeiohpnltVikL0HX3ANr8ZyCZOqsq7wD+9AKluy4Ps2WYgLhz/2b5S5kgiMD5cCQy
oyzR/8Hw1VghxvQn+AULNwK6irABZOFMMjiMsgUTRmT+Ic0upSa3vpxWoiD1Xbjk/Ck/ywVqBtRs
BEXshTZq+qEVBTRT0B9oRILURYb4m+HpTGjtw1sdTDjqckycr/1PJl7B300f3O3GQwUWDI0Vfqtc
/NuQ0MWW9w2n803nkttDf9+KsGr0Lv/5M1ZCNUyJ58T//PV//cL666FJ//6Pm245L2XYtLdw4VDb
gQ1FGnP9xFnwFmp3vv/rIXeq5Y41DmwYkHHIKYNvYhNfDwyDCzY42YLr5bw47r3YdiuEWLtRBXVQ
9m9JYCbiVzJmuUNcCeofNRKl0tbV47cH+gmDkvNtxjKTgUtx4bTqYcPSgR9TJCkiDr3yn+FYccHm
eePPgpMITQMSzjg3hoNY2HHrZ2aExaKjgMv9gflsz3EPoxGbJXDiLbonr5sPWJog5Fp1a9DYgs0B
UoL+pOJPBAKGzWDwKJW3Q17V34TPCZbY7plD1gK5jAnHWjleSpgrSg9isB1wyDp1S2eOvZCh3YXI
OFtM8uGZ87BvHOYNO1U1HahoKAU3zaHvifFoTeTpIT40yiHGHPgAlUTSznDbg2WNHwd4ZW1+A29a
N0sSvjYA69u4YWeFdeJ5y9aZJMUQDtOi6UK732EX8h3gJXowWiM4LGY3nxGsWI/Rdrgw8VIQauzQ
as3n7SXpmz9YbbYn5fhpjcyPuxWa/FUaFo9dt+kP0LuvXjMEJTfLGJU1LZ4URuGmlRqKpwmhlI8j
M/ARzdsHcSjygwYaj8gTr3zxVlFyr9JxWtTz9gTLgptSMk/wJdg9yHqtntsxmJN/HbWjRPCAC+5o
O3r8tDK+4aTBcLlqR1i4Np6NIOfeXR4vba833PIvswEcrjeBDAVTd58mXp4w52YBi5/3ny5G7diL
5D+334BR0Gsr9kFKCPzGMZxuUgbsUmtMylj/hFnfK9SF13J9sv2Foi++I2HFhwMSMPcGeG8PnFI7
QbZks94oRxOai19Au/7kNh1fETTV7wCsY2omC+cnx+gcTIDul8y0YME3Wf20tj0vIb7sEzx5XUJn
6KO5cJ3IIJCrMjC82abqUbVGCzfYUKmu2j1aILvG7RvjAztuRlefSNuEXtRMo3mHxPCMsnR1QFfo
7wcMaIF1F7eN4UBiB3ADYcDwa6E+gNqHalgWevsbdA/9nzasP/GX+vcco7aSYvaca9UtcMQginBP
4PpLg4UXSYPcOrTns3rPbfJzWqj/261fHuiImeubb1rL2RKAhQB2YD5fDpWmJ6kNGScox/8j7DyW
JMW2LPpFmKEvTMG1DJkRmRMsJXDRWnx9L/C0rtc16DfxctwjM6MQV5yz99p6iyNtynP2k3PdbPWp
YrUhWlaq2oV+XfJ1zuN6Y6FfuNWqWZ0w50Z7vZH1K5iIARPBUonBqrIzs3neUbYdNsk44meeTUwq
Thw9x47h3OxJHlinAFBpusODpSYWX+eUWDXjEDQciVXvLGWsZedZ1Z5mm1Ht2KbBvSF6/aW1kmRT
lZl1iRQDHWFS2F402dZ39za75Q9M3SlZGYHz42Hi5h7iDDfIdvyS9BLPmQt7a5sFd6WlsntjcaBu
jD78M6TyfRyAyHrmIuoXeRqels/Wo0gfmvvQXZWoEDddjVjrcyt7lGHyZCsjE4yDwd/TjKV+d9XZ
RDmrUuW07B4L2pTQZmuj7ETNVj4Pjbqbp0J7W19a8m5zWQfPcaJR8Dcs6EOB3VxiUIm+JYv0WMAk
2BSIQvaPPwC7fN9xijfh8idKfIxn1qXcMMuhwpKT3n7h7pT+V6LabulrlMT8pkqnAx3j/nUGcnlm
GkewEFb6XWrDqbIchX+wQJ6X9tO3OlJ+TDiOXpaYt0tdtn8/Nxvn8bnmFvjacIfh01eqra2n8kvR
xb8njZx6XX5p0V/+QvuJk5Vh+LXBi7LTWY+cXYNHGc219EVfnRo86Z8jOBNES5V5m/O2f28F5VPG
zk9LasHJsBDIrYeqGBHM9tsogK1FPybnFDrlPdLYMYVlXvH/wbuoy4szqsZrJtpqO9hK+ZbnEdWY
4qWmTfpdxPaJBHY1ZMahkN3l1W+k1y+LIqeqVO1DCNwirVTr56yhNIEDPQaUhEt1UHt7nyY650uh
xYACe2qy17B00k3kaPXrnBsE74Zx81pk09934/KZXL5dfy60jHZPC52Mmpp5NChm68hz3j3RIKD4
Zgf5r2gnlLL+JQXsHzEjvgvHVjvW2DP3Ixv2tymy/1hQO31Uq+F5nDQBp21MsLbazUdEt6+YSpch
iMIzM+15nnEUmM6YvKAAZQTVjQ9KCo1HCzT20YjGh8FK6xeTG8RLZJr/kIPumc6F6u/wNYB1to+q
CbfZ0v8ds2sulO+1Ax7Jo1GVe03O4mGHQCLbFxaT3Wj1zX51WeeDE7Opprz+UI3G+vSdPajttYu6
CF8sOLmmukKODPy1Wih14PUqpZjdepioAGDY+GrHB91Hbb/qaSDOK90nL1OuRCgR9AnU8HGS/cy6
Zl9UcXIHlkbZmkgEv5i1zodsWb51rJm3ZSraw1CF1medBbtxFOZbE0bimhEs462fQ4XpNnraytN6
WKVvhpbW29jRSC/Ty/HOtvGraQxMeXacnUpCTv31cKBPsisMRGFNkhgbJDLKdi1fDpEb+ZN0xt0q
qwyX+SpeXtYvmmiOtqpoN8yd4ooHXFzN5WV9lxoBz+9YVB57Q/XEUu5aSiritJ6K86rLCZJ3e11w
ac3wzUWDhjkkCd7nofiZuE37W2XvbHSS4gL5AL7dJNEzpWqU0cCTDi3hrVuns8rirg4dVQ8r6K6W
v6ooZ7Dm10od5eS5jhtemlL6BluYTa0F2q6zdNqry4tsRrABsX5ZjzQIdbeatRHsiZgd5Rf0Z/F+
RNtxDNTRfWlnhfCDZTJcfqLHCuDFEP5O1tzq71H/3ZJz8ValiYF936g2chWUV2bOYkSpzmshbaWW
Ji2xjKOt/l4/MlgLZBonSDFj0KbL+e4ELgh1lZjgKdLRH5nGR5O+WZnaMZOG7BUoZ3g1mJJNvtay
CqDd534Ma38S6oyFUslYb7X5vVS/2aJ1N6TCFsca9cZnOSdbB4HvkYzy5hCLcVMvnpliqoYzKeiV
vx7mASqBZtZspCgdsJxFZd/jf6UpE7IvQX2/Cu9tKe3jmI/fii5yPFwrFi7twDoX5rwTa7e1d0YE
tvw+J6RulyFHV/7cJUjTpIl2t5yi2ldL22Jvb0GwKeEKaQBs1n5j18z1lQrRl6hD6aPYKrIEIabX
LhaP4lAUI2EwGmapBRtAAswen6nc4jQ3PqgMvsRjmT3rQaa91k23L3F7beYBTWmTBzXC+ST4oeV/
qjQIf2Yr6NgKIDLOwnxtYeAesrKmdLMQx0h/n/ZdXAzSZyE8P2UMuVuRIepbiwxQPxcMcTdc1sMx
7Y6FbSC1c+JTGTvupl50OppJsrymRdT4FkGu6cTx1Q3n72WmLn152aOvdxTU8dZ4QWgQQ7h1iUDN
gBGjL6B7TqvwOFl0Ljo6KD6CQ/kCiKzbK0aVnAoxVLfGMiSZWdHZQjx9SzFun6j9YfAk4Oqd1uC5
UYw7Yuv0una16OOhuLZ3sazTXeMS5WlYLYVhXMI7baKYkuVUT9h6EpFlRJrv2nn3bXTo148DBs+i
wOmjI/mxOgHChEbwpdDAvVVQgKJ6bj+xddHwyi7aDKRqr2hVw3aeMpKmuN/dyaZmst4hVdfKrVJV
8wX76o9Bob2jZNG+Q+vyHtLItJdtlTVJ7ZYmwWZcJU6KpC8Uyu7bOpquA6yCptwPtGk6ZMbQvJSN
eWgBF+9cDHo7Y6rmj8CxTzkLP//h1x3zmuVqqOdfu/q1XpYMWWgYu64W7BnjahNbqXqygrDKNlGN
GbUPop9AqdFvOSlqDYQ+7tlWtxkq8wuGo2VicrJU7At4ttv1MBUKpQS3aHdzl6q7BEnDKntcX8qq
nSGo1XJrlla/fzzHjiPyJQeuRIQN2XH9H1v/F3F43iO7UHejFs1eZHbFR5laT0ZYJ8+MFtH7lDmP
j7EiojZHODkJPfHWcdZNU3mdHYvDVsgnJaOva+UTO04ZHqwi0NCJEte0TU+Fyn4lQaCJVMDMnoKk
+mXhWf+IGv5OUSNMLWiRGL1bX0bl5+MoxnC1ftkDYftv7YEFOvAfzmf2Jwt8hsgFrrZFVNu/Oh5t
HCJCodbxMt8Vvu6wiYt4q4Dl29SkBZ0THRDnMI7xy0PeY4xC37R5ap+TTDcO5MhbNLXIeczVYqPU
TXlgXre+sNc4rPVSWSvYdXUd74SdNKcuz/arcKLB94+ZMduLUaNXH0R0PRcPZKuO2V72M46g5XDq
GXIHoou2q+WhrcjyNAY86rAUxqsy6JidF9z1Kqxqw8Z8USQDylCp31WN+Gt6U7e006ZT1yQuvJDZ
+Xio3wz5AqpAOa/SGEWJuzPG5kMUq1QytGcDSiUYLu0EH049uUqknbBifauifr9ecCTx3/M02xtQ
u58yGz3NiBPDr5PW2gSiHhE1opwQuZRXtemRn9gN2i+c+p6D0AbOwbxPcYKcGtM40byTX2OMBGil
o+lqhUhXwMZt5WjRkVlmlKp2Gq9WpF/xNB2ktvjNgGQXWys9RMOdRn1NaLwFGSKqrqUGDRIcQ7xz
sznyzMKABb6YORF0/WyLCaBPgV2qmQoiAHV8g5Kef6h/hZHXfmR1mHua3WUne6kQov5jW9O9TrWi
nUSLCXosyvcJw+5zpeqmL7oFUuVqJ7emAdknyLjCou02k5psBvyd4X9hcq15C//nbqX9Q+YyeE7N
XiBj/0JoUEw0rAF24kvdWeFxpAI0YU0wAAeL7qXE0fhKodc3IlV/14eBmolS+YUGv2qtf6nduF19
tG0vkttoKU/rETNC+V/Yttq/pIIu5DaQrfAzoH2wqvk3PIx9ABoKyU32qAEZecS4TEfzdZXrPGZD
tN4oMpelqWblG61P1Y//9nT/++Gm66dZKG4B/3LW3H+1/posxrviSPnSr3NrGFWf3WxnP12z8FcE
o/YBbowQ8L1SaMFmdV2ppnz5/38NHc7lv34R04T9AtdniVfjxvh3H9h0J8Odbbt4dp0kfnHH/v0h
R3JiJTgi4mPn6zTBZxSUubmZQ0YXBAFHVNbqN6QdVLPphaxnLslpL6rlVN5UnUyBjJb+p4HaeGtI
SQEtGje41ssPbcg/0pKhWLXhXHSlfob0JVGAF+wIVXkzLDt9neN52vOAN8dyyLonuKk8RrGgnaIR
VB65YX1CZOj61dRB2VAhlMS6ZmznrFN3RjSFFOiWsjVtwMQdYtBpIUAriC5ej8vTK9EnH9d3M9ru
Y2/XL/M0yAsNyAK6Zhyfuo7lZdTbv8Iy0p9I1Ps2RyOtfUcMuwwj02aeu8lvA3WJzrJf4mTUnvKy
+Z2kSfXVAOzC5nr2QjUPL+3iJyhLh7NUBW+GAFvmzdGPPCOIhRJ1R/FVC/xxLCTespRW9DRfYhoZ
Twiwx+O4YsV6Sr27MLO+g4gw/1RfMlsrnx66Vn5vmi8xoXjn2Uz1m1CjS4Z4oFXC8KeEYeGxUoQ6
ilz568MNktazsmGHTK2FlSMmkOJpOarDw5zA/q6pK6UbLbJiUPkL87YNzbvi/qCG3zxG8BBvZmRk
eLAozWGeXca8hIvsP2RiCDHZwuuhBrbfye6EtI9+52i9pxlK85LTkUIMRSsoriuoT4EanJw21kOP
flN/qhb5J1ZXNk4ZRc8apdGlUIknDkt98guYVm+FPr65lZHs8lb9RYwwipqO3WzKBPe1jVKz48eW
TXkSBZvHhCLZX+2RtVX7tb1JCTTlRlRhZwgn7vZkw9aPb3TfMRXrVab18/pN5zJ7zm1lPAusAXbS
J5e27jYUWuOTC3TnkmIdYFek/LA+Vz2vI9XvrZL+UtVuOK4F71LO3X6CRzEFDVrMOR7AgtreYJXT
poni/sXpCYdY362f0SB1WHnnvbeqrosx3rdBo9zdAT3Tfr2MTblxMn6TpQdO+J+2q1303HrZ7gL4
c9+kVnqtQNMqHDlgg4+MzdhhR1vNEm72gf0JmrliqB5RmPDHGkqxVNhesYdv7NQKrkMzXhTu2pe1
C2d2sY6Vts52hINc/o4NTXkfwe9tHObLg1yWf5UZ3h5n30nGreKgOoyTuj7FC+8o0/thOwSj3EBy
a7dgXIUXu0V0sIMZSHWjdyc1tvmX9VxsdDW+pUPZnuRiy5YWFoTH+iZU3dxj/b+o/ijRH0xnuBXd
/BZEEMFiVM5p3Mhj2Iq3kUADL6k0ns5Fn7NeCIDJGLM0GXgt6h3U5PN7HGuko8wh3Eh5m3Vodot4
OwyH0Tc1MLQW7eGLqOTRFmN9ctTi0wCBwDo8q2y8/9IF36SOT85YBneye0UeAZshstcfiu/VPHY/
HBquqadioiINkbWUbQtp+VqF5i7mF7hOFgKWaKYg44JI9R/Pp1CS6VgFuXjGu2PtjEQ4/nqo0I18
tjBP4CfC04+m4D7ljnJlafKfL0EK30gtSBTO/gzzYF9Wasj6smKaHacyNqprdf4sU9zE43Y1OcWL
0ykW4ez3/dg9GjeBk2kXOkUsicbxYz2Nihog5hXcn4K+5zVo0r8v5cgle/CMHQu7zv+Vf7BKQV/a
GdkuXd31Iio+WtTNCLHknxS66+2fl6xy4g0tFZu6hbN/tMEMug1XU3X/Hga6xPNsufZOLYTtK8t9
36Tq0zwWwVEs0SxjiNRjjFx2DcrYPJfKkPi1qivvitJjF8y76KKnWnGg029uok4+zare8XdgCjLL
znzN5UjYGbWURW2JLM+q4A0vdn+ZajA/VTfzFGGcE+xSdyU1zGfyCPZ1HCXX0NLfagxIrLNKX1WB
Wq6zQhSPhq90/JlYUOOPO7bKZtvpR7vd9MYQ3djPxmearDXbKuE36CtOmSma9zEKUBBkfquT7JHn
2L4fYjdcLc+DQ4leLsjpWWJqkfS9HpqyKmiLJxroyiEVDL21PYRPiox91rIazq/B2DXjuDX7TrkO
aptsk6ib35OUSu5A3gDgqO75H/7zpOmeoYnuPCSchWkQjTen3hyk7ZfJEHdN61q/XoHknVLd9LCe
PvUYr5M+7FJXCvOgqEPlPZyxQvTEP6Bm3+VhWyzkPJ4ZAkr9nLXaJqd+cVDQ9FIQv5aQTXd1q3Vv
AtOVZ04mgH2kFmY/HVrQ1Xd7aTr00KvPxTwodCgWsuhKUFqey60acO6RwRkoNlAAGul7U4vkJM2m
vavEoYmM8f6x/g5oRI7y+2oQgUk5kfHEFjpl4Cfz3PH6WR2ObMrlLmC2L93GeTaZmp66of1KIGp3
jwSeG6mj3MMvET2FQ8I7k4V+ELS/3SQlqwl3UnLuZ8yt6/0kk6UqYT2bTWXt2JlbZ9iy9Tlh5emv
y6na1ORu3THVvf4rc4dy5wRlsXWrCCbNQqjrBvyR8ST3okYfujoxVP44o7mKWTJIzhV27Yc4Ncpr
FwsAPR6tTMkUCYmSeDyI7Azi7couxgftRBAYvUx099Sq1EsWG2iGZHB5tJ6hIUe+UJRqE1XSQC8H
DcFRqvA9txuMizA21K75qZi3cXWQhXphXnuikG5yML7Zczkeomz87SDXODapPNFTaK6dOtzWqzM5
XNTVaa7bXDa1dgMELXgjpGpmIEIUNK5LB2dSR/3Q05raIaZGUIviMFNxI67nrFd/OYg3wCDB1Bfn
YJhf18QFluKoKxb3DxzFJ3ROu7AT0Y9YtbZirrJPJQ/+VAYbkgyy4h4FRfFt+EMU5rOqJspHlNAi
b3X1C1L+EmSywBW1lLGA1gkYeemuaAfFm8fxd9Hb2j0v4oy+fHp9dPZh7mAWCVzsRBhYxNwfVkis
FSPklgPFl6m8ZnP7q0+zjImaJJ5m0eBQnlLrRWZZDPlezgbKCMK8rmwW8gtghHSbKmxyEbphhbZC
ezvqxrzXZEiPQSG4U053fEPOJxSUbCM596dSwvazJoRNK1eisLphE2P88Vo4z/7qBgiNPwVd/9s8
uTP9zlnDdojh3y27lCWJbu6MFqKCTv4C/ilgOKkT7zmr8w5yiOphDQ4+QIOhHwR/vA0USyHvohPe
JN3yUqY3s3LJIHNkSwu6egpk+a0M7ftar2XvMV1Apz38mZ3N4lkWrbtvgupczuVwJAlIuxCgacD8
2bfj/HNOs/PY1M4pDRzjNqhWsgf3VO5x82yGhFyKFTqAUz311/JE34DOyTIE30t1Iks71w8h1eKj
w9Cvlk55wZ1v7EN7SbQWxXVKCuymyGBe00z9Ap6luMK4+/tiTTpttXpDUtpi1zQbEKR9y5a1/dJn
0SstluxYrpgCwDRkP+BVPuJ1bqbouupO8rH4HAC/J2HVHx/k6sDON/Rf6n3VGbto0XlnprKvbJpA
QRQ9kVPpXB7Px9gmIE2qCqdu3F8UJOA3Ebjatm5NtNBTwVij9056aqnUgw62660GAHE35/W0q03c
J1MzG1S1iR3rp1BuOkVS0ouUSHhOGaeUueMvIlUMLK9Q8nI4D0o97/4hhGUObUNlIJb278xIZFnY
NcYGPWG6XyWGg6u6B0lQhF+P/PtzKUghEdZIzbDDQrLYCnrJxOVUxaYdku61kwa6qyZsfgD4U1Ot
KlAi5tHvMVR9LX7vSkFqV1AXv4bKlYemU74Vlt29tWX8LpDA/LB1m4Vf8YvNi31alTtUlohR0QIO
cZ+tcuw4pB/MKLtsV4JKpW4H18RB3cKcmU0HXR9RhEhF3DTXQLWPycnP0tb6PsHlQPYVfSlnZYDa
Ueg7+rGkcIi3OgN80xH/9hsdVl85v+s6IMW5rvX7PCenYcz7Y0SJb4MYY/psl2aVUS14mKq/a0FQ
Q2Gcd3lqxS/rSLYcdawOXib2Pac2GpHD9YZ2Xl8K7MX86S7YWpViHxc8Y9h1cvDcUN6G2ArPALqw
irlAIxwUUBCLxWXWhfyYQDjR4ernY9sSLyfa9qXUf6RTXLw1ypfHGQltroCOMONWdircYwS9ul6q
hxBY2QpQ7DSGJHMIy6d+wSu6JhXWziriHbv68FLUESui0EA7ANsEVueij1BbRb+YULYQJjdW8rZq
zPrB+FS1MT+3lgZCpxqY9BzswSuSCYwZrisg5i/W8Jor/fhMD017iTorOsikftdb5du63LGwJ3ii
Tp0nPaa03Ju/7GpQLij8zE2T5ZO/oiGyJgGwG46+Owf2sDHymbVeMf7STaDBY52pe3id2jYxs+3U
cu4eqo7FjL3qiOwob3eoglKfM9Dy+E29jlW2C84mz9VF6HGOy3W0NpIshUuWh0wywEjyGSfeRgg7
OyrBDEwlPeuUel5WPIWbdLDrML/75gh6s7ez+ALnwvIBT3DnobY7d5W5lF0NzEhdO++VNDZvrm7B
qYaus6fB/+muvrVMZi9rpAgnAzSWwTivE3+D5MWzS6kf60UGH2UxV71onzUzGQ4tjG8/zMwPw6If
nPSyvS8ZinRSDW8E1/3UaOyCwomlc6spXzS3/h2FINjDxWyktsjP6znx+jCJ/KqPlF/GgotKJpaA
lUtoOSBsGbu3dZf613KKsmtHjbi7NpDwFCwN+NTT6LZGmzUIPP1ST7QN/TpJ4QbW+WMHoWZRf7Y4
mchLKFysf+EwKva1S2W30+fUvbA/QEM8juD1LHlAenMRnZV8CaC4HMj0U72yrX/VUi1MrG7jzpwN
5lJ9HD1i6LaPbWylNPt+mWx11SZXhI3xrXInYmMRCbV9dxKkSnx7DHJOoBlHZJ84wxqQ5NF8LxKw
3JGicUcg+sIaz2VxojLEE7FUTWSD1UuljlmiDnglBSOgWTy7jGaZ4jVsBr8o1TUHRAGvga6qGTXH
fMijTy0FGlOOKSHOGcp8BV20MwX+VI7Ru4vU4S5q5aeIkNzFzCqeYVntvClJbDqBQfljG3Vxr1E/
keGkUQS+26y037M0ig+KUH90Wd+/AUHZWElqPBNbwJEYOg/T/F+u12OKKY3iQ+Xh3q6ODq0eQj9S
q/MYq7Bume6OdBXiPYKz2jeVWT9OUOP9tO/MQ4SGaBMLKD/mqDtMwh28jAVihzvMU+Ne+HrQsPJl
uvQE0MPHVqZAs/PECoNYwNHhG6z67N4mFsge5xLY1Vgqu1pJxD6g6HOyF6WbFbstLBW9PDpuV5+J
yku9qO+Qy1Bbv7U9kmWSRemahuVHU/b2rpmzCgN8Yp3Xu9ZIUCQFHSCI9R/rkiymOqEVSL6mL4Ux
vDt9yUwhErY6WRRmR1I/PZlJP48z6xNsLFrhrvgGKXzXN+Pv3srtizsp/Vvd9NQHjWxEdmC3WzUN
k+1qwujHBUta5+GmKcddpQ3W2cRnjsdiQa+vq0IznOVzkGfFIe1n8pv12fr43+VqOoP1l2LUdzBT
69M6Y5gofDwnybND3KZUwshveklDBYwFoBLqgOZxWBzrqnSOYiScZ0NJIdvg9akhHy9DYt9rl5ha
3mMWGFFv4UuOmktkhtzny8tYIXSgJIDkPS7U51IN7o9CD8LN38QIuN8DiDKcPjKSypJ+YCg2Q4oY
JXSjxK+EhbokCLCjOYSjNIZOj8XN/L+7oGGQXx1yNCiP0ZhiHg2l+8tMmAILFeFUJYtNWLbhTVeN
3XoSJfLFu02/N2huWaDvumhu7+baqYyzad8k0weoruqW66rykkIKDh1zuOSAezaVUwFG1nvjlYwn
Y1tpYX0dCRnxnR4zOeNJwCEFKE5xSFmu24aCtnUmQL1pQ5PtZN13GF79qB60H1h4K1B+0r7oDsRE
qxTlBg8e2T7BrG/Xuw4P7uSPSvCjILntBrLlpUzq6qstVLTMtgbofGgbj1IX93rqjmBRkuBkJ220
j1lKeAS2FtdUkG6zvptz0rstuqW1mV+SYPr7cTeE0UgBNPVw4mgnMoUtdPS81Hprn4LpK/1BG3+w
ZT1e0tG2D6CjoXI0TV3tOhfngpeh77yEIRDiQdCCp+E9CQssnrWE51L6UHzYFgEAF2J0u4GfpVNM
WbFUxmsJzgM8Sxmrl1UfotT2NwFxDQ3B0ild+8WRiW6yYQFVdvNlLKsR8MowfZZ2q1AIIWl4PXT7
cUvnLXpfZqKtMs9Be2wL9ytG3SQhnKE1Ol7MQXqhE8nL+pmQE1G1UfaaleBSEgrvNUEUl5QkoLvZ
Uw4Bk5z9DChXKUCOvmk2uPnF4wokQ92vSgD2rA5LV0fd92avvzNPOBuEdE+q4U7+iotZdyia02Kz
L5SnyGI98JDucCWfaK5kb9bApnpqIP08Dimm3CEXnFscaSczhXxJvySi4N82qEpaUT3P8XubyPll
XJ7Oxu4HX+si2vdiqA+t0rSQPNsjLlTtncH8I0/sP/QwaAYm8c+4Aga5vAlp6sblaUrHndsuC8G5
L8YDbJ4PZ+3PSiJn7PgpXfa9cvquRdN4+asOeo1GEgTxykTcZq17dXOGMSPJQqYJUX9N1ftaCl0/
xt0B9TwevsSWIPkjR4wIEpH+pezi6TOf8EcrYOsOLVqQnQ4ocZdO0BQXVnCxw43d06gcSGZU5DMT
xvycVc3bUKQOSIjY3CtNKA+12WNPW/Ycc8/ZNVpVnEHU4GgIhs5HPozfoycIlzgNk2w/fXJo1Df4
MQlQ2GdTLDfF4kFVGyd5blF4M9Xn1XTBb69e2Ewwwi18uERj+/4YBWOg3b6SRrVF0UgJIZ4PAU+i
ERwmwNlUOotXCnvymbhkDb0lNB3KhMPGNacTEPHiUiV1ecvdcjPiV3haX/TFclrE7T3KDXFeP7J7
8Ur6SrUz0SKKTf1iqaAiGjn+KKawfGvnb0OxMtc7c58rebWbkg5uikGy1Yqyiozm8JDetLn7tAoi
pOpG51gP/hjWhCd6ytS72U4otp34vbBqWEfLu8ZUCQwEnXcze3DIG8qgfqgwQapFJr4qiAKgzZn2
V2hmz+wi/SlJQ8+kRXde5eQtz/nBYgPtU8acPpvIGLxykPKWhQPVHokcLzK49KmaHDNMpGxcBW3r
hIIYkSa7Qm9NwAvzwIps1LdI9a2jltRk2prGmT4iQWos47Ywn2ty0VL3bbLz1gPXbf40pO67g1Z/
PiQhs44IJ8vr72uvo62HdmfLrNm7mkCCPST2xaJq55QwlvCxx++2MfurYCyauGRm118yoQCSXbY1
fdukHvqukR02GxyQSXKjNMOww3yvHyIgUJt1AFgPgzBLN6ucoCNB7wBdjhaxXu0e7MHSVoZNT+wZ
43x9sfBwviK/DjwqvPVL06blHolndZpiJzwgecC4LBWuf5ibrYeSr9qrQkM1tTZ+IxUJFD5QXI+l
DQDELApf1yt1X+pAFdKJRs+YD+WJVTIrZ50kFQMl9DYOgPyLCJVWZGrWpUH0jcDPVTyHJ+SqVF3l
rbIep84vtuK6b6IyjFNvBWR4CwhCrfsE6K445NqsgW8V3bOZ51RurAPmMsyhc1NAlh/cnmLKchyB
M0QmdzNWPJABTHbvsnT0VJhn57R3dpkTundwAO7d6NhSSQh+/vrZ+tJRvz+zb3wCneKpljG9ruc6
6X1Df05jhAOEZqbe410RZvwi6tcawPNDnZgkMZW6ltCMf/SLCL0rb6ThfVx0ICEhju1miO1uS7+y
8o3lksOPgoGuk+Ae9iEU9dhx/HbpQathUW7dknEtkQ5qokovvLaqP/WZSDCak+ZTlGvGkzWmwitI
8dr37JsC1mkJnvWApncfJ4gcKwWGVET6Z+3aoec//rN80Id98o3WNjlvIeB/1tnvQVsLHyUUjciJ
4GrTCl8TkGlcOaxttCazR2BiZIcY31gCd0oL72wa8UuoMryXYUAsYq+Up7SxTpRohlc3Ic4g00mQ
XSvuGeLVbRuJ9NAjo4P53bwkU8UTkqTfjaZr0fakRn4yI804VQh9qXUfBhmkb2ErzFuNRJZ8tM49
SolVLM5gshHpqB7qReWy/GxqjH9/NhcYLdfPq+BduCzSV54AQlkWIXFoPSUD7YxG1ynqV8Cl1y9i
yuTbbInOSOawuddV3dx7ElQ2HSD3jRJ19W3Kv/bM1K+olcetXQbkvyyHhpqLu+iLfbiu7iOT4iQ7
/OTUWaKDFYBMwVnWMI+vm7jfxW0bP0lzVp6buthls8od2pG6EI7zMcy5RePF7EZNfPZpedMNCvAC
OQntXT90dE+Ja2zUi0a27oS8GO30biRjsR+wcu9Qj8LlSsby5Z93zZTMGxLxaNCmwA/XWxvGA1qt
uW0fywqBrGC7xlv1JbzdMbSmw1wM/TVO58p7sDyYoA9KE5mbadl7hx3sP9fsmwPaZIWbC/50W2XH
x11WoFqyKrv/nbT1D5Y98afe1jqUScJUIlG5XpsPf9wwMc+lEgpG3bzfFQIhbw75Faxvbn4vB3I7
aBC0YjATckgGZ5cGoN6TJvxJT3L+jvoNkRGIqqcq1ZLr1JG00cWz/qlA0Cgbyc4OKsl+zfXqln7M
+i5z9kCGinsgLZqLGEg/CIrwR3MOntbLSeJ0jLmLQtF6SK0hvAeU55npXR9vd9TsOocRIJUxcCNN
GMfYyJ5LK8XWkY/44KzBLvz1/lnvJJ7b5r5+0VhBAfGUu6uVKZ6MVR0c6nI4Zoy36eEhwIVa7B7W
UO2V4msN3ZdRKdsH09d1xudwrMptGBbDsQhs91T8D2PntRw5lmXZX0nLd1RDi7HOMhu4FqQ7NSNe
YIwIElreC/n1swBmd0VGmVXOC43SCcCBK87Ze+3e5LMaKXlJ5dUXeRVR6+/6r8tnfRn9+Zk2fy9x
qx1Jy/lw507Y8UObxKpwaEvfXALsPShm22WKxXRDSLSp4k1qTpMClQ6VxmapP5mdoSAqR4gazuwH
TR3f7bSnzjHq+bXK08dGps1tr6EblmOLg3fmjy1jf9fVN6aGFGVqcn3dQdTb1hZLqUiD13gC7kei
9txWbGI7Wy/6HBG7ycryyq/g2E0U+8NDsmxHzCo2DwvZfeG8T5bzY7Srl08wAOvTfJbvoTDXemfc
fHoEgojqSDP7/Sn30KJfPl0+pJiL5+7ldpwAVXqqjB/RpOY+fUP7R6yCulf0qxjt8sGZ4TLZNJCZ
oAaQ1SfrVVhJ8/Xz6kVJ0SkPn2+r2nbTA6u/2y7Mki/WZCbrAV7kZbQn70896VI5GlrdIoqeip5S
kQzSWUSXLRLUoQs6dJL2t6xoESjEagzBckYd9GUf3dPOU3YUtdTPRcDyZQoNmtLGYKwlUy4LRYjW
uhran9JyskxXI1f3udH1EkZabftBGE53MqLYlqCUVLMcE7jTFjc4KaCeEB35zarHGcaUf6VNYm70
gUWDYuvFvbfTG4ubJhHte6Tvar0eKG3ThQ07R78XESl5ZgeK3mM1cekMO147ZZ/dUx68Leki+uGk
VneDMvWnMqdko8i52RVcLF1Jz12upqtca8LrqBYHePdU1qWlnAwwWhfsZ+MWhlW1Y827ZNloRG37
rm3XT6PFiGx1OA8chWd/cPCO2aRiXXW4U2uJ6ukFyV1EPWsQPyQ40d6ep0XYQFu2jQ+IbMfHjB4q
myfNueO5n3Z6bAbAT+l6iHA01p1ms+Zwxf0i+00T6ZHICQmobSvj1CbFfbZAaFmraecQC4jvuG29
iZsEA1FtfB/tr7S4g9gvBJ9ocmXm7nh1A6/0DR0RokHCF7CamX+RVm6zHgyC0+kXB2wOB7Pw7XQq
kaOPo4owsSXhszARvYKkr0l1OHd0Wu8+/zqyKT0b2V3f4bkrijH8oY/IDJLpEgRJyj6CXG7gcdZ7
gflja9kCElbtOic7L4HczvQXCxP9NMfrpq6mn+DGWfvlM1URNuN9R+XPrNeBZVX5GgYszVIrWE/R
5Ow+9YmuxFoeajr8vWnE5ExydKYK6yIbi8eJ3O99AuHC8MvRjc+T0wPMmttE1ngspzg5dkiNDiK3
b80Z5VFL1jZFZ3Lj5GUo916UnZGGtfd4QMR9N4znfOZVBhax9WFVWc8lTeykCjGE6JsyCLWPNAAc
+izHalovDoqy6VPfYicKZzMan93pqgi1W0tocbtkJq21pXJnBGhXFuSa0TqPJfC9PPNFxXjgzjQz
d+HrpMOUHFs93f1rwHdNmW4rwgM/x/rlB8sk4AzxrEEzDmPdOBt7ZqfOxM2DVpwy12DzE5kgpvku
cjPrip5vt3xlUydcBXZt72CCWOvK1ZT1ouuRuYK4h7X4KZbOheK6dQgi7ykkieVkzISl5bN/fVi+
54yBxg5/nlI9Oaa0aK142IY2kSFtkfRnW+8hzy+fdqrV/fn12I3vrmyJe6monNhud2lDC5MqId/r
ZVZdPiwmy6kjYFvloLqswOvkjB+LZQvXIIkoi5UjqSt7T79FIJ8jQabUKICRMtVApG2ih9EL1YMI
Ugr+6Qg5sXQy8aVCQqWo0CH1gtrDsutzpuotI1pnS5UkXBWWaO7SKvJOPIL3Qp/yW7oOPElmSe7O
8lPB2nUXIlRYfVLAojzKtlKeaxOjhHTH6bUlYhoSkXdpLIwxyy05OXPfs6nUdTNZxu3yIYqwX1u9
GRCQmYx3eUiibdmX1yEsjstQ3g8a5cwsfBbyMLZCvMFvQEwsxu4KYbA5TJmp+Qzr3z8PJE2ap9Js
h9NymIkr9V3bQI0Bq1cDQCADVQEtezYUa/QnvVKe4AB7xwKH5aoYv1ILUr71cYAba0KAGbgTohHF
vRC2ACuXvu9uNKL4wdNFT3eOnmUu9pUhkx8FBUVfQYt8N5ghG3kydvaO7hR3KW8cCcHV9F3LHpY/
Ab8hKDJr3UM+zHFmlvLUqFN5FIYDjCSwprVmlDTXdfmgcYneY6FvnC7Q3sAE1ivVivM7tdaTPdVM
kG5lMlyKinGz1Pvhi0fzXcv6nUvf1ncNfbiDWG/tgro3DugF4ltTdAMwZ0allHBk4lb1c9+HyhbR
YLWNu6Z7sW0XEHM+FGQXCJQObW/e1k24subo4hrtFCSQ9kubqOrKfu1QI1IkkeEpnD8snzWwv/ht
pzuIMLw1hF5/9aqygOGY4VWbYxCWbv1nCgienr2Dy5+agx7vc8LDRr/t7YeSAICLiVDU0rLkcf4O
uIHHpgoi4ELIFEIFGKtTNO6mBu3Espb827y0dmjqjZuJkvI6nJHzbACJGJ9PF8XfjyFNny04BEhw
uMETe7q1ha3sYyqV7NW9aWXOHS7XUJwL4XRM6RqLx6ABEbj0pOoskZ+adly82kaV3tlqMkAGy5fG
NG2GeNpYlKBWnoAoRhSsra/yeVdfIRI6j1bL3BcH6HK4oGs1rogtqdwE4jW6qIGJYFMEBYgnL053
Q5NJaObQoFH4RK812cN35TjWh8gWZDu1xXWpWEBzIh+mz65LedMNGlKolPwmsHMkErQ5j26CrRUF
zfuCae5jgWBAKvVuqXOGKfqDGm9dz+CninHVY9bei0WZk+VlfMFraM6rYGffdumnLmOZkCvNbFYW
9tcvSVsRNklFIyzEW+yZgj41goyI6N1VFVNLkjM9dIZ2mF3ooOCjYb18KdhXIpZPH0x9+pFoaDiX
FqbbxwwkyxHYo/scqypT2aC/6LOXQBuGCdIQOuoi6ORWgVBLgpYntwUoE9ezqyNRDsHtlN4iFvFu
SxybvmbF2t4Ulbijepf6QVkCXZ0Hey/H8q8hGV/F6ZRsJtXRD1rJ05rQfH6O7P4FmuJZAKh8nuZv
Z/O3QzM8Vk6n3Mkp0U68y4eqBDdhdmAeMdP51E80oiTs5Ew4TwvQjXtVr/PsYKOQOve5Ux/IGgJp
tji3lWQDN+OHPV/IekAE1zGUxZ34JtKG2qAZ0x3jeVwtek60DGJfWMHLoiExxlIizdSoBDkszXOB
ojxBl2anVbHRq4geTHJaOD5N1F8LRVZPRdOREqk1ZNAHCne23roXYmPcFaEMwJTowJ6pBKGqSeyc
rA/M57BsnHtq7UhAd87Y6i9OJh24h1N+BgLm3iI/Q1OPhgxtRSynFoHKiRaovKeoPyB9rDiR1Nwu
FMHYHUoKyuhxQsj06ySudKyQWXvsp8gFjY3z8/FPDXo0btQR5JNOjMpdP1BRX4BLahA/FI11SEQT
f4Oivw+6oH6RdfEWizg/O7N9LkHTgeXFIosDjyFuNu8HC6thH4zGLbki0WlhTbhNuu4mvLSund73
QlwdDJ0PNYW7Oy8z/ZamEi7wDppYU9VIP1tt79QWQvl5JDHpIu01svXW4i1JkZuK3upvVHX27rcA
iBoHSh5q43NiK2SPjHN+wucNnZu2NRcf4TNoItl7NlJ3LD3fEPjWl1Bm+UvFpoX8vV6xKVktmFfH
U3Gmak/NdzMJXpMshXUfxeIsvaAn5ibEvUzYgVcIBSLS+For7bSJu4R8DOpziIEozI4ZPOY40+7Q
W7qbGe3Cog7j6NDu9YVSbpGpt7Lm6q8cXoamh/65eHLrQaenMkuFOyqra8DBaFvmR6ep+kdWiRDa
qfEcDD0WtT/S9P48TWjGtOVqpK1e0mApWB7mqnGDZyaEsxYN9UsfmsOWONPkT4wk3Elvv6DmzLY/
joHRAUENyJhbKJnAOIrXEHLCKu8QUEbx+L5INoxZ6ZnoYvLVt8FEVwzgASvmcvHl7MRQUuViVFZx
DN0cgkI0DFg0UsrlVW40287KjRVAXXcniSw/zfUN8j1A+JTwiM7Ah0/sqrQLnnkkFnTrYhMGT+0A
qVmeR9cOmz0pDVu9706LiKvqlAslF3Wj6dD6TEFGbm4XtFfnhlaqpNaawCXBErUukBw734JaBreR
TY1JVQ+hLqMv6khSOaZDcD1FA6SCTRwBVeRnCFy860ot5vo+oaBL+h86Q/LUeyo+yqwQFQUhf1OZ
PDUyI+uuifHKawqq3RwBe1MHwPACHbJTZDEojlr58vkmd3M66XITBaloL8tYZNDOXy8a03ywLm6s
Mad+71oWhJXojfpbOLXNOg9Le8Zu59R7QFpPhXhWZ9OHk8CPCJ2ihL0MHY4GKOgu9uy7zG0iiqtg
4zxgGBQAgt48caxAQbB0fOL1Q+0hUKvqoE+SjUtrPsd5/QQimiibDO30MvRppdWtPMPDJRRQ9B+m
Z6PWUzoiw4fj0cGZ20YjhG0U4b1Yuwn997inXAlUkO6zg1zBmEUKjtq8D67zY5l2PFA93KluiHQu
8eyjOVTuaewQIbS0j/ygUdUzBZiH5QwnUjd4cBlp1FQTVzObrvVsJlATG4b2bDD5nEIdNNp+Nw8m
5Bhrq27WvavxmQWFfXK4jlvCyMaHANUzPmKz+Z5h5RlVomR1KcHEIX+yg67ABAkHN5JocdBkPIhh
0p/NJNqHddO80BV/NVEEcIc2Lv2jIb9GcPfRH7tnTYDTJTjERGeRgLPrYQeGXonOpFQ2aMZ4zN2o
2RKfEz3UIPw6CFwEH5XpiQCSTT+iSZKRrX/aiTrCPw7Lws3kMm47Iw33cyXYNzXR7cLMcHf4VDHE
x2+83max0ykGTtzPR3hBhjZG3u7MKODHQ3rFw9MhLNJVirPjF2cHAEF/+Nwi5pG/RJYtyy6WTqHf
yLzU1grMnePy/iKMQWZ6E8oJ0HMheThbAEWkJhC4ANOU0qCrdPeBq19idXQIaeT7Bgmyy/u3fJDt
l6p3SZRyYnfNeFxc7RrJYA7hxZ+r1FMthyfXq7Sb3LU00hjpf47GvjQJXrCbY9v1LyM42auVOh9L
mq/hwOlgFJU7NcNQzdoqusGVDutHfF7CBIg0fYL+3sI99uiAIoirjUzj4T5G8XkfW0hg0V+qQfQ+
Vpr046hKbtmb7xZnxjIdRJmcE04MdK5V/aAXFm3BCvLj5+jXg4by1RoISx9Eyjoao/I2y5PwvLxv
f2MmnKOYf7aAmpZmWHRvHNJA+PxXZ6WDjT7KU6ncEXMEY09Fku/MwMzIoBBGm1LbTXGjAjt0NBhy
g3bs9YCUwy5u9xHQ3E0rm5nR7B1l33jH2a2xNYvhRWYjaCikTasQQcx967oUd6eAYaHUSa0UhfVI
5DAstCnxngS5ASv0Qcbhb07uV5+k5zquh8cVwyYOYbTunPxPAb1e5pQpZC7vNgVRxmhZ/ymOWBQS
8wfuTNalrs0Ewq+yHVXIixiTt8xhMvhsHGqD8wQ8sztJE0MUcO9xpTpkIFs9lQFAEWTX6uUtZbPq
vBz9f30f/k/4Xl4/3wTxz//m6+9lNTb0s+UvX/5z917evuXv4r/nv/rf3/rr3/xz/fB/H3/7KJvf
bh62j7/+5l/+kJf/89+v3+TbX77YFDKW41373oz376LN5PJPOND5N/9/f/jb+/Iqj2P1/sfv38u2
kPOrAVwofv/zR4cff/yuGRhn/+vn1//zh/Op/vH7bdnI6LdT2by//dtfvb8JOb+A+g/bMdEmOLpu
W7Zu/f5b/778RDf/gTnXxa5t6ja5zNzuxfx6f/xuGv/AuKMin+DPHHwOZBYLoJP8yHD+YQPGd1QV
CY+lG6b5+/8c3V/epn+9bb9Br5jXD1L88bs131U/PVKu7nJsDigAU1ct9Jq/hB/LgRRRIarqqtl6
cDDL6L6jwnKfdcFOkwMbfle/HUQ1ITiI8ltcwseiVNNjUDeBj/HaAeJ/GKZiOiRILm5EEflDTvQE
trEtuz+xCT04YUWVP2GBowXJPL0JKNX4llmdbbrCoiItDjjLq0Mta6PX5lc6NHs4zLhb0+C5wfjq
4xg641HjtPQtMukQf5/6NIXVIUUCzvYnKi+uGNJ1OBbXjE7uNWyma163JcCaMvNLO7+OFeHqdibu
g5jt54AgfZUo0XdIgw1me204kmeT/41jXZ/5Cb9cW09zNQ38INfYWpLOf3qiGZnsfgjz+irAaq2J
kw7XI+HyCC+nHUTTfq2zUVyH4pwUstioiWAfTqd87QEA9MwemGnk3kASJVbE6O7Nkcxcmm273g7r
S1X+qJMcG1PgfO3YpK9/uov/vE9+vi807sp/O3bdM+kQwRY2GJT+OhoNwGyl5gmiZIyC9NK2BNeh
0RNkk3FJBOkHLfMv5R4g/Y6eEQlt50g0qu9GZ4GBVADPuWX8LPPI2v/Nkf0yTs53rDcfkKGzv3Ec
7xcOAK3XAIhmXV+NIiAcwdQAQ82qq56VDM4YiTwEpmwWU8vQ3PAxLIthF0wkRngmBZb/fDA8bL9e
JiJSNI/hera4G+Y8Y/30FtsqtbkKseoVVemA7NpFL9FJc2+OzqNeUrCx0IMU7ljtRsI2JL1gZGLt
hm1q4weJIBOKxMTWTuO1Xtb9XV2/9cAE103p1HBSHtBxNAeaVgoWSrT61ZwblRXZSy5aGO7UEhqi
oA4ZmUs24vCDNSjv3aB+iFnkjYB+7VIl2dXKN2S2szA2JWggQTIKBREmeTm91OMwbuB1Irwfwuf/
fG2sX2Zrl9uHWitvlAV+wDGXa/fTtenruDEzp4rvUhCCJcbZsXwid1fbEsW+tWrJOavt9ynIbxpk
PT4hj7t2rN5a69WhjO8RyrKuMMz7lrgpqxTgB57Czo/79qya3lM+5Xes499NWyn81NFvaxE+e4JI
HxA8CKm3mk41np6dL8G+ESjyJQq0Ux0rj3QDb9kUHXMCzrG009OGNmjZt3k3DMgSURVIp32d7GHD
ZgF5fUJ5WDhrR9bHLsi3gPXuMLY+1pgQkNDGnnbIlXWFqe1vbi7t1/HDUG2HIZ5rpxmu5Rjzk/DT
BRSmm0KmNtw78IWmq7JAjcLmoKbUtvOSrtpQJCf2QQhe0wb1l4V/osN9uk4I+j0I9+9w8r/gYlyD
hYnpaaoL2WKOw5oB+j8dTjmVM2XDza+yVC5aO4dZMAvsW5m+LRgGPD3OqnQm/ajH8kWNgvtcehaC
JK1cY8+1dlQfV2mXDyvq8aRmO/HfjQ3GfAg/j7jzIbpgJqj4mzhxnF/Ghp7+VxhLSpN6gs8QR0Lp
B4VeIDIpCBvS2DmI2mCxjpcgU5ELd0W6c6n0hTIko94Nwb1LAnYa5FfYcMJbNW4VPxA81bHqPbe6
2IKmfG0Etg0HvS2y1vg2lxC45aBjPKiVr6ZA+KtzepheQRPZJTkj9H43QWeUvpYNBPwoAFksYlT/
bsj+9XljQHRd1hMedFeWDcYvOB+zIRQq1dL4Gij0zOd+XBzAyc/ZdMUj0ZBaUYKiShRAXcaHRqCH
vyho+/4Y98hb4L6xrZ7nJ6OioWeZbKSiLHn4z6OC9m93ka7iJWFiIUgNVYT6yzI39NKgpG4TXwmu
vDZJe5NSCiKUIsMiRhqBT8mR6J8O7tiEJMJpki9d1/V434MfNDuhHo4qliB3trQLx4H2CHv/Px/i
vCL7612ka66rGvPE7Xksy35ZEw2qx0FkSnzNG/5hMWjewawn6zUof+AJfR/VbjoJS9nBu0bVGZt4
JUxO6dgTY6Z2hfWUmBxjWI3aplD6a6RYGl5jnExKtTIbXXkE+P4Rd+aHl3ThqlbM9DTQOPjPZ2G4
3r+NH5wHg4enMQxrJiuRvz6wGJ5GXQwyuVqyCn20ea4/Yl2gSe/czkKpsTJVtnEQBkxcV5qSsZyI
8tcwQQCmdvlBFio90BztZE85KHZtvFYuk08AzlbR6Gyncc37gWZMGPgzLLPBtTypRKVq+0ra3qow
6GQHgx2BdElfQq2m7RzYzcHVeYBMD6JupRfhpim1m34qvZ1VpRQ5vPh7NsmvZYrtMdLzp4RuGVlY
xANH9nFMm+lgKTgUuS26tZBMB8gvd2iryGJTggFMkU3fzFROeFSjm1FR77JiVjoV4XCbTvFWTmp9
tlvNWlGNcc7hk+pE4c5hQ7YKsM0PUGNFIok9JzvCliyxGo/+Zd5p20SIgCpSReOrH9t1kNLjg3tT
IEjRjrFRDHJd2A4ZW+E5JrvmkWg2fnUYq62ItfoG1uG+LhzrNToOrmmusB30NyItNpDNshur1b6q
HfSbsTGxMOo15Mue1VPZP7Mjvkli27lLWD6vRDjgwx2C/RzdDS1P9fGsdojRt/TM9ZtQdXCm0PzC
bNkNz27RXXQcfuEAKma6iLpgXNS1aIeZlvBbwoFxXLc5mafesEWKChPTxTOk2O5XhpliU8Eso30h
OSOE+pVZQ8aObzJYHij9yvuFsljr16KHBED2TvXcWdTJ3YKiDoFAtePlV8/RznY/k9ht1kh1jTBa
xs1D1dY3saJuqRUO917DU68m9YCLpKTcb0JmTEZm3jbCMC0a81vqNMAQKeVbXv7SodQ9WJEuLi5z
tjrDcWvd/QDP4xwri0qXEbrHdELCas4I+MqpwiNA72EdYY9Zm6GibuwweBsDvERFmF0MnNcIpAxr
oxrxbaAbtt/JNrvpUFZVZem9g8wkpMpQv4EZdYnGBj/gWsFtHpPygetwr5fYr9uhPAi2eneA7L7l
UUk6oQah7xANGDBw61rILUNzJUmwWQNeMJDbmRdozt6hmuQDV+CpUogkEa3AjufA37b6cj112cMo
v8MrVPdCRUfKfEbuOI9f503Do7HtYl7dFOm7FPZ3zmwXZAgMYsP8zvv6DRLpaHcn9IwnJ+wbPL3W
pXUwnAro54lBCyyZ0osYxUHVrZVdu+tUZO4qweS36ioq7syeDtIY0M/uSWuERyuGpdQArxlTEeZk
LrXPLhZHOOwUhYBq+IVIuyb8j/IQFTWVYsLfkQFIcqLhLK8D3NMbHL9o3pA/bdusbndG4errvpFr
lUvlu9iHw7A+ej0N39Ysd12i5LuItiXwT6rU4mbMgrfKbLpjqXnfLUMdj7lhxNDL0t0EpX+Tx3Rj
VUzSWdmNuLYigZ4fullVrVwjrg5enl6sybjjkcy2lFEhCufK1R0VGuExzXy1OiYq8c6ZOtyAImDY
yvsPqx8Tf+CszKR7Z3xk1DfNYhXHzhOvN6xRmqUb7wLOhtC4KKTIicxJV0j3qjv1tRw4wDgpHkTF
ckGPEW7oKlLSN6vOaB9lTrZTwNLaTsZ5OMWVaDpnQ9hECR7MLNxVCpLfJ/7Y3RM+Qv5qozS4A53X
vIu3ag17zqFQ5UcGafAwJza6Aqe9K+/i0SV0RY1fQ2kjg20RqVLvFrJ9U3PnIw7yhwl9OBrcdFVF
ceY7k5muNA9CNyVdTMWXzKMUWrDE9zU1f5tLp6UWV1vafa/R1AEUp8pPlktyqnA3rJpB71eJax3S
mbltuZ7LeCVeaUz6uh4Ci+jGRzaN7hrcZ9575J3GIaRG+nouosO1DbenY+Lt0yOe0ktTTodYAhXN
UUL7qlHeMGa6a0oWxcqFtQo92H5gSeickspdabT0iQUFHJDmw4enWN4BZdLB1LmEET6FVaLGd25C
BpAhEb1G0UtaUrfUQC8SIAodm4NUpHEcrc6XA2R82y4sn6Lj1qPYukbhGfiB5D7tNeKTDfudLbKv
juot23SV+8vQ/HFotnZP81CtaIXAM5pV/d6u1b2XKBy1Ixm56wToJ66t+BgMurbqdRYFbocWMffO
hBuiWU457oF4OKzemFxyO1gRJ4Vtm7QLg872Sonij3xA6j5Oj2XaYQboAvgpAIGnoUa9sHYxv/hB
ZHwA4L7pZNWt3KRjYlRwgNHZNUwF+22mHQNSdNZaGwQAtAk1npuGg5Xla90xcQR5vP8V96rSwUfN
qR2Gk8ul09aa7Ay8pmTVJWRzoshLAIewC2/VtIA/xdIiiVbSAOCYd5af1HeIwcjXMdwRzFD5RC7P
E5gayLswJMYqhRIAgEZJrGeomMcmixy/lzm0PlPeB9SUVEFYkJ4jxneFDDcyUxmkRw8wiQV+ANAk
LvGtq9XTSmfAuGmGnKOwui8D7Ho/nyiqoLh7tUrmx7EwL+5k3/eUNBK3gASNq2lVa8rRJpJwk0Cw
dCxj7RIf1zfjN687ghNWfRtPn8+67VvoxPmmb1i/F/E3ivMB0XBFSn6oRZ6pAwWuoVzywQUnUcXO
SSrt3NnYs2vxm+1t3uFtgDHftyxdO5DkB2jcbSlP6/A04EyeFPa2flPHEw+0eTcRfXdRw4+CoW01
qGa5xWGR7euOFy2Su1Ct0OPMy/XEK6+TQkG7Hu2Nok+3lmeIrUrRAd08SQROEjdnRDQ24ytavx0l
Jt0fBJYdaybz9D1Ai6at78Nez/w0nLoVOK3gRuTdvq252gpJpueuGr46nZ3vAroHvl6Frzooi9e+
YSYUvfutkb3G1rSlVRJw3StWhdsmdZEjjigAGjWXD4YWYgfEqwlpruv8WkdYoQ22cafYEvBAFV60
nDi+vlBJMtXSZFvZkU0TKnvO+8l4TlgUHjXsaIJ9QcHkf4uFLd+zBp6OdhxDIcW4bFdxtbbVTnl1
a23yiW5Ib9tMU691Uq3Yn1pfZVtYezACu0Th8cUW6fmxO93rSu8c1EIjuMQ521OtPnuOr2hatE7p
42JKHpVTU4533L03bCbYeNCroHRS3MduzeVVMEhKlQQpV25HJEUbjgEm21w5LSXhdnbbWCuEFUiE
ZWVv3fQZXa5xCD3lI5yAMke5vdIi9hnadGjKmsIpljWM8G1wGELx0TOo3PckRA06SaSTFUTPo5d+
DZyzzKT2HSbpDaLokwgC5ZGtEjLFomj3gakWL5bHjeBFpnnXAvRcm9hgbPAqF085zLS/1SidelNG
dJS0DzsWs5RzwlfnkJxYpvt2QnMpI7ddy7DbuTr5hpPSs+jI++1YEGpmSc5JL3ud0hJtP7CclKia
B9Rn48VLYxX96+Qe+1JaMGDYSI9NBwwBuhZ+A4wdLNSPHSqxFRkTrB0QjNEJIwEALOQFHt64M4H+
X8Y+t0loBoyWKbvKKbN1pdQK3fx4ZwfsXVlXTEgmM2tvKtkbYcqb2rLJwHGJrm08/V1vzWwzNcHD
HNPp21Krt84eM5x6ozodHXgdqIbEgEIomAozw5lOOHjSm1zW3iHuK8wCrOUh8EMVloDPzm1fNEfI
5Fvkzek9Cg1wBTL7KOyYZi5gxHuTWEyfsm+y6vTa2YVThebJhLLciXCVsvxqK/T/emu5/F+T5NlO
9gwH7IoR7Vy8YITnhIn7EVVJ7UvEubfegMGriTlEjCCk2+RzKhbW4oj60LKfUjskW5E97moCn3x0
RNl6YSwoiNjMSLk1jFa9KvsAqeNZF6zawtHDCuuU2yDf4OfaT4nrPKggqDEcZxt2bekxLLVdQRP+
3jUh5YUFqdG2uofQBnjLYYAr7Ka8SSMEKixD1rFL8F1iEHKhhYNG0p4GHxjGEs4jHVo6MZxrITR1
m1ClxQFEOn3TTBmzf1ceqYNdDMFgYzPDuZlqb3Wj8HuS9Z6d4Lvu6OIED//UVpFYl93Q7yqrhLLX
px1O9myTWwUQDKxHWxOaATmTb8ywrB2zADTkVUcs3xcBgqgqPua0UP2ocEZimAZssW4t93FvPTR1
0e29qWWFWZFPo4nsAhyZyHEPKgWq1YMSyostqAqyXduysn3rTZJLAggadZPflnn1Ni9cx9xkb1AG
fm+AxNXAkxZw3NaZ0Jj+tPDsJgMiNMvYGjH+Z1TBX4OGI2FF983hgOAR1D+QyqDSkZBR1QR7q2ec
Wy98nSZcxmGMlIJU4EOXYa7XBzJpcgbKOGCR7NU8thIfjiE5Wgw67O8K+DSVjgK/zFtmChog86Oi
xu4GJbR9juO72fq4tys1PoSdhWF9FCWzQCO2UQmBpS8ItGM3gJY0r/OXFP8aUgggF2YUXlnTq896
73ob8j1sXEtEmhMCcERaTZMGgmJUS/MwtJDTqUx5hxbz9drqX6rwx0DXemPiPT5HWv8iAKsfvMG9
l4VVgHuW5sqw6hsCDso7xrdV4aTKXboJShSOQ9D2e8dgIUZvCon+kB0dlMCnEuSAkhrFdpC7ZWuY
Oc1jx4J1lbAG25Sj562Fa74xU3YbShfE0eukgfjExHDCCQh/0pD9Vo/oadnZcOqcwN6g+TwXRs1I
ngXpWRDaPIV1cQ8+Y1x7wkVK3VcUArz6ZbApottOiq+1U3adRPsSYbR5yGVozfUsioVBTTkgidrb
nITdyYziSx3VkBECNtzRwBbVpk6DeLMXR5tWL6Ku8h7dB9EeHfmuidcgkIBaRrogxRa2nmAJ7L0n
yerpWlU8uG7F8ixzbhR0en41hOPKNmL90KVgApvWvW+T9L1PSpyOujVuJ08+dDxf117WwW5AQwK4
JT+QOTTABa7yjZMy6veJI4BatGxRaj3aZ18JPRM7MAysrdDjbkRMaSiK2a2FArtbT8iBb4Z1vXUr
2W4HpTAA6JRfcIho3DN9jDIhuidrY3jFDuOIUxeia+zKiwyr5ATAHkJfbRxSOQJ0YnNNydQKjo2R
Xig1n+FxRV+V+o6s+wZ2BNJ7a9Ru5YyAIygSQpimD1v23M0aU4aG784YgGgE9U068bRC+yFTYtQO
hlkxGcnpLrJbtqpmfWLzkfw/ks5rR1IkCqJfhASJf8WUr2rv5gX1tMEk3sPX72H2YUcr7U6bwmRm
3IgTN9OeJm8U8LbtqIaR0OZEXFjJMbZAJYlNzkRUVeysRh1ezamsA3y/+yzlbDZTpAl2gD/qrh3Q
JGHpmLSKnf/9wTkvCsey/OmcuT3ritWeAT+T4620M/c9Pqtaf2kyioDnGBZpnV/0dQIx76jKgerC
Egyw3QWNm2K0TaO/G3X1zpZW43FtkrDKemdfQTH22N7e+oJFNdKZrUTKND5scsMCGf0omn6XVyk6
TU3BBRbcoKbk6FBa/cEqiKO5Y6/srDnLzwt59kBkLExipTOjrbqORP0l4b2xx5WoenkyTRd6wnZK
wvyhmRH17YGbdFqid+ZvwP7GrNgB+E+P8DfvLGI9e0y0XVBA4worbdbPdDf7caKWnHh77cJbDSem
dcZ04/gDyMMDPW/s3bDcaqNjvYxd9BaXLo5mcBIcLv4aMLVu//7QB8yns/ZkllwD4ydu+4ts9ebB
cHDXdnT7wCypj3YKjCtPEAlnSAU5maE8w5vZq2997xi3SmetZtqkej2o/q35oPAHhouHua/eFP6D
X0/RLy+R4hwNBUH3/FuAlL6qU0rX59rmHBRRVekWcIzlO6LED/wnv5zRqnNg9CTH2Jb5oFnz0KUA
6KjbxU+qcW+PSZO/iIXS4DI1yv04V09Q9KtgWVWOBas1nQsw78NNs2yXN/XiXpb5ri47+6aMzhSU
YsVqNhlPmHahBJO1D6y4p/PN2RaZF4Oz02In7nub5LMXnf53mKb11VKB9dqJDRqpGB4kbKLTVOOv
pHixXbH/LsZ4LflLTyZppWZL4xsJmURdiBkrnfo68w+5NMSabcRRGToGNFv7UQi0Xtrt7WKqGwae
gC92SmAKnBD+DUaXWbXRjPXeo1WxC0l6xkfEDlRKemPJzpEPM8ExtaHDaCWMovw8gq30ZURrfd7m
EITY23e8Yk/DUs6BugI0gF1KmColkRbDIib9MNAT2pa+YVuZP5ia46ftHHku5ZWyUGMyFmrupcw9
gDNEr66Jj6mtx4is//j+z+NqlPpOEZH2PlaAWpehOTf9GAAd51SkT4yGEM2D2ZWUUlraSTJ03PWm
hhhsFS9ulCqnvK66sF2HOUCWYqU3jGVfN2bjlZCMDgvtH7Oxq1fb3DiuVwlf2FMibromDota+AYh
a1o1AOza9aGpcUqPlEloA7amRsYntQOVlA9t2Dh0NdcR+O3WLp9tDRSsof5rrEdyV53RwBg8I3hZ
Ywg44mQ1rhrQhhogTapBXa90gzfdVzbbEJYQ4f1m1T7IP+ISz6YzjmdxMAwWx3HNlyAXCzSEWcS7
QbdJ6KsUwQEnNemF3g2UC3JYdj/bcsj81qLBb9LkPSmEt4pDS6BbJpdQUe9WDSUZX2kGijx9binf
VMVyBRE+eQMdKZyV/85pyXK8oAza4PlMUocjWX9v1CF+4sSzRmu+qmTOYMFt5R4cb7dDnYZHd9Vl
aA91e+xH91obNoVGNNTihK2/slJ7F6PyJnudXE22ARLGZu8a8Qsqlxs6vD99vCms37QTCRlaypBC
lIdIo8yAARk3+FHF+2XajIWitV5jWpmbEsUxg6SfAv7zKt1n2kUiueelGWlXe4EC1mG0fHSSegYP
6Z7mRDNPY5+dFbfRbzqCPrDdvVLTHgZ/zEYByj6NuiP3l1gRv9xwtWtK1WxotSTRMANTAXE2R5Sp
wrWfHE1fd7BTAHMV7Y87VcPOntU8pLQYeShrvmLMJqGrDze3nJvTXKuccQAcB9gJmnAx5KtivE5T
2Z9NhUVFdfIdZ5LSQzLzZycqvBFHJooWHV/xgAxUDmQEzIXqdgix/jIYhLM6b9YLEZJ/XT3X1Dra
VfuD09ugcks6jcbmZ8hpm54GC6V64Ws6EXWwgEP+QY3OstbDWmMsVRF2axryOnp9ywolpVa1OvZW
+biaMUYJ9pvGOhjQrKCL1p3gZOtGP3lhfUqKuA1lwv3Hg5iUObbDhGsFKcdbFC5zEf0ahJxh+dic
swu2B/0gKPjVOaADauTyrlPgmY1YAzXJGr8fQHplTer6I3UBAWUud4M5PBXsUDxBwbqf4CNKcl/t
k8ajt/TIvdmFIKj4JDpH26mG9r3An81BajodBmc9eqpMx0CZY5Obrk+QS/84ZFiUKr6f6Zj0UzGe
0IyZSsM34wGAQrqFK3RewjQNaL8Zc7QUdEnA4XDkTMO+s044htpF5lFqjXwjPiKGNMAzoOWUxoRY
AbDCj9sY21B+q4tjonUd9GqI7VWcP/ENY29exnZXG85eseKBO6wyfMs0Hinma9k0WvUeLvPkzSMc
11n9iXJFgcRRhHEDAnSyobrzGKZXxJw9wb8d6Gb4YJn9VeqxCDoNG23HWPPY6iuDdgXNsrQaGnpl
scOEclvWiRO51jw1DONLs5gPTk6CpGZK6SWVdREl7StYv4tIGwAA63eMs4JoHk6Ka24J5xc5xJ3H
+YA29b4+JWA5jaJjdB925XbmSm3Nrxa8xVSQeDnSt0T3c5sONW0K454KIuKF57KGw+mQm6ItrzFi
eaDxKyCIjsDu3gF9zj0PIlDst6J2dtWsLiRGP0yNYJua7BxK5b3E6RgwpGl66+l7ZOvVlJ5IJscr
/zmi0kHb6bPh7vtkwI680I6Wb+ZrbVyvhRI/NWVFGaaWvINuvhK8QHcWflO2547UtrcaRe43dFuR
vOFFgnc/wN2/X9R18tW4Y7ww0++dyeg8WOBOSNzD8m3aW68vz6TrxhBfIQFAxFJrqYJ5hePEq4O/
gRvAcFBfuptsqWoSbI15KNanhGolhEcaFtaEIzxC8PNE066ewgoXNezBmAmOJXl1a67Y6wmELNpv
PJBFoGVaUnFsWJnlOuM7AbjBi9u7XlHOzKoo/0jA4SfHyZZugJUc+klcYWTh6vcuuelhLKYg0eVH
z0DsUilMDxjkPmGFBJw0urC6oaBRNwZBTOmqC4oH/mgK7uk5p0Geek0664pDVNL0UDsTyJ/pvuBz
97OWSaRTBr2BMyybYU6P+hmEOPmAZvJdM3mQD3EX3dggg2h0lAdixrdamp4JGk9lBDR2l0mbOLf3
8HXBQB7YxPchHK69u+mPHRMef9Bwh8io+FiMvt7VXXRwUvcKt3ENYBWwn1U5G6ocKup1+2iHRXr1
tL7rUc8F16bQpdWRCCAn98ZfBQ+qPhZ7olT0dY/kRutDr/GS4FNmr2QEo7QeNf2Z+7zztK5gtiH7
s1ZNGqc/V+cM1mGBI0GPAkkXlW5iEjKTPSM+rFC9/o3wyrY2kh8kPfA/I7IXpoACs9OtnGWnz2IO
ux4PgkLyProNM4GHbuw+HSrM8dlJBp1KGb/noKT39OOeGs34XCw9bAvkMSlLJtnpq+s6fK0CLWAc
2YEzk73gLrzDa4M3jjKOGUdoodcPqY1hcLypsqg90LjMUAm9WCtzACMuWPvJcGAd8iMds39F5h5K
4vLtxujTFMzjAUmaUCHB5CmKdl4WaJjJwHJiwHzIqyz3h4pCvLo6NJFANVJ/2Uv3np6Asl9kd1db
Ku9xaNZwhc0SZgXNFke3S12uE8OhIndw76ilJMaBAtU2ZCD4NpHplMcyWZ9jrZt5mkPq2Z+GFWJZ
FzkHzSQI2sqTrVQRtTB4yFZaANFO91i4Zk/WLvUkSscE0I4/ZJQdSrY4xhhx/0jmjOSNG89eeGUa
S3mmap6TMy6vxZ7erIzoHgNucgsN0LOWIlevLPoLKCgZ6J0Z+6hGA693FVdGoUJOs+MDbEMqpzv7
d6EweK2XFyEd3Fgjht64DdrJ9EWZTJ6hR/iw5mCZ66eRePhOEOgO3Ggm3VJaR5bGB4cmFRbf4XdU
6K/B15U5owhdwauktLOIx1nsqs7iJcuh2lMyKI4o7O+VyuUW/b5nlOpLtfdnyfg7LaifalkZc6B6
TlRlYEfpG1wMBJDOxmLa/gs+3bHJjb8aZQ67oMvFEXPAepDJcmmQggeQq16WNEHvztmmQzuQwfBW
KWwkYTf3WBcy32DbW5VMMtN1Wg+dm4qzDilvKAYm1pWTHQEUsKqX+R7Ebodm1//J45VQO2eZkl20
GrnZhuuQe81Ev0xSkOyg8qe9beRvYKfTQGsB9GQdlpWGIwLH4ozKQq9pLDqxhD56JV15NkoKGVKo
ezARsR4ONMoiHyl7IcyLbefjqcldasUttQ5bDdnQZBsYuJOd+HKoUs4uVVOezUZX6bV3Z+KSqLZN
4Vp3vNHEY9bat8iSFyUmlhJZzjvUfDpXdCW5mcxXaleLLtTKPDhmOsCJYlpl1xV/rCwIzXDGJwH5
A9qlt2VaYftBGF5torcOdbizZUIBHU9tkUnOsOpzJrlhq8lihL0p4f1m1xg3601me79DTMJC7Yad
mRg/jDwAbbUg8ytTfpt9xLSM0o+Sg+Ke6fl4jQHHZiYcI5rfIJyh41fWZr6ZFKrfNcRWiuRXhTGI
bo8c87Maa9pAGKazfHaNj6CRSj+R6YWcUL0l1ZgF2zkRHMWYvC4z6oNqxxn7+GeadGbNPtE95WLV
nO+Uns0sZWl+wwDYG2c9VBbQ3ept6XhgHSfZ99hlcJj+1nyphfwtD9OuMdYQdcWBH8auYX7RJBaF
jEP7pNLE0tb5H4M8f5A+d5CS5ozOBwwJ993qvJdWZALPFi+O5AdIxTf4o0dT4otZEx090Mk/tPkF
ooegPNJ44UV4Q9kwvQYVsK97g5hWftKy9GyPXUJSRWwFVge74mqNnXiOwUGnTDq9mMdXyuWEM+7Y
acqOkPHJLZdXkMn5sbG+0EkHH+Q9DlxxRMVl3JAmcN4ShuoL0/ZUN6296hQPdkWvlk4Hg5ZD73QZ
2EYK0WnUMLYA7oIuptJbhDcQD33ULexqlyOUur+9k37pbvpR2SI08eGQB5/QkNV7OHoPRndxEk7+
Y9Qn9Dwq12Jc30QrHxkwYEwkGakP/BIgst5XVb+MdosEUcTXFa2s6Z4qOQ1hjZE85MEp2+ZNn1oN
VlvHR0sVt08x9eeczu+gJuB48SbGeeVF33lDDNQm+rwKJgxt9jkuPUgITT6r9maRVbQQEzXqcb8v
9DWYYi5C0kJJgIvmAVXjfZ89rPNFz22Hbz98rGzMRDtld+mIVX9+UfMD7UZ/e0W7dzFjd/xyVPok
FKzTIxMlb+5CdQdUAlFzPB075KIZrb3Zg5WY/NVNMfW7QJiRg9/1+XUacDe1KbPWxBt6BLOCnOq8
4EONuN99LEEB+FXbt9TqT4W7ijlQ3o0UBADX34suOhUxakSuPVcGTxC2ZzwblZuE5uzA0h/o2XZm
+2kmP+vZFPkW9uj6tbN+6aLAftDAHZDUjcXKD9AiDsLRzlh00nLsqyeeCzYWA5yyQX+zNIU22bG5
xCpuk5wVhTCedRoiTHASv3nDlPOeAW5EyXJCadrIzi0ZEBLc1LhHjbqkwrhaVO74cKVZ4GIqEWqF
Es/ZbTIuKG/IHvODT/ctk7fhKjqVfV6TY8VZmYlR2ESnRHVWTbYCZh43vsJMFSdSe5/HW2IqLv+M
DZ06FntYf+LrBfxor8C7S4+Jw8M44UQYXf0L4wud4q7zqebA/DpzvFQxwSpaPSXc4pi57PQm9fYC
pY+iGZzPMI7YKFTVLXFnuBLr1AJ0W+ugznNK6cgt7pPIeZ5rIGJ2v0DnscdfJg0UmhuwmbpKHAfM
/7GBxyJ3W+zFeQ/JCMfYwRjzO0qzJ8RQIihlj2TmLhleN974Vdq9CFV7wcR2LUQTJkbBVHO1wrJr
mLqa/VdXlTEbGPGhE41Uxn0VPTqtG87wWndaDBTdJhcTh4le/fQFsvTUITSkKojmwWA2q/pru+2Q
C+U0G31G/r8/NZO8j/v2lulgBcAD+I351cn6DkvRO9mMXYHhjaXKmDktUbpUpM57Y0JlI8vLS9R8
jWmShofH3SH+7fTvZN5/EtfPdzMjP2EOTGBt5ryQbEr8aPLHfacA6WnjkHW5caEN6h7n5k5ASQfm
g0ONV6bluV+6Jj6xSO3tRgmtjOVXWI9Wrv50oEr9vFUVX5P9b9lN7AHS5pbXCqOVjNTfYLJCxdMJ
su/DJExMgWX5BRALxW0xdw2TZQ2fv5nmryMeuNVuxDlSJKoQd40po1+yPZG31oAlUrF8aIj8/NoZ
XTDQwZ/qwr65C8VhoGc/HOa+PqHMA/Lc5JszPBLDoGMhZWEeJXVZBs9Hlk0fRFSwBtXTHzYxt2FD
G8/tIYUfhcwac2ZGjImlxikgNb9puL+r6/Qey8bfFspgNfArCAfbVT1/M2aZLzBlI6oT8ts88D1G
Zz+s2MCWhDe54X52USp2RqqcGziCXm3taRUcwxZPWFVQxKW05ziJ32uD+CfbPlowlquTjIo3GRkW
YZQSRxQIh8V8GfkVI5k+ja34tgZawIq8YhAzlW8K3i3EmSCPOD+kenSqwPh6rcnCZ0AxeBL235iS
WFVDX3bMZDjWs1N5nYJHooqYP8Y65yF6c4cdhlhUNwpxhompukbvAeSzu3Jleyd1l9oGbOuyxCzT
crsib2Et5DDXihUPg/Zq1fENQyNVrfbeTAmRgRNbfaAqeNmfdIXD+KoPtd/2S7aDBqEiH7Lqq824
Ew6Tk6wynq3FLk60yAjfmpijsFNM0X+xpUkU/qGQOPGY/3Ybnbue50CqtRvIlB2oXdoMlqX8hXzL
4rbtJPLe8ExAcMRroGunsNDR3INaa8JI3UYcpVV6xkZnibthDUhOzRJTNFZRzPDO/NFRoOdRzVbv
3Vv75nalDsnDYvGEmmXPbG7tr8Z0I7it9meXfIKWDsA6XHUOEaHh5Bb8G/nTGVBw1zKMi+6Z3AoD
fas76Wl/b3TWt0TnZ+dEZ2VmG9iZTHM4VCad844scKZ/qP0qfL0SeIvOrdW/5gQsMOJNTtgbA0gU
Z7yaq/Jntd2DvfDMT0uJ3pRrR2E2O7GA+5migdnlQv91mpzwo2OL609VMU0epZBiR5T5kOYz8m3L
REQuUOpWjl7d7O5kPgAnY+xM1oxQMizTJZJ0w6n13dIjJhsjYI4ElLprqAdkgPjUCuoUzWXwGoM4
fey821Ou+opRQPNv0JNwOXkd4oaF7Mx7C0sc4NrR4M3eTRNuCfJtff+DsP9Q9VufNY5FCM1IPjnj
TnZl8ym3s1Otcesaif7HkbWX67zsRdQyZ1uyq9Sq93xwXeJayhNDTg59Bho1GZSdQm3KYQIECYOS
qUOs09m3jOlp7VABOfV+a7bEwa2b3M8dLyCGo1sJqMcFB8qfzmnQFvTIwiYKenLCTKzzJ8qxvlLE
8Gw7C0rJi8MQfx2oRTsM4q1n46UIY+dIs0r6koLoWY0emhCzfb/r0n01xt8bovK1VMSVFylTZ4so
dRkoMyvomGbyBZd0HmSbVgTydNwZMdK3uYyH3jVoR5Hm5zxlrtfMVLtlxrUxOsYRUZYzNkgLL42Q
l6KCeY+YIzMg0mYHRdG+mnTP+6rWnyPKex1j+ltpmUfYtNw7pDFr9kw4QpgLIQ6rQvDBD2mPKnRK
EtzFvSNe0iz5jHPl71rLW7X2gSOTArpYIwIkfVwWYAdX03lam/u6dZNAVRgTVmX+xNaISb9uQcIx
DhkbBGbRqJx6WYBnI+EVr8ZdVGEf1DTQoHIwb2UONjFansZoeeYwdlaA9Hn6yCGvoQcpmFxeqHYU
1x749UMyD0yTKJdX++5TVXiGiWYRisKmumCozRvl3cjTKmim+qmFBVJN7d/cxrdoxYiTYOgkzISg
6nmKVXSSkt+dTq74b1rZHpLQtbOmzWvXFPQMAvhhA2AADPHWkj49HL7cxOiluUDQ6N3l3Cgm0oSb
PjSJ/SVy7qaJS8e9c0rVGUydyRiItCk8pD7UG06svRq/LjI7JVp1Wni76Jhn+VTVv7gOPdgOSxDD
sCA8kJ/bGdlBUxau1PZdzCb7cPsoaDSAE3b1Q7ktQTBjuMecisEX7YVRH0vWsHFot4Iz9lTqErlY
z0OTG9rvYbb4RApCMXFCc1MXYUrS5CKTR3M2WaqkTd3vtP0Ko0XkU3xXWnuyrbHFGqGMYd+211Kt
hx1expe5wRClKp/KYL1k7vRHz8snrflrZ81vS5Y2QEA7rg3pvUHjEtmj/hZH6tWIeVc51byD38Iz
4iam1zf5Kyqas30ba2ocHxbKgTcXPZPbz7J0dFxLzOFBNiLs4CUQXs+d3esW4RE4Oz6T7zRY7C0e
VDcJT07mBsWk0cOp/NGJr5Hi49SgaAgOuojee5XtvhW7hldoMaJ+NV0lFCcto23DYAZopd/TB4UV
yPQjWYeu5ZoV3D1d+oZJ5z1eJrZ+9p7XB1HGnsJzyV5kCBwHV+n2H908wCyys1zuMigS2AhV9Vth
dQOt6RcblAlvB3ZYtq5+kkFOnXR+1IoBV4bFTrV4IxtKzYo6afuxhV3T68GwnY6jznp2waYj9473
TtFx8rfNS7OOjIhVAVZ5+kpITOxa+lKZHh7L2KixoOGcraRYj3a5VRb07bkU7PzjlBEDU/Nfei4u
sMuNsymSW51H7tESMxJLqj62Wr/cTWgqE3HS41an2JmEyWiwYPq0bLkLUrWRZIQxVs3vulbFoeLk
U6KKgbHBo6dO6ktLLxFVGrxXk/EPoYddPlVvEV95n9or9Buu7D4RjJbwcHlW/AfhKagn3gfMiWco
5mg83MgXkY03Os8jyIYqJ+98uECj2mUWdlgTUX82tXIv4x/DbrfpwvCnzLHSL3oqfdeeDistwrzi
NRvD5q/ZEEiX46cQkvN61d7zMaY30cIGxD6VMrQZ+kPFWrIy0DlFJW0t9HTU+2ZeqBireHSsjNmm
xWmwmnDqTk56LPLkMCbXaU5iJKcK5xlrbRItAJw1C0OWZgddQzRCZ69DvsO0Cc8HinKJ3N58WJdl
p7JTOxkUY4+IaELq71AOQiCa4oOJ4adioaNVEXK0XbsU+EQDWyqGuSnZtyUlksxPtARiUgiNCxFU
5XZ2UeZ/PxZTOH1fGIBHS/xygWU2Nzri+rDaFkk0tpl40Mniw3JVjlF6ovkpWnKp8NLSUZSoc2qX
cLI4w6i5uWeon53HrIwuS7O85ziYd4w9eVG7/RxyBsOWVEOfqtXky1S78Twtgq0VDaKJlX4y2DmB
ubqWcbxzh4EmzGZjF2zRcdUa0J24e2aNr1jSpZzojTwp7LbTcnqMMciwv6exu4ybzlNsh5N+B4xo
oKSaotEfG6sZ6JrY5RgOHQEmdb/fTpl0Q6xnREs0d2Hv0m49JBl2CsyJrxP/wLftd73NwqBCg8OP
Yh2j2JmOTszvFAnuUtp49u5guFy17XSbdep9ySCCaGn0Kji2hZPB04+Ig4V/jkMJ+MmrsoU4OsZf
QVHh/FOyUu2XhOOENhqHseP3chlqEG8bvipd73hNmF1oLxy/HRa5JVuNE5CjTXkjERvz8Vd2b3lx
nq7npdiQ900zB40Np0E2yUfqtvBbXfyE0NvYrinAj1l3dlsriKLgEFWq6r5Izf26JAjX9poeYtm9
68qKsGFH31gKynCNrYgdM+xupvffA/EwSiOw8uXa6u7VaWA/JWYS36nKWzRBa69MVubFUI9Luonm
m9UkczjFSIkrzXIjEY7ThNCO9xQyGyeFPseyVQgsOoOyHEsxPLS6CsfYAbWrQF8NgFirNLTRITsw
3r9jdEssA1tcqusR+QmTTUwNclWbk/1GgwgbdsGcXP6pOzhQYmfO91hm5YmhzEgCWqtvORuipFCA
M7Nkm/Qx613xqg5Vu8+G7pv6Nc+BLHAqOqQClpEkYEebPFm8nULFvo+2xjacFRzgidPx/MUU+xoW
tgYXLvZECq9DHxlozmIXMY0npSKnquDX8minX/mYRtgTltTuKjDDXmdUqLpJ/KdrFb9EQv/TVp8K
A8y4W8/TnOb72VGO6+ow46lsbLCWe21drKyQyvAAifZ5Y5OFa9o9gwSm+4w2i0+RCVywW6RxGb44
o7Cq40cCdEH3L7c1PUA5U6y+OzlpyXfJU1w9bEz2lO5wtgKEPa86HehSnX2sUtjMB804kJrGnOcq
eJ87MIX8NCdNZ+01RwI9TlXHD9Yb9vIt4bjE9+mUrTvZpwszf4yMVpM82kOE22Oi7MFNxu7aCfgh
nWmZDNhYWnHTPNlqpu3jzmbevqFPo0wz7rfyjykKU7ooXtXEfFlAk6aqdB8UjYoOqZtDmIsi7AVl
OGJ9W9t5PdH9yIUx1/WCiQirORS6oqe1dDEx1ZqOzhnGzg6GWayneI5xPYyg5DJaG84afHcPbflm
90l/NalL2Bdyeh1aJDtFjWHLJg2H3batAva9ZLgl+PiFAa0Zm8DyoXfqKu23GbvGuI7FCdU7hoaZ
mQdnpiJcmD/qjON11efFc1s2sO0SKecVjkYw8DyEBN8+hUu5ZJRoTJHd9pQJGqHgx1Tv0UK4qHSu
CjN3yX4nI+R5I7Hjq6vaPmlUAjPU3nPVMJ+42kl3HYMOCFLGTTy5IV2yQWvB0J8LPQl0ZVqDAhXm
SmzTY8iufnLptoNo5q0EJXZNTXm5DgCNFB5bSDlh9O0ZaRJWNthMTkxoDOWSJ0nxaNQhTaafpkN1
zho9DhDD92Khg2upl+UoSuyB/H0yPC610LBgvDnP7LepU+hXVDH/waZ5rjX7UR2xvJE6LPzCsoo7
tWqAym9JqCXjI4hI1hINzq8uno+YCd7JFKbg4LeS/xHJBcK1ANHap/j8isWL91QbV5fsjRbcM86O
+ViVCWm+ZJWk2iAIErmoR0w5vExuikaGUrUsHP1YTrMBPljT8DRXbK97K9+lLRqYqiNZyyVrTiqG
MrXEiCJd8RXpuC7G7tVMan0/gcOAI8asd3ntwYQEZm7jMVL18xzX+0RpswveEt1zjYGlrq0OY/+W
qApGVl1lVzMf6LjeVp7uG2R5BY31TdUb88AUstkh3YWzUb0CS84/8S3i0W/SozEUr27V4aKw7BWE
XH7bokcrGO572FMHFcdiOIzRB40FpH1LxwpEm5zysU4uDBbdwKKlACDgvO8hBnpkrI+J02L+hlTP
UN+sGFuVzskZ5mgfbx1DdAKMx3LzHRNg8NJSMfcGtm2/jaLibBdMZjoXoSWtrNwfJxbPMVEMbBfL
H5dEuU6Xxl2KTrubUY9Br12myI5xZlgBm97hmDn9z1RVRch+L9/jvdhwadjSgCfuWz5l7Klqpn8q
ZT3u/n1UQnB5Z1yljOrLoxvbxVWNU/u4zegVlY1aqpNWlxlTbNCfw9GYyldTJu4TxssnRW4uicpe
6NEEomnV+H+jNDlYo/mBQXvkRnHcHX19M1mIiibzzSjJmxx3WtxJiq90RAyWrOu4/fHv37DBQU7G
oBTK7aqrw3dTKn7ELaKxpNwPjG2BLIACr8slPgdkd7tHbdS+1oT9JGsHgwlhJTt2hYUf9+65aBzz
PlXEL4AA9zyo63NEr+5plA4MzAYmvJMMICdIFWg422YdmO92HeM6Qg2sq7OTRO+LejWtpMC2v9y3
yaJQ3ngHXHd6hpFLZc7Iw6MmPacmpb7ZeJmPs7tVga3vtZ3LLWhj7hmU0E8nKGSQXerH3Fmgvpkg
59ROh0SeY1SWwghEBYVwsq3dkrPeqAbqQ0rrXEah7mJqOxFP/D+jKNkPwYEdqua+pOCGXU8oukTZ
21P1V+HZ3EUT5wizaNtjAYF02pS+io0p7Wc2Zlpbkxc5vxWKk5yIAz4odcoUPG7O0N/P40hk3Z5d
XgOMqnxW0V+Xba/kE/mfEKTSmbUb8+WYWmycVhhJvrbG7f5f9mBcp1AchE6J7xp1QJmNe1rdMO1o
0eqbY12cpC7fCjdOsf7zLlL7GhuszhQ/ZRENNDsCdiUUCg90sDt5Vex6w8gDEs4DLozRKinvsglR
2MuT3c42eawcF9jQMKUWMM43gmtpzNpxLXltO1uQZGCKubCv3Znd6I0UaZ+XR0WvXC9OFnbrNaf5
ZOmICGZALMqi801Bl6czpAfVYtXBTHfEqjHGuOMlUEka7KCBMyuwbQTmlpCUnwgmI4Ri7fGhiscz
Fate0Q9IdfE9/kq+e0UVebSMPrUypIrj+aAr2cIlhLwyNpyyokZFGupM6suR6MLE7RFD2tGfxhZ3
arI8EiC7rKlWeEhqlNuh+JTkHZJMu6NEicKy6icX2jcuQSZh5eQvuWBbG6l715IK33Cikt5YQTaY
NOXq5hOFPqPPk3RXxCVKiDr/qs6oHjlr3BWrKHx9nj5c6SoMkM37Tn8wFHiElQKPiQoCaeXvkVGd
M0gLPpaTJ9nI91T4dGeXVPPU5kFRLzEf8F2qfaRrZoXW9NN0eLxB3+yUGP5zRtUy+3zHV6n/9v/f
1Vsl0iqc8mOSOV94XA8ytjcHzIulu29IvPOepRIhA45UKaeVnFqGdagrcV5adSB6hWVXjwoGmJ2G
4IigLS1zeGmTpNqvyWLt0QxuucwayBt6e9cyy54EI2nTwXNH+SvzK9ZlpaXhR180EkUdsoT7H3fn
sSS5sTbZd5l9XIMKiG0CqUvr6g2suroaWgYC6unngMPNf81mMdvhgmZskiUykRGfcD+evNQAFo4z
ReNZG9UTfPcbl2EDWQHLHIm8Of6DPfmXBPjwf2A//0Ue/K9//P8VRAjv5/8OIrz5atT/JBDyn/9L
IDRABm5cSSBSTuAbDkiefwmEhvEfI7ANKXH8GIHnwlP6l0BoWf+RhkGB5toS2Ka10b3+JRCa9n+g
QBkmwEqH/9GT/08EQtey/xtcBG/SBgYk4Y64lget5n/9D7CUX1tMZ9BNng03/lGB8+CVPstfxd6A
VLuYpimaTAp3qIiH2I2Nc9XLvSBCCmEeKk/V4KNr8viENnk1HBgBjHDbJWGTOyDe2rBHeNP5dIqV
oYtm2l/mkgJlAdRsGm9L29n7Wdic230VTnk5k9x2cnOo40SgL88F46Ez+VbpWSxLfChmGU5TxgVM
lY1Zi9p1FbBXq2BkuzrZWH0LpJtx/qeik6677nWY0RRbpPTSyQErUvTVzNYPLc7Tq18vEZNOsoqs
gNkXhUOYLu3AgCodw7FXoJBajATVGBpVD5Eg9aj6sQdHg0Gl3giF6BM/YIKLIJi7p9VtrVMx6PPS
E2FpBGN+DUq8pgPuhQLlEiawNVDvaiklUox+p2p+B8ueLhYK4xNWiX06uZ+NzbyVY/XeyLyfrnAf
s4JkPEk8DbnRDBBT74TClFWlLjEvEDt0ybvphXIbRHLQc3D2ZBXlBbNCM4YdyLWwL9DZ8048mVZL
PZ5NRFy5kNPz8WRqHC9JP5LeXBZRJTDYxkxhFWNpkvB+8eLg5GmIjHMZ17KbwqssnkdFwJSfFGXo
xOYucFe8hP7YRG5qv+oUHSYjMUxfxwrf7tXh53XM/Ljm8ZVksYO/kFM+sZC1bTdifSMj6EvHNoHy
QTzmCTl9DnwZpYERL0+Z9yh7o9n1Oke3tWImGnOG2w2u6KBGU57E7ngWBMFNegkJQ6JaZW6otY+q
2hTcxxuZzacclcX4OBCTYjMFwxSyMxxaWMbZT4wW8hH/Dssg0C3Nj0e2BJD6H4r0fgfysc4SAHfM
2ELbWAGQ4JA5YrhAjVVeYnM51YVPZ8KvlWTfjNZfXW+8yceRMkdyMPcCAErWpbtg8P4YhUtl4+rh
UieMHFuA2uJBIHpAycPVV3TcvW1D9IRrSWwCkg4WF+dhsK4NDNAnx6SVbUjj3cQbPyrN74AcxHu3
MI5Mj6qMDmPTs38js152rShcPHrzs7XiJVDikcBpgZQ7pTQab2azuBtT82dl0dDXw1Mqc+symuok
7JkLDY4MXBXq/YnImI7pGbMC7yLm1mbOTqonYF7KjORi1YEXOTCCwprJiFnNxr505Wuh3CfiS/Jd
WSa3ycqKZZnKr8pVY9RDrewVNgm3YwWsJ4GyPamfphoZR1mC++k7vDPLgueils56V3jTLRWz90hz
Q7dFibYj2ibCWLBeeptHl1Ec3AA7EkCPj5bkyV+3bTNJjpBFuruiU+VJZ96pEtRJQ8ASnEZABdZn
nwp05QNJCiodCoZPLPVaTfBhXehd7HNKsAU4Vc3Kp2PLcq4gLJnjgvPNlhfHS1/AoPfguTGyApqn
myQeTZR4zFLBrLMnpspvJVrn9a5U9XUYN8TiWj4Cknik0u1R12cHHoPP2FRoHazNOy/5EZHS/c69
Lr5neDlsP8ddSjEeyrxA7Lb6+NUgvy6uH40SAB56Zuq0nG9bKg18x+J0kPFJWtjOGnnAtv17mVKc
cZV3mnCXplbwUs/5vpAumsSB2bBemEUbT1rQ2Mwmh/O0Fj8mYKRMJC9IVl6yjSrP7cXEkejB2ZmO
sdiXA9pqBh79QcwD+pqk/bPlgOJeQXUJoq2umQplw0vMenDqvNu2dNV2P3gdotB6YejLcgBkrgPz
KiaYsicKrPOa767CUglRieU0spoK+XzSEZSlUofirpJ3pmBow6c1Q6662T450wP0ph7/5c7o8fd6
DOxUY/wGdubdMGvnKU8ua1uSeLqQJYYSiq2yCi26Yiya8pL2qT62LsW4CO60M0/7flzpe0V1wmKR
h3TaSwh97nYKkNPN18rp/jalQhIunWdQWd9UeyYYC+d16u3mMNn5Gb6lxMFJqg0OpEE6B+kab6lj
UOZn+oM/g5u4H6bgQHFKa6QpllHRa7gL4nswDCxGTKIjFwsqc59Nht/9zZkiA3LrghC/FxDYoC/2
cpm/KgbLgQheSJAFEjerc+f317TlHwIr++uPTwmCHYar6GhQW4QB/Kud9qqHqZ7PWtG8x8Vt4SuH
cyi7b1aGfcoCXJbKDwFv5WzuqGYuFVbno+H1HhrK5Vt62bu78sz0YPhwC3+gFZSgFpCQmetw06wI
MO2eC3C9XVq2NX7WuWGT5JSzQ/M5sANBd992ITuod0lUcND3JxTdiLy891JzRZTAr3d1RxYAiB/m
whDAm5nMA2PdqSFKrNG40jjxcjAoMBd/7yLxKAKibX3/DySgH3SPCHgEEzZGp9EE9j8MSi7yvhDf
BddShlx6ezZ/jcVwjhv3L4/AfE6dv16BGpuOk0Vjx+CyH/+O1a/MZoDR9mMeFi7JGGvwZCWWfbAc
JKmxE5zgbJBSC/Lpzu3Mk1Gyr0+JeEJy6/61h3kNCwbAJ4t4BG2252phZp4Nb23lvk/LLwatwUkX
ycEf5H0KvnCPtgvDkjr1w/uQH0gAcvb2mFoHqxJvvoclsm49BKoM+7STkfWSsXhP0mtPTgw9gyIs
uyzvPMO4rob1nJktNApf05/RV0fCgg5kB7z8W5YCI/LKX9yDKRzGMPVdWqy/0oKTRnTFPZkBMyUc
A/IWkxE5heaDDxotyqBFRRBAEQ5uaKba0ZGT2UQT2c9DjUc9jjXQV8+4z9lU0hrC5mFwt6sUxZzh
LPG+rjfNRrxgUPFwFpqePDQxmQpmioA1rnbEgL4CGeh4DXg8GSF0aBiTF98esAqWwx/TkSe3HH86
X73yb6ERWDEwAciZeQDUo+aK02t542ivpHBlXWmiMNvZ1TwzrbC/EpU8+DNKUjXV8qDc4i2Xk45W
YbdhUHjklC7gMXhHgN5SjBbEtNrF8Bls0E4iM6edZUJ4Mt1GXLGlYPNmZrJavyrbet+M3co7M6p3
gAnoLzzeJzFjFBP6pWuDp8EKcPoFArdplmNTMh5JXz1nPvrv1HiaBO1f4KuTQsWPUeUmh8eRe/29
P27epZJAHRvBIsZbRglO8JTNPGc4bsK4+GPYU7CzOrPbQfrLQmKBLkOMwXRhOxUWznhjTsl9A5Lt
TJbvpaBD5F0xC8gu+q+vllsl5Q5mYnFuLeSfpjveOoIx0Wib+0yZ78iuCzP5tKuy39WlBi7Slp8T
dUftocPPmxOo7OuAyqL2FDuqFkKCzdgPT6iMiCnHxduL6lC0BJYa30L2NL0rsShDQlQKY6MREXiO
pzY3v/RmwKTMZKHlAvQCprL3c5hDhl/s237pI3Se+7qAjMeDh09iRU2ug0tZxuvJ3ojiKJbCHtNI
man3eELORRpoGpYW02Lgwrvczz9GQpzATum7EYo3KwHqOCIIeC1r7KkM6nsbRJv0Tklv/CR2QUZr
r+NDcN8CIBnxM15KQx8ztiQoh+eRjgKqR77yLK3Bt4sJkoW5c2wkSYqME9ydDkw0KBaahRxs264J
ZPE0G/2rU3TzRcU8EgGeL45A9CQQvirryum1R2GP2K8drq7L5MbPivLKDftU1iiYZ/adIC6sE83F
g52YbwRsEPWHgiRi6XgYGtTzA1NxuQ7q0IEwSEir2hHQ9ePkTbmXphNJEqZFwgdU4impevXqyup9
DpjPZ+LOVKqHYGzwrNc3vYKsVgaGe4KBM6Bh978hL9yvQZNFUH4CBlzlzjE2UaTh3nm49j9hcXmy
utYVckbQOiqaO6+LHPCYiSa0S9c3ZStR2DhTgMfaYjTlASzqno22SlDPpCbboinHt1Xel9O8N3HM
/kkQzMQm7xsayyN3/U+MJIAUcNTihGujTXcJBzOoKeGk7UT3ucxVcswm7tRxsg45PRvrmmKPKhZq
WXNNUcT0CuZVAzQqTrBEU400d3Gc3FbsAREBetDhyuA2yFxG57ZxJJlqZ0gEuzI3vj1NBs/CUpaN
MopQ85JkeRbZBZjswjqDNPyq5zHBfL8+TQFFeFouZEEM4ycWsWum6/fF5stNucVK2prPpbe8m6l1
yt3g2SEgGK2DiSfHXH/WwWH76NJFsCe48+P5Hck4G2zMGl1QxhEjB4omE9cshuQbcq8n6DETXp/e
vTqOy1JLDS8W2URpq2lCBnM4W5DOMUFGTnXsLcoKQGxJOl3qbfEQ20SE4zKP9+Bp3qZk2BtgEe/w
xLDrsMGrxMSgc1UVci8ZGrIkrJkfDz/DQG7e2PHAKMLWcqzgBeYL3c7ezkjsXxJhYHe/gFRA8nrq
Jy1C9vVAQfPpJBtHYaVvOoxh3kPQArYyyQVqekOfiFkEmvPBsArDyKIvc+U4V1WjbsNmp8Ou+gRK
YbEga976zMCwtnKE3yLCw7s77K0gfm1BwobTdjDisQuLpSL/j2LB6fiW3bzrvM2/NB3ABCIzDdD+
uty1obkVSXYlDqTcC8O7MUX7h/Bd1Emt/2hv+2/hjOdmWw4Hp5HIY5CVC1p9/dZ18pfVZNfSC3Qo
2FWTXYK+ef50+QsRZYF1yfwjBeNWJPlRFZjtqWJUx26CJz+qiaGBv8QKQmf5fZEnnIoo67mr1EPq
ge1OK+cFjjfGx8Pa9DQIXK2UKk9mQTFCu/Ansx9gqOM13xO3clrQDqFnD/6aCbYiLgmSt5z0szXa
s4vseTd2PVvAzIukb/7kTQMjidSIWlQv/obc6vjRLmbZ1cdgQiwOZpsYvpfMNhC56maMqrxndda5
p2TC47ELAnOApWdGvoe/2V/8AxgNHGWN4IaY1YHcmPUijBXRFClkUb00f1MY2NARoFHKHmWgYsJ+
+edvgHr0zre867iU186Up14JwI2l3Z5zFy34ZgkbaINoAMsoE+6nhewGvTa3F/3FvpyD936eb/ys
JM6LNB4ernc49VFrG1zYjf40JBC9GmLOzmBw2oBVDv2s/TZTVvFL++QiMDtnMdaHTnlFiD0NTzAM
MDyNiIODhMFU/Tixmt0zwDsMcY6hqzbgYqXOySN7Lqwqotnm9eRMCLO7jrl3IJK/2cXxfefipTCp
Zm5TwzTfVNo6l65v0VIX1gn70as3lDkrIJv60pu/q97+7TkuMy8Xy1+S6EMNri4MqEXtlvY2XpII
RG+Uy744KCO4sWOtz0FTvy1YT46Ih159cl7d9rxAgUCb2ZKAiwGgF/dGXH7POB3KxEr2qE0EdfKm
5p6g/CXqNKeAvNwuCVO0ouxX7es6eXju9utSd2GLk72e2ATZNuKHicjZPsCg3Hmlhm7FgkMp89r2
fMrGtNqzxYsnNQBqmZlFeP1dYdRv7O2fjIk3TcF8PTYKHVeQv1NCw+RmIhdk2RgZGt+yaPxXw6Qr
U/mDRfjyfd3haF7wKiuB7FJMwWfmVzpsIahe15HhVtaTOmV29hI5JE/sWq7onfDpSX3kk7s+tz48
NlE7O+AShLN45+pA7ifi4ohnnn93zWCEym+me5Lc3J3dcLWM8pjkBdHFLhIfXsQOfYp1v8CVhtMg
9kEpp2sB+H236uypYXFctkgP6/TvUq7PMlmpPMbsIfW7F3sLhVOYh9CNLM1BEHMmUn1j4e+n8yOi
Tnc9y9OKSULjw3Gx3rv1Yg7yfdGiQH0imUAaTn+iIXtaoZWFxYCuDM/vsS2H7s5TLhJuvrqtq/ZQ
mjW5yPlE7wmQbeclBbdkpb5tO79HsQbT0xoRRLPI5khs94Yn/pbTOJ7zOqdes53j0rk3c9V712Wm
sUj3bYXvwWkmIhjkeOg9JluWj78UQw6f7CJVyMZVG80wTef6YMECJzN+rW/TlN/HWDcpJmvLDd2Z
LxncDbzStWO+53UnzjPGiuOksebhLy1ZQHd3Q2EcDGYCYQU+J2zrU12tNQZfQDS9z7o0SX7VI8f9
P2sVnyOGRe+xW3gq5lQw1cXHyMGPyELAleQQk39Xa273YuousnYfW4qjyCmDcwAJaWM2Ejwl5VXT
GO0YLG4DWr5V0RvR4m+jcN4GtG+5i8x2yXa5i3Mro6Kzq/zQ9yW4lhxG7briTZfZk4QCq+bUxTqF
R2CmnAMsCbAoR5C4ja0N1FzEqYEuTBAWe8UztfobIZE/QYcMdF0ob1cIxi3CNuQHfFT4ypx38fzc
Zuv3FJSfqe5ajGXUeE1eXNBO+HS5JQQ0gonHUZW7ldgR14zh7pRQkeIa4btr+eeZb2oWyoKhQotm
4DfjwtuwfSsXuDnNbdSb6SXDWrnKYZcjNDH6X20nbioxfSJ8BTPX4f6osceGVoLemMgULr1x71LS
Bbj5LDxXJSpiCYZ0n8U1QpNaU1fpIhwdXjmbm56IQ6aU7qdLrPN+XqAr60U+2QMkJsMX77HGKwQi
Pbb5mTxQKXN/7AzjlBMcGI4+w1oiHN4psjGej0DuKhCPMVzRMG6Tpx5jdzpbDi3UF8fMN5w1Jk3g
BUB6c4i27bUmn4WZrLEeKqAzmc0RPxFggra0xmu5mBTJxWfXT/uyBcpTJxParY2ZzdO/tvEpFdiX
U/wmaGE0Xkwi2lbbJ29iOmFbrumYgoA2KNm2pcXN5o9Mu+mrbHgmvaLGzj/lN/GQAPwVaCjGUtfH
KQAiogvG2LXDYtaNfYJ11scuBnyGEzEO01gf87ZkC5FwGxqY36phOqzFjZNRE/QkFxJzr2/NzgCR
GAHDYCaN0v6cETiA8rDbod9lHmm1H26GtgC8tZvrT6tv31WcX7ImYFOKo7r2nnIhSHLMOA9tDplA
48uIBfaAmYM9Hf0XqPVDqEfeDWs2DllqRZnbXHRvMdsVpnGjdfHmQLkoJ+AkRmc7u8ydkZm2ZhjP
wBcsTwWH0qLOathgzL4/3ytwsDTUQX9IbZzCWZPhsZs+/cS+LXpFf+kSeRzfYyfqwATUJ5mDpbX9
+26LhMmSBepgkSDCxXWPFhCRJwmIYn1GSHWafK41PsOog10ABt3vvrZeUV/VR5OmBq+r+saiwjqC
p9P3sEv3gsvZHzo+vpZx9P1quYL8+2KJRtHggpjUDhJO3ts2tZ4mDE0UzOmVXFWB/GHTOK7docDE
PVScjls6CXKYe1LdEAlXRnxQgccxaD27qXkFVtNFNt/w4OUaYxEm38XpUAV44wN5p1eYLcWFb7Nn
4f/cjg+liaGT8Afemdzy8Gquzm6Tb+wS0WwHDgxlvFRJ7Tz5ydSGbQC136nE0WZpHo8F6/wiuWm6
4o5jwNgjTmbebeu3BuDnLs8KiN941Sc5QviFcME6GsPLDCU8Fwg7J31FCtRcUgAdVw+GZiRd8aXR
m56d1WQwFhTHtulCvLNfo1w5g8ihYvHCc9TKr9LmUWTIdZWreiYjj1c8PZQk3PItAuLLLEB8HCEC
aNFitygQ7JleMMHvlMj2uFbl21xLMHfO8lOb1bVkTwAdJKDICGD4eWgnW5cavn1vUJxmw6aus3Gy
60YR70xSn7eWb7mK7521+rZX426V03LpbOsuH/Vn9QEKE2m0zVSqkjnylKTPDzDQ/MOUY2zqrOy2
z827UQQsytz80bUQ+OBU/AUzuTpp7wRZ+gHTHbIze/mpREecq8f4pSgezIDfsVUQdBeTSspJHOiE
Od4u3SaHdtnexqaK5rGCkIS9jVV+Fdm1WPfW2CRh4DIBjfOjmeZYgZDbT8bAAciUyVhkceMqklQB
gnlO+xi0nRMSJfA626Ai+7raUJ64sGvx7U3FdwZ7/bYYt6DnFWcMbfOKEB5ps1edLbd6s+O7ROE5
7dbkfkS7i7pp6Y5GwTg1m8d5b9isvxJTTDgTe4cSFhVBMoviMF9NcwaHGOQdH6nqPPqIFywvPRm8
HlQRALVLO4Cvp7+7FRZep1W+kzYbEjN/LIXax0G1RH1cPVGsM7HKWTAvn34DM0eB5QsQYbP4cXD5
nemDvqw1fcKrn4RaoYxJO+PaZuQbJ8PNRqhvEuTyI3EoYrv3ijLbS6uH6g4OvQ7AqJW4PWbXx61Y
+Fu99WvWybyHasYi/jjk2V+qsXOcArjNsWWIljMN4CptAXY136cGj1c6sdH7swFtc0PeahcMPBI4
3tzQj/Hq1EmktTudB++5ou92Frhobml/FsW691ykecLFNjJyfIZe0vNxztynBL1llVcW1Nlqb1r9
O6YUaycCerZuYJoe8IJXOg12gcmf27zaqTBgE5TyIDMKIuTJUZIZfDHaZ5GPL3HVSEhMDITbgvnj
EjVTPrxwvF254YBWArbpiD6pW9z5QbHlYRBMPQOMQEhHogmIIfRcDO9tpi4Gyz5sD7fO0KWP8K9f
mqB5XEknJMSGMbEP2IzJ45+UjxrY0Yn6BbnzyvFjIqqjnlh4y9pP01ftIcGRzi6he/EXOFlTZRxA
grnD+DFaCyeMhfenMVk36pYJmkMlDCai9pgFLvi7sUl0y/CaJvKFWCu6x13WSPQBvnPw1Y0DKWzv
WDo9zCzcUAEMJ/Mf1qTK3/MZoyeaZB9pAepqJE3KmDoUiyOOw+DiJetyIYGAbbwRAqAD9qOGgx5Q
/ogXhL8UrPsyNbitG9r0hleiJvyg7hTbrh5eTm/IyL3ME9uzuJeoupvbgYUJc+W8J8HSZzjECgak
xHZ8TQ9WkIQoA2By3XoDEx27Ibl1RiM9pIm5wZH8HdzUhktNqniLNC4MtpKMMhwfx5dkO4YzFtpM
ar8E7vzBEersjZ4Fatqiug9YnebdKo4ZyreIQ/kyTNXMScrYW9cKYQEJ96iJkSP5t2PJz6xU89k1
Dc7KjB2PbbfXpGRNMoCrN7x114nxK7EsYz+4xEB74+2YVN9AxtD7m9texdy1VfrWJC2nkJj+SOxt
ZeIyQEApgiyEJ2Rct8aJ9aANzdfgjLNH4P9iRcqBU7bo82/8w3JjvKrz9iaR1HiRZMYwVorRjhBE
ecoJbAxXpyPsIeX38KxPQPYJLnAq8ipWOmp9Zt/OP2jUfZtj/h3bLuOjFInYRutYZqHZkUGJSb4I
rcmSB5OxsO+zzwh641O48YPrr3erML/r3vu2E3FPbh2ys465qJfZX6tt1gc+Ojgr32ZwYVE/Y911
8c+HXEX71RsehVWXSMFTeW5E/LjM8ftCckSkp/5DiQoau/U8TlkQAXg7uDIj567tv+1pE70hSWsc
PrppwbTeBRWZDDywBU92sWx+nrVZjzYf6UhKWgU520/YYYAcKdhLecNAYK77R4bw96Nr7pPZH/lA
Jw8Y/yPTh2iC5H2mMwGuV0fJG3vxP2SyNFDpF365km4pTom4SC0+YayLnvCp0q+4VqQLRXLLRpFT
ffJiG+wQJaypUNW4RPuuPyUJJWhsMxWYCXCwaqhsMgFwoiG+70E2kQcKmZ7j6dme5R2REi+zM/64
OVNWj3A3PLXdQ+CLj0UHH6qrs2dJmgUZyZG7lPkWTlJDgbIPvb/8TTMWK4HwYZYRPDHC2su94NiV
6z4xLdKi0yKBCPc2lzz/KPqSg2vOJ71d04WzfhA5wbJkA9cweYhT+HVT32bXEWMXGH7qnH42yEiP
mSkvi/tbcVjT9FBPJorhPTPErU/kzxoMPKYTf7jdLCAN6BdjdO6l0H+kqomXMFrvsEXOQFvs1mti
pT3gtOxNmslb0E8IlEzaJXVZGWAarKeQVFGvbEa7FbXuSk1oQmduxsd5W3DkKROo2cJrU6flafGR
+HUdP8FIF4dGplC4qKelkGHZzOBlaXVdW/NwMwiVquNjkbzLVDAKox213EfXSR5cnoADFVlkdkvK
YbgIkIuE8ZVkDlmluokRpx4CG8dFn9KrNrdcM/GmHpoZf75WCXAvsNPdMQ+2IXRBCkWGrH7gj5Om
lweQ8WwFrh47+aiemdSVfXWjnY6l+PY3e7LvDCv5vU05Sn54wkwTLiliKMr511g1Fr8TieYge3fU
7XFlvq8dVZEruI30AqUiQOfQwhpCdHBSTk3r3OJ1SFB121zFF69HpTMknkBkg1G4ZnILUOueFIZx
H2PEzOa99pATzBbTzyz1D5Vu472DES92xaWx8j88g0BiJUwWgXiIwo1QrmG+jOn4gJumOZjZRtuz
0XIH4x9raF4hwAsyPabsFiRdCdhg1me/XEH46Jumn++mafMGgfXJ6irYE2gxYvtEWF+mCHiLKX5a
x02ri9g6NewnPrkY/fCHV2OxH7x1OrfKeMpczDSkhzK/iMdL0g4nGwf0jPz2oqoEMjg9CJ0tQ1Fy
uI9GAuJgyrJb13FvJ9XiAWyMO+kGHdE35h0dLPDt1dvzqV3ZVBVXw4flg//2V+2DAC27H1kn1KMx
OE6JJotdFLpxRq69gbk2Z3jtF4nDEo/0HPa6I26S9ZiqEQsl7c2uNZ5K0kN2WVscXEtD1Vjr76By
jFs0vY9T0LZhN/v32Lf/yAUdlu16n5bznscCocSAnGg0WaZ05VfqT324+hMl3gSjQDQvwlgs5gcg
g5Ci4V7unJeN2UgQGIzCeUalVVYIKuR9abbOjbus3ZHix8L6Ea7sEJnaqj+2VchLiawyzMlPYBmR
3U5Zh9aPF81bPXpxO0kPI1RO7h1ACEaDT7FZGB5hkXiQHRFl2sokAn+4Jn2Gcb3rowKZvZucppI/
zNwXtcbjsS8YMOa6HMMha7PIEQK0PKkYR7eRd2NpOCeECUUWM0TXRcZqjbpQS2AxuQZf4ILik6t+
E1YL6sc6wYpNcFjJOdI2ciPG3UqHeSvMnbjtFZkMcdAsoWXim8otGAZrO6EeX5NvZRXMohZOgL4r
cT+X0G3T4rCmRnPK16dYkn3iT8FPmlS/poD+eNTM24uW80M2eEvpRs61DIicmaxnzBzvlW8+NzYI
MfQM5c5y/I78ndgO2dlcIdjM2KyDF2del6PVEuy0PSRkCNPQ+l+zz34ZvjlPW7C+ZiNBvMphN9uO
Osrn/DPH3jTUjIfIT+Lr9DPQuL0t2ON6JtlxRkKNkLX5o81vyEm6gVcLQmZq7b4hp1nPKj6IaSH4
glN15wNPumAMxENcnzLJydEW7q8tHSFJDXWwh+Tdm8wTqrHfNKFfqyBzRWAxZLdLoCtjc7An3t7Y
cE4NegsOWn1H3gOVm2bS3JHws9jVI+MItUezKlgPbpjq0f/HBrar9Lg81gu54D3BxyMdHzD3R609
tE6591rhEmJDxJKesvwVCB34FsP+UgWHLplLw7nKnCTMGZeUdF8+1rkjkkvaPki3oYIln8g5OcwK
qfuMuWABTQOim09AKvJ7BZWUG0v0NwGSKTA6sHaxm5g+oZ5Y6D96xf9ClB219dq3V2NuGecx9EHf
sMcIah+DefjsrB6aCBvl0M5BXMKko0ioMbGkLW5AZgZf3cQYmxLVE3cSVyNtlh5DOQ3N3TBUUWGP
5E8VV4DuS9W/ugqPrLcFoeb5cYgTbLJ0gQeuwBvbDOyw7rFcZrH3ohpczj4C+sV9mHsvdEwvPUOn
9ZkqAPp3jK/ZoCax2voP0r2R1yb9ZsyUXSpam9zc2z1PHPJ//2zq7dmKRwAWNm0YWl7ILvTWYcpk
Iob6AgvLfcESXAMb2TVpeyni2bnOfnvlGkH+NWQPY7BNtaHZ2S1DP8bH4tRtdXRKdQ7JgqD09bsw
EZVBOMQPsmLQ2GhIVyKZwS+yE2CmidoM1j/LxRUtnJ4y47iW/EyjZxGEMxvXDLAAW7D6d9ePxzRj
+YO9lG6m4/OcG0RVJ/f5FqHGQJJxvajGKOh6NA5+8VtoCrLVu3jtPUA+Pis8AF7AoWQiG5AD37SN
uy8F5C0ybTLKUkx0SB7QbffW/Zz796ZcJkBmGnMH422bePhIdOYZoN2HTxtreNyuojXBNLLMrArh
4+dVdpSbO0fMPctKCnu4pnsVz991jPdBjsgEsg6BTUtL31Fr9UvVUkXHT5ZBiiHyJWh+UFUqROGL
KY8prnlA0yMQeXFJLP8rtdWHCqibXMyofhLNGrQq/DyOGwJXAOlGzph+tHpdD5jIItsDgNEjkN7R
DhjhpKkOyMNKYYwQeIhqPfJG97K66oujiMge8zdxBtCYVf2H1RuX8ZpclZuVe7tCNcoEmllltb6U
MYUmeI6M9wgFhzNvaL9yeEQ6zXdqYyyCjma9pzWK2SqJQM9BbiSEjTigj06/DBMhZS1BbHvWIT9u
K8kb65/dhJhFC00t4veGNLkFYkrl0x46HjtQhXAuWRlEASdPA+dQEseT2ggc/AlPHZ3EhSqO6adZ
fbUcQWrB82vaPkuH5OiIIjlPXssMUP3o+M5KMR7NtvG00nxFVVc/s/+8+qauQnw5DJRwVkYAyk+Z
RrycczxRPzwFxAHD/Jm5ORlEsJpRGnLktHj7qXMcGJmDxlhqkZ2CLqIdkivxZFQWT41TQD87Z3TH
LahEhF+MdZ0iIE1NwgthCtqbOLCCqfzdTs0zGplHthllzWnZWvmzRR5q+BBU1ryfJWCQ0YwfZ3n2
ErM9QIUdSJaP/Lq5mQHk72ZnovgoUvhS9crSzrdODZkVO99hOtW/6yF/HcoF6gUDs1DNy31NcR9I
UoKks3wETYIpiCYjLCghSR0Zzq4Itg/iPQTH9pQ64hvAL2gZAqlX37vh+Yx3TKGPIu7/N0fnsdy4
EUXRL0IVupG3JJhJiRSVNyiNAho5x6/3gVculz2jQKD7hXvPpWCdlvAKF34tNvNYzR15b1W2i6uz
0RBVVbegKe2QuU+PJgeHJUa5Bs5rEEQElec3S4MLimDDxDiB2a8bozfwtPPWmTZ5H+CbmtATgvpx
2Ei03fH/xYwZA49H5H8oxtmCWMWIlBfORLFBVofBuD6Lf9xCEdCMh7WIjsq+FTV7dQqKpXW2nzsH
45+gs6HLRMrq6NyNshj2UHss9OXHhsvhMQnYBYqqC32IsBrYM5Bg+TgfbD0m57wt+rVjR28tcick
WcjztIwSzyu0fzQOiBIb2H/VlH3aUeZzugdEpkBMLKW5QwaR0LoQDznGUJb1rzJlIR+zrgT4TnZu
GmNJ3TQ24x7Nk3sLw+BeJTbJCOJu6ii0DVRW3K/fTDOns/UUG3sktQmva2XR/ImTMlv32Fj5b2ou
QENjcaN1E6ATbVGapzlYSnIFobl0Z3S1xR4R+p58e2wXHtv8pp/dVVDF1Lz4di0jOYwODyM5ITEZ
NijuqsQp19kLQRBUG8OPXDhFumknFzf9F2rio7UzIsxtFCQWkTB+J6s71/Wm0eQLoNfgEAbdO7YS
4HG8homYWM0k+r6SrI1Jd0tkjarKgaVdF2FGtbua6lZDJckvA4uY0drzrh4QynnY9HYhMKVa4PzN
XH8cEeu7bs40WqeZLRWCDlQZDw06i+Xn+BMGtKo6T7ex6Ikb7BIGwWYLwEo6F9n2+96uxSUagIOQ
C8KxRZM49zBzI4bJxD5hdk4stZnZc1FNf8zlMSd0YZX0qblrEv1TlhLdu9V7Ww/8EAhbFw3NHqr2
hXcNV6jdD0u070HkGOajHIdPWBUHT30YZgAVU78g6ya2QQyfrhvQ8RPypTL8Huk8n/IIdHUy/Svg
2CczYxoYoJCXeSLi3pQH9HNIHTUukZgkbKBXhPQ2Vy8YzO3Y6T8QYYdTaWhPRCcTCJ3ba8jyywPg
O15ibK0ZR7Gd3Nj4cwIGbnhu3Qa9zOynFmufrAw/q1maR7MoznoPLo/udmMhP/QjwfqLLeevwyM/
pwQsorb+zhdeMeOMCkECUQl4oaSRbtqJeL64eMrgFvllA/IsL/d8xhReXg+RmZpLWCFx9iHP5oBB
m91Q6DR3leLlZa6xVhpPM1EHMX70+SuZpNzqPOX+WHsouJi7nggGyHxSkc78VNy3OoqiSSbxBlaC
D6yJ+33ek12C/wfOK/vSZlU6rITtmjza9jhqCuMOETr0BGWO6fdHq+J/bTyDA60eJ5ZZfsTkmQ3T
Ps1g7ZQZd04vLt0YG5sOoQHNlrF3++QeOFAz0TaFA4CE1DR/NIpD14quoSIdkJ95xSc9+WICbx7Y
xCMMMTPwMIOMXfGquWxLPcGus235xovYxDcV8ZnjpANKV4pbTJr1SsITfyy8T9lWN53NvB802HSc
8iGAlgkumuQwRjnEjjjMXvIOjYBoUPHrScseeqIrlWyT28+8S4zDhNSgDpK/jAosYfm/hrKyRo9p
rcv8hRVWmIxoFTzTWL1qQTr6WZpoq3VrIXxavn1o9friPEdpKC2NBBUWl8PAj5nXsPtDzXzq+uZx
mDQCnWbAJYW7cy0Ol1yqz954zvThWZuQFoCouxioFQy3QfReMYlzx+YdJy9D/Mk8OCqFZGJEn0Pe
h+eGMBkr7SkUhThAF3iYnYlqEuwl06OjZqALmoKqYsBqI1d/Sjg113FjnwnPQIK1ZitHbohJAlIo
8Lp0Gcr4rOVcaXsWffRQczMdMRp/2tpMbIvofyOtR/HGH20DRl9NK19HvXgim2GixoKvb9HF6c8M
CoFWjg5mrhnxICHpkjGr9kw8E+ILdMX5UN1ztF2hjgXPzGLfSGHPCrboCKAOgEWx8QbsXQNWj/OU
spChXidg0uNvtS5gtU5ZGzyyySGFzxMYLQaSYL3pl+zrs6njJ2u7R3NITiwcQuePx3fYuXH9QdfE
U7XoNhK6SK1Vz70JcS/BCqy0qGGIwNSM2DLKBofDhFrgWOrC3jiptRQDTJK7upF0Q+onTvkl60P9
PKr+L1hEJXJiw+yF6XsPBRVC7oBlsKXDrUD9Tvg/qU7sczcP5G2GtS9+I6eqdyJJ/8hTfchnIbAf
dpcga0IwXltTxVCYOn0/BZCxY42mxd2WcBHWzlAhgM4ZRvYDshqegET2P1Fp33StCfxCeduegcgw
cB07E/AlgDN+W1inBNptrAbAziR4+G2X3cumWFLi2HbbPXsCC4Q0pG/Sn+bnDuGw6FAQ8ebd+jlk
54Pbg6wU7Fj1LnEsiA1zvy1ra4kCGLP9GA13iD9yFwNQABYeSmjp2nrOh6sRhcRjz0xakLHvRRG/
zny9FY6i4aQn6XaeKzpTq/D2dYkooAnlvp20AehNlmwaJophxXjbbPRHT3TrVo9pvnK0xH17c6zm
HCmQnrCLBHtiFAWsVErX2ytK6W2Jl2hlsk6qNI9EJYhjNDuIY6y8ecei9VTKGii6x7VrNgegJHhJ
ooVRH2YvffhISpdi3UO1H0Xdn3L43sSQvYe8fmiOzTdEas4utuLzSGwoJi82GVFOpgXtSti14hBF
+gnHw6sckXBASLz3UnvrqojyYZLjfvRupsciCLO1HVfpLrfhoCpEOKu6tRDLMmXmtlmyFZyPNGGz
Ywyg/fD+AAOHhQoJ7DSXzLxVyU80di0TCZUdBTq3jvEb7vdkY3ZIFN1KriKXuerYau42Eu0j3pPP
Yrae0ASygze3+hh/atZ4S1HAX3gbmwl6ZS4BheTua+OA4u0ZplMVec+21V5UamPCRe+3mgIhtoMx
XTl2tDOP56LtR1tTUVZaxVvUAFuCJMQNjDrRL9yvmn585Z7zhV1O4xZjAPYrSwc8SEd8jszOZlkU
ArggSwehZXnVbialEQuBxFtVOCI5f8NNlHP4jLq65JX7mifyWuYlEYZjYDJPWfbh3XjWaDNEUJ4Y
AjBd6sNbkDApMEbqdug2M4VacxMExu7x5BHWHKOdqOAztrH3m7sZ9gT3NM0mSKniXDNJ4NIYJQJO
+AclszM1g8PDvcbWGtEMDxvpkeIytJxVHIjjLtqXLc1OHMpxV8fRM60ovp2SqilZkzSvrlRvxMfY
+AM9Y2M6WAWmpsGzzBnbJ8E9Mtpn1REy25joeYZxoSbRldb5zYG3IzV6dM3H0oRuNWW4z4NPI0zS
Z00EbxSK/TiORzWZJfLuJRw36VyaBUhj6IT+yqaeMPrwBhK2gx9v/u45dJDqhcjejeQUBhKJS5H+
ZDj19I57fJwbSusEDljoguot0B+MOVSO3PuZevatIixGv46nFeu4c4iPMBX8cr0QqrphXbWFOxLE
L8Thjrs5KSyG7MbFQIHtOyP8IcOh9sACtZUubXzL35KnF2tCn8Gd8dskE8zqiVd0UOy4JfrAHSHd
OELcgRQgM39ODRpV1xEPoSisSzFqt7zHm1gK8x8X9Sd+oCvoVmv91kgcWEjXxp2RO0RlEa0S6ERQ
ML6i0jT3mc0hwZyZOjUbdmkBMJLq9DMdjYNl8/45LhNVaVaXapSHosNLhjB1YmbwWBIhS0g7zExv
hG9BoLO2ggp2b+D6oGYgN4X8OVJbJz6kuYGNOCtYa1bwj6sHEwC6YCSZjE/Ewj0k3ZqHaMlmmNra
RyEMUl8keBSD56BHKB06cjcO8nlmSRn0/IkhEApAphiuU6tvrBSPqjk7iLtq8bzB7xD7fcSV7Uas
FwSZT+k54cXlh1+KZd4XFvzZmQz1dO1mxpdTlCckeTyPlljz9LiMJnsiDibyHkxGjWwg+nKrzaSl
uDGdTphNWztKzPXIONLS2WmkVnlMbRXeXJe0JuxiB+KWFpiKgnhVqwcXF6xvexjP5ODsRj11fS2B
lGsK2GXGth+KG0FTdMq1/Gjn4FOvTXQpM56Ynv3ilKhf3N4HYY0aRkQiR1VGGi85Mv+CkUFKlNh3
TsSehhydAMRw9nS2+YT22TlGdrXuQ8I9xyF9b6zqqa+Jp4KnwCNsI7hlrQ10wVjzBTfSmZ7gDUI1
5PJei97BIM7YNJ0+kn6211Kbf8McoAYzq4cMk+rD4Dmgl02WO230RIGBmEVj4lw31ldAlTFN2FqI
gc9aDAI5HoWV0NvXLObxNtLy2jlBdOzD8bporEfgNmJMja3zGXkdeu68e3CLrN1LYL1jgLU1tTDm
6ngxZ4v/1SKjg0SUfVvhpe4z7KqqPnVz8IpHegGaA+py1vFMWJArlzW08Vsvk6gGiS9L+ek1kdqa
mTk5ZeTlMYtkltCnRCchbww9FvoDbC6B5oUlx2oscG46s/HAFvuMGQvuTp8fMJNRyxfGRqiEI/mo
sewK9JbMuLa+o5/6G6RBINr0gYsHXUjX/WrYKkh/LLZA2GD6UNLXRvAFyQQTWBS+LmJX2YxfUKRX
QzK9x9a0byOzfYwL7g5yCltoDytUWyxISowXFYJ96gvsnToWw5LM8+i5Rd+5Ilq2g1dN1BM2Dsaz
dnxpUyJNM2fW1vCiv8LAOBqyFriQvauU0gMQ2SHclZDtEjRayJCWran2OOegGuG3s+lCuBtmJzJD
/N6s0JnlHMIK2rPeArGbWYqsgwibESrVvWNKJqYhAlHJqZQk3TJap5yZpnXNxE9f3DURpddMsRMG
0adEkzRKaPDjNjNibdvF6h9L0/KUeDBfRwNa+Jz5OhNfnq/FSlnh09fdkTRNLDh2014kDNY9o0ND
xN9pgbwoKeVDYjMJroEdYYsFZEzoZtkwMZMAZz0nIHQ0H7hh3UbbSmiaK2vCe6Rb0d1EqMVUvmFf
0ZLpsHhsCOVotm3t4NgJGl+5wCrYcGxp1xJmWsVChS03aY14pRfZIyKFC7kNcFmBTvs6bEZaz+9s
DODi9NEPR2qm81gF/GKZUB+XPac/gv9Z68lI4YV72nV05md98DMpgQ6UlE1Vv7fe/FTO8joW3mbS
DHF02oDYBNsw1/j/V5CEf5xh/A4yG8pWWP0ri3k5QxlDjuBorcLxtZL3qFTz2XLpFDhlWTkzUjFQ
QFjpnG2t9LWLNZzfCdV/nTwMQXkIUw20M+TTM8AFysgp9S2EPzLXuJ+E+DKlSYFeM/HRoZo2o/bl
oA0zC/07RH2HB3Zg0eDxWzPSBysfbIY/LA2b+Z7CsWAxaJXUIxJlxhK5QVARju3YfqlLd9zUQffH
Qifw+7gBayLjE1b8DSUEKpMuuVRufm/UEhiXBM9Oz2iu7tnVUHylbKZTQchKqtF1OpGvexnUnzp8
GKrIPaLQB1LhigM2awbgPL9FDlB6nsgiy1N5CQH+sfHlKBgrtHlwpTCe9WSreBH/Orq5dTDQ5MCR
CB9m9VyDwYsdbsPAJMSs0tEORK82Row1tBKoEiyeLSN3odAb5BlVf1Fnlez39eEMUzvOrGOcm1Dg
BfEf04KJmRRjm9fY1Z7twnspxazvOpD7K8Wl37dLP+disWnj4nFWN4a2C4dNS3bRc6jmqwaE4mxh
rUBDHH/DpSJ6qs09zjBWum45/uOyz1YxpSDxDJA3TIVyS47HEXMVDmMkZigjoOhVkw8YGn1m/Q3w
AZqcznwdNxqnY7hl3F+u06B47lNkImjSuW+V/dRZGEsGXcKJc89OaCkUJJVzNMm4J+iHYSiUjKMB
tBLhKL8YQh+2tuoJa6z4t0RdTcvbxowq/NmlGqcKeh2mEd+/x7QO8Riua++jqpzwtIRkBBnvP8Zt
qDWM9aI5O02O0fpsKtAcNBTzLZCEHkUePjgDQ90mtLC4occcSnkU9TzuEaKWO9bn9qTtUAoyJPSm
uz4UrxYWJt0NX3HXsJvQ+8wPECbzwauPSsvFmSpMOZSuqLTPo8YhphUvI2K9tcNk/Tiw5NoVErJ8
kCLuL3KckMmjo0XEUAYsq8WomTtEIP1qoGRYFzZYa0QAu4gTZkjiqxjyU22x+x8G0W+dJn+b2Ole
qCfAznld8ZK7ey/CmU2jhbcf4N2FU6pGfruqaBVwKF66CQlPKueJMMrRh2/Y73LZP6m6/RQlP46X
h1cDmP6m549tnOGOQ5xvYCaTOtF4nwAShYDRVpZHrrYQp7gYmIVq9sdItg4Jb+UKBXlMtiC/Zxky
vNaNAUgcvo8Bad9aw8g+z2SVm5nykWipdY5cEWBnAuMWkPlUQ+EbbJbSPIWa0XArp75ell8GEdaz
pT8bFpm67tQq2CD9bxq1X5OFst9QCemPotqT2lb58zljNrFSrf7hhUQ1BYF5cmQf7BLpvpYotTys
gqvB8OJtmgUPAAlYaediZwbhVlY4mYKkOpUmIE6t+4cGlp0vDlCqHJ4RlWqYJruYhTLXGJcLa+++
gkJMvpyRUcqlGdUlc7ad6uudG37rTWFvWoR8ayPbkLYxEtHElcddpPZ8DcDBOJDxA+NtrhCnddNg
bAqgm+sqU2egciiL6/qIxt3k2/KSrZVbjy0by7Z6pXrdqEQ72aVGOWh0IaBYc08JOeDQYwYKTfjq
FdAd867fZaNxcwIeK6XT++Vd9AH1JOAdiAJGVcXBDS1vb0iTjxUj7IhSTKvCxZAUwOl0cZYnqRxg
cmBbwfb1moGHPKLPhQIQFwdHz+8OGd9Lv/8w2+hu06l4i4eLy4l2NF1WxGNcEGM+kgjQ2ZzEbGV1
OZEm0pBIMJXuaWbVgcKzbFZFh08vNYdwV6qjGAtWaKGDfJZ8W2RHNPEDJp6mmlxikPyIyaDFNDUs
sd0rj1hw8ghWdS0QMxE2y6UrEUFHsC+iEMudRQOs5Swooxzpc9Uc5jp804Il5hvGIfwQNF5lwITH
W3bLDE6Rp3svaoq2YRs/N6ycsbJ6kKzq4kIoJCAVqMl0L/OFtKT+yFydmVoMEgLflt3/9AlD6VTL
9wMdwlR3yaFlzy4onBg9zt/sMZgW0ola5VfQF5yjgvEzT88jp2+0dwa/9IDFBke918Y1QIkTYI5/
thTbeEjqjQsGqO0q84HE0PM4FQetE0fZd7flHiLraQYBHL2oGk+aVG25N4Lm6MnwYKNABi2KAHwY
e93PLEi0NLu7qoT1H5I3vyfp7NLjq4FopEv0Ugn1TUPHt+D3fPqMixbG3w4seAqaq65t6zEqiSDk
m+/1qj2HJCIO82iiX43vJI398nbxnozN1yiIeyCKZl8Kgsx0g3PeGfaa0t9HhE586R+6YCDtPfb8
qGWb17rFZbJwP5dceT4zhBg72fiJeTdbHOsx6759WZpsLYsvaRcZKRwjk/Fe3HMdjYeupV9FoN8T
z/4tigQ7xJRaxD7ZvMn0gigBEA6h6erRBuzIsuXrdB0iiUWj2dtb3UUR0TrNP9tGElsm76AOQZkA
UR+1IwlOBJ3gEz5kGXCNfHqUDiDwrEfxixgSM9GgX3TVAVgKrZNNGiKgDf4DJtvKRZaoJz/9oL1i
fQtZUjDJskDOzAwfkUAEi/j+gH8+AVTIPQQDd8p7sEJUO+zSIxt9HcwI1+8K9t1sgaxNzmtfyvxD
wzVOLqL1ilLNgnCp5uLUGtTEroSN5WpMDbHPgr633paZJ3A6/UEDE9bDKuKyuDBKiA7oqA5jSovQ
UUryRNr6joSpxVmXv30hcTwLA59GjuALdoDz5+rkey9zqqEZ6To9PB6wabl8dTc9Q3Fr/LB0Dz2C
/nWeTzaGIT4VcsAIMxFggdrgA/FeeYjENW+8zEeafRBh9Wv/v09zehxr8xl3pBuGke9KQ6wHbx9Y
i2M9t+C5DI+oBsJHk8GwjSQvWhYeYSPYzSnvcXJVjTcy+RlGGycbrvYonz5lrH6J8j1bYoe7g25j
YYFl9S1pcO1Otv1TeN2rUL9DRoAg6G17U5nZkxLc+4NQL0OKowZjMYPsHt2JxAPrlAB8qp7UvmJB
qTR8hqjyVl1AU1u6WoHwPnrG0gFdxiQ2nZxsnl1aCZC1ePq9kpQ6hpPEZlYvLMThuWID0VR8tfP2
ldhE9Mkh+yvWnbeRBw/lcPLRpSMcH8dbBRYGM1GR3zDg8enbt3IE6T9N1D+T+YXB/YLAig9z+gM1
dJ1U/60b4bMTGgevZQCflcaf5Wm4ItlP5lgourh+JOF5OzjRtxTd1xCML/ioSIm0bxqZUj7V+JaU
CraqcwiXGVJMPXwYdbjrqoo4hLZEyG7SKUL+MsYIarC9mXWxC8JpraeCFyCgtrEXKAb2gsaSx5Rd
qcHIKqREciCoVlUHEgPHIuwPdV+isk0vZSwZOX8T29L5Mltyl2iKatBLGSXon45u/OYy/Sa/Lt4a
+niqHNfx7Sj4IX/x3LfgoSqETLpxbFrPXgN31waHdQoifk4t+t8ocilOvt2oe9Ns0ORp7sC9kRhx
cILx/sJrmUq10csEG14j3ppcHqcpYw28BPGmNRivkVjMQKr3BIM/N84+4ZCXN36Mga8TBSupWwiu
bILLhirds7x/kazmbeDmjG2OMWr/LQC933oMP6j1106enMw+vwuPpqLxjDdXH///DBIzopzDJI38
A7ZzuM4TkeNSvbZh9xc52fvCLtlgXH7PMrEbkRYIhQm+149VMzyMJvgz1d0AhBEMKLaR6YY70Xgf
VuQg3cEY4OmMLDCNDCuhfgZCWmwNOWHX0bjP0H2sEekwJkCveok7gqsGSiFPpwTDuIC9O7aXEbHx
yHb/0eBk5sPz5PBCJMPZVr6kdd5qMaqyEXV37zHsylni2ND+OuYrKb9QWGy7erotz2lj9lAaKInz
NnqtCwLu4ozxdGTUp1ppj579Cu2pX7ueQbYe4jSiUuI/AzAGmycEZUG3MZe17KwlB93kknJYjOoq
O0yIqeDILhJo/OlDYu56gwK0k825F+M5Sqa3uCE/MDXRSECcerYT1MWEBOGLSSXkmtdYAXiEORzT
PrJa1VE3BX2oszAHb+yS1yDKzYTcrk76S6cLZzN68Z9w5lvpBvegAUjTEael6bR8cg6+sK6ikEzR
kqCJ2IlQ7fM0PVpsgonN6smwhAp69PR6T1c67chtfHGVuPUTMuf+HYr2ZyynWy3yW8SxWHrFkxqT
fYzue4WCTjD1Nxockvzf0MeX3AM8KtDTd9E0XgvCKQJXGOsqMmvf9XTfypJPiF247Vt+9bxDI7mW
AyEo7lkhc/YyHa3okD/QcVMrDek1wzSyKnQaHsPaG4YxwVeor2ywz+wNo0BesA6+Tc1wbs2i3Bni
5G6Y3JHGMUj2FEW141BZ0DFphu2jep57LugmRvzkUkn3c/oYlDjYU/z5eu2Ql9uFX46wj7J0nruM
R7uiZhW2AZTOPduV/lC01tcs5d1rWjL+4oRNLB6SdNb0vWGSMUVSLVSjpf4cqPOaiSfESHqSfiti
GFTvq6jKwMZBC6t1/cWqp4fRYVUzm38dHfRuEmqEWYSFWOkvTRrt43yLL+G57fV2Vzfwh+zyZDpG
7SPENE0whl46vMLPJ+cOLfaKOOXukDaOu3ZIbIlnfI+z62IcRqiPwgJeKcjFhBUJw4WVWnK6LIIs
TEbauPR3rR4+oAwydo6iY7bS7FhE5gsE5nEWL2bUwcvHEI0f+NVoiUkH93CetVzDD/tK4sB4NJvY
3dn2fCwctNdalCePwtCgabJ1KrWzjkBtw4A2wX2Wvzc6gyBtdns/j0lUs6VE+e9VX15Pc5fB6oQL
vhZpzY9QOp8pYLydXqUvDAEbKELWX9q5SEbaXDsaZYCRZMhgtvF3T3H2AIXgEhNN/Bwgfw4n2qvF
inPq4meH7MQNqYwz2AjBn2y/3ATSIYO2O2ON04x/7MggS1VEQpjxOBF7jBDSww+Mx9K7dFxMNdBA
ezL7TZSRadGbpJw09nudoW4GfsWeKXNW+I0+Fn0+vOtfyYuzMg1kJ3gkWNrCQ9WV3NVmfk/3LD17
v3Iv0zmesVXW5s2LhuJ9iqm+OmlP/ozJKcgPvZGzJh72pFstCE12ptYPBBbtMe+ni2RWuJZ699L0
o9rquvZUDKjsszDT+JWeDDIE2A2xPcmVxWosuk8iu8dxPz5BGwVETUhOdcQwgJ9JuOoQlTnyeEuA
dQyHB9nS4ReDovvMGMm3iUCOapBDnCgG6Ewooq0eqMvMeHuVdP/IL0+enfp5wMTATktw8yWPto21
vmK8hXuT3x6UufmAzfEpyuJ2Q3ANijcGHyB30n+WixnRIXiQTED+qff3ECHPBiBOsZ1CbzEjQ5Fl
GLaWXbZzl41Pm5BWwgzuwyrLR9s0jI0VI05jgkByhscpARTYIaMB4Zt5YKvrrnxnkcyHqEn8qNN/
eVxQlZi8bXzuW7zBW9acPr6KK2oW4CMdgcEjEtFksf6Mk/ugd4RSaw1qIhOxMVeMcSiVB9x7Ns7S
Jp3SxT8bK7hmYkZpD6dypSEMCKPiu+XBIbvbZqBU5wD7pq+BpcPz2HEmIrPYIh3SgNDCDS+67zGx
5GHW2IR72Y7swPBodOKZAQ3hJIU3raPe9lZZCrUdauBtGqDh8YuxXe8ry4CMBtMcXE33wdWTN7om
7TDxEji1csg6QGICURAfK8qQFaMhbOx1eTW97g1WbbSa+DhQ/+9V3T+29HBbnHkM11S0rrQKZ1yE
22OuEk6K9F+EVGjTs8IcBmsLUfbYS+MYCzQC6K6Na0SsV1YRFaQxc0ghOe4N0l9ZiaAiSrqnyE3a
ayYkhRg2udI7gsssjkaDRQgIKOkLNDxtPJKUN7KGApQ6sBfPxHRO2F1Z1FCleoJfWPl1d2Eo3Vwb
J71hf8Ng1KmTKO07QYN0f111UJhtlOe8wxD1ti5UQ4f9zDR7mGxEuUd1rd8Xz0GXqGKTU6DYtlFx
UcvvUfdqKBsW1R68FRst4bYgkFdYCOZrM1tN3VWbO/Or7j+YfH024IHeUCjuKAogyxX9v0Dj/p2a
EiNONKGdNPM141SL8VBAj5azLLO62D3C56z1NVlx0allokW2LRdJyVjLKJ6qEDdaEIlzk4CKMvOY
3bQGDQh34Tmhi0+hfW6zFpmbrZpDEjYlViMTj2+bbuK2fYfl7SdNG6IgC9/yscgZSIcvuY59Qarq
r0EXuVB8Sr4G+GeTUC4t6rC3iWBnpIGxHSZ1zI2exS/T+tj5yFSuFv7xfMgsarUyg0sTgRhAeNji
P25rjUm4w1HYMmYeodYQvbuHXevXFqL92CMWlTvjnWFm8eC4wQtCZPt5UNZMa56IfYqtGTQvnv4M
Q0FX2rBs6pZZbsgGN18MWRE4vbEU7Tor9QszuT87NC+5kRIm3siHTPPufTidnAI47v+bhdpy11Ng
F5dar+jbbyZJnafSNdFzRzXYzHJ+KG+V1+l8c4M62ItQVYuVtyf9loHPb9RnF+bRPaDQMjkU0EnZ
EoxPoRa+WrOn9pVtvEYV9GhUwwPDRf2fCtSm0APnEMF8y0cjPHcZ/mUEE2iVFpyzPHtyHt4MpIhY
APunPhUuaRetvDIXP8YxELGptQlzc9x7jm6HJCdKl7qbJTcWcxnHoVmhPdzgToq3ntddwqSPX6JS
4QYg5lNvnrTou/K09spwa10EYg9OBRtVZ+i+wcnU98ABIqd7bYIsIzuinJ8RaWQMXJMzCHxahwr7
3TzFb5LNp+ynbFPKNF8vFvJRpxUsAWHuIEbjQbRvtZfLkw4FCSKoJO8seMR3HZyaYrpqhWefmC4s
3A5isPSsvQSOmv0u9NCJVUzXGzW/eCEDTBCdtardncqBSdRIICS0yw0+HOZhLTJ/5DjFpqzjce2Z
1tM4J1fLcHfchYxTU5MAXCzDhGfbZ7xN2sHNDagXdsCmiTAuGEyPCnlcIJoTmWAgUbwe7+2+0cEw
C+MXk+e8j0nnXmXVfLV7LmAR5HtD05sTkoAv1KsGtjm7PRByOvtop4etC/UGw3Uy+SXXrp8OpcWV
2z2KEoDXUDW/RQ4TfG6sDrQU0ODKdpcJIaAaO6UjzrKXAuuBZ6Q9A00YByT04t0ioUcHOZ2zQUUQ
Z71FHZlDqdud4AYbt5qMQdvBFVaVxsmOCOIsAEvQu+8LWS9oAUKQwqHzrqM++K0WltvSE2zFYqi0
OjZMwiH5doax5Q/m3mYm2QfjdnHAVddYLHjbUv8Ki5ZINsHlogVspS2VbqGBxWfH8AAXuUTz1pGN
m81xHoYOL2lBM+DIAJOk4ROrhbSiTOoDdfIdVX22G9ycRW5JzG7LZxO1eNe9qAHf1SdPhlsDGe+N
QzhoTEuSMty1zoL85uVMs2rjWGpvEVgJ0CaqGTPlP9CZWDXEwxvjlGprWCka0BxjeOfevNBI94Lu
kObSy+8xnFz1EXMDbfUCe6rCwFaRTIsOYHEiO7fZcpJdstgqYg2G9xJAF5hMc8YoH1kO4f9EoMoo
TIDwsvPz1HGOgFv8A+cyAv5lENuRCZ3PsbNxFz0Si0Kq6o4AJUwhq6CtqT4jAKpDF+w8UzLwCcFg
tTOgs6i2aB9VdTIzxup1yIaljKqj2ywybvdcz57w64X8WAoLawXQGid6EEzO+NHEXkvd2XfLOjjP
XfBCGGR9/zGdprmHOr1UjNh/hyjuPtZBue9xx8J3t+SmtM9tOGAalwLZLAxpOFdz0j4XY+Kc3CrY
z/NoEymQXmJ3NDZDQbTBUHDsgCRjNhiw9CEDa1jXynpKJpTSwrA9v66aZj9JsP7N/GSX1W1A8IhD
D1BgTdZ8W3ySGtftUuCq3sLwzASDkLolUr6d/8HG5vuaI2dnqk1TNg4H1JyCoAwbHo/uENTZsAnc
ydwaYrowjLY4AyN5E4qwRDUwF07Ce0C+c+E5n31Uev+xd2a7kSNblv2VxH1uJmhG0kgr1G2g5POk
eYwXQqGB8zzz63sxblZV5i10oeu9XxxSKCS5nHSzY+fsvTZXis2184b9iJrsbFnynKl03xQCni/0
G2/kUOQNepVp71t4ghZCvLQNOFng9ePy7xoymRFDefQbBfq+Osa8639EPKuysryDnyZPg53+iCcw
6DkiHxrY9Yu07FsDKwtWGuNB4KzE+Y5cOqn33A/rGYcX48x8XbG4zhi+0LkwvQwMfRsJPohRmu/j
i6O99xJfyK4vxmmddsGOWr5ZVWremLmK78K8uPPikTczOIcz+l3a2RR0KVNNTOH2zkfa4AsGM0SE
PgV+fGlKsncZiNK0troCWxOBw2JSE8Nqlt/lREN7Y2Up9zmywoA9aN/kj1EIKU3ipGlbG3dxZsK0
sOi3VByGV44gJLYF+mXnPwLOzdCFG4sRaPodJm4HRY/O3LBWHd1K9IB3uSnJVS07Dl50cZHLMxmK
iqXDFEUHn7KWSjjT92LZz1v3iTjGcA3Q5DpCHDBmjHkWOuCUTPm2ze+bsKJUqOpN2YWfFib9nheE
waQCdUDqxQzu++Sn7j1PK9nPA4IVaERZbdO7iOFaeTYwnFDc7GdUY3ttOQMK9gXmlLLtK4RIppm9
F5V3bt0KeRspinZHXzyYqoqo8bdAoMOHE4osuQKzgTi6pQYJxEbQBaApNOH3QrQIaoYwDGbFKFck
o9zLPBKMmzdpTQBofUzDjJ0zZ8jlm9dxPppnEyyp5TzbPn3O/MmRFrcz5lyyuiwBkqQToJEGqkQl
MgJ2B2SNDiyERtHgheifN1DeahONtpSHyGWPdOfxpUR+uCLW4K2xHe7RyFo3velfhTX9mlCda+aV
Evvy1m6HYV+VNIBMF5srZz+ur0VeMo0TW/VfHlcOPdzM6B3hOfMRtIrsiVHlwv8t0ONy6IQhD7eC
CpXs7slEMlehqvj1ECQNCNtQ/6CVTHcNoVjWu/WuJXHmKhSvdVkQjABmbrYY97Tg87fQVpbZ+cjm
aErFn2DTpJurJV+bEjWM/NeyaXc2aoWV49Ihy9vuo25p1IRVczYdrLpejiwmnurN6KX31AwbnHjk
lBsqpeUzw96Cr4mxLD0MxBaCtYdgH7QQRfwh2PeocLfl0E+ESyO+HKkETEptI642HuxJwExwjsNB
PPuO+8Nmaoa4BQRIlTyNzOgSD+fjEJe4fdPkixoQ4UMVhnv2hO00criME/tzauebSi6eo5FcjTmO
XmmpVMfRlNwF6CtXuW98l8SMaxYutJK+2PonWjx6k3qvoDtsziTBYS495y3jJFiGjE5xbYankuoC
+3e5ySKgaHPXvg0553nUPkwKFo68pRGDFwGwREDoKyckJBv7eCbQAXap17KK2PPKMzENaPIgSkOc
BS++SPz3Ic7G82DH+zJgzBr0LhEdfd0fyvSrN/t9ZzrfCy1orXrebghy+YH8E/XYkj/CuA0v+5VL
tBjVbf0TZh/ult6qtvGMJnqAAJJiNqSuJRXW531nALikBjH6NZne+E/WRSONTV3SC5TGuIWHj9LF
r0g6M4cPORkvlLgpRTASiDBB213iJd21Mr2kAF+ZtMZMDXTy6qUZND0kFf1UvIGDu4pYla6yDA+K
iPwfQLJiwLBdQtFO9EuDyilrFScIEJ4MIt31hLrLjlscTnDQpTAevQ4he+si/O0DUo2i6sEO2eWz
7LFfnsaskycCXDfQZdAY3fZdfRE+lzwdkRkDvISNhPXPL2rkYQzkN2Mb4MlY6BwG4xj0OUh54oH2
pdW8jEX6OrP7ddJ+hxXEDA8DETKGPTAUjz+RLmsUlCfXU/4z5XBhQtdokvRW1tYm9KgrE9xQAfUG
5rfOOJPuBDBKXxsEz+0CFJStMG4ZWK7RoIvV6DrDlob3VTDSRwpDMFbOtBWZg8qupQ+gJH/Qoj8v
zeoOXgOWVRM6Q6gWI027iwFIlkxBBzE8gJPYdQlKMHdM+20fPkgfx3FlYbP3nvoZEFebpet6RP6Z
lywtczkvebsMfLET7RvEgdt5wGoXa8PYq2E+En/3WsGK3ZDKnay7yDky+mbdhmJ35UfMrUIM4xvi
L4rb2t1UNeNfYFZw61CPdIB0ytLYmZy/W4+pBWk5xyxD3cbo7DHKX4VmUpeIhySrq6O0hl3FSflq
WmCbgx88N0z4qZpr86Xosu8s6W6TwghfmJFsm/HTdFWOhVjdWZVNZieEej/u4HwKfnGMWbxGqCsj
1AvmTQiLa6uyvazSYVPRgasrhaeoTkm2KasVigiWViJuwg6ZOPNm2m7Ahn1PElCNtpnFOZ827gSg
t3fdafv/c+Smw+ff/yYc8d/lyF3eP96L3x7+7f4vYXLL9/wRJies36m+LDwowjI9R9v/ESa3fEXS
52OJ1raWQv85TA70h1CeZ7p8Lzrm/wiTk/J3YWpPetr2tGsrU//tf//rx/gvwVfxl7C///z8t7wD
W4Gfpvn737RFVFyRTiSxL3+by/jEckzbtqUjpcWTXL7+8X6P05P/Lf5X2eONV4oMyVkB1ctCJJ3B
YxKTKIAfYiyMVU3ZECx9XGiYfvqpqzdm/is/7G/C4FEiLuiYSCcPZFKHDNfTrZhhSepmlWfXBLZf
jfrSWNZCDdgVybBPkuakg3vwSrsSIpRhJbxFOBmxI2Pp2RlL6wdMpYFWvUPE5ybTcZkHSUzC2M2/
hHYvKSbdSRisj80ZR6PWCmfVp+gp21Ox4A6A+d1FVGZEy9ML/iagOKaDwZO2UKiEQ4KogmApGhqB
wCQS7ihLc1W8OEp+0QDD0aauemSYpu2/eMGpTH9avcWw6TbOy21mZj8t2b4lmCJwvnJOQZlJwI1g
vIcQDDdCAD5lYFsmec+6NHpc/enm+uMC/vmCSee/XjDlCRcSpou0QMl/yv4zWrvtRRf3p4jpghG8
p/2rCIKfIHBZDyYgVHLCc+ITzFWWu9p/ieJzAj6meh9kP+4D9clu0aCAM4fbznoiegrxxksIBwuB
yLeBMOO/f77CXZ7QP91hypMmQghiC7X2uMv/fIfNaZ8j+ncQVw9Phn12ZwJtoWGIawId1pzBrkiK
4ekl9o8ArVSEdYBp0goswwpdNKyLaTVKcouYfrbDdWu+6OzAuodsMEPQQbOtNB4av7gIzshd+17Y
T1VDO+luST7C+7cADzNuR16pDHyxRL3RPsZkI7D/x/rJH872ePbtHxX4dpl/lqBToDGkwXuQPjiA
N7LqvNwTwVeWRIwJkNE4jIeHYzc+CeRyJtz7wEDhibDPSF9z/aH8fVpfox2xauZXTy4SIaN/DWq0
zLgFbMS5yI0CfNN5sA3H25YRXwDecA679cRd3lKP+6B/AXLBHIjW7vBd2OtcPMWArxXwOCeqGMwq
vPrU156xVo9RvLbLa0njMe2aR23jzid6rAR7bjvw8BiTA9KieLOJYym30AJxAmTb+LNDA6qfklHT
GoWlzdRxGupbTjAHk0S+GiWkQ289rcZz2rfr1HgZomvT+EAvuw4aY20zmIkaZ90tXJFwRt9OQq2D
tI8BSBy/tkO/q0x1UxTzfQsHeSz2LlEjCIgQTKxNtPxt3j+0zUSgBYEehYCPFrPHJ/4uxB2FiH9n
pAWsdHXFHBT96IRqflw55XbpeMxVhtmaFm2Ob9CBbsIBHKuiwPj7P9/WXqIkKr8+o/d/XVJVPwD/
kmgVtr+W3f/8bP3wb4+/fRf1b5eH7eM//8+/fCPxq3/Es67f2/e/fILcN2qnu+6rnu6/GmzZ/762
L//z//WLv339+imPU/n19799FF1OW/f+izlR/tc9ip3o/56PeinyoEij9//yLf++renftbQlh10B
L1TZbHj/yEj13N9dW/M2UKxQy/7Er/kjI9Vh73IQ2ruSQ4PlODbBqn9kpNrid0e5yuILrhQKwtT/
ZFvzLLksK39adlwt9fL7UdWYQtqmxa/687JTA5nS6OCzS1xwnKgGKtuC1AJBBvyTFboLrKX8rDqY
KTGYcOkm4qbS0KL8nClca31jTpw2IhLWWwdeveKo9+EP3PJtHnU3yRwbp2LogQ+1xlXfMBEu4PYl
YrxtGskiYU8EJxbGOam1vREwFUnoafqbWUV3kx3iq7dn5N8jM0KjNdJrlpB7l+jTjZSuu438orid
dHPXIomjmpurc22V9r0d0cu0yRShLQWKtnT9fT/QyncF1hFoyYh8G5LOyHBd+D7oe7JNP4G3q5Ud
PVRudzA8N96BCyGJDxcHfjnjBj8TfSrwsDnbMck/7gOWX/chGoBYNlYmTpYG58TJCASa4x+9Ac+J
YUTzvWGMKPrQCvX42A/Qp+hFEQ5z6ydtc/vrIwNTqEW5fQ5dOz+GyOoCQ9a3Q1QE2yFnKpwAlKG1
wVARg8h8l6ees0O4eM7z8X3M6vahBDhpF3N0aKsRiANiUzikiJOG6D5AaX2HpR+6YHT/61+YyUbb
CA7bFSo55GvHchTTw5Sb1l3bwuuocKaiB/M2jGegNNG8XzthpO+02xYr3zGdHVWGd0eYbH6BYk2+
GnGhALc2JXvPKhBJdGehqlgZveHvUG36LXl/qeHeGX1mne1a3yCaLbag2bldrEHdFXZGVEywaHSW
Twm7UndZpXCAiRDxqEZHUZeEGcIQ8zaZM7tXjpzsi7U8sMhyTYkU3zRzYV8EkVq09Ty11YOBWa65
tzqlMHAgoqf0ty5hYMY02guUxabGcrI8uKjUHRWb61LPYK50mVy4E4gh6yjrKuRkFySe3eXXR0WP
JDxAdUMuCl+Y3epWzIR2RGp+KF2vQvXPKa+QYl+ONP9acVv4VvVs6Hi4yfD3YdGZDX3xmmhAn4/n
GiZnw8sTbJuqq6/baHJW0tIF7aceJ1rVgfLT8zlgmHCH2aAjaCtLtl7e+lt3MB9lOTVIv9GDCjuP
bnpNQmtgOzfTxORcmfY1BHrePpM8Gt4lRta8KSY8sqEXcyhFSeHJGpctciRvYy00cRpZR50M9ikD
TxDlx9IH8hCXHGITMoW5UbHTh1FwSywKMQrMlenA8wYyU+OHlcJkTaJOrQEkZ5Cv+2gt7bq7Qa82
7RGd/QzNPD2H0FmWnEcjPBt7nBOHaZz0fkr95JyVdcIb2PzjocHYTl8tuvec8G5Ihh7BNCsRJBAm
3xaK9HoaTv1cutlBLR9SwNSm+hnZM3zGIBhOTGCHU1DikU38mkTbmo60degyjJqdNuU1TRmLVLgB
lXjuFBedwD8znLAGGckXxgH8Si4XP6XAIUMpdRFkHyLJNNXl16dJpqqDTKunsqffbRjex1Bkt11o
jzeMIeNH+jiPrW27F+6Q5FFY5AHHKV6TtiVkSgmkhKpyraOI6JdBLm2uWDEl1iKUVZa+ddVAtqan
drU3HFKRWTuF7udoW2hGk8HCV+34BI2NRIgE4PlOPvjUUyuK78wLyWRUVrERWBixT081SmJG7NYC
85twrxP4bOLOQ/gfW9hlrIkRCCZHjDnRuUw8GG1jGmNlb7E5JhJyoGjyC4aHY1AkLhUm2YUVvehz
pM0fmibiTjoU1bghwbJzj4FWDeUFkV55acW6H1IyJ+3w4vFTr4YFOsYlBHiDcrgO9bShWb+nC1Vu
3ALus2AJUpZcgFCC1onX7WkXpi+p4QB3wzdkF3FzLgjVeAFNcZWQTzfM3j4UFe3SodqivEhuPKyd
9syamaIS2tLfac5h5mI27KbkGQc1HtCEqGMxMl7RU4menGi82kpou4DULM+/HkapvH2N1zRp0+IE
rPiuHZAt5WZ/50kRZFddafXHlnvsHw+hhZia5/oMFOIOyvdtZKXusVBwyeJR38M6j6zSeAzJg8Um
UN/9+kyP6YcTZ6j6bGarkQ7NU65yMNJGjYlCO906qx3CzXR36KbgGLdTixMjJRy4S5NnBKeMELzR
OTmt+TwjFrqhQXmV6wRpbeDcpvHwRmiFN+GNJXgXSJ1T5ieUiJxWZfXG0LPeZAYb28BbhVap557M
vv1wLDTehRH1QKdUciws079HO+jwIppPPjmXSPdZplQb+GzBHAS8wqowNSMfHa3qNvfFdZlU5RZw
EZ77wkRJk9nxhZsWIntH/y23v9uqRreg5xY6EFYsVeDxCwc5XmSkd3BhxJvULeJeBPvs4bhwUt4k
Gp3lY4QbdOjJZc5G+22SGNYZoBO7JI0TdrSVnc5qN1m1PvE6QdkXGZRP4e1Y/d0TVtt9LylzfC2J
Zx9GhoCuuWvc2Lt0gYv+y6Qe8cLqppS/tPXDJ1nc+bUdxQ9jR1KJpIK6m+tlvIyPbFfpWO/nRa7i
OI/4II9BB0vDgqsIgbqEQsE4dMvoGXmn48xbUJH2qmw1E+pWk0eAtAc/U/sTQAcBH7K90TF6L231
CwFN8pSWB8KCfkqntTdBzShYPnq0qXaT7HOUNP18QtLyPHoq2vpGusvYwIFTRePbIMt73dY4mzxo
E5iSoIb01VbaeDnTOJ1PmSkvetbdzqu0PnaxSxBnHNPSdqrrtPBWSFmyiNVptMQZKJ16dSpvn4dg
g+XgRDtTcB1rAnrxRnnnQOPyoX5YKNl5r4tXX4FGALhnsVDeDUNNcIDtcngpq+xaJ8iXGauGruM+
ajF6GwnsRU6EZlA+93eJ42/RRQC2cpm7UJCuVN2B0EVyjPUyuhIDw1YCLBgeOgireA9gr65x504N
HhLkPjVLY4kcE87pdZPQk7VHgsSLxeBOLnS2AjQ1bnvKrNiN0n1YIfxB2mrgJD2b2HOHhvWe3Plg
ncVNs1YDwcGWicgvhuem2j5l6H01AYveEQsMk9WIKRORc16R+w2EPihWppqBO8iieG3o5FfMvUGy
7Z16cM4WOvU1uSEbhdsPiGUor/FEaogaU3wTuoCvFiYOUACn2w/oia6DFPmmxwkD76Xdnfp+RvoI
S8bKswtTFWS+HSEq2lWLeFO9FmiY13NVB5jpQ+yxiWVcpNthhzGZ9OOld0/l8lAA/usc+VNk0CoQ
yBCS0gzyxwxkfbL8I+dDD9hJE+1Hf8biKKb5VlahAy95WkC8+BVUBCXDA6V25WX+TAKUEDtk4ekZ
ohwq1nBcV4g7WM5g87m9fiPXAquOQFLvVzfW5N4bBSdxcLr64vaCzJgZp/1EB9igq3aW2JLdCKbH
2Fq40FsBJ7tBBGdE0S+eymdbz7ueHDykGSRphRpZDLkJNyTc9mffhzYrBmlvyFIwj75Hn8AEu78b
kzrbQG2l7pfFhuzg+d7qx3dk/3Klulg81l0GmtburEc3n3PEvOEd6MjklBalfMENuPW9EtOY0z5V
E5YoprQPnr9wx4p+OkR1HFyGuTkhiJ6O/lHL/MTPm+6MDsPuBOhjn+kxP5nz9FY62HxhZVSnqsza
7dzMyTEZ+3ADNZO2QYbUxabuuCCHeKlJIYD50AyfgnmpND/HCnFfWRdHlBb5uVke0IwBUuG8s/L7
CiGcE70gcLFuePkBrcfNxWI2ixcKxO3E0nsiyvvSiPbJZuF9m6rgpacQvS9deBqdRcyuMfQvVYY3
opS4JJqiRszDSaxe8khUG21saR5GrIZUstTzOYMcVXAYs+F+R1N66qQbbVoKAuhB4aEA5o1ubMFw
hPKYzGFxxtFXnAfHCo/SrNeB0evjrwey7J/ZSfKdEY3lec4isSe3+iYckE1FvU5JRBqjU1L5M+EE
IAZ/fVr5zNHifhhBjZj10ZMNKSjLCsnYskemdITg7m1aB6tlQr4rjd7xaGbhUZlGcBZ90N8WU/KT
InBBFjbEUEEI59RnLg0vF6AHGddAr4ND4IovKxrmLzt7pYXdHo2JTcNHnxWjj/btzLxrO8AKorCR
Bjb2tWpD8Fu1vBaV350HOnI4eT/doLa3qgaCLGBP7pWJz3JSWbUnw77B/qnEE2zH0IoOWZ4+xb0A
UudWIJsNa1+ECgKJYd6DdbjTIbDlzGFi4cUBuNuUWrcfCK8zMusUjtlT17XRrjHCW1lm5gn6pH3s
wK1iD8HDAR6hgqNHhGNcWe62atz25E/4JnQNOtuvTJelgABIOtGZ4esHWPwjOdmEJgm020dgLQ9G
bXzDa0M9S/xti1TY9nbGPN8S64x9287ZWqvhDG5vPtYIaEDBU2Wa9YDQdvzjIcrUcGxK62mSJqBq
kPmhaAUmynpkEp455rE1c/OYIUhAh0BySEdACVt3dup1dFSiexYoF98A/rsLnoIWZDMzWZxWUKSm
Y0kQaDq05pZFkraZc2oMEd40aXhLD20+YS8fOWcaBSno84gcMkRgwkvY2ic/IvhsS76H+zNOcSOU
iqtc1MUJKh4Lg51CX6uLYRONjLwt9A91kJBFbSbbqFzsRPMUHupsemVBYrEeW/tcd5QFmVmGJ0fo
50lzkJyMBjMFUmZSKnvvhLkJJQDxA0tKZQTHlhCTeNcj+r0qUP7ga64upqKvGUdUysQvELtToxMY
iWig/SHAlBJ6vNJ6xPaepIee8eQF0rOPw6cF8jmMb2X1CCd1enUiBuTIeLY5M3uk/WV3Xw7xdW8O
n3MEMFdIU58Gws+wYjEeMNkFUWhQZM84PLIcvaSO7qdwfilMkxJbu9hCmTR3UVq9zuXkUVHg1nI1
2P6k9otdP73YFllmqYMRycN3IcM5XIMDy27zsUIsi5G6xyB2awRzeZUz63zM+gKjjaBsa+3vqE1L
dBzD92JBm0dsU4nf16tKAqFMUKjGOW3bfFgcmPUz4/BhY0dI0bxCVdfgSPOK5AWZZfLYYfa5QxTu
Hcc0+Pj1GQgfY+PLGDl/T0SbV7uMOrV9aRJuNda3ZpeJuL5USr6FZXGfGq0HUyueV04zZtumhz9t
2S0oQBHYiCZ83Myohkd/8VKRzLQLxureAYFdudq5bhlbnqYCIdiEcc1NMSDUeTycOY5lKxippBJ5
oYFEvhh/ZFn4Gj0bZgxuEoAyITdQy8hDodNL6vnBI3+nCex94HXzCbc0T6V3UeRYB5hV1UU1kNyQ
URENARb1NLgL1M4ZiVDIKQntnDesSSf9/OvBpaMXg7vfV+DN0H6Tt2mC9Nq3VTldrDHoDlp1d1Vc
fAQ+jqagM9rFJjyv+yk1L70700YZmbmWcHOEf9t2jb62grXnNMaZlKnqMin8rKgKDnKw3LMzXlc9
K3BNiCrvQRA1sw+bwGw16ZHh6HJkz7oNbbKNHPEJRVqdi6wbbsoEFKftJ08pOr11tdCRHdhtvRxe
0ooTtLay+UCXTq2HlsONOwz9Rrfuul06e0VtbcOOM0kft84+0uWjwuTBJuqUyEZh7jD2C88xGMPR
HuO3hPgeNNZ5viLQmlQFz1ePWs87z67Yb4tmFwT1rrTs4r42gozo1os7qIegT9rnwus5IqvUOWhr
3noy+VahbW0Yxw+Zt8RGYjlJovSkJmqfzDwMRb2mak9Xg1M1W78d4L3p0r6EHirirHOvirFJLlE5
vAZq/gwpOXAoNIgbyXWvWMkgMITWBbrscJUv5PK+MqB0uW10GLv0GJYMJzoH8Q0RdlGu9xSQAB26
ySYekgT70sy4/5PnrhhuW4A522mYnllrP1rcFqg4YL1EnERR/QMkH7KfXgLjGoYh4iA/CO4rnMHk
hz6ZlmEfwabRIUKguitViaYuNs8S/fbZ1P3eBYC07UoHjbtT79UU3numiWNG1A7NBuyVOu8wHdXP
0gnITC1iRiYshPPkfak2AdeYNO/8h8TGHgPxsFg1jVNfLCfRO6tU4jAP5hFlb7IJmeWsugQdcdy5
d6XiIMi5uHiMZfuQVc+mTMUH8B7u+DxE4J7imu5H92NSPBvbhy/u6/I+0vVwGO12489JfSEWa2UM
9kX1Ir/xAv+9H9AvxDT+cYfSJ0EZn5+A4cyqVEfoxgm3HBtePkoDFxdhOwGubJmGC/9+E+tgeiF+
GvEDGs7sgWki+W0UhLEvb4cUSwFVS4xYjahjxjkitueN0WRbUZb1uvMaJFyT3RzBenzXfYCVhYjV
wNnNg9uf0AQCB8pOsYzrY7g8+Hp6QxlN1ibl+QmC+WYQXosFIOgPHSl6qa2DC0gLwergox3szYSD
MhecdAyYv10EWshDQgdnwwR8VPYnSOmHyXQE0EBFylXLXGlMDWTHpP0NxRjvYUfuJroXKwV3cOV0
zKkaB7981uDbG+eWlwgqrANH7ORm/c4ooG9Q5mTbwrgWIkW2NJJJO5glZJAWYqzXkikmyQKJgWrM
M+CNxiuPY+lGiHOJqJW2l0DeSO+jlEjIZKYADXzUdMJyyCpmni3ILjeKhxD1466RJIjMBRxOfwTD
Wg1NRJcw2lSAGZnkASQoiyXY2TzYPVNrszURpyXdSM8cqZ4VoPQukiY+JmE50Iyxr5MSk4qXinEz
SGXvIsP6Kd1YbzHtvJO7BgjA7Iat7ti50AGtYsbkK7DHwSkNYpv2BkOTKCJPA4N9QnL7nLl0iU0M
tWOdPsBygqRlM36pQ2UcAG8d7ZpJfxYm3Bi4DtqmA1C1n1QcX7ded5f29ZmNY+lnjsfZC4hASLsX
K4JuTM7htIYPQMOzcwxISdZVn8aPsBOaJ2DCPwpl7NQAwhosEuuXI256FwmAFp17dlG9gynroNc7
xrZiFhFTXRx6YAVXrks6ipshvUw8H9Oe8zoTP3/I5xqDcYGPaa7aH4VTJpuBkJEGL1YYGhTG394M
WjQhXkmRwlC5RrBzCjK2wuUwg/CAVA1OvxtV91hflUt8RY9I2ogMYOOJTxqiWasVaFZaQK2Jtekq
gbZ9Qk7v7Nzs7NwMSYuqLqhvQifeJxRnq8ZX7aaemFMMdrKlnSDX5NeMGMUaQGId4FtGr4U92kvX
a8JJgWXYcc4lhn9lieA6R6O8mnnrbPygGEibg3GowCXsgxrNW9csvHHlXtAXUHpK9iys4BkvIYlO
UO1KEw6ubIPjZDHQnqaaPdMlTMLrocyqVmKzrO8JJg+ggpLIFYDE3jnee+cH7o7BG7CHBtQHzHAi
5kx3Z4RVTZhMoFZgqahIeo4YA9tyyqEJ1eKx05rvsxEE+AJyLbFYJIF5qy5Dt2p52PiI25oL04Z5
7940JkoN3NwhNnFylPI5Zb7cX6DpXrpm2Y9yf2RfbPEjzosvqrGjVWazXmgcdUukQFF0m8BqbmxV
4+8mALrP2GQC+k0G9rGmSp9nyQEaT/UXWVxqPzjUI42X1USEIJbtEjSoc9H2TD42Erbo3m7kMyTQ
dNXF/LEdShcUQPmWlb6/MtQiivEQciHbr/DS3dYQ/vZBmmebtFOP1i3Un/h2nLo1OeHGbSKcD4P4
IWGSYTfm5bcwaCelGmCPUlVH1xDtYhjkhCXyREVIjlcrm58YyNC+jTAEAt0mG1PHVIcGFXYQQI2r
lkwha29i69smWTlRf+3QvXZYppJkkyyoKZXfxc9EOSEOFP0zLBRrY9j2L9k+E6ue3pcOX0U2HLEl
2bRJ0w40CA2DtuwxVNJnUm7fHCNsc9Lh1raW1CdVvY+SHEGiKNDcgz5TJs/N8tIN4cbYRvKEXpxf
o6wUkkMy0yhv7bWgwl28UVcBaa2J6/00IC4R6fTKaPJ7rrr5IZyvHYneAXm5uKL8ylZ2lUZHB61u
WDnPQ2Y8aYWbEViDRux03fI2uThRfFdEqbtXxbe/SDSmWU4Y4qi4siY7wCCAW8aOxvktfdRx3R/Z
J34u5yJTQAkPpP0JQMjYp5Z7Y2kSSdPEeWbdNEGZ1LBrgnIjEVtyyMUM6jFSjSu3egrtgpgte4XV
PbsuRv/Txyi3inRkreYo7dcLyCTOIcwSdiSnYt6LMt+lkLWh/PTtKXKJBKAf6R2SSDFbjIxNCvBl
11I6r/DIvVax/iD+0rszQCWXlMNVctv7vT6VvY9xOVNnFzs+Pfbiy+9kdYw8WtwxUAsrq2/gh454
saalnIxoGGfuJ7L9V1n4SEom3H1RFF3RCozJzWD5ihoXOEIZ9Lu+DYBz+r1ClxUVrDLSOvd5dZtp
IbfFyJkzxoMB4lQQ4r6GfcA6ymQ972EP16B6rhpIU7jFgZdkab1v/eShn2l5TCMnUJCGE1Xj7EsY
Gij0e+pyq8lLqAr5nmP8gs72B3TKFCLQoFZuR3nEoQw7AuvjSqOz9bQ2N6BPDmZT9acwpglZSpMT
SE4TCGBB3SlGqxATXM6F69hd8r/AWGRBYuyyoiE9OaYSFdnYv7FhYGdm/mtWpsBCgU/Ko2VKTsLz
gk3l/bWJae1vG4MEpWCZPgkXpYBVgJ/AkPEmRnCzYYxgfab7BoGkS3aWTO4V9vNYO8lza4hDgun9
GBDttBduB9N3GjcFlk4Ol8RQw6t1gGh0mNNh2zUeFx4CFJOH+sYnv+IffywpCNdQhF/dkd667TB0
MOd+lY3desw85lVZxGi8wNo06IjLwrnwOAzBEh8fybVLR3+FavCgYGVeQ8u7VsR1bIF2CSLkRjy8
9ANQV8RfcLbiY2F0nEj7xzLndzXGcB/5zrcZfMbjUN0OPoDOOrU2FQKSK1u51qpkaEVZH381y8DU
YKQwpIy4VKjonTED4UVZYl17tha7KhWvp31dVmjxbZp6TIJ5WdHsdgxRaGBJGIQc/BOfzsboNvum
5dcEeJYoaccBe71zRcI6djq3w0oUdgYS2f4xnIe97KBLo95bLnNHKDOzACqzyfe8g2Ne0+OgoTXx
7dpyq7Vb4Re3kXp79YBY1/bwwM/0mSeKxBATCaZwcT3O9jXRR9VdYE4POjf+D0lnthynsgXRLyIC
iql4Vc9zt2TZkl4I28cGipmimL7+rvZ9Udg+x4O6adi1M3Ol2HgUz7zUOfPRNFGZlkaqOICyeHqR
9aNrObm6rFVWpZyKvTtmv8veDtctzbg0TtM/5k3iR+zCmEypjVvhKI5eVOeBxeiKYaNCtV8CFR9G
bZ34VNpXDNfrMAnlrUrklyEJxPVSHYIKh/lMxJpzOhV1s3+kYdm+Wf6tsqdxVU8wXgWtVts8mpdb
UM3tgVT/f72fCaqv4GYOrHivFi9rbOz83jx/5k3cjq3iDV8WKwFr1Gc3T1Dg2EdWuY43XNvRKoTP
tbHAwK4zaVeP2cnqtVVFnyZj9wf3z36Lx8lZJd7sbtClPhgOzRUZmLBDxDaR48B0dgwzgIazBXqH
hHVYRPq3132ROUSn8gS7CjGWNy8bH6PnrnLLWn4DoKQcOC03VmUaiNR19OCZ8CZtmqeHsOZxAEwf
0jtMmIm9jIg+JjluHdJwj8bDja0BNvz7kpSDc7Tj311uO0yEjTh26oPcO00VA84+ZsS/iYv80dEi
4gNBLnzp4gufk1PXlYjaVbbzeLa9BNZfixFk79dGb/LWZ89dlLc2u7um83aCzRSNIJ7zN0eZYV/l
RWDk43Lt9N148gEzVdJ/a8FobV2PodlSOY5bxA7RX5oq5vFcV9164PZCCy8RHfwMvpB3+WyEoOqY
GjfS/quwS2LWodEmpNB1GzrDT1h+FW7/8ALRn6I617py6rnVFXdjh5v6KmjbT1+7ZyPcbN/Bt28i
36eW9SMYRLirXOuPnDJOSOkiX6oefQnJaZUVIji5mFo3QywZ7nKKfZQ17FsKiDatsL1LDNoKBcgt
VzYmg3vpfk/LIH4xFuBU3KI7uv/gWqBNn5f+3JYD59tQmsuc4YZKbWdlt11x9VK2aCSEN6WbOp9e
9tqxP1uJ1rCq1Ghek6uBh5a+9yOC7hRZy5nY7/IG0xTwsMKypfTPdl6oU7CSbM/FGZynSv2mNBOL
Y8d9IvbEkSLzFjIHwgZCorcnHRNB4qFtC1M37MfU6/fA3qsVTji0UOUH9wxPAJH/6jCl1fjGNETQ
r0w+DH0729DY6t72z1iHfw/cuPmIxvmwUJRDPd4UbnOU3HcbcsmoS4h3XubvZjvIP9qweo9KVsDG
rjjUS8c9LaSU1n7rDVvKINPDAle1o0bzMyjJrWJO4PWzUMy1u/gkDlwUM298b3wP/BCNDZt5kt5j
QfsE5z4WB08639q60ki2aqJihThYS0KM0uLhpz+j3ou5FddIX6mgd64znF0KmZO10lF40IRbWose
3Lg0y4rSp4qm26E4qaKZ9oDV92BEvHPm4yQwqU1b7/M/mgDLwiwT/vkTfrHE77d9o36ZoW0fKMN4
Cx9ieDbRReoZyPUVcyf2i3SMsz3l6uWFap1zEXJOz587gsF1HolavF3XJPa5S/rlTPpunTZpe5lw
gk8MhZvKrZAJmzC9uRqBkULZmUw4534WbuG5mn8NVvtPzKtuXMovvo+zqfPdnROzVS1K8yOKI/9M
6ZJNhS5pTXgGO84Z6q0mqchH4Dh6bXL0Yp3sayJyWWvLDxd2xkbS7FH1TXrhhXV23YQkNRY8WabM
9tm9xwtcTpXT75MmRzxbmo0WcRkrc76FvbtdHJx/VgAvS82rUtcH7UsMyaGZt0kk/NPkEfCqe4i1
mUi+WNgdIyxNHVUu33u9fLdD4JbVYpZ3GyJd1S3Ax1SXXQaHU2Jvg+Jp6FEBiMZnJMiWgxuwWE0G
ReIx6cs96nH36IjAReHdYxTgkC22DivMVW07vI/GO/XjkqKaMrwVTIyJjKxvXI4e5iyWwWXpf1ka
OoBeiu/lzrW5djG9Z0QJgfj21iVjuYAvoKGrx/f7vT2MALRSNORYVPJQeGSwrFh+B2aWUlgXNSsh
c8L8nDDYdvQJ53iviUBbzGBm3QHagP1ojZYsp9holfN47zBo0bSrj607tK+NXzC+UAAy2m2zI2Xq
B/PeUA7aU7Fd1PjVcsP9UlA4c4s6IpvwaT38Vul0G0llAVllw/nvp0GW5MGLQ9ac+P4RyoGz+//+
/bmEp6W5PupIfHNb1hq51Dwgu+kQPdkmI4YQXEjqdWKFvMKONdGAmjEijDnJzSSW+zYBrm8RvJRW
9atR4PudeD782xf9/0tu1LkvOJiLSu1m4kaQk9z02gsPzVGFh0GqrdFkFIxNq3pmBzGeb4X7il39
2aglYjQV/l3Gc7lWA2myTAHvdKYYzmXVfdm+St6xzXb+8Dmx9fyrq90ylzRBuPgS3D5nP2W2Hhps
kabjz3L5MgHqSd006t0hrrhOE7fmUyZYW3RDf/S7Xp+NXbzOPdNxOofOPXwWRoIyida6ypJ1A9wx
SPF/R0KmNyJPfmnmTQIe+2oPFMyE1vxThg4S2nIitlgR+i/bl5psAILl9DJv6hpjQ+O5Rxgt/l6n
l34Kug2Gm1eMo4abVLfg0aAEKV/sH0TeFMY9HP4IpON+rny9talW5hMLn6vsyutUGpi2Dq0LVkMg
tRRuu1uikfhj3P7IZpLrmeMwSwOL2uRuXX6hHJ9Zmeo3Zd2AqQSnomHVX82WjaGKI6vQILX7pX5o
ncYXVApYCqUfXWcXZoTKkKXAY0w74/AkzfEFX5OGt29qLftrgVlD0jqfb1NGXGHsroq72EsIGu7L
AkiIZ0MCBCqA8eNepl6iy6O9GOfkClgNZ1/g31jo1Hv+uujZXXyN6TnEKtp9DEzs+xYCEv3ovfNl
t/+FjQU+0CrfdCPlE+H7K+jKL6k16Mw83rgxaImUGgSordZ8qEBEbLpBXgbIsO9DitMBbmj5fB/x
WYEIdn11NOCfcM2tTHbJwRpfWL/TJzQvF+qX/jJ2FCDhRhu98C6Mk2/TgDiwT3jef0LkvOZ3P3Bv
m40Xr5TVOhfFDmVybRLUphweyqhgYzv6P/TngOVwzO8xEUGfDiCZZ+QNQX2X+JJbgXudZic466W1
L1VPI+vSZ2ar6mU6z3YzndmtMmqqvOVYKgRBhflPaLXivjg/abgz98bP4iOt5r+ddCDjj6z7kjtq
eTiV2+yJt/O+PX9KG0y0xzzIByWy7UuNY6QY0If6qqfCcMbNExxkwDPTrRpKthOHBr6xV/tYet91
iiKb55RsRe+NkoAL6+Atx1Z68FH09q0UHxh7txEtGRfRoa30DLUb25cegSvmwmkQwRv7Vxym6Kzb
iY89Af3NXCW/K83pa7SnQ1xxGdOgXGzRBw++Qv51jNWuQudbHIbjqw6jkd8OdoJ+Q5YuXSxOfTTN
27hkBTt2kv5tYXWHCcU+NZii+g5wyxP59NIaguF2L14ShO4VUXPu6Y6dbMKk+hLcf3b8ozSMLUbJ
ICovdBOXF58pyoTFeiD2u/bH4mfjmWZXJyY7m5HyHBP6l3B+wutE5FOrRV0bC/QDSNcpIRkLB7U8
JZiXBsUzZXRrmDqymrHaQhU3/cApBid/Pl6l9i8p48VJ9Po3McyzDcB8A+kAs8/ggEBgmQ9Vo/kF
L5hXQ1AoTObSxiN5x85RrPPIAkdgweNVTc80WWW4GsnA23MwQSoDVxGHX32ZvidpKh59wTWoLW7q
scNRvy519qPFZL/kKvwlHcZr1sbM5woLPdGyzTwzZNNUnOxyFve3DjQl9yQgyXle7aOm/OEkQAkn
m2RRD6SVCbETRB5sIQ8sHXCcOhSbz8OcgeJMYZzP/rwpMBjc+0yKI4U7kLJEc6HNghHeSf4uKVAd
NmG0vTLKacNwF/QFZT4SDCeJJQydc8oxUZLvtga1Lp/vh734u3Fs2j3vMeZHE0Ov4GjyMmI32fLZ
jHZBzkOUwPg1GfCUL6VdHWaf1HxIFV5To9qqnmNZiY60Rvy/zSUvYO/05rSojzCu9LW25X/5wK+O
Q8PUVrQ9LoWJ2BX5jY3T9aSnLfzCYRzSfCP3xkTfyS/SnakXHLBPRztE3x+yrOiyD3zwkegYVGzQ
fyEDfMGpMt/AyvS7hXNnFfjje1/G1SaKvWxnoRSviViPW1js2AoX9TUgK3ZotJXh7m/Zab2zUDui
lqp4YWF5xabz74zIzcVkh+eSQXX1pSe9kXC+Ae7FboeXsP0RYdkGqKS/ZFZTtma79h6r4Se4zw/s
9KjcytqzgFXcGwpQ6bHtHPEXVVvKYMz+uX4ffX3Ppum/MDWfkUjjQxaROUZfPjroRImHaKfLG7b4
AAKJ+uVzJHmNIIVt2oUGYSplNv++W6pLF0pHwB3wd4Av1XV8V3iPotGZ78tk2Zu+QgMj4J3y2PU2
UVuH79FQgvcpv7ICtghNeTReeCUBjjZ9BQ4NuyhDz2TrEm7hoP1RdJ1tPb0XCC7XrKTs7NmGrJxH
YAW8GtElbtv2bYjQoPMK3gN3SkoMBv3AnkWdpy7sXZFUW8cs03uhKIJF5cVNOZ1qP9TfLDse1yGM
gHomBeiwozOatr6x1gNNjExPeflVskv4mTzHuRz4sG1oNBkdHKHYgj5rZvZfypD3i/w5e61xl5ka
GgL4dvbFjGNMfxIhvEPNLRl0nhHrelsHFIhYAamYCDUsiptj4gfcnwZG0LBxxvXPFBkP3h6wEiJ0
Aqzo0iN3Rz1TtgwoF2pniCQxZ/G0uJM4QFNIeQzEBdRnuYTmjhGPqaLacGbDZcZuaO+PiBbAc/Kj
IhZJPNF6cCI/1FRWQSBvCQhN7XyJveI/0B4s7+gdwfelvQO+J5Apg0XSL3bJzbjNsfaD39YzrsM9
jFo6D1gMKSk5GXzhZX2Y277iNMpqsXXfJt6nC/Z02lfjhM4nSmdsaKJ4ioptF/c/QoK1uxA+aJfT
F4u2QLkxrnb2XIQG+JKqFttIMKPwKywQOn8qPnnnrjsnd29jscJAro9x5j7y2buUBTWDL4GuzRE4
2s/C+bTBf99EgcJlQpgE/oK9m4fLMxoZUpfhAU4Ip8w6zQQ/ur+ZzPQ3f3atbaxnCpRKt8PDbn8M
9vCWSDohiDbjNif6zaMk5XJLBQKrgMRN2SFAVbe8LI3bnOhrB/8ekh7FAJLN7skRxYiWIijkCbjK
2ggP1tC5QOtMzY42TTsEOf8zqImBzNWyn3waapqnO8W3QhSPCKBjWF4bFZfHJ84hcM68v+90ZMsd
m9CD6FNxtN26u/IE3jpP/F5XRBlDHR/CimviJV8SfUtK+PBe/0trr2NMtSzQu4v1MFl27EriVYp4
E5yWJ19XyPEEx6ZlmXVZZohmaUiVBlBLeuipu04z6GyTICQTZzMVlg5o79GwmGKKUofGjZbbvy+E
n0m6diO0Kh//c4MbyzmmClzhxN6/94A4BLmS5wK7IAHYHuAXWYQ8oShmiNLhbE8d4KgwvbTYU7oU
0FlnyCH77hn99Mn7E+120KxBdeNNm6Lkogca7lNW04vXMQx+z3N7cuB5HoLSCXETh8kxgqhoWeH0
UTz/pRys8hgM6JMDpJrxLMwbzewj4ZmG+WTomdtxNSRyMbweZQYrnLP84o0A/9CkOdAvnK+GZddP
XMQjcTY5O9zk+zhtts6MBTuLCYIIhmq8Sgq90YfkaVtk8ApgwwRiw+BNGjs6NJgPUBSp7M0QJYgK
HX2y7KyMCmxFxFZe4mcSyXe7/jDOw3bsg3CDGQXapwBP1wj/l8RA9tJomtURkFA3Ars6ltp5hWux
D1m9ux6/WsX9cpmcllvr0y4OPnGNX/26YPuhXT58IXpRHVrl/jJRFnyPn8zPcQLfHMfduUKdWfVh
kp2qNjqBGU65bMmsjH75Ttdt+hz9krVGdNpYc84fjLPsOPsYTioovzSRWzUzCG33ndtDylwzGjU3
Sm4eNQrm1rX71xn/3NWyhp3SEuefHWbEmpvhxPOgf3GmYdkmGGTYGwbNxuZ7V66NRWmMjhL3+q3q
ym9JZ/cHdhv6OgkbYy1Eg/opnyOQ+1ELiWeZj2gE9dPLC4EoAXO/5OGXwzlhRXiLMERDwHyUVJW0
gVuQMKINg8TfSuSNc5jz7G9CUkhQNrCPQ7XRLs0ohKHPXZhRiyzMch7rBj6KJK/kEDV2+6HZLJWN
AZrSG22+dX7qnrrWdk+V52tC1GO20WFoHXPaRas4k3u6abCD5LrYuE+7Ce6Xl7ZGa5x9cHtwNn8i
MWIdUphdZGn1UEW7q9U44ia8tcTXHoBMImbq1yvRj9YDbKBN3tqIgm7dMtobNPmd5L4JMy2oXkFk
voYDq9yySAHVtzq6Fyw9XdF8DjyyaoEzy3Kn8VZZ/HN97iNbxQMOpRB3z7lRD58G75Fdy5hnGOhn
Xi64Tpsn3G1omJj1tC1aOdwtGxRbzvr1pSpQuDX1u5dQA0cRkUdRXc5NuY8xG3Ktp+fR8NjBPBRu
Yk1Zku+Kkc4SWe7lVCFiU8VXkMk/0se+a0uFGgBdtAPrkwKnPHrc5sap6VdOg4ofqf5sYQzcUs9O
SagJjqar/hCYVZtlojUimHrQLDf6h9ptodjn0CDeAz5ZMVeGqyrz3owfNQcVt/mtqDnDKPrisYq9
1mVYvVAPWUDAYuVTpuTx9VAT45yrekeB6dXLuVazsUq3jWleK0nP49hjRobfD7YSEjCNnxk+WjG+
5pfZconNs/Q9tpYFeTz0MNea7OlgFHevlBxqhq3qTfOAKL0tRm12Y0P0fxHc7TmMB+QJyvrkWhLq
Rk0RR1Q4r4v/vcGPwcfF3g2QBWMOTzwtcGUPJFBu6Vwy7RbmYc/JnTN8fiSDP7/0On4s43BQYtQ3
1qP9jXSZvml4AriQwu1uFD/yMawuqWiQaJAAahXXmyUp2YAJQDF9Wzf7amg++zaCQ+SKZDcYZIdG
Q4kmNEJTjWPoDgjFJjeZvbOjRr6MbXSP1LTsGkgInKm2vaR1IlLtowzRjwEf4y7xiYP5I+KKTtm8
I6PthtyDZlQFz8JDCk7G0voeuViQxELOt9cTRG2A0FVSRAe3QNtu/BCQO7dosrufLk9i9JUOJyR0
xBrNs15KXruYVbaXqGSPdQM/Bvu9J6a1laHexXLT0gqblsWNsROeK299Ho24dzEycSpnAZfth9q6
L0v/MRNn+828v4nQoeZxaFeSunR+EzhbajbnPJgOng6iFcSOb3K2iBKJRL+MGLWrnJhAKeYrzDB6
6jBQRIsZ93HgfZWyuta1R+OfV/icmoy3Gp+dPYxhnP/6tQqcZ86h39mTDxA/qB1Ihy2slILhinN3
tLPmfnif8uV11onz4grj0cdVfMKion88p7Ozg+ivCyqrCfGfCskyoIR3lZhvA6z0ncBlyocwXS0L
VL6Jyk00IoJ8XNAqHQ6gFHOr9EGzs0sfQFlw0wDxO5E20Cw1Qes5Tz7scw0VRDuk4UuQjO5KltTS
j20HLXg2PL8IgOLSaP9aIYneIKgJqub1aVDl3eX4iR5Hr1pvLZcK840grcnUxoEc0wvPjPxkF+aj
1aHZBCi7KmiYcfwvQ5hxFR+A47lnK0FVjads28Z/rByau3DYTVvVW90X/6H4/UAhoHUDtFIzvgIp
ObW5ntAM2OeC+SZh0f/n65kajZ4OtoDqPMfhgN7BSZ8RY/gfXQ5GEybovPeePomS+uDIeZgqbQ7l
XD4m5lgEBMmkN1sL3keK2tIlQT4V8XuSw1m0wU/5Hf9DJrjDGxT0Omw+vL76VXDsekmX5a/nLUS/
R0PPNYaOyV2+pXV6gE5IRWbyNXsw9HnssdK0rphqPqtk4YLp3Y1KugNta/tk1O9eQ1gxZvUu45Tn
c0lobRTr0rjfpzh+K3L7BB3xy53N3vKrLZALTKJq3YvoR2eKZjWKHMdCksQEk7KPhFPcRtcs162E
W26OjVuU85pg3LeUXBh9m4pVtXDftSFAEQZ9eFBOUFzd58vlWbjm/NC/k+XT786g30K8gzeE3f7d
eNy1y3DCJSbNKuRsvUer+BtwLmImpb9P0G2Lyci1t3wPErPreISy5p9N7fln/fwSzQhMNRnuDLhg
zLHqZEWOvwkMi4k2qsCvrYaB0X0RScIKGNNZp2yboAFpC59exnWbklU2HBbtnDlW8Cnr4z67cpLJ
rrmrsisY/d/GMPDEDL2rrs/UdQr6ft+2/uccJvM+69VXxU0UZ/+4Gz2rOC9j0WynpK5ZD6GdYQ8j
QspihVNqf50H1khuEL9i9vgQ/dQcfEzkrNEQX5K8+qXanlgxrICwFe5WeqqmHIpST9R/TjfVsY+K
75YoQJfWgdoHZvo9N91lsPQM8JboS66NQ2UbDgHmdnyMZbPJZPend2BFcurfNA7FPOBP01MeICxE
hM9fGoZhzl3UuAdB+mlRlHGQbTFco4YmvHhiskqfntTxjCnbXCbAMEgbHiHNBLcJFiM8P12BCE4G
w67Tk0v28NDpv/8ezfVI/hwM9WfRFsHx3xepbPDEWdqsle+TW49dIrzV+GhQhHs7+MjCmb+NnrqS
6OCJiPp0+vejLMUP57ZDAguh0ncHj8uqszO8HzkbVm6FfzJqzY8Vh9+WzMOBhtKRw1TwBqKA0VNw
TmNO3XJDe3rhhHcK0VJgAGHLD4N3e+DyqgRlLF1IdrBrik9ZRtfWIkPp5d2vOmPagyaO6tDAspA4
FoRPNl8N5S7NoQfEnSCe2Sl/I1Mms0HlKQDg1jklywAHoXQ8dE8yO9h3n/sJd5eBs7/mOUFcz6dP
JMoRDZImfIUKEbwqPA4bMyFpuIl4jVOAHhXnp+WlIQbJ1tIp8R+0Z3ajPrE/eEkuRa6Tx4m+y9Wy
cYincC2oFPtadG2GSh/sDLfNGFHBRlxJR5caxXEPvIWnacl2xLE6PuIlOzHLOqLiRlgZp7eQN5Rn
rpBcijanuimWZ/X8QlMQiRZcudsCePEhc9pPSmXZaAVYGEgZ52OG5XXhGRP54XePdOaLiPluJnbQ
q25qvzmgVI6u099VWre7sEm2rcvnnkagu29T2AvkZT9mNE6QAg14pFCd2AOHWCPk0EVOv8PGxqu+
Zk+2K7BRHqbWv9GPWhwqglwvXhZb20xwaUI8uEJymRIa4zibly9ADl6GCSUM27S5TiOcqWThxM3p
glIULj2UemGPwwMSFBFv75GFRX1DmsEkqQQABx0enM47+G2wrawxvw6V2z96BysOC2RG/MDCR6vj
nfWTSFSzkyg+fYW3jzFoQEQ11rtHdPDE9/4+gUAaXUp5azeQP/uKTnNC4+dQU1pBP809xYsoqbsG
M8tqxA75xsoh2E963HcJsPgkRbryoj94mextP+P0zGMT34SNDzy28cI0v4xyg9fcL7O3VNM6bekI
CeH505wF1nGKOPt4Eb05oV4u9WzRmhInOZwD3KrGruE/OL+7Ahpu0KgZR0z3dKGkz6Q4jXD0ZxUT
ZQmzbX1ONRjrGV8O2GyihzV5tbIjQ7hwg4V99z2aJf47MbR7Z3ZftRdj7dPJtO/QbUVBUjyp/lWW
4lmydbFOlICAGGUXf/ztjk5yBAsaHktMsIqq2n1iezGwtWg+pEReG+opIZk9TdJ4sKLjvx/punq1
wzDYwuWgEa1zh22c0bQrpIbp4r5GIZXcJcYttHIEmKIV/bZuMMCJvN6Edpy/lhWguJC1KxWYX6U9
NPchodWgiop8l6T6d8HUv5+bMsFTx7DPsW3ON6Fs3nvj/JFOVz/quIhOpV+9p5EYWLvb/6lax9y7
8/yRhzznoDlvcDNO5Grwn7F93EOwds+IGn7dqR37pnAzmgC4T9YeoighYD1lvL8Lld+8sexUJpZ1
heSRRwNENwfhkWRN+NKOnIb8DqjHMuOTi/uBmJQEtS1gtlIh5LWvyrDC7zVB5u5X61KqNddW+bBI
LpdV8s3GcrfuypYIEJ5S0vWSsGNRnqSqy9fnwRMgGyexURyrJ4NZpLp7Ja12WjKMvuQn45V0/Gdj
C9DZyHPWc/pU+8WmembYW6c/BC1DBnf5+NxZjFoLJ8DOt7s3TTfn1p8D2k3klOPyIg6maOI5C+0c
p6A9s1yEOut2gny0cwjJWx1tP1kvdovLTLZ/28TRJ0AS8NPqPwPX0o2g97CqW9KQSXhAcDeHYayg
AS7Q3eEoXzynT7nN1tZx6PpLx5nmJehnom8+sMASSg8Lc4uSwTF/I9RN9WkJJJyP8EsBlQbnuklA
CnzI1M5fe2qXt2UX/TdH3SlqKnPkLJKvLc1sTP/L26IGd+81iv4GTnVJjlKN46nceQ0x+DTNvNtz
2xNTC17JGEgLd3uSmyVoNhVddeTH57hTn2xL7IuJqGaqpcTDI9l2tXwZ55gSIMyxajDbxa28U2dH
bxRBUL4RNt9N6+5D4ixb34TNWpAMPqAKOk8reMSemTRBwKdOFekPAUxsDavnvW5LfcT4jCte9Mek
uvl4OcWiHhacYmzFDNS9E75FPltdTlxvQYUxJDRhsAmGZk8pUrufonZXh0FyjVr3hfMWaS4E4PXE
3XTlNeG0ESqmH8WQL7GS1D5b3YlTwR3fmHkbJI0j5cy92mZ+yeTVq1hJMs5TcI31Y8UGgDbpaVPx
ELqSCmx29lL/zWhqW7Ew1JuAc1Xb9j8smhHP5QIJtiJKvEJLrVfOSNQ3j/WOnjOCAIm7dtI+P0pA
9bu5G96rp7+2khGjWEACampKXAWxO5P3oRhHIFRJWXkMeheEp+kwsJTy9EhVQdW8wbmnvg8su+/7
MQbVCMfxaL3GcnzFBZXupV/hKHDwy04do75yy13PGfBmN9o+2HbhEbyr5SUdFHQ8w3OJZPupdQNn
NbsYJEXdNetygtth2iNF7eSe4PH/07d8thf0/zo7kQxHFowwQghxJo7Ao9VzYqxqGq6zesuabER0
ljHU6VhBVG+r0wxbtiAEvOtDusoSrMux5CDhan/5INRTv6BWgLkM6QHobJOzUfgd5sK+yokHU2/8
dtu05etgd8veq/iWTU4YrJIldbYu9jtFfSVP75ewF/YmGcwHU99AcRzzX2jDCdbg5xWXT1l5H0Eu
HzzDGQ8BJNwzCjuhPn633VE+ZNfuAllgwE3y/woLGPoSYlIn99ylNsrvPF5CK6cmxBFXb2zFzk1t
8V4VF94KIPDx8AcC6t3vY72K0VrWiwznkyMn+ipb+ScJWB2Plc2KynKaleqKn4aY+74W4V0zFa45
k3N2WOrsuDB2RV3ln1pn9CllOcbQNjfkbSiEbLlCHXaVK8bVKyuLawCUYxPT53LGscTStm3LtSDv
duqCZ13xopJNuuQZFesoqfQ7PZpmJs5ZFK9lNsa7aq7Si8WTc7tU6o+zlNG6CVill4b4f+OqcxKQ
WX8aKbNofsU+suFFWUUNBCdAGVzwdfiWlmO+n/r4Vrg0PEyJn/2QGKT3pWUDcqUxoxp7a2t1etmx
prwjJwV7e4KZ2uFr8ur6VIgmRAfGJ14rHjF5Ax0bJNUhjjP7W06fF5GJX11cBXumyXlDBQZmXFF5
56fukxp5CDRkAhNynvEHkJRhZmaI4sDetYcNIMG+HLvuXTWldUwZ7zejF05kbP38EUcuWMq6JvzK
Xr8IOJR0EYJMgsvq3JU6OU8Dj8Q5ZDbG1X8Ye0I0VGIi34Ts8zP1E8syyHr43yFADYgJ7108eGvc
yutFB8Gee+AXtg4EQUnPeJo/KE5q7oKAE7lwa1glwDUpHQYCqpazB7G5G5vbkpvoJhLnFSuyOfgU
4XR9dCaOohvnnuI0vcdV+wZBE2C8P/2aKnhRrXR/elXRHzLqVwgpsZkzITfALgcTFdCU6HnDeWl3
Xc+boQNg9HMaojNSIx9gK0VWuXDX+5wHJm3DntXWBFV7ewxXtio4k1TWvdHBsvfzAdBYVLL7TMH4
NmP6rfO6N8fzfsmqoCLKkEDxFrY0xp30xg7t79Ygh0OhRMBteinf2DXsBd/ZSaR0ncb5zjOW/MwL
oEZZ8F8a58RvqeyBxzW/T3obkHGJuOE+mMjalcIxvGrYeAFNcf5SexltvBEPSN5iRJdl8pskM2ls
ykKqKb34rOhP81wUu6ADFFWGaX7+92UceYN8tukvfbctMBw+pIOhLrd9++w2Femb1H5bsCpvWDeE
5+6J7cIsGp7hhL833hzv/wkQZcdtmzbigj/i4tjyLTKNd8/L+AQbYdm4nj2sXTWyVdEVEEYPm0Bv
7fElStBinOpltwa2HrKGSW+hvzAP4SehNBggztyRrKWeeo+nY8HTkZ+nAm8Ah51dGrnXGqPYrnRb
Fo5IkifcIdzqLI7gkAEcCerDJ/g7VVRWIWlSA9cilbcjgWQ8XeWI3XLpcBF06YcoEYO7gTSATrMj
J4hoLyOovb1hL9+7JEXrVp2nlh1eV2XtepBUn8UYnsAwPdUwQSGjSns8nZSkWpQOFfyhYwA1EavW
j0mxSmalhr8yfLLTUtolQvUhJ22f2pErjNp72kbyvN1W7Oae2EiDxnWz09dSM2pJ0XsvSveQgyr5
vvhkx/Ipx3RWfcP0+vY/ks5kS04kC6JfxDnOjG9jHjIi50HacFJSidGZHQe+vi/qRWVJXWopFRGA
P3tm1xq4eg6jKiuvAOwvl0M7sK0I8WrD653pw8BKMYS4CBvuxZrinr62X9M0+lQedaRL4r7T3cs5
kvxYjjPW5Si8YRhshvyBe9v8p9lI3Ibk76stjmafKIaOWBJgucxMfUgbKLqImd7GGYvrgA1jQ2B7
zapFsGJbb95bdoJhoHOfOacRqoUCktCbm/7XV9ifyHabKUsO1piiT+Jk5kM30ROhku3Ys/Xidvrf
3E7XdZ/JXPZaI4LHVvSLgfhAZWiHVpsRum/pvNevKYwrjNBAhzIKX+kQ2NkScbGYcMYVCeqv4Jk+
eVI8KOkN265VCKdWjQVyDO4LW79nITwMwrqK8aXaMOQbpAFb2ruh2+pxZlOHfXkHDWsHk6S+TtqO
H4OM2maBPE5wpXwgCbWdQ7TCNgw+Byu+LHhmnyVaxVqckR/CVuxoBL/CbBu3c9I0l0YXL7Xx7r3h
pDgNtHaNTfI2DQkEU8Jcb65Pl7ZFW4kuNQMc8xqb1hrLw2rvlYP3XxzX/rOViPCBUIW9LYfizkdh
wTVT482yicL6Kd3xrduIPUErXFxOXu2oVOqIc+B384Sd74v51+y08UMfqLOs3OUhmIX9tJ6P0Ni/
qXZvCU7aFHYE8J7Gkqiu7Tm3KGvWtUEG4Juqm8QwnwDDdJ4LTTSs4IogWQRzIwH3jKuZYNHE54Rh
9U/OLZi2BeeHw1mdRA5UhCy9IzkW93mIkA2kbR1Uspi9XwSCpIl6TQxDSIjD5MXtrTtFpd/5UpEb
pSUA5Tg4Si75fTh6mM1RnY/cfj8dawjvNEp1R3KnPHlKvs9oOrujnAmLcVMwBt9KWzVnzjoRQLEK
0x6dtSdO/PnVFXrYVuw6qcMVR79LqEqiDpL2d6cX5dFI8qUjBO2ozq8jTp4MVPYLs8CmHXxurBGU
sSSr4LXhK4B1MW1HA9CmoAw7H7PkVhKCbcuLJCNyaz2c+4V+risqJYO1B3zoqleRZe1xTlNxSinH
zRrxwk6YN8SAnzYdEAOH9iM1g/cJl+baaoFm7rMPbyli2mjW8s3SVgSANqicTCmcO+hAxwOW8yi2
eRq3OzekIR3lJGbZZGI2soN8lpWNQJ7jJAZtSCAQXX1bB7M85uSUWiP0yZ2Wb5A71n502IqnFXtg
wSmUq5CmWCUmGISARJJwchlnWOsUDRMDmpzkOJ7Ezs9wCexDEorw5sGT2+mVPOVUP+vRt9dqS3Bd
LGyLBXOVJYqb9MUmC3v/rQq+PGw71yTFgIXLxHm0guK5ixb7PeEvmbDUvXbFeiMCw/bJMwR9VJ2E
DH71GRWfsfJvXmzT9JLW/wLSw6NmHMBhZsU7zwEu74Z6efH7l6CCxa0wNPPGk/lt6Zv5ZxfJOt5N
Ct4IRLTTum6mHM/voA6FLRW3VuhuB7/kIUrfcdJWP/qRuP/YaabYBaZF2EDqA3e4g5pzGVI9wXP5
xSTwd3AL4k8YiSBWSLzio3XK599Lk0x0CEfB3kz1tzVq1Kg2bcnpFwmGJpqrK4dTPVUC9LO0S3jE
AvU6aLRqGZdPg6xBoI94sXFRWixHlo6u3Li9t9lqZAT6R2SqR9GnSJm2tGuWsHARDuaLVEFwn23c
P8xkeF+AI4jaHCpVBodpsH5KG4hjOLLa5VEcbQKO0kfbN0/lIkva3iGxG0y4UlP60VPmEptcfrF6
JdPo362QjFhP+YeROHjn6KFQ0Fw6+9svJv1YEZPCAidZs4zUIBT2Uxks32nZcnAq6OCY8xT+TEg8
Jnqk8Zzeaq+29qJVp5jgxFFFQ75WaPY/p7/wAQ/GLcSPmfzPTs7uec5wydhKv7tEb7coKmtcLL7J
kAUCkmh0tSvvLbIw32iz+GeHZQw51DLiGMeetKIzRFU6RPYBvYXNv8cI5pGYdch+k13F8dG+sg6n
36yLeP1okAsGl2eGbjiPd/jjoMCEgv0X6ZQnDATLdem23eLW10gXPwvf1Cewuu69J9lIDODdytLP
eATwU+IivE4o94i31MMbjF968qjdtWbWUJEDvR572ZZeFrW1ykocEqfCgwYZUqb4k3Nrb9wl+c7S
77Z0v0LbMRd7nE8V62eQoH8FM9utQ4rLIopgssLbITE6+yBxAQoYIhYS7hz2Bcp7KZbAl4Kprfwe
9fSX62M6z4F5xDHJAt/G50RYCYBg72MPSPS19J1bPFfloZg7aoZIc70mg3+e1zLtOX+zmwFczRyB
Hguz3ZBT2d7DzqE8jQxKB8Ew9XHbrvHof6GlafLIsPc44fwEOz9yA/dUfy3YwfLw2A2Le67T7F3k
/pvsq/Iq/AiJsOzwhiIiYosCaJRYWKPJsV6JaDVby2veK8XkrbM0OHRe6m/GyCSPY6bSR0BEwUYm
lDbnFruCiElQAzK/DWr8jM0wH3wB2l80izr5ir1H3NTkXWHWTbPxthjFWJBOXXOxS9Fc3PULWA3Q
CBZ/cCT/LKNLlXqTg8mC8FbreJuSQhdEF589tv68ZFRsDFnxSjsiNyjooEvtQgAr9fDs5PMJp0rP
KzUSVyqpBguKXx0nG1Y6/RZsujiUePSD2R7P/6RLb9UvpVK7rGspTdXSuzDqVQdIGj99xZqBfFCN
d8XLbplOaX+1H5D9m03U9flNU2m0Lkv45v2+e25VMZ6Czgf2pO9EXBuCIhiplMPCi/Ea7pqblLzb
DjIzO8ixw1zgOxxhXLf/WXq+ux+1ne6g92ZoGMmbmurPxjHlcQ4x/ttcmJt+5XDr1P01B0O+Qd1T
h8r7npr+FWkVo1FL95Yz9PyhuKV56todfs/vukJeLjWISQGA88XoUe9zQtG9X1UbBKDxMfKt10xw
A64BLe4MfXUbU+xbzV06hVt24WH4MxkJqZubSGP1aCdN99jncCocZ2Rpm/mPg++isdfBJcXJxzhn
/8Kx1GGL1ckjtDGCh1l+awry5r1Nah1CrDpidJW8V8W0taR5XVKJjrj+Nl34d7Q5mydtqBkKOV/1
PT1MzcCkY0c0DJUcTgpVPFEYzbFqTcwlOrQeWHl+UMM97mDcP46t31067BYkRKmohp58DdD8thK/
GaQFsniGDLDbJd0JNzyE+NUU+e9Hs+ZRWAHT/2cZsxQSQsXNiqslOA5LBBNWWAXac0GXFZ4KnvV+
xH4t+GWN8XyI2r7hrMsnHGY4gGAWA1M5d8cxZcM+z80JN97RHVyaR3tAKaaZNbMOyynM8S53/W2b
BwQWu2oVK8likO2EKxbSYFwJrH60wbaXf18amdp7N1x+1375OnPwultANfEDoa2nefEHHi1LJWDr
bpGR9FvchBlnfksCG4db1J1RJJrzJPPq3EUE06rx6vpKnEoDF4WP5JO/UtD/fRGdMzebfz8ELIsI
2gs23EX8BZkQW5xwTlMLd0+xl9oY0ti7omtIxPmJODoK6Q0ClCRrpNKdlyTPvjs/Yhx9TuAiHUmC
sh0S4LOTCNPKKtTlS9TSpY2Rou/5tMxNdYsr8SR8PpXVTJges1GP5UXxosVuitHUqTcLqUcPeMVk
B9kroYGGZp7uF8ex5yzKj0o6D/PYMcmKgkrU1HwEcDSihbJD6UskJq/ejbr69njp+EjhkAmtq/KS
u431exc5hmKYRR9topCbwBT62uEjvHrrj0JaYrpMWadwdVn+81t2EbftVJHXWF1Qx6BnUzH1KL29
7US7PDdHm3DKPZHJD6GBM/ucCmhD/WP68Gn9ZwxxRdCJy2okRn6xODlM7VOXz1T2tmyzRid9mFZ3
G+NASkqInVTCS4cHwGhsaQNdx2ISx7xZ2whleMUD+nvMZ4vqEu5HCGkcvGub/zY/u/1VK8+cUx9h
cBiztViSftxloTo0A9ezfolR1Y4kFq5EDSbWAku0UykSK4IGB88w2S40kp3nqAu4L+PYSMLUvnP8
xcDfwjRvDFJEkRXvSxwQxOltwpiU057ZuRM0yvUDqwHgGylM8xr7SkJPJWTI7MIewWztFsuQwoUR
5A/EYN4cF+pXUc80+c3xDVTf10go8LzAEGyXT782x4HuiANgZ3uzqL56qJRc7xfzG3KmeiDpMzyn
NpvccYKeoyyMefiI8IHllybgcY8Mu/fxC2IrghdT9ji8svHCpZufjQsRpFUAjMMUWxyhcbby68Vf
MdC06hokHPkQjs4Zy3i0jqjflQLKZzQAdi1KLqCiwoiASaCrzqrjLI7f4pFgDYoXIip6FKs6p2R3
HJWfskwYxhJxw77wRo1vzpwLoEdbXfBmAs4afbTEfLLCcut3waOZNDf3BstxNNym5RY6pTy4LfNZ
+RHng7l4mcP2fUV+xt4vV/DYJ8fzPSAQbUPFXIBtF/7nbBePmaR0aqDfppps91TQzAgYAe5EOsZf
Yo5ePBf/M+oxwdB8/umAMNjrwGMYihtw6HP5NRgHto2P6I9/kw5ifB2bQsKs8iuwMK3yz72TTjew
s2iuGQpYCg1pCweLqxN/xGGmMiK3uvmU+kV9AbhGgl30LJ0JCx6a+g91SrC/MpxFGl76zok9VGjU
O9GgF3V6LVJCd9m3I5JAONJ80rjRZXbMf3XNbOjJg+eCyMSNQXU4udHOJnaRLR2l9W5XUMX4JYla
HZxlvZfJ+c7icrzQQUGLVy4uk4FVhCfjBJ3Ag4icNOdeeZdw/VlE/ujUetM9CnhUT0FQrYe0M/Ay
WuaZjTdDi98Q39dhDrNm2RxDo0AC07Sp1suslUu1bamz3Vc0KzwCLgNS4Hakmdh38ei6T7bhnsCD
fjnSLPO4hBpjWdvihScPc+5rPmFt2PC7dxiOyuUc2zUTHY1d+8gZw41T5nfHojBTN1h2PXskXy+r
ewBUBUM1QyIA0odmzKydTXftidqRz26uXrmmvjg/2M89B1ddJbcm9f80DsfQFRMUWFn/aCxhznLU
b/Du680w41C3WxI9IixPgpVGmSVAlfP0ILq2uw1j/8EqGzsGWR82nzFp+pGDnrfrG16kyeVcmwRf
9MVTnEpYgrMzh4/Zfp2sjmkYmeMZX1cR7P2Y3bU9Cb2Py/SPVqTTRp/npW3ewjktyNK4+oiAk4A1
j4ZnTAL73G5H2kAoP02Rt4+LNb7mQXLJGRQ4iqVviRPxYEvbryDFJukA28hZplDhJpy0ZZ2hwsNn
OsLCE8lmMji0uf5muqN2JSeiuxl+KDcmXInZbKu0pM258Sk4gUlvJ3nOjEU9yQC/8qgn579xUuNh
Xv3YBRH4feoLKnvRHkZP40VX3N7DnBzVkB4MdP9tWfOti67+mYd2vVEWCapW6GzLG2m/RQMgVioL
zotuxlcxkyuKy7rfLFKDIKYQAnEfmOWJG/L8sCTP7NWviXa/FjpXD5NRMYyw/dDSP52uU9woKPSq
7QAhZnSP2Oj/U759E+BkwXu4tFhGdnAFfIS6ye0Q9zePB9AF3bwbx7K+5QPs5NmnXE+5v2PE8bvg
G/IF6aPac0F/JVjJi7R7d8RI6nRUH0jIywAWyyNQiteKsEBUhREMZ+eU1GQm41BKhsXoOmWwWGeW
ARSqYxyrmtDalFZk9vixE9JkVHQJd3VvQY91mLV24wC+8lhEY3MBB1/I5DizS8HYNnwIAiEgfIt5
JzJOZbHms9k1n4MnnvhLWnuM8/CgXOtGHfd3AH/v4OVlss2y2N4LCwRU7jdm183tCdJii8Chy+PC
ERULFYVqWXKphoi3c1xZIDbjMgUSX2HPB5+9999FJR+ON3IktihJ46P9oLHt8Hdc9r1Jf3hN4wKE
rI/pMH67iuyAlTFUq1r/SJfeHBPte9e+Cg790L5YCTacuc/uyYS9XYaotsL7pmD5h92bu+zUmbCi
c08Gyac8JkM29v8tOYUPXlqC6OSmxdYO9LVAm6FeoWu6DKSN4Ri3ZsViX92UcdNt3QA1hLiywfg4
BYZEtx1+WSuwL8EosR2lJIUowVxikDq5WUr7Yp1ZFwscxL4Lc2AAWf2QWUt5KBWyYAkE26pJ+uto
RXfBpQZ7GTy6eZGfBx9YlrJxKDm+jaFrpcvYYBKPpujf2jYQu2JgkYxqiA18jNqnOmq+ChvPRS4m
LAiBjzkIFyeM2J9jAtqmhZlwADYHInIFCGelTTKRq0qNg4K+OZTbIJHcEEeuI1HhbbUUZZJwCDHh
xNUZJDu3b+ildUe3B3PAThE925Yg8Xk4MccFY0GduoK42+f6RkcBvkTKZHF9PmDPoduaZzGpTHNg
R4ckoJu1M479BTUUOG7RX7B7cOEUBhVW+Ed0dSIBYrwB1XMvIYbRlXgqUXcxYrBy79z82JP9aazq
R1uq5doXMZJLvYB6nPv9FPf+ujqF6mqYnmyD0zNLHjnWhW/9e6ug1kmKDgqjzVOCWZMDutAbRBEQ
d4Kq5Fy2bDUxHmoZPrsauMngg2RsY9vg2rhg1eBEXfjfEE8fRo4byFPDgaSKIROX/hVC/SWwNuHH
WV7qsvcgpThg2um5IGJfiDttvRdrl7eY4IvC+Ypj4Wwbd/ooNBCXOacOwon+VHX/cwENuE09ImJM
klufrAXdz0UEYHbalR3kRCueOGXuVWVyzgfK3eYZU07AM7EJUG2QpVZYUDBtS3+qDlC3TkgE6kCO
ko97z0SVSKqvx/GnmixyDyxyd5kGWk5VxdAUPyLDb1nIW1V5v0Aku0/9pKOr6hks0pA2+YCKAtpV
nho9vCf0bGPk+Ou6Xy90Wo+nJAifkEuTVfC8Ik6Bb4alNCuaf4acwp9hwpNE8nz1+qz8n/IMlYRi
RrV8SGL8xPZLLDM9660Q2rwzPzHKFjtMI9ZWRx8Yo2y8egFeu7U0spuQYoLMPyz5J4Rl9Ehv/hXl
9KP9+4J9RjHv1Ve7y/NzHEy7cX2KZHn2d/QEi/OsE2xXO6jpzrvn85SOM/XcSlOguDGzZBVmgFbi
CFTjyDKqT6iQ70HHhp6ejmi/OADp2YSHkP9Mvb456qDd1l6+T13+fo7fpRxldPpKpYJEi9zU/97T
rOKWGk7zNrL6keVXXZxNy9gyYQs2mNhp2CHhWgIn7jr9ZlH0kKR8zENRkC6MebzYedseEviM25EM
nSXJkyUczUtNEVqdq19+RZt4S1K5BUJ4K3iG0F7+c8zpvnA1/jS/igmySrlnPQHqUzCnAdC2vf1g
7VXfWHtGrWzf1PYpE9N6T4QLkrWY94lozwswKqS2Q5FlrGOtiGdnwbdTTfNvNZAhbb3yUrpdvLG7
CNMF3EwU1XlvNyzAFzl9sEyZMSHx+hAXabhnEL0EJBtIqqx7fBklZGM4VEegSwo4PNBgU3X2iQ+K
OdRuTGlHsDiEmVoECf7LA/DyX1wcL/MMvSXof1VyaOFBKa7iaMEzBzuZpcQe0ozYYD75NAmvLj43
YgO8KsBtkkdd+/WhIFt+bCLIbjzC32NMf1egL9iL7YGrFmtUsUvH8B15/zBXHCECAWUIJhUjBgfe
sg/3CtwbzjTW5xZOJv8nkDkufv8LIJbzCcj4Bmfz0RaEfqvF+jNzr8okVh5ebLNx5KLo0US3zlhA
010GqEuw+Bb8VoIEkiIlXvv9YxAtyMux83eOCCE0aXt2h74FTzRaG09m9zbAcCLZ5sw1i7pC4UEF
llptGn9XIYQ15nuwCEeHaSJJrLsZG8/4a5lINzeW8zbSDnZktxAGynqBd4udKXwukY23SJ0plk/1
gG/7T6Rxo7FyeaZf2KdFO/M3tiZZwARewpdayDTUvwmxlU9lDDSqdO2dWbp6a7LEoSftVuXWqrqm
SN5DtNBGy2Ygb3N6/wp2RKhT4UgO2rd5yPTlAAWS65bvMOtYkBqFWmbX1WnombJ8rtnNYnHgJX0w
+STYMkof7lPj/bLqND+oWFGxaDK8MlazIQ2A20hiOGzwIiG+We9cYROHZXsXyjtAUvtG5cYmyBf7
XoTtVaUVbWMdnVM0pt0khpJ9jMkYwho3WCRK3P5o7mpyeUu9XWD8X20D/t22ofzYlXqw/bS5NWNU
7JT7PnY8cdg7g6CDo8VddN46QnSnxZ1JoMv5ITBdcRrdjNVb2YZY2iEq8W/heeKArnxIavnD6YpL
lzNk6lqne6khNbS88sayICX0mPUNvfYvjeXxB1iGhVcgDkiy6pLBObg2NFN0xZQfE5tbvhXPNL/6
tt5nC26dtPPojEAEU13LsWP1wnRYPXhYEz8L8LGWOvmy3e5sF4YdwrKcIo3f2mekbwrukGHifWSA
z+qsphoA88iRjnQeKiTPeahGZifqnGxVIr9aEmsZyWrLqVyMArQ7NpAoTlaAaBdhtzl5RCxZ7PhU
R0qaz1AIKPVhXK1LMrSVd+LRBbcDXP9Mfobp/ja0TXhDpW+OleRKEFbz7AheNgf4MuCVoIGPlf0c
shU8HolPthVUMxK1o5PHiY5o8CHNTRZcP5MD3LSXV7re9tJkyztEnIeQC+7IEZ1SpgYXBMifUFwt
t1aXSkLFJvEPU6EsDgkVMvE8sK2k9eHDN/IhNfi9CAyHeUWp4hj8oJPK2ca5IAai11wrRkMnLm9T
5st9mDqYY8fzELZssugri7hZ7Cl90dJmHWHKhzzL/gt8h8hVUN46egh3DUn7rXAs4plNLXhoxw/E
EzlEzXZzqNNtZDiYNrAfzybwTgO5+TqH9YbXtz81YZgQcEievDitiMnCKyEotbXwq191af3OWxYk
LbaDDQdx9pO2/5yqDlBMhnczZpaW7cNcu/Y2aoHTuzU3tnxp2mPTzTy+3Wm8hbaHDz6JT7kHdNbn
FuDkMO/SwQCpY9WgPBe8WbVkz9qwdg5omiUbBrSQEwz1g2Pz06xmI0kgtdAxAXUaXg/e4lOwUJ1s
pw13ZWoRYTSw6WC5/WtINaEcCdTzYLdsRYKsSeksdqMWY2XSPgY1KwC3fXByJhNjFWQgK32qpvB3
UwCYBgS+0R5nfZxJy9FOAUFKqC+cnMgBzCL+ZccEImnUxUw9TB00pejCrvedQbs8SZKPbCuRcTo0
Cd0ZHAB+bn/iHKwPxrG+o67xT/iggZTSTYm2bKhCQWjCiKbwIyI+Da7+WzTp2Z0YxEOgQRyJfuA5
E3cfo8qmK3oqR4rqTiLjBBY24CPiiiOraiJVSXsnO3qhDujBVuHy7AzVZY4gZ2Ytq80AfZyP74xq
GyS3ycUVaeN3PyXhcFJz8K08vj9vmg5cGo91w+yz5PNXPrVHjWuzUeQGUjXR1tqA1uOB8cPKl68y
4ejltMw4y0hAxU+dHpmozPY59AFWL9U26RB5izFFFat952qlmkZQBpC6gBnUprLYJogRqfbe3OV3
uQh6NYgqGEH4p8kNym0w75zRhrn81nmxBkRG66iFBHMZhvKIwEMN11TykRvesjUKWGjvLGyDhCvq
Djviz6Fo2IvV3WHBTdJrR14TCw+FXS+XGVsKQvdpUYPZ07gDwjQeDmPM++PNXHXCymj1cqdXtxd/
p8kyb3lhv9gCN3MS2l++duNtAj5tNxPU5HEwuDt3tjx2QwFpJz4CVZt/OihZ0k0NxqedvvaciU6t
3dwyLzL48KoCVF8H9SV/pgkxfQiaQZ/d1eqZ4VzCu+td4Ili+46933WYx3siOkh+8qh6G+DTjANM
kiXIduMaHl2AQ96hzLs4TTa86fBYYmRNIy22EuW6sQjtky8/MlhNZ7I04wGrCKMe0gw35/K/vG3W
rRzoEZDkCLIkLUkMj3J1N79btvuKN4vY0qQJPWOjlUE77URrcwwPHP80m/4rDNCMwFpvun4q3sgx
NYipZkrMOfBzh90xRLdBaIvF9MJ2GOsKbePR1RvsN7cGVVVLhKh47h69pj/4U6TegiGGbe4wenKk
Zl8PUHCssVmES4RortqPhErFXUxl4D2fhoOBYHpO5qneWLX9MqCOv4BmYhtfwnAAXHJUvmELVxFj
5dEonwtBgWlEtGNxWbMso25fQha308T8GARYLRT9YvswqZ9LRwCeYyZb/ShkOnC75ab/PfewpWas
tSe6EXmIllH04NQNjTjpx8Ij5REHzJ8kJH5QSSd/NRO9g0FcnIvJf0ritDgap+UcXbEFG91GP3i8
ReRiuqtHSibS+qCRrd9LV+xHUTPiVvVTAYP4yopFowK+GbyJt1LG6AaDn7KxdA6R9sJTO0Ys0zN5
mNv0L31HAv+zpbd6YdLnZPTZjSBS0N6eCsOBSmleZQYENhMc//iV/j0kb7ir3e8YhPTBDX0uCgvL
cJbn7iub12G/FHN9tkg5QozJeGxoOPgZs10RRNbO9S3oOzbdRZLQfjaywLMKXHhB7e9jTGkHu6b2
hRXO36Bi45ml3mVcWB9JLwGIX/xCQqe5NpB3u+SQwsb5hoAc7KLA4J7/3btUFXayOEycxiN59PB7
v6fsDc4lQf5N5n+oovdeJN0bmz514gNZNtgVPgSdwPO+sKOeO+GIQxhRFkHBMFcSnRu91z4NOZYK
x+1JFdpvqixrIm0N/1eIzbxJNZQmBfCXugcOKg4EbzmN+8VSj24RQjZYVvl39sB45x7EVedFPuu4
gFCpsw8aYWHPpYzPjIIXuG7pHpdV9zJl9Qca9Gc6adxAHY9To95EINchxWINDACCCxqlBmQBpTyU
/7gUGBi3f42DsjqELrxZfONs91uYQJrbzFxmXDwh/YYwoiIOiYu5BDq8qalc32TSMFHb4KCyCJcN
gX7o2ibFFinOegBN3XvLZig+BtR48J39IXOL4WRZ8XfnRvkWNADGSY+UVoN7YR+Zz5lixi2iqrNP
I3TsuHkTxoo+y3mlhsNk437PGqXBZ7KbqXDpRsEWwimuFhFspBXr5unZv7JrtK9FZZ0rWdHSPWEt
ikPvr0vw7d77ZBD5CBVv7uBfXBJHuzS7VQ5jkengtlotTZaG+ZGM1Q9HJfkHDwI9mHNbyuALGCsp
QT9lI+X9hwWzPSV9Fz+OXflZMMtKbGW8gyl5BK6vK9BoLBhUvunEe6IGDg0gXMzJtvR3sUALM35a
ckTph5uiDOWmKRfZMvQT31nQ2/vKf4tqehEWys8GmT4t9cpi0eAXxp7RkwA8TUnQnOqqODpz/DgV
pfcpw/Rk1t4ZSWHN3MHR61jw8lMfJV15FYYGEP2j26cHf3wsfZjPoiIohOV99epiv40yF4bx0S1d
aFANrXhOCGKp0Q6Elwg/ZksXtVABa++WAGVeYm9OOZDJBFNug7c2YK1gZ6bZWAv6ztIVFiLr+NRV
zkXlVAzbGqw/RWQJvxi8cmmQWsFekXbvBWlJ6vT22KPso+ySX4ZK0a5DZ8Q/b8Wdvi+1fPfw9LP9
whcQehMSUM7A71ZUeQoyx958M9wc8SzTwkblT0eZTJsNO0cQsIoGbjo8HudAhptMd2o3O11zxSSs
MuDzvtOcAAVnHzkwwFwS1GPZZD0y5JA6g2QeoXexVJYPOMEZAL0au3XXIbsb60dKVG7ToDAcouyN
hgI8eoP7DgkHbGtoIFK4iA+V/+KuudBwRK0j7V0gp8p211Ir24R9cxma7BjTXHSQYfhMn2i5tdiK
bVldIDnYPAfEhA3fYg5PUi6OLLu1qR3egqZ9Ei2CTLBwLgM4Tyk61n50SIA7FFKeMc3wDpZJuo9m
GpZrFtdAOESJKEQSPyDTe8LMhgtlurD7p7qg8JeVfZ/hVmuZYTAOj5GgahQmES9psZuPjIdQcNcv
IeWVzPbrD+fOrZathXSfc54+xfVYXaZ5hmyeFm/QedQDzJ4XTOcB5o1/rB5gw0lZtK/MV/FFSQuT
ZPcjpBYIgn7QnwqHmAn4oiPQmOIQLvPfifXvXbitOZN4fc9CLCB1YGOeYFdtiGiP2YDUA1QZKckn
S0bOar7mMw/tPhmvY4O3z41/w+Q126JKsWdyLjmhqQDOhHZOtOBoeYO51tiymS9iwFolZpk8BfKD
/JRuZeyonSjK5upNY4F3naU0b7Xz6Pc4NXQzXOjpdP//pXJs94L1keXov//x38/TmkLEtICwui4s
06DP95MvgN0qDpozOZmTR3oUt3Z2rcc4u/77kZPTbOcM7/mUZ1cO5DA45noABGyYtXmWbWKktleF
n36rYWiTIV/Q1A18bbeN2DWUR8GEVCj6yLEvgcsN/Ofap0kJAsumCjiDoRwOJGPGimag7Km1q+wp
aF6tdKz2HiXO0NaDm4H9cOpXWpIVFnxIpuji+A77DD7fVWS9Sq/oXhaPvsGlGdB+HB9T7licnNpa
Xfulvne1wlczQd2i+ozbjLHpEqA8eMMWpdzYzUJ/oAP4orVylEETQH5cyNwBM+/2lQU6J7NuMl5N
IGy7+hX+6XOmvIf5ryWIupNY05DDHL5aLSvgQKUjK2xrtThNTxHwTIDiCUUZJXXxM9dHuEiwOZ2p
qeoJ3o0KmLVT92Eu/fpNSXZhQ5F/s1P0CZdPwRPzf/A0oxIdRiH205xGLFo1rbIrE8Kz2Gc3AJMa
8eguCie3nzPa2s2av1y2hR84b0HlUKTlY++3uEPdu5DbBscKwFEOfpHhsU0H/zNkAwapL981FYx4
fnHJIJ3M57a3/rjrzxZImMbrr7G3qndz8UeIbPiO0+67Ku5R07fHiaq7g7bWu54vJxyEL9CC1dP6
sO5F8WO0Ugo17qWQcM31/Fo33kCyO/vBgZxgobTwx3eo1z03GwsC1ykouK3kGSiuxq1uMnDOdVX2
1wrPo5PQXy1BoCEC1JTOlT7MUEh0fZ/zdKVJZTInMfDZnBVnlCGbArak9XfiT+HbslpYZzHbh/+R
dqa7cSPpmr6VQv0e9iGD++B0A5PJ3DO1e/1DyJbNfd959fNQVXPaohKZU9WFQkKybAUZDEZ8y7uM
Fe6stkYFgcrod0SWxqdIoE+ieP0HYLbAkAE+0yWrnUBSUVRLGjSLQvNzr1REL6G5wePYQmbqI3Ua
xUHWNqe1AepUBca6kNHhoEckNqi+PBQDvL5CBDvil3u7haMWpuoLsDpI3U0T3cP00CaAFWoVir6J
yAJvCo3nCqgKh1wUggc3UXeufxu3o36TeBTrzMmPKlN8/GYiNpQgs7VlDSzYRw36E6yWY61YxYai
7iJr+vqh1ZN7tM3rTUWuvwewHW5MTUJ0j0whEvDj6x62OwrRKEYS5Ak74FyYMl3ZG7alZiA1o084
tt6Ij3WFGtHgVlt3QD2iiFpw7yL1jkb6EpCmLtVaKVZ0caY2gHI3pOaw6MFvOhixUe501WbV+iEK
lRqRCTIy4Digh9fD+AOpuaUZqe5K0AcOJcQep/xRtMdcunMz1btlhmSM8x4EiB3HoO6wyry72u2M
G6n0YyeEhbZ05aTaUtTYQGgXrCtoHMAGw9vXD2WoMDgvqfPHcBMAnOU717pXbFCaxhhgQgGkgrcY
rc4WVAB8CXlvVfXernvrlFG0BSZxyMEjj/C6DlVY+wfPcjkUkHBkL+ycXgeg0fQvTS3KIwZ+G4o4
u7zq0a7FiIU6JCJcVghFvw2NnULet1IaaAMlpi5lb/iI4VhwRdB92eoDNkt9YX7RXVu6C/Jwy4El
HsZUOiCq0j10nRgJ8bRyo+JE5ngqCi8gxoqNa7MckGQAuQB+gpYIhbCW3DfRoVfQhhVifNCqAbqc
y95UisH4WrIOtbYOn7rkhF16uUd7ZCGVSE2goJLurRplmkTqHl0xjEhVivCI5JWTEaTRq9LQk0CZ
KgvC4d7VeGV9YsE46ouPgL8kDh2rvfFzTb/liEA7afoW0BaFnADIF22wl8FHJ0q1Gn3/+pVIx35X
WftcfDbZ8E8N0oV6FqgfOpsSzAdXEtTWNHe4VdupaBI+y4nWshkAcOtsDXYMahvszLRBdjVV7bsq
yzHxqE0dlx/SbAo23kG1MZ7rW/2h7KP0ZwMEPwxw60GzCduGpP9SFENyawfIC/eQr+oeWlIKpNUw
nrDrXZhx16xwwLMQdUdUIOD0opYBkTgjpdTyYDwQRMIIyqAAtGb8vc7tzxjaAC2UcOcpsZPwwwV9
xBy/xSz9XgRrgUuMKiz4NWgQrjtTJyMrunSjA41B1xFxLTlGiafv3VOnKuU61DKK92EZYrPCB4od
ywIZOGXUDmndQUjERgqImf+hytEusRXka8BZ7dvK+ioylPcIPNSFOsBbz5LyMZrkWYa+kZckRdGS
I+YwyKO79ydxnNDTEbkYpG2D1DwJdbPzOv8mr334C6penKoAcmOHxxF5qQSAy5aHYxj6Lh2J+m6I
M5NCJkxciebQyVLd04jiyc5s7iUKG4ju3VQlz1qJdDrtbW3wwio2sihjetKZgB2y4feISBiwuqt+
jxzTR6EjySQjPSNGhAMjvKFQo6xuSZOXlV4FT6Zo0AkUNP9SLM5DKcZpF0sLKYrvOJPjO3Qrlm0q
V/sU4xNd9muUvekVeB58mSJB1qiUkSYb9fJ7FRby2qetihUxUh0o+Rx1xyN1PaCDhSAWiOhVJYXM
ZnNP73I4QA2rjwhSCaJIrKkkhBBPsQQyU9E6JKQm/3YVfU5HL5AzEqIz16UMrgP8bXoaqc9QX3Mp
bsv2XUO0vXk1eISpXyC1mT2EdpBuA7OJToaP0TmeGhs0G7KDay8lQ222WIytdfc7ABZtjxUwavEj
p9OhRhpxn1OnUGrRHevJWBmcdroGb4CFHlLiB/n1IzG/9tDo1mZuu4fXj9HvJLYOUDoFB7QTfAPO
4e2yKvisNG54p6v9i0XHFMwk5MKhn2rini9WfYIUW9om1UkySfAQMN1ErvqUyjD3TTBMPSkSmi/g
/2DjKLjT0RtNqISryFjrQMzLkN0Xc4X48PoBTyw+oBpCy/v1y9c/1Lz+K8JCaBK8yighqHSwIQ4e
hNj5o4FdyfSNO/3x61/wayezMhN/sSywKKROwgVouB4GemOHoQaKkwfGU1LH2eF1Sl+/Iowke3n9
PnXLhHobAVIDaCQBpTFUbYqdSEWjNYBotbRGbdtUqBh4SEQi+jph9eKq/UJh9Dsq6FitWPFPBcOF
LcI223LiJvlDCVLdtD7LrugOvDuExfn0g9fvzRJqUxEx+UmR94dkkrQqC3E0DWnY0kgkMGp1jLTt
aBvKwLCVIfkwRPa9O9nZDPjW0eerTnlZHgU6YDu3lKpTRFNmhUFauqRUV9wEeDLoeZ6sMiW7l0pQ
MRRqChR7SvNZkAJs86h7sgq+sEEwKLRCT9xhBl4FTkeIYc6r6+of1qu5i0YH6ttrdgTilMja8xrm
B/yIENrQeAxjfp/XVblFZWHojXarI07W93q26UrEzKfHZW9BUoWHePrrr/+m6dFaXL5+qUaRuqes
hnZYOu5B5qL+4rViawLDS9SAWgWHJLlE8xREAYJJ/qEtOKixc5WQIuGrYcLzw+igJT0Bv18/fEP8
+ZXcQs9qzWKqjLh7QfsOEW662q6mslo5wUHE8YOkKh6CCC0J3E6wS5LVYa/VL/KkShUbMQA6qvcL
rPL2CWHb1u8J1hEM2GKSDA9FSxuF7noJHgBYJjQtzHwWdlCLVdChHahQFKTjbFLTUo0suBlTNC5C
kJC//JmlYqtD5o5Nck6bnNwO0RradX4MEMFNUuv07w+zJGAZCV9WRhx/NNqOWlNsnzqzBRIzffX6
MUzfAtQrAzX/40+gN4PNgtq3IFG/rzJj01JnB++41u0u22mFGqyZH4x5jGCjpiWSttNIQLdGmHYm
82ha1dM4aQkl9NsRgwO9vHgdp0y1fSPr0YF3G4dCYDYVAtagtSvpFBvJS662CPtPoD2CCG9Si093
XvuzLKsPokC3rS/ib3Kv7Qb7CWS39HU0qAhhtPVo2APZaWd9rwz0A9U6aD5FRlGC6gusRypwwpGN
5iNKGu0h7iz0eo2iuk8L5SFJMDPVgspHaEa0i9aHzdoZ8Bg7uyz2mBGOu1Rvq4PZRZBV4xiea7bD
97S/mTRu94bUwXYis1SHuMRc7GdLwXprTUwhdNqA4We+fNPZoOPqLFUpRGrZ2lZTNBLZBdkB6yTe
TmWCwHQp79RrgZ0nKnGmRO8fhSiF2b8RD1KJRrEbw9lCzSFg9rokPpCA6BsM72lYubG3lewKKZPS
XUqp/CX9nHThjyTFVaiz0IBsqOEsmhyQLuRZdN/zIdtovX+vqGqGdF2rgKMBZzEwbtB1FppjQltk
cm4jtQnzXy4iEHY1wnFy58LFGZFLN+LuKcJlBV7DoyiG7qnopBfq2hb7Ez9qJ2CkS0N+haLVriij
4Um2xmBL5wGfXkPtn4jYIrzck++eHrrroohQJyS1uTfkiYRexptURjjFoxHJycpHGWUBaPdQ2oAG
k+/T6aNBl2nRN2kM5sIfiJdoW8lq+VPpFGNVKPj2jsFdXZnF3WDX+f3rBzLWwGDT4fb1uyj1WOyu
/EDoC+sDEb1NZegvXuh3bB4JYjxJV03aR0+6lpmnwh7M0+tXrx/ElTCsFfPu338us1/3uMIf/ZEU
DyPIhvyjAONjWicRpF8xG4PcMr0wRSNGdhXsDHFOjG8E5eYd6dFNFkO7FC4NtyKIu4Mo+ELLi/3r
B00RSMlNESJgX47UICc2iSIrTL1oNkn6QntxOEInogxjKa2715CVpIvln9howlUtNJhQoB2dvIEd
F0g/xBDqN74KxAjC+k6QDR1lGQXpxoDph5C6f8pGCnGKVgClyn0axlqvL6PpB1a/Ipm5s6xeUKPW
HgcENjaGvCegTx3Lx7o4VaNH5N2QlhJgbkT1bPMuOX2DdaWs0mc3zKICOdY1kAgRvdKsfG+6wbfc
xmkKP6DuAHa3O7SB/NKbGXX4cXiIqhSsjNR2BoVwuhx5jRmLYZTltpINetCNpcGhwthkyPwMwsJo
5Ecd/52j5msatToOUpvaTaQJolOOIq8uEXSZyoWvH76l/vnV67c1JTQICbK6TBMkzoljoZqZerbN
oSE7todQMNp5a9eQX2q7knbUbkIH17/1YCF1gADRs2RAhHbBUiSjtvj9t//613//1/f+f3s/sjtQ
AhgsVv/6b77/TniNoqpfz7791+ZHdvOMR9brv/qfv/X23/zLefw/T7/9zMrfTo/rp/nfnIb7n3/I
r/9zeOe5fn7zzSqtg3q4b36Uw8OPqonr10G40Olv/v/+8Lcfr7/lach//PP37+iB1dNv85Bf//3P
H+1e/vm7YuivM/HHREy//88fTrf6z99Pz/FL0P6o3v2TH89V/c/fTfUfpiErYHFUHSE+flX34/XP
xT8MW1C/JrETpqqp1u+/4Qxb+/yTfyiygVGVJZumir2dyY+wh5h+JMn/MGVFl21bF7qmK4Yhi9//
362/eUb/fma/pU1ylyFUVHEv8u+/5X88yunWTI3xNYbnUoRFsd8w+Pn35wf0Eqa//b8qf0QEczLJ
VS3sArL7tGJ/zh7RL1q2brOSsX+Fh67HzfqXOfrzQt4MPP3i+cA44SmWzF0a5uuF/TJwGpl9Af9f
dhpah72/Auh71OEGg2NYyAErFBeCnOJ1jecRaJeFROlAQX1l6MlJa0yE7P2VKzo3FaqsIUMt60zx
NOu/TgWIQDGWVHUdns5iFGhS2BTpfBWwAEZ/neQI+JTsXfvk7vLI4uzImtDQYjZUenazh0Blq8q1
kbmAJ4HZ475JTESupJUYsmcCBCoMP1EiPCmedvLMdpUKbW8Y8ZYi+yEX3meTXs8AyEfOaQI5imU7
l6/PPvOoNNuUVcjchkp//u3ESCrcK1S2Zccy8wXADaz9kkCcELzBODg9UmBdjRDjLg96dmUCeNAM
Q2eRy/p0Vb8sEJw0OnOctK0iq1+WCUXTtl1lw12sfc6A3vh2i7jhxnb7w382sDE9rV8GNmywv8he
yE6Og8Yo8Aox4vo2Nj8bekBzBIx33t/ImvXUU8m9PPa7l2JCFumWQqOGTcEQ5tuhRZjFLQ2K0cEI
Eys/4IYZ4DfEqqpMWv9nQ81WO/GTsEKEyp2y1heZF6wE3BWysjXOFVceJXvc21edu+KdAaBjWbD3
zNmTbHMZT4OAujBdedzMoi2dKYx44+PlO1KUy+NYswdntY1qB/CEnZHEjIRkiVLENsAjZcSqCu1V
PB6I/z3kIkaa9Jr9eHn8d6/JdJtC1TTN1HXkCWczqmta3ptlymuCZBN8LYOMPBuA7IOQTwvoOIye
YGN3eVRFnLvrX4adzS5UythWwozNYx8r/QLfPAetBXo1JT2IWoYaCl5DQ7k5D+igXntZppt6s41P
N63KqmKwP6iqPptzg9pIp6MlBavqswek2RDqth563E5h3CsSRfe9K6XPVvI1RJew3g4o81lqBX+g
Ba4fbyWlOdTeta387KPQTM02dPROQFlw1b++wizHPKhZCVX1rS1BR8X+ypQ0enZVhOvQHsawIrsk
a2C1xzHa2hqZoBrBXM02mZ7ctZZ+Qrk2UA5AjK88r7PXxgmucoAbqj7f12x/8Dyge7IzPSn1S5J9
SrvEQd9lIxrA6zCW9XxDkriULDi6yGeNqDwOWbewmbJAoopr4jb2UgLZu3xl4txKEpZmc1H0w+z5
kdxIcW9aKsfQgDgKlYKVbA6bdvzo5Wj8W80hE/ZRV60nFvVDNgwnD6spVK7oadqh4XgJaDWRgrWy
PgiKWC0UofiY/NWziPWmykJR4LHrnPezJ0v1Z+xSXPewkpJWZlUj/dmua3ABJXJw0yyh5nlStWsL
SjuzzDWCMUWTrdcAbLagdPjyQ8DUeKW9q3qOg8R9zCi6N/T4sLE7CrtdeRX4RrPawVe9aTsuw3Y/
htfW9rnlY5iqkGXdsHXNnq7016Xd6a6ete0ISLnc9m21CSzvwXDrQ2Ap34PgGaytxLiXl8b7w5hp
N2yVk0njaDIJOt+MmsgqtAv4iI4igZjIFmru4jLYIQ1S37peh9Whj+h6u/ar+vbK0OdWJRpVBAFA
sGzFnN1wG7eSEir26Gij/7lt+kM1PI3hhOBgdzHtXUsPx6h2wIVW0xWgl3jlvTi7w5qKiX2iwPZH
zAPDAiFX1/SxtrOQtTAppGbJsJFE8IDL3K4JF/QGSyD90+gRebz0+coMnFt8pmA7kxWTQFmZzUAc
+HGeWIw/Dsm23g0fRRlvgd9AicxXJhq6ttXfuim9vrRZ4vUDLxJzprS89iSmd2u+15u6TfKBAQXo
v9l1aD50pjClbaq5HvKq/l5nS0Vz62gp/gOq0scqjo+2nxz70rs2B+q5sS16zQprXxXm7L3PTUAc
DWB8WJ7Wkl4YkglLVWsdoTWHCFdLGzC+jq+KMN1VrxwEsKywl66shHPvngkYD7gj+5w6X4pWktOK
yXgQYeevuoQSBM6jgRc7qjFsFK7EggkBnfDy85+Cvvm0kwoKWeV1VyxNf/vuydSWABsTqRU0Z6eY
VCAJV1Kqm3KRTgquBIbK9PvejcerTlqokI3o05H/yw7jhwreD5JKEOqhkorIFS54CJRkKYZ7kvXU
+uuJVYrcJyrRS863o/DsJwm5azW/dinnIjpLt0x0IHQ2vXl2mqo+tWlbGZ1eM5Ym8KEguaty9BAr
7yHJq1u562+a6Clq0uPghrvL866cW3MWC15w4PApG28nQolHqY8zY0Sm2oKmRnnZ0HaUCMcMOqPo
v3taBIMWnlEyHmVLeh7C9pvUXHn657ZeXn2LTF+1yIas6Sp/eRyhFTY9fSj4qYUTGpgv2s3aRmAl
qlPYNjEcK30J4I8CZbK4MgHTDc5WwpuhZy98SbW1GsAMObXUrqaQNsR72DcaiEt3GtwtMer7FhWH
AIWVsv8GzP6ptgd0/tVTGdqPSJ1eWxBn3kCmAvSKyUYgsx+/nYzIAtUhd9GfCVIfYgISbctSO6U8
JlexHivgWYbt7dGIX7Y4MY/YPlQa3pkYQrp6g1wlpACFa2vJ7burwfiZLZKGBMUUE6ECYRiz6wul
sMWbmuurio6qmw5iNnZYSHgr+z+BshgtIKZu7TZXD4mzI1sMqaqUmzgr386MN6ieh/oai7X0HwzU
pKLape1XHaLB2Jt2BemiXv7sy+r75UVyLmrUOBF4LJop67o2u2XhB0agxfRJJQRCAe4sSx8jSEQZ
qKQve9x6JT281zm/dQq3lWcsvfa2GkBuaiFM2CmJ/5kX3Y0k6m9jKz2om7EZFiFpweXrPHeK69Th
eJlh7Nt89XaCEAUj423cgQlaqGVJP4lON0SLr6gMfImAyS9Kk8GV4amr0Ao3m6Xor63fM8tXl2EL
WEKhbcJVvL2Gscrxf9MIo2pUrwE7bvEFvW9RwXXxsbKQL3DdSa8/uBa+Ts9g9iLr0zvDbcuaeHdy
K7EwktwgaCzAHglk+OTnStH2cFopJIHSUofNhD+hYwHHzV0i8n0tdjizl1JSm8JHlE44WmZ3rlbo
nsLb5CUtccnBZq9LkOstwHt1MSSXg9BgdSO4UhrqNiXPGPoAKYrmypYuzl6GTeSsmqppW9psSxcZ
5jz4RXGgFEhO0q4xsNoKlbKh14ZxmzUOH1AOXrTY1Eah91ypaKUg3K3g9mkp4dfG8zYKnvQIxjq5
vwc5+CKl0OuFgDY+DLAZiishx7nTeCr3KpSKKZaKefCnU5xNI1VmuajeIyT6Y6XrKyisDbRj48VA
Hl4aP4Q0jha9D1NXiTc+6goRPetQRZPXWF55jc6cCbqigCmxqVORhMzOhFCPgg7GEplACm8YKx3L
SG5jpBcAdmHpVkvFs9c0yHyqp8Qe4wXemF/9AWR6TPYaaycoENSBqr+zwlldGi+4ohErzR5sF8KY
0j2P0AwvhoXQ0E0NtGg7Wjj7SEQsSFBDwADM4+X3Kbq/4Cu3HtoSV2bnTOxEuUFnD7Y5BfR5DSiC
fzMUQDkcH7nUQk2Olprfman9ZLjtOn4MR+Q9EAq6ae38OYysx7Aaj3ak0mnzPvf6tT3vTHFGFxT2
yR0Mduj5aRQ3+C/Z6NugOFreGWEL78p68WsYMR7MHLabIpO/X56Bc0Oq5MhTMZtq8XzIuqJdHwmk
BzqNYrkp0xJkWKjNobKB/wfLQ1x79GeCRF3VDObdApDGW/J2Uy1zO1cbDztgCQkZIDkrpde3Xu1v
qpw83Stv3UK69xQ3XHTMfoUdy+Vbfn0F57uryhmo6+hk2LQz3l5AYSGNXJdcQJUCOosi71Nf4EE+
ZcuRhA9StNWM4D7TfKgSEjXBBskmSAmGct9/uXwp584X2kKWbEwF13cvJ3wGgQC2NDhpjJSH7RQg
DIDJ3I8Wmt/bXrYcikrry2OeK7vCjjEUhMh5+d7lCyIQgxSbHKwB8Zc9VrdKre2kZbpQC/OnpWMg
QxyE3N8idvvNlbHP7UbIw72mYzZGb7NcBc/yoDZGlB1D5AC8n51uPWZ1e6imPq2pb31J3wIA4ETR
iMTghtXFLWrpyCnQdVetAyjeKxd0bjEaum7qtNZUcsTZOefZRpnCmqKUjsmQ3PoPI+xdDa5/H5e3
RljdppgA5EOyS0W0VYLx5vL47xcAaSKdpKlpaJimNQvGkIOU+9xjPjKgLh7rYIz3uuc+ushAPU+0
TMSpLo94Jq5iSAvLdUWzLfvdHccGyvJDKAYQI9WzoI8JVg5pe+NQDiqJ2l7HFk9YGOGa6oGq8DEQ
V2Pf9+ENGQFvH4ekgD80759ZlIAaNwbwpLkqkgMJyumfuqR2pjIZ7sjgmyt8BfFgoECt6R/DLr6W
pL2PK6acBJkBixYqh9DsVIQwBoQopw5BNW4zBbtmV+/+qOtG2ylD0/JkO+7T/KXAeTbBd8vHQeLy
k3hfJxAyUQ0ECh48gd7s2aeyOY6ynSHrkSTA2jy6OtF9YONMkw+rim348nDvXz0hExRyylFmJ5ye
luIveWkTdQo8NZLD6XatPnbQstkUk5Y15Yn/aCht9lLB0fX8Eq8gRwAG1kYOkxz9o2Ap6921zezc
g4RggVsDwRbpzGyoTNUSvUJk2VEAUgirvLcGc92WkJDTgtODkoi8lCs4fR690FBMlD39a1gC9/fc
r5fv+ty7jOg+qAGFtU3l5+0EU01IiAuB7aRInaV2tStH68m3xMl/yNuvJm6wcnS1xnfmVSJ4gh1C
iE6KPd9Aqqwy+zHOe6cKkOdqWUiqt5qkwgoNBHjjrrGPhRv4KWf5ynm6REP3w+Xbfh9BsJXQHDFo
abOPyrN1lZGlKzV69Q7o9x4qDTGjH33uxKea48uCxX55uDNVHsajqGkSYPM5gT1+XcdaVZRBWgRI
NvmYDJv+3szcR9Sm8vYHNICtpKlIbKbryLaeSsMKFmr6IMD8XL6KM8+aqyAf4YZppc1bL2bVGmqX
oZViwtuWVe8hbrsDrg2OkvuLqkDyAloSvbXT5WHPbBlsmIo1daIInubBfIrUeq+GePXolENU+oRF
ri9L6DAIwuAf6P2Nu6QuwhnBjBvgHN9OdZvZ7lDZfecMGMcHJJym768aQ3ci+K9pcsjo2SpFdO2E
en8miykCBsdD04hS4uydnvRgjCBMOgc5jVXTPxk9AjphtCFYS4F+IRvjyQ9pQCEf+PTlCT6zSQry
XtmyKTtACJvdsW0mWl1lWucYAdG2mHxr6gXOzUsNd6jLQ51bQjrb8IQdID+b9xVxqbARQnPRqE0x
ElFjR+LNgRK3q8Z+HWbuyu9w2/L7KxHH2fdHhxbOOrK5y3lXoLTTUMlsE61ILHImadgKGZoC9Swf
HxeaAZn5DLjOiU1v4yf2IzJ/HyjUPV2++XObBoiJac+iMfEuCBmLKvC0DMFKDzlBOPSLVldPgVVj
fd4ikCatauNaUeXsfGtAGqY3dnpn3y5mNHeKPk24747Q16M3m+u4AjT3IbZLuklzUkVxqrmyns4E
2widUF3ULNWyWFqzBYVcs9rRiIdQYieOBSgeiVpob6JxIpRkp9o8zgeeZx/BbiLaL6rdX59ogwiT
mI8lJibU2q+7ZdOalRHBFHEGt93KS9R/d4Av12mNgM+h79Qr7+65DYq6ok1kBbbi3b44YspUlxb8
GRwAV4WPMmAoTqb8wU8oytBwuXxzZ2rtzK7O3BocfTT9p9f5l5jG0H1LbnSZ17UfNhbM7QKfQuOZ
Gm4z9KjEE+TY950hrpz071avPb2vVOjI0mXjFQr467C4T9G2ykAclYqCarOxhBRDrlgjAz5BgLoV
fa+/eqevQ1qaJZhb1Llmd6p3uACrxQCvAH+OhUjKjZT1BzuLbxJ6DLll4H8wET56tAGH/hpURnn3
XBme3ZC83Zwa+vMwQ8Yexzc6ygOSXCw7EX4pbmwb9l7BYbzMjeQnFhvfbMsCzruJEumTK0cvGhBe
U40FJUr9gBnYJzghVw6o1/TsTSo/XRehhw22EsTbvHxR4XTUsY+A4RH2ix9Lj1IDTL7ewraAiyaV
1rIX9YBQYg6JDZK5giiACG9TWJKLT368wdk+buMjbMJ7eGffsWBOljgFn0JT3aJWiywkJx1kDYTS
Im2vhuPGd809Lmwrzstr/Ztzk2yjYzg1j0jM7dkOBV1A62LUyZwKZDICGUggjpiNd+tejh09767t
TefHM6fq2xROzdOwWkPxHu09pLqQrCzKbh2Mz5n/OHXLpyZpqlRYgvU3afwUB5D9LXvVAR0oK1RY
eu8JYaCPsaFciXDe1095osTOMtHNBFQS0zb+yyvtBUNlQjcGRig/FUg/2msRJkeu/hBEi1igoe01
ay1DqcBVT/CJ+6JZoY6WXqubvkssputAzp7KGE2adxu31OpDXaNR5+Cjd1SQocqr5OS61Tc205Vb
DM5otAdbD75UjfWhrUDaoC5UJFe2bzFFs/MFDoZBtigTgOaYv/dq3bSdok9YTjU+WBk6vFl41Id1
LnvpQijeh6bzHgK73NdejjixdA8Bm4pys0PWcIVM8o1EAtJgCmSY9kNL1t/LxkPnDSdc4twPpU4b
pbWuRDZiyp5nFz1hHzhjmb736BMdrcVcCpg76ggHqOZwtgP9g68Fn8qqotQaIYlmqjT8aNIujYnE
EkJV17Vq5xPTo80JfdvCazP5qvPDMmu+xU0fOLFkrsoRMU03lu7slsOTqvqVfXY6j2eXTl2CygQv
BdDOeWHAU/Pc0mIaghoaHElhfTEVjBrzk17DfKijL1kqdjnCC5ByEAOXJz22j3/5EkwZ+O4EHaA8
QYLx9g0YisjWzQyvn0CRPmDosxsSmGRNuUu67luFb2ATHTv12KfYM6NuijTilQuYBng7B8RllAnY
ThWq0PMI0WiFhOo4HcJg0B4t0HZjekRv/ybqPllyvKoyYtXe0fBWvjzw+2OVcXn5CdCUabHPzrja
NytNbrlxX2inqqYT6UvHyPiG/jSJZDKxpK6s1PcBBIfGBMqiBKsa72EqSDAWbYpUNYa14nst+iMq
jveam975eLRhm5qN3W2na9vBUPy/vtQYm3FZbmz6+vxMxT7CHcAGjo7w3Jeas0uTUdUqUGOMDVBb
AJebRuyg8N2rHadoXb+QDD9fnvLzE0Bsyptq8qjni60Io6azEntw8h6tN9dcFW58HGr7QT+5PvIJ
Ub3L8AGKHi6POz3K+RLjkAMco5hgtOZdskFSJB2q/OA0JbsobcVaIB1sPgMFWF8e6ewdgkUBgEiu
w3izCHjo3SKWpz4y+h7RwqzAf5h2/i3VbnFvBGmKqJbkWJn/JW2DL5fHfn/AEpLYRN4EbSyvOTLH
cxGqR6SCdEOPnUGlh14TVig/MWohbzauxN7TyfhuTm1Oc1BHnJzz11bShS1pNlu8BrppoiMUlKyT
qjnYvXucWnmEdqfmWjnm3EvLfkVNnyX8PpNT07BHNYCXNnSRozGV76kknlFeBJL1MXcVB795FAI/
+328NXrJ8Xp3VXfA0fqWAOteKNUtpBI4aTBC//rk22TXtJpUOqCv6+KXQCKSqrTRIsjyCQ2Grqtv
0bvYxsWNTvzcNNfKUucmH1QFh51B8YAo+e2m7bfqEPR4kTlm1uEYMIXpp9xFfdaWtoCVJpsPeIza
tWjp/XFFjkUKQgMBCDsl/bfD9qxmWZZYYYYW7seg3iH47PRDHyL/N5E/LFyW3a0WIG1UjMWdXEfU
84MrL/O5VwwEC+ESQcr0ps1uPqFHV6BaT0uh9B/1xPuBjKgy+PfJgLGvupZTfxWFCMCgzvD98kNW
zsw7VUB0/Ewq+eq7+ucQUqipMNpytCBCzN9bq32PePdCrkw8ttQttu3fotj9NGHd3ST+mhX1j16u
HaO2eUbj0a9C5CjQEuvvJnrOlat7V8maQAAUd4Av4KhMsvj28WTgjsbUZg0CANuWeBm10Y+WEw4V
xfq2N3E/DKSFgLmPP9IAusUOruSNZ3Yg0BsqSTLNNjCJsyNVLkU1GChLOBW67IlpvaA5PEjjmnN2
FY3SlYVwZlfn5KbQAexTBjE/W41F6/ZYvNDN8jTjg67X+JP2+NIpX0WoXCtjnVv5AuiHPG2vMAdm
Y/kAnLtKYaxauctVH/OiceOJYA/xGWE10M04lamxiafNB2CXVnQtSjq38ODDYQajQv4DPPb20YZ5
kCU4ITCzhbZFiuG2L7XNGLPKBuwJq/6mztYqfYbLK+rM8xSMiLw1/9H0mN015FlOKcjfTkHR1x0R
xm5QaA71fd7Wkxvw7vJwZ25SgKCnUkjxCjzr7MXuLSuYBId6p0+qW+Q2Ov1Rlby17XUHPKpdDAf7
0f4bMdkrtY4mCv+/W7OSVwFjLJrJx9A74SR+9HzpCcruqUTvWMHZ6sGIgVai5LD4G3cLW4BKN8eF
bc3ybyPt2rb06SWp2FKMzec+348pJuqehiEWqkSQJv5eCEq1GzYOPA7C/Xl84mqNinY/C2nyB41w
7qr8pxb7MkUrd9GudD81o4S2bn3l0Z45twV1JEBmvD+cWbOdoVPKWs3TjJMD+ztfVTFdxB9itB6V
ETnlKMJrTL8yv+fOCaEBuLAmLg0FjinZ/eVIVowkCcq+HSY9u70rexvGewpSdakCPSxriHuhtlaD
l0j17y8/2rN3+8vIs7vtkQ+WcoONOCQBDcdPFh26rFhW2HH1GOJgtXiluHLuRSWPkQnFpg7vfHvq
PTNxjY4Wt952VFGavZ4hRzsivGRwMKlXwvgzGy8ERAsQAaAKIJOz9zRACSaQzQnRglpq1oPYA9PZ
I3lWNZvLE/m6HGdRJmVAC2agZfEg5z2hoEfFTcAmcmo5QJwRb2q4brhJheGmLwP8DcoB00i8N/S4
P+pmvzQksS90HQZo2W4V9JF77O/0HE3eaMjRABv/cpOMGBjEIGg3tkm2ytke2epKhJA0kxEKdU/8
vQF9jgN3uoAbvIYr+jfSZTxeJ2q0DooYDei3q7oNkSCKJziRF3rrQE+Oo5x+Dbv0q1Iee4PGrI+R
8MexJ4e7/CzOLWq6zZw9ZG4CoOzbgYWVFCbmzkS4uBBPZWiMIHGxAMxgFKsAL4wKntXlIc8dCDrz
CxRTozxiz+91tLTOtWGeqoj9iAFITL4xU/qww9e+x+S+GLcJZM3Lg567T0yoaKJoCqXeeV3Aw959
wLaaQSeFKyveRlp+ixi4g9Pb0sIw3uQBXx7y7FY1AZWoAhna+xJWWdSlW+i8v0hpLvsIOiJ1Fqmh
GNN/UjwsXfF2bc2ShWxdGfrcFAPOAvdLnZ28avZUx7RBagiPILapaGPU4FT1qT2mLf4vZ2e22zYS
resnIsB5uKUoyVIcO3acyTdEJ+lwnmc+/f5KjXO2RfGYp/uigwYCpESyatUa/iFEk7qPvwupXN/Y
mGisBRBmKPDlkBWg2biMj8hQW3HEon0ZnUXjl+wKJSLN+w8jVrYPlQrU0wtpcZnCjHMXdyma2Ggc
g20GUZWjxxbQa1EbfyPqr75KFqLBAEUSxOH1AUmxao/HiQMioAIyvNGyGz6IShR/uB0vn68XfJ+0
rTT4FmIlHvHNuur1ukGZodUqUZRoGNcWPySsTyfZxu/2ccKnQEVzKkU2DLpv9ij4h+9v3dXTotE9
l4FX3bLP2liTY1umQV312T26Z/umde6TuLgPu2d1ZrDApPX9FdcPC+APwTRbgSX0uEHPfcft2k+w
OkvMfaQkQJOifsRP+hRa2gmG/r7x81et/E/pIs1r8AKi7CAqXb9s/IdVyepruobIBtcov4TmscS3
JDlldoow8uDGHyGabpR2tzQK8Y2Z1gAchud00yjWpLTvwhwEWamprt1T/E6zNe99Lfe06qPkS0zW
O/UjVh2/DKYVQdidxjTzxORi6nI8fCcfy5b04zCGnj3gSkmtVO9KS29cTfEPerfFxF3bF/CSaKyy
LeC8LN5TiCKlmkI88ixrPpZoPhtz5vUzCpp1/smwMOzYImKursjUUOCqcalflkgBaHbH6VTsMbrg
oMz+PodN35IJGP2rzuJ5tEVbWMu66Jg7fBiG7VwY13uh0cbGR5ma2AnzUq9xG2xweJyslxDXXn9z
E6w+IIIsMqgvUITL4b6ta/Mw6AO98Mg4d5iWOHV+36fVI/rHebIPzGojz1t9Pk4YazEag79z/Xx1
OztWlPJ8tfOxRrdRzToke3mT82M6b4Ek16InCSX6JkL15gaiT/M6hgrEhglD+ItKe6qJY7H5V9Oo
QHEeZfxwDWXr4l1bVGxOMehmgLS8HXAkwxq0q/mCBrR0NXgO6wjZchk9WnlfIOie1eqTBA3p/RC2
uizdQr4iYw+C2PWLxdZqapqQZbMp2mPJ+SQBecGHED164y5P0leIJWbmb4Tq1YsCKBuhhFkLQ77F
tTujKmgkCstGHS6YzT4OfqbzZ0WFMQhLHfIiU48+tVzfRIxu/A9plUNCpev0aqjvF8+cV3kS53h3
eOWvYTYOgx4QChx61GAnk2GXj1us/LWX7AAKYVTPaPdm3lxmqa62Os6dAnRbYyeIJDG9pI+VrJ0z
6cuYWC7udf8lPacVJVMVsa/MZfYIfAMedAAsU5naU6xCcQFlnBVQQNF7nuXuFKfpq2L/nc3pv58h
kym/WVoc5zf1bpI1rTT1vOEZPlAyYeSIcQP6mETa1Er42iYuvPuWPEgLTomEWDDUu/c39i0Aic3F
3AO0F1Mm40YwyjZ6jCRDjceXZ5bRzoafnSi3rddEMCzIbOsvuEt8kjbZ16tpAQ14QT8SUlXLpHLS
awTjoGl5hfWQFB3qJuPXupO/VQhCAshAPzfaOYXTo6BofNt4bBHpl2WqA6aeaaK2hgwqFRKDOQD6
MfmIyOWfBLtIpH6B7H9Rym/Mcx9xRfDRUMeDieP5e4oa+Aj1xh5YuSKI1AJ7demhLbOTqcHI3sft
FUV7phANgxmM1nPM4CoHCxVm9GW1hcFayeVZkpRIzNagToqf9GbXyY5aVWBXSLDJN8bEv3e63G0f
4ry523jJ4rpZvGSan1BIxMRJvhFaSIPOcTK8Iz3ZgirqpxT/s6s3mCEjeRJI5VEdK89E3CDFV3dj
bW11bXAiYu5E025x1UcO1mt6iSkm7rq7Suh/G1Rl7Xko5b/H0X5xpt9FFJxSO3wGLfXU9uXBt3++
/yNW3zRNEIGKEhoni/ONWp+C2DQbvFHC7wjqOOnHok8edEn78/5Cq7tIzGjR1dC5Gxf3RIvnujSa
xLBCRydXoiErY8noKlPiNTgtmiTAqL4CIHx/2WXAFjAIkd7wJ2Omm1sxRVbf9ie1Ry5EPoruho8R
3Zz2ex0bjVKJjxPCTTIp1vvL3lyL/6xrMZW3kHW6ESnKZAMdxlhGLaKN9oHgy0fhLsDvU68AQmGu
MVUv0rEB1h9Bkg7xkN34AcvoIX6ATWuFWxkRGWeZhdTyAC+y13oPKw63KR4KHMDxVcR5BTG7+MU8
5bh2KxUIrYSIriSunT7hl7rxHpZf/fIr+AWgN9lgN622OsLS0o4QzajMYS+BEk65Imq5OTXNcFIq
41DRedl48uWRvqwJMQYVaZDX9vJYDVqMlVtt916cRGeBWZ2MnZIEH5gj7VL5zo6/8F1cS/m3Cdg/
6zq0sThGMlyO66A1TzVDSpU3joeGp834pbdUjJjkWL7/IMT8bESoqJWO7z/v8gRfloV5xSY3aaJd
xotvYuXgV0Fugdj01No4CznDLm8e2+Zn2KlbYw3xBG+DpViKRgTMTla6bbGocVRoqJej+oIRj6P4
btyVR2QXXgTltFB/F4P8IUNautDrR21o7pNqs3e79nEvxH+FvU0kWbxkqU3qWpsGTG9+YzeM0HD5
qVbJuhT5Re0+q6WJ1Yf+UQu/vv+SbyDnl0enRcm8Cs9a+uHXH5dtqkd5DSo4SAJsCzJ3SCsGdem9
3P6YY+fIuGAnI+BoMD836x7rInVHfbBxqteiGZXh//0Vi2iNxy2mISoWG4JUf2EzVDMCrMJ7I/YC
IBlCtE9A5zaefvWt054gFSTXvgneCZzvUhsRwBfRMwGIKnTDamzAUrNFpzb5wIzLDZHrx6FhY9Ot
PLLGgJTOHlOI296IXErNkBiANg15dOsWZcxo58q5hiHRixGHLonLRi9IvMTFLmdFgeMCwgWIbZF8
zFaTkBGGg4f1nQf25ePQUVNJ+9nC2jfaClerq6EwZCosyWRpsaE7kj+Mfpg6CFHEcUDgTEezI7+v
5K+ls0VeXX2ZoEHRMyMwQsC53sVdhOtrEBAaO7U7iRKmaoP9aOHgiWiGMAhW/Oq7nf5bNUYOD+kc
ibtNdJRpOF0vqxQ2M7xK4hYAoZsoxqkpFD5ct3E6brL1yzqaaDwDzUEsaTGciyWltWbZ7D09CQ4X
WgYKOpUVnTGPozABGWa0u1qSeGRp49ZZfbPINOlgBlZ4Rv4Uz0WZOP8Ef797FQJRKaZrcNYyHjax
4RFEW4KaK7crEwxueYQ96N8t566Sg+cu4L/BE6x3eMnnFusPszvBaxLYWec/ZRVCEo06H7U+uE2L
dnRm2jJel8ngtVq/N7BCE3AwTGw+xeN9qx/LUDkKUc+Im95KOhIsRCiLu7yyNkri1Sd/8zsWp2a0
wyihF/gPayLPv2vj11AJDnH7dcyxuNkc+y5T9cvOuowVDKQebvqAcV6TqJucUiMeP4g+YA9wQEC5
E9ypjU+FFO7aMDvGOrhSZKn8Ov2SmOrW/l65f4FzM3cWMge3QLW+HAIDrkjvIdV+RJV/79tY7eXm
Hpc3TINx44ixYCW7Rri4gojU/Ydsmh8A/whgr2xTDl4fZFJaeDM96ZwFSySQEI5XKL6bnax8wwEH
7Fzv5vZW9Fg7WgJKD/pHNNSW0QMdcb3K5673NKXdiYIwpGKwj5PG6hng4Y/JMG/kVDcjYvG9EcgG
kmWgTkkmef2gs1o1ctxz6zCe/DQV1GL1XYWTlhQNrt+/jPVn2vm7FC281DqhwufK5nhEE2IfWrYb
1B/tGmX7fAuwc9MJufwsGKpk06Bugatd/yw7y4BhRkbv5ZiIo1ZfqY9djMNw75Yl1FUqGvlVMBqF
JtL7KcDagdP+d+UlH1ouYgW3C5JbMTUVJPcq+Buh+lB9DWjwSfVm/bKScvABGH3jFM1UernVwlzB
xmQYqV8i/U4bPgjdsW6gfBr2Ths++9M3tF5wbtyiT67dx/SadCGXhNv1sv+uY4U+4APTe2EHghtJ
LQHyiEipar99VhL/8P57XV3O1FFo4kSLOun6i/pdPKrD2PY0FI2dhrFzgeyaoz4ZeeqW3VY/fHU1
KL8GcFJS+SVUOgnqTO2Q8vSyODxKLXpkhnpGfwrwMMmH4jy//3BrJ1fsVSC74o/lN7SmqsDugk2T
90yfId6KWcbU/oAwgIFBtAsM1AXLrf776ikB/C/CFEGSuHH9TuOuqSVjULCgNQ6B9uIjfBL+dkKD
MlfacyuhsHfE2HBsnA1owWoCYjC/g2wDrfpm3oBLe40CHedzkOm7K/pd7KMHR7dhjv177XVsak9v
9R3WthvbaOV4kpbTLwNDiui1vMh8yG90LW9QAsSD0E0MaS8hDNvIFQAHxW0b/SwYAO9/3JW9xDel
CU5JICS2xZX5pu60qzay1QqaraFUu074ktfxPmzvE8n0fH3r7lvZSoCguXnBl4GRXQbkPNDHps2N
zsslhnAhOHSRXsTmTuhkaUeGZbtOSTcecXVRdG0ouNBVIUm/fkR8xrIJp5Le+2hZ7V7FCm9G2Sig
lK+xAIml6vD7/Xe6toEYiV1mGQzk6CRcr1hb/TyS2fRgik69+VNAfkOuEi0sEON6ieWXzhqOoL3+
y7JQexmjwDO4CbZ+oPfaGHBi5J4IxBRcgBr8Ib0f429S+oFhlStGj5b5r3v73GjoPTJAUmy4Qjf6
pk5st1JrE5EUvGCEbnbte+rQH2kfnKb43sZJ0vnR9tWxTbbIBmtxgrpDyN5zy8s3sRflaHvOZT6v
UK4RyWyfGJQl3xwp28Owh5s2Umm+xKAIUSfdOLFrx4dGCu1QSwXstURqSq02qpjGEYrrZK/gucIN
+wEx5R6rqD7ZEulZ3Vh0X21oFYIpubzW7CRw4jEsqU9gFJeB49kBiG0YUcr8GCe/IXYo0XSch01+
s9ixi2paTOwtceMYgm98vaONqR8COL6w8Qtp7wS4bczCSSM6A21wmdkLPW8hBCiClIWK23/Y2WBw
wUEBvuL5F3cBPQsMfWushIAG78SNFw0gvkjgjfAbGBMk9/DAjIM9ZMmNNsJay0h/u7SI2W8CpJqb
vHAgqZ4QCg3xKHPsH0NXuEaDrHJbnUf5ZIKys4tDR4ajdR90OHsbj6+vvX00GLmTiCvQ0q5/w+R0
VaXrGbsMOSoTiYBCyo99dNAR0dajCFyPF2ZngTAxY/NsVvaXrvBPdrE1qF2LpEJIG9UPWvF0Kq9/
hwL9qy/1ovPSuH8qrP5gUzeOOAE6807IN0cVphNSufX4K0kksHo6AdDr6dotC+RR05I0d9oOKUD1
LO8iuYP3+6dock93MFvh2ON9eZqTrTC+Uqix1Wn+G0K4gNbH9eMCbUrAqXWdF3fGXatBnIBAWpmf
g8C8iyK3Zc//lZntbsSIN5O3OsJrh/1q+cXOw98dj24TW50pMc5yCTgaGokDBE+uD87wOHVcYl3j
VqDW/v1+Y2UxSRL9YRxkrx88KR2rHBoaZhHAgzKH7MlFifddXu2FKFqUoNMqSQdAa/uofBk+Z9KT
hHPj+79CbKZFyIG8QdVGdsLQ58LPfnPw0qiP5jr2O2+M/7LtP2Fq7rKMhsRmdBHv8WYhVUik04Vh
iLh4z3Y0yIkjjZ0n8ZmFOLzvR+cGgSYV4zVxqAyO2fvPtjZYog3KPAXsMqdpicqW8lomI4l7zynD
vTEarpCWgQF+10/2y/B93Fn4Yua6O8TxHfnb543lV04UkisadTg1i3NjzGMnaPumKQc5kTDCrh+D
yXkuigaGc4U4FfrQds3/SNqEieDm4itRBIAL2QIEB8ryZT1RI6yWJj2LV334PWx6jNbjH2OUP1mV
8yzQw22S7/sZo2Ap/+Q7Le5pzr1SW24wK7SrDTwt2g+ho+PO3T0j2rcVbm7vdHpwkEwgI4iK7mY/
VIE+9LXfeCafARs2C73SpAmPPn4JXYgXn2587tv81ffh1pj2Z6yM+LtfZTo/tIH0VYRfRiwbp+F2
k5I2C7ElRkRQCZdXgAzVOxs1tfHq4kdHEBjC4YAiUZC9qhauh1myFQNWFwQ7Ck5FNCWXFIlhYo86
ytgI+YNI+WF97hvDFchGI3/q1Z2QqCP58HAwppnCDBgFLDEQ7rG5v+sCoBTcjxu7Vr85qKJ0+N+f
tLx+GGdH/jA0XtnokIJNV1c7al/kByrDtfG3wtb0ROn/HGA0YX6PQxRBADXgyHm38Utuzw+gYdEM
5w5gZHcDKExmpTRbpUYMw3Bj5KubstvFOb+iQXMlQtKnKE+NH+0JooeNtW9TMbG2BsZVFDP8dx2c
23w2pbZVay/NHw35U9ffo0ig2Ic6UsgNEFcL7/Pob8nZoonfHlsUqOnlkHhCU79p4AWgv/V0bmvP
cWLXQo60LuiO1Tx//1gJx6CAUm542nja223IqozruI4YO9x4q4EBM5VGz2rPjv7xVmszkK7Awgft
kGh3hj+7Fi7NYhf8H9LBgKCD5jQ7uyecVxARgnCvtVvX00oIpz0gWPMAt0BdLiGQuizBV/OD2pNI
PquMZnI4XGyTxj44i8LHJKyLda0iubtMaawfGy/n9kBQwICmgtVNmLqZy0+tZExq5EDyBdYVtfAs
zjEyJcWr+CkZshc4oiI5Y7g+nXyRJwlol5Rv6qSJCvr6BjWAuWI/R2AiOTcWiZKT1O3QVFrtxTJj
1ealTv9C8JoBa+W2QhQ8cFtC1uc42evOD3bP+6/hNl6zOhFRSEUQIJbIJlXuUr9MbKzWTYBlNDZR
Ex3rB0vL3QioxPuLXXAHN8+KDDgXGJAu4EbXxy+Vk6Ccoqhh69cXPkahM4kCvWYH07HFNctRztLH
OqCtUaOmnd4pVnqPjvpWMLxNjwzIiQKkQFOOGefid9jGpBfFBP/wNUzmTxK03gIFh9oC2Ixip3Aa
EigCB36USGEsNJx7X9r3KcOszvuz8VJEY2rxUvgV9I8EYhW3m8UGsHMjS/wkqDyNjjZQZLd5UICJ
ZulXO/jbKhO3qCp8os9ZeQo6RPQ7V3XjTdOP23ydV/LmV4hY8iZjHHqJ+3ei/mi6+ylNQOi+9tMz
O/NzjaRu/lTbQD0lw5P02Mv6ZmMbrsRHQX0DwIHdCgIY4rC+WX3KfWXuFauE0V3vRMtHD3HmYoyW
RcZORdOZhO/gq1/ef/Wrq+oM8Uxkp+ioiXfyZtVsCuK8aI3SC6NjOqK0w8cXImDC0aeG4CghWVub
G9P8laKYdguNLRYUc6wlLMkuewl8ArHPtr5Xd8HPKPGi8Oz0kxvVJcJjv6fyLpmfE0zHOsXaeNFr
RxA0GK0I7iOIz8vyhPvHCCSt5Pa1QYBRl4y4Gr+KK0DUg1PD9K7E5iR9HRjETyZyr0LJnKLt/Ve/
+hbY64D+iMK3N8AAaDzS4rS+AGnEEK/tdzm3MLyTnVAPFiAxcUGKQR468l6JRmZcbzXKL93E5eGD
X8MgSedGuhGIip00N50xqr1C0bHwOpcAWAAy55/K+NGCzG/6d9bwq0gkF5wmarRfk6TBEvmhfTWl
3aBZbhW9lOkI8GXrS61c3qTSwt8D1C9BalFHjnqWSjYUas9hMNHMr+pxthXGnK+krTUKaBvfY+Ui
EAmiIASSp3AVXZ8FRujSUCpF5Q199Zg4M+MJGWhxWls/1Un/Nc8GZo7/3NEiR8i4iRocydtk3EuJ
dZ8VE0mVT9dkULZ+2krCeCE38w4pLagqrn9abrelnI0qjuDafBwG3CQ5o6LxLUU0TIvA1VtIOL07
mFtc8hsdM8hIYgiKdhjwWGFCd7200lXWPKpzRWe/deeXuIDAV3IT0KWdkHMTheeoC1m5eOfQ0RCb
NW7Q1wuDU14+b3yilfcg2rQiTwDsQP17/WNGZwJpWZmlNwXjfkg/z83opop6tvXpoQvo7YE+iqr8
3jS2CKM3PCneg5g4oM8sRBpuaEd1MWEJ1RKfVSv14COjCHlOcUIKMcAAaiBMU2WMabEY8QR4h0b3
zirA1YzPmpnsTZJMC63q7qcUmF6W9h/qanDpHm0FlZV7nYgieFGklEIX/foNkd42KkS50nMguzDj
crVmcMMARID9qe2k/aTjfCMVnhw99GZ9miYI8xGNUDxCYyZGk65tdUBXssyrXySuoDdXjBmN6IJj
BO6FMHodej9YltjpOXdeTaofQaMSAU+8K471ZL42JJ9K8V/2MSQg8ILguSi7l/u4luNM8yNu97b+
PpdPUusl/avQwGuIJGPf7sROFl9NQHErKcUahzwopI2hbJVga9+IrhSKKuxjLEwXR0oe/CyJ5bDy
Wj3h1nW+1CS9cZo/FN0jHjQneYy+iV8y9caui14Fjsb284uVgeBcBpv9cXFsFlcAlFnuYgIt5J2l
kcRkREM4FwlnHIHgNtplNiyWVPWZgxwRhkP2Gzld809vOpFb4kyzUaWtxHla5FRnhF7KkGU3qyP9
VoaUUy0UhHtdZyRsuBVUD6Ru93qieeEmT2rt8uViQZ6OtrAOAVLUJG92ZaObpjRrWnlxPHasv6yg
2QnI7oBRVFmbO7tM0Vi4H8LiYCvVibe5q+sNsvIKwAQOOi0AkMKYrt/E1j6bazRIncIrZUjv8THs
Yq9yp5lQCvyuMV9qGDYMBXaJSVqmd3sBIBYaD36M6WT0u8y6k+K3W7fNyonlZwnGCa4mt1q7DbNN
iKcBJzZvT631hW7jGYF9fE64DR26e3Qp2jLyxu5Lr6sX2hPzHHc76K59JYG7YVMKBMENY75GmGaU
krr0MEHdaW27k6zs2BynOrkr9HZfds8lUJscV68ES6mIWfuWB/lanc5PYDzJZsHjTFtsFHUuRpL9
tPR0tXfrPLsTmdqMSe1YoUUFx8yMJOpS6RDV3YOwWy4hMrx/7a3EC9qcsDDJ08U8Qfz9m73qFLQ7
yzwqPbkQSJTu4ks/Ss1OnbYwbitH8WqpRaKhFb3lWylLOd23Ogg+CsCNkD92hmCfBwTE+du/fTY8
HJh8cgyAFNITu362RO2sCepm4Yk2mKCBqop0QEUcc72N03b7FsVKIv5DHRZAm+uVol6Xs94yiotN
BeBMMf+D7b2T4q0DtLrSRXWdYg7KyXLLSGWSFG1XeDlBJFTV8zSD+6c7rw9bzYuVKQ9PJTpIzLfQ
6FqadKZ6qadNPhXegLYm+VgzBkfbSM8lcDSfS0MMdJnlu4Ulue9/uc2lF9vSHCMkZ7qh8JqmvjB4
54Lmew0+Tv7LGHW30VK3UJxdQMjYWFpsw+sLi6eG0SJ8yXDfMhZvuCqNWOmrssBxvGoO7US7yqrc
bATO/MGKnb1iPwztMan7BwMzdIFrsqPsLsvoNuIkuXF9rYQI5pkCts0dBkR96eQgS+CbBgxaPcAa
7YiudJvdS9GxQ5VcVJR6KXmpgayKgFdVGFdvjoNEs2b5OmgmC6QadAKO0/XWToq0tf3O5xCNnx2a
19XEieUGiZMXPUqBwjIcgp5YEq2Gbku9ZW23438lrlKxDZegHCPUizJDk9qrE06wTkpMnUo30ZU5
YBvfXXzX5YOCWidxEmB5xvmLB01CZ1BBY6JnTbnMrpeas+AzNRh/05URiaSP4nOtEK3snUJFNMYb
YIKbx1U18IDUYYIBQ3m6CCMTVwCkKqA4SR/sQ16yaBwwwlcoAN5/2puumFgJAQDsMWDJa8sWnZla
XaHFZu41hnzEmuSTHuDto25BFG5aQCwj1FJAhSjoDC3bIfLIsG7MWGYcmVWG+Sky7V2KclUvO/cC
FFOhHabFW5jH28JSrEsfCFFRXMVv7vahCcqwaqzcyyT9bO6LsmFC3O0iU9qHpN4SbXcVR58qjXfI
MJ2HsPtABr8P1Q4n7q1p+c29J34MrHnUP8Ffos9zvbGkEBqZKUm5lwefHFhiOcE6yFERd7Ps6f8j
xVr7tm/XW1x7fUahEjg+D988I7jp2hxPEBNe5U9HOeGpOapW07pOtr/UtWIwFkZ7J9lrxcY2u02y
eHba36Aj4A+wCxZ3fqUVBfquxHEj1l1hxpLnrK618ZMyzQX+ZemdNaV3cwo1pOyVT1Mffkhl9PKL
eEvrdO1wGcR0GrHse3bG9Weo4zqnHcXNGVOxNnm0Fza2IWe9L/SNx95Yatn2B/sy6Yj2FmxtXDqa
eNcxgBK97ngzH1DW12IEhUAxjZRlgVPliDvFTV3QO0AfLsMMho3V5vlf8oQggp5/jpLqmcCCla32
NbVae+d/T6bpewa6fw6lnWWGG/3/mwtUfHNcWekUCHSSvbgxQsV3jDnnypIlYyegSV0X/5g66/dc
YK2OxdP7oWx9jzH1EJ1OoTOyWK8Lmzzu+phLQuWYd9G+bBFkxqENTYN9xcUxFHS52XuO8znvgn1v
oi+0BR+9vah5agS46N6A9CPdXFwfEQQc0zdJGyTpVTCt/PrQjLMroriN0JCJmpKf5W5g3Bsj8grK
5423cNO+QsaN4SvUJCSGbz1MmyQqDGwqCzDI3alEiWRsLN+dixgQnv+g+48dQ7Da17wgnL++v/Zt
mxdcJRI2aFWxOONQsUffFBEqYxSp6P3Ma+pfuMbQuiSzBy0xBcNBlfpDLLhCcndIISkJhhTNGKD3
e0FlzPsONBjTIA4i3a+7vnrNAtMthr/f/423WMzLb0TzDvi02JiLGUhCg3rMMQTwRItTqILKDkxD
8CRSQyde0nfCzFXwdnUjwfJmKySs7Q8LkVlh+Q6KmvNx/Y7SuajspuUdjdEXrKFc0eQU1m/x3B0S
2A0q4nuInR8DPzzK9pNUZ4f334A4Blf5DS+AIRBZJJUKQVC7/gFtmExJaVj8AK3aMZN80rFO1LBv
en+Z1Qd9u87iRatTFMitWIceQzkPKDVBqhkYLww+TcNk1zh4ZEeukxLkRbtB2bpvVz+1aH0wAjXx
pV6SEDUQD2FY6sxZGO9V+yLdd9qhReevtUnnaCaH2e/BnF0z23ISXgnGTLqgSIOg4jUvUYhVa+i9
gaceda1ykIfwLk0MryUPyetko/e5klUwX0fOWShoMlVYnDnErieTkERcj+RH0bIP6JxQoXHcue5p
Z0T5xoqXy3q5g2y6SQL6hgaQuviysz9PVlhhpaNWxQ4dY7quyc7qEaZBWzEG+qrSWhVzZl3Bszjw
aZxEZwEpB/UsRvyRjq65vlGvraSYvIf//VGL6D/rYUEBxHbz6SI1Y7drppeQIz3iC3OBnaKW71Qb
i97Wpxymt6su3r6WlJkxi1dRyLlr2ACOKMfnb0r2PfEnFw6sG8+la7cb0sbr65JJotFDx+gG3ZPk
iYItMJIDlfyaK8adSQkq6AL6gCksgwlf/9rbIZyXLUzJaoyH74LkIs1/EB2L92zWemcGEivPzNAD
XnCORTb+Cz65tKPAKiaIt0O7sybUemSKiVrZtfHJhFJ1KZvgAfehfmcAfWiiHgFWuuIMLt4PPjde
6Lb4Lm9+5eK7qHobJ7omCdPDv5jqFfKdOqp0CdBTi8BBMETyDdVrT+pUuFkiM/P8ugvGEJkhf+9b
kgCvjtKfIvsg9qzgKc/xRna0lrDxE3XUKugRMyMWB/vNZVlO0B47I8q9Uti48TJn0LJ2on40MQEV
5XQEUqVLU08AhYTXi0AwTSMnS+PkMSDKI2mj7vx/vDYhbUmPgXnx4rVleoaznZ3knv0Fg+2jbjK2
AHo5kFGCpBI/UBxtWesPmHnJfuWl8P9mmevaDI80Fl3B0Qsqc1cbD5WR/GhtmpWD7O/VduPkiV9y
HYMszJ/Y/Rj+iLbAIgbJpVZZialFpBr3tJc9XS8OuvZbd7aoObfxlYUQuYbupAhh+MVnqqR8HHGB
jTwrlZHl7TwZx70wRhezZmgw7wbf2ti8KztDKOEzPqLVwtMtyZdGbNodkxJMfMzsYwRsL1JNrw+r
Y1BNketb/te41B/sqPuc1PmTQzukzYc7uQp30suUK/j+bNH5VkK+aPxhcUNTBJWZJYlEzZtwDJOM
n2QxzJvkfVKGx2kuv9q9/pSO0p0pJ3dpiFwTQjuK6jZK/ZcfBp8DVf4VqK4/0aKzt3LtlU9DOwF1
Dq49cEbLSW2F5E4xaEMEXzdyQ+wCOznbKeNzW7Weke11aWvB1S8jMK4UsXwesOfXZ7brrbGL+zjy
CC4w/mY3s3HYpO+H5ZcZgyaKfVoc4bEH59Raxl4X7VHT6H+DIKfxEWgHJfhoDf1WrnWb06E8aKAA
z6RPyLcugnJHKSGphhQim1Ge5Ub/Fivyr7761gb5vojbl6iqDnJWnHE+Dabhb/C4PxyUkfBY+IVU
8Puxd+0lCfNGYeIoEBVLVDxIoAbFT8pJeWZnhvVDJjVHNnTrZhgch+VOL23uxSTZmcq3L1VcnGY1
lt0mZtoQ2vmRwnELGLoS2KA+Ia5NAwapS3pBiw/HhGVAPxj50KI/pTIas0K9r1K/1QlCLm0ScLaz
GtBoq7rhdK/383fdwf2mUPK9FHenofYfG/3UaPZXk3K6lgFTSxp1NewHep6JCtp5C4C/sr3Bd0PA
Fl7NAAMWH7Xv5VHuA5vfXGr3HR73fTV/mRT/PKgA0iPtVzVZZyXT/jh6+JRW6Z32hHTnh7bOGcZP
v9umTnfFNIQw3Yzjxjde2XD8NgBOEPkoZi5ZwpvLK+raNksQR/B6X7kvIvXjcyWrD0kwfoGk8k1z
oD6hBoXXmqeOWD3E0Y9MPw1y9TfSyVut8ZvONP09IUmEoC6jM9Bt1982RQYzkhpk4+bU+RI14TMK
nV+FQVrTPFq1di/HKSL6iPnJ/rOAWm28CvHPL26iy74CUwfE9SYBV43UkfMyxglBzjxEiZBEYsKs
4rLB8DCJ/lgo50Qht6YSH6YqoO5J7mu7/dkZ4YZWxUpWyJugi2gZ1B0UIIuOH81VGCRtgGwtqgno
ON/3dntqzPA5nvNPsk4LwAkf7JDOWz5JXzfeg/jHb96Dw4xIYFxJIBZ1ZQCUSmZCgXof8lAWFvEC
cdqouEMk3YFMLMT7Y6pfIuOYa9rGR1g5KqC+dfCFwkTmZrqP5WZsSpnVwwemqgvS+7kYXCfHtyWe
9gNExGbTIn6luqSCp48Am56err7sI9LlLuUC5XhvpGkgdFGSHC9IDKDVYHIrBx6rdRDdDHblXSZt
PPBKdc3qAJREkmvh5rNISzo9M/9xc3UwdHFtv6xhOVi923eI+XYTvmididQu3hSKXP0lZ0IsImf+
P21EgtuyS/Qx8DSn1yTQJovA2jfxKBmZOXi2X3wC6vI0hK0n+/k+sOuzSvcNmCeAf6PeuGVusVKc
egYXjBMExIUS9/rU08HRalmyhwvQabZJMZNiX2YfE7q6ARYdIFr+NGH0We3ISk3nuZ1RMzUY3oTt
33mp7qQg3eWNGnEUevxh469V2v80tPFBiGq9fzTWdqeDPaGQmRRyQYtArkhVN9uSg69xTU1EdBii
+NwjKJFitIqupxEnGzHxtvXKy3mz4iJPAY6i1cAukNHSAfjSeetYNTB/2YDCRTr+r5+PuxMgB+00
SMbLtp/ZmtIYZQgtxrgdFqp+LnT8MzMXjvdRMZ17nVj8/opr2/+CLGeiTbFy4yrcxtk8KC26nUHz
U0MMqU8UrvYIemd/zl6VgLQrVR+tsvjQ68Uzc7M/7/8A8QIXwQ4YN6NhVFtwWZDFB3hz/9kSfG41
R1FzLqIzudmHwAC8Y5V3qVUc3l9qZfdQJIKcgvEFpng56c+qvJnTCWVwq4h3QnEBi6p9Z0peUlef
cB6ooy3U8EqND4EWczZyN7qE5LrXTyer4xz2I2/XgbGUMhKyqlOe2PmuD9B0RJVdCYy7ovgZJElL
iiF9HZFm2+Hc4rLD3ZFu71zi4BGZGq3VzvUz3djXRdC6gf33v385CPaQiIiW6s2AL8ynrkTZZfAs
rC3YKHdKr32saD0ETXK26LVnzqYZ5crhIo+E06ChKKDeDIiD3skkySTylPp8pGS+r1r9XI6Jm/jp
IdS3lKBXhph8DaA5ovBiySWzPJRbLH7zngRD+5rH1iFX29OgtgcNZahi6h+ikzF8MbNdkcu7FF9r
RZLdKaLwhoG+EXXXLr0LsZrOuRD9XPq3tKUto3edjkgzx+hQFw+p9rUJ0qfRPmFJATpV3Ve6dXSk
9ifGMv++5ie7Ids0L83OJZEAwykjKCwyjEKJz0KWY5bw661PerNFlLixyhMT2oseNbgssm9rMSQs
xz4qGiFFbCX5J6caP9Smvq/t+otodkh2f1Cd+DlWojttDE9q0X8s2+DR4IbVk0ORFi9W4z80ENDa
+Hcppxsoo7UN+ObH2Ys7F2hnmOf+gJTuEO1Duzv4UQSqVgIxj4J/Hm+kleJ6WsY6WxgWIltMgr3k
dZZFQZ+qQmsmk+ILXtS39B2k843m01pIpd0B5gIRWShDi4wmrtOyakYkA+m6TZbOLKZlXgoEg/Hs
+0Fja6XFx0W+IczilmxRcEUFC8wxcVE2kLY2Nl7dWux+80zLAXASUBMMJSv1BXx0FMUGBVFerQfM
QWcNTv6Ecuv7D7cyBsW5QjSqRPkN724RvPWsZDKZoN0m8Cuig1eo8c5QukOsOscKDoH9Z5wu+pL5
BIiGu7naknlZ3TH0R4QUL+3NpS7SEJGzOTFyTP/D2Xntxo1s4fqJCDCHWzY7SK1sSbZ1Q9ijMXPO
fPrzlQ7O2W52o4m9MZgBjBlMNYvFVSv8QUTgAEj6qHTbdTepS98BgNb/v8zixHRdkbd4L8NQp+/c
hf92yTt4KHqou2h1mHQhzxXaIlBLUScFUL345uosCPvWQi9HzDgEGN9iaJRW0k7S7tt2Yp7rIzry
3+uhEodIGtGuUeDTnnGnnA6NgbFHtSbK+qOOV63YzW7qjlqUf0hR6zlBvpF6/Vbt7deVg3Rhe4GO
E/8ASvDXMguAAu/XfmTyyEJUAi4BQ0pBce1T3Dm7N3SSXuLyT52kz40zfM8svYOm4w7R+K8kTUc6
Uu+hnvwIVXul9rnwKkgz6S4JKBxy/eLz/iv3QufaqvKRgjtlwJY707Mt3aXILlSx8YrtthX7blP1
K3fP+ZEW4GlSagW5CeprsVl/LZr4HV2YGBEq1el3uvWuEuun/L+fGzJMgq1GXQhjDR2T01WMWB59
Sdc74I4v3fDitMgOyt8TfWWCd/5mWQYkLOdJ1K/LNv8kaaB9VaXzQCS4jVS7ZfEPo9hyvK/KtUe6
0JQQbUBijinKVEBtp89U2Eo52HOFSvYUP8hpTX7Y3Y2Oj6jhZ2fROCsct43eVYAb1w/weZhnYTr3
iAPQqkWx7HThXLOq0e8RBOpK3zUlYFaz4+rpLl1tL17YT2Ew6pCasIyynOn3cq4GvYoYSaHcxKMP
IPBHUzwzGKuzbOUcnt8omPUgiQo8UIz9lljcusjBhs8ONXbiwPb51DJ8uQfJtbtDlFXYZq0prVxa
EPNxBBborAAtWXxtNNjVZk5YcEw+7OBxNH8GoQdRUfjbxO/X39ils6IiTsxjfdGv5AVETnNmHeMn
u0Wj+MdH7T873WfW3ibJrsI9FUm27uf1Bc9DCQeSrgURHVIIMpynRySUUlJvwFCeXn1G40uHVJWM
V4B/8HN44eGfxl9Jci6cFEE0EB+CJgor8YP+CiOx0bdpZgZINcUNk3mEzUeBVfL32nwDG/X6011I
BdBeQJefLq2lkzQvPr1qkpyyrJH+UrBRzp1kn5sRUur1wcwo6uKdP9JxN4ztbNjHLOoexvtef/pf
fgOEa7I6gWZdxpo2k+1MDZCRCaOXob3rR38fZvLeivy9oWbu7CQ7ubR28pQca5cZjroGkLgQBqBc
MicUXSqUCBYHWJfoQ9Zx3Hl1nrtV+rst38PqZWamef1JL71acZi4J6iOmJWdvtpcrzWl8meUp2p7
EzTZTa29KWayy/JiVzTfri92oUABushLBdlC//EMZuaPeTQamYZCTW1tVKiCgfI8+qM7N89m9ZTN
GgrbPwubpkTwE+ZxPmfbIR+2qv2PyhsYDoPzU1ejlYh7oTzkVxF1kQwSHPNllpQMRt4lmL15o/Gp
FMMLtItdFnzaiXX0nRGd0eY4wwKW7PeJTtz1LbkQqE7WXuz/EExNqUwE4TQX48h2b/UN8+k3pS13
I0yPIF1Df1xeEc1R2jMMiJf8Lt+ay6rzGQnjoOrWTIuo392oQDe2vzMaLNwLeWWDL68IihZZD7Sv
lom1Vut270AM9fRw2POC5+4NV9l9j0ByhqyGP/57fU8vxEf29D/rLQLIFMd1Y9bIi80pkaLXNpjJ
AdGb0WGOt8VnSGd/zH9dX/PSJUA7GYNNZH0UUpRFjGxJemeosIR7FT8x7XdWajeyn2yM+h9J03aD
iWbiDHhEPawsLE7IaaGLiKtItYVApcDRnn7Begr0X0Il0lNJIWUgRGMpQ736kw5M3UuEptKegS8h
KrVwyVzrblx6t9pXP1FUTWeYMbVJm5g2MauXsWum77nyFjrfgbG26UOsrZ3dC10lHpaGIqQSBItA
UZw+bF73tpWreef15aODFshAcd8oH6G2TYubbNz7OQ9rhhu1/1HTxd9rycOk3azs+KXzxbtGVx5B
ThLExY4PiRbLMDs6zxqfalXZRE2E8zB8t/dE9bHC0j25fDFNxK57N/Vl8YNg4CjIjpWuebC72g1g
yGXTyrG/dGUgPcZIg9/G5HWxNyl+pIFfkoZEyquoLJK4Y1atgFddkxy/GDGhviMeTCpO5r+oK5VQ
CvKeESYOr/9EfwRMH6ntOIGZSTedgV3Repn8Mg4rxd2FFi+vn5wAvC59TPSLT1+/E6lNNAbcimG/
6Qr8LQkeMIgO6nCTm7fdz+4fA/xasZfkD1qMRbQjT3FeHSb48m1oems1nXpxy8nThUgPydhyhlBH
iWHmekTlE9/mveIqwRMUO4yEXgf/vVHvADm6qYYDyqFv3+bhI5B2XfXDL+4x6Ozk57J7fu+LzB3H
nZnt5bJ1tehBn1b7ghc/UhrO4E2QkiWxOt02CdKQhM5o56nZcQw85KW7YsZ9ILxLc/kQWU8q1KjG
+W06866H5ZzaxwZpNh+LQERJy529irYQK54FLXqUChRWKuJl7dFSX+mIC5HeiNnyoN2ZY3U3Eq5x
dWvcPM5uZPkhUN5qcDKxkbmxlN2maeqas7NyAV9MNznCom5F8gT95NPNaULVTClZ2JwAxcmg8eRg
YA73koSZmxeNi1WzZ0jJxuaq7JTa1W7LYOXLPUvC6FKiZ8xdLARvqTpPfwJ+6wyGsqn1bF0H98C6
ORFDTzYyE4KVKvr8ecViiDnRiyBY4HZyutgUtE1QoTfm5aEn0URTvjvNv5V/60yukm4bsGmha2EN
rTMKk1c2++uqP3nvi8W108VVzOUDTEh4UuW2i55frcQVBO/aG8Jvs3U/hxtatpua3ZZ2KBBE8v1g
b8vU1dJn2d7Mh0mN8Zr92cbDxgpcS6XA8tGtLTb5bzUJN5Edw3BUDpA7dmr4VM6PVfuaOM+dnLqd
jnZzpbp98SprmYtTxwYT500ephttLjfK9Kxk28DapvZPvZPdilTbQANx0NwAqznsBCrXDHcQvoP+
EyMr10gslJ9Q43G7mNnhoc0eG9BB1++as6uG/SLGCsI5TKSzNgSuApkU5W2LpcWbYEIJleB88sAS
MCpHG4I4l5nb62uejykhG5NKMKgnh4JxsDghqSR1cSwhByg6lALtL0SXQGi4JfhN+mVF8hEjZjIF
P0NjpfC68LzMpnhiZuNoaDqLpfMscSansL/EERUtEEx/3fkjabprbZhZdMkaXEncVIsDebLg4kDK
eU3hHjmNV5BJRDDIzRY7NCjCOX8OJBwt+Cyw9BYifCvbfBYDxTajESr6PWQR8uISddIg5x7lWUsj
cq3gmBWmizDtRgCyhbacrP5J2XzDTD1lQIVPCE+Nw7Zay2cu7vlfv2NRgtTyWDqFxu/wZ2C9mHhq
SL2VQ7+dZMSFpBFf09krV0LeF3ZtufGAQEQB4nB5LmPe1GhylUdm6/XVz7b5VjuHNnn1082kf5Ps
vd3925O+Un3FbeQZ+8Z3/WqrjLuk2gPTFgQxa61JdX6b80JoqghgLj0jbspFcHLK2UFtg6bRuFPq
g2UdnOlo1shc/CgP0swl7yaBCxWSjnnWepr9UMteEbn290K7M/bWgDjVpvo0ho3jv2jpzfXz8lWG
nu3Yf37eVwXyVxemqPEw6CPaPnHoVfPWyHb4rNVPcbqpH+sJXY7dWG1jm+/yLruTwdA0Ol/scS4O
c35zlzduormoubfyNlRAAGwOAACc4VmxVuLHF6z27IcSq9ANBFYFf/J0H7M4Tv1ZYR+VSd/a7FqI
WBSMmXe8FD/jAM69PWY3jowFoKV4zCe346DepE5XQLWpfyB352Jv4nb+nzpO9nP5HV2tbdWT6RvS
Y2L+MWSICtYhZYxq3pdRxQzfi2T7YA/FwUhRpUcxj0oAywPV2eV+fgBAdGMZz+QAG0n9aPuZWcgP
tBSb8i2p9KdIlnfA3RKsTaMuPbSS8gvTU6FtrwqXwvc48arJPIbdW5y/muZNHJLGGfd6tke73U2k
u1Cqth24d19+CuQ/nfYUcZDBdyRYaafiQarbgsKksOa3sEh2qVbfaClAHoSXuZCuHxPzUlhRvpJk
oBd0NBYh1HD8YBwLlStD/Mpd8ys4Vs/GsCvRhuJ2PMbdYQbrC5VOPSgmsDYmM9th3OgBEi8bGBmV
eqs0G6d7usH9RI4TN1TQt8o/OeBbw9hFJN31DV+f9qzctx/ZbmqJTVuH6/mPeeffSdIDHJ543NQ6
OigezR7V2JfxsWwffXuHMlr6ojxUO+cpLEEZd+9w1ft4v7IJZxmv+JQBfJPZCnzj8lvRK2kItEpv
vakrtvmPLn+y0Ur8HTxKPxu+ks7CUvWXT2dp5FA9Z/ZRqW8UfaunhwosSPdgtTeG+R4WP1JnV0Ut
3LZN03j6WLolw+tqL+XbKVA3dU4bowXCceOEjypU7VnxyGdmfQdjGoOE99DYWY3mIpgbfANbYjxa
8ecwHPPuIXA22VtW/lSdYZMo1a4KHgwfu6qEEMgoCMTKo+bvR1T/1CDwiu4TAONdFKyNGy5tFOgM
gKhIEdM+WPQZJ1ktfFsdyAYhY9GR45MMtsKEwM2bDzDEK5fepeUYg5FrM4+iaFpUIkmmKbFk5bSu
w3HL5V505kFYHCTWHy1mLpasgd+NC/c7aCdobYy/GEousnunT0JpkNPWKyHzTeWHkGsRSrfXz9va
KouIN+LfUTF5pAsSEn10524ePyalXktWzspNTjWZETxVGi3njYcMjb6gTAVUsXsrYf87cH9mwuhI
a1pJxmM2vzrBYy8I6FzjygRpaRweAHls9ZpCrl2bmF/KFOnnkiEicgGrZano7UCRjY0c8WyqcILL
oNq3Eiqouf07jX+EvepRVAa+4lWOsvHb5+ubft5yQ/uBa4bBhGCdEOtO7xmfpNkMY42ew1C5IncT
KEVBzFf9Pz4giTREVg04QVF/u77yhYyJ/g9Qcow3EehZHqpucLI+jmnU2hFpMCKDKvoyiZZvTMip
xafjGd3aJPfiwzJk4svhLdNoXByxZOoy8qi4gTqEnWv4Jlhhwi9E5KpC61C0u/gEsF9rVw73pbdM
54CmPQFVNhj1nu5zZBezjEMAj5t8L43PVHKn5k3ssxW/yu2jHcLqksBQ4qwmJWvN4wu18RdIF2AI
CgFnDjjmZJgjDXpEiB3fTfrHVHSZUAg0+g/DqtYe9UI5AO2WDhMOmV/iz6ePWqL8bCcxBIAY6L1V
Zwe12hnKjC30oyDYNQ0qihbsVPRXrx+pS+9XmPyQeuJawLR0kYWnieUMnWPVHkpTG7P/EKrwlsCA
h+8Eky+lHOVDCOWsrCvSgUWydrLuIl3Ai1jtYExSgSM1P9SfrX6nDHvH+MB61fVnPHPZ9yjbCB5f
gFXE9eUvBE4hbcX8iXjGvH1RA7WDUg8FHVFm0OZNO+mHcvjpj9HaQ4oTunxItJAopnXBM1oSwfIk
yokiLZFCf5+6F4OOaEIFG8a51+vdDu+fnYl8sto+Cm3xPAh27Wi7pvxy/Wkv9F4AYvANMbul6qRz
enq8UgliijKh52fSVoiR59FRlzTq7wXZut08i6Zbb7i1o7ujTR1mSN6wJh17Hrv4CbhECM4HmdFy
FG/4RWGltl56gkmlIZooSABVBhkyIu9D86Iro9s5XaH+nn/Fp6su0gwcg+skEvKkaZkdMDBArgBd
df0ATvmuKvOnlX0+/4wFyxswCm1wLoev/vVfpZJiJ1kWJjA9fWzlMSV261rZ9A0Mv9TGR2FTN7hI
4Y4ckl6tLK2dHTWyTYFTgebMqGKpgmR0Y0O0Ylw4O7cmqloxwCt0Ezo1u8tL1JKF+TW4Mp0jGIPI
FDri5rzmmnyeZp38iOVnlZRRGcZGWHuyHGBFiRJuZBxk6Dwqvuv+DP5rzcvwfDIDjwJpGuwTEE2h
jym+9L+2vOqrNteUqfIqpdgmAaBBU/Zirb2xKmkrxK9KIcwrYXNh6G6hSl435E9tmh5CDCS1NZ7y
hVpeMD9ReeWkizHnIqyR9wxJHY6V1xsh84jCbfvY+52C7s3ROgsaQIaUxwEy2ka/E85P4h4VesEm
VnY4/3hZ9jgAK+rQDbZHtB9MDaDlY9Fh81a6IFk9+kTXj86XmPtplOKngpVGah9VR/p9p1uYDbY9
KVOL+ukYb+HoobABYZ3GgxCgd2zImXrg1kjSqHa3DebOTeUn4RcR3eTdL31+6Lgy7PZ17LFQ7G7j
ACUQqA2ie1OH4a2Z4AqoVjeSXa+FVxG2zn44wziBlqCOWKqWVzhKqr2FSmqefPhk8yYadwNC0Ei0
CuEKs9nPKHcO/K60W8uJL3zq9M5tmWpPSGUt703U8DtT0irOHXFMJIFCviWZjU1Z7tUMZQcNW8K8
25nNSki7FMxPVl4cMbwIO8a5deVFExY6aAoIQRQhHCNWt/RbO+PpyUL5U4QZjwqF3/q8fmTOB3Fi
eiIAswD7L6gVdaZWS23dl542QB0T5QAgz9wZdkWXHGSaiTq99DaZ9gnqFcbryurne8/q+IcBkxFQ
6yXJo0+KvLBilagumbtmPhhP0iz8NONNnNx3/gFbvX1T9rvry54Ht9NVxWX/V6RJG4iZ5qSUzBB4
y9198y+fiGI0N2mReJ21Alu/kP2eLrcIbMCCR63UeMhZDV3gMu4UIo6CJzx6uD2SvJwzof8ZJLxm
/03glq4/7uV3/JW2wGM3QUadPm8V5zMm2jJSr9SuTfyqBjs5ybw0tTfwuUMj/bKn7RX/TqZrvLK4
2MzTT5un/2vxRY3VRlMMO3HmgDFtUUBToK+QafeOz2w7k+iSEM3Fa8Y34DZt9EOYoTmOJWderYXH
CxkyPwU4GBwHIETasj1rBTge9+0k5LKTDejwbn4r5h5pvPwwRMJq/TXMGkLhGkTqvOoGzqGi8w5n
ihnv0jyWWQugxhlFsDmo9vX87xw6bgUoE57QSov3wsmmtBPlNJqGIl89fdOhVSCOGrdogWE3pEb1
Zqp0bMqZepV7Gpu3yfx75fWeR24uSGSGmAuTrCBDdrqiWVpBhUVBAalg3BnkIRA092P/MOKHa061
a4z0wRikh7uit9+uL37haQW2lp4T6fC5ZH1W+0oGaCH3MPs5lGl3H/ouCkshvtVDEf0Z63+vr3fh
KDNS4kUyrocJtZwtZbqaBlpm555M9itPSBsF9coV/vWGFp8LcEFoLsjogh48g4ZwJcR2jp6dpI+7
SUMNOjbuw9y4h9S3m9LvqKAckPSG3mq/CXFWM7O/RWNDb7L47ej9Z5UEM6MnU/f8xPQCB3cw+yGw
k5+JgRBBN++m0Hn1h/53hzHMpqnig2H0tWsjyeiBw9lFsRQgvKE+9+E/13fvXCBBYyIoek8keghB
LsmDGkbVUMiQaJMAFc1tdgj94FtdRbfm0B/r9HEaetdWUA0eszvBgBFBEZrKvjHbY0l9YanNym6f
+5WInwS8ne8SbVdaiqenN0aLG2AeqnVTwHGldZ2OZNpT7moDtzDqaJC+0HNgihXnQPwLVwgmZpO6
D+RVW7cLd+HJb1mUdr4eqqEC6wgND/LckYStCH82qBqYYXpn+u0xICpGOMPbwSoc59LJFowVvmD+
CbDvdB9IW5EaSKPCa5EHm7Jgp+fDbsCIp5QOYmIsnJT0n0VgkOVqXyE6H8vdLAdrL0SkPMvjz0AP
KKVCr8k0FndlMcLhnacpBxkFidE4MuKkdZ6gbGV8qaiVZu/Opkw/AQsRRIvG8bBySi/9AmKZjpqh
wFIswcPBnCrz2BQI5cmPFrW8guaTEM+f0KJF3mPjY7NgjME2tYK9ejDwe7j+Ay5cFkQWmH6CXg5y
Uryqv5ITJdMjQ0sMvsaQ4bEGpx7vy5haoY3LlaUuHn8KTVQbhTLomShgKMV5Zw1ZjkWQiYxXv1Wd
u7JksEaezSRDVDSN3m5aOWISlrqj8QT21h3UX//tI9PCAb6io/P8RbM8feShlsoWVaXc81X5xrLD
vYMYu9YE3GIr5+u8d4EgLp0ToVkBrXTZA51LObbaGP6Mr8tuOtkPUMruHesz9Y8N6pSyFj8Nffbf
A2ZYlevfULDxQXtwcUdyXTNuaxW06my4xfq4n8PqyBApk267LLp18nqTO/0+zrOt30b3mmTcRN2w
8ugXwi+nCQi+kIKBzrWsr4sksPJ+hiopjYrX5Z9xY9xQDuF9Lu1yo2aSyNc+vdhKeqPNyRa5J0mR
9509IwQ2H4oo+379rV9Ix+Av84XB1WOABH7g9LXnaH5LuYx6iNN0tyQZHpo4cBL1r450U+OYhFia
ZaAQNsn762uff2QsLSwahXAIN9Ei1kZTXVjlrAKT4HgPClmK82RVIVJt0dP1lS6dOD4u+J2o7+CB
JsLNX59zU2oBTpeMxqKwuUEP4XtuTX+wTPa6ppfc1rKj7TAXazPcy3v717La6bJM6kI5ERqQ4GEq
uhTlbaYmD4NdJ8APaq93mjtfDo6DrXPcxt31Zz6XzSJwMU4hAxUY/bNyPjbUWDVq9NrK9qZqy5ts
Kn4D3N9Jfv5P2E8Hg0Me3ydq+FPBkY3G3rEu6rvZVNzJTcuPrsherv+i80xRUOVtkXoglMN9f7od
cdrUyhQRycOxvlWmo9MhD5TihkJrupcLrhhjJbZefO9/rSj+/V/vvRgaw6xKgDhq9YA67Ktkpe9S
/c/gA7FO4/ugJvOx/qcv6j+LLrt23QTaq5h5zMb0IujwUTbtp4Th7xTsJavc9FG0a+Pw3naClce9
/Mo56NyZDEu5vk6ft08Sw/L7EPxPOu7NAtpF095VGSiTyMbnx7xNsnyXqvWmKQtMSW3XsiZPK9/B
bHziXv9A1fJNK4yV0PulyXmaTwhlZD5zhouE4OWHbhtj4ks+HLvRkO6CqA/dBHSqbz4FpVNuyrzJ
93MEVKRA3Z70L6qcm8q/q+F6OWrgzXXwPQpM7M39oqV8Ld6auTNxc0pvUPv6nGNpM6nNIxSi68f1
wsX8JejMqE6QAXBhON1Nu0p0jOSZ1TtApEf7rezc1t4H4G6tjOHO8Lsc2wdLQbPxmGBuGTOgTUPn
98qvOK/tTn/F4t4Kk7aAikp9BXNry/tyfzTPvgFWOYFWhbasFc3bWE8f5CBeiyCXArToVMDDZaKB
nvPpBiTWaKdVgRVA5TZFvU8D408nTwwog+Ix6NKbQXN2g2xv5aChaTF+92VnFyoHqXlTNChs+Ur8
uBhPxdWJ8bSQ9F52g0clbwDpo2Rbp8DtWCxNgDmrWbivAqKXU76mtfM0dHbI0CX8b9lzojWGCgFS
KDZWrsuacNIjxww7UsJAnva1LUuuXja3s9HunKR50OwiXMkVLoVLtAgU2sjCNnMpG6fKg6XVtsZs
a9QeMeraFWb3zTeMezwDD9I0vTRBfnP9sIkKY/mh/r3k4kYGL6JZE11+9FX59uJw1ynZJsitLUom
O1SPVrb0QlNOtBvhUwuDXoeS5/SAMfgey8ZR6MIHxg2i3u6MgK/cK8eQxB70WO0lTeHiDvOnxuI4
mVJAaOGwVu7r50Ufku1MGKDPctLP5oqtNg2ZinOJZ6B5mWrd3pLi+74ARD2Y0SHVKAK7jLwsfe/a
6BCX4c9J677TTsU/kulfKCn/VDLN8ohxmF/rlZdUKfB3e3630mpnaa2Nr0D0IzZ+jCpIorLb9dPw
I9dG+MiZDRZUn+5KCyCa1YSvaRproJRyJj5jfRfH+j7Nho1WpgejNJ5QNR7d6y/9XM0KBo5o+HMz
c2ucicj5uAEOw5iKAiT8uI9m692Os73ZOEigy3bnWj7wNnv6GfftUQmGQ9Kp214NbpowncF9680m
finbDBEYsipfqTaHbAgO8jis5IvnARn4giwoMbwo3tLyevOjuVSlRIm9SZv2jdygKpW8zKH2mOY1
9GO5+ZH/lpRqG2bJn2Cqfpta8GvCammO1sw9zr5N8UtQRuBaIGcmiT09uFHatbpd8kuswfGqurtp
NfURXWRX7qpNNSe3je+v3KJn36ZYEnYn1zpVDHfS6ZKq74d9n1ux58P9oB7wi3qX9e0useOD6azt
9aUHBKEiyKTIGgK2P10tVu05j3o59hLlI2MAOlYtU8d3p33sfw3tSktP3CMnYYdHQ92Fi4alBDbm
dLEeqeoqqlA51tR3fQ6wiWtdqWi218/5+fUhlmHEgWIXT4Ul7OkyjTEoBtZfiTdZzW3StiA5gTzB
09HS/iXHWy1WoSTNyX2jKN9W1j67SlmbiSAPSCSnBF3kvnXYylU2AUENNZyP4+kYq8ntmFo/olx5
NIzs3oa6QjV0nAp7IwmsuJbcV2P/SJV6CC2fCWfYrX1PF38U8z7aqJhkkJ2dbojaZ0EtNWHipXF6
GzUPE2AKuUeNtLO3sQ8fa+5ucr+6m3THdaTBTR06odP4lMoz5JKpBLlmrYjWnI9JxEaB8OOIU6xx
357+JqvJ0tCUJByo5WYbm/WdpI57W2MqEJpPM8xTy5c31PHo9s9HFKjWOoDnZ5G+Mopn0DBpaHMZ
nq6fl4pBqVjG3siAuZjLreQ/GYO8chbPdx7OgGDhk8zAt9QWq4yTY5TqyCxbLt+78qW0qULnewxx
divn7uxqo60BjoEoDGgGaM7i3Mm1pIeoEkZYHRZuzZQ5k97rwXdtrEigvLdb66n1w5VVz4MHiwpx
ZIM7XThZne5hofSxUchW5OUmIPGmESqYrixlB5TBjpluubK/kiuJ/TqNIKwIswZkKCT7sx7alGuR
XAQR8biab8TwVlLLZ9Wfd5kZ3We9v3JlXgglgJ3IOyho+J7PGPANWoaFkfoxsHdRkqA0b8pHPNKe
qsHaTnxCrVNtHb0OwEgY7yvvVHwCy4dFS1WI4Itx1tIkbEZ9sktqM0Z/0PcyQOu6Lz/KCdPrar4L
bRUIc7PTtfkYqYk7Vx1Iyi5Z+U7PKmvOlVAbgN/D2TqjK8tRnwe5zG8Ip8qtufAmu/tmp+aDFdlb
3H5+J874nNQrCeOlVSHPUYkI/CyLnx6stOZfyDV3INQj+DazW43qd8zgvrWh7ZWh/JRl83vv/7m+
4RdXNUiQcLO1z006i07VQmJG7DX5H8Ovt1E+vivq+BxnNn6/4wt2yA/hKv3iwksGE0to4L46p4yF
YFAN22eDu9reKanjjf38blOIZhIvVu/erPj39cc8R0JwQQkVW0BXJlye5XUQOglpdwWIh97tbdI5
9+g6x+LeQdlBv9Ha/nWSm/0AxSdI/vQyOYgSDs95/T/cAeipKzy8yZiWX7QoC5CyzMI2hiOYoemk
y+NzPZufZpHcS9rwHPYyVsb6A4f9bVTiX6OzZtJ14Q5ifVMg6WnT0htdRGfVbsiLBrK7OSk3hjFv
jOKA9M2udyvf35cljpPIC5u4g4F0XQst4uEWXze5kPALZSB2Pg7IHCeuoc+SeZGlDMn4XCZ3DiaQ
kZneK4H2qET2LlNDr+2sLd/lvew3LjocOylcVdQQcfrsp1Bqc+wpfc/sggzJKK2wmMi35emA5mBe
hgfaTg8qYsO11twknQwsz96GeXUXFM77DJi4pFq8fi7P6eKcSwuwJV8BOtvcY6dffROiHh+EQu97
rrdaOj1hk+eVaCIKr94kmg5NNn9LfPOnVtmgivtqV5vH0t5oVeDpBTYb8j9GKn/oao5Sv6FtEv4X
3TyvxKavIftyt0jO4SALqwZuv9OfOVVRhnabH3pm5TxWkfEcZcNTo5oPfTA+hKAWk0ENQLOHnpEr
MkadBrb2DELcwqn/sRsZVEpxJHnE57NsHnupfBii8iXO8vvcaXa46mynkbf96LT+i6QU/+qdb7nT
lB0VEwkWG+RrFuqvJnfuVuqSh1ytaFQxQrMjZ81S78IFz5wWPXtGBsC5l4+q0FctzRYrAoEDLQZg
xUG1NfC0qmuo/JHbAjq+fgguXPBcs3BOUINzYJ4s8pgAx4A8t6nIu+LfqUieTSJTVccvVBNPw2yt
9EHOxzTiyEGrxtsI8iwqXqfvMtWHJIEyi/FGoD33afPLckavnbtDofUI9cNAizt930LRCLCwK6b8
dWxV2AuVAkMZadSEk1njlXF9Ey5cRHTN+TWCBUPmsdiEqPCL2LawA0kUifPzkWTlrZTV265C/auv
tz7kwXqNhHXx84MlgQQgHRJRfZ/uhSqFaT1ik+M10XArlf4fhK+BXWY/+syseevTR6fNrjqat7Wd
7Vp/3LShuc3wWgja7iD+1hIdznOlmgJSyGyTiXGB85XkXd8eTfyS5RdIs5QWDj/2XMdhyNsmpHEY
ef30IFvDk81s2on9euNPinzU0g86mG921Tb3beXDoqydt8lCELM2YN90DjTVQEJHNik9y3kd5y7c
hp3kA2yJ+G9kmEeFBU880uBZSejM57YQusSDIfG17NaZY+iR7fxpZdNuytVDUX2//nyXvjoHWoGQ
GwZov2QaV1FSK2gj8w3wbCFXg2ck83c9y96TrjjC9OayHMzd9UUvpbrMBv+z6qITgH17pTXFGHlQ
2zHXekJ4/haknj+Wm8FBlwNnR6tciaWX7sC/11wcuViaY9SnEI2Y5PQ+SiQ6OMFKAiu+4LOzYtBG
EWksGc/iUkFPvqnsgMdS0FgJVOWjaLON7ecvfluvXWAXgpeYsaIBgHYeArOLtfKm7hJpoqacp/pu
CsfnyZeO9ZAnsHhTezuX85OtVvauquVfeuA8aqi+aIabpMmuK8aDo5UvGuYk+Emp2hbjjefQqqJN
VTj9Vi7Ufd0U7/Vtj5ZC7OEWpenhygOcHjzBYtGQG0dWjKaJGNkv4k6RT9NUtRSRERfNt0j6hjMU
HHdlQ+qwsWNr5Ts2TvOO8/VEHPxrbNfnvlGOtk/7NWugoM5vIKjvhqCkXQqqTJUqQJzzUZ6j3HV8
wN550b+YJcRyH1J5hFtVIAcvvRw+a1TySN3u4+Bt6CZvRG9GqPXHeKZ1IbCtMARUM3m4tVlzv/W1
/miX+EfE4MZnFaiT/S0Yv09W/d0cw5/xQ9vKXicN+yhIfw56+5CZreIVDeoXpty/9oPuY0dOzdfk
9a8OqH5XYz+ZmbcZZW/f8Gv7bk21UD97N0hhkxVhNAgAj+t4cVPNyIDA3XYiz8mdXVmFOysaPAD5
CBhtcuuRjdqOcw/zuT6WoXIXavrDawuuoRvKx0HGVDy3ujdDnnDizZ7HAFN1ivMqppgMNaiv5rcy
mB5jzEKj2tV3ODZvOoWOGXOBafwzcetn0jGU8vuwrY+Kn99rmIhNk3PEe8dTKtlrSmtfFTc90vSw
/A7DpOwm9TBq00oH4PR75swIh2fBH6QeB8mx7NvoY6x3jsSZCWbAlgESdNNzJn/a3ef1eLjolv/f
hZivfk0FhU7TIh5qmE71iUqrYW4gYdzqirUJ8bmx8mZXytGLM91Nqv3Y4vlR2843U0o+HMjHH6P9
IPVemqUYMGi3lW9rbqEhXjIoQOzWLBgWnfL/9yNJlgiTyDMsm8VV0urmPCaU5+C25bj9bjbVtyyl
bTeiF6z7kBHM9P8wdm7NkeL6lv8qHf3OHu6XidM7YiCTvF98L/tFYbtsJBAgCYFAn35W9umZM107
Yp956egqu+y0E9D/stZv5eF4XgCAhMy3a0riijNx5H8j7P+levjrldzyWAHGgbLo1+es6v0Wovru
1jwTlEbm1HbqwTrqRdbmZHp79MdkP1fZ3knFdTLyPvL8S+D3xRI8QKWQ+8YvEemxa1NxqkP/6M90
73nwAv37t/WXY+6v15n9GSOBgQZUIn9/5sQRdxLse9F2LScW7r30Q6m9THZj9DVClISynk6P//57
/pmM9V9n0L9+z186hkBUzjzevqfboZpl4tz10Sb75H1fus50gj4ZiVrC7w4cj3TGJbRA4kztvfVO
M8QEPkfGDfHKpodvmJ0U6DVD+B01PjiH8xV2jX//cv+cK/3ycjFdQ3EFJjPGA7/OnaAFq7qe4K2U
cr46oSwH7Hoj8WBC8dW60UFk4Tnsql0C98CyBPnNwgFz1yYw6a4dg9Oo37h97o0CayA5B4v3gqiY
cfELbxr3U6hB1PIPqP3RRWiY70ewgRpsIt/cPnr1g/HqNlURV20RzBnMGdUmrZatr+JzyHhuUZZL
Z9Wnr8oUgwNTq+esoxHZCI3YRwtf3f4MVfvaa5+d1EHqtLf2DeaFVRkoAZzXuPKAO4NQaBMMzZ2r
1L0c5d3NXWZN8urb6VoZ+lot/KGvAU0IzFs2/Xddx7+cezA/3xbMSN26RTP+umJOw4aoJcb1II1F
HPoxcwoL2asZ14E8Mlihe3utWwAqHt0eEJ3uPx+h/+Nz/p/VV3/9z7dy+Od/4M+fvVgUq6j+5Y//
3Hz15/f2a/iP27/6v5/193/zz9XD/3r87btXv50eysdfP/Nv/xBf/q9vv3rX73/7w7rTTC9345da
7r+Gkes/vwle6O0z/38/+NvXn1/lcRFff/z+2Y+dvn21ivXd7399aPfzj9+hMft/LvXb1//rg7cf
9Y/fz1/inf/L53+9D/qP39P0H8CJoeAGBx3DuD8H6Obrz4+4/8C0ESMJ7E5vmNvff+t6pekfvwfu
P25MPewFY+BngC9G+TL04+1DfvyPm+gRwnVISrwbEvb3//NT/+3t+a+367dubK892FADvjD0sL9U
sT70mgGe8LexN5YmvzpRh1ASbJCZ2qoATRkcLpvO3hjxFjrCFCNRw/TxZuYRtTdtq7i99MS7jxQg
LJE1H4036Lwzrb4d/Libtb9BJinNJcbpeRePx6qObyYJdunSKSoR+vodwhO4d4MdVyEpZ/ZMfA0L
bDAduRv2ha2RBckmIjFnoVMe2PRzpLC/ehCxrMKFpRvhpFu4FQolpx92kCHyWJNPtfhAgcfeZazU
kLduCJK7UcHa0+6TjmqWw/B3BC/ynjaw+Bo2XuqaftHZe2lDFa06o09BtAu8n7Zr9AYsv1OCRBxg
Q4ODT+ElY2boSzOVOrtgjId1BBYEoV8DJC8dEFNU9zZNy5GNqvBNtjx7vVj3A//R1/LFc+ZvsjTt
WtDgGjjJRlCsX32IJU+hE/2kPpIFK5atMmeBWhMfy2d6sylS3m5aKwRYgu4mVO4COQV5JXLZ3uAA
xcDDCgQwDZFYVt3VXoaZFe0Ll45BrsdOHrTHPiAUuHSWNSu3X0iRhuQUBosqqnG8Or3xylDvUW5O
B2YomohRXNxFnJql7Q+0SdrHIYaMfIaFVS2LBx8hqlM9DM8ZTJOVCjwwFdweFrtqFaMkcGkrAeeB
a7LFYi3v29u3HeP7wcbzPh6x3J+zZtqikuU4CO0OMd5n452EHaqin/iPmpFimkFnaXSESVt0z+JY
bEI7QqkfsBLph+qELzWWGCNX5eD7SGpLbFG5KBFbyx+xT8ExELprz5tesVo5DQAx5DV42Es12FJ7
CmpoEa7bZFYY/6qhSK3zFqXoDxaoLiLBuiMf2FNYtRJ+G0QFeYhIxWza2SfyYk0l94PhZ14nOCjV
dIfBZmFv7es8B8UE+9+aD6O6yHG+Sxbu7pyF9evY1kEuQsiJuib5MXlBnweaXbGZuHC3VocxCI6s
hkR6GOYs7xRmUk6CQhodiCRgRobVNxS7ai844K34gdySQLOWAZ5DgUgrMuHbYtEXh5kvms7DfnSy
Y6r6dSVC9ZgoQCL8bD7Kvn4yHcqeGcFSCLgXqwYj8AlTyH1qh2Pm1RVMVPSioFdbt+Ps5ibTHS4x
CIa97kdF2afPiD7DgLhB+d1tCE2v8bggNC6aP1icVZvW+F4exO9dO4LEPwGPBQuVAz857C+zAsIL
L++YTqZUXXJ1asFLMdFvWTt7jyCjwVIX6LNGkzyMWV2GlawxngKs16n9A23ppU/kskoCAYjSZAAD
kzorfUhSTdp4x9TrNzokc5k51mw1rCgygQ1zpt6wTdLSQapiETMCxKAOMfYyADimRsz5YBNbYlsk
VwsgGiFzzcH3W79Iq+ApBOJxpczVSROxE1jUFd2cfCGUb4D0Ej3hhNXr7AANuSgKYsCw+GXLh51W
uLkFxIqQh7KLwHZ4zZGiigEzmG7oLvMk/qg7VKWTM6X5YMSzo7fziJs2QkZmYUcf8jA1nFDUuF9e
TdHk6x9YKLNdrXeskjInpI120htMPuH+qPEeNl0drWYNnRcyPXO38dsSc2L8eCAYZdSjp8WJEyj/
SWn69kcMjU4p5/ohSroMZhg9oYPoD8uw3GRoBQmc5gg2z7XT/g/cPc8N1jR3Brw5b0GHSuJD2o/k
eWmTpw6YTt3VWzb70YqnmIeP88an0u4Dg1SGpgVw353VcxwhcInM4wlim4OPX/8xWRuBqJxMYrym
21PWoC5r5igs/Uwh92/K1mGVgrA2Yt4Oy6PYObW6+JSiB2irGt36s2xB5Myo8lee1mMJpqn7FHr1
G66+JDDqrLBOvRuqNu8HTO98ZapH4soikrIFph2Co26qqzXSZHFs4EmJqDDxLFiySoaoWXvRlBbd
ElYlHlgRNRwFaKhyejt2nBD2Jkuxuamb+jI3t/2OeYdkF4DQBryotqnWUrclVm8nhrnwCX6gwmFR
C5aHR9G6gTiAC/BoDFuKyXE2sJQ+LqZ+4m2G/NY0wmgWJwJYsoVugZ/MOKCAnkghElvYISHACHgC
ArN4zHSuZRjAoO7sCJDTB55kvKAKbsEaRIVOR15uG/489Gi1JzgDxDRevUo7mxRSJ4yZdqggQapx
RY5XdgdaAawLIw6D8H52YXqfMvs4d4dM0vGMeIvjmG7ipmpOJNv7kDHeZYL3UChLbJGBKS1u/1f6
VfsAwpkHVXZWrwQK0QQFpwnfaqv3LIMrnGrcfC0Q5xJpx6jiy6l20iPbTYtM17iX0EYSIZEN4TR4
+IYblyf+SS14HgTMDlvVeoW/DAmGJrB+RIN/gT9+zhs61pvFty5ymikeXwsuuWYC6O7cINcLd8yy
c8L+oLw63C23A8hQ5Lx7o7d2Y6YLKAujlWnSndfjDtK9nDG48JFHNkXw+Lv1eeiCYa0bhMJ64SBy
E3NAQwYoSXxRjBTGpkzycA3x4wiUxLwi7Qheo0JXFWXiKbZ4RHduZ5DOQJKTP0AM05vmPqjlk6kY
1GYwaG/E0gAsKvop90YJvXl2X0dLvJd95CKmtnqDYubCyPCFJB+y5aq5jf4iwBwkXKiO3Cx4JoOi
1kblwoCgVhn2BzVselseVWVU82RjYwOiQIR0OVyfRaKdn2Iwp3AYkAPcqGfmBugXsmvA6X0X7VUI
ASKAu647zwVlbYoZRTIda4UL03PN6TYf6xlQg1xajL/BCbOp+ASKAYp8a9NjGk/pqkG0bTE1Iygr
uAsCLb8W1mUb4LckJKl7DYbaTBBvwqogw2pS5a3R/W7uZripFxQ6KcQ5SD9Mymqa8nkCLgN7Taif
Ivy1xOmmnkdsknZI07njVYtHrT915Yzk7mKesdpHxuSqajHCSLJuzagDiA9yG3wRdWuO/MM8DFOs
xFi2lvKVVD5g/xaUu9AXnz34iNWcpQcEAToFzhjUwgzfFAN6t+Efvl/X60XvQpBz+cJxsSy6mBDo
k2ceSqFJ3baIDgN70LpbCK8dAGQL7uLBC4TrMx5kWzGn/TmSwW12C8jeAIHnsGAm0UoxrOKuF6DC
PCULsIhGerg4eMJzkxY1qxRUk8hNHME2zDN/XLsjxRvMXKBySQbybW/iHRZdfW4ixNbHPpi4jeeu
Q3+49yZ1YXMs3z0mckn3mQZeruEAa9YdJQc8iaaiqlBSQjynGrNH33AwkzJlq9mXZhHenxhFucaQ
JneaJl5XyrsAVEcOk5eKXVov22recZRaZUYsA+Q+/tK12+J+OTi0cjaqhQrWEf4dqf321MeYokJp
Qj66NG8bdPo0XzIFUHnYPFaqzT0bVCsvNSX15brjLvIp2/SV68DbjiSuNlGSfXS4E3ZSYZXh+XWM
mN442XWh/+wa3eZcLWwNQ4PK/aHyDuT2CjsECy9K0AuVpJwGjNbC3nOPNruVPR3DbhV4Riyli5YH
FPkTPCmaBtfhCEtK3t8gX07fKzwMRgTDT9E5FaZZT3gKbVoW3NUgpO0clhWYzS9bnEwcSr41eOVN
YYOsPsKXeMSJSjCJx/Xkh46BS9fdgr7HNxXtPj2KU6EdvqdevNGwqGMcd23Aw52n21c+VTAqZBg0
KOiuyG14EVbRg4TXDactpsMgVrUXFz/hQw1sq+CvyYTyFT/enZPUfNN59pU0jdo5nffOQt6Xte7e
qgZ6kIbW+4ZuFzcwW26rqGyBj9wg13yknB7ArwUyhqmyCXWzaWb/y4TprqexLQIYoPCoTT9r5jW5
DkdxmmY4fCUmbUn4jvIpKutem5WKCb+D6IesFqB0G6Ay1AzXkONgUR2liH9cDswZSTFOoO3GeLs2
LSfNBVgWYLCD+VvT9i7kgt/mxW+smbe24vfK8u/edt7aGhatsgWlGhV3WvHrDD7AzAjQDAuKBGGT
orUou8YpuUYi+KiMekw9eUqAlt1VFc5iHiePfjBZ0F7q+4nTH6kNOHZjznPCnOxRbkIOvaKISYyu
FM/VWtF956I0BX9o77MKpEwbyXKKV9D9ghgLSKZtw4fEW4atqaE2SnjkQAXLgC9N23o7JlvkvVS5
aeN404eAfPcO8Aqp4OqMLIUddQ2KS5jfs6CmRS2bvRMwDKZqu4kwvlin6CRHJldhB80f97IdkZG3
80h4GN3O3U8Jrt2gParu2kO7njOMeE/cwEUUuogoNHQP89iwm5h8tlnW52nSfwthCBSZAGUu0bLB
DgWz8CWpN2zhY56ObHeTV+x0vLe2QzLegKI5TTHfwlhjOUcaJTnL3N0QLqWT0uOMccgpWLBxz8hE
YKBS/XWeu03g3lYAC4+3NYc1exgar6TJzxCb0zsfXTPYq0u39/3eXZMJrgGc1Qc1zkmu/QGQUWhn
uBwxF2Q+yZfavqQUR4yDng5tcwE3ZFpAGdS89Myt88pNY9T0tVsMswgKocMZcsIoQbyu/z03PCid
sdo3iFQsxjrFWZXBXt9kcLLVRIPFH7ItkpjB66wA7+SZQotoCQonljpbOlMcFkg2RYKdBRe1k4VL
nGHdie6tSQLgUmeSArUKEYUWS1wu6VMwVzsh8M/GPq3OQ2xQe1M3hN4vLOmzpBbQYJVzjBDe+Ixe
MTE/Hdc38DDgaIj9rjt5apQHMjW3apIdpFks8iM42ViNKhXnXY3T1z27S2DXFe+RsQWZxWqMc9tH
6oCANmCXLDkswgR3MWr/Q0rxSTDgNKHRa69p0FBTdA0+Yghup3xnRHJM+645Ao0OxXFvCoONallZ
oAyqMD5UAeNbnJ3vDeS+O1m/aSOckpiuGJXBpSbebBx36CzDXZMk/XOGVanWJQIq7E2Ig5xxTVee
y1+kYE9TgOBx1zqv9pBF1TG2+3Don6YaSpykVa8EpOMoNu9tJPWx1hJIujitSz5gdoRiHaVmgK3y
8Ab6R1XCkGWBmmS6jBr6hKJmNwVGrIa+BT4pj7PeYt8Jj9HgAVhLFjHk2FpG665j3sqb7H4eHA4U
rojXPHhqvJauTJi8KGamXcfklYIZm3psp1pocPCQZliLIDJA9KrAyJ1cfC1zm8hhn6YnNii2S1tk
Dzph0+1mg5woB490CzZPUdf1ubeId1saD210yuszzRYQXcb6mNiWFrfYUpjM7QnD/q8hqJ/9KU5X
jItg1VTYGjVU524yNQ+SAOSWVtgedswJNi0xbyxMCrlgVCLQye3IyPOWsMsMWeS9zPqPAc8bcqsu
2kFuK4//SGeO7ndGyqdgKIv9EOlApGrMQUnxhru8X43MvgRATawo5BrYLpAAqMclysMZdb3fiGMN
pUSJ3fOGqdTZhZkV+TBOM56F9qkLUyQ9IWMqnob4To8+doQKzQnIf1jMNhEkvh7ekThd1kKmft4t
n8sw8zuaeXcZ745DSNK8I16w7atNZ5qPlnL/2JH5ioyWQ9zEG6OIv2aS4HbcRt607IPR+7JGQX2B
zECUly1gmW68I30LC0QMABrMKodOhLupwSxfo2nUEW+LYaxVUYfTlrRJtfUBWy1MDfAJH9OVIY7d
zkuKZQqv8S7XZt+FXbQb2zldQ2EMkiDuXJe6SLwc9yburmNGUjT5jT4BDex3Cvlh03BOpvYSZRa/
3BDCkFRA1TwgDHyfDRlKp3nha1xofaE0w1K42WYdzY7TBJaUBGEII9U76mLSakIn3n4tk5k2IUGA
r+myAhWl3ZI60wXiw/YRqpSVwBYjJ0H/GCa8Q85yy8+SNut5MAcRx+bMDDa6RlG5Qn1ThSiVl/Ti
yEgWJJoPRhh5F+uLiGbc++1n52j/Og7zrgF/aW9oiMdWe9c1kY/OKn5vUwrUhzuDVZ+BlDwlaGFb
5lUH295hDQvxI2Z2MWZ06G4QYZ/Ut8ohmmXedH22gZmIwgjVlEEdYQBHgVdOOG2LOtmkSGo/6S6B
ete7N8IG62gen52pD49ATjzUUyLWC2bwAMCKaB3JyhRSPTUhjKNApC8x946Tg2NDDIHczh86UG0p
XQDUlBzFnQu6eEjoq2OCZAvRBxBrntkvMVIQMRJlFwQp5yPvrxOIVl7TVjtCu2y/qZCMe0nrYZ00
NX2IGOoZ7GjFEGNnzd2XcJjrTR1eUtH4GAXuej/uN2GF5VSNo0fjflnJIagK4b9D+u1cuU22i1RO
QTy33sssQaaODpx8EDOUGZOC01kY+N3Qm+7xJIEDFit49N239HI/RhPgCkgF0MDSzF2PmNOPQIOt
6yrxC20ZejUX5r+ZJhtHeNkqCHu2xpQOhsgWQy3pPfBGzBe8rTI3HCAeO7cnZVDE2SVN7luL/hRZ
tYH1yAF+kB/BEkZbhHReR5LhxHsQlKWfcNCcZD35uyHlqFHNnZ3SdtvOCvzs3iqM5qs3IgcQKWDk
JZPlAGYBpAWZMBpXAr6s4wciV7qLN0kd3DfJsOGhnY/NBJ+q620ojdwSKrZ7V6HeqM0w5HyQ30Ez
PpJRoYbSmcQmocUoG4/EFggC2IRL3QNHLhZ3KoLBW01i71K57MQHfnKzSYUA2AommaVD6hzwJHzN
ovkFo/YcVyDG1vD6Fx7jpuSIaScpbdcOLq+81fYHSTGLZEhtQWvYFcmEIV07VmJL/XeFsdi2xYYW
z3NAwPE02wsai2uXAZPgSAQHYlxULf01QwAaroMa8/aAIOfTQ5Yj6YxdC0A11maqbNEHFfBA1Pa7
dEzn3Ljg/le6P07cOQ595aFPiOptokJvVcv2rrEE+Qgov0oWOOaiXW869My/IH73UQSx2nQhgIhx
h54zHgDNMSs/vAEEu2NCOwStjLO/0SQ6QA0BHixpP5B8IQ+2um1rSCSxE8g2VWfncgpwevWeUx0y
Rc+tGgJ0ufxp9k1zDmEdgIfhegvW22Pt8MNv2RGnCnA0DbqhcM6+WCzmDVzm2VFm36rLxAZ8UNyR
mayP8zjtbBd7xz//E6V9v5UIFmux7c/7yUZlREyNqaYU6yF06A5G2CLtwGIL0td+ptGuapdTJHuU
eUkDB9JiszXVcq9bdhXITAET8M1VP0CaihEpGBYYMHdrAJT1qnf8LYSIPiwYbmnbLNyzaJowEh8d
SPyScVWhklaY4lzqlgswhnqxqbB7brDy4sRf6UElR9Fk357b7W23mALGrve5kQLYuOFnJAZkz2Uq
240o/WKX6nMAF9XEMEtmcfA2pTQseXajSHdgx1RjW5e6rfgamr505cpB7pFjFxTwSx96W2155QKl
zpKHWdE7kdX7bEynnYl79wEi0h89W6Z1quQZjykI0R16Tuj46U/u/RDQ9jJiSwaw0gfe16+0mYdd
ELEQ17d+jYJa4bZIUlSD73+ObinFlCMVUiJbx8Pt2qUCMfHa7lzWdaUXm+9oCJ6xiHS3AlOtkBG4
3+s5QS31UVPM4aOKfI0YgGIdqJZA7luKsCdI+VaQsxMAXRDLHOC9wkWIwA3At4GUpuPWDNW1rWCV
bEbEREgGHQq0s4hWm5N7MmCE2SbgchonWDlUdSsAquQ+aI6mr+BtjJVGrVTOLX1wOT1hyDlvRUyB
Su+nPbACDy54vDALe26OUWZ2QMoXRh5kKJ1p/ExhlL7JJlBCcLjsKM6Uxfr9ZmyBtekIhVIBZf2a
36CWUyXObKPocqVjcgKRkWwBO/XSWaMrQG5Ov0u0NxWu8evtIpD0DUkBc50LLvExX5IoLhumoYFe
gq0v5LRpvY6u7TIHpbXuw3DbjmET0GvYg0DUOnk8ZishMfqxboj1i43eVY7VLIbDo77WQf8c4xA4
+zc2KKEA7eOpDSa5xg0aed89BmJzjFgKK11nK4P53JEgRBKjYzG4Qju7jLlRFZI27HTvQBPlzv4x
CwWWjD4G6OmCeV0fxGvRRdN91rdvYwghMYy/q762FlOS1BZWJI/NYEKsYbztpKwq5iZ9oRoiw0an
2dFrxo9QYraVRgzTdtjktlXUBUU6+D85jrPcRVA1RwuN5hrBO2aAd3mgzIWGEbFyGcwdibl1YbZb
S7h5MDLfpJFr1xiCoePM1D3w7M6ajMBpRwtWQv1oUWUMjF10PDy3kYLQ3TwkuMpXIqwwlVEPNNN6
y+fxnkwFfpAABfTyTSPpr+KshqTSQxGMoUc+uyM5G04KNfv3NX59SIqSiG6/5XtIIPgXefWUt0GU
t5q972GF8Iw7ptAgDf59L3DFaJpshYtlQl2NaDDHpLCRwejDDt9+i4GTTtiOeAOCxijg8i5qqL5V
ZwkhMpZpsMNZ0h/7rIsh2lf3Tbd1zS3VpNsFGQBgfmwPk6R3tp6+Q8f5aXj36A4exu1c3Dm1fOxv
W/E4kl1hnejU8icloMGOVPItDT267Wy3IEXY1G3KYcZJ7qanFAC3uhlfHTQ4OcavL2ryQb/kq1tK
m8VSrfH5a0olIk/a6c0zySHoEUqTwVMWdMNOidsODNa+lUYyJ3zORe/LTyHQ85E2JgfYDsBFw05q
CY8jR8BazHBW+MAKCSzg9XLE7BSS7/SM0vuUIP4vD5ph3xJoluBPLJEkB4R1s6s4vPQTBgQzIQj5
qvRRT6pIs/Y5GDPYvJYJAwb2ojqNmxRfkELsuGTpfgixXPQNHfJxzg6TbT+BrsirSUZrUWPVgrVo
WY/TJuj4GzJlfjq4WsGaRO4x8TGXhQjcA3U2zwa8NSLLZJ44w4c3zXWBiycBgqDha14ps441AKkN
hhMYYWJAEautC0RY1AAKCDpeJYKvPginFYCthwR1auFAAIdFsEnzUb+0HdxylDr36J2hcUAObQ4W
ZtGqCjWQVQ6CDn8u3nlAACmmi8GVQxyHOLeUIKyrvjLH3g+NPVZzdB/4pIPEk14w73zE4KcMs3rc
EIjVm/SaDuROebwqbeU/8zQ5T0HwiDcH9Ui//Axw2a7dpDpSoy9tzXdO1paA5cdr+60Rj7cSRG5Q
569gjXgZwwRCgFDeGQ1qEfWKmLgOTgO/K4yPK7yz0WNgfrqI/vZYh7nhs9bVizNiEIQBlYdNIDxB
GkpniJxPcUMO/eCieGoI+ncMaypQeDqCK4WhWNgk0KIWrvI5Vt3xq0uDbZIxurHG+jlwLyjdAWIj
vXjqh+5dGHqqFbDAkOlO24BgpQqAUPDeZvxzDEh/l5I7S8Hrdpfhr/+0kYZewOewL8zhjjTyIzXh
q0fasBS8wbAeOah4vEMRMTT7KUL16UK4veuFcDdkrCAmy0J5hE0JbXbrHKdax0cdCYHoOrcIeOOW
1bDgSesEaKuQp+MubQulU4Mg5K55QUT6riLpfWpq2BI0Mu6SFM2LyOYJ2VRxu7a9A8KMVlhF1dkP
zFnBnIDDw6ubdcKHaEVdD/f4ol+wZR8gNlk2GHP4GNzDAlphbtNKjo5S6BlGDH8dpvVOG4lFepC+
1azjePMR6zDRPyHL3lZBBXwgyauY1MGXU7ii0ZQcxu7UDthn14nJuzkdthbWAty6Cqepm7t9Eq1U
NGVlo9H+64Z8Qc72Y8xw//Tog7Bfwx2IfAG2dkSVFA4E0EjTqw6da+9JhMrKSd6GkNW59Xl8lI7D
EAUGBhAV6pngbfTsYs8umS81WA8rCGQbPJd7mM6bS8i6BoRxv/RY3ZdTB70OIn4SkIQmFiO8dDgR
ar640tcALyQx6UsoujvIdUHO8Zqf/jh+xQq65P6Iuz2GQEm9YHp2ZMLDWtr/HPn8EOAhjIAylQsO
lZALMiZaS3S3o2qwSHfPgcDYqO/U1kcDvjTLpWIjwgigfYa8o3KTtU/cPTjDLVBF/CfF4xwafrqG
8gaLxR5LsJEh4mSBXA2nmL7imQXipt60Uj0K7d7FE/bM4CcFxSjiQ2ziF4Bkf6TJE9TfwP9B+lOL
b887ZYgg4lWPgqXFX7XpXeXBGOdqr/TmTZWO9zpxIPnKDxqP9HxswxP88jpnqbceeOKgmEALIcsO
1dOEA0rH3i6soXSKP1Q8VpslIpBgAiDrEv0jdDC0UeQHH4ddpNTBadOv2HV+Sm98DTNsy3w/6+Ch
EHscL7OdPZwG7iMNu+fb1dSZFBF8M4OS3MH5v4SPMxNo4tOTt9Bb4rqDZzQ4VIVpq4uBEN0bAcjC
ILB0sf5D1vEe7TdUDvi9wL6O9eIGZvaNdkCBDIca8mvWQHMi5wVNYcKLxAsvt4zPVjVHAklZjL2d
8iu+ERmCmJruFRDHqKdB0WMbCoBAjJ8VK2Cfq9WQgAff9Vhp0RgA9F6dBoIcyRa/n5o1j1gbv+uw
RZfbTVdsClaw3JdZq8ccJUAs6QHOKWhTEBtEWfMVz2KTjJLncsImY7gfE36oKA+gS8e4FfI7qGNG
LHb6z4YshzBCYd0l8NMQ634oZyodJ8tH5+J1y1iMGd+a6vi/yTuP5bqRtE3fytwAegAk7PbgeMdD
J5HaICSRggcSLmGu/n+g6u4psWtK0cuJWVRUqEoSjwES3/faVORn3dYe+Nwf7Lk+GV51V1JdH1vm
xmv7XY9Ayc4liuqlo0t4x94I3KwJt3iG0FLX1Dr7KoFXW/jOOect9kRvu7l1Gsr8HLsJU+dU7RRR
eStVI14bHLlFWRKUBSoIDYiSek/nqSAOJWBbWlWanFeR2UwwnTzbQr117zzK7rc21pDZ5UGpswO5
ufmJesB5TWUIGITRQdYiFYokY3dGqv9sFV2g1704dPgy1bCMBfFGTTHTdjOmzzrltZt6YXLjwd+Q
ZVC+9731OiWLL7kt4o0/l89CqvxqgU8fkxjDP6k0cHHzhRHhMeL37PMUDcNT2GTpKdJg8oqeY1Is
5hF+4NlNEtautL90XnmfMe9rMVNjLFtv46bJVdPqbL88f+oJpswaZg2azlP3deuP+9xTt1rUD7ne
dC+JW8MrFsa0b4YspL7bIAfIR4Knic+o4ybiYapb5OvaQfYte6Ih6wOizj0IcHfOXP1r1JAXHOOl
3wgX77Fdp/PVH9rwmDpatZ17XX82zOmrl8n2wSmzN8nUtomWI3Iqs++wzY+EqwAIjsaVJH24aFyy
aHTyQzH80Iqi31FF6wMhO2SGTXFgTHwBhYLQsrX6OXNWXsgdhcUIIR/bpEAntKrz8FJLY+tFhjjg
edBP4aj4gkbtvjQHQnDdXB2bMrdRiVUP1jC1O6qrP2ll5wKfHok7La92WTdrn+lcRXXzKBtui8bt
fzQDhgSXvYQwjvSUL/7YOixyDsx836LDCoySejojLndaW3tBASYmM/1QW/lMWRYhLjEtC3tUdFOO
nkv4tGIYJocEq390lK7zWtNK8zJ1erPVrfnJazSw32LWzq5ffI/G4ik1wupBwmNJLsd7c3pwilEP
CiMP79pKY68CQz+lvmkG3L5LRrshqGOsbyMaASia5OJo7cVDSroZRmxBsbS4cVBjAOjcK81Bo9Hk
xkZJiRyqhlgQcYJwi3O4KMsyyLzZXYUu5WJNUm0tWJJjqt9KBOAgh8jUifHOqrPlomkvM7RFMXW3
A0tjorDXAvGG2zKmgINRGRjGexo1tFtRyRfabEpn5B5Oo+iAWnoby/yi9/7a7eUcNDKx1sypUFr2
VoriUk/qs9PMJ9HpK2Q62drAls/zztloJOCjQchWFHBgbIU/DPjEH3NXvCIZYH/XnKVMuYNsoHbD
9wl+ij5h+tQD6fFREPH4YoqZ0tlJv3gtqEOnuUe+9M/NbCwiITyyqr3z8kStezXve0nIVsnxCWe6
Q+2OT1vcVc4PCJ1D1ikeeJzraW295PAVh8S0MFcZCOmyb3ozk+Yo0JnWo41oq+SJFzWncA5l4BRh
xH4z+ycKFfqj27cBCZwA21FbboVC6RQ2lAMjl7Pq4mib4+ckwc85VMvrTU1/Zyw6jdHsUNdxAm9d
W30PQxtqt+Wx0dlRYOmFu84dVozCUvXGjSgYkNk+8xN3n1aZH5R5hSFWmvFF+u+jL7odSdLNuveq
aYsA0C/GlR1O1caNZ9RwYVZceR+YTKecBRblBgrFbkYaK+8Tm3pHZF2cxJSdTI1zrxkacpUobAiI
zbFn+cPVNLt7bnpKcL34CVPn1q7tM0o6iKD8KiHuVtAxvCXHP5boGphvHNQHs3qUPfx02g/fe8zo
MKL54EL/q2e9n9/D0trrDYCA0qL3tBrglVm9FA08iFnMdeG37orZaDxVzip770vl7BLJVJCy0GMf
3vhRdldnZO0Le6PFjMqmG+5FRBUVp/VldL2jMjdxFH/1vRTCQTMt5EoDKEo6Q8EylaFjMq0BVdLr
SAjkMVUMpXOtov3k2DdGV4txog+UbJ+bJOTQdvB59Kl1M9NerJtUOaQjON5jkfJsL/IRHKBmD9e1
Vj3XJLedZUn8qKFxwxHG/KiaPtlk0/euaPKgVohxGqpk28gGwCs8JnptOvhNuk0HT54zs33LDfXk
uha7dpv5aziSjeFi869mjCpcQBsxOlDM6ME2DcksOZddjoWJYFA6alorWzeZA+FTsVVImsPhYvvN
oPsqgCtMt+NECx2PAYfVgEMynAEaY/deocCcBp6/jW3JrRpVkLhVDZ06bOh43nk6wy+zwMpKab91
++GVQX3f8aNdwMYdUGa1XIhaQJU64iw9V5cW3Q/PZU8iJ67pIqkaQuwHyrSAbUDWLdtftSRxN/Z0
pIwG1RMU9zRZzmFA2Y/nEQR8yA59f5xE9wLd4a6bYmIIi0t0kCI5TAiaMmUi1s7oU0kGVnnPrZ8K
InqO3eTIoNVb7rqs2hMd9AwOuNXRRUI4y1vFzpjH5lWvHBKoGu4ZzUDU0LmQMouuowAU2lYoPnV8
GCsRFVZAWdjKJbT+TGTHXZak+Vp5n5SG4wA3M8lxfr03hjg9o/V3fdAPKqTrXSfyY2hP6cHOWgLw
XHmuijfQgDAQWT0F2aTt0CX0RyP0LmE+hVcNqSAsfdD5F1H0V8sEfEY8dbPi/qahpNmbIFmu6c4I
yjJt01WWfe4HHtkFndAbW+Xn1Eq0i3Abc8VeCV0dq2OOsgQDQjFcRfUwFbm/iiIVX/rBbk/jxIA8
yWL4XCSDsamghzYjKdFV76er0ZU/1FIjk5T285zSG5P7pBLYUfcQKwsnrQOFEzNAVipEnPSY4mOE
kXWBV1u0swvF6npnhAUh5O30LJFbtykbqp7sXX1s91ph3ETanf22gxYJqxUpt3ear9/njbxPR/0x
WfSxtOW80LXXJyCBVdZ/0SWnUY8iPWoq5PSD+9yPxna2NIBZDzuHGF6ARNKTYYbag12Ix6YOAfTq
Ds2h7OqH3lmHPo8GfPHQXlQk9zWy+w6RL5TRwmnH67bxEUtRh5yHr6mszq3oFltIn25U8+KjqUAo
a9xaP1ZrSeLkSke6vSNlpt/lgpl00lpO1hQaO+686GEU5bMCr0fYkd6Zfn7Lw5zcqubUJeW0meR4
VTkzomrQmGoua53NiDzD2gehNF3GKZwxEsVNl5HkhqC8gIUOQIgeDNN8zofxmWdQuwN7VRTGHTPW
s8piwFOXsUWylRZo6JBjq70av3SFPwfJ3B2cvkMVYfdveOQQkMbNfZuEm3yMrkZPqohZ4YgAyn1N
ky+jZPVJw1ZjjbWvudufzSa0IS7iHW0UCWhzxMOrUCxXHOMDWM1RVolz8Gym/eYZ1m+vlMn9BN2o
Vd+MTGwaRGwbaxBV8LWnoLksu+NQ8PQYSCDRXUok2q7uN14ypA+JykHEPKJH2sHbNE18LoRwjrab
h2u7N8G5RsYFUxWHWVdn1Vn5MXdsljx3AFV00L3WJVrlPq5tZhfw3kguMdFZedILaRNRPTCShODe
cT7cMQZzr3blwdIIy/EKZ6d1yt0vliNk0yB5AxtxYs54bZ32qpk2D+bprfZBjcp63MMDovrBvhNg
Kn4Xxqe6VR2ZD3169dUjmhaJbJkex0SY8LNyPNkkQlg5CiINADBh6FpR5fhZtOEXV3PeOl3GG68U
Yq3qamv76NndpaFv0GcA/+ZJJ18J/dK8LTHKHtI6sjjBmqOfh+Is4k8gRF2kntrefZjsLr4Uvn3z
kBWUfmmgfIPzdoZbrUOol0OJx50bWJSTy84mPjWqDbdEqW+qpsl2tij5bsTonawiv1MUKDCyh19G
dnp08RMTKK+I3MwymLRTnU63iFR6JFRUTSPdS3ZVpRmoDBIXODu9W9isPYlnflDpsdpk+nAk/AcZ
enGC0tiR7TGDvFWPjZfkaOXdVWIderCYtZdGr66mtStnaJ6rJqy3Mu0hmfRNSUcOzKIp1pbGR1uo
6tU0ZLgmBbpFqegIrMlnpx64PfkAVKY/MK1/rgyWwIQNzNDxd8cq5atC7jSFBqt/NO4tCzB4XISg
mXst6zreEGv6ihaJzSAD1iyjSyV1dPIsgXE/ALMkztc4x//iJnUd+B0q/Ag4jmfmRLBLX3WL3z29
gfeD4NrZ2kyygxzhfRs0NM9tP/5oalXuas9Z2xhoHGl7+xo9AUiFjLmmvHqb1iOHfd3l+9wCyBYV
Ih7DuwKOi5vEuyY7EqRkQ7OZKZGkShcJWAaPYnWlDgiT1pSc6NfE07/WjewPKvoukLodI6oeg8aI
McLWBgbl8UcbpVVQKJFta7JZdxam3H0JTvENLjF6aFKWEw7cuISu9zltdy4ZMkGK5mR0i+RJ1uV0
rGy+i6h+9LC77BzVHbUn6RTVJqF5Y61pGnoNDydqxKU3JK99XlzJowiWf6N0kih4Su000TiEmZbn
zNg6LKbzHbLKdMtw1Dz0SOTxuBCWtmN0Y3gd2LPzeQc09ur54PEQnTqTn3F0m44thOEXaSAxDUOp
bwboGj1/MnL6vTE6tZu8KRHbOWjiiIMidGlcvi7Y+7UnpI+RV/RB2ZEHMEGAT8rpbp6enGaNQT0J
xw1rIhpI8mBWDKnsWHIYjq3nvUaG3xzLEZmM81JLqfHxG9U2JoNqNSWHBLdmIKNZEKd4llgBzmje
1l4dGQezhPx1dWJlSBCl2w8HxCqaJ5D7KX6IzeZc67gPLbs7dnWLZ0dn5J91ktj9eeOEaX+OI8PY
50P3pA3uGBRpKVbIL189LJUbI3L0lSFS72SThBmCJe2Fyi4cow7AQGzvvdlmivOzIZCLTk+FNjx9
diw6LDgQSXbgNAkBOH65T9sEXj37ltjJxiNl+WQZCQ4K93NPIICLrwSLWfQKM6aAfuyzoWXFDp0s
cP6A744gtHH2pzVa146nLj1PTholl8GqCI0AzUGU70yBFr7HGVVrP025//QH/+J//bfx+P8Pe/LS
hPC//2UE/g978u1r8/X7e/6/Dm3+tXxrfzEqL3/yD6MyVbT/cMnRthyfGi7TWHrV/jAqG4aBh5n0
NAxBzJDCsv5tVTbcf+BCRuDD//Do3178xf+0Khv2PyhCcnXsiDoh3fZ/Y1R2PwQzeQ7bD7ppZ6l/
8HhpH8IVmnoYjFib2mM330R4ZDl4s4wBthtSeuXW/rPCIJlAekUz/qzUKH8QRYXc2igPTda8VdBN
q2iUT6URfhqd54hqorgud3lePrPKryvi8GNw+0CXWMYSmJWa8ERYHFi90BjXdEseUrq+2biI1oEa
QBsTyZsrtJOHlorZrOSQ7uIzDpRLh/Uk+xq5rLR+uWN5vCq73cmh/g5W/zJJue0IMlDdruM0JFLj
MnrTbfCMcgWx/+S/ydJ6t4ZqT44tvR/dATrrWpRxF0xhTjGa7qAF9O+tsvkWe7Rp5upeU93KoxI6
yvBOwhb+6WL5513zi0v814QYCqVcotoItNB9EgVNc/n6/5ymE6NcN6waaSIBHUEYztcRV2cyWkfH
K6+QPSXWsnY1aW/ziIgyTBBJ4hoJkjwstjE8AIcsEiEulfJQVd5eBwPo2HX1jFmYPEj+9ueIGAVn
ij410QSTr727cYEtmB4tni4RVQFvjV7ztHFsfFwGBa3m8CxcJgX+fL+eWSyZc4s/0gx+CTP45X0v
QSz/J67ij/fNFUymh2PavvfxfWeuViO8DtXR8NUdDwcvdH/MEOibssXmNIPsSwNZZWKlOdYyJlY+
my+dofmwgyYLr01nSHtJ7E+WdaincK+3y44iggEiYFUzeayZFT7XA+XxrVZoML1cOTxyoIgpcopz
Gmu1VyptfxPIZX7w/BMR4VLXScwgmaNE8H28mbK0xKg26vXRM+ZrlsU3ZerHGhWY8vynCr/RKo52
0vSfBqT5taLpMl966OgpYHnuTedkZdEb0pJrlH0RkY0gRnl7M3O3rJ1HzY+3IUrJKvpdAdOHJBh3
ed0OyQceaelkixo/k4z+lOpEdV5V9VrUHOvmezwj01PABObwWeVpYLAcy0Ef0B5EQeofbIUMPaTg
wRk/JYV/ZUlxV/OEc6zOp6uLKamwSNGPoidh/iZlzfyQ1vXzdRrErtL85RFG/bERCSeRadkj6S9V
aH4a3Ysmi3vPw8cS9mxIWll/Ytl+kR4YO10V2UqU/nfPGh/V5HCb+O2680Ug7P5Fd/OLLSNcm+qL
LOZr5RHlDWQ410dDb99UbH0NSdqOPPnt72/5JR/rz1c+nzTyLWEiLOfA5dL99Y6fMZxq7oxSzqni
m5hb1E7aUxqXj+ee5B+6YE6F2fwmHUZ8vN1+/lBiL0is9amO/tjukzS59Gc3lMcWLFZo+VaX9UOm
l28JN0jiWMPKxnS/JOQNK6q0SQowivtupt4i+czO8zabtPu1pBiOXK4LCoy09xo3+7mMt6nSP+XZ
8M3M1QHS+KnQvPvG/uYD+JVO9qAX+cbsfpd8J/7yYxQuhweHm4N+69ePMa9Yajkc6iOxE+s+fXRn
cRTQkiIV+7DOv7R699TSvGKUw4OFTiGOklc7Z+xFoFFzSUf3me/vPKc+jgBrIfOzBoZaD85aB62d
SNUdyE8r9W4MqnaIg/o5ivQc4XqCECUnKDFG9tByDRkJ9y76JwDulfKwJvmicpDiv7t4av/+0jH+
4nRxDZvMcHIUHd0koeSXp4XbidgcRFkfGztbqh/kVbME4rv82n53GexCXu7KT2aMPkV1LjrtXNKO
GEdhxiTqv3uJ/fj3r+gvLywGBxxO4CNUVXy4mqPUy4sus2q2AutHzvAspuRmFgXbr/cUWT88UGzz
kKEmkam5zkFLY/EZSHblzs56Fw/9qiaOlOJtXnG4tiSfdvQIfAveddB7F9bafUqb+dgTo9LW4w/k
19nKBvP7+/dh/ZpQ9vP8c4W9RMsv+cpC//DJepXTuJnno/2EKpd+8xloxqcn9ZkEKAkqnI+rPC3e
Sn9Kdou3Js5DOheShI+7BbFJwhJbqVvsiFW6k5X73hk0lvn+XO1gNHej4AI0HRisrj9JyzlHhGD6
BY4Nt/2SobUKokkCfA9vvbtAj6HNatMhDwgTvNQmgIFsbrVTI9ozu3LTzh1oWKxfRwrMEy3DiYcn
bp+Wyan0btY0/yaOkVCyvzi0HA5fmHKKSIjO+fXC4yLHj0JM3NGai3Pb4F7ShA73giY0s2ik42o0
Ytb40kXiXfZLtLkfPnY94WqdxHcypd9EVP3wwhENWKpdCQseAnr0aEwkSjAo4nLbYzrbjKWr8DRa
D3JUw6qb5jutGaguSr43qvPWoiJPAq3ybhqNO9SjRGt16tNgldbOaodjnutdQP0QAVXpTUtQXIo6
hg4v4ZQjdF8z8Y06zGhjDECTrXxE0NLsUNB+iivknm4FVW2lwzpNbTNQHuvzRMVjl33JEZHQLUUR
chq3J6sHqrU99FX2159veOx465mFlrCsh1e7Ve0GluKpNqeNLpk0EheGHo4M0xzgMNMxnGAosrWW
0m9t2Ana+YhYsSgKdeAIz1iHw0sxFclO6s4ZYdlzgvhpRzfXVi7BACG+a5jefCtIokpw16yTrIQ6
7ICTXfxCZfo0W058hUO+2Gh+dqZVPE9IGzZ1TF/qrPzAycNj7+hTUGBdgcGcU+M3KaHmXxzQ6AbY
JygPYtITH9aKXvij1SAcO1LgfirUc5NisdOzO7e+EHEAdjdtrOaNjWhjsoUHRXjNwVha9VoS/hPE
0auDFcQbXoTCede7zhZalCB746Bbzt0cTZzZ2Ier7pIU91piAC/87lCw//Op6emCzHWfrG+DWOMP
hwI5iklM1HpzRIl2K3t/ZcdRg86y0FZ1AU/QVvBrKWiZxEkEJ91uieepmDNhwI1weo6FfSN3wQMT
swjIcLdpGmLSRoRHIiHAnEUU9E39APbEEqFAdwFYF4qkh0XAKhob6V5bvNZxbT1U8+CtKSpJiDdz
X5DNARUN45s96LB34HkN6fAc/dORhtDl7oMaZaTfjXF7xCL6mMzeJU3lSTbD2fem9TSNa9O0b785
Rpcv9dfhhhEDPHbJUeWb9z+cE5jr9a5RfnXM+DnR/GUuKS+J44fRrF/R4sIF449cY5C72PNSHtWh
W6175wK89rXLxncEQscx87WVGXY1qUoviQHkx30dFEXC/hWizTc/FZm+8mJMf6xz6NTZ3EyV7H2P
+a2r3j2v3w0zd0UlapR2fXXXzD3nU8nNVvrRlyrvL3rer/PE2dnqEmHK/82n8BfXzZKJ7ljs9bgG
Pg6pM9rm0CS+5FiG1lNizGMg/SqBw99GaUN8bAnFB/WEio4g6uzLqKq71EwKxC/TneF0h2gwcVBD
hUBPY+721rOH/NwrvzcNqHfT+d8KjPVbHu9jFO+kZ31Fiv2lL9OHTjoPfPAy+dr7gJrFCxbZwzw9
SQm5yAb65sz1e7s8m0KECX1d/W5CWW6JDxeAII7a0YE8DIeUql8fFFarzYsRIj/OVsPJi44/gvUE
e0OQG08I8KPRilDah486GojazU5pzu5vj93OGHRcM16OUYFHwuAjBB8E3pgMQ8Lff0H/MUeB7vLi
XF1YRL0hdPlwY08ewvBGjMPRjcqLT+X82PO01Wfr5BrfK52iWZ0k1MhHUCjeMs9GpSNemqy6KMJ1
VoWH/vbvX5Hz8ZLhFXk/Kw1YCwDZPz5gVRu142wZsD29fV3KUPtZXJMWoC+MAwkMTCUjHQKiSXaZ
gdJXHzg/Munf505HYFvYnxlaiH9x4oehFd/VgBvm3bbaV2HZVPKEJFUgQ2xi+zguzxsopG4j5ks6
O+pgiei9JrgE4Tn8Tenbd82i+XvNuvlVOVSgiu4hq65+XhcB9mUkx7XYLP8ovSQRLjKzdUSqfj5a
l4lwcQcNX2mKK662z+QNkYCzy0Mo6VnF84pI5HgRq31BaxivCkJwJiGOsHEvQ9e//vxQ/ytM8nOS
JfL9Lfn6MQnxlwTF/+cyEx1wov87KHlXfP01YnH57X8gkbb/D+oiPC4yDxWkZ+riX0ikbf5jOatA
G4HzfwKL/0Yil2REUCrASxo3UAM6/KF/IZHOPxy2ccxCBqmYtJ/5/w0WaekfHiBgme5SmsMpvtit
LPvD1NC0hIXAMdlreEENYUhOJljIGh5H5bGnXAZLiE6DqlHDetEvs+mIlWOtGe8wwfLw1GrKdjTr
rdFq8bUvhx3lRvuCtvCHuSGd0HPjK9Kh4qQlub42FYo2QPj7IW/6+7S96NZrqTn6twrB0Uo6Ncpb
fOhRNz3MmJbvQ2xhKz3xydJSdhqEvn0AM6m5HUYCr83+syQpMKna/jLX/oZCwG4/I59Tradw45jv
EcrWS1SSNog3eaNN0SI385KvMSHnRWceUY6pK+qmjnAVYiNgTvQLQkqE7vjTadBRiwoT90ViJcQS
x8PRzPIn9i52qC7TAjzSlG/6sxbIWdyFWkXRhTZsRsvcwz99HysCGqImu4wwDM9TzBNwLPMbjNU3
ILc3sjGQwoXfrYnYdbuj6Vk6C8XqjYe4lLdO9zm7WYY7L3lIpxYNwEMD1UlhsX3fJ9NPyzcNsQ57
Gkszqoh+BPFd9ISdsLCE9p9zcElowzsNP2FgR6UZYN7D7NPi9Syree1mr9NiCWDOW/teFx/a7k1O
hrELHdmvhbR+9NJi8m2WGoDBO/rGElaYEg7bz4W5Gl9CG1oubc4EIZ0chwgRcjW38+Ln4dm5xMKg
fxNVSA4HWjzWDgzZHrFe04jofCRqa66Tm+ZWaqP5DvmDWX1qI3yZUWp+Ibuu2IZcBLvOd3bWZETn
CexgpTlEBVidf7I9RD5h7T6RHB9wJBto+o5TyV6jav+Cqk0h8MQnoQ1QznJbZtkmG537iMEQeDkh
44usjiOpa3zKarhRmEXOTQY2awDA8ZX6SAwQaqKYki1Gs7AVHv7h+KFxpNqh8tZWAEuvOvfwHffQ
vkt8dW6L5OTzDLxfNPseWrigSTP/OLAXkSzDKDXW/j7UzZM5LtrssH3y0rRlUV3oS9GsvcS7Rx8q
bm5RpKiD/G99JaOzEMb3RBuX7XSGuew64jGFX5+V7oRBbMXWOg/HZj/l8d7HW8uFlazsYcOjIdto
enWJK7kVzefEEjg79GGHSlZjZxzUfqrmeUfM1fcqIeNcdN5xkiXzUiG8heK80uH4iWid5Kh6Ko8G
UrqtTktfbOocc2QaO0fb9j15wyKvXgdNSvZF29y2DqpZ2+Z66w00tmMXEt6GlQ2bgwN6FVLNWzbj
rW5xK/jjrhomF86NnMLOPWuyslY8hcWz1xKFQmpriIAPR1F3abKaLT1GuYwwhQhR3TuM5n3VoFJa
aiJX2lSHu0wKySXoNtuRnwY97x/cSrNw66NB0HmpHR4W3Fc5EBRVJ9eqPXdxteV1PndK3HUkmAlc
eEHXAFIpV5pr/KPbvkC5j5GDtpynvsHeDblByko+vo8uaxSn1gXg/5SM2ADnTFEQmcfWxhv0p4jm
N34jWlDH2hJuRH5W0jwkA/+1Uc0PfCE/TBx2Dc2DSKw0DbTGvvnsmfiz5t1AARA+P/8TELx+nIcr
3RrTTpVIIlPZYRQQ2KLdsDynlBEx7hGm0HftbuxcFE1VuGEmE1Rx5LhuBx+WuzcB1IwZBaWo5n2E
ct9B5rqLsmdN5cUhR3AY5JZZHWLXvosrge6zL8VDhoKbsK7Xssd6KL8oAWHtR+RFhlPn7coOa5BB
GjasErH4IhvTTTr0B63XidBAloXDNT+V1rBJjGpAnNldJXaOLYlLmPIGr7gsIQCXIhuLMyFvK6HZ
W/gQsvvRnAQ+AR7p5Imr5UlxK4s9rrtoVzfeF00n4EPO/DREeM6jXSSPYVSpi/up95D5tLb5aMea
sy1MEsz11DHXFTR0kI4B9klMrDnGGw+n5d6s5uLYRo13ymr3vV7k4p6XuSfy87868e8i4Hl0/3lg
BxK2TepaqRRzHTodPSaFPxNQVHnkVqlFZPQhLkGzTA6+nVmEtEROjYSHOO1WJ+DXizCOy9bFR9L+
qKdx4OvSSO9K8z2lC2jZOOZXf/yyMas1+VG5WyVPQ72RRZOuUzdFiDCp+DfI1Ef8kfndYt9nxQIM
tUC3l7f3J94isuNixuUK3TNyDyXInpzSgg+naIF2P//eq7r3yY4Prpu/MD+gRhTL5ZGhAavzb342
v8rhjiJgJ0AJQXxBGV6KIqKPXUNlh/d5AJnkUSUxVCq5skX82sXJicd+gBxo4wEWWem9hU3gN4j9
Qu7++XtZ3hjcMDOQIZbAyJ9E05/eGJNaL3KzomZDN/ZGmH8TaNXjttTWQxVH6zBPvaDFD1rZ3Doi
x7hK7tLGtpJia4jpoTcLY527yaaGg1jTu6Pvy3y8RMBx61YgtNDimlFojvcl8bPURMVrb6wI2WG3
0DpanPOwJUSt6nDNGj7+UxzfuWY7BFZEnzkOckwLXLv6j6Qhh7UfLcSnMX9tPxW7Ph3DLZqbpwwF
KgQliK34be8YAPPHT8jzXMf1fOAZixjwn7z2nz6hxiqy2Ub9Gni25gUyLK4qJl1RZo2vrbPSw4bE
E3L/x68b67vTgAJkOfFbWlhX+CfGvNrHVKihSdfG29jUEyAPxGkz6LI5V6H2NE81lg1Shbntnac5
bbgHEPmfoLzXujHBjRCfVDfxF85egwjPNNtVoH5fKsL3Zl0dpTSRYePnvROjUd3FGHWTz3Qeoa9r
dJ2NfEknyCqSi2TUPNdR211zs2jWc5GG61T5pFpTgbLVWhg5g1C6VVm6OmEOJN31GUHceqQ90H5t
nLrI9W44M8xT7k/3buUgxPr53zBf+Z170znSjqivnvgu8/6ATWWLOVgeVJU6JzKd2nUONBKModYx
78j+VM/y7OAu2LdaGJ27AgBz9iaw3Xpuj4k+9SAyGXyVJyKTU0MXZ1uoW4PEdx+VEfqwJsjcUFyj
mCQUXSIDlaWM7urcXRsW9S25PWoIjdARN3GIB1BDf9uXlF3U9bQ1OrfF9pg6e1p5j6bSsvtCc541
20z2zpinZx664MBVdvz5K79BvOz5c3b4+TUp/y5p244gGN8PaqGHD0pQo1E1pdqWEYmCZU5GAOaN
MMggHs6+SgeeFe43s1OYQSdI5YqzAINa9X1SOKzHaB73RjLXBCAMDzXm3nOOVb12AJSm1Ol2bLdH
SQkM9rEsg1VHlRgiS1zns1Yf3JSENtvqy6dKG/H3+b1/j5vikPpze0fqXntXEHe+Ji3M3hSlfeLp
be+qhUcjwOQALdkfcAsTG4/Q3JjCJ1Vqj9yyNMuRfL7GVqpv40nrD4mEdpozZBUprWlnw85IgzGH
T0W6KVqNEOChQrWKybKMbIpxpDHeZV71VXZqeGvbVnskLpTJpnWTizHMvOzaP7fpjFprNLJ7NZQ0
yVDdQDKNjTe2LQ5JD+bESPBQpyZ+6jgkKTnMrZUzxdWR0JgJj3+54BmUvpo5RmHC5sxeci1G/8Pd
mSw3jmzZ9otwzdEDU7Fv1UshTWARkRHoO3c0Dnx9LVBVGVm3rOxZTd+EJpAgSJEE3P2cvddGOhbI
53BxhMeeLV8o8Xw2BsUHJuvJAcs44vWAH3OnWw61cBs8EzJxaDqSerw7MePvqrcwzS1mkENEnll0
0a4rgKEnANLh03R7hMofkk/m8nVf6OKuQPh48Crlg0IY4I6sxdBMJ8OcplNSiw9wMAJm9Unmjf/k
21XyEln2O3JNdQknSokRQlyAn36dr1ukF3uvss+6SvSFOYC+3P4K+hyifJF/JFSm023JpQ+9QnFh
7uBcdU8MzZQKpPpCzRdE9I+J42yQyDrXosyDrSRCHOdL963olPfTNLvnmr78Ww46BbmNuv/aM+hy
QLtxCO/hM3Ay8R1tX7Uhl1IcM2zJz2k1flZpnn0mwljbpdhhd5GPpS7VI67u8CLCaRejrjsUDcjQ
phf1VS43+J/Cc4WtoC78M3uPV4Qf8tksc2NbCQ071S8alIHkys9FIM5l2GDK77tubSJPW2czyFbK
mua2n0Kd72szHbc5FJvNEGf5NcOPvXdoHx9KuzfOpNbX24h8pKduhDtcWH74HnXRX76Qzaff4T6M
h4eAiuFTHaTpg990v21vsr6ZOBLQiDDtGEECf6PIShHRj1/6NJyvaUh76bZbFYXxBp5weXBLLtrR
ZOFLqkLnUugGleo0PqC8Gh8YescHOWg0zE46Hm4P5JbTHVQrvmGGhJuFuB36GteTRftNM84OpqsH
QffqxpSX+fkGsFBNm6v/cuewPCwnSV8mmMSGgdQ5ubBK8FgydSYKU5wyL51282w99CRCblLQQ3cu
5+7xdjP1KYuC1tL18evP2723bWk2IHNC/yeBhmI11YULA9UZ762BCb6R1nce15hTbuPx0pqiXoo7
zaAAuonD4dQXMaAXDOqRTMHfF90qsfAkWK0VM5gBP3Klf+kmYq5VWZ6kFbmXqbbyrSyKRtxZsjNB
6nndazZUR2FX/Rqy6ryIALL7sjPVVRWn20YPL/jk9unRLNvqIVEuxDQm78y5mVf7ORIXiWjDI1jt
Qmjo79FJWfPwLeyssSx3Phzqj8r5rptouAenTWt0ii/hGMSXagogvdftUwYB65QsN26L9D4IyiMQ
bO/NrOh4mJ598sJkjb0w3msFzawxop+I8aud45XtbsT1dDKBOqR9cw5doNr4RI5T3Tpo2htkUqF5
H0mr/QwjBu7ej8rnrslpqaUFS5nRYz00EcpAj3o2D940vUkgEm091s+Az6vnCbA8q0j/dNsqx3CE
ej15kEkzHPGV5zv7sONH0fdXudzQImu3wizgtS6btwdcmdx7LSJ72Fu41JabUHGdtOiKXPpNQVnn
NRh980WFz4E2cJ61WQ0HkMseZWLYfUDwtk3Q7QPEehG8kh/EXWxKDI1lHvZ3ReozFLbFQ48T7JUf
ZbKhFiavGIHag8wWKCKotTtoH9mz6QfJESIOnK+OYLWRZeceqRoshEI8+bLCQD900+l2Q3hauoWU
4e+L9hKjhHyVKgYRHUPKUhMTQ1uJ4QRwmc5fW0Elk2j8vCgYD2EFECee4noXtf24JbLg00JCfIft
F8oFRQtPRI+QlL1Ly8iyDRbKa5t47skdDppa51tg5BsrduUngizcC8xGnSZa4MrFmcqSyvtynZIx
cnFd+AkInntKaVb/PfcVNnyCnI1rLPQWWNT83hOYgb/XZDFf4FER8tImPkPLACspG0WL28NAYoiJ
435SJvE3Yvg26nA/w7DHyEFFaZobKP54D1y7T57tGQKmzlJKNEw+H02kbbYKs0fU+8kBRzgVCdfb
hPk5rWufrx05/mDP8XdrAFpkpMTjiXG8EHfaX1VAIJivTdaYNRDFRFuIBwzr7CLO286yIdoiE9Zj
wzBwqDhndU0yhNBJ8TbNrnX0M1mCuWfpnxCZAVWEwMMqMcfDaGHnVX0fHk23Bd7YXB1lRQ9VJiOi
b4z2XIX64kBzT1QU/4xB+g6B6n7UyD6oXjb+q6X5RMlAkVuGVBMuaC63HrWxq5CjQoc5BtsBzBsC
6MKA35iM36f+KY/12hbpw9gpZyvHkTE/2uIAyoj1ELSnuyG6CvJAdqFvYBdDuLyaPSd56Pgd7CO/
MvcwrJoHN8AoMGEa/RShOhaho1d5TP8CT/ab0xTjN6eDJRBii3uYaZ1s8ng4wNquzkw67b1qhDql
uRwOXWZOAFF1Ra+09g7CK+NTWQqYbbS6TmMUq30AzWhT0LbF02zGa6bB1XfXZ1GUV/rVseUIVVj6
4Kj96nsmHlSDRmBuJcJOV5dPg+eh/dfRuBYlk8TVhBHsrnI5v4Iw8Y5iyhQXlUCTxjo9L3XpMuqq
79Ykp82iNmGxhgSvrbsno1+moo3alwSir6okNT+Ygco7EgPAKxXJ2Vqoy4zzxU5qFTzSqT3YdbLX
OBivOa2YCfvgs2oNKL/h2O6A8uPm5sf1u5uN6XGsf88wR77VlfnIR/QZcen/NDgR7kZPOu+OTlNo
imQkJ/N5UJb9WkfhPuusDVC+9MM0GRFnKAxvenHmYA9giTN3cB0KO9wQzRXtU9/5iUYNb5YxyyNL
bTIU3OS+sBWKd0sa65nRbC7c5lskKIgKeDJl3PwQkai+ZZleOksReQVyioGTCkp989CDCOFKa1TE
bDRdOK2o931jHhO8eFm4o+Gwa7KxeFet+eD2wQFdxfRwu0HPPB+dUYO6noPz7WZqaCY3DFioxEAQ
ORHFOUDxlivD+5g06ADD4y4IKka0+ThFXniadPdSAkx+9Mys3huRgVWSuvYaiMW8A5ms1nkbEEcr
o3kV2J06JQgNFd5skL+jum8akPBkwfSTN0ORnfxrj8t1nWkHW2LVzacgHt0HmWR0ASh0MRYIefaQ
VvJ9UOUGQrFWxTB96lbeY/7tdmM8VhvLB1sTe5V1ynszO5euf0rBt0JR9Krz2JjZkdA/a9+Q27ep
eiQHIgvae9NG26bBv39IC5qsP5UuJb2G0KZqyWmyo+aHAfx4DrcCEe0T/ibjFW9eqj+k7+v3GpTi
seyheTSj/8tps/R4w4xbWs2HzjnoDoUcFYzw2Ym12KCjvWW7EjxiDuHrLJNVoeb0JaFIZJnuuAW8
P5wwMOIAHijNelzRgRWV9S5xy+DNa1KWWnDE1+VI4vmYWCx8ZubrmaeKtRPAhotEjFDa1ESNBPlj
XZLeJMLgDt+R3qi0eddViJhmQpEO5rRe15bZPXRVI3c+l8eTzNxsBxLcglhSnJIpzh6IIkkfZoAa
BdItcKVYxBPol74TewhXtHmcB7hYwpvnvbA01QOEeF3rzd+qkX/dBfPzFmf4R3DX7lyP30cSpRYU
TAy2oPigpVD1ebGL3vw5iCejGuzj0AisymQ3HsvlBqb8VthTvhJ4W09j76Mm8a2KTwTzZAHqlErP
WJ4iiaGUqHYcZwQXqG2bTv6ZLBNWd416JHjjsbaz7KFtg73rp0CSc3WPgz5Yl+jSaPlY2TU2VXal
njsedQrfOSiQwZuCthV8vWmVza5zsGYK05Fn65d2KtW9FZmXhqIM8BCaENlA7BXQ1fmAH6k++RYG
aivb2KaQz8qcwufeNvh/k4VKX7BUCavgWOSWf8yMWqzj2smcZb2hdwESeBH5ydElAIsUD2feoV/t
QBjZYk1H2n5L5nAkXbvudsX8FOeJ/VSnNRTPUHq7cCgQ3oQTSM4hPqSDASsNf+1Jl3SMckatDfCn
8RqTTLWBlYIV1XOH6+BQc8V1ZR+8WbaXoEbJSovouayz6bls/HedlvFFGRDzA9tpN5Qq9ANWa9WY
D8jKzIfbXzNWVVyemKv/PAA7kYSgwaO5s+znTsJ8qGOtzhocqF/wO5JBDNMkCuVjgvDpSpL9thkn
+djbtBMdh0bb4NLbd31rfDIml8pRSSxiz0/tjUCNR+VrvBANtjrRQ4TwR8aLbmSZHeW0VvKsvjpG
Bq1Q59UzcZEwkN3Y+KbH+cMsSLqyahpJs1u9M/EHm1SvvHb2f1ZtTW6XVAUoBjs+4knxWKaGyetU
Vj9pesq/FsX72DTet8QJkw21b31mPopa8iG3oFcjdbY/tGGU62EsstPMKPsmswI7QuM+UUOgcuvE
Vx276XtlB92pg7WwKlJbXDvH0qtQGdsQKd931RCHZGVdvct9534a7ZSZoUsbqOm6n66JflCk6qPo
lwiHrh0QqxMsYY9W+ZpnLagkm1OqysLi1dF0VPPJhOXsNuWrRjk0mXm6rpzO2aVFU72ReYaK1wVj
21ZZ/cZSFfFlp+ZT7Ap5mBvoO3XTkVXpVM0a/iES4TF5zue5W2sILpgziugpNELniXawk9ssO4yd
14USWFKxmiP7J6nRTJANJDI94Dk+oX3aDY9awYlrXLWH8bLKadjRwMXqncUjTChktE7bkxVi2J9d
/Vt1waWfqQ0itcMuii0z56IyC4z9tHSRjLjOj8QAhHogVv3djhB3E8v003FKtR5B1DqNBJ0VPw95
eYCCMK57jeg1cOOPMtEFJIiOmDSTpNf2TJv43osdLMmO97PKn+MZ3Hc8ORttsz7QOehBov/6VaQr
SHHErtg19Sef1l8QHoo+fgXM8mFYRCeQt81qhpnw1Io3M7bu+yH4Vqm3UngsC3IjWSUGquFljyql
1MfISzt+kUiW6dp0gXnqEA372FSrjgghLnrlnYaRfVeVC/OAVkCZdr+cENRf4axCdNTw4EaHcj8X
48xeE8lIe2Be5+60d0V+dPINwXn5itWOt47D4l5JJJszUAeqVNgZpwDJXWM9BHw+RTS+qAoXkBeb
v0g7XrlRsHVMXifqoVPFXXp2U3/hSzIOZKivSsyZNNShkHTPvoRW5r7TZaYfGog312+vHoWqIOrn
jSwQSM2MXJbJKq3rU3s76vJ35BZ78HDj2iXySXIpnH0oSP4EGNZqIYfZP/A/ePmbI2mYjsrTu4LM
YibdtNxHj5SmWT91IqdJ3RWf3Qy/ROR645Fadxcr82TO/kVhUNokJY59qWq5g9ALB8CVEGVKuEBh
Wn3id77L9CdExH7Vhu0rGBrqRpnR86/xrgfQyndAJL1NMKWQzDL3za5RIZvlxqsAFJpVdy6wh66r
1AERP6QrSATBOpR3c0N8jD/aEwztR7Mqu21p+3+1ZfLLLUdUw2guOskCSaVIPbW3VYl/LCrq3ppk
MqhliLL52V40XJm1xflLz5WvLonfHdsghsxrflOiPllkDNEvhJsgypeoEwQg5SQdcWEiJkdvSJ6S
5GySgRdFP1LJBNCWaHMJo/iE9f6MVwa5nsivbqqXYDL8lYlgwerqT0Dlm7rGqiRQjiFxC7+lbnWC
prEVYCqwXdPZLP1ybTuzt7KFfY0q/9FUSDWqHiLlgE++Uvx4G12vmBGWtK+cUwRVpBHxhr7chxbu
vSsDkpAqrMd1SxnARfWYWRMul+bOkwY5viAGoBCh2LKSIxByk6I2RLbcYMoU9Xa/kaZ+o3iQbiss
4ZhyNp0DQXO4Jop6UN3OGP0cFHY+FFajiOl2M/uB4tCtfMeI90nTHzKQyndmGS+chKs2IEahvgAB
o1eRw2UQSRgCPqC5dy2QI5gFSDINyhEgpV78cf6rHeVbwPq4i2nGdxFNGIf12R3SY/VSW128j1EI
A2YQzcrx4J2wZHu1Q+PT6VnB0j+Pt0QPHBVnVJVSqaLTy/CHwVVJGhYOsm6iMrG2wp5bUnVBO5iH
kikiVAkqNZ1NvAfpdijjGhrKClkL1BQymPap6H46EluYpXpnq335bkxGc4eUWdK8CVkHRHO/N0TP
dLDaKt95LMYD5Tk+6QJsPeCEmri0YDPnyTW1k/e0t3+Tlu0nPUpyHV7miguvH3T4H5YckNJWq0kh
ikn9cCf6ttoQysCX5qNmAG3V1jMXCdzldx21U8PuW9gpOOYbzuuiA2Dbm/bvXJEcmZo/0kDjzPTn
af1uO7K/NwLbRHY3fZv9+ZnwEv+qlxunG7IzQRYsvxaYMXne+2FRvWRpluzjnhYTtEd6y8iPqJo/
a0QuCNQhZjYtH5+bAP6FOtLxhs7Czq2Vk6R3jMc0N2oWXUGCShnG/rquI4o0iFqlvwSITVm5imjd
aIJuwLvyJTlxnZ4ssTVnIOMNwkMgVBkmb5fPvuvQ49YJtn9SbcfFCFEWR3dgZBwoIq1krB9NTx+y
qUfmY41cKdz4sQ2St1L5IbALDZmN0nywDEd6QPwax4TZWqyu+uE5s4bfbVt4G8d4tGvAXp7REos2
8TsmzyKm0Ta61TkHaIyDXc3QTYstQh+Pnu4qnaaOdAooQKB0z4ppGLnd+bYG4XtnlxjOQFgBqnBz
htksWGf01lfmssQokW5FGaWrIvht6cbZlkN/QabdEwSTH32RIevNGOASt/rL24v8QyrhYYdpMFoW
NAny8knxu0KBU6EHcOGX6uwQ+aLYtbFFls3TOCAVzsd5PHsEOvHzcql4AW6y4tjdTYXYEc2FMyvE
j2ckKa2Hbp8DGDvqpNtknpz2tpS7udcVgWYkkfil3jBpQ1tRc9HXQUyFbp4ZzFifd4bQxMACjC5c
dw000YQupbc0t0a6TCIleCcD7UE+wwDhKY4ylGYWUI8w32mQv25YwsOgir7pidgyeiBTrWEZ7J3P
4ApcvhCf3E463AVX1tHl3E2NeweVaW9ODFUUVK3y6r7FXs6YOmpxKEmGbUtCqZRHV81yE+hQDX2W
pSfmZpfaZ+Ig0JHEVUFy2Gz8KpbrTSxQlhBuin8WHCKYh8doZASCr4lBI4Mf5E2nyE7DS2CPL3lN
IoggLAyCavE+45rcdxkkef+3IaiW0eXqKOtsMru9hz/xOA6YIs05rVcJNJCyde4qi/zS1KrB3na/
fDdoINrUOVOb+ndJZX7TumYGYWf+yx7QxeD7/+G70a84KAGJ2O3bNETvvs4ADLT5bzPcDDn2/bFC
rtUMv1q4bi2l09UQZtOd4TqnoJseBj2ty9oj6WuK76HrsuytRbouHeOHzwViAXy/uO1IIa2xylVN
z+7O7/jRuWkK8dlv92Ntfhi5qVctpeAmEfyMu3S8MjS0pLyx6GhXI2uVlYVzY0uG4FMZ5Plz0un4
0sVRu3LyzvjwGJXvYpqf9wiC5IMzEHWQ+pRCKyuM7xnbkC8GVMwC9nmJR+fcBmP0MSsmJIWjy4Pp
GOY36OeYn6yuiT/HMrfgyCPNuW3GNowTy0vf9ZQTqEajb+2o2brEJilVRP49WalZPBMubJxHCxr6
7T3ZFoGfI0kw9+NkFCe7AYcUBehDyLHYMHsBYgwuZsUMRp6rLL0vqCBcU1liKgn8D5CV8ybUMelc
RZ1/BMO2E/V3QfX5URcy2MEksbbhqGDJICAJnb649BUup6Xf1otoN1Lru9y2XDF83TWnwqUJRS/u
dpf6r71uW7f76ct/PfHPXVQGd3RCvX8ca9lLUDS63PaySB4+hBAe7wB07HKRhZeJBTE/TpPGqwXe
vUCC5hqyZMaZy8cizFkCGeIUhmpTT3g5i9IdKGHlIxVkIr3NTx0uYVdg1x51LbhBFZrXRfCPuxaW
56j9bu1Oc7L+8z/1rrXrY9//emu3+5e7fH/0LwQpDUzweZPjssc/Phv2qAraQrf/53a/R+vydtef
Q//9xCTijKwCYa76Q7R83FnibbmWpNfb8/3l445ZijDHpgF8+5dHNJngkJj9ctwcctwlTKI+WTn/
tfn13ky6o7dHb+/hdmwhUAUun+nXHtR6d+2y+fX85dHb5p9/ZtlDL63WryfE2fC1+eeQES2BKCKZ
My2CdiX7Uu5Sz+gemzjYGEbfXW9bIg7jQ2miQZlocY9AQhPOj1Cm4qFsXkoJaArxSbll8pitb5v5
ch+VGPCwlgvcatksXCUfKRcyu3aTaKWsmcxmd26g5uUsPm/7NKHZPrYeppIA6B0LR57ydUCREnsq
Kez/OVZvhax6RMHsdjn+7TU5J+KdKjGJ3+673bAwKqjJGAtDnf1uN6Q1Nru8A8V5e43b60b433dO
gEfhtsvtgXos9S6C0f2P+3JopzsysvPV7Wm3nSfcGTtWMPSt/n6NYE6iXauRLkHN7PiGZZ3uowGb
2+15t+Nnhl3uqyAA8f/380ajlvuid5x/3GeHcthHkYMDc/mIbjvb4H/2c6aAL/z9ObkWtFgue/Cb
luPdHggan4aZj5Hxz3PbjM6PT7/lH6/RSVEexmVZ/I/3YkbtobEHpoF/v8bNrFFZRIP8eQ1zHsSB
nDVkerfvNUdvcWBCTQfh7//Lln10sEpF3OXf91Hdyo7oVul83z6jTiPaUHH0+8+hhVUQLOzKX3+e
xQk2Hasx/PnnLoc2/JG55Y8/7xOhOYjj2f78c5etm+Q0J93Hn8M3oyxhUkbvf45V0Wg59ZQF/twl
p0KfDK9+vR3r9jlSFrJOwome/xxeRb5/IlLw6c/h5wSIPgr6r6/s9kQ4U9XZDtXDn8PHrVLnUtb3
f45V5YM+Z159tbmKrJgUs0pHkc+p/FKYhfFigkAywmWAaybjRdTE2uZQtpAE8WCdk2TTkd59uD0a
MdXaeBIz0e3RBhH4ThbhgNGZ5zq+Zx4Zrzyutzx37sL8Cpf8/fbg0AbZk8kSoDc7aJMxFESnHNTz
bVer7R/SLqzub7vSn8HeprQ43R4sLAdKcG3D3FpeJUmpUtH9i7/eQ2VXmi404cG3RyVcjRM1CzrD
y3tI07q6DyvxcNsKPaDAVIrvvt4DLu616I38yVqO65bTu4w0ltlla2xG767OIut4e6YEGwWBI3N3
t0eHIuYjGEK5uT1qovI4eImDKXZ5Uepl03lu0BveNm3Wpw9j6X0dKbAWQDChLLePgfb7fgbv//X+
qij7jTs6v9xeJCOmHQyu6R1uh2kt4phDVny722YUOxKBOG3d26ZoiurI5Iimw39+b/OF9Lnvt60s
aUcQfi3YL/61213QJjtEB8z0Zvuu9Yx03dOy/UQMde9ZNU3ekuUrjCfiwCuoxK60iCEvk4NtSe88
FQRNGpwkRzr0C11bxSd4HN6LE2ckSrmgDnXdey+3v4yuNte3zdt+t2fcNjtdq3uzozFqJt5LK8T4
0laU+dm4HcwPi3Pte8H9bW98KLAPhdufyELk0HME+8Kc3N3tCZqOI9VIC23e8nyz8aajxJrzdThI
b/7VMOOn25EMQyA1QPi7HMcduv+HAtkU/y7ktE3HdxxLuPiSMCb9O0Mg7GJpTAUd4clG6jMFvfum
s7MZfx96yc8+8k7S70yCsES9GzckKY14W5Gadx6BGVaiCHHP/J9BJ7tzrGrroRQlGHOTbOTAR7je
OB1x1yEym1G37z7xN4TmFvdYef11MPUIOwZQrEF+jII+/HT7INoYVmATC1wnAFCntyCXwfcug485
YpO6Nxib15FdkKjhFeVGALQjPbykj6cn56jH32GSGWth1AOGVUnpCTvwdgRiR2sU6ByBrvmBsAi4
Gf58DvwUeUI2uBtt9veTTxZLZDdEpxN0UWaJu3VmEKOzsZzSIj4yUU3JI3bl1Sau7XGuItoWrNiq
PrJ2raLNblAUPhdVrDZiGOWB0k1w6EuS7iauQ8spFW6MGqAAhGpyLDtU9hbkGenkYCmhlm4Tk3DR
wJDuhWavApBGOpTnkt9KwgODtm9Z+xaN6QoRl/EeothSJNtvi8oSa5CCDTpAp0HbEFkG5spj1ZbZ
X/iwfv3fnX27X/X1e/lL/f9l7AsxzP7vxr6H73mqun8z9y1P+TL3+RDDbAANiyZaWLZj42v9wox5
4l+Bb6OUh0r0t63P9v8Fi8ZCOW3i+7NtFwv/f9r6LPtfuGOZx6EM9y3XDbz/k63vvyu1OSlcEXjk
c/JCDvqZf/MY2LLJfa+uaRZEBvGs8R244PU/PoeHL4fxP4FSKLH+54uYpmk5cEgssWA8ePwfcnDD
xuFDccWl5zlOF4usnHbld5ks9snkt+0u7fPaPsqByISlt2fKvXZjipaadbU+VkYbwSuidYLIuldI
M33wV913HS5Ym4YWDBBsNeqUrmsvq2fiJvrgrIIM8jUgQemdXNedogdYi6F+S9wwDQhJs1xMibPS
imY+cXqKXDtEOuEFcY65zOlr6thrdC2LY0GpgnMWgZq9F0CDg5eER40lEj1PndVcSCArkxkW4MHw
G6hDklnR9xRaG+Bynfv7FrZEBaReqPSDKOvMetbaIpv4LjBKK3xWjp5dKvIqtNJPlaKNXo+ob8aV
QmkgcURZtPXuU8Ig/VM8RgOzzAabqHsPJz7s3krhW/NfE+UhEhbRDPv3uG8oqFiptonHjb3g4Efu
PB8o6U811XBFr2Q9YwUkJBa3mV8BiTdbo9+UQlriqSp7PdzHHtdAPAxmSetg1Zd8Xgc7dwFD0/iO
xTmmemE+VF2ZZFdTV5VzakiZ9I6hk4EWWjV+7ah8GXFDmlBWnHpI6bRrxPY71DzlmQQo8lXgn0li
Ih27eO7jn4tAvyUBQwAlASPQUz96tVSL5PaOkLk8bNdhkRMVQRPH6823mKRCAWSyD/l5Ud7AoLqx
vC6SD4rWt7WpKZ1aG9SsAxDI0ceu5oBnZJWmNVBGe/a1uku9kGKRl6EbUpKJziZprZ7ZuBorVLRE
9iBanAuHa/2Q61VPFwNaXtgBVSktGHbmIAgPH9PBVmuIpRq5RrNkf/vMJF9GI8nla1DNykPsOKAD
bURG53/EPKTWZqpZaoQoFw38hooa6zAoMEYNgPiOJNyygLc8mooWgo3E+VJ6OiNHtZxp9SCbnL4R
2kpVB55fR/Cul3TTWobuVG/TYDDERnZNN38aIbPIfaDTmAA4Z5BI0UaXpHen6bV81YiCllLVbPg7
5c06uAsyCFcH2ymK6d6xe3Jg2iEKXEQbCuFM42ZReo5YRDwiR/DbDYjb3ISEXStYx03h/Oro1wn4
YiMZw0Ew0wvTNjZhKo/fHRC7aOnDVDnwl3vEApAhmJQRq5YRwhvXOjjgvxiC54GSpF5w2OWIKIVZ
2p5Mp9Hb+1lPqZOfi9leaFuXPucPuLeVgzrmVzP3xau0zOFHXAXtE130edxmlTFGR3CvUMu5lloY
hgamtPsJ3UjyPgwpcJW7pPRKf9NoCYJhmONnadfGe5eCUV2hR7KITLFFSQjF0DbKU3T4DOAwd0Yj
Su/VFgRhEsOKoO5eI1WCkIPIk3TEqJxz/Bqmj74ywYBHyFtZmupnBksA95hdKNT4pmv8FC5N51PV
qik4C4padGHDbKabGJvR+B3XN5eSALL9tEM3TngRtj6QInEOzG4POKblk7JIoS23Qz+p8jUaJPoa
oTpTHt2wkSQmiY7rL1PZqWK5ZkaR2FtgxGgYWBFUm03gLblIVTsRyy0LOMfvfeI7yR7RpeHQ3tJF
RxAp4OHHRqUJaKDMrzC9KjOJNhSGR+iuRjZOBzvjkrAfx0iipJfR1G8q6kgl7biSRNuA88LYmBKA
3KpGEZ7vytQn58y0KwNtAE0Xb0shm8EnimJzOg80VeqnoDU6tbEbP/TuCb/0hx2X/6bdeRSfxbVV
Czl16upp3LjEiiIzqupeaaSMXaK3BSbCAUcJIa/X2PUQCZAbagLe7qqpAy1JTM0KlTRXKdhdJhrX
tAtQESsXCxrw17k0ninCuHDg/Z64RMsqChL1UJbVnPBj0e7a2jFxHUgR0TyAyDfd+eYwHXyRokv2
6JYI+oAai7yVdj4mrNo3xZ7sR9nuklbUL1GuuonWcila51gpF9u3cpCf35W1jl8gbQo89YCWTrVT
MBsMpBpQrSAlRjY31dQRosmDrDxHslX0I1D43gWdi3HTyxppbmlBlsM69hrjqocZFUCea5uJsgP4
ejV0SVM/CKdQGARTYyEuV2j/LiGek36d+1IjQJRuBhdF8is+BMpGvp7jlWpekoxkl2f0Fwikkn7O
6Ks6A4BbpIofjR0FEbD/JMBGP/azuWa37t20VF2tGLMkwkAf5XW7bUnmCy3BFRMxkbVhYWB273mf
Dh4BGLVRMueFTbp3AfeD1UqG1H9wPdAgly7MiOAaGBBm0ipCrtbNEDT60FgW1kDL7prkx0RO8kC8
1ghkhYJ5TsPI68g4plet2n74EdGYLM/xNGOdlBpU+oqeSfyhaWdTAeBss68qq9OKXjPJAnemj9ro
BL6v8Ai0Gcd0Tf+K4KuYVRMlxsocvPKOuG7aLWmcGLSdOaT1qwmVlPuh4eq1h01Q643E+oxEAbOL
j0zRLuc1GuFlaQLhzDl7HsL0x95IBou8Pxu2do8/ddj2EEqdtRJO9QOWY09xi3pNhvW1rnJQRGIJ
pYkm0scQgJXd2cYFG+8HrloaLz10ckaQpkivRZGGzS/huE6+U2HodB+1VU3uOm8a+gROr2estaJo
8a25tU1UuWj6jW1A8DLKpHw3kirbJYG25bZnKaMRfMWSs9PJzXZrkKmGfeE/2DuP5jayNU3/lY67
z4o056RZ9CzgAZIgCVIkpU0GIZPe+/z18xzw3m6KVVea6llNxCxKJQMizXGfeQ2w9+ZQO7r5WLAD
OY++NY/BaS7bblgGfEv6mKP1g/i+ltW43qFOd0tDcmwPhmkDz+xNMHkP6Mj743Eq28J8Zoq34fNk
lqBRAFHApzMre/QXYEejWwe1GJhlsmQbmMFgfDUJmeFNVziEL20z7/09Ps5m/ykcErOms26Dx0/a
RIY3IUik+goXihjb6SE2x1XTI1+OBGE3tvdmFTXZl9QtEDAyWW/yzqrGfL6DIgGwQQ8z3TujqTLm
j/h/Y8mHL8qEUKgWsrrBi7Zhtxb5aLXZoq+NPP9M2Scr7lDnFtG6jnEf+kpP0/a+mbAsQqoCZgB8
cIUAWWY6a8TKgPBmWGKA4Khq5H2/SvCbykUwdpqlDrAFMr+t9QMK01YTieqhwhrOShUFEdeoA3FP
XZ+MIvBT69hhJWCgjEUZLsEQgnZEO64IjQedJx4EMlZoe81H2vuGj6KpH7NswNO3u9LwpbsQvaT4
C8NYGi5IE5vza1U71l3U59Cc5hannScHK3C3VKgW9pvKAc668ksy4W9N6I3dj9kPuxgMVy76XZck
YP+nYM5p0yKPkRknWY7z9FzEUVY/Uo2Z05Xm5yEnvxZoryFY7nGtzI14cKqS89rqS4H7a5f1s34N
ihtHkTGsGuQw/cSsYBLN0C1jOVb5akYtRTmWdZZ369WJ125yr9LTNSo7gbMKy2auXnrTgw0YjX51
QM0XrnAdZWbOWNC7pVme9MW0rMysxtEjyPwXY6IQj0ip3nzXUy1W8hVzbq0wpQ3qzTRpIA5JZbC9
Kg0gPTfICtGl9THYCteCXRO/F2TGI/DmfVCmS2yPV2EXiJU0eJcpRIA1IndKoSyP8P2wR0WmTEkQ
EWZ2keC9p6E3gGEaOiBpOJUFfW49zHpcA5nxdKJGUVUFMG85ICae+k4Bvl8zNH+F3kGgnYfZ0ARn
diPqFTr6dUpI0enZwXJT0O5inLCaME1Yezs7k1CrOG8hnfQC/uVYTCOY6TbXYFQAdPlGX0CJlwCZ
ieJ1jc6Q+1B6SEI0gIeg/MBkMJpNN2Rt/Ql/eb3YkxZrur6CLd6WC9MTfYTySFM1myFI/Ogui2iQ
3pClmviegNHY2GViWIeR3jMzxQ8pma2RGqXHYtCsgjgAdB+4T1D7nyOzR3h3yMr6hc3asa+HCtAM
APB5m/g6kHTgYWiJOJCFY7R/rUCecLPnlEDJruL8ifygnVcRzulcSKPz+RiCXU3PgCeG5NVii9Gy
bd3aVlXQoI6jlQ2pDBeuFlHJVegV+PHEYRp6hxTdkWGtofYpXoPSbPVd0cuoWCemSWmR4loD3o2k
xbsRFUmZ2fgzjkYQHHzmQ65gLbryPwCO98ICJvmCMd7QhkYd/zN4wNe46hOSI7sBjugmXLbMgsbc
wL6w7JUzj/2TmNA1WKDLgCIb1jhztBCFjqWsMbY5fmcZzWKnaR1j4UIHdpalaXTVGqa5np8Gw8J3
JGI/oVM8sq8sMru26x8BcNN40fbuHKwpwuFt4kcId+3DEQDFNakMOuC2mXZnSg1ohzaGWVQcy6aP
/0HlZhXudDpLpjFz8HippaPGVzlMXMzCbNffOEgHFCv0LKAnNLpXCohRKK2sf12C+MDYV1UOChAe
OgQGE8y7MPrfFSCyyWjEgCgtT1CsBfg8mgbpaU6tx//BdSim6Aj+m8g3KK3Od9fpQmikqGZa66lr
bnri1iN4HAqeYPFu/idXshhaT0dw9qMGwVC0U23p8JI7ga+EDeZj/DQk7vL/7iofNAO7wDTjIQFK
mug3wn8CFwex6De6dKrC9E6W7m1sEKpyHZcXhzLhz++stRFsSvMWsi1Yrs7X8MX7nYTbry/xVuV+
NywSyGHc6qYASoQRLZZ97iB/o1v3F5ewEOgG8814WAh4/fwU6PEgdW7jkoVVxS5HDzVP3NWvB8NQ
An0f3pSFBBeaCpTrbEtXs/zdY5ThENhjjxec1zbEZwAAykMGdfu1s+GYkUG2104ROMs4RiPLrWd0
R+G2/EY89C+W0k838WFKIOo9pl1UQoj3n4cUE9aviF/85kHVy/rwoAKtSkOwXqlLqirq+wftUiMz
UO0V68kTqLX4d1oQ3df2fGwB6ZGVwKv5EoWfvPI6g0YYYRInnTugr8D/umv0DI9t/qXz5gUqgr++
s7+6Mcd0dGnbmD+gUv7zjZHJRpmh4Y3uEN+8zkUTPovErl7qJJyXVJLsZdSMxdGdEutRz4Rt//31
SJLhoi9Nomo61oe14vWYg3WNLZANiFZhEd2NxV3b9MdfP+VfzOX3VxGqnPtungF9sqByhpJcZjj6
wnnAc/hvX4IysCl1WxLYU+b+8CA5IH1LdGws6JStNRwUUSf9zYo0L7Xrd9NIUGpWsnjYZCF2KShv
//wccRoSwVRy2IZtoVW7UdjFDR4Srn2g5JJ01xqEDmqfEmgb2MhUe9InjpBnQoiE1h96wfp9h/7O
0Z90zK5DfE+nW6oecCOBv04Sq73ADR5RZRj8NcJpGsU1B4jqUnRIQK5BMrumAl/OtKGn2va6Oz9U
Nk/IlGjRumsGypz4NWnUseyuTAJKO3N9HSOflJwKaE8krjLVrM8A2jE29LyI/jWy6mjp6JqHzowd
zkKcEK2oUbxJEpmvc91A1QCRD3wHu1KK+CZGwEJ8GXCYesoHoy+uOJ+9bJtTaRme8xHdpmVadV4J
wceuoTH4U1wcKIDP5WtFXQNKnp+yLVt+go6Lk4TTdGgSYP2Y1hhdc8CRHBrToqwbJNDMmawaBHnm
TB7TZs6HRyjq4fCNel3vXQdUTcMdUmo5dDgaBc3GCXMEcMg+uxwAo5v4mzilCvWoVwnKaQj/TM7K
DODuYnllV9aDJis6/mOWpEm9YozC+bmtE9ntrIpMjd4ZTo6nzIis6GA1rJ5dLfPSWrY+ZotPfdFn
DQWMZoK+m41TeVvjh/cJJRZ0eweMURk9DzujtVnmyXgT5UbwUs2F463jKgcS7AUmPXJ4PyLatYjn
/IhgnEIYqovcvm3Nzp03DTI+2SZDDyyCOjWIQfZQpaXv3IaWn5nYcErtbo6ooq/EVI2AH2tCS8RY
AqwH0X6co5ukazDZStEXBKM1TTFmi5L7vx/qcIwe7GIwPmnUSIst6rydsa18yL5Hy6IcRSMSp4Kl
LIiP117nesnBmD1RPddDGCgWAdnlWnpIEh1wfk39TYgGb/tCkdH9ZIAt/Dy7Bsbe7mi44ijeqmkV
Kro2DPtOo+hNndq+SxJ8HLZEjJTiZFaZmlKZk8Vw3xF0T9cSZAcVPN2uAhS/20heFySWGKsVtulQ
N1cedjI16nI9GdUAo3hyxw7LRkkeUJOeiB1AiyTaDlS3wmui9ibYxiWmFxsvTTGmRLWPOqSXOpiZ
YhjnIbT7VqscZl08Z5capnOpZ1JCGbPVONX6sE6oGNknMMtNekxgYmlXkT10prEUlwKpriVOfstB
pGGS47LBbvrUbGFjV2Xrv/pSD9AFv9ReU7Of6g3pdTGj1hvD2lmUjVcGD7MxzfHeMjD91B1m4yr2
6fftTT8CQxuhEUn5W68150v0Vh1mrMR07SDMUpMAGqa7noRvlrc9FMzgXAkPIOUii81Yu6XJZfZf
AicbsGkspH3Khk7/ImDtAczVCsR+bFEHKS+0CIatRF4Avo2Za2V0D3+4HN/O5r8l3Hp87dvv1S+b
u/+uA6yu87UoFdo/bDGp+ud1lXfTT39Y5y20lPvuez2dvjdd2r53efo//cf/gOXPtzxO5ff//MfX
osO2mW8LwMm894JSrdV/39bFExR018fPv/V0LfGHrVOzJeLzwLqYBt/01tO1zD+UJCsZh83/JRbX
/93ZxR8KRyGPUrPBgqcV/F+dXb5P4qdJmdWwDYMEwvg7nV0arB8UW9X5SrDA9xCrUBD7qKXcR6FO
mSbGO2Md2vUjDT+kooYGeRp6mImpr317+ARSh9o6PIMSs7siopzq+QosH8YvY2O+5DGmyNLDXxB8
0dEskjPd0rNQAKyota61GLUCeXbyco14yhH15k2de1TaqwcT5tAozZ0bt3eDRrlvFuDcnBJxB01J
K2lrt9Id5ip35Zi1u5IknVFbGcuwgevmFfoVZYwxzu8GG6vsOcygzZQ1oHsdTT7ZNysR8qN6ivp6
ktGZYW1ZCxClGEU0j7U+AfcK4B6kpB2LtvYeM8Q+FgyYtq5qarQu0KuBL/G5bAhHQlb9ZwShHu1K
HiiqIcoYozvFV4J19JaG4SBW6PtbEfJXjCISFUF/H7ngCnUs3pdS1Gy/3ny63No0oJOh+9A2oq5C
8AMl16FuVrERohqNa5bb8wKNKnKWFSpiE1qNUMl+xE4dbBXZRj1YDGEb5L727PQU2gHctChoDFd2
6marwhEPemOiGE2lMw079ty6XEqXt9iQFoBHw1aBpnEl0ZOpTK4sjeC7HA1/cbl/tx6ux7LJsaiI
zpf3oisRwRLW8uBy51kPQhlJr9FnyKoRd09dQFMwqUgaL/R8cAym5b7rnBebN8luRlYNJ6KvrEUM
jW0jm36Ju3KVI5BF8a/seecuPl4jUUo5m/sO0vJ6LEvMxgIEXjDZXhFcuCveCIqzhnsSXbDu6xL2
nUxnvJyPkKDwP1cjQbeELhwxNpJG9QsybYQ8gVUvTBNRIwtqo+5aj5Nw0BPtnaumhoTdp/W+RuJr
2wjPWdAkPeFzkoNlT4rFmJ/mzIJOzr2XDjIlCNp9CTSMbWFBbLUqR3x7qK2Va4TYrFMwvcxl8tij
ns1LrCXCpQYKaSUhJTP7ZsZsqr/XyMG6mn109T3Fphk6vGbCRkkXhZFab4ug9fWrYIREKEprMZqS
VWCzBK0aIRahYa3FvUAYu3fEfJ/7pJQIkpmLboZnHncN9l+qyJ3CeakkLhjBBomPBXjGp6HwtlnV
rtRaxc/tmNnWnYYVp/pz5OAkS5fz2ui6LZojlB1jBsHH5whRrHMSQf5rhys/s/d57D9iaPlIm+UB
SgDoKWc/N9ygQv6mwoWFaFjMYXvGpogGCSIIxYKK8khBjQdKQzYRf5866WuQ8Grx2Djrs/2IWhBU
FqVVmhdQK7seAkq9n0LglK5twLjjdgJSuG4msobfGcKPW+Zq5bZyaynKaKrWOhw2YZmLPvVAIHpq
7Z8wD4KPnto04vmLIGdZF15jLep2PCI8gEdW0ylZ2pzyY/yjliYu4lX6Q8cjT2TZiLw/QlqX3Qgb
5E9Qgx4bPUbittC/43F3At5j8pPslFnUNHTqmLN5C+n+cxuwjP0qPhs0gBZgffCQGKorikFIq9rg
xdlTgUx816TzkqnHLw1kouMp3lVd9z2HebxskuA5R/D+sjt2CetVTR7LYZdpapaKGjvq+WhkIu6b
JgWNhcg79ZHNHhdpz4MhX6SVtlvQEtZhwv1bc9nacjmvDAeAuNNqNHGM7GksIlo/rYnwGGY1RtA8
W50FiVHR6zB8JdfoYphXcNagw9NkmcdjUvvXVvNSVG5Hk1Hz95b0DvUoUXl6m+5ua3s0OqE0ObhD
VFl5l+aJt420iQDMtg+myQZH//FtV2NV9UsSnwgdelCFj5FtIAwajPUy1CvQhOE5CHAdKOh2oif9
CHHsOcVPb+RxQHUo4+htR0S0NKvgkxmLLWOECIvJP8eRfZy6+FsJ06hzxJ3VdbvLcGI8Wm57qDeA
ncShydyNjoKrGc7lTh0Lc86oVeXossRT6uagwIM0Pr9t6mpRJwtdD7X15fj01Hu97IrsKUezeYLm
eFSbASLTaqfkzi63Dq7CikvI0BnFRiNFM4hkkX6zZjwMWv91npB0MFz8d6D5NaAgRgjSXYhy9Ci7
du2K5KHCV8WoATxaTHedaJeZwGT3WLO4BJDfvFpdtB7IR5aT2gqQsUDFA+1My3tUDk+QjYA/oyow
1BzenRGeabtGJAgF5wSeP3xk6MPzZWkJf3i28WENovBW1+/Uh2OFdcB6pVnkvb1vAvloDZhgQ16M
FIH8bKWJtZAVf0XxifVo8Uct/47mJDOpdx4v39t1IDOTLH2AqqkX+glteOiqMIWQLOCmUJWAyF31
iyqW+1KXzcKX9tEejK/VVK5Hkw+r23QQhCDcvksY4HzMrjLL/myTzYHC9B89yLt1QxCoFUjEuo/q
8efSPVJAeTQSZ28bzXUT1qteHWuXm6IByXhzIhHU0ZvpHtTjjtA5F73Ow0lM4Z0emVk7hnwUfQIH
xZ26HGiXG6rdbi3pp6UAWU2Hm7g841DwoC6+U36KPbZX58jsciaEs0mZbnqm0cmjqF/aZNiIwn6w
EZ9YOtb0lXLWIhPKBcl9Ba+EKzIKG2vlP6seN2P723LyAYRfBcqIZSw9dJwniwHVH0uEIJeor9FJ
7c1PgxO+phYbJY0+xig2D5ZTLq0xW1+GSb0QzVXk7LA/YlLDnqTpRD5qtSXtwUf5DYJxeCYO6Zc1
Zmt14X+bc15L5NXwGnDsE5GFWGHxgkgBTXd1kFlxehNir30ZvK62fKi56OHX3MXlXaeSSv9Ip1wN
zVQQwuh6vS7mIF1mPUdRRdJJAa+9utzLPKvQShdnekWXEfIF96LOsMt9lBHCVqEu1wTWLCX13L1e
Hmav3tNm3clcwKC21Asq81sIZG+fG/HXw09+aNcTin44hBTXkyVcIk2+W+vMJ71ARyTyr7pgKJe1
oG4YoJtacneY9xDGqHl5eeJs4lzDMPgQUWhhsfG9Igq+OXN/c1nclprYFRrGBT6tCPigL2sThMY/
bDW+I4DDraMWzNvvppp+fafvMqhfS0xWmlUZ3LDz3l6+K1HXahBOWl2GFC7Ekwi93eU53DB+9Pz2
9nKYR47/aNQd+siEJ3QHs8sqaLTBW9JZXQ2tKJbIymCPrfamkiBonRj+o5YUDziAXvud9uNyQdF4
1y5l1PmyRBHmhK9mLsOqOMPFWzsRggNg3FFJ/57U3Qu+aKhR9Bb8ymTeZA03myUYoMr6Ky0vJCbU
7nCZ9bQQdn3qbgb6ZMs+mzUQcsDr+AECZl5g3O0B1Z0tMbb0EXlnlw9eXrqjXlEZSmuddpgv0LRR
Jz/zk8htKl8CU267pJypAdD/mwjNtSTZQlMPtrYKpDz2EoGMz7Jps1creHZ1/lLtoWrbK0sNogp+
CVXO6Tul5xjUAbFxvsIuqwDZSaBZTS1gVejpMqIrhf9uotiwiccs8jyU+GzoG7suTa/nupJXmOQt
2zITe1nPkAxQRLd6uLoIS9aHUEy7XofQ7rolklesWp/axkpE9QHZtnVS0ieLphZVQDNhVkzH1g3Y
jWc1Q9XMvaRlNrZMSGS8LazYY4kFA3WfokAvP42LlZHq3tsoGGX/GHSQz1jOjcqDgiDKCcxRBi9R
o5UUKEzal4sAPrP658t6nf38IXPzO92e6n1Z7AUVIxI15zEihlFbJNofB6O+Ur9FJI+SbcYgFvZd
3ICnqdjtJpXfZb3cq53LiNNnr2h3PR6TxSSXl7nsIjufmngNVAB7Iv+bETIxxRgQePITLbaERH7q
dJlU3jEWXAXpvIH5ssruXJ/XcVnDl92gdam510XwSeRY0M5wl/EgaYFSgvNMJdpyoYySVVMEN1h2
uFtyWnehg2ZZDPFw6xckC1UVwFwQcQhloHZ3JcijyDQXtPtpdc7s+mPgv5agftGpASeYGuahSgtU
w3T5A/XAQzvOy2hg1keU/1Y1vB+t91b/CnTVIzn1/MlH0xiNbn4u9tWW0BlcicHQ3uLicGJOX0az
RiAYvZn8Kh2DtQzJ0Dvv2IVIi5Oj1SnjrbZwh7hQtsgWqN/EMjqr/wcOkfigg+JDEz0tmMn+5Oyl
YT92hnu0J2yc1fQOQ2JiDb1iSpREUzeO8D9dlorfsTRQ4nrSYDVipHfG8YBIlm/2yFzVwAgVCIUq
sAd5uFFLi9AaScQapRJaglqM6AUmKXf/tcjS5qkY89fGRXc7RSmUkCD2Ro+CuH1lcataqJQTeqL9
wWQvMfElRDthXrSCQnhJzH/JSk3f3qsYjZQlXfRhtlbrl7b1N2CHLatWv6ILi2ao6ZzoU95dDnD1
EXDGBBqDTA6xT86hqhpDOfKLd+808Ibm6NyROqidoCrJ3S0E9u08VcYdzxEIbnXNywO+/SjlEvwe
ANyZ1iIXD7ltHtUnzLFAmCsUG8PJA0jmJjUBl3Xl+SmaYvGxH+49lRKrz3Imz5vedfYISHicr3ws
L8S0cLmrMC5J0FWcoQLP8bOcuy+X7/fZAIGyLaCYjH2FaGTFq3rLJ0ITVKwTrHV/GgAejbdCbN26
B0jDfA0HdrW6comSDarVc703hwipdyRnsVM82in3TcXougi166I4tD2pZm0hXxOTrC4vWbZj658k
wnMqUFBvek4sPK7M4TSrc/eSnRQL11QOkmh8TZyKlwS4saaY0s39JU62Gzb11J7btU3EGWmYX0XX
+J3l29xjGNV/NFocikw1M+OS/VbTtNMCPCk8FoxmsK4szS5BZWJkHijROLWGJvB86zyermQ+3kon
18EeBdVu0tUUV0oOTNyMpDsvT1VLNB3zZl23QqMzTBZA6va1VZ/csd2qx1CJW2ar2BPky/KS3Kui
SOUp1cPy2+xwwF0m/qVwcknd3hUU/4If8cGXzZS0qEDwUy3UQcV4pmrHvWu3DVFoiDFEOKkujJte
iB+mi+bIYszEV6UvIJE8vFzwb9Vw/12B9n199n/9v+a9hfbgu1evisr/LAErNtJ//gN57eC1LOrv
78u5l595q+fCgPlD90yHmilGsy5l3X/Vcw3d+oMaJ/VUkJa67lCZ/Y+caDX8z38YfwjH5cOebbg0
rF39v+u5xh+4YFuUi9SvtmnikPGvMvY/pwUVcF548L34i2kilDPY+7Y4ngqAC7i450JAlLTGf54o
WcLJHdVajoXifPTRGO2Jy1EgnraqvlY4Cb6TNT5Xds2qRM4bpVm3fHCL+Qpk7grdT7I0uavUAYBa
TWEh2wIvkdSupZqgoXUpNpyx+TYAcW8X6Y+cSisCyXKJythKwxaVo9rexA7WL72tCI0CE610XeJR
swiA98aVQ7SUyi3mo5DQkMKVXCrKMBEGPlfPG2NIThWSwMPs7LP6IYE7QOjz5ZI6I8tFYcWowP3J
nZe5+6Y+I/t1nDQWfKkDig76VR58jW1A2gnYvMHBHyoqYYknwUYie9eKU+2a95YPmj2XuzjFmd3p
VupW1c1UFQhznzqybFllqPW4cllBu3F5kfDxEUPFGcDdoJuHbKbY9rm4l2idslc+5FBAFn7QrRCL
Q+wkv1PfpUFPhErzpS/tXaW/uk62zg1VsTOA6fU39nRuqwzFgHSdjx0CW+gFIpvmfJqwLbNOrdau
3IzEvj21WOVMNtmls0fddlmEklb1yZL+AZumykAlK/QfEQojNcRyaqH1IqVe5i7kiPyeh5dGJeC3
M7pud9cG8bbwxS7z6UFlwWqu2UFJ+5X0SfsSUauOqvw6jHt8tIfyc9OdC/2c8KbQjr/Wk36FRKPu
QcrIUNizTurO6X0vDYJveIdLoYmdjIu7vs3vpumk/koNjfrBqRcYI4ut0aRrdTOaBcqs4fSugm92
LO89v3lRn++14KYS2ovqfMqqvQlzPhtXVLYY01n32a3NRatRkqFTTFSfrrlJ2xS7acD+xgBhoZ/S
7pQXJ4JxCnj2ZhohIvDDesE8cFDwevQiSoW6ubVHwDBJeKXWiSm61WA4G6ezN+BOl0NTbR0EBR25
VzOm0yCCoLuDQhJY5QU7wUZ5Co2xydnFn729XX9Tl69zudXMfGn0KYwttIIoIav5jl8GluRco2aG
5dD5sVZ3xBJewGLuTwG1wCyRu2LM7lqDMkbc31Rd/kXMeDb79q4bqVZE4RWE/5Vwrry4u8yJpAo2
yC0sC2d8okG+VvNjytIbZenCjIcnQ/UUSHHtby0XufiUkacSXDgFGn6FdtC1dJtRpc6lvbHb7Ppy
dlvteMPGBVcNQS8fhReXZ82dI7jorVS5KE/p+f66w/ZAjZoa0aj115VpbQcVP7N5VI22nsz+Rq2Y
Ev0nNQ4edrAO3n09tgJsGirWSTFVgkF27VE+Q2YA306xswzWdrDoWBydqeYPbs1u/tDDqelyb1Xr
3Q04eBwCtK+Zx3wHa7QsiE9Y+wrcmgOqUXOHP2LGtEy6k4XQ7lyEKLvjFBUcp6RHiyhDnRA+kcD1
j8196c40SiPbQUp2sgfMkUjvOhqlXUJYjU/wF78rYXpn8jpuduzM3zAWQ9Dcsa5tD55AVkzbrCjS
Vecjp+JBgM/5Ga8OINY7oQ0LgmzPTNH1QaydWVpvwImo5nC6JBoPN4Aij/HgjsuaIHHpTQVw5aBU
mOWlZuQVAW95a6ryEfyNnVkN53629hRY7MXls74REc0G0SNE3zsCnHCr4yi6gXFy05gehD2DiAxB
qpUcQA8EkXlTGDUFHOpbgAgQY6Qm03mNXAzKlbynNpqzN6H1RmreZPjXoCSyKh1nnZVwUBxwogvw
P2SaPOTlPlt5AMaJWhs20E5azUjO2fly6PMfdp4p+qB5kxpDtNNA1gegVS03y1dWSJm3kYji4fAG
6ac7uHZZbjzc5SlDkcNrkbeK6vAz4NctrexoA27/B+aptFksU6MhplE5oICf2cMZipW16YJ8pP2H
/07Th7wadmCUq74ac4vxxBw8Tz1nWtBkVLBzcx25ORZtkqsBJy4rsSpDsSvAVeN6tymSFKUM5Ois
BK9D/6VMg3WRjdc6gpAOJnuGfkVguNegjL0LOf7iGL+c0u9QSW+nuAkYFm8s8qRL0/ZduKdF0hOB
GOAbac5mqthy2UEchOMddpM5N+/TKV840NiQz/Md6r9IsP7mFuRfRRKWFIBUYeXqeIz9HElYGUXN
FNLtFoD6FrOQQ6ly6650N5gukZJQEuT8Sv3XpPymzlFYsps5Fmh41uZNYsWvQhpPUAXvMeGj7BuO
T0N6XyLjs5AStVWrwffSK76bWyw704U0rFvkoFZqg2bZYl9zR58RlFW/yGbnGHViqy4C3GGJDCTO
tZgcAFGBLWku1KYYzNqh5yCgaE5PkJfFi4KctgbUS7M0f0BD+hE51ayslvpzm7p71XkZmfdo0+9z
AFlTsHf6/MvArmQ3TPCen2ejK017M7fOHqjPVdkHVzE4rhrTqiiyd26KhxZ/dhL0INzXyDAWMXtg
jCI56byNwYIx0D0ly+5TgPU96f8Z/tvWmHNaW9mdHdvLwTgNKujiOFAlbPUdAt9v30+vB9dA7ZAS
nJvg7CeWl1DB0A61dQAsTG49HOlibVK02ACq0Y3cjbU9ovnlHXMcMGua502S/hh0JL8tMjyxU9yV
YtwSSezxLptu2sxfQJesFjAtV97kPA4tU8uNf0QBXSvwTsvA97bQzZ5UIIUSH68Gp86U0zjK1oHE
EpBHqYkOunQNcG2t3pQk/nPEAZuBlWPnZwxJrtsm/1zIGeLCuZjlUXPlJkDG9dczVsEBP64Z28BL
zqbLRuircJnv1gwuMA0qWBMaE2DxsEGmPtujcQipeM3tqPrIr6/3ETp4WaSOzhkqScnIsD4gUCFq
9x0y9cXWLpB9j5CGh9IHVp3mb/IFpOG9gEuxAIZGQW2rDr880bY42WDTZd3/+l4UHuVPD+/oLn4Z
Ai9fAd//p4f3mkBgRWsX27FHREWFG0SiU1LeDa1cTl2wqZT3kUuUYB+06CENtcOcIAvZPsEDuI5N
yYHmLmV634B2LNy9V3ybcmLeYTOgqHqZleHXWlpbe9DWaZls/eFQps6xAsE0GuLoa/XBtZ5b0Fn1
aO+rVuJO41o3AaLALDvNdDY2QVXD2WBOYqmqNGivbBvWyTwsAT7SQcpZMsEVc8Qaq4fSO6jgOfCx
XuURVLT961eGs/GfX5knMSZi7AhlFPzm/XzJgcqE1FuLrQrr6EhcIQa/G4JxIdAa6ctnpvVAScNC
v5SF6KOJBo4A4t9IFOmzGuszC93xsvWI/qRav1Cvd2pf7gJQKwRnA3KPo7vs42zbvFRiXHVTvR7D
+ThA2y9h9KgLJ5pzNEFYaq7YUtxd/eYh/2pRACQiuYQeZNGy+PkhBy/QE9FxkDAIKuNA4mRro/5Z
tCrZYXvDAjil7x+TmnV5tg697MqUZzchSQnPiD/nd7HRrgb/hLjmdUoEnYwsdSbXZQjLkxoylUGl
SbN2s32JHw+Iig0qeXTmMHiRe/Wv4cgxVv5uCC8Eho9L3qOhCw/RA01jfEAIW6VGoV+OzPo4PaN2
Liexd6W+joBtLoLQ3hfCPxDPwsc+q/2PudXJ71ZiIFJJXhCzpUM49vFwMFHv6q30umKCqk27GNXE
dK7KKtv8ekgu28Kfb5p6jgTWqOsu5Yj3885KK8vGaYebZt9XKd4InZT+wXLIxE5tW1MODReWHLxY
qEbgTZJry8jXqoFsOWyi6RFG4F4T8FTjly5iAXZIC97W4zn65KPmGPGyZzKtWHAANacOmWO1+lUu
PyThjV+HTwWnJu32RU9FaczXdsuitklAZ2sHahMqKCldKOGeOZuWSRpADM4LhOSK5kWtxl+/EVNF
En96I44ldGAGbDOXf3+3c1P88xMrS4utegsqHVBhuckoAAynA3TWWuQ3QSGRkA1UwGq0udN8qTJS
9Yg6ZsHxJ7VbuSEojd5e0tj/zWZhqs3gz7dou8KyXMIy98M6kmUJbtDgFsvRvqQjnApL3rhKC1UO
WvIWVQ40jSno7PwtTiPntOTVOH6pGMJLOUCyDXJiaxM1RNXzJD0Elvnr13mZ9T/fq9ApATmwMSUE
EP1D4Dbz5np/ZlVYaLa12Ck0qHYwok5NosVhPwTTzkTpL3K2hqutkcNbWH53o7bYpD2KIVlh8fSb
w/kvDktuitEFb8u9AYT8edYP2C5qUy2Z9cRcPPhSvbkMyB4YZ2ymsrXKt5mtauNETKy4Ax58pQ32
7zgFf55rP9/Hh10fw7QxqwwOygSN0Rm0t0CAMMgowrgnxnOQBjJoX1UESQF/ocIdNRGpAe+a+6SH
yQyGJfHEUs23LupW9fylSK6zBoUL5AfGG+bywWnO44D483Qo7bNaSy4G4ghDbCvUDKcGwleN8jhL
UD1sz5TGIfNLJ7uny0T4/yVc02Sj//dw3MfwNUpf828/VXDVj/yrgiv/YBpaMGMcz1Qkln9VcD3n
D0uQbdnobevszupf/lnBNfU/mLtU3ymtOhZ7N/O3KTpV3OXbmNJ4ZjiQVRwEl8TfquB+3Gls8MCW
JwDk6pbl/MnQWS+70ptHrd2FWgpKIRoCNnO0e3268Rid9MfWq06jkce3mER1BweM8AJePfiM2bef
4KHeBEl5KJJS/zK2yJtDE9pEsg/3g6YcW2QT7fTufxN2Xrt1K2m3fSICZDHfrhyV8w0hWzarijmH
p/8H5QZOt/tg940gyXvb0lok6wtzjtk/t0pZl651zEsw1TQNSNZmeDzUjx14VCOsPpJHyGj9k2gz
s8cptiSGizE41AML5iU1UwtSD0nnPtlSNLdzOmEerfVjUrfuTiVOfFDW/7JWib9rtgVzZWIDtBAV
CY7Pvw58NyklWGK5BB5rdem8brzm5WpsTYOkt37Zhlv9yen1xJo137fwkyjbeKokYI45SYZuF9Yt
Rt0qcVaODqdH4uH0zh3aAEjx8ntqTV0WLImFdVOne/z+BpR/NB9TPCJ6i4zhMY+Je52+P2uIIf63
K/Xuz1P63zlY//Xwpo0QnIOLTVCYduAsXfm/nYXglztg3EuTNvPB9/oSVIM8lGVkkAyiXnFelO8E
bJ0LA8+95849w1ZZbuuomjcG1erVDaDRGj2ww3zwxFmF8e9//hn/613wXRfhOQpZlysfS9Vfh2ES
hpPI8fQyGYApN/sIE5qxa26LOO0vJXYk6v/21oNzfgWfSqiIsOQD0InP2s7DHaJK3DWUc6tq+U/D
Sd4RNxc+9wkwqxo6DkqLdKsTxrxhyvAL09J015JQcyyYHtI0IwA15oC0irDbaeLP/0cvZf9loQSx
5jq4xAMeAwjjeTv+8y3AUx64kzAZ4erCBDqsGxsrDYnBda3Sx6YDJ6r9ONYry6gfchAON2Y+u1c3
M811bmGJ88ndPXLCgtsf+69JW0RyTiEaPpGVN4KIqpWPheXBSJvdWHjJ2cIBwPABZFdC73GdekKd
mZcUyW5kiX+GuZvfxYqe45/fR2t5n/69UPA9DJTEQZkWVgOLVvY/f9G4clxRBEnPipPpTjwzb7Xl
o661euwKa4YVP9D/RXRhY3eIquktaCL11c3+bSeq7HU2S2YhQYm+x4jss4564yQVm/J//jHF0rv+
9WO6glWWzySMTubvW8IKc9tzyqrb27E1bEsgmEuuQE+WZlLtvp8BnhQsoGXqcK0Zuv2QpFIMNbe8
NvrxLh6DH7FU6vTnFs+nHLlcuaWdYIhYTemN4cbNfceGq8qG+dES4bgWKla77+dAQ2bj/6jQ/qua
9JddH1VQuDRlKKiW3/jfbnLB3hjCRt7vuwbPvavMCd6xZLg2e9nP+UzCARKiOW5uSd7GtFX18JXz
bLxCRn6su910bkO7ZhZjZvdtSkDEHMYeZOX5VNZBTUVVu49+qarjP78R9t+10/Jjs8LEgO1AYgj/
nggOrqxFJ81un7PJuzFsip7Y6C+R64cEWTO7NYKufkbqdxLQpe+hvb/UYw4MzM1/RIZVbXRoRBdo
QAou5VR+FKxCSA1aOa4xXAuHfOkqJyHB493AX1nu3IzKGvjZi5jq7GfaMwYgF9YyOuvZwna3jbCB
/POvaP33tcYB7nEvsK2Fv/j3ATOpbC7nqav3cFk4DkiHVdp+DrMrc3Trgf+r2U7ENd9VU5Mfv+fi
bViu9BQH95zS4J7yYLjmqfU82v/rZFj6wv+8Dbj8hQ2LEd+z45p/PZbywp+dwTbrPYe9cxyyNDnG
EABPUnT4F3MiqkjMOdqGUxziiYhfzy7fxtpHJDCm0ToNVLU1V1M4lu///JrZf1csvudSSbEMx7jq
k2D8V2kfLyanrtXtfhxEsQeB2Nw3Y+6uYEW6uCQJ2kBNOQ/MGgthTYeCnTkCTqwGvn9fENp2xrU3
IwwL50/fSjYY68LNlEe0Ce5UX8wqqC+lQC8nsyLfdn3mnc1E3EzSHu90KPIjvv1uow00lbmf+l8O
yWLE90RiHpGdEq/+z79uwMXw9zsR+iFWKXuB3rJl//sikQN7DjsoeoAfxqYbNpM/nVTBpggYV3jK
sbD07vgoyw4IWOf5q8ifXoCpxRCAMrjJCTQhhr8LmdwB3oegEN17KUD5t2ZOIhFaNlHpDK/E9CKs
JZMNHZAVc7AMVbAj3ordVGbme3NZcFQKxaaSPvnAhXrMhtY81mX8y2FhtxoIh0D27vMwEcw4aM38
XY/1fdNgFIGISeBGlz2wYddrYS4LzRDPgOqrVwnG167SzSgNGI+c1GhDt3ZatuvByb/covzQfnco
REj41zyw/pcXeF1yG9UIb6OyMlaYdt2LP7psDuE4ozSD/6uzSu+MlrgmJRVJWcyFfIJJdqGK72TP
P+1mzVfYGrdRPjPhRlmaOl8e6aebcCTch8jQPjMOyh+cW3e+s0goJWau2ckmmXADYk5gnm7vA2nd
jcYpfgAadzvULfImJkPdpKKjEtmZVSjRqSPElD5kUFSEeNIEimRot8W8mb0ein1ULheb2tf1CGII
2xp+G3HOEVQ3hUetE+MG1nJJioOY2LOO4UVT5rqnVssN/ayanmk/Q8EuxIIRuPy6FtFTNpkBOWGK
a1l/RrUFXYc5eq78cmfnvHvavFLMMWIxnk03/NESMtIVv2Dy0B4LJA/jVG1AsZCPSVZMAXhv5ZTh
z3RcZOZYv2qOLaaWXHJJUxzA7z0HPpGlUdFhuq4NdqKu+Xu0mxezrAXqqZoUrYV2J4YKclMiV4Gr
zWPBjSOn/EUv/LDSOfdAqk3pHzh978Bm4fbo2PKjx/2UQ3jyEpvB54U46KZxNiwg4WvHRbkVMZcw
aumrnwfsFQexc6bloifL0Yi7D9HAO/fsnsDEZKYj2TF6WjJyvXzF/dqsa+IEtSazich1EiyeGofo
XgthN+Qd+x3TOExmNn6WJOQqlvcTKYprBiEO0rXiA2zUpuhhKMkmHg/w3MXWgrxAEGLNRHJ8Bano
jM1PkhhZQbn1a8XDCGXjh3LaCwpdKNAqf66s+KPo/Zd6mo+0YltGyNmuLHJoOu2xKsofccJsOhu7
1zg1Weu0wQH9JPGDVeesXBDNVWgkCK0N8oKTZcibtXAnfC51u4aNE4I9bKicW2CLGWFOqy6KbiQ/
wWkcz5aa0cJ40OrjTrL8jVv2lxjPZws3IpLOLGj7w9Ty4+PvJ8CT2/KAgs5U5Y0u/HzfCJ4PnTe/
BWBQn7zsReMn3Vjw/9jKso0K33JDvboOKcZI14idL+mMGu8nFem4mztUmEV+1xoRzJ8hnB58Kz1U
ZeG+OGpk0j83e1XE2PJSy//MriYQvx9dhkura2b/pCiVL8woT0DAjLUxwGNrwZkdrdpsDnlkmHdV
I6Z1k5vuE4LrHZWuue7itmZpQM2S1N6TtTyIeG4Yj45Cj8x2wv8yJStyT6O3G++jWumNN4zylNil
9+aConUEaDAlrHPgFPM6HGzvrSe0aC11Ulwiq3deOndYTRxhO6tV5T6GVHYoCbbYxqq03qGlX4xO
y6dqkv7FbsnKHGPffDcrVJk4A6sbPZM900TBgeho+zbwSVNeAj6nMujPgdG8NnmLMKae38oqsZBx
OOaDLytnPQ4NeoHojDBe3EgxNLeGa047AFTPtAl4EJdXb7Kmz5CdGymJzngX5qNL865e5uWgTheF
Kof88O4beov4M/05+L6BZkBdkikxeSBMyckd2DF18FPvm4CpNu/dSoL+2YIGM45JZP0o3eyUw+p4
Gtzs+t1igGqzIbDOCW6OfuNFdXnqja6+4EitL6iRkHnS9wrnYeLx+9g0vb3NRntTJsXGLZAPJImf
4aJp9H2d1Fv0ZMkOjKO3HZzAeMJGZktTPBcB6HKvGI+TgdCAAPnwtR3UA+d8+8uw/MNQNtFZOWyM
fZEx26CzZQ/q2dfZlqQ0W2NxEF1an8hD4RVPMed1TuTdzUTpHHpgzAQ14ygcZJI9JYH1EpSIzl1l
IZed/PEucBi6xkXIVNtg5FhnPmAP8g2mhifDykQwg9jXf6VtvqS4J1cgKcr7Ns+LUzg5yS7MHXPf
croBVpzWncjyz6kRBMZSfp5Cyp2n3DAevr8fNPO3EVdsKhl3xGFFza2DD/N2UClKKyWdlQxn3nwS
4y6k8+3xcLV3QqBnontCjxLVmJ+X71XUAydT2a/BbA/rtCwWsEQc3KTLh+/PkEYktvNv36hnA42M
46N5mlVADGlJSF+BXbsCW/rnwxxCdeAmIVhy+QNLJAZr4HTcIgSfLlzv00U4ddXhhEQypNr4/P29
ltv/z5/+vy/BOYBXHsqrEe7iprHu4Flad/VkW3dla+sVpXN71IljEr451NQCYEI1kKPvKjrTFq1D
CeauoDq4Sdzq0QdMjDylQWSsfEyTqSoZ7QzxuiIHbm0UY3E7SAWdbRTqPiwWH2uWyT0ZX5gJrfq+
NDiTvmvaMYQbvMxtfPInr01rXMH1laRimddkzp2VSLgQgbDq7eBH5p4X3vbYd4IerbptT+7qhw8X
HOds5j8Jh/TpfiI9cCwRHGIiesYg0019fmc5z3XRNPeO6843WuoNFSJb9dEg5dnU1z9foeLJsezo
5zbreFgYns11HgjvaLQc+z0aZhhxbnyS7CpsOVVn7po0BXNGVIAq6xogZ1Gdvz98/zFhZnxZV80p
Lslzg8orwaArFlQ4wmSifhZRbXdrZgl30I9fB3YL50Frn5qG9Bc5BLdVkVN3e+5jBBGOJXkqN0PJ
SyfC2H4WQb1K4il+BOIFOm/+8yRCdz7eRewKdrnvxFeq5HxLQ4ZluPfEs8mWJjdYeHghKdK+bS/K
/sr+CWBuU9IhPeQ6QFORU+JC5G4xXEuRcJ0l7KNcoR8gr2DvHVt6mLAWdHKj+BNBZY3+8+CxhPYB
lJ/T3B6udfc8f7cPjQFc17M7+Yj9g6eGAeMxM4jx+37cRIX6Rf3LrKyzvH2hq8eiDOtLMLuLuYCW
khXEKYJtstaprYGdDDR4ycQCbprpVgaIm0ezaZ+dup3vitb85VjV776zk9upV4v80olugiEkJqQJ
5W2HmnDbl7Z5KsIifbQc8RFrEuQdcBMHr7cf20HKN1Kuhw0M9AdEtWIzln1x42ZgJb//7cqy6xOm
QNCZJrnu/jh0r3lyW5DyebJTB/uqSYbMEIE5L0nKZqLEl32cPf/53+2cHL1kJIoMPH23HePQRmCC
2VfWetqmoHuvqlFfTLvg5CxfsYqct2rMAYQb5oAvOaNOb9MQtuNo7KDk2Jss79oHHWUPptV5l7Zq
z40FVBLXhUXShLP2CMN9y70v14zmPVo3NDCuVncy6Me13W4bo5N3vYsBLlHqWju9hSm5658sfobV
hDOQfMoouGF4868JWpWFiLFt78tZkmS9lKKvK9l71pwWN/cEw44PUIOO3nI+aNtL/vXKmdmgLoMH
JhqUu4f/wJTruTjyxojX2SNxGlxctnfb3LlpW1A1MmesshyofZjl0YoL9amH4nLMXaSwZTWUL046
3jUZ8jFi7/QlTmAZzw7mp+To5BZahsQ8JGpcAboanntDN9d6SRjEN91AJU+jg4Kg/dDk+S7oZUh0
TLH2Wymv3x9gLN39GSf4Vr8D474U6tx8rjRvyaqL9wTPZcepcj81q3x+L+wwPVO2tdVhpZImI8Jr
onrz1DF1PDZV+GW02MW6t5oA7XeUoenBleDRfYK802pyb+dRR1sX7tQRVtMjNX16TZ0UAoJvXr7f
f7Aev8VwLf1WvCw8+BuQiwspOsVuzHiZKs6G5NGugChV776lpgMmLGerW1CfwLWHk+uM7k6MEqpp
LaJdzEN+Ey45btQdaLKawT1+f/l9eX5/z5oN52gjXUFGFI3HyDZmnK9JQ90x9q+I1XlNxvCtzHbj
kLcnNG8IFIbSfi64p/98WRP7gj4lvR8GnFtNNKRP/7/PmKk8u5C7z99nsN0F1iEE/noeedmFkvex
VVzduDTXcTLGuJND+Vje2kvxBakc/UlNCMFEdXqeM5q9GOHkFWjQs7YN+24MI5DXNOUrU6BwLwzf
eR6NHAet6p3noWjKdZOpf332/afXP8/mtMKjCwqBjbC2s9Of+XFSkp0o8pl4AiDNbCHBuu5Kx6UE
WU6yqSfzvOoStU2RNKF1zjJzO+zJriftCbDjBX6OdcnN7HVAq32wW+Ffs7Lxr32bzEcIs1df2j3s
bHhdCCW7nw5nBSM7WuGrQC/fmcUNhKV4JxwFEzupipvv74muDk4JxINmAoimp+o9Y/nE7dTGbIaK
bMc2xdx8D15nixYkt5dQG1Uuis8qv3ODhJahpwspaZvXjWNbF+awzYMbFBD3suGU1g07DCAbqInj
GzBTY+BNN1E3/OuDgli1+Z6TU084V9Odfn3PyfO51vsRRVFIxf048qzaZE2i9ybMVkj+00demjmc
Xp5wi+jlPm8HEq9Y6G8oBYITnbjOvOK1gGV+k1TGLzOrsbolgXmdXFUf+gLwyCTZnoymn+1iDSuD
0OaUi6Nho4LpfpMNdrwaMDccDFZcN5i5OryoHuyFRbSLJxhGlTalIi88nJ/C1L6vkvuwab6SbCJi
ZDm6kt7pT0U+1ZC9UBiNtId6Ks0Tvgh5zb3IWvQo9qGEL0hmAJDofvCLS4rrdPtnHwE7mKf1PIe3
aeTW+0n27qpi4HozsywJHG9EIluUB90Z/pvT/+rhET7lgbydrUrsiVJMdgib5x2BGRyT+LM1wu5l
aGmg3V1MXpDOyBJYlCk5B5PkDRWAbjAm08vHgAv7FEOdJrwstdr8ZDJ2xx9JrRD7hb8bbH0HjSXg
HCQByRp6eHGVmD5INFo1RAMnbeE+63pU29nON9ASyBaXfXMFOW4U8Q/GB8hg+vYyOD7zQjfq9V1H
JvgQtdhxERVvgia8KSqVb4PlcWO0RroxiR/dlFyPLQKyntKt4Ibslx81GfvHPys8ITd57uEaDCDK
z8RM8Bhi+ZSJQuxpUaftwGh31ZTGlrdHPPN2/iKXyX3Mh3RPGWqdnNqkrbdVh5pcR0cgHhx336+W
OczDpUZMn7hievyuOk0yzuRmJnktSxDcEclEkrWf6Ad2yPjmCQUhPcqCibRcEFGef3y/gMNcOJe8
Rco7WDo/Me5stn+O31mRLZOE40Ppoy/LsqontnqZQgudHlXVe9E5kcUmsfwi4fpvjhri1JW9x0te
tAl70PEHrtbmAXSFcyGf5EEGMWbwuq/37dLJumBCT9kc/O6Xr2bGkNjaCRVBRChPYcQ7Dwgd/3xD
SoCZfkUWc7hZWuNp/H6bvld+fy6dCD8nh3ztrL7/qlrg9pdEch1ix54+sNWEmzFsi7UjRvO99QzU
/jGxVr3sbsncOVmA4F6tiHWCTvLHqLAf+kHWexNJ/Q6Guv1KYvUZBhC1hwGrKZpPYkj1euyG4ezY
g/ESOfmtl0Xpfe+ZEyik2ls1pPeeHah9zDt0/Zr8TiDEcSCyaSsS/aOSEUmKMYEjcZERBLdMXr97
C0ZQGLLTbjsEgIhWuQEAqBSvhUezOFhe9QC4Xx/SLH6CFKl2hIi4J3yYBdYofq0m907DRKDO92c5
SWZHPBF4ApbPyAQi4aCZo21qMv+qkql+GDOdriPe2n1vAlxmrNPw4OH8oWXLWJIMk0qfFVn0i34H
M2VZsv5tFKO0eG5OQ+tNl7AbYu7Z3BxewjiyjmBzO6abnyoy5wfwH/URHj2gHB5BqyJPTewq9FAe
ePbFi+/uscg/f+9YbVfdfR9B3x+GhH+pzcorZJ8tW0n7Es8eKdENE9oh72jBmZXfVC3SZC83duK7
9weHHxY6pYuhXQlQEuxq3w8uqiGZLSXzJSLL4hZ9cM1EJ//gVbRvjT7xVuhjU5oa7b0bDkG/hg7l
ZUb4vx1SnKfLQ97mitgtkRs+MoQ/PV/Xy/TQjemvQGEYYJhrMDTQwa6C1ogJBGEypJ/hBe5lDhES
L0Rpb4zC1//6LLaQuqFu30KFGU+ZNuZtyWH0EdJ5Qvzuf+hEvBO2HIDUtn/jJjB3pZbNxSxpo5hF
3WSpbu8ZwhtrHY9gQkltQql2UsTKkW3nUFZN2WvpSDjiQdCvg26Z7vuh3CjHOhVp7W2TGtN+uPM1
DA/mnQu7nObOqYW+OANpy/V5trsXHnKfvjaSNccQoxtTHjD7PQTEV7FjYMqa9yi2Patduwfp1Aw4
BzMkB4JQU3fEP+SpGNcc0HvLphGVcfzO0pmc7BCAe2Z/GjhswehHx2QZaNgD00I7Tn/OTn6ynGQT
kHKDKLTDPA54cWUQ3iHSAH0iURTnGt1JIQ9m3lu4DT0aKxbrK8eHdNPLvR82GEX4aoWu/XY0JkFs
OTuIjGoOuaXmGV7GQM/cWmOKsRi4qWlbldEvmAek2JvYBUZ8u/jkDolVk62eSnXOzQnEgpRsBcbH
wYbVCWz/ZCGljcgWH8tAbFx4Hgb4OGMo3U3FbiqAT5SkIX+nIp2HLoaHUxLTRDK8ncJp47VNeuCy
/QTomKyFQeZw+2WZDTAyV+3apvHJ6FzVERsFisB6DdF5C3gVOJnFTCrxk91k7jGqEdRloiIm3gpS
mWKyookKz+KafD9Sobi65XH8SieCRXu2I6MS+davSbCQ7K244le1Ue1d0tgb60UxWZ/Nau12HWPc
ZH4gm5maSwTP9Anw8WesLESOkECZgcZG0AxhrXn2UUmY4WjcDMBklYwCYq0yGwNMdVKJv54cIk+E
+kHT+xE1qt739mdmcCKZ2ruQTwfWIPXI/eX/o+3qt+SJoXmZ9GuPi56MwpFFTn6swyx9qVgsrMw6
fKsZ0uzbKfrhgm93XMWQG7/NStXWeJid+FK67s9xatj0qXYfkvu74eC3Dqko1Spj1J8DELZLsyW3
RuwElH9+EQsFHdonGfrA5OLypWnKXRy3Nw3E2uN8NNPgJVMujpIs7VbkZhkArKibYmq40E0PdN1f
k8wPE9GbG9azF7fMXm1vPk9iemcQV1jyLg/luIG1le7jKXmJsu6HpfppY/jNp3bks70MzjEARruA
CLmC2DN8Glm6U6Z1qiz1rsdo2tvTzKaOlx4Uf7PPjP7aw0dgpwUV+ddyr3QciEFk4AawkzcemRFR
Ahp8UK/2JePa2Wp/x6nPaqipjrKfPgdV/mrjIVkbYcteLkCh3bUoT0VskF2Zh1dC8uzdHCg2eKPG
RMgDzcumvR5QmffKeerROsGL68AQle8mIv12xgdB1/mq67qEulI/OFl4DPpYP055uQFa/l5FUPIK
k8hdpwDi1P/2ih2sMTgXFrv90XVhcuhC46NL382JkijQ9i5KtiXMimts5Y8eFF6KIQz4aT5vIhoX
q4geXYPQqCjmoJqGZDHYLbMYmT1XNbF5QWF9GDrYx0M+rppUnT0to4Mt5mPo5J9BXFkr22bTV8RO
u/QTPkRjwpCBYu1Fmj3Qv+fbNo0oviba85FJzo6Xh4Wn78bYTZwNB1S7t9rsJ7c3wYUEsAR92wFL
wCJImMat44/pkYCw92Mr4s8RSQl9MBI3Y4EMFiYWZAx3M1lpVrWMVlhQrf3oE4kvibANpIvZzX4C
KfKBiJhvLfQrApnLbZEanF0s0qSxQB/y5OCM/kUwxdk0Sr+LxEtOMod8YR6lnZIZp5OGadlXJ4jp
GIcST1zjsygTJeg2XE1hO55qIaibmr459Cbz8M7e2TEbMKZFDg2qwrWWPJunPrWtvYizY5cn1bZh
Y7SaayNct+hhWCTlA4W9vpUlZrjY5sGkkh498rKdYy6JB3t4jFgrbQA+72fguChkH0aXU7R0xD4x
QbMsTlz8XFo4DG5BakFgXiE2xucAuEGT6pJDsMqq6jauYfw0zJE2pUlqmLm4QrOhvjQa8nQGeGXf
I9Lc2nbHZTBM3q0Ob63a+W3iSccu6vLKdIpbB2bXlFdPWWMfCxw+OCX4rWk3bxYft+k0h8QvvtxA
f+Smyt9HSbgFTfMqBQBxyuNp2ja6N3Cy0G8QyPqM1qdj7plvyOartuEwMBVgdlyFPqRT45mDhIw8
q8ex1tLB1M2hLErjfqhZwASJabJoUyPa8+BdjcLYVPG4LQw2w35VbfxKfwyyrbCAKwbgZmntW+l8
pFa+FhH8GZ6HC+yO045BrIdup5gnY0Vuj97HITtJVpdDXe+lACcZ9fwcVHY3pYFNYyaLYBA458MY
M7uls58eg8imwjxczc609hlWj516qbE1yEDMa3K+3msNa6S2o31IFzkzEmeFjSGJwFumb/YvzOzb
YCRBsySLcWfPcl0ZAaPYrryLUXuunfBGpYN5kcCQt4wBEDSE7r7yo/bABXOce2NTq7o5m24VbNt2
3JttdSDeMTynRnb1ytS+ncBnzByBjI2bO+ZsR376bi3nSOyavthqQxY7gux/dVaz7fvgYicDMFCA
K5vEiKx15OgL8rV73YWkfyhr38f9gtAv7VMzfRAl15/nOLiG/Ohmn8SHOgWFREIJUSaM7LIJi+rg
lpe2LaBzuOPBBzm4SSWy7Kr9AJEMSY5+0/ZTNiMhWTZxJk4qTuFsVz1hMfG9E+CdqH3vjDFV7tqy
vgwsFbcjoqsVr/u6GHEgzh1mUyMZvrTYDNJgoqPqFfmW3WVwocOF5gcbUTKDyCZYgXXZNbqsVnaY
TsfMZM8Um3o3V/puFCGQWACqrq69Qxz2jDXMH0Vq94zqmc7NKVtW0aPEs7Ny1TfhSzPzQqha/8gb
5hMWAsPEyDeeUYjdVBHo0mTDeg4JvV+EMvMUn8MI07Y0NO6SOOP99adtN4DJwQi1C3vzEuqU4rlR
v8zIuksM09jbBftqqSn8nDaixVnciZX5OoaUA87EpUpWUANWG/UiJV/N6pYYyeg4V2hwlIGgkAu4
kWRK6a7moVtOHLDg3w3I8IeBExDjOadK7VnvTi6PnOrRoQKB4yaU/iWtMH6K8gm19KWYQ2sdUA0C
yaS0wa3DemQlA3vCHmbE64RN3cYQX3GZfAaCmKsWBRv6eiZEE41Sr8k0jWbo8cQV7Rq6fhIdzZdy
MAE5hOoSd/i/wQ/VmxG89moyQf165djBTnieS2t8yJ+Y0L2Qb3QFJx631P2Re99K/HAe3bQzCU5Q
rPLINT4DLNw8KZuzJmdT+p0JcoepP77hzDItTHjiuYYHznZVU2LC8kKYzK+bAk8zCvTJLsa37E0Y
2VOspjVJZMbRlT/RD71S0yOY2pa5e3EW7ZujnPTego2A7tSPXkWf1/synYADDOWqcVpkYZl6n7ze
Wy1hFafCGO9jl9bDg0uAa19umEJBokzWgKjNbUvbtVnA8bjzC7JJxs/JsnYqtFPkkDMAKofcVafj
yzwiDxFx8JoQM7D8dBp6GMIVR+SBopTy1Wwe0jQ6G3H2npa3Ztu+G8zhMMDNLe0BprjUFQxYaEbt
pawpeN7uG6tod6mvTnEbQiOr8YNkfkuBUQesKUYGzEODbMkrmMpzHei4UVv2edVBND+CWfQg4gnJ
vFbFhO7TKuU285EPsrRdlmT2iRx6WBIa7psf0bSUWEMbHx673RASXnlEVpK0bXjuu2BjC9AV0/Vo
TSPchjfTztpt24+35ZQlMHdG0lWilPbCc7hA+mArFceIsjHQl/JJcMguxw0TU/ch51I6VAMXJGPR
N69InJ0dDd5Bu8VDLZ2BGRL8ag8MQ+8+fPN9505mB87QXSzyTWFOtzpPdoY7FNfR6y/Amc1bt6Cu
ozkhL00wwZkhTUSdL5fBFxvg0u8PUrUT1IBWrPPWaWk6+qudMafv61cLCB7VDbMueQ7RUa+qaYAM
MMHEsLBo5z4HAhujuTWIRZPxtm7a19bxNm4T/FAifM9i5CS+Do8RQvi1TAk8oBg9uLUq16HC3Wrl
hMz19o9uDs/J3ELcGye6TSM9xdkb0zX7ahNtb3oQ83NsfZQC1t7maXp12+rqhrdGHZWnVji/3eop
oWo91NiKOAGxNucRc6DOm3aVcJsjaQKgFLOTCsyNHwfomAh3ZH4P6kqPPjTJxtxZRnzp8u7LwWKz
Up9JgeeOR9CwcUvrRQRqh52TxGhC+HRUtawUYXtYxshxmDecuNij0jBtN/nRnRLikjV7rIpbjwoD
SCECd4RX4YzKS37CgUONLIZ6VZUdhle2mjPiPlXZCMCcYF63EOEMC12o24/Tqhtzf7N8CynzITR/
lfbcH2Py/DaWN0KM0OmB8228QB37wT6FOMhCXKTzsyGIexUvf5+Y4o73DKwDdPI1QR/rmfDFtUmg
O61ftiiJ7Lss6FAkIChh99K/R3Etz0Prltt2lGyITC4BBBxM9/S6byrvfUz5D5sMwUL1Pqkp3LqX
uk3FLrJtAQgnXheR8btng7Imx4ZnKLFyp35I3syRfVZN2Una33ybJM4XydbWzuwYNldSHpLWzlYw
MX6NmvolKCeerNGwbqfsGT0DbLXG+wH5+EMN1osbkZYbmqW73OfElWhjE+SkObbD3pImzjn+fY6i
+CCX0bMUPOeJosg2ZkfRq1KqUYEF1I9VtreHCUnJILhd84dJY78Nc2NDh8hTv2ouTVvxX6vxp+VS
aQ4xeSkh6mbqvneEpNWaCFEecbz4ZmpQ+4+s53kCFpTr5dDuTNs0dkr8H0fntdw4joXhJ2IVc7iV
KCo7yal9w/K43QQzwAw+/X7am63d2R63bZHAOX90AGJIQsytz3EiMYc+NXxeDuntI1ls5Wp80Uqn
NpGi9vn//9GlBC5z6Q879GN8ZHRFejlOH4zVPHpSHqa5JmC9sjykh3AIEljb86dfBONUxVqrw0oT
8DAFaFpkd/CGeT44aFruExXZvP6FmYzDCmgjGGkdNKl986EJVUSGY0hyHWg8uI597Akb27Q9I+nc
6MTu/TkB1CvJSIsDq+6SZi6AhSz6Akms3iArgX8AYLed26glrNyhzsN3FIQGIXBgyg/DndGnAjRn
wBnueat8icLtktS6do4TN/fDuykcdBSkyPJamDTzRSm3QW1R91EPcX+XS3YG12+LmRkR9Vc7zmrn
dl0WtwXNKQHv3SzSi1nL78Zqg42A77mXVm7IueJDMoBjj7OwHtvQjfaqyHcNK+ZW8raZs7k3vbWk
yDJ4MW25ojle94607iMbF6hr0kE3ir+OpbodUaFvI4Hv4MQJKByNIrU8FV71no/tAy03IkZr+eaZ
XjzVOnpB18DCMxdH4uRlUtIICMKBcbVrqSDofGaKELfXs098/0yYucNW7Igpaer2X6EWB2BmCZB4
fklyaKqUX5DqDIfn02F8qpnBMGkFBGKO7FwCT1PzWgwHBStONV36HtFYRlkAasAxiL0yBc2jGnxr
OXTY5U0QbO4bYOxa1dVazTe40GlvdwOqrczdL9Vkx8UA0Tzhr4VHZADE3J43LUOFj7TLX3cLFNe2
HjPaVhYdK2P09/RcfENIl9o+FHRQksUVPUUV/8VYifXrsvKCvhNup5Cxv45Mxt1haZhibWzn2jNu
nezljsqhJ6OTH6TjcI4udhm3bfFVp+IN1R2ZPGt1kGn605OPiLZ8s4iQnwzLxAZxWT7x2FXVeK7s
WpAyYL3R1/QvIsw2WsJwU1eUQQ6tFTfcHa5jX3RN3+3EHRVmBS7rXEYbGQVfxjCQlJDdDDEPF5v0
537M7edsAgx2LX01Qu0mxO7OgF/jkSe0x/YeVNQ06GBHIVWVqWAvORd3FFJTbGj+GWfKlT2KX7dl
s1yEWY57Gx/d1IldEYwpqkYuGKmeu359WW3q21XfH2zHZyfRA/SY8F6I+8AElTLgz44LMNhOMBKt
MzE1Ls7OCyvuTtDiSKUHuZTB2UTiuVZy33bjpwYxI56YGlD/0ivP3iF+JvKW2/Sg8Y1gl7b2wiQ0
0Av6/vYbrGZ3g1ihIY3wduI41jgwrIMdDLCI+cOIsOusLO+t79BN9ozfcR1eon4g7B5ryalncfTq
KI+R4Z6LziuPI7zR3Zgjd6lr+ztrHtM9q1CMWIFkrTkAdSKNa+9wEfcZZHG7FgHkZrgrCVQlawfk
3Omdf+vohTRgIoiRDPpFSWxvKbMnnTdLQnUq8Fs0hGw6dlK5fr8zPaqDluB5zlwBLmyUp5wLl9PB
SEo8KYkn/pTozI2oudkR2p80c6pDP4bPbWPHrsciJ6NRJUMxf5iVZCEamr8UTKAzIi4WUbQ4MB2y
d2EtGgPj0PC97MVsMLMi8jm6IfzFVL6kOVlXxdBx3w+Df5mJe1tCLvhiCGr4RQspUtlRwm0gLAeq
WwOkSBIRW1sB0hPz/gAbkZia994JEbsGdlVeqrpOijJyUKeRF9H2OD9Y7b/7jOEeccTQTO2xCceD
q1LMxLqJ59Ybt0hSwCsLqfcqAgsfjUyCSVNONI/RUyuJfcBLwVHuHVwNREZRCDHkq3bO6ENvhmlT
X1I6z4wNZwhkWo4676OtgxVZWPhW2ahqDX9lkwDiXcZxOmWj9TnV9Vvlczl2hH51fpjRaEA6rdnz
7bQe8JCbT79CjRl+6/kRU4d3rjAVxEoqHYceaswQ/i4xOyxnqyDrWfLI08Hgfa9F2p/x3h9UYGiG
a+sJGRVwaanXQz36v6Zjv0QRnxCB6bQakyNo9OeKbHmG6McqmH98ZPhIOZ2zmka0sHw0XZA7+xWn
2GaojHlHTeNer+VT6novQ0ByVGUu7Y6fCgGaomAYaT4AUnMPmpKwsaJjZYUVSu9RsL1Y36qOoKsp
i8CLxRp3Zj1gRLXZ//271inykVLqp5GOqPOypo9lZCek5fugAo19Fq3/vI7zFm3CvGdPyJPoHiht
k23gTJqAFHSuaDc+mKCmpyhANiA5XEsLITwd3evrkGJb52R5nyeHlB5c/qjVzJiKJ28nU+tgzmjp
I2N4yoqfsmIl86dDIcVRlFPxhgj9Kj1wfFW0OyyR9n7sdHvsRzKYWDTCbdvxoNK9E97WwU/oCGDl
mpoTULX9xHQSwlBOLy5gLvbOdf7IfftC3jHTbZPK81Rf28XJLoVb76WZBsc8FUj4CQpCuhUXjO/c
jM47j5LA55y9z0SpyNxZ4kbI8jh35rQr+Brzb1bB8WUlqeaBZEgto1lAO4zmRj2T6v3Ai2o+qpCX
05vW/FxFz72pbhih2ZY6zpG+fAhhdcGBMn2ml/imu95+QBpzDEBN88H8xwhx1RQxc+ZZLs0eKQn2
OrNwenTDidhGjCAzcTg2HFoUWNsxLK3DIjygHEv4r2GYvmUNxux1WD5LEOaEhx6GfjBjw2wPmtKz
dLDUVnITU8FnbEesxG12NPO5P+M2fG48MJOgNNdjIxDG9kXwp2XEdCbjedH0LTMQJHVrpfus4N12
+xXhieDNETJGsqm2WKL+MRZEce9Frx2Kedaj6D20m4yvNZKLqz5TuwEUHBx6b9BF6FUdxz4o4wUJ
LMjvsvWJrKC/D4apYdQeytBIDCTxXYYNy21ftBQ+UgZJEDO9qyzp+Rmbz9aNaSwJAbGZEnVNNmZr
Y1ClTxmoeKTvfu0RCSOU24p2+i/0J4M5ATjUkeqDx/mrn/7ACLjf6/jkdG6Ncsazz9L+DkpLJ5iY
4J6IHgZM7GJGhZ+AYmVaccTfCZ0DWhQWhCYzb6ElDwhhWKACmgdMbsiJQKxo9D6JNCNRuVbHpWz/
ypI4ZhC8s+GFyRBUz27f9k/9eHWRc8Vw1s91B2D4M+tOX6qFMLgNDaaUjaRk8+UEtsDQiSdyjUhD
mbL2RJzUPBGjnqNa812PL5W/LBCn8DiQ1EsxDffJCB6BVEL6Yr59mlifjJm9bC1t/tWKnclLRvLN
RCCtnS+q/7Qq97Sb88szFKlBgmjrjo2+T50yybrpEY8ljx3D8wq/nen+AzHBk1/3YuN5yEwU6+PJ
zZBbNWuIFHzCDJjPxhH/6EerH0bZpk+1a433Ho7v1K4QWOdfbeo/Y9rhAFrwDrFx660jKbMJmvUV
KjU75bRAaiMnNcaz0Yz+l/teua+akccYliGJPCJdEUe8qvL7bo66q+gdub+zTtlQ/eB0P1bDfSKq
R2IzMAf5OfGCteCRm6VzqVRw6afBORLGsEn7SW7XsRcJprWHwm9xvIWNvXU1+dRN5u2rYXhCtxSH
sk34Lq3ECckSZGZPtLX8Zsg9yBLMzfOGXxB4UeGTBNSXhyIdRgTpEf487Nh4x88BES87X0pwFfeP
9Ae1jSQlKM5Y7xkNsq3jGlasbRpk8qlNXKnQYpTtdFsU5TVVllQ92DB6y//aHFokGqQ+4CLroWjE
i+vU69GiqmKTZ9yFmgtuOzn5I7ES5PhDf0/GzSzN4rU3vg2kx/ec9Gs0B6RILoFDOWbFLtTO6dYc
R6LhWv6CWtMUFNJtUK4aYgM6d9vQNHP07JFraFEnTkWcCHFeTAuxEPWty29rCOFi19AX6wDLGEXn
JqsNsp7IlbRM4wUoSySOOb45JdM9bqmr21fGo/8X0FQkzcTlXs4HCBO4noagIeg7ATdBrjhvghO1
n0bx4qw2D9FDF16LfAQqOzrECEeAFHvX5ilEUOg5C8Y54tc2DAe/pBps07uMIqDKVFQ5l2ltnUTv
fxJVBMtcT7tAuxObOlMydrCsDK+eAVNnFmEWe8XdE02pQ9wG34ap21NGMdbYBbeo1G3syuE7razT
vQdsFxo0iEzFqx0WHlohOnOMKKCDS6Wvnc6va1E/dCseln6u+XiRyTRDY5zqERU8D/g/YpL6M2WX
b3UovD2ZGF82Ao3YsFZ87vWapJPJb1R9BzbkXFu4yGrNcALKgesmUv2T2a5kjycqppDG5U582w76
E1C8RxlAUAT+evJ6oG9HQ+q5xTvEGCvQOs0XMPaH0fDfQWiqBAKdud16C+ZfiaLUr+pTSJnsZmSr
349m9pBlB08P+PQsM66gdzY4wxA3VAYCMTLjRVnxAyEUW9mJWDD4EZxEaHLDfVDbI6ZdNpJo7XZe
MLxDK+ZJSSWcpWlNJXhHVLS+qGHYc4rciEAL/ewwuMsbO1WsKworU9vlxPKsf0MZXGDRHpxOv3l2
Ze6tFtIEiyBPPEGhjUsvbcpbuI3QZVNCv3XF2tK3xf7vuY556AGOJ5WBdriSQKrFvJFa8e1P+qFq
g4vGEU3z7caWIadOTsFQ4Z2CMfu2kBOdgorT0JAUbK3VY1TK/VAwuZgTGDECoVe/oBUqU+Am1LeQ
WMedQGGP3EU71zqPbiv3yh4vjut85JV1pQx1nvRFKvm0jpM+dh2BYWuxS1dBBLMunsg9zXaVXT2I
kbjDiugpEikvHrnGIHYQ9IaBLlcjGrVs8dWjb1ZEqyCpZ8eHCbrm6/Q0Li79Lu2ETpcUq9VzOJOW
pd8xAfKzrwh78wW8OGpfCLaAPG2eUeo/D4X1VbwXJn/azNbnIA/eSn/R+0WqA/kN9clciXCJ0FXH
gVmcJLmok4z2Jb4uLLK4cW16g9aB0iWWuhIwj4wzO7zZwfqsaTmbyIYgKXK6UgW5i/DV+whaKfJ4
sotgjYsQujb1BebqErjcMGk0697vvmVFFM4GzIE3QLmvpUvVT95T7SZK/TFay2XA1zM6Xobu3EZq
wQU+5eBtLTHi4VoeCQuIOQN5PZfi2BJhCRMz7AKDxZImnUMvin8IRNyYMZvu4h6PtDLfFY5k4XRn
o8HiiRiO4anI3smKAlHuR0SJ00+vn4mW3XvQ2SM8cGn6wCeNvytECXBDmEVJdujYCqK46vg+tuKB
fRP2tG66d8deKFO1HpvBtje9lemNVFhlo7uYZ0LVBOz09uMv/BjmqvjBdIcjSVHFx0Fvi795iHNI
YA0Gn+NZkGyiZh/9EW6Y7VcLBVxL3pQYn2c3RZMyEuWjTzao44DgKw3XfS+Hz6ICns3H8tOru39m
9hSEM/vAQPWzLROr9OKKPqFNVPrPfT+9lYv14RFpv5m7ivUtPyvEEkaefoZB9tt4ykt49U54PM9j
gCCxi97aNK8OAtSF6LA7UZ9G4G2oZu1H055/mhzvMDBmrYyPduE6NFPgb4SO+PNzVO8WKUDZiouW
X40TFmKnIoLE8uA8cSmj17Xuu3YZoHPpPvT6I+gKLKivZm6WA0wpig+uYfLxffwR5Jh+r2yxbGLp
RXXB347spdg1l/Ps+XnSieKnCc1fgKuvIqqOsMWCKnDUDXK5pkneuv/aDOU59Dt0avrC3StR9UoF
zIgEqGv2butda/ymg2efOJA3pe/3W/ZzCGKMX0YGRRLZ7MnBjp69XQPb5t6X57XEZTsA7dOZu+/n
P2XeoNFcs32I4H6b6SHp4Ifj+0fgKPsts6e3sei/3Tr7QYeUTEX3mLUiuouRD34EZiCdf+mQgQNm
zjFc0tv9KS2U/zTpfwQ0IBMbouvKLKzJnFULe6Caho/FwLlO2BhxyTa3HodktfCueCXAvKp2OHyf
KeJrYkKByg218u9BIZ7wDiCjwXbcIPV5c7uRKGbQ58AvFmBZXO80wwMrab2NcK1AIuWvKkRcCVsx
coCEm962QRN80IO1snfNVGMQBhvezOXUxAYKGkBwxHiWeMstUoAZ3SkYnP3dUuf6aItfwJT31ff/
9g1/1gZOw6S7TZFnwqMQl6AvY1D8Iqz9amygnIWo2GYs/67cbFtTRI+0c4udr/Cl5hTt4MTaZJMQ
j3zxx3D2SYNOq+1csY45Fj9Blsd5tTPuBs4J0EQ1euO5/a8qxGkd8wZxxnMesAOQgvmVpv6b++xG
5j3J8r8An+l+zQnscd3oWFSUOvo5QbW1wMyvJoG53rft+4qzYfYDBrHSfyskciINnzRMt76QmRvJ
jwnBZkwBnLVPyRSAw0VM2BMo3GvOysm4dppI2HUlx7exH8ghIOg39z7GAUI9Mu5XIrqNEfsVD117
pqU8P1RPvofxPJVUD9mk5pIrP0vLgyxg+HIWQPTc4TCuiZCM05Zpdpz2gW4PlaMtOuI2UpTHiUzi
Rmb8TM1CUEg0EqEcZfGMPnoxy79KsRDbqjU4fr0ksF8QEnhnS4wPwWxe+T8U/F3fIUHJDGhg8zEl
7F8WtWaQnqp4JSx/oPmHvHg+4fqTBB2gsf4/K+xcShonwALUAWocz63HejXz+uzpmHgIYQcPuVnE
9cD9XGvqbxi8XaLS/V+ZmjfLqL5bDmv4Mes2Y5PaOD6J12nbfivpfkbNQXbEnOXjXMeFt3yRdELo
z4A2RKdobgiIuur6jv2VtERYa92dvTUgTwIeKTc/g2A+9JFOqgxRDJvnwcpk8ewW03fRYC92UvGb
rsWtLRwX1tU5drU5gIdPyLiQYm/Mem/PaftkeD+BVf2Eg3OdHCM2a+YkGgSNrWWve3ShwWl+Yd++
zrKkRaPRIq6NlLTcrKZygS3ACrgpFOmAiYSTC6bxVNsmFZNC5Du072/WTLpD7/hHZxrvWPRJA8o0
jrqMo3IfIvS9JW7vXUDPrYQzW7PmbOGg4phOTyq6gGlGrcwPpV0/dg7ffN33IYtw/80DiJ+iSghr
+/G8ToOVsbwOdnlsJVi7Ivq2BIaN/OmvarmNShYwGDqMf9Mp0NYVcBz+VeeQoF2LfYgGvMHFDZyt
1WtlFwnyord6Yu8opwm/ND3zu5rOUoHpGVInyI6OnX9o85jf2fVOmN7m7rnZyDyDvjEqc1Mottew
R9FqII8kXI4WYWu5uhz/qNGW71xkFwuEpHTCrdEj8lGshITA5+nWt6sgpmfprMSpdudsL0dcLtqR
90+a4h8yo8+6J+/bsjVlDw2mXm/0N9JZzC3eqAcqkacNqIE8lfO11u2H6RvmCYntA6E7xL958ub3
RXucTVSqYFGYjfS7CCBOEaDOuzF3O7qV0xrRAmmexVKiG0NXjUb1HGVedMi99ijaPI0x7NKQN+Z/
chMVs5MZAhbXe9YDtEzaylOl1NNKr1Vs8XU3g0eYcsjIH0gEfHlpnL2yQmml3kf17Tfe44izLxl7
osHzsD+5xDSgD8sv7joQJeXYzk4H9SMIEz2JykSrBtwRS3Thh5EAAZYw6IG13wnqeLfUxlHgl/2g
ENiHYSf3LMaoDWucTI0/JW7f8SLj0cR/ITaRvRacvMYbljhOtEzMNPzlyy6I/qsGUiQQUZ4dhSfT
SzMg7Mba1/cuxzp9YHsskjSoFw7ZdlPZd4NKm+7JHTvDTQ8UVix/7KLFlXUSw6hizXOJ8U5tfYdS
7Dofvulk/jWbRiQceqyXWr8WHZ0XTk25ShnzCXHNu+rZSt3T2pnXbmD+jFr6xSjqY053+Kaw5pgr
oNZdS7tICI3JJ2nCcuarg3eCo7i/zxl+QdeixLVaEpVr+H9KAARAKROpe3GmXoG8YDN6lIQYoaBQ
z4a3iL1T3oJlYvsBSt2hj3iy5USiiK++unV4mQkvhL9bUB6uejdpk5/XufohC74zFhIBCfiANVyd
JWw5GskL6szDVOft20jS/S6f1vXKTfoxh+OUTP6cY6Wpzt6MWUPzYq9C7NsyJJ3FZkrhekHi5Lr7
dW7HbWjwxUVZPlYtAru04vhBJLhI3Cqh5+qTtmhpzOSbNuoSqVd0yQNUkkuY0CRkXXQo/hgdilbX
5MfBEtcCzjB182qFdf3OsXoL+s7ZaD5KGmbLYpV7wUoC+8a4yL9Wkuq3RgXAZr5bUhShweI8OD1N
nEGObCFwhrhYa3SDDEBpHaLDT3lEAFk7FZDLHf0h14z9NaK1bNH8DZUe380QXo2UyzJ2M7ie/qkM
yG0LBJwm4F3Sd+ndicHbQ+bgaaGacusJcnZWrYJTmOEpa8PLcg/HnDy4y1n4L2EzEPFYKabitH31
5lEiPCf9u2OWXyIn3EzWfIz8H/xF2NlJZ4qDPHoHFL/7RWcUaR3uEeWKwzKFAA5V/2znGD3CaP3P
ukuUleoinqeeMomcODNYfxJZXHFpM+tJvXOUV0xducXp9gza2z4ugcV0B45kcUGlYAucyL65zzUv
Hp2zFsFQaj6HGtW2PXRYUBklG9c/peN/vRHNF22FEjr4H6MPxD3lqkkv/WMo+cVoiVFotMv3TtiX
KjSAfO8OObM7afFKaF32gH6a9wYf7yIwJSBuR/OkGotQCv7n0BP7n028oJma7OvUhgTB0R/U4nxh
c6Q1tivtIxFOSdbgJSXW4YEjNjrKMMhBUip8MsxMG78EyJ3ydkQ/U7K2hMFrX4tg01H1gnTkavsr
PICR7UjFLkg06Anv4Ajr0/FfL8Nllxb+W2ggrKiQzfKXa549jzQcwpSMvd+vt5TsQhrPmSSrhxzB
W8wUUCPkYAH2WvMnROI0LMb3ZKKqDOdOxVgdGW6tb7Kj1MZv7avfYIqWzd1MAT8uKoMJOJVHeIW+
9JjJizuHVL371VqzV/NiSA0OtABnIITjPlovmaIjWHptAG5ynpoemW27oqTP1H9GTUpOOC8/5JH+
BZNGFOW425DO9+1KQOZJk/8RreaTxAafm+2nZSmO9DVRbvC3NBCsIt1qSSmcQcNRANjtvQJzOI31
yFmZKnuDKmad8r/VkhJPPKX/hU7EP8C17Y70iAJAXzmb6kcI4HiQLsFNZfOAroF9AjoyC3HWrfzS
+o75xkBMnKTpuJWr7eMTbdLtvJCDZVrZzdcUDTp3P04X9gZ2UiAdWkmQ6hATulFELlkltXzY9yF+
UzZyctx67LNgq+tuVQjo8x3F0f4h6IdrmpbeLjeZiUs1vPiGYqTQnMGz+0TwEP1h4jcMiw8ZJd4y
k1uxCQJioMq/ndneCjFUQAXVbzH3y8ZIzQffK/Dreycez33U2k9j238PQBy6+Sphopal3A3t8DBN
0+s9Gh8/wYXZ4anJ5s8Sbeg4mmCB/mM42Udt3ydWFVwzmgpmld/uZpy2Ylk2KFsHRvUReMpt2Iyf
voNhpzbqP8tigWYE4Y9tqBglHfXC2SlDfWOoKhGlimtzRc+Ca87qjIuwh2VL2cDNmv5TM69YLvaw
sZ9lbzyXKARtUGi3fSN5/4gokjmSWhLdOieo6HjOs5aiHC+gALc5DRYiIBZpo17ZsEjlE5TDJ1Vd
xhlALMsxHQ1GbWAKjB7d0Dx5ZvTXWkz0+uuHcac+dOeuR28IHoDD9+kISGApZoCgAoxA8rQfjJG/
LiIRy1R1dcC6x1gw1uowOeuvpZJlhJWAkmN3g/6yl+ZYB5na60xWbNCYFK2Cuc2zzO19WZj7lSJ6
q+oOYbCj4I62IGFZ8VLS8uz0z4HuiWGFH+TFUvIlI//KJe+kBbnjEWdSclr0hYi6QLTcmMcmWRcx
HpjIdDz027Ab7yqiY1C21ZGA/Ay/Qj/FpjsE23rFj7PapzAId/49cDl0yXIppouReldntBdyT29O
OUaX1o1uamTeoo7lRrXRxZ4Yf0uLj36yGsJJO/vP0iI8ztIhyZaM3mq0VMhNFtqWpH6uTFCrICLf
kOqc2K1LOnWsKI7cewsoSmfZrg9BJU9BY7ylrroO4YTsBTsPsOOmGVuqQ9ye81wBsXQ+H5VjR88l
XZXe5Gc7KzPue+/vmE2XzOzm82guJEBFoGo/EVBVTBBpRjFO4rn+hcz5PpESga25wAlZWnw2no3D
YLXxNWmVyHT9HYkehvwa6GgaGoQdffVaw6Rz1dVjYnt0enXCSgInv1cu2zpOJbhIhF3xDmcv0YzF
06V8Ds558NQvkMJ3B5x/DYJ8B3H4g5ToX6lI06zbaO/1v007vve+Lne6717I6sEYLCX1Rxhg1ZW0
qSfOJlYdj118nA+j6s75wNAss2mLOey16VH4UPJQiPlcrUTraFga3A3wILCkJFjSeb9aFzHhCag8
77dffVQmdaFR/PnQaohtfGKnmG/NV8oqBDFw2Zp0dK3sQwO1OWQpAG3/wzhpxvOdgA46AiXK6g/A
JmGJ/AMxCxBZJpjMu0f3jf0lpal5M32lgnMSl7a8hhVFrlWAq5Cie5HUZO3YPt/eYH2OgiEVS/Am
CiPKFsyTPWF9zDjkfUwxRwQjD2SuEfqYVdTlMQtEcyMejFxdjFUZSSgRjoXFHNuID/DBhFsp3Q8/
JWqIv9wx33D/TXu/SQBqYPjIBYA6/y+fcDO6YZ5vLA8B9Yw2qCn7SzXabTJX7mlo6I+jqoUEIxMu
aeMYnUlzD5xHZVOgZnHON+u4XuasP42Qg1eaGjcZk+nWzMlvNQfCVjyNNxgHTEvJ8sh8wG7z0S/T
HJd9QVA4NnEiAHPox7U4Km3vCwFO3bLXbzPD1XEfO1PGOGlkXx6inLmG58PCEZd8i1OPUBy7CDTh
WlV7V/KEUNOFPQkMkJdlPw/2vuoEDqy61IAVXHp5iudzsg41IHdCuhhWQhTxBjkOau5fZKePoW+Q
xlL2e6HJwsHfE1kzkrbFvxoi+ojY10hBpsDNH9zXFlZ+LZFi+gaerbyb8S+gzbnLHIOe9JtiBfIR
Wn6wYCf+kL9NEV5t8BSaFhbOVWUfbbhb/E/860XOMTfWnoBLR0SGOmCMOgxiVcopy1swrQvGNi+Y
9rl9E0sjD25hvVWhDRLkEwe1NP41p2yLLDjfoWmviksfNeUwObzWvAD5SLyh1aOA7opjbwFwTia0
OVglwlF+Q8iy8NGVCCDWqdu6ZXFPzZq+U08f6GL7oAXdJ7iElPUpTS/tGOE9c7HOFfY+7WomjQC0
JipRDSzE/6Bhql+LxgGNsgYGZfsQ9VW/nzC9k8r86VTzdO29n3pmXMaXXSDADSr7eYHSRDUb3Brl
qAO/jF2Vu0nV8i4g1lySzsrIAePzZxN7MS00RfXa7HW6fBeVDtg+/lgZD623zl8IL65aSKJV1/6J
2qQ3N4MlwBr0d7RT8AJMYW0HYjBEhI41IclBk4QNLeji1GEcIqZI4Cveeld/BbTooJsaXvrKgiG2
hbcJMyrqCeHdp6bQWzGBajSzm23SvPgo+H6o1CLAgviIlwkkE4EqvwRB84OvyLuFYaWZI7go+9Kg
utiJdXbhxu6EbrMicGbU68XTOLePdWRcPVvdpf6giC1qhSoLdvyo92hP6+IvXbeTjvs7sJ2jGSXM
XgQhpw3x6XEkgGxSNT/6KW3S6VBDl9MuCSNEuLxFdbpVhGwCKBOl77GTobDs5Xoo8+926VPORI6x
kD9soqpAlpTdSNGCxHUhQM0g+C3KLDgwrNErz5njhxFCNwrPWZs2FkXLM4qjPR8vYekL5BvyprtQ
qNrYxVocMMQGANLdS7HABwj6KDd5iTgloIzDdZcHH+s8GiZMTHW6JCqrbpyX677oF5wV471MU9h3
AdLJnxHpdjVbQVo2RSwsgr2VOTEFIEaCwXH46yXZs14KeSDW8VE1mYS+H9edaRfl3W1N/PmA6g1T
R91F7iYiYwFVZtXiw7T5acMdAUWfqkzfliIM0CsLpGNOc5gtjXyuc+p4svpT2RqP4+KzM9WVOpDV
vbGAjWJJlP1GHvJ76K3tIzqzLPJeJLBNE7D2DJOA5m8wvnU+kSJ5FpskcUq/A/wJ5AmWZl9mvr9H
5At350XXPnMOueHfhkjZwPHcvd6EmjZ1YH1DUb5Evv0C5I2hpyA+wMlbDh50kYhN2yJ9EgyAeNJV
/5xKjlzZ2tNGZJW6LKG+GXfz17hMNnP1CGhtmHs9khtroJzBkHU0fKRqXW0lod+nsZXxp1n+5D0Z
hAo4du/rWodxb677MaJGlSnuWRYGCTINBiengPRXQHLpozbz9pVFOqxZyVW5kKeGJsjVaXsCFQSx
I4M99nVNO1bz5Zu0o1S+JsSoO3lO5LM8yCpRS04y9zo+mJP3B1LrBYN3sW0jJfB28Tuxq68ibIdj
hwEmL7O/k8b8zIWZVBZHVy3C46QpQi56ZNotEXvbtKDieP1XNqCzHsj/RhlHOHy4zCb9z1SERY0F
ES6m/+LQdLCV03Sl7juiSTztKA+NzQCNa0vP5o7eT7QqJaIs9Zp2rGaBFNwDJpSG75EKULym9nCE
cX20CGxGWNpCAWP2ggspHps5INtZaJIudMpaBnUzeFbK3Fb8h0I0u/yPqPNYkhXJgugXYQZEBGKb
WlRWllYbrCRaBZqvn8PrxWzGemaeyK6EEH7dj+NNimrA9FnjMJAjrg9xad8lMUFx58Mi0LutZDIv
kvWBo6a/ahxdQOcyXsJwoqaZqe0RDXRTLalyE5vBanBBQpvDL9DQaOvhdRlicTs68UUkJCABjq4o
rtccSxOPSIPt4xMV2ypU3HrHhPp4NV3yBsQwK+UPPPUX6cx0Cfdk/Cw93xQVkORISZwGrnwzsIxs
3Sj981wsQsDdaqp5T6gDDVRSCyaECI+hU2nmdjxAApkydBBWZYVqRlnhEAd3AnKcTsl3M/Cn7kLl
N6VSgJ89cfJTIIPmMrfoaWxg+XUTtHDWiibrq882kxuTeBMJ8W2V5o+hTb4kG7D/uvGv3Ta7CSg9
qvapKRKcG5pij7RI33PJAKIVt6ySwxY78dPcDt92bO0cDxuzFMAKZhXcVmUvDk3OcxN57Zs2wadV
1GIsRIKUxRqjTA0JxCOgzGCR7GGlDJhkODaMKVjTNfsYjAOYXwudwdMN4MvuavXIobqA2KfS9kvU
MJBk9diS/1jNuYW9mGscUAZMU8adjwN3rTVM5CQrThJIRc6KzpG9xKbMfivCP9Z73O66K+4Anm46
kT8RnlnntjGe3L6EvRct+KrUWoHBJjTHR+prEKS91yKRROAUfQXBl6xmEeIgrxL3ofKIPhTdvRyQ
NPwUKcUaaPPL0pTLdsIMyILOR2mr1MYh96zXCis4TbpQDMnhgaPyI16OXOfM/Ehy+pNzm+X4BmoH
/O21cwiq+1kSvCJSgVUF3zdBqcgwc6U9sRQcbKtEo0ggGzxLykBE2IPh7QihGjTx4XdDStbwQfhN
DqzJbW0Y3/hxb1U0fw81l1A8q/YmxRVM9Z+DCbs6F777hzeL7UgW3daTLw3Bl01UqK8yDbBOK3MX
aMImDQuZ3ZuXPA0e07H+Um5FVK1ZMUB81uoWRDK+8YrXh/D0tU9hj7ZW7O+66iRL8qgMpNbRBE8i
zutbd8I9YfbBtS8MPDVZcrYS8H6ZdxfPFa4XL7pP+JdFB532xWKG4p4JlVLEbELCWQwdhzrykk1f
hk/hVNLSK1+R0EvaGbtyRj3w2B5LMa/jirAeJIHnfBra/eDTFKB71DGJarxRQfoxkgtaywTdqifs
6LoLMjWKyTqDiFhLPBO3siXsQ0OyYk59JaOUIqRxOCA92hX1z9hWDQdyRhvOZSzZj4cg/mjHlvFm
fzS4anaNfPf6vxbVkOEftYks1m48VWu5RL0iAfunr6xrahlfcLlXkU/MD7z7x0Bycl6gF+0McVup
Q9gNZzY02Q/1prEnuIdRRfJywkXYlrSPcOnDUhnP55nrZTs3axf1iI69ky30L7mCJ4V3oZvS78q1
l9/M6hR5QQrqwr+knT0hCIt1XwcfjSCgy0XkrwupCzI8cVcrchqlhenIbRZGSg1VtQILMeePbu60
RwVjbBW+BYpfQXUi7myvfApiInhUfe8Ybl4VUwUBNsOpIOK4dvICPoK74LUB47aRgdxE+DTQAWG9
iBIiUHhw+X9WBOUUBgDUhU7+Ig32TF0IbPxMaX1HaTMSZWhd87QiyDWkVMJHl1zk58EkUdvoGjNR
fVvkHPTAIO2qvgXqj++mjn0TcWS6acroy0Bby4nI4gQ+p/ZTJXMAdRiN+orgA5PJVRgG7/lEaRt2
7puwiq4BHzTA0GHoEbM35TUJ+39ErHSDj3INUq7f5PSS4KRO7p2FAKEwx6ZAXjLJotJRGMlxw7rC
a3gFdc6gKWy/CnaBdq4olzQvzaB/Zy7wiTMs9cC1z5fi/PpT8uMnJKKIy8NP8pGRVfBViuZ28s0d
1stTD9bVz/u3ORljKMTsc9bOdjyqrFuCyu3kipWgdBrUgIaQMt5ps7qUVcGPXmv03vwBbwBwmJqj
ahTsU57D7ZgMd8R57uqIFVJry6CAQZGgpzeBCKlrYmZGz2Kaw3OJ4E1FOjXdbdRKLgCMAJ29IZcQ
Wh+/cRq6FhmqJdvaU9B5z0k1mtvKnIIteQrKmrxTH5tHOb9YU3fMfC/iosKZxLRRYOfVZKGrRBkM
IQeHIoj9O44w9yoeUXRdLiXTcGwA7I21Bqrvnm3LvsYEAOJpQe8L/ZRP7aUyii/U43u7Ped+9hzU
+hRkPnN4pB5IbniJXweqymNDHNp63LU1o4vW3s2a5gc+BgbNi86dP9oHOWGS/4/j4XOu+ovfYXdp
5TYT81MB/0JOmMdMC8KDUtvCTtGBom/fGF8DIPOmZfCXKS5qeL7t4mFkbZvSe4IfR9TLIS83VbnM
aGhtbqL4YnQtV4wAVwxTLWPaJc186jL1zE/8OUHzHQ1aaiv4amuRJy8Opg4oLawfbvU+UpS5YfuF
VjVLeLnt+NqiekAI5f6azJgqyUPWXjNuDCKLg390mmaDc3eTh+DfCl5Tc8S9PRNTUUBXGbEvH87U
hFY7/1IH7jqckfxliMTpkXlLPO/NGd2PwA85tcbDb5EVX1bnjZskjK9m/T7CPqA8ZJ033iFtcrFW
NpboXr25PTW4NRQ5SUuOVcgz6JcN04ZXv9cbbccMPg6DM++mYHgO8vIuTsZDT9DGaVWJ/6t6I+WI
+1W8gZe6lGb4TYJzWXfVnjEkJ1qmA9iS9IZBqCjHj2rmfTSbi8nkh+eMXzFEzFTc8HO5TjGyUzDA
iEbOOAEmFivL+PBrILCDDeWhK0vycrVmb3O2caa3Jm4q1sRj44G5wAAURcZDnsB2x1d+SvKZA0pq
vRrG8P7vB94zqMaPhcU1hb4hE+YE9rJcaBw8NjIUWUGG+s+aIq2CQJxrHuLub4bGEiblo6wzmHur
ZCC1OUawdqWL7DawBHRkqFmJN8Yw3+ioRZshSyyi5Jj0TP2Wb3rI4490jJ57LlirqiWA1N1G7bcN
NYn4DaWNSfliyf5gemQQJBYRkyHpphtsAGZ1dbLz4qErE7qx3UPYD2sxCvbu+lFyjedG7tm73DS/
AkxVuHAFTaZju1NMMS+1GG9wLOERrtWAAJ3flyUsbtKkmBiksQVCwiidDE+FS6uup7ugy4m7ZuEl
aofd5AOBqXzj2UgYmLpSMqrC55pQSTlNx1lXVwl4klNct3Mkzol/CsfQ5u+mDLZRJG5VgJUMXe/C
rOer83kBhvKtYdqUd50LBchP4NZbwA2y6YmRVuI1L6HqQem74Yu3DIK0gINJ8R6GwTs3dvYEEsdV
L6ZtFHRkDf7R5SSW0PFYh859Ek0pJYBrofzfsOGFKWsdrz1Pfhta9bTiVM8pV5d1w6w1BdYouktk
e1RqaNzfQiS3TrPTmqzM6AaPFTgZNGQuUFHwQ7UaJvAzt2J6Vuy1rscD46dLnUO5i6P7IdPZxijG
1+KpcSh256rQdBAtqsY8s2TDVC5z2H+USTCWST+NrLgvHKc+uMmDWxb3g0mxwrxXibzI0fsaPHB2
oyTgLz8oIUYKnHiilcAvyANbjMVTZlFfamlgLSmVAGZUb6rWeq5Vzhi2gjxBV85JGUw+owKML75h
/DvWU1Vbw9lxGOpDUpw2IufQxuuNMaGMxUlQ1orK2r/3XXX0cPpChKVehkmPf7ThE8z2DNoELPLK
6jlY5ab8s1t+PBA7rRsMoavCn856wh0DJclZJUoc4BXd2GL4xH7FeTPSv9X05I8Jaj5iFuaK9s9J
QzDZZc8I+rFF1VlHZtScsYmYtf2jjPGIR5uZ4NjUWNiq3xqD5OKGpcua20PGndzlc2CQtxiU5Eu/
H5q8909qji7Y8+tDPFtPdjOGu55Upq2vLMs46yNOi/orYpq+adjOti3q95pk3kczE7kizenL0D/0
HodTMqxBP/brrAtuHAEjofNYLriXQ4+I9lkGe5miq4TlEF9WFvxFkkcCy+FqGtE0w4H5WJAiUTv6
lGqtgDABj5ls43Fq9W2vamPPZn6fTPE2ctXVqHW/tQzjY+6zMzTfN8VBm3Rl7XJddy9wZJfSLSh6
1V56w2UQijRS3pyDobvxPRyTjW7IQBAlXWWM0+fB3NFVwJkis7+mKGTjwPiEdYNydU4W66LoxqNb
iEtZ0/fDZPXAN5CaXBWllZxaxuq4ZvDcWeAXvTa2N3N8cJ1+z4qZrWpXE2QEzhSbwZ9b5e3KZpi2
twzuTnqyDsp0Abc0BoFtiYQla9e5Neez32F5j6Z4IwTECJ4q/g48TZyQTKKc+MY4/74XifVbCTs7
52KgZyZK1gI1f1U6RK+ZlZ0m05j3nPooXzErItfYeqSrMT8nEvUPJBK2bAYO1nwzsmdQuNSRuF1r
I84v2CAxFDHxAoaApME+Q2HLuvFah9r44lR7tCj4TssTrobPyLSf2pZclNDZYopf2JRXQRb95Noc
+E01MJLxhpnMXntnDuOILOM2Gwj4f8007sqQu6Eo5ZFB17V37UcefAuYsEVCOs8f4YJ8lZa5hwyB
sJS747ZjI101iRcfiIYyH2hvofFwGDVh3JHiunrG1TQD+KCTddPN4ZdostumGhJsYxR1MtheTymj
DdCl3xLHhDQOXUPBERkXpOXkru14vGYdNetY+efY5NJfDUudlyP/hDk+OzHzea4nWKb10SCgu3Ky
0txXXnTup+xILGLd2EZzOwb9TqMCcxCly7hjdQgzzDoFp9OyqVFri0CiChBMlmP5CmW03zdUTjHP
YrQYGhgMdOVtRKGvpAWeGs/gTDIwTk1k1GzL6I44JbMBE5+/IXq+9QpoL480frAVHV44kKR660x1
687XnoQdPR51sumiB9tdwFGo35xd+q1kQEgnjQW3AL616uprkOUzG9p4JCxS4hQ0jPV8Tg2kgiAd
1kkL/KDN1MSM1/jGVE5xnfMRgbDZysUi6Egc6jljg1i12dGD+kf7BCPRCRbk2siqhw6yFxwQmtiS
puDXs4cTMeOg0zvuayLAfhRjI3d9EF3RTh5V7Yr1tDdr7znGJLfuwVRSPlpjaya2wNkAh89QuxvT
z+DfALwPaoHFAQ+E9hvw5QQSqnEgzuVk0Q4IIC0aC6TVMFgagRX7uZVsTYsMcFbeZs2A+9Z1P1DU
bbKgKece2RaIz4yIVOmBJYKoM6gb0XTRIcG3toqw0UYTkTg6sFKi6vWDYwOoo9/SSghaVYV7U1UW
6R0fzcBnkjGk+b3tkWorVf9Z4ppdskjnaZifvda+7+YaRkawaxuv2dMZ+Df14XWYehbs7o0x+r01
tKDbVLsOJlHsPZtCX+jGEPB5d/0wOfX4nwbCtEGkH8rBf8VJC5Oxj+S6WjOzcxGGodLArsCUU/Y/
ZAkQxpjeOz4deZikJM+BseZQl/LH+f6OOS1dYMSNJwduJ5kF6cH1dBnq+w+yxpIfsdJiFFcMWWfj
z/bqT+FyoI4DjflSHCy7ee7Zoza9bK99FCCiIf4PzUCgV1sk08JfEuM4jeLPVsBrYW+E9xO2Txzz
f5ho7VWdnMZmuKtp64JSln4zoeOnIX/dLL/mrVszCZo/8RaGO4NbOmCzJI43PkTRexUwudPhIfPG
H2WFw16a0asV89ONjBezquFzK3899/DHNMSzlaiNfuf4BRdFEr+rxcFZq/i7Mdv7whCUMRN9bx2k
HhxXLl5Rl2BJ6ROHd+yP3gjOuuHpCpl5YsETbx1RvTCDrylSXDM1c8NVjFyEs3Z8xBcEUXfvc9Nm
/NfMfDVseA1j9mry2XUw5jNvOf1x53sxlgh1bbzP6fjAkkMlWsCoZhLkNUc0HJu/PMMW44QBJxOv
/nUc45OtE7Kp/a1nNexaS/JW2NEeu+lbgYCQW1iyCqODlcEaVyv4pKp7lu0MP4QxZxC+W0Hz1Euu
bC4rA8ForN1x9tvUGch6flA6BQzGjf9ZQ4IJvPjjuYRuvvJdnHZYE9517HTwGeJtmy+izwgEKnTy
YyXv6oqXS4/evgCUikDUoo0mLAdkAhnHPJlxfVZ+6246n2NDnYc7R+Th2vWCT1nxyNAZ9ecwuOdr
yU+ci4UPt9UeuNEReOE6w97OI3EHOUGj1Uv8s2CmuoKbhJGO61zMx9DDwdrng7/LQH1Nyy2oRodz
VfXhuAOVd27AChEE+34mdozhkTMvmwv0Z3SNecZiH0W3ReLmGzQW2IoWLYajTN8oZOKbmRgHV914
bU3m8Mpjf6Qy+9kKGDdN7CMr8q9/lqTaRcWExMkHrKO9dqdHJxz3UYe5YJo9JlP3EZfQHT1vGChk
8mmbDIzmKn6fF6Yeyh8PKQyCPE5vlNuhrPOqFDgZc68/Mqh61ANFerIv7xK3xv1Z3voCEy3DLxLT
5k/AGjZYoG5mJ8W861HWRRPxTdpUPLfxoQPac8q/iZC8i44YbOIuIwJmgiAY52DHEujEt5SDHLWN
iIsYj5ha9m8L151B/4ol4ckFR83hAYEu5AiRBow5+spZXBP+Dl/dlYvfvs6duywDaBDwlA1zACpd
Etbr8fb9u/B61Jgz7EVyMlAJ7e4rH6NjXbVQOiv/oJ1h3MJPXECKCDlMUPiq+2JNVdZ3l9lQs1AI
QIfZ72kvJI6Pjzi15p3XkKKq2/cy1t/+sgNFYhaAY+dznX1kzKjo6GJvdFGGtzihrgRtR9FtcO4C
+ahpl7HlTygsvBledhuEZypnKKmaZybydrNPYOdb/CmMRdTRQuXcAVT/FfFRZ/gz7BQp3LQVXJJ2
OFntw8TDiebGh01WLu8013U3R2mauZlEzR129bMzw+DubIvEA2fLmAgFCrf9VXLx4qXpWvSbPLxp
CsqSs0aR8MhzYHkG9mE3H+8rAVskkxKAS8txKyT5W3Mogv0LtHUZyGKfjFhL1gBbEkJifGn4b0XC
d2e4Azav+Gb0I2c3jN+mIPBuJIv8KTgY+o7BXF2xFk0ye67E8K7nEYe0N629aMBGNVLDnuE1wQPI
0ZFgIOy7mJaMUWFZatqbIo3D7WQXr0TGNw7WmnX3iuf9tYAAAv9vjDZdqM+Tw7AG8hf4w7oDx83Q
mWedWXvtkhWAlklKJsO8ANpjP7twbfrl5sS10AwgYXs+mnuXQP9NXXko9bTFv5qtp9HON6xW/NUa
Y25JjKiV1UEj2nA05aGCWTboeJsP1YOCgmOl4V0UlZ9JnXJu09U3hKxZ+mqrzOSFCPV8Q9hsk9nc
QKhQhqNCXcOUYGnpVCvWpoHaLksqPqvwTdO3eR3xl9uO8dDo/oec+Lxj1tduWnlLWXe+GabwE03k
Rfk/cw9rdQgwx4Wm7Kk8IXswBsadazKcszhICdE+m6Z+GFTEfW/JktlB/74sGjKHEjhF7mOWJFcn
zL+NyPyZAS+uRMpAi3FS6zJTDzq7Q4t7tXqEsgxMcBAPzzZB/M1YT4c6q38yUGbbQpQPrs4+Oi9W
iKYpzEK6tjapKt6aUTgAy5ovhaiLgy5kf+SkpVAPvOLVcqNm4zlkmHqs3tP0TIHYyBEqPUbjp8U6
HBf9Pbm/N6yBp2DR5LVdfgY5r4SWzkuvRrYnw6MgkxtJotxT2LzaiyN8KkcXHCU60zJmY/TZroGT
JDcplm5zLl4LH3ojR5Kv3K5PScFQ1w4YWnl8R6bp2WteRbpneUxp6s3N5DaltQXlE7GlJ7ekSlD2
3LKHOS6wioN0kSJ+ED4yXGNln2M03Y5NnqzonOPuOrtLcCvdBi0pVZFiY6od1sQybHYycX4oKir2
EZG4KW8PkwfldWpIiqDzk/14igX0xb78ljlcsNIikVHjA3M7c0MFBKSLon9UsEaYQ3oPwdC+NSj3
YHBcjIFrVcUulw6eRAz/8bpuzXyLTT0YW3+FZPpXUeKZFn1FHQlvNgfrdtUz0YZTLvhpxd8Fp0Ks
8iV/utaHxgWeyjDRTIpPu6F5oqffIzZ+mgyqDgrJ1nIYxZVVT4SwhCLkErdshuFbQdH791+GSOET
1UDhxkKhm9ILEMrqTuJeAcaMDzSubkrBlT+d2M2CuX+ljHHr9BYZ17rG5ctHSwGt7zmPM6zP9lWB
t98Q3heWrk3SIDEJl+sIgtMIL4CIEpNCrh3MoMT8RWflGp8WVA5fv2gwyXbT/M4t0/3lg8qKJFqY
Vh+KI8JmlqyzRhFs/VJcdMP0Hpe+4ZlI2qSYLRfOY4q2l+HbhxCHO335wKb0DiU4fuIPFr87re5S
RvSZfYqC9mVa/ubQqvOtrQx34/YbKASr3p4fSyI90OuYi/JQnHLQWhMR8W0dWw8RdwgCyUcl4JuR
mPXJ/4i9ULT4hNWvw81x5Qx8hsQlgaWqczaRLXSHjTWyK3MKx1XiZ2uzki8D9ngkwuHqaeYm+rYd
ww8ynhDipPju6UeZC/BNQa5wtYzdKyCYLUwxNlxEPCNoxN6mZjLQC1WR0bQZcq806grvqCS+GtjB
GWWLZOoAJrIwQsYZDI/ZuwYkXeyuzdpcIg6BV1wpoEHrpc8hS2mX7JfinZgk6A5r/8qdudpyLjLY
fNRNLda2KSsG+Di5g7BkUJmg0jJIFDsjtP98MR3QmyAIdJHcMbMklw0/x2eQqIDeIidYkHzJIzQy
fkEXim/qfj8U1tMsevxN7fioSmfTBZnY+9rP2X3hto2A9cKCpKhTQU5R6cksxmytONBKVvRNjJi5
9+erYyh6w7mygyQHNEp8YDXS6AMihW/ZjzkMS1m8okZMt6CCxpWeP3Q5VDuikxrNdlGQl28qz179
AXN/0C4TSrI6ZO1GuSYk9Qd7l5txIrZ6ZLZTlu/CK4+BSYkw+8kmbPl0IYUTaGb4BkLIKnBXkeNB
G+GE5PaJlXPvWyca7uBxUEAEGz4R69nUGxOi3aqNSbjaLANQad6FDPp1j+6sOn72ltu+ll5mAvHm
6KJthAB7/qKE9jolc70xOwEhmnGnUU8s0uMfXqWvqKiRvceIOggEqrbmk/qUj1F0RBXSWhKUG8fw
WNfyIU3op0XLpIyLJBcuDUXqO6K7ShfzJzgatbMGylHk8FuZQ3UIcRGV5gx3RtZHRKaCZ52QaIGp
CE+R/mqYY62s2S92rOm9ga9OhO0FzxBEIiZtzJzjif7RbGjP/MMFlQoXGuRr9p7bqtrqlPR/JDsJ
zIJNGxApNp885MB2rj0EMVmSMAjq3GC8tpiNMotvG/U+xrC78peBBPVET6L4a7tCMa2mnSiiyg8v
IGTwcUvMct652mfqCp4KSpKz7saZTAVv0pqaq2EbC64qPrsYO5S7r4PnAWVUdCBC4mfReQ2DWPlo
Y/YSfbTtCgw9qLKvWV08ci/BDctPgW6pcXIX1sXuX24toepkqmAcEGvAJ9tZN3GEP1qNrOWV4jzs
oLpz1tqNc8iT6bt3uWVtaeVFbiN2vzZsJFzTep5zc5c4eXXIhYBm1atVW9G5zpx2WoXtmapdvH7x
axdzs5iD38JuOD+0a0He7wbx5dVZUP4WuZzV3JbfKKRfZb84SG1w11QE5mQBdhi4uwwPeLzk3fqR
gT3XcRJOzWrKmHAxn/AG3s+Q6wBWe1q4wRSQ+2E+aC1Rqzk1kKqS+JolMJVtEsprl9sD17WhgMHe
WA/1YP/kkjfQyyc6cOa4vhNO5h7MmUCYU5EgtxrVnj1f1HdE5B6MhOSsUzKvKpKACS0FDl0N8Tyf
WHQmVhxnYqhMtPsZKX3Y9Gnv7bvQB0wXxJ/UX73o3uuewplxRevZVzso+6e2S1NeLxy8OBiP3AT7
VyZ75641WpQuJ35MsOja2dTzsxzgvs0ekwQNMLK27T3p5PGDCttqmzVIJJTwvgdLddrgdvKogAbw
0EKDJeZ4Tp2kuaqpQWzsl4DFDEjhZDrJhzV3yY9OzFuf7qjXYpp//JGJ0lYpbmMu/obn0OkX0at9
8L0RXGIWw0St+kpvhdGqTREAcqW2S5yIJVQPM+ME12XSa3nRV5D2HLbANjzwL/a5dNj6thkcmUsx
kkoosWV0mtyUuH9voml6L/uZ5oO69Y5TkfjOyRBnbylL/Pcflgzfmn+lbMRxsbo6bXiJbWhlw8SB
PJpDZia+VEDqXAMl0+xmxmxv1uA1JGGAHgQ5sg6OdAQbi17OoGK2mcTlNlJ5vvf64bdHTTgYswgv
lgFWREtixFkNjnj5n1LbMPYgLh9ryojPeszTc6EQqLGIZryJ94GnD4E1k+Po5F5a1EapsjwFNRVV
kwN3y5CwGm2TCkO3NuQ9C6C6t13bX4dxbO+oYU0BxOd6K52pv80Kv79NgG8Ccgs42w9LkWAklhPH
v6+GE0a151Fydx3u/aO0qLytGycUaI+wgYOsDM4V3BZCeNz1/1UoFyEEvILft6OtsboNJlDOM3mT
deq2yy/JcGY7zNGJhsYb+pHir8JhVC7hpP73Q59tOZ3/eWSE66a3PkUgaoqmQ9Uah39NoLqgdTu1
e3LWbsI1048ug3JAvy//JOUMPC1tC1J1E/hpCyoSPRovaRS1m1qY4dkanGVDygDvujZ1AG5Mrppm
1IOVLYiFpYRQLD2efDXiJuIL2CuYPGj2ymWHTt/YmJLj6BjzvQkX8hBLA6cQ4mZoeVxQNYbcCRoi
852keJqUHz7lD/WyoTU2dVlEpbrXWRFac6mld7pXKxxrwR1yZy2dqSH/lUwGT2JoR+m5aTBHLgWb
ITyzTa4TeTQBqcLRwCjecvA6iTbHqGI0YX0n0+mllUVwav97dvMlm7L8USmJvkPly8fQSceLjGmg
c5YnF9tKcjOpxLjNRv2CNXq6S/ImvrheynRCTPHXwIRlFVf4djABloc+bvS5gGJH0oA/d+pBxubE
SgaOqYCiBVgNpD8OHkm0++/dh44C0t7Ch4QynLCsmYxNw/7y30eE6hRs/9VGWnZYrRLMAruwxAgE
0v8nz+zpdYIdYVYj+VsfP0xDXuTy70HUSmMOklZ+4G3ucXmOyZE5FGKSM4N1kR3RyLL4MZKWVd6M
5NP//6kIU0wry0+NF4KmsnABn9hlexia+seNhLPNqWdaW/xb+kQIbthrC9pIdb2eCUAeIh16J2V9
M8QYL5Oo8nMOHkuUqrlGtv347zsCcrOkrlEeaK0ob2bTVE+pg4Etqqz33i3bTWZyjYyxAMr2zBNR
Es50g2PynPRabmmQ4PuSCYXnmAhXtlmop7Gl5k9CmsW0HiBFteCmotxeO6Sir5QtIIpAXvVEfdLQ
Tq95x+nD8+t7QioPHNSdu9Jx2+eaK2iUV5vZ0sybFRM6OKr6RnlmdkM5FPiiaYc1GfDnONWPDm2m
tVF9xb4/vdWmYzJqGWi7cLtt3IQI/dmYnpWoEWBkk9y7fn1r976/tcygvEf/JBtALe0mbJafhj+T
izRDcN7cdteYo4YLOVKDzAM9xWSUowc9ePe6p6uraoYHyIDOkSs75qx0qF7z8S+I5q2EVTKSvXgM
A189OtLjwqKSD+BX5joxuAKHbX3rWcTvpYT5JNsbSK/GtWDNXEqnmOknNtAbaRU3QRVgqIWocQsr
1LwLCU5z8J/FCmxWH+yoHrpF7uBGYtVuBaD9eyhEdBw1YaXKIavYh3Q3OeS5uY/CwTPdcPogUcLR
NtL70oMF12t3a086/x4yqLYgr6yLsAoaZcb6lagfAMgExmCosOcnSLKPID6oADDy5IfZwX4ao5Nu
K+e5xl27bqFt3Q1pd7+4U7dpP1RQnojru2VJo2YOv+bfazHYaXwTTLN5MxjmyLiGmkBg/Tw0vfQf
4o1B9ggku5feolVRL6lVfKOijN5GD+KgnmgkzITk9jG451JyhiZ/n59axJaTmDDTRE8mMhlIZEev
53qoj65y9b6oIN6qQpYslLjLQErvmRWqw5x63laFFDMRILt0FpebJLJY5gkPJl4CKbqHqJjbI0Ww
CAIDoL+o6K8jzkYQqlhl4qRAnJc+vaws6pgXjVtBsEeJdA03+5JSyH3IqAHBWFQC0TBvetaLfdsO
JjzP+SrMcuA1xLcZMyzd4mHmZRogAQzjDELFd9e1poi3oZF4O9rktxzSZomh79wUpLyHBRcEMaSG
tjtE+NrBKj5o8BLwVobNAETjBg+Xf0jZR+mYo7QErzrtlzF5D3bUGJrocONBKQUYnqWbnBGWzDRl
OHaOJgJxFQknosm2cg82DaTlqDnU5h5XoT547rx86wXBsjsFX4bO5wWlhVjWNdu5Vg9a+OHedny1
8it77xaNe2gz872w5QvniJyja+WtZw+DoG9D6hW8GiRTAMj26SHnYSyS0LrEI40uE259hmkehk7z
zNpWci/DXlQY8WfODqUafFGexbG+b/K9w0O5TbrW2pdZiT8mfmcOFq9Y1MkoEbiEPP3Y5cZHvKx/
UyPuehZxhNX6OqXOJZoY6JuROW9Eb74I1Ko17vTF++WmkBZvcB6PL3wcpoK4dUqaLybYnbQryTu3
mKAtOCduNUxgJH/oCPFjCcegFGEYJNUjd2QONmEk02PGkluQvHFz46804BZaqgYCMmTttgQDMLY4
QUWc0VvSh6exj98rDuqYoyEaEGZ4HqsS7vxMYWA6/41W7lJXyV/L7rSDZxFsMO1eTJso2YL4oD4s
OsbmQKZw3pXuwLWdsdPalCMjvNpdFJm1DBJ99ul9Hm2CjZ5ZP9RCXDjwlrw1+kcj17uZQlXDiVQ5
BlFqfplSkUezde4eZ8vD3lq/yTK4ttbwEwyESJvG+fC5uKWeOvONtvtApgdrFNi/3ekFEBaVoelw
NYq+PsYt5ZX9Mq1scwu9FkewRghuFW0byf/YO7PdypEsy/5KwJ+bUTSSRhobFQnUnWfNVy69EHK5
nPM88+t7URGZFREZyOp8bKBfBHeN93IwHjtn77U73AdgywN2+/WTaHK1htucE/9K2WWL4qSUCrad
1IlTZTwCNwYtrMmAojZjupxFumJDT7TE/EubcrgOpsYmOREWh6DKiZ0jhJzMzcoyd1NW4JjJo62Z
NN8bEFlL379P7aE5DaFVrBjjnKw8IwGiZ2Ck2ccuhtbdTTdpisS/EuOhYOy6deP6OhrG4fOFxBOc
GeIZFncULvrZy0S6siQhj6SBskwswgRzPy1ZcsDr7s6JOcqaqiBRoglIy+4OM36ywp59IKboKoBB
LMwO3DkuUkIUR/0hMseXmot41cy+FSdCyKhoiCExjF/KltpojlGRsYXaP7gbc71/sSMEL9l7JOkC
djHELWfCqGzr+1jrriSIXe2R52V4VgCwAYEXcLlGctpYieen71cmAfSFZ832FAL61rNjU0bvtQNl
bBQbq8euYWnutSWjbFewqCGeZxRSItgI2uAumtpvVkVTizS/ZIVL+CWTDiaxVNzao/5ka8hQ2UjR
8cmTV8SO9pp4QFm1+4zqYFHmNIRyg96VB8JNSYkAWtFUh+cItC2ieRvN0+Gd5lXvNU4Sf5RvJM5D
TKk/j5+SAmV2WG5cE+dZzXuNi5KGlAP+i7nL502WV+UdMxQ4HlNKsgSvxw30fZaha5bpeKAX6937
9I4aO/woLPYQbuc/FrByiC5nD2LlOmI/gl6//PQff/vP/3gf/rf/kd/meGPyrP7bf/L/97wYKwB7
zZ/++7ftR355Sz/qz5/6x3f98Wf+tnr4r8effuTVT+eHzeOfv3P+c//4QX79b39+9da8/eE/66wh
N+mu/ajG+4+6TZrPP8ILnb/z//aLP318/ha0BR+/fHnP26yZf5sf5tmX3760//7LF2GYn0fi1wMx
//7fvji/1V++HD6q+mP8px/4eKubX75oxs+6cEzTdS2LSsxyHPnlp/7jty8Z0nJdTr+tG4ZpKvfL
Txko8+CXL5b7s2ELHgku0idD4Xv/8lOdt799SdiGIZWwFKAAVJtf/v7W/3CO/vuc/ZS16W0eZk39
yxf15afi1zM5vzNpOZardKVcy3Rcg5fH3yne3+6hVPLN4n8hE2qk20dcstmHSG5CyQOv5bIjnZ0n
nEU74HeH5re//z/9PWGZ0BRMxzJN2/rj34MkJ6ISoRSN8NNkfMeVM3WsRN+H9NjJ/n/4Y8L5i3cn
mD47rhBspa0//TWH5pgmdG73EY1HMl39nQZrGo7i7JPs7I9y7qfODZeH2lukWX5IMuxk+j0b3K3D
wvSv3ztsnj+/HskmxVCWkoZwdHJc//juDTpyoxZZbJrs6aHST37DVCmDzFYFQKCQiGTvsob0T4k1
1idKvRXT252n97dVk6HC8c7x9C3UjJbqWe3nCt0ZzUMIhpcB610p7YtJ64297Q2Y5G+jnxEDUM1S
lCNtEHYxhMtUV2TKO9E91u0P5myQGHD+ESiVZwgfqdFNR1voHyZgJMdAMtR9M5llBTjCEdATUpSE
wdqvry2AUQ9hkolmeMb8WUCj4ENoXbfyWfqJdV0kam+0BEziLCUtCi4jczb2ChOZ6cy2M4BhTKkJ
KENHxE+OertivYwoiSPs80mOmmjA72eTgUMTz4sYgZjfbZboQjIZR1icjkTYtO0qwtIO0G1BshnV
prY2eFOuRIk1fJ87ojkkkpasF4ovOnzzgya4aesbmxI7Ya4S1vjkwxs09EAkxLImQWLk6Y4Ik1NF
jy9ia0EbFNEdtBBZMoVCwULPNCCSLHa/h1PD9gfFDCYGsFHY3ebj5+c3TfMaEpPziS/lT5lk6DSg
QdqeJyXm7ogqS43I7zjiKr6G7JiUvjEgGGjqtVCIS7nzmvzKe/bi2x4QascDlVLS8D+sYT+M12Tu
x/LWNYbuPP2XLvJtkrto9NHsQ5oS+oicOHoE0uGSOYU9wysI+qnnLg2tWPtbaiAMrzhMXkf5vVDJ
KlewiEZ97XMq5pdgMbzqQ3hlHiP6WSlj4Epi+8LeaSVmIE6CVdDaFD72KPBhClklmO+7lLcL8XMx
ef4axQswdGOGxQF6GBGqfU+mU46RLDy53X1c0lhbVA6xFfHE8MJchWFJh/6mILfBBraVZd87pBT4
USHZaotJzaiNG1O7GPmr5OxlnCdce6upvmrTq8AG3WVciaCZhP8hOO3kZjfRQ82AIuK81FgwbJPT
STtLY7Y9R3wkJRwjdmvz1/oKXATfN5+HkGlfh7rSbO/r7EbjjrS9ey4JjxlDy8ZmMNBymgJ2FJBU
UmlMmMLzZeIIbpSBC45Al4m85iys1giUjzkxDOW0cwtvJ/HpM1xbMYlYKA607t7P71BEHwFnuSZc
OQ08QK0asS0+kR0kJzVsVOSsxd5YjO0L7tnK4P1Qn0g4OTVKBVKL4IJyK0QfcwxKWm+1XqNqI/Cu
+xBsKrEFcmJ1ABwhF5/HZcOhLJG9pZCFsTwuMl1Cf+RI0CPJneLSMOTWvQr5aXIqpWJQqsPqn54K
jZA2NiF5ixWgGp5Q8q7S2Do3TNtKg19Noxu5Fn6jpXD1lUEsBJEULq93/qouinXBjV85LwwOKdcy
5hh4/IyPeMJvnbyGKDGrYliZJnVreRXM/UBIgp34nhcuGkWe/QfFjGN+Ng3DnWM9CE4XQM9NALI7
73EQN0uqX/zxjCISrinOUlADRCu3ER1FONHIbm2IC4zUuS5dP13y+lo7vgt8tdfpsc7rYpeSoMbl
BY+QARVamhZHRcG16DC/wXZrlx9xxWm27j3jNYrfArKli5zUsEx9o5Y+yM6+TDhaCxa8eR+Z1a9J
Q5jE1yQHg8BWdL525xuV+0A3XXQKWIx5SfPTSeSsdgZaMmGu5BxYbMe7imtYi644x+uaWQkDsdmX
g2TDIYjLG67sGipuopC11Eg/xhnh4ewjXqzVt8tax9DNOk4eFlUtKxhzqXJg4Oetoait8xjaJxC6
iBRRQuh4UzwWac8bCDUB+C+18obEoA2cA7RBjM0h8+JccPSNwsJIX2pTJXDTQB3joiQKyk4OSGBi
BnX1V5RDtGVR9OFeGBxOCgYxdE07IwPHzWsN0w9GmNseYOfISYEbvUid+5wc9ta4r9gTcZHCK0JE
IFcF8RC9v57XoJhz3DfTrvHtvdEnu8wAJVTTf0dzPD+AsoAJFGeOXJqFjf2WNRHIghsDBmDP34QV
k5thp2vmeoAiN1buS4GaQW+sU5t6iHfj+dL2t/+/QB7nMtIxHQmVRLmOVJSTkh7+7yqjfyqYH9vs
20/7OnnLvte/L5v/8tf8WkZL+bNpGJTKumUTgPT3EppPC8vRdawFlFSSsvIfFbRh/2woQ2BjElIa
jjnXfr9V0POXTCX4RcKGemlThP47FbTxh6Lu1xdNeSmF5DBAu2az8PsSOqgKlJ4jmJPCPTTIIeSC
oZ3zyAhouCF0gry1V+2IqPp9uqXle6F5zJ4ws5akNAPA4oIfHusP2k3Zt2bXHIWDrHbBXbHnOnRS
RuWLfhse1G3wUJ+tNWyVjTrBZnsJNv6JbPFTcE2/TgRqLuS9/VIQrn707J1zncS2ONALbK82TqqF
/Uwn3ibPHrkV292l88ia0z1FsPKIR3rhUdkHJ2Dsvzuvf1Htf+6Ufre/+Msz+vuDUwWT7gaphupB
v/XMm/ybN9wkxkNFTVFbXw1WUOYKS//TSvo9dV8q7Xvev+M5wrhm0VNvmHO1V5gznX6r9Pwo8p2r
Yao+mfklHrCRHiRRGS4OMMUwmPl8eVNx33vZAzErZI8JMjF/DKlEEw7cdIK5RNtHa6etgbZSg6DK
qHYj9PtqYJeHAKelX9XdpdYF3TSL09vgHhvWUhdjlcZCi3abIgYd6WSvLhjxF673YLsz9BLdRiMW
ekzzedxp9lcmQuQGvifqUJo/tILIKZYkiZ7an44U9cx+nslb8s17y8T6rMGOMBGDxs+dedeVR/7h
tN+MgM4FxdjZHvfNe2/iEOeJgzGykw+6i68npvnKUC2flYL0qjLnrYqvA3Nj+eASRmecJ3QMzlYb
D4m+TuGJQ0SOoEWAIf0aBERiVQyco19P+r/VB7i8dc1H+f/A3p6F4HeX9F8sVVWcfmRh3bz9oSXw
+WO/Lk22/bOtLMNlBeTjH1Yn42fLEnxSsNooNuosQX/f3xs/O66ct99KmqwcNovGb6uTOa9pAoQp
Iux5bdLtf2d1+tOWE/mMJZTtMEjnVzH8NP+0wS97rAc689L1WNn2qh5pDE8GTWPEBtqNF2Ub4Q1n
LGoaYkUN1uNQ+CdR4aZN0Ggzb9ToUYIycCqAAnqHnzg1ghLfX/AdQYO2+93B/Yv1wvhjO+LXV+sa
HE+bR4lO8+OPa2mhJiIIot5dAwlUWy2z1Mqtja1dCWiqpUHeROq/0Cgg0dcgGGBgtnES9PdsTwI1
qInKNZTNGEXvqZjG8AkevrHWyjQ6iTYkfLEnsdVlHAQLBmQAQrlhhb833XW5exvBS4MLkPrnf/2m
rH96UyBveEDouikMQTDdn05BrPRRtQVBgH0LzEl8zsPyPnn1B5lso9GsThGCQrSNVGiFEVpQEwaP
3rUfPg8CnHtodkjXi9ro9zANsa4QxGh58VtkTkDD/dS4wML1lkWGCJnpVrZTBhIxXY3urR1qzwwg
20NEEBRGvOEoQXcAb6YnCOaenWqH1Vn0lrHTJZzHIe+OWPfRUWdU8GIa3J2OfdaN4rUTCvlYwRtB
lFEOqPIdfIboTJyxvfDoJqXZylf/+shJysM/PVxtB+snN4rkAWvr4s8P14IJs0ByVW/g7VmwIgJw
5CnjKZ+pa63Hzq4Lcv+S9rVYm9CdHrwKRQqodfXVyMyXpM/Hj0jCAekSEjs12Z6Ufawr6ZxESiDS
LDzrBa0Iy8dfoSsYyQIukIMR1a8nsYT2ZMVwQc0s3E5tzQxqgV7kyhYtYewWRdtyBgu4WIGA94cb
OZJRH7f+QRcw4M2eSJh2WJupO654e0jiybPkCiteQuJ2Epu8oB7nQuIwvwxo1/te4cAt4HOyLdjm
YBuI6gOQOewYWX+rOXmx6TJJBwGJ/MHFVWcrhm5ZjCWkKfvrCME3lOOwhhIxk2ZgJ7XJdOwSA7t3
aWOySX4Qqh4DG0uMlZSDgbbIrwHAzddR0+JMkx92ALopK33qiYC4ZFhPkmGtX5I0WN7rBcJOESJ6
i818tqKGSxi2wQZpHHtDZAW2Lev7NuhfS7PA3KI4hkywHKADjKi0MN9AUqVVoyDudghB81oeKdV/
YHC8kyjnczdnrKasraET1JZxD6vJ3vuZcz81eOYtluC1iYR5BeizXhoxmGRLTgQvTcj42szQNxmZ
R6n0+lMfCPZPZXvwqvrAtb6ZOjKvNLL3AGfky6xj461KnZzi3JkD4fItQOUHOZYlFs8Eykv86EZ4
SpJmWRd6tCRFDx2bIXb0xWlRcXgqOgF1nJnrJixffLRbgLO9tWnTgev1eW4e5RbzDyCFceWwUQ01
uS+ke8Bhh9DICe+MmBqxECNhyI3WXWJG82OFnZwscnDRBAitO10+SEW94eMLG4fRZHPjF0vpkPoz
Zv2OVRmeiMUs1ht2wrIx5oXdfZVTbRJpwbY2rE6kxtUNPi2yKii2ZNdvA6e3FxTx2oFcp4MJkgJy
4Skk1Xh2Ht/XNbkvDKyyTZOG+2kQiFNdc5uac5JBPVqLydXsmWsDzxUL7TJIZ7nBoKm127avHi3Q
g+vX+oEovWiXIB/1ncY5Z7r/QijQsCubMLpMeYp9LgGW5LDN8ojdWoAcKS+QXqnP4MqwLlcICAcP
pwiT341RYnll5hLGBBqhhzA3+J22Thi1PBJUskn5/cgsgUeh9l5XKMgox719rvz8GOFOPcQFmu/Q
ak9lAXit0qtdE/lItask3/mYNagGQzDYGA2QzJXOIzqc56Iy1aUHG4BfzUFcP/efIEmiqAyxU7mK
y0NoZbg3/Px9CqYB0zH6lLZXDy2G0R2wMhTB5nQ0smvpwGhOGhPEVWlDAqNTxhSdBojiqcEoV/N3
ozk7iIrw1uhSuURttLEwdoM9wXqQBD7gQfucCoxCufkKVfRJC4dkXQVBsgtLXmIkabalXRQuC1N9
TVq9OcWld9biUwhHbdt2ib/1xxh7jBiP+I/ClReYctNoo7ZMNRzxhYR+AEp0maI+UU2FG14kDgYc
mGmTS3PGB4G6yWwUKTmz2K0T41zytWPWqm4lHfHCHJCOWx7uACBZG4a3T/mAJ7JswDIS8rOBffzO
qAPh6qz5TLUIVogzYpAO32hjq8UAFGSn0pw4al6PbkXNLeY066BXKBtZ3XuMqeOJeqvaiGJOh9Tq
H4bO1DYo6t3I2HKXQfkDQTwrSnNca1YWlURbE5xhko9wyRwyV12cca1Dav3QuSiD+AYjrMVVw0WU
uy0VEjPSczE0P8gMYKUKSA8XeN63RZwXS32G/dJ7SA6cDG+h9WmBgjBeR6H3ZHdev2cbOstLMakP
foX/aJpWtUaSaNSNGcBjPtSBeSIlCqPs1PeEHlj6AXYYo1H/3RbCI1McOHtHT92b+uroTW1LCJhm
r0LHIGCsmu7yZBC3YHe/OZNNWhkw3YNfEqCmhb65iZAcfA0l7UhlnUHfydvBNPMb9skMdVzk9YwM
87uuYkc4yni6GVi0L8h9sEz48XhCI1WsaqwLrnZLhjEjf2M41aOvzq1rfW1af9jJnl+ZI/3/x4eR
zAWYMfYmsDjTnhDJ0m2tH6OrWY9i5g1hiQCFWk3W4+TgBZoqEKZa3Nv7ZuAaaEa/u/SRvLNlVcDw
qIlWMKR3LOnemz0PCcmkfjtmxzDFqAEKM10nwmUSYslgLTWuy1o5w3aIuU0GLI8XpcrxYNnYqCgP
8Xso0Ifi3TfBj/ijf5VGlp1LgUMsavxVp5OJWRFh6FnZMdrrGndS7A7BEtfVe51rOLTK+rUtt2Ft
m2c1ync90UhVapNyZseXh89/fX7oQpJQWAafpFSAFNLK1tcGvMlO16NdDJ8K+me4GyLlIsKUrPAq
CKntynhtwjl9Vn5z14MRfU6F8eQiRq0mNzgkBeFTRHReXct7kX2KDoYCBaepffj8kAYJkL4APlA4
jc66BXYARRs4UdQE+XNX1h9Ka/ybLOrQJbgHqBdoFIIW7GSXmsdZx1FQFHUeAxuKUNyIM/G4B7zg
ByJDJZOqTQBvKqHfl5XRubHoV9QtKlPIOSV9xCI4deRC5K18KtlgOkMfH3tkVjS3CW3RNHzrEFZP
rr2eulEdh/lD6g5k6xIFCX7aT891Pe4pIrxjNzFGCeb7subTzZTVt6amPVO1jqcmnU5Rnb/p1lRs
qp5OMAHix8mG75cKvO1Tj/F58MOXIMQbFYXBSMJf5Cwt6qVFA2kSvxdnNagQqTuyvB0a0AaCCL+1
JEZL69wT9tAYxAFStFAA0Ndm+aAGBcea+7SGh2dabyu8hZBvQxYzMZO6UzyP6zxCQYgPoVg7+OSW
Roiju68gb84dZm2SCwOIxJqy75HQ333V+umO0S+KxxLZlJO8SDRoVPf9txii7CrOyehU2URwMIQd
0tV/ICOLdrXZoW/oxu8DZnGEkjhhvNiGBqj7h5ad5TmroMh5VDXLzgoYnjn50RvD+uJgH9qOIU2G
PEnU0elR2VnwszLChhcOOTDLHl2LgdB00Yxas3Ucf5OOaXlre1q+SWSXXjLIC9vez7LTkBTpXqvD
5sASpm2F7W6zCTUB8m9/5ze5WBhDy2giu+UQ4lMuG2qOSX9gp9MfUvD2piLFROINThMvvqmZVRAp
smysul+O7HsGaZyjWIXnyOAKHEwMSlH/lAcJ+zoBWEOpobi4pBV0ynkbdN+6m8Lqxao3CQK2p1fy
r3y0lvnVYfB+MRz8j2NjFcch898BzWprbAq4nJySfG3up1UA2MOjkNqPCZQt8sN5NGEX/96ouwnP
USAieS4cctlRPleoy4tqqm+D0t8JPf7WpnG86R3JvVpWS4fZrMlYYelV8uw6eoCizQDGNNgsAEOP
uNiUAU8lAgt7JnNuHaqzKqwfsd/jonPbm6YuEe7hhd9mM0Yvs+/obSZ3tXVJC87N0PUJWrX+iZWx
Y7K+ZrcqPydITg9EVnQq3DY7S2z0Wg773myqne6jHx27reVk7PADZG5R1ZzHvtUPad1n3LR6u0w8
48ZWhPSWUce4yDW+68CwyfGjjaniblirDhszXKmEoQzVCNE32IWtMT21MVl/xchBdatLP+AxjUnh
XU0jMWSYQObOLOtDD84v35cRrcegQLtfoyMr1r2Lh6UAS3jog5keirS4cKtkm/nBrfIVUuLadpeY
0JGdW8Yxavp2w8iJNWqozJveb7ZTJJ9r2SZPo2fehg3DOJ6UxOWG217X2DI4RC9SY7HM0Wl1I3Zk
broPNIL6ZJu+YlP/6nImZPltzNVZ5qW3MsgEXxb1rQ86dWlweFd4yNRJQglYYOTNNr1lWmfCLqzz
p/q/nWCMGDlmm8J1EKVN4RrsUnbU0/zZ1zyfDDeNPnDSl7efHzz0BBVPopu5SEoHcYrgnE7sxBH5
auW5ntojGRDEA6EIpgcxyvGDjSpe2qG5wS0hnvIyeur1FH8MCSgQXBp5jHXrprG05nZI2/w6Mdcj
4HoMLPXY9qE4upXJFs/KAVhp4tvAZscau+ml6QO1Tgr9OYc8uVEqVxeTjSRRCpkLrKFdO4VwvkdN
+gONfvAktJF98WiymCbzJrYrBQBGAZ20JRXUCiXgZJSN5bBteE4Q7sziDeTh6KgOeVXj4vLDDrWo
O7TLkZ8G68YnwcAaSv3EnXMsHSRLnYJtT8QQ8ueC1KImhmyVTugYuxCQZ9GzDM9gVit581bAJgCW
NFV7iqBApgGexnBw9wov+VGQWECu8KRokRoMeojDejT1ut16yMMSqhmkcJm3S+BkrnApo8QzDXND
2oz9GMN/2EV+8tEo8dWnZfSMUxjXVz8zyMa23hioXncQuCGSSfXcd5276XueM2M4boPcax4sgtcW
gIW6dR2hhuPJjT219sabgaSloXXKfdsQYuKYOQRal62A5QXRiumW99XsvRvOCtmTpY4wYXA4XtJ2
CWTOv47TbZDnzSNYMvcC6+agUoZxkRyenAJI82CEOwWW2R4SomJCC5VZ3z/03TQc0wCQSIDUj+CP
PiTbI1Ax6FPI1rvWJhVtkq+Yv+3npCM6DqUu28dsmEBn9u4ZocCHXleMwcR0jzVBuy1Eex0jxsIl
cbSYGzbW6AY7J0XJ55NyvrcJnnCh1j+MZdxtUDvjZmeNIIFWPpmVNsxsHObXLpkvY27pz4FdVmuI
Q8euq8kFhMBPO2PjTaUBaB28TGPLfO8zRg3Rp9xamk9rQNfesKCY92Nf3MBAZ8gMf3MTUhhoM+EG
t6hf1+HVsfoDUSGkWk1MZyVzRkLGi/dUGaTEF8VEbwFOSyOhCgwpWSkRbb9Hq3PoayRkHLkwZle4
i2MIIiTiAPlBFC80CFBeZVyjeHqa6sa5IVbn6vWYa4Ja/8YDRVv5VpLBYxD+04QaC5Fdgasy9gn/
0yTGpLDFid10ap/G9vSkA+xiJEoHz+4vwhvz+9TX9220zWrlPiHL1x40ntFp2/G/XpP3HcNva2Sk
w/z1qSnnAJcUDpmYpui59UyEQqHCWMSrJ0Obpbh0xnL/+VVT178Hk9Iun18cnZNNMBhxf+rSws0m
JkaedM0frh2GoXM/6rOMZeqvsCLiQwEvjC4f/x1KG8YwUQLr5pkt3viMtHpcIiPFysFjgsJV35Uk
hz4gGQ/uhejPn99lQsw7lDw8Vn0bTs/g78ZVXffJ/vOHajN/TDRHsqSk/aMiUuTzu9y2VMe4k3Mg
oLVrvcm89mr4liGhCLqiuFp9fcWBxPbZcZc9XGbYIdOuyPoIYFVjrjMgdoYsGHyEBvKVonwanMbb
ujjDKaOoaouWm9miSRIaCEo0mn6BRlBcF8H60vVhpduesXYy0RFHSqkAHjgG+AtbaVTBDr0RIE3n
RpcrbwiN20lHH9KMAGml0bhkUDW4unwbqBXqY0kAiUXyN1g1eVtlSJgIuu6QZxubRiInUi5xEe2U
T0vVWoe8xtVbO7XOdw0dsgR4PEhCp03BNW3EyoYHA+EwH1lqQkccmwmwWRXHl0KV59SxrxBu/G3X
eTGVd6WtW/vUwNFc1uj/Vo2G9kjqoXk7VgYYMqmo861w1ZiZs7NLChqjis+tQSnA/qe4Tcb6dUIr
vATY9xRklIcxpxRcpStW1GzJPp/MiSCEHrlgfgL1/hJYPkTuWn9tHS5tDBzmqqlwqw+wU7GcTjfj
rBmjE9ttTNrMXdVqG7+GrhsxqosPop/pLxUWdDv40Br7u16Ct6jayQMuYL5NlXcXt3aK9zPfR56P
wa6tgPr4+tEMyF7XQADlnR3tiok8KDT2S1CPTO/a2rurcPiuNi5ZIhuaPnfGsK97kW6LxkbVFZ4D
ZfcEcqF/8dvYP0JIYUMUkio6YZyojYriQbylBVolq02ODQXNynBrgLEROm8VMI2LTJ62Hj6QomDA
q03TY9QG5rqt/Ct9kDsZVPluTLwPp2YsO9CRU1zpPDsRNqWpBoA+T7VNq4OfCJP4Eluo7fKpIlsA
0CG79Use+69NEbzUSY8CiKuMCpNmqX2TMaFZUjGjKclUfYKzesE6s82bHsss/aBMEqnQlj6JZ3bY
PIaGdquaF2iI5jEmmKrpwJV0QWQep4k9WwYhFIduumk8+6uB2B7HKHkLk92RYm9grCrk0KwzVe4K
Tb7R6Owx8ItVXhizj434mqFCZlE1MSIz9Md+UpDhReEZ0P5Zj+OWoQVw84nnVJ6JgxlTMgyIp5as
OMRtBtMmasbqmNQG+ah15S+rMdVBW9XNPokpBPKKFAW9WVWlDebAFidNRRG2C3b3TMEOyURahQHs
JpSasfEb46GD44xyBvJDDJ9Fyhi//kyiyOk0LYYaKiP0bmZExJ4kKRE8sFAFbj3xmCuEo/S5b5qg
HxaR5rC0oH+iJW4erWb4oFt10YjO3ghXbQtasqENgs3Uq2Ux1gjvC0XQ7YRZw0m+uY7z5AtRbH13
em0ozOhoyTTyNkI8RYYgdycDjRW7GYQbGnJQJ0NQDwSecB15WNWhfCtm3HpDjzb3NHfXZ061Yeex
ZL5let6K5ikPNNJGZ87oqc8LtUgwESzhpuMrg/tT8kKJmTonIb8Pu0V40Nj2ReYeMuUhQr+pNO56
wnKQW3n+V3hqcj2YhNlbzkDhIoadOakNrlIYr1PDVa0lsyXmUngggvtqOEDCBARvripW1SPRIAO+
nYSSmsdHtwKCsGusKt0Vo800AME0TzJEm3humlObATJ1e44d/QjD6YpDX/Ud6ID4rhdxcyAE8Ea6
brwN0cEdvWgaD3QoSzPJjo42ZXvJipnAm97Ap3gio3BGR2rXhEYiEmNY47ACdHY76mpmCZq6Mdhp
5o2k47DPBRsHGNbhIzGXyCe9GxfU78Xt0/smVfLWKeAO82pfC5aHde8M+b6rHgZsLU+F397iTq8X
UFyqTSqNjdHG+jqYPyWjlv4ajyIe5q7vePefNZDIOEOe1z+0HCiuju4OezrTCqYLh3wO3guL5H5o
7BGtmHsEcWuzdWMbJAvxJhxC1TPRpFtO1UEINGS+2WwwVNVgPZgO6rb5TdCqJc6ZHD/Nzr09+aVL
u5rYMBs22oBYGXszrm7x/JzsjqHNULTF3i5tGsEmvv6wIVAooTxeIMP5SKlc+i7u15VLRdg/KQ8L
E4hu49xiAUILSR+oHKOQjBPnVTM956J1vHM9m/EGZHvgH7ixU+R/yqGa6GOpnbU+eO5a62T1Ll5T
Acd4QAtTzhxmiG3VrrLSD4zTF9/MX5o4BCCf0VfOHXkoPZSdVWW+qQwKWw+x0iSqg5SDldmX70FV
bnsLgALyPBqcLMPLsg/PXZ2bKzerzpM93ZqWjvSzSd11ii1OZFn55LTuuvXadylR0jpOC9akZgzR
Nq15GKV5lrqdkkDSb7MyoXZNEm/tEJOga+R/SlD7Efg8P54emCHxMCR64DimPFMHu3/AhKOOtKn7
dUeGExyOfViN5FDz4D3CaaMIUPg2JZMc9mr4MS3GQMykMJA7J8OdUZpJ+jBYubPu0q+dIfSbPgN8
m8EeGzwIRq2Fr80fMS9mGFAFesCUxHWANIXaRmDfVpOnFRth8rD3s3xcl+0cckoY+MNk0bULLbzd
QXMqnJaU5oge7KQuRorXS0PlROeSJ8lUM/6NSHWQMC42Xq4/uMo+VF4a7VofwY7Xgr0Zpps67SjT
9Jg6ZMDzWzG5ynN5oAdFg65eZ4zcSbtOjUzt65AGbTF0u1jYF98ld4DAQ3/lewlGsV6/JbmwXxSN
wTLLJlGGOaWRDMD7V8A128n6SEvkwLZ61DqavobI35vOvSCbp4JA6OyOjCvdHmlpl9Okhzy0TS3t
sTIDAnf6YlMP9Lk0ApjCtKAhn9iztjKml5FrK4i0/da2LnZFNKiy0QG4mN0W9mNZ1Qka+lhsio7+
jNaj/MTDOR4NVVI1wSwM0/HFLWt8c2qVjGZLmk118eC9Lnsn+7CcKTrYgi0PFYOg51/vNY1mLXdw
tY2EepQ9nDL3gHPEfiiJsRlt8vUcCYZvGvDekbkRNq7NC+u2A7My0Dt4sbpJu+f1X3UVXrU4eglo
Fy2UjTeLlOytbHWS7D3akQnjSlfGOy0I7js7q5bl4PjMAGV6sAeJqqLUdmiUWgtgfzeNu54KnhB2
bdF0Vr6HzLn7P0Sd13LjyLZEvwgRQBXsK70nZSj3glCrR/CugIL7+rvYcSPOC2dG09EtsQmgdu7M
ldNUNzsWS+WxdMELNh7C6FQ/sa3YElZeejXdIZ3PSsUOhpYCgf47q6S3Ac2HKSsR7bJmnt/ZU7rM
k9lb5WAwG2n7W5JGAIpIQxVUoao+LzfwTjmo5AMsKDzHwmmTnWGkL8CQSJTmdbbTPgGJRqd32iSD
18YjneJW9RZfbERzkiWXmt3gNgiziAYcbgEpRznVEc3N5R3UllyAHv/GKxI9cYb9GOYgeo5l5ALp
wYI/QKckQGCsHX9jOefYQM2xiSiuRWEdDAM0g3QgbDppe3aIUzO+40eNff/W9cbjHlc2NGKbG0dk
3VJHswuKGFGXpPHkFHqlhavXpqaIrGUzgnksVst4RlcmJpsfw8S9twZ8zZy3QORQOn1cRItWhimm
A3RTQMvI8mzv8LhXKC9vkkGDG+S+0g8oRp6VOzUCBzBGAHh9jek8s7sUfdlmy04g6e4M4xd+1/FM
sWW/rv5rkmIdPBbEbk2IGS3agwAo863Z0qbhzm27ned42qe4wG+WzfG/HInMekyR+9ijxaJJ1a+H
b37GhLPjmFkd+Zw2DWdGRYf4Rg90p1gjRL7Kem1ZTm51VL5CiHjGaPXEUWyRcGxf6Va3q1BrtP0f
dwwFx8C64gxU/DGw/ajRazesG+DmksdtWXxCGrDj1chGpfLNUxq37a7M50swYmUfK4RFTirfhPjG
/TT4H1VmxWs/7amoxGQICfUaj3W9L6LqRm+h2vXBLYry8TT0ndhN3MlsmzWNI81TPrR65fcMQx0B
0wDs5x55uSFyo4cd2bqXCDA8vuigXA1uaJ7zctdnXnpGonfWpqvoXVLRtM8Cb+/0XbzxbQceVeDq
W/Bo+3Ps+ZpGPAFRjQsYMVA0cWpQrNmtpjL8TeCRbURXoGWab5zaOBAqk8Ch0n8TPQTbwU3jpQrF
nmcq0d+S50eUu2uvMqii7OOeM/5M7bxXPnt7Nh7N2W7nY+tL9wBFRxX2kQIZXED2jZsGHahJRxbU
qNathY2y4Kx+jAi3A6Xk8FaYB8MOkd8BJjURQfqsCiA6e+Jo1UR5WLvzFzBMX8LZ+t0ojtUMzW1m
4JBGvG6mKt5JUd9qOVDpV3jeGhDghN8Vzoh2cbV6xrApKKNZJFAxznOLQUol/QFPvLf0a8yWQRF6
Z93yUC+yEbWJB8IIB3HXw8h0f9Bp/8hIOnzt8YkSHCFjZV1I1sglFbAF798mGmbQY97jSF64IPOG
FPuQBfSxFvg4iIpAiHymcCHGtE6+H9zby+C7b9qNwAniUENqsfVG1fhtHZebvaTvPkmbj8AK+Tsc
3DWl8g6r4UfMNnWXRcbeWk/exrQgvWcPVbota46IXktLczKrC6FUdSnc6leMcb+NqT7gfpj2q46D
VVLNzSlvQ/PZtcTOzoYfHoZ8ttLw2w+h5k0mSkmcjyhY7PTdZQtTgUwWf5LbZ+fAwHE/RiN4D8PY
6zLg49T6fwbnoTO2Qm/alqF0CG70V7d2oLej0Z7KkhaGUVE9qSemuPldedEXxPv/7J6i40LGG2sE
mJRCPV5JBpNjakyv80yjF+lvygLI7Ffd40/ibrZMUvekJaiix5N2Gc42JY3kWTIqnbROrl3T7md6
LHY8xii4TKhfs8d846Zht9ea4hxN+igTW7vT/YIeJxbEat0NbMIDN7vFLnzs2BLPs0MRd+0DZU4C
92+B+XoJOfzDmHPjGFK9FqmEA7T1kH9Sc9EYVPo2GkAf9p2XjKITLFW8W40xr9NMntokPk7oqqsc
ThVOgA5McEkowxuT/8Lp0YAbFelalcFubFFnPfDIrK7hYiSA3biZg2XO2aYYJmNe5c77Oi1YdjTV
qslca1VWj0a/meYFQW53GYj6NaEKnt0ns2REHIs+VomOIewt9hEKaEyWLlwM274r9WtsXyMeC0mX
jocBje/AuLFpEACPnov3LjUjDiUWF3UaeGtPNF8xbw2AWXzgLfqTnacXz6MdpDfDYWuGyY2T3LVU
Lil3wRa+iKKb0/THysv7M2kldW3bmFKN1N0ODQ4Kpor+jSpe7rk6bC52XG3sGpshwv2nYPOy0Ogn
x+nflyBxksy4V2XCpSvcF6uUxrZi/RHZ8GmrWt4Ae+wjBpyF203terD++iVwIb/VpJg4vPJ0V4DP
0v3QiT1UabkMpeWt1MzCJuut98ipsxcOxE/0DoEWs6p9K1JcFjHVrFtvMngs5/jbyeEzkPrbtgfg
Y0w4Jvxq2DjNTz+BKs1a/zyie0OAALPEGe11EgG14T1wUEaY6uLicGLdk1HnZozrsUyvGeDypSXw
7tikpnBVpH+juofSAwyLB9i2qpr+EY4y8KMuq+5s57P/iGmB8JlxNzGLo27ksl6jcFs6+OvGU0tI
wH2r58g+AXLdBijZXgQqkf3DKUWFXbqtX697Sq9A7fFZKcpiO7rtXXp+udaz+WwEhbktWF1FPBiz
GvhP6UN48BOcEbjUnHPHyLVLFcAAD0QayTT/B/kVqS+7AvvI32yOoosSxBgE+9e0a16ITK6joZK7
aT6bSWTtk7n/IKBuHx12M9aIBKmSdN/J7nVimbilRAZmP+3zvpluJnuk+k/2u8ixzatDGPfAsv6P
Z4WbvPaxxLSQ3vRQvndlfQzocmTUxlo/Z0wRc3IQlJduE2gP3KCSrQQgOM1Tvi5C0lsTnTbs/fJ7
lgTeOR+JODYceT1KuwiOYl+lXdVezxGda9kgY1qap5GkK9jrSoLpDxwL58HjhbYegHcmpFEjSKmx
rPlrgeEaHwMKwI9mHpzGLBm3FRDN4zDU3W6M9LZraLGffQKTSSNOTVuwWyRPt7Z1/cW36j8ufdFr
n1b6fOVng02lPM/XqBLvHU8ucHvSPA658evB+9u4dGNv8Jn91jhnjsMc1UeqKrDQVsVmejhE6qTy
9rCg/neFzwKXDXKJgXRRhmDs07qxjqLmqWLpbD/Y+HrDufg7NSZbSJWcJ+tvalZsx8fg1mMAOf7v
ZRrTJ9/X0ZZ32d0HUCwajqj8LVZvWdYRejWc5MiSITn2biyA/wMjrHL7wWVKf2tJLLQPyZ5NUtJ4
bLdrYwDJQCElD067OZgRrs4+zYHke/a4nC14CjR9EkbM1KpS3Fc8lo9dIJw12cl+HQKF1JiL9lYb
HRo+W+u+iQ3Wo95w4iZ2o4Cl2QkqRJaw4ynpsDhBRbJEr5zCz86p/g4WwkdsJekmNE1Am7SgGFm0
SXT3YqaERwcbybkgDtmM4MRSHDlL2WIirr3s6Jsl/k8OjZXb/rZ99NNoaZDVFM8WQw517/WhiSe4
qDVeGN188f0Dgm5itJ90vkN6ephDI5TIFJKN7Tb7WhRY6JK2XhkT/WheJ+rLwFIQPYJuvarniZiW
FSBoJOVNKfv6T0PoJrWMb6/wnP9SHyN7lJgrKpa9PTibak+NuLtKSXkopcfnDCBXK18s+mZO0z/i
Ykzlh1u7xY9mUVVCWDXH8T9BoQUYFsBLV7RW5GVJS4zNLmOjArqoZVG8sxZQ50ZZzwa1losyrNx3
O6GwKZ8wBfemcZqU9XjjoCNpluUry2ubrcrLelPk6YH86rMBfOpCR82VnjXr1iw9uE4Hc0KkrxuS
dCouBvRQgMcy6ED7mfDhkP/JJUak+4PJSs4DwxA/D32XSSW3qmSEyNmQiDBetY7lnq3usTkrgRZP
GKZo4eOUQ/s2d2/85ZUVfDude6P52d1jGTgJP4t3rLC3kSVBQhZjuDAf8PvZwgjsWu2wKWOfaqeR
LmqUpoxKOFWcozB9UoNdbIy5qA5Gy05Ah9W4TAdFYyI1GsRURb7L24k4j20kLBUYqBCGv0cxiKMB
eLIOZPhix3w4cXcibctL0xnx3rdSzPOQUm2Evhm5fVfMukQZSC5+QvbGmYLpOXbwNGClvzZZ8NEE
Db4GoSJul6A/zGHMiIlm0dpKrmmSDxfTyb78uHLv8WDEl740fyB+LeRYyDfIgWLFG78k85pts1IH
p9ClVMO1xoKzNeRxVHusso7s1kiUwZZv2INPzv8lsWLy4GBpWaflAzrPGkK7/BIVOcaqn2xn1xGN
5dqzq2XfpiY2bD8+KRsmDApgsZ3mdDW7KiQbhdHEyz589wUf68hsf1fmdG19a9j1iLlqaJOj73nG
wV6hY0QrWdP96LTRqQlnwcYD4d2KopVhIhPIqMWWNGIgCwjTh0MRHuyBVjo/mKZlxL0T1hMVqpy1
uAANxGHmeBZdjTzX9QNuGzXGyumydxlazZZLBJZnnHknu39RNqJ8uctSDNktuKOVjJSPCYPUKETI
cemC9TsV9Fy0Ym4PuQe1J328TJO3jZXDImKWVPISwjL4hJwCMd5nLp59JQHgj341rcI+p4Mqbtyt
7/B9k3o7tVmlDzHvCuCuN/Dh9BLa6j0UqdgQXuiWfWGMt0ZxO9Z4xg8lx1DMNgOPY6RdJiyb3LFX
boyUU3g1KfrrOtpnjZJQPK78BKI3hXn+Kqvz5HmGsXsR2DAS4pBoEgOUq5yAuhUblyAw5kOciWdK
cpdBL8frvxfv8W+DB4cxKNct92euSQ6q+AODTVvhB45GGlm8znsrVDJcnclW8ApBnuNlEo2Kv+oM
N3TcNwBqBs7FI/fKhTB09DVbwR6XKeXkuU+9bu/KUyPUuvdhkQEWkH8CHa5k2BdrfA4HdvuPW0yV
b8bKSzdmGF29blBv8Ah7UsE5K55PiWMda95AVRM0qaVW0gX6J25kQpJdaQ+cTBO/OrSsyED13nPf
jF+z2j/TesMHpHY/vSEvkUwTNPQhjlYjK+2jTdA+sTDmWzkKkhBMYK1BT9tkA7Dv8bVqPb2XfJ/A
vXN5CQs13WoS92zxj5ODoM9QBKx8trIbxxxYBgWsPe4f85qg2D0sVXwZkH8xWfQv6DkJHTiVixXR
hv3VqbsZ4wiIByhHDl7tC1GeLXbv+oyRZNOx9dPze65SfUl8v7ijkSr2i21ySue6vEc25Cs6sTlQ
2c5e5O2IPBveKaJCGiBJxPKfm22sik0etNUqql372E7Aibh19mtHKntjNxFgJzhNrx1fSd3gMLIq
XnkMWyvbxGgZihl5WsVvkH/ftGWbL8qj/vlR1d3oMr/GVvBRMLMBph6eW4XFHp3bAYQJ4MTtPrmx
Nis5dx0umpRuNh2/kfdBiq0DmjCUls+WAVzcmhxjDa7zKSvJ/hchtb9tb6SXSB26mNN8E7FFm0fW
Sj6Poi2PItrPx3A4u3nIDoVtWGzxbFVUtwHpnD67CJ+Eno6aLflKmuQjWrMjWuVEw6eHwNvOXnm0
+lac8g4qbojBaG1R0LUaMH2e7C4EowWFYLfMeOaQRU+d5wi/46acCHlKOAZxMZvnBI/d0pqpBOPe
hhmm9+M9yQ18ClG0rTyLFE9PTQkENt4N6cwMlqxLbGrAQxNbsUocZ9O3fnFOHErLLPrWIiqRimDm
yhqsqxn3yaEgD78pqR2vKzwnImPrNOufMsIslc/jq1MlNALgFw0G2BnV7NavPE+PmjdtR9O9Xy+i
FE4WA+CqTvhJGU66278Xy26Afs6YCIyxpTY41e46VI08RrLmr2Y00JNTTuBmZycflc6s5YAdhKzP
3q+Hu07z9tymzba3Qn2IwPRxIg2wUEx1dE3C9gveh3GYsUKcYQYcOL3nz8XjBQfWChRS9lVzCJ15
VnK19X+QxsLDAA3bYlTBzT25l7Kz3sA1cX62pn3Ss8yfKERfJxmqfSUaro6xFteqpn+yH3btmNSX
CoGZJGxt7+cA4r6i60vllIsONjaBPhnfcrC3+3b0i12CP/MJpD8RIqqgRU7Il2pD8dZkVzjTYA97
fC/0Rl1m6o6vtAjqp4GubiYY4B7xiGOwa8xkC5GO8JU7vjtD+8JvhlUqeYlN8z2ZaG3zcdLdDIKZ
VEM43L7Kcm8hDDCmGZc4DPsnref+qa4+KgaTnUsxFsizaTqAifnlHEpDJazLbV6Qe1KxN61IwaXL
ZAz9U5EnxpGWi+QUF8m5DCcmX8OPnnprjJ4iX+JimrvhOgQJ0b5//Olm9qDFyienkhykcS+b3OYx
W8QToFO/XQOHf62r2OGqALXjyoOWut4MgvoYwQLu9u8lsxljNPPqwp2Gw5Q71Wup0+zJgNY91XSa
+A01DbxU62mI/Kcw55IKw/pkO2hagTnSAsHR+2L2pv2mQ4pNayr6PI/+GYsuC+yz/TZysumGwQyd
kRAkXaYpDJ4H0jE13Z0LE2PRPnaBXlg+1UICUQ//IepMAeF9oDjE4YdR2AE3XQTiIg/r6lgjk7FR
tSBf2544l9UmU/7FfZy8M+4mHVPEN9WPx3oqZs6XFsrHzIoRa+eyINn1Ri9AIir/7j7ORZxSS7KR
Ylxz5Yp9HnkuZs7gE6CnfQUC6GJxZRtrwKnbsaegu5FUxtak7unoNTO4Rm2c00nZlPbuE4wOdFHK
6TIJ/7udLHkQCOX7bMJENgAGxRFCRDUxiuHKNrq/lrMNj3I2rK2ZDMU5Ds0vSXqR7F/mcneRwzlV
G6+pnaPMJv9GKmBbUXZGzyP1NjnWDJz/pthnTLLH3mJT1ybJvHPbRG+1Z124rZZfjemdhTnrazs0
8EMIZS70RAtc49rFqvCjgLpy0oJxVx9VzSjdu3pEuRz/hlVHbbaAkWk2ZFORAN+TVSaQXSIsoisf
8NURMBmc+pAZV5aMVhVh1llX8dbOo3fCq/yEBnTXks4gs5jnG9jfeRna0vxKpnCHvtZ/F7nj4MBq
1jUeQy50l6sh1PUyWzWVwTJwItAgMXqnU8sXtfPuVukumKrV2A6vfR9MF2F17W3S/l1PJZp4U9A6
VZfOwc3gQ7lMG3tbUWUQgkg547rjT3IHDAWtY29Yzca7JDdNAl0MBs5kts/jg3KJFPyDCeFFcgxc
jHNcMWqAgKxQwmypObkNXXsSmQIiSS0VTX4ajI9g71UWt7q+pDr7HSLDO4y5e7aFXjVJKu9D3idr
pb/bCHlZlA3trpZ/6cO0IrkWtlv74e21SFt5PH9YKFL80tkgplDy4BAIzknUhdiLnPHii3ItlHdm
5it8MPMKoUwvmK7fA3TiPxGB2kXjGvWL9FuqevTw8HGUb5L1MP1Y83j1hbl2RgfDaD5jiRGde31Y
Tx4I3JduyH51L+JT3emRusnHv3a+EYOjrFhncS7BXgA90eu6Q0KQ5Rw9XlqpnxwH24e2FU1Vfn+u
/Nm8xED59/P0sCv0S4bH+VlkTnrGEE260qDScFL+k5IovLCp++Xo8CvdcgpOUdXdAxRq+KREl7Lg
1FRIE7RhpGbnXrye5jIXwCc9wAZB4caEMG3R2ulmwdO/l6gnMUf9S5FUH04vqs1Q2OGeu4bxZMUj
LNUqNf50EFMtKoJLg2X0UIs944j/REE3eA3iVm7pik+r6Glhr7S9g+H02tNSdIrj8Lnx59dM2OGL
MKuChvSRWiTSWWuv1d1TP+Kq9nnOgvG/9WTYI1IIe5I2eDEw9LTs6WyTn3EoQH2FaXZHx7bWrpOq
R/dEC9bXhL7EQLnouvCW0Uu7RyoDkkMVxRaX3CZzVXs1lbKf7O4+xqmqFmCSv9w44CqOkvSuEx5s
IoX76fmwspU0MyhdprVKHfGRB/o22Ub6nPcqe46M/KvMHHuLJHeV9IWm7js7yZZEDcVHPjbWV65N
c8W7aG2o1YSgZPfirrk57riROK8u48jjNrqJpGLH8GhfqNqnHvorh9vwXDlQqlyJCDlZZvzBgW6P
lVi/xFjnN16etxepnW/lhca5KPvxCrWawFjQuwfgjkhgXsWdxVThlxFcCX+8uGVN5y7pXEe0/WVO
G+MNRymOP7Ro5CDKpMayXlHJyC2Zp0USOkTe4zl5S5mB8ph+E7xwzV60dXFJYHrbRU1bjilPUYi2
XZWiOIJ/Oc0k5292IBF80mff37SEYD4DrFiNtP4LZs+HwKZPqB75ubYMdrm8LKQIzYsJVefiNg7+
ULvBgc4QZrkUq9coNF0DhFmoOToQiqhPvUF7AHaIjvpCI7j9ezH7QuCC3hNZtskknlp4KrwBcUyO
BGPchMp2xhoKqhkHCqNtcanbYNdPsjg75Hs3g8rcnZlMbxPenG3r5NG6YSrloMr9vE6o0iJTdiNj
vtO1Z1OAjsA82yzLEsE8ZhV2sLVatJ2Mv6l1r0HVTt584uwRbB2uxUNuQMrjbrhJQ+uuman2Ri+K
19r3tl7dTwi3LIrrofIOypZYQeVD2CzbC9R4qjM1rcpkA7YKFBWgvdYDRfA795azlxYOlKE2H/hY
QX0wXWT+oh2oSqskY6PZeOydOC1vw4h6qrmBWzCN7viHSsK4YVslKbU++J50d4U94F6Bi4zzplta
ihLKomKb6PjXSA1XkcXtni1Q9UxJ+ZZ7KJjaRNZXan8nWt4aUjMCe2NN1cBrH9EEgl9zyeoo3pCy
FyeZw3Or+GwxyRJodOzuZaocqmELKg7Yd/oXlVnNc+W6L06p41tq0j8wmu61bHp+gc8ipXxIl5Ro
wEVzquK5TYufCScwzxA73Sndo0LjOcEroi5G03yQe5O7WtbZBdXg6lMihGpB2sV0h+616+x4HSdm
vIqF0RxpvVBHlaIAsMjZGlluHPxEGwf38dIENSe5R0QcS/hpdnPrFCJO0nhNE0n4qJP1JBDFzLg4
XR9e+H9Qd+2ln4zzNg99eZm9rNkFeE1bMXbHfy8Wc+FxznComDUXN13PG3JKOQ8cbEY1m4kzpU3u
eejpvfF9lM/G71yO23O1cyocGHmpu+cubQlID0W1hVVn5iwvwZW42XxxWEgSMe1eRZvwiTdk/chM
da8Fnmj8RxNLfCtYR70dsqR2qENkNdhsKmo2EccduR/FdAN2TAdPzBPDqjy6211c7XQSv8yVkZ9S
a3iLQkttc9pftqXl3E3WsicvUf//Ih7/qQy9myEb7yraq6H7PEKPRoy+6JfltWX9Dy5hWbST/xX4
elvVt96nlyTlZ1lUdf1uOtYupJyzVyz9UH2CJcE8NpsGkMogiv7mDiWmmr2qV9A8HBZoQygmiMgB
WWvvtURuB6bMzzrZ8NwmXCQWZJdEUfpjixqUXZe8d0LsmGuWYxb+zvzOy64tsxXD+frfL0GlwpzZ
FP9lb80cfgDtb9jh1JoHyHMmfX02GjaABG0G2jQdagYfgdaxfk2H4m1iuck05VNlagD5hJ40kjRf
+CU22Um4uzDyN40R/jz8aHaWncoi/PSr6Oo+YjrGCNHYJn9ZucF7Ys20S5nkl6aJkulx/tS6OU1Y
wvcJihFybb7OYy63kaX/oudDc0mQCkoeVnhTlm0XfxACvErRfHKS5qATcZJs1l3n7ETiflFPetfK
PSPsHdqhXqXot5wFt5NCxTI96zf26RPQ1WfJlgVF44F7MF5Dr34eTbEL+9pgYg31Nqc6lV2os+7Z
JmEnvUPdi7m3EpiXb3ZowWwfXtFrkRC9vz6A9H3kiHpRFwOzfp2Qk8R+uLZLl3+j07T17C/dP3mD
+y17tBDVRD1V9TGlSQMhtmSiYM8+WZlGznGeCyvfd9lj8YYCEowneJR/+pkrai5JGKqy2g2IAAun
EbhUPlrq7/Is79eDQ/zaCvdcoRHFAsmPABFkj/X7RBH41rFtDlaxd7diTl6jH11lZFyHYfapnKSr
uBDfqTd8xmjXjETcBXiKHCbffk96Fu94MfgDHmqbQjPaVOH0U46+3HuscFauDTuQwm/O+mN/GxCp
N9y6r26usZ5ntXnoM2rZ6UL6gKduLsw04XxIW/NKp6yQHHaupP2s5yyr/wvclK1AGdws14tZaHOq
yRhVUjOpXmYQ+Yt2PZGxfWJgZEHF3vXTAkqwkqMOl+VsvrETjXZscLN1NkerJNf5Q5njI5UUjNCN
o2Ei+Kd8JK7eK8p8aTCCtm191R3FN5ygo6jmzUH9Zu9jIcOXPmS3mA14ot+NCNYmTwdKBBhvZ5Al
2rNvRQlF0cr/ovUQKnanXxm334QGeRzwVeZr1lhwJOegv6Yxh7/HFygixNppY40KubDyf2N0j9sF
HsF/RVJ8ODARSJ0c+RQuMzPAKCs4qikcUNV0H7P8ZUIaaFjG6IaWOsYqkUTvYkIcUjmRYUlLQbfP
muoFoMYLcIVlhDl1MDE84Yp856HO/gJBYvo1tTzBj7jbDwAtd1YHe+m/3yKumbWTMn9Osc9P/LMx
2MAQuv6NHXWYwE75MnrF6f06yf6XUrkt21Im8OrBWyOeWWQtqyHKdGsY6bAqqQpIQuY6aroFkMvF
TIVx88yOhe4+t40X5YfVTF/JjHFYSO9TWMYxt41NXA77sQk/60YAOoFMmQbFTZAtXkD3+A8Ywrvo
0m3hWwT3pz8u50yOpmJv98U2c1kwFdYolnNH87kh/6S5+Db08LdO7GdOw0yszavPMI+Y1nMHNfyd
dPQXReNHqbJL61AinTvG59B6+0BG/lI4DvmaKHklkcSYVUPSKfNNG1nf/H46+I957z/gNs8SuR29
fh00j1t0GkH9jYM7ZIAbT2X60sxLE3ncNv1N7nOlgmNAuH+B/gT5w155YXbMDefuWsbfsC6/tKgu
IKOQ/SxoR9mBPg6WIM6fsipfZfxFoOCIgfQe1vbfMO7f7djY5EVH5rO9REjsiKB7Bta9kqB9R2HC
CvHGzyx0f2NgBQy8ajcP6Q5521zFMcjB2eqOzhi82d0j4cygWSlgGIA4mev9Evazj5U5uHJZ/4VH
TIrFHrb94F/9y0x1xKOfWC5iruClPzPpI48tfJoXF4/x1PbymzOqnZ5pT+DEuPj328ap2Juywavt
glrEJ/l3rp/6ovIAwzS/1Tj9VMk+yC0Fo5fAc+i1Zw3gBaZYtJwij/G5PNj+S6cgz5pd87Ct/hI1
vnLUeQ5TiMK1MD87mLdZtRmLklaw8APqBp4EvU79CcEnZq+vttryNmPiMW6aOGc5f5f7tO6ORWWQ
te9oJYyOs2PiDJE3Azh3U54YuOB0IIjFH0p9GuG8wsm7NpnJUte9KsJroZ/vVeaf7LxfpewNa8Gu
f7qLjjtIIKuP9s0Y9MU12bOkLlkeLz+y4IqXvuqR6ViT1JXYVz5PJWqUKJPw8086Z57mgu1AQ0uc
bhAMnDSmMIHavVncUSn/0OetluNjtqYT8WFqRCdoSQMAEsHcFNxivOqLrIjp3HPj19KKF7IGIZF2
W4PdrD/lsKnCQ+PBXqkJaPotuXmXOsVBFwfLLr7Tgtt6l69nYb46yj4jDFRWSKNKA1ICH/5zgo2J
d6k0jR0AojfyRtCxA/977neWSmE122W8UCzFabmcv9M1D69sEQ/y5W9mDgdvBHOSTp+RKS+wZjqa
AcFADGwJbZPs10hiDlJ5h0mxtriV/4M4LCuHkH1u7nKn+5Kluicq/UMpy6POJGX7l7xQcsRhqv0N
veDbnHHeK29l5t2dvcEtKOqrSqt3L7lAblulVcY/8w+JJ/kN49dVecR/K+/Smd1LTXKkUyG3wfQr
rulE9uJjnoBys7LnjI+M1kwvdte+UIIIXby+O/FAl727JlP4OkqPLHl/FTbB1qiTzxx7/gjgKkXX
cGFPL3W6UjLG9DZ+EaCMiA5vm7z8motCLRM8eEuvVPsUZECT93SYzcELZ6Y7OhnPF/noX/KYeUPz
pbMn8mTWa4vRJjTmHyfOblkxb2HTfAWpdRcWRDAUILdlpApgJS2k2T9NM2OSM34q4fDZyMOP4SkN
7NcmcP5KzFyLpJfcXymlauSP61zpuN7LqPwxI+yZQ6sUw9l0wLxPSKZCI59KzslmQHFqAshao3QY
QvznOyPwM/Q1CJ/jtxkva7P/RCbBIOjbfyuI65F64j716hTWuXO4EL3yVY/QT8P+Danmy5rMQ2vR
eofKvbBdNMuKg2Kb/Dqy4FAV50+9X3BgeVxBSn5GVFQnqIycSEC2j9+xcHZBD1imEhF0aNAmJt9h
Zlxhi39NBvgI02i+QuPUS9xooQDv5yX1tWB94HbGB/npHmgE71hOPdrsuSWzAJ9kT9hHy6TxuEh+
CAhwJjR+WIU/dVvht19jHJBOCp5rPi0GD5jZjIhEKDzHuHO0l79bCJIDPb5wwDCXRn10Dcb25tJj
osZ675n+pyg8NKugf42luxJiOrkwoFhbibfW5a1XsAVqlx5m7qHc873FADgHrYdLMjLnNfowSwsC
/SBGUmIkgmV3e0cA+Tac7ls1hPel+WfGRDY39a82OGoPMy5xVh//x96ZLMetZFv2X2qONAccjmYa
fUsGe1ITGCmK6PseX18LvFX2JOqWZDmvCU3M1FVEIAD34+fsvTZkbVoD5PsBiQiLRTikczb39yhT
74Q0ngWLyTD2VxXHaW4a7VJGaikJOgLNXJwxQC6rrjjiDTmYbfnQl8Obr8pNG+GvcyZkDc2cId5Q
8Ctms6lJtwWlwG2SdWcaxrdhgnnZ8pMFCaaks0D1mxqfv4bS1E8/qtLBIigRVXK4mMPU/DR7FmhL
EYfjuRRxe0q6ZFs1OqUvwfACy/qSNirwQH1ZZvT908qhIJXFm1LZtpyEXHAA4RuPq33vQocrEWMz
yiiW2E2+xzCbesBKi5G+LxgSjjSN3X3X7W1bS4o0zf1IkNcsvJwHQ9jwhdofbpHyXEbaddQTE545
PMIgFhaifQ8EIpEuzF+Z9kFyIY63xthF/Blmpjn0L50DMAMc6uRiIw1q3/VZh04fRwMlEt+OGR8D
IzeBBKzDo9N9BAZ/j/Q1bkYCv4e+GYizCooFGejYKRLrGCRvfomGZpqXifmVB4iyxaTd9QF2UW9S
74334XSsTRMCD/zi2LyqVjEDxKLom/0BgcT9EOO2TAc810Uq37U6oQs5rDV0aAtZ5c9uPgLk/hRu
TmIRETbHPxzceG15i6B+4ILzUj3aJLrtcUPqAt/2myeLq8lzXl37kZnCS5O7PAPwvWiB9+TDJQFS
TYEXPYJzGV6paVahCzJl8Z8bvs30Zic6hlWmg2pQaS19fH5B+eGlxIvnjKNJ2g7XaIagSx8JfXrT
M//WI4FuUXJSKIN0j4QgWmTBnH04+jc5S0Jg9bdaUT8aDhvkMNhIOp6k5iI2WluRf+eVA9rh1D1p
7Ew4fw5GPj6CqNv0VPVZBOYBIKWp2ody4qX1sXtsUH4I1WPz0BuLaLD0ZUCk3nRgHrrsudAIx+Is
I8mqaHY4uHlSjeKIfuMtULg409aDh0Y11TXJtySwz5b9o4iGU+umH+Ugb7GJP7dtdx/H5cUnJwiN
43bSdp2GdAjO7SPAmUsVpvcjkVEw07D2jdwUo3qEDa+85jEqgiu4/cDXt5hSS9+6WOhqsfiYNE1S
80c2oWKNu3tkJT+EBTHQCZ0rpyXeTOE/xM5SuAwamWziaNUMVL7k+eladIym8Maw0QYWzzLg1sxV
hHuzAZPkBgsD4dYCZ3lIuTLA6OcroJ2yEDUJSV7yiF959O813n1juLdgsSL060xHfWdVoBVFV71q
R5aD0WmYrbcM695D4C121G2EwQNJJvBVkefXmQogPLQHc9zDAkQJDjwPjyY1tP1YO87LYMR3eI5Q
D6p2bxvWxYkY+qAjA/rUu28hy06nGjT38ATA9mWvttl864j7yoLk1NjDeerdKyJAdrroAaDJGy7m
MYY9QyeteY6D8t5Kmosf72t5T7v3mhLhu+ESrI4jl33EM09x8mFNnEaC+ptyvHxRcGe4JUEYDGoJ
DLwF+3Ct2vyVfOtFhWxx4clqq5s8JiqLSC7R8ZonUp1rJVmSLHrwRr0HaBjTPRo8xII4cTsJUNC3
w12VP2A4earyKJsdTEfT4FuoG9hDaUT0oQKOo5qqWHUy3CKouTUy6+wWGBDKfptU9XKMccIgkWlF
+wSB8tHT1XVU9QscZEcGFadhIFTO8eIfSEeJ1V67uUMrw95bYE5DtEVjUFywxH5DPnhSWBlrIu5E
K+5KZ9yasx0p2olBQlknvJeUC5xBi3jmpvCSocOhvplOAgYSFIgL0QROnD8M2DWpUHbkJuwHXOMQ
bU9091/ikg2vblmrnNuQGE8Sy44O1YwtMxNlXAwEtdaWDHvKhZSTBjvQOlhDiFUIwa2HFb9P1d1Q
DW+IW47KwITQgAAHM0UsTRFeuaxQo1VJulsSiUiwSmIkqCSiZRR3MOx6vJgCuftymlcqmMGsevZ9
YofNcpSshYOVH/Le+RCIsFiz2ZpEhIp7FDBjaqXggBMUB2TEkkCTKkmzn24uQ7MuAPHwwuRcW37+
r3nPLmt5R7/CVwNY4VmOLp61hmligetUm621iARxvFrxsyHqvYsmZ7SS18plI63L9GMa9UfaQ2AA
3vrYuYr77EB+5Q1shG2f3AcJ8dflPEiGGqJ7ROtGD1xCQiNG8761WcSTQO5DR7tqxudeJE8ydW4R
9p1M3X8E+7SJ/PwqyprX1Gewo3XtN93DfegRSe9YdA/2QTGedA9qXysJTKm0GzPpv4XC2+TdPBCr
ZLnyQhTCHVKTkHZIKKkIgtD53uY7K2vQS9S3ZBRfWe5mli5PWosqvXmSs96q1/TnuJ12ueGtqzR8
Ebl576TamzLMH1EmLlZe3jTFTK1iflrrW98anTVzuo1m2BtK3O3kEP3ScNINAlJ1nbDGal4fws/W
ULEMYvO75Ft1pv7N1J3bINMvnqWuBiu4VPF7XvvXoJ8m+ng8opNpPiMl7H3kC4iYeqgG/aLsfH8z
AHFbFsl2TN0VrapN4QxsByWNcOwpDNOr+8SzWCtgS4Erxvkjouu2bx8qPEcc7OpL1rXrjNJ9bK77
CHvsUBLgnqyhtYVLktgJ/egBBRTNk4VyGuc4kJQB4RhsSUkb4qQP5IVEqbZlOhXQC9EujajfEYQs
R84CdZYc3MzZWLZ/F5njPUG2yX3c5qfQF5tU+q/wQhed4+w956VqayKlmXGSfh0vNdt7jOA0FYn4
KGYOhkyZjKq2vHP1I+aVl8xiv0+zN3Ny2RzygJiRHhYEiLTeQknjc9AeLvkF+so5mPQbkCNPVS2u
3Ma8tPGLp6VHv26OQ57TN2TaHOrDTcSOZFlsmQ3D7nFCR86J+IEA+12SDd9jxihkCcwLgyfpxqS3
pBthwhXxx9AXO8sud7FHaSu8J7eJzl3tHVPG61pEa4QGmiHN726gXUYsS2Qknnl0KaPlQ4gbIVJk
Q0TRh9339FPfGFr8EA2k33S+HHSwWSLVJdNYQtq4fAyJ8UzY0kBnYVGvho98x77+BHfmKYSQOrb6
tqs7WsXjulP0IqxbBDOHxPhRB8FepdXR1aMbyYR1gOpoesMlG/CFcWpS9FWXZgEIKc9Z+uqciGBu
JOmk30t4JSCvKKqSoNqoqm5AheDPhSd5ktH3VrMfyNN5bU15Dvpu/g5eS0yhObCrHoWDbhHi0oDm
RF1W0gNN8mNNPJgdgQT0RfWhbO1pwrySFMNmADsE6OKORsMt2OQXQNWiTE9NrD+FPl1LTZPPbnAF
d/ipr6xro2kfADXli8QScCK9g2201ra1Zg6bw53vDlVyycL3osY3DBxqPIV6FOEnDjZZnHgwM0o8
7UJ+ZKrEFDYOW7eyqwfkcD9aD+26hqHrVHTNJi/z/FtkT8zYf7AfMOUrTQTmFiHO2dT1R43p0IZi
vYZVUIQ0DuOYul1F91OHATzp4aARycz0gBj39C1ofW0XdR1TbdvmHARCKI/T+8Hxyt0g5/ggdJei
0qsrnU750geNybG/q4hCrkIwR0naGmtP7iKT28bVkQVwwx4+f6RExP7zJ71xk3XuIZyq9L46sBuU
h96n5mx4K0vhVtOyT3naqRgHG6sSUvKhXJlaoB2N+QfaBu9Ysxcu5RhbSyRp7bEa4u74+Sf6m2Dq
jAlX05CwxRDhdjC/mcBqjnUxd/h8Ixo3GFNedYNlSLjaxiUEG8+FXR79riiPXpJgpP+f30voRCsn
gA5U68PFGtUlCAGBJ93JaePrXveeBKgd5NxEe8GcU0EN2Tmf7IWMt3mN92GKyLkyJhYqC1mWiBBY
6eRiwB967zX/FIXDiyTyF/CvHS/HlkBabWquFRRzfDKohFy0WrSsmuDag/SjZBwfaTBibrYQLSaD
XOZJ7G2EW57iQTz5fvCKV5ZObCUeW8N9tBtgUcRoo8FKkA5h1TVE9pSCdGTojFHScGetd6Cfo/rN
AzCxcquQbL3W+lGYB7SSYocSl1RUA2QqPDMntt6UZg/LHFniIio/8NOIdZ/Km8yZ7gSU1FCH89TC
Qcn0pdmY+1iP6tUYmWsQ6/3S1tRmnJoSuwcPrTlp70jq3rhxakqXfINmpN01AalIZafTMurmsr2A
3WYze8wkkVVsJVR2b2jg76DMP/cS6iJ0q29WClFmbO/xXSPQ7gXUqYyNMHERSCG+NQeOapGOfJ7R
I+2jcM8I8HtdthenYYQk+6FdrhvLOQqkCAHYVUghN6WZM3/Bzhth+YVs/lLUPLczuyasAdXxltzM
oJWUiVtkzYQhVntD+m8QuJOVpdECndD/4C/3jt7grixM2pvP71UXBIHZTnLSi+wujyfaCgeYGeSc
FzBKmuA9cMWMBtV2JTr9SVYbT+MkCkMUxatBe5W9wBzHU+GsamYzFVHjdNGvzPKsecrGIa+fSjZP
fEXUNtg9V6QaMiC0yen2/PuhHrqFbnsHoYZHwIvEA9c0CUP3Maut+6LvX/TEewDYkqwNLd8GDZdv
aqkB5QDkm24ujSrG0wEdEc1rv1X+D2eCaqi70VNZZ/bKGpDa9lSGi7C1YFOBPmLktMe3SmcuMF4S
aVLBQKuOTQKrYT+stKp6TgQfrsA03L4k8QgGNDoGeUGvoG6Id+6jld6JTWOUFJHpVGCl889Fjn3E
WNjw7Na96/YUqtqK3mazsosfERxATtoYToqUa0nXPvQIZaNxzmGNbbEsw11La2QpcFdgRPQxH5Eq
Rvv6TAb9xcoeogD83DRsvA7BWZwUGNm5Cis2+HQl4OOg3+s2TdOjKU1gDBUE5hZ+vO5L/wgMyTrE
JeHe7lPUdxx/wfoiAor3yPjudYRMyz7cDBGz1RjLNuyfXZRg9DLxeeQWwxThpRvTiKKVPclxAT6b
liqq4H0eBCfHjI64nu/qFEY6JAX40ILzm50wmQtthq9ohojCWmRu/oJ8c/bueysKtO+F23x3ipYG
Y5lBfBqOjAQJ05xbP45t7iIj3/f4ssB0MoenL94w0Z6nACzceGGQMuChIjEI8DWjPqBXgVYjcRnc
adM1YkPDhBgH5eLAqLOKXsBZGzMYMIgqX5BfEGyohw+yfcHSXe+muYJHBrWNBjiPQQJtix7QGrhw
fDDc6budR2ITDdm0NFOOSiaqjG5Rj9LfOPUFcA7T6SgxlzmlxkpDLUPRnIKCQTbhEp2yROhUbwaE
vIs4IxQOdYJ/RW8PSZbtE5vg5oi7fciGcg5aCqdob2vBQz3l5jmJBN5PIY8I1Fg/U2ub4jNZDyXB
D+bMABlosq3H9rN54QBlFPFK98c3LYi7lzHfVXUGmY2xrJzDlokpzXZaPA6zb+VRh3y2jDJzPEK/
1495ln0bGfEerVZ9j6ISRSyBT8fORnXt7yY7r5etYeAkdTx/68q2hH/ApsquJ1eFMBnOhC2R15me
zfk42bmIjJSOaIoQdP7V6iN9ZTXWzf/6/ynKc0gc6KDPK/H/SFF+DH802Wv6cx7c53/xT8iSLtz/
cBMq11Hk9ZrGHHP0T4qyLgzyklCgOpZOpptJXNL/DVky5H+k4zhSkHvkSkvNMc6gsOcQZec//EVD
/TfJSnNqz/8kJ9uOpXSDf9XWbUCsBn/k//85ObmTUJGt0t3HRAuCoEzvShXdIvB7SOnX/CVIjbf2
L69m2WQ4SSy2lviSHCw5G9AD7t29rft3Rku2ux9BRUqsvazGE5aZ+6nPTgxuH3JTfxwqhszjkeyO
3eRPG6faZao+BKxnkZlt3DG7nnUOsRssh2bDFjstiwqcLefT15++w38JdPo18Pj/XCQb8B7WXoXW
Rvx6kdKyhB6Z8raJg/ne18XFqGtmfHJvNeQIZ8ZlsCleerrIf37dz3/4y7dDJqDgvrBcaeIp+fWF
pYZYqs4Rtomm3zBCBxpVDyym42uPZaVCnYu+JW52ZCIky7+89u8f2rLIebJNR+iSu/bLhy5zG6pX
abYHJhwobBT2xcIq+m2aTe9l4BonZ8iHQ+cBl/Pi4Fs1DP5dAVXgYJXJu1e6OUN6OoghYMIDkVvG
A6dQ0Hz+65jK+PTnN2v825vlhqLdwAPi2u4cof3TbayNY9ZgFO0OWUc+QMeY8zZJmg+GNrqVEttQ
purAvN88cP9BTtVsnBHatoKFsyqCyEY1whQTfrxvU+qK9L5Kc+Z9U4JZHe/CDOyLs2ZvdX1xq6MJ
RfDHhsIRIwe/vLWNFDNuo+4rcqBv//LJ5gfw11vAskwJboKFwRCm8eVrwLZVTtFoN7TNCm2TGj4y
GAgc7oxfx1oMlK/zN0SfzpPyZFtGU3cfEZuzlZEGEbXCc+rBMDR07yLSAVmHXe2z2CvvM49Ug2Hy
x3Ol+ha3Clb01iOH+8/vX//9kWfBcyzuIfI0hfE1vNxDPmqXltEcZFos21IGdzRQ42XJN7IzyRu0
pja+oknWAYRzkRW3PZjsqIIzEnoWSb4Vtdn8g3CHvz1d89Pz5dLaUurc5dJ2EUCysv980wDsggCf
G90sFoX6mZOFk+GRN6AvJPgd0ho5Y+E7LbNb/ThMzXwMStorL2vGv7wV9SVcjbvWMcjIcQSDCcvm
e/71rQRmGTvKBD3tJHm9h6awd4Cvr4KkQ45hkuhlGgoSnJt2F9nWeJdIt4pN86OSnOyjPD+NEt9w
H8DnLZvW2JaNXn5zr6H8x9/Id5lbkHy/Gby7q7ZBdl/m6rUYnGnnA3zoya25FRWT/bDILnmaZYfA
DDpEeCEtBepemA5EqkeevQq7pDk1QwxeMxlyYD4DSZaZW90Pdp4R26W8q0Z5+iZQAnVLrKGsLbP0
XBbBnHLp0foJTFEv0HrcEtVibXEkjse8nfZBXptPxCT0G0vkYq+TSMYptgvSv1xp4/cNj61UWIpx
GaJLtrxfrzT8LunGRlsfyrRI73kPw87RfW+T9emPIOuqMwoTzk2uMb0XNB67floYuPbWsGLGgzdo
M13ciNfc0Vgx82zXBmXygDyAbOSwP0tbz+6aD2UGxaPlek9JmiWnaobR5ljKHv/8bBnzDfrrDexI
XVjs3QZrhHLmu+rnVS+ycyu2cFz77VjT9WqTbS/8+L7VyuoQVjXppLXi116zbsMA/euQ3Qi3zrZd
ULVHU++yHYpIuqjj9NRLVPxjz3kHF/uHG3T1GTMAgZyR/U+A8D8V0b/spv+yWDvSdHXBaI9NjaTd
X9+22SpyEYuGZk4HHMnRPWiMDv2HPvTAqE6zPJOkONKGZMoMueqPmH9agL2a/4LKaMF5u3lsaYDV
1oDMTYTZY8adg9/ERr3QoXP06BNvWTfVc1d6LB8YyQPf0na6Xlj7uCHEPMkMwsPQ/110H+/Tn78X
d16Tv34vihVPN6gXlPu1zMFB1KnOdcqDpYZ6C21l2EC1I2/HHt7sBgWfawfo9JsGXQ683LoKrlUZ
OQtBuMleEfxq9qyCA+mSOzgYwZV1lgJNUKgxoinVdqTLvwlVGW7buNeWrWN7W6YKwRZ5yCYTst6m
NVH2ocA0lBdEdOT1bdPYUOXi4ZrhN4OHOmXQgEk3rzD72W2RbVhfu5XOxVyjqavPbpMMK7LQu+sQ
hU7WSOetVPVsFe7grUCdOY5wFpemjOpL77E9StyLeRzdWwP270EJZ5f07T39jpBQPpHvCAuX+zwB
WpnlfrE3BTKnMBDOcwbbf6HTcpThEN6PKkdrmwfAjv273HfUasAYuKJxcW70uD6WPTY4OZGbW+JW
XOu6f5+ENuGwg4w2qZarOeWNrCS0KSRKqLvRA6eAi2A5cnddhBPThqjIO/JgQJaBF9/++av/rIq+
fvUWZ2/B5yVGWf+ykBej6Gtm5vmhHZJuO8kUPmxTMaRxpToanUcAaN0BWLdTtnERwtUaDEYhTN97
Am+O5sjIJumQ/OSQ1Ns5gl1WlCFpTfp4OyyDhFg2EnPKe7i4p7RAmCUjOpie/6RproZJMPHObpDh
gx+ehU6nBjAb+TNuOJ4Yc4QbEmGSk8cawMC7Sp9cp6/o8rQ/VEf0CeHnwGZ1S52qtC62nRveNZmv
7o2czoFvRy1wlyI9yRgiTD5GsAOm/t7zMWJFDHseJ41ZsA58k5TDcGMoNCQTUN59agwgrWtCxf58
sc1/ec54vgwWPktauvV1IfHbAb9slyFkjkoqHoDoV2Wawj1oZQ9utzRWVt2pRTeqfpXJssQQ4aod
88ceNo23KTuzvmoalDQBUH29wjNG6INDmLJE39fwHEZhGDFc6m5iK762ezt/qEck1DIuHjqbyCof
+UnvSI8+pLD2iL7AaPd1D4R+rCByLZMffex2N0bLXJK3tx8Rgi963so6dej3/fly6L+Xiq4xHxck
1ZaDMHTe+n7aDuIk7Flw0uIg/XwOtbPDeDXvoJmw1at0aW1OIfMxxG1LWfQYB1N6XoSL5PgNMDTl
efuXhfCzOP3laeDGJTNYGMirkArbX1Z6dwobuMSu2tOIW5UqXRsVuvlhyk44TJY51xry/sEczCPh
g5zoYMZQbwejdpABNDkiS1zAURb6sLx11mRbbUPL3/z5sn09OlCUUnNZpo19SHfszzPrT1ctmmoG
WUOv9rUpixPUsqUxIQXQTIgHBRKBZW4m3/02vAK44P2lGtHnc8nPF2h+cU52JhQjpevm51b504s7
dZHT2zFwA0OZNxeiIolMOsQYqCq+S1P8xbjb70xoOvggLX9bIrq7nvwfpIfsMYL3LxmjoIXEwJC3
bXrbNTTh/+vLYzuCb9DWTZNnbb7pfnqHpNVNdU7DeD8S7onma8M4ZOta2juJrtuOpyjEmFbn2V9O
dPrX2oY7h1tYzYc6k07J55X76XXpXPUDIEO1D4wkPQROezKMBsJrlmztyE2OmggaGt/Qp20USKrq
LgVtlf/2w+uScRtB1pK+DFfgS4FlJg5sVJAMezOctvlo/vDjCCxbjxFShbpYG/5VTTDVXQAI4c+X
/bcbg5tBtymRDMOmxfP1bGJOtRSQB4Z9xORjg7r25CvZ48uv7EWpfIg0+AX/sp4a8+b0y91I50kB
4lb0oUxLmsav37VngEMTQV3vsbZtKy2jsRC1kJOxeK8HS5KnqYJb4li1LUeSD0zn4ymxk/vSctDL
I2lBR/gNR5l2ljrCXZ4XpteiGe88R73BEcUhGY9QWOIYwDuL1aE2rP4vn+GfG+PnDwFGbV4CJc0s
y9UpM3/9EHmPS7l3vWqXpNrNWNiP0oQjOVpEuo04w9n1+xDLE/k1DkCza3ofKTUOrsbSz2zM59kr
liaxMcLmyosIFgBTdZU0wZ64YiY0wimvfJ0fRfDGGCA5E9xQMnPszgOUykuZ4IdUMBmj0chObuB2
W4A/WK66Ah1OAre0Ve69T1avZn+vsU8JkQTnGuvJQVfZU1+4dLbHCrSXr59rgxqgt5zhkVC3Y0gk
jUCHs6yiOtt5XirXVW4PD6V/19o+jX5fLH10ccs61sVtkpI212D4QdmOuh5Yi7nVG3xFbRtdSoz1
G5fTy4p93j/lxJfwJaMeZNK8MrvGWMdMQghcuHUKgAma6wc7pPmMinyVbJPWVMeOzvi6b8c95QKP
YJjTSQ8oIaZinM9EGN0gDBATXYN9h1XlEV8QipNP2h2+cbveFlSHSyNwTq0WiSty9J7GVvEuMJKd
EdNnqyFW3jKabiI5eOdPrlARhvrZIAiRelLfNfx3M2pvmZZtdwll8DQZ1euIs2bnJmV00GvCWYPQ
5BQTXet9X10lCrVdagCqyaDf/Plx/XqqdHTbdgybU6XBTffbScxiap+NOVIDR0x47MJhmWTWdYd7
np7BX8+wX5/T+dVczPI6PxT71pciU+lFizK2AI9JncEnfWbwML0gJvFDY+9lZCHELXGCxDLpmzE1
V0I3z14hlzH80qcsK1IiGYxqmYwBbPsG46WnY1GYGeBpkSCZK1FVJKGslmZtXwIzV3+5Wl+7HQ4d
F9eWOt0Xg77H1zM4vbYxrxMfhn6nwJSWbXhQkZaCw0gABOOxxzCH8FeHAPaXs+fvV45XdoVUktbm
vzQ1fZ5LP0q6HZmohwGqqhmUf6kn9N/vBdeilcNntKh+KMh+XYDI2TU6YpfanRU58K+GZAclKUPB
XUZLSCbTRmr7KZdECZAZwCxMpLs0M92LGlF+YeNvbypSc1lF/AXZBc9/vlH/5dLTJbV0JVB1Gqb9
ZXXsmiINyFycRdDBi6015GtqTJQzqJ6dbK8gpXarekAd9OeX/a025XJw2bltHduSFFlfyohCnwKr
Au9B7ApEkk7iDZ56m1CeZu0qWLXVMCI3TGE/AsgbMdtPsnd3aeQYSIv9vzUlf7sNDJ0JDIkUhmmY
FsXNr1+RGkhktm3Q636kUC0S8TDQULiwl+M6C7Jse51UMFnTKkHgaKJHl7DCNB3lRlIOwR1X0PrL
I/FbqYwOm6OM4HA1n2eUOZepP9U7lWmNqEaTduf76KwQyIcbP2hv8d3vYCmBtCDxd1s5GwByKKCT
DeTB7oYpAClkEhMF+XLNLIqCq0OPDfjBhtiddhkK+Ox//iq/1ss8rhxvCW6Zb3EhzS/XLsqDtBij
tNzBUL/WrY+iYJNL5iT7BhdBXa470yWF0Xr988vaRM1xCX7Z2amFdGKvuTycJ5yvTVLDbkCsjVax
86E2rXIXkbIiVedozz/MKqJkwRYZtIxxE9vyrziL+3AikjXPKUCfJnLXI/aXGPnATeOSqDX12rSr
Rq24eAgGT06qjgioNWwqFRInp1VXTjBQZQp20CArdmNWynWCzGPXjEm90TimhMI4eWXU4Ctq7Y3S
XMUc2fkRQtk8ehxZFwqGLxFDZnhlxC4Bu84SQiC50qa27SP8nvh8s5MzklnfRu9NDw0PrsMpy3Nj
+0+3XBio5KLbfkgF8sgAPzkgxpV01Us2gJBxdSiv+Ao6tOWoIBYWUVSXcQBrTB6z/96CZ6twG0Ol
/taY+OL8oavu6ihJluZ8FhtTi/VJFPVzTcu7LqXaqxkbm5UquFEpU/Khwhz++asP0O+mDOAgucjb
1k1ZI++nDbajjy4PpEgCWLa18xS203VuVsYxrByaRaMicLVJ8hWPfXetue2NNabdA1ol60KywaEN
zObY0JFE/5SKWz3FkgmVxDn4g0b0RHYBFa3OGWUDSGboxT3QdCObmNJjVOsSn2irMdqF9I6XVDj+
gRq2uLEQPDhO85YHcnz2Y8JoPajSSwZUNQSOzL6JRwy3vKuPNDU+9LzVjq7QhrsCTFfFTXkOkbiB
+ffcVbEvGtv7NrKi8JWLbpeRAbWpDWCabuL1F+lOW3JxTTTEFioMJycRwTTHZ+U7zhJZvXco0joE
khMC+7RmzZxCUOAHtL36uOOtRuG4brOJ2bxLiW8VGpE+uroMERgt8CfqqLWQaE0DUEQ4cGTW8uCh
sBjmwDxMF6bT7T6/aklLOpjK6BVSUb+wYIg4osH0Mf+AcrUkxtE7GHp9RPehjlMrknWfJDhqOP3R
XAO9MunORpVQYZpdN9n+JaL/tNAKgbPYRXLky7M08DCUyg3OTd7dRKUvdkE/bKRvywc6bAu9IRIT
iZo4ZIzWFCup5tjPeEKLOy+eoqUXym6NoWxc05xyqZkdGO6jRwxekDYsGmO1QaWtc9gJN9GYixug
A+41Djcgvrn+1reolOZjRzFikynACG1GbUiu2yrSIedgBAcxy0mtMxlxxFm0bcWUbfEs6i9i/BY3
bwYy529WJfoVGJb6jBt3qaq+3HL5retaRc5SM3N5SfLhLe4aZs916m6toUd7jfrunV78AtrHuPXG
Em3w7BRqTVPsRh9MejRwGpa5V0Nz6Cf4Sg80ntprUSfBQaWFXAeiEKu6IIjCs0khAPc3HQMZ4zMu
JTuNU4NGofdxJoUXBZgqd5XhfKO1rd+wuNGmc8p204nRusvKV+GPwz7D97UNtl5nWHdo49xDDWqj
M/SrIa2au2yKACoYaNWb0CoOU5ZVz0wGlrlvrSYOPAeyjZHl9j1cOgx6Vd0SRz+a/GjQrdRR2+wE
6aMXWdy0LkCJtKL7EuT3AdTDPunzUxBrN5o7mlso6g+f+2ROqujePDoW0a61tEcmOq61SDu3BCUE
kLw1unijJ+7enYz6lr78Eqhgu8FvoINf9q5J9zu4EGf3uU3jRZRYmTsTcJgERk83Wq8PnR53K8tH
Gzb6+s00deUVohc6ddqMksHcvA3bAGYejRuydB+tIKxPBTxkjPxdfdsb5Fe1sfFeutEPsueIIISb
cy1EtemcSDwaBJHmAjBHIptgxSZ9D1hSbfuxsVZWiufQnyZ16KHRYH5ao2Wrz3pn+tfmJGiCBp0C
8GygpOvSjPC/CappBl3rKgMDz7/bFisDrQ9urp4PHrO0SE3q27AI/EOPZRBj+SefysdF7RUEgnrW
zg3s7LEbeaeRmMw1MaWQ3sUhKvx3LXGBqIrQ2YvKdZlGpQ+FKIIH3Y73Q8hodYjq+shWaa3g0Nxw
SewzOdPlocj076IL8ap6Yz+7QiYbxoVX3DMSjpEDNuAKmxhMQWaTZE/xsSBAKZ9Rv3LrVGVx9pMS
vrY3D29CrVs2edRdQWD0jkEgaN73+V2k8muEef7V529iDOxNCaF7LIdNINPkQkoxSlmnPIaT/tFQ
29w6ZoclZeB6FFYDbKT2kJ72GHQEtSkhQGIp/N5YY3IF75m61wgyk+si84n1MXuImFphrsGAHIyu
P7SiUys9JoJsDDgK2rW6zzvS4vVuHHaR/N8knVlzo0gaRX8REeyQrxJol2V5q3K9EHYtrAkkyf7r
56jnpWO6prvaJUHmt9x7LumsliZDV82dwTnu6ycBMOU8jmQLjuPZdZr+LQi97pIbyylzhmcnY7XO
Z4OyXKXV3ar1e6dIu0aryCmkE1Jk7Nn5AeXBjN0JmunC/uFg2AoKTIIln3B58lmsMRon9dlXqbwl
YzBcF1vhYidP3ejmXyxRor4upktbi4v2eVYSCBWk4qWRGZhyN5H1G1WBhFCUDN+qDz8yi5adBvvL
m7LwZQajAveBKLq8HZ8ts+SxHl+q0n7iImOumZjF3cKgsKmKnOzWIbd2CUOCjUbzt89z+wUStgUQ
z/yAYZudchMgRFhptJX1YDm3xjJeMAsEV42CYzWt8cltngfXzk8l4gRSvbhlVQsCqGtvhgr9Qwlj
j27LfWEPBiGDJc0uL9dpP6/G75Ab6iA81CsSictVTBZyZ5OYFt9bXlPslkcP4kpJqQLocsCkhPuV
d+VsJ0911jiXsM0wtJQEoVnLcl6g37DswnSUZx65cLrOGbRX1u6BUd173vy38ZX73DdNshssm6Qj
1OI96+etlzmoOUc1fdKusovhv7WhLh0+lc0SMrC3bLp5HrQbtQALd4YjCtiesHeb9B/3d3ApHaff
k8SB5fY96alHMZ4aW6NnJNqG/RHyQ3EOPYIiMjleGOiV8ZKvy46l7BK7fQbbm3hcEqESJM/kOO2N
rnfvtnA/Mq4xUnH+BWuUWlBfS7nsHIZZWwSz64X5TRnb4fJGJjFmVNn3h2ZlYV603QfzN/XXXYv9
6PH7w5Sqvw1pqq2BaWXLb4AnHvWg2YDqleYcKzvxruNielfmah8WaVD87EmCnagWTlR3YX4W/0Kj
S64qtPgpzeZLC59UCtWUMav+/ITy/TpAJY5by1JnUJQMaZt/frkw6UkmUj/aYaHBRQ4atuwimmI4
KHuwjgUZf/u6/OXmpB8tCyVOn4q3Ce72JdH+v95M7hhZsChfCdgwX5Yeh9s6zhz+DQ+5HY6vyKvH
16F9keimSeEg4sbzjOmaJP6bre0uCsmP3Sif9y6TcjdixzqwTq9ii4QNRml5cUbKnZxy4S3YZec5
SjDhbZjTywj1p7y4RcRZgbNB26d5kJLsDWWeLGjWg3fRC45eZCuoSvkt20TviCfwdqTpwHYu518p
JS8RX5yAQ487uzGBvq2zd/FCAoUf6Wlm/zTUqn9azensDqSW+1Wz3IZ6/Ofrkj3dSkCG635Da2A1
SvNhDiPjSR+WJ93nM3zWBIwiv1khMFG5PkbhkiUsuUcEwwdGwvHDN2Rb9fJcVOcVglds8VU96TgR
PszbrkVeUuffwm7N23+gHEsbR7P914i6eOt4s070SowhzHW6DobI9t2I93VwhzfQF3ZMoCZDIjcs
TrUxYYWgK2H76JJIszRfQurwBlk93YRrJY9uuMyvPTbeV+5WC7y19k4AEoJLpqCNVxqQdGhOAotX
Mp6LQb8hDgrvxJt4O06s9sjA9S+hyP3XME7RgJ6YRriddlne+3jW3GDjL+0tsdOtoezlhxHYz6FG
0pETJ7RrtU3GjZEsZ582OamLPwy5k++qGq5uS73utX16r1kMb4wmNfYsmSlny2WJw4x5p6vU3eWc
akFCRW1blKdhtEALgOOxSJqNfHP624qUrjO03huLkU3IRPrIvGd5Dieix2xCJzcEDPaX2TJYU2Oo
una+I/cNSWBA82DJ+tJqoq639R192Raj0H4pnPxlwV5uBIN9JD4h3zV5cZC0dm/zSNLKWOvvvk9c
4GZrGzl0XWTMNkju+yUKiLtMutF9GCiY7U5+eVZ9cjRwzWWFBXshT/Izy/D8XLvpIRfdSKGxYGYL
9HhSDNXRE3f2j3XKWD6s3W2dwmRTGT5Df8HPWIXBL9NDxhz0UxonDzBbw/MaJNJ6mZeufaR+PM+s
WQfBSVcl5skwgp+MJUgpgC812IZ/nlv4R2GFp2203NhYzfmIG6HZyR77MuXfA8nDyYK/+IeLZ0As
ibfXgbqNLg2vOc0Z+n2dXfzgB9p8iPlEuj3bfoZlpyyHKxbNkc+KIMaFpNnZDt0PQiv2YeVlXwqK
dQQYYoVuqn61dlG9TyVnodfiwXFh18WtO0OLsHOSAhemkW24GDdKzeCErPVlkfmC3AFJWN6BZySS
mqDnUdnUwwF2VbAMtXbrGMBZHZM9+MSrOW5CD89ZUU7tDxNXwFbJh7TeSw+uzj2WFOEQaRlc85Qv
v/ZCTMiYZ8BAw1lh2LwFxV/judqQsbfs6H2Sw3+nouPQL5ukvq9NnkfZvCxbJJq0iYb+1VnLxUkJ
+lD1s4SAsU2E0Pt00k9dp6y7NePLLIvauQ44hzbBQp80sTbZcxnjEtD5X2qeOkqNltxfptrwMxtO
Ts+KRD7qTbUCXjPn9uO/6aFkBrD00zffX2TnyT/X0C9m/QhjB8lxslvaY/RoUb0A6EFYS25Zn+6r
oCdDOUCHjsN4jzecq7gb590iHO55gjy2ll+PNynzkOkw7v6hQRliiO7sp/nZouFcpZ43TQhaoJ5M
1lQahN+4LsUOtch3KxGk2NPNBtzKYGG2YrzYkkXBnGwDtTx1nlE9LYFcUAasdjSQvBQnWNBp3ahD
mgYq5+OWcEAMGCQ9LcjYdnoygtgIWi5HmzA3T6Y2PsLsvDSjxSYWQ+bIyp03PpqmYnhR7Dm0n9f7
WQv7B4G9oV6fmPTIg9PO58e5TgYR2TG1FaKkw1Tm020lKRpEbadIGVwAywyiAoA8Z4QubxX9I347
M6ai4JGlC7/krlAbq6uXIyDFx1Iwq3YZdt4zyLHwpRDgz8KZqqzO/H2bos3tYcVC1aRX4qYGMsdc
M+kEzlgon3flP1KOibhJpm47NXmzbbLkwH36lY8PsF3hYaDrsKYFNFI/i9VFoGj6EDzPJelTTyS/
fEDdaS+82oxN5vwTbCsew3o8erJCSQhDQqEMMR4RflxDOJTqb9x03StaKBfhLFRxv8IPpMM9m6EU
HId9sbDybf2GIEBHSdQmPcfM2G2CkRAWmBtq15Xrc2BOoEAsj3onH2MDZPuu9ICfjHJ8aTXBj+zN
ZmjtyS9bVcZ7MxAkWcP9HOpH3uvsBR+d6aG6ghoIO0aGH1PN6YAuCjb14/9NBIYVn8fzXCE8ByDm
PtmTkT2TmSIQi+wTxPWwEgDfb3XokL/SUqEbBWnkgGtcFG6XovL8i0FZ6BnjqeLVP80e8QRGXqwR
CZEEafSLD2agPjcTBkXiel7U6v/ziYY8FRONQNFXgIYUess0a4bP9Rss3O8WG/T3VCd/h5HZzhRo
wlJg0OAuwy5DaFqnJW/VmCURJTlyhjGVWwPr2yEbgwZFmGUfgcu6m9lyt11vDMfSA8zjhzC7OvCc
G9NPebpLwzjL2k43vjNkrxpwK0jLkByp1n4hYnOI/v+/vOBVTsm18mnCPCz2G8v1f4DaIgqTJNXS
qcYdFA0o7dKPFi9d+fQo8MklGHbEQFP453VzfWAMofHuYLWGrz1rWXaGvfWHH25r1Eu1G7p2PGjT
ZHYUmurEi2+8gOj+E3id8TUS0sEUtAkR7jQ8qUnxVGYc7E7dlJ/tVKYRqRbFmXxf84dIPv3Mn2ky
KvIecSbdR4PGAQxMvffCTYcC8cKj4MYOIQ2HlEGW1Xbh2+yK+aZV/7dpEF9nSZG8pKqOKFTNvwTp
vvZ0go/7Yr76UvnA0615px8M9AKVadxZwePYcom6fnQ5qPf+lT0jACNFtWhPYjkuLvE1FIsQFibx
CsiM/VvfUVcuKDZnC25/Blphy/pVHFSl+yum0Ki308swcDCSlfXOH46oiaQ9ebSwN0FqVdpVPy0c
72f+UJuBSI+JIKAPENh2lJdjfcECDB9wbzf+pwQihiIva16U/WhPLBDOKVAgGbTFoU/RwjbNVwqq
/X20QvAlQ89uuTSqg5FnbEgS39imOn1LhjCSngNZGyYcDP5dRaXJGQo0oyq/VQGcqMqz5cC3+YNf
cY89o2ozqFfmFuQH1aW5FUGY7f0gh8U6JXMMk/gOnxKCUUNWQpUs1r1jav1UueRSzR7Pie56c+tX
tXehqGpe9FR8ibriAesUMGZkrwe0P9AhiHtNGSzsAO8GF93/NJOK1M8yC2J+vuxsY0/zF34aPtgP
kwvRT8gBXTAfx7w4w9m3ESKFBiGjWdnNZ9ev1AUCXLYrlzp/awf63EIXwW9iSDbs8tajP8OWsYfw
W4h+xTmWlDtdwoGw6MWeRluT7mm3xbOdBZ9hy4XvlWvwVsqAG3cE8YwRJ1grYOWURYS9ujrCqSuD
evoyc+9XMK/5qxmADO+VyOL/ft2CcgRv1HkbLSREoRh2mPWd45JP9YsUeMrdqcp+d113azHxfqQ+
rYNtgIEMJnsA9Bb+++8fIBPoA7n8DtJa8EoaHbk77hDeatTfh6FuxXEiMv5aIRSNYajPb6kBeImE
p/S32Q2xnJTzp+dUnDwzNmYT8M2UlQx8Pee36/Ela3uCeWbw5+EnT58XIlT2TtNaf3YADpu9l0/p
BV4e0RpoFI7Nqr+Z5mefE8VIXAUd49aGFcdadUwQAR0Vpv2VicyMStArZ6PX9p2iHn5WmpDeUJe7
dOAAq3q49bJpxN4wiLWwVyd9ran9GIBY3u8pF6xrfftnGgKxFS7Z6DJbxZMMgPQU8qfTtsvH0o6P
FO9h+HJ759WEifDHQ3APJhSEV8LhEowhMJQCD7ds9JXAGpfs5uyakKwOMD5FaS9BtPIsVL/MUH+v
jOmndijuLdtiXPQEGtll733RIcg2/Q4BS8blJB2mfat9TaS+Z4P1mhdu9aPJW30KvIVX9PG3U2jw
hIym3tstiPZCPDerad7N4NmxlPn/vwmK2tpZ4dRHdTVbb27ZW/HqgQKt+3pflFb3Pqzu60IiC81q
OJwN50+re5dR0SBOfFANZLTCiivTqrE9Cn1ru+6xYAzs3964o7nWm7H180sjOL69Xj3nY9c9GX5F
fPdo4KAnF4qgbH11k54ybCwP9YMqm+KzpX0Nmkd1BZ6oSfeBl/fglHwirrTd7+CdsthQfvLctrU6
JNaUo4M19LZoUnEC6pidZpZvuF454Fu5ZOiAFWV0hpHYm/YFffM7sp1omFqqdTZZ+9brnc9Zcamy
2zpq0mAgO0wzhNeEvGwz8/Behk51HcKpiC27veqqBf1U9csW6NT4zhRbYlbuzA+GPj6NY+180KF7
Wc1v0Ut3/1/0RTpnfmTlhrMXj5TBERQLeYTMkebVHj5RdPtFO30FIQ2lGTTVKasS9Tpn8sscmvlK
bAURTaNHFHOPcJLApuWtyClsLaKFQGu4K145KHWoFofjlFCnWnZo7Ehrdm80Zd6NVIDgEJKnQWlr
7cvV7eMGFaFL6ya60DxQBRuxuVCYOGVqxkE9vju5cg9N8ai6k0S8BQbKp9n4gt098W075sdUQHgL
12gGs390q1bf2NvNG/Q9gIrK8Gx5SXE1+LFOgTWf4HKsh8qUGZ6aZXrpii9oC/6RMpv3j6A1xkZP
adm3V9mRvWSS03lxrNGC7296h8VSKD5724MKQNC7lU9glRY7JjDVpVTQcKCI3trpWa0HEr+/GVhU
Z29w2y1bFzPqauOmll6coV86p/9sGOAGuAykIKiUMLcQKRz+Gqj8yLlfqtVGxRWq238i9CrxXtnA
Cna9SXVjvkkwI7q4yCO2G0zZujcthPT/sXmE9ZImcroAs/FosAWA4tyecAs54KGUlMUVpd0+BL5X
sNc8VX1u5uCfCBIAlCzye4f5731h7dEq3rWuYquHAIDg4NUMNi7WBbzPytoXoKR/zK1x6D3FUsqp
T/jR/jRiIZEvjLyQxGI9D+CoW+aMjRigwTBALGdnuWhH+dsAPgs5NvJTlyXtxU5RhZ0VuJjdAHeo
7532p157ANfjzWwKn3aeGtvvlom2piDbrLedJ12st9xovftsieoYrN4bkq27OZbdQTjW1W8d/3V8
QNhbU30OSWfFPXbXE2HC9B19wtYLrj9OtBJESVL888hFzSt/+EAYeFu5bh7jefXmNvWAYT/wr4+U
8GPGA3GwdJE8GWhptz5pMkKxQMCk44PqEjj+SlbwmCDruPV+E/Zdgvoqi8jGqbTryG1hWZAx7Ex1
ee7chmvQ8t8FG0EGOEYkySa7SNYnUVd4xCb/IrxLfUNsC7FRk2vj2HMX8QfH1oBXxHfW4hzI7mkM
2fQ0la93WaoFxT0Gtf/+MrIsXWedEJjA64vACBUTI6xj1SjvCgpzs0KTWT4apwzQ/zPDdKFVZhk5
vZ1K2eU+XimdkENqKUFQ81KFT4XZ5ptw7+K1JwmQFOJwZRnSr94MPNnDSdeyV9XaWd7IRdpOmGZ+
tGoZrmroXvMle+6Vr58ZAbcI0keWVH5qv4cJBFrBHTf1PLAla9TKsdq4YWm0iv7VEXb/1nt4HMPc
B9GrRyBuMBTCtPxh66l6V1i2Nq0xTUfl0EwY87vZ1c67Z2vig8fwMvGom6np3Nu6pGZXvT5K/lyo
FUtHpZGbzR7AW5BxiU/CUMfxBbUW9wd50PPTrDGh+SK/yTScX7rlQ7QdpI3K54gTgKb1MidvDI9f
w1J2xzVZ2Sy49qfGQ1EtnvVqeimCS19CwICdcPaywNuWoYANXC3Waawkj1dYvsuR98JlVgDm3lm2
M55iRL0kIJDhM+0hILx7rt6LpU0QatniUlq6JHPCW3aCqLG1gWO9lMuLMZbFLyMB94p0UZ+B51x7
po2gd0dRntNJVudaqvSY+n25kS+NDrw3aTyFiKxOXm5A7G7aedpCESQYxldnIYP8anN0s9YCrOkS
5oNIdMUqZ7BQ9hvrPZ0Y8nVWxx5qfk3M1IFscgWrPXwua0ftES7eoaBqvWTTgNihhifEYQIBIRmG
KzcxoNuWQOltObvFvmaLtyPFpT76eB+wtckT+5/m3ISv48RAYTgX9ryc0gR6bk6sGFZTjH7NA0zY
Ml+5LSP88zK11QcDBSqEID+SSPGQLX8vwDS/IXcQ+uasP3GTt0fTDa0z+VOAEpcleZgLu1t4dSbr
2zAIrsoRwZzAbJtP6Ax2NmjSZTXsPTIdFvsDOkVnsvu4dLz7yBm5y3z314Nv99/png+mAwaClNcH
rkfVbXdMTSw3MOGfhnS+AGwMX4KOlAcW3TkLsqSO3I6bVXZS3DFNQQVMzHGfNH8Vc71nyi2iABPy
BXOcZgTK7NvWBQZXJWLXJ+T+lg1EbUjXPwvHk/c5RaVLvOgdaGuk/IGQP3drjT7vWp3jNKt9juTq
C+JUMlTWi2uQIzeHwfrq2MEHkts9vcryPDyCVG039LccpMtpqMhfIU6yINJrCjetq+SWSudJUaR9
B0X2t8dBu/VhusVkaInbf39RszjaQsQ+RsCJlG7w4G26t+ZkvFlQNR57oe7epFedrMZdwCQ4ybn7
OyNJi5siEbgviC5ag0c+Qlsdh7T/SimlIofPlc1J8ojkFltdsYyoSoZHvVAnSiVXPkjX4ZtRlc5G
PLh/eoVjYjyMZWk8LLQDS4Ynpbfey0K+weUmbnZmERIk7VX1rSA5kpo9TZYnhNYVJah7Srz5T5Hc
ux5qO9PIX0IncZGrJ/UoPnvxYwT6gUuum7eDLz/7/nmdyAtRtBBdyzywHHOUcpAJWUChm5ibbVp3
f8g9YS08arj2mgm/b9Fm1qRgsM9sbv7axqgOOi4tkP8s7DZplQ0xH+fECo/JUjC/FkxMzlJX7o1x
JgTlP8VAh2MOwbhNTeOTkXCxt1JO2sqbXhNH/3B9cuUYoMUJNg6uleINx0ksx2ZiirwSWSpB4qXD
26T9Oq7045RxeWcImN8UwXBk8NNteQiw0ucr50v/ToHlb8QgURfh5toJhE9ezazalQ+CnhwZArN5
ycmVCHj2DB7AnYfmAMnL1e0HVBBEI6Y5hMi8YctZl9lx0cGfuiSmZGpuSr3Jpa/ZqTTkyc1nc7Yu
Nk+QKLu4X8W2zAmhrpvKRH7iPq19QRLYmODsB7ssVxxmIQj28TjO6ws14xiJ5Tds/CHK+/p7CGvy
P6ycGqHI233AyJtVt4jJp/cBxagvOVJ7YvHBci/jxwdIBJMNQrJHppASEZb7UU5qMqJ2tHfrsXKH
7DI3gxdN6w8zs4++DexktQp48hFZJQwnA4230nrtQ8qRGl1pX4VbtNzBKWtkRnuGkrMmZHTjFQR2
T5Y7HOy+RmJi/DXZf5FoUWjmBGqb0U0Ds7OyQ2BWH9bQvJodVNLOJjeysgnanZpa76pGRr07kGuG
csXnP9WsSNcqUrIqZwq3FT4yTrmgAfxaX/u0vk9Q66Jhbv/Ocly3AROOjVUzmcBOLMh/aRl8EfKU
39PJvK9EuR+NB+xFE32d4demtAlfRQgfTHxOqW1u2bkxkfKzu06XPRrYldsy/T2WCGm6hUw3sbcn
jkClqpNr185GJtYVI86vh0kwTdMTQyESX20/3BB09TKUrA0q4Nh01iftnElnlPGgSPEBrQr0ec5u
Va1nqsXhW2KrAFoaZgdE52lAy9H77r1VyQtkOIz8oU8p5vnmXq4EGDFzIkUT453vWtE6NSWQ7RLR
kwPIZgZoPdtPNUMT9mXu0UiyX3NY/XNrh4hkPGB1heyfkXIXNfSOpigwZvvzqe12RgkQBDA0EuZF
EablI/C1ELTX8/wUVEUM9D+Ps3EEFphX/7IwCbZ5P/wJSnekuKfgl6NJ0myQbTudspWuYIpAgSDg
h4TwnOCMaB3YS+T/ppGk8mykvMNDyjA97X8Dz4oCPZibthv49y21Hf021qbzSRnMCHOCMmmn5j/T
EiUyYkiUk/fcLqSsi3G9VcBwiQsMf7qpwDdoqT+ezVitaCaWlkruUxuH94TlP5Kk+G38kTSLBdaV
IFJRy9+8aQT3ELi6VaYB36n/yxabbXuYzuBC9aefkwdGPMRPIJ135LLXbGQpnc2uH7vApjc9q9CY
N/HxPQBigC1mzY/Q+ew4to/bKGn/9M4XU4BrUyYr84mQBMTgXRHXsXGa5a7UotnO77rBzJBIzGjO
iCjM5/6WlMNHTfooZAoZVXBlyLT667XshwjZCkwMlGH3FITJp+GFFyL4elKL+XoJgL/oNAdrjvQw
xvXrsGPzmc0Kc9sCpexFp2IbwDVMZ3ulwKfR/qfcVp0CnjaOEKISu7q4LC53REYY7HYQ8wdZsX9k
m5Pgm87xQLg9QbbOp6TIiNNq+AH53IeBBUmqs//ZMPCjOQ3SOEjOXoCy8KfvNZ/4C9SuyudvQczd
2FSIZkcg9JVBkLwWdEm65eIPyk1JfcRXPNcxW15+jmZf5lA8VhEr5LcYqfGdglUsjRqpLguGi6u/
cbi7TIQOqSd+6ox4cob1VHTE326c9rNRxbSXY8Ax9KAWz+sGXAgrBZOdiOj5AxXuvs8nMzJnpLiz
iVtGWORpqCfLxDUtZo5bSkrhwAXu+ol8N23vzSK890X4vugehYCbv6QTD73tBcimjD9t2xyY2bKK
LUh4KdhNmyPD0m49r9L6Ggs2K24pd87DtlnWjYgIljj4pwYrOhvUULITUyr8i4nqyoBz7z6MEK6T
itjJrX0wFIR92+90uM62IoJgZVwrE4DxfGqHqfO2tgtZbbZRpRgLcdkcd0DiB9aXIR/2YNJF1zjE
e72yEHaQqr4MdD7RQ74NuXQC3dWXyy6n6UfQVh1bUCjbin3pVfnZA9nXgaRNLAYAY1QresZwtuDN
OuS+ZfRp0+KTn2fRR/OaC6szH+rWMpZlSI0EG5WOksSHSt8cHmMM19tmfpze1iOqI0sRAWNi2Rrm
3fKhdiPtAgM9olUQAWvrNflngtOY8D7uckm0wkBOcNJNeJZCs9qBjaNmvnZAHwg8qh2KWpsDmuDX
zNLHITfNgzA5NBOO4M3Qc+Fmyv0jiqKKloZzWChx1oGPhjY3HlSk14R12pI251kAvkYQ9ptI9CT2
yuQDcZq7VQoJx9IDHExdeDY99q18XSvAmrmMtPpahCSxzJa/g8DmHJYQom3zCokx7EqSZ2V5GS3S
dPrBmw7QRNEDky49z86VBdW7gJQWF03xp56zn1O9BhffJkPCWJE0qAb/OAZz150fWoJ/wlT6VFLq
x40GUZ0zs2THWVg7abJAxlBoboe8AwiY44XVVrXnMws3AxDiJrn1eRMltnFYhT5UgqWrZSffy3+/
6go3Wm24COg8muGNWgegep+/2BYzMAnc0EmdU1O2pIOh5p6pv6yx98AbGFtp9FCeJVL3miWjaz0H
KbVWFmreTpNkhLoJ39wJLTjnWd6F1VbnsosDRRZpmVA4yyHKAE0ywAeJO87j22wO+V65T1ZnAFTV
XABzWx5doA5Rwi712EMmZe3fHoqu8Ld9PV9G5nnb3K3UJsFY8Igo0hhhe1QwFtDHwI79UKMQmHXJ
GvHcTSsE0Fz9zRfzYIVeyLzpvoYLYL45MZ/hCqN+a5/LmbixgYu9qtVJ5Pirkzxgbm8h0ZdDPIA/
2qBVxgAAjLRbSTVwMYgNo8v2H+3UBjgI2ha+5r46AXRftxWPK6rfjJgP1RNDv+KZMbVAVt6fQU0b
P4E1dqv7FNbhDCRcIVe0IYg7RClTSqC8CuVyHjo6eT0f+eDdhJBH08O25tU5izdwon2Q/zSm7tYX
bnsACs/r+lqR/hgTZ9pCM2Kc3y7Z3unFCjoTW5EVNn/KpfVRsu3GvPwgnT5iED3FQWY/10jhToNh
H60FoGHv+T9X1x7iyWTjO+jiywThjMibrZFduV9BwLWDRTZlBRI+6/5jXVe6fJ6Fhp0WI8UDlrxN
L+VP4nmfUWW9odW6W72SVKv/CdHKMJ5Htv74Mz+K3n5ByQSKZcQ5oypIWX2qCfQkgAJ+PcdTP4yQ
AX+vOQO71l5obEO5bQUkUSNdbnJBS5HZsLdgccQ9QdyQSo85mYzI3sp664XuXVr6XQr3ltkdROwl
GPYkIc7ZF0khUALl7O45yI+z1OX2M3Rd48hFiEe3LYPD4ouIMdQ+XR2xz8C1bFFmAQF/troHNThH
JTRC/d1If1mfaoIc2c96/pJFhhrqaz04sbTrt9T/7TASOnXzI+BYKeaINKZOq24QR5DB1TdXZH+V
2yGUoSeYPDw5bfOK9efk6vagR0UMIn6KOFunXynujCWYESgv+lUMBHyA/oV8owJEYuV+8cMDZLk3
C01u5ErvrQuQY0pWUoMB4iQk+kr5jGx8G3nWDCve4fTu1PQLCd8O9S4I8CaDEPq8svun7nSuck++
bBoNVf5DBj13RVaOrMtDGt8EJMniJM6egMt7FpRvJvfAdmVoIstMkgCxoCCkDljIGdy41kwpU3Pf
lQ8mqO7Imbe5jmsImrWonwhd/7Bd3A9e00SsGNeNY5Nv1XuIG1cRxiRhkpHGWuWVwSrvHjrJML+b
xnRmix7w/mTrRj7XaWU+hzyibSAeWH11LWGwHXV9Y6b8sbbqUhjN794N3Dix15fela9M+IiSqkS6
L9wVa3tDu4vgNU6C5LUJYgeCxoYAk5+UBm9Jg3gTezAGo+4UyrYBB3/nUly4z9BFdfVVWNQ7umJI
q2yQmo233vE+HSAaNFGAGzILmuGJvnJwiBA9trzJNaSpaJHmvu39lgQ63hRInVy+yddEtUY78KlZ
PdCjqwAJJySmVoUFKJWKC7a4CBZNB3ZyzJtba5OqXEQN1dFFXfzK3LiqSl6dcVUvJaRmA3SAWZvT
J5L8lkT1Latp8bFCZC+IQ+xnJdAi0ZATG/lRQviQFpEquUPaxOOQ9pLS3Q3zI2N2rXf5eAtT/M6Q
GU42b42qKvioYYCmP3UjDRZuF1hGtSUcbps6FLioF5Cya1ZJi/lb54xCup7RN9L7xGGBmc3zoZ6E
/bTM3XAsvPRPUrcfQHiASeP1ZmZCr1E+YpvWNfKEz9NprrjtkCWubufszbx9DYX8oerGiLEKVBtv
7JgKWBasZ2AxZnlVI3ld8j9BBxjmdrlWjM0428XGn5JnyQ7ZqcyFIBmapQkiKiCw0IhEIiGRtuYF
zovcjrbNL5FYaPrQxjMJ5MQcUPPzrTedJW59LUrCUkNWcDZjS7TA7mI6uHK6n1lXLRvD4dLQs1fG
TVQqEix1ThRi5g4z8Sa7x7txmaV4FuV4tNCwx9YgDigyCP4YCQzJyQoQeRE1tkso50RRYLbbRvd0
cgmGsNRG1ySovJx+JmCd23lbhwxAHqEsrEoAj01Eij65nLLN/zg6j+VKkSiIfhERmMJtMc/JPHnT
G0ItqfFQmMJ9/Rxm0xEzo+iR9KBM3syTusaZKjAVTQn2bMqwaTQn2AqO7FiQWvqVq7OW8pa2x2S/
DUNcgoRue29T6iB5JTQziwNzXBC3zaXLxifybebDiFW2LEYVVKq5BS4LjIg6BpqQYNNk+XErcj1K
1qpk7qTFhrZdWsULpZce6nKWDIFL26KTuA85tFasXTiJ8LGQ2wfZQ+uvhRO1yWPa5ZaRi/3M8AO8
c2bFrdtCguL8WC7YJGX1PlacS8x+xEvrDEeL7nnF4YSt1UzjZnYCHRA3TuXysyRryaHbOKqkoao8
QZhx3fGgStJ3VrJranNH92jrfSy4/3o9v65oZhPHy2hbuI/4ghFjbpTcq3gW8gfgHI+M7OQ3Rt00
GLohhc5s347KQq1xrOdU3wkumYXLt+CgU+nHlhkjIpyL92lcub3gwPAtapq1Z9SsGq3JfcMeoYVr
Xt0KnSVgyPQ1VAlVJN1cUIfYlocy44id9y+O1W3nqZqmEDfysdbJo9T11yyY6OGLi+2OHKS7+kDz
HRtrDfPaFt/hGx03l61riuvq5J+1zQcmnC3quAADfpSc1/Vbeql2DjZmBV1hw1C4M7z2VXfIYqG5
i7Okw5UrTXYStG/e6a4flO7W36nprlBYU4qBEUzqrdAyrQdN6NlZtuMj2xfcdsFRyVS82xZu2cn+
hEKsxWM9h16G0UH4fxfKk0ILcit6LBcOmiACwdMQk4yg/MZccsQAmcX2uOEeeO9WiNrAIy5dihVa
YRMCBfGnTMmRlpI1ljHRCvnxOMocr1rf3EsOILhWif+Dzg6tojXDWtC2w07TVN5lkDLnHM074zDW
xFDzsJQUVWS4aTbq4QxVuUBp5J0r5SNZRQ4gHid7ABvDOD2k6/BBxXFo5NyfS1q42+2hefI6T1wB
KGjYaFgMdJx9G7VPPKF4BfWZaCRDfH7OPaKKH05T8l0Zxl/L3aYLDeiB5eXyQB9ty/vA2mQ4ULGo
ifwyui+gMMlZT+bvdm3uYSdA6V4f3GoAiVfVbwXVOsHkAyvHxxZwT89CXPniMHEm7fzm0etVjmKe
ycu0vCEeo2EUeoxQpAXWwkVL93dxSK6c3Rrg8KgdoWW1z32zmeFSbQQfVXdJVrq45zW/TWVun6tN
O1gkQ2hr07639H8bBGBmkgmUknBqpL+PqCnhhCGnFynZUEfxlhntfNNWSRmxvv1UTTC1/sVX6xRA
fKGR+M5o4XBLknO88R1IdM9nVIhcXmoiQksSAcPhJ7uUDiv7RSW1R0eyP0STONmaODUW5EY3b3iD
3B6T0khyjuAVJ0RLUYXk3OJcQ+no8WDJCZ9d7bGs/M/3KpQMMVcdcIvcp4wFbyedK7qk2cJi7uYP
/lkV5otbytjVQFu7WZ3fGob2xcEDmaIT4+2m6hfmJsgQnForHYG8kz5EO/Y6EBlvpRq+OmSvbZiz
wKdWkdlK/76vVo7CdgNlV8a96l5Ng1Iif+TbgeN1NDkYH9qBMiSuEndwnrojJP0iUrm6x09hU4BZ
lOEMcLZt1jTuBAWjyWojKTuI/9uWMvOsI7pRfvJlvtmyweNdDu2cWaPqh4RS2+Iejau+rASbvcL6
GPSmva0M+2AYTO5KGmzZ72Fb4Tbva9pOhPterS/MobqTtVBh3j1jLeTmj+6iU7e0jl3BrlN/N01z
6hKOrQPRwCbpSxSCHMB8ZVyLZRFM8YjWlibzPBTsh6n56cFAQubg/cRx/L3kFDMx9avkdC0PUOdt
ov9FFrmCU8Ui3FBf/dcattfBzLoeLz49qLO200U9LkZJFgIrzrFFA92vdZ1yRtrHG9251hnW4GHt
3bAr52+shD2TVO+29Lsnrm4KH8G5n+b5Ju1WZrvIbkua/NXNYkRUWHkuuVYvbLS0Vv1DTiX+NlKt
RoKgZYLRPrRV04ZjufxjxEjH05r+FtiRNJsRotFNHsPICR8fde8bWVGhjyyu6986py512wj9JesT
Nw9y3Ywhkev+MA9j5Lfod6ZIiGuggHftecSNtdcyHLMmPS9zh8RHoBHCCSmWE0yEnH/mM6gANB4M
7lU8ZvofXIniiF1+DVZ5KQ35iS2GqtgkiyfFVutg2mAd3k6QoojrrQtUe4awCqLFnTFOJ2G6dw6e
sID6K7KTBqPyjp7kbDLhny7Nv77m3NwilvlYlAIwxFnoemza82IMp6X2os6ovnLm7ZKRAac7NmwT
nPEx8eftALx1wQOLrB2QXqhD2yXEh9+adEpbnnaR0a9LamBLY41nlDBtSx8I2X84KDxn3dRfdVvG
VCIgYpPbckmbR/tw/Kglxqdb/d2EU94ZtKJG6fzjcuCKqldugLB6sbQEIje5MNtLFsLUORs591iO
Pr/eypym5imnciRhWxHzaR7d5pS2ijqgQUZUuFahqVXsG7Be4sUaTYocKK7r7eY3FaN3kZVxY9aY
sQYbUS23TuIJ3hkdN5X2bS5TZOkaiuNiPGOe/QYWNZ42OOCDS2khvmLOV4Nq0NoVk9hKZhQL6V8z
Q4zFQzsrfFXiJRZHQqRDRD4zIXVBE1te/qkHpg9l5fHxttpfPDmoivu/khsXRGtK3ysNoa6TGi54
v934kdfTIgn1Ea1MCWrwpb2mnOs8XcoBo7NrtvMJAZC6HkpIdIMrU83J7pSXwLrz/UYl7SFOnUd6
3fJLszL430dk1Q8S4EByRmfggVBK8DPmaQagsTX4yh2ky56rSpdMlxUfDFtPyDdSWEgIGr7kCV/t
tOTvojXQBhXfh6OBKyiaRy1hrpYNGYWVk2SRmChy6Gr/WUMX4bC1g967214s9RGwI1Nqw45TKt2d
0U/pY8Z4T739MVU4mVfPvcU0fouVMcP/qX0XCCkne1yutob+lTjDWa8GDEmcYjIACeg/8wfv2nak
hJK9fb6CaMOZUq3mEcf/a/fuskRhH99oTpLiRIjOjvuldY/+zBZiMMVnmyVBAF4y4riP/10ewPKB
anmc7Y6TMyHb+A34FFf1FQgL8FCuVWx44nGPHHtz9XdS4Eyd3dTIY9FatqKOk9sx4V/EutaMppSs
RnnyCWiQA2nBeq/C2eEvFE+Z+I6mTgiuUC47TboxGoIEXHUz46oMEC6OTnNsKdFMe4adt5gjT1tG
PSbkZCfUJ2bzooIQVlXPli83fOHrk9qy+pBs98Yof+kvw64+pOce95km9iO0CaXVl+FYlF+Vshhd
69VFhw4RG/PEi06XCHhqcdA7ene2+YPxW7j1mR8tNn9swG8bQew8cUpaW6fM4nI4gu93zoQQfyu3
pSOb9BfvyIvfOh865YxSsbUUbpZG9qxYDtPh5PdiiJUcbC4j/eM8D4RnrcXkxkyfLRcpVh0NyCeB
3GCr+Ns84DdU1qQ3PV3QQTM0PzwsnEtL429hYq9puy/LF5csGyNOSCocSRPvdJ06INvBoVdizuEL
q7BaRUQBx3ZICyq0GGSQWivnqNLp2Km6EOBpZC/H3s9I3VvDBwGyrybXLiJVDNoV3nMyH6rltsuo
x+0zYHwukxR/TJ+7tZbR2lVvVIesUYaIJDjoh0aipaC1IfgzJHRnclGWRioSNAi9LxagH80LUYy5
8arquMGwwBMJWnWWH0lnnF2nlVx/BWfeQR11e52hfzhXMeqIWbyvKfYh3UqAqCK7EvQev2CxUvlp
0CaauvvJHKJa59Vxo5E9uiRKsiJ65V+v65vA1eopEgNNorkJlY0aS8JPRozrmrNOxYEy3/02/XQk
KPE3Mxy27nHRb+QObV1xEY9zrh/tbRujdiODSIfogFPFngMTaAlHfAyt3kYwx2M5PxWGapiZfRdc
WtKKL5ekjwKntrWTKWVyGtIiVsQC2YPyBzAZ9Wn25E2RQOlsOCBzr2XtZ3RrOi++yJPblFmJ7+p1
2A3gQnK5rsE87gArm0OPuczemcYzg5wB5u0dEaDlF9fJvgeXU60hm59Zx8w5C/1L1bSDIaeHdNrk
ZwN/Q7l6D4bnfZecUaAkvoC1wLHQ5yKElXQrOjUcWN13YmhRkBgI8OTwW7amV2CEq13dFNb0OIx1
JOaxvUfbnUKRJltsWdk1S4/r5ETMwr6qDotqXcqMjYGhEcuUETAGoC+5mBTuvPkTf4R1bGS7L9Lu
07Ywr9l6edPrqLHdIKqo1Rlae9QTU6aB+pOGCDJkwEn23/aKbyzViiuZAVwV5epHFQnjCn8zsJEl
PfQdRsV+8dCcyX7gAcuOfgU7L+d+ngsGC201nns6VcniWl+lr/qomYvXhG8hrGatCTnmvY4KuXPN
10dvEkT2+ySs1/qhUtP6KFKb1A47dqhbSKM5LQy9M7PqWfWj5fnDwUnxn1l80+043zM0BzUijL3r
TroxHp1XZ0+wrxqquK4R0hTFF0iuv41vnlyRv2upDmputi6G4f3pIEOBP5EnLubHoZXexXA1iay4
GuFI/J5f67lVzlte0s+4GDoEwpkJZyerRyo+7Eh0cMALm7n8NsYdkBRZeUwAabQJJnzHBBQ/W+Yn
EYkPeqNWxPrafOU/22B4wXPorfM1Ic+HA3hb0wGM7jjrkVviq8hBT1CMeYObivkswkA4GgTiUuWI
EALRc+uP74khnl0rLcAZMxRowQRQgsWGT0oOLBdm9XFu/yQy/VePhETz7QnEHWU+GSfwuUpif6DR
ayxNzCeghvDRfqNFY8msMjK1pTYFcKHX0FrrIXKvVoKxxVvpzjBJXvLZbMkStZaenuZUnNyBefCm
3locVwgcWGQSZZeRvYH+VzRZ4gTvI7IEbuaJU1e6927BRorlK2P8RIcfKhKnmJLaw54SeabCzstU
dTGpU8/A6MaMN6rhJISi42iYM+ji7EGjdUPU0uMCmBhmYDLfZGbG3GfLm+wAJIRRo6yjKec+MxHa
vMtrxA4bTAKWFPsy+cMPsjlFRyXKUlu+2OvWHTlMi9vSvvaWX4e6Y7HW2UkXSfgoWm6+FOPikylf
RuwghBkyrX1JZ8YP3gxqrSEBRWjvazByKoqwMeaJBhy8f1+dFPC1x02nzX6oMbhOPmpNaTqPXi10
WjObb9tU/SmTKEQVfi/4G1mHnJUPk0tx4HbsR+xaajON0EV+B3ZDzHjvekVHwtMjm+UkuN4mYERE
A3wtr7rf2pP3Vqr/2Tz2ysYub5IUSqptItAn2f9RzvvREB3f6YrOiM991cRd2qd3XlLUkaHob1D/
t0FP3N1Xh/s8m9al6ABC+/1Jm4zpkpkJvoH/m+fmJ7n189lUrMWUnYbz4vJotdbTgEWGmQgRDO+p
zuibouwAaJ1JFTWto/TYEU5eZmKysl/uSQPflgMlvrVUZ7ongH6J28JysAMyzEbG8qeffrfhrBMu
TuqWDxCbHyZvgndgLYdSw67UZTL0Zm3lDch+FDSrtrbPSVkkscoz7zBz22dgyc3Cy5fY59xOQxeY
4mutyR/fyddgSF2NMRrp+0rzoOcwwWbGhPZBxidM4KsRjEAoA0sZj+sHBAcuFF1NQLI23kVxrkeX
olPbPykOQ6QElj8Ci4OTg98CMMDAfTl4svhLpuu+dVa+fv8D6vRtAQUW6copotrxb9h+WwVQoBl3
80W+cLdMP3IQmyFlXt2xggoZuvIVXtcSGlyRYxOVvGfRBe999SEDwi3il1nh6YKnHUhoCRFWwSwW
ZRYRI24O9Hc8CJ5BCIEYeLz3Bii7vUhmyzPOLpJkU8cw3qZvZHY1wRLFOCrnkNUQ50dlhqjjQdpq
MtAopscJmPm3Uesm78r46ODVzJT+7G0+T+SKsN+84wB3whVMTm1c2rH4XYytZ9iUvlVa/qYZnJvc
pNtuDMbFAU2B7sFvlX/Q2uFnm8S1z5cXt1s0wHbZZ7OXh3b9FjhiajmIbDyGOmYiD84axYX+Xyk5
cXXAfIOu4HTPWmScp14CB6EphJigTmBMC5qd8qG65aNehja2DWA7rEGHucLstOVvgP45T+mEsfIC
voK+0dcODo/oUVjBSkNFIhmfz//cwjow32sinMRF3GDDQSllm2zy50X5H56nfXR19+DQbBbZxUBL
nph+pRhfelIKXmk+ZziTo8URD5Op8Ly1OdeLZigomOCfLK+IZ7QaxkvDqYehF9YW6fAqrcBv9ekL
a2wbjOV+JpGOGaW8fHoPUHfhCaK/rQHxxWF2WvmZ8gkHYFa1P+K5zzGpALlMgm8bSi7DpiESPkQr
J+NM65tx22RXzDGP045B08APBgaic2h5lfVU4fDfWIajcYNeJieNS2lPQLbxsFfps8PYfblJdS5I
yVh8UPDKEEunoMhCyBnFemBK6EVsJM9aXVzrYnd5lQ12z/SDJsAnLku8sGZTnfFRPpYdjlPyeCGP
aYUmNJrRmtd8NvHUTg01KPpX2mF3HbAFIKppV76Rb01u3w48g8L1HhZv+cRyyCiK2ZQxmzbXWTQ2
2WOgwdrNpDkzr3KJlMTFMRoFlwSECUfdGvauWiWDIogw2jRvJ2mQ9Ppnsou1TdLeaznXPoXR8qRG
t0J4bNKgUwzYcIAJex7OGndG0kEp3wuW0QF/0NTwdusknYnBmjtvryJgHbars3AjYrbtmTV/D+W9
rfppkGVDTJ9vnRGAweO0kLDVb31B+k/d2XX7NzNNliVt+vL0PUjZjiMJoTuhK3kD2/7QWRxddb/6
7HNGlTYd8SMGrGNuercZHY24XxUjJLoGMThdCJxszLk27bj5+6NCPanR77i5glSgHKePwdFfaLsA
c4aggGbn4SRrFqriS5JhZEDCuk3Xw/qQ2BkOl4wE0YpIC5dGI2PmbYRF6zvU66ROGZyrB1vWFHen
XPJE7/KW2SCqAXlEVN7fab2Nf4KJe3duDAGdrOB0yUZ/shvedFCTdyuXY6mJHaxBXgzNWnuZuEpL
LK0MQUiVs0iGiD/YydeLgDm88X6MZGRBv3u0rsg/1pp6cblg7Mmy7J20Bp+dTTIoZ8Y79212sOsp
jYfilsJMcXBy69nNii3gYxbmS971rxWAUwROdsmlcQF7Es8DdkAnq62nAcTmMRwAXmHvHj+gALa2
tpGMRv12O4h0k3U0vYGSok1+mvP6ZWY1/KRZsq7SvOnL+TdXjGwJ2P5UXNfhtvCE6ONy6r3y0Vq6
F2vsskeafYBPUzJLSRDPVR73SV+E1G3oGPnKH8tls+59Xi2c8XEGYDBuijz0c35ntX/DoXx8ISca
VbJ8odIeHYRHNCmmFw4UfCq4yNx99iXyhktpIg4jcxvGy9y/UpO5YeajVvf7w9GfIXagqjjAXDNy
0g6ACjVyXkx33cc1nry056LpoZYWkkmStQGP24dGnal/tkTy2AQXHtCXUTnUb0AQw1QW2KtBhRse
Jmd7KQE+0Tp2Tif3h6/hYI/H3uE5pdqzDbZ1RbjDAB7WtjpS6HqWnfYrHcs+spWMzrwbxf+0LNpc
ttw4rQdEucF2AN3IR2H216LK44LpTGjj0d8X9wuNLTytt9WeFPGN9cZcHR6bSuGtWbRHfmNfpXMa
klnwhCvquVOMhojfiTt96l1+djE0dkn95Ps1Y+pU0ZD8KDhCM8KYCsLWOBrVor5L3CrKAjmwNT4W
Ljc7Kc+CQm7V58kv8AobGCTmG43w4aFGumYGxy9cw0sRAFwqMMROSwz8njgShMcjVfOE+Kb8mprY
BCGbqVK+jewWZ4oZkC23YJM0r3kD97nMKzbaNMtvp9G+MxA2FG5BgrHMbG+Rfe3TSSBty8eETvjQ
Hq7bapfAz0Uw6WMTZjaLFXIhtpGjhz2O6MhuO2q0DTeGjgePJQ5NCJwsoEht3K+6ZKUP/uZ9phb+
z1whpLcDeAXs0AlZivJBGDucUtmBZq6/M9CFgAvRgyrOC/MHhvfmn523HG9O8QjeCU94Ydx3nZnf
TfCW/aTCXJn2BMPsoonZIUdmunDWzD/5pD6lhVvBnvE/bPq9tdXf+ZAQnqjeGgvnT9VSeoO1IfQ4
1DP8GWPtpXVY7Xu316gcorCxJJnJTiSivm1v8nT+hbpRHNe6emu5OBYer3xlLUYEWXcMXFXekOmf
kecsZA3tXAp+Rma0RsNkiKoEtMB5oIIIbqT9xXksD5S2KmaENLPwk3+1LYPI1Cf4uBlPY+euZ+Fo
X45jW1Gq58ATZNPCk1A3qiAdhV8H0KLFMafmscFLEXct7iTU46ujWQ6Rl+Gt4o4bcPbXY4yj96Tc
0lt/Kh9My362au0Im7hHaMWiMHdUbw3gmOmSiLUEOMGEDZCSK8o+ChoReo2rbQnuGJHyIWGk2KJl
14KCW4q6bhZ3guXLnSXx+fysaX43e606UNLdRXZm3Fjmcw+5LjALNzmIycQgNlrXQW/pdsGaWGRj
YPugxcyxP1Cqp0VcpbBl+CiMpXjSDIdbgOTT3swDxPScqchKIBkbXrnLuB3Vb50Ge0R3MEf47lqG
CSNtDGPfWcmeTQS0OTazeB3tv+bKYKbodTiaFZ4JSWiT80idojfSKqACow3nsUxDBnsHSiJrAofe
VRTV25hwg053SXVOroPmXHWLovUGxdMfP5O8zUmcb9dNK4ZDX2hIS563XJsK9WDhIUmszaebHexh
LQ0WzCWJMBELapZRoVrR3S+u9ip1Tb9NcscibtCiTJqRwVhxnHDRbp4/hunkvbhLjjUXAIinIN2a
vfuU4N4MGmS/qJ+evNXrj1RiPpSw6uu0eXcL9Zm7sZvbNUQg+eEidBFq6QJnR4mVlFBRtWhA4c72
nvd4swfolxMWk3yXr12uI9MBsjOTH3vlIbSbOAWzbJgOLk3aVw/b9ujYmKU3QWkB5Mk1nHzM1FsB
EW/M96v47KYRiJVbbDU5YTQNCbKbv+Z8IUJQ3pq4VYICKPtBHzeIIs58Wi2P6OIIq6MV6mAAFkWW
IreD5McNlryQfnbLrcG43pix7NG6BtApKdAuO4OVQzjsde2LkbNTEXsjO1GJuBlsTEBu2hHEI346
ZS70CtvqO3e/0sUUV4vq6HTIn4SPIaoy2aHbSZw7YVtxQg+98qb8SKa4wcOl4/g+Os2ICcQiStSW
buSrRyXzjw3hjACEi5xOhnIddgeq+afq2pUiweWgsPgTjVAl4qEi75JvUe0S5JJcF9MBoWdzcUVS
1+fCHh5VDxo0/WVA26B6MBlcB7IdSm2f2urfbv2fXNHVhJ3WE/mfzsgu8MbIASBsBH1l0uJNpAWG
ZleGegkXcMakwzpwNrkKUI+xMiw0OcVayHn9Qic8+g0Q2Kk+uSVG5dnuy0uJDI1tUQZUuxInML7r
5BkDKrklQmb9U9uk3WGt5HHdXale587hUta/Q76+afOzTLF3Tyn/V5YQAoIFvl+jg5JIzm+W4002
Mati33JCf3JZQzncAC9XBbTArsdPQIr4QGr4Sct55ZTLb85scBn7Bidy4nhuZO5m+n7Xuh1YS6PH
T1Tb9s3QNG3kaTM9EeB7aXDjmtgw1Zq7y2ouMrYG819f7iPqnYvIqJvmkoxnUnK5CBBnXVaUwJ2x
q/cjOLQpTf+QcMPXVOCQrrcmokqxAngeeiXejCXhUlPJe+je1V1qbDaGvxV6npVp52LY3j0PSWAl
9E6deBJacgu4Tebgkai3agFpG0yZQs6Rhxk5H4hpNJTZcLCS3VLr6WOoJYgemKqng9Oox3oQvOke
js7inqyhS2+6c6t2hE1TmFE5T9N5c7V/0iP4Zq1IAq5JQLvdTWRWcbVZDv8X3pxF4xoHsWk3iVQY
zGp5oC5vL6d3YjTc7r4qnCP0eNyyadqFDouMJxnBQGtsIxJtMFJG+11ul0U33xfCFM5OJlOchMMq
I6XbkebItQw+JlxwIsaHfuBvN7USzo/XvagpfxDpVnxgSHle3Cb7V8qIbk7q0PKnImHtBIE33yQe
8TqHc5DyoMdJu7t1mV2Doyq7UNlHsyWnZDcDWRuvna+4lfQQHufyd2JbtZXPzK6e7k1fk6Fjoi92
hfnhGmZFwgsDQ1twpre23c7TWcxe+lohszNIbmWW32RercJk9j/LnHAS2hBVr112NiqW/r542IzN
DICXvW6q9CMvzyfWTiahFS4ffBzvzYCty8h7AsEGP7etngp0Bw4V97ZDshK20xjXXSzpPItbrgrz
MBg3G+u6dCuFzacswinVz6aFOlYz6CLFhiEYqH/oFvE6u095b3PRc2ACQeXlqJoEi9Yw4lyXS8Ku
JqyBOADmqpjH8mwk1TeozAeWUQyo9BSWGsfxAcut+GpRzdfasI5SK99MctfnXvdvc95+YDQI3MwQ
cfp29zj/wg3CQsgU8tACF2PiZnJs0+y/qp6+oS7waxqZ/bhm8YqycZI7yJ3Jm7hshvFWL2zOTlbE
FIgzcrvYdfLr4exFcdL6aKzWU+umt05iw/OfMnGSDfzxhL5AauQOU+b38YT3if7KNFpQZkGmJaDD
x0AObhlmCQKU3Yr5vMgnnRaYwBvxrYiEqavL5QaLZLDZJel5MX92ls68z9H4Lbjvs+Ya7IzVTbcs
KFX+u94x4tcKPjRj6o6Z5vD1rHfpyMpL1ERDKAEzr8mzZpUbY3r3tFXNjWu6NH+mKuiNhIvS/ofo
q90PKlA7yHLGNaBZSYgccCu04Yol5uIt/1dgtjjYe50RvXtwYcYdUrAikDlpCtySEbPcOF6cpHMo
VugjSxFlyCzdiurkxalHOHgYMGjfghxfQwxwZ5yatVa/lAOAlRyTNin2XzMHK9r1hL19aGutLs+9
yLh7cm/TmagH9ej/W4BZMGGYT17s6jrXb3KcZfIz96gSbbc9Jbg6geX2V/MIoAodrRYvfkd5UD8P
D/g5elbOvfexzq5uWmNSXROaHecIkfCKg/JE9lSeRliNQkO/hjD9M0JowAXlEPX4LGtx8CxMTKXr
g/BokYQ7+0/Zqzc30x9cpdqoGvxTk10SMZ2L0mwRQL3HZkYI0xFvEx1IlhGbtQYGgLOWbU3sJD7n
+M3HRFK0ABu5R/U737mCBT5RtUjO7NEE5Ddh5ULAL9BSfY4NNQDMtI09coeCsJtgw6n7t9bLLPKK
n2LnAXotMGpjyuybtZgvjl/a4WK0H8l2mnNPnVybykpuZ4eu9B+6DAWAnRXS/kR9r/KHsJVC4+/K
T041X/qrU6cXI7X+EM50gyHTPiysfwbaOR/kyGVvtznK8VdDuHwRTJtcePGx3/sO4F1sw2WLx8bT
HAevG5Bzy36bzRRJeGb+4lrefBKTujR71H2qQV4e9Glj7AGHczTGc0rePDAclKRhfLEEw1ouwDvX
bwQTDpYx9wzrVrqGHdlKP+T0a0QqQYeGO4Fiu7yPfXtP9yt6zwgTAVX3t8PCj/SSks50/GczM0++
Zr+7FbO0jOyh05YYl2z5bhgkbZDn0mqd49kgwp9k5lO9ILxoRfE108DKqfpOy/j4muSyFen32kkR
WHqGeaHAnF4xLtb3xgBLP8L+GGK/8u/m0iUlBCEh5MO/syervfdTyowa5meYPdl3nX0E296wmTKA
hnLdAFfoAVoQfGKyvEF/Knw02wITesL2MtQE2Ec85fNIIlvDEzWp6TeHPXakPLpg5g77uu9+ypmJ
gl5dTWsuoNdkRIVlnV5LvExT4Zw4ep43QWZOisSKDAFnchzxXE6HuXO7iIg+bau1QWTBrm9YoR1l
NZ+43O4tvNEhtNRdw6MTBoE4EnNztTfve7BwCiwOAPNu8Ej8NbcT7QbkmAamrkl6HRcckXP/nhbd
K7T+2yRlI/QT5+LrNujStiIc0v8KLJTsCtpJbONwGPPEhA6y/cO5x4mAeDLLoEV0fH3DWfWAAIKx
aWkHEpT5Y5/KJ4o7YRk5OAcUR7qKhwZ2bh1ntUk+qkZnH4r+tDJCWDxyQtlyGQf5OteKYx3nLcSy
HTUC1jOg8dLBcYNnqiTre3R2/rPvfJfFhmprq/3fTlEuUxdFfjgCT+Iu6PfnDGh1w4WSnMthXpdf
yI1TT0zJg8VubNCJ7GahE9in97WjM3Pahnt3VNQETwT8dpFOIg1XA3MQ09qdhaZ8J4xPrCWl822i
8bjitS7BimFKwEYGHxYHWw+AEaZqNfaR9OCbeziZ9cJlLEmEIbCZb42SU0lZGF/JWqQcslKUbGbt
ENcwvyZ2b5Ci/C6kGUHsqw+WPpPBJzDdg9ffo67JAU8tapvCxCIIz7SnmvMvGfL0QNLrs66UHpnU
5nExLz7JBXTCem+IiMSppj/kw3ZnaQpkGAXbZy6JQa1T972pf3lhlMdC66vQ8edLU+flGQPftRDT
7eIrPqRkn9MPxcVzsf8a+8K4d1sFfvmTShhI2cLQWPhPKG9VJJj+40IQcK3A+uZuv4dLryN2I283
s7bqBMCF6Kn+lHl8Mz7jdDJrj67PGaEDWLCH9U5S+k8Q3F+ShUm2sk5jsXzhluMQ7Z5TYK2VZb57
m/kHf8dIoy/X+1a7MQyANkJgJlkyJlo4rj8LQ3sz6oboxwZPAtVOP3ile80kHalJS64RC/Ub4xys
9QsOEq1PH1xhfZn1shwjaTsHpfP4WcrlB9yq27HBADvxozQ985bZhEHUYo+W3vC6jsNvNjD2rsYf
l/QeGf30hf/K7B2DO4AGpvAt2XGTSAps6Oy7ASeldk1+0FCmyoRAXIMPf9v7k1loGRXvWyvGd2KT
vKC5bV5FjTtlaHiEfWU9W7l1dhponAjl8DcXkrym8x91Z7YjN7Jl2V8R9NzMIs04Fiov0D6PER5z
hL8QMXKeZ359LypVBSkyIfXtty6gEjczpHB3Omlm55y91x6YTKBQ7sDKOi2dC4Tdygw8Yj/D8HXp
AZPAfdqcUcFcdJQqwq9MkLvJ3C+1di6NzlkyQmvQZHEHN0yztXzA36feSG/cJ2V4oehMjKUZVPNy
4ldM6lsR+3uzzW/GdhL/WRnJlAlXPc3EysR0SsN8VdQPYbyJcfjOnJHzbdXJSwYzKF4dHv/o7Bjy
gbHtfZLZ04R5q4IFiEWHLLXuSfj2zA9N0gbkq8O0xoPneIN3YXjI2tzS3jRazZPpCblSneuoHuq5
k9L0DrCDz0v9KSzbD44qUDxLsnEmBhORSV4JGxxNGWCIeluP7dmuM7oN/XAsItIdYk6GrUL/b+iD
eAFDGfoWLdXGdN9T237TI4fnmf7XYC8BK7zLnh8qWqvuy3qhdQQo9sxgoQWimpDme2k1OwhAH1ET
umSqWA8q6GfEHhsNW3BXpQ9+h1wMSCjsZDd+YticUjXHJlwc4OImONYx3OpshDA3ihotAoKXGu3A
6D0iVsPtIRqHOZb3kAbDq+D5WDl+57H7yZ3KE+MqW56VR5VATD3o+nkS+kT6pPoC8MMxR4zP/rDF
O3bKpzNSLRG6egzqFLdLSdG8NhzlPabrwm1e4oyqrXldQ9fVyvE5onoEa8RNToiNURAOBk2IRU51
l+mOGTPZBQYhFbH1KLFxo2T0dvlIbpeVyWTdDfZhpO84U5UazhqHdrCPzUbDT3yYgKZIMuiOeQHH
kXFUAI9o8dbMkTH2zCQqPgkiAf8cB2W5qy35ZEGmWOgybhaKnJSJVlUtBgfKXNht9daP56RK+elz
pko6zziz6YaeauYJV9JnrUJZMXWaN6r1ZlrhhVANDb4BFh/LjaeSGM+Uml0OjYAQJWDe4sM/kt6G
WTewo51biS3ypBHRXH/iSR9oQ0bHAeqRR8PDA082PbbZ0kNGNkPexOQD/04IOWBZpjX3a2fQLwnY
cPuiZQsYGRKN3CMdW8KS1ARnPngSxWrD1lhY6k70HLUNst4io7ttydGjJ4BMnPnTHS7RTWJH+LX8
Ll2VQmPAXE6+wyp40mg3tKRZ7vCrLkLPPZtQnmFlZDdFAdDKGVWaVEF6F2cSP0ZT0jamSnRzUkf6
Tr1xesoEY9xFPmefNgOXoXlIh7xbewQ524isXzhFE8+agTo7F3QlUuXslaNKFlpeLvuB9UahNdlI
+PFFUPHQluahGD8sUXLf6T7ZUINaA3zldW56O7QXITcDvltz3vf9K0iRNQPMA/srjX3hLsogf/NZ
JHUfZXCn2Ms4ILLDKiHZIyDYigD5nV4TkJDItYY3fw7e/ZQoDOu1sJ8F6IRncTI+NCV3h98O8FaT
Bm8mLq8qZBArrBI7kdVt6oASRpNmPydX7ljWaCtt5P3EEB+kaK3rtrcZUEkfqRBuWwHcgP3bvRiS
/qYOKAXiREvxyfruVZQ9Zmp7mxBQeGk2Ns4vUY47toai490DqSJuILqmT4E+CesiMubkmBRatRG4
lEI63Susmj7jBOjZbZ9vsLDxvLHGMMeFg2sF/kGMk16aXDEEW/2ayB8oiRUyYYXEFHq51rNjJfAm
w35XYOJlKaaqS5KOiS/9IzWJMccZjX8aaDgCSzUXHWUtZY+78wp/HzUSM09RL+rQz0nlmCRGPfIC
YzqWDGGfI4kitRdrLEUps/JM4yhNPyRaBaKvAKkTUqw0xMSMgMZoXtCisACRli1fGcbXeoGJ0oMZ
Wms38SjhqVrkiFn+tehOapXVjLoJIcGeHfqY+JADh+x79RblUcU4FYJlNAl9bhzwMq5R3ClhdzCk
tyYKahu4g87pKcSRFDO3CTqy/HKCsGGBzUa1CtgfM2WXNP2FlgFJHfA9ZCbJYW1rL6zaWKkjNxLh
iRZqbkQ+JgZbLGmK6eU7u0Qba4zZNt6NUT6e9PDaqFs6djZQJjvuH6Tun/qO8IPEbLeRTf4vLbpx
Rj+0mHllcJ+4jHktxTwiN62XbmQyUbfHAjiityQlDiAwR5yhHG7yUluz9b1hdnuJbJRDxQhlX9eo
6dL4ghT2cC51GitZuMMiBy4RZjSOlPgAGm1teE65Qw13tAyjgGZRr32yp9kRXQQyMYowQL9vQb0E
t/QmND+l4KIzatfFShtuKyt9lJp9GWREaYA9vAi09CG0yxsM5oeo88n7CjkATkteqKO/i6xi7zr6
R60r5apJerJ41LmOgWuOeI60c4QOS9ASyZxFG2/usqTn2JaSg0iiOqsisHbTYXKLu2BfEIqA7Bch
e1Ha2xCEjoLfH3VRvDCjoD/GYbWnRbwtaP8vMp0iG4uDmFWJsSb7u1vaNiadpqTILP39+NwjQdvQ
32d3p6RP6Un0AslH0kjULngmCpumEUp8SP1wi7poEwKE2EzhJnNJF7CrfbxQZkUkRdXiJtW7o+pr
1TWn/oxSM741K/IZa6xVal4OB2hbJIy37Q1aRdRWOpoCbn8MxIl6Z6vYnXI2VhS9zABy6oy0FBSs
GvCqpjKeOl6e8WJziXYC0bC5bw1+rzUqODlNcYpFdkzoa876QnyQ00HYgcMRO48g9bqsCI1zqJJJ
Muo95XTrmMRZiMsnD2WMc4xdqVvkAw0AXyIgB7AFKy1Apen0XHsAxXau7jCavwTVcJOAre2L4aXp
rQPy4/0QkzDI/80MM6Qp5Fkn1y8v3IpSJinVfUMbnlJwUsCIAYdrewIWQfrKFCJXMWGz8FuhXQHj
NUACnVUgCG2zuWM327UDt60i3gJOcMLKbyq6PkhPyuvGK9ZZSU2cetlCQ17uhH61r3uJoEFG6dbA
CcNYSq4TuiNNKdWtx5kss/c1rUWKfA3ONsebtufA0+BsXIy2cdUFa2cMXiPO2kwYkPfJ/K509ll4
ryedvzA72upmD8FFZKE681r2mFQp6HaM5Ysnusskv2QU+GY1yoUMyo/MAO5ZdlDKPJKICWHngMq9
78MAWuZKtwxi0tZ6v94ZsHlnFZQTDj/Fk9Vnr4pqfVQjHoAkVjijiw4nuvMQjh50HRTl9JXEXAp6
Ern6pqoB4QGDRMNN3ObWyOwnO6re0+Att7NbauGnuDbOpswuU5YwW04AGiq4vrEOil7481YOD62a
fIz1XnHCWZNojw4GNnJYrzx8bVMf5X4EPjtLOWotPIKYAjfZCbaZeS7HaJ6MZI4pcd3A4R4Xjere
usz0fU/saIc+xmjKkLxEmIqC4TqG2FMRlZz0fM8KeVJGdA61qUeTX/dIXBFaWjeKo75VouWEOCq3
hVVz1BmQ8ARV8JzFPkkDcuWmeI0cEa/trFBPnu4ph2/hTI51Tuyhuo80BLy5BghC4lngGMLM0aN4
SQp3r4jqIs6Zt9G36Wm/IhM8RV39gb+OFQMhBJ617NjH8VVFzukSkQGjBY1MvFCgw5TaOejr4aBl
H0oB10sfOfQS7IQfLgs3Y2M0qNKRBeqjizTYKr45MwAS2c1dD7LxWOgWYs58KjsaRmqoAyN7SyoF
jwrcm77PX92aoPLMs01iPRzkMayxa3z9Z7vUXl1XA37fR3R2DZf4GpLPDa+EMJG4pAfluFiH9Nx1
o36QSUPOql4G2E3NcNO3ROGQiOcdOq055iGqTwhsqMxLXIqe+RYVDtKnPhP7Gkx5VppUPCLDsGgX
ygKIBHM0Yv6OhmGWW5uobSYn/oNBtTH0/njnxxoFtBQHY9l7WbkTnbXubKKc3Q5/9pA7Z4IGipxq
Q3IQh+7DXk9MRb3SJKzHOOV8oGXo2RPJASMpL2xDuaKNzF6RekeUiUSGNEiHIkd5heDEzJmZnsDe
oRqoZxrcw4/x8OoSmmTIoVshuL5RgmTbtyNntA7YSB/KW0tXtyx62mpg31m3Gnz2dFkjTtvbjXYs
OLxXgf3oODQl66A6VkaJ9om+dsgse25EIXlcWkB5qt9Pen1wr0yP0nZn21ew7+TVfdzbxaaW8UHF
KwVjJ9rCXozWKlq4MayJEWnMd7XWmlWNwpzOL4RQevvuvPe8594Nn6ycR6zOhzfgEt7MQ5oBe6PE
dEH3vYCBg/4ysEsUbEN8qtj6RKCfdZt7LvAvksJ+xrh4M/L06E18H4iafr172yf9TFRk0/gEfdG1
XKO2UycWWrrGedWW/Y4MDq947BzUuoXtPSTEH2ADxVTq4QegEIEiiPI/hH+ixKG3DMP6whE6hoto
OhGqyPVKyfzKGHLq54QZJnesW1rHzqttskJzRlGtoIqza5ZqBedaeY0zigtaA4uxsuwC/qk9Q3CT
xOQxVWNMP9Gvl+mEY72BTB2vusDIVhqH+y1k6Tab9wBJT+AKWEzH/EpraYErwMkaUveWYayUa9pr
1ALvgFAvUIre00e+1sqryCuSjdM6swLNBAMH2B9JbzyStBll1jlWVcy6VOpcrbc+jYZ5hQFhPmgu
ZgQfw8ZYg7cVqHNiIDLzUS3jZTheIfJh3JzS2tPavRZfJA3JQ4GabRjsnsMOpUOKsnGOb5kZqy4w
oQXMNcIa1b+Pf3Hh37duA7M1LA+hbeDjo4Vs4ad3R5Qlo1ZqcLCrB5n2XLBpj4gJEK4KZK6aGLu3
DpDQGPVP6KnzC9/WFBo4arJ0KSSsrD1WzMnWtZHzVbZiAeLmUXHd8sGJ0/nE6ONaGs2qgCW6IyJp
Q95BuIk7ibrNAU3phfeDplIW6dqT9BjzZUNhMF4hXsCqso23K0yjPSdKBKo1IJXM7LOHSh0foWYq
MxGZhzr0YLX42bvR5q9YP/1VZ6v3yCowq1UblfVtJvRuXvjKBmCdT8GpwhHm2hTFKk3rl7HptzAR
FQSPsA7r3uCBwIrRx97RQptIDFx7ERknt+VX+hGDV6NFHlEU1oMcESTlGb15l5H6TJPFsU5GIho8
jebe5KyB84JOiEmjGdcHx9cuMhI+KZGB8pQd0VmKb1x6xJHFMYq6WNfKTauBO5AFq3QJjH6OjI6B
oKcf6QzBnylpqLXJG2OSvcVxq7OYLZJs5KARl+3Kt9uzXvYCfmoK5k4n5C6kwsD2mV0mfX3u6QDv
kG0j+TE0d1aiJVmDh/FPak7zCjo5PqbBPivI4zKCjPcdnjYi9+heA3hauZqs4ADjNfAlI4yY+Yie
O/UipujDN5ffJtV5SrTaFkZAq2VQ9qhFYTk1665L7zSm5DMVMOk8UMon0QxHMcqTIrpDUFSL0B+2
ItTPNpd1nSrRM9rX4Kin0V7WksC5BPlcDnu0TGCiYCHaYAi4UNStGzYXOmd1IWm8NhKXRhLJ50R5
JgtoIykRNEBeUmp3ncoDOYaTyp873HNuPCpHWj3sAE7RoTpiUKmjxLoI0S6a+gMicfrbmnfRoBuH
X8qAWuY5qkqDDk4XYwnpJg6PXj4rMntHW+QSPFw95EAeZlaPCsjnWjHGvmwQTmh6NBzTlpTRVgp0
0XSKgQ3Va88VN8SkX6k6WTHVSfWg6jl4mSw6pKxaxTIFqm3IFyNWOaIQIYkKHeUEluA1fZdz6dgn
I8b8mvTjRzeaN55E6KqAmqQ8oPFPUi4SRvAACCV7aBX4o3NzPMKAV6A0YQ/ApEejoi9WTpPtvdCU
iD3YeXzfgMeXKTjXNMVf4PimAiX6ZT5OVFGmuBinfbAL+kuk0sGmtn6MSxOrj5o/aTQX0G+MybI3
SUFX9ashaKqtbiuX46jeWEbx0WvmMdAYmdqmaq0yuyXdO/Tu22EIr4Kx2DegIOvYCifzQ7tqwtbb
m6CW511F69FGGnoZDAjFAtdiWhYSGayH1UQB6VelFOLBklOKdDdoILSpNKoOyQeWAuQSZJJqfX6h
2UhsIVrwWAZKVC2h/Nv0+4A1kx4lSqCX4R3nX39hIedcBE71kPSahWObw1KKg3NZ5+YK2x2wpdFl
5presbT6hzzk5Jh4jdhR7nCWhKDk6uScWtZBG7XLVGkfk2rcegmBXlPbIQ7QdVlQ1DjZAtjZDiJ7
pD3AabV1FgMQg00rG3H0SA5ijF/eSENeKCGoKTJI3016M/A2oYviFOOBSE881eGyNAi5t/DhwGk5
xh2hGR6Dk959yiPyVfSheomi7jYPOdwPtvNRWO2l7Ng2pGK/DqmWHi8cq3EectJOhCCIXlaM/gN7
TQpStu7GAdS4C8RjEPlRI8adTd5LtkHpNacuV49SG9wFcyFWUp+GUF/lF7RkzYNPi2NeN3q7Z6pw
DxFHoSHiolU1m0fRZhsA3NGljMvgognpbyeK8hjHWrrhiLIJwWbuadQiU/PJ64vGPLxC1HYKbdGe
mPW1V6bZ6ItgtADzFOmKGB1xIPgdo1v3ked2u9YLG28/2yWW0OdQmOpRib2Oo5WGNF8MJ0yd9Lwc
DNx0vmahrZ85fjjM2LSSklNwzsxC66or8WkMEDvbyrBW5ZRNlqmvRc1I1ik5JqDJ7NY+qY9Yi05E
jtDmCemi1LYcLl3Vjnc5DsFo9LMDLqYrB2HLgUMR/VpLNZ6aUX1hs09ghLaHQtQL07ata8NLbCzD
SUGgjyynKbIPvys4mVGu34U1Quahq1Ak8KQnCjSawmoem0xEd63kCJSI4InoGFqfUZQeSUYMwVcC
ZBV+AQEdxsJJxSZTFAqihD4CO+b7xckf0Yw4iQiPpAS0u5E7sw39Uy4t46INxviUC3ek7dJvXD+L
T/X0n9pABCtIx97cHDU2OR1TPOc5nBjTv1qxUh8Uv6oPBuNF1sbp3yVHv9QU8Xbs9WiPZjii8g0J
fghNgYGopgYY3K1P8Mo+S1Jzb4sMjMC3//ntHyK3YYaTudflnX7Q3MHdTUFHfRczSJX04qQuNdg/
sULtOv1PE6UJ7mT6oSS4mzDBHB/lF+4UhWmKHjOfamK4FMF959hiO/hNuvbrEfAxSzkdCre5VAl5
x9IaM1Qgd+SyTC+9ujcvI9UyLq12OIPYk9ssuvGxKNpK/FaZef9Ou3wmHD+9ly4aZGajsLNFcNlR
Qu8ImRmxx+JDyDELX5lKckVl++LmsEONUYhVFcTcLG5/CRT9GeCo81hyJZQGHy6GIfqL1pM/3gKJ
qS/8Rjzh+5EbtSo38DCz3be0c/ZJ98IxCp5MEBUMuudfv/zHv/7rtf9P730iykC1Tb+kTXLKAoTZ
f361v37J//qv27c/v1q2LehgUEI4jgETU1V1fv76fB2QHP/nV+1/6awMg6807QYOqTXPLL/cjKag
j1sHQCI8ee0aQc5THoaHX7+wof7tlXWN14fAKnRNc9Tpnf3wyrY3MJ/ROAbIHCmRhbyJnW/cWUa7
oK/jogWlZ+tE0t1XA4vhKMKNHaICdREKRrKFYTGhY6PuShmz7tlMUcubKJoS5iYMPI5m7D9qOtle
5IDfxbDdZhQb2V2cBN4FRyXQXdCiQtifQNvydSfzS8ChUDNIv1h2U9lYcdetXUJ/yQw3swd2y3Xm
B9kNvkrzunbMjVGueN6otAFf0jkmo6d2VXOXMsxYuVVEkRGipLdhlx1/fek08fnSSVUgE9JV6dhE
s+vOz5dOC2u/C9Us3wT4reax3WBxBgc3iX+X2VjWm4oqlzkEiYaG0akHryTqmPtKI36hyn5zB2nT
q/10C0mLasRkPaMmgfVs/vxuApVyJmvIA4Y2wzRXMMVjpRIbL1LuQ7YozlukTSpjNIKVj8FOhVxi
DikIEiAfoqm5SKuO6jwjtLForCMcXkq3XK3utLpx/3q3//HTDV99ewBes3yASe/Xn/71X+v37OIZ
yfB/TX/rf/7Uz3/nX4ub/3375SMrvxxvVref/+RPf5Ff//3lF8/180//skzREAxXzXs5XL9XTVz/
95M5/cn/2x9+ef/2W26H/P3Pr69IT+rpt3lBln79/qPpUdYs3ZQ/3EfTK3z/8fRh//y6b9LnCiPe
l20VP6dv//B335+rml+km38YPI6OiQtMp3zQvn7p3v/6ifGHdBxVCsMRlsU04OuXFBys/+dXXf/D
0CzJncDPLcHd8PVLlTXffiT/MPklGrIu9gSeF/H1v6/C9/Xpr+/nn9crw/m0YjnCkY6pOlKHKWox
JuPt/bhuFBkGIUULyzujDa9lucXX/ViL1F77nkWzMoxfTSN8UZy+Iq6WgAI9wKAckWnAhLKcsdlk
a9Unx5tprB46N+AnzZmuDOuA1OddijxSI9RnI4weX609LuNUp+PQDTd1kU6wlvbZiJ0zLwPlxIHi
TWs4VaB8RWOhLhym+J5fHESVbHXmyTOzGO91eDJLkJIM7LRi2zDLaMq62UCHYiKgDa9JAtNyqOo7
rYzIC6kqWtS1tYqrlIGU4Iwu8VWyph1Ss7lSQGCNCuyMOI0c3vM5mtqnHhCgwQ7x22jR8/T/uZnu
uxQaVygrNCYFTz7BA3Oc4IhLvIuk5c8m3wbijZHPQ9Vf2PFDSnG4TiyVDMAqORBcg92khHLTIWfn
Fxlc3OI6CLPb1CEgAXzCmDEUqYpioSK+QzyoRs5zOr7iXD0XVcYwmqG/MplOWn5LDt1tY9nxizbI
K3t88qpw3bc+cgN3R3DKC2oftl0wqI6r3us+FY9SJSs7G5+KcXwJyDEAEHPTOMjcVHuKv4Mf2PjJ
wuwZErdKdrZGAUyhjI9tVvOmXf2tZEWnkLGhRuTQmqk9ruRk1qsKHa83qkzXjj6E7e4a2pJzFelV
gm6JcXv2piRFtgiM6EWXOsWmi//Lz248qz0S8Ux7BjjSzOYckOjKPi2zCnpJ+IIZFUxh98yLvQRU
Z+jXtE2cexsLrbvVmjAXgEun1RUYQ7kUeq6vVVAZZWeEtLIR62td0G5L8nR0D/VgQPZbMo4auegS
C30cfhBxdk+J4NvlyRxo6qt6doJIfg/2hpFCSDNuHB4EOUeLBNgj3j3QioaJENa3g3Xr9ISd4TDF
HnzKi7Na8x+qOD33wj4jLzwmAMoMNXlVStiS5SM9HvB3/LxqjaUNuakbyhswgnt3rCm7U/62X4s3
r70e7hsO53PZKq9aoGWAi8rrNta4oeoj/pvJ2m5vxhx+gqbsEWuGRnefePo0yjRvG0YPiolBsyrj
syJIUkgrbDhGN4U80HzvFEVdVqoHPNAo52HdvRlmPK5SRb8PdHcESjSNFgq4Kj3GihJsGsPoC6uS
G3R2dG4CVHNmGb2p3HZ6wcguaYN54Tnj3MtPzaig74KWYCrDveivgQw5IPHCD1dXdtHAHWkoxg22
LMehOcGKORvL4TFRsxPuH8a44ikGnLXisEHIYOxvOqG/9AMiKpPkkk3r0Rvnm9F2xSi1gxtzhsnv
tR7IwIiceKb21mWniKugQbTTy+rIKU3BUuRViyJnEihyB4+P4Jv0JJMsR/eqtYFxmi4ivlNrULeK
ocd8znlN13dXGhbh6l1+DiPM0GbaDRtsCPtew/CmVyUuhJCu8Ng85h1GBxzQi9GRhG0EHHqxpU2T
Q98j4syqFogSoJ5RpCzynhvA5YvP6JxY6h359DcVFygsqsdUTU6BPlyQo7pM4V7YJloA140PTTZh
8EXygjmSiA8UkYn74Ij2jYM6dERdQoxGvQoSS50VgukOfpQsRWeFuGam+jYLZxy8WKlHDK2ywwN8
k5jdkwLjy+nHmTbUd5Q2V3UavYnMuNUs7crNvLdRvcpw5SJumdC4dnGKSjJvcov0EIojUJPNagAq
oifiJlOh0GSCXlMjm02VddhK03FYYaxrSF04pPGgzKzSpRdVMokMRZDt1JUbKZAcx2SjaA0mOWNT
Q3ucxA83JR7cuZIQqCToeAbIULSrQY9wp4JbaptLsh0VPNDq0g7SDyM3+ZbZkviU1LaCwWYGaWdu
KOGLDNSDLtOttHhO3ERh1QsZ4DhJd1T65NKuUG+bubogsi7b4NW4LMb2Opj0XjGZQ/jP+rnTuI8N
sjNmLBF/cAzXfg6GAOaNF/BfHSg+CxvqL2IXh2J50G/M0ajRrsTDMjKTU1+EhxE9z6w3pvvfLm36
UYzlPIx/M+jkx0CvtQNQl2bq6HgxSvaRC1m0XbJ+YkXAXJ9iq4i4eMD/vGWC7RuBbXwocaxlER3A
jqJgctXUiwQZUPQCxOqNNgSTUhXnUCWrS4WHKvWLR7en4mbR66j2R8PcSv0K0hh2OeiBbhWeeydg
FBHb26Im5tAq84kSReIddYv6PhhuMDGkoAwpwYdr62tG3Hip84NmMX7MR2S54XaZgzzCYdnNLM4N
MirbLf4dHboWLcP0OmYxWkeCrcW/btD2AYXgzU87kMDmhVNgvI99HADgldEAqEc1gaogeovgUkgG
qFdUhNP9PaO1tW8IKsjKf4PycWzb7uRPEDQt0VGSskG2fAPQWKB4695AHAirr164NL4RceP0IiBs
WQGbnuOzT9fgzYyFmz+lZn3PzuDPpCgfkXW8qFF2jm5tFRaT5apXXClURVENfT0JNmXOBY9ME78H
O5Xkr+kR54NIzxArERhETDTZsYn1lKnID+2AkZ8bOfdZADASNIzKzN8odnruPtQKGui2R2Zkq9QV
vV7vZVAby6K5M+KhgO3mxAsj5e1PnkoT4ASCEkReOmlAoBJbCGAWTkRNkVs1uM0zBLSQldBUbTAo
HyhrEOCJOJ/WYh8LN8+bN0LqmtNJ5OskO7LQOgo961UlHRU+Dg5SR+kOij3QtIDGx1Zqfhh681fp
9W+VDw9BFOTvb8Hz56rgp2ri/7f6QWqmxlH6f3oHf6sfEAg945n6Xj5UP9YP3//u9/pBM/9wILRb
jqGxIWoGpcD3+kHT/jDpMdBpkiZfuUol+b1+4Ce6pevQ1SxDcMQ3+dH3+sH6AyaN0B3DtlVNmI4h
/536QaMm+rlapUzibVE2G7pp0R/7uXyIrdapq6xKt31R+TgHOlK5PajBSVWc3SY7N4OaLWTiEyzY
S/Wq7oN9atjbus/Fpcfs7K969Kdy9Mf+i/apnKFoNrEyCIfSyFAN+a1N8kMbpLItXmsYQJPUwKW8
ttNWCHdpRuYtiaBRvEmtRqzaHEtJ2jB56zsNR8joihUGAB6aUCECs9TNPQzFBN1yCKkJRcpJRIGy
+OH7/l6L/fheP79VxySfnm/Ntm3sYOgsfr50rdeFyFLAI8Q6JClZ+DdgzLOlj7KksjJzkUN8XyZI
fv4fXpeviwaVrRncJZ8aDL1fqkIAad/aIc4OYvCuorpcE6IM2ZlD8irSGKtYaGFnv/68YroXfuhs
UAQzYtFMR3U0lc/sfPrAIYdIV+1csVUKv5rOMOO6Vdpqif9C3WOQY5bn2IwK1JZqbzw2JmEOkAHM
pZ/hi48xXc0DX4FVRgVBPO6xTcnjpW28V0Uk9hG+rmgK3u7q6Ps/6kjf/uYzfPrSvn0GhxOQ1IVB
yax+uniJXSo0tzNnWwSjnMmQrZKxF4MchwNJJbJD3en7Jm4OlZK9VLrDQGBAOJwzmmRb0rG50g07
YLlzJkruISoxxMMBqZdjXJ5Tj6qwiziOB+5lHmrxnXSiKw2PyHUZ68N+tLHQ0khb/vpDfX5o/vpQ
3BEoVOkEoFf7+U60jc4KScywieHO46NThSSUOXcIaRzcMJd4TLF+NVM3uS6hxAZU8T42cECXYqkV
xEc7dv2ijN2hhroS+5ZyYglqf3P3aNbf7x7eorDIVtZostqfrnxkIsiEY+5uHa55UWCqDJvwVKpO
dCaY+hrRXL1i/HP2EuZose17zGp879hMDX+yazjgGKYBE7ELLtGwzd5+cw2nPsmnmxvthRS0f2Gh
gBn6+RrSLm7ppwpnS4X2MJSkE1sp+I4YZ4Lm68gnxEec4B/yxiy576WdTZmrw/rX7+If7k5aSapl
mZK53t+uUQJiz+qBmVLI9A0VIMNdFu2WA5s2bnRfHQ86TlrIGsRA//qVp6v/88c3VLIm6T+bAuvR
58UMe1SVhUXv7RqwaFukT+OKhJWD6pDCSmv1/tev9u3XfXo5OnTsOHRrdYt15eerHUGzQttjKGSr
eO26s4z6pjR8jvhtWtI+ARiY+om3rkeh7Au/c3ZuXfym4/4Pn5h9RqVvp6mWbchptfthpwmRPGc2
4uEt7W+xtFrEo0TIacvIglpBYsHNrz/yp7Ywzyg3v2EKXfAUOH+7v1TUHs7QDsZWKOPBxm+gG06w
l02975U+xmbZwA313XJvYTP4t1/aZCQkp+XB1qxvLcQfPimmk77D7KhvGyjQWCKcmm2TaYE5doz6
VNr8Eok77pyHKq7Ebxanf7jM0/lCm/bzb3fYz5e5baA+FkEEANNtxDKgI4NBs9J3qacNqBBt6zcf
9u+PEI5m0mock2MYLdFPXyuBX3qdK5mx7cgMObiqAQQzg5FaAGQn6ebaICzSVJti9etr/I8vq6uO
jggGx8HnG7qrYuyIaW9s6wEzYz4AvDDMC4hh6aFqVpXo0I3IYPfrF/12Ovv0GNHz1aZ2Mjkp8vM9
3JTEuWM5s7eooXUsGSExtB6C0px4OrRg4EJNXy/usabOe9XcNn3JYclDOEtPmYFMroF1LjPzN7e6
Zvx9MaFfbnE1dMfBAf1pLWX+qjdK0phbzYurU4o552Q3obEYozLeRVZiHr79I3YeIv3sjC6BWD3Q
BdXC65yPPdk1BLsLkZX731yvT6fd6SF0TIM+OUM2dsrPp0uPllEpeTvbJpfRtclI1O+yVc4ZDcQO
PCtTn+D/VpLtiZpvl5Xtyq1FVCLu9vwko9Ov347+9z3H5B7VDPZDyZOpfrpO5QjcwMiGDpy4jXtJ
L68kyTIHqzA2BZEQB6K4tnYq7iJI+Ecvk+nGUFqxC1B3YnHHx2ok4FekZ6jbBhLFOmzSfUKS3YVD
rhhW2nw3Oka5h2xLbmv2f9g7k+W4kSxrv0pb75EGOBxwYBsRiDkYHEUmNzBqwjzPWPVr/K/3P0l/
yMqqkqhsyXLb1ouSlSyTyQgM7n7vPec7rbVD8+5efdLut03XYpo9w7BoLpDkKcAz8Oz6OImtj4fY
qyoTFCva1ZdAVoesctVDbatHWy76FaGnu4nDxK1kDv/za/J+fMYtspXLOyQFHgj5wyETOmqjVW6I
viaKZ0ApCYx0OJkc5ej9+WQqoj43VkrBxApL7LHdonPQI7AE8zwQktC5brTDVatZQXOXJz69u67z
IHGEZ1JxfrFrLiXhu22TNcZwOM8Iydx4mfN8u4mETFuYabTtwVfmjbBQMyaLpg60uXmTcSQ/iTQW
j2NaPdg0S1ahq0c0an71KX58rFkFTD6HEJStrnj3KdBa9HaZVeMBJ1kB2C0qz1YtsfQ7sLhTZZ4C
VPXnpG/cm4TG5xU8dbcDnb8RdoE6FrzLL84xP252jN8kNRwrE2qP95elDcsxHQtpHiDKnEOWnk1k
twAm8OxkRMmsUKTHa1BkHPRS2py/eISW1+b7VZGK2nQtSjNT6O7714q4z4A6djIPQm9YGmO33zeW
0LFd59o6iJCJzj5RhX2mntiEg0Mx1HeB6WT7XPzio4gfD71YAqB5sN/r9lKtff98CICMfZtnKAFH
evNtMBY3Ipqjc+GDJMKFOr4MlYkCuBfn0gdeVDRyvBm6S6KmG9LuFuH3QNsc9JB77ccAsqjEhN/Y
GBS7kAmTnMJzZzhfFxrQQ6uA64usIYad/lTYZh9Syrlf7OfMJ99fXQgXOssW9S+Pm7nshN+cJrBJ
DWLIxulAO3ZmBsB4phld917aIOEtzAJbpy+hkgJt2YfOsHWDUuEdTvTjUhoAMOy0bTUK/aorYwuh
YNdR0Ct0G7QZKiTk3akPrOLGr4EC/e0Hg8M9c1ruh00p+74EiaxaQQotjUMjpvQymZZ1IzSBkz4q
0FMz2thmjQsHTI63+gSrn757oPQLLXzx+POP8kc58f0zivXIst2lkWPS6Hj3YKRTxGc0DPBxMB0J
E3pou8rY5bUTHmDwahyWdgqPrAKb01jJo+86+dax0Szr5HFrDSG3c8QhxmF2dIDQRvdac/xrCOWh
7uz8pjHdF6Sz7eP8sS/ciiQPoPV5bb2BbTTf8gWcFiX1iQBh9EjNxtL7+g5kn0qrc+Rmp54p2gH5
vH83WV1xQ4aW9wdxJyNl51iZcfmL9eIvWgsuEo7lmTJsSD7vy4/a1sfeGhICeJvuc0bY44GoAYAR
TlG8pJ1zg2MwuJ/+WODhkhIsaxDhy+Fe26aKNxvqY3nvhlG5DoYu9xqcjIRScbqpElHvldgyVAnP
pEkv/0mZHBBvZPsmQg7689tqLivtu9u6NK8U504Hop/17uUgNSueKvx1xwoa0ZrOa4pkdmZWmNmv
ZSuANXbKuPz7D0Ju1Sm0cFAn1TOUZx8nrDHd5ADMLgb9EnDSTMtEU9y107DXc6J90jE7g9sPRs09
G3r8qaLPdGIpth/G8Y01l0EFdNvdpMNs7IbyIKzSPxVO8wYaot8SPUG/ZRAff/7Fl8f13fe2Od7r
QrcMwWnl3Q4UpxWwbN/3D1pS2w/VqEwCAMHF//y3/NVjQiXDBTZZefhd796awAZAoUo9PNbZtccT
eowDxKl+A43EUJ9dgQptVWrOuY9j8+iEWJiGgbiL1BbtqR4L0wtbciGokIzL6LTnepLtdbSS8NgA
7UIVbPgXHlEbPzso9662+w+RXd3/4kv8eGZwkYXQwVOCIwP19vcL6MwGmCrIT4dWmsi/x4hs1MCf
TgPJVTQ1CTBbcsOH1MLVi+ycl7ECDJQj1a0QaO80wQRHOMMzkSvWI6kblSbvMEwRjlyU17kNrGve
UhL8/FP/eKZ36VTbOu8me7ptq3dPNtS9ftSsJjlmKRPIwX2xi+n3LKiJZ2tmjDi17mwKbKp3wWju
ZaIAtGntPUJabedoBS4rGaJpmv3Xn38u851ujmYkZywXCcwfLXEIMt9fzUxYhY9NKT82ARxrrCnE
0OdJc4MihUj0nswgkRGOEVbVvu6IT5oq/5LlVXhJIwApaEzU0UoSLJYcgL2gyZxzxMYTAuZeLV1l
YDLJHvUj7I0wAo/YpenRafq7qC0fRD5Uz6ATn6o4Y3y+AIh1XTW/uPKLwOj7d8s1IIwvDX+OmTqn
qu+/oV92RVqMg39w6BR4pAFQPjmsLlqAJYzxrNplmt0eLKqVY6O3vwviLTGDx2B9nSQ4TLGMt6qA
goxsnR4mBonITR40IfDZu+qtCrKtanXdMyK3Yya6fPvAdjY5pltPY9x3tNOnxI6ba483NlWDvSty
u1r//D6+H0RwF5lyclSUYEJN+hTvVhCCcIdY6hVMmgWEgqzuQydigoKH2va3MMsm0IcTz7iU00uO
VnktMhAYIX5wAHnYTctU036xmv/VZ+LZguKw6ELdH5piPZWDPsUtPUFHMzY9GXToxC3Mk9kgcY4l
26F8FNNN2qbWA/oNCfADekJL1s4ZD4T5i9XvhxaDyxmSARIQUKSFlr2cNb85eDkxNkq9EtphqjAZ
yvZ3pNIYJFX/4vbmcLQ0KH1OUO5/fmP+UE9+t7RTjdE7ou9vCKr69x1zfDlEXdgiPIJHgz+Ybcw0
t16CoZBrsBI34EUGUnrJT1MdyFss+JGB9ELgeROxvh/jgdFwNVjH2FkYvGQ2Z0N0GPPwgG5u2ORs
pUcaZp+1afY3CFP8dT701tmHpZT2zUPduPVjmJFAx+9Jdyn5GxsEI0Qrtbr70GPSXbmFTn8BLHAY
ZsbpCGTBPLRwktzOGm98bCLgIRY/nfY1rVPtEtH+XzU+WPBgpkKJw7n/xbMsf+h/cKyjz8BN4mZZ
dDi/v1O1kVX2MM71QZYg6+u0jW5HspGbugE2XvOILLNi9N/k4mXnxLCij83ERLtzoa+5GFH3oCPE
faHbO18N1oeepW8PBhgOPtJohtJgsOxFdE4wNrBw4oU89bXInPhZdOaLFuZM88J52OUFiPUY43RM
5MYHSxD0Vo1RsG1zQ+0NSEozoQ8fiJDVbmN1mozqUmCTva8VznfZD4cgaZs3ROxQiFJb/eIi/VAZ
8WZZVPqOzqrm/nBS0ouhw98j+gNWenGd8Cju2oGE1JQReM+aR45VMf6idvmxubA8vxwxDWFIZdH2
/f7GRMSYkJaI1anSgHdqRTwTox7VTwHo7gnN130oOs5PxQyaGqX3sYsg68ezcyyy5GVoFKeuIHrN
lNyzKmmbpA7yS14GjxNTpV8ciRf16Ltln2xTPiL6Tt2iL//umJCOJY6htp0OPbBAr6FG8LQyVZeI
FCi0xWl+8I16q0U4nLiP19KAFEMwt3qWZVPsgKimW5hH9rM7Qdug3dte/CwBQ9WgaVd5FN6bQBmM
PlfXP/422FVw0ZDw/eNvbhveBy1Tl64KJzg9Q7KTKXmuiVUjGw0BVZ9Kd/ExhONrkNsaNiICEDor
ij7GT43tPmttFxwgoE/Ap7M//zCqwvjHLf0/BcJ/KvZAeJDfrNY/aBAub+nb9PYfp66O0v//X/+v
SZa/3Uefgy/fyhH+9R/6t6CZyafFtV/eQFrz/xIkSOs3h4eO1u0iZ0aX8C9BglxUyzrTOwbzaIyt
RVv9b0Ez58JFfuxwMHdcR/4dQcL7zhFaB+LWOB0Ta8DGo787zk0uLWKR6/UTQNYdPo9TJpmkN/am
wDfOD2+TDP9FMV2/uW63/9jOvp3lGz+s2csvdqnJqf/korB4tzQsu1/VAux6QmE3hETgoUcDOrgd
qxAvN8BaoH2MAjNPGxC8aqTK5aifqgBhbsQbimRtqFeZaa1ZrHdojTFSNkc52kQuZ6/xPHlUpzSY
+nuw+B6g7s3ot+tOp14ZQ0+RMz8UHw04K1OWE3Zq3WVp8liUH0NaeHaVnSXY+CazH+Opv/RGdQaq
u9NNFGpjAbluCXqA9xKkTLRtzgX1q4ru2Zge9ZZ0KrMiE4L0YNKL4nMoy53epDcLP36S0VsfIm0T
hfGp6sxrXzuPQZZ6QV3+HgXUTA2QPP7FebHaEaSaZ892f5vp4XOYY91MClZNya493vcE0UE2Lxdu
mXNDgfNYgv1ySZJafiHirUM/ELTcaMMhqZ3r4PZoFAArb5q2OGCn2Gi+RG58Ri24xsG47Zj1AsE+
xgI5mLClN0bumtk3cVv+p6wc1ArwAmjw+ZAP+T7X4s96rkj1VPqtnzZX4abmBlTvi+v7Hp6v13Q9
IpgFBUcLwEzHD/qobcXce2o0nhbZcEH2W2lgqIIWSYqSfWNlDqFp50hrjzmic4MQdsUZcRVVGOSf
kHsdytImchUFmaN5doHAwb9Bg45Kk3rzVyM8473JZREBCV3pYP4Bvtio/r/fuqqmAqhEguQTFe0a
rSrJsDQOmq1bEfQSWXdySL7ao2faw5W8zMfeDk6hm3qyxrAO5THq+w36zk2ewDFGTh9V2rGQE6jA
5iXgeqQt17kgLFiz9sJvN6g/iWr7EpJIb0WgGDNxF7tqJUWJS9XlCAqLOivSG+anXTMAn7P4vx//
OKeFPGCxfU6b4ThZIVeu25jE7nTBeKryfM05nwNQS1Q6LxPYD2hTPXlELYofAeS3uwfSBvzYtFCv
mR7xuPAIqtsUVFCaWrsk5EkM01cFHTtJrXPVDP06y9stnZL9gOQHcke2WgSN3VT+nlpgmvrkhoHQ
vq0JEZzjvYumMxPqHKfjNTDHa1lVD27gb9JUO/lGdDv3V3xNe9MVT30dbA0U6ZOf3Spe4TGUNzSU
tkqOuAk/IeHa2Fl2G5Txpg5zvP/k4xm+VxpwZ9OM0U135G04h7P/q8HfXz4Ohuku2jFUCxRt3z8O
fVLXWT7YzRMCisfSdh9jnVMg7syp9KaufpmN9HPRs5QZ4zUaLa9s40s7wDutySzuKR8ImbPGK92q
XY3ANXJcD6zAtqSGFqW4lIC1hry85ZTzKKeOyEN1LmfsGiaXn5xO4hAeNGM81VV1sEZrJ3ECZGN+
mKx+3arBg+qxY9HwfFbvxmdpgp+f84bHajr54WviXEu72IFRP4IlhfAWfxRbsttPHXiEcexeYG5s
qnz4UDOtLTuTzzd6RZR59pIXBtbXnYqdGbC4jsF60hGEEeZatUSojsvtKG/7Pt/HE3TlBFZKaZ9z
PeFVLw4F6Tpt2VwCs79mS4AWcs8MmTjoOPgXxtoJb2Oy4TNXEPCKCaI1CLLlDIh8ZlMU7k3IMNXu
r0DGgJl8ZnoN9By8I0Bm3flUC76KQCgPRrFryr0xapc6AASA9wMk5qE02bp87VdTxPc9x2VlMBZL
EfslPUfBrv1tXRgrO7NxJTZPdpDuiXbuWparwIJutrAdYQZohB2YhCEP1l6LuRdNs2NAdVsqFy5Z
uWs1OI8j13V5gsbCE1ZyKOnrqJ60kOOozTeyxvzP+1XOCxG73tZS7n0GzsqVe6N+7oO7EispFc1z
4+Qc+synyo8+LS+YYDEI2MJopa39yUWBUB6U+Vy77i9q9fflxHIRoAcrWgdMDm0OId9dBJmKStnJ
3D7lQj4t66HJbx5Et0HijmPdj39RjP8gZ/rjF0qLQRPKSQuv1/e/sNdqUysHzguygEGVFVu1Uhuz
BT4XnNrKeqJyO00UsnUNdYU9YUyeIUVv7c66MXoCVhTw9p+fYZbj2XcVA6Xm8s3pohuWThNlOVt9
0yAwrSRQ5tAPTwNIvTmuDporVhGLz2zLfZXb597BGlJypkrlrqaIiQUBevnD0BJObDH84FWc+ait
9lwrtY6dyHM0ksx8rwWUGASfWQW8EPJVgRR9zPPbGEcCs4ENwXsHyB4XnO+3DtzitnA8hi3PkmDw
viJuIBJPMq7ZmddgbJcIwO456+KbzHKPIdLAOjXPdWVjJws+Z1m1YwC0cabuoqdoBqx1bDlvQHse
hT1em3hhMNrkc3d4O1HrTERTVwFwfDcHbD3mzt7xpw8oZ+F+IggPMmwu/EsQeNhthPbY4N4fzfBU
ppgzfn4D3lds5iLvYZrD0NFg1me8a2GVho+5LuT6Ewy1rwe5M4kB/uNX/K1y5xJ9wkFVfG3/Vwmu
F881l+6bK/5DufMYZUWtnTFffvmuvvnnT/5Z3wj1G+0qBs8OLVPUBBTOfwquhfxNF/TzzOUe/cOV
+afgWnN+Y6RAX95aPLtLZ4Cq6M8CR3N/w6mgA3GgFmf6YLMW/A3LJlKG795TlDrKxiEsKaIEgybD
fFfZj7z6aJSq9BS02XB0c3JW4qWCVpF2nwOcN9Kpf1aEwazaSkfev5A+izE7MM+KZ1ndzvGbBZeq
nGKM96Hmboah/LLMvNd5hdHRMcNmU3dHk+MRCalblcTZSXPcpacheAfZydUQnPI2fODlhWEcNcYa
2cLEXOie7ED7inDh4xCC7qhJVCzLrW6lTOYUgVUNPg36VIHwtILGMEkmQxQeSnpZXgQahFgqJIu+
jt8AKu9TP++rPo52oN4Pk4EtnJjzzcTqRLOeTHJdrx3UB0Qf9eN8aTQm2DPJanqa3msdnqAunOqN
JavFjERgEXCk7dDpdFlpy+w1wuCxvQBxqohgknH0oYOpb5SOs2td6zRKQuzGYMzhLtbY27kyK6tK
sVP1z2WavGlcyQPEmkOb4ovKwm0n4dii/2k9pzXenEmrPLK1kk8lFhyUO/6dNclr4OvFRRd5tOVy
rce+h2XWhxxC9fTgpCEoClyIvoiSEyv1vqH2JiuqoO0GD5AkTJKFi8TQ4cIp8K8aZLwhqS4y7Z+0
uqi2o0G4jm49V5yYvNbxHxkhjV7c//7NS/MXta76qweQl40KG72/aRnyXZFdUMzMPT7/k+bH1bbD
q7sve6Ar0VwTPJP283GaIbzpZbv2KZZOllN90NqeBS1yn+aQSaSAbAL5tVvpdQVpW7aYV+YgwNUZ
fDLa4RFtvglouYYJSAhb2BPmzmzjjjT2r1EJt7iMncRr6EQgI8+w68Frnos6fNauzWhv5rg3HieD
3pfIwl3aOhqlKyxPTX+Y0nY/cbbmcdfvdM1+Sgdd7LSRiKowLsmpmjN0UDQIVuYSlk2/+CXMlUB8
N2/UEo4DeAOiy1wtDp8Ky/BsDyvyksN9PvqAtGFY7KcwaDecfoeN0l4tHtRGMA2qYsJcAHBg8RFd
cjfXFQlxLTlVnKw1XVCI2nxn2zefO01Zp4pIFo6aZbiUMKsYCl1Gb4UYHiTWgKTWTlDAs4qdlQGR
6JbAHMYYmEbxHqNPtLs1NE/yvmgQLpjUDh33QFqy1GnqTVTBdLU/jbTc9rQ74XagDCGSQu6CRPSL
v0pupGYkmI2tD/iC72d9FHcEz+4MlhF4xXkJ7drG/kfm48ocqaBmuj6PQRoRyWu0coX8FTDNQGZu
UXydG18wO5PDVesx1hmEEymjmm7NtK8PnbS2YTN+GesQPE9TndI4nU8BroQVkQzNNibhEloOf9D7
+1II8CtUbJeya5ozkBH9vrOjB1DnOL1NAzVqrkZrVYR0w3XmoWt3FANWpyk61Kn16pvRxai78eTY
84Ne8/Qs6XTHudb2jjso5u1ZcRjh0q/1Ush9T/MbNmuNMUz3PybAScZuSF8EfFx31qLNEBraHfB6
bUNfpM5goTb28sSC2wdWkVHZb+tFizGJD+TNmwRO6lQ28dnhp4+BzbNnj+05ds1xXcBPW4zoW/xY
8aNZMvrW7cLZBNUDPK/sZkiktTPGCcwonMg7Qn79Da2Zqx3UjtcbotyWBSMu0wV6E5DR5skYD2o8
AuZSbryXzPa2ueGcNa03rwM84zkWAjM+aTqtGZ2HQCYbq8rkKhDEDDozS5GlWnJItWw+JORK4War
DnNij+dAQk4JIozdmlvlD2gMwzWsrwg/LiEHSaqPG7+V4mioLPsQDdG2sioAUU1XHgZGCDCNde1o
OM6rMg1Ygw2ezKkZKs8eCarGky6x7habtlb9TiSmPLtlxjiys85BACK0DHjxnSnCPwi7mIZbtLcM
4iUnrCPnwZLHmjhATHKiPcPTYo8AIU8DJ/a3XQ350SZyHhmgI+95psxtqhGcNzSBvgsgT46kYjx0
vvOKb4sIqQjOAKgdbIMjPkdpZ/u4rIxTuvzhhvO2GIS92AvS1dKRqpTMTgSWPuUq74HUGISzp7XX
ZiGRpHYen/Rqo9nE3FhNfWclztZUeX3gcn+qEvDycamrfY/wl+hXFpgUXfsq75olupgYuiT2i0Nk
NnLddxFopiTYO5JltLdAnyYzHYuyWbS7Wbt3jOQs83jaocL82jFdlPM4UM9B3C5aA2ZtiwF+boer
ZVSemy07GtZZRia966VYxjadCHo8U+UxTdyRbHFuTYSHyeMK8xq73Vvp9hegU7MH83/eOsTdoly8
V4QxrCr5jD46vfhhmm1lF3xER6pW8MnORt4vuhHzbQIUcGPeO12enH2t2ioz4EVumkPZEyxEnZoc
8hge1zMKUhBmbmvdQVkG0zjR3mlmjO0kTzyw3EwnJ1JbuyAfSjXZawmZ6xDp1V3rDiaRn/GmY3Ou
5+Y5lfI2U/G8mQ0C8HqcqVUYTk+pcFh55HTR+5ChK3DIA4CFRzhQUL4yKPo9YK0V5uqZwVt8QaD5
6ktanPE4rpQzvOjiQ5VYO9uY9bVGmM5aCOZmQvSEU5HeHiYwX6uY4eAcskXMYuTJSM0VExObmDim
wGZIoGqgBZcew3bHC4j4TPMIJqvJXSQdW6/7XY/mZ9NbM81O4T4kAkdOhqRsGyaGx4rtH2P995bs
4bVmJdXGZ/h+qhL2gqigaK9MrFOt6Xi2W8ergUHOOiE2Az6q2RN0a3zuKHrXDRaHTdfM3bZMAjou
RZgxNJ/6dW06eOabF0L7zkkxHlCTleu+0NghOo6PioGjGSQXbVD3A5C2UxeqDPB8CJ8g9q8dWqWY
B7u01BoMdrslPmA3SMI5Wu7xRgOwhNOYTJIgwn8b5J0NLqnn+YTq2RXQ/rl3v3OAAerBcZbPMWxk
L57ZEEk9yKjJheIoqWU4WUwU9SxxvztpZx9b23wMhaV5tcqO9KNp9Mr6xXYIuowT6JakUbOMxzs/
xC9NOlmynk2EMgPNnpGc+YiF7qBK7WlKCI/LbRsmX1tcfbKYLiXyulWch2Q8R4bX50mC8WGh7ezN
nFG0zUBfVMWZXLfqoPyuXImFwOT2gcQcrDri18ruRF2tbWqDc17it8VaZza+13y32TUBxvRRb6NT
J9NycQeNbBYBJkbTEpxlO9qL3djt9NERawtT4qoALrcbKwnnzMCJThQkEMOi6s/0epicd3jihk6i
0KedbOCFwqM9DvcmY3QxcMKtzZuB1WBlTr68NIrTi7UsSXZf1Bs7cu8LI572Qty6FflJVtsIliz5
UFp4iat+l3PaJO2Icw/kIRCiVxRrF5wwTz5UZ73L17r5Jce9lsLoRyX4oE/VxWoA4DaTogVnJetJ
1h0ubHufO9xzWx+6XVlHHglmkFfxtVREyxyXeHMLfeKq7NN+ywZ0tuN2XhhSJyRLl7HvnKvlQt83
jFs91z5rs7zYzKxpZNvEhHcdRSFtgwHF+Kqm33RIevLHQ056cyAech+0GKhWXh+DEIkkgG+e+p/z
3BoQv5FG4BPZRRpla4O8D8I7LXozZUF0dKg+G4PYt3AZjGQ+lwsCs2iaF2AABz1LyI4ifo2s63ET
BDhlSPk0BxS7AZyFDV0AAxYBeepJPh4Dpx+PUDaPyaiZrAOzC9A6cs8SB0pQiENdgeHs5+ZMfyLY
jll5H87TETR2BouNtHDBqTmcXaqmEca9BFYbAdLJzb6hA0nkVw9ExSFt5WxCAN408ZMSE0VPFlm0
PYItVdmNJMyDLQTlwDadytwjb7RfB3YTn+CHowQ6H+K8Oo6t+0DR+WSIKV6XnlYRN024E6zthZvq
T8cCjMMaoIntKaPd+TqH7jjA8BjLJfOaoJVxENEOPurRbEaoKwiXweRVAbKoqGhAWPRchaIioAVy
HTOQ8HM2pPlWw5K+rTLtU2ahXw73UWWwijb2AUD/B8KSk5WEHVT7kZeU2RvzbM8yXHgqxE1P3WIq
tdRrQmhIJioy0wftE7Gxh7RIvsIVaTamPn/RY/OEdEkG0ACqMKffZAAzk4zUEv6Bo1xWYNmtf15F
vdNBU8VjpaJRYGKoooL6YVI564Sv11bVQxmNH2IHHZ61iRb4jlXCdqi716Q3iZqoWMqa4CHkVBhI
feFktut8OQTgN5sMBxj5lDmrem0S7BuF1MIj5VFQsp38/c7R/0rS19IG/Z9t+uv5y6fwP+6/lN3H
NPr0XduIn/uzY+Qw9kYTTvuH/h1WKRqn/+wY/bbIsFFr0vrhTCuZCv/ZMbKM35BlAK2k32ojXF8m
MP+ciDu/of1xlzYsP4Yt92/1i0zdetfcxlLGw8bHQ4ZG3DXmpe8buzMBso6MnZynuye0Qgxro80h
WjVAtNrSweoWl1s70/uNpsd3BXRXEo7XetTPXmnyrIVLsh4Z2tPadCS4Vmms2sn/IIwsObTkq5W4
HVsNJv4cRoBa2/tYJ9zd0vOXhMiq4RMacOPINOOOHzjpWXxQAHZop0wZYAtBGyuv9pUk57Nw2Ag0
5rwQ+x5r+i6GgaALxyrFOLRLR38jsWMJVtmQbWN7UQjYsDMSAjsrqwfenDucSSLG0KF1n9NFCkSZ
s8U4HL2XyN2JDOcZsSmti/6q4Byuxjg65jTDaa8n93MXkH2uslOa1HTj7SbcMS8atsonBWEoiSUs
F28Ocb8S8ojFFtWZKUVICk57cl1/o2NLWZWYj+DQJtqKQIyXIKGIs9TRdqyvopq7Y1emz75RfLbd
gfC5JvzaNNlLWwqxG6bZXoM0GpLc3QQiu8JW4KxquReXVT3uoQL7LQVlLlaprgovtVwkvZCL3Glw
d5Uxf4TA/gyRayZ+utmSq4Scc0LwSZLyFAwvdYoKTG6T/EsY01xG21PSYjE3YYN33QSJs0H9BwEh
3yAROvigcqNlYJ7l3VNDwVEV4yub0uTabzxq1qrnuDPVdXrKRndNgQMfjlmJ17IZd0FOwI5PFAZp
XzBqsIW3gUm8d7sd6uw1MWsCG+5IEXuIQDIQtSuoGdP8Y+eoaAV68p7Ya5yFRcNMKCtXtUtrLZ9T
htWQoHPaoh7A1xGcS9yjG2quWUxCY9tH2UZFfOnRvbOwxq16qEMbEiL2vnsTxdNT3Yi9xi66dtmz
CbknmceAf8QV7rG9EfOU2cFmyKS7G2gJBhbxHFUUlF5a8FRK7Uth024Rx7odngNhmyu3xygv5lc7
mo96MxFRQ2VUtsHHPA/Ps8YoqxumQ+jjT9TCSgeCTfoLZ9R1LGeARyVXO+nHGxkxA63GC5lzJKGS
BaSsYT2UpbFyzP4S2s3X2QxufEvuB2cLXto/mGKdByraT2OBeSYuXxisSaLJaZW1vOWZKRlqEh8O
JcciSkSHhjs7sHXS4FjYFFmmfAVtDE+NAgzQMcD0por2Ff/Tk55DQIDArY3dc0fTs6JjxeFM2430
meiTig+QRs9MWM5dD3d8dEDrTXTKaIF7xcTKkMz2uM17S4eFVKULmOlZU52xBt9MQHh9CobyAiR0
HVTQQlVCSEKTW9DzUwf7T8QCkFUtLzzAMk8YKvWsUIspirU92UC0jaOTFvjRdv6cWmF9MBtGTxGP
U50klyCIW4/cW67JZOPKnI2LL9u7iUyPVUgtgF8oHMNyPZfuGb5W7kWqlGvtbI+ZdhPQ2dBL4xLH
3bERXbNv0uRoEzRKHzPzScjIAOiZD/4gzX0UPbaseR6C9/JQGcnvw+x7+OH01TTSf58656HHiLQD
ARAgnSPlRjPzZZyYlwz0u2M0NP3eskJAe4Qfb0S+ywO8fgZV4HpWeBRrKz3q0wD5qE5Jp1bTlVR7
jvkpHmQ92/ZyRFMpck7nw37J5VQEZeaR7u+6gpiIcaZKzelX+s7BHBXlqkZiXSOJwEqDkCBQ6F8r
nGDJygeWPLsocVPrMVc1mP7M+dTrJYWV2z4QyRB5mN/aElzQclOUA8/bkemn2JyeRn+4N1REzmxQ
GGeh+TNfvB2P8qYmGtOXxm1puTemOX4yo7gh0GTQvdCItUcA6ZzmH+tJNYC8gh42S8uk2EpO2Nhu
wJMUO2ni4skyy+t7NzlN5PGtupG6ObPrbFU3hNC5I+sUw4Qn2yKaLjBKTyW15lXY8JCr4leWBBVs
1GPR0LziFdDWrDobzVHdNS7sG39mmtkZHZl5/Z0Ia0IAyR4XtTwnMZlzyiKWcdJeCBolz3hg5aVq
n1euSD93S1dznivO8nTK3BjUjSJXyG4Eu15LIq0s20NVuNEqJLwAbpKaNpI/tyWS+lU72BpBEw4p
WJD54picQpHhLJ+JxuwIprMVxhQR7oPQdPZaU17r0QejaFb3Tm+464YuYmzLfh0nc7xReE8yDv4N
eehl7T9FrIldQmBNPDC8bVnRxs5gAG+liMf8vRqG14gqDp8a3YAm46XQ6XxMEdzEkLm+orvJ6JVs
vjwiZinB2L2KOZGuiZHeKXf+qjfDG6G1xIySyG5kwT0zyqvmwENEBH/A9ut4ZaXe6FNPK6fnLk5p
eTJMIiSLPtl37smNgnmn9ac4tW4qMFu7yIGtbYaHTPavsfZ1dImykuR5jRF5l01hPNgYE2ChUzs3
FmpaKJGBdD4UWpGsCgIr+i7094Yd3quShMUOJQZwfzLImUvD4Eo3g6Q4Jj4mOUfztLdFMDyo0npk
UkCMYU+yqop9tLgj63gzK6rKqd7LicN0a+B3cABX1//N3pksZ46cWfZVynqPbMAxOLCoDYZ/In8y
SAbJCG5gDDKIGXDMw9P3gZRSqdRd3aZtWW/SUhkKjoD7N9x7LrPMG07mo1HPA5y3vrpBJTDfkwDE
Ns3eQhYR9nsmZeTko2S6hV3FyNk51OO7GLRLSUYT/bOL8K5fIvTcbbg5mvIthde3NtsVt6PdQAWp
iZvqs7BaKnEiCISIqDmvo5h/kuT4tuyxRCPps1x/kP2nfC7PSs+wntb97R76aTTwWRgiERGwmQ5W
nhjpOrcPpoM0gH2HxYnRK7Sj80byJlkXzVkjo9K3mv46ZX0dkjNeH8xsOcltnm5XA8IzSQKcrnPS
B6nqriCJ44OK7dG3J/ddmVl5MgqgavTkYziXKBfXMQ6L1W1vNl4BPfG8M7A4LOT6imESzA9JDFZr
M7kBTxbo+EMCldLwZynO8YzrIbRJg+GUHaYD+QU6OEvTPiyp/uiVw5e1JOWd8kz40ONynBZZHJau
avdLlej64ZZoNeuAFpoVSI7+r0tX7apQsfRbm792E/GEaWO1kbZVfUBgdesP1Idks633da3DhqmM
ayK9eyr8qNiK8gz2NYfiuoCVTFG7p/lyQPfGaecRMJ4j4P/rp6hGK5QQ5v1scQhyHwzrsdnH62R7
nZx4ZmoqS4oOSUdrVRPN2jNp6RrCVJIoEUKLaS4frR3HktQpaq8VXubiWv3Jm1cmC0ymvGmemRbM
3sHZtidnxf1ttGVxUhpvq1bFN6rZZkCwbXIp2k/82F4A0TC52PV629iNfawJXW2MbbogpO8vsOnu
rHG+hUNcX/vGKb7tCFxZo8rYzO2gt9z/OSuHYNgN/qwXl13p37J5Xd7pLrarN5PXhF2q2JAGkRLF
2AnJGLZBkoLVox4XLkT27lw6Tn5T2WUTot9qxxs7M9DBSpUEyCvbe1xPaKuqgW1h1t8QBUN6KQsr
nuClO+hwRX28gvaBYQ0/ky5aEYaGkHnf+UK1E5N84iv7+rLp4ndp5G7k1WxGLLX2N7lFIKphOnWk
7Ew7xsb40c97MLVBgM1UuidGfoT/FS2+s9nqbgeS9QQGbr8BZxx1rXafd0N+t61Qy1CRjLO8FEXz
GzPkslWv857N5tbDbdUT9LqwS/JxBCANpc5qcu1F9VBwezJBgmJxj1PauuGCVtdvzI4E9pXxcHyq
WfoE86y/NdmAOWCypwO5WQFpUWBOq6aJcHkfrc4zg0TjGJ4cqqVd0Ei+mFE2WTSgfPXKLGGIzOlh
rCfb8jqSaBJf9qzjOpL8us45ZGTqRVXD3GIFfj+Uy3YgK2pYpQpFn1X+qPX3+UYf02g5q4/Z+M2w
xNem9jf1aAkuec/+zJi+WphRnZLRZNyeJtYBLEYywLHxTPpqTI+AA0S1vW959a/M8NKwZcHml2Ib
To0Gb5zIRsXYmexsq9PNUAz5+l7eE9pBJJkiPDGGND9yOvkaWUkGwVCuYoO0Jrx4OVwJvwYshN3G
/VVaKKFme32IlbxXyTKy8Jxf4g5WAw6FZ69XmMOr1Q3R8A0hnqw8asDGWCs4qnrxC6ZrDE4TyC/+
ykxs6gYOAtU9yfrbSl9map4T9Iqlr5ohJmXbdr+ytz4ujsc5PRcsKQgmlen0hDE9MAFakFfksGsd
lg/ZYkcaWMKtXW1dRmLVkW3c6Gv8vWLtujeRNyNDTTZ0EFfVl6WJUwPE/dAZDUh5DQBnhT6qnwyS
zSiqW6N5U0JGNO0K4jyz8yKOb9bKxOS9FHdkIjT0iV/Ws0WNGM6qsfx51my4pDj6zeQaF/nKJLmP
jCO7WkJ86vx5TBe2z6m0/Laj9oRtE+xfwbLZbtDWOO9LfUPZvHrHpQRT2vMLiMjPC8YW3EGxOAge
WFZMrhYgLh75fNbv+Gc+vczkP/jw5gkdLtqKHCgrqHPElE0Mg8/aWKy18qc3aYFpVBq/zPhF6cWv
0qZu2vbWP/2dlfx7Ms8RW4mHbeBml8jHb4hMvk8sQGty6S86N6vJqFZLMox7TvWwQgMjipIXi0Dk
bmjfiZV76wgKtdv4mCFCNMlKRe84BmnqEiE7rR9YpL40Qn0UQnrq9ImbBq6EcHpFSUugTC/3xMwC
WWmi8UX9YsxSBv3QugFZEi8u8TobmOOgT7aHKYd5VCTz/dTk5tmraUMzfSIrflahwk8bNpJ5buwp
LJfyaDrNN5LMY58AW6IzYvKCDZUfR5f8HqejxpIFsXl4S/3SrXTgmx5ZyXYI2xuNKhjfyIvz+0W3
jgUZUmws69OUMpCAWfI92Qi9BMptVd6712o/O1ksnEbF52RrDvE+2RWCAl2E6G/jQn2PNfcEm+Gu
H9R0IiPC8qd5iBCFH41sPNp98i6tlohBq/ixsO4/mNbys8U0CKx0utE29d6rOgkmEmlZIWj5Tce9
V5XN85Aan4lHOW8mBtHhKaHbiab49uzme6oY6OIIQ2WnMR3J5jJA8USa2qpa3r9pCJdubA5aZRMm
W+iRJUgxsEtmKFnj7ADyfgu2WrwunXVv54Ryuq36tkr4rqJ7r/e0aRfyDF/GRF6a01HB5v5kuO+F
U4qTa44RbeBRt0ccfyt2RyBXYdmQLCaHb4vrjZSt4GlzDtghZyZNWx1Y/U5+xCEwORWs1ko/Trh5
Q0e2X0VB98EACiC0fgCjXNfC5MVksj8PHHWGjMl+76sjGSkHLfFav7dJtDNUf+mpWQkyRLpcJPmx
ZVUYw6o8OSNBmOMB8PYcabG5Bs2u+d6URgbyXtpn9U8BoFLaPVFdCYsn5naBRjonhQtukdqKvGw2
EGs65gW/n1/HxC8N03SuERCdV53sOVS9TSAFk/zUQivDgUvy53hxtQdiiafQESsmySkEBpGnfDFb
uTwthfOr01nc2DnxOK6Ay1v2P5ONYE0TP3mdfAKnJUmNRKNtY7rOlIYx3JfQbfOQ2Hrvy9lDb4MB
7y9B9VPfvNgwvIIF9TajpMfZZXjDjhpmBr8wqye3tmL7wANrTEfyLaMuyezoL/8P0AWgr5PZF4kB
GB8HqYa/Hsp+xu4tjtK5g/pnxESALbxAKnaeMd06wcSdT7XdqwtF/7XdGsKkrP4Rq/n4XI4ajmDS
3KJqVMHYyOG7aUQEohD61LfE3jbjTeZ13L863eao98CuhXvvDHkHhyR565CszHn3IoviA6HBHZEH
gZreyzIrwrEsWF2Y4Ie9+o6KghPEmRZo3uPzUNuGv9oFvYr1lhZ2Ec11fudaQ3Ww491M2di/Wk38
ijfef2zS2PIaOyiNn5BUi7Y5T0lehl2/hGwW4tDmgCby1QbSUCXf4nGVd/ZSHWsjPcrGMKk2WvQ4
zIiw5X0brJzQyC6v+C4nLD7zYSpRasGzIQtXDEc668GpihfgFywVpozVH8MYN00X7D4bDlSLdD6S
1yNnm7LjSrJLsLT7FWqlkYJPSrB5fHKMu97lHnNznYWOQF2hWfkrB21Y5HZy3VAp2a5Ib+axdw9L
TZrjui1fS6bdrFoyn6tiOZSE+UWC9ZXex6aPo2cgVZug5w3rasJz8W1ZZUDaVo/zNIv9IldPzujF
fkaTc6buYJyifxQtaxP8m+lBtopBhEn+2+SmoeUwn0E0EawDZ7kgvSDcWufYlqq69MBQM6mF2HLT
wEiZXnec84eSdHXcwEMw2GtoolLxQW4tR8PtwoEtGqiI8nU00hM32IlcNyqr5RWyIzFpyawH+WjS
u1nNzQB2Nm2p6rBhGIfSdtBsVDRWU/4N/SQHKx+Yz8wFQZ79QTLuskZCbifbRQENPX7M5u1YJNRB
iJ0ykq38PbIx7PDAIlnqX/Oiq66ACxi5I8eXIOO8xSlu6HYflKUtwbDVb3UL6QeS6Ms8Db9NlvC7
nLIoU3QNQ32nefF1zmnAyuKWGbwRtUA6fG7792ZGdGOMFGJ5dVCkRmPN6F/HYvrqLdLhkqG4y5n6
HAave7MbMslQe53qSkmcZQrZEKPkQHSIQUgKQ7w9e0Dc8E+3eCa0GPdx2TNXchkoBCAtg27gt5Wv
y9esFQvMXZ2g1enCJXEnams+xBmrZw/qSqqVKpwNxluw1i7wJXNicPJDyk4tnLCrQJVX35hvPxls
zA/mzhkubJKvpLdkIZZuJmdlc5FrNT3TjZwS093CTCSg1GX+NfDsJ8X6iC+JslbPv3hEVCB6wDlG
PB84fzC00rCwAiFBEAxkoCG/IwfTIaFwLk8uBBc/ZUQWov3c1TpEX5CIkQWZZ3xDKMVSdv9fmIHe
dK25TV31ANBlgQ8+aoRyaJ+bUyNY4bJMiBogo5AV4VwdFqGu7kSnIhv7BCkMKpjoAgvIQbTaNw2i
z7vSZvPQlLi0niC+M2B3ZwQBxJ0Q4yWcA5kLWahXg3aoipW4WJkMRzcWYZLO2cnaRBEmjBh8Hcij
3q3lNZneZcuGsc6WQyryG96+JmKjqQVdPuGaeiiaYgi0dnkXxCX5XpsckT2gPDDTg55tmr8gXvUz
3ssqcQD35YzMM2WfnB6j3P540LGQ2j14Lc9jXSGMrYprDi/AN1CAEAW5k+Y977AyH2y6iSolx4rs
iYoAB5i5R60pA3srDAjNw1WZ5nQk6PM+M+LvNmcUOTI8ulbyYaY58xEdddnUxOIotRJ5KX2MISgZ
9CV/HNA0Ey9PPky24M2s+KQnzcEXULnuGLaDdUkzXURjn/DqM1Aaao8iPUVJRhrLJ5NyEbQY1XoH
DSeRcMyqNnE2aewdY31T/TQfICtWx464VhOoOvXAGMBIQQjdkAUPluGRn3BH/rKQgZZLAmg9I2qM
5nFuEZfRhb0lIgPfhBoxK5ZwgOZKrtcLvcUVXOE9Fx41IkloSbK6vpt4BljCBSrVnkHjJpGYTeTA
IvsordnyjYJgFH0z7+NpIB/UHXhCJ4bqKFLuyIiPmcX0JZiYbahumEuAOSsLtCXmsj2I0nwqwfrt
ZpVhJLATacK58OY34SSvnmqXKO1eDa/ArVQmDkcsf1uoBxQBr9nIiK3E2Bau0r0j6/mEJ5g2g1qe
TbZEZsX2EOG2F6ihfyp7pLJoPbHzD8ivRDpmkT57j7aQJ2JhlY+S18RUCrAi3kMpkZxx3NCtpC5t
Vu4C7U5curRa6zbCf9rH9JduJUxltow4GmI/fDWimNDtlaWI+IWeL59rGU0Fz8hMBC6xOR7arVSd
2F4emq1+ttYJvfEyHZQoX41sam/OE+ZAfye/JFCtQmfr5MG9NYiE7wemS1vPktIZebg0racYiCNH
4xLZZmSz05gAI0FirPcZaDZWHoswX6rh3rRZfeKESnJC4ZsSggzrnqAUCKwGgmM5DvbAd06wKve+
gaQo9eq7N7DCQus63qDxqw5xu5qBltVvusAxtbnDJTNYPTW9yydXHfQNvNHuMnw3ViIJWgT8fqr6
hLJQW5lLiSMHia91s3m3TUwF6cSBOa4jUa+MZ8I6YeFU0Wwwp6p9rFsKOhmuXlDiyXxRVOiEmGNl
m9bDzLM4O9V7nlkfrdPWjN153VLpvLnK6KFp9K4PLzqYWh6VTrGfIp+WBHJpu/RIRRNOGjkrOYsk
Cnf1JNOlJd58/sZ8/lYm4grm6qa388Rv4pg5aGqnx84jN0Vlb6mmrkXzaxuPRTvVh6qTrygj7/Rt
7I7CKt621PziOzcCMHJPSU3vF5vT48pSk4gZD8oHfj6o4nYtf5jsL8ltfiiX8RZF/EwG5vxYr/mt
Bn1WdiMaz7G7KZz6TMiyPKMbohH21AIJyHzVdw6G3amg2a+rfW5bEwTh17KVxC8va+AgCA6qVNyl
iLiDbCSYNLUcdTTQ5PkG+emZhuEhKxL6rS7FOY7oy/EOeVOLG6cjm1UZREsTV1e7+AxHcypCR1uu
FpG2CELB4Mx6/NpbIx2Ubr5mBNNaSqfy2PL70ozpt1Cq3/EB8JCr4YYUq2/QZz+btWYSIFiasSh8
XfWW3OXRJIOixaroqvJj2PrLvJZx2C9AVgaNWKOZosSTxbMuW3Gu46c6g6Nf2L9xaDUXS2SvW+lX
06kwmj6Yjdm3V/ZaMxcfZVrHFaS18b05FPhfoZ4Dvbd+TI1lRI7RM7vl0Ji8zwGiyAyShM7R/ugG
rCVZuv1QKQZydFZ0GqkraQxyx99M/SHR2xHKJ5bjIq4ZJXWEEG9O+543MOmc8vt+wTEUJ3g+I7Xt
yKEQYqeQw8/aar1Ijow8c4EhP52fzC5b8Q0Tv0JuLSM5FA4qQ7dVfvT1dDDSzjvi02H+X7nH3iHl
S9QkdmgWBbqBA7XU0HtWzr1K6wdrHF8twjg4Rtr5aJHwSdCVIJI2phKytCt0BBwxvI0DhoGuSc9O
JqnD492ByPSr22wgbUYVJl2NipNYDnLW57Poq5d6ZLZQeOK1KMsvDUGT2sYX/FA/ZkK9cKzTQfXt
eu0pspqijVDb01Lp1BhLvbqMDLC/FzoT/HO+jh81lp+w/bRnSh67o9N0OnFntNVNrqnmBADzQ8nh
dvB6MIAy0fEBkBYzrXRRmWexxcJ9Fo2DfuDYG8+TFt+jDX4hMyuwR+1HF3sA5FGpBHY/fNRV9sMk
fPpY4BqIrWZn1DFUPTtAFAO9GqsQbpEMyIsITQlcBPyfz0j10okEPUhTIpZDTQ5/d1DVGCHWwu9A
A+GRQLRMgP5isimC6jzq2Aa53BnUhKSeG3zAuYsMxktjdk6GzQgWC0E8dLgvWXGXm5vBr7Ai3RUv
xFxhZPGIX2as2UdsmTFW5cAGBG+gRTG79CXAHPdDIj9dbLZzRKamUUGnH5k6u/gxGdsbA5dEQQ/l
A9ph6WbrNzLG1ZQYNCQm38eE/6BbqC56UdwMDi2BQ7BpYEAmmKW222PIsG7L4QfJGe1BWPycLa/a
c13VGEp9ey8Uut86rUtWyLR7jqPJ0AFlwJxkrzjd9rB1fl0DPOJ0PUxtyZq8oHFXnrWdhP2hbJS6
nKxFVDGRihw7sY7aWLz2ph4HRZbWIBTUt7GeuHc4fCKxS4ateizJJ8oxeMfqTN2z+qqcIbaRdGAq
NJcminG//NVpErFN4jLPZBvM9FiwdLDVi1jQ94BcDCxOJr5/XDaFUzzVi4uvbG5mNlL459N6mY8E
y/0U4BrV6zowBvLAtPJWNPhfBnG7EK26IbJj2lGjftQTQvz24znhAo8apwsxDD0VbW2FC3oCloTU
ZC7p17GDvdRL74ce+lTc61HXo5Nt0r4LnCL1whpdUJhviFsMCSRs/7LI5zT8xhiI+0pdnCAJk3JL
xk8OK0vVSHJF8um12h1nxsKEoXucrZm0njSl3KmHL6nae1KGJJOtbWSkuJ3yrkLnJ/PkVifoXSTk
Ci7MLCujPiMGdy6OZtwZi3jJOqwsoooPqzZ98Js9Wp4GeqPbf25J2E3je1wymZii0dPCqbBIBpfk
khPrhDj2rt4D7rQ9h4qVfOmvXJeYB4lS9gekPpE3Wj9Y7TyiGagP7Wg8zfF3Jm2odL1PgxCuq5Nq
Z301tSd+0adCUy/4mz63SUZihLYh6CZFy9q9HRATIf+qIgh+qc2jZ7n8HHkyKI66+bAs5m1vsnDH
EmX5zUY2mZVqx9bssAmOxTey+a6ayqk/G8nj53zqPYvNxqtxdU7xtS2iod7bqbGlR7GeW2919uCs
bH8J6dMj0qAZ3ulpHQoUU76h6n37grMwNj41zkbkGPVrs5VRbbFh2BZUO5XLPtamCU63zwnnll1V
COQMvvRu02/zdvewm89DnLQHPIbXwu1/t5zCZPoSyJ5mQIiTUXuIs/Qr35xjWUh3z7085NBT97xA
WKucdOLRIdJsYF2j9c0dnA7PF7M0v88mk0cHkmAsbqsWdl7c9u/GBEvcdomPnjCVKDwPS+Xkh3KS
OeEGhxQ6vMZ3FqC5SYixM0RoSeyZls1I1VuobBtzZZcnDPpQr0/CbZHjkX1cOpXqINldoWn33vBX
feamfJkRVRleg3ODstn53JDRhpNANweKIFelc7Yb9Wwm8QdCkeVm2nIvwuf6oZnWE3LBS6zQRmcb
0V6TLaFuWxQ/OBsCHjqOE84YW7zYVlb4g8pTxvGiDzY2a5ZhVk84TD6Zp2pHzTKvJdYRn5v0c23w
QWyMolHqTCMDqQVOJ2kOWjL+wp3VHBk1X8l/x6NnqZRxaF8e3XHB3WOW5VE0iMIKlI3Zfgh1LuYj
HQn/SWsoStX0OAJjxBLGILs1gDLUVRe4ZIVdMAXcQHSJWcMXlE9IDVlvHftdlqEDZqgYYiGV4/1u
yo3szqQ/u42m+WrevpvA0hKi8DLeHt5kzFtrPu0nISNFQpM/5582XsVgTeMy0oxYHkeeKl9SXgAP
CfK7FdlvkLjMvGuB2tuwEfJTMj7IgjN/5roFqUTJmK/rsevpG+1pePbmdKGiAYbt7v6hhFkhmnIt
LDPwKCXvSddBJoYA/UiQpe6nTmIg6hmFj/TyzCwtgc+Q3cdWgqGJXZon+FTVnJj0bl4QS2xP27Vs
px+LYF1SowbzEXEYfjmWMzV7geS44lTEMuKntfdhWwgJi3q7r8oNRqaaB5hviP2d5qc+IQDRN/wu
siEVPRkC3AF5MFBwMLT1wqq16ltH5wci+LghnbVTAtphlhWUBz3YMic9KUd9gH2nMxliz88dlFOD
5Hj1euuO1eUhbRZGDg3KkSo2t7sUwA/CgPZa5Nuz7Jpzm5NgU/VP05Tf5VQCzjJnAFxsPJWkDGQJ
5Qsmi4kVJaGaanitpLibsy5ljeUUgS7KKz/8Lqh0JJOuFx/rAQBF7RnA55LBpwknsonOjffxsmSv
xu4GIt72XEuy4+MJQ11DQltjzz09krzJpu45xoTnd+mpkAzjqqU5EbcLLGpFwW3GLoAo9v482Vkk
Gw+gZuv9KnccycKUsBXCZ3T/bE9pwxFPKJ/Ymh8pWMWAlfW5aWn5awbGlswwzs3L64oO4MwWxzHY
T438goABExRpflfra4xPGwEE2gHmrMaC0s0e2qOGv4CdZno7Zz9jF+aGWplGICnLNe8RaH6S7nqG
keeOEJT+nDSMToGBMl5dQQMN2hbh1N1JPxkW2qoi00oSQbpciZf+pnRnQtYuCvQsFA6LNd7kMduT
VtFPy6WIUNEmN4Ie9uIa7XdgVenRHHvUVamMlLVrTZD2Y30HnwewhkgpXIcmM6GNrW6RoAhmCbzf
lMOl1UaXCVlyaMta0kbODQ9r/NspnEdaBmp6bGcGJxNAysdyQ3yHAIkiL65rv6rPeDkeKu+ZQR7r
/FVnAcP1ocW2IAKDjR9bjxYlvvW7E+lHN6OcRRbhOzMT5mIYx2AxGaz3+WeisXGWNush9A7+zH9m
3jmTzmOLt9WYaRmsV0svvkooSpABYdCMYwcxDwkDoajJBT3s02ZqNOH8tO0OKfOC97JLVgZRBg1Z
A5wrrazqFOMG4KIAbzRjwQKTyfeVa5F0NFaYnXN0MjJcZSkO+mx0/urY7L/n7aIG2IxGhuyj20qk
vxhuECedBYnut/paRguXlK4PkSnH7ZHid3v0eqZSHWRKdiY58rd19Em8Iu2UuUcSz+NB2PN1Gc0Y
70fJB9DAXtUNHS7T2iXUetrLcZzOmat+VWRpII6pQRB46Myw+DHPQM7doZlMtCaqXFDUi5aT/PXD
G7H8YtCnW09fZ4U2ta/Kn4aDXU4VL6WFtqQu1l/wIG+Gpjwm23DtuN5MVLHrshy5Ds9xPFIsjW+l
ZNMYx3iyIMPiKFzoTTLHex7y5GGqV7aaPdOXsXQ+R0r+QJgpe2z3rZ0nlIeVYqXHAHNGsa66nKDY
Wg9HS3sssvxAlsMt9OKDxXghdmGaJVVVHKthvnJULjRQeBIFemx2NByofXpCzRh6OWiiXKMbzHKb
AQHxwxpYk7VH0NxaLj7+5HGzMhXi8fFCbvkfiybT21rzDq3ohnNXmPtFtK88OiS39ucwa0Reqhxx
dzHrQLnEK5yvgqcXDawZ0yxn/TcxCgcT4jrjgqZrLgXSqbH/EON8JXjWQ5SH8KAQ8iKyPYKGdHO/
oFylLwC1D9aBrNLrXJaMJEZp4VKnHWrn5FWDVmTmrG7m1Pq59Ly0mtS5oIjJLIxuuQxb8xXnZnyK
IbDhe9VMEAxcwqZjlDe5vTbRBDBKgXVL0InB6psuvPEPuHdYG1ScOy3btVRpTBkBAkMCkJzSGMRW
UAVHRql0t1Ypf7sWEX/Qs0FW9fyjxVZGG5u+DrN14cy4B50HO08Mv60ye4uzRR66ybrEAEUTCCBB
6lhIZulyGN8ztYLF553nKsOajmw3NCfEXcs3L+VpLGomdquHB0CX2BLxjG8+yXSMxxgOBrmDRLeO
p4ekLQBK4AoPxZi5xxX3lGVvwaRcbskKzUBvIYo2Yv1qxwjDRsYZrFrKhCV8lx69YklfyxWNqpXv
39FflqklUryMlnYhQJAMXfmELdLwlSoeVxK6sGIN/GiSPRK8ZwY1XTJ7RMyFWh9CnMt2dJ+lRuti
sOSwHoe+O68mSl8XBBU9gZ5HMandp1VL35iehBVklaTxLnmet4GRG9QWGALYwSZne5qbwNr1Qtel
H94xdD1CO9TPFarobd+dNClZM5zWfSBTKlbm1cwy1uJMbfakGkzLSfdE9CwkKa2PUmsXQLOhXwt6
VdAEBBM5dCyLxGKnsjtHi9Mw99IP4Rqsvo6lCVOYcVMEgu43SY5kf7spQ8byXYf5jRuOVipbSQNO
nNCosRuYohd3ArJijJ0WJ11921psoBuzOlabfOzH4rgIb/LjZnuRA75hdyq+Mo9avjY4pbxd4iPE
d2LUk3OZHLskGLSX2ED5EItY+HNT6pc4Y+tScimtLb+SPa3w2JRaSrvAXk0X95VBEV5SWDAgH6kw
dCYplnFeYtnylLZoEacLor0k2swqC5XCuo5LgjREBnLZ9iKg58mK0YWLXNBwxqin7AY3KW9lZld3
ZWP9oDrjjKIIvFAtzQ9pgUhexcuJteOeJD+VR3rmCJH0Z69K46ixMEw2ivA0e0YxWfPS2jS+BAbo
SEhplDawSvV6SaV9nIRIfFUxUeZ5+dITDga3NR9z1Ch0x5/pzNVj1khk4LXT/Dfqo9d0rjQzLsMt
duDZGaOvuUysV26GeMzGcNN2/ZqBExr9Nq7+T602z50no7nAaiJwCDcD5lzhtEc5aT/hbfT+uJ3J
qO39fh+T4FU69aImh16WtR/nQDGd1AgTLetviZWOhECDpNcpqAUdz3ZhsWDZsTiU6clg/5jLzIk2
72tpevsq0LjqHVqOIq2MI/S3IX0Zq/TScu8mi0tSs7b9cmT9lOJRVPt4vRpxTJI3P8XAstr+BX8H
U9LmAMP4TZEV8Vd8379Ecfpv6cWDbAQSDfvcf23IC+HiNf/2P//t+3vxG2R+9f6Pnry///0/jXmm
8YeLw5K4PLisHlLMvxvz9j8BVSt0gFumB7P178Y8U/4BEVHauO/YJwFswrP3pzFv/yOTLxEMAupT
uMrOvwZy+k8cJ+miNbJcsafqSYHsyv0njA7RQ1uDOL95SKqv3HpeKOS6og+B63Kk11HDydJgV5El
BR4rgDru/h/QO4Pv/x+Jb//bV7BHB/wD8S2Nh8L0Or6CVsXALXcrzj5WzcP5up5tsKVu+5CNb5XD
aMUx4NV8/uum0v+eODI6cp2OlMfqv36Ub94BTWXFPz7A//HX/voES/cPiW1T3wOHTJyg/2Et5U8s
29H5T67Eifqnq9QUf3lCyR+F5QdWcAei/e3hNf4g0GY3of75YP9LnGVD34HG/8D1t3ho4SsZIESF
BRP9n5/enkghI+ZMPxqzQ2dCSuMNVyJLI70eb6vuk7mziISV7R6Y6aE2iRyqMue549oEH+N8QdbL
D02ODavobDYC7fZz7Jy7HlT6/eqtTz0YolM+31XbYh76GIaRUdJfG/i1+wk6hzmrY2E/FTb6vWFp
vNMs4E9MJrdRamqfLRQAbI8U/4ZWfstX6CDzkp+Msv3tORoS2Pl3tfQv5sRCgxX3Ya6pwTPklaca
9IACDyjcvYNrKcSTEoGJkjic2AMnTIH1FPFT5UXWzgou5/nSpgawTB3hRy72JXLGdbZt5V1cjhUS
ZErNMQfzQ/sKnZmlRmJkj7k5tm9TUgIIRUMlF2+8F6uFRLugltJzMBhFT/mntwAvSEeGHbX14ZIi
tc2sLH7MMSmFy7oy3WKYS+ATfIMsuUlUYnwr9PihaRDFDVJdhgkp8IAyM+hSoBTs1L6zbe8uZWsf
6gKJaSYvLtfaySGGuM3W+JBZ7XQsGg95bL0+6JL0EtdKEBs18G///wkAV+zz3//Hn6/y/xXA/u1d
KzPtI83etb4f/w8HAX/7z4PA+2PPNQe7zr0hAL/9/SqT3h8QzyXwQQ4CLkCbv/O308D8wyAelxAJ
h4wE7i2Oo7+dBuIPy3WwBphETVmG9a9dZbz5/3QaGDiyaRscPhpAONDr//kmaceCcfLQgkdWbITW
gm1WyVxZ31A/xI4+fAg7uUjUIz7JEuldqVXXrmVmxlfu3VZs0/kHC53U066kTpXfScj2p0H3MJPw
wtnr1+qSOy0T3Ds2XmuKa1mG/UpRZ0Oupk0ezrDz2gfcLL9MZu/ZeG7THWRLvZ1VCj6XvbWhgN3E
aCc/rnVy0fSiBiKicNaM9FNW4S6P3dAQc92gOy4txFFgnd1NYwhpjXyoYftf7J3JctzWlrVf5UbN
4QAOcNBEVP2DzET2mewbaYIgJQp93+Pp6wNlX5O0LP2eVtyBZUkUiUwksHHO3mt96xOMaZPYDLTj
oT9u0nHCFxLANWz8duuhlV+H9tznoL1/TO3egbe1bOKpX5Zwkvu8RQAUAv3RiiRY553Nbg5P4Ihu
bhNaBoKauH+JbAHF4gxnh6/mI1iCYmVEzSYSnnmDJ4etTm2sw5EagRkI0EXLTtg01ZeQ0Io96XqB
643hVpjqtApYvjMPuzHUpr4Yulgu9NAb2TeDvilLcRBZt1I1zbtE0+aObGMHDD/rKHNmYTiW6wCF
jeNr1qbcmMlzLhtCHELmhpkdfaHVjeiu6qyliRN0//pLlauPTjUhZWorAxFrjpe2ChmGKcZxCOoT
gLhgFfrObVw5e4lMf59jgY6gQRLz3gJ/dJhlK1tzKK1rxC41yL42O3n6fTwNxqZVnTX1/D4BpLee
hu6z46E/7WsfhtGE8C2T2drUq2+6U5pXYxWXC6nhFsg1ZRXCRkMq3m2QwJyqIMh3ns4QWPrUwypX
7nVId4Bsxg7/o1FhAynR5MwNN0yl6PJSdaeoOVCXlHjjBGQovvD2UKepwJtrfaWx6N8qzTNWCqsy
sZyk3X1u5Dd0UV40u3iM4l4/hQaMf5Lo+rqSO6aooP5Q+03cFSWbOM9MgRAxKwH8naXH0SoJEsOg
VsBrWnQ+gxH6af6pAiZZFwThwH6ifzRLNELsYczA2fTKPSaQQz0hqNR8U8MoWq2h5Ya3doshJstT
JHWjiNmjy8uhqUeMwuyAHK0ODihzTCf+qpSB6UYNXThYT9eO5eV02MsA5Fsj1y347UAdX/5T/9/V
f1gcf78CvHnK/B9Ufb7n31WfYIx5m+BIVXOQB/+xgWH59woPQVLvSKlaM2/2j6qvsTI0WJHBFAFJ
Ysy1+I+qD3SEVBBgEyaJYDyh/tkGxpl3KG/XgERGayqvTArd1ti6faj6yPCZAo2hB7LAurJKb19Y
cE/1fBSbKSAF3dHhR9LfqKveRCtcXAzVzFlgDLcqx+wkNOHag2nhrev3kabfxRPWESCGRKlbKmKm
ynhqyqI9s7rxiSBYpSYMpE5qwSpJT4MK0KdzEOHi6dv2kWy2it0wENW9YG3EXwbbt056Z8UoPZ+9
wUNFb/du1QznUmvCh0T9QrBsSb8mtDbJ5F3QV/+UhYwUciSzidfJVRwHJTeWBXsUCGsQCnrUs+qm
U8t9aCMzRwClrUnDxMxEzpnmKWfFJ3VRTa71UEnWrcMANIRB76anJPW656G7rwqkraMGYXeqTeSe
Pa4G4SGCwBSKnjTkaZfNsiDByDIzRnOTyWjfauAmbc9+ccJGcyua6FMgNo3W3Mo81GBExCfUIpXb
lwTJGTo43hBsC9r7ZVywYMWvtPP1mol1Alro2UNvBPWCjn3a4zAMaL4JEovqot1CBngQRv/VjhVE
N0QYbdKOH2mlk0rB7vdZpK39wOmQ/WuomYKnkucIOstQroRRHkuzTg5tkRPVm04d3lUOBCbxMw2w
fIsXm6rqF9fRiF5eJaww6ai/jRKsgiYtL72UAlrBcl0Ww6hvySLKNg4qrrKLSAWBk4AcCUaojY1g
+sYK5DanO1rw8dLsiefkVTqhtnFU2zp2h8i6Er3DUwp5NmwCZ5kVOhsU47MVFDrL+MzcjMAb7Gbg
Feox3rivtgzdPpdfsP1Fe+E3tCwLXCQVIzo3ixk+EkB/YWC1OOC/SVHE7HXmkEopHrIgQbBbVfCL
TeYGgNQPk5I9hfR+eWvYIQKF6aYRBGtbsVCsdO2jAfcNsw+eUwk3Jcy2niivdR+X12AwJPlPkX1X
ZNmb/n2RPT4VTfCU/KDO8m3f66yt/iak6aiGqWJS+l5NvxOcWF07cmY0QTYSFu0gltB/1FmVEmyQ
jkR7XAKcnHntf9RZ9TdJfTUJb3YsBktwn/4J8fs1DOBdnSX+GXy4yeIelzY/+P3qOgKQCUmqUDZ9
4fkMyAdtbYHBYeTo+mWX78NOORR9mTPGvXR8+HSoZpUocP3cvvSxem/tYrjXlPbeGTDe6l78glwm
WgLW20y9962BlCtqkLtlhx2nMowTdRppke93jCUQCaZOQiRJrRibyfrKiLNdJhEb1Mbv7qa0maAV
DSruRd3atnHvLBKtAIWK27nWDp2OTKDzaUZ3Zn+j4oy8gD2zr73xjIDsgCcdlANjchRAoYu1vzjj
HExRaZfnCrlYVCDzKH3qMHC+pZ/TWeg8XPpZvEtTM1jFQru3kuBOWixoTIAjImBYWEE/XrcJzFV7
YjmWHMKwoLGVGt7SKdCYhdWkbZFo+/s2qK9Qy3/2CttzK61B1jRRRtAn4WddIIb+PCYRVuYIYng4
oshtq9taSft1j5B6jUxzrZcpQNyoR9iDAc3PicfMMSxokLaywgA2lBGGaRQaViwr3fRd2q463WJa
RIjMugbox2LSa8lB7JYyZXFdpiwoEch3wFEjdBEsmLVq28qTZavGakRylhXqZV70CsLB9j7rpYNZ
FhpN0xVshkhREy3pOMTaf1NkuDNqDTZFmZYri8XkhWps81L/FhC9lLHj+s9uPvy90Px0Hbd4Cqqn
MHtXYv69iJPUCUGAMpVCgB58s4jjK2y/bYMKY9tUmZkR+HtxEeZvrK3IIOCe1wjynkvC78VFSPBw
0jRZ9/ErO3f9nxSX1zXam9qizzVNo8tNd0CYlvraI37TA6aZpupxCyJN65tuIdPsMkHfb+Zn32OP
0UkTJjkTVxhdIdvHbk3kfBR9iSq5Kf3sISEvIGDsmarZLkpSZm4V+9YOLZbWnerexmR1M3TlvK9j
zjhY5xL/cuKnnxMSeKg0qznN08jWWkyTzpdXWVazaalPQniXKYkEiqJvWivdWrJFstc9ovhCd6CM
xA9kCyS534yEEDNfLiesaW1dP5gaxDCpys2bR8YPoPe0VN+udL+fJZ4MtF6AKQFufF+BnZBARA/i
O27V+CobwGlOFC5PMRY/P47+YUn9eiAxt2Ro4Apcf1xGb1vy3SATAkjCaqVEnyp2xn1yGcxGGIpk
v0TRt6L6M+b/1rAxHJGphmV/zis0QuXYsP1NPvnes8eHoUwEw+PSqpSHoCaCSgcLbTznDoB+IFk+
UcdgO5m4XXXFL96CNk8NPl5Rxvy0tDVONIkZ799CxVMkrXO9XOUiRy65HDXnup38sxEbL6mprGPH
vo1tdJtmBNU9Ovz8DBo/PLxlaRTReYukffioegKNbAsJ/qokkMozom+W8xyK/IuJur3U0Oig0sVq
WBkB1zMGVifNgP3Z4A0mbbYnswiNxB7zA/OXSYs+IR+AKoYwu5Y4j3BreUgCjTp8KLhHhDEtE51p
cbUhxYKlcHdhVifbq7YBWbVDgOgC1j0kaLbpQUugLTbVC5BruzEAclJpder+/O3TH/vr6XeoKHPZ
kGz0rA/vv23ylgFuSGAA7rtYZ5sSdxh9o7bnUdMF13bkbDQ6+iQg7yL8DDwS8akkaoBrFkaw1OEu
ADeCCvSUyPJUqvH9NGo3ZJVuTCfZpXlxcqILb8TcjErgqupMFOHIuONBu5sg+Waxv2Hqj2k93Wao
S2axgjc4F42w7yORbAUdN7tgVItEo1poDYyi7kLF449IERvJYESXapUcWxjrC7PritWo7Rqtupe+
POGkORaKqi5ng0YaOjz1QuNkdM5VeO2MNl2gUCC9t/IN1soMzEpOpw5fsOO5maI9oF5jBbVlOf44
YBVER1K5Hno4khWu1RD3yHTTIl3EE3HZwwlWQuHOoi7ZOLTmIWcCykQUUpAnEmzB+B4gy60E2qy0
PHYxAXfeicK5Zl2zazhqlQZuBgBg1DdqCkWv15yL1uPkWGgK7KV9ayA0nYzqoqmSlWVgGDeBCeGF
hn+zN6DtVZXyKZDNcfTLG8eAlW6Iq8q2z2ELxAdc0Jh1nzQ6Y9ifT+FYbi0tuwW+gF1m+NbVfKie
+UnYxW2GM5P1FVcoS4pWYW1QuGWnuT6bXdIt9kOtrAPFeciS9Cz7ZgkO4xBk6oHnxbpSm5XT8Lo6
Yhjj8WIMwfYR0gALkn6t4cNDjK3HajoOBXrkfaBZuwnOgp1PADPqEl+1fY6AP45B9Mmp9QNSC9QK
3YorZIPy3K28S+HD3xzSI0xihPxyS7bAafKUDEVftiSzHOvQ2D8QJ6G7phpfMJxYRgFu1WQWssfI
0a3Eu5zy4OAQ8GdHQMSV2NUDZIwN1zQq5qIHg8TvmWtsUnnT4TOzGnPdK9cD7r/qeqxC1qnqfanL
nQfNKqk9EHD4abxiX7WPmscNzUaegGyhOy6cnHLVd4F0dbFvgoB+qOdcYote+wqttF5cwUj7PFgv
VmBfTGn0DXtwwgLRQR+SP8dJTnY6WQqIj/tQzTZwQhaE1KylgU+s27flvYXoGItjEyzTAik6VMVL
vTK3Y42Ft3Quhwn8ka4jiowwujtroTiX2kShqbJ6L9gTq759LIz6pFeIvMrxqhb9LonrO4vLzTdx
AITFdC4m/bqeIex2Z/sLKaptGRH3rKSfktG6ZVSWbBSLl+ABvcO/SwapGkLtcqpDnqmPjZMYK+lD
nHAay8EDzEuZn8KKRScy7xFmIOzP+5nVmqnRwugJ5KhQYC/rLs8whdTr1Mpyt1KZbfuh00FM8fZq
LBZC0mf1bXma87s0YhijjM9v7l9ibU94/HlISfYc/TWcrGAPVBTVXMhpK9mYwwrV3iW93MYAotW2
WVuiwDGfISck5mAXmonLbkbwaJLyGJC3kpnGtTaF93mv39Ug0sqhP3oqIhQlTD9ZvoxhlSdY8UM3
IthIuj15BDHd5LokI9nAawDwbIZZ1F8aA6Stpd+rTuSGaNCrIjlHYbMfYfE5mBUjDYmINI8xAtGw
B5QgqhySC31tljd2RVjBkG8yx9yhScaVX+gYNaD4MZ/UyayF1QloM7V3wnr0yUjSZuU0uJKFw+yU
rOS9E6CZ76JbcwKI0ePX913VjzB4oLwtQ+MqyCbCw0kaMG4EaiJttPd92J4iUl/IfERQ1c6zqtuO
NnJIZgo39RrPypXFOq8o2oesNLZzCGKTookzri2Dhgt6BUUfQjdjZ7FO8voLSN1iA6Z6gyseu5aJ
go9BrW3ucgRDmSx43HC3mHT/6ujZih71SJ5bglojm6hbTWw6c5a5Kqx5Ojys1LWennstidxsVyYJ
jnpOuqtPRobT9MfUAOwU1hV6KYvhEVbw0dw1QX5TPDBVuc8zPqQAEL/Mt5q/CyHVmfp9lnL3PzCi
3haB50Z4tVJ9vCgit1YwtJqYy0RORykOjbvJSh+JEt6WXr51PIVG5fRpNHZmy9vzWPGagWSR1exN
OlM2kZJxlx+8Of5FNm5hPjr2Ta4DAwP60anPDeOsXDGWOsonqBLrkeF1mnl7Bd3FnADZqhJG3kNW
NyutfHZk/knX7XPlFTf6QJSugi+uV26A4W82Orc7RgJ27BWfE/IRyp+1bvkI5jOsBi3BMPmm18w1
646j3uZbEgfcqPfcvLsNrOQBMhyGDVaKZiXPcRvdzvmjBBRy3Z9DEnw0KrdhwSqpJL5MaL58Qr6e
fpr/LKfsOABXRZqH5lWEL0ktrvBcXQrpLAxCMYVDJkeVfTJmudwcH8gUpjV2mj64dGB4WHKzyukU
EfQIvTFBdppghEYvXaM5DL4GZr6Lcv2ub/3DXMbIIoHib18qoXmtY6fNhUSNBahAC556RXnOW4mP
DGz7XBoAbm5tgQudkwzqii121F/TKd1kD6y4l1Od3YxG4ibDDnbk12SQUAW0G3/qeBoTZeo316Qf
r4uBW7BMjrl14nN4YvqDlt+4y0fORgCinZMpmn5Zl9U+a77MjQQeDpR+GIbGUubf4lC9AIm6w7e0
pjZQG2sXJoJPe7Ie7vMIq3Arrka1XkvQEwm2/d5w6yZ9UIJrbMe4bQJiSQc3LOwtGONnpp2u1w+4
wgOFkwnvqvaaBWA6rmkEt6jdLB85v4EgXiNQflEqsApQDBIYZkV0HDOfjCZH3SIWp7zG1VNth99i
jFWqlqwjw7pnoYRqMWE6akOFEAZspei6zXnSma19IheGe7idvtSpQloiDiUlg+7v43TpjRDAAiPY
NDZOUR64QdHZjEnTpa0N3ASV8eiPylNW6s9NGiI5HzRlZ+np1QAkIlfvbDEtc9P6HFr8JmowBY06
gXGVH+xFgRAqwFlcBlPG2oRnjI+xSIB2BDJAxW3HDuSURkO12sTt1Gz7uln+YiX9cR1tMDtH42UT
kWvpSG3eb2Ng7EW6X9UV/JX4ZY4IFj5BtY1/mFO5f36oeVP3bsfEoWyNQAC2/LYK0u39obzRZ8mC
7HdVV888ArD8misnL8izSZY+Lo+fH4025/ujSVVF4sYWwaZ5YIoPW8zAGuypaLpy5QzGmv4brFQA
QKpKlifWTLExfO8Xu+e5P/nu/X044vyK3vQY0DapIvQZdaA5we0k9ohTj2OsrgXC25+/OfGX7d/r
sWhk0DxhZvYxxTTIg9weBo6Va9rFaE3DCni/K6pLUHFcqeZ9DhRdy/V1XOFFz+xTyzi/KzeaPdx1
d4VvbpRQdccxhszbbnwRudAQfvF50zT+6/lgMTB3h4kUn2Vib88HTibmtmQKrpz2QUEq75niF6fh
L1fUfBYY8tEi4j/kj++P0KpMI4og54yH06XQcdFpNoqj2376Et78/Iz/8FB0LOZNp2qDWH1/KMWH
Wy3KtgR1uc6zTe+B39Huk4opDHrjnx/rL22Y+W39eSzjw96WDhrpgH1T4gqvNgEj9Ukdt12k/+Ls
/egwqEIRz5iCMfs8XH37+eDqtqCAvvZemyWf7Jo8GuhtyS8O84PLgM6bI6gzzFApNO8PE4NfTpg6
lYCsYbIx6uLR6/78hH2UeM6tKo1BMGMDbGhoWj/celo3ZmShcCEQM/FUeZ1LU3hVsL5WnIWiJFuY
QCizSS4qErey+ksC9z4HvfarwHHalR+veF6GSaQ5F4klxYe3qjqQyX3otGzmg1OZJuQwwP7wrhQH
gZnePKW49NpR3UfEjovm4IBynR2dPz8ZPyh8aJN03aCn+trtfH++hWJajWDUuHIC7XYa9XOvDNuY
0AjnG8zO2Dv//HD6D8reu+N9OPd1aukBGXlMeBsNNl9LtU2/0nlZsxRZ8aF81kJ5P9bhqZcpRN58
R1L9Zi7KuTVu6W8qloUvcLgBjLRSSFSzg2EbdBhRhFj3/rg1E9W1mv5GduN2rLS7RMNqC8uzU4IY
4wPc4DC7ShPvwRrzOfLG1Ybyn1d2plu6Ywr8OfS4P3yuM3vfKhBVktNpLFgo4gbEewwC41dP4x/e
K28ONJ/rN48QW/eVvjc5kIXFrTfBQ7Lg+fnn9ZfG2axkkDiMNRs5g/3amn1zCK8bcxCbNkmgbBOx
Wp29AFuGj24N2EKiTY+pfjcm/q/6lT+4M0xCx5kScm/oH2/QHNBClw/4+kTz1RgeNEwjP39bPzpz
bw/woT5LrVL1QX4/QAEtnOSKnx/gQx6s9Vpj3hzB/FCVbd4UvVOOgM7wALhoBSISEKBSQLcV+dH0
p1sf9VIQKz4xVWBdrKPh0dNWnktPno3MADGojrf1OMIdXSI7r4f6sZHqhRZoWBY3dj5e/fwla7b4
wWlHwaxy0iVaGfNDiReFrE3FCHjNxAxqYB8wF03HHusmJGd9MQKmc7PJoBulsU1T9Tslz7GyIRPG
eQNAItl2hrlGb31krLfMhDx7RbXJyEvWg+sm7q6rOj8aYfRlMnNCTXpSYwLrVAkVyvlwM7LlHJ1i
M9/NhdNforC5gM1y9on2IGUjLCvaTcD5J6RqvRi3RaJeNxX/3iBUxCFjrM0+D4Y8O7VynEbaUBWN
QijdLNgz3dl4fQ6FZ3LZ/YF5SNbSJkAxzyBW5Ds5TK7wsT4qA64lsJGKsxkd9VLq+bET6u1ckSde
WhPLM9buU2pYJ82IkGvKeyi79yl1pMFWtijjcesvNMMiQEO9IDHopCsgK5JiUyLQ8/kxrSHWpQb8
T9EumpwLoVZXpVUcuR6vvcA4A+teIltcSYudTF59xjF+a2fOxh7tjSajU9NErsrXK/WrTmyd7GJc
VOx1mysEIrM8GsCAxjQ1dkureqrSyW3NZO3w5ifD2RnxsG3S8bIhHMaRByx5n7tkuIo8/az03uNo
hA+en39zBu/RYn8Ln4j+cWtO2K2z/smG5jPUmInxnxGKhm3M7SvlUqT0k6CxLgsFsfcUoDfCC73s
k/pFrxhjlSwSuBWQpYJ5iCP7SJPs62QXD02TbbM4RwcUrhCkXLRGeNebzWeV8OzXH9rkvLaC0LYU
rlW8apiXZSEbu1gpYXSMwRen9Te1/DySQ9C35gqGxEAzBAyYWcf7oM27bdpi6Rr7e1MvX+x4vMoT
W/l+r//HeqRjsWBl+/cykpvmX6enqnl5N+X9/bu+q0gUU/8N2wdmjVmFPS9xvmtI5r9n8QNsipBO
5HiazULg9zmvZv+msvgzHcNgBDybiv49552/pDIwdhgEMhZU/1kMGN/yruJJidx7dhshIWGRbhgf
97Ne4IU2/gWdztxzaKTLip72AFrqUdp3NlNboX2iezQrmN26MmkBAXbCF+wECXcFIdaQ3YruUng3
JM4tvOQl9QUMb/rTM+ifNMHwWw5CIcjonMWoGzz6DzBEaW7Mkzab3qovgZbWw0ZL7yrqT5Si7Bhx
zckZyYy5Vy23IT/9qbKmdae+jMPOgTKIBxTe/VXsXxB4kCHeSPwJgTnwiOIu6mCPsVASEGwDPBoh
NEOrGLZ08yDRIFCBrz6WuBOp2PAUYrbV/OAw5F83KxXvn8UTqaLXlVqkglUPvfqQBC9Y7xcOlAib
kVAj8LB2RJd4/l03XtfeNenNy5HG/bJCTlEN8jnstPuaSZlbQ09cfNEmwn3ypuk2EQieQHN4HHoK
FDttODiD1rrEAAFXUT+pqo7THZ7Kgg9/4fniin3CwQBgUBQvZXpntpcSXiFt9a3EEe0QJB6W8X7C
iBU1ACu0+45MCMCCZIrk5nNDmhq0OWZexGyYt07EML8D6cW803+ozeteGMv5Ly31Be8ijfZqOTFd
UAPeaNiTCWwS260Q4MqjJ3ohbtMt042jeNuKLJSyeRkhNDoNGdORC2V4G+nJcRgQ0O2rAeJOzcUB
7FTpn+mY4FwvFwaM285kpvRQ0L8zwj3u3hWI6wU8gIVIXzKA3zGtO+nE+7EB7xMsaohnggDMtkNj
ifI6lXvIcniw+S3CUKXHCMfIECmCWzadWyZXmi1ZXMMc1051W24nNVgi91k7+d04PYecibJYJdVl
OxBOP1zqAZ+aNTLs7PHdP6jh3gALFyi0CzPgTlE750yRKBYiujTXY4AUAZ+M6Cf2Ii+Tky7pli/d
XdbSxCYhE969r19n+UNUvoSlcbQjydmvH8LspfFfXmvNP6q7/1edcizN/r7sbp6mp3/dNFVYvFPX
qHzT96qrG7/R48COj7FNV9nlsv79Xnf5CrUWFcBsSLEENfnfZRf7p0RSLTF+aprJMvDPssuXZmMb
kY1smMlgRF/wT7R74sPOV7DpRrHHS+B/VPqP2r0mKCQ6CL9dlvTVCDI1c1CQnrMSnQ7SP/KorgWg
dI3U62Am+cCtATheIf4fYc4G8KjLIiMBAtGEsdEhpkRW/zwN4LKL2pk+e1PZX5gidHWgLNzVjH1w
euORP8qSyD35qTRzbsgpuU1S/1ykHoktATacupH0uZNi59s3yqTe61JZ52VxGZDTG5RkJHVwzQQx
4AZgpNlDR+bEpJ/BZQTMRSPgndWwxYUCOqbXPpstdLzS37Ud8dAeI3SfRbEHkQuL/UA8fGGu4I34
F5CfjjXZGvyVzo9I5bAyECVzS+df2xhtd0xNm2NpvXRpasUTKJg1qUDAwEV0UjzmoqWaOocB2Bz0
wT3I3Ie2ApJbYyZiGBpV0WeaGqIBNDzJk5nHwWqsyfBtAHI5NvC+YSCWmh5VukplvSYvBDL/cPaB
BBhs0bviCL8DgjgzE3Np9dWzrisbfCnbVsgbLcFco7J0vjOdftpCgiB8drKdcQ9BWPNB19rtBP19
gl0vKoIEKqhobdlS0GuyQab8ore6VjD+9pRNGBkAkEo5XHVDpy3MyYTs9c9rxvkJnnf533Od+ZIX
DLL9oHm9nP/800MYh8XL1/Dp47969031/3v9sv+Sr56ap3d/cLMGldxV+1KN1y91m3w/wO//8v/3
i/96ef0pt2Px8j//9SVvs2b+aX6Yv1tvvd4+f18sdkQ+vCsT8932vUywBtM1uk+4HgB6IsLjPv1e
JgzjN9ZWNEsxsBkYGcSfqzPdwX7LLhEZHu1NVejUlj9VeLi40AU5qjTpf/wzie+rJupdh3yGUVBx
VIdO3Wzze9/emAaZx5KN8iqbwqu8Ad0VDz47n4nVl2c2L63uQH6u2pMM4B/bA8/8SRcQq22rcouu
P9V1fWTWlcFMA6cdWXjpGnNR0PIgkUc5Giaj02xCaYEf6lntqlvCDo+dwhINwZmzAl1C1k6VhN+v
QS4nPt/L7+/gX1mbXiIVaOr/+a/ZLf++8ceCd55tWBbrGerwXB7fNFUStXLiOIXM6BgziBT820UD
U8RtkjnYTvbttmnZctGing6SYc/Jz4dxMZJjc28woBqQL+/pg4F61oA5jUFAsI5MeGB4rOnY4Cyt
kGlxjw5sgxs3XcnAmdZCJ8KIyq8uVV/AwPK8nY1hd1eZs2gkXWXKUF3Wh6CZzH45De0qbG19kXQA
Col2BYLm2X30izOh/eVM4LbUdENojFzoK1vz+vzNmWjIks9bzjoAKxjToZm3Jz3HOt2C4Nk3etyv
Yx1Yih0N1QWAll1mHtKWT2ayp5OamrrbFjoOAyLJ1iGOB1ctQojztW79og32VwEdhiLapI7OC6YD
/tHL2ZWjFYBu1VaOcwIR+kXzyBnJTZa1GDk3WmuupeTss3YON60o+KuDjMtzHzETFmLk5QG6SkZs
Km3tAbjthz3paPvAbILD6KRboWfOrgG31UExvAg7+alOmAbKLru1uv48ZAzmoZ8W1Venc9yE6MFD
0ikwRWa3dWCFGzNw2h0gvRJViI5izPaVpWknv2jf/mCSxCTOVHl4o5FF9vmhcRZWFvJbjf4D895z
0PnWrTFERxxOGEDKdi/q+9Jmk9FWZrH2/YnzMPlMLSVjaEUPzlD+sROOya60F0Ph31Z2P54cvRHE
gVyrkfV9hfi3d5o2t1rflRB2duh4WQzRymf9Qul7e33JRkvJH+B+NwNRrbLGy0nXopE0qeQKlnFD
mpCnE5mUKxeB7Qcb0fHMkhXAd4DP6Tly5KMIMuVg+0CC3yzZflAFxMdVEC1ClMoMUXWBsJWguA/1
DRRiQ64CDeLBUgx3KNL7rkCICq1JcR01ujS7/phFQbolcABMbdQREj0YdzEv7cQ6vqHTQeTC0Dm2
WwMhRs8QrU2R5udakLMQTu2DPSUliUN2eUBUj/aAeMiW8DAaKkwdDPI+kZ9qB+ISAB9n9Ykz6bhT
odkbw+nAN5JSfJjz+ZzyaCgqbi/I1btsyB/R/1wn7ZCftZG4MkrdAboVSM+pDa+Yen3TOlPcmaq5
s21za/i6cSBahtwYyPYKtXEZZz7pYs5F2sbDFTC4YtcXhCAWuAWyiBLbx5+StMmvMCEBqx5qNImF
fd2k0KfVWHvqm1BZ0XtjP0Kc7JqUmW+IUR12PDmYzjhQtwUhkFuvC1d+Vid7Bc0pEDUnfDSLWF8M
jrK2iHWc9VSChDDrKiUC1wUJVOKR64Dj2kRqEZS28P2iu6k7hFrRrq3yZheMabMxCYdtbWe40poY
kLJfIVCwUawNELjBFtHgC2oBWV83TrUWETA96/Bef9fCzNLb1rrENXtIiFDV0rDelUMgcLJF3NHj
ZsKEto6VaZcPHQJMC9FdO1x2EKpUq06OoeI1D2BESxf1mndu1+PYputUHcTa9gFnNjZ6PzSkwIGI
miMrWhhHOukIbv2amBn0zX2rhPu+c+YcTqGvJNfQky+tjVUbKsZsiNE4t1DFSUAxWx33Gh+L2jzI
UGxBQduPAJmRvPn6nZRYayel+iyiQV2hjCd8tlXSvZ3EF2lgl9hoZlVi5Rfrm8Aj1UMqHhXaEYdG
0/ttiOFalJF6LFvkoKK+EUarf/JDnIWCiFZiQngNdpXstVyhRWry0lNzZrtOmX1jhghMewUpa9/Y
wZ5egHEmcYcnld/uMOrtPLiujx7CV8bZGkm7XWzRcsi6m8LJpk0hGmWJVJ9kFBusbB1H6sXcv4Lo
C0pPtlc9V9ERQre4yrtMnqYSJU2Et0j06j2G/eyEjxuYm7hRZG7QOdGu1FLIiyajw1nGz8L7ahYk
jUGpNtD4NO0maLDgJJo+bsoepL3Ti3zrqbW513ufsMQsRt/miV+VmL/O/U103VgZoBoYzL4/NPRj
WeSoywxrRbuJa74KvXNuNtfQORZZMmi3yMVRRbb2vnZoeVR2RrZ6Oj5EoL7g9pMpWpRCd0lAke4c
Q1FHwDXDBO4btPiwwLYaDKR1/KIuzquftzWbramjQmUhe3nebL5OVt6sCbJxUr1QM71VJY6jp1rX
RtpgK4iNHUDbaZ/bbk6jD4qbPlwBJTnZVneVBDgBpkFVCTgCaq/kl4Y1RrcWFL2FOlEfC2c81lOw
cLrpRrUatDnZWP/q4fjxaTO/ckZlArqEitL/47qOvOHAnxcQK81vnWVb+btURsL1AnHNCR7ob8/p
RxXC63rqCbjN6pCLSPNWZdOvx3C0gIXWUG9h05G0a/mHaBR3gz627gTNc9OE432IcWSjEFK8VQTp
D2NnkHSQlu7PPwPO918+BQQ+2twdnRsI9AI+PJwMXa8MNfBzFxuVRB3dr0ReGeCry/jWISy5jKbu
lsBfRJWTch+wydjKsr7NJPkRg8/uOKix0Xqy2Pee2AEAe4loOOVsbHexLf1jnxHxC+4dS12K7dVs
SY5Ga/2/RJ3XcuPIlkW/CBHw5pXeU6S8XhCy8DaBRAJfPwt178y8MNSq6m6JBJCZ5+yzFqjXYZZj
Njwo9T5aWShbU6PtL3pE1jppTBBwyaUHPHNt8b5I1diLbpLFAV/WY+fKM2jSeFUDXV3JmPveCF8q
i5Ot4ZdEe9PqoAbM4h3eiUBZ/Z0LXTz4ob404PPOJqvszHvLUlkkzSlMALS3zXvk47vLo9I799Nn
GjrkzobGFDis/PCAwViGusa/Yib2gUvDOgxQPiUMhoMNSZau3v++BH4RUFqATD1/y+iZemNiZN6U
pwehs3QpUQNCrS1rbQOwtUS6I24lsGHCvNOSnHQzNpycOO5hSsTXMFou2VPPPWS9ts2rvl06fR/v
9UntARiYR0/azzVr+E7E3UlWSUVDas/dAtIx1F38F0hXSWoC7hhzQESwLp3YGE5mfLMq5R8TlS/T
wi3PPSLpsyaK8lxPx6CO4/PYVAqlHhs7t/0pORFuYeTZ5yZAPwHdWjAsWdnJmj0PRL9GgG/15Tmo
C1piVj1t0Tji58u8r3Sc6nOty+fR1tJ75shDqXKmrnGqrazKUGeySs7OGMcP2cbOXbO/e3qNdjBp
t3HQ8+do8I/wssNFWKIIqaQp14EpYHZ2//p/k090C1kOV/ktVIQfy6EBr4mbfT07Iw+xQrDqxVyt
ofg2WuuTHM17Zu3ipJB73tT4rpE1PrYNIxIVpzLLdk56of2IRicarmpn21LzJ1+Lk67R6rUTm1+u
GCl1pBODCwTEDf4WVNR82xA13I01JGcVxXvpWUf+82KdBmdMWkS9Y7YdRhNclKHLnV3n5npqt1Iz
mURJE9wYqXzuJKjIvtw6douz1bARigzYBw2mTWJnSzp0X1OXWth20Ry6rDopsxEcJGNr00f9awrT
VQWzR8IqoRpZKUCp1lqldvrBY4i4VVk8YVtxt0HlPmaIRZZ13nrrXlb9jVsDfEFE8LoBwpK6x4rc
/TGS47ySM4eZ9lD7S/059AvIVbHdHQcntJYO7GpILpusa9RuiOPXcEqRLPYjK1HkQY50kw3XGKRS
m+QHfhbV9ihTmukWTjuvJXPpOEl20mWNsg4MObqDbOZzRrtINU/IW7NN1IUL4cclLQI2in2YFvyS
iToEOpT/xCYV21Zeusciy5P1JpFzH4yBQGU61B9t1x/L0fymdI1/Kx+aBy+fJMu1pS8Rm41nHmHY
6XvEU7Fr95zVeClj+y/rnG/JaXBJbOXDtKi+c+TRWR6Tz8wH5Utck7uDYy//L3NDlR7YtxzeQIrb
zLmkPDLhlCez6cqaRezIiBmp1+aZeJTVP1VeTpcUuOTFiPJ+B+IyBLYVrkN/iffL6qp4Z0gqIOSW
rOfQQ2GbCBvIcTDjnGlI0YkReYMATpCaaIWeoLEc/rzQRDUiKLKVmokPmHY0yhZjO9ZQkpMCxwxW
IE6keJQtZ2dqU/ugdY21maRKV1kS4v2rgstQ8JanKr+Zcxw+iooXHkLmzTPFfsL7Z1dFce3ZcK3G
skLS00XlKey74uSO2expbFLmkxyWZOkWm8lDLN0Nq6a26yfGINynNO2v2kB5lV3BIdOZOnDLQp2B
QnenprPhX4h7mEzNvu2oTARQPTlIlzFBNHM6dEW17Ptx2DctHQdXM+/xoy6bR0BsNbReI1s5pXx2
iPPe61p86l1kvfDzvrVj8lwYNqYmr9cXXskRJA9DZM9pkKxyGyKBnOyCsaIxPIAYYx68qvU72Hf9
npfyhCTrszDYzJFJH5l2OpiNGR3rWgPXPX9l1q1cNgWo6wB1+cnHGnT699U8O8R/yt+zp/ykKqpt
Qo1ZTS70LD2No3ov2nrcYovFymbSCVjGyzwhMW5FdXtFe9mvnYFRxizv9XNQ2Pq56cEohHmCtsLw
MVOOTO/xMCGUzy92AE+qIVycvKWzayNR7y3LfHT6xjmzO4l29tB/jeDjz9FR6NYEKT5r8zMLc36W
Y5jvY8VND1XpOE3VcIwyP9iDOdp3IrwNAgmAiMR1oqbe6FGz7XInPPVC/vdFTXl4+ve9rKPczFAd
KKVMc9ZploEL0SUPnyzcUH9qHszAahnuQZaipS/4ISmYS53dM5KGZQ+J9jLmX3nU35KhpfxiKgPX
9jj/+2XzwPnMWovBQBbAhOM2LUIPOq+P9CZkEkK1DrF4xag4gfCCmYBWnl2zfpMosGi3tuE6UCPS
6HrUtpTD+osQ49mDvXzunfCY4D08peNXHUpjX1mTXOhM+/Mo1qIT//VHl2eRV4bFOSpTtSaFUANE
4WlvM6y3jgDRnkT8DK1ruhpGKx9my4oeMbPghDT8atGcW6YmojG3twU4ArrRouNIPJkLfzhY7mRf
hGN/MD6fnuPeMPYT7ZOZg8k6pizYrTbEwMbBZBwLpFJDkFQX09d2JWnx7yyiiqn3zh3kUrazC/+7
jRggJi1yp/g27FwJkCuwLFqdupGcOxsYYNlqn56UT2HSRj8w82yqNHbiNm9dX3Bfh425LWy2q4mj
ZoZNlG0dIOh7LAvuOI73Sg3xklMcIJk6my7M7ChcJMCVlRO5eNeE+QOPxc3C5J1llbJnU4D5xdlW
xNZryp7oMXTy6wB92ZxnSj2PT98b8/HJHu1fIx55Ig3m39RL+1iABfQQfYG92nk1z91EH7ydUj+m
603LpERbDoxWbHtUSprl7wKslG7lJbtgBGY7GXl0Lq91K/4079CmI3l/5vqiiEaTZZV32lPpblRD
sRJAssIQs7LGmNdO1GCsBwwgcS/XoXA2ARfPo9FizLLtfNq6skJa1UUYIVjyrqXZX4CuMIeAKm9v
lOHSRm64RTF5j7jSFzzeXSyYwoZKzrhV2oYbmUr7TF3zTYf8xpRAOn7bTrXh8E0CqoSyz64h/oX/
/Bpwi+Z+/CY9F+tNxB1pzH7ZnOiZMmR/EyrgoI0556kIwFRPs2SNsSrj0LELh5l2zEc3+ulJK1RV
bPx5rXuznSZ6T9lkL21vkIwhTW+l6ULaUHWAQJkA1IgWkDFJBhYoJJADIjH/25IHswWnk1RaB12J
5653u7eJZzHwGlmR50pT9gqFty+YXThP/GJrE1eg5nbMkFmDfmIxavcDJYu9gajxFGWcjyQDjdib
RIt6niJN2yT+PfFjYzk5BEUzTdDXytv003bDe1sz49Uz3vdoM75VCYp8DG2dAmD6iDzo7SWRHL4Z
cPjWHMx0sg6YtS99ZtRKdC7RbEiy3dS52RXw9jCopgveEmub1Zl9dN36Dq06w0tt0iCMmuGEEDZn
/jNpmWDVWm5AR94511F+n8xyVfsUnZyO+eh69i8JPcjfbB9xiB51xodjO++p3TOBHVlnLA3RX865
JRg3ZkCdlEHrlwq8Z0oFZO9mE0kUlfcrgAXGn28lx8qcnStBFJ613nnyqtz5jDvJyGKiFMcVynlj
woCaDFj07SyibJSNAh8KhSujD9Uj+Vu50jTdu3UB/tIUpfqDHiU5KpLRuGgimQez45GzSFLNFKV0
h8dIO6Y6BwhaLNDiY7c8ZEmk7weP7Z4x2us8RpBBeFtnVHQUG+Ux7eJ1+O1t6lAp42srT3gj/ZZO
XxVJpdA/zXD3bpZs1zWxGafLKf2ML+wN2RBbT0YYonXvo+mks9dZVnhowQ2V4SlhlktNhbHQzQ7G
yuRj+yvS9JenS7kag2xc5shD93pS/Q45DFI/an2cKU2I0CSwlyIUMbuY4ip9o9t6Ka0OzBE81lLS
+WNsbbveUisRBN3FifBiUpvpVnXI8Kfbl98Bv84mChsLzwF6rrD0gnWlPAXo+tJTA7oVWIbJNz4M
Bs+IKImYQXUgQJmTB0Dc0k9IpwhbZw38B9P+aGsArNjEH6XqndP/v3DaHCGhWAha/+8PhDewYfQE
KY9O2SdObv998eavJCwpztK6uambSD/pD0MUWicQ4fbp31f/XjycwdwPYjjpUE89/J/mnGsa/IYb
ptAb6/TvpfGpJGpTeCBH85jws+IlNF8rZ45INpVlnkAZ/PfFhYi/B9t/mGbnGLbrjCQlc70ZuIle
1ywm2QNkOYHf7HuTNOe/lzgPXnACbPTaxazl1f7p30ski2QjDZLFQOnbo25URxfZwq5rkulkhgxU
t6UhFwkfHtxcEDbKu4ZwzY/JFM399X+vuIGoJEMw2JjYlU5l5+CytjmDVm51MLkBDxxekXUIn8e2
xjmp1Lu9n8f+zaxiyniafJgSgOv8ttd//xTLZnhwS3b4FH6bzb/vMQuhln3KZ6+NWnDh0VZfCOrU
YQ7W1s+a8BLM3+fjZ9CeeiijacVqjGz3DFffPetDi0TeLW1vn9JyxKJ+clAMX0tOac+BNxD+GccH
iifFc2FVn/FoeOd/f5Z6rJKG4Yjjvz8MsZ0RFkI5m7ODPDRw5ReBH+nXPCAehEvh7CbmdP33kjcD
Z+2WBkhOu4qjBn/NHToowxnwSeG9t63eX4dU66//vurNYiNEXtImofjDTnBIke9Qm4kIj2w7u/Rv
euZ7t9A1nq1REQfjPje1rr4AVcJrHRvpXg11efCqCcyuctnQlSHTiJgRVnqfMwRY6o9CNQbmjALR
LofbfQ09bzfVSAZLy6BPxnblzei0myed4U8nP0FDWv/WaCFBo/ejJwE9cyNLtz2ZjAgfqeOKZTS0
j1XjOe9acHWQynP/cfCyGhsWnGnA804rhzlQUCWi+gnZWHfcfpEkPla6MoV9MTcZ2dJgSddXmuk1
m2wcfzTKSRsvr9Q1T/JfFo122eMBByyq4uN/XhoPoh+a8fgIPCJs/yW18h4dCYS1XoJ/mUqxbh1z
qWdjelHyR4x6e6YHau5MFaz92ikY522j1wzrI6QEwse9sqNXN68PaKarO/gM88kkUvbvb6kpDrad
2z97eqUvPW865Aw8b42RZiAW8z01egTU4zEwhuFMLze/ZMQVm77Vr5U2zr8a+2W3oVDD7DU8CrQO
Pj4Dy7gVFPtvmc+AchT2/eHf9/7zB01+jHBc8kOXb24LwQ1E637S4Si4GUYgeU17s1wLu30kEnFK
5zl+EWSvmqIPVCb0rp0iiTZxpw4FoE48YdZXMXUvLslIYg+sEJh4Sn0fC2pVEak3s7HYUJTVhgIj
FvRI4MA19IMNUdSgfLGHIjuE98JOxLKMgntdDs8dz2X6HpW7jRUn7doEu0V2kpV8FVfIDrEK/rZD
+ibSOsaU0h4agjwoFi5UdC+2XYUrqoCMO1fpV21Aykt8FwQ0l4Ld9uasrXhxVJJstFYHCVrSGmLE
ByGu9c9lbyJ1QStk5ym4u7C4hDr7qPgHKS/di4SdNeqUFVOU1oLiK5oUY2fK9N1DHeZzF2OOavdM
R7+pHjFHGaEtbh2ZLGqqnJscIhHVO3FGY/5n1B0nHAnQyzfiRRozCF4X4r3ECwalAGtocAlL693I
orPTjPKSOiC5w32glPZjCX8mDq1cOXpfbtQuUyNGGG2H3d51yq849jSG1Dm16PTR6mljeSM7jqCs
lmwgkcazAUKbXKVXW3ABkGV6HeK0eBpk8iuG5jGgQviZTvAqG88FtmL3fOosCJMdJVc6kMWajoNc
uYPTXEbObqPOOqN0j1qv74qVyGyir51tbGEjpEdtdIytU2Dti6bKOOZVnG4p8al1F0+3AtzLemra
S9kU4kBPgUqmR2ewIrHoVy+dA1W85My5mIZpy/D7lxG1jPlD54EDsw3aCHhFiBrMVeOqD+lkFnON
y99nyA1hlCliwSVQAh5d5kLERHKVUV0b7xih2H4MywbkYX8ippxdgrbflhPlIpiZU2EXV7N+IPa+
Y6qxWeRMmXHW/dALuE3Ce6U89Do4GvUM68cuifFa/V652rtL1gPDSjATIVnpKntl0m+LC++70zJG
mlV8SiAGe9I4tZH73kqpnbXYYnUbMZNVDlHkBNei/E564iKkapaOkS2r3Drp9PicQYTUm8fNlCaE
y3IE8NLrg0XLUcyXQBs696UrcNdBlYpll+JFTf5io/3RlF7zk7DS5JjjKbj1Hr10aRirqnCu0Zhi
nzP5SbJpH47FhrGuzyJJWXTIcsEd7fdV3+3aVFlrveIt62DJW1Z3GJiQhB6j3twiiBdUdPCseAzH
QErBrcfEFvWPR7inL8wfLdtRvttGwE4AaotJbq+zXxJbXIQ2pIsgar/8yoHhEpo3ic2JK6hSboTt
kOU39xBZDXp0NwfzXnH4pBlWMCUQds+AWc6azIEvhTi+zcc8zv90K2G2Rl1jJ0XNzeIUeam7H6zq
rAEXWEwRvci++uRmoPK3SYFdhV6wi6R/YBBsOw/PdSMF6bQndluP5sYTZN20crxYc4qZ8py2yIr2
g6TJnUJYUtmX2mcDnZOfte33XjcJz/JkMRP3pZ7UsA4Brw7UgRcc/Xo2zjHQJSM9OUN89Epv2urw
HpaZNYhdWXvfaeDdnIY2a+5GwPlAcAKPIRGVvPaO/Oit+j3Nyiv6uZ3Q6eOi+nyqQzLQ89BzFGwd
Rnw4K+L8nHTmPmQI+DuLjFunAUm1qxp2/6OvWRLCpw5dqyaQ2evGXw8/UXm3yo0cth9MLlFRBUwO
ykNfiB5dR+m0p8gg0RmFXDph7gIBqupHk/NIKgxYKi65+SHKCBqL5KVVvFOW/ckYiLHWdXxqauwB
hmYSIiDrLswzuDHuW5LhFqU+tmX8AzyF0k9FAeBvESwkykWM6Ui+8R8SpxQDqVI3Ojp+cUc+vqV+
zA6wJhnvOPFv3djQmgpngm0YPHobjErHkAFMSLTWQbKckjQiA860vkqYzqba4GX2E60jeIvJtLIi
JCFBGLzmzTr2S3zHTXRsIgZwwvbb12Ak9d0Q0oYcNqImr9UXZbGK+R6z5RIgmTd1HE7HTRL7F6d8
LmID+o+mnSdwSVqIOnH2yBVFDXXbVckujJudk2bk2UKDdYnU+lADQnDDk6Zqxmad32yI+hVVmfXQ
4cP00QitPbYflAzNMsFjhpJIhT3ZValvam6g1VgMfwAaicUMzC1k47kz+ndYUroPssXp3jTGrii5
VMshamj5RvrOjs33OAKTxrpObSlfuramVhEVHR5TAfeuKL2VGaSvAVDehYh+YUF8UI6vz44LTcNv
JeC7aKvzLjCgQNzf0sBTxaj1zDx8bmjDVMJ9mpLgJRPZhQBVsxBSvpgQcQJXl3jE0qcB0rtrmpAc
JGmWzEmfG5tQzMghpmVYeTnXRHPgeqp5bTHeBvGayi2CuJl9DJxP8cuFuVnNxYsNP/7BdUGiBJyL
WLDbmtwDollUZke7sYollohHwu3FKUblZpTltGT6E+f0LNIzVHhsrKBAIIxoWNPzVdikX8O0N4mL
zFD5e1iSXNH0RSoy5sGp+pLHKB9gBr6XlAuqGYbW2jBZSvOWZA6NoGlVy/AI8cmgXtmwUema/oFp
hW99Svcwdh4yg8qbQ7wD8ilvX1SHa81WNBxwMuJwTEEnDU8YEKiFMhVnsRpzWH+zJvFYpmQd6RpU
lntpkHIsilrfp9Idly7lLoYwBCeTtIXdH1YbntFiGTvZlzNpP3YRt8wod81GFh6uaHpEU8rB34Bm
6nTQh+Cm0Uw5Np046ybQVPIRUeXcfFvpjFj/4QyHqa5xVg4y96ulqkYilW0V3Ys0FPouj4+k4H5D
/DDkqk2x0twv3TXPptGYG2JLwEPLoCdw07xWkuG0NnPzfQi7yiYy3cfRKy3Ml2ygzoYa6DNX+qtB
cqmGw7bhkGItNXrAdgMTg8BZdpxdXUlgxVeAIsNiciHB/ftcI727ToxdL2n/YkCwCz6BRL2rudI7
hj/ZfKw3Uu3sMXFBrNmZiSqYBkWpUWqhpD95YHCEu6INMtPGjIXBzrNK4resLa6DN5ySJFx5o/PQ
GbMtD8OA21VId0XUHH01Npw9Jm7o///nWNbNUcHs2tRD/TQ47efApmujO52FW5Jq/7F680TmHQw9
ilYmToOlXY4YRNO6P0rh/fcrz9WAELi5WrYV1xaIt/AIWzk8UnZROdsRAgVIlooigpWPsWDp1IrJ
kVZrDqllNgc5p07hy1CK0i0GYZzGOPTCx68wf/XvpfQUhwDogpq1KyC6kOoGUjK0cbvtOuseF2cz
sub2mNFemgoE7GhFy9EPm11WZcXTONqHHFl9JmX8lvQ0LKLyS5uKeiNaI74Xw1mX6GwT6N9PkzZL
yMs64blkQBkTTJBXkxyOUPz0ZdPYCHBk0Z2b38xDEUP+t/poZEfDUNNPMszytT4mXGpe+5wHo9pW
TvPIROsfHKxpU2U5Pbco2aQGJctUVOOpoeS7q5IfRqDzh9HHnihJQs9RJXfbs4Gt4+ncjkxsWV3/
rFr3Gmruaxhfosh+o4nPScMeX7l2TqbxGxn5e5Zpt7b32XKIs0qHjebyMPPgUurtn59mHT+9XJl5
Ra+Fpar3PYUGWgvnlRC+d0L6DbH94H4mg7xI28LqW31KzXu2UzaLXXTq6Se7LfO6ds5NS8iIfh1s
LdsvvnlALbtK/dUVZkOnHj1Y6Eu3MOZNk6UtHCSOmjLKNfKN0EhvbtEeIbrtVfEL6+dQ9veJ1HBZ
QU8sOdzm+jYR1kEr/VeGeV/rnWzVHzOXbLpnDybxF5k1Lzi92BU4D5VNZrWMTSqc7CmICjBb+OUP
nJtZ5v+sOKQGzIhabT0Htfkcdum58eDwJcEDbarvEil5OI909PUVAtKxNuMzZJPXPHR+PA8v41Dv
hBf/lenUErEq7l1orbWS7kNek/IsSvVNk20nqpBBMobAyg4ZKfcFM1ftQ2qoWz7pFz7ElOpQd9S0
4iiz97CzH2RJfaIRr51u3RxGRipKzdMDLM0DnwExQPui7GFTVyTRpoD1vii/Kjb0EjxWaBzdvnlk
y+kzp0FhiXfsLysLgG7hS4MBc5nPb4foxYvmvw++z3aZoIIVfSYFKJ+0OTlu+cSch/7kagktO0CR
Fv3IbkZAu2y/xA/K7Yd2YL+ZFdrWVJmJvv2EKwXni5qHBTmZ08hyeNB3r5Fqz3piTIu249tllK9j
1RxUGr+IsbtW6r2S/TorxYPA4cKkYv/c6emVXMmmCDrewpAr38nbJz+utmbDldSQuycm0mymIlg1
ORJPej+tZF7FIk1m6+OwUlHjLTkVM3f+JgLOjDxjsIkz+iKyH8aoH4i1XLrCeiA1cPfL6St1AzJG
7nfOgFDR+gCv+wO0kV0SG8Wut5uF7itcyxwFI8vblBN3bOL469KE06NzTbuKolNzy0r9wTXt36DQ
vozKfhJF8l4zu5j3005pxpvdeQ3nre5V1/qjZzcHL9iY+XSpQnH3yu48a7AS/zu1eCJmmUvwZDCI
b+c/SQFJtSL4CXAB/4rRfeR1cDO16LemzAJHbjg5mJS7Py8pQo6YJTyr/qOMFPjEsvuEhHXxABc6
RvQS1+qUpu5d6flrP76lvnahCUZABCZ5OdpPvkXrwu7SZ5OR+1afllZTftDz3Kn8iQ3/1vXaWz6U
B5VxqHfUl0PebTReSNv+iYDKzuTmn4xRLi2dnKmbvSU2TxL6f7ilc7hvHbBAewy6peint7jt2L6F
UNOrYikskn2OWWjo6d8Hql+EELhh5+96VqvBMt60Wluxf6evWo3YbC09NRY+64vh0EitB/9vpOI6
WalaFh5crsl7yn2knnpaxCtjmh2hAwqhmC1g78966WxgbYkQmdrWy+S21jp0MXyhNw3tcCQ6xiPE
NcdlE+hHgvRfqnAeh5kSFIQ0dhFmtrF7sK2JicpQR1ArNGYtswB5K8ofQD0/LAjHlC1IcO9Aw8Gc
48FgifpdH+Upx9+spcXeiz3IdvrKy6pnw9xkifkwjZL45nRqWF2FyUa483d2yXQqBk6NWxGOwqkb
Emhb+2ZSW51jK476k1EoYlwSBujwkaTlg5sRBAggdHbuPqz8a81tuPZXAeD5UVFhTzVxcmrtIDle
ERS86kXyYlbiNeN/iaV8r5Ctm+h6YjfY97199qfhPnBYdWEgrCaHqBo7u00HooCPraUJ3jM0D1pt
DfHsVVTPWUTXs6aAS0VuuLdIHjaplWTk1sS+99x+0TnWorCccwJmk9p0OsI9w/CgUdxDeFMxy8pI
FkdfpkWvRevcJ895CBtIikG86UzCB0EsPkhcPgnjty6tk1NxPujjmerYRN9TYFz95inyd0nZPvg8
05ysfcPmBvMOHCl4nVtM6qqXakdf6oJY4+y1TBaQAmJs/KOW2SdGGA7Wbs3FR5078t0vzyT1DUqK
naFlP9gIryTjXotuTB4733+vvJeydr58GF7U0Dz0y81eG8UBXepzwG4sNI0LqWeajIzCjYBj0grL
h7i6WnuV46xNqVaNMWMKI58x6+SM1ILFxwzukeu+9GP0RPg8zF8MMb1U8yU8K5elQnZF7GZp+XwK
8d+oCC0PZlTwwCp5k55NL0gpVEU3RySoifjZDM1clbOcqQlob4zQhyoWpIDCQQAp1nC5nUY3+PUy
+VQhJTELmNGJzaS2YtdOKeiBFj0VQyYhCRPEl6AaXjxzUQXeS9si3SsTtluZWsiqemqkTV/BfRk0
isO6xrUebGOcyzmWBNnLp9JzSXhbdxkUf9zHp7H9U65/Hrr8YwoZoir7cJc4yD76wPzSzPoYx1h2
J6PboRW1AO1V6dKT5VsvJQSNeJPpxTu7JQS/WYf0N6bmUHUvLXHGteOwuDjeqUrxFKqS6tIsVJIv
jlUfUs04kJY8aY1i+jONHjPkzFqwatvXUXkPoGriRdSIl8Qd7jzNFtEYPnjjgP8aF/NinLK9C01E
G/kEzDK6p53+pSf6MYvWgc//mrILyoCwAJCpTuTQaXEWC8cX+cqQXbeSOyvySPbPDyosFFd3indR
eimNlF1xor/aWh6vTIMmqcUTqgcgTj5Oew+9Fz30PzWrvpCK+so7nuGMcSnQkmXLSY3sF+jDvpn5
izdNqxjokVRIIj6iOEWNMIX5mxczYkqBcB11+bUprJ9S8agaMzIcoameYoJK/qgs9gsOzXm9pA0y
CFLNGnrs8E+bnB8Vz4fCSXscg343JNWnThKCShYfU5J/KeCKakoigC4xiu6ho0CQ+9sh4tJMTOpv
btL9WXJ86uqRn76ULo+C7D7gK2MDSgHM63+i+e+JWGNAHu0XySJOK7ARV91UX+qggQ7at+geq89E
J4xt9D9+z57NmMjVScItXU5fRnDjulP76zXsn714z8/Hoybz/oqe+7HGz15031MHo3bK2mahOqCb
ueau4qH+pq+3bEubvGCQC7pt7Z6EJW0e+hDglsqtYdVfZevrwH+Z/SMqYA38GgBI1JJ641owFATY
JN8aWX+qHLZkjD5ni7go34jw8VlAZrDsq2h8CpFoaEuWUWfiaeDze07hXA9mQ5Dm3dkopntRkmwF
mEstmk1tziav4E2h2QR3O6DO0HfBltmIzRBOX+StnuOgO1hJe6RtugSEdU4Z3lok8OFoQd6stqgW
XTde9MBfxI5/lqH3k07U9VTxOpEdCFtYKl1C/I/qPE1wcC9SI8CkN/WfDgSB7OIX6dRV5HafXV18
hqZ4NmnValm6qSXrXUcAjzP+tM6cnNCgmhGXovEWdTdXEujWOONv57bsbArzxUsEy3Knn3i8r1Qg
n8yBsKOVsbPVmj39chjm4oEpsKvr1QKIQSiWTEhsJURVNzlmLX0OHeLukvPqsfHiI3bY+xgHV0ou
H/1Wm8xb0GjfVO9/miL5NvV8C63jOEpWG92DOFGwPjVtCWJeUDHyOu2tzLMDPVyYqo3DDUP5tTBJ
V1YfrqL9GIfNB6o++ltMLnZzTiJ8iBVPhK62d20sP3vNnTkF4pMlo/D1d9ekZu9pOeWD9BaQsuUq
0n7lyJTQoI65zUUpYGfE8XRwWMel3r2YhfPCEQps7Mzcnc595zxxM9+q4HnMzZ+hYcXK8+6dQgxk
i8+ADMFCx9VFYHP6DXlu8Tly6mXV4vZqeSjbcEJMmqvYE6GO89Yb87CZHZXf7HBh9V6paH0PGe0e
i3Rv70ONZjOjGebT8ICZ4U3mdJ3QUbxjkd3YuryFEe8YYQuKqPraAoCK+9t4HnUbmBDZpDh70LTp
G8D6czMZT739P2Sdx3Lj2pZEvwgRcAdmSoLeipTEkiYIWXh34PH1vaD3OnrQE0VRda9KIYHH5M5c
STbKV+/VvEzQuMNEoODQ55Yv7uTeZdo5qAb9i8NoKq4H0qOIrEuZ5u8x4HCFMi8lG95rIzxgahv1
8Z431d7QkOyr7jPk1m+YrE1a1l1Gwz6Mkf5spxY95IzU+RcUE19mU987Qkn81PJdpSW3jPmEA7m8
YSmkYv49HOzftMIz08m7U4tzx4TCaLLLVVb281jF/1APzpMhPSc6M9x9+Fl5IRd2rd3qRRBvVYPk
4Bf2B/an35hrXz0Gdyw1S6tn1GAZwSd5kZeBQwZuP5yQNYdqyIaDhyvrOCjdu55mLF9at09ou9V8
inrCbk2HaY1izwFC7d5IuJ5Std//RL1xT1NMl8mqjaaPen6STZMThC4ZnWHtpufhY9TLcY4fQN2k
2NG4xiqdXWl68yvekqUGgmYysdTop3kdnmjuUpA5RJZ8BH6yJ7K9ULl4LYoy4Fdla9ux9fexg4QY
RAcl3RA2CxGoCThY4XOiu/3CbUETVOO1EzYT+pn6bAsxLgZThVRlmehicE+iJPtMpPqi1sFXlPhA
8EWmL/Sp/84NA2ND8JS28VvfkFAI3FRZpELdZSQ91Zp3UFQQtIIUd+jMejVODp4XvT4nz3h9/2XS
RuAP+xdfBYSWboOixVLgHF2HFOg4kQOzLpM0ca31q4mwd+f+a9VHUYOcV/x9VmEhFvtSGNdRqMeo
Dg5D1JB2gBZQNoeIR6advAGId09yrNFsQsTQb4NwZvbshqldqWa19CvnX1On5w7sVZl5bja+tfj7
gVuTOnXsS5C0v66EKRXqWED7u91kGEt50ijiJF1cbBXmrnpsMdZPNbkoCDXa3ddY5b8gRXGy+1yX
0281gVLBoa9euhPtmA6nsrqec9wusIUM1d5Or7MD3x2Y5ikapykX6gNrrLssooql0mDShcm6B5Fv
9ps44Kablup3lduXlDVaycycX9bsx6wgsFrVe6/UHVge+5UswUELaaXCyMtkP41AJVZbF5vbwolx
rNeUIiSd7SlDVPDkNNgtgaipwZvVV2QOqndBPkwJu4c+at9J273Ae8Dr+8ao8NnmCD3qgpBzvMdS
stGY1WTMy5Uyf7c15TtTxIvjJ4c6BH/P6AlfOoRuul4rHmTdWePn2ri9ylvTXrlhdC1N68XCqjCH
7OGLj9RrDgMjouEGefbHbN0fcaOa+UPL07XfltIr+vghguiZMnBtHrQ7y6HGRCiUt0aw45gyOWfO
cDBF+17gge1V6v1cqA8LaVTPMYNy19dusdl8d+P0UUntkxyNl2sDKXiLBKHoqKAy9d1Yk54I4v6z
rdR9lkUbVMeHlqs/uMdrgtbJlVAN531m1pplvzVmiy3ah4CMmJoLOOjur2DIZr9YFvEiGCRYXOrq
BqdNdC2aR2oCXXKOyWCtXHLdS1GVWNYHaEwmlGxaSIdFUrXnsrboFKl/HVU+J6N/nyysaULuB6P7
RQybBaT4phT4upP4prUADRSfy5eWgwzvig3GxN1omy/UsDEl7n9zLfntGQWp8jGoJLBCpz8JShtF
V9zx9N8LpdnNbBS+BJe6EuiA+4pZs23QLJmnLJBnr00Q302l4+wi/uVqeFNJbixYEui8IAVFSjnT
WIT77KfNJ85qRst6R64h6AGkOJ2oFhlwTzKYjGoC3EWDwjmKTwxK9N3irltMXfnRzN9rwBDl77Mx
w1xbv4Z9V3guV3NVSasFS6iXGPKRYhRYshrhrgXQ3KR4IWnQoBtZAjnXElj947vVKB62YX67AU4t
e7SOqj5Lp1Syo2oyZ6oMHq/aUPAVJsD7dDXY2sX4SoLGX+KTZ6DwpgVdvS9/Sc4GT7WXhz4zxUHP
71TJ0EnL2VuIKdwBtHOuYRUvkjr7GftKI6csN3rRoXxz7MdI6Ehv6GqVdTj8Z6u1yS0GREyVgZhX
QuUc9AhYsZ3hO1Ory2hiPlHcATBhqho7s+gRbKGkmuBfNjwk3YpwUudNjvkYZLI3fJvC28RkAGb3
b7n+oWcplmy1c6iqUy5aoJyHdPZlm+aLyTCD2YSO2p3lj8x2VghxX7yNA0bK/i6oxE4kSruSsv5s
k39mpW9NE8k1MRU4fa11sgckILvxPyp3OLqSS3U+XlIt3clR3MKhPrgtUQ9sEpywd37iJFg6HLac
DteBhVjddE/SNt9VrCTm4DJutO12pcFLXYDEoKRzmPjHIn3YKfJ7Gqj9BO7xbPjaqY+1V7eCw69g
k32xS+ZUSdWJlcgUSmuMdqP385ZUaNtW5DeZKM8Keqdt9WTOlfStMeRdDaffKCzqhQwzDP7Brp7w
EoX6PhtN6o/tl3Yw3kVgbhkErYLOf+sT+Ukfx1vrTxc1UGh7WErVRilHHZEBm0MqJ2MRYktdki5e
jbrJnD2Oul3XVscc5TccR05eIG0ZI0yr0nIfscm2rChDtsIVQNAquEjdfhNJcqyr5i4V/yuzrLVV
im0COYn++hCPFJPvcuDqMSvIy4q3VZclryknM0PDyyI02polkzhKAXmbkBU9BdGtDf3maWpcvqPU
+efc5Rj/tDNzs6cLZWlMxYqbTuJ1o0VrYWX/9lrDQ69t4yh4/P0nFnEJ1F/WZ6fCU+JP2rLueRRi
kHVRJp4ZbdW1i0KU0NFsdJSigeWgxlzjDVe5X8gXsOuwL2KBkPMEaIqpdfj7dremmz0M6s8X0mI6
WvgIYc1GV2LnXSk7jpfFxc3zC26wYTl2IyJ/ZrNGqlWrbGvEe2NUi6MTyf9+0OaXhSYYm0/kRHyN
t55rULWKJiHKo2wxxRZDVq87rjnHXGDsCVqaOPC+Jae/Dxz6giVimruZGBde0GLOeirJidTOAvsz
an4X9luCNTg1UBs3yeRAe5I4eROt0giJFukyY8X1/j5HM3RcNuLIjfJVOlWxLK2w2+u0Fh0Eb/bD
ZFrdlpz/f179fervgzr/F//3n/19zp2LWIWEXuHEPgyK+QMo42klQf6zr//v59B/gzmIFEBb+/+f
I2ISL2VGu67tC7qwgxaz00glazsn+bQOOY6ZD3/z99eV1otDqEJOUAzFWUZ+XZ/ZzuTKtamTUcao
Pv99YD4+aIs673EIGFRu9sSEN02K4tdxkUCtTXTOr3ouDqbR07qLQRj7/o6DHh75+YNqZtB6VOxS
8yulVvxd0kVkt+eXBjtx2/HtxW0U9tz+Qrg4RITRbKbgZKPEnmhl/++f2vlPfy/9zDE9F7LoEiRe
FmxaJiukp0wjX2kyRLP6ex10nblhA8VUQT9MrBfOvhXjtTLs2TejNOaqttmQ//O6lGtOavEyDciW
apOaqBuh8w8EwUxvUKaAZh5kx3aynHn05HBi49p/iOcPGTPAnQH0CmWspRiz4Fvwk4yBiBnRKhaZ
WreLnWzl5GBbgMOUZztR22PE93fTJwZllU1z1H9eSlmeXaM8zOm2NNf0s7R8+2rRe4Tu5fUaE5s4
QOAQNdzyUO/rC0wcOilmuCAMoJqSXj4MfjDtTTU/FaUrjz12j02Z2++dkxLCCs1JHv/zR9cy1qYd
BIexdKNzM/V3DiwpiSRe/X0qjqb//sl1GjDdDn1dutzEcWVcyOwbl78/1VWFP0knUlwhkWlpah8i
rbLXYZv261C19UclEKAwR9eneH45dqtMyOjRRKo8cxjKF3+fzgc12bhZmq+bLlfOVj98FWEDM07p
1E2S2Nmz2SXNju0eG9v8UknpMaaGjk3ZGbZma+UvUavQ8hN9IfNw2QPh8GI7b0yu7fvfX2OM3vZm
npETBlnbG7W25syslsr4IXWGoapaTXs/79n93ZIfWDN94Bw0OTxq+sXhlgg8JSY32jnTRx6SOWka
6InRlJy70laXjhtSkxNPjNlkzwrsu8FhSnMGougdXcxC6ZRhsrOVRtwRzdSdQTpq0RuhuI/zBwtX
vTLk90kPH6g+8Toxi2RLQoVqbCW0jnRHYIl3uLz/vdR1OV9d+Qs4VwHGjiRai1LOJtDgVwuLbPf3
yohbRueC0GdbYBhOCScyuguL1ZBON8d0ih2NMdnBCCXWwizDNTS5FAe1z0GtN2eDw9xZq/No3UoN
QPMoV4TEjZ2d41GzAyPCK+KzmIzcq7IclD5NjJqL7FvYe1Iu1t7XBntvdMapzrR2p9kScg3x2fP1
74/RGMKXmT9J3rk9DcYFn0+wLWfhT+PrVatMK9YtKOCT2gzyahMZ8MaEjCyi1sLImv4N12627Whd
wHbMS26+J0r2zPuI9rXvQnMtUuEsSewVHwmcJtzH1jeKG26butSeOY0Y6yh3pgVvQxY3E5d1MvXj
e6IyBEEBuUF6Fce/z+dcKUEki2IfWEH9FEGJKfPcZ4Shyae/OizX6BnMlKnBb1oLP9WUzppMP/UA
LvYR88wr8CtyVU3gwYCFOJvo6JIU7BxVxSYYItJyBcy2xwMt1H1Kl+SWBWBdB0lzUE2OXn8fGhy0
B8tJeMvCY7A4WZ2s4RSY03j8ewHSU7J80qogKKlfj/OX/vv6Ipj0g2t85sIE8vr3qR7lgZOlz5U2
0fauMfSXsgFxpZqEmnUmJKM9ouGVzm/H3hkqjrvMwBqkqgNnn/dO6ruUgCFTLnGtB0s/qKCRmcxC
JLldg70gG4Jsa2APC8x44NF3P0hYf1QmzkOMmYje6g8Ji2yRDgNdwkX59UUzKMv5iKCYmg7DwFBf
WmNx6wfwDGN0qsPyN8h03ImD+cZYEkwsseTqx+r9d314Sqh4WWToOxB+B/6SjR40xaPNmHulSb6b
kpQjUWy+DhyncPh8jhliK+H0i67MZyB2NakqLFd1ciXHeM1thK0pt+B7FE9Zg1t+NFjN1CD/TvXs
5hqccnuG12P37ERazu2setF867us9pn0fzLOzHaWv7NBvI+YWAvxlVvuh4K1bTG69tXvdoaLoK4O
x3zyd6LGaZ4NL3hJHn1rv0Wqf0otKvI64gTRSYvd21RHT11ardmgGfpU6pcbYG7TrqyqVsJaKmHd
LRxdXi3Vv1fuCdjmtWTghoM98+zcgSrsJncCIB7e8W2TcD0VIaq2Hd/VWdUYkk5gw47/pSPQzib4
tDKUrbTnsGXAKHBcRMyCZJDX6ETmVf29FPRMueXBTGDK5APqROzfgqa5ubHitYWkIE1+AFXZ9zRE
Nmq/DZrioVTTm94miOL18CxUd1OA4mNZuEiTdyZ1HHfuMpdOZM9upp2xaZLjmlaFka0Z2lycaW80
ckt/KXfjGquuf4qYBIhcWdkyv05VdzU1UAtTfECcOpNs9zQLryrBfxm8FMa/Md2kleEFozxopf8U
6CW2g/i118PDyG+2Z74NK5SONIc1CYtJoWmv9B1eplS7+/hssPmlL4UVXqI2R61Q8V/0DK4jTK2L
dnJ/Bo5byahc1TH/qRD/WCaOAfVQ06xu5bkXtxM9DtP4kQuGG03QeKIndFEmz0EcA3/uvu3JRWxQ
VxKrgaI0VyiHW2hU2MmZJLgGknli0HVhq/2piGO5y8zgHLkFkaZOfy/Y/RdFJ5xFh0+7UKt7ekFL
ZfZCzmLS39WeB0VNsOTxIH43hBqSqVlX5E+RB+gnTWzquHsmfkGx6FTUp6aleWus3Y3ZB+shL9+L
KhrYuZxH4NdXnL6X0hoe5jg9c1NJS+cCUPFbd7UbnKtPOyPWRe7Bijk4lmL8DXx/yXJ8UQJ5TuEr
tq+j7HZRW56jfnxpuwC+/PjIMu29EVRqxDwllFMsVNE/mVnPPbLv1jwK1B1iObWoLXeVd92Gxadx
P4xJUHiGCgGk6V4M0RrMtvG7xwImHaQkL4i575R4ozVkdVRipDItENhqz5bA1RdUFLkywHqOW/e5
d3EJwfIg1ROSXek6tD6d4jq11V9yFS3QrnTPdlHS/bw+sb2ebV9qe530xKYEdrLs/fKoqUxRbkXA
BbyvmKuZ6ak2tFvCIbtzkRVpwMAvyTMV0xc5srwt+pzlLeVc0wbBE1HeX7u0vp2YkCED0khiFYuV
8ht1Vz8FJDscqdGCwuCvy6uj4vR3Sb6O6GUkmnxpU2vrMbyB7ebbW1urHsoI+lmbGeTATVvsZwi3
Sg5Bm1WYCl1a+8KEt4Z8Kaf0nqQGegr3BcI2Ye8VOgdWleEEOe/23jlrxrvRpnLqkXl1vaoIb0yj
uamLYJc2yVc108WHwUSiFfeQdOp+4ILn+0rvRXX1bqTxwxLrPHf+0feF1yfep0P4kxpzMY2O2Dwr
IJIjSwRXwle+Ju7/bJzo9L3JvCXTklVmZUcVRSdLHH/d/IPl9VbX1Y/eW+aqxThmTzEwHQa2i3gC
jquZciuj7LMftGupyzd7YH8PwuRkBs2bLRtKcQUlcDEIbmkPa0NggI/6Kd+EclhXfhOdixR2WtS6
1ZJpKJw94z6Smw5wDFAM9+FgZmOMOUJc791jji2dsNw2THIgOy6D4j9tQO3rZeyox7QHcBH6IB+Z
lq9IQmGXHGfzpde4BAjgNKtIaMLBuIl6mnHwYmyK7zcT7GRcT/1yJPihEGbz02SZGaAKIOLwTmBd
6LWiho/utbbDrzhXjFXS4E3L4TryxjjY4JUMN/3ABhfiMDRucWway3CyT2pqzSJX8zxCeiMeyb9V
iQc5r4VhV7CHXDyGca590KLErDF5y2zWvYYQdDiNu78XMgox6rOr4I3CyIfuQ0U6yWwnee/9dF/H
6cGMWA6Q5JpFOXUp7A0sSfRbLBmVbaOqfsMqSZvZTN9XKgBa6b/aGZfUq/xYKu+TOqUaEGsY5JFb
ZefBMpm//tSGe4bOKJbaxp8zSwNsrWVIJGWhtdNbq/xGnfkzgJrJCtLeoj0MCuPGSSoWalG/Sd3p
CJIIl1mGU5KClBM4O9o6yn7H7dTa8c/D1sHfKc3hxSFohhPwGsa9u+/iZtgCON0mMkn2LXpQGVXK
tWcP1WVqnh0r2aSqmPun5GeKlu1bGMZT3X8QBmS5hLa8rBRSUS2jm7tjgLPXIpiF88+buVOx4pFL
1+SzxmM6NF9VG/AG6FRzpUUYuyMtk8ck5d2C8otbwIz/KUJj9l4660Fl5jMRbgDZMXVb36mHi6/9
aCBneZgYSyiu8ppA4zjUfnehvzE/mk2vQOkYCZcnPiNnLLYhfWFLgPX0wtW+dVEEcPhzrMqRRG67
HUNr8jAOnIzBBw5lEcJ14xzK1OjS/CStdFvY6XeeiCdmTdOLn6apV9b+vzq0yWLZZb8pldTxdFkz
b5HbpB2wQItiHmESAKPmXke6I5ieLJzaNzfWRN4jdC3QgqbLbGeuwx5jFfV8sokljaSCRqN7i0qC
8ogU6StkoAWtAz5UMJEar2XZppuoJ+w0QLVD0AJ7NNjZfFClxtGxky1mbdUbW9X2sq6Cc8+wvgxz
zCqcHvFpfGT6qN40u1xM8UPRC35EwCzrWH1Pp6liaeDqbhSTJ4d6j5tywX7CjIarP5Hw/GBDv9LG
dtpVVYZAPmYVpeyFi6uCLaO1kx0TiAcNeS3XuTq4inGlEhwamXZs4XsFG5ecXMJpiTD/ReOQzNAr
Hb1KHf/JigyRUX9GaiuerNlEVQ5ByiWXs0xqq+VyJPrArHhE6ujF3idk6MFC5Xz70tcGSwMsZSwz
sBU67jR4OIxjB3bxRtoPz90pEXr7Dm7okqXKlgmw8ubK3l2psMThj5Kwp+xyb+jszmSJHqXmfpmg
wpdQP9aWBDwcNc0PW8gy0KlD0gSmJxkO9DBIuIhmanllz7G8cmDk6t1TpCMKieA9mFrfA648EN/1
j6z11yBUjIPFFcRLwSt5/jj+9FPynupte/Bd7aSbQvOaETZC4VvyHkgT1xDAXRrzKOiErzkF3Xek
BvcBgJfbW/3KwYxPbK1e2X3Ur7URX8FQrd0YomgkxXYoKviYmDLqgZ87oR603RffoPOzqoJ4k1Dm
m9fqv672Ha8MelaXWNzofBJbxLHnRnDO61oHlr1btcvQ6X6a1BrWxFL4qQoK6AZ7Z7tVv8+64LOt
I3XZ7+IU40ZmfwqjPlRdu43U8Jcw/x6Ugu9hwkTzTsE/y1iuLJ/tTbh2+mSqfQyQM1vqrfpWtZN6
A/G6cbGPdO6XIdny+zzBhG49NaYV3nFZAfgl8dfUL6J2D6FZv0c17Rike+ueYkaeuIIllxxNnZrj
bCJMvbEiNxMTN6LH6G7MVRpRbF4l9Fkrs9UddtR0WeeJ6/lJ8ZDjZGImMj5KFL4m5T5PTucx4RTc
gqF8Fk1s83YtD6osuUpWNezj5B5yrj5XGKjSVPnWlfBuCmXTxuWD1eoWRo3udUF2jZru7BhzaLUU
X8WE9G7UzTnNv7OqOol3vskAAWBh6HrvCTcyDgo/HJ5LO10pBNy9WLIVdwzBCPjYOR4H/A9LRo7h
aqo5JGPlfcEZd0h1+wefe7fKTZP/UPooKEEol2ZhPnwi30yoXjMVWkwy9Hw9HWRMURLDKqqwW7oP
h12O/Zcc/ECje1/Bo5jUhTFW0b5vouAQthigEs5vvq4oW6aWyg3MPmc7NrBYWPpWTvRKUquxDJRp
WE9EU7mPWMUlJHiytIzQXhnEnhbRyH2Uol68nbkOMiYilNVgR9gZZvXOCW9aOmo57MI8JeST9Zzl
DYplTce/DWPGxcmMOWZARfrnFIhWGoP1FkDHxsgqThzuYYIz08bAIZPyOcmVjvjcWehEmN7JGb3X
4Xjo6zK+FkP8G2vVZ2U6m5ZOe+RJLG19x6CtV7QRhpdJEXF0aRgoPIMHcfZlqWGLm/6VWgvhyofH
Pg20QLQf1QTuBRHihCXyn28RppeMspPsZHBpWLg9mlkOyqQJo49GZcjJkB/okwprJCjYTPBwWS0N
p9p8GggbHPOGcsgsGW6AWN0M0qsr6Q+/dUmzbshASp0q4SWOPDeNAkhFKW8cMRmAUGk/JOoX3gRM
WkEzE11g6pDGrQuuojRqBW96n3Ffhxi3IJJmt9rFR2QSkfNdgpnhzsCUMKhowRn1at1g612NWtlu
9b4XzIbqdwtZayvFjlvKuDFTX/vXxfZmDLZ5UFVvXLPspVKm/iWyKaOpyA5kSgxZqbCrqzLq+YZ1
g7eeIEAfWL9R6cQrGwFj0TnoF33GOW5UCnfTujWYHC1GoWm5zaTWM2vRljZ6rvmxTdSvjgBGiR2A
aIY4HPpXE2c5tCNmXoZLF5rqtJuixfjMtsS6rajrSS9ZBK3oidtpj9NKIvMVF6ujHp6c2UWT6SNi
599ZrAFryNSkTJnRgBuL9V2WGeWaCc0jKBqoUEFnPIuB+WEbNtycCoM0ki+eazGMe+DMX8NY9Dsq
jk9FvfHz4C1q46egrJ8FSdwYam08xHthOG/hFPwjM0xAVsT8c718dkTXzxnHRW/hi3AqInM1PsQu
4Nwj09aE3wgKOtJwDpLY87D9E1ofgfSRvOXyNKrxmuDYCXTLJjQ0xdOD6DN1lXMDQyQH3qT7oe0B
ZoZt59CxIUnfObWzaQyrvNZ5fWR+QzBedFwcJOaDeUTvT6DREPioNZuPloISIt2PwPRP47rUjHNl
EB+0w2cxOq+0rrvMEGp2HtXZ+Fl3kuqGxrwWZjUPbDCNyWryOaFILQUY47oE3RwMQ5r1FRT+a24l
p0RlelsUsAxEQ3ncNJYLxbNi+xojOxINJ5Qm/NxjzCl5WwF2aHCuRn57FARUGp+bQ53aG5jgbNvZ
UKzMEB/+ZCbnoSZtlbjadprTgKziYFq/oEUJcAb4Ikcle234vfo6sAGTtBblbIUKGRJnjmfoNa1J
DXxD1Bf4gMpejwe8s1HVbMa0esWtxtRQo3MIXbTca05LUtVydhGrKpeknLDB1Oac+W9ZNsIYsbLY
G3LVWcXz9iXssNymPvdZypE4HMlVrvYzoW3EvpQffLPJr6mj79U55pBItn/h4snZBRj8SBgfhOqg
E1RyRGvU532kPcKoXhLSVj2nLrlsWuGTk8EhNrQpXWLE86jQyI80vqcLBtU591/7ra1CT7ozpzR0
l/WoRYcuu7OIsBQE8HDwbpFKmuM5roPklwbreRdxQFQpMRDahvLCRWm0hyLk4oAeTi41uGKO2hrZ
F6HqMkjlWqdDWo7NNa+1ikhismtyh3RxLjzNtiKGh+x4bSQfcbmOM2qkIpfrleIC+2GyvHR6JOqk
UvRZ50TUmIBzDoYu1x0zrkVoMwswRLnVXKVYjwi3nKZ83C1dQiFUn+zCzETycNzoqINKCHvfM8Jo
9jYyPO5bjcbE+N7ZId+4NTVvpJ9csIWboI5Cb2ovbDPuPlDMrUkLxMJ6OEn+osb1oycnACXrNQy0
FQG9lzS16Dn0QRvlnb3PkqLcKkitjsk7jZNhwCiX9EOWr60M5qzD/1xOBrc9HzaUCAZ3HY2Jhjxs
aECJRhA91theSRjFu7HIQNMKAWGVzHpSWG+5q/6WVc7cOqIoOJv3EOfmigiEgE33jl1GX/H0VHNi
g8r0XqQml02zfxVGHHlOhUnFHxzI4WX4NZj6g3Yh7qtNtvZnbk3uhWTCFqYRvCfFSL5aK8V61Gk/
5mFKPLWe4ThNtTOjRzTtRoaZsrXvkLOtlRrD0ZJFbIMItDhuoel3uRtsYqfEB+AjEMQE6tl9cm2N
nsdDBP8mciRSIeulkSrqTVf7byV2daAvgQEog2Gs6SfQPqOdOfbPY+GoG5wdOtOr7IUnBK5yV1vY
sPOCk0zPtCVcqJ2mnKhwy8/FUNo4i8XByuWNIB/hepXLx2gcpRZ/xhabal4r1ZK2n4k1pc89GbU3
2+WCHtL5e2ns+iUpsfPVyfsoOLwSEjvm5nvpX7WoeENazfdaZv3YdgZig1Egh1+ex6pbMXWmj8Gu
PIsflzrZztLRuHGkzsDhoce/h13EyBDWUhw4s8Gd8VelnHHYmgsCBDtH9fFZALjw0raGM+kX5iob
8zPyOj6hxvpWA3EmFKEdo1I75SO57ziofC80TlU/MQzBOLBWeTBkP+vhxr1WibjUoPzccar3k7tv
SqPfaW3/2feZTrtS8xoHpZfTros9WRs35PQ0XIXaQGIJRpBVxxqGTFF7bIKPwspedSsP6HfQnnp9
OApJ9sPv51+xP8KeGjkG4gerDe5jVme/p4IOJhbVIbeTlaOlT8o4njrbhZfyqIIO46tfJWTvbWwX
87Jz11uNw05M6MXQo21aV4dGCZ0dg0I8gTj0HGfDMvAK6HClSAx5XSt534faRqsQ/EzgT3uH57+M
On8VWMM1VJJ3YqTkvvrq068bjiGsDdsyiV+TIG753lnlIsp7Jqgl9E/VpBYHkmDAzU9D0O2kLSzv
TcZqshOFyEnS4MNWcX5q7hNevOe8asG8Jni/S0/jRERVIsZOzu44e1hwB0uiPvKe99VpERgQMUmr
gr/Txm47BdVRJ05BXyk7ex1aYlXZ1QlPzlKxSU6mgqERGXKmHS4GJLTQz0xJ3SNen6/JiI5DJT7K
iOutK9zM01sQMm00NMSE0pfSn8UezJFotgBdkoNGSBkC1/TG0tGCqFQ4nFflpkNu0xosN01M7xbf
4CvGr2nNLHLXV8MxCFpjU7iwu2CRbTlCnKVyI1D53JG7eDHKBoazy9MnfBrlQ2VcljxMSE0M+3Hm
FLZxaphquFqY7cya2kkH/onT2QFXLvFs4urC14d/j9WTBO+csnfT5sCbF50yCn/gOTISaRVIlka8
5nx5oZF9TVdaznsFTkrf4oax+bEYtr6GA+5spXSeJjm8kcO8T8xtuNPimofuozjlcC5Mulzbrvfc
HvE+SMRv4yQ3N/qhrf5jquPu7pfbHoOXZ5YaUwe7vqHTvZFVOowJYvvgKLvcPLNgdRuF8QenMWYd
GOHW0HiH1d89gNhV4VYfCryFNQSVQ1Ta4UVhEkzxBz6kzHwtA/GD25SbpO48Ri1eTwHYGgmXY1f3
wnxi1FUgnH1hDoPo7uP3leZZhQc6dsUvIsa4D40cDL9fxJwLACj2zX2wzHJVUSqxFYMyeVYEqck3
yDCYuQY9W5PdKpR0ivac9enyXDWtYnijIElgwsWwkQkCp9qH03SNQ6nsGu3otrCSeye7FzY+Jkn4
sXKCSx9RoRlZNlxigppZjLG3FfHRLVT/SCXIBWENIdWA8SXcfkUu5TEovfE/TJ1XU+NauG1/0apS
WEqvzhFsY+KLCmhQzmFJ+vV3iH3qnvPCxvRuGmxZ6wtzjrkfiIU6R3yDJVF6L4lveSfMxE3JUGjM
/QJ5k8viphocRF3dv9Gp8cKgMPO7+OaF7r2Ee7MYFIWJT2Ga1eNSdzBSTIP5XQTGNp0YYhe1sVW5
fKwzbokZTeQwzUm+AUyiiaQTL05/7ZTD2HIeKLKLlbK7l5KJCHSClQyIlx5DSHFtU4BNhhK8qBvv
LGxtbU+Gw7pp4ojU/B+f6OdbCi8PhPWbLRN9DXwUr42ALgVbEBRU7gBSj71HEXZ42Zs1wWAkZMZI
Y+OCNkz3YwYj7BeXnmzZkmT5yhdCXxlate5SvT/1UG+4SvR1BGgJLSxGsbJ9aH1Bld0CtO8ERVvW
5yu9iV96qv2ll7mYKQOrxZs8PRXKpH3yKwJLqu4W5N3RLBziQ9jsw6ZbuQnLLZ6wRagyzr+8eqVZ
n8cK3ntgpDuF4Z5e5tPMhngN6zODN8esPsw+XTIJy5SlKxLnnuIuApbow0Ht0cazkOMet2wKamLN
BXCMuKTdCJ+5Dm1/A5DF+maDZzfGdLRJ5jPL0tumdk42rYSGlQcsxwCPv0WV122T78gDUo9Z7946
qANxEp+MnupqYv6gmTuwWjplc4lDVVofYQb7fZpOYTKBlQd30ihcuZMznMiO3oNsD3ejOaGx02Ch
K62ey1GX+0JwEgLohxpZMGU4G5cdKp2IfcXSgN60iB2MZOGQ8e4mVwcOPBLxgs0X7ToiRXyF8Uit
FCcdDshcbZ20/h5Uipweuy/IVQuWQffkJIDCtSJAYx0+t0b1HUK8WOU2saY6dW+vIByw3xWLyU3X
iVI4lluP4MnitQiwZxOOGeK1NLVVE3i/9RDcmix8rZzGXfdTfq4L7832m2AZMJhtygYfmeKa040i
3ZYWPjFoqMmqq7V1OqbnkUnqEsU9J77HUhUBqYJUu60rCenOUy9FV74TeVEdE6Mb1158SSJxzlJw
NGNeJvuqz9wluh4qyILPfKNMnr2kuUr0xUh/OHmHmRmPGewSIUzdTLTlzJpGFAVZsKr7qNozFfdz
scl0IoXpeBiowp5b9nr1ze58vmnotO+NPk/koXpEySFw4wOpHx1fuUh+qmVRRw+qh2mQsB50rHY3
dXF4Vp3zG0jD5cyUv+wFwAiFPkhib42Xip6qFt46JMCIHNoFt0r6n1rA+KmM06ThQzHTr36ccx7W
fS9WUGwey3ndgSL5CbvcdRjicx8ae9gYS8fLLjKrqXlRr+qV8SmGeKM6d64F7m2OD0zbSO52DdFJ
0aB2xEY9isaG3p1aKwkeeMmGdJdPCSs3WuOge1VRCOvWOmgtv2oiNl16x0m+FqHc5uAgMoQOcEoP
DcN1plWH2G52hC3sczdo19Al7eQ+9NGpdov7FLgXRzmvZAG9QBWkr+kOabyOxxL6CctCMiGoneXB
df2H1Kiu4OmP2lju+6H5SmgKW7Rp1JjfUAnlttDqJztlLmtgMcpP8/83/4RtFp4aB5I/nppEi/45
KOFCh7xRivds4SUfnc0/1IxvVWneAaOi4YAS0ZnjfcD11DBn7xJKlHx6sTydAOSwWow50bxDusv1
8QmF4VXzgmdSCR766S0xq5Or54+NeK9N72Tb2U1L81/T0EmM6nkbp2QjH+FarW12x7EKL8IZj3aJ
I05qqxh1NTq86zD5b6BWWpy0UZf8PYvpjDyzGsJ77GONyV1LNkkIH9Wo78YAs7COdjwrZx//fI55
QuSv6CFW3FIeoVWDYrxBhdvltTpIHPR+gXGJBCDD678Sp9rPPwfKprOHBWIgHwSZGqD94o04V0Zl
1S5Mi+/BZJnvFgijWrASuPZG1rtTcc6yYk/AFLjv8NEtGIDZWEFz5d6BtV4H11z3egSNHHexButO
Bd9pSGctjaUjrWPg2QAjOPYtftgmsRIwC6gRhFbevIzkO14hy2sfTRsRcuLk12wyTsjlQjt+SgNx
UtI2yBNMGWPHl6xieQ2R5cGL0stgGBCU8KXrI/6B8FBFjLV5icKWX6/vdIC76ik1cLWWsbzPSAhl
Dkfxw13hGNruRfGWwgiS0Kt58ODBCZWmi+/JVas+Vw8cNB/OIA5ZmZ8nZlvRFKKIad+nzHwgmJrn
5Ugs+IOee5fGUN89zVI+9UcFaqHFWeTO1u7uZtcMeq2AkW+/tJFB5ZKrJBhQJa0qOqhS64irK5+N
frpIh+g0K9o0mD3CttwX99RM7ypodpPUXzq5N7PyN5nLipGYWYamrDw9j9VSYu1DNAuN++jnwzk0
RxAE8sHXM23eOC4pzVl4lhAb5zk6C3HcvlTa0SgAK5TDsmKOvTBzP2cF2TIMQEWaGPCptX0Vo+Kc
9uXk40xIw2XVsAHI/HRpVO9Tyuws9xJ736qeuyRvrf3Qj/phLkLMInpvy8+u69GHuQidgbxQS2vf
RHF8WBH6FFagSSJJ8KP2DB1t183exsyvblZxg9H8UMTk7RbjpRbpKbOyW4CCtI1XphmzWQ36G7BZ
qza3ZQdE2LDOo6mzTndeI2kcere/DFZ+hWvx4SNBQ42yII5jS0+6g2FO1jHjUmIFF5rENMMeLKYZ
QV1iE/kSUJ7M/5zrlO8Y5XPP3NeTvnXG4jKK6i498zzLWvE2ePvS9RbgcEYXJKDWfHfSegqEOpvu
2uEXqs3muc6ZS8p+OXTNpa9L1jgZ2iGDlFJdf031ateiKO6aK6uzFe6gD6PlXPZz/7ec52tDBhS/
mKhMaS9z88qgf6Hq/KFN9Usk8r3gjTH27VmK6OTzxoOuRo+A4CI1bhkx9eg2N9BNNlGtnxMd5TU0
lZz7iZN57PyL75AFJKN+H5onjW94LIX1UioTFG69g5J0pmdGmrV0W54OX2E6IVPDY0I7Pwlxb+5S
QOUjyxZa3yWiR05yHbIXWgieg0QhqONHc82j8jCQ1tGEUd1hRmR/CJK9sHTX8TsieGSM+NmRF7Il
4HlmazYPn58Dfj8tHrYqdh657T4Zlr53IXXphr0Cn4cacWWNJvda7BiJeSbabp/14Eu16Fznt0Jz
f92uofMfkqUeahRR1K122m3JaRlj4+LW46klfWXP8I1Y1bC+EiaEgbpO8m0SPcesBNeh1xvLRqYb
M5kdHkZdbC3bpOxiLdV7tbPoWCEtJ696c4MSOw8pZitLL17tmGV1GSNyYkqqXsrMvhWDeISIlyS0
FQlYwkU9DiBL3xh4nHtPEWXEN2q6H8OAN1FlvP8Z2DQO0BrR3QiiFUtIlpzsuqOWUDl9Zz+Nj4lq
tXUpalw+nfHaTsajpoOcoHgpiafuqoWu6BaKDnJ703RPoT59jiWpXVqPqSDzqZ+H7GH+bwyYSxXo
87Rsg8WIo0F0FnKVxl0aTKI11/xtHLoAfjkB/oD3qWV61rqPxFuYwD2zZHg02DCk9YkUTEQk6bWz
LZvrd4JyPGlqj2CJ18GIyIvpJly8MmV9nXzqFQYXZK+AFyJHYvXx+5thNDdtMLsliaQOFO6N2fQ/
jK1vJGKJaTTPRvekuEJWpSmY2LdIu03G4OEYLTDuBYexYEwVOF8K5OoiquDDGxX8caexcJODmS2i
4dgVdvzKFG3by/a5duojgG+1lCYdCBHjOotPwj6K2P0M8TItrG6apbRFAGCtvqQZ9mbCdoGvAsk3
crbukOsX2qtTWh+to7/Tt4KGTeLq4HaXlADchV1WlyEJy03ZFFfTm/moLuTWTPfeXbP/N9NWr5q1
14hqow5kskr6wI+Ba+zst9kDzKFn1Gi3vJpov23/dwQSH08l+LiSXnKI/5HqhXeQoFP0/dSu6m3y
W8A7tGwVjKq539v6pZdvQbAiHWydUyQvQzt7IzvoVWXgbkydLrCqIapCECBgQa+XQxwVpyzqD36E
WECxrFnUWKhwadXGoeWlXZOTxFIzBMEQB69OBVnXsGFXQ4+Ce7ryPYS5lPCFnv1aevTT2n6wdWUO
Bqnrb42VjAdSFX4V32kZt6Q8NzI+BxO3AakxBbfJL+FcCD6yglOMwfaNfUu+bOLmX1Ck6IeF/W3E
okDO1jwQ72htVMXJWzcliSfJJaJP2bU0G8u6DeRaYELa4L7OuKDsQ6M7CRz25Ibt4dTQRLDdNB/Y
tQUHvKDQjKNfS0h74X64wmj2c62O3xHMceWse+rWQ4UHfzHESP1yZtcXLYLMnyK9YkNx6/6Ec522
1Rt4bubBn2hPAzCLOxOF/slI9bvCVcZcBo9qW3ErcTtBAkIm19aobbTeV+uw4YnLqB8bK18j0uyI
AAjoHft6T6IE/XPxj7neEnLMZ9PawaqN0oIikk0YVuZ0M7LRCDMTrE6dffDCD2vQD4/l5MUkvvqY
zrEIBkhR0AsiFDchzOFzI0aM+zel0KVq/K0DFxVM/jMhzvo2ypZWql+VDk+xLdUGdgHsHVRHa05x
zvpscheW4J4X2cml1c5DFc6sSgNC4NKSxd2z65x4OKfZQgpLoOgM+I+5IdOc5vbS0LnZSD3ZmGmf
X5vuM6FpWXZhXa+dCmd2YbMmMpV4Qdx/MM3B2kkDbXyefJO4EH6irDtyA5pL8EDD/E2sQdCxnGGq
y54VeRxqIlDclm6jguZXhYmVPQKSAbGTM6b3bVZqth2N67gblugWV+jZqlNYcgMifPzDSu1nt89P
RHyWL4bVvWAj41pVbnzW8oxQRLbx3SiNFcO0fNE5UEYiaT+a7AW3skV53VXkjI+PY0xed5zIAM66
YuaHdghXvzc2sMUR7zHaP5ldY27y4JOj11z1jBHetDR7k1pBHoHKdjIkOWo07HSdJcZHVbX4vr01
5rf+FG7NsGXLEBpvdtu8ZpINcTBm51IAtur6wmCJg0s+MmJjq+l6uBJlsilG3g5/ljxSk7X4H/mP
xlIlXr92Sv+k5US6jK0uXgaHxYzele0p2ZesopdZ6Vy6Wt4zGI7jLew5shrhsg5WZbXHvrXuOjvZ
DUJuA10DEyTZ2KJqtqwU9sZgPfL9rgGGBjreZ5AuX9WcwUVwPSOF1kV1ZY9PiNFhMQQ+x+4IJit1
OeOSe9i7VwbgbdbeqoZNjpyGt1gbUfRTWzstEWC064/cpO+QBa5+6pXrPOXiGcdrUmIJb4bsAqTo
NcqIK4Ij2uCuWwSZw7FuwDHy0SjYPeq+ST7SE58GWWxKV7wHnhcvjSSFetIO0H5sGle7PJdZSdYV
vO921rNXMnnHUfAzdxvorLYOwsuocx9y9CeLYYjIz6jPqeF+ufrwm2pvTtaw+1Ab22OG2J9VnnMk
9uALOrBJzKsOnUK9OODZCAbENuks9a971FREMGb+gwVBOzJH8P7hBZkK88UPJzKfaxoF5iDiKZ9D
aKPsGQXahYn/KbWqx7o/tQkjIxWne9Bastq5qtmQ8PYwTy8qNoljd9Mr65w13Lt9ksPQek5FcZ6/
YeUPq9ARhIvWV8acpyq38fpihuha7Tj1wRrF1Evt6b+RfcN+9RYJbuIlRESqRuOp19xXhGfsfsoI
RoAPu61HX4joCU53Ol0d+4h97K5r3leXwXY05Rl4wzk2J8wnH96Ic4QIQs/RPrUw/qxMYyNz/9kP
EcAWEHYpIa+xVX4R4oT6qGx/UD09idpdNeglxqq+lARhVUzQ0N2wYC26Dzll52G0H+qZn5No4Hvw
JUU/0O9nN8I8rIrzr7ZrbpnnXjGCBIsVirZvpmlciVn6A5Y/W8XRt8uPZDRzEM+AMl557PKHfwmO
Ls7W6pZN6Q4WxMKo8xNSlT3qN1hvxqrz8A173Ywr4fpstSReES8F6iEv9+Rs3AhDI8JeFeLKUhaw
hf0aAN3y4mkFavUJBsQzfqsT632Wb+O9HDtGFmLZCKSYtvaq6ZgntGT6EPUPGr/lGHU7qacvI+Mw
/0MPGDLmFj1PYMQMAUHa2XbNqSDr9zqETdZG3He6bT/XmYN9cur00QgZTjkcYXpDBuTHqLmXPM5+
3MT67gqsrjES9jw+9mFfb2EsfauOSVpKFKkVBqQBWM9BVr46EWu/0mPfn8lb0Vg/WZI8o7h4y6u9
2yavBc4f1q/aZ16Vy7T372jnXIIxp5+ibB7SEjn/WAS/sHR3vSfhpwClqN3p2Wxt0iPuKSfGgnaj
QIPJ8JRhv8vlXNU6G43+OiD9tNrkhjuwW41R+KxyF4/mhFZg/GmgZWW5AU5ZRLvAMB6bfsb5INIO
6UZ6qvYF0sitnYbPRUJJXWb+c5jIHxPWsu76WxeUX6ehhZY91qEk6i6eAbSAJ3sovI6gDB0nSO29
eUH+Duorisv1SDAYoqbXMERpMX+vEEqxRx1duNxAYmkPSzWwuow8/2wF/zyDLZP1B7Ozh90IZ2QN
wIC8IWOmZ3j6onoFLf/UWQj2dBD/GVPpFnkQLoCKNxzrGh+RYKnR7+UZd5CAtjSiQ5hVXTQexSuo
7tOQ0sY7Eep1wTmJ5ZQM+MJ8kkH4nKFSSSPebVnrdsvaa1iu8TeD5E77oWPeQvTQxRRFUiIY1avg
jTfIbeiSs2mlkkuBZyC1vZtAhh5p+K7Cujg6RbIRkHZ7yXsQRNxDlLbrrJmVlhbAuDDmead61lqm
E8Bcb/W8TNGls+md5AOy8dIN+RdNH47JNI3r3oKs18WsUoP6MyeQc0l24G/neFs9Nt7HxHiTRfVc
JeGq5xdcmgozUxpvoVyckCjrSJqi95BxGz+b4jkTxt4I2AvGmneiq7wNYYc0QuTQmKznIThYcfSe
O/mPo4XfbToe9KZ8DBz1tKqaWT1GRYuTjOcm99H3dw1inBbpBfCphXLwBzYm0DXPj9BehTsOczxh
orxmYN8JgbIWeilDlhOclYBIRxsDq2NyAqiWcYX9wn3lhdHTJQhYyHoeCv6Yi61XzS7Lq2dvaJaR
A5LUqGbHkkdd4gkoM6b5EAe7sHBehZe9R33mMBnlV1U8u6zl9QqBYaeLNy2hYm+BGMr8x6tnbAUn
PIfcc16NGBTRAjv1zhZrXRcgwPOzijqH3IWIYQFonVAbXqfceHWG6hozWqxIV9Bim2FLVeoLYc15
1+aSU+OtTAiztUd0LykaL8PUfxHa0CzBV5PsCslQN449Ms4+ZvQ5Fm8ROTAo7y92YOEfq4MbrAsM
DWyCPOUcxhJZSaRoTRd91FyKQHyFo8aKRb841nTxrOQo7LUssse4jM9Dkzz2SgObkW9KWFGjOd5a
HTRI635NMQK4MAoOiaofa4seu06nkwwgM3SqeAo04HjGOijsf1PQKVBu2CRDhx6sgW0FzQC9yQ0W
2LnP7F9PGg9JLl+MoH9xlTghrFwjv1qLsrxbLMsNqe69hODFiDct2wvNFgI21X0qZy9Vdh01ddNE
sGM7zZHJVVtxHJEh2xm8YiMXfCRZjR2TiR2vh8KZVWkiMuZ3072Jq71W1Gie+p1RHLjR37yegr9u
WCZ09amMy8dqxmhFERT/BgZ0QRwH/qz02fDc3za2PupI3L3iKwmR/Mr0FhT9JYz8nT+YV+b8m2yY
Vih51pbZrcJm5uQ2VHXkGKQ/eh39gEcIIE1aH2xet9KY1oy67yWB2vLoltnFwCW0UJCRrB4zZF2M
K9IG0Q73P6HwZqeW/Va6ztF38o2LLBER5iG1iq2ibwpR6A9NeY3L8bHKCogLKuQYWfqs0ysRsO7g
ap7OCQN/24vfQiLaF1mjrSccclw/LRhL1i433vHVwjJAcVrykBXj1bSdo0qY6rXEIDSTe5ejfEh1
+x7b2tYN5TPRLF+xKTER9S8smijUJETAXlg7yuqt0Va3jl9+KLl1Sld7sOnijHa2PHvnGkoKvKWM
lD+RvHUAVFoTkS5vrazMzk5H7ITj0INPLGa8CypftG5txR1KPI+9vFdF+OzHLFid0gQbwQs19HvG
UaiDnatGkNMzih5ME7UE84ueEXIM4w+/ZaGXVk9O2G7DHFkXt7ZyZUXdzwTRfCeG5iUsTGNZ9gh6
rAoOXheLrR1H96mGHthNLtlM9rRtlP9oOEG9J1NuV+Up03s/zTZsVG/xiIlqYHNFNE5sHmtEFkap
9C9Z6O5CluHe11p/xQpR8mOLalv1W1PIeBWlVXiXYRc+otI+/z1yQR88ZRemzSfTmqyzWf6qfgju
duO0YIrIvvh72Po4rRswRNy+0uDutLg4coeQRWD2WuSRZSzFE4JNjQ7Cag+xanhYNeO2DoELt9O7
HXTVQf7/Dx73tPWYQQYU3pufId/53z/7+1+xvqIW6+e8aJgS//NXgzHii//7+O+PuxC8zQCzPsZh
wGy4Lg+W5fKBxR+R386LX+ecaqIE+YxSrgT3MsOf5/+v9VsahRTpRmUMxeHvg0vg2H4gWXeemTBE
DSHGHMhlqw847P/nw39fA26MjkTt/r7+96X//sbfY6qBdAXymCdkcLHn/98/+vu+ZoSWbiqA61ON
DJIqTrEdfUpj8Eo1qS+6bv5jiL5xipwshdFwdxogBHidHsvYx66vkZpXePZ62rJl7w096CRsMHZb
n6DIIMVKWTC73w2N17E24vKYou1fwjQGVf7kjLyj2VvGnHzzNJjaI4aoxXRJ7pk0x6s2F9fMDcaV
H3qI/8gPWDkdmvu4KZpNx7T1RizGtyjHg6lUguiEKZVHcNoxIlbllIUeq2Yh1ihl46Mis/TYxiWS
Of5yRB4f80YyXiZ7w/u7xhHGfbUaX8kx7FfjPGgaWStuIwxp27BrsHxO3CcDhjENJLhyoiEy2Lmh
gSW+SD8aPcMFbXYaakTHpehHt6ViP1s6drUOnFkC2pkRhCg0h04A7Sex8s1YGkjwZu4qGodxn3aD
WjGiQXnhYd4YouwpanDntCUjKL1x0lXFTedERS25YmqjMh5Aw2KI0qu3xNHLk0MKw8kdiSQU9BQB
yUIXxHr6w8Ce1bFG562pmJZZrwN43ws1lNh6aOroiAv3nOc2DX8Dw3QOfCZDTTabZGCx7Zp68DC0
4T/4hWwh5bDjuiTXL2LZk7atdgH35a1LXMyYqTSgMgwzVrYR53fx1uR6FGJ6RN0Et4tXJCImiadg
3cjQXVozzaMeyUZVlnPU2t7eCuJlD6XU/aMXOO6mUlZ6YBmyA+kRHWPTyFZuTda3p9yA5AM2WGOM
EAxJP+VtarufMWKNsT3xgp1KTy9fyBuiQwmLeN8QLCH0jEtlBr3YGasPlBR+aaUnmIPokdSoY2zD
GmMlU75zKSPebOMzY9/cExd2q0Vt3xu/XI1NEd66Rlh3x0ED2BJBlWnaI1VZ+xz4YqGVay1hbjJE
bKELGQaYbrAB1ExxqAubGu0MaFZft4tdqFvZRZTFs/kPpr4464XpTYs2Mfk0km82XeXISN8yWcoR
ilP2C7O07dPgIbw2vMTZaioFISdLF73pIJaRkeTIEth0+EWTbLKapbM1BRRsmhvfbPMvyST+zRxJ
qrML9oB+nUgTfbCe/GLiPDIzHeEADycM29swnHODSCZ/6mRqXCanX//9YdxGr1xbwQmO7XuUT9an
w2aey9qO2cwyEk11AuZ8VqpXJtdfjFd4ZxHBfFZBHDyTcpAv7aZ09n8PWVALDFXSXo+cybQeBblr
bjIeK1c9uFNBKC33rgU+o/EjpFDnnjHeeiN+RabPS+MO45sqwT7aBGMZAQG3roX4BT9HnZZXvy+0
ozK1M/OC/piIuD/+fcYWnDsZ8ugyis3nhlyc59h+zaiRkskwqbGIGKV0/Zf2LJkjdBsPiWMVROJU
FsF6prOvFW1c7Y9LaaT50993ieHo/T0SJbFggnZoLRQQHoHv6unvs7wp0v8+E0LIleMgoh+twt6M
NgpR02VrBt415SjO1YtDn+6F6iqCLP43ixZHcjBe8WRjujC1Xa8Xxrmf18FjMWXcTgQh7NZUIH5A
MIMr4y5hGgOW0vV3MdD9AdC0SMkwPAY53otd6/W1k+FrXdjVUVgwWcIZzDLFyX9fKo3aWilKeHAO
qI1X0hn1498Hyxzzo+y3bqCoAwI09l7eVY9o49ROBMQJK2GUSyKxzOfcGPks0KILE+iO5RIQFSbZ
mID05zB0GIWnTrrRY1ZE1hBraxXiHAqZS697gcrBSlsI51NYzZ4DduP5SXltfPfdPjx2NRalen71
HIfmue1o30xkN8shlXDfsJF+Yx7wl3Ts1dHr0/kAvvphmpw1S/HWaJ0YM10td2Yzo4cbe91lSCeU
yBHc2f05cxrtms5R5LP9uNfse0HC2UL0zKwS0k4tEUG0pV0IvKl5NHDq7AqL1yJigJQF0VWThr2t
CerYm739IKUYLna8j6Lh4tST8dZlVIhB2/TLrgKQmkovAM9CwrVE07HRfPbzgdWnu6i0tBfNxLfF
FmU6VoPUtg0ZGgTrWNqGhFKNNaQmBL+70CkYsCm5gG+vcVWna8tNSGmiUoRB2fnHJuvgknsGg6zA
C6sN7kMM1Z5fbkNq/FdPtZvEMbsn3SUytByw8/59GWk1scUmQ0JZpa+1GuPtlGfBpoon3nYxcUHs
H65CpcN33rj/fRL836/ktvGQ9X5/7do52sHHAYKH7qvvBxtNL4KVRTYXPzP5a13n+bBDeTntqn4Q
l6Dl3K+zcvxCOLssJpQ56NB/20bUDzIzD1aUy/PgshvsSWNaVtgjVqqoYMERSrbFhj2sag0AecT+
HIcpymUJLqapWfdppm1Cg0ndg5+Kai0ZUH8WlA/KK78EsGPayXnuZDOpdZnR3u12kKQYMQaOZ4JW
UdaMO/NPLCqbjHCsg2PKCfEGhLklS2VCFPtMw//VtrugI1B1ftSHMeGpdcFIYLa7DmmtNr7TI+cp
q/qkR3hOLffU4bmFzWvCD2frPfURua6ZMleTTpBuLzbYSQwsG+60hPaB4GfOi5t6lgBoEVdukXX/
vGj8N3YieytcZja5CMwbVbrJLTER53nmzEjX3+SuFOvcF0xIaKDsOui/Okttx1mFpXpcXZWpjmxQ
tHOma3ywCv3893B0TJxHeoCYcopPrc+aoy/qJ6vB0Toypf97pE3otbJEUBRbPiM6xCIamwSibbPk
ULZhvCxN++7bFWJPLAT43WA4/z2EYxGu2YwBZ2OL1JD0g2NelAB76zlxkLuBTJz9YPj+Fm59OgfT
KLLItDs01RldkNTgMEWzKT0cFUZZhWs/BvI2gG464T3NNtRRpTnsgUURRc2LsPR73WVlSwlBbb3w
LB9dHsldK9Vb+d6Yynxl2ZX7gVgcok1j3x2jajHVaHiFPCve9XxX1A+7aIi7H98wQfy50jjhunod
VNUfjdxCoDmZ4hXN/5ztjiSL4WPwNgDlNTSuIzOwyysy/ydACcGb9LNqpw8uNekcXddwtAMJDDWe
hnBHXGR1C9nD3XLiXDaN9MPV39f+PmBwYd2iyfQQz/9LgJBgL3WXmT/DuWp2L9Oxh08GIgj0Qbip
qbmrY9CwDaF9pQVmC4oKJWifbUj751hit1KVd6wCQO5+nnFLNBgX5FM2rVLZmJcut0amlthaeJe4
HHZ6IGlOh1cTpP3aYTZ6MYBFXBKHUR6W0YVU0v1HVda+9lph0PxH9tnuhpVmAREY4tJ85VbKIJJf
4sFXontB2zgGczeqgs+wdVmzGhSlddSIvWXi9BoCMBkjkpJ1LNr0NDLzXimH3JzSY3ih2NVsWnKN
N1A5nUuAHZKflnUdxUVl5RkIAlc/OmoiOjfrahLMgUCzC0CF26OArtEhb2IDj7I/ThqEB543L3ei
TYui+CsywuDcjuOvnjvpWdZ0s6iBNpaLeicu4vHJb1ATizG7mh2B1mPm7HHwcQ+unV7jjsPgN1Qo
+2KTgZmCsWJHptj0wVA8sHiY9kyDngATtRdgCCYAGXYLUyffPErBd1+Mj6GfgN5psTc1qmv3XutA
VujHcUV/RnBy5+Q7fTLLLf3znRDODqhxnrFD1qHPQC4qHv7+KZhoMLKd0Nz8FZ6G133FHf4JStz0
2FZ0PW1TRW+GzI6d2ZdXx2ew3OC73VXImbRqNC9ew2niZOaRXQ0DFhswZhuqb80Z/R06h08zz4Yz
bgAShzNjE6QEjJam9iJaFewS3z8nA/tNMlYfyn8Z5CWfXfbNpDgiJ11cQmsN6Tf56UAfdTGmkkbB
whydunk0vXDfhivfJQxwEWnxVrQuKXKE1QQFVifZUShZbe2+BB0Zoqw9m601wSIflX1ipZStBSmg
W6Vba7rDZ0c6xVM5qGKNxzXfD+k8GWEVP1I8GGaKqzwG1qKCzNq51dDDvhByjZWEflT55pnOlqwr
OHfL1CNGG8z8TkQlrMROH8+qtrdTXY2XTj8A0UVnzRDH6P4fd2e25DaWZdlfCdNzIwq4F2NZZZoV
B3AmnT7QJb3AXJIL8zzj63uBigxlqCvNOt/a+oXmdHAmCNxzzt5rEyealGi58mTExTMXJlBi6FBV
w/MQ9IicAj1wq6pxJ70j+k1lhWyq8exyzsfzPGXJVPkiZmln0TEqDIDkQwp5KPSQZiPKGhzrSn2o
KmSudZLZq2nstS3LExr4dnipgopDlDpbeWN8LlblhCCAEUNa9GqPQ0UUTyZJTAvreq05WrgCkU4r
AtTLqhxjaz1kwXCSeQw2gowZziWGdXVi55TmLJNFURCaPaEQzYZhwxA8OkqvrxE9zFJ98CevEi6a
KERyspo6QTfGPKq0EmtfGzYGgUnunVB/bIBznO4XluXEB1Dh+mGgNG1bCggdNePSdODPq8huVmqO
n6ZJbX6KhBelVnEszLB6qtjnuln3k1cKMgf4TSvOqtE6wQ7yxpmtS3O3zzrKtgajTJNFPZqOxMV3
pK3752+Ezcuz197qmBbROtfr4BPMyE8aAIclqKVw3ZdB9iwnkCoiEtNmNEm0K+zyMGrNl87D/5bX
nDDT+ULn0KF0MV+OQgKHrwZYamOz3jCSBVHgpOottBrrxMjXPplWki6btHNW8AmrI0VIdVRkaq8D
k7Axso6yx8FhdKJyFjHmo2re4fq4P+b9Qi/EZ2bABaEjHHqBXBOEkRySaFIQrFOa9kNoHsjBcSek
BWtfqftV1db86Dp1OGBehUpSbJTejE+ZcIktulUyvbHqCZ/V3LIXVo4hu0cZ1zqS7vrUhlenD8TG
CEV/GNN8j5kbunmpWfgAkwltnWRlrdnTLooG7wRF9JPfyQHCUlPvaIFYr4EYTwRozCLQCYmolh1L
PBCsnKbr/aLQW5PedXBuej285vixmS49hGObPkhjlfqm3MnW/9yNMj3dLxA5YUkgUwwPOOp4YncG
N4uoorFYpluz8W58ivGRVRJIWJYoixwZbj+V2TlO8mETQDpaTloRPIS6Ou3Mir2uM68ae/ctQha8
hHTDDA2fjhtnWBrKAbCynjYg3+2Up8O9tEGPop+xLKItJuvRH/VD6KNHFfnAeBGZ8aX8ktMIPFU1
8eqmBIAUG9LfFJbW7NqBNAs+UjrpcbN2GvWpxcnmSm/oN5LES7fIqo+plQY4QSs0kkF0NpqSdWW8
8PTYP/u9flNJIVprg0L7atDKM9qgeB+Mm1iTYqdndGTRTlSbLOzEOjfjr+xj6V6nT0wP+cVTCIZt
B1y9ajdxdNTjvT6hjq4DaS7JgUOiYZXRBoersReqiNYgPtIVADfB8NIZP8oqeoH42O2GQZm5ET02
T5wLLeCXk5FMHwc9LljTjPXKs1JiMG0ABmjfS+yy7YG+nXadLMPZ91Xx6HdEvIpxMDeOb59w0fRH
ZVDqHUE9mOakp0DM5uBZ2J2/RU8SL0s820qu9Ne0Ll9ECKErwVrvWpJTwCgQQ+MtwWapgaTIIrkf
u7iA8KYOt6ZzFh2n61XDomY9cE59UPSiXBaBw2DXqt5xZPWPnjmiZAjDYrrUQ+u2EyumLNGpDHFV
NMRrrYVtfTKRx14wlJF21K7bCJoJ/Z89eFFrYVVd5YZYof0iqPcIKyYn3PWQSReqcoLwfkh7VmOi
zyEa6h8VD9MoIq85kimCV4yUZYkWQL2WTjrnIXr1JawS2rtxDimnJ/yky+1H0lEIHWL2DVtDIEIz
LedIKDuTPGYRCONkcJxQ41bjOcsi7SoZeUJgSI4aKT+yVLSjUeYfgYuGG7/NN0jACFLttFOp1nxE
4EivePkuRn1pfcD4dQPDfqy7i29eUhMB7BDpuDQ8qCeoIpu1MsfpgqVRDhrdpDw93g9qTtMe+nIC
5zuvEMpszl6gXtuCPXlq0jE9Ws43MI/R4X5laAsSqFTdVQeortSAh5D9eRcatbVLUvm183CLlba2
bk300BHjh2VvK8GGNWt5QvPrLJIU1f4chRtUWoOECwCCRoNll6VIMvo0mhbhIMOPis4ySYnYw/Fn
ZI9d5q9YSitfdXWZTZmzT8Aq/+jVKU7m7MypOwkQXQibIeuiQuJ7KphozdibSTTmlwpqmWjlcZjh
TzKW17LrP5slnYU80P01rWDULpKmQ7TLW1IHinnlRob6kqHhtLK7MlulCKCxJqy8SIGlFAyBq/Ts
wSmB9W2fLRke9tjQHUSb9c6KxnCd4byNomNK5+5K7REAOLHyNRIFzmxMY4i8H51jnxekKTazUC9u
9oM6pQfVQXl3Pz8Tlb3pLSnpWFScXMN42DRdAZlx7PudZTMQqD2rQGVmZh85cxwl82ymf8lBnU/q
kmn20rTIVA5FJw+oihgRxagAlMRANVMJY0dj7kGLqvYsGwVnVlL4lGpkUGJ/rteO2ZBjmkLVDkSH
nUhZxbTf9nmagz17sSZ/A76rfGjaJqQlmz4OlFUQ/ggvLmO66F4Wu2NaYIcNmhH9VgkjNfJyf9l2
8WszxHQDK+BxIYDKJGd0k+Amo0eLu61PUefRMdr5Feu7kBoUozxTSYBBF0fprsyf811oB8++jxq7
9jzafqW+67wQLNZIv0JJ0hybUtAAmyoPqIc1aOjagy0Ke9+idHS7xJarMsqidUOC+x4xCbaKrtGB
YpKl0BroSYZgOtMkjB56pqeDoJYafGB7wHQueTa0u24+fzRDt7eLiga7Z6MftlWSQuav0I4mc0u8
kjslfnPQ0rf7Eqa3nqcemLQY0g2ZPtvWHC3X6jO5YQiP/NtLv0UFsN5RdZ4AdECys/JdweJOs0as
CRMOfUYoNcdj8he9bAbib4fQJk4KN74LVjxY66WDFhvBzsrUcufis/I96qHvVp0Ijj3kEgyTo0GB
4ACknRvelkM11GuJd1K6nalSbrd4fFcoFcbDeByCwnlQx3d+HyMejOJkW4F5oL2IA80g1LQBKrFm
5Ifpiga0D4Cl3UUVo/97H9EvGNTUWftJohU2vSE7BYI4jh8XmjWshga90GSM57Ry2p3p2NrJd9S3
tMedoTMah0TVWHwzubfTKhBhguHEpaAS53xL01bD8g7AhpDr+3KLFVizi0wELbZPJHPoM8ZhMNLs
FKY6CyUktA7uNnoziwJ5Pk1L67Uti/EozOEqFNJc0cZXS6ss9DODV/3cSrjgJLzS+YDPsqknwn3M
pC8fspliNKWP6N6G4/3YhqnOkFa4+PDbf/z9v/7j6/Cf/nsO8YG5Tlb//b+4/jUnZyL0g+aXq3/f
vOfnt/S9vt/rz1v99T5/Xz399/Nv3/Pqt9OT+/zrLeen+/OOPPwfT796a97+cmWdwUwdr+17NT6+
12h370/CC51v+X+78bf3+6M8j8X73z58zduMgvzxnSyM7MMfm3bf/vYBs8T9k/jxQcyP/8fG+a3+
7cOurt7ek//jDu8oqv/2QRq/m7Yu0SNqeNWY7tkffuvf71v034Vp6ZoqLFsKVWryw284vJuAO8nf
8VnajiVN7qBbpvnhtzpv503C+V13NFNXVUd1dCFt+eEfb/wv39DPb+y3jAVtHrIs/tsHS+WdFD++
yfmdWcJSkdpbjmbowpK2Y2hs//r2GGY+N9f+F6FPiILoUywVzSww9pZd+xyMinhUfIwnnqJ22GU0
aedLrWeKsq7Gzjp2fgljexAN7kK9IK9M9kODxogQ0DEG76sX6vDFlqGybaXG0TGEoiYTwJyrKPLo
tJUsbOnuONFOsMrcq4VG7mAz6g5dIS8vPulan+EHGIqaZQepGvywJu+7OqLEWncsp6NNDmMV0w41
r7IqIqKEYC5a9go7tIbwnHgd+OHZQ0FHfwWAFTxAhETSRCu549OJ3iR69rd0ngitZaf4h8aJ9f1E
BMQ+FlAvEPmkrNdlhybNHXtv/AQOBqKpx0BjXZpD92XgjE+AYpdV6dboDNgsJCGanktQAhptGWH9
Qajc5/K7Q4pzugo0M4QpF8ANP0JLJwnIn1IOQcRiwX8OIAtBWR+ha7qpXYQNc5jGT5fmZCjJJiD8
19h1jVKxvpjGaK356nRSCYJa8Wb6Rx/FHuGYZv3VNjT04B7M7rwaqi0ztITSVQvmFCd8iDbOg6Uz
jNFSBn3G6gpIozCdmNINrMsUDAJpu4bRI8uCzluFTuPcCGxRLwniLnK38RLn+NGamULQi29KPMKN
rEgkXpSlhkWzKexVVeAyaIkixvbQtdWnIu6ktlANhoTLJI7FYxZHKlj+XOzZWTP2Kl2uRAIB22YJ
/MJwythMuB64JMGelQUHy2MV0CoMTekjyvDrxu3GYcsyHD5gcMdrPtNteUcG8L1JlQtMJ8BmiQ8u
lMp0oY3Ux5FiPtZT8Ag/DlJq6r2yS76jUDmWTR5tOgckV6QrX5KUCZAQ+P8CE/lCFcHOyGmDYT6j
6T5Va0kPFJpVaG1lTwPXYVjd+mmHfN3CjqKByFTr1n6chlbZlGUUb2o1La9IaK1LhoaN7wELLDEO
Pip3yFn9CQG/uDJyDenLFzQ2GvVo0nl5KuzmMUt18oJhDV+xu3dHU5rvNZ4CQqJaH3ONaI6oMYrD
mIScRIJuoFWQ0l4oUoyJiuCztZs5wM4xvsZ5wS1ii9hjyRlXRsgL/NZ/zUJcvGj9v9k5sMUokf2K
Yxi+Mj3+4g3Fq4Tp7cKlPjLrQe1c6Rn2EqDXbfasZmOMCl/QYDJxvseDbu6igfpc61Rjn/sWSEta
KwvTMQSmETKgZIewp0Qtx1UiPa1OuEZqndV6ePFQKUQWn30SEVJP6IOncDPFqd5qMzBXrDWPc3vZ
pJ4l1mV6sDNiZzOmGYs+seLH3iQqGl/1q68bj0ItcjfgjOvaZkVM8gC1OTYIArSHUDJkxk6lOnRK
kkzQWM28T12a7BLs8EvD0pSFEZpf0th4y5iErug1oo+eWOUQY68+GTbIaWgpN8ObQ/Y0EqLxmSVb
Qam7KmI8uhNJR4u+jpRjlAT+bH6TG3U+RhTUZ6wUHUK5UIrhUhnCk4rCmIW4VzwS24Pjk7AAF2CS
xq+6VJYOFhQ3kA2VQGheRGnQ5O3H6rVr8uGSR2FN0R1/hAXWwwnAtWuzW8drTQyfoeZWrlbTxSns
MKAEkRy1bBZgrHJ90n47+meLGh8+jvmYROQoR+kaFWW5Zv3RLkLf+pSKjtF2MiEb90xrxRGwPPRe
TrNdZBPnIXTJaZTGJ7J2IV1mBBHzjWV4+jptlUYhPCdCADEnzfKNu19JGYEvWTVJp6Vg6FeW4AGz
STdPrR+m3y2lzQ6GWTvfNCI82dMYtSDBA1lGHuWpSckqVmT2FI1zPK/VnkULD5CutPWoKBXY2lwn
Os9KtWWQ65+KFkSLUgTAOIkA4ZfQypVTRv4uY7GLic2EeQpGFBt3nZtrJJUWwmHxNRzhTCczCAUN
V+vGZTIrec0n1pf0coQ6kDDdXPhtsudYNAuaVv1CxqSPVNVvhNsD6UjLcU3R9eRh5rIpjuj1bxXj
0iaXSYUwd/ac0+SwuMWRWBE8/oWQ+1VCvkv0lWwCVD8GnJ9cqy+aY7ml/r0Qb/l0bovXNof5bZS2
izsgXIpmE5sWK+26AWiWr6rE2hZx+1K09QkiqU2wE94l52RXTwOIjb49Ts5TxZq0vI00uqurJC+D
797Pn9LWX0+En9PlP6u6hn+Nkypz2gi5CUI6iBeI8QNDXRJbUJr7wH/u8YUcDROxO9nL+dob6PIq
jQXMsvkOeeu7b2QvdCUQ9+IMrnPl5Hvq1XSuXfGVJpDKytFIsO6Du+qar7Y2L8Vw0qDbJLAHfkp8
SrJu/kwUnJ5AW+H87cqM/hDGoqw+iPBJiUk07YdtLJk3jyWiuYMRzU4NZiPo4Wv/bU5jEaiFAK5f
Wri7pNtuDOeLX45HNUxdvUJsmM0PP/+2Ja7RjqN4KibXN1I0bfJzgp0msEiDZ2HTykezx1ObnR08
TbwvpSkfUtU+i/zqTPnWkN1GaN+E0YfLuuBihJBRA1jWCJIYkOJKONpmsUQU1bh2pW9QTWyLAYUe
IxC1JWIZgO9O7Tn8oB1xFcvD16fdMuvd64kP+Dpk+4qcy5HpwKKwnLe5cOvtXcRwXH01WlKC0EB3
8WNdbLTBW+d4iTTtecS9HRabMLTWdbFjOm+0lzZijByekUMtRoz6Ya6Ti3BrynPHqKGBVyyRtPVn
ps0nrdY+U1iD7fusq9rSTASmivLVtxWOp2B3LKEv+B+ATpt1oZK8AC9cqSI/al2xU6Kn3P6kk8Dk
cdDylrUTOafIHxiQBwHG3enQp/h/kWQGt0IeUQ0uTE1fzsDUlkEereWp2wbKk9DFFkPaiuj2QtsT
f4V2J8ed6+N+tc9hqF8mrV5PQ8wulj2T+LXP+vpqjHNgLurzUfePvpZSAsVIxUJ1TfTABX30YbCs
J9FED6ynnm3Jicj2kpeqTR77Qnmy6vBYTzo1b+ZKP0UOkkfGswIQg+OY6q8H037KRHRrhBlu1JHf
iMZSdalKPvrGWcdWyKspvL1a0U0RXrv14/AhxWBjKsU6pOZEsT3OebDfaIAyttbxNQF9Ye6dkplr
K9ZaaCErp2rU2xWa1ZmHi5hp7AkSXIaKal2NzKT6p1gPJeEkgE5ASMDoHDW1YnlJ3hSedXiFmL2X
eM31a92o1Z6YqGbly0rsnEjrlGeamYZwCZt+VUptKuk3QkEHWN2T6xxYMN6cqn1XQGsSzevAGoL/
n9rNA6izrOOnnpsTCDmnJysnS/unwYYlhqHS01RvnfV66m/9NAk4lYwVA+qNHpLvviwcOfV0V3KH
KDjHs9CIp/2h7327XVueowS3NKDbSiZGZdj4aEWLYG1Z478UK1J+FKzUSdI+c0oez1bu9NFaoYSK
l/9+DXt+65r38te69J/L0n9Z5v6/WLwKikfK+H9RvFIJfHv7a7U73+GP4pViU9UNykOTBollGmz5
s3hF6snOqZr2XKDOW34WrzpiIkk5qatyrmz/uXjVbMPGimJI0xQUxf9O8aoJi2f5pXrlAKTZlK9C
OMI2nb9Wr7HdsPiQbbNEoWPSJEwHxK8NKCknLr9wjsPX4b3BCmAOR8f2kBjk2uSAGRf3G+hB9ZFx
fPSc58Re01UaXHZb82M10JSPRfFFl42x1FEXnRzFGc+5ScbD/Z5GnaLjb8fXpOvTjU4fe+tMWYHp
S2OxznPrRo85X7HaByKaHLhBUL0yHJUGALTzxIT0MgYlR1E8CqxxmeGGdmFdK8kQa6Q4XdVUsm+j
2iGCzrUXjp4dnS7PwuLNHQbz0abi+GSYbbSxI35vsZ7FH0tCJu/3wxYUrXW6PXvNYfyWO95jOz+e
iV5nGfVTe1KTjnGUxwq4VwZzXGSxEKesi0gd0sKvXuojH7xv+PFnUItTgxhvOdaIHByI+f+4y/1+
8wWtSAQSeQtUlRv/eLz5//cHqAkjJsKRzN/5Xz/u//N2velHTMrmU/yfD3f/637f+1+NjTfSAADj
GnkRb6TVq1skHY92W1ovA3vBJZv5GbXkWho3Z9uK3+7bNMqf0xTl3+/bfAIJTzZzqsV9o0r+/BGY
KQbA+XFqo5u7jnMpOl/FV9AdcjHwLckO8gC8p/1UEiML195b2VqW33IcUwwXksZlCZzfOnPQVyCD
4+19a9Az/s8icEPmfOMAMi4RRGo2E6Hym5d6b54+qOf7XW1tPPh6Xlzv22BnQeqIgM30gzkzxvrz
kNscsT1jOA/6pLmKE6rQi0DBBVogmNNFk+v5Qp6HCD1g6msG3cOJbBfNs86Eq3TuQBzeGWp/63r6
qJyHFCwaC9bgkiP6cblJdPEitSTsL0suqd8U7hCRG4uACWhpkhWXPGUg5kVjdfFwCbiDnjWXodLR
RoJtuQwOHDEv8voLSIKQLoZH65SxMc+mqBfqYayGpi8vuQ3TxVMCg2fDRTAQkXBJe5jSjCDpAAed
tWY96V1yMfeWozwgty026GYr4QNIQ32d+iJ+GGbONXE+6QM5IhoJ6X3xMJchPIoNQUOM0zotlfph
KAHB8Wy4kRJBT1wz+ofUZ2jt6dQxQ8CskiGB9pADUuHxWsmzgSUb8tR4SD0UVQO8FQgYCP6UunEe
cl4Wz2YrD14E1m+ItOA6eMRZpmYTXYmnTHm2IbliDEx4vCYniSWADykMeVb6qrlYtFd2tZ18vl8T
uYCuNv+/s8pg14fTt1/+P/Gz28ZMSRa/bOiVNNvKjtTvnw9yv0kjKa1Mhvi/bgi6ALqHhNRzv4f+
53ODwAk2nQbT8ZeHMqJBuEVDVcwbI6H4/vhjF1WkZQr4rvML/3lBP8N39U5BdPfXDdL3NDh2rfZP
G+7PlKdzS6WgwfLzHvcNTqIG6yxCePHLBhZwKGUmo/11gxbH2GGQAv/Y8PONsLxOV0RkBoirebk/
N5QEtyy1jiTeXzakNhk8wYgZ8ZcNmV63KLZbZX1/lJ8fIOnLINTphbg/H/5+X6tG5MHpUPt1A31D
IgFoVDHZ/8cucL9HHOCSqDOEvUzI8Ayn4V7Snn7hoLIyYMO9ptrkbVsFhGwPj5yhIAtw1ZdwxUPl
jHiNdB59Vs5XvXrEzUj5Q6iOp4r6U+UALpws86tZVjX8A/zWEbqjKswRQ5ixuVUbooB8q+6fU935
alqe/lVFmebomrPTZA3DprKSTVUSkIPRsnyx/O4qRz3/UtkDoZaQzB/6CJkyKduvqZ8J+KcMkBU/
u94vKrvNzy184vs1U4b8pgyFpCOrTC5xNDWbriTiICLh60J2FM0ibZqjhC3mpPP/7hf3Gzd1gK3G
QN0Rh1N5rRNWpggHq9yfncZ0jmLfdshYYtv9wqI4VNMqvMRwmn9cjM7UEzjODF8r11OZo8vD53bU
UGkr5RBfhbDjqxp54aWc2NP//FerJDFIip0S4N2+/zuouDm04g2+BwTz8y3vN5JD8FIVdXP4+S/0
1DO4tMp394e/36yPOpRcBb7Hn/+jbKpBBgdy/fMZGtGbwHGDcvXz8cTk97QeI5zdfz5tX6aMkCAe
Ln4+nhnkIxoT44lAaBxwmkKyhumAH8y8V6utwNXYYlyHhT++1K1huiV0+9KD30aT+8XqjXFT6B6m
KsUduzohON7RXL12UBZht7kZNKbXjJzQDXZKfOsTka1q1aBMz83P9ehnt1nMuSy1UZLYxVXOn9QV
Fb6PYYBBX9vVKzUuxVXEwseZz42IGbdNNft252vp8KRGBUb8qfk8idQ7+jS19KwXWE27egukYbqE
rXpLIAHddL3WkVPN3TavHW8BQJQtUGfkp/70CrGqv5BXrK+lkkabAZbrTaPLir06gKOBpeCWeih/
RF+GR1BzyxKI7U3p842iOIiiwzZ9Sbo3o0rErdSM6MEfzKcJeQSJnHgSgtYTh6KF/Rk7tbx1RaZs
wqZC9quR4dEb6qXwo2YddTX7ejSEazUwzQ08+mmp2QWwUMIObiZBDwutq+vT/SpYrVMp1PhaF8Mb
XRbn3EfHyOaL6SibHwvDcO/vO0mn8Tw1+beRMJnnFlVKnI72nsVJvry/z14rNFpuGtkSWTHBHud1
WWrlbOy8Ag2tgwS6X4ihIynIctSbFqcf/VJyBEAudJPMOBIN83EzABPPqq53q5YgJuzvN4la5xy2
w/v9fdtDV+6dqAOkPW8sAUuZJMis6iQPXNrD+q1MChwidUBI8XzV9gxYY7EUJ6sI/KuFM64sqa/j
wqO3q3QkGEEIlpF1g1rCcmbUvnq9MG99n9obpyhcM67EkiGWfeObq5hED6PbpJ51Cxp+Q12ZMh9v
FWBWpfnUVdMpSo0rCjrl0R/Kk6XSASySIjhlfageMLmgBPDMg0N3fKemlyabCKxx/HQv1f4JmfJC
GJF+8i0zvRjXKPKbkw30HuupC71IfzJnHkAXy33BmSfU22ozmSFOl3yFNsrccfw2DglM9cP9r/tF
rg/Gzo7qta8qxiZsySQH3kt/SN8PMWi7KgCHqPQj5Lgc8s5YeuSUkSZu23RV0irgaZ4QexhHD5zX
nuDmjWnDLIC2Bbqy8QxY9ATqSJvWKbgvi8H0ZwdxOlpmIg9CI3c12m6PkWpe4sL52JZZ+JwNOX7+
IH4qHGxBZRCQnqcED3pBbB+rw3bpjOGhmqZnXWDnH/rMrejC77oI0n4lMDJmdNlXRMdKpKPjtYqx
i3UEw2RisjeBIj77PeKK0lLJscnEpx6B7yYfcfRZU3MO6C0ouZl+4kC4K4tHsrrGDMoWA6gD8R9A
smwdB1dO52Kqdq1HvIPtn4ngmdyotr8XHnDwiOFkWZXwjvAUEHsm1p5HwsZLHACHNQY0zAxKvkwz
6DBuTo6VPWEie2uyxnArz/7eS7nNTQtCJwZ+T0vWvu4Qqqh9M8ZTY+lX29DLtVdabz0ewyGGWalk
pr4qDfutKuO9GJ3U9cthk8tSPXhVedBqfQU4MANTDaoCVBnSUYGJyF8axDtgv2EsUi3Msb5ByaKL
x1JX8xFAGIzx9T4C/GyCTx9K55JENZbZyiSEyWbuVwGgsoHGwjR1y7aFyZfo4UaopPW1wKoUg90w
V2NnBxpkJ6qRbmbkFMtjMTJdVa3ywMAHaWG/yR0oocRXRKekm75FyPRLBlElas3c4iwZ4JaIO/FQ
iPRCfpmGoxAUTjLIQ1FN+yKGBu1RPCOOqFbkwLtNFH4zImzCcQ9MYyLnh4yfhWoJPqDI43WX2Key
yUINU2wkUYfiWSKtJGSLHC67rM4TRoaFssab6sZ1BK8yxjUR7xzMiaSciEeOtNtkBAXjtxCziBdZ
k24OKKCd3hxcY1BzyjXAPAdQUng+eyW7U2JorCtVptG1tknClqO4+mq30bQUuvWIW+zJIEo21cuH
zolfhyASa8h0Z71tlIUXMWQwCnFQ8xwoqbGPE6Tcncix62Y5v0W/40UMMNWm2o14e0Cw8cngVydc
Mwk3xTmvMmeRY4FbkNxKyG2SMc72A5N4+G2h6v4Cb5O6e/Jtvz2Nz1apo6dN5/wgCygK5sxs4UPc
V2TzKvzos+ZkMbkzyUXvGHgavMZlRnwpUnlfgc41yyRRY685khMjQolHcgskZB8IlpOtiKBQNyDN
zYVRvAcdHOaWUSW/Gj1hUkF6YU3nmSzxcKOM+lV41SaGDLKbuokO4zRpt7IfoANUPkxj1j6hxnJh
KLXPpSBBsLHM3pV9waQfcvhSNyBWBTmhS4bCoRYpLADaxGDBibfKtwcJRHjT+GN/nuhz78q4e/Ez
pXUpNOZec7QxYy/+bGgM8nzegyxYQ1ojbAGw5RRnYByPvum8UNmwK3JkvWbOEiJOxFwVSAzJJYSW
hoe0/qQ0w0SbB/ZYXTHAyOtq39sjbSKj43AkxSG3HjOvLE7kaT4xQkCAZ5bAmkVCtkluwwwAQNSO
xrMx0hXwmtjAQ+V8JUaABNFAS4APgnGSiPFsozwkjJaODpiJ2IZarRBxbdWdttg2RhZ8B1RSFD4+
V5xyL4hbaiaZSbZX9S0HZXkKqiNaU32N3YVv3s66w5TJUwufbCtK5ICWAVR3H6gXlSytt5QwbRKH
PNbEqn7isdQM83TABEwrGxoUgo9K6fhOdI8dMBjbhLNpjRTfHy9jwtQ4V27kZRlbNItz8Dkyhk5W
xHxODS7ICh1qWA0rU3fOTibMndORvzDlx1x+w8Opo5WLLdIo2BsNv7T3gMSOTddlJ4IEDzEhEfs4
tBAc2eKlS5wHAzz2M97MhaEF1qGLFLks1Mw8GZgQoNaAjqKfsoV5ocOEiEdgt1549I3vYaz2H9u4
qTZwMbVlxwizSL8qqaFuMb1XNBYqwP5mpm5aH/kdv/kSMlX3NvX99AjNDoZTY2KN7vNlYedo7KEn
Yk2VW4/QkO3gMStxYv9zqVgF2aMsbpLEWKKrD/jGSV7C3bEhBiYm26d8BsFW7TwmtdU0arucuQm/
0aJFaCw/B7JSL3ZJSI1DBKxp++oFRCKeG29QvkSAOR4tOzRWwdDgwqDVTTYuwFlcoeKm6eKlt+KM
ND4mOzCrjQ2/1/ey5ac8heVDSZPs5JHwwLwYrWkifAU9MNETQaGDxw4YH3BsGzG0FySz68GDBQN8
UyAVX/iDD7BlEIHb8qlFKqGnGPs2faUrF7sNuVCBH8zrbr7ZaSXbiqRCO/FRE+AwD22PNQDSXpdx
M3kM47nxmwBG+HsRV/Z6iNNwnRRd4jYqS35tePPwnUMds8gV1j0wd472EdXfoa4JTCyrwVwpjK3a
UPWWGqJrkIvJg2pPw9wApFpFX78AMfLWOztROODKkKp5c5uO3s8bjYfcK5QlciUmvwDLNJsJLMWW
U6nxys8NIIzaMzzVzMohl3uoFHTM5pVhArTBt+RTeOeAHGqHx5LWt4h89oIPZTF505ueOi6RTC9M
627daHo7cBxIeCXqwqApZjs0B4f5L1Ywf/zlISBaqhnUtR8baMyAgphvc7+IjSQ/OJW3DH5u+Kc/
xYwfq0rRuj/uYvvlj/vdr96fb8AQt9E78+PP5/yfXkeUO8eqnmoasH95fT9va2QYSaBW+8txfprC
JK/2j1f659MKlUanj3Xo/gb+/DfVmrn+9yct/3+qBSVTin89cCG17S1s/qIWnO/wY+Ci27+jFbQI
/WOwwlBD6v8YuOjm74aBfYHDv25intIR6v1j4KL+/r/ZO6/luJF0W7/KeQFMJBJImJsdccpbkkVP
3iDoBO89nv58UPeOUbP3aGJuT+wbjdgjiVVFAPmbtb6FyNpFFmjLWTJo/LJwcf6hpGkJsJlSoIc1
7f9k4aIs9dd9C3JExTdCAySFafHqvqsFi6z0y0Zi+ChbsSuLjBXDWBP+E3LuDV5/6HN2GEsU8/0h
qMl1BiHBDT2FqTzWjr8VFFG7DJHhwffGblaAdYd/fkmWLre0EaWzgZlnR4Bc65DMf/qPr73U2iYB
402NaueQTSVagqrJ2gP4YGSzz3FHqA9ZjdiEpoU9uvptRuYvaBJ/4UAqWrvSvHfBeC/jCfJdHvtr
eHLUpQ5JbGAiACVxCK2n2GOfWkbouyo84nqbfCkSJQ+p3zrL7l6ksFTj0ii3fsBEWSPZwNCylRHm
nxae001aTNS/fj3OYIn0otLmLJhSVL6bXH6+MHTuj4NvC6IL2bBX4tBlygZmVmFpJ59uQYK9taVS
xf1UkTxaC1ypvkBNgOKDfFnFNIynngS+EKRlvvdnqpIaJYe9IGEyxfwyxNq9ppvbPs7Pelr7j9C1
u6u4NFcB0a04sbuTauYwIA0eGcWDfdP4PCsZX2zTfNi3GTUn5uzkGFQ05n5cJduk9cxTUxqrVPnd
wcr6m7om6lDUTreUERviYMYa5ME+QkN/KxsANwbGfx5bdAVtP17JJLJXdkx2jO0b8WU6QY9wFqmW
hxtIfHd5s3Wx2Z/s6UzSi7FLWVgt3HqcDoy4E5wz3dmfE2ymHbUX5qa02FIi3o7pB24SPhYdKY5W
qmkjCUSjHWUE6kzVIumaFwIr4x0JBCSuQmsgGRU9X8W0uGEMumLJtYnc/lw1ZBM1AoNXThBe4y4d
q93WiFVWcqCI9tEIBBHiJZIjOQgNxG1hOXvLiFou6TXsKF45Fl6Y0ZbPSNadjUeF2XY45h2Ku1Uc
jM7KmuoXP8+3dY+MLJ8aQpUBAHOBpY9xEaewDAumxT/fCeUPnYGjrSnj27VAlorHiaYRolcDAXCh
JxT1nQ8zNGIaDUxyFw8M9kpDbHQqQgi6+rVG5HiTVjhclHoamSrBigAClpfV0QiVXE1YtvGxQvgB
buQSQE0icDZ4VHsjFgFKsmDjFs4pq2DAhzkdQperYW3qdLdQGM46N/UWQMpN5uhseXJUOsaoD1uu
Lo2JB4uJoWAm5jvM2Hy3OBEaf98FpnWjGubJQZw7NH7ldYam9IKyUJ+DtrptKZivTFGlHRwM1NvK
9r86qz1g2NCx8csOo0AxLWITQxisj5+/FEDbTbuerhx9suEvtZD9UmvXoci+Q1y3YX8dbZWdyWNi
Z48Mm8nppXf34QJdD3IVFHuF6pCWtCGw1Tf2Vqd1XEaMajUX0lKQO2Q9YqbeIdNlyzaJmGuSsKO+
TcSaIjbcxslHqENxiiyTar0fQS821b1nMx7jziNCy5lzQOfroIl8f+Mzg3HjZlw3HTg8vWVgreRb
16GeRU2SbCeb6gzL/WJIS/PUOTjhzZ/UBIuXI0vAJSIRNx5rmzPYu9tCEu2GIS5aBiTl0vWbJQ8q
OA34KGp6TQoni6w8J2PwB4pDUzH8ZRBjIx6/poQXQ+oEYtp22Y5OBO3bRsk0GfbGK6CwtvAo646g
6T6H/2gkFdieHJJIqNyvMS/vmMUNF9+N1tIQxpVPsuyBguOHEU79hQn/cKmSLNxzqGERm/8bPesn
ug/9wGXibkGWBGg+ne4CabjdF1b2QnpAfRAaJrekYjlgJ3D/y5LUxzaLtXJntdZBklC4teH0HyA8
NIdex4r0yy9z+xB61a3NdnwDANtfujp7pqbQixveyqYMeO5gOkHa2BVX0yTVUiVhzzU06OvKAiOG
NmeHZEbBK2IEGEdYsxpJijHiaK5CFSz7QdNI63DUiwkxJGw6nqoMpXd1n5gHVfcsyp2P0mxIN+jj
lAWFA3FQ4KNRGDWPOpGt0AAT2ji3XDFfe6gGkkvBg6nXKt530pFvTI2qNXcKhh2te8CqGZ+92SUe
TUCykY9rWEAC/xaKIxBzz1XbQjrHLsnUU9TWZ7iR0WdryDdlF9FDjJ8Sf4keEqA0hUu7ssRlAvi+
KETr7jOr2RaNkVylaP2xdk3QeYk4RryJdthvrN3o1voBLV3d9kgYxUBoLdOgjgfYM8P1q4BxECp2
8y7OO2vZsTMESyjNfV6LZosvDwuubB6IjifKxMSWr5F3C63kc+jooS0tL6FZDEQf+zLb93ZlL23y
w+jMdFR8yt7mQ6U4a2y5t31T22RKZtfCt49N40KY0ar4nr+IuLhUl4pbymX6fYronyDpzy5oK3ZI
tbEt4mfnL0fB0yMhMnM9Wml94pKCk/rztz9/0V0ydsTgbj1hNksqqgIkb9jLDfVXffJ6avXMxFFN
ZEpzirDqnXyj+8rxqm1+/icU/e0pBlSyA/909CfDbGhip/bU8foAClCdYMo8mYJcEkB63aYAuEIw
XAnWXPz81cyGCDXHcHETQLV6Y4Mc64jJFNneh47wig7/ygWvJLMcinhhWyDyw+YYlNhTQ7Tse4Mr
bBllE0jsDlzjTIocUL8/ehmPsSAc8UOkKQF1HZxmR5PdmU3DTcFPPq0Kf19qU3wVYzMtKmluHXES
fICnhmzPVRYmcyY7XCBRk6nRRFO7yqxB4BNEjD0V+Y3wTA7UTNePKUllo9XA4Ojty+DiJQ08jdv7
JtQ7fR0kykZX4E/rMIPZQ7WirWz4Zodfymo0xrMb6Vdviyn+VqxaVKuz5UahHDLlt2JVxNzMU8LL
LGriOVsLK5GWXsDy9Zxb+aniBpopH/ibx3Jly7gjgNCW5D5o4yZNvDceCh85bqyT9JsdgjZ/7TSI
7jp7OPBdiWLpiucgqF+1MRPLeEzjU4/F0k2a9BDZ1D2mBT2nwXgID2PnhUG7dnutg2y3CHzhLiGu
AsKo/FXPcn052c9TSmoRwN3hD1/WH4Ku/+GD0NXfy3bLESixTMOFemDMDcKvJh/0TMoPG0An0sqb
U0eltzVyS6wGVsJm4XGaqrBfqlhzFppD/mZvMTM2ZcHOr+R+ThPtCjlKCe7OCK8bH8UgRcZOS4X2
EljVWpJ5tNSqyNtCh+lvwhj0vdm22yg0Xvs8Mne+xo0Q6/nbzwpGGZyEmVHBdB4grduRle0DM3Px
QEc/KMTsKywsj0K0yQlU/A9lGdk2d0J5yGGBxIax7Toc5L4BbbyM85ewr3dkFd239QyzCtvsSi+D
J7tLypUZoibOg7G7HkW7tYgeO2KsIPTRIBJraszwpnbfIJusvQDXLfnFFySYxc4DB7tsYg/BLHTv
NG/VRu9zZ13wGc1AlAyR9xb+L+gf8C2OE51gFXSLEhr8zhgLCwAo0/FxQtcgFcl5/oYhbLPGxbgA
9hgsQ7vaOga1hBszisO8tLMiq1qAeHiHTF0vrC6FB5WSp6uTpT2UButSG21WbqIkV4Teoq1EBi6i
Q9iy26AjOUTyIatIf7RyMi+9qbwrx0htEb15axA1cLIhcW/GnMBrrytvmBWMqyqOn7z5s2VYOWdy
hnjY2QksK+IxFgixqrvMHp5KrXgvwAkS8uluGXo8V4pnkm8CAraUeZ9o0YPp8Zr7RHvXzKvIxVOk
28EtBpqcQG+mnpEfGcAjCDhQcXDGoeIvvPDFHm3zPjOiZWv48ugnLyjk0AlIECB6xVqQqje2xV08
fqW42RemV8WPY5Sef/+MmGWKvwoIaWgdW3fI95a6iWrxZ8P7i/0tsYrY6IicXBFgASXI46MSdnCj
G/ZqNIN7mULCTX1nWnQelwNVQsesOnQmuoW8co6qmx410Sym2jYRWUPJQjl0WyRgpyUpmErt1Txq
joe91yYzGmrNAU6KmeHfE3p/1OYTxZ6YnCayHg/zclzm6Ys7qLekoQp0Owc2LNTtSg4LS1qnZpQA
extc18lQLvqCglhXyB3BF1AliU+dR8AikmRDJhYmkwYpmJNVHDPkTrQ4j/CSm2tPyuvIr5r/tX82
40/7p4Gs9F8PdE5f72/ZN8Po/Df+lNBa/7Ck5PFr4dlERfvf8xx8obow5pEOfaHlulL+c55j/sNy
pYX+CEQ9Y535//rT/YkxlFoZXbM0DE40ZTv/yTxHV/oskP3j6PzD/sk3ofghLEyw0uf3uFN/PRlo
4knWbWN9iSbwEAQG0D/MNkCkzgTUgNfFRZZo3rUdKiYhEborZD7xF32h+0kzR1aP5evHoM3qDSXq
cBK6taq9AemAoE8uTYdYCjw/NtHXzQolEGRvq4KiPxKSmM0+IakJnTLC+4Fgnuny7CSKNRZFev4a
+HwPT9xOcmJRyIR2abTJDw57d40kiqlwM6JAHzV3lxvxVTv4+75F6NN04TOa4IMr853jNpsEBA6n
KwnKThpdcl0VB5t7hp11UiWXuLXIrzWmB+w6BYOjaFgVTtzu+bfrlaP5QBGj7GznHMo6Tu6brrVK
Ml0IcrVadlFTkgwc5NMHa3rE6rFB8+rgPrBc/ehJMuIWOavz69i1i8dxChA2mSq5qw0fiaBflNQC
/QTFTnsVE8tYS2THkJNoVfTqXoTwZvSgkWSfDs5THRDYEKSYv5lgePPYp7gpNfdLVuWzXWZ8DzNL
5nbzrPTmDHel4IFgsv3tSckVg3/hgvpyrM4jptRZC+hb8IqTaZlCi6boADboxf16aLX3PisuMtDu
RwH1wcWEyFQgmVZBn36hSfoYMLeuYNx1C6bIl6bsTj22wUEED1HJoRCxsw6LyF2UNPwLBnPUQX0Q
U4Q2d9BXSIPQ5Y+60BSAmWJaJwm5VvTOzt6W4qMzQatoRPi4JTRUnHy3fRwSd+5FNbaMJNmnpvnR
hdNwH5TZfWCDAyNuKtq16fSeZ8wMcnZIURI+jMxhFnGhRogVU0neLMJkX/ZvDgIoBnx+ejY8EBJ1
Y73pWcjz26vCm0ZF0Ro8T34egdhipfdpJZyOXAlXfWZjoZ1SMXgL29WcNYMlYrA0O8M3o5pVrk9M
CliT7UNfIESoT7E/7nshtC3z2RfBdPGejGpqSpQvC6Cfo1hntgTe6E64jUjqTK7wralzm/fZSrBh
Xdaloy5M4gZmFzAl8gb6R+JF4Ubp4CKi3HaWfhQqPNBtcah1diUWbfK2anHu9Wj28KDUxrYaVboi
IOjemllOyeDQVJJWrYWOeTRohFZDx7LXtYr24CiCHaMyfkacG60DxRDEwHXk2/o1Ed1ktbrxskc/
tnAYDyxr3yP1xoFKOxlfbY2iEMc6XDiFeiidjHRpS3g70NGoBIgiJAmVxd1kS/CuqluHGrMRGGkh
IBcXFmYlv5I5oygLV42wkxul0mE5ybi5y8uUgEGjnBHT/Duu8NjYsWMucGWVI7pmR6a4F3vCwkzZ
pC9GSZKEZhDvh6H0tsQbc4hzrNeF7iZLpbCIGZl1Sy/4SrDDR9tlR7QFiJ4TDEF6uAR/9NyG1IGB
wSKl3ZB2cl24w6yCA6dhEu9Ujna3ylLrhhC+tzrwVm4B0obFrSGdByCT7C/7gliOEKxRXzkXG+g3
8FiUIBoOoQAnxa4Drb1MEWDRxoGPVSV/vh2yezhFD21vanBZY3OhxWz0m368yAILTKqqehfNe8Ee
TBUssjG/knhP06agja7JJEV2hRGf2LRT3bRPQ12HGC7HaCcN/b6asudhsJmntG3LZ6HhdhXROq2s
x7jsD04PDy8GkDZY4j6a+uc6mGO3SwyYJsBo0FQSWFcTLOMAwzB0GOz2WfFZFDrkoEi/anJSzeVI
DSLix6hq9kqGtxg2HgrbfWxre1jVOaMHkhXM62IEr5Ijt9iQ14dqEvEsPZPhH3SnenZE/lR11nVr
9e4qFfW7n+UPGKlPekyB30bvzoCNLfU0TG9zB+s52mnktkFidGraHG9cDiK+a0hlb5LmgcSxET91
b6BeoPNDk4YfmU4nr3hets1rlnsJmK/o4pMCbWh4EXEPUFeNzImh6OFUbMxN1Ks7XNssCLXybeAw
WiRDf85T+24auSzrqH9oegAHQah4Y3BI2XlmxTb32xALMqvMssv2BbnTa0bJ/DHlPhWY5pF/oKnq
dOKRy9E8QIm6t6aU1F/URyALYe1Y0ZUR492HVbc2Az6vULxWg3jWwwp+gwapNTYfnLJ+HzmivNbd
TSzpJqH4FKsnt1FvBP/gQmuVQQ9THKNC5+JNXswBX5XIvG05+sWuLJuL7Fy1cjv7to5Z6njY0vpx
ziSIvgYn/ip68ybxiy9ohxaLVnHgkZHeKjQPcZsFa3hqZ78y5IOOJ2HXhIPEZa+FNN0tfoV+Uw7Z
OoRAE5eQiAfgxFBaV3mMo2K0nNsBsNUSD1jM9lRcusi/j1RxT3DOQfPDDYwehiX2DTaL3dAFrxEc
tEUd9Bfd8vEtBveZjV5Qmc6NyeBp0dZ9t+6xetfCW+R1sJ5qwlnzCQG7FaeoRcwfcSKyxZSm5zjL
tjCZnwvQKbAvGmR10QAogKxDT8M3zsG7VilZIaO3d3oS3ZIkXpgq3qZsdnLGlqau9pV4aujgfPIN
84AZYN5cj+Ce5uaoImUURnmQQs/Iby12JaQt3dkKhqGowYU2JZT6cKKaMPOuxT1JOujo7k1acKs1
madPu1GGlwlswkiX3rb3VvU0IviU41IMNyxOGDJ/JlTxBvAxxmvn3kveCNa4aRtE9YG9yxTNHriA
ZkoXOmqKlHMbJzj1lbf4aUUBmaD5C6yKRwZ7LPaWPkRFnXlFjOSyVYiIzGopk2DNRng16qeoP9vd
W0r/MjC6G7KbHIdKlT4Rncus/9gz1tZKOL3wkjDZFz6ql9RZkHm26Oh8Z69rQFaQS3ycVr/nKOOT
sVi5zQ8nv3OIH5ADyAyg3iWqqcS8H9Mh4WCE7mn0xEpE/JAcMGOHpvf3TpisK/QAdvwySYneqF66
5iWhEetg9LH8K+YNDQaXNlVbbpeNDfiim42UWrRpEmel0i+RgNHWUKyf+3JmzDH8lxv8IqsJGYUq
j7Bh/fiBneuspTohkN/L8ZHdC3kOFz9PF3F/M8LlVTuQwQunmKDTp8u2cLaQg25jNeF+vq3xY8Y9
7K/RX+XlSWMqWfAxCGdepuRMYj8d3PV5Hh8nrAWTCLa5XiHOCu2Nm/A0yoyXrn4Ga2YgiRvSYZU4
7zkeLkDyKy2xly2rHq4jyCWcjPmLykjn04oHloSrlshRElHmZcDWyi++dvRSe1PTB3aqpgVMd0Os
rzku1nb5oRPwFDDYaIN3Ym6dlngAncKfOUBGjm8/wiMy1NKxsWuP64LSUZCsEYQx/oQnZ3xn+gG9
g5QhDqwOdGhS2GviZFEb8yyOSKKGODLSoSaRfzKhlJUDu9Ua2UaSyIWIPtxB4CuOEFm1Z0OY0yLn
tWKMzqJlbdZ0zxE5xu8a4Z906YjkwFPi757CHxYy55HPqUoJ4ik/8tCFakjusa4vbcDbCT/VPnvE
78RcOlw0/MtWYdxZQ/E8cKS2UCBKnnxOlW0TwRWtzzUxx2d7l3FKskRa6CVlSiP3rAl3adUeZPej
yx6D+FHIx2Z8cbXsYrr90Q1KVo34ZoP0w4ZcvmBCvVDjW2h3C4+kI9epL4zTsLg/jq657ZzoHCBA
9fvwEGrelq3TB06i5waP+NgQed3H5F/BIsv9N5+pK93Qlit3UWIbp5gmFowIXvNGkp0bmLNl+z2c
B9zzchMaRACcuXaceyFIuSyapYVBmQCaZdw+h3nF1YwApuhf6DEX+UjSaHQknGSRE7JYc2mN0MYd
4wNV3UKKkg97l7nXUcCtmdjXDMlXVsH+CRkSLzHnmQuAAT7XqRgEBAa5mm1VRepsuil4JSsJuF36
FeS37VTtonI+U5ptmtwGwLh6wAnAZTYuIGHFFHawuyXzbsQCX7NBAla8M3nrsbhPkDyP49mPknWS
4oKhFZvyQ+33a0v/iAnQ8K14O0+wycTF0cVwz94CKFqMWXXvghTth2BBAEWTihsba3xkEDiQL5Bf
ADMLYQmcwvR6JMs0Jt8C9MG+MvncvFesgQO2HhEPq3is3iszYeFfIvD1SNUb1hHFXN5bm8EoXvPm
Fl/Ni6wAjxAoHCSrViuf9Ek/GMAaxHhqZ9s0yzuL06V07mG+rIz+tSm9ZQjrq0rVOhA/xDCc7Dy/
kHRJvhZjmgYHaDLdxLDui9HalVNx1yBkM+aPeTJ+6KFhnLMRYJ4wx7XfsRRQ07i0W3vdJNYaO+vG
KrNpP/j+j8HOHrTJOiUTqZY+TlJmkNaPKvEPZTsDARJ7Sz96yxIZPzyrt3pp6+nGSpFkVbX6VAyv
F43WvXq5u6NVRXDfnOpCvYzVDwdgumC5TrtylJZ2Z1TBM7icM1sGWhD/SsXq4s7MnonGBi1hDohV
Q+baaj4ADO3BBVZYdvWJM/VhdLp1GziUrJLxHzoCO7uvHbGONJtHQGezEg36rYK0FuTyhmCCZlPa
4TrtknWTI/n3aPXgtDDs9HZ0bjdJ55JF2/ZPwoWw52hH6DVHv2ivRtbtQGdQ93I5DEquU6N+oAl7
NyL1BHzvkJfWniHFJ0TpzVgR68JmPZMa+FPCoVrv2VXlgX8cNjXwmJbDljztrClWed2ulFEcSVNc
EfBxtjzikkf6KJq6yFkmzKhXrsYJRDb2w2B4HCXuBgRcgb3Kiuc4Ro+bFkI0LV9pUMkA7hEWh9Vc
aCNl61IgIMmNJfhJJxBKOtGfXdYboBvvtPS1I4rHjhSt3TuHyMJqsHyF4Fsrc0ORtwxj0nEsAkUN
FOhCu5U9q337q3MEZVpP5kpwQP23nIcHLPTZ3bMFQPVc5lhzxQ879eYx8UK5wyotPUS0llp6sf2G
0HUdesReBhUwKrK1QWcSSRA8dYVxnoyaEbzP/yJbsCFeBfkyTtCd6AHEVfu5d/zdFIzedWPRW9ZB
utSpdzWZf6iW5wcwn1kSYIDmGkHcwFppL+Rfbc3hs0gIus1tWmMYNA2GJ1+xyK7WbRWw06H7EW92
O/ON5FvfqG2rN9To8zsrl4arX4MQ+CwZT+CsAr79FAwvJF7dpoW3rUiKXOauf+dB3reIWMC2A8JQ
mbdmbd1oxACkJruQsz7IZYawZaVHxSfC9h3NuisscOo/UuNtrkM0ibnaaxqSDR5SnlK62qTRpkzZ
yufZ7dho125o0jV0N2H04Hv+Rvcp6Do2M8O27sKDOz0Y5atrPYngdvDvgJ20062JlBNS/GMiedAY
t11yCyMjMO+N+stRT0DIVKVR8T3bHBnKuoJTObTwdJlnuQ+QF+0g33njk15soxkOiWnlmu8R5Qbz
de8QTtnaACdWxjeOr+28/CR1BDUNFoVmWWSPE9Mjy9slmnMUnB4F4bbo9xcFnM94SNaOttWLZmWg
gTLraVNHEcxGd2Hl7arWggVRPpsy8w5g3VHwnmxUInijSP/tF2QqXU9EUjXvZvvDMctlg0OtF1a6
qByHVFv9veDIBDe3kPYsn1FPtu88elqKDYjh9nTjZwfMk+tBvGRWytp8tj4G6HjwdDsp6Z+yvqI5
uSsztXWzR0f2TKfWwljX6r5ANR3vA4AwJQeBYhAo5crjHGCM4oQb01nreQGVQ/DRXFvYlKMXYlCo
vItVkNzXWXt0iPws6o8yJOit8ZYVAyN9XPfWWx4z44ANVhMq6vPQKaKEEWGyL4Gb0/jpy9idUBAA
cUKgA6oyWA5exRMS8t4q6VMSJeM10mx0GUfpBZsoTFa9s87YwLcoUKOBIpBlU5RDYc9CnzYkJHJy
P5XBFvciFTwnFbhoTaB3N1n0hwUxOZH5NOliNUciJHF0ilG7uyo8ulO1AVvAFPZZlveRzfIbdYGK
3UWfYrJonpOWEtE5CUMspLMS9g4KtOkKYuws7Hpy5TopMHoQUC0Pz3Jns5jwLxX5nDi2AyDDRg4Z
zHE3tYfQKx6vE0/Nsm0E33iqLO9FNM7OBpEzl42oTaboDRCTD3oNXwmCafQsOOWCyV9N6YeQPCFZ
Xc4GmDZZl9BlJ3mR0XPoP7hIQ1hKHU3ubq0LdxmlfllrF+RnF6ZFRGGOPEudHvWFEPwu13si1PTM
WGVBssNPjyKEBSFoFBjvsro1DPWmV4y4MsX4LdNeY2uo96DJHpB+4+xRDiTZOHosZbyHj8pjt9s3
8FLseDo7YJyrJubKGppPU/A0bYz43rRb0l95V+Eo7H1G2MubM4psaaekoxsaoq16QBrWVKYkRzUY
DkEoPmvP2qSYcJtiF1gciKYKwcnigvCqgtU+kP4gsrxTqZktA/twE4NeQsg5XAZTn/bweG9BMvPg
fsuDpFm2UfVsltoDTgrsNLZzjmf21cjIGyky8NK4ubWnHpVZDSUrmnlZIPEJetYG84vFBR0yBs19
ZzHj9kL/xZ5ZW/Y8UXZyWBopwJ0y3ueJQCeTEJFWnMjQYs09o7posAEomHm+AhWAVD/KbGLjQXqZ
PVLN3maY9XMh8yca9M8V+DcU6bcv/+v/L6qLFGyS/vVO6u6t/Qz/z/+t3t7Dt1+lxj//2h+LKQWY
dN48OaZSjv5TGvxPtgtUDN0WSCdmOOi8NPpvqbH8h64MlMTuP2mmf66mdAsVss2QlwPR0Q3T/o+k
xsY3yQIwUgNGDKQz3TJNAWXmr4upCbx+bCKZX0pXvVoeJ18HCHTOSMDCM5nWDm99QA7ghFogCIOz
Ap6x8GsJ+6OSZAZM2qffa9ouIqNhDe3oiAISkw55v6PP3h/MFRhG13wTcuJSFn5NfCK8YQGhz+3t
dFVmI6kvUSzOKNMEDs/uPQbeQsShPqxbvhvD+ACfB0CJX35Q/4Na46cs5deV3PzOlQW3CzQsFB3n
m2wlr6YkLzOMgiZEKnrqObhp0oqb0faLDSIdf+Nmib7PGPSmKU8XoBvW2ibJnepmqDbSf8tqkeyL
EbIlD0uINX1XnfD7OMvSd8eb0EI2rcbq+PvXPf9Avr1stCXIzBU3vyVNlOu/bhKTGGdBHELdLM3x
bKC2O2RhyiR7YuoUe/reMnHZTQlItN9/378BbLnUdBs4qGJjyi5zVgH9ssFvItLTMTzmywlwzqb3
EE3ETr/RbaM9Rz0sZLX+/Tf8JhngyjRtQwkB1dfiTvj+DWM9yDubqMNlWUT5vtNWsrwEetsuMMln
/+ZDnUHD3z5VZaL2x9IoLdeCt/TXdwf8KyIny6GD94bgINIxP2f1eAHPJxdmnFs3MmPr0sW5eDAR
G4uMZUnTWWjVyIyLdGImUzh8msGgryCUvU+L8N9cr3//uROYZyh+CNJWrJK/vUL2sR7JGMwYGmrA
vaWV1tEizcMkrm3J0ife5H55lXtOdP37H8PfVtfwpYTJnsBylI7pwfn2jbtZvehiQWBcscB1SB4d
qWuN0ab3NpGxgdGaN7rz4heaeefq7pNnO+ZCTW21bMw8uS1Hyv5UlfHm55dtJ5Jbg/mAX/9BFPvX
6qu//wgdW1g8NF3XwpthfbsxmCC6QVunnNwTubpumeYn7gzy0tkjCbcYwca6AqEo+990GyZGBj9C
TOuq1uOjnvUuexJPv22+CpWT1N04m99/jvK7BMA2ZyMHEgCEMGq+qP96icUmbYzSoVz4pGNJFGpb
mRQu7PZArmu4UmSShvnW95qEzan4ysPOv/dE+pBpY7Sxer2+QgxWX+VmhLyxrNj8uQ2Twawd9sTQ
oach/XrbVIr0PVIF4GVtSkC5H3bJPMhPY3tjxmIE3NiWxxo3xu/f3QzR/usNxCWCusLmIlHC5jT5
67tD5Va41mimtBv4Noe7XvPrz9jrVz5waZ85hB/r9VcrFxKz+2uo0kdgyNp9NNan37+SnyK7vzwg
Z30R+hv05i4zmu/PDUntnYY6oMt44Nxw3cPUCJfMaXHPYzNA3IAUS+UEv2sKcambkR+Ht1dW1mmK
SPELcAN7UC9vItfekl9rPPdNj4836a7MKdqY1tQzoTaCVZDV2LHhitwMXlZual9L1+SQi9SgJHes
AZtjNMJ9RnRY6UQcJqb8Nx/6z7fy/a1yfBH27OJIks63S37EsyJxdKcgdVmOIxEnPMZFA2n509Gs
Pe2O8KCvxi3NHZz5TR5C/+5tvUMFiEbXGWigBBuMfYW02HT2o9S9K5OBwwgh5BaNy797vRaCmu8X
iTUD66Q+FxzUL3+9SEIPyz2HRoqBerrkbhEdSK661ZH7L+Kw8K66LvZXZUoEKOYThoqxd+xCSYx7
Nk1bQTINvIgXsrLdDULUYWmE+ltlhMGd7qlyg5hxQ3Fu7+rRgJEyWRoD6hLmTmIW5zqPrUViWkhs
/Oq6sCP72CL9OtbRUOzTJg6eckMA3uj4CQ42ZPImdqZjBPsHoq8PqqAKqg1iiP7eNwf84aZTnKyR
+d5g1GyPgyDaR+E4LbPOSzd6GlTbQFqPXd6hray7D8LloO0GhWI56nwWQgvvAqdHmwAuIOOt3zlE
2eUz9iJzCGQ0wn9zpeh/K/MABWInUyDpdIPj49vpXWcKN0HI0IfZjrlP8X+Z4jWkaMnTrnvv4ECx
N+vTo9+xkKAqoigajWtR0JGn4VeSauo21wxj//t79ftTw5AYZARPbR0ZFi/M/fbUGGurJe2XCVU8
Mdoc5m1IawjMsWhrl05EBBLtosP8XO2maTyzeKrSfvrqQgRIYdu9//7lfDti51dDPUXJIXX3/3F2
Zs1tatsa/UVUAYv2Vb1kSbbcxHZeqJ2OvodF8+vvAOdsJ/KppM59iCtI9CCYa85vjo8Tdb03hRs1
gd5SU0sLzdkMjJY4ZeQIq02EFc4QK+gYrOIv8mltOvW//IgJ/RGH81YwUSqqggjk9x+FSZENPw36
Xy1P8y/eKPs1PVtUsV1fPAlF/pN3erSjj0Duy8wne8AMfz5ubQp1P+zCtAM69EmHnpffd8FKfe5U
rwiX4T8aKcR4KNTHzqbVSyM5dOyLbK1ZgbmSto/HJtRYOZCe/PM+XN2gnAVhODaUScM0iMmv3x+1
aWPlMRT+UijdNw/tE4W29luCDusvccLVa3jaEDJ116C/0iSgMq5+CSQstUKvyA/4DO2HOP5EN/Yy
wxyOFsd2SV8UYU39VUjv/D8foGVp9IYKtj6pDX8/x53aYROok4TryU2t5iOEgk2WejrWv2zqvxyj
46J54JJOYbR2tS1Y4mZUCysADOQPS6Q9/Z3Zmdgc+89qKl8MGltOJZ2HOx+Q9YLI0jnnOgIsROnD
51ZHWiGC5EugF+m+0wSNR1RT3KNVhNXJqHvMkD3f3pV5165pRnGP8Ku2bhW6CF5CcYmTBh6/ER1y
Q934DkisjhBw8FOMgqtdk5UOPWGdOIQYsZ2Bm68LoezsBqQCPzdyYDVwe9Bm8aTBgAtMp1jcFHDP
YtzH4rS9I402LPsybi+l4FGsY7+5pNgxrj2/TF7qqTfMmVVVTvzVIZI6m4mFaU+RjH+5olcBJ3cS
UmbLoEVGRXJqWVd3UtZIp4hq0kHhCCsHvv6Flh+yys6nFNTJ2kW49D//SAzuWAJcg2tqf7iHwjEJ
8HYkiNFK+WS33ZNM2yeV///5/vl4+xikFaZoTtMszbk+sCiMDHrSKlJoE6xQaMajb5UwNR1o3pRN
DewhlBpaS4hk6c9b/vAE5pQ6tmvaSHZtzuzVjQtdzHZkDFe+QPsHSA8pQ4jnIBCgfhm6unroWovi
tPO3B+BV9DpdSjTDgnYSx9UZsl5tdxysJK5o2MVTXTeWgV34WPoUyS5WivQGh2nMLGxXLulyi+iB
KCl2VGTNUVYmU6pXW/dBfffnM6H9l1PBO5GXkONwg9nXsZKkZwp/5NpfVnWWHsoiXpWVU9GyB/Zs
RNGD67m6T9QyOQVBhiG2jXvX6JfUMPMcthVerRt/xHuezqABM5wDmLIR9UAod3/eUX0KMn9/eRh4
DOoToZi2F0bqvz/YUp0u4FIRPrV/K75pU1ktfKfrvytUFAahnqF2QGttYn8ZxCrgfQrLOx5/5XKM
vK/rIPDcJXVEfZV57Q0W1flysEGch6PNKE2x9N0IvYWAvmVWy8XbvfX/EoV8/B1zmlXTQifuuhzK
VRSdpknRunapLMpqeNJGuQ9r0N6N1TyxWLqMjL88Nz6+6ixcnxgnGYweSONd3WxaRClO4v2ziEcE
j/yKHf79f37FSOF1dI7kChxVv74uTZGDQTNbfwkKloSz3z4PA2FTV1TZqfbXrU0hxKdnGwgdbbN/
vin+yyGSNKAmwf3LgV7fvF2DIbTQSKvxljlMh5iq4eHvh/jxynHPGTbPKTJheJJdnUlAkGHdlIZC
b4cvDk21QxpHydq7SwWa+Shovv2vh0UbAeOtKTNLNO1c3epmoIQVggQXCigcMaXA2w8ANemFvz6C
p8D39x8VD2DHsUDRwL3+sKXGTtHbRA74LpFlD1AA38JByKS3QdAZmz8f13/ZmjNlEy2wFyY5t6v4
L6U7ffBqNNe6OXR3LRTvmhRb0GOFkTi1/MvNoX982pID0jRdEO/yZDOmu+eXVCJDxBCLzcZbRPgG
IfLkwepRC7KKSeeWGdWlsnJt42X0mSGpT859mHyhP/ls1V51rPWcrIGd3dqRxsvWLr7KThzVJt1R
SQ5OAlf4Phko32e1dZ83SAT/fK4+vhzZY3L5NDQRpppTp8mvO+8NdebZg8m5avASURVkemk4YqbR
Ab1SgzBdqT4MAfrn7hPL/muo/t/OHc0kjFTIVpofHh6ihIQUeDysEHx5W3tQv85BW2b5IMddLBgV
H2uLSn9QY7xxIa/zizfiL0XbiDujps3uz2fjw51DThguLrAUoc69Mr+fjTiNaK2w0BiKvD1zMsIV
lCVSH/aNHaCU+fPGPrwSGZwYuKHyROMeRW76+8boma2kwdYWTTXekUxABWd+KlKsd+MHVLzmohic
v53w6zKBILHicLLhMk0hEbHB7xtti0gqFN+8xVCbxmveFVAmUgw83Xzo1qnaIYofycA4bRp81amz
16AHloHjvpRNVRxLcA83YYZTCLUQOLIXJ124OMZuij6wTmlfRotxLP5WI/g4oGOnqSvxCJ5v1etB
Tt+K2rH8EgFqMKkmjY7u4LTZCZGreLyVwQptHj7FUWsS8UDtFA+xVkV/ycR9eAmwE67uCIdQ1WA4
cvW0VKPIYYwgCOm9NDihXr04gN0WvetEf4lBrqtY00ViY3S5cBOq4kNg7DGmz6Myx9a1BXba/uhp
AjewjQI6gAwA8z0aZ0R438TddxnUk1Gk4dC4IIMbJFOnmnZr0jwxnmRj0y+MtGx2weQBXmi0THKh
7ni02GBB2kkwhCRVusNnTaFoXtcINDOg7TjcwYkvPPVQkaIygkxdtE2cPQQjySrGaSDto1Zf//n3
oH0IvbgtqVg4jAgoX0B0+/3eHJqxgubWTfcmAnpiefpDU7nqGfve0jC27wts+vw4o79YIyHJADcA
IyLOULRALw/hXdG4f+n0RCLGRn97dbFT07DBpXrDI/76B4NgsMtobeHeq/JmnxUwMhzrs9Ma47Zy
aOYlmXcm/e1vutCCQukH2rHYEMO2d0joL4Zwb00f6BGYW5S7IaJGnrcvYVbH5wT/Thl5zxTDYYH2
efcgVK1ZmZHIsH1jDJZY7pd4GPQL2ZRAJ24MzUjuUhzpFora7Yoh8V7Czte/cNd2CE0lXN3mwSjd
9r5XlH+akaYgjGMNSh3AJwqCfRiP2K+buAamxEtn1FvINiUVDl7OxSqUbnE76Pa3rNTUGxr4loUc
3IMyesba9Axz4aS52IaS4S8CsydbOSV2k+4hdwarjvoWOfv6FbBZclbjUN9FtncqguaUBjbt+hG9
ElPVaZUVZJbRU5ywS16QQnGOopDRoXHUW+xuqm+rruxuRtcaD9gHujdpEWyNOioXiql+kp3yAk0j
vEhIv6jc/R92cpRRPh6S2MV9K81hoTpWjDsB6p4xcnp02xhQmCJy9qpZPHcpcNy0zzNeI9I/OBIK
NhqnYWWJqjpqWvsUJKTWFd7yOyXHZbse4uEpqMG6DK1+gfP6vQQt8YCevjvohcLPS6A0aXXDPwQm
/QeRGyNGFZqyjshW3NELhSIly78Bv833eVkDPyIBdUagdhQl1lQ2Rkb4pBgn/OvwiB8mx7sEJ4wk
UR7T7MWq8AawIlucnCLFwM42N7GMoKwIzzu6hXUeNQEuQCgbmsGcZa3RLtEMmJdHTvwYVfmwa2Pn
e9tE1t6QoF5ikhg9Fb5Fm0XdMfKxqBuFedvBiKRlqy0/+8Mqls1wIyGjKwGKziikD4bWZGtXB4yF
VCmDvS4gNeRkvsgNe2KLNuarUobBI04b3Kl9mN8UpVdC/CzkrQjpYvZDBIaNO94AAnWWWetot8KO
XoU79Bvbq6KbKhlWEiI9iqi4/JRVT0HJeycqQwtDsgH+s99OxpRIsR1gpAt3TCCyJ/VnEyz3rRtb
PywzyC9NjZUW/hL1VM4rZu1hiKNZPD4b1o3dSu+YNVp9CrT+wc7pjK/b3N6LUYX6Yw8Po6PUa4hV
IIJ17+QNDsZuQfVZCdzkkBYl/ODyJMIbig3yTpO+vIOS5KB+1AOkWW6wE6YW36noA+nDQbX754fj
h8gEX2BsVzSdkikjhOtXICyYuo9a28ViTex9jXi9DEptHao6asbkr6+gj6lstjeNC+ypAZni/LQ/
vwS1XjcW9CUT1NaCHJ/bIsypJBGKsKoduFl7jSigXGa8/M99QxNjGXM/muEnadLimSkZ+pJ/dSh3
b8/bX6kcH4ZG7A4xKgIRmu4pfV7tjmPjQKHxMF3EZo2ele4yeCLJvtfh0UBKzfd2rL78eZPX4RkP
WxKOms4TaEoeXRc486pLKtszkRkWKSglz3BpkZfiQOhhbD0YzAXWIGPYP/15s9cXms0SFVK2p+o4
0feuosLIUcLRbNjsiAMDpHIe+FM87pA1v4e2/eeNfcjWszVX1V0KzEQblDuvtuYlod7WAX1PMmsB
Tmo8VUINIz+1TYdV5iDlH/tGg6NBFKwLUpOKBhHvzztxfW2nfRAW2fpJjEHC7CphYVRx6+Gc+/O1
H8dmsBbQSo1AU1aaQSQg4+pv6esPIeW8UW5uyyJaIUV3dUOFUd5g0kNIKRVaVj08Xds86tZOLrs1
r1z67eINBhmC5KuffsEW75Dhn/7w5yO/rmOJaS8o7XLrknD6OC6mXcIvTKfl0K0xWg/2ZKrAyATF
TUXZvKJtzFWqc5fL9JhkTraJhi48BR5tgLzxH7qsazdjq5mr3KEd8v+xb1wOYOXciCSEr+LdMAw9
Z8gBTs9j9qpw2juc3tZl1T7mjnNS8au6MdC613SqPYWA7OpqP1JPCgpFeVYiDRmzonSXP+/V9XB1
OmGTIsJwuF+orVzdr7SNaJFSVt6CNENA9yI6g9FUhyfIigCQbISnYU9HnWPd4i4k/vIMvo5Pp40T
k5OdMabs2nVeIY6KltaTVlm0HaXnPGV0hg7f+MuJN6xZq/VrzMklVhHMcagMNxBHXf0i6gr2HKJk
NpQJHj1Rccht997CnQqpqKeq30VM+0SSDdHJFdn3IInoWvL1V/JjX7E2+8et2zNjS2tjD+NKD7wX
AXFkV6vqvuo8/6Sjt808Kc7w8qpg/OEnqPbJwZcbF0T0NmTsuYJihAYzyDv08Zm99x0VnZyZd3vb
VJ9cRf/OEJrw1QvcVexq+Q4EYLTw9W07GlgWpgbMG1hyZGh1ut7H8qwxfDtxWRcy97/R8lPv6vR7
pAMPF1DXlpQwvwJki7a0v6waw4MMmdGd2nQ/lKyQh9I2XrwQY0SjxWXCGl4bdfTxd5ZbcNrkZ1He
Ccuf2MblJicfeaQH5SZP6oNEB3XTBN5rlSMsCkq8tOiWPbcmKJ30pVANfOKLF4x+3H0VGcgplFDZ
Uqg987RcJ3VZrAsHT2czwc+ThBKU0Xipht4OPftOlmOygexQLzBMptcA5Rwenc664R460/ONlNre
N7JzNmixABlZ5UOvGo9haKnLndvpSPUU7RIWw2PWuptmdI5ab+cARg2xBbT+xSr9+7oS36zRoZfa
rc96XTz1EdjCcHB3eno2wwKJBjXGUdrwd6ZmcdxFlmiAeXvAjZt6X7RlE7mk/0dY763rEKloWw8J
ZJpSu0s6sTdPQfcpMGkwDRjJovqzAlSMxMZWoa5sYFRA83ElT0W8HUea5gIDJbRdIr9WyefRUUfg
qPm0ydXeQ4JNMrqAKtzKEOGBMIaVWUzNyY0HQRA3l1RPKqBfZo93bhJtmzb9p0mjlykTT8+8D1vf
T9e1bj+lWifkIuoV91gG/g8GFhkWP/mrlEO4hL2Tr4Vfvrq590xvQLpFqbocII5iHWkF5xYbmLJ7
1ZF5H+tgXFXaUMHa4RKZ1sV2MGke5Y5AolsQS5gaknwYqD9qMYm6ogD5Ojdk2cOJlnTgLSyTQQVE
xLWeTdZ7Ni3zat4uTEkvcppU/S7MMryixg64QA4xIMOVKKy3NiKJVRNqz5ho0Bhpy5MubayZs+SA
4gxXLBGd00HbYdGa0fvTx8vRLBJ6bPqDboJli43yYbDU7ZQoWNAFWfcC4TMDsyU/w8eEgWJHPhPC
Jt628lLldBh0BPE5P9uwEfbSC3BME8bJoE2Jgwk5yStPzfBzGJpDyGAODj2eWGSCmraAlV88FT5q
kUpDdm0GT6hzqMuFvbL8YnR0JSkZeFs9zMyd14D1ilR8aU3lu27HTyC8xjtwUmunioP7Ievv7KL+
7mVW95D4xueO51jCyPXFz7qNbLpvCi4XW5O22TAHsBhGJu7y2FMDz+2KFYAi2jLsJAYdSdTdohII
xIrmkO80AtpIlWiYjj19WLXBqyxpkrTyqFhSQtUiFfRqZSlba+zpcjKD9K4OhmAdTLiTQNVxQPCq
iz20L+VQfA3awN+B+ZaLSmrpafKei9V8K0162RPFKB9tGe96jfQIJV7MT2y1WSKucWhsaNWD1t5a
1A+XA54rexpJ8J/ijBojqzM6Oh+cVCByl5FK757yUhVglfpCePs4GPHQAm5MNv9ThMH7Sq9BJkiL
8onMHzSICBDnUmpJmVhqMsEL1QQIgT0tIkw7DTeqd4MRpb2pbEaYeVsvtKp/rOt26+v0cJIVWfZk
G3gPY+oh1WeZoL2p+9Y8jlZsHoEb0AUMcOMwpMaOfofmCw4qZ9xWdzrAoS+8zo9B7XiYMzHITyPn
2Uxp5iE0Uz2AiLBkvFU+WPYhHsrHMKkyeoVBpYWVoDuZlPZrPIY+3eMGqiWQbke8cGlv0dwbGYwm
DVqq3Psk7Jd0q1ZcZOC5STOF1U4HwhVSzNKs8WYW05/SKMqDnbh086sDUBrDLu4rulUGEfqgk/nj
VziQDD7ExD52zxXdISHhkv4j8Vrv1tNdUg6BfzNPpWgCbkcSW4gmQWVagVJceMp2p1T6JJWZMnCr
dmoMn5RNpds3jhDOLgxrCBRl4T+nCU9MA7LczrGj4NnNcklHixqegDn6z3kG3jXziwdawIcHHxGm
nspvQOuLnaBL7AglgFMx/emsuju60g1buk/7dBFmRr55/8YP/P5tnvmztxmTMRq31Bg+/fLZvJ55
el63Mq+xaarzkDf97mo188xXn0HhpGU/TQ4ZGLB8NPI9QUZzM/9xs6G50WSuFQugY/x9/2r+X2Zn
d+0YFTuAYQFjvS6Fj5E2lbaucekhQaC7xWoA1XGc/7x97wj5I20bD5gcX3T/fqsltCVVvlpuYzxa
YrXIvgb0paKfM5sLuIf4wNsi22ha5j5r2CBFmpF9VfCFxqwN0V2K1gczDqvcOL6rP4tyOKTTOryg
BkpaecbFdjMHK+uo3cBZ7p5rBaLFtA5o/80C2xzvMriFsRf1Z/xaDe+x0zrzkJT8YD1otgcbX8sX
u+a3DeT3UznwdjEaGKPz50FIw+mAM8tunhSlchGZb1wsrAoupY+AYloadUgIYyNlsA5n6UVpQABJ
75SWZX8fjU55qoPyvitF8ID9sv8Q9yEFwMgN97j7BA9IWoZThmFJpaZxvvS8EMOtKKGfdpoZ6oV5
imWLtI2peSVoRONllUhBfCIvmWjVJ/0HIJn8u29bNK8FVfZgpWqGm5INPWVSixat5a8qqyo+jzLF
hBRqx5D6TyR40mcLxiyC1wbXtZCQS6aasU6U3v9Ec++XebXBgI2HT9u6WabjsjVtepl7Pd/3ke5s
c9uI70Mb/5ZO5Nk3Sz/Mq4/g1C7sdDQfTFm7m1KXDZhGRzvz/icD3Sfqq+HWh3n9PGIvNSqZZ9VT
Pd7lsjpVrorvKUyxTRDmDRYO4dsRuk63BCBYfBldCZEQM8Y7jzBlp8VKtovjihumLEEHF279CHzs
pHg4ykcFsaJXZdlT1AJ5CV0LRWmkZk+ejWtt1tTqdv5W6dWIRrrQx5CdmVP6BraGmAzupkk7M1Q8
aEAZzMv2Gn5yfcWlprMzfeoEb3svHF7nLxvaZ+58LT3MS5JokQ8z735az/xR5YCi6r2Hee6xbXfS
dqPLvCZD6J9SzM3O83clZjdQqOjpmJeLOmzbcILz3g4gtLV6VUdDsHvbiRIYcdALbFunLSVhXW3x
p3F+HkBFe2GbuBqwJPYY8D0pFk+g85xmFnHYn4qo+pZbmYE+V7QAXCNC36DxsyNONunbHyoo6REN
ZrmAwEt/yfs8UBwBCc2zv32q5JeoKuqbeZH3NcxzEHKmRyfS2cDb10qubLo4/ueXFb79d17wl7WW
KaI7hTrNav7G6F22+mF1017KHuxNVBs4PrGx9+OYJ39ZOBR+hfkA129a6v3b9x2dv5j/vB9LlrTW
0iZrPoXPP1f/tjPvc79/02kjHpdqvqub4BxGern3M1+cbGy04IxY+CZjHksogjnWFnxvALkT/xut
qU61W/fVtiHk2SpdRCe0XWL49r40zOBiWddptv7lm/nrVhdbgGna4W0VJRYRe12jlRZb6gE8FZue
51NrfgY1PRXLqGunaP/fPZvnUUb/1a0qXgdDjMBVJgloYhQ8b5OK1wqMMk25lGp5RtzXH1PYlpdi
qosTUN8i4CZIH0ooUSMZBhik2TFBnXyZZwNxccnaODjiVYVbVVla906egKyeJ2vPfwRmB6F9WmBe
ZRRVT5nR9jdvq8TB9JMdkGef1zb/8TOIGb2a/lyH6OTr2A3B2xxvuxVbn33NwpJo3oobVV/8thCH
t1VWqf/Ny6vh52TZt9+Jv5qfM1OmBMsel8Su/x6mW2Bg1tjUOH7uVAJxayTHvH/fq66hVV8l+7t/
m6cPGM3SaKfu512aZyQrkC8UK+z2bzumKQP9tXZa/VyGfFa9MFsHdtC07fmPYlK8LxmQvH02nyiA
b4x8yH/v3tedJJIUwugYu7d1SyEJejOJX7Y+UmFsNbgfFWoi5OjTtTLpOGXc19ElNE9HgooiVIn0
bZ1vV7DBuK+DnfdznYyglUWNMH77vn+CsejS6iJr+7Ydy6xg3o+dtn3ft9bGvGeikm7f9q1LiPjT
GDfMct42DX/VMjSr4pf19n7cLju9TrZv+xfrZCToUg22jPt+nhsKo7yvhhjvnvlCWwoOvk5TmD+n
66CHrtBLjZBwOgc1rCtkvF2/eVtnC0EXisDQbN731Vc9f5WipNz83DeAvasB/O9mPmZdo5mkUe/a
BpZPyst52xhTV/aNCJpgHwL4uoyV2Zxx08JYlSk54Fw1SJTtbRx6J73qtpZVdQHWo8I9Gb9PMubf
uqFdXeI+rS+DSTVUdYctZVzAU/PkNMfb8t1/vn2bjKXpnMxU3c6LptPy80c+V+J9lfNHIR9Nrkvr
wk20laXK6uKSqj0xLAUQyNbn+bPUDs8iAz82rcs7VJ1JKkLoxobRhnNqTP1tvb3S15eoxKFqWu+8
9Xn5+SMvNH7Z+r8LzsvMc0nftk/TXO8fpdPq/13w7fPOCChX+e0qLjC8AmN3cTBpudSmdM4a9Oz3
j7BcUjFD/8e1J7xJ112o6XSX3FfGc68069zM4ZYm2dN82FpOEqaAJqLQ7IlNiJNsy0ptWC9nfjpC
k4fbIh3TbD/vrTM41qlRvV+OSWsH65SX7n+uSpm/zfHzIk2Tqqf8cqokZu5UTpWfV7Wb5pgm5zPn
+dUPz2iTkyyJX7s6+kzRWt8MSeVsoVtbl1bNMTnciAQMvNf74R4rknEdpY79GlXpKR11cc4jYN08
R48OFuzLsbcgJzpgazA2hyNUqJd+UJKbHidk2oxoDjTjRnkFcFctieOVI10sycPg5PeBBqXbrEf9
lLTwDvGbiQ6FboXPgXCXoin8z3o8kXBQoWJmyyQepma91EmKvaRGn+7VOqbI73TeKxKxI5KF/LFz
AC1FoSGWue76t5FNAdaUOL3k/VjdBXYub7Fj+LlPrU8NMmx6/5Q5cfxAYuJeBEC5w6gnQdRDF5Vh
Z35ytCRZqbox3kk/zbZ9E0f7Nk3HFdT//pjQOwWKavrvPM2Y8uf/hJ48NxZgl/eP5v+FVTmN26cl
5sVEDTnLCVy4VfO6qFb3x1+WmT+Mk7g8IhB7//xtNfP0+xLzZFlOiIleZUAxb+p9mXl7b1sBjJ5t
o0SH0PGfzV3P/b5uXSlIdsrk8H6I82KlG3Hw74eS2hlPSKyjV7+clqvNz3MrrV3vY9vZvS/78+Cn
0/e+S/PXZWU/FKPibH/ZwfdZ3pazxxqaodHjAzmvYfrzNvu8il/2YRycm647/PLJv9fueqeLHo42
7WTe+m2l/56p93W+bSMrNGQvQ//tw+H8u8i8hiysrH0ef6pkeJdAt38F10MUqJbNXRql6U4Ow7C3
cMQ7A7onQrUM+xNuz1+adpA/OMDcqo3vQQhbQmWI/BTmXbZmjKqesrAuD4VHhrd3jAbVFVCaRs+7
z2Pt39Rl2P2wgmgbpZ7xj8DEaIliprnHPcVFEtFGN65RGMdR4A3bltX4iIsw1n6taL41lPrktPEg
CD45gQxeXNLYq0gZ2lus3p1dhl51RxpA3s5fzLMw6Hn6ucdTl6dRf8Oakh4L0xsex3Aw1kPoG8d5
w3B43Y3Zd+39vFvzDjYWBkPTNqMhuikbS35WKHgujaZpLvMhUhwpD/NhW2OcrWUsxVNKUWJhozz6
ruH1NYTyx3TenOkEYqMgVgCxujP9J3CrABruckNr7uaTX7uw/vPev3s7S1iFW2UcflVwxVukui0f
KtGU+JZn7k3tW+6NTaFiI+2se2grmqVBh4RfNQe+7LTH03WlZkDVgfcirR1JeahonXv7MxR4H0Pt
gQBbdtFeHaq1irfxOdNCfz+6aElGyC8YBHT9J0eti1WLv5cTaNptWoGZjCuesVk88hL1PLpb7apZ
Kh7QtZQxEpT5+BADozPdh15zq3+SPBrXdWU+BiPBUWy4/knrwhIFKW/RTBrDbkJRb2xpKweLB/aB
F9ZnhPPIdxQnOEsc649RpsDxrGDpDzJ7He3yNYwY+jd4L9tg9beIFpN9DAiboq9en0wn7u5Dozio
FvqhMfLLdWQb/cnUwZP1lYt5Va0Kmuc9cSoBdpzCvlzzTgxXGP2oWHPF2idIrodeExBWWQ+/gxhS
/zDxp8stLdnjfVZS0oholzsd8th71PsRBaLAJ7PJGI62SfVJNSuXk5PVCxe4mRPS4+5IfL5FEz9J
P/KfJv6qnw7FQ9E3XxWZmhjQu/UpC9SaF60o1q2fy1U15A+NM5S3NAoNG18o7dZwtxX90z41IbKv
rxa2OM9ZX4Kl0ZXujLEbyF1s1ZfsmLKVdWNhQQLLu26l/xnTsKOGofRjnoka1wf86cT0h2QSbp8g
zgx6UE8CctoJZxvyseI0f4IO7Ftm408np4/ULvuugdeB8pQGN5lu5juX83qqiHw2QpHxJZF3jZsq
y7YmktQq2hxtL+tfKEqFkf1q+X31dSzLp6G05ZMOHlEpSmCxaH1ObdFHp3IASqiFtB8lzkgbgh3G
z6pOGNB5pHH14pi2lXI0TQVQrVX0xAOPTkY2zoAh8RzTD77GTK7EdEcZ7yGMhfRmgJ+kS77E02NF
y525yzGJeK7i8AJpWb0EGT3oBvJZ08uHZSWiaN+X44kyMYoGPYRN2HTKsLBIhJ4wv6KdSokOujp0
X0kdO4s+1KLnQEc2lMf2l1rzyUaUegJvT0eLb+vGzqoBpvpmqt3ylFBWbelpK1uqwR3yKcuVmFaq
uhNfOtw6bd2DqGx5X0qY62Vc0hFmTtZ4ViPuHNCkO7jfDclTPbvIEP6xEXwrhyw+Z25krUZc7RHb
GPEWL+VqOZ+iovCpJup+vkmnk9WAg6WY4AHMltTl84KnL/n8TZI14z29kEsouu4rXeJgZUuKZePo
pQCIiOVRJgmcsNOLn7rFK1ZN5SKIgYJzz2RHUZWw/oz8gJFKNIjqSN4bWpXubiJU/ftAiTA1iUdw
jqDuYVE1dzTtOXs9h/ZoYl0r0iJ5Jp4aVx28YIa19r09BM8xg97PXlRhVCL94ih++5xM6EvS5N5e
LaAprDIp7/yhyg4Z5jMno8zrldoo6aZziAhrWAsr4NvNIY7M7ODZk1rcr+6s1joqvsAGR/WHozkk
4qYdnnR+vrduSUK1yFz7UGZ5eEsf+7rSBaD/bq2Zafpa9ra7HfMi24hpsinGixxJUY7ZkO80Udc7
4IbJbnR876KQoM5H9VnBfu5x/pMMj9ZISIgBmn1ThJF4Qi/BYzcmy1amnJN+08syX5W4SO4wcxlW
NKzmmF/1q5bI8GB3hThSbHLwegEzdRTeIhSd98yt428HX3yi4YUXTpamRwQO5NsKLDeqtDA2Sesb
d6JFgqtZ0ItF3t/old7dFL3S3dRB/Orn1ktBBai1DLSV1OzuddWJ7iPyltzOd/jdWvuxKIJDaUER
jTXFuqduQzRg0Skrxwqfab140L1xvO0kqZ9BeY0pDNBSIRy/oAanNPd5ZC5HKyo2OBtpoJSdcVu7
/riJCxVav2B404nxi0BguDSM0b7FS0hZVVlJqTrLXsy6qC8896lvPpfTuSsmYaiqFZyqVNffJhVd
20sKxrM3Vla4PPvM6q4KHDSNFF3uRKzeIiEssmbdDEHwOLknXFIx4m+pefe8OR6a0cScIbTVe8V7
VG2IckGi92fTBxsrylv2dXLmzKIbrWpgZyW4YHUtOh24q85SgT9JavacBJn9Ghbc8EVVHgsvy1Gw
niJKtSgfTfnYR+GjbMupcbN6HcznITKNz/QAamsabZqD6RU1Emr4gmXhpAeknWKNUZO/iNDqbiKe
8uvSUuyb+U8fZTSDhZ/CQF+mVlfdjiX0jaHU9TuvviWkS7e1k0MCw+HgHuniIwae3avQGsjSpB32
8yTBh5EO7QqsiXI3Cm3Tmk32MuQM0YRvxvtyyzGO+zHxnDWpaXORWTkZBj/ToeE52snKg5gEO0UX
I9WKG60RuIVS6PwHwtquLaW9th3Ph7qFckyBDn/oEz1cmW4drk3fg7aaGSSiNNKMGf7cXFXPWjVo
kA6m20A3S9R9g9/apgbycKpFEd2bPY7HNk7mt07Iw1pruyUo3+JzVqCticEF0h73f4yd147cyJZF
vygAevNa6X2WV+mFqJK66T2DQfLrZ5GaafUVBoN5ITKTJj0Zcc7ee/UvfJh4YaM8P+DKTyEcCesc
0F7Dci6A2CemDs6mzbZckGm0hPEngu7gxXXA1COUPFFgj64e/VM6vl710PiFeEyqJKAPTxrjmBK0
NKiBHpDblNcS6vtoW6dFvhpKeQJQxHv35tObGxWvlK6voS/BaFQZmmcjRSpfpDk9OLXVzHTcSYL/
v5M5loKzX4m8CLdTpJKTVSqUoF23VV/1YEUR4QrNVXOr6HPgT82oLoTSF03nuADX5w6EGqQEPRmt
rV2r7CS6ttsXLqN8wi7R9mr2qnFrgkISHTO2ZZCWaJf1MY3KdJ/Y3RM8+/ClrPX+GmR6+RJTK6V2
5YLMcqyS1HWhHbmOFg9EPKd7EjEJwzCG/iSMFudbSSNX0LGvK+uaBvVW6ybE/CHJIElCMkib2P5O
1VwquQxWnLA8MIeeCIh2HpAvdK2DjZhz57ZuviPYnN5SWZG4KDvj08rdryxOb2EajLSWPpVBJrUb
MFLwoqbd6NDsnxKXxr1DwefBRv2+762C8p3Iji0xJMpLx5Ot9GQzBI46JZSCt6Uff3pVX17yJCWb
n26vbhLpqkQvjoRagwVwgqJ4cELLphk1OiuJ2mStOre9tU3VrNs54C2SwFsxZiaUA8yemF60LY4X
RFxufe2n11PhdgrnHhhUbaw5+kQj8GqTdcK/j/4haafhOQUatdcntMOqGs1V2DZy3WDEuEV9/Fm2
pnXoO3IyLL9XD2UBJaNvGnNXIlYqx8g+BwjvHsLGkpe6JJQ9j4fp1ASByal5tPYqMrt7kJKpm0Yg
ceEnMLiaz07ZzKmHfxs4Kwah/nqM6FlNutM8B3l2FaoIKatks3qV1pmuMT0Ag3kbGQQ+B5m9UVru
vTgDACYjg8IGYuVhZKRyIEMs3ejJ5H+MfgHtA6+6K5zxgmaD7OXGjh4S3QvvODZvVa8bN2vSvFXC
RRXLwfQXsPvHwXXHc68FfB0QUjYk0pbEzoKzR0hVBtMur+54V4/ElO57JMbfOoOe9YSKc9sIKz3x
RRvrkRc+asNX4pfdvdNKImXr/Mo3z2iccLXvNIAAo8XjZ2RJVN7VJdXC5IK51nqUhnRJ4vbQejUZ
QKvmw+TU+2EQn+pIQO1Ii2tVzqHhRvqdWhwvvqmvGLaDjeG/Bcqvvmzgvow75LjNnFExjEvJBp2v
02lPZimm6h6WQ0+DSuqEWFmxeTRIKnyyKepdkDx+76VfvzEawR8d++FddBGzDH3qNvaAaqEuvPxU
H5Fcm69+rEN0KWlw6Pg03NR6QgbXedB5dVIWpHmAMZCZGwJJHAQIFvo5Sx6xxcrjoCLmAPOtgrgr
hiTafGhyr9bljKee5tXCh2j9+25Ko2fHlX/rN6k6BoxR/rX4/VhTIsXKHOmu06RTR0XHlVweR1f0
IRyEK12zdWawtq5yMIpO4BzJ+xDrZCYnjgtDcaYpJjpcxdq5WzNnkTipvZjJixMIxgKBf1jCZNQR
Ua01MI3ezGssZ3KjnBmOegvNUc5cx3ImPEbhyGakzp197Vw3UCAzcJDNzIUsFkIkQduqbe8oB/sL
FBw+i5knCXU0INFmNvTOtEnTdXEjwZ9MZxKltTApZzplXCOIyknaO4U17EpzplgG4CxbsJbRzLfU
i4OYeZfGQr6cGZgZMEx7pmLWMysTOxyszOXmsoAh1W/tmadJ8zQ7V3N7upJnfG6MNKoZx7nczxCX
ZDOXs8bRyYqZ2BmB7mzihrvlzPRcWGy6b7d44xLSrefFcndZoLCv1kKDCqqDBzV8OKHTTBBdFmGr
uBXBdX7IZ7boNFNGlyyjgsC6lTszSNOFSbo8GOQwSltgpTmWxEvsp+PBTFE/mhURbg+JGuyLm4O2
goZ+L1ErVTZz7K7WzBOBDuZpudVlQbGFv/D3cs93c+u/H583+3Pbfx4zGAJByJrvp752CjwJ7LDQ
se/8sQsX1f/jME3Ei090YJe/dv7/Pv3y8pdD+x3+r1ikhz+ed7n7x2PLDoU9D0GWNVbt+OssHImP
/+dVLiv+9e7+t+P8PmzaVKvBMMke+OcAfxxq2fZfz+llxAgqhf2+Gosb1G7zyxIJXAorqx/tMmQ+
ljvjxk7H7LseCJqEjfkFTdFYkXqYXFFqKebsjVgtuxrRT7TqxMgWRbmJUEOemF5qd5VSp1o2iDr/
lIad/yYtl8wSI7L2wvPTl8Cvvi8bME4NH/hTZs/lqLV8imraDl0t3im175ctdOoCQN0i+zaFrmDs
i7h8yt30yy3XTuBhNYtxjBaObp7TpAyuFWrPX68ujHKEvlP0QZ0o2Xq6io5BpIqnwjWpFMxvvc67
l4n83Vcrt9I9LBZzZ+eV96rH8r5s4LVEtURxMzx2fjAcrTE3ueA77sfEwHP5bAw5TCuBC/ialm19
iQQjxGXXJH3h5FN9hnaRbrq6lyeZUAJsBZHhv95Y6h9DjZI98yumcZRG9xPt7Oe4iL+WDUyt/ovQ
8+5ZpxJ1gLBnbidG++9uys9t/l7yJkQH57riNgcPnQpVI31mjvkZMDeaNwgJbF9nhNSe7bQxr+S5
db8+GgIR1gPK14864gI2tXpxdPlLPSI1Ybw77yr96FlURfuKUy/cR6Xm7jq7m16HJnhcjk1Bk1J1
XNlkFZftUQwlrIxhGj+CIFovWygXbV+X9sM1tNCFkwEGdKFAwmvE47feJ3KcSLdvAUKarV82+j7i
8vU6dukVraD/6c4xZjyHcc0A5CBVqfsVpCH/U7jG0Yyd/q3wkL+1TlntFNS6b+j7N8sGdYVn2OLX
co4dPpuozE10Y6P3mdrFG+Oq5MWW1Cl8b0Ctoyb9u9PdlvXItKNNqHXJqSXv+ykPOrriy45xkD5g
gPQezYgfuaZy5gLzCqN6zQwpv7uxlW5tr1eHbGjqlyGLXpf1wE8IiI8751bEkzh3OpUy0qj8T0n+
vR4G7nvpOLDOciNCtCv0t8AXh2UDzxkGUtxK74IPxb1qcY0cd/5c+GLIm57kKxU5e+9Gpsm4uc0/
csacy55+2Mm1HPr4bNeDd/Y88QzI4lpUTf6cFyJ7rqeCJCKfxK3lLm7T4NQZ1c/l3q+Fw7Qsqaf+
9GuvNIqPoU/Co2b0dgmVOXgsAkZX1XzMWLTNPo0Tkpgb87+fwhNIqETFYG/egho9wn/D7NbL0ZfH
rOBJlk38tOxjtQW8hNSaNssGLg6YRxn/+P2S7WIPtiig318PJ04X3XvZcH4YiuxZISh4whJEfT7v
3qtujE9JQfV+uZvDitrotYNecV4blIxGs5IPFVRF+y6LJy/t8jfhRs6tdcTHcuReopSlmzytl30Q
t1TrFhDXYdkn7fTXXNTy3tpEAzGdns9e3Tvm5upSNIVCwccTYdiAkV5b4ZZTRvee6RAQqlJjhD4/
b23buzApy+c6GPsnSQV62QkWQngKc0tyumMntwumDfHmOj8Pdgr7mYTYodNb1jbWLenK6k1Zunmr
g+n7stEgqaATMaqBuWWfiOzcdQc3+NdrD5zitcOrfrebrnklu/Jh2cpwyoILNTON+DNWxkTf+38W
+Fm1yyTb6WLHbgWUnPexrF1W/N5uuTUW/N+lgjj7e0WmD8g4lvtyRLqcJWm0+9eDv27WgnpclRmH
3zvOOQyUv+JrSubTOZxfUTr6kvLm/JLavoxPuRw3aa7jrvm9W5S3+V6vwCn988p/HYlaqL3BN8dw
7o9doDMQKJyM3a/D4JbUH7yUglqhk5UY0krI5ylqYQTbQC/bD0rDJHpN1doycu3s+GN0oYTjMPi2
givMMwTgI8gJsui+k7YUslMT7PVBju9Wmaypm7qvgxEezbIqoUJ0ADVkOj00dtjdlkWgmu6mrCLa
NRJV/h8r0tTQt6K1xZ8rSg+3TMJrWi17UHjvbsuhrLYUCJ5KSoLzcyyPLbd04lk3QWExTP/PFRGd
lw2JQ+QG/ecKP0nwaSRJjmP7Pw5Vj8jbIi+Q69+HXzYpGg1ggnJpLc5va3lsWUxRkK1tZC6bP1Yk
feWvygr21x8rRFNDQyLLafP7KMstqnace8jV2/6xQhsweNSBV/+5Qu/Q/ehNzdxxfh/LYnk2DLck
eOo6n/284veHGGT4dLrK6X6t+L0HsffM6JpZLvSfh0KARrmkRX/0e+PlVjsbsM3JnP5coRr103Xi
6PDHDnAdmRva8tfjkMDNa2hHCOI4ATyi5c02vhiyRxVjzM6cLnlUgV5s+BlHj34ylRufCdy9KI1q
E7Sdf1edoAvGVOZOVa/ZKEDPd78POxAy0rwXeSo3mVfrdxXF/cafOUgZ84KN0m11D6mJ8mxRf1c1
/76sFu1dAQhnO68GXGFqPJuq7ihhdY5n5Xelh+YGJ1h6VxPdXhWKmGdLbdaWZCUYlQMfyA1uIqRY
6Fupf8Pt7m1UZzk32hz+/Gz2raBcxHsLTXzhQrCd0G5hn0Wk5wTjLSR9f+sngcJiNyTbDKPdTTVc
kfkXdTe/J7ffT8bmVuS0CIKMNAml2nKrkqK4ZWFXbVVWZDybht1MDMmtaN1mm9VjdMPt2m59kMLX
rK7lFpy8f2WTfkvZ2L2qbFLbLNTtq0rcYeuHaFXCHBx6CHrhGnaNtg38mPK2NelbGBEDvknP2Co/
U9yiD28qP6Y2Q82GevobMQnIgKKBjm9Rvhl1oV2Dyf1c1rmIpM+Zxyl7nDclliY6gi6B2Tvf1aWf
7CnvATGddyXYrN0q6ebbZe3gQfAW1MZ2+Nn1Y5Q104oUZGuunvYnbfCdV+bKGKDanNz4+S6NIkAQ
Spt+3WWqOlva/Oziy9p9Lersb1ub7MuybVrHn8xK2+uyLnG7t65KotuyzhTV0xRV2l4v43TXZW6x
rSoU+WigHM7kUUtKouPbkGXIP3sopRNvM52m1783MItmnZZmf0KV8z+bxyLiJolbB0941+U4yyIc
p4bghIAW51D3xmrZ7teT/VpiOvhBV8DbLZuXy3Nz2cVNJWqwzKqSl5ggi1Wu4vxT2d5TRRDnSxkD
rqgyOKPp/Hg9RWsvdZJv0BkFBawCX52fux+6fIqgg3wauuVuFLE2B0EQ+qsTEqs47+eYU4JrqS2w
IQTOo0aKMG41dhgr2MS9MJtbhiPhOhEYk/Y9fBRL80+2q+TdYtiBNcyovsJkeqw8p3wt3bTf2x3y
Ma2Ixncf4MevDXq9WVXjNF5LvJYX3DT2amiK6qsYSYkrevo9yhzIqvapjpO7/6K08tuyZzmTCKtK
qsewyEgVSGvOJ14WfLbxr+euSMtYqwxOXD9xwauaGdMZddWFvld9WW6llPXPsK//ePjX3X82jWrm
dE6R4rybHwuFwTHmW/E/t9p2Qq9T+pQjeDzTG2hpf2xn816oQovd78d/Pc8/r6atDbk1RzQ1sRIc
4Nfq5WUsi3nDoAmwZuF/+tfKfw6wPKaT5rIWZi9+vas/X0s5mePJIRDl18ZPbaHdxpl/ps2LTIdW
Bn/tDCD3L5q0YN1si8ZW3VEnyoCvmOgFQi8j9IhZyZpQyA11LQqCWhc+mUBYieodmeWJKHxaHquI
SFsnxDvSn9NeiUoZFNOwGWSkh5fBN3/azCHuNBeNvZxA5NnuFDwbdn0QhF7ucvQUCIziXoAlVOsK
E+WaHKnXQQ9SKKXFDz/3vaM2RcO1iA3zUKrpsUERoGX6GV0J5aDKQd9nx6XCIQvGqgwzbd0xWwHZ
Va3ThlzOySzVXsKTUYLc/ijtx8ewa9fhZAx3/F4EN9vOUxjrcElt8IfwLBC21XQXM5kf4rjuNrBr
dU6nRBokgDp2gZDJzgzqcuMYWbqRQAC3niaGZ9WL8UqU5kVICurdOKon3XyMs/xjkFZ0E75fvclu
QBFcxE/LvTjaib+jsbHurT4Oj5M3Zne9/ishnfDSZNGLGm1YQqINb0UHyTQNff0j7IdjPsyyM0Da
B0OgMbXqsF27IRpzjbe3oQjwEGneAByIRUeF44qr9RoNdvnhlvYbIoKHijG6kbT2rWU0idLW9Y4C
suGGDti4n4LK+qY705YAzbd6QOFIFTwOGEUGqYHpNC4P4I2dDdfaY0QX8YSlpCwx7fTepsKO8gAt
E1KsTigsNUlrn3pcGiLGAkzam4moCPxkWY1nrjM/IlKD1pZNAbWq5xY2cgn8bnR5Ko/wKBtL6A80
8hdTh+TlyhffctJrErndcSioDpV5euXauvNSEV0r306eNFG9lmaSnev4Vg/PkQu3HhcxQavtcbAx
BnRl+DexKcR7z6nouoLOlCirPmvetgiT6ltuJNoh6W+0C8NLFvG+Ovp3bymzqZM3weolVRJvqadh
sWxMQORDXq+LtG0fc+qfeyh2Ff5/fGtSgqO2JAralmtyoGLt3LYw3ZEMDoC3si1JEfBVw/AvK8/+
0v1JJ5RcOCs/WRMQmJ3z0Q3WgKGHQ18H9qpGJrbBA+FulvCpnHoDRp2nZm5C51Tvc6sMH+uuAxlX
9k/zI5nkr6fZ8gOcVXqB8zpBaJICapD9XVW6ds6qysLL9SAi5CVVXhG3GTJidyubo0TC4yyolw86
rsabSXNZi8fyywuV89CTMnCsvPbNF2l5bTtERG0Z4EBu8nytDEo3pmAOPfThk+66+dGNXNByDgx7
+lreISg6uSPd86Gdu9+N8jh7OE1yFGryTgHipVXQkcbNKEPumwimahjXA7E/lD1GzLifWla/Td7Q
42L3TQJmCnU1In+rc4IzxLRPVeZ+uLG4tnHSxyBQoRb2+tGlz/nC779cFYQZ0agNs31sSnUutCLb
h/MtzEsZvV+VHUSYg0qmP7JCu6zOQlU3W0u7Q1BKRcCZ6e6Hhsl81rY1fvdE3UvykfAdyGLVW3Fy
oztDNAaSCERQPKM1MU7UUjUdyyD0V0z6iXClPRVgE9gBSA8ZIRgp9Z90XLUkD7xGTA0t2VYnc3b7
xaT7nweDQpLrZd7RIrME/HUOuXzwfpR9ce4YJ19MrQHvNucWFd2HiuqDXtYE5sHjTtFJjrbf336N
k+VNcjG+h3Wnr3PQJWu/mcxN2vntIdSqbpu18QcWbfXUV+cKPNUHQkB9b9iMcG10Ed9xes1+Qoe5
outRZjOMJzA0zgpBRLdjhP2u0x14qiP3W95iqWes0jHvh101poCS0bTYL0GG4lxvtXddG8VJWTjo
DRB+eE7Fm9PwI+1Tq1mhtXwXY2W/ubHxYbuIPzV/1pIIc22j69n1ZmQ/17N4P/Ah4rkYtGilXqWw
roPKjbPvCEDafUsPeDQuI7pvJzK+E4KVbnMZyEOgVLfiY8j3mkpJ+a2KaO/qWoxDoTfPTWazyJMn
4taiS0PA4nPenga37V/0BpYqWJIVnR+MyZN1WxZ+Xp+9zvBPgxMnWyzcpNpPcX0XTCDWLv64g+sy
//TKv0WZ/JR9DBohML6IigsenWtCp9wSnf28LOIuf4d3cTZgeeCDRAXWNe30vdbzl06T8WaIDfdA
RHAHlToOd/oSH597jwW3DuZYF0dP65MnS0cCHpme+RH32g+mAt5Xo9Lr4AHJJGz77xCu7ZZIUms9
g3KeBpH/1By06u2sZslU8bNtonGXq+aFmq2G2iq6aFiyDwyMgV7ONUkuzPqBeEZcdH77ajWRvbUr
/htRih7I1GzjLXDMC7kX4ku4JPV1ENxREqHuBJgLLLmjnQsU8dyJxNzmTjuta6818HOCcDDGJv/R
ogQh4Mz/ViWDvZldrl5Dx3EQMKotZQ9f8fCzkXp3cGVSH/BE783IT98to8KuQdAF7PJ6281KjD7y
kw1aIdIgpHE00ia7HG2nbTcGLVKEWFxKtTS8NgX4Pk4bBz3VPSS4ARy1+a+kQuu1HRVWvtnGQRWR
LDdmB1UrbrmMvKOTJnIdjkH9nNrJPmsC49FLhnYd2QxsGSrfY1yQx7F1Wlp86IMQsqaXXhtWkvkG
lperICP9W2maYDKzIn3q45jQuS7cuJTb9hIX1tqHJTyk3nM22eXVN/zNkkPqUQN+0QuFtC0N7hHS
VymbeCOz7BhTn05HM/ywIRDSW/qWNrV7DE1SuKaSKmnQa/2Jkbf9kBW2+VSXA0DeemiPXheqPZHf
3UNBzfHBiOP8Te+74KhrQClVUmGHKtQPMoGY9Pt/S72nsJjVu5aXubElOHFyHWjaea33XjVXM07L
S2SYG3p3wJSDungYQn/aKteAkuiEJ/z5yc4LCQ1IY50qozU29wEmyHrsESB7saRe21fOPksMfUOB
J1ubQvh7oDikdSOPQ6jlrtFDF/c2945dLKlyt320F4YgSKRNsoOaZ3iRpr14SB03c8zicy+Ptusf
Lc8MHztHVm8mpEjislAaJttRCOcjt9ynCE9fGn13UReuGnIptsNYzZJeAw8wTKykapCUeQWCnlap
NVbm9OIXn01U1K+J2Te7coFvz4vIavWfttinZvbAx2ObjFhFsZ3mPy8XumGdWEhglv/ycrcvG2tD
zNwJtXL20TrNmvaS/RxV7nHyyRfqRAVCWkCvrEM8JEIO+XtPtbZXjf1X68brDCfSWvRtxQBaIwxy
dHGHq3/fmPmCyDN3cAlafFUsMgXhtKCoj2HNm+arsn1YbhXkh9oh5YfEjZ7NWfNK51asUVCioKn1
F0epE5MX/5Za8RM/M7npAr95LEiBnAyJjzYJ3DNTBAtKcZ6AyK3avS/L+gDB5ydC6PjJtWjAWYZh
87V08ROzX+/aQiEH2rx2/TlbJO6ybacLDb8YxQs357s2O2RxFX33GDVa4LX1PhL5+bNPNvGsvBAt
n2vXpPo6jPAFV412TOJG/hhPzWipQyDJP5x6Uz+lBGPswiZ4tmaBryIh+YR6f9UbsjyPwQR+17Gf
41EMN8seD9UIEy1sEUTA+DYuhEE1IIiEe6Cp0sV+8JmERrgxueoS9tfod5um7oMbSvXVBsktAx64
q/gFrzIirG5d/eJg8N9WYdVupWYhiFf2TKzXXqKFvsFsxVsTpTqnNDrBCSePWKvQ1T7oh1HQ8ss3
U9bZTqXi0hlTuinwJX0kWblh5jr+CGvowVM41o/ATkmgGexk55eEBAyRm74FUg5Ht2GYknPhNQxS
MztOsrly7W+GoqAnOZ+faa4Zl2EAr96gwJ6Qh7z13UgEYIVJKYfEs9ZzUx5SB+kbYeMu3zF5Q1Hf
vcpWfTKoVjeC3dw1dQBvR0NrY3QifSIqxn9Og4hqRljkP6gBmtdlQX6sPBNqjlCNiwHhSNWuxV6D
WCgT+0nrkIaFFi5vVCobggsVOmses+F/S0bRFPUCEsEy9030ltgmskv3NDjroEVTOy8C4RKN22sg
wv1BPkvgGc1ItYOC5zzI0i+uSt47q6GMMerdxoW2+cDsATZRaZknhiP2AyC1+uRnSXgQrsdsZrB1
/tS9Tf/ar7v4W1I2jNLgk65a0xi3ieF3RHfEsH+88LIslCi+tRB6NkbcNOQ/VuN7KDhLlFZ1sfwh
vdlpYG6NLnQvXsfFjMHPdLaqrtxI0oFQAnrDWhVB9Mqs8lvZGcUmyAt7pZq6emuBHa59LroPVWd8
TG0Q3wJrim+ODIe9GpvPeNZKF0nUnisT9nyoUN2EZTL//JDx5K1Q+7GY8KYN5RW2Y7IXCSKTsCfP
so50Z10r/r1j+2jaz3LE3mL4tf3IlT5bDzK29phpYJ1QBLX64k4LaHx0WjgonoOsLHXcO7E060x2
4qnQ9Y1os/KScArXtejA6BKpHBedjeUNxskWZLvgP1ktUmWtysTBivlQPZsxY+IYw+NM6hntkISq
BjlopAfRqdNM0ozMnKu9O6Vn2RSHTvKHmhBwbtM50ioIhy24Scxu5ojiXX2aWuU+N3mfP+SmwhPM
JewDS0OEjuoDTdaPMMWJqFu4PQq8Y5eCVNW1sPm/lTpCALsamk3pm698oMNDXpeglvpPpCwBKW+x
e5utVUfUPK/1YE68UICOuWvTsgZOdPVHzG+YBfzrNJQt1+85frWroE2lZDfRJx7vCBAO5Yz+kkaO
CnxWRdMgW7URtpnKCvUv5lVcwUr5gTnkZ9ihlq7ThiGtxRwiT5qnWtOCA6W961AoRRoMQbUCT8SD
xbDhlGP4i/UW1UA4XOCYBE+kfG9HfxA/1UlG493mFPZGuDW5aEm6MfuwfhGRCu5mOT3Tvkg2PbXh
azLuhjKCNevH6jHXcvtDTGMFuRLNb6oVzbboG3km4thZD6CVd/4LKAv/ptlh9pAFNA24+qwCXQ9J
SiseRslZRxl9vTZQFRxbRlece7LxyezpsWoiJ+o5MJA2upP9UlcMSsLJ5yQvRvNhSOxhjZrM3ElN
lnc3MH4MmRq/JUZ88NKsR2mWjDCN6ysplRExkg4zjkWdOVkow4nTJLmHpmZfx3/FUZd+S0USbHGF
aoQe+uWqtJuWrLgeAx8FI1xQhf3ERSO84xvaWQUTjkGXH1HQY8/qPxCaM0MqxZdFSMHaD4Jyaxv4
XWL7O5BK96B7mv0gdUt7bijWEDwzzCFzTUOIYV18FyXuJ7Aj3Y4k1Z+N1cTvpqJGLeV7KefUswQx
f9JG8t3TB29XlITvlLkAdF8RStsJD0YIro2d5DmfiuiR0wBtZ7/daXo53draemkZqJR8zd8pw5xU
6a5dYO4nYVNH0mOqgmrQ3pdQ7yYiS2Ey2x/B4JQnEZfOOtNFeBomQ3uwRJhsW7r/N5V2xMn29Xxa
9X7MEf1uVfl/tZ77MGU/snqI5hDm6DnvOTX7zYiRY+Zwy2fXLQm1HXuSuefTLBNrCkq1/FCV1t1D
M/57Mpx1PrxFLvXB3I26x8zG4i8n3LddRzSRnsldDTN1A/bZ3VRBSv3Py72nfMyrddOjcCplWmwJ
lqBXI2ocE1N/s/1E3ztjOjD19l8dWdNLkPYu1QbjWE3TO95ZbNoEyJxCs34TXBVWuYeSovRGcUta
zzq2nj6tyI9ep6lDbUf09qpsrbc0zhFvJGXNNOXNI0bnS3TGpW+8e1jVy3g0Pg6WvpfuEJ6Whek2
yJf86lzYjXU1jfivQdUNkePDLLIZ6NFU1qmMnOq+LHSqtaYhqqsbIFkC3L4lNS+4NEKrd0GEScGp
LHEPUPrsaPxIIv7WRhfJj67LVn4jHzrx5mqj8+zHU/pSxEcznT67MDK5dpvUouv4ntdRucFW0t5T
V30LpRlvOyHlCnHTdGOsdaqbxl3nOJ8mxEH3MTKHuwq+BltKbCxchnQTXREzYSKJSz5lVVfbpd4S
Fw3dvrnvJxJOnThn4pUeEm7QOEl+iWTQkl2VTKfYcW45kRrYTnI6ypk8LKNjfh6XtDO7U2F25DDi
l2ISVVLKbuMfzuA4+3IO5RsxFpmy+sqpIK+brtY5K4lqlZJu00zxTuCFYAhn72rIzBh1lH0uTMqR
jpsXWzdx1NlS28pmlNFoBiE5Y7LJmixYUat1n/woRTdBOwkpO/UrbQSgnIE4BHiVMyUqtJNIir1y
8FbZ5oUIIZ1gOjc5kZnGfG7wPjTBO04HZzshyt8yuU7PBoVwZfAnxLAQbELe8aOkBbqKt5PZePzn
O/tFNc77YPjEC2RcSfIJm34I45OEho/Q4ZVkTAIOTkfkFiPqLW7KYN/bzRWfePGcjUT1GT3ekaIc
vxic48zw60sa1/xggUrS42mf2zKyPmlBEBODQIH0l/gv3BcBVhktIgds1gzJwH8hDQyXGMOQWjPy
r7hrbmS0Vn9HyIyNJggf0WAn6zytNkYjus+CcvKKqVhybwMXnFft3Y36efIHTCKtaz3VbvVFEuKu
FnawL/Xs08vxiAkkdU/hs5xjvdsgkueabMkDAl5riyUfyZsoGTxKi/gVhG6gKN5UgX9r7OWswdOK
Bz8lArxt0p9ZZH7FZmyeo5goerfluu02Qb33nGhae36bbn2dZgejf6KBTKo9VvHazwIi12v1A0Mu
8u0D41iosf4BefenSQbTR+HW7gP203KVBUGzS5o2vgRTijcPS0RvRe4mJw2FzCv5MDeUV5bm+LRN
lX+2oxbpCPL71hcrLWoMTIjNsCV0y4Aeag7IFwmzAz1i36NeNLuYqs4DM4DOsvETeF6PqLtuABR3
cUNBhaBrQwq+L+YBngzbY0PV6EHWZBQ9BKe2jP1j2XbhaVn8F3tn1hw3dm3pv+Ko50Y1cDBH3HLE
BXKeOGQmKekFQUkU5vlg/PX3A1V2uMpuu/u9XzKYSoo5AQf77L3Wt0x4IVtmdtG56gvmnnJyj1Nc
uUdt+antZjRxjVZsWM6FV42vM5iAQ49Gj4umHt6yEs2ymhOtiY5+fIZ8jc/DaKhn0s7ZOWU6HeEV
Gyuh5dTNCnoYIzGyk3TGb2GLeyZwDVyzDORnyQGSobxn+OPKdk0G2ow/yILvExsPKGYiDBvpGgvH
sXNHtPu59tiObrK3JhTriNGiS2oqGd0d+yhqd2LMaJUrRx/tTSdZtRoKAV9pWDSF6PSDQfVaK5z1
RQu7ILQNnQll+0V0+TFp9fBqJgjYOjtT1pOMGPkH2rSJM9OEqI3PlAoWtCdBjXR0tHidFJ1vOlSA
rDLyOWUvtY/64I78myOzKmy8hOr3ebCJFGOsaqowQGa1AR2V1wwrknLc8pbe9cY+VYPkUhtq760E
EphkxbhTW58JFMdNLDSwOziuVPtzGhbKEebVvg8xVIw1pzWDo37d5+FyLi7b0YgvrwMo6DTGxmqj
d0OVUMzKCTUCLqH/EPzwzxhusjN1Zu2GsEwb2uUf+eeTOsGVMAvIzMtaNLQ5jevIAILtgl6Y5E+y
8P/+Q9xz+9f/4v43smkbYiDkn+7+dfteXt7y9/a/lv/199/64//56+r637e//Cibv5yvm9uff/MP
/5E///vTr97k2x/uwFuN5fTUvTfT83vbZfLjScL3cvnN/9sH//L+8VduU/X+2y/fyq6Qy18L47L4
5feH9t9/+0UI8jT+Dnpf/v7vDy5v9bdfrnwUkOB//qm///77Wyt/+8UQv+qOqRoYdHWh6toSTTRw
mPz2i27+amuExoOFNWFBqy5fTlE2MuIh+1ewyZpugyAThtAWoHnLtXB5iL8Hx5qT2AHAa5Cx8svf
3vfvAPqf3wifw78A0pM8yTv5x2QQQcN4CY/nRQDxtm3nT4Ds3EraRMUYAHD3oZprfV8z3ukoornY
NSq9K7RqbEYwZ1UtrtksvMLDeaJRc0ZaQ1Fi6copmSUJOj35GrJxXhLNmOg1jM2G4aLzwiFIdEVX
b9CPOFtC5uwX6sZvfZo4l0gZ7BcimYnDbIdbmmKstMZkW3TlgzK34VNbRBjKYxesr4jMF2Ouur2V
dsnq4646dNGmbnPU02n3QLGsv1TazCGeG9jUEkt/mXL1PTHL6fLxoCLdFZZL3AVk2LG5SdqbzXOj
pNBeSow4D+ZYfnLCRnvJVaM6TnZMGOly49TqUkjPmB+Yq3Ieifml6RbKsQKogJ2V+qJSlftOzISW
zoxnqaK5oVX4bs7udBmDbmIIZyG1i8xnRczzPZSn0tbdi2PPb8s864mIDawicnipOigFMcNyKDUf
d6cUn2g3Y9GP7G1jiXjdq7PcyqCU647v4UEPohdreV3gOHDdLO/bbTjDaTXox7JSU3jQkMIG4Vxr
LU0fMUuKF9N900wIeQ0F7zMAxq2Fhekl0zQ/cOf4FNhNTB7IoL5UExiwynAm/+N9UiYkW9HC4GtT
OTzARX2FNaPiPp6HXZg400udqWxYIwE5cHnfkyFehticHwryj3ah0ATLuur3/RCcynT44pA0fO/c
a6Wr5YsZ6uEzTcrdxz2Yz4hfLDck0bR7lVNYvND6cE6VmQNenWXxYvW2flAjtvu0+JA4mc4XFVv/
iu0RiWN9m72M1F5b6kGMf0Oev5QLk8qMU7C9g5m9BGSkJikXNDOct/bMF1Mni0WefJIqtDdTIqf7
DEB+rbuIFVVpbZFkTXdd78LNJLTy5284C29QsaxHVzURjKr5eDfcnOYd9ck6t8zhbkxgFkHw66uP
uzmSO+zzcYtam55pZZrdPakJSYrtDNjulPf3irL5kMEa+HnXcsu7oS6scrVUPTx+8g4g2z5NnUIJ
IWd5Bw1WXUQqP3/cm8tiq9DGPtEvIexRtvdMH8VTnQNbRodwb1pzWMlELKLFbx8kyLZil9G617xK
PAt34bUoohwo5Xhw82h+/Hkvad80JO7nhQchu/ReKC15b/Szjh93oWTBFkscazclIJUrZsPrQYlg
qQyz12t2fJdByqFWgGvMmzK5WyOBSC7tZ//jUZGL9sQO6mr3JkwuDoyQ+vnBlsllVkoOk3Qcr8hV
fj7kjvKJ5vCmy1x6unH7rDeC8PrGhfOoy8vHvWoIda/LVOWQJ1n8VEbuVovLmg0xp4ptJsHNKpRp
g+mbYXo3BDeX1sg+Z7bnC4KZnkIL+2RqoU8ywBISFu3cAjz9TxXPq4BJvzEQdm6G9rmE6/goZjqI
hBjcLDu+orgSF/St1m1KOCOiZhwPHw9KzC0r6XJUSYtU3dg0b1XW4LqbO1oIPMboKLtRtCeXUPTX
frn38U9yqtYSDuuTNtcpeICs9vXATpGXiPQ2xZmNHsDdJsxqgann/S3jRcYp791m7XRmi2y2bulv
5Sq+zKi7DdKFc5w7w8lqm2teZzXW+sJc2ayuW3aM2A3iyqQr3xPCXvRPTZHcYhl8agrR+XFPN7FM
jPukfqnMod66IxvXLnKNe9o/604w35R0MO54/u1+dm5dZdRPA7JyO1pPNCXuhiXMuwBNB3y8HyDO
Dwko8LZKlEMUjflZZkXr96p6iEgHuhtMH7yqdvMf8TMwV8kMFIHhUDZbLInJYXBV2lDLTZQxGU6G
IfFH08ypqOMCSQk/2Q4TospMD1o01UeG3PXx4yeNdfrnT10Vir2qVTCe+Q2ntoa9mGO8J1lKm3pY
IeOJDk7ap6e0jM+dPcz7ojNckOgBZJJYPQzdEJ0M47OKq1Ap7Rw2ZNJCTbHv3aAtStglj754yrNA
8wclNlZgfikelxv6GcSUOLFfMdiFfxmyqWzbYd8YYbKtSQS9J8RAh3ZW7HMza7ambB8SJGOvqcqY
jHYJkGg5jYeeEYcX1YVeIRJV5NFcbhCOyqMxmfzjx/16eWtKP29Nk6SmEDLQLu9LnBDlmHgjbMBL
GYJi74R8H2rPTYb0NcCVfelhQ3iZNnSvcawWLOYyXwP06167agNGpmfPXWNsjhlxiCR56HNirZpY
9WXI9F8JygpX8mjg/csiE8D2FJ/nxokZ2mPFK/Ly9vFPSUK+gimIUiqD3kCK8bcbp2+geFQaEOs5
bnZC1DSmbEt9QCpXeLiovBj3/1tswbx3XTKOFJbv56KM3pNezG+6XHq+QTNtQ/SqXp30BJDhv/K4
uuZnnT02gqEKjqc6PqTsY84xFwIQfCcl0NwYv1CHZJnhkqcVdnamtN+4AqhRR1qA8ISeljCxxB0G
3MCC2zIRULNy1bs2gPYSA2bB4j8PofqpHmyfZAz1jcYU4r2hH4+jblsnN42O4B8zv49q9552zynf
pUcSdHcf5qTH1zTiD05C2rHB4E1pNHxpVfmSYMal+658nzeONeubqpYGXPb2dWgCl5XMiugM4VsF
TzF9Lks83U0hp5NTunh/hq72q7ZtHkr0xtjgk11canhKkRU+Wi0XUplNWJPkAM6yMYdXTR66aP5G
AJjzZmoW76Ndq26fv80sFH6Rm9ODFIO1j1O93mqkpV7BcPeeWsX6N06pLg3fejJokT1CwJh00wYe
/jVDNDcN6c6FxghCR/rZ0J2tmfS/ObxBRiC5cSa6LyDkDN1C5Q3g+NaKypipGqp4TStKrgRi+tA1
Va+sA7GdOx8tkdcpZnJSQMpAwS6PoRV/RRdZbAQ7Pt9C1uFpbtt6bWDuE0Pm27wdgMTQkVSylsdq
xNKScijLPolsfM4MkT21sO1shhayg3Bl1flmqpQfFtoD3+yzZ0PoX7I2/BESpzRZ/VF21qvVMCdp
s3wAP5Q/TI3Bp5Q9tEazUeLuRJJDkaJpEWK8TpH9jYbC4CnVFDL1ys7O3PYHJk9kq9Ft9JXZeR16
U32wMn+oNWOjmoO5oRlLpTY3MV6KGVgehrloyqqdIdMjnVqUXk2ksj1O6eX0GT6IaZUHlAJ9jGd8
HKeNQ3/PH7us2g86+p5WvKF0px6TerMQBIFkhQ4qBbaNbKZFQo0R0VpYbj5+Yq+ve1aC1aGHd+El
iM0uOs2cC4GE6aUNjGGlOr1OGEADCpshbxC2zHaNhkpkCh7tZhqOLCGbfgw2ihISOWEhGjBITSom
sjvqJEEXOAyvXAm0Vd2psBHoBGwiuiQMzYzk9POmqF6rVM83zHPLA1Kg328+7qILEOx37XCVmGl5
GPOcUYaROcUhDHaTNhtrvU4abyTLxlNmIoyATV8M+BL5POdMg1V1Uw7aqp8IShvVbzPqWJ+uzCfG
5aDjUPc8N/Iyjk3voR3u1nFP6l+F8LDLh51qmachJd3OJAHkUudWxzAnFGsHqcuKtQLakaJlJyAD
DXgBAuzOYzRnDPtLYxdWZDY0kxuBclP5uzOXXAzrxjEN4hvjr2Bv53LlkCfJLJvRZ9IOGitRfHBD
krnHRDmLCONRwBJZzuIUyEoyVNSzgxEcaBjUZ9HmpPmWveNZ0lTXxkgeSgnefo6Nb1GuCU9BaXQI
JrSc5ltFRuDBTYcL0Qr1s522R9M8BvRb1yhREAEplkFmSMrFRhZ7nOCBF/RkSIxRQ0qBJfbjhExR
4UDF68TWNew3k141G9kLPuNWW7TCXDYNYyJOIiD5IWnY2CGqB4s5L0NqmXOEGly01E7ujXkgdsHx
KUCaYx+4IOvaJnwkCAz1pGvsWdeFp6tyCYGIfSms9NFpxwN/l8vvXDzHRZSetX4eqMuilss/V4RI
haGmBsgUzUJHbmnbG3w3RAfNDDim2gxXugg7r5/Ls91rxUMN8mVjakrtZ5k4hLONKHMWK93uu1Mc
2t86vdeOM3j4dY/f0YtywUYrb+7SxVFhBaTSTYUL/YM+3IFrE/GBwfhitpB69bmCfphNBTqcqoSR
QTGtU1Wb2i2NUENj+vtsmSk2ysbcabEg3wzt2lq1BTKGShAFAzX+qMfL2T8pNnbDmv3iHJzjfjSP
nUOoQUBZIBIyDqQSgN5rUVpVZbPSZCfXQdBpPmLZ4IIN8BMd13g3MfekK7uQ/CwyUrRJyp0T95c0
J6zDKdAko68hPiYyvDGbRz8mTX1PwaXmD0BBMHQvN8EIlsQu1R4FBXvfiGaJX0GgWcs5YA82DD1H
UXTQqsw6B7k7b1EVfnXm9JPT9elegTCE2nLutsjczQfVjT7HShCji+eYFJGOLFrTIK+m/SV2BdE4
tMhPHzdKPWAU1oOt0hgruBDyEJZ565NCE/hYhbQDARYK7gbzIjuB5qfQA3lw451tsPshn5GOgmP0
vsvkZmq6aB8V8sJ2oNhbfP5nY8b4ysW+8FM60CuNji9Cz+I5BwqVc2Feu2M47pEycGwzyjRRlvk4
q6Idy3zNKGhkSEv8UVJV9iMX14teGydYk92+0xFYx43ztQdIUjkBW5dIiZk5575aj+mzpYyb2Eob
NLP2mRJxRpwNizJWStgN+rpzZURLZTo4LlI2rouEu0I4W5X9OtKNGjVN5/huineEAmZr1DgSOEpl
VkcXROYX0MXprp7KjTWElJGj6FfY/As22pwRmjsg54rabWf3a0eM5r6mKPLbwvgxLGumQzKJVtFB
d1FmW3G5oXzH6B7PVMMivLKNSq5z3fiDzmWJWXzHhoWeDa76gj5GJeQ9Hybh2ezctjIibHyAR+0k
y0tIyCeoQm9k/rzpiRcjqoOORDxOtV+CmV4bg4lx+CmJLe3BrIyrcIR1TFXnywjGgyygot+IKKqP
s1qetbS1HjN1ck+YWfY1qrmOjW+IWmqoxvQwVc0JjEG1w/6EUpw4bw/wQtbPTPnLMEJyx7XCuQZT
avlWSmWoDFGxgWmQMm/A50me3XVOo2qtTGzV+PATkj8Is00JGTOnKjpqOhl4SVI92nwqjwgPWgI1
GDrQ6WaldMijjZrhAvOQRbxKiBDu1RPCTRX70TpuyTnSJAAyx2QmFeH0J+kFJHrUh2d0wRtttGtk
YWyQnHnakXtc7ULUoJ10m0sIRcqThtNhcgMJ1uaMAV33YHdoZwCCPDWEBz223XjOrEz4qkbDOggZ
U9NDONe69XmKxBtcGkF1ZOFGC4cfTqkNa72v3h1lXPWzbhxrEG7CxE0Z0vSqDBshZWn7hBxvWjVr
Dv3Uv5LWoyHlNb9pSbfVwa/iS4o/5yMauBy4HqFa0gsBuFzsIgS9RKDZPHFwC/uJkv+GoOxrHwFh
GbQxfOqG8pl22K7Womo1VrmyHg3lrYkpNBvOqNpMYg79yLmCD612ADtJuc8V6wi21PXN2bb9PAmU
ldLGF7NWvo/x5FzKsfj95tmS6byzGiv1p2VUbYSV9tQaj/CL2yWqrF6ndpJfJLEt5BSEyV53jMei
T9eRNEgACy36OG10V0S2Z+hzIu9ob1WfUF2+sexo/tS0qzKxH5vSkG9Tswpqmb0AXHK9mOF1AdOz
0KYV48l7UQbvBGCzjck2o0ZWMoLrey7niiifwdlIlIYG7lKRAsvRsVRuOtB5zTqRQvkkizUmunjr
uMmtjcdNrsfqVesYToEsYyCotj+SUrz05JvtK43kIK7fYeOGuxo7AB7zcpcG9jYOIUypNkywWk/b
jVmxw8BpcOI4QipFX8s1wVQWdrmd2mvJ7NBXu1ZlJsvKOlhUTI7b3SsxSa8fwi8Q4IedAh1QUUD8
mAsuzBJfZrg4gKa1nMHFgLcj8RQBYj/pcZuE83CMJOVm3WXrNu9Ju61hToc1YG0pNdZOHbEU6HBl
NDdhEt1BYRP6FXBpUljMIRqmJMAOzPKqylerPoNBkL3bVnFFfjXxHJO6vE5P5Da+y55ELHZ/rWsr
3pQPn/OwZTLas6C6e00YT5Y7nJVkOtIS7fbu7Dsivs9LIidKQZCgcxcwrqUHZWU2/BTbIPQ7Lw71
ZMC1nBc/j82ku9OoBcg/8obOPVVzYb3mynM9By9LJt5WzeSn0GVM1hDfA0Ni9mehhdtR0FjFq4+8
GX1h8m1m++W3Qn1AY+cN4NVoASdBgPM7VzEPNZjSddG9h461UUrUxIopdqatXmunLjahy1xTr760
lfmcKIV2UDT3WhfG+6Cw1OeyJ8k0cVeim5W147BJdfjf2LHek0Viog+nKIJvFWROvNGa6WBBi92X
HVRnnPQAKJXtoBZMijnu/T7WPmEqKtexhajHhOCo6SE7SZtFAo/JFFKw5UMekZ6UCQKh0W5GcNWZ
6X7vpNl5TQMBrpHSs2v52egsCI4CGZuMOelKPBoRBQFhEQgnpqY+T2pFbUqSDxf+zq9mPbjifn2K
NK06oBtPvZaEuELbkchjAZAMpG9r5WsREfFNw/9bGowXlbwQH3cZfCim3TJvih3ZkgnaDFQwEfIA
N2AfH2WPMs8YFVr5YbarAzFS7p7FSGU3DRAwbMRGWA1XGWbJDWMMTXfmvWXs3Gz00KZSOk6IF0U6
r+0edVHQzCfm5X6oN/nrNhmB51kpQsaBAbJd6OeGAGsAH47XFqyojVt30ODs19GghURdF25pX17V
XPR7qymtC10E5FSib9aWMiD+y4KnNILbHJ05ymMvalmAcziCdGm1jlKIRMFQT9Z1bz73ddZ4qZYA
u6LU9BIl3QGKK69EeIgVHkvha6V+CrJeW81KH64DQRZT2LwNiatDG4suXV0cY0QXT53ivMvaRNfZ
29+aWC5ss4D0UaeewFdsRhN86mRO8yYzK0IQnUr3JJlrCGyxGbX8ZvvBpigKh2d6zgoyHvM05bSu
SgJCibEsQozZghalp7bdtnJQOaiisn3htm+G3byMgsdRxkBo00FgRmG/AvaYrNRpatecjdHWJVHO
Me23IsiZ9ruVeRz05jUKrDsEL3dt0zz3DZIK52xwVn1b7nsrdJEhEgYfP7QF6uJ2HqNLMdmXcuJ7
nMD02AV0P3w7VFLFtotIkVHYmHuq2/ZbuDw+kJKUvCNEiOAmScTmS1uPOZAoPnl0N3FJJ0pkj5Hy
HLnue0nUx6kSJQvhNJ2Uum1f4u9JO3GKFejWLAuJATspPtFZVr6YrWJnTGl9jYHgIfb20xCi+1Si
/y0aaQKyg6ke0QCsaVfRPTDrI/0Y2syq6gEswykcAoMb5hx0WQlDO3VAEYLRBDNZr6G1hEdn12Mq
P+DpRKmsttEGAxeb93LSdyOeg00S6NUWJ53rNSXXhEW+4A7F7HVNgC0MidoJMcxaw8lNkqcVbLpr
NTRX+s0qc6s0OriOtW8Ta4QxqJ67lEYDlLBHRzxqOpvsOqyB2i8yF9nleD1m9Dpd0+U7a6SJMxW1
taOz8B5GTbXhorMZ53K+wM8hwm1wyJ3RMgS7Dk0XoxhXoQnqX6wjx0YTHIao6CKVakaywZLpWB4h
uX8zYtxRDo0hPbSKDZhWHBZZ90y92OzRcX5BU/RoF4pyxxEqLoMAlixTyGYgiNahoZuHuvMq/OLX
ohysLVTVDS4I02sVR79mC++NfrYPI/h1Ghv8wYqer+pGfYeJsFQ1nddxiNiOsNeavjZRIHgFnYSL
GyM3nrSatj2D1rIysGcOGge+vmkNcJGGFKOHyO3K7OU1fgO6OCF4sK0dLVy6l0bzqQSIB13JPZW6
jI5hlTMUCyZE0kHFwMyu/QkjvC/n/hQgL5QqWK6AcQ/+kJXeZZ/DZV5Wx8GTDeThXKgu23+4Vdg0
5jelj1ZJPOhrhcYQW8N+Z6edvrGHEKkuHPTYcbyuF8/0BKaVHjga4GiT2cN0oM7EUhhyUOn59B03
Dk2OaDhJijpHH861SWobBqEESkX8HBqpTpZl/Wy2drHW03HyqkS+RoSd1HkLmTJGwBuVjKqjmvfT
2tVJ6qQy0pOBK4kENkvl1uyFPKdp3m7SAIN1UTJIFvRMBYyycqhI3/leVMbnsplOzO7pT1jFsWJt
8qhBG07sEjppg2LUTn4QK0+OWimep3Ge8XPKk8lT+WMy1/DEgnY3LK29DiQWG9rPpBtRvPYZTXTR
gpVJV8CPUt9uBxpO/V3LMBNnseOp7Arh+qax57B5KMKdGkMuyptW5UjgjBqGGruRFewKszxh3Qc8
E1sHSJa7RvZLcYoKBn124hmFnazqSUd+47blyqy0ex8EyTHu6fuU8ymLwaPGJHcTWVsg1AICF3Sx
p8hp3vamwmoVeXlGA9ah7sisz41OYzuMMIi3oXtCJKySVsugYxot4DgB8lbXOhqoxDwZ4EKjJCbG
D8+SNYMsRjdc0VVVf2QKpSwGZkxpIWIeFV2OEe8Vx8ZmzDc/Ny1g/IpEc5tzlNkxA4iZd4VcYoXR
iiBWs+l8Ry3AQoWqZ2HswatebxP4j73bFo8pq5JiMmQUbLNC4wy0Jz+4JG5LQhJ8Lk72rhb1haSD
aodN0XPCMjisVWFjjixUUgYa9Zlh3YB0PvncUFD6oqDUYBcR0f6YHU+vg57Tllyngmk7ekeDDYsG
0LS3v45qvTOGknnoHNV0X2eVI90VjNK54OZjcEu1o+HWFoT8+DLU5fNASMoW16ZnOFm40lhjqcWC
Rxx/8C0yjPWEAKkMCS91u3AYXOAWqUtBDCR6JcJLlEXhKqtC7Mqz6E8Zd71sym5NJcSNqNGtoZWY
1czqi9t4g1uQMceekL45iCqXxlMfA7FkRvsgHGXGXMYXadohHBLdBV7OkZFyNGxHXcFTG9o7uyZq
J7bmW97W3Zp+9sOoWqvO4KXZXe6sCA644+MBs2xDeW9sfU23bV/KJDzFUSE29Ouj1ThX50oqn6KK
KyySUL+IU1r5RktmgegMkmHne57XyUZxlLu2BC1GtfnWUQjiR3ZvZmpwus/y2KsF4nilOQz4PvGY
pBT01arQMGAB+9iH2As8vaeCkW59gs8CEWY8tJE9P/fT6A/kMD/QuABh0rdLw/xCA+s2O1TYGI9f
p4m6TqtDdc/E6FzDlWVMb26BCUxcU0AzxRDG1hUhhWTTfek1mhpO7pJkPLRn/D7NGgf3ixr0JX3s
wMNuX8BPYLMLzT1dtXVyS1XYIvSm5MNoc5JSuztKRSBF/ti9FhgbYqmbu7GrvkTYitZRiMTPLdrD
NCBITchF+VD9kRu8XOJy62Awtia1cswA1mZTyJ7AetUloQOK6CffRHJJAYIBLxebcJ7A+ZqIxs1E
6Va1HdNKipw9AQZci0NaNUpNlJ4Kf76jQxo7yafE0BG8poTqiHH07GHS2FeRKF+Y0SO65+CRdHGs
wjt8CMFXzUQjADyZhGOacCwiCwuJtFInrRw/MzR1o2TV0bGKPWK+6Uui0LEKv+aLr2Oo1Qc7GaJN
YTkYRyCYk6fUUSaoSU0lEaFBwuW6A1dGh9JRPluuDYmHBU6dLaSOll56Hc23DCnwiZn+TrgYrjoq
Oa9vh4LHwMfG5rSR9QTd3lW/ISt9CU229EpUQtYrCPcpBE0kZr2URDPYeoJbRy37gaUU7kVbXUd7
xLmlovvAfPja1RXYe2e+GUoT0spr0Wan14rEUhsn6wQsXbEn1+fyEHjCAcbbWOY7orAfOhvJASWr
NgZnjcb2SSbdfVbB94YwpB0t1U920+knLCqEohj5NrSIny618t5oSyMpv2ZaeJuNAnNfZTCEqNMr
GM7XyACIkMNn2jd9om0nQbQUU9ptsgyK+sSNlkEaK3isuJ8UdgOUlDva0+qPjkCcea67lQqQaY66
ekUf86Vs8cY0XQYN+zl3Q3af6yJXE+K/oQVCnil8szFXLBTHIZjVI4cWQ0E339R1eqhM5410bWM1
QICkxV8QdQnB0aSVQjP+yXXOhmZ8Byj2RXG1jCbjurBAhPa6vgPP9aMtJLOvdHpz7OKap/JMW3VT
5vVXY7QYOGoDaWp3Fw+HnlliLUhH9qum3qIRJ18+YPPZOj9GLnMIsMOLDOpVNTf7wMIFQGls+ASO
eQ6s72M8sSXt/ap6NoIWsICVfw7dYcNFiyK/t6B4V/o2K8TnCo3+WsF844OW+ZKL2dl2JAcWVNNe
CWW/SQYSaTTQ1ArAOb9LEs2vSdbZDwMJESKevHqeb2aWHgPJSVaGkD3gZTxWESPPctHI1VF6zUnn
gXhaxLekcj/FqvVA47l/rmOz3MwGDD+ntc8WsxhmwxxSdndhWZl8HMGmT66M82g6c4+5Ot26gVQP
XYGaPjKuRt4shjpmYENIRsNUB8chLwUrEDGcdaR+G9JkZKxq4FQON1GHlVaZSTqzkxYYCe1ffNjm
8eMmJZfp509yxJ8YhCU713gHPRuLLUeZ1qf6wVTE3mwK40qptsFqvFeiWp7dKyKq/EEzcd2wpaCp
PlxJfcjZS8/N5UOh+f+1qhoC0/+zVPW/C3z7WfYHteryP36KVRVL/OoKQ7fIYRCqptma+ze1qmLp
vxpsF4SDYtWgL6Rrf5eras6vJlUCSlJN5Qce+7tclYc0U7XARKNZxUarO/9PclVe2T+IVWmUWBi+
wRw4jm0gd1t0sdW3N6Z1YfvbL9r/Ai2tGhEM5FWgInfU6k2JlHCmkHHFs3o2w7dQ0beCHRZMLNLW
rwqN9AEumSJTmgfK2iBTwh6+uHG2A33nYRRPicEB1Z05+UMf2z8F0X/QQ/+l6PLHMi4kr8D+p5fL
VA5EEs4wGNlwIP74chW1r2tc7MZqtL73zudQA5rMUA3Eyxym3j98j/9Cyvuvnws9sYXa2LCNP+l4
ldIlI5DR3iqO91UCNLLEdQSyEKWmqe7//XNxFPzpa0B9DDVRFboOJthZvqZ/+BpGiRoS37qxKqdy
LZPAz0n8dvdYNzwleS0m6h/YoP/+Of8oZV++eiTKvK3liXnGP+uUVZhpTpSEDPDG74Cs0L0Rp3Uf
o8d//zT//DHyJJZmczCjlf6nIyyCblonjO3w+J/cesVEx9Mn5r2nXP2P39gfpdfLW1qeyxSYwVVN
5br+x49xmrssr6lWVnpVeTxfaj4m5ReXmhx70cmKL3p6l4CaUuMmBlKtjrmNQoXdXtt8tZtXB2t4
aWxb+VUONwzRBukLNXoe52tLB1QFidcUx3x+1BFfxiJfTXQ7ySqw8EfNq/GtJkMqPGT5D9Oitd3n
PtbixKQgCoE1235HK1Vpf9i0rCUmx6XEdQAlRnDe++FrkR+V/t6vA/sOgWJL0BezFVCzN0Hnrm/C
1aR8096HxX2LSYvpf9+p2wSrldl+BX30H44NjQXmTwekaaM3sg0+TNYIezl4/uGArLt0sM1WM1Za
Iq6yDnZtYW4ILPLgH2ywPO70AE3Y+EYbHavzsCsbpryd8R9ehvjnY5SXwcLpaAQJ883++RyM3Op/
2Duz5biRLcv+Sv0ArmFwdwCPHRGImQzOFPkCk0QJ8zzj62uBWWUpUdmSZT+3XTOarpIKBCYfztl7
baY/mHmyeNBVs44yei9FSCmDpl1f3jlh8TVkhk+ctQVsDO1B8clvXOhN4rtoGpwlzvjU4Ulitc/2
IrzLxul1cLObGfu1HQdb3emOEQ1hIpR//9j/8xX84aszuv94BVFdzm2DE30Tohx2YFUXPrs2nG7N
NpB0eUzrKrDvjKQDMiHYhA77tt38/jv8Oqr8fPWW1+WHm2hVGsVIKD2begQbrCrqXp91KllCxwkU
dYdS08iBz//1GM1RLQvYOf5kbtyHRyftiRWpm15senYmK9w06SrLnon3IKUkYu2WZZffn+avcxgH
VA5mHMdgoHGXy/DDaU56oFcyqjjNJFiP05POJk3L+uPvj/JP49jfR3H0D49iOAhACBF6B0nxDXhZ
9LXwL5l1VvEfTuefDqQsi2NhWdFt58PpqElB5Uk5ndh5zIyOljV7is6lz/UFF+b292e1+JUKNqRF
vthq/hoxmUd1naWI6Rryw8FaNxvSri/YNNRfh5gCU/T0+wNY+rKE+M0h1IcLV+ESaKyE80kUrWtM
HWLq6LOHW78j2gBZMcTTXViGW4diRBxOW0AJ7NvyRdeHfIUGPCUAhExF7OO3V+xVR9wMENyMDrCE
s4/j6X5AaYSx5EyCyxE22wqscQfB2InLQ2fsiD5+sFuG+KJ4nUO6M0n8kCbfx1w/JLhWyHyPuzX9
tm0XZDszIMwPZ2HD7rFsqGNT7C1DCVDxWwEjpWS1bjrrYcZC+1m15LxV0ZrY8yth6wcboC1b8+vM
N5AA+F41NF64yCrNhF1fc2s608agtCnaBkTBayACxOP2VneTvR7H5zbP1nFMoxS9LkSfrR4727Jx
PYv9P45WYlhyegk0BdLuWEzI/TK+djXukyw8zll39DlEnDaXlky1GhIAxl83y/YzhKAAkJ1JGtmC
yAz1p0I/Clg+ofUNnswqIq/RHZy9ThyinKrN1HDqITeqGrFC2Fej1d9pM+1togFtrEWd7+UFaul5
PIO6PdR1eoj0+ExaCbFNfH4GpoYORVieSt2kourseI7XY1Yj0kPfMTiX2bX3tYIu3agdJmzPcYEP
yv7OpBeGBWKFK5qmknfVWdmlctw9vuwNZICFrLvVSHNCa75JEKV2HRlAY/1ILgyligfZ3hnRQ9Jf
7PAyFbo3IBjP1ul4aaZ7OjQUl69dh9NjGUJCjv0VbyJT+sym2tjnZoAg8cofgO2AEtDDx95+8Wl2
NNeFuF/6pBPWDOW+JYIii9adSZFBreP1sVjb42uZoTBBnqAn6dEx7vEXb0pqhpTcQJEItZbahdgr
MC5rP7pZjmsrf91Uw0Fm6VWp1SQhABUxxoNeRS+WFqzlQNnVrb9NfrA3FQI4e5/rvAWduQu15Htb
qLuxCW9k/xpRhSZ27oHaElpfLY/2imZ4TVnet+isRLvpbDZ4vGfapzJcdxnKy2ja5rnaN725dag5
+Ni0FUxzC6N7NegnuJP4Z8d9ygVwQ3mM8/hFqC/cqnNUxjdhwcNq1FsjfKPxsmot6uZZtmrS1EvE
REhOftc71Y5Qqi/xGByHokO82q7jAlhYiOqO7kia1KvAoJNcuOhKIBdk9dGsapgCAM+Ldt+HlIys
gPw0R98K8OjMKZcm9OjqPpDxdUPibTV/mluIxTQ7pf8sJWbusOUSO8ciFWBmaQNQrnKqEVX+lkC/
bRodi+4tpnn0+zHOWIawX4Y4Jh+2d9K0XfFhFNVtopTGCkN2X5FsMhvnGqEt+ok1KYorwKn7igkY
s8lD5dz9/tD/tEBSfx/54wKpt2LdqBKY01MpgC8Q2CXvgkDbZLSWfn+kf5plfzzSh/WMbRZBO6cc
qUgroJQhQuIeakH4/zIh/XBCH9YsGFkEwl64gUH12R9PrvOH+eifLhi3QwnWKIJF5YcNrxZ0SpTU
Q5D5XEpKo/Cz/GNU/WHlpf5pErelbrkGEyt71Q+THoXkYgDsKjY6DialYRMBtZLynhiife3oWMdA
vWzcSl0zbiZqdc1o0yEddhOSb1eSgBIZHlanvZ13pJaRz6h9RbW4J1F4O7geDooj1q4NbE54P0Q+
x7pnVg78EHOT5uE2giXSyZepr889aB+EcKgLZ9hrZPalOVsIOjnAIv3Jc92HILrV8S0RFnbqbXwN
Q7sdhdzWrFXhDWrlc8NuKki+5LF5pLvYOex8GvJkhg7S5HXgj5vZcakG6Ks+VKuy17dUaf9aff3/
6pJpsiT7v5eXHvOo/fb2X/+n/vzlv7wsqj+335qfjdH8879qTVL9x7KpHdiMQjbudGX9b6lJGv9h
QW7gfRZs+k1n2av8jzHaVP9hiemQtUyZytGFYuj6H2O0af6HZSjliOUhXgY1899UmpYa2A9jpI31
2kEYqlhqUu0CAfvhxVb4pks71kAVxDFSCVFdxZXVEoEjby1BVhJdEmcphK7GPntOBL0HY3Cau6AN
EHT0bc+yq7qFuhbsf7ieN3+N0j+WlIxl4Pp78P7riwmKbZwiJTWM4/z3H7YPmenSnPFdGraMamsV
yX5vKHiSRjpDQzbuNOk862B5yrgOz5ZM7sBVitPvv8QyQfzyHbgmTB/CdU39w3eoyCFIFZrBTZ6h
7G3JGIRPqGtRvxvq6MuMpPqAUBfcsJknh39/aIllXQrLEmz2P5SeurpRYiA3dpNXGUTZjrRlqMfT
bqJO0s/Tqe8KDat6d2tDLP/DaX/YJC/XHgcvxTWJLAHO6scaW008UWPHZklLed3HU/UyukusiQy2
Ctzt1iDDk2hvrCINX5GhxadBFfWdR8rDhsX2n+bx5Rn8+Ta4ujIttq3O8kJ8vA32bFnJMPXlZqAk
scehcy3LeDq4VWNcRXmxS52WoG9Enisk0piG6XG5DeS5EmvLv70rVDl1doEUjR3B9uznh7L3k2Rg
RdNs0saw1wqp86rMatrooWADRPbY3C752lb3aCr/31UG3+8K6E8qw/wPmoLNcPHjG1HYbj+hiAFZ
JyYNhb71ZVCNfnADHcV7xmLu9+f681z5fjjFM0AnSkrD5FH8+XB+YDplrocEIIM2ZKtXNFv88187
U3+imXqGHF39YS9vLJfvw41WtsNBEcbblm5+WLCF/YC4eOzJq7QmwO+UR9c18NxVbOUXv3GiVWAl
d72yErJSTAQ8NLFwGOwyTcO/ViZrU4Mq/fur8KHW9X4ZHEcS9OVwx/lSH5YMaRFa5cwgs3EpbO7a
TmtOQ2XyI4sFwaMxO91yBIsXMEhVyS0dW+uQ0E81WLRD+gJx5DJi3pQwatfwMZaZXtNPFM/ws2s0
6ZtY6NsUTMq+v4tTORerwc4NT3VNt5H8+u9Px1oekp8u8VKCpaNAjYGRn6bwz3e1Ju1AVVVbbxBR
0P63IVGGKjlaHR2DXJLsVBvj58wcrecwnF8JuNfyLNp1ThoeiGrbpziUCOeAoCAnkiOM7LNTobBu
F+ak6OxLpQgiAWnhHg1mGyqoklQAXT65uD73ZqpDWS46CrZaEKFNrgIPZ4NzBZlRenVSeL8/WfHL
5AZ/gvq2tUBHqEK7H062myYDnxVhvNVMTkcZsKck+JAOYo6/pMD+9Douf5qJVZBZMp++1DKqjyPU
i2zBwo05arOGMuxxyhnxgJ0/WKaVnZL8WAefzLEydu4c3lVJjzrJNpBmh8jeC/NBm/TuGjd5uU0X
JRSJtYgx6NSGxChuDdi4kOzoh4dE6W3DnB3lJKlWowTBZ2XD14OmET+iL36bI7yESVF8wg94naXz
nyq5PxeBeLiVbumgS+g5mJJ+yod3nJY/wUiEUG7mqcGtNNqT9342IAqJLBZYR9uF9+dg7fnDe2X9
MrxwaAsrnYTuYiw/f34QRdoGwlZ1u6ENitBrCr/JWb8AmM9Opa9dDXkfeq0TqF0ytyOGa7jJtL8h
ojTKWQegazetTN0dsguUi6USXgFc8yTD0lhlBNRdByHjiGlm7M0zZ5+pCoQKi7rWmdT1ZAyPSuIu
jiua/5qm9VROSjxVVSKIGMwOA1SvU0lZZKlUZ9scnekGdaT4wwNq/DKzKdZ2BtycZU5hYvuw7VHM
e5FyiFcDs9Vfxd29YRMjEolKbLGl0fJzlbuyZQ+qwumabR4BK28Qo22ZBJPN798W49c7slQcXWHS
4RQ2b+XPdwQgImQCImw38WgQkBCld+RBVTfIjZvnbFnhzcgV106HVbYstG/QLpODDIPXHkjvKkKY
kQ4pxF6oIys2LM4fpt6fd4jLowpp2WBBwkqV5/WXJpItIlSDeNehVR9w6zA/GDykCb5GFG+Ekv/+
aji/DpRcCHotyxrIEiw9fr4a2KGLMfEZhHEkXBCKHFzAi7dBp3W3uZ5E65CwJjT+EaAJJyITOEeD
0tMt3AwGMHULdZoMu2TfO/ZTROJAls0QAC2jugI63AKYDTUToVMO4a3oaoDN0tqxrvuUA3dDbRvT
zRwg+iM30I7TjKtGOsMyBQVXAzHseRl211KAtecRIt0M350vkierEOdaoNnN2tG/DKa6a+t0PPRG
rQ7DHFJGRBX8mI3wCWRDuxjzmGAii86wWqMXQKHMgsjMjSw4jJZbrjAuVjsx4eeFRLaqIjPeN7Ne
vtg4otwwmG6MkZiKvszvhV57I5yznZXwp9bIEVGaj+ykhw188+6eaR/zZqz390qgJcxrH/SqjbEV
7kN2CC2Jb9Otb5m6PJCP5Wm2LcrLTjT+4baav75xgrKUxb7JMlhhfBzxMjQj8xC2aH/qRNsqjMmb
fjRJr9Lw9SVUG+k9IVtyy4YoRlmvwOaTcg/2tZk1EyOegWrWJHA+jkI4eqiatn5S5DetFOFXC/AJ
AWDoU5cQuLF3d79/Jt+rID9P3mLp/AklWICyIltO7oc9kaBnbERGNGymELHfkoxVEgjRtkI/GwgT
VwDK64MjmzeEjdGKuBrjscm+WERekKqXAFPAa+N1Le3Q0ai8oCyNQ5qhmgQXIr1pqpJDPenZPg7f
IKxr58bBhaHGDv/dnNYw6kdzB6Go+cMoaP7Dq0YT0XaR9C77nY/ygZRQY8UWcqC4FF+MyqnPDtwK
GL14f+y30TGQ+KTWwQEv+BiEKHbt5FuBSv4CuuWANVznaU5wG4iF6jhghohgKiwoSYxdr25HjDCu
2C+VGf6pp2bY6Do+rqcYvResGHPY0q75UH/LKl84vc9sRDpLfMDsAQXBiXV0+1W6Qbskn8YR0aty
4E6M6NjXEjfsOg9F5Gkg/BogGuwAV0prrmdDjmuk8y+gweq94cTXTqtTuRlcl50eFXNVDWAVOv8e
TnHNXl37EhdAYISPGAuT7QUkPC2QkfTDdroJllebaL9VpCcld5GQ1Wj6FigoOVoD0tb1RJV8p9W9
BAD7zz0wWQFtYeVI/5tI3S8zkrs1wtG3CEPq1h+s3pvc6rszNAnkjoDlnt9+i81iiShBhbFk5qGF
H+2MBkWPe8Qs0ltrbi50QnqvyJfmkXtAOAFqHqQQype97PNnJ0unVaIcOi3+9JC5jXtld/qJlL51
3I0T6fWTw2XM8dSgOZ6EPmxCnfq9MDpU19H3QKsSMCtSboqBqzikV34TPqRzH9HHis8NjrONKlvD
y6ZoPdLJPhSIwlbpC4aE/LoLHqqqwoqMMxxi76V3Z7kSJogBVTP0tImPJHKsZkSOLjmhjeWuMqd4
AfRcUTeukdPgClUJVGz8f7t4SpM9lrM1xCNcGc0xL+xoa04KJoY1bU2rMjbS8PmqtXxDCsrNTtqj
bYhs0xpLGlkFf2gIliiOYvJ4EekaGEa+jvVml894W1Ni55PeKo+92e1nGbNuRuogA1XvFf20WsAJ
bkUIdEwqLyIDECeEO5wHI6Pb8sAMIra+Y6e7mUz2Roe0kS8xq4OFPTor7vica2cuQc82PHVG8mLv
I5m/ZTGprY4eN6tUJEe3V51n5gM43kEAodC+Z9G8kU1AJkdmrRIKV/hLnU0hWTbqfhkgRaLSWVbo
S/RoTLYtTo3SrM5WAJAznqZ2j8PMNwKFFSDbjj7+hUXV740yP48BqzcMx7sUv4M5RJ7d1/l6qO9c
a1ReYvbftYmgs6o/CcTG0DsdlAcVvOl+QGuu5s9ZHft7lSZPuYxuM2FOXujXHf6S+YDf6rbWNYFb
IiK4z4Sg5C4YJm6ogJiz6/weK56LYtMpY6+IWk+fi2KPbNcKyNctYoSuBKJRqY3V3ppiLEOahb2p
KXYijAnNDaHzJKpc4/Jlx57bpKiM4Wq2GJ6adkzORANBj8s9olz4twUezVTRmCdQ5D4J6hiTPWr4
5UPyqQr3NdzmjVsO895NNF55Q9s1Vp0QtdTa1/XywwrM+6nXP9mBj4ZiMLtLtspzKCjVZJikhhlf
0iZf6736XupYxboS3Ho2MeaKrlp1Y7JH2j9gXZpZweBlZeSNjsRnrA1sbV5su7sZn/SaVAV8wHSH
1r3ttCs9dw/O6F45IQvT3qZtan0nzvIZ6TTTpOuVRQBzJaUJxUoJUPXA7GTe5hC3aowDYd50+2xU
6coyzHpT1/gH3b587gjh3vIEzSvlV1/xOqfsAXjzmnDlqvIQhQSCKF6TCvQ7QynXz+2MA8SNABW4
qxENhpW2n+GOICleqxYUy6ItjdCiNbOFbMc/gn9BMNOgDGeb9nmU7uNQalicSlnyCubmOsgMGnx9
97AtwhjTMbEUMJ0yi3Z4e65U+6Tl5pudNQ+oy6GNR45XFVW1ItAA1JiJ5wP+b7HGozuuR+c4aXCz
yYozs4BEGUmPN8Ia6SyKnb5q16CD8Wa7FBTyhqKamEPeGJI3XX9GvLdIY7EJ9gEvU3UCZEjLrO6f
tM4ijVZjKZq6XAKr6/BBZTFwgXrdGp25mSBMrQZG6j4wnsiMXQ160uBYxpUP/IA0lsm+DGXxgsfJ
g9AO6E+e2B7hJitHoPLYyro+ZXcs82dZlNraLN3beJDX8Ujj1LfyDdHa89oS2DZCpoiqKU/kT7w0
Ts+6ZJFMmyAGQzm+RjBkk8QlfTQaXUJak2sGvXxnNkRYzf5r3TjJRjUYXvz2a23jjQI9hssDK1yK
SalK4Blorc6rmj3MMdTJPOFUyXk/Far8Li0NAVLwHMxykbAZeBEjlW/a2bjy+5JBPBxbWvN0p/WZ
JB6Ab5FG6U5CkUsSkO09/PnIj7+Znf9WKlp10HGtyQWFOEMowBkz6aCOiQZY2wNtmHGUZDO73Rnn
d0KSOG+wPd+o1n5q/JRoCBZvXl2Dm6kW6JxbJz04A41rmraPQ0AxIBlfgVFjVspfg4y6APB+jCJB
i0ewgfIWZD2LYtuRjDf2lVYbJ1kRzzbM/sACu7iO2xTJc2JtaPPfdYPqV40cEHFggusbRXBOzXst
k6ciu7Va60vpF1cODhCYDGgyJ8K3bZ9IIyBvmkz345h9p1dvbZG8dHhJARKVKEl1p5i9yia5Ps+v
QbQ+TVXEsPisaq5u0t6PY0SOeZYTmpN9aqgV8PwjUwQpcHbxKW8sIxVr4TtbmnBrG5qwE8PKGK3u
wZ6hy5XmTTlRzOuSBZiIHbTGxbHSnPQSt3wwkBtInolH+NUxacf9yINjwGVtYmtTpqiWtBn4Sm7q
65xYj7XlfkvZ1482JtkM50NvEqWuOQw5sq5W5oA4fxxdudaRCrhA5KGTcFPzUrswFp+zPFoR8WCt
gOPj65Z+Sq73k+n6nyZbXsZKf1p+IzHHBjembq9DV3+RRsSy+thzCvaY1xAsJEERstgVw9StjVb1
G7DUI3106QXLfFQP9xjev8qA7BCzi0lnZv4z7u1mNJk1DXgiBal2zewiJwFXWU/5gcyie4ytTyMa
OTsltQsn6VecEMMqkt2zf3Q77ZBI8WWM8M8AMphIoTV2itTAUYLh9+n3r1G3XZXiOw/JK4Hr9SqM
zXaVBMN2EkLDvQfOWpB8XsklOQXdYNSNt4KATH/RAAhMbrMeuhumxK82BkcNryDTB/OO2zzaecOe
NTPrq0Ef3f1Aw9G0Yuf0/qN1nMcGx9ru/f81aIgYJAIqNyW8KBXG+rEJSCgwEkBVQ5Acqf/MRwbn
hWoWVMG2ogewmhSpqu3cPNCd0c55BJIqmCgFt8tSELRLYBoA74kAIZlob3ZSHkZl+mtbxAx8tnrA
LYgOxcGHH7vEKajxUq30QQ5nqKAsc4JPrIa+w9GJDiqjgWuFhA1FjdlDR8IuOAWTQ+KjiVmgGlPS
1l33ym/tl8gJeU/Zx3qxRSpHUVvztdT6HXtJf5P1LH7CXGb4GeCuaoxUeCyyI4AlLx78epuZg7ZF
AxNo0WfXSewT8V2EX1T2tzaonRO2ocWiV8p9vJDsZxaAxBmukXdixSFbZpObkTgC0re3Wmzf+13a
n52nEefWlcqi+0ZOCvEF8SeBAcyE2fQVARS27HYvYsO6scjVvPaNdONUZbS2M6RddYa4auCVmgnh
jaHeXBFPlV+5NZvvShG60jvtdWwUw64Qg0f+BbClCXtvD38yGbqDSDhaQn90ZQZggooWazRaX2dX
LqQqtgzBviBerVAK4wPLqEQbKKjasbrJreqCwh0qVK/V28AegCB1RgDm/RZEwzcAL/a5A5T3AG8C
ZpCNLgYMxg5co34emogVdcDf6zqi07zArhgyJZ/MICY5Gtx3naXNbZv5Z5p6D5BGR0Sw7fBQN0sk
+TB8Vml40gFr5YVwvoh6yY/G6RT4ifM8tRKrL1x7G3DOPptCn0CcfR7OPdRLx/HAuxlrOwzRvPrF
yajmHBxVCtWdYJazSUpNbx67CesjURrh3mIXtUbNU+xGBngZ5P66z+tXA5ctttfs0SzY6CT9gGTe
OrkqqsiYjl9iA1RYo2CAJOT9rLIh9NdTiocubksv6VKTDL9IeIQTHvCPwWrrYqa+oYTc3r/4TXpy
YqaiNmH203G75YCtVqlefU9QPTclaBCNl9lD2DWxhB0OIWl5cCum4Elnn5AYw8bSD9moGXu4PRNo
2una9KEez5qeHtzlYW4LyqZB1ji3PRVK9FI0D6wskbf0YDvmEGKxyUq4NDWIT7dU3SEwTbZxprRh
7FxrRdfvqbBCqZzK1ktHt8XglUSHoWLH74fBkUinlIYrM4hRadPGxpu/zqbZOvLI34pBGYfGEgke
e7IztBBBNsWj7k2CVTUNvMt4bFhihEi9e8apu5gV8VaFI5lqeSBPQ4Dz1lazTjcpCm9UaUHQ73x1
Z+M1XJO8SZiehaRP6WVJhp2NlryudyRNGd6Qx4upi20gWqiEU4uMhwodcUlEB3XspvSIAB7u8gzD
Puv+Y1kVoBP7wH212HqASPucusEtHmtc2Srt9lGZtC+AW1e14/bPRXFpiqw9Zl1ts14y2gf2nl42
O0B9ZXBBmequdaW0c4XBl5eQ5VDvmldTXxD42JdnalviJrRPCFJg0YAdvp2LyfbSFgkLE/gj/tpl
uEzOmqqp0456sa5neVVV0to0JVgJrP9gbTjWliQfa0+cmta8UbSoz2KMjnrTKxJNVLGOqyXMZeHD
Tr0j4JvI4baY4iuny1Ov6jGBjwnRMrPGREtEq32mFUb2qIX0zcQodzPPzX03sVOK/JyNbBSfaHHY
INJqjSYTd1PkxA7WyR3XL7yF9OhvbHPutqk5i6tu1N9im7YLibU6sVVuRFpQHGEc7z6XMLQph+gT
lDqJcHvy77N+/MqSucSJbrjbAeiJ6xHFdEAEbW8mUyRXMUThK+Jr4c/1CczptJdHYdUYewtVeVVW
NSuiZbad1Jbw5ST7Ss7AVRWM2Q5+mr3LA7jKQcgQQMhZtjb1mJUFSA/P7RLCnEFIXAjvY0leNgdb
ErIxqfA8hS0rhTq3HrUwhgYXyo0G8Hg19JPzWUUsvZ08u2lalSxVh5iIIPLgAzqgG3M0xCXFocaC
RmUe0W7x9WAV1ybcBbRHPsiQKIlJxK6PlSs6rytTeqPhsj2WY7rnYxU1V9vaOcymHtlIHZEVw10r
2O40JACepyD7iiIFhB+x09PGH0wwwKEgLW6KvxQFZZ7uHZupbESSXHIGmUFgcZzM7Caf8ewnWZLu
J/QKSdcRXzk51t6Nymqbm8DBoHdDoCMmnPHxXZ1kjnuVG3dF5diPSQRBw+p99hJTeUkrqY4dyUzn
2fpcBESlFVNKl6x35BZKtbvGpEVESm/sNRBB+zIX9Q2rLR2tLgUc8Pb1WuQ6IgmWKeckMMc1SY68
hj1BH7Bz6FWKvmUkheegFfIWrg/I1WyuN5mZtPuwhzzidBbEU4Rph5YR8FRpJqHXYSU3OjPMDt3h
F/blNXc6VFunHdNt2dFKEvhzSS1bI7AmITPtHhrTxm8Z9PLTRA1x67rzI0yg9mQbLZFBaUJ8o+zH
BQjOVGzxplK93lcFj0jTWcGFCCTWp6zTt7BIaJsWVvrSVvNbTdrGytAYl0yw7TcTJsebaAZGNMTx
gxsdsKHqd2Aq2n0qiTKaZNdTiOgGz0XdfuOa7Z1fp0xfYx95rsaUhjiO8XqsxK5nBUhq7M08vo6t
+WgmY78JjfJLbHfJlT1DomEf7WszAcMAleIxj68Rl2VL4AD17yyG3zHqIHmmrLrYwSIZ7Rabpz+M
W2PQdjnF93NlkTH0/qdCTKTFITYK/Dm7UlAKYebiiySO2mf7ueSy1tTp0eZFSOH8jbW8A63EY54/
V06ydiMiR0NH5oe5qSyswyjmI9Zta6lD9bTc/CafKNQD2+EceciZyaNDF2HAd4thW4zPVMPPdTcN
l7kJSUuLzHrr1ESRq87VQMsxmkcI8E413INzkVk4saVBzc2YPImBjE1iElAGDVDDiozosCnzVw65
rV4hwy9lMKDOpZZhaS4sJZknL70GRlPl6i1Jpx2BJTRG8vDQOz4L7NqBPKexc3Tah4Jl9xh3oacq
WGnm5DRwimFlOEmE1tnXjBsrUreT40Tn2YgbHmGw0T7pOgs/BVM6AGjlXirZ4roqy+Igp5hyiClG
Sukd0CyM0GAaGJtKu6rvdHTi/RKBLnrigbn5qnHj26mBoDLUcfyoIbBQs/WG36PxaA9BUmhA6Dlz
yFaTfsUmgmCzJYakeoLPXcTBcOzxfOyAtNwJ5ryHEE1H1/Wm50ZsUfTEAFyoEz9emiQazwTJdoO1
J2UqPJMrrlZaPlk3fUQDtMdtAEla25aDqdEKZgtjC07RnAgd9GdWV2QWWnd5/zhqbXiOu/ZRsVd+
1KqSJZQxDwdFiKTG321bE25wTZIVnZw3NtXpClZmiLZJLPyY59xS5ywRI9W3IdgCi6PF1+vBKU/w
XFHo2bXYyNdFNHa7ana1nduQ195aD4UuqSKQkHRM04QinmGHp35uIwJzDFI7+hALdyOea3aBvU/M
WQrTNhtawiIqMV8EjFi/hlja2BMqg7G/IZao3aouYmc99OmpH0V6GsPqokdujlhajNdz47R76Bt3
SWLtwpQEIyMl6SfKR4iyVgXvYWnWEl5n7InF9jeUatS21EF4IJ1qD30UPrm5TMizcHWejghu+dRp
l2lEXjoQYXHLyvZJEFNgJtSAMjwMWyRNN13AxpaPD3htQnwgjakd6hkBkka68VWubdoWwPP4uZ0y
bac7rTzgVshYdSi1GWE4rfpsEEdYkc5OGtpn7PIJgcByuNH6od3FThKfirS5AYDBUzkCeaMJf2SX
Glxmc8BT1qUnVo/Ed7pBfmtSZ+qrmyhSn1TkD1RuBDX8HGaBdP1DHuov/cAaIRVA/2zBvbSEK/dk
yE8bMnnbS5VTqRIF0dkdiwYqvRlqnADgJZwg7N5xD3KAf1VlOGHgU2H9SVLyg6N2Q2ghZRJQG8um
N4xJD601nLoFSlDuEY1eiHGjPXdH89Q7QXig3hXjO7cMGDmESYKkRnhHEmnxNrQ581RsdmT9Ghfc
yf5prsPPDbu7XSudhRkBzKwnsmHToEyg/a7XN62jPheEuOwdl4hByaLR6+vkaVgmCm2msMwK1L8O
5b1vX3VO6B57SR87VPPV+4+l/rONS1kdc0fcBpXuHsZqiA9uax1Gan+wuYRTHt9/kC1SgcMYjFWh
i35Hi+Km6ab+u85ahNZJ9LWtoRV0dj7cKwPOax0o9wSX3z0hI61Ystn9vU+vm+5GEn2VXIa6iobv
+Rjc1G5SvOg1/dVcGO3NMPgptYd4PoQjoaDYgKwNogD7qci1L/MUcUx6OY4tqfdQX+3ohDxKIrah
QzX6FZmPcFV93PtW27a3/ox9tKQU8xpNMUlUfONGhTs2beKzOTjhWoxDd9cnEdyurCMHLwqABUfQ
H0xoUA8CRucqF6J5q2nevf9zy/If2VOEnxwLGCGL7h6bmbD3ACicfcTLc3n/D++/EoThU/d+TAww
Ggknb1S5Yc5W9fwAl1p4jigFG24ObDk9ZChe97v3r/X+BWUY796v0tRAFjSL4dXOjHY9OKK9fT/F
LGqq4/tph8WQezO5B49BFCeUxRvxrcYDvhx8uW7ucgEn0VkbWaXjNYqo6ZDGuI+UXrUYXrj4iQ0o
bbmvefLEVh6ofRiMgGqWH5SxzgwwIJnY8o/ncflhT+NbVrKYDutlH/D+i+//4e9/8v4nTI6+RwwC
MrHls94/4K/Pev/tvz/wr//MbDFPzunvT3r/0w/HeP81C7w5JKUG4cf713r/y/ev+f6nv369mDVK
ELV9//eH/f0rH08ntp2939nN4R+/1XLCf/0L6pgExCHNo0n0v5eiJFSHK7BcpffDv39E0vTp0dBK
78Pf//AFf/jWqflq5W6++/i1fvhtC/iqV1aC2t/Pd+aH3/n7TBfNUppULDmW2/b333/4Nv/N3nks
SY5kWfaHBiXgCmyNczOn5uEbSGR4BDhRBcfXz4Fl91R2VHel9H42ELdg7gGiePrevfeIiJAw/Ef1
+p//nb+c7H/+vdol+giFz/2fv/T46vfr2aBwWf2fxHYzu9BCSuSxiw6PsFjJGI7Ff52LMn61++e8
E+WqZj6+SxVdkUabzYbzx2giMnIc+l1f/yprQYFMw3wBWMA5Oey8F7mhy2tWd9MhjGiylh2p4g+F
xf/3M/joFv5nO8NW/fz54+dfDQzzn//Tv2D6/2CNmAX4piCSwrGRjf0JdjN8nA0mAkKTmb3wxCzh
/w//gm38AzUsIQb4bOYkAxul73+C3ex/CEI0CM8QlkOd7Lj/G//CQ1/xF0kMQmh+KCT6vLotnTiD
30RrtkUbxEbVgPhyJDfOnVaTY6lnG4dfAFIDLc5AOHFAPLcxgqpiNmUs67F4xYhZMw8oAFkOWbMO
regqDYw/cBojIEADYdiVudKrO8428TfK6t9lf48fmpPpsq4jOfgXJXeBDlYZRGYuc8vCgZb3V6uY
cOEye7PDnzVt4XUV0pWxPGA6HsG0JfGROztqd3+5yrc/T9O/M1k8fhAPGTD+As6f+bugyALsSBUY
ENuYAgAiMpN2s6OrzdTo2Gdtm6gz95ffk6yj+WGzhvyrM/yafv37H+M3ad/jpwAtjp4JbZYrzN+u
YRAFfR0GcchWYJQLJSt4l9pZoYIlqSu0l//+uxniN5k5lEMd9wySHVLuXHSOv8mCaeXR6jXRqNQ0
OC+0IKFl2qQ3qquaA1SQFSKzmUL3NdExLbfh+AddneA01ThARoPz7uqHHFQH+60Wz+UxiMwzihRy
BDIwQy7WgTVYH32XsnOEv1N/lZiLK9APe2MOI3YZes6GyYUa4udOh72sUJ8ch8p/19tBg9krwx2E
CW/ZJEn8otOAsszcPcaVQdBbfQmxm/edbBGBpvHGQLdJJvVZlV1+LBVkrRdW4pGMaLH2Cstb114U
nJDKvjctg8LMyG8OHUcrhyZWxD28mRj+RERUKCLU0FnXQferleXAiPw54d67SQrzPjLDc0CU0xbt
x2wgZf8Wz4ngInppyFHm55occFJBetAgBFdTf06QV57V2O0Dhrh71C47TWsBughgIVmGdL9X9dYN
xumS2wwoU5n620y3Lk0/AC40YiZLKaiORasNoEQV+PlCdQvDKdiXmbogaibEUly+ZqS2ena0dWz5
OSkTLY5w7oE5rPyszj4rwOn4NNxwxYahYK4zb61DPMy07brNRCb0Im3RvemIe/GKj8eGdsFBhOGE
kSUpICVWN4aJ8bYp7frgV+1u8MaRThDRYpZo3gZXC46+Ci5BqUUbcBH6gb1kT+Kek1/cOa2YSH7z
UN+Namzfq5YA0Ih0Vqvyx5dGFERjlAB8Il95mLDVa9k7+mXoKvNYauYRZkyyBSPUb9PaB/TcBrSA
dDQDBC9EW7q5tBtjjX1PwXZKC8MPEnVHvr/zK/AJWsBMoy2EV87N9mjRkTe6giCinh5KS/pwH4io
3kfDkwfdglxvaLnPnLibY/xL/+90l79ZqR7PnOebBpNkz0SZ+pt0sSyEmeNRJlUYB6WdJXugW+h2
bCYbHfHADmo1y5v3D+IzRl280PMygMNlPhEIu2ynvH/ticZIOj++Ba9VbEIq0Qnk51AqvTsq9kZr
+arXCHYtT2Mb5E/6jk7/2SvGGBTI5m8Wkd80i/x/0KK6Asuqa892nN/k67o+2hFSuHDZSVWsEPL4
Z+1ZjAyLW2m3y6buSGyNnb3WM2z2ulMvIClpfkBJ/J8uzP8xfsn+1x8GZbQOQECfXR2cq/+qC83q
MouNQXLWgKksibIpF0Pj5XtsY9V1nBtWNg0MtvIcItubFXeUlI3mEA0T0rHVl3RWNjRJKjBMChQz
wMS1sniue+8UJa3xo7LIjydyy7+FsI1puC6D3hbrsivLE+NQmAzgenqNSNxOutWL6qWGNomaTcWJ
9VYTfUcouv5LWDWbRasP7maY22utiBB3VQGNl6r+lk+lutkep/DvrtW/3nxcLiKjCNMyMU7+frG4
nwfaVBGvOfpMm0Q394HI6pPWaAyBDEHqcWCHGxA0+pvynB/x4KU/fXx9pVf2vBcegmqMyYGU436i
bsjyLt5WssiutstwwkAi9xqP4q4ZY3FRjTY8VzTaN1YwvYQTOgWYGbuKljOP11A8y4Dv6DmNh8LY
GF9wzbcgEsefFeEjV63vBViKor9Ykb95fEqD5rvj5+NZNQSTjpHL+jOfVXoexgLtwrVghnByWiSR
Jvz5tR4S99l7Ae0MGbkvWT/MfY1xbfYof4ju9r5bUfVU2Nb0M2Q8mfT5YkLt9TT0+VVRsez0gQBv
unIjG8A+3id62C+l8uyddNuKR41gnEknGpF5urs0BgI7c93g4NXxmqVZ3+id/askMQOatvARVJoF
fMYazTgZgHSy4T7FfuY9BegrF37vV38Y2i4a2uZWZWVwCzGk4nzA4DerDNwqVmeN9yP8HmPvK1ue
mZqaq9pQ1hLFLzm2mk68QI5GVnhrRiDtpppPjzFE/hrCU7upc9N8a1r7SSts98WfEsmEs11IjdVZ
tg43uTReX7SEfAlQGc4zCqp5GliUdGENRljN7NOuk2cNAfJL0E8kgXuwppF7KPxeFtTdIANJ6dAS
IhbqjKPXezJt1nArNN6i+KgL/GICLt/RnL+K+1r8jVvUm5fPv5bB+JUNYgAECXTYSAx7lin/RRme
uX09So2+c+I4rxGCwVoW+YnQ3WqHpiJdhREMjxR/uTEr3DQ95ErNYtvJN3/2us3gsgUY0yTOKVFT
dXSjipdlHlMBu06FZI750wGp/ssUdNPd8tpnXFz6E5JR7YlmxA1ccP5hARzY6X3N+zZA0BE3GV3P
Hg4YLU86rLG7Hsl5en4cyLOnxZ7XV8FQaKgryDte552yFnpLh2phSXHBgjZ9WeOA4TXOiK6I8F0W
eRNu6vFb3ZoKVBZCzYEaZNOHRKjWSG9FGlfvY6JPi57oXfpq3l4OWn80lNkf/cR7FwkvFxdM8r7w
jPycEiq6wWjLzTjHOzNhctDF4UZLhj7bh2Fgr+XYtp8duZy6nlvv6N6svYHO/s9fd9p6F9eG+xbm
bnWImq79u2r19+KYK0sQHNub2YWCF+W3F2fatTm2csNns25t+hhAsNuCjRqQ8mVTHq2DqIfBFIpi
hmmaNwT86bLsA3sv1MJGWbW1i4Lw5hFxZOWb5su/X1vZ/8231n+59Swblx2hUujg/5vF1RqUHwWC
xbUH2dx0tncqNDM7FKm+UZRJ1GyT0S97Kw+2CTlT8HzCe5MUMcvv9CYFrOSitA6Pg4oG61DwplxJ
fbymkLwwSpLRSV946QVIlBmxrociiN4ggMXb2C/z05SFzIyyDO8KoyfPoy72K5kys0INlxPcHpXX
sc2rY2w62iIPTcYTorCXISH9yWgpcHF+uq18osvIi02W5jyVlckeirc6BmaJ9LLpebnNTrIkqu39
49PjoJyQkVdLARewmiLi8wzMoJn+yrw1AC5ho+7zU+Lip5isKPrgp4SZ7akNCNluzTxnJk0Wvzm0
B8MuzZVTsKq1bnHXUvkJ4xRfRl9Vh9YglS/S0a4MTmc9mRTPdI91/14M3o9YxMNXTLqPm2lYNi1n
OFYpZFfyiKy7CyuashK1/2jWT8rRYXT1xLL0vZ69FeIPGu8EWdTrBtPZs0y411OfxrmLGOLoamZC
AEf55RhVutVK5gg243rmBZm5qAL+QlvnBpBhymg3rwizxX6/0qVBwrwH/DBpnCvhJ9vYtfRjF0XG
8fGVXt6xFKtjVbnxpqRFuLVNS+NstN4OMHwFkwxBYKNCExG7IsYJctRL4Lbnks1TWMSkTzXJHjhN
NyfzdMT0ornSojg+ozBHxS8agzdJ/qsjFdKoBkW1T7ywVtLGHxqRHvXRYpqYTSbR/Ik815A16bAL
cc5yA05V0RxtCReVl2e2QNz0vS6JPeK27+5pZf/Qgvap1Kr3CL38us0VSbpN4C77xDOOOK1MJq98
Vdkklk+53ty1ix/gnOQS9GsthARqNvU9SgbnNFKwkCovzWebcOmhHHySkSBrjE1xTDJ/NZZpdaw1
BYNzhP98tnJEWFqhfk6eaM59TTpKXVQZpAVgmIh8f2DuSqHaf8Wh/AyPFiTa7dgOc9r5YF9KGZnb
mPA1vBAT7qtNrHvDjSqH3d0Sas8apKjzQv1fXKkiVlYxPln1WP4hAuKB9XpCgpzo0YkI62n1+A3T
vdmi3AyRaz0ZyvBXGj7RZRRX9hpRa7PDhVT0AJ7LQl21MvQ3WdB4aLvJzg4Q3B+yIh5WtSKERSLE
3YVq6paS9JQXI4iYnsjJAvvQkdTlTUxzAHKAzOzh2hUZhodRFcY2Cx24aIBsVrbTO0tb4X8Bq7lo
xm76OYXZUupQrgNomsfJzBh7ks68dglM4BHwerK4LrSTjMvjA4Ave2EVMcohxxCXLk6dfR8lJ4YL
xa2nSL6kgwJeqny4XsDtVp6Z6zuCDsejjgXs0DbuotZLd5dXIQMb8H+HThFBPzWjsddMFDM9ktpd
FdWYlIYQzJuJTiUIuDNtwL7ULM1TEVrwZpAMs2S3O72SgrwlpqBWXsgN6F0kwC4B3OOOHY6HOwL2
Y5WPH9GQijO7IrTd4daJ83qLikZ+Y3aoIdsozLeuya3j8P8OWU83qclaMmr07Mo00Xm2kqK52lbx
jpAw/+6yviw05pOQaEjUU8wSjxia9rnvaWfukvLFNgiLo0hnoUWriGE4MAHgZY0PLVp8ors0KZxH
0sXTpgT07lynFBOLDLsCyloOtcdKp7NrhnwHl8Jy8mrnWEW85aEkarpoDwPE6kha8Q6J5K/HNagc
uhM+1xjXXh4+tUG+S9m2DML70CsNeJDCST70JnS2dDzW4ZzoCd+LviVmbg5NFvuLNIOepfehv4sL
MuwxeIPp7IV9YWL7NWauuHiMH/c8p3TbuQp7u2p7dtliePZGCPZWMbz3/gg23MjlvkfP84FKCrir
95woKvohqay7V5QvWd2yLtjW3Uq4zMA5keqSTRgCtOrMXn8vpEBVTUJn7YiYinu4NbXmvIZWeEFr
F4DbMeRb5E8QYSI0BLVubiahyosxH5x0QC5W3QnVN+/BpM5se9DzGdMxZ865LaFqb9LO/mGXTfFd
L9ur4I2MAol9v51YxJS6CGcavzvFWQLYpi3ddVMk/cmil07gQ/rEu0Dix0DOZAbDVvi5huW6ey0J
u1inldHsBSP5d/a3oGwM9WKHxhlUUvDkWipajHTNNsKoqiOvjeo4ZLWzmXyYw1Ef7UfHeaifzvCo
otVEDPgpR1OIkyQctwChfxZ1dMpIxkQ1TfMzyGRzbPv0jlxOsQgPWXICBQQIc2iY904/rLizPuI8
XSFeLzcOc4JlQZLaUxBWAWUR1pmEc7cca0xA7ewtAWsa7kiVMc7N2LobNCkVw5vk6OXMy0M/JgZq
Rl7HqXeg6ur3SPxZoCqCPHwv/h44Y3MgtpkosaS56ioRF1Pv8nU3jAHD9w5xgSN5LVXvVQxpAiXM
06DAhxb+iOeu0TyUO0Beaq09+kOP6KPx3W1pxNZT5mp76Js0fRWhklrA6LGR8mWcX9Ouox2T4R6F
wvueWs2bGcuK/SGiDZfnJYOKdxxbVZ9x0DCQLsdNHTfexldKP9FnBPtaC/2CFp/uFum2IB/G22ST
gejIcFVkhYecMSsOTW44y6aMMBpGUXtryBo5aFZlcCXMbats9W5V30EgWC9114KkKH33CS0CChmB
xKwhdN6wU6zAavIYO/vNkhGR9ofqMB6GNUtlP/X0EwqaNgWgOjcwbo3Au2NlPV6WEQGgz9x5kbmT
RnNR2icvaF5jIhJOiIvRZKdOiQegTonzzeODxcr9o7JJoiALd8FgtT/oUZ8c3XrctGktT9hIw9tD
DFDbT9yD5gfNmorhHfVE4Gs33xq1q109C6s4VIWvb11zWkCzLdZVmwPY0uHtFlH+yeZwj5G2Q3pD
wGXYTtWBIISvDGfI0aqHfAd/CQTXNCZXoFk4B1kHzpERDi/CA9rjEcivl1W2YueSHHXlBEsVl9mG
DgnOJjAIF3vkCumml+yGIhrOefHVA0eD3KPNaRrImnVjcheN0Wi86vBjgeQdro0G/gfOi4/rNSMZ
cWCf6kR5dqHNMNzdb3IS1d2j5XKZUpewsvbQG5CJ1lptddt6QKJt+e5PtzLKS1b63A7qOcQ/dfzn
QdRxsGtYoBIvYn036KRVevvG0K04lbbSlmXe+7vAKL7SGdyQ5UV2Sj35mXcTVpxI6y5W030jYCFF
Q4CGqSmJuOyFZd0eB0/zDqQLeOzHUvMqh081auYFh41/Rez0YzCNaSP6NKB2BHIROfbB4r5aVlV7
0YyiXuQ8xk+pLrw9PO0/NJBAO6fWfmGAH29Bnn7hLSJpTyPJoyyV2rWF2cKwQwPtj1X+qisFtdDX
u5MkNWKRDa27zaWXnzwkAGfNiIZFNPjTpXG0EUlIZ58bjUBPMxkRbxHBUJbuSUxF8pTr5ipRPz0j
Gh1+piDnZReGNzr85Rabnbbl9Wsdk063mToVnxGBgCsIgo/+hlzRhgl2uAwQjtlptUr69AbEhZ/H
TFsUdk3z3BlEXs4ns+8j9+AI7WaQh3HlfQZQiJFpg+vrR0QGfBJP5XrIRx5eT6lbOyuJIuWeR9y2
o2UbH95gNJiHjO6Qdo21gfPkEKBK5MsGiQpWNMYPt6FMzDksFafBF17TeFP4tVzqLWLGtMnLA5H0
0bf2qMJkukQSX+w0AFeU2Cp18cscpX+1/alcpvMs3BHecLJAXBruWO5cq3GfS3pb2Om+GntyLkY9
88sxiCam3yzY/fIuEZH7HSXsiAkzYEj0LS4NHSX5nDGVGRHGEFfdHod5+BIYeXOy69I/uo51Aqtb
XyvbLq8dACXiE9ilvbSymt6daT9meHWxiBKM6ITmYZZLHur5K4TwhIcrMaynMd+2SSbx2bnVn4cI
wHDSQKWRnfKYAmK8VQZRgVOH1CbrbtXgQoWq8fDhRP0e1yL98Pv3KSyIEnRBVIQuLYQ2CytkrlZw
CNMZ2IqvadG6tNZjNyi+LPtqQdl7UxLDm4m74SlOCmIza9mtCmT1a0JVrX2C1GclQa+wNymyTS11
TLK18ZLOPRggAd+iMktXEG7jjWigHPpFy73K20Emg3WSMmnWrT11aGjUp4buhKSRB3ZzrAEEDnq6
fXzsHS1hMQ0AQ3fSOwL9fQ0F7IsmxMPYShONg6v6UwlwwS8rtOu5eqvSLmFiSW41In61QavIY2Cm
wHniPHxOzL6++sLNruN16FIPMKIQxzHKf4qk9ba1Jn/kWfyrjgL2KWmKWs6H2TcX/itJju8wlP25
pLNAYKpOfWiX9oGn2qSQ0a2rb+O0TCr2q+zf/FUaR9Yz5D5qiqpwXjFXfMexvx5dVIatnmXbQOTh
2kR0tnqUUF4TfZnQi3ciT+pVONrFxply/4VYYAKEK/UukRHduLBXgS0VA5jqznJgQ/j4TYY7vsCK
Fg6OfrdH+ZJJN77nSQjdNfEOSaB7hzr183U/Dvj+XacDhQ1qrK2jH12d6pc+QyiaJDkdC988qUkz
rkzQokPSkTSetPH4YRlsgqa4dw5NJQq61vBkEFUf+JaAmpOpe1UFskhH+dbWht52zaKp3iVum0Mm
zbtjbIE2igny/2gIafbt6Lkhf/hE8xsemRjEF7ncmHFKEEBxmyDJGKtzNxXxBrCjtkxyR9w6q/Nu
UGqTg1vx57URWSDOFXm1y2rReZ2YMwCCveC+OmvyV5IEx8hNzI3wG+cpIPkIuVgyg6uBoDwOdYO+
V3jRvocW/TSByizmv8NQ/8AV/oiYJu6mgQaA0+nJuGiHadnTVVwkYycZxROi2TlZee1pFz6GWLRZ
qkWFh+2EcZPVXqNvkcGFnBL6dmlVx0sfKdZLGLXdi8oHfC0kujN3ejcVSEh4QtbScEx3BSkqf5Wa
Cx5M1fcqIZcExDjINWPd9cr5iUnOS9v4J93kjiTQzH3RJsKwizBlR990vEiaIy4PA7dE/jRUwU8R
eIgQbSd/HqGMxjmKZ4hPC79FRuAi4GLJryJknVP+1BR9tCpa/mGM29ZiDOhR6vPBs+Bahp3v7l3E
zAvTDOqPIjQoCrxPhgrRdUiyZFvLqVrjHsG23gr4X3MWtCdNYkMz4xmJ83TPm5z6G+DbCcYcRY2r
Z1uFHJgySLnE9mo4Y5s82iXa+GZMCt03Y8FwhQadN0jr2EefVHWQjuFIleOTdV54MRRiauyoa140
MzhbY1GdnPkwpFVBKZjZb4YU44fHg0eDYypuQ8GGopTm+BknyddMmbL4Jxa+FbcnFWnqnMXFyYCp
c5Cjx0Evf+mGIknG560Ij9xuG3lunGlNgw9AUR0ZWxE4ztFFyL8m0wIxWlBtg1LvnwItZleSVXsz
Ue0FaUh7cYXWXmhMEFLQ29l58BM2r2EzvI5++ax19qsae/vm+gYyfTIqTNyld4mxf1uqajk1VkzC
c5ickkZnDwLat4uGS1x3+jGPeCNTj332WidOjiYgo3r6N86A8eKDXmz9/pw1PMi20UfXqML31xJ6
Jgs9P0s/37VM0kncUEdFg/lXOjfkI8/DB2u+DcMXnc4/BBDrraFNITQ6My8vTFDLCz17zpXPdovG
WF9QjDHOUoCtZLpJDMPc6o42ZySNs4vKGj+q2F50jR+gvr504YCBWGXdObS+173MfwSjPRGYOJF9
bTylTeaArMeOH+ruXnrG1go6+ITz5Fqhi8G7yrSlz7FOQD4U18bskoPH9ni+oRWP/0fj5NOmDmq2
SU52UW7PPFGm3/VZnC7Rcm0IbUl5Hj6btnTehjDdRNJwjpqgd8SJXTtzExOFyGuV9eKWoPdZai7n
RNAFPiJ76BY02GZTZA8XvsjcdUZi3r4aTfqsoUdHUvJ6K8vb41PZZz/qoq5Xs6ZpPTqTd4/4o0St
DIr60pYwCfE7abVmnH1NDHf+qRTtrqfjvA8kgucopvtkK9oGqTkHb4WhseXsOgTDmcVRFYpcgJY0
JoNckmWkaRNgrZ7QkaDg1jEGWJnNAvdU/sPtNHTrhe2c7Tz7iEymMj5xCuw+pZ0DRaehIgvRns28
684l8N9D3I47EjUxQURTgxd/VOueie4iT0trnVlOuJ/PXuUXLq0STmGDb0jThvSVMPrmHgj7CY4v
XdzHgzIf4mbkVRD27oEaBhN6Wf6ExBYuLFViQ/TwruDG/OEzkSRyfSp3Q+/9yEFzLPqo9T48Wbqw
OrT0IGoLRh/MFicrjEthJGAz7QJOTZqy+g82qhgJksvn9XButWy4W3iyeeOuVfgZtP14qdHjLBDE
2EcQRz+8BKmvw4iDuCgUygGOodAlgCn3MWV5Nn5NMVIvwuaruvvDL8Mw6T+cM7Pt5NiCwGM15way
zMWQd+mNcD/tqa+C9CyBMmuWoMIdlEaF6BorNvjyPMSFOtHe2OSFYb03uXr19Fh/duF4nRlCB0h+
4nzt0mrd4qwud6bO1TeMyH21GLswWp1uujM6r8j4KfLxz5ZI0F64gO9GZ+vvpIRGC0LQQr90vgoF
uDlWkXWZMv8wpn6ACMUr3y0Ux4smBBnAC7ZeEmMTgJbRl23gfVHSaa8OKqRN6NXo/ZOC1UuAeWRO
lGPcKyLuCIHQY2ivqelpr0YCr5VnUO8p9vPc2yjX4hbrnfquTx9QjA5602Vna2iCJ6mHzS1WhIOI
VHvyw/APM4+igxuNwRVUzHsOuPOgJ/TDFtWIVIAImbNeQNmz+4hAIF8E22Z2ifgJk92Q/w4I8X4P
44df6ru7ZrbvXZzop4j2zGucputw6NDyswJ/KFH4lyCI9dcsQw7tt3I4Pj5CiyMeSOXpNhbFEygI
GFeABhCTR5D0esy2c1/2cchsEl1iy11zYRIs4XVuwzeNI2ykRUION773FhRlRsdsa5eAOMOAzk9r
lbzGpUQr79TsVOaes1+LRet1bMXDkriuvC5ODOAokHWyiYykLwnL8Xd14ozPvRntUM3Y64a0xG9T
1zGDG41V0JGIk8Zdv42SjBgOBPO3UNedfTfQkEpsPzzzc2xrNqUEj5T5c0+u2DLVdH+XNTShGOxg
46zksaFGIcRpZWZJeaoJhIZrT+OFAex4q+mJLkxjfE3D1Hyhulk7lKJTb6tTBttzK1Km+qOtJc+S
HNxTzcIPCGnvEup8yeM2JRDA/MhR0+LYHmkW9Z+PD77s79NAvnNnGcfHQbMbxGMSGT2jqXPpxdk3
HNrvQVrc2iw4gmBtn4yBJiixTFWCxz/Io3oxYjrgdlMRgFvb7HaJT1QLrwwmuJrmH7KxjuEnJ4uy
cPP3sAdSaVYtNlRqhHPvah8FMV5xacVfBHvhPqk/HSuygIo4v0qaEid2SjZQ1zB4t7xf3qhx22gD
7q3BRTtlZLHCRmK7z8idDEZH5nBwB6RMTSunvbRx6MtBOS/shdxV3Y39xi/ffK/MnnVYOC+TcjzK
r0mStejJFz0liDXVMaKGkAqLvu9O1lxcxyZbmXA+xPx6SCjdNpilCLUrw20/oLp3ZomCV9JUdcVz
6ib1dQw7wl8kf76EIbtoEy9YjE0V4kkNnMMwqukYIfumkYL7puHEU8ggWRCqYShZ1odoohFtCl48
iVfepyn113gj5bGNY1IR5rw3pQtnV1QSfQRWb+oJymB1CFx2XAREZhdLfnakbpzcVnxK241enLlg
UK5HydqahC70qb/KK3qIkpDNw+PgNGm2giqlVo+/0QXcjCW+g8FcIeARAE3K8FSHub/ixfMhjVFu
MT2yxSOA5tCGc7Wd3ukpZhciKyZOduUs4jEqL20pzLMm/mxjZz6OTTezzoHVaE+mrkvuhsTd48DV
kmXuQHS359ykQlRPiNj3jIWmP7QiZR8EZexaWE58CqfJXEkG9cS7NAOtOVt/Rk5Hijl7oo1of9K1
Hw9JX3U4UKtx68CfbFuFKN1OzoYmkmOkjTerNqZ12+ruTsu99lurEx7Wx1Q4VriKlZ/t9ILyKEHC
c2PqP51krp+tKA63OVEvCCWN9hZ5gFzmCXQ3xMnBEHTMpXix8k7fqnxkOs2++KSFBsuYiUDULktW
wIZAu5Skmk+Fp8hPzddcM8R3griPhBxzX1ctwdpSfstbRFRgz5eKG+PQmE2e7Shqm+WUC5I0CB9c
k3WNl9zrQ/r8ijpXG07YcIZNyc7jUHVVzWxBpsvBqJptS4gYXn2AHU3KPk9LaW3UrXFDBRpDXGiC
XZc6byQ9WvfIl7STR5gdnKOfTQlYbMBzGerAoh3nw07qfmeWSFh5Elg29bFaBkEBJs0sywtOzjMI
V+CEo3h5vDo89t7LCFOAwV7qYBUm7T45MrhFf71LsPyvclqwl9E2Xo2wafePT4Ey7wlL/SnsbTpx
Mkw//vxqdF+NQZk330OrODZNup1CETx7vdx2kY8zyKqiL8Jl+G7NcGAqgzc/l8WNNbtddiNzb6su
tu08o4oK0tFEjlSNa9XGQbcXXntqmZu/G4YVnfzU0kl5ZPQoc4tpvkBeaMN42fnEjACzrtcwlMgF
oINPK6r6Q2EiPTiBXd6kcXi0NwnALU9RYzPxLp33wLfeUwOkcW2iAZKc16k4iTk+pRtK/VrMoYZV
Ktxj5sQHkfAkttC4j1kWk4Sd6hmxyxIaVBIH38hDQykZj1TDU71FHaFvB/6bG9+dsBXCH8ffaTwX
vW3eMqmCt6R6piZy1lUVIcSwkvhCSd9s636ANT9/xGLt7RoCQLfGOBkvLE+gmBDp+UY0rVrP1tZe
m5AvwdUag2z6Q07ELVJ5FRerlnPeD+TqyTS0fZuGbClbp7gFvB1WMcGLlzpsrqrtaGYm2KeF29yE
GIet2cQVhG8zXKvBDEiDCazT4+CYhX2K9VBtiT/7ng5tsBsqi40rO6ZtNxjJ3QlrxMExjcDHR0mC
mU9iRqJ1Lw+Xvqcbd9x//TINBVk4czkew8v+JBCIQkul+y7x8psIhm8M34NDTo4DMWbGEXMRbmTy
c55sGrGVS+Hu+/VlyJBiZJnItxmSJaKvVLMQAvCOPx/iPNfXgdIatB5TcG6qs5sw5u3Ddg+cmU+P
Q6WofFXCA9sIefNpz2RzkmxJ7vklII/KNkSPL99qN+bokDAoDfP5/5J0Xs2RImkU/UVEkHheobyR
KXm9EJJaSrwnMb9+D7MRM9rWdK+6pILkM/eeO+eLGUYuvWJV+ipYSl186rJ6wX463Asj+nHKYiJr
G8GzqFZO5lA/W5l7ifS+uf/vs6EGZ6Y08pBGy5tPi+EEbm9AT3HWDLgEndvOWmays9cPuezfWznG
JzUmCN6MedlLN0bPandwHz04E+HQT0QLO0Zyw4Ob3qJ+OY9mfXbH4qUvFfNaZuhkjLJ50/Iy2pls
MU8jHh4mQvrY0u0Auqrnp9JfvKeF5Whg0XMfkTF4T2z2zEPSEwvcyhoMqWdexGKoJ3NBXWCVzu/S
Y/dXiaaxXc45uTIyJOu2z1+1HMAR4pbhmy0TIJo+mMspZ5tIDZbNZXz971f/faiiRV7pVF4Unohd
SQKXDpyQr4f/OdNvHhAVcpNkte/TWP4OWfZEhqFz88Bhc9yt27u0VucS4Qj4XIA962f//fc8cvVN
lcHvStA33WJ6zIPWNlDQ7fIqjZQVPgkvt2kGHKYNdv0MlGwMo9Qa9mVp+IwV3fEW8VMBrCQuMh7H
m+L2c5bsWjYlaAxD8YQBLuWq+td1iw2oiWlDUeddmM8h0tOl9Zg5S3RYiL3dLz3L72G8i2U/7pXZ
9MFCGtZ9lSDt67pFoXn3LiNv4dVwnOTU9YtkfzsDW0J3uavhk4QyqnFQFywtdizF/kXNrAhe82JM
j3lzZqTPTqXXKkZz6bQb3H4M0JcMF2v90ElD35oT8smotXaFqiAtVV7Pz4DZlgBZKIAhVi0ngwWe
x8ptEq+i5i4X0TM6hPreHDnprJYpyhhP723vqdN/Vxb7+WMR84JhaNTX0jFzJDLrL2nXgMbprl/u
0s7k8q6Td4eL9TAXWXQtXM3YlxXv8X9fhWE5xtmn5lxZ5OP2gmFSaFaTefjv88VnIz5abNpHXePc
s+r5NeutZzKD7ZNUMyst2DNX22C82inE0A3VQVE6e3zNdiA6csowgIQuwWSldxptaA4s/7NBQogu
5wDaw83niYgYGLDdniUEI4TsmJXxLZuKe4nhwiN1pem5b2GqFijVgDjudRLZssW9y3AzrGAX1b51
E4OEC2v5h0nXvgvUFWmh09op+yK694yFDMg39ln9EQmH8s2To7xh1aoESVKFNZjRwlXvaHNOLRbi
PL4XCjHW/Gkx4C3BXuSWFnrqDPdodN6TjmYfETfhkrgvT/Xg3/XLcIB3zfve//ItbhLLuvMiAtCP
cf9eiU+zNx5YAXLgxFvB/HIu5dmvPuC7YHBiZgJEIIqbjTueimQ8DWnGZOI7ui6g5+plJwSnTd7R
pqPPYijcRq82alo2kfMK/hbbRj5Ve5cabaH9aOYqQFpF5z2Givm/WtynrvnuTDTGbcRYwAtKf9h3
6sdu55N7JLxgD06ZGlzu0gUN36QHOsnwmuE/eP9G2wuzhSnZy5K86OID98Khw9fpHyM9CnXc7cjk
wmR8pGd3h+XkWT/lV4F/uKqvAzSgbCzCYj55/Wdm9gQyEWbL289jetum3Y/eXnS0AM5tJs7DtXrY
az14z6fFWK3p9KqIVE3W1b1dX6VWhKW27PtRo2ItwrVqmJwBcKwTrHHpExqxRZ/DuGeznTMCHlC9
6XW1nRsXRjrZ0TQaCcd/n2VnOzHCjJS7ut3lcUkU7lskDDZBqDc7mvjVy77azrkXZLjEyTH3lz2q
R4haIGlMxpoYtCFHMZqtnxNRMvmABJWl0ZFNrie6K9Asj7RB+IeY4omNZPLpoLWbiCLECe07n2yq
LyaOCVMZMmAu9qUr0JmLRRtCci0+cSd1Qoc+JdASwvES81dGYE4w5olpRyZAqJkHZ6AgtJX3YkzV
ca6zh0Iztl6a4PPjDht55Ge/QCO3SKHumLztjMSgLdOC1jbG0DwO8/ecIF30gQqU8iqa7mvU032W
yJdZZ9Mir3Lp9zkOlZYT34aMmq8Z9vSVUnXHbEBxnsgdiHbkwumHwzNtWn5RiT3rXnzOB/PWDtMG
fc9XqXiwVNMz0Cfjjndjuxjf8RiwRuEbwjWvxuEOrc4mmawHrwdomuBrtqedwz07ZNodz4dqRxCZ
KLXqWLfatpoRqSILGM1005TZDikLVEc7fwRBDWYOdxZhtnTgjHQxCc3xqa7Exo/gW3k0aH0XzlH1
NK0I1bEKCvQ6aQTQkQFdJq8NAJgGbZsTg/nI01M3paFSOBL9yj+hLiwmTixE4ifcEXudBQQTz+VV
sktnvXIuIKQFVOB/SSVtXoL5CWGR92O6Jom8ELp76mL/4ALCz+zl0UJN7jojVz1HZOnLPZvMQ13E
x4oHjDUe2Oqd8JnsICQhwJpfWRpjDuztg1ODEdNO/KM5X3UO/2rcl43xIDZUB2A8i3CS5DdKoIx2
jIc4QnZlP0yFi4Qu50cG7dC0r2gM2wCh4xPzCqnl2zahthcT86Z+TQF2T7lZPNfwMphJoGThIC9Z
zGu4RBtAa5KvSj32lkgnGBbE5B3FhqEFy8LFlVusYBhwdvgnFz1/inLxDrh1n7DK0smb0xcFQs/9
l+vaxps+JvurasvvcQGsRpISlCvOFhC9Mpp3qhg3g6aduQXvWXGGSf3LsAhVGqkjDflLydu8aEC3
Y7Ub2uonMz8zlQSGslgH1fdJ4kHs7/wzCtSdZchPphuhNCGjZnavwgzOjUqbatMPkC885nUNJzGX
bVLuhM/oW/kwt9ptXbbfPkPag1raC8y2vTuUYV4ZTHlZvnRocJpZCzyDQNW4vJoV6hzN27pReyjt
cjt2xsY0iu+REwjt974jJEeZ+GstjUyx5MhZnInmfY7o3OgUrDq9aGBHfdbUEIYeZNVcRFq+tKV6
IKx2vf0vibAhGeqb1qh22iQ2Szkx03LvClf/zS13n6VPUlE7RzHjGiNYoowUSv+cKdgzpvGaZS3c
JgTR0z0qRK/x/kbd37sT69PO2wMI3wtVwFbnWTBUbJWyCbC1LR4sbqJG1MelKv9aXjFyfwg78kkW
4189wTGFfoRkJ/3GrVxtMOowViyNkyn92yIQrsbJyiPdRGbDTewGixUdwQ5iFXE2lWki8uvZRmsf
g5tzKrIeGGwKYXBtXqtOUNuLggnMd/OYRvmrkySUU5xfItkLsz9FdUElygCgyMCTx0ikHc5pDe2W
Wx1BPf5YsXlZmo4o3bsV9u/FMI+8/Nk33Y09ZMcya/aprl0q8Jlp2jJUzaJd1XI+mZlz4vB9dH2i
EWjxJHkbTLZ+6QVPMyTsWvNeld5+oRXMKvYW0U6PtL9MdJe6brc2keQgKR/JEt7YC6Gl5rTTLXIG
4vqu8zSmGJ5+8ntg+PM/24CpEv3N4DA9lYPp8K9Z0u+T3t6NbnPvxP5TTUoMPHW4T8z5I3A+3k3U
xgH8Tx7kqkC5QLBoYYC6c1/0GRN3dVc4DD0KbLlQOHItvRgYSEZyg3F03yYN0Gg9bQefm8Yn04SF
AIHFi/gYLXJ+q9G6bxIz5vdjKolomxblMa8GeqAaZJnBjmcvurMcamerEgragk3bRsi7mAllpy28
XHj9kGujGnhmxnoDLK+VJchwkN7W3z16SCZpWxuvARYrw152tU1qatQ2O3vUj7YdrU0d4E928zJ1
QyP/dujehyza1LV/qo2XBBhshOm0leW2Kdy3mPqz5A5qeaLUwyuwUBwJ+rHVkh3BRDvf1ndd1+Jj
yFlLq3unlLcJBc3gVodMc6Gqcu4PCUpeUtCbMWyZCxs66ThZ+dnbZLcbWvrXgvTwoEaBjUaVd9Xt
NqgyJlpxderVLfeSW+cOZ0kiBqN5Op9pQmIV44dUfXLVB/lkWehaeJ4PHSA5J/d+85QyRDAlCwo/
Y4qJZsNK9b/JrV9g+CXboa3nY4dcZbO049eoeJcX9l/s11x0ZQMuixs0qdM8AJiEby5jKqSor4Hn
SILNNTgULBcQEJoUoTErabwXAcvF+Oq61blYGkKhm3/QntaIhOo+05JHADg2Tm7zVaJGGMomCxoD
udXM2LcUUZB1vQw9nX555Bcoe/5VVvVUoNoORjZ6ctKOXkyurNnUtCMAj2KfFzLn9BIJa2/L7VZH
95/TenckHfyhvaqwjwrgBVPO6TWHkW6cRY+IodLfB1++RG35rk/eUw7WRyiEW1wvk8YB1WPH30wz
Mq3Kvk9zl0SEKp3wZJcXD9liWNUr7dhmTt9XgWyzf2jJZfjaMf5aNV//iFN0Q8COPpXQJhE4dWAy
ot6BNda0ZgJgsGhQedN4xgbx0TU6lrwPHQ8Ootdh3cmBH2I0YssvGGfO2haJtBUIMeJVIlTaQW9q
VOaIZwuUXtPyX1vCvgs07lqcgT9Nl41OlpCWS2dr+/5ROv1fjbqBGQkFkDXJ9MQqbjLGXU1qAppk
RaE7tu9O/uIqDZXUjKq74Hk0xnUPnVs3Q00NbFy9N19mGoLBdg6ISp1ryC2JCbi+p/pCwpFx9MA7
nnX2Wek8bfFwpsG20Y29X4LOZK7qhDGrjk1GtpRJfMC6SjYXEGdshD8mpuB7xPHvOX9Zvb4GQy4P
9kinbI/pL1CW1Yqhhj2xOjmWo65MP0vGL5DXjzChrHBe7C99bo+m3t7/t4hLENnViy0QI7PDTz6B
m5bkPgJ1L0bxOrfztWgdxIAOOUOzk8YbUnVaBeTeKG0igrT+u0KbH1n/nOlMSMpLFsn7//4fbIzz
YNLOZOycKqf4IkXy1szzpUpXxB6jukR6nF3aKnUQaHaS1nvXABV3bM8Cpgn3jW7/1UP2wTF3GEgS
QrhBiRXZZ3wuLjNZyMfm+D4ZcmZmK55dzD78NuxkQ1gvw+QiISO5JYiFRemmOYeqmiDHr3RwhnYh
CLgfEnee13ld4AhyQRKWtUPf/mtGuwba3vTHHMVUYptnT8yPRvmsT/1CkESz7SrvR4/odXP/AZru
W+6CGWuxXYQaAzbVFyd3wLqDW35NLBXvDhqDUVcQ2mv3flZY3dVwa1QNkcAn5QCPHztWEriwQiYt
N3bNvKRhztunxdGqIkqD+U0rgWLnE1HvrR5f7ahaK5F8E4mIUQnKv0Ivf9UMxY8Qw7/K+a4NAVLS
hr3VgoByrR1pq5jwxKHL0pc8Yb/LUuczQ+yMUgBRr25qiMhingKu+T3nLnNZ8MsVmgRfK+Qpv3cd
lpoDEMzSTCEBy1NSIQBBIOITzgGoTCLO0lV2V5nlI8snkHQmcfYp10DdOaGaWCzammUTpLYBWRiB
CXfDgjk+qTnUeuY4fKXVr04UDzh0Bg8VruBgBSyyPsFdP5+qwm7OMwsLz9TGUBPdFGoSGJYQGJGH
V5f9wWbkFlOcA1lt5jumLjTiNo/1EjRZajRvtU/xZkZk9mAu2kf5/FXY9gt7c9xD6oc6ZAqX75Zd
MF1P04LT9r91/VePFdtyfTF3kUZIht54hzGPCRgvsd40Fq16U315pfPa412G3aEO5kxlgeyTEI3F
vB8s1FrFs9t22/wxsbHfNRZHjIgLDsbnKo0/VDK8+taj6nhiOsV7lkn0IQqUmm+nlFNlAeGjQ5BE
rhLr6QeX+FnK22ZfLOlb04uTljBnZ66MZ5z1fOvql76Ba4it575e/1WEgxhTYQclzvghZiOsl1+2
Q/+emnG39clXSeYMuYfDYAaqyMNAUAz+qXvBQDdL6WhqK3vEtRzH493ouZumz8/k3B1nRAAaIQsT
3srRH6597J0ivTnCjgs113qwe7kVMgdRVr75elMh2R+Pgtwuhqr7dPwyerwwqlo929d4WM0lhNKG
MMs2i/D8dbIQNBBU4bcNn0mRXEuDZUirPjklx20xZLcyctA5WoiUfFpYFX3E5CAzIMPE27s2166R
BnXsHZzGeshKWKCDZr23nH39/DN62oc9zMdRPdaFdp1q3B2p8xQX2neGpkyzX5TBAMIUPxEmgdFR
OzdiHR+hvp4mJp5Ny2a2xd9ADWFOL4nQn1NvuQBrveGnusQYE0FgcY14KW91vfSHzidFQEdRrKU0
qmVtHUaXXBaN273joT7Rdo9wRkY8RMNc6zyNmao7iXXD1fKd5fYt81DYYscfoWLmxzK3jE2CYjFs
kh8nYTMvl4Fwsal/daruXvcrBEVO9S6q5Q1AYl84N4JF7vBdaCbXiltM3AfzrSlNPPqJ/GeJEvtu
LFbun7MHCIRlSWhPImeBDCCGkWn3TtuDqoxAQQoOudGj/NhXyYCCKmKt1N7phXhJuuF9/V8q3Fet
GZgpMT2znSfHr3bDIF6xa20j4KSTqT7LksT42sx2roaGZASLbqRloCoyfYv8D277XVtUHHkRwTkl
LcZ/34MssGpWPXl4Zph3ABOn66h4RkXrz5km6UnCcrZ6de+N+rU30+MsJzqP4rulYNAn8yEy0L72
/baNqVQyMUrGnN4SoJnfmA3PToZkVTI+a0X1Y/LO4q23o2hhhoWhnIfWk5X098QCA7JZr2nPVmQ2
lcOp10v2A5UV2gYNjqkfvOYx6YGsm4X+ywLi5LflQUN648n05iTND/UGY6Tlb73JOwqvXH83Wwqk
WeGaLhO6q/x7VPI6euJHpUlGeB+U52ygT0Qo0HT7iZaLwmncQqFhYA1WEuwgq6byWwyUXBEpWG6/
G3qGWWK5kGjNJKM6V+17soghxACFziaNnxtY+Fpn/ayvUSdaxk+iL5JajhCFflyDaKuJZmQyWi2Y
C4FVhjTBwiQoN/bCoZBToGrApgu1Kwdx9s9zt4kNE4K3y4qm985yTryhd7huj0D5SwLSIkoraLzK
1Dfc4nsU3adlAegh17Gc1ZHqXJq7hTkXMRy88XFOQyytz87qQxMsKjEbA6B817/a6yXtwpIeWiJ5
8+w6eR5rZhKDC7LQSg0TgjkaZdDbNr0bmRpZ+ydwk+GqNchQZXcGQ2zfuuau02pWJxaJORAj3lEv
MAgsh3fTzf8mG9ODwB8c9q3aYPKed8ipJsLUvLNCPMuO7mI408VII/y8JtnlMbNjpY8Oegben9yI
kkA5/X3OjF3hrqkHtG9aCeGEADc27p5+0TPCvTlVgKXU3iVS4HIynfFaPWJzILijqpD4uLof+A3v
QjmCymoHdIhGTe8yzRpMSFqOaYy+W2sqSC77ToRDvlMJTnayC3u7+Gw+rGYZGJiic7PosUMh2w4r
uiuPZEe3o7/1a3/cmdW5tDsQHcZVdtmDHbdfhlRRSNDJvJGfuMitILLsoNVsBAQjuofRxK9Z6OBW
KFE8N/+WhfZYDRxFIG1vSNqKugcZXtxDuV5zkawS9nvIXM4BdpbcEfH2MA6Qm1K7YdRlPWe5p++H
ZPR2nb6saA3aK9iwL4NrGcFYkR7osmI+m6sLwtacY0Ue32kodG8NsLmLl9reE/yGQ4t0E9BK0a5m
3kfM2BFrAw0SaQQbskjhJLV9srcREuv6UJ275nPOVmeCoj7wa/4mrdCOU5ec5TSkVHZyZHTyuVT6
t/IJpR40/oyYD+BSjG3TU9RZsfvoCZJT9cUowyxd3dgT0IYZ19OkUJcz7JwMJwkLR/6mLFgDr8Jx
LZnr6f50Z/sss022HD5/NnO6r2iicWsQ2lJiFZH7K7x3Vvy8uFf4MFqo60S2aYW1L8yyw1tZEAlj
FZ9OF72iw8XCK5d9QoO+n3PI4X7soXKrW9R78b3poz8Yejqr2kMzsQI2b0yujO3Qzb99CTAsZves
M+3lx5qHqvZGuMLNxW60iZeW/qF1OzVleUiyxgxyPBvQP3nudtMWhCIKekAhgVEnf3qBT6MpX8zZ
PlFt04tbTbWNlrs0MrR9r82nrtIRbmXzq4S6EkzZSQ0rQzam6dK6+oauFFkbLrOGCxHE0PjS4oTi
CaEoW1bAAnU13kaSeo3sKA0aL832+XHTipZ4cmJoLjGrVMThlFRlqW8HMiRxE0QH3zJQ4edvI4J9
vCPizWF/bME38GWibcgAt8hyi9nGWqhcrIkuxRrGwIhoirpxY+MFcCfnCPP6wlToKtBp14srwwdH
Acjui+yrj+aTocdnx4x3hc4+3+weKzxtkeldmtX6w18u1DpFYO5mD6vc1SGAwLMZKuktCGaeiGbG
UdlMp5xxgrqPVdcFhNs9kCO4rgxPJJW0aMGw9cSZ2KTCecdW/+0l/R/l4YefpN/4CUIbk2KSsLZI
WI+pmYTcUv/n8r2FkcxPw4DYr1xqzPWM2nQDj1GBatEdoNrYmD5H5B+QAR4aVKdhv4Sr4Gzz3+8m
QvwwVCNb1buTPRuwVrJgL1q+iY5MPQe21qKPJ0cmuLEQZC7rw6l0JceSeEE7+q1XRrqRiXl02vTL
k3rKAO4jz9uDaMoLhPetrrXPCMr2FnWimrprY5qbJVveIJ++WW2zSege8bLSm9Nuo2Oentoce285
pQDh0lPBEJHbYPx0ZbyPcA0YFkOlYcR2W8UWMQdg2lVBlmqCzyigbfAlZl3nidglJ7DdDZ5QPehI
AaAbiaHCtE/GMuKjWoATQXxnajI+dN0e0OTCH8+PlcqesrJ4sQzEidr6AxxNFO08f2EUlBy9yVcO
LD3o0HTitCQjo8wf+954jQjo9OzmYRG1FgzGpc50LmCjwxhV4YNge++MfEmh96+z82OogRCQ3n3u
6hhBTs6+xfI1KBXmOeKei4ALRsxUh264qDK5r6uJx6qcr/200bv8CXJfzLeW37pxODV9dGZYhHLh
lZR0ygO8NnbivtrjZ70k96ZTnTWrea7L8mJILNz1sNNI8w3FCL3JddWXZQ6fsH3o/VJGMa3mb2eP
aZHmJQvbxv6h0ycW5RS1cD3cdZumNd4DVQT3eB/j4wWer5r7xTL6UKb6a4uO1rcFeXVxD2mE6jiB
Z+9M14XaN9A+rZxCD+Y0+XBVkMcT0n7ubKe2qcOm6CP1ABaKR3OEG46PraRuLcCaf5QWs/g0gYIl
FXdbMjMH5+JeV2wNsaDoY9ntMZ3roltacUyX06WBlXFqfPcRq86faOpr780/4GjwebvPacd6jnUO
6tjBPLgxOmtrThNMKu4XhK2XVJFS3K/vpi0INWsbANldxk6FA4BkB1qeqh1x8bj1M+7sz2GQ/bFO
UOJEUPoAyy3bNNpCRvW2GDyjAEbQoavTq00JvhMeXPs5Ju+KidLS0yORQUgaQs7tn4KoCoDgTRtw
FMxAdp6M7iaN1AE3Y/bsive2wgNtsJqMP7Ouu6cMJksmpUbKE+9kjKzweHLzaHT2hl28OCm6wDF9
ACqzQRjx8FaWmqB3rfHG1Wu0kUsfJnEo+r16z3TQ5UZvZkHaNsVOzssniufnoiS8y1PGT+GxQgSJ
yrsu+MGMFUWF5+xVDaxptOJtFbWvgGDQteHaA3vfg+Rmosl9t1/KhntApn2geHRhAmM+DAyecPkf
bKpbi7GX8MuDj+WoMnWkAfMXoR5h75TkCqwW2t6sCSxYNmSMo0mIjZfUSihbMvnOsOqLG3avTVaz
xetLzJ52rEy3OVpCvQ1Omh6muMUZ4DQbVDZnOXqkjfeI9HvilkyRVgimGSdiWQ/mzMTHXRqktHpv
jXVxYjbSYsiZejTakzfkGO1Syof61M3zg1fnhEr6oPlU/Ihhb50gR89Lu/MX8WfXI44Lm3etWOp9
q7Vnd/DejPJedlxCY8X0qdW5N1C6nCrlXXPXCwpVElaq0JkUDUeEZivOOPKqyKq7anmym6uV121w
azTdoztju7Z5DBFFg+A90E13P3ovucxgaHrIKvpa/zIQNCVZTWUhx79mcDfeilGS+vjiGcN1HLvQ
Vfwtti/zQLgrlN65cKoy9mpNFTgeHpdWNO84T6j7DfWoSIABrlht60i+TUN+843kjBjrvKRUXWSW
B8Igy7yFyhW6XDNIRhkyyutckzLXpoxQCiP/UcrEBo0HgNW2I9FiAgMw+vnJXRw39Ju7to4fR6/A
Fdi9Nni9QkxTXNdVFpAYxRjT7z9h13xq87ZB/hzgpXJGwgn0loOxd4kkmF303q8peWW+41+owi8y
zQ4LGeNhm+NnyQFLGRqTcvxF0QlkLk/siLrivy8j8rc5E8+4EqjZneq6SONvYGcRxnPxyWwDENN4
N7fmQHmPxyYZm9fIM8+o8hzyWAJCdvgpFOIG9BvRKwOPMTvDh4MZxzCbirO/xAwEg8QiBoudp2vP
Z3zkZLNkmApyoSHPS6H6yLe46jwyD05jPuJ3at5YCN7PrfaN5o2uBFWS/6Zwpse+f0Nm9TV27g+x
B9DvrH/yIyGsItBm5m6NvsapGRDzpr2jsneB9hQcI9eBa4ARnrrvhAc8gvHk7OSjt0UnHoXwmoxD
oRFOQJ7lMZKbNH3LGq7MxPCfpVNTUvV7u+P5WhusnoQ1/FOl99qQQYCwknxFwp52uUIPmmHPGLru
22dNrw3WprOax0FNvyxErjqAGEA+B03UrDgI8PGb5mAb0y3N2pInDU2ANbtnvaGAHMAN42WbbizU
NLowXGJodhoELrlNKrxTfZRU/5Pf8GydcYOTFBPjVPEcApEY6/KQ0ep9DgG+jpkjWb137XJ9j9k2
DQAX5ttKDMmpZZk90lEddFk/OU1uUpcTnMB0wtqMCU9rb043hjK6oNEZDyIw3PDab2VZoRRs65uZ
V3eRjFgjA9pJYZUHUa5tGMN2G5ER1hB9+y7KrLQGiAyYNKYIrq515gOnIDcOYYtzV2WcKlzFNUVY
icd0buPdUl1sv/6c6hFLoU61vojqyHyUfa0HDddnM0xekLGdMw7VrJf/nAF9dgSbL/CLh6Fx6Dcl
2kK896ylbeIJJyKrojy76ZoHcKMxV6u8Fkw3rjEOC4MOhvsuCbu8/1SKR2yV8WAi8YrBbm8S8Fq7
341rXRPHvmsbvk2pOc3eUPoPxun1lFEZ1SQEEmC75ZRsesVEEbAZBaKwTqRcvNpgH9kqG3ybOdeb
hh47iEwnpIc9FPr4y8kPUUM+CuGDGiJ3RdEuyiXPTlJjpy2ZeOGiSRear3Hh5gdAhAZ4EFe2MgcO
iQrjR2BKttfobGpK4ai5n8pO2znSJUoM5uBO75zu2sMODgakVDuRDvsq8eRm6odsU0wQzGRzNxb+
e5+IeIMmvEtsfyvsqocZ6C2bFul+jmXw2Jnhmha92ryeE9/Ktmmpb0qbn3qk6ahwsgaltSd8RuVT
hPpg6bYVQzS/hL1AsaVB8HCZJzL1QvXTPud0/GceLrvYzp80CMh7oa+2nWXQHjs7gl0nEqZNWLWs
+tlkoHVOGh3TNyFZ26zpcMGlzngYXK6FxK1auj7rm5xAtfVMq6YZzOKtFbOa1qP0wuKv8sZHCnh/
a0r7X1sSSlgqiT8kFjcjtuZD33EbYEyBajwMyOGtGoVdvtDfeBKiXHtfiprt8Mh0IaK4YzV3qr1C
u+PhXoeE4cJMW3u7aL63yEwhyS83T9QD9dbuwQsbiNDcInlWFgMMZPD2BpCN2MheEjEtFKtVAaqM
pBhKK7L1mDC5XV++IVUkRi6BEqViC+FfH6N9mZftGH9MSM1PmQD4S71N/CM54pG/LGf010wxspyO
wze/YrMSoW3NH0lO5itzp2kb6zPWlrk6O0TRiDbel0TGvDjSjgh0IUjNGeL8BYccGw4zk3sU8cNl
8kBUIE2M0m1fw1AC6EEf0WPsYUHbPhCItwS1MMx9g8X5SEJmtGlYFr54zbJTrnGnLXnxx8m0g6tj
faVTCym3bMZrVGY/STswOor504ZRMdA2JnY9vjT//ylyH5KBewiDwKmuhdCyW948WLKd32Xjvfvm
Rzf9NUBIL/8nmmbNO359DZ/vsyV0tOI8jS+qiYsj3FdGylnlbWuX2CGLcSuSgwQadlQ1r4ZbPMpY
ibDla4WibrT7/z6go8+PcQZ9DPttgDzceWF1VG/hY7VX1t8M6RqbS4F81hJe70Utlv1g4EMGNpW9
6+nyqXWLc3HTHDlhLqYQx695+e/DkropUtlqV0bW09zloQt9BZ1Zs7x1C33iWLrls8a4wWm84ct/
QKjd/nRrwWgTtMpZssyAoTIwXWP0O7riPsI38TiM/hG07nzXRmCvyu6dggyBvnKMF611o8N/n2am
0exB93IeDot11AUPGcME0E6l3ru71O6aw3/xsnZmX/U5a47kSE9XFeVpWPZDfSnnETyb5R9RDaFb
xd7y0WdnH6aju7YF7KrTwLZ0ssA88J8ujwNGhlThozDLQwpTJ7AbU53RHtucbuVH14CuAUgy3InF
evQtW7vKEhNcNU3ZVXTjCmOUgp2Dp5NIFoFHMKP3OIKCkmW5vqlTVW+KhB65iz35XEcTMa9d+TXr
COWVhynJILb9TodGfWJqqth/xd4ZtwSC19SiVMTY8WVq/+PszHYjR7Ys+y/1TsBIo3F4qBf5PMs1
K14IxcR5nvn1vajbXZUhJUJAI3Ed8riJDBedNDt2zt5r27dmlJbXpJgedMuCWtCyW+Nh0Nm4KnJc
FWTOdW4guxm0AKndADskN2hDtDKh3ovsNaKq/BK5UbdxtQjymUOL3C1T99LO/EJGJthXc5RNbkNc
PAixu9xsavRyDorMYiiXcSXRmSFfJyKPf5EdLIbw75s/SPRNz9LwknP/Pz8RL+ruKDr+8+dSJtMu
s1gi7XxIDkmKpVuKpH7u6WnGehP9dJkOd83iPZEpBgmzYlmf4TIVCZMW8hIwuMldjvhh1ZcNbG5v
CoFvBObGtdrNaFU0C8HSjFEw7Dj68DTSGGDnR8Q280Z7YDqPBLqmYmBMngbGs+MhKA2ZXnP6DBdV
nTa3mFaKHU+9QAzzUHpNfmvWBQ2nmRPsRw+Db9v8TSFw45xfpnDzq6iAjZpqQGuaF/w7NboIkLQr
jVPUKSUHc+EO9FpN6THP7kkXm21SQ3iO4pr/Pw+AxbdhsvCGYVzbNWfKHoSMr0X7iI3moNy3MhgA
dDcqfPDoEppIUJhW9dnSawmkw/Ou9Jw13Rq8tQttiX6Rnl0ggK+CSrTrQST2CQ9wuJD6hM8tTmG7
woAoaQDxY2xZvwI/OeBAHLe2TPsnZ4BKVYzmCPJ46p+U0l5Bw8K4GzsC96q6WjqcBx7HfJwJc82z
2+vaqkTUvHFiL31GQGnFJnJGMZDrrSp1U0awWWLTxWFiuNvClVc1212MJM82PvF1N7VLiG3FMAJL
wggjo/dXEX906GoQh9EIvzHqtPFoe0xxdG9cMhPy90bJeL1Pml0jy2j9/vXEw49UDsGtERK7mXv1
2UiIlaeFJu7Jk7KXWhXnt0F/8m0kaSDQSnwf8JxGitItk3t/Oo5mkW16zUAqPjy5GJ/us5Yxio83
eTuYdFJsLR6WNPAxDfbepR5iQt8yzUV/54Bu6InlbX2F7qrV0qtR9YcBxTPHkYyZIDFeJtvRED76
8OPuRrRKYJWNN+oi7VEP+Xy2Xu0iIbTNYCZEgMYcZ7zxW1kswWTqTMj/nwFUWNxmynEOdTB7Mwvj
XtjIWaa63gJ4wjvaWtZmoEm/ky7KQ7Rj+uj1+H7RG7lApLejPz26eM43whrsA32Dbl3F1N8FtozE
ke5CkTsxmXV4sszsxetiea/GGIuZhtPVc430WDpFdhyG9VQEK9UB4G0uxiPHwjo5TpYcNr7WuXMw
mYsLPWsgMfTDrfKIkhWWBauPIzKiyGXl1awt8zG2QpB17TFvIP8YMyZU2dLwSwSkSIGCgX1NucZK
CVoNHlNqJDVjfo5L4x59fbx5Nz0VGWod06VnNft9u8auLwEortwwaKZhZgrkWG06gjEw2uqzq5RR
ZjPZKPFNboGcaHJ0WsVG4WdmqmrdzmTPtaV3XNyGHoDr0oPSZBCx9RR7w5rUEa6KzeG6ZBY9u5Gs
Nr5keWRvh5GO+NRSfppJtYPCVwEhrWhgoEQWW9uau2kpaqGu7BQz7Thf9TNjweAwtrBs3d2/v0XF
tKvgTV6VIqnKTsvulJGUfaQBuUDk6fmieR47NZ78opyvmieO2HOSdWnkqB+cnpTZBgmMljG8Mceg
x1HMN4zTt9skQdsdcEmsgPoET3kOQSb1Yea0ofSfjEH7zY3IB51lEr6f9EewXGI90tu7ekgewRuN
+hNBQbtyFBtvQMFdJXZ8P4SXXuQgvxMbeSZdzPKYWh1h0HbJqaEGAwdiH4InWMQ73Uv8E7Pr+9rn
tjLiYTzSU+l3CYUOYkVJH2PmTXHgWTtKshL1YF4nU/prt03iRYOSF1xzmz6JViGD7pu1rBRtJb0a
9ljDtTUT64s3m7po1ck149Lf74yltqy3xGBuhQriZ4dUB22YxhNJVq2u+fhChmDN4nYMixk7XQ58
Pk5Jees9gpm37+AVq8J373vBFpYahXHXWeOlAEbHFkU3u82hkjnuWpA6suwEtsuy5p6IcsB5VfNm
VHZ+0WSznQIuVzd99wVIQcvBl9+Nksi21t9U80MejHMuH12IrQkx+DZ1dgBfDyNzqjMZouCbR83c
gxO7SwrqIa3naKk62uFJ3PQPmStBJ4VvUy3qZwSV6DxbAGypjdMnt1CKhcMhx3aM4CVpNl1DS8Ec
1vxe8vTOpsFH7LHtosTPbBPfnR4SCTn/FJp8ebQ5LIImHxszzA6CZsgSSUn6jfr/mYbSkcDIXTOa
cPhUieCto1PLUuvHkA1uHG2K9wMUj/s2q23u9ISmLHrrhkT7hMbNuUyqiu1hdGHdQH72B7M5t4Vj
nAcTpLdHsjq5tlpxH7CoT23FBEKBo2po0t5YRIrcWfWIY4Vs3Csu1hamuI4RIvLSNzIsjqn31tPp
zt0GeontZ6T4zOqYMECJ2x8iTfEXcMp15hekvwmUiM7CAMJbsCLEqUyTuUH9AgU0yd/+s57Oi2rj
58MuY0W+KUN4bwp35Kq1Hese9waUCBk+pUpTDCfk1mSIt7RG09+PbhQBP3TOrYzzI3nMiE0QotCl
LQHrzFIWN//lxa7ayKlzlk5XA1HViZEJ0/Iho1sP6V/qR3xAPfJgomnfX3TTw7w9OgySraw7Ft5I
q4yh5+tUMLOqWl2e9QJ5FK6a17FV4nVERrew0fAmVQHXN3rfECO16RH23SaBTbaQ09cv4AWfwjGK
3kwn2FhVvJkVT3cOPAOSc5CFQ329f383ze7IIcwf3t/BoAYaXz8WVdXfVFVdcpTOUuaUBdPGICsf
2ihjMbbxiwX0ZK52YzEknBFTmjvXTH6in1IzCNdUUDFqutRBm1UcOrMzHiu6yyad06M752H2USxO
ZWI5C9QUpEGPdcwwP4kfVCBu29AxfxHws+Qgi/nz6lra+Ba1tFdp66wR3eDHLQePuWxVcRHmlwxJ
xGFAuI+lqkIeblSH95/AXVIkhAPwWv6cOJBcvlpQ7X6j3NNM4zfmnR8MQL1bti1v7wWOd8r05hmA
nphJUd5p6IOGwW6uVmDRogswA3s39fXDOL9zEALcuGbdbcSMWhLx9JM2YP6kjHF2SgTWNrLD+Dkp
QBkBOinPZhM8Arnk8KlBbB80035xxviRsho7F7KU0BTaddQFQ4MIzWLqmnwM5gEehLVUq72DQxTr
XdB339Usag7NSqFljAXoOV5IHhSMrGaJENLplXQbmMsTowrbqNVWEez5WCVauBwnobbvvH0tKqJl
isB9m0TEMo1DufMgbjI5dHmA0lRt8Ynox/cDhN4wX4qJhof/P1UW27Sd3DSjiI6yU8PdCD5ENDga
6xQslQiba0xm8jZyomgjPB3J4ZC/ZQqR6Aix4+qE6rlnGHijD8p8HcZkGTch1BMv1/elIbslmUbq
ddAzBGl9e9VHXZ077gNGGk43N9zaNWYO/+LWo3+KrG4hmAVe3l9Sh/O/Fbm0PDvtV2y7xIJlenuF
WlcuG0e/cAceKVTHsyhjunskyHwXDLpFQp8ujqE/vpemWWMDfyByRZtgWWnC2KMjSWf6P53+dHy1
2+qLNBFFpN8fkQ6Ix2xL6CQ6KMWrPecN/SNNxOqzLmnjiprV05vtWKQdceHcBu3Q3HUiae601ms3
WujsfPIr4bNv7TrpdmGWxQfG6ddkPuiFfqAzEONr+9+3ucg7DvDFz6zY2+TTvxV96S6VNVoHs4rd
S+ow+4RbrHZDxnS/cYsYI4gfn95/Eq1L8R0qHlFZdnttijheZNHR5ex3R4H5o2JT3YR56y4hXAAx
1NsHD3098KvMufVsmGIBlMVFqj3G6ClTVm8tq3tv4ZiHpgnlY4cGbWUwzdNZIU5ZVMhlMkTO8u+Z
GR8TPUxpSt3WTapNE+qHIDbxn1e3ryYviBQwA2iDzlaZ7d519d80BDRsHzga//63GR/DofjrbCmI
GqQ+thxHfAiHarEOc4AgBi3DT/IDfv2NcuLmR15iYQoh39+NvRtsArP5VjQIkJWEeTl2q6os/Gem
Er5zOzHW3RelLnehmfwo4gSNgp+4u0iRsGO4pboW0xDPlcb+75/dmi9Fnox+nu1+/vd/2YYpbdtR
tgUFxpC2sD6kbPVR2tuMBrqF2+jHnouz5+QcEMV2S1EMeCdxJad7vi+prbl2Eqpr8TzmeXsameFN
EZtcSgLtIoVcgKOg0tampfQVp3IPkcvtmAj16llluSwINFqVSYALzuzinQmSzw+GcGMH5W9RMwtR
iIQXfaMZi9TT6KDW7D25ZU40Ekgki8r6oE2FS7xd7aLIkkfTsL0nS1arJLfWYUrvV9KgWVFFrt3e
62m44rNsy7lOLqA4F1heOSMItU5r4TE2iU6mrtZGEIhTaIzFuifUdVnl+DWFmxCWUHYY83Ws83+/
4iizP11yWshMxB1lSiH0j4GasQ7qSJcYPaSlnyUvtJ58l1ZJG64HXHo4UylRW1h4FwNI3FY0I/UJ
1qQ0c2qUgNmSzlN5Z5OmtfGKklljwmiwKzmT1iULXzGM3W0D2hw1CIJLP5meKzuabjJiBJZtxoAF
bK61p7RtTnTanAdyd+kwoya1AA5jns4vbdNkO1VV4QZloftY18U9uKr2R4J+0qA5Fp/rKdJfUEGH
GC7L5LuBiM4ArdKpuYvg1dppHGkzOIFxqLuUWfUckOfiNFvpcIdvsQBejMaXN7RdOFbXnriLdKVf
BjQXRbUMnBrWYC4OgJchuRq+tnemQtt3cvSh4tBO7HuH0ZfmuHtLawVJ72GPmyCdB2Tkda3CWk5L
iA/VHd67ajlhkJCe0EGZp805aQxUMCHhvKBmsiS/NUR9DJyweNRbT79rKmtBu8/ZdRK9EKYLAs+d
8FGWWrkzjCChg7ennzNsyMyh/glkv4UUYq56n/GEq4mCfR8ToM+acR/KASmFCEyyB/gJeVJ7YSd2
bjhEbDXHyQ7g1JrD3+8w82NUlWlJaeq6xcInXGUac1jbPzaXQkq9RXAOQToVD7CJ9fcD36qG68UB
A8du21dbCQgXYyCBhzFI25uGI9oqaktv0UrfPueaOoUw68IxffEnhODO9AZKY5yzgkI73Q7Y149j
oy1h5jCHIBgma4R3GUgmSYXZHrXwWeqee4vDXralywUTs1UeklZghsa3OgJYYe+h4rxoCpp357g0
XyDFMz72g9Xfr4ea17A/1jhLziG5RBwKwOuO+JB+KsjrgT6MWtEtgYD6pjvutb7Do2Ta2qL3+xdX
R6biBW2PZRW8nURLeEYqe7BgNx9tLvW21Nuevnn3HCT+iMZOmGckvNFSEGAFhtD41eAfgEQJGGNY
qoCvWdVj8dBZeyGtJwwdGpZ5dp5Q6I/RklamvgYDpoF6vfUmsEpRUlwjwcOu6bjVysBO3jApQpWK
iVcoY/vOD18xylk7z3VDLLl6dI7NYD8IM/sd6a2z1Bh5fRGi+772f7xuUhqsVcK1uWwfihQOqpHu
eXGOBYWZPOtTjYPZz7+V9ZyANR8BVJ96u0QXB4N1/sRBa5+/9QDeY9QzkbOwoJbQh3SyRx7YX3n0
GlHEGoF6Qk5hLPpunbUZFIVGd27omeKJtT13UdiOsXRIC9pbPU6aWowTF0x5iEewNbvtq6pqdNg5
uU1jR5aZzgekkP4WWnMUBcaxJOQoUTUscyCPVqPeYePvAFN5dA6Yzsl044ausfF0Zx5CWd/zSLZH
3UiW0mQiKISVPXHkuNVivbj1pA5bLTtiHKrv2i48FxzdF3+/P/WP+V7UKSzzhu4KlFUATuZi8R/P
a4zQUZi9XyxMEXbHobPDXRXjl25i95CVIfY5M0iZXYMWBcR7yP2xP7aN/ZbkESz30K6uelKFCy+P
mTdil4Dc3Vtb1MNf5jz+2yclIG0uWIHEUlz9+UmZETDuwCqKSyAYgN8EtKWCRepG+oNnF289s5Fj
W0b2it6GXOHG3VXE0FzcSdxbmdWu8r5LaOdE3zCeMs1pUybFpSe/KP8+FddcT8cwWP8cqYRpfVj/
vBSrmtfU+SKcQCoJRShQbBssUzVZmgFOiEWR4uP64lucq7w/nxY6bcpwqDf5n258WGWKrDGrEV4G
f1e58aY84FxK8wMSSmsSngND1lwbXVLAYgEEl02jsTMH9QrNCtxrrRn0LjBtfvGhPi99Jkwr11V8
IlPY5ofyrovyqjJGwBqR1exau2xPMdD8nU9zaDUSK7IN9HbYFUnUIH81d/3YPn7xCT4VxxbbkWvp
ShnScYh0/fOWaRoBI5P+5CKJsDy6kK+xtXkQPfirTCRVm9xUtD7jbkcDhW0zGJ45b247i7gX0sXk
Fw+bmr+GD1+Ty30hHMu2Xd2xPzxsTosixkhC8lSC9hRYXbnJ4jbCp5XYr0kFGB8pzE5kYXqiDfoA
u1B/BgMLvTwy1SnWJnsPyPXZSrtkxxlGpxURB2uLVBmLYfkBNkPAPM+FAKxqvV01eujdDt2TroI+
5qwt5Y6CD9Ydg1Dl3TUq03475ampzeCJ+LaXyRjAV8wJNhzANJjKUXIc+valmFuc7y+uDfYltRQp
1/AM7yqndlfRFNwmdA7Okhitm0wM4cskkTxqddsf3lvu7y9a2PwyndTb9rL2j198z58fOkunpGGf
5TjEKejD7a9iGeJsQqjgZ302Z02u5CDrJwdR0A6g+7TEgd3dGGXhHnPSzr1xSO+NeazsBBlNkhfO
EIHplYDcHP3ktPH3v38++fnxtHTLMRyYW9Kx2db+vA+1rIBkNXEkKHEXnBw7v06iblfBUMKPHVoG
Ek3mL6vQ+UnXql07c7B3X1dIRObgoaFQ3cpqqU2ctPMuuT+b7inf31+gUaP4HUW+fX/b5E8hyERp
IN8nutu/853XKpXsRwP0Odhr7i4s6NSl5hSebWEfKE6cM93DL251/dMx2LKkoTsEpOoc85yPdaDF
cUnQhwgZZqV7FojoYnmle+ohOUe3I76srefnJJvX3hka1o4Ypfog539t0Kc3DLwvWFo40w7J9Yvv
4nOBSkUmbMtCLWni5P+QpQqCAWoB7vNFyzThpGm1CzQdHbIk3Yan01hpgTkceSSnnQvQalnS8myy
V5HCCiK8pDgG0zgd217IM2qaDChmaC4qyzFPoIzUaR7b0wmzvXVGpZ9mHVCjafgWtd20srCA0kYJ
1d1Q21hXgRIvwYHAjrHJ/mqYuP39d/2Xzd1SSlJBSSXJjPuYLlpWplkzZQkXtmEtiMCjUd0Y6NIM
W7sg814PbeXeBSW0T3SOhyHQAoAyL3Eql21Y1Edi1uS5Hxq8ESlCFwQspLPqoXP5+8c0Pn8ltkEP
gGLM5tNS7f35eKQBgiXuyjk+HiMJtQP1eDU2T5PHnColT8Mfc+PKgEW/JlHKwT+PlzaL0k0Ve/cU
R/SI8hyKvxMrelowbsxx2rWQaEEb86I4kNHENVFvuMSv/P3Dv0eb/7mm80Bz2pGs6wbV1Ie1Rws1
gsDrEfE7XWtQs0jC23Z4aFzbPGJw+onhCLwLgsakIjqPE79+ysKSkO4IV+ffP4v8/NBxIGC+y25n
Cvb0jxcyNmNXNxvgTdUpRSp9kyfu+NT76B9cpXog31gctTzZ146eXDrfsQ9wW5+E59JjjULjGJeO
urqtDkTE9n8CzNF2VlbNedPBtDL0BJhc2R7f8+bExDOUG9YrDNtj2nGgC+wufElaQcadhCISl2o4
pqn1CkTWPrVFBXMWneBakIO49pOaEdH/x6/Pzso978wWBvGh9sJ3FidllSaLynB+TZOyT0QVe1sO
zDp0F1ODh+gW6woAxNXNDZNk0aF71i2mKl6rwk1eBEz0q2JOAkdP2QXOvaZGBvLqlTin5AQQNlrU
WghSan7bh7m9D2PZ3lk68sZJpPYxdVS1rRLUkH5tFPYK9vqKo31g6m82mRf9KI4mWvIcsa75RSfQ
/lwfUxrPp833cp6y58+naOTjBDDhs4XXAo6ciktc2v4LNqrkKFMQ+g6728ZTkLL46oaFUeQvYJia
k5hyNCZ1QsJVQJ5CM0Thi9vV6IFUcgrmdlkyungIQHUrDZtiTBAkVpBwyy87HMzGm2Aihu1jnyMW
qwsizowFi+yKFBIA/p40UMf6RGulunvNcCIslV3Y51rziz3hGT7YqFbcmymuXOCtw9rvFYtu42Rn
32zocYAKEKRvaLUvn/A3vRI1/tBJj8QYfGo3ZV7XaCP16hraRbF1UNv1bT273+oHKWJ7F0M2Wxtt
rPYjxAQ7D+RrIT1rY8Ut2S1jmnIWCxhGMhlcRUFc71Q6Y3BXRNZPKy5gAObD7XCx9NaTGzod9Ad9
ute1wlzi5bc2f7+F/20ptGw2bzrHkqa7OVcS/ziOtWNMAKMhYO0SUakKz7pmXfVTZBj6MgQ3m1jd
ppNRbOpoiLGFEmFgDsYVkpp8dBjQtVm1x7Lq3Q2w8yE0u7cJQUWH3EGu1+PAen9Hw3G6+fvn/pcK
x8Yb6jo4ZKVhf6pswWxixm+hIkrAxxU+BDmUi3as/VUsCrCMfBXbDHDlTs/VLgigPNQ105waGO1C
aJZ7mN/a8/cYd94vz+mRcjQjiV6VQcY5Zr9FNLYImgzyGDrR2BtP4hNjlEHNx93eYGY96L4T3zID
7ueI2QF7gPFNhsnElKJW+8rEufL3X1p9aqbOZbwwBburwZHvvb/9jy+L0dGYmiGYT1cQjt3DbjiE
JALfdKPfrmqiAneMz6KT49E6cfrgOnQmFt3KvmOyI5bvETPFnHgKqSeEHQ9PnbjUaOH0pDaHnNkO
mYtGIW+wNS/APYcrS+TxaVJYOBt8ivbKiKto1w/6dzMwavpHfk2E0gIKAHnvwbYeUkYg4PD23Mvl
ruy6EqWpXW/G0SNvoRIGFQkEHTegorREQFSX011dtShIRXyR3RaZjHjW6CXRbcO/haiz/eJ+f98d
P+yejgHL0jGVQX0sP5yIVFdDrHGybGFFoWQHIVlB6Cnc3KAObsOMpmFPKwBoew9/R4vbe0Q/ETnw
XXY3tZNxM/rFuHW1Lrz2BrYlHXUwZ5MY61wV2TSByF9Yj+Qur828zw+GESMV6Lro0amqaC0cdzp0
HVASt9RzHX6ZHqxzn+Hz+zEGI6e76r3MgBXsOkvdw+D93l6uSjPfopZ8e3/XR4ZLwKlXLlJ7ztyo
hL4l4AH/1tw48qFyffWw/Uu95Nr0V03XkkBpjQ+LROSic2QmDsGA4B00uY9t3uDMMBAnvL/N8mKr
Qr+9Ld2eVV1z1EoDn7uzitRaWbTit1kHri2Bs/8Nm7JZCbzZOfCPZJfYvXX2Vdxf/OlAxxgyARN4
ern5bR+OPl6SapVHgNIQ+A87fyK3JRI2Eh/5xS+pfz67U5wbDtMhZZuO+fFM13mWlRWxRN9RmNMm
iJN+Z4XWy6jyV26O/zwftjnehXk3LE1gQQff8oa9Z0Ogwc89fVFLfx60WTCgXcwMVKrYAj82JAct
L0PWJ84AWrKhmsrv9SgIL+aEPb4OEFpFstqawygOQVq+FkqeOlaFF60djt7UvrTteKyswWRXds2l
6koiWw0TwQONQ8aWI/m5BJ7X/S+IQs63Lxaq+Yb48ylzdIvCgAupLI49H2pUiyA7PJMjHvsWZjfK
LGcNGP5uLHvAuEESnEeSk88Zic3/eVF+1YM9LcrFABYKZwLRpgFIBftiSFk985t2+xJRGEwj3oZS
YTacXECRh8Y3ge8T0722osx+mMDDFsDx7kVCys3gaeXZ0vTXymvUXUOgzE3pVsnFvSqkyM9U8vna
MgwdB8vULOuGxx1RM2mtfoqXxX0gg6A/h3k2bhLtuUy6fOdDeV/EsraorYp2UWROA1JUs64xqbp+
2BBOz7j9i0XL+lxmM0Sz56vJ/WDjBv1zkx6UVRUDsjF0wSCHQXDMaFNtT/9DuzXBWKxEYJuLKDOB
slc4pFjW6sN7VkkNKXTjjXhyW9vECSrKYDtGoN7nZoQ2NeGtnG4TDZy0pncha5H1f3Mxw8RKj6nq
DmRi1f+JykQ2TKmlkTSYU0sf/vdllFlPDOi1ZRRwI9O0f20iJnWljSel6UPnsYk4i2LhebVDKE1k
zL0xaqH/ILvkruzBTJO/gbEd0VAEku8AU7xcJMiQNpp0AWJ1vksf2DkN6Paj2G5WomrlKjYcLNdF
kK05RhonSN+sClRvdchUcSzvJ/CzRN4Cc/hipZD/slIwSDYsxFOSTt/HEYujZR5aDpZDZzZVjjLC
odYa3VmGQ7fq7NG4oj2CRLBqLVxzoGCKti8PWkHIg8bXBapJn7beiNtkioEjNz3Raba+MswBFCf5
sniOXXHk702XQVXU63w0gqsNJURVU3SpDZZClM3+PUEPUCRRRde5DTNigooKJvWrXtfnHuLcQ1L8
4ygWyI8VYtwQhpjia0Bx7CZXy6m/R6ljv5azfiSIXXufFuHs9ox33GaQLZF67yunrfe2vBnqFo21
bAPScVp79fdVxvq8LbGLu3w4diWoqerDAYS+PRwjcqcWZR9tgg6nV91ow50iQvmgdTD2IP/dvf+R
bxdQRUOLfKOkprII/ZNWWDrZ3om8CN+4DOAQiFkJb3XH/F0grYJ9nFjrmAHejc5s+6Zi89qXhQ2J
NvJOZdzoN3LS3Esn9Pw0YNRfBFM6vdFU3ZNYlzwZvSa2DYF+N56TvhHWO1zl/GLH1jdonwERG/1T
LIIfaFKziyINgMhDRkOJtyTBi1SkokZLmTmPFSkOe/IPqlVg6fk267sKTanjn/Kw8W6SWmySIp/P
z237jUloeIYytisiCwmbf9F0/4sjP22GT2u7q1u2MrkSiHqsj3c/D2HPHg24px6rbosDivNYFYza
qYIn5YfGyYnd7JhiBHAIIVmZkzbu7CEHq26GvboRHGYN87bteoDOZSm3w7TEJAaVLuustU6U309Z
6m8s2ANVPOaQqfDRaDqVASOpLe77eOlOYIYG0crHzMLxFLSu+Cl7sruB/C/cVtAwsBA56UwAFtZs
JEhBqm2cxkxXiYE7oOhKfVOXKdbzYSjuai4f/UDcTT4cEfI3tvrkMS6OJyIaMxNCVANd/sjYfc6N
6a81Mlf8DzbODeHVS9m6P0qXai4qKvPae8yES3kUPhi/m7abn4gQolAcAEWZQjFyGkX25HW5d8rJ
GkI4+91KYwvktVJ3LhZFJscTrO9xm6tW0HklgpgxLryaFn3JKZn9HIAD7RuyvWnttpG7yZnTIvpU
s2nGWIROZGKjFfC8YEvhMqzCVQ3n8ZYxUL9OiZnaxzB0U9RyEEt5sQIB+lcwj9brhhkVFvcnp81e
xsbTTxh2Q4aXdbtJWcUXFn3EC3mvaDRzg/9YZewVLH0WryYCVh4ls00JeQugHjiOU7wMEz3bt1MM
LbMW5borRrUZsEBszFQPz0ZWbrnZ3KOcX8I5on0wuRVkko37sFLdQ6ZtLYGvYACR+cCE5Lvd0vMy
223bUvH0//NSC/3l78vLvxRgrsE/at51Bar+D1WviCsjqjuLY2UqT6SPwwppEpsYloHk1JowLBW1
wxNiuweyZIEmj2h4tLL8nVNnXU2CZpZTDWVLqewx9OUeUUbxHYALUbxYaJX31Bjw2+dTl1mYX1QM
7/O3Pwsw5iEMA2nOmZyP7Q+fPfKG2SZQ1IuUGeza0bhpimoWyVApLNuIpVunlJiDiru7qBtGivY6
wNaWueihLJwkbEAt+YfLjEAWZv52guER2X04/6T5vcbKoydbozCSU5kNsMw7G5nTMDLCTu/+/kXo
/1KauzYtZUpzjr+fx2qobpVON5ZvIgjHkyNHfecFDIHxFgSLwXWyXZWZ1ZVmi4AGAocQc+yuQ7Fy
Tkd937qxfZVdGZ0H5oYLYkImZk1x4FCrELw6s4Iq962Nm7sg6KYzmvDpwUo4XjkWcdD8ly8iCuSB
7BV5iGFA3TSI/LDw8Nbyil9gTbKDlZbWKtDCdjMF+W8bC/ZtJc6VgLhYFhnmqME/eqOR3kZTxQqP
KAopLKYARze+c2BeT5pmvarhqW+zYavK2llLzYogQ3SbTET1NjRikvz6etWYgHCYaqYX4iAlpjcb
mihuPDhUPS1W6E3lFshNuzKcGiU4wsVdHRh4ENEe5MhBSYgKu9tsciRse1+jctTTpSxd/d5eirYb
7/X557LLGhQg+bFIp4RdEhkIAZ3xnuiT7H4ogQMQd4WeTEvnAAtzRTxJ95zNhiYGEIcYHfnKraAA
5ZrJWTb/GTCIPhOyNR4TPPuLNMxmQLlbrSZi+Za0Fo0Djb/bCQ/6BhnRgBFCJxVJTsMbtPibrleI
A8ZAIwOjZ6KhBS2YQDt6NGugnn+/2z6rVW20CZwBbWFw5HWcj49OWOZJaUCHMo2q2/UZfIpBPpcw
0ZdJnPnlBntivxndMtnqdjwyvumSF31GXTUG5sl8oAMcg0i4yRWA6D7r07cY7aNAvfTDr9QhQXj4
W3Mg90QF6CvcUiyKh7rwR0KAB2SxrLNLwALtts7DR4WB/RVx13DDaE6dyfM2rioubu30DF9k2gtG
xyhB5h+Dspn2ZuJZcF0ELSoVkdxV05R36b9uQEEVmyy1CN62yoGVNxGXuqwnQno895tUszNzUiDu
yQKZuOn3Tu/JfY6NK7sRpDV9Uby5n3pZXGaaCv+HsDNbbtvatugXoQp98yoSDXvSkmzZL6jEOUHf
9/j6OzbsnBtbp+yqGRRFO4lIkMDea801Jl07TCaikfrjniYGf5YOFjfsaqheqRcXnmSNnWtQ9aLI
Uk5npScBsarGt0FuRzrV83reDnEVM5IVP0b1Pqv3rhXHob2P0V1WbsghqEq5TddGP3bRzVKujnKN
GLq8dybMCC5iMUQCA45aI/ABR8c34z+kWILfBATHNfq2/ZsBw1NYOIzxxJlJeV3S7/ztP8ZmwDpd
1tM+behiCZnKBy1+1nshdZNlPGfFCxqXl6R4iaTvWtvXMHzp9Ne5fW301zL/iCr9tVg+ojT/2ErM
NkAi+1RKHxFEjSepLcaJiCQYhg6kh4cTVz5RVs6XosDdyGDbm6nnscdoTv8y/Lbso8rv9p0WmwwM
s7hlVRVfxU/FMsVQKUJkeNsVE4PkkVRwZukgSk7FaXaOGm+SfuLYg6ZOziHDZeRMdedOOpPOZZyI
G2zrS7cKzc7FLK/U2JFuX8PyOpZYDW+2zSDRDa0Mijq32rk11b1lWb3e503rerdDobp5hCGnAR7f
o+ex8ojoS7g578mLCccFqlvx0vWFflCz6CwxWwV52WwOUW3Ft6jK8MAbil+pB4mC3FEWsLujNB4t
UudDWIl85oViwkmcY5ifkJ2fMpzchEToJ7MhXPwchedaFtIIpygvSnkBhbVAsmKgMr8iYLpqfh3M
a+dP2snJbo15Xcabld1q8zaNt5LASfOW5XeU5Pd0uleWUDzdC+ueWfe+eCBzfrTFQ5+FyLfrVVed
H7nzkOeHWX1InUevjOrJIa4jGzRqrMKCytWGcDwb7H4mpSOxSAYXJEuOfIgu2UOVcGREQzv5TFiQ
V/rBKD9om5TyAwotyGUfbOvBpwynH8OkuvXQs0c+CcnZd5XG/Zty4+4kpMzcre0Y9zctuUvdTddI
BLsx8Vgkt6y/Zskt6a8o6tkdXwf90g8XjvVw6TIhBnIwUJnTWd+UwyRzTpQHUdaekvYUJyeaxOV0
nMpjPh0dooHS39jC37tk8EPhGlAo/rGVdH6eTygi2GFtrGPrVOPqOa4y2x17eXJnhjiel2Vor2Hn
8HJy45kOOjFkwvPXTsNA8IROMDw1FQXHxWl7ajsQAKRddO2ULIZDCryFXRzqBQl24/qIHbu7SsPg
NQom7XiBjZhDjgEgUi1f4q7dmUpmf0pbGhh8MxNvG0QSz1sFKPqlt82ATW/y7e/LLKxjsztGOC+9
DHDxk27V4207lIzp3ZJRj/xe7cynpXpbWWleW63J7wyAMQOTfTX1Jv80zF176IrfGB/er59Fkx2P
mKnhZtbo0/x0he/I/MXsXe2M1XhJs9TBMLR6usChJRNbV3kBC7O2DfNP5TUux449PDknCylcczE/
q6bxahtG9mDcLTHY4GrZ4Or1YMA6hus1Ayi+4csjtbj6zb1JEde1H1bP/OaYwRVcJDQ83m1xbSrB
1VDMUH6GePD7teUu2aqvOeMrrq4zxpEVtXknowV4shN9NHCjg+GgtmmNRU+hZyTwV8RqWypzXH3W
HhuRJPDrdYr6/gZKC4iyDIAHpgzsn5tBqbUu7CiAHfULCOHKZMDFiOwoGGS4OXBprOsyUIVjjexO
cpmCLqmWXSbY0rBJJJIK34ymaP1JGXRoMyN5C1NxTh3c6eoSfgZcc+ur9Xf9l/c2Hd5aCmf4Bukk
4IP+yTFAbylau1YrdqnchsyigQ+0DXIROi0nfg/e5o7G63Qw+lPZQXMzm8U3Gh0faGEt59KWghYT
PyM3AzHLE/fFX7+p7w0s/HosTHQs1Dio3zUBVsahCZiE2xYPYf0K/JtoralNKRmEk6t3GnZktn6X
0CTSkCGxqzrSWUw7lfaivXyRkwHYY0hNr9JN2rugMgLHsKl2zupvdnjvi5D8po5wXXDb3kyYP327
ClKv5ha+Z7yIS2yDA9npcOZZmdEymaa3+ZNtrYXXKr2KHY0AKWaqmOEfYZGuqrh+Y1MQzSdl39cj
c28xkayts1gXRVdFG8YGITKMOBTiQpHdAlvONSoI3M5kY4G+Iz2xybI/UsKhRa2EyrOpp9p+XGhz
qVLiEIVhlJ4Vs0X5zSn6H597Dcs/dkMa1jq7wh9fuFzUVE7x0e2oY4+noUptoi57Cq/yU5FoX1PM
wh5jycz3jK4R8mrtHHzWr38J839cITQuaqyAcBG9Nzrl2LjsXCkEUCP2ZJXQGgj1QW+0IjWljo6w
PSlJs8Wkbki2HyOhHk6a9JUsiK8xccN/QZo4dsSPnDsZ7uTEDpeKMNRTtdf/rMhceWDqa26icPLE
F0k+zRF2paUtpmew2ji8+z3Xz9qtdcpecbecmWaur040EKRYMNu+iHJJXw9kSkBJznImH+KGuQ14
zQfb7uW7lmvOi9TU6ZOG8Z0p6TR8sSwaL53mVIftT3W5T90hfEr7EtOWFZKeyGB4wLUxDSLyRPbh
rFm3NZbOkVw3Hy3GZZQilkXCDDW6RPmAN+YyyZAWF7loAowkzgezMRfsuSTW/fqEMPDx/ppt0KuB
CUHlw9J/LlNDox0GCk416DPMKGvkXGwd/9/2qNaHh6mxbBXKR+yBBzIG0dwLDflh7Q+jE8xOwGen
91QixXuhSfOd0F80IdZOMFPJa2DbwjhNTdqegosD7oLyWCg4k/X2ea5P3yRHJ007GpsyQu7GI65E
lIQHTREylAOhPEvPmFsg3LVKgMI+iIbADikOEwrvz5q/aoQw+Wbn651PaGNl+SQorlhh2MgnAfOu
xhwkX8sR4CMpSgfUx4fQOKzzoU2OtgGC9Gg2R705juuR7WFhC2VoOMX5KSFdaThN0TnXTgij7Dc1
61mrhar1XKxnCzoLuaBQSYoLAk+SQsP7zSlU359Bh2sOxkHN5AKs/GxarZS1t3taxrtWMKZDK//C
BFRCFTnal63tGlrLjk9rPg1jWUOfWzsypivHj7VSdes8h/s5O8qT57YgTu+Ud5JDbMaWLzM4cC+c
5VXRaagYkQLXnFpkfB3yJr7WOblSv/4sbgubn5YPNlZTlhBcoUUj9McrVNmldb2A08V62s03B4rN
tVGOMfY5ZtwYDUvpCT0o+TOFV9l/d6PmZQPc9jhMsjMDtNUxNXMCx6I+eU7Dv/S4KS4UhovL9kjK
8+UUqRYrkjA7mlXyWWII6dkk0GwfW738YV0Mbd8QLhM0LI0e9ZkxzPIJH+Ynhv6ae1VZzX3pnCaI
E0rbVj419yjSH/ICk1x3RPSpPZgk0HVf07Reb30iyXecHPGT5dT6Zyby8n1d5tieCjaGa7LO9p4i
jv7U82JhhoFazPTAKvtXFf7uhYFy65JavQXrRje9onUAUuCkBBxo/JGaTMuqzErsNWLVnzYLisJ8
8hO1h/5BtvrfJIM797RosV6KqnvF7CAztKWBWx7qdTeqZaA/cpngbmZIS8kn87fbmX1mAVd0OlgT
4CK6RNU8pjkBsI0MIWfaWN2VQvrYr2bxNbHrr9iWwaCpIW/J79bA8rtuCcOy9O+5Zxo28xmbm/Nf
lh1IYJJeFAoZQoQJyn6UksMXKFwNmwDnSJcceqKQoBklB3sRCpdDbR2YxrfTIzPjc3dcu2MZHjvl
CFm+KU/jdOpKtt8Mde7z9LxOJ0aWUU1UW3oe1bPdCTXRZVXPqG4uQyTU4rzfNDZclYWWTZqg5V+s
8KJuRyck++lS1FfoYZLzpMBxqa+pdEFdfU0UjJXXqb7W0gW1m3rpgkb2oCYJSW7H39k0KRe0kEsY
X3Ch6vHFjC9aK465fg63I80a5CgActrafFgEjn9erFTeNU5XPQoSzEjRXtJnskrVJ4iC6n016k+1
BpDsVFKUrc9DdHbqs8WD9WzglnbOXL0k++xsUouLvGmexKVrnIT6iY2nUGde5uzK90ukHJmXwrz0
2TWd4G8Si3wps2tiXiITPozQAw+mbVzMTVJ6FcGd004ZL6pxWcfLvGkxLprF2uMy5N81W2fU5BcC
JXrrjNdbxe5dCcXVeQlPaApPuSIUtie7PVkJybpgHY4au182vZuK6riSXiAdMgantYMxHEhuSj5h
uEHbWjpYuXkwrjgENahTlh2ar2s+/qtfX9/+Rz2eD7XC/dpifIPNx89e+1leRyNVB7akpiXtmT8/
UKGVzyn5WptiAA0kzjFxJoYJhYjKiQqhOfTXkHwDv9L8eBJiWlxiYDzxM5BwspDZe23pLY2nEeG7
NzVP1zyQYt/U5bCTCK8GtOYTJ2+ZfpMEBv6jOiBTuYRSaWBEC5IYd6lQXH8XXkCEIb43DmZ8ZKCw
1FPHm1YJGq7aANkolQOqlQPo7qw/JP0hcoKYrGFeDvZi+DV9UCvBwtIgD6bQR0vo59yiNT/ihVRC
YezDtkOd7Bm9R1gLOL+EhGsPGbwQXpbmMf/3TUPno5WbOq9oVWiu2JPzAkw7tn+7+WJl+m6RxD6c
GUedbaOF3fMnI0mjmKMukaRHng2l9N0CdIVQcPim0R5UBdKafYQ5VdknE13ZPfkJEZfSCBCoOxTu
BCG7c5fCpVCLFN2dO1fThYxNFitM3c0kt9hUkTEMkW0T8V0D1wbJtUCDS4CmXCL+UGu4vcF+wh0N
oZkfe4IUqMC4E30aXOAQrtl2l26MHxF+HpG9RDNre8SGA83dd43JHoGjc/Sd6uwamWYUNOudAgRr
UwSaPhKisSXVezvb97JQu6mWiDfch5lbEqabMasntDbuRCWIegNRGpNLMA/VOLTYLnTdmifBI9tu
t0mhkZPghHGFkcN2EaUklGyKWMMoQtomYs+xQfags1xArEQ8IjV1R9w8qbukrkNkrrOv8G4t+0Lf
g5PRFjxK+7zaJwQQpvs0ZMlAoPCuABkk4ml2EPfzhTnnHfPiYWCThkEiI+c12q/5Xm/28M6xHqdA
65U9JCZouSqAO2uvRy4RM2jdRJtp6dzyY4aBvqPg4ZLHSwNRW1x2fjlncOEtciODUCAhhvXFvD6n
jNNtCDWbytXtDPjr7mC4XS/Ur4SfuuBklU0LbUNGlBO3t/dJ4sIXijQhhZjEeT919N72fbkfS6ZD
9rhbwOXaOhZLFojiKIxsiziWFoYOopn3DvuOjIzUfToKdfK+IR3OEKok/oiP5d7KXLRwQidxnJDq
tpM7bMeZ86jym4Cq5LcSYuWJqMMlnHSqcbYLLQql/E2YYKTGJ56puLriOparjK4Fr250ZYUVFOO4
7lQLDZvW1LWdPWxMvNylvs/1vb7siWjv+31LkjXrN84rZzdkXG6nHCjjMBU9yDtn/E2ZY/My/rhC
1XQHD5NpMCQuLgk/rlDrpc4LOMDY7UKVcWRdjp8Zco+fw1Zzx2kqAsIaYpxztuwyQcPypFO0N8l6
RPhJwpDVV66tD7qclW/L+WHCA+hnY8QyFSQaHvv49v+HnMGOnWW9OdZbNrwVA/+ZtzV6a4Y3JXrT
NhFmBsd1Q7l+kvJPpv5xWD9p7UdbFwr1jxaPw1cUL6/OMY8f6fLa5a/58gqN19JfUNfRAXmJo5c0
erHXZ6YZjfLZ2mRbH+JJKJ0+aPqjyz4Y+qPSiPmB2FxXBeHRiWk/Z4tE5kcV/ic1k/KVAMegxYh4
x2uDx2vo013OQPaHX99K/0fpGQcZfgCHKV6dIt5P5TB57CCEhqJ0V1o3vWYmbTssOcE5VY5nqZpw
as+L+lGuTaJBe0M5NU36uXW4QJNWo+0nVkiyAiOzI36KiJwsfVsg2OxtotYOeYLhBix7q2qKZ4TA
2tNKxCBWhfwY8pWlmJOdCmOWH9tTHT8+WcAziaeNHboiNgEtEtY0y07s52Wejaee7Xweph+JijdO
pJ/9+5Ao+1Kk0q+N8jSqE+tQonqZ+IiObS/ZL/ZAAGw+tlxDwL/t4eMGRlcXry029d98wK339Rma
P4wls3bB/kB/8ccP+GyqYSa3Kx/wxuY+J9ymldUtB5JL0ewcCuWwOqxPhFi3fFMEvthhaEuIpQti
3RLm4si6Ben2friyeJHG7ysX7IyJ5bFyQToBP9vKhcVLmon1C+uWeP6+bhlDj3VLv+nbuoWlS8VO
PgmGOdBqsWhBuRGkqD5E29IljL4vWsQgHyjZpFw8oIlgp6z4vB0qCSdv6DYDPkF7kW4DRLPLrz+l
1vuduUZRVLgdmfRymPf58d3MyAjvYVzWhHvBUsmpDZ87PMjnxb6PWBth9tXLW9KuOJCt0Y9IlQFB
ba+n7TC0Of2cNJt2DaC5oLWTiYEnDHNdrup/9Kqyq6GX7vW1GnyLXhXdW6Yy+T78FeeC7/Xfp7bn
27YNdxUEaHf7AxIX/57VhVSUNPE6pyQ8YCCoxCZ5+1Ry2hiyXhg5eHMgS++KdP7oROnXqjNSd02X
8HmYVKJAkpW2iTHZxwhcDb108z6qeHmyVC5f1VLST8MogoXbsnyV8bRe7K9mR6GvapzsC+HLf4TD
Unyd+/A80lB4bbFIbOiQusScJjmrFTiJil+5V1+VTm0eTle2fxtyIz9lOlaHzAC6jlOwc+u+qF9+
ferAQL1f8uGdwTwscwbZgv507mSqpVJPMXs3KWpNXV2n4mep1Y3pjqFyV3oZzr4xWfu5LOXb1q03
FTOhsC7T1qjFX3BJGsYgvXXyZjxkmtA4eY7j2RmTTb7leEST6RlWY19rfXsRyk0/3TTFwbBJMlgh
B4iOGTnh0xQYVaBt6qYAdyOToWsVVFMwV8FIkPgkjskU9FUQTYEeBTUOyIrp0SCv+Kr4EHKmTbHh
q7Ov1AswTrBUAN8x7Hf5zeDXa30NMmvrO4uvtn5h+sbiZ6afbBrjoN/UxoFdCdVxME4B4yz9RD2A
4UK1CpiMrqdgqYQorOQMSldCKX+FFxEF0hhoUeCMgRIF8MtmXHxRMEbiQWT4KNSFVjyNjQ9Ox4B+
v68Yx0/9PPXh9qPMJplaaCGRqfSmwZtib4jZS/ymv/WedUJ91OTeL5uOpajOz8iwPLfycmxUiNM9
fnK5yEhDSIv+WaERV4LXDYg5sJ9NK5VwEK3JM80SIjGmpAgMPLLHtMFHlKlk8LQUor+AOjx1JkSW
uCe+bbFW5RZHnx3CkeBbLtd6Gfsz5Z3oEq/cjurKid/kaeIExaRrNr3S70IFXt8og64A32nebDzk
x6brqYs5Y/Ya2flX8c9IJW1HO8y64Zomt6pkxzzIDszbUT+qRk0GMIWlupC7k2z+oWipfcp7m7yP
iAvBGi/k3yyR9jkypL+Ymuj/pOV7nwrpa5wa64cq49/Vhzq7Q5CVfjdw/L5nARDC4XZEoxlv0dbM
+VcVyCLnJbcHmbczM8dgMJb42GMYg2mYPBtgdOV48ZrWWT9VUVJT5YFQQSb0iMc9yQhiwiPVaKYW
YHdaPlZxB0zYAPU1GiEr+Xi8GJlETF6vhb8pX72fNYYBzEpR1tnvg+vfjHn/+r1jTmbNqAtOO92C
EbhE+m4uaNtKWtMc4R0CqZnTQ5qY4wc8aY6vVK/UA/UHcZbSbwA97ycV8Z87uNBVpqK4rf9MElOy
edWzKZOANTJYksd1dTHr5CvGBtszcq0k7RvcbuL0TZDmRLJCMi/8ZGGwJIekLZrrqSZCyYeM5Bhr
fQI9qwJ368xDahoJW6/V+dzn+sNunfo3szws595dhUHlcRWWdSi/6ruScB+VeVfOWrSb1lBudhGg
UByw0rK35UZh4HSAIloJT8ekq5R8OAwa+87YJDd6+4PKwIKYFHAxyEj0lNEyj+uoNXDBKmeflkUJ
gjaiwCDm8jRxwBnX3YZk/YtAFsNrOqs/aRNV/+3RoExv1dT1vtkTXlWZ6Se8vsthqEhOr2sctkAo
T001hqdeHyGZhOnkmQRo07PIHRi11OuetoelXHRH2fLwfhf2c1U5c+VHtSS7NGMMwpxq40zyckmP
N6MW0sGq3p5blrTeM/cU71fBU54rk3ERmnquHbfKNbVDCLOLSWxTrMX3Bnb4LmpHIkWwid+35wa1
cm7MGUvdP0+k1AzwUlgke9g9gbjsdUObK63C69wPlOtB3HIw6+yJJS3xNOvspqlVP+SCaGlZJgky
rTrubEN3bRlNP8Wa0twBsJPhN5PInjuS1/fKEOhh1b8oGrGGY2UzJmT8JymppeQr7Po2yeZgcmTr
iVFUbV8uIyUsQxkBmRIGoGmCJdz7kdZXhFgAwrdyolq5iB1nXEdGtOrPRaixH0/p1+Um0wiZRGah
wF8S20fk36CqQEId1iZml76Z02TtZ5Ui8oA9Af4pt8nMkl86u43upSapH3XnD90wi9cCsHaUhFqQ
6V18nGB3HbdHVOK/P6qLxuHqOzbfhnusAjpF09f2oa7XyS07Zh17tR9PgCSG0wDB5lRAVyfkZnV8
MlGeABimX3KGYrzR6ZfDmrG6AmX3ibHBSxGnDAeHo0ZLtAvhJelLdiTuRAYbDcaZVOn2T9mhg9st
9nVJUtxGRdlfbRYk20/NUqx7u4GPZeZST7dR0RmiMXoFa6Y+PsUtjnQJwEofLS+WjCWEQbl77zCS
a5oryUZmV9GeZ/tUsf0ctWo6whucjux4vz9Sh3k6lg4fYvau3HB5tY+xr9eHPShfJb3Tj3jEl8e3
5/OOKf/KOW8/bc8v1JvspCePRV8xlLHf7Z18uSfM9RwVlfv4YjLRwZ3t4VgW7HYF90CkNeExi0Yy
J1d5JYohBzX8lIhnk+3ZmMShXMF6to2mW8Q7+AsGXrowIGO+Hbpx9UopgsVWGR0OM7qJzN1hD9ak
EOYSBWOZSxsN3plM63q0Zh/c360Zi+7iyGyDqkkOnH7i9aif1lDnjTPVXvDOrWPTHLYfBvlvKBzG
QV4GXQkiXSz/J4UM9Xz53Cxx8SqVkceN3H5rme9r6mQ6FBLNd3aUadQ4J6a70vFpe2qFgHDeDkPy
pZlsUNONPsb7DYc+CUp+RzOzFJFkE4k7zlB/P9jiR9shqqfJ9Mkf5rU59U311yDQsXwyS7cjXdM1
xZjR1Nrk6hTNbcOX09dR/TFpdDwyhIZHEvhtEx/5E21GBVMRdHg71qJDj1PiiT5UfZfJvk7ydryy
kv6PBQXxQ6ORkw6tsztnhJsdQTU806ToIJRZTPWWsMfSToIsrLExLmKz9B3+h8GqEiCnE0t3cco0
oTCniM+5rC1PeMwiGlcKVUotYnazGdZTRmLacSXGkObogpEypZMhHm0HvOKsahdtpVJmfbKlpAxI
RDUuttQaF71UtWNZja+20q8nybCYGGYTt2Ngaj1ZW5KmvVaEoZvqx7ooPjUmLvq4VzPKpyFbsFrH
FzvHJ63q2qPcj9VOh9SzB4ZHmmofUvPqbSJgiLlg7VLJMK0SuWSURmvwmDWNO/Q5cfADs2m1ETGd
AjWvh+yPcR0YE9UKa1/Ny1ErSJ0LyRO6jvVYXSU9i64WnXNlR1r7sEq1G1N18kKnwzM7jfUhteiH
MgZkBTFUzKdRVxzSY9vvh4HAsid8J5D6jXU321Er7hRxH1RF8VUX34XUcKA8VnUZEG3c3SKjICCb
lQUdlBijSpT+ac36fxhI0T+PujkQN7HEH5vkENacjcW2Fppq+frtIBVhK+2Mwt5ZfAcOUVSn5OPW
IsY6A+y3Vu0J5Ga4GvkVg/tg7HWt5EOxM57SbP7DSeKYrM0uvkcU0J1EMo61MYUfcJaclQ4+sCKN
hgcyar7Ogqi/LOu8twfCo+1VPoRWAzDenqedlOmlBy+r2S9WtVDDDbVLlhYHpRgWipvjfxyJzZhe
p3CAhVUEF8wHRYvoO6Z6eKRR/pcGPcidUwaVsoFEN0WPkmfg9TSTxNhGGXfhM/6hP+Ustf40ohL6
cUQG8+gQUCjiWXR7tM8qCNN9M5MbN8fyl7p3qr+6VieG3orf8nAc3NBk5DM3tJ2KVYUTTIJHUUhM
N/33UBOmd0prQ6ZQn5quEWlfV1Ovn/VZ1w6KRpxYRTqKz2iufRoSyeJDrX6YFXy9VWJhFWZEKWC9
GT1lXboEv9ktv+/WkqQqW/AkVPbL70wkxGmZdj8QLxXjObvGrRrwlsp7GYimnVQ0RoaTBoJwx79L
BKzDHAR0oZJcWogMynJp0vQL6a7Drhmd56pTv8gMtv9mHby5B36s3ToshAH+mZpGTeZn398KASa0
8NHtWCVT4Jfyq2mUfNhCHObs3V5nPY1PE1CxwORTP55UlTxL3ECOMXc3aH7uQrlgp43s5Vcmid2Y
Wu4+y4kATIhBgkgZF/ta+RDNPtkvMlB9Fv1FUZHjlMw635T0L2BuQCK06QkqZuLKvf6X7YTwZkdR
x29S2hiqimN9AmCSm+c4U5gswvqxb6yYQn297LCwr8HKKAdFhqTyAfSkvm0yrLZ0qs/ExOIqta8m
NMCsuHyLnZzescEnEHo4ADDX7JpXJZy/5vUiB1gFtKMeAmeflhIc7wStgYm7519/Mkzt5wW8Tf2E
4Wum2U0qi/pPnTOlzOG7Z1a5q2dFfyF9c9X+ThyjeE41YqusMskudSLdh+orq7XsvB1Uhd0nceJK
YE72eG/6v7O5ZAqpMy7zrJCfxExoSIW7XYz84Ezq3hJ5SWB+GH1jXsGqEnmfaz1RSSvIZpCu2wRR
pCqfiVGTXyjPsgpn1PjPZbjHNt8+JScTaYUu/5wWJLpQMMNQkPd/Mwkyed1YK269xOq16Ijf0eRv
bAmtsVmHTtwUCytJXiCd+lW1PHdFdu6lsTrGajJ/JPjbZerFei2m7LNkSPeki8aXbSZvDP8m67L7
TYlCUYz3bzhDB5alA7XE5/yuRWFHeiQRhbhTWhfutaUJOZsSWNy0U1uhovUW3RslT9a9WfKWwl8l
TyOItCcTUchivZ0FBaR+jADuavtZFsBMKrKAWV6kYtFsA4p0BHbHHSM9gWYF9or3OjDTg2UFEYsk
KwjTg2QFKLaDJDukdsB9cN7nNjfjoLSDmjhnmeJmMMgByyo+mMjqIKwGThcwKyR1geX4Qx44ji9t
UlU/Dv1xFGLuadg0xj5yVk81PdzSqOs9IFZL5PX0PwG/uWOzkBc6yw4k1P41jrLivHb1vhr9ZlNZ
+QhedsN/y/S67WhCS129OhvmpzgxiJa19e6vJbCIjPv1NwVfy7szR5GD2XiupBSMFf0nKlalRYsU
LQ7QyeaiyxcNzKEsZDUXPCVOcwll4SYBGRYpFwwl2aZ6fOo6rwBW1pJ7fqnbS4N3JD9iaosvfXsZ
28uCjSS+zK3wk0gw0eNLrJ+H4Zxi9mTmdzgvPM6FckCS3MOJgFpOMMeW+rvkGmjPCSsgSkdhBURL
cfzmBuTubtIW2AyBE22t/IARUCElXRgCu0JoKAIMgVIo3ID9BMHLry1Cb/3S4noVyEmQN4E9B+Yc
rIbQFB/mmk7eQZ0P8ianOVrGweLYHI3mWNtMx+IEPWa48TalwwlR789py5+l/jRG5z46m7VQG50h
Atbrudxk22d4Q6a4OwvNxUW1zyN2luLSF5e2uDR4WYpLNV3K4pJNbkISzHRJpktekC5xifHyESw5
XuzxIuUXh0UlsGC+DIl+7riLn6t8erG1sxIzsXFuh3Oki2NPCj2PcyHF4tc+a9ZpWk4G7/RyYjoL
0+j4jxMSGyTCD4kZEhsk4cX4IaPwgBPymxlyYtdCdto/Zsj1Hyfkv82Q/3VCdpOv5d/NkDghC3hU
mxMyoyDZ/NcJ+c0MiRNSIQqv/m6GNP+XGbJdj8ws44REEokkmvBD4oTEVJRufkgcRU30gxlyxWxk
n41NyQri7aLYZzTwti++/GfHu85bDmGp2IbH1Zhpzl9/xzZK0Q9rAMzPFgU5h/IchtefwXNgzose
Jly9a4o4I0rIUp/Lwomf4rm2TkS4pFfc143bZXHNtWcmYVFlaHkQIe/Ar/QbVnCNgMiaICONEhj5
aTOspzm/lQ79d0gnkUdh0eATV+VeZ5jObYnJw+qrqGXchSty5JBvzdSzfrKkGR8CGZcXh0J1nYX4
x9Zo9GQJKJA8VtXeLKT442o5EAmZBf3NcohG1PvLjUmfT6W9AQ4Mty1//q8aJb6+tkn7jqCTcf9N
C+0Mc19G7srK/i1i2d264exKrdsxSr/gaRayMs/ZRO11gmW+sHz2Qt2jw2ZJHtUeFMIEIBqwpMTh
J6VfDj5sMbQofkvhXPHVTanjz4OfM0qo+KXj29xsNrWObwx+xB7U8UFZZapfqD5bROGfd+2SeRcf
wAGKKj+OfZZCaewzfp3HfmN6K9d+iAirl/RCePmVTU3ksXCOZDdn5JgyuuxWzPZuCmmr2tAQhQri
CTshltqIzG1DonjEhkMcAW0jYl1R5biwqWFPjanXI2p9pM/WXp16LyADSJ/T2FuonuJ4Swa0y58y
f8j8ufXHTX1LYcFvW39ahIbF77YjsxuK4aetvxp+sfiz4WeLeJD8o2hhuIPgNl9rhJTGX1J/bXxw
HghQ8Wh7qLcJW/MWxZtoYg9eVXna4GmxEPysxnJRqrgxqt1wcKVKKP1EQmzv4B8Taski7v+PuTPb
rRvZsu2vJPKdWWyDZKHOAS53p92qtRq/EG5kMtgz2PPr76AyqyotH9hVbwUEhFTKkra42axYa84x
1wRqQ2xo6rXRr5lWs2axLIjjrFBtEsB/xP5OGyLTWH24Gd9WqyBIbkFvjGrr21vSQDR7GzvLwksT
RQw9d3Gxk9Eu4WR5W3W3K4od4ITubalih/9woKQ1dlO3843dWOw0YzdzGpg7u9uRG+q9rclk1hi4
xY7lvy2NjG5+BWfI2yoEqrVtJUjC2yI7vyTRdqBCyLdJu6UdU0G7FBspNilnSbcs+bYwArnemo8a
U2yUU+wiJ6KHlzX2a1tfVka8uFgriJNvi3wvqTbS2mjDhqSJzN90yZbVJMx8l1UPW80k83Lrm1vT
37rmVve3IyeJv+05Tzgl1K7j3OBsIWON28MOSD7pQ9wpS7WznZ2a/lrVtGOBWhqcXcbpw4kzLSt+
Wxq7kXrnjzuTTPF6pzNES3ZTves5RxIs5rvOI4Bjy53Ww1jnbUWH0WxblJAYST1Zlh5v4WOytG6D
SiGqNj7bVU6TZFnErKCaZmnNsthh/+KO/YPyDh04Rjjb5SZlsYV4J0hIpnzU1ISLDyTswQUycqri
iJx1fSQsQaxFW6ent/8tmSr/+V8oMMcmwO9yN5tlt/IaKnpniB7rpg7PvUl+ZEaq7LO9mNBbIenA
O5q9ijUXTYZXqP3IWz1ZLoTRbLpLlH2cxyi+vKVaOXEX0RRYF7CYDk0U05NtWi9whPbipWZ30/lJ
cW9lC819/tVE+keAjGe4CzybeRgDEarE72/YvgqjLNFccrzNWAKQN3jEWuGwE474IJfP3v6XCesS
yhQrtQ9xfOz7Q2kfvHxZxNdKc98v0cB7t92LbFmuf1V0V5F5xfwihdHnLMsleTjeuwy+q30l9luL
SkySNr8sbz6I+TB7B7q2Q3Zkddmx7466tSw/OtX1yY1OZb2szj/l9anxl5UVZzmek+LcQFKuttF4
DoezJpaVZhf5tiK6Qf0lTC9eqmLCzV0N9thogoSlJ7KGdadVxzA6RvGyMvvQ9YehP7j5wc/Zcu07
PMnwSeXayvZeu2d/KHziMpZVwj6pl0X7w3OWJfjz4r02LqsUe0MecrHPaey/rTE7Errd8wd6h6E7
GhQ3HR2rZVV4h2s6oid7Pun1IQHWc8oLQD4nVjyeWbI4a0tO7S92Cf9Cl+DBMYOcxBObQc8PWGxj
KoawykifpzWEeK/XUoqU3L6Ow0Fb92Vl3Y+NVmJuha5ACfQokBvPnpxvQpCcdyURIlZEsHlmVs2O
hlsLghIu5wBpfzPiLL3uIvNQOG7zQNuvfWg0bl1W017EXHDHkuhwsZJele5cPnl1tk06+7VV8rEU
fvQAm1GRPbK0WMKWboN8LfO+/1wg85sE5I4Ri9QCZ6AlGtXG5zRr9o7NTa0dzPqmAsK3mnul4eOp
80BqY7FOHVs9cJkK6u7hsXTbDwRIMJUyaa3SMcTnGNcCOJvVXmanqFaymJ1PXlheYusRdIa/JHp2
hzqLbk1vcHeuyZ6wKyznZsq1Ya0M+ZQWyj3joUSxrHD4VhoyBbc8TtAb8AQM+qOKzQPob0E+YA6U
aSox9lWx+GhquIWiybqe9N44drE+3rx9SGqCCisaRBvPDgm0SEEPdqo4xtOk3ze18cTxGQ5TnzMn
lA4S9MY4ITq4H8WkQ41owMYKzw4Mbl2o0NSiQO3ygzUAsog6qe7Vt34C/uuBAbp5+6BNUXiwVslQ
z6sutOcjfSX7qRJHKmD7uWzD6jA5o4ceMpIfmYQ86VWeXdp4vAbJWXFLHfSNSUuEFHgoEnqvbj06
dbdRSOMpTGuAJHHYxSuekiaZT+ZQFpc8FCXGB6yMlV2KZzxJr4ZmFV/GcjoQ2hOBaXbOvocZ4ecP
g3+xQ6b1sjBcdfBxJvbB7++ArdtrIncaYhOiybyVLfKScMZY7gHwfC5048s8w/WqtMTBn6Pp9wnF
YwYGeUO4hYatwN9JL44Alt2yjBwxIyHoPY2U439/aJdPMUkz7Mb5vrNCeZ+VhvvRSDEFlxop1u3Q
+bdMEV6HyjtHzgc/ewynRzd7TKKn+G3V7ZMlAFYvqxmIzt7l5XNaPuvJy5S8WMZzP760b0uNLzzN
Mm6SQ1Ne3L5U943j3/z8uAE5/6HWp8xHKYnnGSAi1O3vD9xQE5frTNgue127ViLut5M+i13vGMOL
B7uVTGz4ymlvwBgdMwANLq1Doz90yY2qPHg8ighxwy43kJShkrUGvKAJiHss48+W10Q3VRKZqwht
1nXTuaQ4FjCelQ5D0XHckzCt8cUZLAF1xwyqmuMRu0isCY9s7yJX++iDjqHiYOeamHlLuKrzGuKS
Xc0CtqlGeFJqNBdbtDymrIq6slTWlRPmxp3Kw/u5Taynzpyucq3QvxjeZ093wRR780TGNR/asp5O
eSZcstXNfJ8Y5HVNqfyADDf+4Ee3rcwzdljkeJtpshKjKq79Dg1xQcDqqhcdmApHDGddjvmJ4fTK
NvNXoj3HhyaX9c5JeTQyZimvbE+LbgyuwwDKInIqG4s2eNmj1VXzl9IuP/YtxEm64S1VXkynrWua
nVq8xeu4r1adhsxzlWQF8W7w4Ltq+ijkUKL5p5E2IoZGf/pWg7x9EIaZBOmAtPBXp8r7MwWMA54r
LCq080mfXNqLf9sV8sO7avBVt7LFWF9NofZo98O3eAaCSah9d0ZIUBKxt0t9MayqDj3Dz1/Aj/QD
JgnUerwETlaede+2pRE5k40B5mFlyRBJf+QcWrfGb9c2ISAOlPqFQw88qShLa+5cnjusZcceGSJS
vR7MaN0Tpo00w9t43UveYg/MEGnYlNlD9AUuZg4Xc6ruujm/+vkr/6F9x4vmluRSniFUct+Lw2KE
jL2B839FkYrCSwARknkYdJ7usMW2vjLkn85ah7H67ff+25fx36PX8ubP9kXzz//g8y9lNSkZxe27
T/+5ey0vn/LX5j+W7/qvf/X99/xzff//Hn77Vqrfzvfbh/f/8rtv5Mf/9evXn9pP332yKVrZTrfd
KwjI16bL2rdfwgtd/uX/9Iu/vb79lIepev3H719gXLfLT4sgwv7+15eW3EmO49/egeXn//XF5U/9
x+9Pr037W/CpSH/4ntdPTfuP3y3nD+pk30S8iZWQ/gajiYHv4Sv2H6iKdEcXjm+4Pjk0v/9WlKqN
+ZL5B48WeGmO4EZJ5cw3NWX39iXjD64M5lJ46IGYLl/6z7/9uzfpv9+038gvvylhcjX/+N1x3t+T
BZG1/HYY8uThuEjFvr/SYuk2ocoA1Y8Jse5ZRv8MfVtAWkK08meB5lyvrG6HREshy6FOOXQYkwIj
LopD6WhaGZhlOF40CkIZaKiKooM1F4laO7neB0Y55Tdq0rogs1PUZ7L9xmwOsmgcImYX7XBhouFs
/CmkceUYLZ0mkrZ3hp2pR6mWUKoZCOO4SiPQ4xAiw3hlwmUIfEfcd7l8JaQ8DvpcfNV93VuBue7A
mYN36ZvqBQQu7sPIxSUFLg6JsPcUzu3XWB8+pel0cMhqGxtiymBMTWW0m3TzzsVhmxjRfdwutlIG
K527RZ4cxPMAn8u4ajtG/vH8gfv8g1mb0HhI9wUXSSja2ohBsZcCPF97Hub5SdTxIRrkqVfmiewk
xm2xQjgBxKou2ufYzJ9UpBCAue3HyNJu8qx+xm1/Zuh/UHH+nGjJc9W2hyTSt4S57SsEsnnrn3Ro
hiadl84WoPA7ZuetC+TQqPrHfqbmifz2qpCAwVzpnut+wpjivRBsf2lmHPI2Ek5gIbfEYd/rRsu2
obl4Pq8pkznYXY9Uck87os3EnRvrGw1pem7mK8JSiXzQxy22lKvMFquKjppZkK9SEzVUzJ8T03tg
sLl2k/pDn4bn1IvjQI4Zr06gi51wb1jOc1qMe5vEUFoI5m5WDeqBCPQiInQIeeRdWOO3sKiHdeM3
1w5WWmtO92Oc7dK2uR90yfmH78GcjlOfnnWyEFWUf/LFfGVMCDWc6dadvLPpk/rowELWtTurzGaE
S8lrqKLnIR1PnXKf5BhZe8svmPRXdbTSZsR3BAvuzTJ6QrmZBZosLUCu5jeC3J/jITugKMX05d9F
Cu1HK0zQbfpe80I/qIbqS14at8w690ZI7DZ45Xvf5mwz8+wKUOYn9JcPgv2cqeGjJgqbZzGY2F52
hJEmY47dejjYOLbmLj7VyvgURTVojina+VbyoKpkP6YGW7z+W9Ugg8qr/Cga575MK3C9SIrC4ui7
ULJG90kryjut8ItVC1m1EQgMa/eV2OsxcDr/xdVieunO/SzSLtCh9mQwKLpSPWo5uqY+vNcpDzo0
g4FNrDsncvopL+RZpRFQWwvrmmZ4mL2d+I6n8kWomrDMRnzlcXiDUgltW8i23YyfpQ4qrLNOWt5P
2PqZt0oR9N7QriJfO461vPE1qwtSsz8USZ8HsyrVuqrna6Xqq4Jea151TzJJ9swOnxiKPzhpPW2i
ULX0eXSoYcSAbmCMVgwkkowbh+rXhi/JBPabS6ppJj1DMutrV/vWxOFdj9/NyYmD4C7zRMVJuoPW
342wmIJu1D96aTRsPHLfTvOcHhpHx4Uh9UdS6CCyzmF3cHIITWaOpbBXnV4F5mhjyPPSiQSEOHGv
W9AYt6nUynVexte9xLYL89o9NVJdZkTTgZ1n1itxC/c5R4gGIFcom5cr0niuElmNwFxwsSnhkqTb
IlPUJgdEiG3WASGPuxhazkra2ue5dQZ88XGy0yTg0rp6HTX3vp9nuZoExTM7ZjzMOhUHYYJr5H2f
RgSWLQ58MzNfTcN5sHtogInFJjxH9J6Z13WqDRS0ZJsmmk0xXn8jklhbt8yCw9iqN3ba3SZ+hCo7
0gkBakpB3IJXb3omC0GTjv3Ky4iu0hCBu0P+YIFy3rBPVndG5thAR5px7wgopICVOKVyDIl+hjfY
oWA0C3VJ4enWnn/vl0Te5AatGOkic7MGcdNa6bXQmdWbjWUFCaEFidffAw9+dGvyEKM5Omeu8cI+
/GIb4a61UBLDNJn64evoIqTUfDCmaXPUxohsZLRE8hiW2M9Td8jWaKzkOq6go+sOtg6oB1d2O6ZX
QyLCs6aMaO0hm6TFzhnrqQyWgZFEjFt1te9JQTjSwStWxhJibMf0tnPoYbsp60ZMJmxP1TD059Zi
66LERfO7+NCnwG7ZKsOZp5QFc+eE3oI85oSbvvnKzVaavujiu8QimU8nLxkdeBDmDF4Spuqgf/po
b+kDk5rSfYoSu9yGQ40F1vVuuIHiTEZ8obfhRlgCdYYIorB+biqmOEuyDofi3s/CK5d60JjUC4zG
MDCgXq0cxRGx0uTRKnKEPjQ9ar1dAl+aD3XiNkHpJuO6t8GdD5azr6f0KgTSUGd8g8mmtM2sresX
m6jlGtTt23AqgtGetomFk7VG0ri4Iw2opmP9DXnwOqv6q5a9FsU0EQZ94HKa2sheGodzWrdGuPtw
PZCNfckiLoC+f0zD8dnstadExJcwSS9Ep0S0bpyrCD2S3aLd8cT41VL1dW25N3Pj7ywtv2vqNqBu
37hKf43E/BHu1Oew5a8rZU7+qCm4hKf80Wid/m5G9zPY8rOf8weNeTFuHEZsq0h256G0wpUQqX49
hHpJKSMhJjCot5ohS1a1hOhjVZ63JrhT7Nnnis8RhP+PiRHP6N50E2hran4oK6R5sreewzxpd15D
OyLXI26ahs1NPm+dkeIqRRRRFBEGapvxhiTjgesijXeONXwsy/TQ5WSxZaH71w7nf1WvXz717Wv9
vgb/rnZ/kqmsXr/KT+//1f/FSn0RU/3bf1bDP1TqL6/56/eV/fLv/6zSHfsPuDVLO5umpkt9TU/n
zyrdNv+gpUvl7pBN6KCtYjfwV5Vu+H/oC1vTQ28mSB9ZtF5/VekG34UzZ7HpA7an4WH8b6p0Y+mp
/21gvOwcfAephsn81NZBJH1fpHu+RUiDGNxATCBatBL7mkttvtM0Q54jiSWUPPoJxmhghxOBPE5v
bv52qP7aOPx9o/Ae0PT2EgA0QR5HoexY+rt9Qgi848+X4DXyqq81AVeA8WXdu+mdZSi4vzTiYOi3
B5kVHUb66sJjlg542JaUijjOk9Db+zoBlRKVzs9f3btN7w8vjjfi7+2CuihRNSa9G/hF1gdzE2UH
31XptkTjt66Svl0xVuluZ3/4hTXozULz/TuDlG8JdCJWx4A8/K4XGJkEONl+4geyz9PAbEJ5LSSz
MyFTPbDb4QaxLALkcbqIGu0MkZ2T5sinIg8pBZs5XP38QJhLY+T966FaRZBHeihCt3evJ4Q9Hef9
4AdRWtfHokrupigCGFEsElrNhMpA8XKco+iY1hiI69xkyuAiS631bw7BHU9ZnQSNrg8rfXSWx08U
r3i07WbTRmvoOHqgXNfa566Wrq0yoSPkWtaNDRDm53+I8W5fylu6XFO0MDi8viXesy4Mt/L6bMr8
gN/5MHgFtvtU9ntMwbSAJ7x5vkFyV9+IDjUXykVitaJc/BJXt1jp3x9Pjyx29shsj533/kuNA9B7
se8HftgeW720bsxQX+G2c68yy7m0FhGSY5Ltw9TDwZpvQwK6VkVk/DId+V+8kGW7z20I4SgUw3dj
t0yoIRdk4pFmIO4bvyLYK1w4CVXcbDWfLVcPB67Lpqc5oe9no65lCB8BRzdK//7n783biO/7g2LT
SHC5rwkHdd/721GntXozIOigjOear/FplxDogoqn/XXhEqZFVM9TIZW1LYgHZtqd6NtCGa+pNWir
ZsarM4zGBAIryneDgCZRp/wwVxPW57lixp/84qp479PnZMIwaZK8ZpncSs33LNOuEkUytJ5HaiVW
gYjb3NG2nOthBqBn18PIrLB/rqy2OpI7Vh37G7+lszrX2t6Bw38bjShiOjqvN5UUiEJMkA9TXqIc
tvu7N8/WFCPkGdjKyKxl7p3EbpAMhly7c+bd1FFz6ZORbiWB5JvK96oz+lMZVAqkH/1C98hO8YSn
cTp5GTv3cMiRerZgSPV5eO00xX4iN06jFhlBYnfsC0woKgNbqNoxb2yFDb12xNGrh1e8TsWBg5lc
Z+xKluD7hhCngdp9rLNfHNX3YWzEmC4PA5eT0bOXjuO7p1KXGXAFRCcCnxLZN1I0fVVlbsmoRp8+
2IA+8oosWCZFHPJeAz83nHRluqc+ibwTTooPhW/CciZpjwRsEXiNrqHlMNghhP0Ile9Sd762k8ns
AgFiL0X3pchL7VtrPYRGr68jOq5bskseW1+9dL3mcKNIjjqtFTRLI0qKaBv2YPNMJ2/2M6R8+dVR
XvnBGdW8jbQIWxLZG+y/GaQmzePPrxJjeeh8d5UAmASfa5uEaHk0/pYr+m89bA2fxpAvk0F7cK5j
IvguTcuh6AqKTL/3rIdJzV98MnPXYOA4iG2Musey26Ndu7dlZUNZS4W1//mrej++X940Ymd5ghtg
FXzxPnC+MjtX9QPuvt5W8bXbYx+PyBvosLufkFADv8llup2rl1Rm+ifVtwVKI2sbTUZ0Fqp8wV1R
HHqDE9pJL5o3eRBF83FV858r6YLC0TVTZ1uovJNrYx5ienwcmvHoVUx1zaHHwEvMVBZ61sUP5Qjy
wjXXhMN5G400CL9X8209qA+5ETiRJMrcUb9wc/74ZOEICGx7jK5JwaH/+f37ouPfrzt2Epy2+ddE
+iWuIGYelvTULpGhgOng29dSEOQ3wNFDKNqiQAaI8Iui5V+cINyTuHh4SvOsdt8nlEiOD5E6GW9F
fNRHOyVMGQ6D46OE7T0HI5MHvKoYcYPUFVszHUtAbH2bncl5gKao793Y/MUlbbLp/OGsdTlhCVkU
BCiY5vvst9DJetpDOcBp4qluPRtfQdXQipPmjOXOd2k4YHFRGWmJYGiiXe2qaie71lkzlcp3Yzuw
K3b7ZydWFjLKVGyt4UhHxFWZvaqWaHhqwC19mfK6JaH+1rZb7SSHai26iuZd1l2yGRZYgl+0irVb
hoRk5fndrSuhPkw0vu4kXgdCIHGtd+QzzVoZf5gT7WqqyS0q4Iqsiyxr14aNmzisvlqhXa48l8S9
oiudtecl/SmJetqecAQSJ9Rp5AzieR7su8nukm+kfFXxp6mxF0yElCuONE1Rh7ltHRcPEywlh1C8
Q6qlZ3ueBKFSXEtZQto6oYeKeXPO5hqJsOZr5p9/bxfQy7f2tm5CKATyjVFjwnDKcGhVK6s5K/fZ
xK2zjWqlgjTMLkOi+n3tV/NaTD6tfZuGtwM6qdGgOte13tEkMNEDWk1yHCwSSrLXLs5rGBwkcUMb
fiyZ/sXReNd6fv9M2Aa7cXmJxgoqpQDrRujuIz4eWmCA9fd1atxj3drQbGCmqBBl07aCQqbWhFTm
QVra1QF3bjA1SYEjs0w2g/FghHZyQ3gJeVoCb1zUGeLkNmRNSNnUgeXPyWok1jSwGuer13jNerkW
A9V7n6twtOnHrK0etFc75TENd63ZZDnJgaJs1y2vPRQDx87IUuxnV2VffCm9kSEl+DA7G5KgS2oi
S6dCAtWf5C0T/hYDWb+z8tC+8qyqfNT9HKZ2ODoHuOb7SBT5Dbc8KN+jPuzLXjUgZk1jC0Ez3kp9
0M+9iF7bBNWH35LhQfuvv8tl1d0lTYerNM5aUprMQMZaj9vZVheYjaZNAubywZ2BSHee/7X0E23l
TwB4w7BBwtdmNwqn0WtdhOcF6UBefFNcY4i6GtCAvGDXeYTsQVqSDB/TwpCnmO0T5iQtoFUSvyD1
+MCsKnnA/utz+ux9a7B3FIjdYdDD4uRKEAuV5RRHDF4vXm4t3+vGnzuaWEN70nwHm9XQo9Hq7S/m
GJeIfW118oCDzVUlT7WJTk6LUrJG1N5KWnuf6CmSqMH0NrPwyQAfuT49swzC0IPHRuOZiRDRC+Gs
PUwJ6bXsk8n20uGvvUWOuOZ8SzfLOcZqPDi6wrzQOsZDxADsqOMGocGdkzRU1Ufif/vt0MYSd7zR
HdBTWPukGB7aaCwvkUKgKvCWBtwlcGoyBw6ED5ltGg3opnWs8ffbwegBvq2sUWx8WsHB2yuz0oyC
NIUHNrW1eVBiuGvcOl7nGqAJM/KSiz1mV1J508E3J+BKFXLJsfNw9flfYTdb+8yaGJ3oBuxI0MiA
oBGv9pF/NLsOlWQpCT6fvY+0jbQr6jsXLBE4ONyIJhtyDg2BnlZgRhnMOXACK31w8E0VHupqVa0Y
bcjbSXYm0SO3sxRPSYuOgzNE3rvLWWOQBV6juhGOqh7wRbXHBP1WOLYf9JjuvOvUL9hfow8pfSsj
JGGVm/NbPh51VrvY/Ea0zpFF66/mA/sQPYZsr3tIXyfY6+e3mLes9uJDTYAFfGhv13Ue0V4ZWmWV
QmOjqjIvbx90eGKBtowEIVQ0K+ZpjFKoijnT5wWJg7jxNFbdpTIo9pTkHvmGIUvd8mIpBNU0WfBW
xt4p7xPM6p28ONZr5SQN/oEBwTIBXC9ySDdpa3mfTc0uVnqTVieco1ftROIseMr6yHWuExjRDPsB
nY27jEjwQ22xQvt3U8owpiRIMnaK/rMxwM707z1V998w99jZEggz9+Guhkayaw1+r1DxTZa0/r2I
O4GmzjtVqfqsutKCi7arkBacxqLyoRBELTe76pzRsAbB+kpYfbgvLaRPOVkTd7Q3P5sxyNZB56HX
RfonmRv2YxOiuMJgiSs3rvt1y8P7NDtGvqlQChyTsfNXhTfdVC2xVq6t0n2ExCUQdlccJbrQjTVI
TPZNVp5De2pg5IivWU4s7WhmaeDHPeLtySf8S+jZnenLDc/ZDLyrDba18pLzhHB/6NPxjN9769Rc
BhjiqyDEcb/VlL2hfneOeIHNIOdyRH5ifSS2oryn58+0VHo0P03kWXbIbHcu4u7oaGJb+Ami3Mq4
qRpCt8rl8oMv466KrvkyedHHefEhKIi27kOZt9q69O6rKjXW43IfGZDxeFF5742psy5qBHUdEaiz
/CRqOe8BM43kXXq3npVMm6mY9ft0vu4wk12NVZlshZdiT9bR9LdFjUeCvutDTGIudP91pzvu3uFM
DzToCNsxTnEemcA0uqhDcjok46roixmxWMy9kRiQVWXN3bYxZXNHut5VlW2VsIqvmZN8zJNhZXIS
3DVWl6x1YmWTRvpH4ka+cMt6jWpbQg6r0x3AgycG9OEWs6CHarxGD6qWhNwsfGg1/QEJkHJIru2Q
8p5w1maMP+WmFE21s2Q/70SdYlFwuhImJObZajb3PNSiNRcCOuIhnoKqQFtCcVVwU3byb11HTxsp
B3YVKEpOq/krzrgR/kBlPuAjY9yIfSrKH6RiC9bHabgpbSpVnjHjRq+IdWyytr5OfaNdV1rorlBY
9tjMkvrJjf2PymxVoGa3ujh65K0R01G19xF6Y3zXgZwGiKCxmxOTCU9u9luXGMHiELW8QbbV4xtF
8c8dp9q2pWEzmHzlFHcIh53iK9tNFJrtBgICk9M6tqZnpdjhjHFRn5XTwMYw1R3RdvtoIC7HzhFF
pgaXjy/GdRmDAEwYWq+S2Wyw+2lGMLfknUTCNW/AmUqIhA/k1VE8ZPJOpld2FVXXZY+Zu2ACucrF
GK0qWjovSc2IlhRFxvYQq97uT9pAedKEUEjHoqC4acjLePvg9rBJdU+sWkrWlaE5OQMj2yEERFMj
wEuUaG4Jx9PQ7Mch48QwG9TPc8dtW1lfUblmQZL5432pDeM9w+9dPEPxSBJME7P0KKoa7+wSl1On
dQCSFYbXeUjzfRNG7k4tm1uiyL2DZuZglmwMV6OiDDKZRNUAK3TuX7fkct6WnanWlsuz2XS7+c4f
u5A7TaXWbTUmZ8fqGKgy897mtCIOXjiRQk66ndab+bVIGcvoo6xfUACtEh2siknxsLW1Tn5AoZGs
yspgJMTQDN6B6d1OB/rJFh72yId67LJb8z7inu/vyQl2N7FZYkycnRfN511Ac4SUKbKeGYDcSmFO
G2cu+oVUoN3XmVcGUz6Z+0mUH6BLhIdEBinyEBFUhooRA7jODgUnrkK495np6Gdj7O2d6OyvCDrd
s7V8GOjs7iodDGVyFS7oBc2JjrafmYdxpsAJoHLAKXWqMCjmceEUei6P91q71huYIJrUDSAn7VpW
cX+d/teHvA0n5sdlRdPpYMQquf7bh4yJbYJ2OKj1vg7GVg9he6nmXLRGc46t1WTxtghNfMiMzjsa
bZMCg64/Qrczb5b/8CA5rgtMm4FvFfEDucPV3tdicmlmn6ARz4LT3hMe540xd0jXxubB2bquVWqT
yLUIMKxbMWFgL1IotGPt+Le0Bh5tnqDw70g5wdOLQxmRcLlSMf2Q0CW2RM9MahCGW5zeUnysF/iN
hYbF6JLnvp3MU52Yzj7EW5t7kgjmGvJ8Kb/6SRg/hmviE1wEEQzdcQlmMC04kPJDlAhgpnZz6SyG
ev1C7qgnRtSevOPgowbydG/HSVTd2MTZ8aBOL2+fjboTYYsG8hbS572SJRsKkDKQbKGB4/ey6v6K
zBvdsz4l1cho0IoYcQPpgNc7BlbXEH6x5DY1M64ROqwwcEOPoD2iIgM94vA4iHVEGGJ2HotvxA2N
B7nQX3RgDW7n2JduwcBkGvGrwE9Gej4+c+hZlCvq9Z6JOqqjwuuvibXJr7XGyVZN5w0ED7i7gvCn
azUC/cIMLm60QaMLV+TIAP3iOuQM7oTTnTUn6c+VP5lH9AGYQEv4wVFbXM2e158UFtjZZOKvemWc
x4rEbPw2o6VvCfpAldSOlFR+F63oRyVHv0hDfM/OYy7KYHAT6LrR1LCLQcDMnTMBgEtDtW+ibqcN
8lPV6eVFQffVi7a+ocg7EC/tXFMol7eDjcPfJ9fWi/UPbKjWiXDC/TDqCaloHkNHA8TROM3OWsw2
Wwrl+GtbK4urkY77KjeqeE35GJ2MniGxqjFYKEn5l+MzBwLc5yduEt4mnJMiUDyctpap6ntE7yLQ
Oqf8jPYDyy3SKassLeLAww27AuuLyWkR2FEYPU3la9njjshdDBphp5U3lGpWIP0kPtD3Ugyei2xr
6FANp1SAgzUN7Tq2q92Uf9P7xYuPTuDWLCEVtTJuIHVk4jYj3rzXCGkYvRbwQ03foLbLBUa0AI1I
qgrmkSqgb5W3/NnDPbEqRArwk2uo1cZoi8vbhiemf3jQZHU1Cuuj4Ubt3opzPEU9ez+7XsberXOb
CQf/hZE8e5peggzMWp4FwDgQQFDUtcX8/9k7k+XGlS3L/kr+AK4B7o5uUmZFsKdE9SFFTGDRou97
fH0uICKf4kVVvrQ7qcGzmtBEAgQbgQ73c/Ze+9bxM34iVoN9sSpbLiMdOOMoyx6Rzvj32vhdLzrr
eVpu3PYSBIb7tN4JRPCo0yG7gum0nhuTuqiADXRe79otwYGTjs1uvdsZxPEmM5649WDIaDEfF01P
WBiHLW3LuXPcxeRrWc/rE9Cb1fR2ft4RrX/txqK5W/eebKrL5NUEl59voysMjA8ZZsnlWOtfZhAD
O1sO9nO/5RlBNQC2T8VA8aC2bhiQwhOxwjeodOFOuklGSQ+XyET13ath/1Fzsj8R3xqTjY66o8Nu
5TnlTWak2rMsJ+25BVWZhNXwsD40+trnMunn2/UedZTQM8o0P693gWeYzJVgQ653fQevPAyXRU/C
0SIsXYweQLvM5bidyJNbfkw/1o26k0FBQNWwblsfcvWl6jE/r3fGzDpT867uf+5dNglkxAkB93Jk
O6S2DYGkPq13sx6D6pAGuBuXF6pcLvpNWPTbdWsZ+1yiysHarFsbf4T4kU2v64c1Oi15TM0WUjtx
mZ6KY2ofVf20PtPP9fuYAsDdes9i/cPMxZ8v63F8gj28QuYjbATeUkLbaQ/mFbXT8h7QL7BBKJ8f
M1sFxIhLUOjdz/fAIii/k1X388PBhGyeQiSf6zN/7j8N26Fy4sf1oUgTr3rrJtd1W4gDecNZaZzX
jeDM+m3VZwTYr19NrRsEvAEiXbd2cPNO/P/6n+8jVf18YxRx8vO1Apgn92Iwfv43s8rXnwkPmYSo
rrFVyF2RCHH7fqNlrG19wXJzttubPx5f744yLo9z6r+FyzJ43f+P3RoNlLzjm6xRKsue0Oux4/s+
vpbfVF1vndbH16O8bxzHyDj7IE7eH3KWlfb73Ybk053D0hwNzHL09wOsx6sFhbyyxle7PuW3fVIZ
g0iYvPXx9/eUDJ0DSbpzwsOsgJG8v9L7PhbExJM+U5/UG5is1ngFH53dECBjsp7s2uzGWW/S2Gq4
2rBpRU5okaW8mF6i977P+td6s+6y7vx+d/0L9fLVCk0KmQu3Yn3oz5ez1leSMlanujMx9P7zW3g/
9G9vMbYqucUAgRxzfd//t5d+f+/rIdUUfhZRpOEYXV5gfdH3Y6+7vL90nwfNZXbv10fe9/rtHfz2
KQbivnZ+xkLht0P/tt3AqrILklh5EKC+MVmDwaBD6WtK5phRRD0u9FugfaMyPK0AsL5uLZgtbUNi
yAnxZudWw7QepIXarTsnMyuUapmUA+XOXyy0tKe8CAtv3VkOZnxTZQH8rmUrOLL+WrT6h/Wp8TDF
D1rUwkFh21Sk/lPfv6zPW29G8Mh9UvRP670hSc/h0Bv3P4809x9V38bX9UitC8XDaGK1kME5lOS6
BbwRjtXyjsEug7vPKEEihcle8B6Q/kBm/H7dyiVYP2SdZfz8AJUx9SfNZ0xbt/aRi+hgKddnfXU7
WkPz7JPkSy9Ymx7CUeZwXBpALI1FtNkIPIzJV/FlZG2uUbf8bk7a97S0m5dhwDGuiRo4iEzrW73q
/S1FDevVL+XDuqsChBYPcv5oUXuAUTUh7g7y9mzMKZ5mPzOf+mCsN048Ft+j7lx0ZvbN0gobXW6b
PLpM5A8WfYVTZg4JGXvoucqumj4bEAnW4xu9/7kM0uCDHfRqh30xIDM3dm4sGVKd7ursNdLc5/Xw
FCPB+LnFJ6Ilia2gn3ZHgGhwtpI2P9Sanz1hICIfePmE/td4mavNZfsgyxzQY2YmxF9kSeE1U3PH
LEWR3zMHT1HqOkffQQdPSSMuvJlA1yJR1H1KLXjqIyM6wW70N+vOdBTCJ4SZj7kxVbcZIYiPNSAX
Ei4JCEzzt1wD9VnQfTwiwcjeKq17mBRTqZr4R+LY3Yf1YUs1wREZp9itd4eA/l1VD+E1cIT20hMR
uD4uZGefyynAnmblJnPhQfrPqvk0kzt1sqfGR2ZstIvkNP/aYp+1rXR4Hf242yNAd05d7asHLWTy
kutl/lVVlGgDV7yOkKX2uZUF5zQY54cgAfG3HkNEqKqN3MVJSFQhF5nkDC+/fYh0NdEs4xgp3Y0G
N9hhdEuCPBrTKbfdmPn7xG9+2EYqgqdGp9wryhQWpW4WdK5gi2Irze/NuGwv7zdcWNoLwkcqYOuD
GsuZX39SOSxOBTNoMWfwbuYW2Y8YbvzejbrNWFbLrdUMNyEdGQCK7Xjs2vq67rPesNgmPHe5WXcT
mSHyra3LD9kcz3AleNa64eeh3u+vT4lzBKGhhZD899d7P2Tb5OVRZj2uh5nOrD096XlQPpFpv09Y
mrwibI1ufQiEhDDG4aupQzjKUzfctRWh53HUjHAOJXAkYV8SA56wRsFg9gp9Lh/8kJqebIfbark3
wsQ96TnZbq3SLUDScRhcNOHeZ37n39Ho/2EaVRJBELevZMSbWMNFsomWCsF6k0Odt7S+fGxbXG9O
6kb7GoH+ebLbKt3U4ZB5iTP0eCCUu+ltqo0TxeLNEM74/ywaZnHVmXCFGwKIe4CmUzDcQOJFpjND
EzZSS/8Y1yjPB8JSt3HKTDidqucStidm9MHfGvyoPIFwSmXaUfT+a5rgRHDj3v+AigKKX2t9GawY
SCFpt5HffKHMcezpZZ5xJ+FB68GubEbWqNsqnl51C29j0OmnUueqnhaD14KSEPX4XMJYzEeyVkqd
lCHDv6g+IIJkgok6k3e5EX3a0aqMJKa/jApKQ0MDC6mF0kY2KmFOTsxIEn7I27S4pCE2c8OiPt2P
/PDsQnsbetaLbgYWkxEM9RTr86WQRQ5qMGCmqYEX5RBzRUdFCHJtMpbOxrH11uvySt9MRgFxu6ff
ranqeTATHaSnXmB02QO9zG413JmbqAuDYz2VX52pewuUXz9IFk07Br7vLRNJsmTC7N6ewRICLNUO
Ita7Q9WhTsYQPuvFsvT/iL9i2sopHLdJldonUbbfayKB8rLrT2Nx7u0Ut+pI0ORc0RvGVV14yDdr
D1NQvUOHt6f36KJKa78N2EjDvo7fAtffhL3xqYu64UmO5fep6O8boYLHQE93c6ame3+OXlxT+47/
rt1nk3vFva6ONQ1CTw6i2r5gr9Q8w2GZQe3vRZrZPkUMt7Gc7KWDJiPHgqGVenbIN+pM7dnVc/dk
yy3Fi+hNmmIn1K0bav4ubKH05QMhUgPDUVUkd3HC2BRPT4p/e0JNVlPFMxUC3ash2W6pVqEhwRhl
6YdYVU8GBkhEycNZN9HQwOpNvDxzcA2m+pFKzXXocBfjvjyLkIw3hWbZiIm7KQUri4Aioe5b9cFw
rtS4TU/NA4yfPNuKJh4ZyvFoJwWnWVgHnG+Z2ugY5U2z4OfkOswSS5+6lWYiG7T8YJuQHFBa9g/E
9uWmTjZOic505id3VNqnVKmHCfU+F3ya1xBJsrZvbkq7/Sjq45RwlZgw+m9sPqdUeXZwCv9VBNXH
hDNtF08oszWj+jiXTb5pe+v7igptFbzQ9Yb+4Qti/XQXByDiEC0gsYvfmi77PLeA96fSpNQn0nqX
mx2ZxPSd6MRbO0RU0FE6lFSomw9JWVBMg4+pJIylIGRKTaXX37DQIjyAn5ymUgxQpAwgkopoyVjw
Qqm6lXlP9MlAuQpcEgUkeEmbYPhg3I2agstnkkTPQDmBC1IsYzlc5JWaxjdqCwOvhEES5qjowxgm
kvHFhGw3OuRGPSBQrNwZGZHqk3tMyZUSCVM+HCN9TrM10/VvZhU8jo7zJU+UPIxI+HalY93UubOv
ouHZ1IwHfwAouKDbdboC6pkJ9FMLkYTfe0kUgW6eChEdGlfp1wJpzRyG8bFBg7bpOpYBXTWnFGds
bCjO0extar9TS1Ks9VBxtd0w9QXEo8QuGeqrOdg+4dNO6Flm4Z6aqXyrdPXdzd56syZ8wLqmCrq0
Jiu0PKH/kfOyAd3WYJ0hQUQyP+K3sY8Ia9xUfoC4j/oTIqcDQKrgpqmHj4OdX0QtSL2z1Zufl/05
09sfaZ/ejhQwNqGhb8M0iw9Cs4AzclL2DtU9R3yL+rwhxSH4ZkXsZmvuramK65hVzk75GIEqwWkv
JEFO4HnqkQyEhETd41wj3G/sQduXuf49H6cXfokDeEDsPUaQ26d2oE6fRPx2o8onvws2LP7xotoH
fox1PR9+9OJsd6m8CsGfenDbpPMpDor52M32W68zsOmjtScO6Dr2yWeUx1+zQHyMUrJ+fJl/z/Ip
vrW7JCR6bPwuIBJW0edA0x5JMoEkbW2ZnCa7xmjH58yNwHpn7qGjJ25q0PoZ0J+bOmzRnITVNjdT
ewPtW950UnwjAQZsr1M0L3XNtMyKrS9zoDtkTZaXJLc5NfNBMHLSc/S/SHlpBl3cxhNRnFnWCNrF
OJxbGcbPGp0OP8H14I/Z1SiERd166RN25sRF4Yfd7GV6ReYXXURRYqGTAfPPYbEWIsO1MgE2JaQx
aTZ4anzh38qIbk5E3lxVzhDtTGoyczzsEqa28yBvAqYRVzsRKcF21m0JHZqe9MKu6EYC7RroCF0o
YYYncKoVTcbCVT/Apx2qNJGks5ni4oSKMbkt7iY82DkKWnyURXOSQeqyBpPmBdRnxYT0dSdjFqZ6
BdesNuqHxB0/hQUaZ1NF8qjFOtpDe0Ku0GhPpeFvtTw1vUpRMpyF/Tq4Ax3ftr0WSdriSMI3Kazp
rleivdfmibVIyjTdME06VnrqFRRHbgo1jfcDTZIrDUoVFumHHKP4jqimjzXwzE0oDNOL+yI6VJmh
kThjMmLG8ganyffZwBXEaFzi6Zs9XD3lFsinTXiR9anDesMSUcd8rrfFVvXxdG/WOEqqyAG0ExcF
7XqShirnpLusstqgEF7XRuqk8OjQ+40uUQNEJGEZp3yof0RE1BuNC8i5cXu6/MZwbzn1eJ8P4fd4
HoutHmCuUblOLAFq0zqEcGkmwYsMxQ8xxM+gMvqNqQZ/M6ryzk6c4m5uG8oXZFs/FboDUy4lpG1J
JdBR0u+qyqi2kq/8pKXdtLjwKuZ18UHpWnXQsvyr/iqZAl0LRPWo2VsDNYSbbgLq3acwolctqmi6
rR0ScWIy2rLcAdQWtCH2WvQW6EzT25qUtgAenHCnu1F2Po3zxj84afbD7p07arvla5KxvJgbN4NO
k6NQmmzwTU0Zs7xiEFXjTNuascRdnEGznd2U1I+3IyQgr0UWcIki/WOZfB/rdNz1yVcssvNXpbKL
K/q91ufGR6dNzhMWzsGpjGcwrcNt0qN7lRfSrcOnGvK2libBpcCft21kwFXeTN2jnMWj1kfJI+qd
UFBs8PeBOeZ3GE0m2vNDeKnQ3eTd1m7ppUvnucCoNWoZPCRlf5v7Ib8J4jJAIrZMKZr4a9r1znUo
5ntF6mPsCGPDeACooB9pkRB9VNs0HZp+IhC1k8FrophXlsg92G1mcjIrUDi+1A+dOXbHWtWXoRhd
CpNf6zpLLkY/KL7lnuqBr2eA4KZpa8M9PM05QYemFlT0l1PsqsNAq2XSYVZDUlJacw3sW9U05WNh
pZukJjw6ME3ghXA8Y7zU9yGI4M1EB+OUBAYg+tRoDo2RkMPhRsSVVKRSGCTcnaclW4j0AYml9jlZ
lh8qi+4G1K+7tI1GpuQJDNoeK3hdwMejGB9f6OojXNM66XWoXvb1EPf3Pd7Ms6wQHZnNU83M5RMN
SmvrmL3aNk7/PPdheGrr4sHthumKs4VBCQ3fMTRiL/Nj664f2zvH6JqnqSLloerLW2loeGwLeZ4X
SuOIyWcTzaK+yYf2rgj1TR647rkQbrxxgjy68Y1hOI3CHXcAJCEjc92OEvqWcSJoAzljvdNauu+4
ZKcdcrqv1Qi1NMCUSWG+djzkcQDiLP88gMfye4swVWl+nSsxHltXbx6REWKa6HF0D/SRCE+Z60R7
avXA3ZnwQxE5Gbt5QpEwW6lx0+rz14BpN51Rmi/Zgpauo6Z7ykrOXYAxSa66p/XGskrbS/al4cJj
y6rmnLYMvJa2UNLLa18ouF7y4CPe2oCWJztWEPHQxMUmsZI7lEcEbNmIgTulqvv1xmpmVpKDRIDA
Fq+bloW17IR1zmSyzTqj3qd4f4lpNHJvAFa56zqD70vKhzimKbSZtNTwRg8DoHlk3dHSht8T73Ho
Abld2uVmSjLpRYkT7GrAPQ+VdTeKJNq2KtEQ/hrdi29W+U4yd9qZaBbjSgYvSlfjhvWc/lLbxWML
b3CKZuNDz5WwquMGbN8cHppMiJf1boAkkHlIMnqWpoKPzISI3KjI81AmNlHNuodT7+kaKzM/pfOS
J33xrGlptu9Nl3Cg8UM+1MG3aAsqfthXRexfiqZ5Q1Dv9S1c4l4viJIOWUbWxn1LxswdMbixSSs9
ojx6HaYGkIM9FActlh96rf3azEN0aGkaRdQ4z2b0pR18vr4RKc5AZnk2USZt0QPYqGZYXFo2pGur
21IV07b4PnEqFtOSc9eV27Ch5YND4qBrXPgbgtUOUPXFJghctALdZAPKvvMx2i2Xz2LPCfIlTkMJ
gmDUDnjV/Q1jGQi71DdO7oyHZcmswcS/8SmoPFmxY3t934kT1KvshgD5dOMGkTg2Kfk/ksX2vYvr
el8ZuebZIzOYtqzRKpGvPCYRIpE0UZtOdiVoGyJvgrn4H5TSi1Xwd3U/kUrw7yyd4EfD0pWt/vDj
xJy8Q+ViqDalIARbpMSUqfgY4zBlWlVt8lb/1mude0m19NC0MiIvbXiN7PASqlOPcvgi40GLWEx3
uDpi4sdUpcb7YhLhrZ8Y5haqCInfdkCBLiSRPQpnZCOt2JsGaPvMv/NzF3laaGzX500q/wRl3znH
jf7JyqP7No6MC82V75mYF3ClCIllCDHH6c0HgADwKkTu3rjBnIBbIMGkbvWNk8sGUh/NrjhgidgR
aTJUSKrmOHisMgVuGUMBtC1mNFXa0Y6qyu6SYf2t4lw/lsGMZNNMqaL12tu/ti386Wtbvm4YKkRw
WWilgUj98XVHTPqVZhRIpYBjeH0hPmdYbTw/YobSd3HmpZ3S8VgjdFCak3lOG9HMh4q4rcnAvkSu
e4U0EEE0FfLEpB0r5ZDHXluy4lJ2GdFTz8kwzxr7UI3+Q5zNwXZKHpoiGMLN//BZMH/+ee5YYPOW
kAKMM+r/iJPKg0rmLVIab9XHJnn7ITMRaRJQGtwC0VOIrmG8rr8IZ0ovhIcUII0z4yrUW7U0gjIo
P3t37sqLIFyspaV8u95EGTDVObrFYCxvpmjESC78u9ap+YUuUtzar9wjEm7rMPfIClkv2bcG+T7b
KaQiZXRu+9jjGGpmrtXlNH7pEXEz5QtQCE7kZA8A6Irc1B8Quu2H0vwMFWp8YwE8OgnaxTC+wwqC
nxwrWrSl5D/cB3W0dXX5yZ0FuMeOZUUUGfo+DQTRooyLm2l05w2DQ39ahXPpcilQMXyrHPTC1ud3
g+B2dhFnGCBkSM1olmCs7MdseMEAWC6wkP7KLsIvnbxSqbJ//oeHNsWmb9fFtavG53pS8anvVbQX
KbViO23H+6BkuhokOibrXn0ukGsYTikkGJxGvJWQTBw1b/S2bjfCUeXHptQ2Y62iR2pP9X4gZdJD
NmiftSraFiC4sBLgcUAbeOooXW06nclkZ8btJ4AwOC5ZpzbfaEs48BeyS2Uxo2nbIfemCcW+qwO3
gGOyG1rw3e3UfinNLD7nC1WeYupNqoxLIg2vGER8FDgxNs7IXL2bU3OfBAxBIT9cRCuf+oxpwHKC
pxKxASMr2TJCbGPUDBsb59MGO4qkJD7f58r9wgcst2qq4Ksi9NhVTi2Yumc+xkb5gfXBd+qR9bkU
EJWrprR2gK6+9hFzANUk+h62OBosFMasC9I3xv/xEW7Kodez58k2h7emrk9c3WIUAmDyGfA9oFhV
qvFGy50gj+HiUoeuW6oURX+1s6R6Cno3LAm8NZv7tKMJVCf1YX3HGZaPGyeOvZpzaalm+Q+62cc3
kWY+uUsujZQmrMm+yg5WOH5bl1xVSvZ0qyHr6V9GjrZff/4hKy7pEspsmvPIkcBI6GOHkxUjSaGl
XtQgIw6qG3pvLJR0Kt11+LrS0fqY88Ufp1M9WvA+wUS+iUpbFIA3Wlh3903kG7chYGj6Z88o8cIn
e4TLWyh0roOGYXCo4VTqcfmQkjmPvSfMbfnCpfyrfiHfYfrUD0wN5TIUJXVTfpxo0F7yyY2uIw6O
KJePDnBDHFdmSBEQrElkuOllpDaR+LN/Ean22XehlK5j1d+iBPxbUr0U8Ea80f89LeBQpJ/z/zh+
Xzlnv7O9fj3zH3QvB3sB7j5DgFxzFzvdL7qX+ZdFerHhSh5cQV3/4AZI+RcWXouaJ2/iFxLsv+he
4i+CFzAbK4t1/xLB8Le4AWrxsv3mQcRCvfgyBUMUxErTXJPEf/MgojbvBmhxFF81pob5hDvK16lc
WsNwiKKaUJje3UypusfdwxKgtK7YS3CLBmKLofZlLJsX/F4DrgtMu5PpEnasXq3E+uxXTM0JXTy2
Kjo2KjtJA/YWGYPXzqrKTaVpLUehfp/2MRpVIi6jrWW4druTmTt+hiuU7SMphisUofwS5Eb2oZE5
YCAnct/UGFbXWSF1crUftZPs+3pK91FtEkCfjlO1neWI/MzuiMVtBihCpa6REY/yiauKM+Qvklqc
j3b7KqaAZhAdewDYsW+8OTMaoZY2887S4g3ytKH28hL7ycYpspH2enqLITHZmTUeITgc3anXnIfc
pbiJ/F73Ejm/NB29GMPUkgetx4C0KQ2zPPejHT3IUpwTSdQUUkmI6wTPIk9t+ugt5WLPR2thq+lH
w2/ksRwQXRNSZV5FyvcbBvbHaCqf8m54GLJEslSOBv5fzX2NePdjjXgj5aJStBRvCWn82kjEe5m0
QSPlY30KFdxPVFMg/pqG/0vS1HtdjJ+of3f08YfnJiDPhG9KQ8NIwpxDg4QZuurkFpfVPsjre2tM
3jSBX6QNTLoPUJZmPbWCDUrrN39IsBQlneFlqbor8gTvpN8fHKkxaWlSENhdY2zDWSR7ofslExbQ
hgjZO69wgUgVUae8QFfELFUNfY42wA47IDIlQHVDUV4e/v6g9W+GNjF0i0HBZSLJiPUbFHH3/46D
+OstMML894Pm//7S/cdt13z+fbx8f94v1Ir5F/6MhatJtcoCssmH+jlkmmwxmOaTtOpa0rFsXusX
akWYfxG7KQxIJ9LQTbWMs7+GTDYRVmOZrmsDaFem/FuoFfOPuTl8F1uXJm/DgDnhAH5hRP1txATX
0ZlJFEna+enF6ktETDgGMBcMmAgzKz3MtYu+fjpMab0t7AnniU0ICTkq/MLypAUE9SXvnBNML+S0
5FGk6V1j2c9BEd3SwDsG9nxn1ME1ajDrl186dM7T9BqbwVnP6xeS+25Y/z/OpbgzLZIYcvnQIust
2jOt1Q+u4VzsVhE7uDGy7GmIq8Pg+w/l0HgDvNGQkAtHm59GVzQwC4vH30+n+5/XjT+Ynn/c/V//
Zr8rQDL/4mzOvxV1/U8nM/v/PIuNv2xHlw5FzMU5xUn8j7PY+EsJnPUkoi0TApIa5T/OYlhClulw
3WeTDW5IcLhfZzGbIE7oy4GwpwMLMP/ehX85TX+/8OvAQ0HSSBKgcfwK9QcRR7i51uIyo/qk3Yyp
X9zmPspHqhkKJ6uNYp9iL749puUzYvlNU6fFyWzONlXnB3/WDjTgwSA3AgQkSlgCu69+hT2vdqiR
l/QIXWagEyvVAJKMs/SXdIJSXWihthoc7EBAHGQ20BsyRbRj4UQEsDnfRjFZiMFMwgOTktyLx/5r
ptefZF9/cedrXJlUqaYHwPL9wZZZSmIFulknOtYDXj9dJUcRX33EcGRCUwYqTHJKNb38BkL9kwZS
MrfUHhs4E+76a1UMNwNsMTt+0LHN75nQP/RdG2z9qr6Q7KZRlyrOQxt7pWV013mAEkl7oSqWZMiA
tl+JIAUDqnWbVISJCFvzam1AWiHa0hNozw987cPWatGl4GrfkVZ8mKL8S6I52kFpfXYcnekxzb/p
WK5uJB2woRjqnTsQCmFY2oWm+cFPX9JS168BZPx9Zkyof00aPfq3kU6pN6tgW49BB9yJgOIQq08y
tBccxRfkWcfaHrHBB12+S1W1a31KrthEPJqXwS6y5YfIea4bEsZpy9H4NLODTex2FenFIw6Be+PF
iOoffqK95gMQkiomrcWexs5rIvNH5zMxjCecTa42eHE3AocTNLUA6B3dQqTHeKZmZRukwWclLYfe
yX8yGv7/smNhQPyLAadrSCn4pwFnecKvEcf+y+BHzfWR9qUOBogtP6+bLuwyE/SUBS97gYMtEKpf
100FosywWeqAvDBsw7HhRf3XiGP9xbpFV7CNcJvpXPX+zojDivqPtYYOWsflNWDsuKbLyMO49/uV
Mw6iNnTmMfZIMs82up5n+xITxqxl4AT9bLyMY7xzzFcx6h62q4ncAg3V+XgBWI0Xx7KOFNargw3L
Boin3FKM/iSzUB1UGXkydfKz0zG+2A2TfNvACBCV5F/NdOkC/y7QrUcq184W0uOHzkyfdRpabSgo
joTM9ocWidwAlywIKM4McB1cGT30KnsYZ6rQEIHgmESAN4Lhs08rEiVYjmGxTz45WomTcqhi7+JA
7bzPMgOA/FJRw/uHQqekz1Pn5mFMXjS/rb0KH4AoulfCXfBX9u4Plnu0byx8JLSnc9ViUMwNoLsW
WhTfPZkRJkXqyFiBypg1lnIx2dpteBx1ZCv0hkI6cps6eGl2Jbydx4HI7Ny9g/dQ78ulHOuGzAYY
AkKEcotG9DHVp1sLauJoZh+yvIKmHCQY83q+rPZNUXraaUjNTTjLiMnSaEPeNrUy7L5RbcGK0J9G
huqtPRF5lKydO/+LYcGJcerhxizhfmjSqbat3nVbjQYW4bQFJUhkWRgLfc8cLEKbhhkfXm41uEJm
eqZhcRItMrwUmySG8fyI9Xsbu/a8hRAE3n6x8reZf1BTOmx0GSceYejYeZzpgYISSU9yvgG+YGyz
9hulo9IzW+2HnAM8aONy9UqQZNUTpFFLFgIwApilvI1p2hOEG0Wx5dHribc+xXLoKqNX+4yUdQ2w
GcDAvJPjuYp9VNK9mE9upL/IjNZqEjndxi/Is8P2xX/IxTjQTmgPrWA+9E2jYVtzj7XgSBSfxKz1
ezXFLL7CU9FyZXT6pt3YMZ0TlFcIblm3XWFEP4+++wg+7NEO8dQiPEosh8/TJz3qEfJv1MbtbRB+
Gn0Xe4LEiScXCEPu7iVV+kLSKGhAo29sLcfP2eIwXCaicZYD95BOuHOs5LtPw/tkBNjoMKmqHXVz
Ig4jVAQtUO+Whh2WcIyXdUt2sVT1vS7HYT+QOwCpFWTq6LifMlwpHtdL4wWWx2toNxOxHpGxwwtK
Gs4OmVi9iSXyjJGC/N4H2H2aGrJVkEV7lJHluYpE7yWit6hWcXpuhKCiDic3GVL3YxhpjdfFMEKT
Qnt0FTheygzIP+qk2PPDYU1exdteLv7XuOYNgUfJ9NHdjHOwgTRkEIvlEEBuDlyxkYCNTEvCmG5X
bjfPE67FTrQPsA2cg4HTqDXShsYlDjQBcnSy+qO04uQ4A+6PM3KMDBfjGhra+2LQMm/wh6XFV7PS
jjC96z7JlrTJKFeSEaOJtNnpyJJK0ge2DUnyB5HIcV+RhO0sBG2/fBxnaoaWnrzE/Pu2FjilQ61H
Dwjm6Fy1Qb4BVQFeuOAZVnINEnUcAzvdlB16Ks1BwRHmTrHze4m1qyMqNEHkwuzlYJlUZSYbZFnl
4AWqImnucj95a1Ljc+gyW4pl9i2NVL7N29CmkB0N/Cs0sZXuOXYhaQjfN7zYqs+hYwXkO+h3U13B
M8CCpYe0ORLbJwP5tZaQymoQzKUIv0krvPQVQgCk6baXoQAxTWIi7CB+FhoSxZKhYUMxqPVAgV3p
QEErJxreacdhm7tJdLSi+INacKpMaZCWMlfcTEn82Ye0fRaTJ4xk3yHxvAJBIPnX1y5Fj2KDofAk
GuMuHvcu3b7tqDUwxWoXwmPb46jPQvS5QmJskJ7v+vU2l+PnbsGU+MKmxADLuwrnM439yGv08HEE
84BsPKDBHno+9ZokLi85CEKvj7QtsthF35pX26JaRKTlkIOk6sR59OuL7mh0+RmkHYcKelvG92Y1
MJ3KndpLI8gjaRuerTAkrSqPqaxJ49a3S7lplP1qFLaG4jm0+a1VTL/L7DSbmhcVu642KLRXCTnU
rXGbxaVEPNTTuckWFrOz1Zw88SbDOtSoABwNl6buN44X6TEQ7rT5AD2EGtVGpSmebb3KT32bHDAH
tPt2IvpqaqOtiBW4xzzYdtJ8LPrqh16FAOraCPEHZIvFY/mfHJ3HkqRIFkW/yM3QYktA6NS6NlhW
ZhfS0Y4DXz8nZjGbnhZRAeH+xL3nRjLE9LeIv+jXSdhD4IhH+mB2FHv49HmRQvVYqv+/WfWZtvls
GS1h48P6IBquTcstH1BRRv1KAo7YUHOk7ouerkFVqvOEujPGzCVZ7S/JNKFX3TrkWCH26Rv/m0Uv
AAy/Hlgv2PbBYqAWI5As9yAOzemPnS0rUgQ/O4UknEWtLR/4OQTAGOx/k1PfkkrML0wVOrYBPGVj
91QMW4IkZEaxXhLSseoDhc+hAqgf4/MFcbBxc7vstjjoP4vC6eNqRulnF65kBw+vPi3xoJa5PHWb
kbNzjylFpl2flgGCbMD/3ZdWywk/8tFsyQC+5RuM+IhjX9kqVhvOtKnsIl23b4Y5NPui4S3Ii+I5
B+JzXsXcs7tllp+ygpcZCKKiI2MdY/YQJAUI7CdLR6FYtsRps8eMUMyd28amVG9OR0ihnQPFge5j
uyNGb4inZCIwmbgtPfZO59AKVAs6GPdK6/lGlVWJ8mNNgZZongAAy3NnwEXOTVzxhvttu/USBan6
RpNaR01wXQLSjpGrHnXvn4YiYIU0JWnRf8+5xcwQi64/5oTYmB8reJfEnSHhNFVwQg/lJ9WCOJ1E
JgxDeNhRajUFZ8BNWjC4E1Hva4Bw2AFBAT0db5yFHXtdUFsQryIn04pnFO2cgzHmpeyIrn0/a+8R
9Uywmwo2i4wqD32OvpgnYZH8hc6Qnc2wmHVCfkCwY7ldnMTs77mUsGuzEjymfvBufAReDatW6+AY
ehItU8/QuDCubsbGsyCKb0hNtS9lnSY6Xb+oYUCfZugcu7L42KiBmJrWUZ42JcFtfPBibCgem3/W
PL9kmdZ7xKVvDFxxf2JGj6r5sSgn4q+shYdjaJhiMkjsioSKmwX4btXoZGuZuYlj5ut14wVbLeiE
WYEET7v9GEG0N9BFKeMql9I72qbMQEyVFzQMeeQBi8XP07Hyk+hatxoUG6LunRDOfKi9G+BLWkfH
afNYlqMXzxwPNBHirh9XtdMQwD0rxStBa84qzg6fsc3vHIXvgAXv+9TgFDfeDWzf58Unma8p92hC
BEtXBJWQMU8LIPRoMSt6b889myNs0bXtXrGFLRe0FyF1pEjx8gCRUJzBMT180/nGQXjhe5jpX3Ds
V4eOH7uKiQonlGwsay6QDTFcCWQj6r1gY8PdmcSIjA8CIVkjAbscUh7Ow5iOD5nAnb70sjqMcZGN
gMzU8F/WBdeh7VTkMR9Awvwt4TQQ3Z2+WDlaxHAFImZ4xHmnblQO7ochCpu7FocP4xN03iYosm2j
2ECAntbHza0/2iYVVKcpEQ3ITcnVnA9htmD8bucHJC8BLy30VSSCEL6iYOOotcfeQcgOihXhDJvZ
ELFaKuVyDJxi3RNHSIrTgNjMv+SakyMVXP5mNlrn2sBOVxW7iZqMwSdZc87C6VgOt5wTjkcd2tDA
cpf/jj/8VE4BpGXb9AM406jwIKiV/F9SZ/2ROXxH/uxlNVjMjJWw49SzOUu8Fr4lE5OyOyvGKCcd
qqOwumE3+A7nHmqnKEchPlIgJ/xSSjAv+SfYJU8GzR6+Oa7kZviHqGjErLNUJz9owsRZbnYeOBFE
ha3RNFREVHD0YSjhXIYrVzO1kI1EsVU5TTL766cxS0ROWGx81bLMz8lCKLfXrBmDKNTI8ou1PE+3
byHMi7NZpNiNnBacVbPXvY1fzH2VVrDGqeTzIvX+cMrpb4WqHhLWEem5xuREkj119tAjHm9Ezlnj
FJHLuAKkjOWiRzwqOwWf41jN3sXbvE1derS0QSnX8h04wbvVw55rUu/sszWKejQJnHcva6EbwmRJ
KF5D+7ES/1Qz/cGZgkKRl87nNLc7mwX2pV+X9RDIa93in1ny6crX2V4CUmQlrnSE1c63oENG+huc
/DJz9qN2HiyZPQP9Bos2kFc46u8g3NA2L4eqWLZdPbQoLoqblqClAm/aTtNq1bveph4sDO6sZZQ2
vilmPP1qc0lsf+pZHIEfgk5Q5lmh9a0YE5/mKkgPMDZw7qVvAiNRMoEZjMTdXME9agYDGJ9vJ1j0
4FTZ/fNI6UPkbveQ59i/tJUfW8/nCh5UExlftvT4NDaEwrngKee++9+iV/676NUj19Sk5mh/jUON
TMPriKmWaz6dZlSLO3gmz7dQiItLW5uNat43ZImmstlOS1b+DoYFf01bc7Jgs4/MVXyy8X6oS8VR
OjhcRRX/thmpcDY9DeT9YIZ0rlXr3aM7Uw+kFMWpaYhdx4GxC145DbGy5DgcoF1QflaDSJCSdgkz
XdSv+i1dyiYex8bbNd5A8zYMHpEcdMXlbFSXwXOdxFLL75oP7cEDjkZyQHUBt7a35mx+HKnwH/r5
1czAdZolxnteKOJJypG91vKj/OBeOObjODiRe7+paTnbIuWxZq15tXyAXyuWTFsYb8HU/tgDK7+8
50xRHGfpfBTGViSDS9oiuZNRIIOf1h+oCuo3sU2cN6N6p4ypEBhSObh5AFflNhQE0omLbfFvF3xw
0mWzxYB1HlQLoKsw0D879jdOgojt69HNu2PpmCJCt7sfah6q3Ihx8tcH5Qo4RSu4RbAoZ9toSU5o
2OO1uCAuVnbYNofOSoKZWgHSHAXD48VqunPmNN1hwdyA8hDh0IA67kDdBqUlRK414jFrbYzDZvVl
2l5HJg3JzWXxilXPPmaT/WJhQMtMiQDHXmQy1cSycEocxTKec6NDYrFc/UWK++yu9Ds+DqQvaFfh
tVhytsGDD9XxvKEb4oc+PUEaM++mFS9GQOOYFWAumRXc9bjIkFF7iLxdzPO/WZ4W+6y8oL3DxhYI
OKuijG3TrxPH1WXS3B4KLhMXVmNwO6yp4QPgV5TfbYWEtNvlurszuuFiT95D2fbmzqj8j2rFuViy
DuCiJKU8C/GHw8YyE73kSUPFtSd4naLYvjpecLVL6z1cqaRWRjaDuuUi9R7dQRle6UVOI09g74ns
SL4ftxQYHhbgPa0EU2PLdv50XpaYApqxgjRHxpYRuUNByc19h4IJN6FBUVIvaVz3xAwbevhE0w+O
YCnKI+lftZGlpyVA0u8cRZjeZd74bxTTnWPUJr81TfvGyBuPwH29zndu0Z9qtONS3059ZwPoe0MJ
sOr/zAoecZGm627WYGN9ozmVq7jUXvitanW3YWfe9cuCa5KPDNsrZ9wJpHz4kKc2FcjyRPBf1TJa
Lsh4dmj0MJsydJEO3q4OH3VIql3nhvNlNMHnlG15DkyAiCivsl0/Wkfa+ze13dMvHkem/GhUC+7x
2X/yiuW2i5cx6cWSCPD+QVMA71aDStg3FytxM7i2uRj2EDyQAuT80VIuc9Q9+BoaE5qqz0CuZsRf
WUucFxWSddipzVNp8zoRmILRe9rnwnhqG2J9wxvBskmDr5nMor3ijktXwJQ0iWPckMCygYq56Lza
pyyYoi30vl2CWG31J1D5sWnUm0cbQqVWnMvWPPkSevXGujyUOmbbLiLNFV+ZXrcz7Zbu0P6VNFL0
JsU2fTIvApNhrAm2szMfD+FRu0F8DuiKl7/BqokgNbwE2hDzUd4lGq0oFTXo3JmTN8d46pFXJYRL
oIRbPfC+hrEMDu3/tSFCWYeRdDLUxf9W9h+REvWvTIsPZfQkJgXuP+EgjGP8tpTmZxVWFJFbOkSj
GMtoCRE24zn1aT1T6GNqukjwk5EsIERPpMvO/f2c9yHsnkbvAw+5hqwGP6q5YA2VkXdUVc9+thDX
i5Ueiz09U9fNDwbVMYoDCE/1sIN+DQ2XSBfqQQPOkuk8Kz97aAI6ua5352g2iXUqcyOFX5RSjzvx
nBHs0gXGd8nuBZEiryTcu5HcecewXn1BKoIGck8bU2PKbai3AuuCukYS2RR4LFhynFnFxZ3DpxpQ
4tkJ9U/1aNVN82lTVHn5s804Ku4GI437XL6oKUyo76uTWtN3R3MyoOE5iaZadxkilSg0sBOOWbcl
zVjlXGcfmVk+eaGaYx0E7Z6kgpPOmTdz0cnLDGiBKV/LrQUcJ3XDP2rj79nUj9GP77iZ07OA2shs
D9MNP08v/0Wr+DKL7S8aEBl7uHpnmZ9V/t57V8NODdLZRYr2XnF2je6dEf5bajLpM4E4ks1hW5Me
1fpsxrKJdy/QO+ThYqcWzES8VFefUasoOeZ8vyapp6w2pioNaiE0JCkQvkgOJ37FAC1E8MXHGQ48
/Bij46FNKdRt/Ai+Y57syvsN8UTloxEZwmT2h7mXqYTL+knrC1IVFdlmAEO1lLHR8zZXbfezEX8Z
Fdbk7grNxWmuv1W2wVzv7WczIyKC6Oh/vaSa1BY5XwX0OTgRIPe2/mCSTBtVG1LgLHD5N5ZNsrji
Nd9sQrSrywQpgBIv/F0zOwFEVR96jeulTxdcGhwCfm7op3oYyK4u0eHI1vkMGC/ch6sP0Q3rABMd
lRDqVZmMBkd37s9S9fE4YX9Z2+ZJVvoL8t8fjxm9eMczzQJOH8ZSNMcRs9lWPKLiLzip0vsyLd8y
yRi1TvPY5kMwA//MlBez3f3r9+tXRixFJKv0rfLe5wkYTGEUc1K7xVVOxdOoyPhCB800MmzugHES
R2cvuyngNKbI49eqrb9D9x9ZYExXJnYF0iDrcZ5jhTG6VOj3LU2iYwp4P0fMu1ng+CWgiNF2ql0G
8o3RhfnUoYLvmddLB8uRiSy9LQ+T2ACcG8/5kO6XtP0YHbeOZ1UZmE6yeDHNY9YO2em2f+0bzeXQ
uFBLBzY+U6MvJFuIVyAVMpZubfN0zsyYX2s+JS4y/MHYNABNjn/k4tI/+CHsUDwpWppnDZb6sur0
zHXKyXBbxCL0qDBjx8Y6fMxIds9DSHlLGtaTaLwnt6pOaXN7vqhZOPwWciLrbRfAeYgtPEZLkd9V
tni2JDqmlONkh/Ed/wHGZuU+BS9La6rbdO07ECZ9yvrHLdeL5NAhjvKAU460mjDj+3/RN8XcZj/W
pj52Ft0/laitnEPF6KatkIW2Xn8/5kiqs/9u58/W/yMMOiERBCGWTUPK3OXkmsPF4s4y7fABUNBf
T2yv2hjkjS21X/ifO7pZMoItiGasYBwPlTyIdW5fpgabHpkMc5xl93V+1DUSNvyCTBvlvzpYqx3z
hCuUhjSi06yvpFfjOp6OQSeNB38LvmBPBEmGmXRXjQSqldwfFtOUFxhg8cZk7WCvmJL45gWOf0Td
VXhawwfYtzrOS0/tnZZgVoBjgvMlO/YMfiOsZEwGLuPAbnmmVl/KLWCQuT5C5N7pG/OI2IG3LTX8
56Bxngc3y6CxTI89Q3I4IGKLlBwbAp63+1DmPoN1/8tC6ns3tOZhcPO7prGbSCL2hW1cfmmC4nv3
wMGSxUYNtU5iEHeN9XXwZ/sDKD6DXfx+8ciXMSrj6On8Je0N6GaD++B3WbK1FjRWRz0uo4JIDSZ+
GvsKjBDxbNkXE3+MT23KDJFdg6qWv7nT/wMJZERqhNSV6o8AwWHQ2f8FzbwPg4bP35sZ8mIwK2UN
8X0rT+yazOu2TF8YFO8qLe0EJMqfLUivm68pVET3YJUSpJlpMvFka4dRb8d8bb1Rc7FAtcvDODKo
gW1zwDY1J7Ik35OR6evShPljt3DELNzoR4bahmGg/Geg+9wjYIY0E7uoWXdbBaru/wtYrHUKSk08
5oObAMRAeP7oBAzASYDFhxY6yYA1nqv+tl61jxoSJFunN8jM3ysrD1PJ/4DSnsRKoChKbJcVxwE0
nY6kTU3V1Z/iZPd9llTKd+MtUMxv55pRM+/rzLbr74vlOf5FVNRyqDjPTY0IAhRmBNn8VhshHtXB
EmtBSam53vBU549zWaApyVrQsOrqqyxxcyWfOokW0V74ZzMWv3ZNorQb5Hf+6j3XhK8k7YRUs5s6
OyGHgZpvYi5pin/ECXyHxmodPXLk8roNGd9V/dWR80xL5UBgmjxGMzcatYTm0efzFtme9WP3Yk6K
erUOImuJcPXxScFjZL2HV7KWZpCEpqJiG0edMEJO5qGbYiNaaj5l57Gh3XQ/n2y3+g6p300J5sHE
LrgwlCcn9nt2vZtdDml60ZYfFqN1EvywiwdpgfdMEiqSGT8rPomuNFU8DnZ7oNy+9i5JWUYN8MIt
2zvJt3i6OaInl6TDIeRPwl0lYpHexgmSMxAwSA7494ihIFagHvs+xS0eBKciSF9RNn+4qOjNoWME
bJUP7M8gD2TyeXKNezlwmgyLPnPmD3Ew43ViXPtNvpl79ZzmrnXyB8kzReE+lKySs89+IvsPL36E
wv3kuNm9XAOG6WK80l4WpyJjBKIM90ubvMGDwvqfVhOo3fqb344fW4orRZv2E/qCX6ftLd7V5gG3
Cpa5NCksazg3auMX7l3DHCypJxoUBn8yDf2wsFkRpEX50xSDlQR9wcGkQa2A639Bp0FyY5jzmqlu
5PcN6YdN6cmtnRMuGYwS4XIo62fWFR/hZG1xjr2CXO4MtyPTx7g30dfmwqLZaRjW5rKVO/jmt2XH
TWqLgymyhwoMQxEYew79I9KxqzUu45PM8//CJ/Jbwmx+bQr6C6Mq//BbIH3RL15EUaSkoHnhYXGf
hIsrwOUdtc06iIxbnDGrP8g/oGrGhWFoxvaAPOCQ7qGt2bCP3hNliKkbE1519bmCMuSLpzzDh7Sn
qPYfvND6ZJcIDNQ0rsQXPON0IUJGEUAKdAHnChZfRozrdcaAT9Pa9SwYU/sxDPtjsIivIeScGNha
7awGPAGNxBNa4+Kx0BR7lYnaqeCntCvyf4Xe/kwpShId2H88S6qrh3k3KrLme1abm2zLwNZoQynB
RGQ8aS7Jha8XidnPFiIcg06IS6RzIzaUxDd09mfImzE69Xs+0IgWoe5BAvtjkhUEu8KHEg604soH
1qk9ugPonntycBfyJbIvuz2pgFHFWJ4ha6KUYmTc5aC9VlSgov9tDEox4C0EYDhll7Rzy0gvX9Z9
6jWonUXPRZenV4u7a5urxMcJFRmspuu2yy8BVUzojGlSDfTO6WruaIsWqq41S/yFtMySxtPvvX1Q
f1WVb5zq3i4PqupehlSw3m50ujMIq6g6es+cmVnUQ4vEPb6+2qUJia7/lfVNuNf+DJl6bXIqWSqd
FsQR1Qm2fhfKt/EyelTZI2awuWiZ4Q61wzYEjWolmecZrivPgdeS2LuwA68n8bbhkt732kuWtfbY
wedtgj6FIUdE8N/vKEHZqhlvjqaw6nqI6JUc2rifGLt7KRmwIhgmNpW3ALXOO1gLW3UXhypcXnK0
DSQlBVZqBT69HAGz5daRq9CdoRwPXhU7DrRS9wkAoD4OQ8WV05ApLabNwSnUbAesu9C9sPtgOMu2
vRkikhsEdjUSR5jPd0dMfz/LgsjNE2t4QwRT96psSHKXlfjaiHNlhKQIBshs7PqmjHCYPOYlzTWg
q58QXxLUidljNoSgCC8P82RnbyJZiEZzHffTbfdY5bGTOlTAvuT9DCg3CO7uMpQIqWN+6Cqdog49
wp5c6nrnuyv49+q/yTM1zDrntt/7m268k0u7PbWseACau+bdUq1P4YQGcr7kS32hBEZAUHjPRWj/
N5NFxx7LPFvTudnKblcSAhBvNx3CJHva9RvsOGj8XwQ9y75JIdYRdS6UOAddVWE6mJx9r07TMAbn
yWJkbM/bzIIuBJKdk44ymtnDaqX5qZcqWQeqoiWnvFH8JEvB/F9iorZ85g034WB3W5BnnR9tDJlG
Sfju2K9/wxZCjlmvd+JWlNQaMFojfjbcaolPkjB/alolFvx0leKeR9BfIGk5vGlhzncP2xqmAmmp
s8mZ3EA0GPv0u9h2Jeb+O82iLA5nlrOVXP9m6fIx+9OcWKE85l2nkracsfJZhkqsZbGivLbVIZyg
ubHJQ//YPg1OvjC/A2vr3uD/9U0zMiPU6UrfwnnKMbWAhRrEfl69MWE7RCaxPX7k3AZxkJZsOYFf
Psm7drcKp3txNwbAUOuYczBfXngLKp91OFtMu0BEO2nvM5NsOetuQAOwYSF2aWqAD3nI0gjXWNR3
yOaGyKVq5e0c5CnMqKtGODG4w6YdGeQE6FnMtJ/DdBxf2h7bjrjmW34lz2hLOvRkAPLXQLoHJdQ/
ZlZ9sqUd02CbQrsqrX25pr9yIMNkCPVbhQdvdlB8AK2K5m6jdAnYnpfVysOpaCHy/NPyiOXyYZqk
BMW7ENYPk2vxBjbbdOkFpvj53axTHEAGhXWw8IrjCHXxAxKldCDrgXIMzWs0Au5hhh88j95AiGhx
KStiQxR3a+KgrmES6HNO7Ul8OQ7lEN6FEPqEh7Yqz7onPXUsqEwmPXQKTFja8jFMxbo3WfeRRMZW
0GYLKUhPSnrRkc5Hcl5shBBaO1wz6CZw5IGaHhIYHuVzWVZUuI55Z3liTz5CCKS9zBJM5vsZod+h
8K2nudADEwzFACVfLyYHkNn2l0ptd9lgy92qav/s5m7HtqN+RjELOKLfvgsMlIe8yRMDYmq+aPce
jaHTNHqna+NFq1Bf2aOe0FVOMMXLfkf+NWuscoMdLpzbVTfvfA6+VVBXp5NOxglsGzFxWUv5gKLi
tqYs5xt3FtEJ/ZUv8V5BuGc8DUIIoEyFJDMvyDn231M9dpFICX1xRUsoT01gR/ZvVX4FKYHQ2NKE
4wAllS8W0Fdq6T+otH6EGL6dni/ZwCAOjWRgq2O33wair8XJ7cTKOpSB7n+jXZE+DrBlJ9L6aUyb
4jDwElXc90zynTt/+dc6DFEpeU3GcoJNatuv+6HErL94xH9veUgGXH+e3aV9SOsCJGDAwy/bY73K
53WeD1WI5UiXfxdnNLmjilfIYeeAenXHuTHHtjefezd/Lwh1uFTlvYHpF8ElQZm1me6t0sMSxlqF
PELc8dqYqdpGvK+IHP64conZ4IK3a28KcpvBcuohl/OqHRJ7pl0dmdOeQ+5a7XVvVk//3kj3RQ3q
6GfApRBnso61dZhU5IPvlBrOeNzAFzT3c+qh8aSFOOTCT0bLDndmxTMIzNwih1Xz2/fsc2k8DQVP
kxU0M6KOYIjcGy+9JZC98SEhZ+mNnFb2cl1YjSgi2Ooytc/2JVAflrmEFXhrdVHcfrODmC6dlM17
YJX0PqBOFoO/tqGFNSghYxeSRdxO37M270OXGX8OddTy5iyZPUZ7jm6ItHeyt6bViQcqIm27A8h2
9EPKkGjoukQEm3ktGxje3jInQ8A/BfyW1s+27kkzj7vgFlAz2V9eX59dNMBIv35WwxAJJvGD0ZAD
0VG8+d7eyQ69N70wum0+LJM5MirLMcjG01ipF8SOewuYOuIm74M3YNzl1fYbFsujn6nf3iddoTaM
/LT4l45z947mTID9MbR/RCVjUB/ou7LzeetzukSLRZ3p4HKTUn7owjvzp2BTHpBqomgAi6m6BsTm
UBPMMVuTB2GxXzOd4joGLFsCxXC8brAWln/Lbd4xGnUOIDGozkuzj6D2Ust08db54anQDD6XkPu+
yUOUo/QZu4GJUDw6/ZLUt2ZBlSWlKrskb1jGpB2QJ2M0ZUbe1k9ER1K+rD3k1I5oexdsX7ByfBjL
ebLv547WG93Gbanlf1dDSw22oVdgyUsvLY2/sCmVaPLYEJAvurD4ZkCqyeV6hsuSuCPspmnLg4iJ
2TEzHTsRimvcSTN0fh4UPSO8BGvuQhYLHv3OuluJV96VUAWumyCFz71L6w0ERAeXGhMsUlr6auQM
Kumy/DzmtoIJtr7VAYaHmRqNCxdL4n6+SSUKH6D7xFPI57Nm7n2w096lqcRLMXbsaSevvVqrA4qw
H6sEp/aSLV9zQQhAK+aDayL3FisWCqHn/cSdXtKNHUjNlgniWrC3Mr27rVn9dtx5yEW2jbJ7uV1n
rWjUa3fbRmIli7RZDjHl35PL/R0bjKBZPRSXFHjjfYNq72jPCPrc+i/gGEpSb4E8ERJMi9OS4Zbj
wwV2py12CL9bWB/HA3VOCARDDPOTDG+wRITVJbTFalb/EWZRkasTWOfc0u/hhjoEKGk8NRg9MfEj
gqmQMvH7joOKSwN8hdna/yGl3Q7NsiCY8b9LkxKBeXVzYvuIiM4h4tC7qYIIJ75nPr6rKw2DAUYT
Al//wyMhZtgONlnUn2bZjbfzBoPsauyM1LyO7WpGE0DMqOon3gI51ky27Lui5c8RsMho6lgYLD63
dezA3lEVqtR4L5bFj3oowVG2NCc8nnSqruXsZ4tfS9Fld3Uw1nttOq9pgcKVkGnCsBzrwnQdhtRk
2cwWIBZQNlNfjvddJtm0pH7KjQ+HtLw4gfeSDUbSbN79SqQrM9VesdNW8L4C74j2gz+ctLo9CUpm
TOLogcIZwGtf/5JmUluEak2Ls3dcB3nttiyHoDnqIMRUHCo/wlQBQ9I3jwBgjYNdTq8ePLWaGf+x
Q6sInlSBRmrYTVCXc0D0cZgb42U1lXX0e/dcutD5IUg2YDPJSszZReGzI0pqnl7cZe0gDqXT3oZg
gykbcxIAoMM4zx9osI4ZDdw2NhwR68Dc1ozZbZrip2q8/tRb2XtdNMMTudKTO4+xYIq8s2A4Hosg
/CZumkRKMXMJmHI8j6mdrA37yRmpxX6yQNGRocHr+9S4FeiM3CMYcg33rW5ALik2yOwWftKQWeT/
YXiD5/V3lLNIIaAvAViqsGiVbGdCmo3JC0jM3Zx4Qmrds5H5Kf1nZ5Z/pqm2Dm7WsMkXT4onGCP7
JIWuIj2H37rlBceiprP1x3oXkgiSZKF0uDZTlCPyVNhoyAb/JNO5u1dy7rCDiPyQ4YnK+fT70IOj
lcr6mUusTjoPqlPWnbytO+d+Gk1L+TlYpka0E3CV9SubeUa70VIaXmzV0zuAL0QyPqs631v2LVuT
ViEi61zryXRaLAjzu8XS+0OhmfJDdWevrFBvhTSjd+9D3eQB23BaQnV1ZuzJjm1ZR/YVMhpGQyep
we5F29xwXv9Fn/Fr1F136n2Usob1ljYsoQu5VEhQtjhUuLcoHseES4SKwAGgHsjN241hux51hnxw
MZAV00BeYak45DlIcbYbwmAcN3xpxCB3HWSQqjX5SPoXwTOCMJWYa8DQlJEQSJC9tVq4Wyp90bb7
2An8Xz7D3dV6JbqJ/+a4mPf+RGXoY9ihqhoaRI8T4qWbxIfw98cB5fHOqvkteUw84Iwz9kR2mZX6
z1QNnKU2Ci50vpFg1Zbawnksu96CSQZrtUptDqpmhCKtPgb3p8pzxhfZIsCBfEPSus0t+kNXjVeA
O8O5MBbGWNlKnlP21zSqa9rmeOut+q8MOl4foU7euFQHNkSkXYU1mZ0Vs5qNAGvAG+ScEgDB3WBy
FEjP+lIA3Ig0QEcN0ZGz5E+bb6zScBqg3kNwO21rjkqbECMSjUoPuiAT/z1ZqZdhe1M2hhKR5gOj
6Hs9BXKP0+PeJApnr5rgv1Kr/BBYtNHbhgwmt8Iaeshw8TSrLxbwE4yQX7E2QN6NrohdBoZMczcr
duuhuBEU1rhY0ofVtrsjqyF3GN+plqwjZyD0wgBxPdezPYwA8c0OeKBX06sXSZ4hyVTm9mqpm9/I
vgHCtNXt2mL+YYjlJjUph7VZ3/wCwzf7bwM1/3e9AWnHj3wK5g0Ub8FoV6nq7yZS5CQi/3KXJyN3
rBPDb2wxXLZcKRfesO6B4em7Z3uflmU9FEH/Vci+eqnIkCCM3TIPY8VS1PzINBastKBNSoO91eXO
rihCqDcl+vFwZeuRjnq5o3HIaVuLwrvzUyMAOi1BrRcEn7hc3KkrTz1ThrjNymOFSHzRI2915TeJ
y5wynrYwP9KfNVhBb9MxBKhIxaZ7IIZACYwVLVoAPkKmNmRMm8SFAF7jjnknA9h5tPjBizqqPb7d
RjNBBu8/4RpZDuNtxBFukySy2nZj+hPeqtpC2OdgTG0UOuDFHwlSFETxde5fr3a8RDQFg5WcJVkf
4r8yXWM6NaK5Kyom55Xj0Cv2Ls3oAnqOkGYWw9tvOtgmTeXIjjY0DuZUPzggw1kKGsPdps9Zvm7c
pHh9QCnIfDw46e33EQwm8A2g7BsrcSms7GIv+JYaU7V7vbZIkwiXVPZhhAAOd3Asd24p1c7pGCfb
ZnOfpbDE3QqdlPKvLeRoMGIscUH7s2fqDxCAcIKFJKxY4RCetF737DX5NS1znbhd+S8Q6BHhuFZX
d+uBj/Oq6sJ/mAb/o7f8Lum9vtir7NbZjbw4ZVm+pxneKG8pXrhT+Cuo9yclOkw3tkyWJmea6RHG
17k7a4QVZj+YDJh2N+OPlp08DreZkkMMZB9sKBLkr8tL6gZ1HTdgvqLlYV3N+jEjOPd/7J3JbuVI
mqVfpVB7Bowz2ajqxZ0nSVez5BtCg4szaTTSOD19f4zMqoysRhfQ+9o44BHuLomXpP3DOd+pIgtB
mZltrDS9+mJw6WfCX61RkGiSkIJkkcYn9IvpqetYiPYU+zgGYiG/CGNtVlnkP5LKeJi9PNuKAU5Q
OIfFlgAhbBoxp7oTIM+dhPstOL2HgUnB1HC8OKLkihkLX9uMyxv/23HlTnXeuC5Ywewpx2vIdGC5
jnMd6lPkIDKEHL94LRDyCnEJG1axNHENL416x1gSZlKYnEB8EwLbsJqgW2Osrolqa9zx3Q4KvEQN
c9WkRsXeEWp7gCW95BGGp8r4Fgay1Rh06MnP++phMDmqdUM5n7v4C8L+qu0QRv9UNJjLfpUsXZ/E
fFSFf1/aiQG111tnxnDMIj5iK6wJb0clhxeGbT9Sx0MHdI6jq6dWHOvpEvfsA6twFFgVBct8qJKN
0Fi746Y5m0a2Y7HKedV2NVVilRzCqNoleXlgJNJdCrazB2uKvuLMW6OXYqlqj9/AzTxC6QakuTZq
cW9c1O0KVb3w42oH2ey29meXpVjfEwZZxJuiYGsDQpQftBE3ljneUIA/xyq9SonqVjClWneNv/hI
EsbHur6So3XjdAGqAK/KUDH4e6t+LDPAyxPOag+pGCYuaqgRWcOowgSc00SFGjcuA3vHXwNSOXBI
NX9jAv6Pa9kCbvD/di2vfhdxqsu/Mj+Wv/A317L3BwbjwINBBEvDg2rwd8+y9YfrOKYHP8FabLM4
cf7Ts+yaf7ggPpCpuoEtFj7SPzzL4R8sFH3gCcKyHE+Ezv+PZxlb9F8ZCUKEvhe6TugSeO/hgf4v
jASBG6Eg6Z5BfEH+MCqB25wMSThdT5Fdn8LMeXQLJEXt6B7/cn3+ztH4F46SK9Lsrv33f7X5Cf7v
r+yZgeUsBmwakn+2Sqd4ZlkMMwJOB2cAQ5Y/ZUb25HJKmPOPtBkxld3FLdgm1Q4zO/tV9NOHdua7
MaaMCE/lCWwV6XVmfwrt4erbw925vQY6vgnaW22xlm2GI4BXig+s00suO36yK7u79//+B+GN/F8v
IqQUB2kaFEyXmREw1n/+UfQUkxwbQdGH1zStTTPbVcy419qbX7NemSj8wk9A7aTX+32I33I+Anwy
gL7ZKJS6T8LGVw7PKMG38KnXfhHje8HUmPWMoVsGhn2nYWxG0uTfRecZGumNMS/xNzI4JIspV0b+
RxwRC9yWJoLR4pza3u84hBLbjhlrZ5zGrgrbjU36yC4YC4riLnTRfQ6/+jDBoZVtaXs+ONvQ+Krc
JxPMuhg+EUrVj/3mVveDII4GZEaaqJCjz0XohEycsoBvuOt0tHZUSr/okz4Y/lAdUd0lxllHw7Xm
bTRrJ3thi5zfOZm+0+0nOaIk4xUmjsm2KNbUO/HK9h8DqlD0y7DsZPjD43ZsijneVzHcrLwJX8Ne
vRNwkjGwSq/DA8LYddmW4PQli5Y5aE6t0MO6hZqPG23dUfWsyDA4L1RNdFkUSHk5FHdZW6EE6O1V
VyEdFJhRue2jA/0Bn1+Wh6dUDSC5xooBSoy1luGAkqwtQvSku0IzI3FyZ6/ngKI06tGVY6TiYhzd
XON0bdKLxj91CFkd3sYW2X9GGk17p4T85NoMEiTnDCjmaZszhqmsOYLhO++MhOl845kYNbLibdJD
spFgfjADw4JsmvlJpp9uQ1pxaMePIXmmHHwUOBA2r3kyQLxi5a7iaK1KUOAuFPE4Tm4tZe8J32LG
x/CjBtG2UZ54THUHCVH1wXGWDDd2O4zP2cUsDcSjARb8OAnPtvJnrlGA6ok9Cq5neaBG0KvAi/zt
FLo74SCHqNnyrXG7KHfdDvNTNeIdY4tzHxb1hWUjGuHgfYqNX5HLyIUExC3R5xi23Okg3R+JlHTj
Lv1VD+m6hiftKAITfLk3wGsLI7chGjJBYYfJN9AVVz2OR3R32c6xk9tWxkCQ06MbgQieR0wxhD/I
crFAYw3F1zP9NN2yNDbN1STYlvh3AGDeRkZ1q3bE2LNBWjeB042oJHufylzTSZvjeTLYf1ayI8eG
TF3oLwgM4sa7mUpqYn+qY/b9mtBjxzpF03zpDZIA0yo1d0pY2Fum/hBHgrzusb+OWGPIjg9c8xQo
/Z4HsJHjdmSrR8pQaqYzOTzFh9s6DhY09DpleXHgGa4nX7zFENYxtqGhH9qjU/e0b4tm36qs7WDX
b7Xp35EM0a5HN2ggxHBPlUWCLmd0v6pckz/Q4JMWfvVeCHvjeOe58xdkAko43Dwh6+f11IlhkwXN
xa9TBNCjYR44odCOopGvWkVIUIlXuymKXRTMA8o/APZIMklRa5D2UbW6NXatWgcrfNXziqiUdrU8
HflIhEpk2j1kOSjjWJk9yC/evAKLTf2j2HBoMZ1bIpC0jZLHm6pHUL4nv4p+5pg6eXTM7wJbLJw1
JNB94mKmTxXczF7t7dgudqPXGUiyey4fLfAcQTWgfULLzAyxJPzaDplp0UhHSPDTx7jGJWLjno0q
JdeNMVyJjWQwMD22RmkfVT9t7ardcmcAuoysgEFDvhaB0x0lOoehHklDkfbTJKNu05KR7ITBZ26i
ifcy03tdXDTANgvxSxq0Zoos5X1WdgygW32HdPnTtqP3SKG7EYuPMnbJKR29SK2dk1PMr3ZXMTnO
hL9JjHs37T8ZxVsPQLk+qCTBzkTPqcMHXPoBOywD8LFU3g69+7MyPFbrfYUHGdD1AIecav1eOFg2
yjfLd+ZNECYDKx6CaRexN3E1fCq130F7SHBSzfnbMAOAVzhfZ9+8z6f61fVrRvHQjfZhdZzqs+p6
xMaJc26eTcnNhbR6MMOX0g74bKf6Y0wXby9ZjiCCiGzh6yD+I6OoKwMMSMD012bwLHUJ+Buy78ZL
PCa45osu8FxHGSoXc2zMXeRmezk30zq35UkFLu2nGB9wTVIT4yEZc6oP1U2Hoo4OfSHflUdyiayN
izpXcxTtzIS+esC56WfNT2sXd81EmxJj+/BZ+AHYLh+aujyivn9Ho28fyBQCFwokRUP13+WB8TNA
W8x4a6wGJuxVP0fHUkJxZZE8o4mgQm4tpnXQBsEFkLIxR/WpiSQebWHhONPvAGHeNQ75dZBQoBMb
ciTcDPFojtLEaVif2fAxwhboSd3/qst6PIZjcm8hUtnDPLpMuPW3YgbYEAwnRbxU4pOHpLNxTSTK
6yiYN5AZT379EJGrjFs6hyzTMykUwwgoRJWshnCOJob9mS4J7HV8Vr5GxcxZHDxxVK4RN63Toj9W
iwyjxaJtlllA4qzDoGXC5VGRPR8rYnrawGbQVa8dInDunRZbg6cd/P4tdBM278kOjbmxBpPJw9lO
J5AGAMYX8zQMuGJr11d37EdMYGa1s72mX2VN9BD4xmeXhJAvJ/IqosB/a0f/sZpwapUlutYR9XX/
Qr3GzyIndnJLyA4uAWsgrHBu2k0Z9PCu4vjY1ON93ZVseMr6OVlWpd30lVv+fCwU5z1nG6DjfrpJ
RxA5asjxaiRHcjrezNz/MLNL3YuOSJT2VyzMqxp5r+R+cjvXbQTQah4Xjc9XnMr8xDVfg5LjepCX
cWuV4OhaUAzMAXeJQ9IU4Oof5twI8Yka2hAKE+Ma5bAIBojEPYPXdZsl3U0f7y1rr6fhtgm0ekxH
RqWwgleluRQuVt4cBrzpmPKckXAhFGWupMZNphsYFjWzabzQzGiYmDyxLH00lAwYz8gXWQPK4F22
Ekn34usAzVLkfg4+QlDZ7hCK35W9vx7G7sv0x2gbkzGm4wStCcPxtZ1Xv9wRhIROifsYyGRhToQO
SfTyocEQ67Eb36o8jWigPwKNCg01Qr6ajyLG6oNmDGDZIiwOhvzBdYetHCdGKVZ6u3wzrCj3SYsM
0xUvvWvdQXt5VV0wHRpcElfgI5QycxBsMw4sShfb2g3gnwlRi8/AhJYoBs4xYT+mdTCf2wq65pS0
z63Nvg/B3yHM+3RfTEl+EHj67BhuttS7aAD2scffE25AQKO/UGGMXCF/G4fce1QMKTBfb1zXGHZy
VO6jY+IYTsfMuuFN8pixYkVuj91Fy+EIUcfbUWy/toXQO0V0y3Y0myfGiPKg5ZjdeGUNEj2ak7MV
fteAGrHUavBOA4s8WMUaA4W2t4rvZtXCAlVUGDQiogXdlsB7w4C39k2b3apdORtA9t8W7oznKfpp
ew88Tc3iFqY8o42Oh3eO2Tm6mtCMlsALr9o4Ks4IA22PQ1fIzRMVr/nEcX20+pRbjf3LZV6Q/5U7
P2nHNl59zwOD5rRvjlPCgM9CZj+eVgcuGUFXuac2zOnPSRbRSrlrIw+dtRxLNG0G0sCweq8k+hQx
vnZJFt5iqbK3Jl8tCuPPUGOWmqLmi4VQeKjsWSF9j1AHlvI3zILuWuRhgzDZuzFy657zbn5rWia6
M3NTVy7zijAk8zr2vLXH/qYEQL0fASOczXDiuRJJu2VIcqiiccDgb+J6MgPqvnpxIjUfYrAnOjwA
k6jUqYHs4dEc/Rsw9hgMXYQZsQ6QesZoZY3aox9jGWHY65qjyR/2BLbPpOMxLGNBHKf246zb+cbV
wykzrV8sKAnqQnLUiNhf4ftt8IyEzqFh7r3oj/F9w/IxZmgOwFG+pmX4KTOs3jXBTDYqZxR+naae
z9DvJmeavMKIb8oue3Mj1yUULD1Yi+QoEYs21qCo+/MXb3KgD7koCaIB9vAgvGu/ZA52YGYZu+6c
lrmoN747XTtt/Xiia04Poaifi6lbRkBdcEbznNOEwGWazDdB40DEJ+t3lr9PiuXFTjnL3nEK4ZDD
69XZojmF/YUbJz7F8disTb5OrXKOuYyzYBCUSUEmsALVqrl1RfSMV9J7mGr1jFX4RBY8ssHEOvrG
Ja6K+TzM3pdRcOwQcdiuxBLhWEC+4i1Pwl4PNiAtp29jsS2pBquWntPw1A8qPMUEhtloknYSYhZa
Z/VKkOAdVhvqMGpMYPorvCTlGRcdy0eKvGpmIp8hk8/weW5hn+9lEzU0joy5BwsbYhReYZZbKzNF
Mq8teXY0jBzZpmLfivldR8lPPVEl1wOA9+DPxDhKhVq1ROX040UKRMKgrpt13w5EXyFaWxcjanLb
kbeIqeWGpLgexs9oUlDO+pwHfr83hCWPjK1hHPjgHNyYvLG0Mt7EmAB0M3pz19u2OnboMdd9mrMS
RDGA/oGGzfGwAGY6S7ZyVh6gwV5twW9RUP+5LTTlPuZt7PGRag8NQSMgLue97W97OhPVMVU1J6Am
2FNvXbatLR59i2eSgSJ6/zjNdvgkoHGQx1liPmHXpW6NMHiyG0JhfLZSMWtn1DsFU/reCV/NKf1y
ZpEfELfvwM+8IENl3ffVyIYD20DYzDHII8y2Bpfx1QDucwhA+tMTV3hT4QYAUIE/RYpeZ3pblPqo
U3hvIufbY3gn4TMFCdt95Xzwlk6o+Pon1qP+HSUe1hx91hMD686q12GB3SGf7KsXVB9d6Cfr3mW3
6cAOfcz74yBQOBgpSgaCxqHZ33YieXM7Nn2tZS5D6cPQJUskc3FxGv/bxlsHkZPKw23YUijTndDY
iRMag+PYI/8ykl7c5r1nLybxYlenBD54bYiWn3gqN5VIlhDcrStGvV0dYvGWOt6wr0XWmAmkKFQM
aSrxS1X6vUS5xEEEF/LR5MjymuSaj8NjnwxE8XFmJ4qkYN8TN3WMvQBnqw0vf235MQsV8w1bHROR
hn00DZ5z6F10YdwMK/QC2d4g3b3yK4MVi0bSkaW3MuvIkU3gO5hme5p9wztHpPjwIkU3VvyOEzo8
B+yCqRobFTStalBlKRpjhysk1UH7lJIU0OoQkBiQBdVd3owcDzl7uwSWE+ljRW09NiaIwNrKftzI
eDJHZPl/PnN4GA0e1RaZ+REdJHluHsKtlMThU9Nkt+rPtIrOPYg5B7lgstPUZh8/ozodTmVjheDi
anjhMYtXZJLWQy/NQ9LU7rlBhwgXy3nI0LQd3RKrdGlnlP6FfmI7GD/JsdvzZ1Qz6GugDPfIxcpR
3yLwm7u5Pf/5h2p6eoy3AHci24Qk2svytq3afW8irK1nnHrm0G7ivtQ7aQCc84PwCl+m3URZTppo
5z/5KgzPuvM3Ahbx1SpNMiCdfO/E6kUjhL3+7ZfIeekkbhasBMLCMBTYDpKAHPAJEIy72ao5QKyi
3xW9ua8JzV2hCUiOUd/8xkSI7p1sQjN02yUh6iFL/WQlQGOtk2B8YjnGOGnaWq7pb5swvaF8sbeB
Ub9Jm4cf1R7so7pVdyMbiQlfzxyONN5Os55b690buhs3wVoYeiykZpNjPE/Vaql36jMDEWuVSZcm
2d80olC30CuhQSCqypsr2bU/tU6e3bEdWOvoFKwayTjY9PTczHsVi4e2OmdESq4j3/nOiTWEj4YZ
Nr2JBTO9emEnCGMks7WdDtUStKMcihgcV6L+gBviYJVi3uKLgzshMpxaAoTrDijdBHGBhnXeIc0S
QI1kij2BK1QO5s40THuPubhbxx6q6pKVz8ycsGC/tHaKlES6mrOrr32TKjoFC92zfqk6CCJONfKe
EIdQk25XkpZdFrSvSN4rZAjTu6xBSySlwsRqIaQS0yf/R+KgJYnGb5KtxaJqZdQ8ImmpP42JMkFX
8FLm8slKEb2Mi0vTb3DnD61tbmENtSuDTIJtiDFvGj+Y8/PgUZtIhec9tNSD2zdfjukuM1WHNVXl
HdXUfLWUvsqS/VmN4lAYZO95BC1t02btIig9wACBPmck5TktybBGNIuN1vqu5EfFl731PYw4RAGy
UfWRe+QzzRczj2sRZycGnGIXITDn5YzkgWCqoa23Z3MkPjFlkmThiB81j7HDzaOAiCCsZPZgm+JD
wVQoitzj5R89zEXFlEuk0CNdFphS34V2NK9A+fC1dHpN5unGzQoC9AaStqzMR/LXrTy3tF+CER5o
CCCcPAbvPbOXoEsd/RpGE5eWNK11MvE2RD+blf2SEDLCaF4usioxpaFtW6ey1/ekqcHKqZ2TLJe4
wywIbtg2HuTYgM+RTCRJFknBHPQK0Sq9QpHJQ2dXuA/ycgs0NVx5HjIML4PPIzLEOikaLQzudWTi
mOQsAnGOxrS0cUJlKLia5oIDgpoei8BYP09JUp78mQvNHH7T4LKLPdarpms8BB3R83blr70xILc6
6xYJVLfHkKEvCRqaLKvh7TQNwbX9yFo+uqSsSNb+sBrmFMtk9lLW9H5jC9zUS4d9iTHADRjIxAc7
jdN7tKcPvY8fib7zFHpBf/bkvhvHzwGFztrLppu+bukdUf4fbMc8iMH55TEbKxKXF1icPyA1oI7C
xsULCC9zMcAHK/h+ZWvONCXxE85g/EKfychbAQzEnR8P8TqALZEX8LOdlHi35YOccXF6OZiVPHlG
wlQj7vZvGxhMawrJrHQvddWxh2/3mZVUewxvr7IMN7NDmnduw/coiou9S9Na7DCRCTg/+c1AROGA
Ee5Y1+lbUZj+0SMprSix52OQOnsaVYvJSydr7vyueGzS1jm1c34PO6S4J7zi1lACp7b7ZTb6Nsuq
a0v0pAGrs03CXRqXlLAOtJx8vpHJRDhr9Y1DHmCRi9thMW0pgfilMMDG5ObCc5OgUHxwdS7BONsK
wdCqZQS9nuIwX1Mx+h2St5JLNbRtvEsj/aXNEvq8xVsgDHfE8lic6OyyE6+/DnMbrnwbnVNusChn
XrcJR+6tOmM8hPRvGbsi4yQ5BMsBqAc+KzbORgkfeFLpuTax8msejC64rWz7K+2IIzbQsjOKATHj
evIgF66f71Nz156HuBynCfN4rJCZRTEIVtBc1cgVvQpSTgg0w45KZFlK7/pI9yvHufEaWkAwZpS7
qIBBLSXsGyKseT1ZIsg/nUtIIZgV6Y2s0OTUdfmZDmmz46B7Desags6gyKGG6LLue4ReMUzgBmDJ
ysz5eELx6aKmUoOHN+2WiOJDPovqIlIuq5HoB2Wjrg85mZTzKlIaWbbevAUq50d5895YYqy59xk2
kUJNZ8LmCZjH0ZxpUMuhXrlmhqvPwc/ZME33HV1tgnh69MkH0VHD665NH6YZbxQLvkW2Pttb4dQH
n3FAFZJ9VHMvr0OfjTxgwtcKPiZFJB/fYmBzTXM9NQdloHnNByRmoCcYkZhmuRMkqEml7yapbqUc
ExxU8zsuvR+7DV8gzG4k8qmt6dMcWHA157hswMD3r+FgvmhioNj5wF5I1V1La1Z13euUs0icZhWv
YZ88pvH4xAjp4Gn/aLLkWFsRhubSiXgYewvFgfVIJvVzrl0DFu13kJjtZpqSYZ+74krML280wiZ3
tngx53I6jca8Dd1+U2Xc1C7CVgKz4Tygq2PAaZxiQ/0yfaA+Kc6jNSy9LRUPNabT613nT+ZNsI53
dE4wmgnjA35f385l9zZLczpqIY7ERA9wW8R7lNryovkPls/HMNFzw29sVg3udMggiMwHM986VvZJ
+FVFbKcdbvAeepN1k7v+dCIW8Dhn0PEDv3W5l5hveumUruvG+DWBM0n4h05ptJ1EV3B6JHcwePCr
5r63d/3h0/OH/jyCmugcWzMPiTXlRfJs5GayjYizNNMfRUznnVM5B8wKlPBjfGvkPeuW2mJOu3iz
ffGUZ7wVHQbhJfYDzsJ2p4PxLu7Yi0SRVsjDceikNQ+YPXChU+Z2Ky3zDWcq86GF622kmL5MPAAN
uuepDoJzx5yH44XY4nybyOylH+dbOaNFl3n8RoZAeIfCCvOCy3oxzrIbvVDMGFlT+QhrS7LXU0au
TKaseZ2SvlmlyUPaU+tbwsDFiIZuRFyV5nCRKfY+IwfT4xLvx4zvuc7QiNpc9MUo+VN5/nWKaOFi
5NWrjs6eNNRknUReh8EkQNXkpfshh7uC0OteokWLQtqNsfa646wy5r71BXyasR7Yv63cQua7CSYE
CSXgLz30RE4Ab2KiushiHphkgeEqZX9aTfM8mMtsgQxovBgjN1TpneZSbhCXn+Ypsw8sFq4JGOI8
rujtspEhcFwsetXeOrhhDec1PYu4PYga9Te0xnQjmwsWdrW1fcZxA4HY8xTslZJns+tgmIzMMVWH
GyItHhlo5f68dQWCpDwRm9rA2lkB9PK7CPqcm+w9f7yGJCiFeZUgl1xyloAziyzYdUWeUGAfynF6
YJWnoTLr+75mEdelz27gfYqaWsMbTRRxXsYgFAmVLKKcsKYM//xNVNrGoQFizTYHZUOvseEYbfXA
ffyZBvGP1rdhzU+QJaSI4oDmho/wHNPQraqmPkskUzdIX0kmVAIYgKu+/QINb4eoQXc2H2xQP8wU
rkF3tXSfbOdqeBVErGxUD1nYzofVeKOIpEBENbz0DdEIyCPv4WwRqp2ob4Lyngryt4OC2Us+eW/g
/BKWqcV2dqdyP0lof2FBzVDmbPjBSr8UpAEfCeF00RjVWHpjaxexasfI2ZwYzTMp4WwHTNUV+zhD
xoUikLPRtY/+iDwfnAzA0sy8BZt5F77tcouNTxHpaDumbE79nOeejmpaNyHq/K5tX4JS/xYZ3xDU
ISiu3fhLGdNjyQAKMqGOXvH8MLoxKcmM4AGnMclxwjkh3JuhfLH3ZjqY75SNFSmV1ds9yfBUXL3J
Lm0aX0Q92OuZRDB3xNEcSez1ynjuW8TaDoZb/La+wngoH7qxu8Oh99Esp/afapL/0U8tsqf/Rj9V
t1X68S8f1Tdxc2r+Hdd9Wn38k5yKv//3EIjwD89CtBQEjo9uKAhJkBl+t92//6vp/oEqykbN5AiQ
cs4i1PmPEAj3D8t3WcUJF+063kzvH4IqdFiEJxEE4fihEDZhTP/7377G/xX/rv+uY/pbANA/fv9X
XZNlOnxnf1U2WabvmgH6LGRBAiemu4RE/CU+ybemYoToBhwV9MY9/Jgo1fIe6d0z2AScU1XzFjPb
2TWejo6yKE4TsbgPsGrtGwitS53KGdS2jBxGdpu6tkhMykkbnkvady2+uqTGBDDZ6hJOZB9gxDk0
oZs9KDg4qyKk7w7LWNz9Od0EaZ4g+HwYRtY4qQ3mnzyIO7Y0IA+C+sX38i8VYkxDv4Sv984kGPkR
eNMn5E/sIFNuH/PimrZ5/0gMLNvaRJKKV6mdESf9i9MhUHLrsWTxXZEWNcjrSHgMWbmomTM8rxcA
Gwh9aKhxKvSPXuIXaNZT3oyLPD0I9LGZPP+kJrXsHuD3QGCoprw6o9uY7nB3/CbJmPp8hM6hzBh6
CnR1vqLb3nV6GNeEU0dHh0RuNqofLuSYOo9fZzn0r0mJpSjy6FbyH9WDipmLchM4VH7BzGuwjFEL
QXYmjQrVzxR3lOGITnTLcA2YIAb9kvn9NQVblo+xeC7FkQj3joXDAkK2ORSD2rnmTDExwOh9gAtz
nVpJvC7nfCJhVbGPLOM1LYO3zdr02eFLr4wgfCrDFhgvFrWNZ957NcKlUoTQAYPm4Jtzd3RodzG6
5Burzr/rNBq2ws8LcGSUvMMEOq/oI0AQhzbBMpnH5Loby6ii8osIced0n/tZghgLV3xUQSRAsk4d
R0QNR0rAjG2BS5RB256seDhbiMRQnEWrsv1CYId2HGgF20Tdr+kOM2T0ML29ciLTPCNr3JtbZ1tg
dKTRyBAgySZ/zswHs+mHiykVQ4Up3ZQ9Y5xmEE/GCDU/jmW49edKbioM5du+r4kJwxsd1/mhHaV1
ByEU/a/LQWpjggxaBCFyEUtbPqNa+sdoZ9tFdiBkIV8ZMp1Y2LjtMYH1YmfQqGsKbmasPpKFjNFO
HyIDb5Jmvkuchujj7qcaJeW9gR6CZMQlPH00t20gq0uG7utSY0HYVT39uKnz4GpG45YHW588j8Y9
EpynPi4hv64+WCYBbULJdU7YKVGJyCsypOF210Whc/QSFqVh2zJA0cwHNBuDNT4WrIyyac9B2d74
UFBkY7O5RH9Xx/ojmbCXBTnTOb9HOk2jNYO8qEImzobEE9awWuc3+V2JbXMW2Lrkko8yNsNT0Q3G
rhus1wRW31HNeBhZoXqMD6Co2KP7HJSN2BTtGOyHRARgFcP8GJjzaxhPH04PkdGAvbFCmPML9jRv
m/Z2iv3j1OS/qVK6TZmQix7jBO6b5pP42/g8DteqE/OVMR97c3srXTw4vsRQlimnZFiQ3YMJzz7g
pZxmUiR2dtnIoysCxqP2UbZSvjja92hQFjRF4dYHNHLXKR7FNgLtTFrlpbTqRfnuG/dBUb0rG7WC
H83fbjk/OGFVfppV8dtDu233afNA4EmLSr96cZOqPhlxxaYuQidVVFAPhBUTFVv+Cmy2GMUmD+ZH
mcARmLS8cSnxKq+PsGNjrMxpdwApVORUsj9azXphP9F08O6u6MD8C4ol8BuR7W8mo7PXBVh7KhuI
EousfaS29yKQW43d3oPlyLepMrF/2y8sq6Zd6kJPwNQFQWGoj8WbrYzm5EUmFY2J6GJGSr7SP6Nm
jaWgyqHPW94JGZQLcBVQJrr5e2huq3zY8K9R+CNLY1b9kvs+FAY+ZXxMot/l3YUi+KYuw+4wBT0u
3wwnjhHT+CtEEk16r2In3OLahHahDxi9fqaIpthNNyKaqwNN5KFU+SFXwbczpukmjro3awDabXqP
WWg+yCUWzBSrSFWbxMPmPyEcx/3H3aHSBw80lhycgyWhBTYVKzVVY392E/Uk7JFoCkJJkAKCX2VW
CHJoGA6JyawMZQmzrvrE2ba2EFVpFb6JClUp46QIWMAmmhBXTA12JVtTj/rJezSFoIIt+hBGESyl
gMomfNqm+REkEuPK4kVHeYc2I9pXggI8KL3brKWNLbV9CLv0ARPrSDNjT7wG892RB1Tuijk9GUKw
V1DFocBxiwUo2xgxt2+zj0dexuaro+H+VgqqvUHN1+JDQ117rpyGLJemMzaDXX61CuEne2B3Jcok
3umQDknIJF9L5CVoU6l1NaqUITehLdDRgFZtrr1kxlQA9izH4TMZxgjNIQwO3G5XSWFxRjR6HUiN
60HZbIC5zsc4m38n4D5HkX9DzoTQXjBNmzER9oSOAzUbX6Vh79pmfsxcA8hyUKKDRKowYqkpLI0q
DKhgVbWbvIs+/Lm5cYOIyS9cy61nRLcOJJeVZyAwYob6ajj+cRRudyreg9T59lAd3MzIzdgAYdAF
r2/l7XtWh6iXSbsGPcqJlzbyvhfkfJgAyqD3ipkpgTqOCtGk6yHkLXGIrKTnQ8tAZgY9dIENtCfD
66iQ+lME4xdQxrwfynRbBIeCjMcTiEoaienLctWbDmdCY3w9HZvI+C2c5BqN9iVr8HC1gUURYp0I
sS6PJk/rxhRdexm2mcJkHo4exrMIXI9kQE981wtN4k61isas1Nm2LjI2UVV3yImww6cNBWEWw8IK
m/GQ19Ely2xBrcD3VDcVeurmhSuByIXwpnxwvoitZeNsFy/VEMgDsYnJyipdtIlTnW8K1/4N7p8z
VdBk62o6jGL4MEVw6ENIgaoD2N6QTsVO8lGJ5uR7A+5YG5sQmWZsd6s3kiSutpBEECImwev6AgGV
4WEi5semWrQh+q1sO7AxJiJMHdUwP7mnV1FXQdBDC7sZe4motfs/7J3HkuRGlkX/ZfZog3bHYjYh
EJmRWlSqDSxVQWuHQ3z9HESNjZHVHNJmPxsam8XuRkC4+3vv3nPzHwBs8p3RILSXjE0xsPyE62Zv
+irTxGTF4F+2EXMjAAd9ftCdTeGYNrj35/lgeCutSa3NGmyhmWRRUqUHhXWyDynZHp3nPKtsUMdx
cC50B5gYsWC18dY49pk+eDFq7GtMI82+fjMRs86JmYWt1X2vesfQN79HJJ4MXpBEd7ljH0sqy2Z1
eI0L83R2wC6MQM8X678dgHYN5t4I0em5S/kacSADv71tI7MFJwB/3J7I57PIhygr1EuCpskuIp6U
eQUDJ/o9H56bf4gksa/bsn1zFnnmBNMVPrKvXCNaqHI4lXjFUAZOjx2fndcYH63n3fedzjZZ5T/K
ZCrCwbKA33kpLQJTfUW6/kIBSt/NYgHs+vaH25bdcV4sjnoOTumNp15y10sPNfFCUk7PnpM9RJe9
WekzZNw3xmL/zKUpD4aAnIUkkxbsnfRNkAqFif4luvY7wglRnteTYIATxVeJIXdBJ0Fy6eLcnMB9
uLZ3VY3avSKrGnZkdoskCU85DTU/uUL5ySRjLj+CWMi9XqY9Tcyfg9rFPfAsYgPqxafZyQGpoHe1
rZkaU1F4tx3dKYcDdzLKGbFSDPpPAq40lrsq95EBGKGfL/uJVZRW+ExXFDFum1lvkDXdlAmOUC0u
rPguxpNG+wVvsLrzepo3TvBZ6H5ftMvHqPKb1jTOoRFcpxWa3BHE9c6D4Edi9Jd0Vvz0EnwsCYM6
7R3jDvQ/0Gq8E3nylPfLndEuV0w6EgYWRhrivDdp8QO4xSkOf/8m5lhZs7fQIBs0TTu/JNjAnMdw
zpYfyIevgErw+yNGNNXBqZt6w/ADB1fNByXIS5LRe8zlJZjpMs727qKtjUj5wzR1Djp9rAIlwjGI
zkl2W1+0iL738qYjyqa2esff8AGH5FG4NBlo32w4C6Us7QkPszTfWCXv5rqVNA7pbhCiSRyH752b
Sr4Nok+PZvRWZc50USic2VozccQd/eHNdH5YuDm/RzsP6QSnxICIGZd+0whJniAayARspdpNBgB2
2U+1TJegFMfDnB9GNMMYHFYBRZbem+zze0LCjzCLKS1p6RpA6XYendpRMlrvGCDxw+vtZM3vhbUG
XJXLg6vzCysHgFA2/Q5WAKCeLkt2Ft25Bik+cUDkZmUzG2jsEP9R+0zshx9jiZZFwrUvkRJAShf+
PnrEqnvdpL114fpEGmXZTTyxi2ZC3k+6P5QOvbq0ua4EaxQZQPVYPjjsm3IuI9ozvAasE9fjTA+s
qyvAGyRIsYJ61xH8PASTYGQHh6XN0VlBG3Z5yvP+NpnVhzMxAVq0eKyXpL2I7eAHaDySRIkX2rUR
w5/G4IcrSmIzKA99lPo4doYpRAVaZy0BBzMd4lEyRmY5vJ4Fk2E5Pi+5vzzUjLQX8D9XM+xcl15l
N83YMVFhjz0W+tbA7dM73gGLJUFMPT1Wy5UpLlashmNHaJjArLHTATIljLnf4FvcJ3TY1bFcMnae
q24xprXVOdI5W5n6p8NrRywG4zMCc7q7FGpwCrDubInHA9E33sEUfOdKWheqiood/o9uY8/eTwY4
yaCuSThBMeSA+WSb2TVzoULMwMCQh11GOpqsLHILa3VVTtAoK284n820PGtM/OEz1RacfVxCP1yF
nXjJJShlhHQwW4xLhgHxxmbiu13DA1SG7WJpmYEPnEdXPU5OZpETv0bgZpFuER29wCLFP/fFQAnD
rRnsMoOttQJOxgArRT9OF9K0pi8rTZ5HSXUCozXfVQJ+M980CK9k+XA6NqCB8/F2dN03ew7KMKFt
Qw1d3WK9XCncBB7IoHkxkLsPLeVWMZxnjQ2sR/pINTn6hx3WyQpaDgNYBk2dHa5LfpB3Z4WZ75Ri
FOha1c8oxhfMwws9TbBnVu6hwLXUdti1S2P+WSMja32wwUU9HuI8qvFvxd1W2tmbyJx1n2vewUND
hgKUEMzNObhYzcILjZOR17nVMrRu2sElycJCCmInV0mp9gyw54wXM6nFW+WKblu7ff04+swOtU1R
UpdAyaaiTvcC6TpbVE/UA9y4hSgqc6QU4qoJ0suxCOX1+ncuDCBZzRcD9Qpb7LBJp4tgWZXlKwq/
EMGDZuGyc/haqN4Z+XRXgr1n0xI+Y3bOnVVSPbcT2pRBAA1BmY1WCkBGEZvMNR8J6KVUmJC7L1H7
4k90KtSquGAOyzDdja6npfkafDAbeoTGUaGn89P+kruAHsq4RCTH/jSl7LPi0Se3F3w2lm1tfkaE
IWxq/jsVDgC4cvlnixvkQFHMCblj9JXBbdTGM9NkbGf5fCUsFtk+KI6NNz1pmDlBkaF4t8FbT4bz
PHR3eo1oY6VLdn018YZL3rAZ0R7L9wvXTFRxSupIRgzcRqnoUkaiPl9mf9fkOsPcLsPamIE6MNoJ
l+ljIq4RkSrn06pF2gGFAYfz1k+hTqZTjuZGIImHb8Ueie6oVXZ8o/Wn79OHqDTvW7zokDRMG3fR
erBL3kQ0KboZI0EMjR/aJkkbavrpoiPHn8yJzjGTAwLOxxjJ4hnGvpxoz8VQh2TEAKgc1M3C846K
MeO+t8Bfle1d05nmReQJ2loS83BcpdtoxFszRLl7xKJ9XBwLjSytN81NZlvjMVpIcgImv2HTLPF5
7Et4RTVTF07sze4SgyN46bhGOL4muFgoCMAVkeO2JN5ekrCGirNjcxBLWE/VT7l8mtqe9nnR5/dx
oPeu99ka7XhQGUWAj7Nwo1Av7QRUv1xHj9Lp4BdG6auTJPdlgHrVJ2vnPCsZ3U4MwdMFnYNqm2jr
iDDqIs7G3AfguCSa9DgYIzJHioBWy2rHolG64Yow7XN4jG2g4hN8is4u3pGy4xZvunPToAzFtYqu
NEkZphfB+2zxLtnFkzV7UCYWZBEjV5lZwTMlGIfvkri8dSoxOGyAtKrsxOx2Zt43u9woLnN8CCJq
7Y2pjSfLBkNjWAC1eqS7znw5BslXa/n6uhq+h5H4o8bPHhwVlYzrbdwIjNfSEbNgUfM4FMslUvCH
zL8pcvz28E3mLacRzwMwMSblLknG9xiQSKuoIZxU/sC8QZzDgrMncYsXc+QXV2Xz3oOUtDz9IHXP
AD84ovbQQJOYlJcmzUYPi36lu2g/FPcQZt390mBtJzHlulySNDTESU1xK9tOhdqvXtNYfKWoptMF
hPikUPWkqE0rLBMboUufiqK/ofNL9TT25qbilDWvkr1I+Q7dGhD1wwAljwc0lxU8WnP86bOHBBRR
flwC6vYPs6Cp6GqUBkKuLUP+z+JENWeirEKDN2QnHYaIikQdp2LjZQOGSdbFj8Ucv0jeHnyz85tq
nWfeW25IuaKtFuaP7kTzbbaOVYQscwj6l4FDnaC7tAXugye1ep9gIu+IpNpAwnk142RkbZtWaJj5
5kRPOfqhbomfkYBwGL6nAiWuZaDO7HEOVICQHc7V+PKKG5wgtMxJad/NAbMqhfQi5QAk554QQd+z
gK0S1Utt9d4DAITPQC9koNpbWo2q03up4+oZuTw7BAdKmSXAhmLn1TY4fHCcZqCs59euNa4BitzU
drvDzUkGgrymxGG6tb6ngULDSu7GRpscwxowS3Xwk1wmrCjKGvaiHM5HN0UMgCgvMyDhzokT78jH
uxyamPRA2/sEjoI2nsgVb4YMhXI139qm95nmj6ZtrsILDgwTWqfGpkSJKsNGHsToOR6Pp79kfo1p
ic8f4A996DT9LtYOTGvngEb6COngs9HwP5yt7JOJ7k8saHu6I2yWAcHSxmZ9nECya8RjJcrIHZa8
CFdtTUOK4N0pQCCiashZsCXLdrwIUgFVgbV+V1b2i5idB6UqZP0IFXyADJt6CAJ8G8+zZxSH0cec
MTqgHwJx4dXOZ67sCQlNI1kcm4uW/XwDV/kxFeNDNNPwKV2MiTo+mq6mhjMBhbSMT4Gf/DSz9pZu
JL9Bc7ZF7si+xVmiktPn1Ala0ORpxhl+A4S4Hy0UG2iUXr6LvJsg9yD6QLrEkxXcJjp7SFE37aj2
yQ3Ob508vsN4fGCu1AA5jsG/BbyMW3LhCDAs62EXqF0LtI2bz+RyRT8CtcIhK0MkA+hcYD1vY5ue
sdLRUVYGurk2xd8nDXNHa75NcTGDSZEb5IwolHxt4m5rxJnygzubXAhEBwvfj2U8BQFf+cJqtgge
VgNIZmuZmN3i7pJMA+LNFo7w5UIYh+iflmy6j43mK82CbgsYkwgF5lYNAlrcIumDXyUPSEwIwcof
CLyyNyM4b3AwB6Hd76EGXZvzZec1CKiyBFJlz9cGcqmN2+kv3PF7ha8NOFT3njjPxmS2a+H57vvl
BZrcZ6tHl0uz5x0Rrr0xbNQFkpPreJZPiLtpB343KCntxoApQq2DhBQJHniVMg5SYgvBmOXYPbEO
hvjC8WeP1WsGkQoElvlzbR24NEw32V3srUo5xghbQ1KPRt4Bo9K7WWaYAVR+H7XTrvXy156zU5Ux
xfCckmhxTsiMUQSWfpacSsmvqaybW/I7cJ9E2We0YFCnZGNFn77reqJz2aj3qGDAh8+Pkx3+6dId
Qr/npgGZivex415brXr0onuTU8xmVrypis4IoNNho1P9s1xNSsiKGCL6sOgTJj0Neee0/ZN97/Nn
8Ywt1gLuUqdv7ao/RZ2yYRumZd6SmVFGr3MQZFvRygJSZ1zt6psiQIyVkEMBjwa/N0YwVBHyQxbL
mUtEx7Zh30AzTR4RgpmaMDXCvSCzRb2Xh0vMJMjMycSelwsCMSFROd69X0S3HMaJ9AqKy6V7g+vu
bifSafwRU2aaIo9RcJt3YuourAZQ1uJ8mUyU6QJGBqb26DjKNQ7EQAY3EoNLB/POdNnl7B7SSrd4
Bx9lDgeLcoZHXD8YZvYeJ/GNhFINr4Z90soQQncivkqtreVWP2qQcMTElT9Lh79JGv7UzijDzeLK
i3kYQ8NDm/UIw1Z/q2D9KEY2VDMzroTK3pV/y6NF0KVIdDW6HGuFQ96gUTwzCr/99f0QBLaj9mjR
Y266tvoqMFAydhoJSRLOj2lij9LRhAbHCmGQozbvORb1+V0W/Ozi9DufPTCfiX3rAFia8Tkag3gg
PPa1LgkW5LwFfKsazjlbDGtDQgLpRzZfw3ZoYKUGnHtUwl0OKloZ8VokG+91Ft+gi+9gYxUsUCum
KMP+zc41cLyyr1Pfv+kR/+YZt3YuAEnxFrKArQ+LSSjCs+bVbIyX2XId+GUaOPTqSkOpzEEbXfAI
UmsxuiPJsxdJGxMv0azvtcT7aSbG1Yh93VyC15REMtyAEuVTlxLd6lyPiOp0UZhsxE6+J1lwl2iD
zScgjali8w+a+aLNTHpP3sOCDWZvNAzXCp67NZlvY91nHImdCbssb4PVTucMC4jwcF/BvDP0khq/
FwXc2CS7euG3kZW35niX96U3a3qwHDbFY5SoC9XzJdVKyX1umO/mBCXDxJgcRgX3GYs9WuT6IelJ
Ys9YsZqWzaiyouNgxu+q4J/wDheL80HRTDG/0uV8DDyT8ulc8Tep733aEWSCrGeFB7duo2QKvovx
UaPgOX2uTK0JuxEVxoa+fAgYofpQU2rfu1MJ4uhc5EmIzvKMAb0RLiYeFk3nnA4U3tYAr1bPCAxS
FB73NULHrUNjxO0RzXz0iHIOC9JxinEBNxhrV9iDZIqSOj8PXj3wLNvUSZ7bhQh5qrNtN2qkVEFx
15BhPQ+3dcUqD7z3RxlNd1Abv8w8ekhVeyvt2qQKYrxRc/Fpj2gRvekeX2i8dQUlcm7E774DwKlO
rU+rTo3tgkMqQ88ooFtv0FvDjEW4Orkg9mLpPvkYMzeeH+f7wITmrnoCP9tIfw6TvzWZO4SVnJ8n
TW2N9r1lhsYuSTWVOYdsTO8iFUAJG0O7E7DhXRMhaPYokAWl+P9tqO10Ks4Wnd2gLr9XpGCh90KQ
Rl7UHN32AWdsG+/VxOl256U3tqYlX7rJxaKDq7QLLoWObpZGXlQd22E+kXIErz61XxtZ0UrB7pJX
9gV72L4r3e8i8MSmMdW4tV4LadDHTXATzdbrkC64fIIn2XKqW+j9mD0CO3vmK04oGkV1LwG2H7zc
P7MQ1EKSAqPgUTNXdkPBWKQLbkP8nvNGYS0Ig1LjTe6da1pXHx1zqZ3rZQ8LSnGkorQkhkW8WRpj
anNjgVmlXmAeaigWI/K926NtOe3BL3BtZupVm08j9T2G6QZdPR+ju/jvTqPPqsCYuaHF7TTa/jHB
E4OaZeLr5KSW2Zj3LOhVlmXfWiiNkfxuPV5TvgNO+2I5GgBhtkMCgUPwyYxYI886dGI0LNXWbzlP
k8XzwNz6pYvJuSiQlJz5iIDREVwaRn3ZlwjVsn6OGQKV22Rg11/XXGxyLL6p/9igXagTUjQVtvZd
HIwvXQeaPM2pHfv2gxS/jsgvaN8igG5HaMlelczi4ZhSYTgwShcCYmv7hymBCwe1SUEudbJTVtj2
87hNvbPCYcVrE7C5bgddWy/mDVpVYrzX8WYy3Wdxc2wWmmbt7G6r2HyrhoTTWAXZsmpXeytnTrc2
3vtlYGUFDIJkgj8HtE8K23TeB+5zltHBdwx8LRMmT8K+XnlXfqRFDx+eZL7QpH5wAxS5bkuSzuwi
2RsHzuq43TEL+9jeJwKpMC/mJUm3wsFYANiGFGA+x0ryBRgtcJu8oMQvMC3qn+m4HnfJvqSThI05
QsZUZYApMVHSCmyWs1mwGDrggv2R5LZMuAIe8hpa16HgmZ6Q+Vq7xExZsVX5/+I6NZ9//ed/+MC1
/ndx3e67Kt+7/I9quvW/8N9qOoRxrg1PjLLCc5DI/Y+aTv7LFLZJIKsrA9sT0nL+R03niX8Jzw5E
YAuwYUjc+KO+HlTyn//huf/yPGlbUM0C3xdQhf4vajr5Z7SWHwTgcbzA9XyL6whw1P9ZS0eQXuS6
7mQC017mY1urpzGD4tELD2oDbTGM2cu7xn8cEsZzpBoFu2g9VnEvzjpm86rwo6My65ueLXg7j2Jb
jVS+8Ad16HJcHJjX4DzhGDsNDMPTJiEDLUMTVtInjjGcnw3tevxvD5X+SAIHN3Auj1hfx72qzXIf
xc+OXy0h+0mLZCTd62ZmNoeB1qmemEVCt4HJIFu1h0VZcVqtL3JCwTd979s7ygEsSgBHjnlXEsTT
yZnBnYChG/gHc2qjo2dVHV8gRjZCB47dFM2c/gb9PUSsGQilNqyuL7kc5IU7XwepY10SwHwdWExJ
SBRFZcLCsNekF6ya/dt8ua2CJztPiQok3RIZLhaXtFGHeaELa2TRtz06kIqJ0kEsANFq6ku8E1t2
iuiW2Sb4pxyLq7Jv//A23tY0Uerqj5JJdxVE/vrH68srTJN+meP6jgkfD2SV+I2fZvQIAOeFaLWB
XRDoIdgOJInKBUtSEBQDDz67VpR3+8G/KBPkBD7G1Bmn8ZlngheeVq4NErELa26JOdQ+Q7tIIiOf
nbesil5apyScDmY4Rxt75mAa3Q9NTetcqjtr4SwZlDRSVZ5d+iYdSL36XBrjTSUDy2vk3frESG2Z
hvtX2MywSQVhhI6phmCUClKtfNJW//6GCPO3G4J2lTuBjNUXwvEQsv75rVewyY3CLFqU06t2Pgd0
7hkz48LR+JDUIxvD0d8yWqfpCB23M8S17ZzOGvGexI0GYh5uDrheRd03L4a9LcnBlKIODiNOYkob
imIC9RaVQKio4hnlCKZcyaQAh6zJPk27AWHDpeci5JdQkGq8eetf3LJHxeLSQS1zjUNHPC9jDU1/
HGJcUXRobXcuycEgDmz9JjFtdOej35oM6MkOoK1Dc0ocGIsp2jRLf3DIShqy8nYRVLkp8pbQ5QRp
L8UYuq17iWcoP/RspuCM2y9M/N1DwokUUs+85Rw6XbYGPqXR7IBdTmjQ0GfHUxG9+roDI9NC//j7
B2Ovy80f39T1wViBj0BcSifA5fPnB+MaUGHbhKJxEbSaR5ESXgMgBPzZWVOiblFlT+7tVCQXjUMI
2uCywWFiEl4SHOLEpPgI6O1gpDjURXwFofXYWkZ069aURRAaCRlbeLVpE3S81Z3a//3lW39eTYW5
Xr5tO9ITvmAOYK7v3R+UybbfRNaCY4tABp6ODR6KISQZ5hOOMhwucDJa5jnnp1eJwny6prWf1U5w
htCX9S0qbzF0612v8/M5I0qJjD8CepU69019/vfX6q0f/Z9vNQRMG74lcmoJ7vI3FXUGfAd3hW6I
gxv5+tFoycHiLFMj1zQL8TR6lt7GPdZcG1k06u4zYbevUYN5w8pqiq/2uGhzAXGNZzRHy8rZnpXa
AEUl7Rm/PahJNGsofDFCtRsc0gnm6KzctUDSmJsRXA4VrHktokYfUh+6oU86cU1jEfNGrbH5HcyZ
XuiIFB0AFTQhMj0PWn+ouXwDGefTKWzurXUhtRxyhvEgbLOcwEWnGK9ML1GX5HE++QhVOIETOGng
RkRVfWVoczhYkoFQ25Cf+/d31WI3//2uEvnjo7gxOXdav78BcvGWAX6m2s4TFxY1ANGzBR0OOa+Y
cchr6ZNjtJ5iN0XJ0dDJZ/yKzvJG8sT2dK3S4SOlN3CxBAa1j7f7hwv8i8fuSHpP69JnB+566Pjj
K5q6OILcWfTb07W1FJOsWYinSUzeG1Q1houMTTeuJlGOqWeyAiWQ/B+DAJYRGSnk/3TBo5DVd1Gm
rw3jnH/6iNZv/LcXUzg2zSInkCu+dJX//+Ej0iPq3yItxq1C90uJlP8c8zTZ5ukEmP0ud0jk9VVH
IFpFHw92Xh56Ud6sPqD44BjfMKDmvZi8BL38/A+P1/59J7VMPu3V5uC4wGMD97cP3Jdp1JdjNBCe
0V5xlYrlXfZ7UyNN5jvjtDTuW3hEmIvMl9TtHNRFGQS8aJW3GlZ71uACQ7dGapDNCz4XwiHd1A9C
n6TlZLjQDkMb21ue/uGp/w6D5bql7TnYTrl2qBe/b3hgf/qoc4ct5nVjm/QBTn5hX41rWuLQFnRG
Glvv8BA2Z04w/Nx6Dhkuf38N9l+8edLljUPMgBvE8X97rrBGa5zlHXtq/Th5yDwEiLiwGaxHOO5Q
AAcc58M1tVB32cKHa6QXjlw33URm1LY9aayzTYEkM3kRhSKbR5D2u76MdYATrhX9heVSGWfjRbHu
f8pZq07XIf/hH34JhpXf31COy9LlBeWOEtGz/tI/vKEU/6OqCt5QvFXnSUX+c1z1wQEN9vU41J+c
Ns99CrNDq+i2UqUd8pkkn86zSQBe/7nOsbC7sXdLIMALAePNtkpY2+rB+zJYEjfdeqq2m5GohXUE
LQvV7zLaKghoSYxg7L61NIgvw4Xl2Xwq6gfadRWsp0h8djWt8r5mUSyke2kaCfN9dYMEiOCX9YBS
xBARAJZtlzpjnJMRQmaWAVHsy2M09/FdQtzaXk29u+vq5ntw4Wynfb9LcwpxkjQfT0uAj6y86Mf8
XMiEMOsZjBy2SWeTEsy0gXM+MoJqlrAcl6cokLA7MWo7LvGI87qtFw3z+gh4lzbqO1qwSyjAEtIU
EVtYDPSaIu+t0o51n1pQBfs4OtRum13FKZt84fFUs0gbDC299mCoq9PD7iYEOfg8GRA4HW5K4LuO
S9f9719h9y8evM2n5NgOyxMF22+LJ7c+y+zOZy61jpUZlteXVhtcGJRXl+V3rOP7lrz6a+AQH97o
Jkd7WgfiDGUdR4e0ddQeN88m0v5yXpnLI51s+vsCN7fivqV2dOdZsBLXl6U0eYw5v4Aj0bhrZ/PL
0jmRkBk6J7djZ1kT1wit7FGhLNhGfdhCEQm4y7pl6ka0G0JBwjqwkTdHZCQ3ALD+4W78xWnHh1tk
2awstnAd8dvdCBT53djS1bbL0V4NvSj3ntNeo3uHKcRvmMYEmekYv9tyhVU54B/8SaRbgTRSIt3d
N5P3gkQIqsJ6fktLIrQZFRh1Kv5h1/P+4rTjs3KDIoP4bVm+/G3xKfgBbjQhTF7UMO+mfm63pxcn
kLBpfM99T9z4hnCLM0t2+UWGOnjEaQupduHbAKpckAb7azd3U7hRRvnVF2enKg6uEGfw5crXeXeo
cjwOykAl5Yr5czJcHA/wB/fIkuOwdyFKRa3YWfmP2lM8HsP0kSXFD6dPEItuchjN5Sv2KMHqoF9V
WuR5VO6NkTJszxGe7Pxl7/fqjB9AiE8wvftSNYcZkxfD7eQIIukQUzAcsixGfoRNIipovpcgZUpS
oNEx+4Xa2H2acygzkN3I8c50yOPw2KkQ8o7nqJvhz65Pz4wb2tMrxiHO3Q8xNAPTO/tmBCRCmGDo
xDMDoSK95LTeHYxR4vYvzpWFIcEvg7OOAJxr1Cuc9uHedNVHZhfDMSV6SssIWjI2J7TCJrNxVu9t
rSPvSF7ZAwG25Gz4xXjoYxuxu4SyxhEKiSz0YDv/SJCaI7xe3/HiRCIy3soqcy8Mp4DWoDka9DnU
KRL8GLRWP7EbT7u8gV88O/190nO0GrPs3SjyT5vTrdlBzGqLdA6J9mCspUmSZKjwzCH8x5j37Xay
aXx6KdCFebR+aHtWUDjXoSNmj50j1FkMMOaYwD5sU4vmtsLM4ysMbkCKH02Xqj92gccg9/51dKpI
sToQ1djF6/x3rS+JBO9D4qkCD5e7oenPpcTj2djikqbmhAFJpGR1NTTk2aJ2X3TXBgc7YEM4nRah
4pl7pZBwAEQH5mIB8phpO3A+CruJjz9XjdrTnt2Q7ynC0yt/WlqMyjBIjahul3XxFpF7h49BhktP
HuKAhQA9SNaGQxZdWCMnxJYoy97A16ANOh7BuiEBqlP7woNPbnXu4fQFdzaaLQvWygwEZmLZQA79
USdcgbNe8eoJUn76FS/8cCun6STN5qxdL7N3/XuzID+hnNo9EhlamV39MRQuOgsG68QrspYF2MZ7
zqOVR4KVb0q4Hz2Pzeow1MUI73Z40MOsrS4DnZnnrc65B0PCgHT9lMjg+8HZEUQn0v+bZuo/B58O
e2Od/FXG+cxwwE34DAZWK+a8/sVcDe3G8ZTzw57sy4wpyK4rueiUx3lP+ER905bOoYU9laOTuYeA
2d5m0yftmktqQIpOWIq73Fv6PXNKOIve4oW+votnwmf44QVT5/yldKvgIJcWLBoJ4og3es4J6EWz
heBlhjJhkvpid1pJcb0voQOmRNlKXxhJe1P1yDeMDBc4cRi5JsXZmW9OjS1BpCyEXfhBEanklwiz
yHzrrY85pclgQKzak44UbzLoWpvTczW0Si4NHAe8qDwdFFOQ1zJkuEyNaYcEEmxebThXKk4eRWob
B0xUoTVROKA/W22gPf9/MwQ3JAsAUSePApBGCv0TqCyn94V8Gj4VMt89DBK4vsgjiRseNgIWFN/u
r98INyo4LMQF9yAShjS+AtZxW9ketDniz0Ef8fl79Whj8VjuxLJ8DbNN6379F+hIGXtnum+YYx6i
CGmn3aNFcBI+dECGKJadBSmDi0s93Q2UsWG/foWjBVZeOwCy/OTLnfH+m+x6W6H7Dw6BvJk1/6Zr
XMBqCxuri4Djd8dhacQxaFq6NmuhfzIHZfbY4yZkqOaW8Z1oOmZ8QDOImzXCOEhCT/XLmQncF/8p
KzSkIpOZ9bbtJVEnA49Fo6nYwRa6nMF/71HGBQeUtqz3hdldYnZ4cAYLR5eztdru4dT5waOtOTKx
AZczAGMddNeOpEVpEke39npKVkHDTMkpq23utj2/LSWJdqqS/CWN7oOJsS949rO4WV5NwIlHxSRq
65sx7JwWcKBl9N+yEvdEpO99a2SPlsy8Mp8ZSzSUz6mfvvUFkdjrjax7eeXaBb9/3T3SxTqPbSuc
QQehkeWDPi0Bvzof7k2Fq/JCibjBfKVs9Mp80RXrgDECQuuT9T9ZA3H1Zvl56gRVXQ1HVrCSkSif
HWi2z6FhF9ZH32XqMC30bvnGT4vdaXFstP+YNxJOb65vTscTvELQbQvnpUiqq7q17kGrszfkPArL
KxEaoozFrsLUkgbNacVwWUZWNFZ3nhIxeip748rYFtR3YW9l8dar5SdWqujVzJPHUlO5KaoRU/HC
nVaSFqbrHhEp1WAZuXu3BT/alvTTWiKiCXE+8LkPu5JxL3QhMs4cfuMg9BMyNiyw62r76wGvn+tp
zdR2F5qNJcjR5YYqEwg8bpQwUYhP1z7HaXHGRcj+Y91HXZBufaHUvqWAIkCJEwDQxLrTx4wgHZQC
S4Xvsr+YJKiMyszfTjf5dJg317JjAizCzju9qYGZHz/lVJFMs3PTY/A7kPWA1FtN6MJs80waVORm
hnLKTlq6uQ1fVbZG6xg+FULTs8o5cuVjMW7OqqPB4ryJnQwLbyHQRdAZQXzHNKuor4qgDWecdZeF
rC/xvopbW1kYU+nge+5ZgRB9d7qVdFgQj/RzufcJYh1tTME4IUPRcR6THLjWdPr0V3NZK7BlpF/U
/3CutNa6+c+9Co6VdCksjyEK3uW1X/CHSjAngBqcIdYQwojtx8a3Xmi00Yfl8Qx+YmxjeNjbMQ7M
PdCBbk9a56uRITRMJZbk0QswnMfGPxX7/97d9un3MxuyaDmsl/fni0p6JxoCTfiHpvW7tVZ3mEOx
FMbpiISGnvQOJvXTKNHE9SLdZ2y64d8XSn/RJ0E3Te4H7RJ6opjx/nwJCO89LytdhHCaIj0jjmoi
MsIt3LtxnvfFAqDrNDs5rQesExPj/SfV8J4uGuGGrYyfgxTnS2Scx+7wpALKu2qZ5BHt+bEb/exe
LMPL31+09e/NHS7apSkW+Fy3XGd4f3yYA/p8BFUsp3FN5F3pj3tbzjBvOIodDGs8RGAuLiuz/qKq
AzjoUQcOjDlgWRrbf7iUf28j+jiA6X8Jeoh0nH4rrTDBjrM7jwMawlWfO/OFDTnZNpWsmM+XMNL6
xsSFh8kiMqLyjC+/u+zM5rIc0qtUDPmVBGC2hyK/RZ1ehmWmJXr16f7vr/PUJP7t/YesYNle4PCU
hf1bWVWnCslqCsENFnp6wAYQ77u6Lbd90f8qzO2oXwNiHow4o5Pjm/VuhFJAhzfqQ7NrhsMoGgPa
lWkxjGAJh3jMmjlxWhxAqdpyGdC80B3wF//Xqte3SMYib7xXLQuG27ifrX/RdJy501iq/Wn1baWn
Vi/wr84JevW9YxcJOW1svoz4t+5AnPJ/EXZey5Ebabd9IkTAm1uWNySLrkn2DaItPJBIeDz9vzJb
cWKONDG6kELSjNTsKiDzM3uvHTUcQwX+P6cOX3GmARHCzsTmMB4OTuadg3IbNLTRa/KBqJ+sQvS4
52l1gB2nAHBX7v1orHZdbuz8Qn7RNzt0+wEhHj0+7tGtIRPKC2xGI6JnvZMR1kCSfEzc81wSdU0n
pf8x5u6aXv/wv7+c/3Y4hZBacOR7bHmdSA1a/+NwiocpIxeaL0fv9BrUoBt9hDtTTv1Mbbom3eOE
B7n6DiLiYg0cU1NLj4Nr66udZ7d/+XnUw/C3h4UjyaLVZiNuun/vwdm1VQVDVbZo8+ptYcIZSOiL
00qjss9HrF7Srtk1D/1xyEJglvJXt0hKTohX+DTvJxcNR5uG4l8O8f+ydGIq6jDV4bVXCWJ/e+/b
ADELvICJ9SgEDmMhGy9p3LtmINmTSZcy3TvQOyk5TFdgW4+Kb2FDMHrSldUhTnCQY6p9a2TYq//C
uA/f2ejSJUlmbtlChGQXFcEFCvKlEhQS//KpBtY/B6uBQ8yo46IKsBnHqEvqP75nH198bYQ2tq8G
DB1NfMR1vU2mEqcMDJgr/Qp+kjBioRL13zMTQoqHp+nhizlaw0OQfTXjIsPt4WF2SPqjbVn5Y080
gq7KHNOdN6xs4G0x2TP7nd7y5Gb+1VwJozCX5DTghtp5bX/KYNPv9LYf/4PXC7HTL7aU98DxqCub
i55bCGub+SvhjDbOgIFoZFVy/SnzjBXMmmCgrrrSfGDwyOEKDLiCtQFqEljhQNYYBhhAP6dJWr+b
GDtn1aAA8r3xly7JEf0gJxoA/OI4u9UAbv+UL2IaCpXw8TxG66OeqdbYV1fFJ0+H+crqkfpTNRhZ
CNrU7pLnHnGRmqfJwHwAPA3SVo1C9cfiEu9Bd9vm19kuTlM+TLsB4OtuWow7KewHO2uOmEu3UeZW
+7y3PqPG/qwCZMZjkLR/nQY5bQXOoN0AipwD2tyFAWhHk/53qz8AfXkSwHObqaRIQWDmKA0QywQN
vXfSOk5Zfw9hldgMdLIBtfMVPz3Qy+gpx/wzupj6BB2LiUBQCJS9utcvfVa6YNDBP6aPVF/W1WR5
XYF43zP7hbZfUE6SF9Vtpyg7Z6t9pRKvGNqSZgl7JwMtdAfmfDqiOuje9c+JXeIyO1yHhOWKvaFe
lyhBzxzBD90k85Tt9KTMbg25Gyb4zWuEXTbw4HB4ov/qtV6ytbxyRug7t1t/loi9JUpm8iYYgFnB
15H4zW3T4d5okmxnehGRo0qlO8T2foKTs82w74ODTzjEEQyI7iFDEZ7DRWjSNzOQ8aXkom6q8QyK
kXapY5FdFzAryTN+smkcNkmFYsNe6QTCMVeAJzV3x/jZThAxWkSr0HhH1rC423G4PKD4s08Z3vuX
FcakcI725JrPtpN0LzD99m1Pr79azOnUCJQYenGHvWUlyNth/pa5Y0VsxgAcQJIrgLf1mkTrcbVz
Ihzi4spgRe7SHnFhACXb8xeYm4D6dC3vjQbSDBCgGwG0BjCCCUJRNRbGAFFmAHFQjZw4c9RZJ19S
ZmXYVxFSYwsCjIPLUL+RoPXRt9hsU4q2ZbnLjRQa3suCQWVE5ThWvJD0lWz7RUpaD4YGc5qKo34G
dGmv1i51JHDwCodgVhLUEEqjDNVNPuBmeG+F2Knk300QORYzuBIolfowkplCgByq5S9BRYiikeed
hGOUc7z0Zlh/AFnCNquGMeApQUWgXqcLPxZuTiulqgQbQlY5mhH3+m0qMa72NvTGjDy2wmkSfih3
r4zUY0WUCpsSAozUjqNX+h7Gu+gzIyLjen5y3Nmnxh6mh4AMk050wAbPfGzd3ZTg/c8GKGJrHj8x
/rCQs1gHdC3kIFvp0VtzfigBcs9Q7ZntE7HVjjXkzIz6JVSZ5SNlAp7OiMksnrA077ntVgN6vbnX
ZW98484XW/3vN03Nie1h0jXxdTuazJld9AygEeFyyeT3DmHf1SPAz1XVkVdzLEe4uYn8cdwD/pez
E7EgquubHo/qkUteNSTGzn11BM2CXH6GKgOeSG/9mFuwl/Dzck8NFd0BhMXF+xu9LmafgDj4rl7i
Y86wmthZos0YHm26LK12+vMfChOZSmW/Rp7RXY1MrDvDAQYU1+G7Lwqexo6MojHFQcWly9QCe5C+
PHQf2aoV1bTS30JKeWucEWeabIKDmeEm71QTkC4P3uLW52QOXvM2+eGtPtjaXo39bOStAKxyh/UG
l2KAoAWdOzwxBukzdXD4WpiB+kIYZEQt/o67BqPVWRTm97LCu190aXBeB7o0QIrVdlLzVBEPz0UZ
YVpmKrpN847eHt+Y6UC1YFmD7RqPPh7Qs29ngul9qFQ9MF3t/tGqLByWTawU1PJIYSlPLvExL03F
yFeNSYVl+5vaiR+dhSMF172787P0IQ53WUGRUIQ2phQv/XPjpcALTuRNdsJlul5AwkqmjNuaGCSf
XKwbuIQ4uC3Fzz6TkDkXf74BLngmZQ9C7bySesSqBwwpZiDVwRf4MEhrFg+t+Ex8czzq526MmRM2
48+6nNNjao/OxY86rOJKyyY4ye0JNwnidS7grG0Y3t+ZeKozEmH6jJFFQPCbLiMjLQawpi+TY0Ob
U++lPrp7thWbaMRdF9G9qZm78FeijMziNLqsLaBbERKoLI2tLflF0uwbyD6+KVKR9NdB5t+mMx0g
lhlR8stHXiYRX2jSwKNf8ZM650D0nIdL/VPvVCdjeYUo9JZXlCf6dibGEJa5n1Put02LuaJLSEwv
3mCNAw4ZCHow2SXfE9d8P9VYZ+vRPLtT1Z6WqBQnBmjBzhF2SQvDpeks3SXCEaxfVH+sfy++DfVL
TdKsgZqpSlFGoOddUB+QIuYwhihj+TREv8fa5JlIqFCWOfpoY/uhWzhZ8wgfNKSF5G5SBH4ZlpXE
u8TYghXNk1tGHwUmoLPdvOnZuL7D9W9LYL3Y2J4JKWV14GqQi7epjM7Dt0/Gsa6gxnkWJ1j8eMB9
0C1Wh0jS6JNbzCr9QOCmf8Q8RyQAkXKcSa5pcD4vG99Al4wz+yvf8XhZg4PlNNMunMcJ45q1W3MU
kDmqerjLzcNYWu8G0JQz1jbkS1QQd/prS8laOvYJzV/LHaemUDEssybsg7tA4vS3QBh2RX+Qaiw2
kTXUQtY96ucGbiTzJjXxnAB4bzPa/Q2R91PMhaBLhxbF3lWfaThPsh0YAzwZvuUf5FG/ZdGjRN4F
8gW0EhzUzyB4I8jJ/zFPM/mfEfYFPLw+41jdNepWSA/GRd0j6J44NCVQA3ClvzzbD+9mpFuI4AyS
P5VMNFi+L0HL4L1hcIeG29nMENQO5CThsDWZcniWK7e4AE95zT20RvWd9Jno6oWhCTZ87zlo2oYm
upieBa6Fbuc1rdGJ1Q2WzHAcP8ZhLHZBwLzGBbb9qH/TBE/D4SazYF7iT8QT6c5VZ4geWzfYJ2bH
ZnUsjS+pfvAbcfQC+1vKi6XmkOA9QXIszbEM2bDq9xAB4bcmNX5kNfytrmKEKdScfKgy4mam9Fg4
Q4D1pN/b82ProwDW77kheYWZNVZ3cyGfW5MUCH2MN0vR7tYP12++N1UbbQh/4JlQg0LccY9tFgCF
Gy2T4BX7YH9JWPFelZIjz0xCQggwZPIaVukT+zuQEA1sq2Ysb7SHM0F+yCPUf01vR7Imujk2GEX9
NlSdgS/RsfCvupgD4/pXzwS6b0LrWDMFJ5bdf52wFNtl4R1ct3n1jeacMYrcQioosZsyeAOkf/I5
SlLAMvuwgs+PX/1uQIy1149GJJufQTamh7++Reb85vSWr1W2KdQmAWkqX4MhXovmd1dA3hFKxDBb
y+8B/u5p9rjIA3P6CXEtw7RacsOwasNgKF6sOX8o+oyD1wj5QVZ+k2HCqNwH049LiSBCnitVBxXl
8DjXy3yc1YJCjzX0ZyuwYt95oOtyAjM6VdFMlvdd+XgCC82WEpzpyokIABo2TlJRhP1e//uYAy99
2AJQVtVtEozfScT99mfQ3CHOCDwIEjkZ7WysMw64QqKGTqujPntI7oUWCI/MNtEHBxgzpT380q+k
A6E/8AlDF9Bh7uSArVwAk+nQ9NHaJVCZ5zMtNkoETo0DOMLdCCW46kX37kRU+N5gvy1U/vRr4Q89
KkYmWNz5dr132TEanmK5xhy3+oRwhvDaMpE5cyaPsJvzk/75ihR7RmiMwByauEFnCXpbFxpLXyBJ
XsEyBPGrLjEzVTvoYlSwnbugQGHY9zWH3RMahDKpMqPLkJGKpDuD7YHZumkDB17X8m6KptnDPP0y
DUF4GuX0U7eEfiAeY1igd14XxucoxehEHgM7cuyZKmI7Zjawa7JoZZ6nVtQ8MqFSL4Gqey4rWpqc
uFFWivIESv8Df6rY2JCc2AuA+PFZzmqxaga3FpLYTlh9uNXLk0zsyhkFXjd11B1dqqPVVP4BKwy1
IpDqUytXWFvUGpdkClEq1Nhp8745SUxLQwgJJ4xBMqTdiDbClgJBFhya0e4es7L5AcuTadhkbGEX
dqehHzCrACD1peXsIaW9BHHS0fajkZh9MnwRGMDu4isz4xfbEiNcuuiNkDD8ttiJeeWmS1P/Nlz+
BWOaDz4i6ktmE2CB9lww2Wy5ro4uPzOpVRyaVgYGM5hQcdXhnf4PQ6tjJJDNOJcQ0G2xqHF/eowM
h2zCICipbrshecPWzw4wHNZ9nUO0ypyJ4c5IlHLu5B/6HVmLDKOjYb3pQkkYww/w8uMpHI/2wtDU
6FVPUuf5sS2qF102rR4cNGn0T9HEORKrqh9o9wMUsMdpoD+0Uyz5bAqe3T4naTz8VmZNfTCgtF+T
Q0SeyoAFd3TglpG71hrACaIGPGreGPLI031tElTLjoeLMg/64N4UvGKL38Ryt/II7RryX5F9rSF5
zrOxW1cYI+1A+QDKgUYyFE/dCDWDOFdA76WdX7yeL1oWr1lMCmDXIscy0gbDkLL898y4bIJUzuFQ
YTtfUBblcuU1UNvoHI/DNfHGYzHI+VRw+DVIKoH58DGPdk81K/0fC4HFPGPs7jpJ6pDHb2+3OuOr
rhsbUb2wgofNsQIydWKIpSNhQOXkvrpuJt5JdgSDWuLYX5dxv4zzeDYMEPwtoVR73b4Ie+Hr5Nje
ygKXXlCXserJLX4h1ABYHZDOMjc/jAkWPZ/82XBoERY1UChI1c4OnsSaAoOsVWvBSWkWyJHJt1aV
wr2AsHSRUe7sBnd21cwiuguZ+XzxMLeijE+fc09eS2EO98QGopbkZCrBoh5y0GGPBCd980YcjAym
3Hsv4H+v8vQWrFYHuYLbtJjs7lpSPiShyllZf3Yk1NRhjNeeJ2JvFq215dm1d0aQ+5dUzGeJ5i0e
yxFIv31tmKgde3B2tLzZL78lNi03Mf+2a7Mc0hWyrklf3p+WxW23tl9nB6Nob63T8E8Caz/FIHWc
EC80EVnRLhkXwKRet4f7t23K4vukZMVW3runiL3csiyvBX71rYde9UySMMf4vWPJYj+Fk0c+ZEQn
AGyPuOWamVrdTI9GN+4wfGDUlxPxVjj7tz0eHOxM3s5ZDbLamCLMZERzeJHz2mPupuOftqPFfWWl
PMQwpnLay/5pciXTPiknvo0I1lpRD/sq87nyugl/aSS/CAnGj0Xazo7X8OjRdy1B6b2zQKiK9xIc
xMfawoHUF6MNnbRdAlAsNm47stnQLwzzoXeQX1kGc3lGnkfDaAvIuvVX7RlCbbAbFnKerMEA3jwz
hnLRkR8ILLpCCPmI2e4+VWrwGVbyLbCevNJNdvYKHxiO6/piAjxE2X0tKOvv07iv3voW0VTgGZey
MJNjNazu61pfEoDdm1DK7FT2pffC7Ztus5IIbn8Mvs1Gnz6NIUcBW3oSfNM+u00WzmjExSUhX0c3
5TAuCgCfOUMe9itjfKkj5wfh9sU+Gev8MpqsRNKxkZtpfkiiwboUgTIOqJc5Zzroz+khlKnxiscY
TY7DL7/25W1pgA3adXNNxk4egPuSVe1U40Ewub2bE4/3ziaVBX4PNfKqIo2LChRk2iPxSp9Vkgdr
3Ok+H0xEjmArnyfkQkF+gouUXQlxy7emz3KcU/9KI1XvlsY4AgBNiYpfzTvlG9hao2vspy6bSDnK
ZwIn+uo0F9UBN3CHrH8yWU5giQ/RZ2REY1yFI+JdAab2ZfFmHw39EKDm6o9MK8gYsER49pr+M+jK
8LXqAhMmtLccQzhVZCGsy2X0/Wtp+M7jwtAIT3B87TFyc/sP1j1tyfhlGtNrkpXhrSaqI2Mwt4gm
uo4TORxVnJks3HzC5QrqODUkR8gNYm9II8jXsgjO+k9+0+5tECLHkoCGc+vaxCEW7LjIxM0ALJCH
N4LN3fIZxIDccbMjly0P4Mg5TLrkyhPkHPWXtTohzNwk4/Juu+rkGMF0rUX63K24Aiaeh30N8uyl
KHH+GHMwHquVcjNZoFD50GxvYc4LLQu4mjSsTzHsr4t+dka3/SrtGc1agqNc9ubPLjLQ7prsyNkv
+vsqsIhhS7zpIezz+YHU+XGr9SZ+MmCz5hkYXNu4hcALNqsZrSRBpYja4/iF3GvzQ7CviQpUJwTf
Wg+rTG9T6yenEe8ZuzulneBHT13IZ+FAamGYrb56NE5dlnc3hkev/cJ3QqiJ/QxjZlnsbytKgUct
ZxukyI6thAcEDAz+D6J2csxeciT0L51r0plMVn5Y/Z6zcaVUqmE4XJGDphfC7jdM6UgUNUP7jWAJ
b5e08zEZowUdqtzOTSz2TQLWvEAD+cjUGWS0WZyZi++mjKJ8sON9mFWQQXojvp8D89RH0P2kJ43b
aGb7QcgfzIgd1Ozk3JDfc+83xkvZ+LBX8+Z+wVb8BBiFEeJwH4zxel/VI2QJ0U47b0BBsIa8D61r
XoK6sM+MA0iLpd+7JbD+py4ur0RSVlf9V01N4ynLtDjUIH/3gRY7TATqwpXvrHuYl9a9Xb0OiEIu
uedX11E6aAjrmf+Do0Iv0zRZwWxYnN30A1da6j3bXZamvjAPESOMi9FKmgHUHcdRUovnsLiIiJlv
ORO63k1Oi+jjnb/+8NicPQyF0Z/qxAbSId2rhSZgn+LqjOCwC3PNH8sxsFEnV3AcSFh8gGSggLpt
sAmGGGSU6bm8gsF8HU7WFHbPlAH9MxThLbGC5loOLzPojWcjWU4IK3w2cYhhu6YK7rGQpEB8wuLo
CkHuZzY1+8lIlJZrhivmEfNHg1E88lRjdwASNcVefayYAz+wFI8fnBE7d1qQGN+u/bb32/IGbgFQ
GVlVF5fMLCIbPMKdghTZ69q8iyL7Xnmw+CYU5mwroVBGMSZJ5VCdyJ4kdomH07Tu2xmLTw0H+KG3
mbUUNPlybKoNwkg6wwT9tq6mpkRAGhoueFUiWoKcrL1tYzH/rCwmoRmR1OXsz6z/qYjx6KCq8j06
i5zp77VWanJ/pBzW1amlVEcsAl/bKffuXSifa8TUDPGRgUzc/D7nwnmf8GwacNRb035O/aDc1Fk4
7AxG8jtmftfGG+aHqC1uAZ1MN1j5T25mZhKQPxGqtEr7qCd2QsC5D8fwClA2/LPaGTjgNzJ6dGMT
ty3kLQhwsISL3og2sRSfLlFQl7zK2NDRoDZLfAKxWn9jTZn6TJ8BBIRnLMSbqo8QAkyzsk7CKBm7
+hgZ5onroKV/Y3qge9vFVLYFZifYVtoP1lRYKvLqNGZIsIwVIahVec1GpMdhRq5WJ3NyYvS71bt2
+PmvJAuxQ4jM7liI5dYw4tnU4c2BQ2EZj4P9ywtfnOYtb8LhMSeEGAtahHU/jl/HMNjZ43QawAed
05JtHk0du2HBaIuw1xB9GhDsDgoicsp2S+45gwwve2ahkj4mIcsl5e4SpFdvINNGHBM8trg5LVqD
3sIYBoy990kbjTmCT1XxipTgEGLGcwAv3wcheA+fvsk2p/s5rA8WtdZTa4KUkGUZ75oRshRYquRq
uHKHZv/RiTpxAlHz2IJbPZjm+AtyxUqNAVPOZA/D1g+qqWldZlRZd3JJ400qxnzDiPCjCot+n4Fi
Qg+czQfLqC91MmRX/SfAPtYBrCwxoAVrNtR++4EYUtBUbvWgUF2TLM1L4jvmBScVdajwfrHW6s8D
4xdD4h2ccf/sQGQQateRBdcP1pfQKpObXQvUoTMq9GEeskNVL+suMxZC1IzJuBmUzuVb0VfFzo7a
+vgvu3TznxIFLEom5lNC6hxeJqXL+Y9Vets1Yg7Njk8mj1kaCapGJY1n8xO2jKiNxvnQVh/8Azm0
MvcbVQn+ljJ/1iPQjoz6kwVAm8kgEEyj3gpRLvfxwj68Ah14KB02fx6KwFmdJ4WDVJtf4LNMHABg
HY1av4Yr6XFMdYrGf5dZkz/g+tnq15sLnSmWJ38P+E02f3T+iXyuyuW9zNUTrRxDY0aKDbZgwOj1
esRr/lwZ9lnULNx8QnU3VXuPWAD9Z8vsvWnfmqqqDp6eKyrFoW3QUbjuu+U5b3roWlOZ3Llm85rK
4NdqJQ4JmhOctRaxqmf0SEqUGt/NWgBE1XoNHTIc8LzBCyi6q2vN8OBChhOV1VKd1utb+Uvrz+c4
Nw6ORe6lk93axobB5U/hNWDN1ziSwpLpII55Z59Y4jMTTEfURpr7Ez5sjxa+MIzwnIfiQy7Fc9jN
1WOItnibes63FgcbJ0/xU8+M2jSALUCieV/Mn2C+6n+Tavn/lF9wNZouyjEr+i9at9xmPGuiid3o
KaA1EbObVPCZRrSwi0dGX9w8AMifb13h3AdNIzYcJc9G5mYsK9bgBGkMwn85oSUaU76TcUS0R39C
PVi/WhI3jVO78tlJMwRxZVFv9OwhliPh4bN40bePn5vfynD8rGcqnMyFe09QNVrutDXIcyR0oJJk
loRF+VvGFjt5dyBlw+rSuzEhFoULaoTfgkQsG7NjXA5Q0ocPSly0oytdgR+SoxOOjnEomhqkQmp9
SqAlZwZN15L9HFlHDPmFZBtaWVZ50oNabY2g8bNH335Dlz521lfLJfhLP8Y4UOkxau/WdN4JmwVO
hUA4T59leo/NJT4LJ7w4MIK4rNzuUBrYoxnUfknDEt0HHptFwtBco1QRSGk0kGsN0BmKiYIgDZBl
jTaDZ8sZDpk9fkqMIXe0A9POx8+GG3nFcJBQMM7u1vVLl0zATiV6lGc00jl/wXwwpnPYG2LTk2E+
p9FFC2y70P6VlcuH/ptIrh9O4/7Sb36dx6+D8oco2SIaR84KYwapqMwNsXpv0WSjr5J/FnNJwbjO
H0hnztUYyW8+vZZQ7EWCpBbG0ZqDN2o4MDerICzJWVhKptC2XXpJn+1PLaD+dpRilZIMgxb89KyF
PY+aSYV8l7DjrG3oWPOO4fFLqobfYOyb3VSl72NuPU+LPeP5sH8kOX4rLb8ZA/HBAm7PaO6s70nD
QHKZwPgx6SkLr35VAUZaaWDXrnEM3O6nZ8zuv5zAzj+0q77vhDbuULSPJrGUf7NW+qnfp6mbrhsn
B0vmZPO+KmKf3VEAtTPAtRXm67tjxdDXiuTFDqBkqTUk64n4SEi8PDSOu9dfD98avBz5Mx2RZ3p0
VBuih1iUJ6fJOFuozJDdsKPRvgJqV+bGlb0dPZf/mLu+agnE/75dnH/oS30W507oOHbkc1z8XdTZ
piztMicBTRSM90KkBFonc/aUFfnP2DaGo+l81XsfvRLTo0Rd2mWMGKEEk/4O+xKviI99xPrhIOaG
8P17juPvcxCEB9GwJUi8R9tqIMyppYEQ38p6PDerBfxSqf9KULt3MgJKzVZa/Ivc0P6HOZLfnhPw
3SGFdqAQ/10LytLOSjvAWZ1YvhRgQbe2nLJtMZMd7oqRYIaumDe9d9DDSL120PdOUEkOnkQmp0IN
XAsolC6rUcy3B+196gMVLGhjoF7TH//7K/mnRJKf2Q3woOEYwJsc/E0iCaIqov5B+pca3rGI19Ow
Nq/4NsBIRqU8ijXGu8G6enEYuRvZEO0md2kupTFQsQAGw5f1r7ZKpe39/2SSPkwSIBgKyoC0/O+a
8tYu51xy925ME3hvbz6Egp10aM23LOmiXYm34ChjGxvsshJKbKpRhRO/wv5nW7jKy798ROAU/ssP
5Ns2TAsr4tnVz/V/FEVWQDJkzqpKqRtt/DW9tys5Dc4GTDFen4Q9L4GhaJXIBvEse4s4yvyuCRha
7pcik8PBO0b7xEOBMqUo82U9ftGPAbOZ+9JCHdEFH41FxtiKWW3rIccBt5PucrhlW6sl27xjMnCS
s/FUKFWgE39PTFqmIROXQs5MKesVNVAI4ctsm5Nt1b9ymIyHPzv7iUm3HisHFXtjxUXRRVze1GTF
YdRf+vZREJn9CP7zrnNQhNQGvV1MC3RnpZWruJLEgeYJ0BTsvl1TfCu81LxMoIHuCrs2XpcoeGPF
h2lsjcdjm0/de51On0019We9bxjsytxZzMrhxXD05J445N4zeKHhbW6Tn57sa/ZCeXPxubQYkQRn
/dlh0oeuP1oC6YMgi/tXlJTOxnGm8cMeOpLMsf6sBHWHEoZS6t/Tov+eKcalG/SXJgKnOxiMLMyo
aC+SbXxVOut1rsb62kbrCUuaAfKcRLsRCtrNpctuWkTAsDaPterEgHlAo56dXS0lZQKY/MNCrtmW
SueH2/0gyrq8l4mSD5pJfglx6AGL6OG82Qaa9N5l1WMy15rsg5cpSIgf0ccC3iV7vXusJDoUa0wf
pL/A2iU0hL9BypUk4TbN3GjbtnZ21svQtZbGznNThHW0qBii7T5c/uyaTelgDglPlOmbVA6H2Q4B
wSa0VHaeTzslNWderjEBNvOwid3y2ccHUSnLEb8yM4kVhKTvZfcFcq87LYCelU1uyEey7dT/DcfG
CWkgd01lvI5O9Zl2lPBab6Gl1VOHEydZmvupd7+DS2R+yaZtpp9i4mhcXXvkGOzZJ0f21el2I0EI
6A5cqjyWojXr07vR/SNlURIwrQUbzBHkBZc2BDjQnZPfvbdcGANK0I1nRP3FBn7dWn/kcFnMrk8/
6ro91vU9w8PoIGvjvpD1D2lhq/P5Q0ZIibq+sTZeZj+NazruhNGSmw4K5m5J0PKgN9oEZfugLyFj
jdxtk01nzqN9PqX2NbTBY0devNdCCuzO/G6c4U7Kdb0l5jmysWOxG/30Gt/H2jmQSR2CEyA/oJ0w
Z5b2Da9T/uCJ9pYMg3m2UixVmeHtTZaBm9awGOKv6/1aUPXVs+/tFum8tnZzKBi93xzZXGWHokf0
hb3HdunuB9keJ6+dNz4m5hP98nEcYNkkiVMfxxjHKcoTLeLNFBS7TZDklra/Lwf3M3fh6HooYQ4Q
StHPDMOXVDDrcdz4R+U8DO2yHuTYEVNbMKYVUWlsBsnEKJDLqVPDRRvbIStUg+nCTO5m+uwEDRuB
eD6wc8suuZG8KUaZdKeTS/DJnZyGH3FWVZdhre/dITs1EzzMvLyntD+4rTvfiMYedtWavLD0nk7q
21869wqO3TlZuCC86qA3CAAK3p01TR8b9lOJUI0G9nwWcOn60lrUwQ5Gq7Cr3b2tIsqJ/E5OoRu/
S9SPjDSuvoQ1kjUxS+0YU02AhuZutIxDiUX3mrT1pbST5Gl0nPZcYV90wSxUqYUp2lqma2OlX8wV
66YV7xifA9ESCEHcymK+PnzX9ZT2oI1K3OTg436mDFNrRZxy+vDuxfR9HBxGKSzS9e6mFe2vdRVf
nQq241DXySkHIqnLuDb2fphG5yPC98LDsV6RlLKH+KaL1JZJI9NIshAKt4FQiaiuIiimWc+LZYo/
Hjqi0lHpVEVLfidt6RzyrmRW+AoWj0mTYK1EvIhZDQbuaFPurJ1VtfPBBBg9DONwckklTZVSrwpL
UtLbEaPpOD/YMzqPMXkberV8dgYfl5coN6mKTRArh7u6pf6ftEpfAeEUPOUTm8vRZRc38DZEwH90
h/CXIMU6SgOJYqdOJYQDzqRCwlAU6lpJN1VDzzbLjFEFhBGTgRwpt56o6UKRWfNhRU6zS2uyOMf2
l1HNHSEYdPuV6jNy24dCxgl4qp3ma9ya89by24chyq0zjcbWC3mzct9miKY29IOYr0pU3+ZFfxT5
z6GV2zgmsJoQs/tqCbtzD5UDpPt4TFGvTFRHB8OGd921JRkXIF2SCKk37LS7PpLbvEfUq8eeWlyd
pSzsiyRm9w1OLR+HTz2+aKPl3sdzs9Vm+2QeXgqb8i8FX77plL1coxJyO60ex4i62HSwapUrHI2c
PKo7U31celdhICJHW8wCJ1xP+my0YTCdST0K7m0b4F85ZI8WojhyZ6qDSjnmnlU1BMizP557u6ca
obGmbq0/KxfJOLHdC7B33iVFrjHyxt1kKptgDbOf6+D6u34VPmCl0D3KOv++mEW0SW0Eddm8Phch
yba85Rz5wEXY9kXs6Ka+q7Z25VwwnUcHIspupuFklzKXJGg76BFJrTgscWmRVIBEE7A20IWgPGj1
iksg0aZ181M/WZj5ycnZDu7YHjtEdg42GVYsv5XSjMnHuh86byPcJAY/GrHcRsyvnxlvEQir1uRX
7zNADV6LuBbwaZqfVZEMfBgsrlqmU8iZ0o5J5fAGKsOcx2A3rCmyexRCqtapKgxS0by0l9r5Idu5
urlP0ctqGta1VdZPVpWvVh5DLlAjKn1xlm1h3Tm5YV2WLD+IzpRIctaLUJLQBn37tgrJA2rtCp+U
OFchCRbhQJzi/EhRMp0ty7WhFPnVwVpksq9t8rC8HrEfOsc7S+SkztjWQ81sbCvS7qgKjq0WzsVh
+d4JqyYC3UeRsfbHtiZ1QTC/akynfTKn5oeR1yf1hxqt0jQ74blyuu8Ff7RmMd/MuH4oudZInrDR
R3I2gCH4NAhr2WtlVc74AgzJsZpAbMzTCVV2dJgXBCc5C1NEOXV81uIULzcfpzpc+TB3MFpRqPfz
r1osVz0i6xtmyWkPJTtwm/w0JfnrNIOvRQD6OnaUUpMAl7S4P4fKsg9MLog/skI1bN4heCUMSyB6
Alh18W3C4P4s8MJsQawmG+1I12M6BDI+0/9gr6Vc3WQQcwlG9yHxsvO4rK/63xt48s6oo0irXo37
LA7tY1rHR11Wpkmb3vUBepa1ZO5fprAIGEcDYDJJEaA8jXaIK9K9FFi3gwDTaePmT3GYUzm0/0fZ
mS3HrWRZ9lfS8h3ZGNwxlFWlWcc8MIKzKPEFpomY5xlf38vBa32vWNmprpebKTGCChKAu59z9l67
3goIkbu4DKOLR1G59z3tazClim3TAgiSEI4TGbO7Oygyl8OYjceBBjjyGV+zD+7WiGJxl2Xz4d3p
sKhllzJaZDZCRcQ8MgI1p2vyPpzC4moF1TYbp3iHPZy9vIg5lrXhfpF9jYp513HPWi5Y+oDRjZKO
BCOSbLgFhfYHBTLpSUQaDe1du++VQEQJW9oTX8wsh+3c6LtwuzxeJriv17EtDstehqllnxkNCjAE
PSDs+lUsmOIsTI/JZS5nNdrKTbBpZsei4qDaVoG1kT165eXq5Egyo3Bs3h/dtmMViePosjzNLGlM
awuGYDPbEKNeJf0q6gTDEcfNAb7Itk8RwziNfZzdWK6F1HbvIrEwl2u9M7L1aL9iCSSegFHgHtMV
ubdslk1L1aLCEdEF4tpiyKZa1cEe/X++6SeeHdhwp47VrC2ltV8Us5HI70OYVHcoQQkibWEOKKy4
FK9NaNYnbL2cBKgD01isnYjj5nKWQp5UDTh+kj58pD22avnol8AOtmPHiExMliQ+xBlNQguHfVeQ
fZY3TnKDzctf2SLNwGVlBXVCsUP5Hn6KCYV2+5bDdpj6e1/4l+W5WvqPvV7P6Ft5T+6I4ALRMDiY
6pCtjmXLdrH0ukYsG5RtzQHin0KV1OhJtGM6dh5R0+a7FWycMNj0mTfeOLVOZHoprvYQYC2omJpl
ovoKM4MU3JApKjPk+wQcJ9EXrKuR8YNcTXlnSiRWhdO8GAkGGcdDoyG89EebIHLwxXnZ/QMxTJu8
qx6i3u5uyKRjdKu05MsjUbFd7IlxmCF8UarRE7Rd764Szs3CijKyNFgJz7/0VfCwSAXdSb7UKcTw
UKk5UVTCYQVpZ1mnBdA10ro8gTN5HPBUHKNyvGqIQFBzhF/jqD3E+rSvm1G/Jg5DEgXAmHO7XSEx
Tg+xx8hekVKXnpSgYdI0yTVkks61jh/BuKXnxBh32DGztd1Z9wx/XxrfDDmfohcNvKna+gZxA02U
PyxWI1t5KSM5gRHSJSWCzzWzZkDfVgJIhVQ81KZlrrwBLlh0+5SDVM3ZFXc91jiS5Ypza1bjFXXH
02hHwZn0aKAlRX80tLLbaYkcjwutIRE+DK4kfF5MDKMwyr3fOs7aFrXHWGbw1qgtCI4eCmtH43lY
hbWkEbLonbuwOMyedY9GsKAYCAc+gSSjvKTB3PjTtrUmJDRx4UDHUfNCWPKrjK0HfH6OAgrn1rIn
hmaAaHSgoZ6TEbzH2fSth4V5qHt9T2Z9dVNRwiSMg2BQwC224CEbDnERYaeQvGH/ow+gcyikxbKu
6IG45Lo4B0mqUY3ygDeiIzBJOOfJB/YBwOFFK0IyqabpsrBNljNm7lJ1RzJSbiIGq858lypQUxcx
YoL7+zSJPuXs758X0EdSY80Zi0+VYqN0U/cYdf24dXsA45lW0s6LrB+UfM/EAOKINFjKJZDgzWCK
5EJ9ZwB0qB5Kv6FQHcz3ZcAePaY8HD2vmY9vKYnZZhM3s/cGQUire3Xu24eBOTAtJreiixgN2Dzc
qApYBmLENKMz3KbIT9eNbtjg5AJxsH3VRVbOFgOF1W6O7pKe/ShKKNRN5hZRiSMI/DIzlWZ88mLT
2ufUQV0n63cVfNtZ6S5UT3neUYIPp+XRWXrreVyhnIq+Fz7F41TEZxyHxZXy6jfI1n/VQLZAvthM
mkwdvsIH+mSa1uSktTq7YU62XJdwLAm/G2pMk4B3PJEaqrA2y+a/YPUY/6qNH88Hf39nRd4XIpOQ
2gMUzuNPmqMFB6zrB/R5BJBDU8IlZX6JMvZGPejtbQgflZZ/So01JwTcmD7jEFnfpVOW3Aj9t07m
BZ/3sfMJUhEwkmuYBKx9+PlEmwKZkcQ+jabzGSciBpV0PuqD+xQbbETATEmG1GnHujPsZktPZhRy
4rJIJmKPIQu0gZOW20Tx9uTpaS7nHqfW8LjHyXEUzW5EzHjfoKzGHwyCtg7TnYZ8o3VOdo+6cmrl
cQrhHFZRcFzOEK493mdsUOrfgKKTuTd6fY6kiWqFHtFGFTsBhYFZZQ/0Ho1jm+VnNs1iG5JCBO4j
3egoKDZdYmvAte3rLDpEMvjKpVIm6D2hX+Zd6vh0G6Y432rk4KwReK7SrOn2VU8Qp4pIPSe5dYD1
hEGoYHEvwHFBteyzM7yUm3xUQWeKPsPOkNyPjUZ2ikP0iwKAwBQ8VY39pE3ewcSCcfCCqlg3Fvmk
S43uIoCVPlplr3u1FNMwCfn1i3pCkdA3/s0IDDS6xVececPDgJkWIWu9KT1sB0FS3JjhkGwtddoh
5U9lL2arCTLOqq8R+DGl6bHwRv2qcadLOEQ2ktBCXnGMoq1Cd3XoXPkNnzYOAHVeTeMS5zpoKQO5
0jontWczGR1EWtKrol7sTassEEPm/q4Hs7qPWSudMnO2es+BOxA+U4O02RaD9d4YjBQusp0gMCRi
UxXjZ2Q8yW+Gv+a/GOk4GIKYeQiL28/9eMdmLEMRfdN34A+t54wW2xxuR63joC8IojFqwiIU3jBR
IPpQSfCXn9ZARNWo1mmBnnelOw2As864icd+n+oTDvmacOw29n6klAobYD3V9t839i1DDTd+fdxc
pgyUCwp6APTkAzeA/T+n2geetqDVQqcjIHjqOVN707XBUJY2bvWYCU43nUYdyAYyrqmmd3OBAhQ+
G/c+3CduNO1c16RQpmPwQ5tTaGASo7HLpA0bIw7FlBko+HhnF5jVgx/HziF0jst8wG1AcnduZONg
ADFlCdJSjIZHaT5FJTqQKoKHppeY7969C3b6qs1Ut1QPSItt/bZVvDCEf+rYha87jUf2Wu0wVVFx
o+JotfLODbLP5pCQ9F4Fz7HpvroN0sMFUNm1rAQph6EN9/o+KT1jXTYg9FpQQ282B1Wcg8YjBtqL
YrtVHmbanAs1Z+/H8TK3BQCi4I4MTuXUBGkkJjulRf6psFUKYjPg/LB/MmClgzt9xXCb0y8DTp28
xNVA2XNcjG9LUySATVkk6MZVF3rXliQpac697Y2HZcgbq96VVb6kPMlbWRNKVwQn0+MUpMh6dEvx
lipe1ZzjAkPm+l4ijFVyosuH30qN3uIW9TiRQO8HyshAwB/XpCS1FqcRhW9dWpClUoEpuiPxJkB3
4oHeQZmT09hqP6zBcs6FFTqbIPxZBM6XOPCPfYpGiAPieJ0pGwyM0+/N9cQEMDuhvxWyfgkT6KDL
uVoqiZhT0apKEnqoiqgwoNddiTJ6WCboMZmvFR2ltTE4zgpSBcKIgf4sI1BKkwU9mD/TnIpOqesi
L4iiLdOLEGWQNZ3bmYE2zamdFdr3Hfj7w1LANtbONAscqerteennO9TiddiPdyEboA6y1deZXSgZ
TJLFKAtSNScyX914qPdoO9hui/C0vLtyKjpOdf8Ulqe85TvA2F1NrW4fvRydGE6TGZfBnhEUjRUC
zggzEJQyUWRQH0D8l/0NxBaoks5wRB3MzquoGmWNXYvx7b3FUAV0SPoQzLS3lvQKoBTW2rYykAYl
3prmxnASb8cDdFkSK2J6PRw/ZnCeNfHQLPfvAQCxEgc4Bv6N98cQYULQolacS5fTFZqAJMZXoHck
43lgSRaHYN1aIbBJ/0swqziZqkHVpzs43vwaZ2BthNdq7gh88J6ghfwBsvcVjG1siZwWAabS5fRv
i/A8sUXttLxHiU0zAJnFe6G63ARLi1MHG7sp0y5YLbMunQZ3ISIl8FTf0KdrIwOSDVTHTOg+eiu/
vfotS6lvk3yTaN7dGERQG5yhPzRW9lDNqKPn3H/WA0rDJsV20tj+JWjRlzHLwYffF+e8aL5pI0Ha
OLAwHhIDyfER+/m6pyt0N4f0+6xK156cvvkR1mNybvCSLGcBT8dV20GjuYZB8yUi0vb91F5G9lEf
DfMhl/kzrE/yk7FDbmyl9awtHLey5e4N0xqpX0+vM9AxFjZoC+fMLvZhXJBwVME/zvr2EuThsRhr
+YjfdVfGqvlYCnTHTA9/x41ZsDC/Lv+epVuekNISUpf6B+zNXJoDTF7u1xaYCm5X2rfJJIyroWfV
pgcRQV3hNbtMTTnKeH4NsX082TTa4LwNp6GiqAoiGleSXT/AjvZkQOvUGuCOc5aRdjzH+jmxxHdH
G7fU78WpQVnNU4pMOBcHyFEwJhKKB09E/oY8wmrjDjgJNLI0DprdoWDM5bOmvQZRJEksCh0EZmG8
y2mz7EsnQAufXXsyGG5bk+NKMjuntqBqcSbXOEQJQBhUcMckFAIiCQFIZdCJbZwxhVGdkeWLQul/
gz6pT2WXPQwDot1Q3feW9VwOZJIuTTpco6dUo/vZEEKneJZklcbFi5gp05YeAUGdWaqlfFxLWxuR
/brAU5AV5BvyWJtGPjBtnreLTqVMpb+tURI6RTDtl/VkULCNpYnfmck6N73bhlKYgDIVZzMyJWic
9aKlqsBSYoZp1tZEAtrSZhkmx6fwTDcZAi5/jq6mpJe5rO9W3mRn6RN2axbdsxeX/dnxv3fGc5Ww
eUSyt9DXrXqIEGiYIO3e5upQJ5TKeNGKFIAKS5O2S0unrm7mlzHoq7VRl5iltGBHnslygFzYilDW
u/Mkwvtl/LhMULWyH7amRlCd8L6VeFXXS6IWREomXT6ZjRNd/Y5p+bsAZ+oIpzSbxdTcohtmPhlI
zPxIcvIk6/aBqHn2lF5nadEFA35dtxuOJkv91bcJFyxCP93XerEj9/qO+S+tx4jGL419xCXRQKKI
ctWigKMVa1k3lW4NK0d5kJux/zHWEVqOwHi3oM7maK+tuVb66JAPE9GO8JPqB6cdJhE+QprB6gqg
SLt5GK2DbzrkzVU50OPSTm7+/SnN/W9qEAcjGzQ/0/GEaXofT5iDDsp0HGneW6OcTzbBsdflP4Bp
Utp6SYinSf7xd8sXWsdud8JA+Cd5vGAyqLfI0BQXv//25/uX/7e89c/v9OdXycmtmYeIdpcTgkC4
bY4KFldJvDVSCDURBtBmVcIGAAik5+nN+9+21usQRZij1F+9v/H9lX++ZozGP15tO8VBz1GAJl7S
3BkRpvmuNNxj7EZ5jKnOOaR2pV0yVBX3U97Ku8C8w8gp75e/MVszv2ks8fD+8iDOeh4EnWrBOWtF
tbeKqLtERdNdhtSjWRYUU3vCMb4P1N8tX1hegmtCjmSu8WoLuQjc95s+N/lDrlG9LC/WzOAyFX5/
fH+Veun7uzotfVuu9v/6Pv5H8LO4e199m3/+J3/+XpRTTURj++GP/9z/LK5fs5/Nf6p3/d9X/fqe
f24e//fT396K+m+Xx93Tx1f+8ka+/R///OZr+/WXP2zzNmqn++5nPT38bLq0Xf4RPqh65f/vF//2
c/kuT1P587/+/r3o8lZ9twBv6y95aAip/98Basf6Z/o1//HxDe8Bapr9D12n2+G5jnBohYLZ/Pvf
hp9N+19/Rw3wD2gLxJYJ17ZRnVmUOGpUp3LS5D8sV0ib8kwHOEf62p8RasY/eCmiL900BOGAjvyf
RKh9wOBLglRU8YTDlX8D4Kb4UAN6GeMQr2kJcXC1/BFC7d0YziR3Qps/BKUl0eHQd5+jCiqLWSHK
tcvoqnvezyBLFSVKngbCNPeB1lHm2GBOG4t1jgD0YR/VvxHpfYiuUB/WcVhMhIG2nayij6w4N810
7EUJZKIxuWVqgqo0TE9640pchDCSxi6hORePd0OYOpisJgYh2MsIf7kbfTAyfXvvO5HYtK14XX6u
TuvMtaMDdtQM8zAH9l1QNoxT+F9JwKSME7HSfMM6x2MoNl6GpI30l27vVzz9ozzT79pWWgbKYWAx
7qg+4yY/Mry79SxGDrRZyp2vRW+NyRgjwiXB0BDVxMocWK1dH/JsIa31EGc/bbXd1PbQHZZtqLIv
5sjczHDT4ByFPthHo35B3AB7nMS6i+eZ3gPmLe8w6wRWNK356iUTkJTQuu/xCB4DlryscoorDrAq
ASrtVVO5aqbBvpEj+op0rtzNlCc4KBymqR1nTkuW8ky6sTzbVXYxyaSnrzZFbC1udlQ56kV5mv3x
oCXC+dRM+as+Jqe+9eQ27ji/VEnNDuSH/zPA4XLRXaHbnkS1b0AI/yCqJRzD0byEi270NM/gRENO
Y7wEgCVozst/zBLIDSFQJ7+yyzO6B+aSFnBq5kZrN7Tjg6/qozypP+thIM8tP0o2V+GRuILbaJzM
G8p+hNeOf8Ow7rcn1V/6FH98fBu2IaYXE73mB2Fp5YZhAhwNlplhNccizeerI+PoCiCCDomkVRQJ
QhpAs039PVJFbx+6CVG1mn1dBlgkna4wY8IyZ8XeVgVpb4X4rQ+A9eQv3ZT3T4nOVge8q0ubEo6v
/0UlCTGhnkwMhOuxmu+0Kic2gdILrT7RJ5MZHUf96xwRpESdHyGMOuZGLc9+aafXtmJC0kDwToP2
CavTNWWQerZ80R7+sqr+sbv8NQjwvy9VBO+wUqoHX6d9LD98RkeP3YqjaoGaIDR2NEK+yi7zdzWt
1JvWUakDqs868kgSYRHuSGPADumg8YehsfwqpwREnItNKIrTdh9U96aFaTC36t80p/7VJxWGWlRN
aQpddz4uqp6G5Ry//Doni/dg5dTJHYv5iufxxs17VqVx/G7jMtyEZNaV2WmCNT2TS7di8ieOfTDs
RQNkkPxUKi4LgGVPd/+2j7Gn/Ptf6tKV/rOO4sIzXTAQEPN7RR/LR/71wtNwnWJr9Fndm+DH0HTZ
c94LiE4m8fT8CsfPaDzwO5qcPOO2178tcRDjJOjYhCwxRTVqu7oIGXu6Gy8mYzjLrVNek2qczOlL
0HnpbzaBRWj+4RNLhgguQZUOenRd3cp/uVVJ7QgszxjxpAvnrRpK69kPLxIWqJEO9JW6TT5BJBJx
+klZqjcqgqsg/pslmlSNAGRDZDREzPcF5HbX/mnM9Zu0ehqD5McR7mu13a1QOFJ1hw+mWuR7T/Wg
CGuIW/DODSE54DKL6BrlaNRCN3jSySvQfavZ0yKG9VHSYacHA7PYT1GKhtldmnTTLhfDMxRoxCXJ
IO8y1YovrIPRIe9132TgdA9NSDyHFLE8hyaAg3Q9apjU/v0V/9A4Xa444ydOEKSXqAPJh/WUyBtG
j4r2h5a12qeQnM9uRPG7bIj6wEUFJ/sMxZ+xUlodMsbCZWK7p0IE2UGXNN9nYPpbsWtqbbr+5sOp
2+3jxXXI2GKrZ4aiiw9lPVnEmg8lgxjpHMUpe3B6xHWDgNq47XMyxnudDhS4xJ07OWg2hOMyNU3a
y5SAcvj3n8VUK/Ovn8U1hCAgS/dMyyDg8NcbDU8viqNAR6vRac6qyurodjaT6UgT89Pyp7bTzbM2
xge7nCbMsgYpLlL/JBOwXMsNksn0bZhifxP7xNKmIqXZpyNY1SdQNShAunPgIpSManfT2YazGyrt
IHDJ/+aR4an4tVuuLjqVDjsoRRgPj/cx+0niA3BtOmao4Itg19ZhTsytPE1CP5oh3pgIWS78Hehh
cWuSYaHLsykhbNp4Okf1EFjt/DkNAvBY2KRXVDLJGphWuUMnaWIUWtsVGsZ0qs951xFjFtB60o3y
biizY0lfwy0989yjvj6WXlWi6+bclbbsc0CncSol6BQbdfKwouhZujTJp1h8D7KYlm/qfBnAZXKY
yreV/bWpfRgXPli0cAy+mZNFpnjgHOkfP3jz7N6KFgV5WsRfSxF+pwtK0JGbc8IJu5ul4cEEnBhb
KFbXJmZVAJgNH3CgWymZm+60asLg0joX383owvIw2I5Wfim8/EvcF+G2cvGTJ030WI2kEKYko65q
ufURmK28cpDnCen9leQG4q7Mi0ZiOjK3S8DCuwPNTnp2lMHzGCAD1EXyuBxQhymIrrHf3Dos1egg
opcQ1ezBi4wXQow0Zm2MpALlI15+QdHMkMbti0viGQf8juQi6CSl0bgiVAjQ0AK5G/LkKzIGaLal
ditgnzl0wg9kJnEMzJx7Sw0NHK/6zs8QHud5xFg0kmbhox/I2vxzRmoO83OG+MsldkEBcNIlVsRl
DwuL/NvySYbBvoDtBgvN6RAh3rZLIdtWMv8mhDbeFRpM2hZtFj4seEae7SBFn+UTconuTNcY5DGO
Np9rnkX+zbKZjFjQNolfPVltpivNMthX1N7mXvPgmRczjSMXlCxshfoAQBdkjSxiAoD59sR/wAse
egZRaq2Pq+lRUcM2aZt9ikwafVUEuUaMEhwCrcLJd6zHbkb0kg7HhUPGD9t1jGoygq23ZCLAqW1B
1oOAsg8opnB/1DvHjaIr5L1ylzQZrLAlXkq6xrqA00QWSkOO41gdvcnXdmUWQwOq3UNnWRFTopGL
wVR0HIGaamUTfB7eKqcM1jpPxn5QxUsPlRTzWLbpNASpALbOTDTAitv0ZH0XaH7uTuU+q2NxxG+J
W9S3+N1W352eBtYaW5huR1QC0vi+nCJjlHSsbdamJH4a+s0AVH5XZUWumEt8mNn9ZjQkby03ue/X
xaOtu7sQZ+x5Jh9mufJTYp9KH8+TO1zmgHBgTjy0J8F6oOC15RmPJw/I3IbQeS1Qa6qE1EI4KUEm
94M7vZhVr6O6M27rdHSOme/9wB86rewCaX0dxvY2CanRJivvd539uRXZc1GiBrIa98GIJ+eW4Z0a
PWAMyvfLb78U2WYus3yFk7jeN1btP7pV8TWZ+2uBoH5VOk4NnJ3UH6/EY+nWDkBbYEDB7FinuEQL
itxZBwKlkQeYPVml8cmImcEs9x96lidv0AWDRCtd5VBQ1ymkgr0V+DQyUQM3UXUaXGVzMcrbMdhm
cfdSJc4btcMN4MYcPjApB5q7JcJwXLtELmxkGXAKJSXz9P7bGe0e8SwDKgCEIKmF+ckk/e82PUL9
zHZJGF2XxxSJEWHlsk4YwukMkkhYHNb9IOez972K9FU7RvExMmexBZ8KEgusrDr8qlnvudNRdCDq
ATAwFY+W626rPLMepsa94nsd79ImU2GkkCBMn3s5rKsEEeGA7jH7tvz6l5Vs9u1dr6JmnNLXedL8
uw7SDJONngGSD/Fv1fpwrUw0Kxf0MkMMZZnlMk7h3aubyPZ8grKbcvf+MCNrz64NJufI5gZmNLLL
yYsrMlJH1TZSq3oWQv6yOoMR3BF/7W7jJn5V4tfbmK21VbVRE2TXTp/QQHlwE/wiEUf60UKHy281
xBepHdeRaFVNczoyIgbDYbN5U0R2R7iHIMYsZJNIZmw/wvlPnM6pqqYOXVLv7+SMP5nq5tZjE1yn
uMF3M1Fj7zDnCMH7oZa43KvIPCwW7+VBkhY4REuQhS7CvVNDKQFyeEJD1qSTPEeDEW1sowbokdTT
dnkbxYdYeX3h7BuQaFs36EhX3E1BzLrSpeLoRunbFBtbkRBUQy217L/LjmmXyAd7WGPu5GUbMY/5
KXLpeDh0ibUW4QU2hw1MdqZysQ8FSwLAdaNHvL6MX5c1tRsflm766KMtDrjNCXbFpsws/Mlt6+wx
m77HyHP8Yoo/RXJ+ShpOflL5OrBUmYA4DRRZJegynEFdxjAcbgJVaeRSWS2ajoFZgw4ekLHdHVC2
HrlmcTMlnXcbR5/MYPAu/UjwdSV98975LMw2ZYBPh8noB31lBKheywbQmKYbG8Qv7O2+UpImuN6c
XBtXnlNx/VSAahOJr0GYIt2vYFx58TxeIsQkRwykqLkt73ukl8PO5rExEXrb4exvLQsd3rLWBiKC
74b4H9Vh4R8k1LIaPTrgbyg8Mu0pgJZL1aNfxjuCJLPK/X2cMuUxWBPhVolD5rGwjwOt5KrE/i6a
rDym6hFyMvMwhqO7qxwPfJ/BT2ojpRtLzSd5Y+Y4k5QcgzryP4OYtAUu8gD/jaCs4EIOYrTRXJ9U
gH3qmV+1WJePdp2+WRnyXcQmSa737xlzS4W+3BGSB7hGtXzDb4jDjNccySpJTm5AgFdhUYXaUDHa
DLsxO8V07CAAMxyov0dFj8UOjdx27qIe18r0GemOCcxnvp1IO9wv331pAhRw80nKIxuz8DkaliNJ
Y4OxT1wXtH8XYOvQJjLa6XdtAfp8KRynPwg/OVjzSBp8N7YPEBV07ls10PVgX5FVthWsznvpHoco
jtdGyHq97JPEMkfnHiBTOspjlTfmjZANmqR4OJZJHD7OFWGyDfGEeSbQdNfBqw7DkKy35KVLWUvS
htN1Yuf4Yk16kcAY76VvhDvoZYBXUvLxAEODlEHjR+D11hOEgJoumlYfiPHQxtYuAS2z6sw8uYWG
NASPCAEstFVo9Uzb/rRs2Zrx1fSQVdLcRVKSqQ21ylHN+tm6C+ZoZ0y58z6WXB7fxA1m1M3TYeGY
26GKh1VVqIXKQoIJWpXSCzGWmaTAk9+ADCnCP9wacI/U6dnmKe8Bsu6QvRHNbhnVsYCTeQt+82zP
AWqy+baY2djCjOiWopAsReqwEvqD3LnMk1a+5WmX93W7msM33JXlisTsCi+fQ6jxNCXbZSHWPeED
UequdcNqucQvqTV1qf0RAr1ZeB0vhUp2JC5r+95i9RCu4PJAEusxmZZ2dA/+H+ohocDqMGYb7osH
phSiGwpzmVI0WPnNWOAZ7SEzkYdLtewPd8sebDVNjYDMStbL5iSnfmsS7b6fG+eIhMrbteYWUWt9
LqI7P9Wzy/IRUXHcUF4xjtOnW9VwTYribPpAgrymmTHcNdURZtjy7DdYOXa4hhAcGgIcQ9I+DdO9
ST/06tqwTRIi9tRCsnQPltu9qDu5gQK/pWalkzSEJFWIlRNyjMLfX1/zObr4astou+A2Kxv4l8/L
wQaWVXLyzeIHnDGdBmR059BvPMoO00E/klBuhBPG4ozEyrQATtI19aUv50+am1ZHgL2r0OpPga8h
dhDpLud+WLdCInd1Ad7nRl7ulgtQxdOq6pnkGnpibTKDwAbSJoKtEZeH5bi7QB6mqdg3vs7oM69o
VNN8bntBL9qwYSXQh+YhwLCAkqCPjkODwrayFPGDEWFDrhkAxO/lDPZgTYgFdHy6Gvgu0/yzmCW4
5OBp6usztHD/efSjizGJJzH6r1rghLuC7okBFjnEZtr34gEPP6DSpoN4C1NiQ4vO163ygpMetf3E
kxRwyQYa9SsxePFWwODeMuVfOfarWXFiRdAT3Er3qarw21F47E1g6qu2qt5kgiQqZx6znmziCq2+
JW+R0ixsoGEx6Vwbev29aPDCznZ5pPohKoEsv13O2AP+i7Ozur7e1RFqdFR/qw7H12BuY30s1pbx
pWttGv1F0m0WSqGW12sZlxaQDyy4sZWXmwBBUkLliAqSt6Tgo0ecfo9pG60hF0VH3QdV5+rjC7GT
zUa45mfwBvioLBFvgQ97ZsDRsSecFdaRpDKaaC7woD3mDRAUeLIk1shvsuJYWfmTjcaHlAezz7eJ
XRGsZWM6GK3qJfTz8NSXKFMyn9DB0rH2nPZShZE4gb1jehLfmNHPwjqnaKfXjcmbtciu1vLgpLG7
cykTg6jyKfwTuao8ZUHt5SprBkD/RfCKJu9NjH1zjrqRpivUU54JD+G84jMYan+2JDugH8FLxNqV
dWR1C8fGyYOqHALpyq6zctsSdxKK4CYzNetmSm3ad5TppeEn60JODEWqGs7TbM5rA/FMmzzQuHiL
iwKHxdT00GMzH0lWBCdCeT4Cl3wuePdeZnx13QlUBq4kV/Qa3kDvSxhPnOeiaFrXtTwMVs1dV0c7
TPnIhAYOrNbQne3chU8PubmjUAe61q5E3HxJ9GEzjth8XVJJiIGMvti9/slRox1KK59DCz3/Y5sT
/2yqJIoitIgESjw2Smr+FhRAPbtiXc/hC/zAPQCo6TBX6Q4b2LcouhN1jyBfwwvtCO7RPunGg9WQ
LsiXc7Ash6rQz3boGJusCSssxBH64uKNajc5Iwrf1XF+SyqyxK8U/Vx4OUyM111StqtRJ0B1zDxM
zCntDVC8qSm5HMb0qvVeykEXdboMh7Vlx3BtJK/d84E3feuecyO8pD0tSLfcjwFmMjqGFPPBy8DP
MsUMAAoBrrGLYCO3FBriYZZrSYAEIMryFA1vpLHv7bq+hzW7zjg4rFqzEIAPknN4ARl0YxiafkP7
89H2cEp4x3Bmleiy+c0Z1aLd+SNQPfnoeCQY50l67FwuTJV0x7hC5OaEP9pKR5tEk8gEMoRvn6QS
UdA0qHXv2yDFc9XoeHt796XEGYy/fyvTL1KWNPNy72uX+p8Cq6Nr5fpHPyNeOgWqzlnp2W4VI2oe
n3TXvPPYlPwsvueAydA9+DZ5AoTJ4J2qjuwYvSQEwEAIScQbLjdH381u2Kw7H6FV0bl8qFx+Go0Y
zGm36x3KpjFJb/2wfGPrvk0y3AD0j2x24SZfmeByRce1yhI6rsihk7C4D+fQR2HrYe4dUUeCPtnY
iY75xWw+tV4BO5qfsUiFv8kyCAUkd1gboN2rNBqqNW4mJCBm9dXEzb6lq63ytKLHLEdqmtSDpsBA
ZB4FnMpC4X4i6VAJ7UFTRSMeVITcvgs2LLyp/eRNeOB65th4rONwxxp8bLF/XYrJ/dHZFow8lL54
lfK3IDFhzeGA2hSyIRPTRKvK3eyjO4G3GunaI9M2AhXhfCB5nrBcYY026/pKCMdxDlIbPwWnmdIp
JYIkbFIEfKZz5mxagRdASz5blYmyqig5rnsDmzjHhKyYXqZRTCTbpZtyFvahzKHVj0a5ojuvJW+1
WsrcIWcbsNFQtl1x5WrTkqV45YhixOhjJF400oXGpVQsgQz6LrbN4RTTiVj5rQuOKZs3fuM/M5FH
pVtFuyRLjW3RIrUM++mc+7HFobTkAs7lZ+BI3YHj+5tpYhqqYhZI29zq8b5w6tdiME9eRKLCnFRH
vfEZNVArY2MpJuzg4z5Phh74uphXdRbcJqZzikzW2c5xP0P11xm2RtsyJ7KoNo6NZd1x3hiIdMCh
xkHy5Dkh0X+TdaHPTMBQrnMomQY8aAlInZQZd1HdgZumes/Q/4N0jNbmyIZft0Qxwb9h8c7fRN+C
nUTHS6+G2MF83QHM33IRibjutEOKqJo1enhMHZxRnjsVm5KuIRyJIzV4cdMXIzncVFH8akqWtxaP
K1FN/4e981iSHMmy7L/0HiXggG7NYNyc0/ANxCPcA5wpiAL4+jmA50iVdPf8wWyqMiPSiYGoPn3v
3nMxODvOYXB6lkH4HZEIMeUNw++UeCacccN5wN27KbpH+tjo7LsjyJ2MJ54jd+aaezsakHol8t3k
Xc0iszp7XVIedc89avUD8rX5SAj8X28wgmqqP6e0fpZd8hdrBREjBDOeTW2JKResJI2pg6DTDbai
3Kl30v6ms5k8VJ7jbQmBRYNE6Y6/KYX4d6bXtxTqGrlnqftZ+KxoqjIf9QRDpd/9RV3w0Sli4AdD
kjTlMlWySc0uiJzbjqHWXVTfTOexfBFJmF7C+E4XOFHoE8+7sSUEQcs/5q6IAgchc+CGY791x+5A
gPAIKNMgPTsze6wHIcuHabITT5esyTAq4HoZDcVh21EP7JURyc3Oa+ugmRrcgUKqcM4NYlyKYVYX
m3n5FHXX2teBJHr81g7sfK773o3mS+ZP32p+1/TGP6G3f5rC84wOYOcoZLEduBQelgQmbZxfepoD
CqHAPst1LNkXD2TktUDvvaGNcaPZlDVuaUKB12wmq84rI48cTBtW+6Sbrzb5Ao1WdhAP0olYEzvb
hXZJlp4+7zw3r7lg5tbQJJksiqA1VE/4EHDHj5b7MNh37oAzffidxd13ZNroqgaTXG//rQdbEyh7
+KzcS+myvqFyIiEO7/PRnEguiMxglJG+92sE+a5wGW7pOkbhTXZXVVZ9KzS1QG+xtbotbC6Xmnlr
PlZGCC+aKUagaQYRYxyodilBb4FzF7P7Mz8m44DemLiJJZRiJ45x8Yt2l5XQSMbG1c91LL8INZv3
NIrvi6YeL0J4D1hGcMdJQJBKe8zqxNnUjf23R5uETi/CLYP9oPLmT8qmuzA1c7LomzdbEfRTpB1x
TkP1Lb12pGTXSbzEsFgSt+T1iuJFy51DOngG7RDlnnJQRoGS+mfah/NB85obf95qphPgNMiJfaI9
Aljis/ZPoUECIH5B1u5IJ+Y4w4fwGdUFym+/I0xDH2AeU3ISxOAjbK7yI3TrP3NjPsHTppwJqYci
mgBt5LBYsV57Ufs6tLT54qd0bM42BRiU+jrg/E9wTwNiE9wWjuE6YdWqFpZNY6ElNzgnQLgkcC3c
TRkla1hkw7l3i7sxT4sg50XA3/UrjpMTQenbBhIwJoN7ZjIvRjzW54rI96HGw+GZs0RiibTfgooZ
ZERCMxNw5cHwlRU0g/Se59pxzlWcIHJd/pUpuHYb+83D+pdMP8VTl8K7aYif8fTy5OXxfL/+l7LC
yEtsS0tgFVgp8C72fbv8j8wGorUqWx7TQVj3lpjte8S20b4x2t1ImA+urNx7LlWsApIFEBtSKqYI
q6oJq+LPOVbPWeKEdyM8a79YNqSf9mcWZ4XnCAykmy06kTAMjy39wi0BLDs1k+M5+PskjeyTOdXv
sVeKPUsVUloXtzgRRxn7L5jVFLzDeqrvJ/+QFbW6C3vH27Ql/nbfqnkkxrI4Gdm77MYdTu/yXgw4
1Y18UntUr+1dafn7n8E3Q2Q4rmhyWZKmEQlwkY5iMW82h4zM9iBrG2fHmuOPi3F6Rn40NdjrK+KL
fwzj2SxIu+GPftROxWdiAVKgxM04wszDQTWW2hszFTGkFZFxEUl+RJ2iIHjMdkdwGjMaqEGZfZyL
747MwRc2plV7thz/i9GilAnzZi9qFEzYL8uDMuZfQ8qnpjXHKe2TY5SzYeST031QSDKq8ZINo7O3
pgjndbTkvLjs1O1XJBOT2smDSjxGVPDxdJo7ojzLhiKvDIfkejQT3zm5IIY2ICu+Z9Nix+hlu4s6
CvGqZ3m0M6O8xlrZbzwij8+ty69vF3q8S2BE3ZtSizZ67LaEGjzibfbJaUWFl3fdC8VbgmVsB0/F
RHaT3pX5lLz64xsHAiZgOOYZZKU38IS/gGpHO8hv7xrq4ger49le20pLBGIWRa8ZelboyibG48Q8
R7P5QlymuK2buDm4Iv0m9nAMtDxcPPQ9OXPjmx8ia1u7Jpid7O0YY2nAwsu8LRQRoXH9zdqHn1xS
gIwq9k5rP2Lt+pQJggkvTMeDbRPTiEiuIOlLv61ai+Olk5yi2GYAuHS0jaLlETZD467NSPTg7IBv
wiiOtRGN/Baq/nlso5izg7JJQFQaSvoloNXs39NeSCAh3i3nSO9mZhOnGE2op/eCOJypsIJcRO1B
axi2zRZ4ejP8K2itX9Dp+hFzbgLlYhlN+Mt9ngJtyPeD23X7GBUfSRic/yM14VnP4nMdjUG+PMwM
5sZ70C7vaIifQ9cn5HqeYDjY/l9a3/t5cV6sg7oasuM+RzPQmGW6p0Jin1xaoD5uR86xlDfo9L5Q
NUGHozJHTMJInHwbBgcZO3oovFOe0KXO+5700HbkKY6ffNxIG6wupDH3sPgdnTbG+qmpmwFWMRUE
4ZnvqtpNd52Y8cvULS8her/a8XuuHtbU5ec4KbyfjoQnJho5MZ0W3YxtSubctk0GkuoWoWJF6/Xg
xWLT2KF/XJ+EWkWvuGacs2RS2iX9I0WkOHbLRF9wPbCwRptaGQyzRvgIltOae3qxY9DOlALE0xBs
zYK77bH6BwkhMiDwM+p5eFqoJ0puAayYMMcMqdcJcbYTc15Ll8vuzXwdcQHKCYLM4lSmUHq9787Q
72NPH+DAA6nz3JLEhXZ5xHu2oUVrZYtEBRGeIxlOVyebx72vd29tWdVMEzCDdbH+YDNrPuUYuLZk
JN93qBAvurRvbfALPuZ5YPlaTEALoLR5SEhmGTL3cWmLmrFMASzR7O5NvAFJa/2VHcQid+wnTCJ8
kDiE1SHr+Ipc9RcpDgtAfqIf9p7Mpnk3mVgB2t7BELqIq+hDNZuqk/Bjlh52GCUO4Tu1gy3ETsD8
GEd3mDDFaQ6Uuig/hlNV7xuNTTStVH7vJO5wCwqJSTKrr8jSfWpv1t4fE916U89s6DOMWrgMDzjv
R+wd9Hi9D3yd06Uy8YhVvneVDWKoDNVPp1yb5bw8O4u+0mutlMqBHBbMkt2k0ksHa8L3iwtHex4P
4RMitYSVATfq5xpIIBjhwSqAoLXuk6lolvqN/AITTVSOq935lvxaH5p+hH8go+aF3v1bNBSvQg1e
8PMmSAFUBcbbTsoIUgKmNbv3buNEovICuxE/tbnA+ZeHb7bEJwWhwlgIO9HGQnB7HGkCbBvLfrN8
YGSONjV78Nb1vrOWtKwRiVqKrStcZpmipSCFFRHv4oLN1iXpByEW08vKL4ircn6bzLUvwo0gZxQt
UBx/l2e24OjGmZvDt3MAxeYQq+NhDgHHK+vwd5Xxyq1N7TJD/ADyMLqz6vkhds1Pg9r31jOS/lzC
Tf+5STRNjQNwRAOjCt7CZVppz+mz0Q3ljVvKL6tNjomf/1IVo29bGE8uEa8nCw7innAhEwOp7wWt
bUb3SVd9+RDZF6nCNINHkwh9rn5MDOkwqyMJ9VAhI+07NRocOL75gM5k8i36k4lCM1JoOFZpDkSy
hknUsU1OSe/drB8lsn34O1QwkQ7EzvYFDP2mMbfZlILMoxl8dGT3nvOuPRiOv5uaEj97j/Q4TrST
bzHMHyb7Zsxa7eJp/meFP2J9CtBvORcCEN/NynlW1PONnSG2yIrf0YBNO+vOAP4Vfc/mTyFxGA0p
mbOtYIg9IvDTLf254w5xNYcSKa+N1AZfdx8iwCBcOQM8g6FJwz1QkXGkTRvL87MXvCXX0mJC0RBw
BrQgu5jivK5BGB5D1HvzBMwTKF6Gl2xjJuP3rLK/tRtb2wbFFUU3Y+cYaQYRbea8WSu4dUMjKV3u
mA6d8qK5W4uSqtWwTuOJ20B+URsSGklABS4NF7rsjouDkbBzH10TG5JMwhtdTH/xCUW/dF6lVYq4
FkrrMr9uF3Xf/DV8f7hXE6MSYcO39MOHwiZg2xp5a7R0CFoAEABGMSeJkt7s4mR0ffoKsOySwAlT
yvs8cnZ+jwcur6t3jIxQmFBHOx7U+9qJf/UuqGKub9oRNVgPY7Deq4LoimPcRye79hUz4eJhXa7m
RcoSW2VQdpqxYfTR0/xgql86xSlidAIQqYGtb6Zv6z7yI6BHGaV9GPhuzlo2/5oRKFDQLRa3pTDw
HL+mx67su1KYv8RET00X/VEVcJ4GmWjHUIorvf3onC7B9xoR8odwiL+SXt/IpAf4aMlbiGbZbe+K
b9/VTkNqP2um4o23TUSvWQ17RDQ9UR1RT8SKb2MSWEJ1vS5kDCVZcZXdM2OmMrPDYXpNMlbcVVy6
qvYcXXuMBbnjI10ZkCfTeNeTyhTxlLE382Dh0dsLzs4p7Qj4cx+5Fn6v88l+GdrXSn6NmLeU8ul7
aPIa1aTLkD15Pxhcgx/VEAVFZUjY2e1CbzQNKMSDnAI8PupU6dGtiOJ2n2vgqjjdozldRGvsMdHB
q8Vdpd7MqbXQjpn4ASTWSItZJYAeeDwLfwSZNiPAReraLciqftA522QTEW3LTegt+k1K2C8ESm9g
pcmdqmFCRm4Lqo+/X7ZAYvbqiAYYqTrb9b66lCZ76YXJDvWHCjQrj29NdcnSCyiUxTZRHYcl2poT
W7xbR/l5T5mTJu6dPWKDjBDm4l8jeo3wlfU7RoihoLDxYC3ht17CkKdqALzNOE+ObjvFeyDZdYh+
YqyygnNTDHLcqG3qTXYCmmCMRXki6Tflt7hnD2putDMqjlt05i9WlItjVGn3do9fL3JgB9qo4myV
x4f1RrsQRq7eyGjGWha6Ma6PZjNVW8O0PBpZuDQrc4D1C+uOwfIZMh8GWdbutfTm3sAFUtUneEIV
iG7M6ew2KCwdCsgGiwmVMMbhVrxXVfHU47m4LT1kaE07ghryumrbjUDw8XnxE0L8/k4Dv2VM5b52
qtsutKBDcBlX68bcUHrGOi2OvPEuGmsxVAqeRI5l9R4GxpmE+WgrafwF692rrI6/LEL4WFaTB6v0
3J6fJrob9yW/aO+T+QXbJgnCsaGZ7mQkFyxlJIbBlo7JME3aLbSrczIYJz0haG2tNUronwhlUC3W
xEUtGXKr+F6h9NzhkL62LJlUnz6GId3uw/16VY08B3Y7Dnce6tJsyTODdkztBRwBChgSC8Oezg4x
jBx5jSNSioeW3fNs1vVbSpRA0jUf5HzcGPaQ/Wy5vN6E5iKB2SEEK7YkFjbwDdZx1Ucj3fiw7maC
s6LWjP8oZ9KcJi7eTnQudGUyVz2JzNZ+jjhEN5rbVLMgfEbqbj0FR315aJxswe+JK30cceenD05G
eIsH2WGL/VgELb3R9Y2cKmKDBegQywlv1h2zOM1a6h7W1TxKZc/5XLTnQvrJIRyLi43rFJZQ+bSe
Tkc2MDqMIToh5Ydbcio+lcaL/iOkJZPPyrrLunKt+wiZ385Br5hSU9Pyg2ciY/WGoxVxgbu8/KRv
bJ16vJPsEfTYrQR+mBmRo9T1ar8uB6s4l+ULlqgO5s4BZzE4f/wIdpzWn5o08bZjF3bHHmhEUFeK
EKTcsFFptBD+Y/VOth5I5Ln0OTSDDxyrk4WVDU8Og/C4QPuURhQhZeVPuyTyGTEmEdrPKHpzhGUQ
PMnJWLqIcXnWrQPBZrcpeMP1SdYBqZgVvxVtrMcElOvPUSvSKkAkoIuUvPwMtoHSU9L3N6sfar0J
NsNW+tY7UXnmBQ1VuCHQkDM7rxgqQm1nSgCsJFq7eCnptHlhfSJy/tFrgDnFZCOHLbNIPxk/DCO2
9qsKdjG/EmHu77zOYaBggdbKc3FBBntbdxDGfi6mrmm7rjZhILC8pB7xKpNP+OLUMfqJ05x3HtZx
JKsPve3Lo9bq1k2Rp0G9CFycnDzfJbraTgYez970d2WEIV23mAuVlroR08kaaFUvloR8qZi95dS+
vqlupgCf23T6PK+FE515EWUt2sRmOW1COd42skmO6CPMDebWVxEhvSdBIzkSHZShHKEcmUr1lVcN
gkmHPh8cFZSP7nTIs7H4S1/eIS2Qfyoncc8ckkVSUP6Gbfnt5NlGWcz2GIZNRAT9rpZPQybrS5x2
062L2G5TceKhdIQx1LWf6yvmLkX3sq8QFrJNlPW50rVkxVh4tfD5aNwu+j01McLhhtToMsVGA51M
C6Q3Q7DwswlAmLH1WAvONI7fJa55WAzf6HOZ/Y58V1I4rwXS5cCS4MeIpr5qhgUNP5I3ifBJMjT+
RBqRF7JnurPu+DP9hM3oY/RLJhqihPlwWNXKmzH05MUaIbvqxpAHVu08ILd9zhQYyWiEgl8gg0Gu
i8Cnk/n9nKV/GMLkt1Ujw31V5BuGKwBGRf0ieWP3SlaCUbwRYH0+251W7zLfSI86R9RNZBl/Ujel
YYQOmorPy4Icqi9nYJyJRMM7tyoUiK9srJyZ+xf+F8hQle9aN2c3r0J6zov8e1Fk/iwajk7oXjvK
rRsa73bOyIZ2nhuYHiMv6IZGoGiOc16kNxaPzKUK3RDbaO6YMfL4I/MJF1ncuFE0W4NBZiwThB4s
KuFyAS+ujSF/lPt2YAwRZ5k6gr3LlmSFfNEwRx2sAhXmfjDYf4oxFHea2dGM4cjS9cYGLBOz/bHw
D/Rt3W3Zcz77OS5W8p9CoxbJl0MW7X2VfiABGTdDnMGPKb+auPeo2+J82wJ9vzCzCsTcdg9TN//S
LI3NWtCRMmGmOVYfP3XkqFSVDzGIM7dmtnsrZ4yZLAoC4ZZMk4ziMY87fdtbnb1v7PxDKBwbMzHB
tkmuOnjxm76vdn1W8LF6EBMKFSid9PrQFeC8ekNdrXHyz3MzvbdVFd9QkhCji+anARV5xizlEzGU
QQazJDo2le5bJOSXYnK31ay6wDLptlrsTc3I+UoCaCb09mGKcejk3sNkOARXusNwmE31aLIg37YF
H8JICNzh5mlpNHKiRDhD97ElZb7j1Iw01QwbTtLMVads7rYW1eI5BSXRkr2EHZBFiIWV1fVat8C/
+hOBEdE9Xk/XuSnruTk1KNGIbNAgVpMDVTjQ4wzNEecfnemq+UdOhfBwGHVxcpowOVcMJTQb+SJU
PTqP5k6yhXJiZcTCzAo54CSWRYZKbcx6NExeh6TInM46l5H8WsM/h6hrzjDhthoeyHPj+eXVFBWO
HCqczhqf9LDT77icNZM5kyRLZBwQOhS+jsH/IOwsP8UjWyyPH1SzxL/pKzZtf4zOgE9uulYUIEC6
aEd43Sms4ZEygFd4Dhbz21JEyVK2Z4ez+NbtCH9Nl9Ny7HyONDVuGprRRB+QBikUquwSWN36NYKu
xUlGCITXp2YkKWVGQtkU3sdPg6wNv0i8PSQIlS5rOdz5wxl5pgagDV3FrArAgG6DlClmWBvW0ZcI
7xEKFqdVQlj6kbpA2kmuzQifU5/GQ60TQ0suxXtu4hBIEQgJM/xt6DVGr8k4Tp7zF/CAdVlPm+Ns
3sm68u4LrdlLvcdjkSKgjkR0173apdXcr0+R1QqUlTpRSkaHftMLy/ScezUmHpqV5Svm2g+kEt4T
6DpWyqE40UJpj0lLV2Gsv7XqogiMRAOfAYelzWj7yOI920aeiS5tL5POodkhnIC7L8upP4/ImStt
tNAIVRBnl+dVFkyErfSGFEk6qJH51S9GZ6IJ34vBagIEH2ZAwP1hJnfsUmXmA+YfThEInta1KOnC
QPcie2+JutkOpk24ONUXZWuInnCzirnXSrXHCUwcT/TS2s1t4ZjZ7Xqh474P8YoMv0QGU6iAy3tV
fbRd4X5NnIhLTYmy1cLkqWrcOyCqr77NOMXRkAgtfchkdOSBidHTau1NcA6JjsMsuv3D2rrWDTLf
s/LkVx39XFcbt2s9VyYof1HE0hhc+0kCqQLDpEMCnoE+cj5fIod5rZHVP6bErplTzgMTk3sYJ2cr
Z0igg33Jc8J9sc9hdbdTTBzGdFomJRYRoRsHF/cpdFCerUvs+nGzTj+PzAd3k6XpR6E7O+ReWYDB
gNxRMRQ3tP1eG02Q3koNgvpToUggXx4ETXpbtvXLDAinDvujza97Rin0Fo9LSc8ZateFUXxnWl9u
MZjnpMr/qHzO0GUxpgiN36jZmp9bXnhpupcKBD6tZFIjSY9KGfYFGt04ApA+zQK5/FreZT3JgMIA
jomGkkRxW0Q3TlSdJyVKUPycTec2vmIv9Jl91IhVZv0ubB+dimtnLj1BhHgfiYEZjjb2UHXWcfBl
uV3PJngVt5VPLHK8CK4yyUBqaUWH6CK3OcK2I0znin1liwni17q4dMvzSuu3588jhNDLkbzK3leC
M/+PjeO5IEKPRZ2XpS0wK692fDPxnFOWQWODqXiu0x83RotOcKPLUiy5ImWgQ77bCWJedq4Gr1iF
1/UCIChIbtd/grdqkb7IeWdAde8uecDo5J9E72UgTuOrFyr74pL1eFnrAE4E1aVGe7QlLBPWcjUU
ZxS7lyzLEIavz0MzWMFagSJ5DAyznzjo9zNJ9m51ne3q1sTrddDwxDB35h0R3vwke9ADRnk2PJPW
cUpu9TozWbfYkCjHW5KfdIYpqUOGQPfFKzlQDxUK5NFwrXykRPFCyg4RZzYdJY2o0fzUXhKs7QGR
s4pA39vScmvQ7DHdc1yZsVLznpUxIJ61DET6cBUJcLxx1q9WlzFRdExKUJQ/zvxRjSLw8AD+gki5
ScACbxmfpUclQqh95SntDCgKacLohDbAduyJhvOd8duPItSRPEel0K1tOM7eQ71I2w32yFQ1MYwu
tpFQzdNltK1DnSftdp7nMQiFLa9I3oO1vCf1JD5aHrO6xJuPa69gkI5xh/3tnqm/2KxXfghNRqfD
klBN2segpcl+iBHSNAOErdHuqwuqhOR25tiGZARF2Vha9ilU1vdaY2mNXh76kZjhWpctZvgu2ydw
rdc2YixUsoWnNt3xchM54pk/J5qm618ZIrZHRg0fCEpIolicmRl++p3DfA7B9ojetWI5MftO38ex
c4k6ie6KCG+PAPdm4PO4/WH1dbhV9Ic+p/mSwd01G4I6PYLit9aQcNLS54n+O/HZ5tyem9CFLcDk
JdHS+7VBMfRadw+56a4eO5NQVQ1i8KiRJqDZ/cWbKcRX798k+hJrfbNpG+FcUDSCNovJ0V5cIgV9
saNKkyEIJ+YOSUmojhknSJvoW5HKcutTRTlzZ74IYPzFruk9NqyFFcISZu3Wv/GKv4JESoLsCXKs
MKARN6qd/R5rfixJstR92sEPVtpFaLbpilVjwx8wDzFFdGzDjOGQMeIDoYFQJpF3SRI9fbQj5e/b
pU/UFvJVaKzLfat+RwbZQzBrIHshJEdQXQzIZ7Q8sJWrM/Rixi9bg4YkpdZeG/PnuC2/GEk6RG1N
R4/Axk5xY6pREQJgo3gH9oX7P9vOpSauZfy7juRBerw17Lv6UyUL/Qk2/VjQ0NLrVmx6EVF0tfoI
mEo8O4CmzllHcVbpCBWYqgBFEbSLlYVNjhJdXscy/VydA3XLHVj4Io0ZO8H6RxHWbGTrjX6Ruhnd
xrTSGaayBC916cLz7rB7I2bDQkzSBaBtj4Pdokkn9kM7p07DGaydPlo1PydgtzpXfLgUqxvEWnA/
w/x9BPaPlmqAgen2HyqqulM0xGrvxC3cXCpuLsTGLYCwazMnP3O0aAhqGiZ+HdRlV5PCvvrL1FzH
W91lgGhG0r+SoLzE1VjbyvWDsfQPTE1Szk4TrLLcUZekMzxEw+lDXKbirvgNWrXaZORtJTazDQtW
b9+74SV5LuTUn2ot4cXIkEXYOTHcZGW+x3Zd7XHL/A2FHHdVriOU4hbZ/sVMB8JURVT+xfniHOkX
+1dMQwEBLU+yVOrQgKp3Tc97IkOvOTF4v1n31aatvUuu+/dMpaIb2giABDxJYPcoGJq55rGd9XNr
JM7j+tCVairJQfPfCma2V+nFMB2FUQeQFY0AFEvCIa4MWMQtDELhJltE73FOf4Go3kPuTbcIe/nE
hX62JjcNDCq5HSTZeSeZzjyQ4Ty71Apj9oZw8w8CkPZuQKNfRwRfeRCGt3OvJZwHOX3G2g5lGqYc
owbKpfc0cdUC5VnWNSiIIJ/TCY39Un4bDSpfq5yJVKfXux5PHZcR31gx8YP80FCB4Bew0/rso/p1
St16sXPjI5/qpxT3xAFvT7KjbSU2YaqqQ2TlBmJhEyNpm78ao0n6d8PQqTH/6LGdHjuzG/ku9b6F
6HfPXNp8kIPJjJIADlt5HxEpriviIa3tSylphcyssCis0TMSeiExtVnkp8zuuWqRXkVTSaoTH/ak
6QWGp0n3tiYKBd4EVPjLm4OFjKlNykQKssIcW9FdOht/jE6hZMwQN8iJBzlyWI9c2lYxU+61Eikl
kmOvP1Y6BxxTF38yZ0LIa6snn8QXG7X2WoDKuH3zG0+ee3tA+IfMg6+TD5lVKVK+llRSZg8ToSMb
HlMgKT37m9F57YUD0sMAD/bgEjdD243kedjdNAAxShy9GVG5gdl7h0k/uziKIGxjdIkVKQt5Tafw
MTnZS90lvaI5c1dxlZNajmdBIU82/Qev/0SBVJEtMVi7lEgV12dWmXXAJpZp2ApiKvP6pQ6xn6Zs
rmSimC2HVJamMPXo9mQkTvO5GTIiHiuec+GPp7mHs2AjJfB8leym1BkDl0DunT10/Ka+kkctylAw
wj/eofLF6FDTqc9re7jThpqgGcf7XEeBlpV+e4g9z5kzvKwDAU3xGvZGW19ZNYOq48Uj4wn9hEaY
oeeapzWevYVTwlhZ63cGia1RiJMXj17Fexj9tr0W5L4F8HRt2pWJQRPSGf4qUhs1pgkAaaEUTqVl
4APemxCxznCZm0PtzHAQLJb+pinuStv0DlZdPq4uegOb+HrgdIkCdOmePabM8pftTFr1QS3TQSth
cFpMubXHS3KlOYunaLFss1Kid2DKarCRHOuMHMEqU+W5Q7nNwBr1ape+izTPgcniyC67P+uXFeb0
FhpKP1eUt0XWhrelBaFpiExj7zbDcIP+UP8NNAIOeMf8uSl5UvDZj7HLcd6W/avC+bAFUPhE9kiM
175k4SAzxc71HFNg/8+pezSpz93Qbrad8AK9thDL9tiys6l9yi2HwIoeFq/qZneLEvRSoeG/CWPa
z2o0Rk6vwSFkpn+DvZUb0tTOpW39a8Yw5IZsM3sbw+APirB1DrE+4tdcdmdMbv2DURz8sj+30PUv
DmTuC2PDy2RV8VOjadfQoocjCxpydt9395PDR5chWNzIeQxbuCXSlOSqpwPTGXdsaaQh05TWxCuJ
2OD3zz6HwhrTf6MGZgPIKyC+/exH5dwOh3H5luzdPfN88MopYy+F9Gc3hrO4mydjay2KJ5u31spI
e3FYVI4aOJ8AItK8W0EQvv6wkjeApbgnBKt0rabOhkCRpoE7otgs8yhHjLjxGoxouY5AnolWdtIz
7F2xwJMBlrk5Llxht3qrkQaVXqg/ctt+FB/DmJ4NW6/PhtY9y8HHzsGmhScZjLnPuGp6l3433fm6
fFwr5ZC+/XYIBWZALaoPWai8fQ+WbxfPqJay+C8AtwGZuFXtKhwTe3va2KP2YZuAQXNsTYw4mV79
179pff8bV+p/MmdQc5oYOuDq8USu7JT/AAoBtFCjZIPfmmS/Uo7Z1OONtG6KUlX4XKheiDqlu23S
q1Sdi7hj0pODp2bjUv0wrv4/QnFBYP2/EYo7QhvL5PM/EYrLF/wgFE3/X+xZqB9sB9z7wiz6r38I
iqbxL59mnicoOX3hIE3/N0BR/Mt1hYUo2wASZfoGX9QSS7ewFb1/OQYnWOF463fjr/4vOvKfp+UH
aokY5H95eswFN/VvShBsQI85L5whw4EQxIr733BKczynkEojI1g51WtYYD0gS9RBzq25KKPNEa5F
c0rq1nfrji+29N9WUq9oCSUpB+duYtwEdkZUOxxB+U+4wUqaNoqNWfgQURfBoe1mJ8JXhlM559fQ
plADCYcWbUkq/I+r/798KJiF/+NTWbpj24ZnAA3lYv03DpPyukaRf6kH6ai/mvUwMXGgr2LHREyt
eYCO1g5XEQoEWbS2LMA7uvFrdrz0MES+FjTlX7cy0G7pw7bRdHdTGclTTp7WfmAJW0gWzm6NU1vR
8EuO7uSN8xaI/c4f42pb1A0k1qoeN6mc8ZcNRrT3UFBtCPbutgu6KLORs5TYRrbrt3UaUCRN1837
NQbGVXp9rAbGLg3DGa8aieUta2+Xk0swIiTC5edK+D3hdljYK6Y1MKBrlH7Uzfo5hDmyL6Ol2xXm
uPRYIt0WsX+mCxBfCBU2ZiPZesDebZIBl0Bbeo+iFrAoRuc7McA8xSixf342eJ6gZI675XLzu04A
eEUfHdAwLf9BPe9dVyJiMsvvbMh+xcuAUAIemUhpZlJb489dclaxbPol6t6mLt5Mxq6aA3k+remS
OxFHmqXBtIYpybauOUsxYZoZJiOn/TukO2/Snmf5OnyWih2dWvTCDKXZR0b36mMaW6NtmS2YA+7M
K7GOGpCOPt0gTeg3dF2Z7y5895iQMcwZOTLgdFLspDCIi3B40mftI0ZnC2XE+15vQ0oXlnKKyVYc
gkdHOHTxM/EgeU83IvaGg94lKFWXH5hiediFlIPtkgeV29pjicMjHPwIVd0SJbDcvnSJ155JSNGE
Rf5tLOtLLrOjo4xg0kE3lmL4s0YZeSV/2ppveKlJx2sL/eIs/HXfSk/RPP+xWg1ZJLCJsQKoOSlO
khwxoVWr5Yy0XMNOlzxUY/GCp/cfcHqq4x+yDevPev98M/0NRfz35PAiiJ5zRhbvVsD6GtFsSnpV
DRljRJCicm7MGufk8FJ4ORG3A1NZ0pe3xEoQU4+ziPC4P4kbPScLNF+FSOM4cZDgyfu8RivoPdph
WthrRJrexq/m6NMKUhTX8VDyWFtde5FVuSEA7NlNu/P6LGMuVWl5K4YJVNKCJY1H1QbA0tOf1zdJ
6zZYX8zOPUa08w4+4QR02NAlp5IgY6vxeWRLfrqInG1ihVcv9b/WR6KroDWgbPr5+tSc/QNjXaZ9
yCvaYCEubWuDv+2TPPjJUl3Cfav+s7URC0sXLMr6rLYtJDS/v//3f/MTVbxA/6NM0nOLeOHXm08G
YLXTEOdt3BNHFVxsGpldNYdv4qCtbd/1/4ew81qS29iy6BchAgmP1/K2vWHzBUGy2fDe4+tnZdaN
mStqQnqQQhTbVKGAzJPn7L22taE58BDDuFkxwrFR/qGyb0LSPRzB8hNHy0yyBIWh/OjVG1f/lSHO
ZnhX9YQM+Ve1GAXyGqgIAPWr1TtTX9ZwXF6nQ4BVOwaINpJ0phsifgSLizaXSIiytp8WiQEnf2Hj
6AQ+JybYOmhr3VZ9ufrRJB8kUh7Q83v9l8Xey6wbzkoz/e1AW2Vh/qmFzUtv1vzvOEXgOTdHV74J
s0KBNjlezFybP+oszUBODOhAE3lSLgRRGVsWoa8PbULfwjDc4pBh3pv1Jvgh72cgkvcZ+PB2LF/D
bqbrIp9pR8jT90iTENEPyakEuW3D7GeRaTtCxJllcTJbxQ2ce6P2ERdhCiNwcj87Og5golhHTHnr
mVnVOnfMiGKR8Qob08oxnS199hIeLU9VqaOEHjPNgzG4z+zCueJzUpz3yaUPNNErTOWSQaT8pU+8
B5W6afrDjxTbdyZHeMG7E/DJqjSFrE9fzWV+oZc3EKJVte80mJojaMeAe2fel7FdkHHmCnxpZIVu
gmiu7tOSFSVpz4V8EhFTEK8qWnFRL0807ZHc7q/YYdpkovrvOyQDVjS+OfFrUuNFKqbEZ2jc3XJJ
aonNHZGo0TRlUjFlC3lGKFJZTgbRoq3QJIvM03cDEkCpWmDhckiwDYZuWSVL/V4gm967JZMnNwOB
lfF42rnAFaeRsqnevFbtK01CdOSHVGVjcoAfANJK3Z5M5Xs/8YFHlKxDXF8Zk0qgEyiuugTCQVYB
d5dKxFABJQp711o2hth6eqhg4G5kn6qR6+/kut4e8epD3mq4ZHvnrmi406p+QStazMZTMcZXy8L6
JLcqAiGylWFoB/VkqI1rHJZp1duYQ9nY5O+dCONdKdke7mF91W6Q2Rg7l8bSxuCp3QWOuC4LwZRO
ONJUyjAYoYQcZCBDBUcIhyMmmKKAdm8SGvODDmSzaSMsYlILvBi4eW4JRD6BNCRkg1tBjH9s6n7v
9PCL6BsdkgbFv+sA2Zg1PvYuQ/ZGSy+mvdQaD5F95fmtb/kFQ+5gWnWiY1+5BY8Mmhz5IFVOnhyB
67kATuEPJb7ZbTPLeWGiRpzIPOgHQ0565Ze6re+uEiK0hGeJ04htQ6/dd72ql5O6u7J6vi/Jctfr
99kMxsNM52urebRQbLGtp/lgJpjAmwExUiO+1PKkIe5eFWOIeH/lCj5zwK/mClYGbsgWEaZZkQcy
0bVfq0hILe3oS1Xgvgw+I/kZaC9jWtRb5kCttdB5CcsF/AHbKW6qmqbE90gQoSsSezxOMRxDnjO2
CZ14u6HMX3q5CbYW+Tm11ybnljW/RORKcMt0VmmMU1qJdezlT7qVPKWT864uROnYKFVn8ar2Ps2N
QEagEEGijOWcZTXjAgcWeouxRpKmrmQRoHMnzntHgI00EuvdukNyhL58+lYZw0709QHDO94R3hS3
ersXAPZQyy8WH59Y1xmfS5xzJLO8BkRVzj3oEhHayKxl+T0s8R0y0fR2WVDZob+GvWZHuAlkFea4
7kssw4nSGuZIFMmBtsOtn5vMwRthk2rDTxkqRvXoP2+SQfkQqv+KIoIFXd/AMyBvi3HkWSWV5FD6
C0ut0xxxXlN8JCamibopUA2Z/a4wvGFTJfqDWzbDGSF64b2oXVDFOcSu+Rq2z7FzVfGFriwNQV6Q
rBEj1kiZ/BSNSwXuza+E+jLUSNGRq1+j9s9RrjUqjaNEH5bhd7Ndc52H+Nc6rHntREiGusPsFCkZ
WvkWLsNzO853tdf8rD204wH3l62NBLyOKVavJx00LmN8UhkSpAMgAyjtx+ZoCca4eRx/xS3CrCkD
PMiFMpjOrs0kvqr4H3VX9PIajL3zNab+fAvXVEuJXYDOM5undmE3n4i/5iafHmrrc44Y+qv3UEfm
j86Md63D0qZWK3IsuhvKWWQGAVAUeJFc1KtfoZXhPJbFnqkqEXbiXhIq1CahFv1Gz87Aw1mB6R1t
1NqFUHXZBaXUsXQ5aS98fqO7fHike7MVgjiuSg5AdQ34p7dO8+K9qMwwEpeTf4Hy/i2KjdMWeiPH
cgHNOp7ryiCN/+pBDKT/JPAyGI3IGkrdyPXkPYde0G8mzYIJijt6NvQA4XUA2BHOm0oLT+Lo6Jfk
tepW9AF1mrVKt7+W2njHRd5iI8Ji2YXFIdSb+8b1mn953ab1xznR1Jk1YEYl8dAk3uDPgI+InAzm
qiLctr11rvIix6yAwtlhdsAHv9P85ZSmmFpD86zq+SrqH1Nygddtx9COcOtlr1JNRkGhYUNIaDXt
arjU+oE95gdOQpB4ejSStrcataHeKD2r2WX7FPjhOo3FM4/usPH9z4H9Zg/m9UOVxQscun8+FBt/
Zei6eEgcplq0EjwwuvRc/yC5+5xVbMC5qEhmHrMoJ/hKCznTKbmbVo3kD0QaZ1j5ejkjcGxhYWEu
HaxCS3tQ9U6qI3ptq4Q0aDlezCXVJGyaI8R1tgCU8eqTJxb2SPW4hsSSQe6EnJMT7fXP78b8K934
P+8GkgIiG9+xHCE7AP91xzkFVe+yEF6UFpsutr96q4NHZeAHCgHqhGP4IBrS9fQWsyGuGZTg8ixf
6d6RFB8C3ObsPtbH11xjTq+eMvW4Z5o/Hhy/BrZmfOCo33h6PlPuhfVOTgyStrNX9lji4fQn9lYq
1I6O6gZBjbqoCu1YW/sh+vUvb1c+QP/dpuHDs11DmIYjHBc0+x/U8NEb0wT/SbxFFxishDvgSL03
Z7lN5P25ZCi2BV2zLZPgDov5RHlMfWEIJItqO1QFnFzi1EeRe1JQC6gG8b4sWBKJjktW9cwfZWGA
I16srAMfcXP0MiCAiY9NTS0wNJLmNZOIZ4MEztEzvv75fcq+1l/fp+AdCtui6UVEiOf9cZOOnb5w
Ak6dmwoes2m3iQY2yJldGR8l8cPGwJEyGnaTOM1++jxqIVHlc1ESjqO9/fOrMV3ZJ/rLZeflGDTJ
bNIPfG41uX781102xrrrhzLD0nfEJ7PlaB8vGieNStbQAdF5mDHkiGSaSTWsI9IXQWnv6iJ0tnbg
PPi6yBixibslDOhrdDoDdQ9IcJBOx8Aigyuy+MahvaplM0jj721CCUyU3YVjKtWT3EA5eXoNsCNV
Hg21HNdD2qj3iUwNrCoU6H2/rNTZQlV7GkqNoxv0jxbgTPZL9vtkbPe6DUfC0OmQ46jDaMpPVo+/
R3cFF6Te0O9WwXMhg2sZ/AbdxPZ+pBbnwNgfdvTbo3Utj8CyXk+SFF9H+NUW0xNPzvl21u3MLQXZ
T7WPA7FIaP7Q1mqw3rYTTKnQYasiWVbq5NXz0sQUK/XEudYXxM6NM3nS7TLuAzxkJ9Vj1JcRsyDJ
r3JfUU0GMgefgpJ6BLf/Ks3gHSU12vlumOv1iEurIh8v0/TtZFJ3qGD5oJLZjAGvBL4kaXg8BuEI
9lVr6h3zhNMIc5tzS/umDmKqr0OIwN2ScJJQAWHE4VHHjPHvMHUuEOw+TBt1b+piJG+TEFCFbwBM
DlC22UO3T0uHgZmBzbCLXkNnjwNrvJXAUym2WW/9VHnrOUGjlyaPH5oQKye4GjTA6RO2HYQlZPPd
LTOtvpJceoK6CLl1ki/McRsdONHY2Kcos6KN4VFPqATDsJqB/Yy0FptIe8kp9QexvIQGFaD8tCi4
hwOYFI0hInuTkpa08Az3s3bUYkRVTJ+JO9TG3dBiJrA4D6wDvaUEf1CxjMJRFJOSqBeQphXxXnIP
yDp04WVUER4GZX/FZOJN7SXOBJ0UGd+nWnJTd6anpNW34kkEbAW/84Y2XItFGwQXG2fr4vYL9Pox
1OIXN4b/Z6LcW03kKq5cd34K59k9Cbtf12Sm4mskmG+0YV1Khi4qc5LUmH22AtWR2qXGkhPbQs9N
vdmuxY4bTzIO059Otjd4F+tTFWixhmie5ApVv6pye0aE1bK2gk06J0X0dOtby9ZspqMZZqGxGohX
00zQvYagOcuXvehwBfaee1QbiBN19xVlOcYP6hfUR3DyZOOU9C5i/saI31Z6xh5qJTAI2jDpFEOj
It+qL+tnP0qtXWDSkwibBH+YvOc7S7tL0NCt1RKueYDUK8S0c14EpzFqUJlgsBtE+juvFw3L9Sgu
wWIAz8VHAJ2Dj4ZmgZazNbtWeAVdB66DxByVfiea1FzpUx2oE7dOhUdkZULXk4UlBEK06/1NH5FI
WsVnWlghKAFMOG7LuB6LKN8qC4kigI5Q1hwF/q+LG7Id4ZJ4F3UXrRYgTYyyTbAjSHQWSBg89AkF
EyVutauE/8rZFfQsbYQy8R+r0l5wvgeokUHfqZNKn7FC5DEt2A5/g10hDmm7JD8yzNprOVIvp5m4
ur7Gj7MfDBIitoJaUXUsrWas5ey+p8vtn8BhU/UQrY79IeLh5/WnHm5LP4KYXfm+f/JkrQLlslhj
E7noi3sPTfnBsosv1WaExNJte7b40GtAzTjSvEY4mXzro1wlgHUVpCjZe6GHTN+C6XZ3wewT57Z/
aH8OwYOXND9jWX4x2n+f0u6g7lpVGaonBm0jgwIOSCvHmKzdqImDZzviog6CJLV+g7e47I3a/tkv
w7/lkwgVQPLHnkeR6FMjeh40oT/niWaBvdIoIAvMri4uhYWujLD2Uh5Ou9L5z/zEkluOkQUXXGrh
aNxOlAWYbxhhYGusLNIvwZalrKTNDmyP/Zyb2ZtbvoBFGmDv1YmB7Bhdyg11V3PwvsiVu9GAKs1R
dVGtI2QUaIOl1d0XVHYtYU5O+aoeNMzzwGT8tTyA0jtDbc1hvJft9t4dmiNG+XWQeDg+5afiaphC
8qlaiVpws2u0Z1z5OWtethfTFKzUMa8wMc7CBUGoXG0FlC4D6traMt71dBK39IUJAr/roIYUorxO
YnzG9PPqx96rOpCZBX0hlAP/6RKrM9hEu2djM50dPSDTmkWYLLqzq2tEB5fkgZ4Abzo82t7gRLFp
8LVjYdjILUpeDWvUvoWxN96GKP/7V2dBz3WnOtp+VpNy5cLwl91h4lxNDKYaoSPckHFt0YaSZLVk
r8timOMtETO22T39c50k/laMC8Nz5frg2BRCRML9tUzCrotOOwtdyJ9MqlR3zcjiZxdjojyVqnsn
84bvgz7/0no4k0GfnAldkCcjVsg4oNnSDNnxX17W36s3U9dN+sgEsXiu+DONBWvVhJVlADfKOIn0
UG0Lv/XFsic6kOpOkYd7ylECNNDmtDVYACBl/b9MIynQ/1ZFmrpBrWc5zHgx5f5RRfqRR56ldAc0
ArhLnl6NBP+FPkbfyrhZ5SxHe1V1oJakFG/9cFX0qIP9nn0O78YQptF6tAWEHcZYMiNVffUyiaNp
eNB2nQKN9qemIVOe7fR7ri/RKuP+EK8QRrbtuK6N8SNw6V5rM03nJgyYmVVPTm+8cnClpXTFEs1d
55ZIjaCUm75+13nsTnCcz0MuqjtU4LF0vYH1e4BhV5zRHsI20Q9DTxN/0kaQtHZsn0Qwv/ZCZ8Ut
0LokrsZ30NlQT+wsW7xJzSF4pM9RC0YLMVjCnT/+nN3OQdw8v025+eqFHyhtwtukZSgrabNLnia4
LAd8S3SmeWG0Nt+6XqohS/NjovNyO6e6xT5r2ZhGOVMWWBCKyWJKIR+NSRLn0giOQBbPT/VIV44j
0AuSIzj88mjYz1MkN194th7CNp/tGxSkvTFrfSd0/TcVxyWGSQIMg/5wW+/5H9R4AlK9Gq2RgVJv
qdVu82Vi6+29ezEm+vhqbaji8MWO2o+ssB7VKfn2iFbDz7kUP2Rzhlb1by285eepClCNfX2Sr8OJ
VXaiV6gFeFA199Y2V09VGBFzeCl1nin12MkDrpSE0j+mwFdHNl2ueSMieSTE24FCBbMX3TP52xLn
gpAJzHpz6OhMdSPIbflAqgmoetmtM26TxkZQVjK8aWvrTu11vRv+tGeL7gYrlRzTtp5f/Etz5u9N
JSFTnlxUE7YKdftjiA/HN1yGHHFtKKcatpN8W9Lv4PXeE3nbqOx19dGqrUKNmUnpkfMcnmr1KsMl
+m1M9gVHivcGHfev9crgA2WGwPH+z6vO3xQVpkCG47F/2uidsM/+kZ4WkIina+NgwjEnvUMdjIyW
PN2GcD+/Aevi9hwg1XTL7p/mTjYo5OZqyLOS0VlPRl8t28gNXtQTUy3D2beDZndrqdIedjG/rmy5
StjMFTp/vK+s4hWR2FYNapnP/lu35f9Z4C25sjuGyTTDsuw/ui3wg4resSHjqRF2mlGiR8J5wKFA
i2jETJ1aGL5UW74t7P04ScacsB7AizO2kfMibTZeWwquf1E/mfJq/rVasRwCrgTLq2fRxftDv+Jm
MmkrHZ1NGJSvFnO1ZebZ9z01IYe1hHXhrmPynww0etR5M0kYxKRSL0GxsIwstESlAK0xxTFnnrzP
vuT5SW0QqjGkppiV2z6OUWJuZ9mNV6Wg6poLW6cUBObfIkL5l/hhWg1/a4fQ8qEZQhdeNrrwnP11
YwUFNPfQuulPgpgG0t4w4ivJEVgCpAhi/jJGDnYuIykd6yGa330Xu49OCz8mTU9hU+TP4/TquOWr
1/n+uZRBBuj6DvpQ4oi0deus/hVCLEJPsOFwRgBREn3PgUfei3ojqma+1NZO16sLsHT7pMO36N07
14FgUjv+Ly0j+QZf0VM2MLwWJDE56by1rjCToh2XKoELy1MmcucQh0ADA4JcBnZbXnPQrdCV2Oth
0Jq1pYXLsaVFsIih34Zmyll6ZLDDXOSltK/M45meTuxzOJY32SzEi55efdFx3bVmOXTueO9bskOu
d/4FZ+8W91JwKSEorn0toclVa5/CHh4tpwhJP43PDWkVB3wk7gZWT2PM9krz6uQ4a+kVXF24EVk5
8apsvEKUspu6R0cOmgHvVqptaIedOHbvU107NVp2aPApDuNb7s37ju5p7D/FVgNKCly4G7APLfdp
m147GmliEyC/kZS4OCw+zRCYl9V/LSy+yJw3uU+rOYoqCdgZgbB/eZr2koTefdRv3ZFb04QVwYYS
JhapLi6DyzLC6MMdSPwGuqNVm3WPBRkLqBimVYTNhVEV8ETtUszmfRtnhxg2jLNZGoPeDckXSXKY
s/mUa7+6/FjnpLOiJP/uAf9cwZLaQAX8xvB9B5LxHeGEH23mV5N8AYeGGcSD/LnFCpMIwekYJDyw
sdiLEOEa26pCjVq61+ZsfPW2eadPDmfz6iGa4DB4qPObAy91pYsrsuKasr5wPutkuALRdPplvRM5
w8zUWl3n5OpX30a6k+i5zbtAg2RMRKI77eR1zMK3ocs3o1MeC+r9xcPYIYYvd6yYN19cnAbG4hLt
JrWgxsECqLiKYmzFFnJ7yaoC3stvxLTO7Vu8ps0+J77a3+pjuKFo95o7BLsXxKB3M27OqB8keW3l
p9qBSwz7BV1VAJG14EcKB8F7xzxNZBhlp5gSzfWvYZ1fYGSdGVwxR3fOLcFpKT+8rK2fNsgSrXd/
ZCiHg/JzaPFvWelxBngypP7DokOTRYm8re3xebJghKeVhXhiIJ032sCkvrpNvuui6d4xOljN9lvA
nEePszMv64PAmiebd5sFxNOkD1gQoD3ab0Bev2kEQQ2JdyhHz1nBcCOTezgXEw7SvMKAlRMClgYW
5/OClDDrMDkc4I3urma2MXnLKcpxoTm6wazdgNBBeI8NwzjHqxvUdLGC8cRMeGtEdGvtlNqyHqJD
Cc6gb+KNb9RPmGURAV3sbII77j+Ghn7MvQdkv/fjGJCd8w2V2Nqyy6e0NNcA/D90S7sQfAWgZ8SV
RpwdiOUJIo/WPlRLRVhG8WFLWgGB8Ti1aTTkxWlyyn1QFPcG+Y9p2V47PPNh+BgHSLwhqVWe2Nf1
roz1S+SZ93GWPi5l9D45wYNf9BAtpYNFW8khPo4WFpINmzyFcbBLMTZpTNsjn81EA/Afopw2SBR+
9Jv4e1qJn34M287Su6ex8s+Tf9EimmgSS1A+l+T6mWS4D+9m9FtEr+eiKFdx324lE6nOrI3+HHvO
YxFu7o3hBy99CvAMmjS7X3vrNSjwNbhfpTXi3DN2WXhYOvLa+hKhgUvZYG6rC819YKD9yrt2uPZ8
4xkHBD7GYH4yml969aBj1tEMUrR45LsZ6/G0q6AvFPilgzl7xBdM4I5cP8P1SK9XJhVTqgSwAfwF
dXfXPPf034o+vSc+cBXqxNGM+64rzoGPvRl7Tgn5EPs06riZqKwsBDsMtlJ0pI21p4YHusK75AoS
rxBLpsPPDrE5Rrhza4U7KA3Yt4KzxyfkuSaCePcQVcj8rMfF/DVBQ5mG5snGGt5CPsClvhqtCkxQ
dgrlcA1tniaGi6eV+yL8qv2ZTvRlqf2NGATkqG7jE6PkuR8WkAQvROJj9FufnAe6+8T23LWk1gx2
C/ZqWEPL2GcF+gjE6k1brPXgIQqu9KAOtQDwaqTYQvY6hl0o6w89JmkTR1trN/Q8fw6VgaWsOWLb
3piORcXBNWjS0zTB2jG3ZaRV69FFie3TO6C3zS5u7XEkYvQ2vGNTYulmTq2JZZN4LSloHaeHlvy0
gZ6brWGE0Z8M+z1h+AISaDUOgItCwFxfZX325UqCN2jBh+x6n9gO1sZJGJz+yD0ivggybYyTgamk
7fzqTQeWSXnm8Iw5901EHge4lqTmezHSEUdr6Sz7aH7vYoA56dYMNMC++tGdvmyaX5GxSG/hGo7m
e+xTjNrBtinbl56XKMIyBLitI+6gsVK2TxZDdw1lx0SLDbXpdhbFa6jPz42OutIHtM2lO9nDchq1
aYuGkGeMlmG2tnTcJHUSoX+sALDo90SXYBWo96KJ1zoZepbX7nMNd+Lw0S2BQQgBiclFNZ4BZd3r
pvEL9vpFN6sD+EA2Z0C5PtuLCf7JPwfgrArTBTtjPVRR+gtKHM6nskPOU7hvqRsQiDkJGOW0b8tP
S5fhL4UMEub99O776JevbtqfcAqBpE6fl1hGLyHHFSJ5MN5yaM+O9rR008YIzDscaNamiptnS4QP
DU4VepXWZynA6UVQqQubm3lp08uguwezTJ768dpDdInM18H5rIbibOAzyahRDTfFRSubwtQ1sO1E
dWqL9x5iKaSKfVQY7Jw7UtnWc1r+MAexI2blo/GcDYxSzL4e0YZp+ogjdViSs8dA0yCvgXH1Q2RZ
THgzSF7LBrTMg+BbvQ/Xtbcp65mvE4FzRlF3jc1073Dppc03JPBRYwRSL+Vr6nWXkiRAyiD7Z915
P+ugPzlLGYN9G05DCPoO98bZgAi8pWpaaNIC1mxC8cQAnpC0TP9YUNAjCaVsG8hgfUysg2APGv2U
vDgho08MnbUlET+7bGLuGYIusIqGOiAyEQ1u8sbRf6AMRKBFIvHkZ8GJSGL0BPPgEhJVNJcRMAVr
x1icK4dTdRTl8zEtRIzoJ6wPhhZoz403LStt6acTDorwxXHyfm9mXrVRf+tkBF/gBzkN+Ry2a63D
T9dlBXsR3xrYPqnJxUS8lfwj8YX6uTLnfHX74mT+7ZBXthmQ/BBjuaQvjpuyAXtTdvLrEGQXx0oc
jVjS2wCKauqcccsVb6C1M7AhULzNMc/f9LHvDl5TTQQMZRXMg05bT4ONr78iREV9SSNa8LKQmfbq
B0z0clkgFogy05K/uQkLWks83Un9rSlHviQ6iIv6Wz9BuU0uAOdWYonRywXvfmls05GAF8sKyARy
YBuv5vGQmFQUwccczD9bnVdfSAyV/laV8dHE1uTkTwmEWB4HjTxrpHu9Ox+YG2EDLQiKp+AfMEOP
2S8ZpVI/kh3ZEoBT7R3yzdiyht3YQjcnMLnwmo01mM+eu5ir3WQxCmaq9S1BdcZkK34f209axyd9
Kp4jL6hRx7CSYppFSUsI4QiIlZpkha5hb2nLb4+dVv4jmhp2IrOJ0Rt2tU7ObVYRLwfLSxCSiN4L
jVbDi80O0WiMuwyeqV0QcuD1OQBkOM/ODJxt2gE9YRwXha++2e56o90WADtjN3iqIaqv5mQ5DSWU
cnAXGlKJApQNqopw3y39aTby75G+C/rF2Ul1WtSS1ol9dO2V6wCbnIuyee1WqDSJUUH1Kh59YJXk
5VzdFTJcEpIMDfmWE34AAUZ1TOoT0tV4Q1AqFnZvuSOj4IM15+SPxaOZk9dBz58UysZHvsUaVTBU
WBo0ysY2tlht4fo8wPQw9HHAFNDSBa+cK1NMJHuMuvuRmFgk/clJj96dxmPnZyZFIsz0q9cZ2pqp
f5lwjDs4+rX6ofQ7boty2Xe6ubFaFJANlsepcpt9BsC4ZsS8oYSHcUP0J5Guzez9LigP/BovbnVs
o+wpyb0rgPW1ltpvKW6LekTaW+IIN5xLY5ubebTBJ0QrV++erRqE8mfFDw0r6zfTZXLoA5xw7oED
72tR5DsjsQPSArT9BBQWLW+9dTHwGoa57jr6WulMpGhXLm821u9Gr38bElnfuAkANGq7sRngvEja
u8UDHdrohZOIkRUbmtWnd2OM+sAO8JaWZvWtZCOEwGM+aPMGnes28LIt7eWBQCAqm2DwoYEAwFra
p2UOQXogSZ3q6NWFuzdX7clKgLIUSSL21ZuZaRZhjSvYkeVd3BPuFEfbPDX8q+awRtToCK+oRR76
+tF0loTAUJssVZk4yyFDzfUcw1noA2SbujKcs9Aqkrykx78TXbwXhSNpudERPz0hG4DZD0xXsIlN
G7SrT2WnlfPR79yOpYjgICOqT2k5X5V+dZFjCs1Z3gP4LucM7vgqCE1r2xTeCOU8OM0mIQ3Z0AQb
NzX0OySxzjpa2uCjRmcILkoLz3pmrm0qqnifyS5vbtr1dezJrgRhx7+xW4zrnAjokynjO4gv5Aw5
B88LYvZ9KKr6QIr5eZ7r4Ex63FkwQeHMxvibdpO572rdPBu9x77dk2BDc204RAJ3HtMbCJ6eZcMK
cd9zIpjJCaDpG+rdg2f6v1MAbT2uYzTd1OcDKQcXLWdbjFPrcRTUQf1gDgclXB6ywdw3RXhW17Q3
dtDHV1VuwsyyLIOe/jIjj7aQXNBlXlXdQqKvC+Ld206VX65vonXVx/TankxWTNYcG0o8C9qPovUe
izn4FPgdmEyifFxC/fcSFs/UJvZGXcoKcfZ2ptNSMgVwkGibc2mwpo2vyo6iGqFKwECMFxZgdBwd
xaXlMjWVX+2lDob4QNsGDgdEjKG3ETapthPNncncOhb5CjTwId+n/sc4WJQpS3scJJNx6O12+ytX
jobUFJulzIfbZE2H+L4OSQbcg3UKTnGW8ximw3nwyZA30ZXqJTYIHQIMUXbkgKDOV56OtkHsiiig
u6By9OV4zor8QxPXb7mrEbejtdtaa0BW5d6rEjWpBnUeYf+cDS/ZKJmuT4dpRbWz9wu0d3YEOEBK
VtT7BYr7G3JZcZ6EdRM3q/k8qKLfLn56LD/QTWOZvSx/uRJpKLnC/zUK1Tsvc3cNi1q/zbbUTzYW
XWMSOWzV60qMQnvRw+lqd7ifpf0p83zGLhyv1EeCUi2nlY7xhnERrP/mkf2JmdhNcKG+JBKYOxYP
lauXMYjQpDwLY0nNAjetXWlVIBaH3ZBMcByuqyypik3lZO8deS6rOm8fB9njV5P+0tQPYxQ1u3g8
2j25nNP0q5MTAsHM4eYO0VezXMJSYROAwIBIzlQrgfgLltsqtVIL5Fn7iCGf+lmOFUIj/DDydq8E
GC5ONQakMlghXjc+6TjelJ5cJMMb5vbVKnF1Usg8JYXVGhAUzDknliktSY+pLGpdCpSx/aYUCW0v
3pZ2OUO4y28aBXhC5CFgsyK7tH1XNpdleXKcZLnKEa16i6pXazQVkGtH36v1SU0Cwql+phPhKA0M
BNnPIWH1V1csNP1mP8aAmqSAVylAVLc9xPtgDnNGIweFrlIQqGnN7DebuWk5xPg6YXUozJWEREO8
jy2B9qCLGGatCY5plQ/6bLTfNI0WvVISq8utPAUBsJwwX46OZjkk+OgOGkofPgOtBo1cSDZUHbMe
QaX7IDPmVTtonP36/DL14O6FHC+rYYeagd18OdryRRZ0QcNLexn89uaGKJpE47hI25tUHil1hPBg
kBvr89zW1lFuUZtKZ5Yfhkz2A+RPA8sIBzFnNUWZSzImN50CVFB/MdD1CrJ2zHGt5CXK9hn0jImK
IjoOOvsntmYqCPlTO9t8teOGFVB21+lEM1hj5KREhhJlZpolwB6DFoCccauJ9sRhiTzlL5REDEl6
gpME7em1uh8i8ni5AZG2D4IWjra/TfYco1pHITTo9zZuq42aJarxl6OXLASwIjWcKvm+8cL0EDe5
wQ3DfUuUobdXn8PUo6hp4he1ODi+LOt6+tSNxl2nF4eZ5KO240xsxfT0jPZe+Xuagcm+HLDBdQSL
UXa7rA7P0QhFIcPRszZM/6A+noweHaYfdL23Tdg02hWbmX97/O2Kmn1yQRyGtE99lCtwjTXmKeG4
stvqsalYi4w2NJ4AZrDKsEzflDZqppVOeCqjgxoG+VP72S+5vZZTuNL3X/TefvFidwfTnFJY6tNS
l1AfLZ0w+8yIr6VxJRjLFiEXP5NBCVN3lJ1SewPKtOdYnQ47iwVFju1vi6aPUEVjJ/a6siGNp6c2
FlClsJ2vE8nAVIu81TQ1+XFuu1c3fAMfFIjRvfrpQYyF1B5SiYVwGDAPdJCNZPgMS+tjDB2N8EIy
qKQFIUlIj7HGnMtQ/hTmclfl1YegaRX5zbcyQh0eGwgFbEEQWWo+m6S4HnSrDldtWG00vaqOcCVw
AjLNLes84sDbwoTi+VYPmE4FdTQoOdU9pEPoIuSS3JQs6XcNtV8fGle3MJk2GNb3PnQgrfY5w4Fq
rFBBSX9Zh1lojYNhpVZJJelXy4S6zRODmivANqt74k4pzyL0FpverYiiyGCRkXsCLaK+BjkSISDj
FHFswq4z3VsAipRJcsgck0AjDjnAhj0CJ6pqrZa8lKxolGkOtjZuYfS3y6FuIqacVgTAqkqJ1aqJ
q0fqKXUIe6aIH5Us5FMPV2rMbH8axNfovtZDQ4uhsX9ZGqm0wdh/h9e8KxyZT8cTvbJQedJVZqwI
5BoAzOwUa+AD5caOnK1wTILwFo4STOhouaWTvfcEsRHqjajHXz2EuoZpMDVgPCCv0uY9w+yDH5bl
zeCSDyD8q9DWmV4sm06KGxPCuleNxW05SYtfYP7I+2UPM4bsefncwgIlaYZEFqkc0weftjuPG9fz
pxrQqSGwWi7Ukqc+FwOXx9Zs6pP6/Elo+dQEsFNVqCntlemgszU+Cmck10FWjV2H0M3ADYYyy71T
b0SNZeVm6NjGsUJqggIj/u04NqoosswBYb72UkVZ0/qeQKFcWxhSSviXBESBxQUtPOLT1PKvNiQ9
BTMW+mQXsctGho1OAh8VVxunuieClV8wsynlEFvN6BVJUHtkovIUl/F7r+nBzkLSqUqENLXZvSKo
7SS5qpd7W6RMZCPjrIPP03jY3bLihs8pakL00St1ldTNqVRMWQFVmUzX7tQ3B1VSKtXuWITfYrv/
UtuMWnWSzn/UUW7cdh8EWhA9YhDN9Hv/h70zWY4bydb0q1y7e5RhcgyLu4k5yCAZJCMoihsYNQTm
ecbT9+eusq6SujrTet8bWaZIkQHA4X7Of/4BqqV8zh72vth7YSOwKhbf2SULfa7k15CM9V6wi6pT
TT1BRWVwsuhbEQI5qrNXnwSbvPNIlf7yr8O4C7zNTJjPPmlAW91mPCjxjiWpZE76gUaRmG6E9gt5
Z9tQarUlpVLE9mmmZaLLh97YFgvxvaX9IPdItw0R2GNSi4ck/1auLQ1ew6oIk7sU+CFwsq8Dort9
zntcG3NxUPcqqYYZpmZwVC/6AIbGvgnJF9UeaaWRzVicGO6VInsodmNDpthqCvvgn0LlcujX49xf
FdFEcRAz0qbWTiOejAgLx1TK6pVjjJ6gHwxnAtir0T1gULDxLO1+TMyXGWW/2tqE5KMqdaE6XTKB
Y5H5lErFtqK+eRUPGi7wD9wnSTx2c5h26HCjnFhCPIUn7vpOnc5L04MU69M6RtXduew1dm76iEQp
HaG1t9T/2lG9YXA5q635va+gL4VB/GZpydEYEtC1zMMv2bKLtVoZSqrpGmxDEUGVe/XyOhkTS90d
zwlxkUrlLHk3y0C1gxHdS5tGV5s8+yUFopGsNYuwUEoCHBkRcazjOSCem9f+f5cLHgyIBWL61Prb
eMiuXCkhu7ZzFGK6tEvSUQ7wMZ2g/TLTdZs91y450AQ1w18N97ZJfsHQQHPWyu9WZ3XPxDNIhRq7
ZOjBqy+88BHjhK1voJAYzbhjEfxQVAulklA3xCV6BbAGnCl9X8Z+PJgDtIBKthqweU+xTeioIem7
SrOnFpqyeVAMFN9E+5e74YLHdhZ8DRfUKM2yx2iD2VbT/1Q8zz6S+tkAZrulF9G+tvSz44KeJiJi
VNA4pxlHrTpgrZa6uW+r8pRi67JNEmfTSoaUvGSrq1DqDN0vUWDXcRKGtXsRWGZgst6t1f22/f5t
aGWiOnuSfEkUbVFVSUV4sZeSPcxoNMwNPtTKUKWBugmq0O5k16betLkUL17gYEknf4g820D1QKb/
yUwyRXRzSGlRXwlmUPgZh/VoqI0DJxSBiZK2Q9iL7HvkSaDTtjTTRvedu9rtXnUj2ifEdikGU1Po
8Eua/qaVlKEzYephGPT7ccTwPA+SdscggFcY0rDk1v3awaRC2+vtXdnjOavp5qnu52Kn2JpDw1gc
lyZzlXOzfhX24+SBHHQZvel8Vn0AYQpEndTEmak3UO3hiZvH27r7Vfa1cf+gtUGLfAHlFL4mJxq8
k5Pkj4HUWSmqiW0mbzjVMn9ypL6+12MIiNQro+E8Q6F6L9PuBA7wi7PGuPG9DsQ+EIIWUi83anfo
+uabenJmPr5kk3GwjNrlPaUWU5RQKb/yl9JG/GD9VHWV2nZUHZF0jk/CaUeMHYOHmQG55Lkpbu4y
t9hpjOjlpe5LiUsEamC4RsUvMpliYXeDFODq9b3qa9WCVwdYUYZnma4QCP0t9om8W97Uqh8XWhuc
mggeyexfG8II3Tboiu21njRz1cj1k1a0uyCw+9TKScCxoJsl0GniVv8yBt5NnRpI0mT6N3MMT8u3
qnNXRPVAz8+BX3wsBUKAuOv8M2OQEBqhbOJjHdOsoFoeYqd7YclXq0y7NVILrtM8quc4p063DdEk
EoNMpaKtVZMfDC4VNbxBde8wysbm6Zngg+Cu7zXkigUQFjZ6amHIrakyGpx4U0gF0fy+hDN7CRrT
Awk0zwTFoR3P8FhNsvReXeqoeRcrS96cqMW3sWJ6pn5XmWT6XS8cQkOkZpQ8I/ls2BMxfbs1mk/r
DGattn7117UfUrkm7sopD0Jug5qmJRttsN+15F4b9fpONVhiyhA/x/tk0c1dYAM49iV0CaVjttk4
5VahHpb8j0T2AspwmrDxeGTm1djhaz4thMnKj6KbqCeYdfyS7arTrp+zEhwivQFIPsDmKY66Q3qX
LMNVKTmTLgi6UTH8MG2C82SJw50NNQ1MHJED1H723mCyijXUk5NOCtQpNfG1xkgLVJEjW8CZ8Ngv
g3Ka8UJ/HWifQHGLZNuJQdvZQ3UJh6q+DzzjxVv0/p+iYjpK+pa+JcxJDWIoNdU+rha9+nyJqELK
RBoUL7XBoqL2PagIP54BwwsyMpPO/hku6dc6C4yXeNyHk49PveyihFM+Twsm4p4DtVw6A42wlGjz
ED6mDemqrk4QrqBwcCBOMZYPSN3qzZiIg5x0RkJr8HhdugxWg7NUTLm7jR5B7pxCBhte9aJ8CGgV
xnuRAa6qh+Vo0GUw7qNTZ8kp1mmf0JMOmLWmtvugzluUi7T9SpSBHHzEmLNZrEttx9eoNW+RTiKG
POBVz+zOMaT5GGqB2j6IFcm3brTcZwm7d+pxFUhyQ6aJ2rkR4DxaWj0LmweSFTrzgIpz0iHUWjpZ
TDUzdk5eG09hd1iVCWcMUfSkNO3d6i0qDLHNjXgfDfzksAfyyZlrqnrMxS/e84H2BRyOibr8oFk5
Ao2hfUk69xWYiltDv5oFffDUScpXnVYH3xpQOTOgyjEaPSZAYwtncVsE+cYi25kpPXLIwlocnPKJ
eLfGBqw56vfG0Pg7F5OnjYMLk4BXQNR3n+2anE14ZGRqeUOFVgSQz3SdfEuexDnDZHzH4PhTm2x3
15og/YV7wJyfA2ZMvpFnO24QY391RUN+g5nfDXBg+hproFRLi13f3CNIu6flYrvzkmDDpPSJmKjr
qEXpPiKWKMEjXW+SehWFXbhPLF4vzREEZOLNt8Fdc0nIjks8l0BGJD1z3df3NVQxp0jvzAYMOOsH
ZtaIoHotDQF3oVyTGUhETILTB5YdL17ouMdkaX6OI5lTjcC/ZGzj+ygkSnZucTAiQky43naJJ4ZY
VqkdTVbiOiCnPeyw9jDxNVkDSBHeUZGPLj2s0urc5n617s3K2ybhth/17iGw8F4UgYD3IZ7RmOQ0
/qBLU0EoUUeDsTEI5zajCd/iKToYR+Jb8s28aHcOMSYEYFivvA9heyMZ/XvU8JYMxmTfW6N97qb6
fcF6ezuMuKWqPyoQmLKt2IVNrdyR2nMGYQKw7q3bgh3pIa2WjaVN9TFw9V3eGvDsYKo6vdszjObR
tjlSWu5MgYaYlM45NPvjBKE1j4g/yjxxdmzvtRWVi3Z4DlcL8/FuGL/UbX4qBOCQ6cLib03tvXJD
3LpENZHzKOP7vP7D8+tPPySspHEL6E0Ztd4CQ9rsU2wpkj47tL7ZMyEUAVM3IAcL3slYRld/xuLK
gxkCxGye0yJZSACLIPgG5IfU+N7gvr/2pgofANnPMX76DN3wmZE4bMAZPUzR5pjFRj9QnZIci/kB
ju/3jRfFWx9WMgqeMVt52MXWUz/QLyTTKujuo3wAL+x9xs0iXGfdPnnoiD7eJ/TZWyshszZq5L+r
Y0vOSPZJMuBU7yYYERsa+g0fbd40Zl9pNsR+6Zs3DZx1GTFpacp3gsmaHTy9HbQ7gC7/1Qp/uJAp
TgQOQB/0pnt3bP233vz0a+uHmHxrF4Xxt1ifzIcYgZ25BNHjG0zjBU96RkBIh7DjAtqy3HLTefTe
8OMhGdC4pIzbYRuRkkH/trgm2TRu9NozBcBQB92BixV5bZgkdJeWv2Ey/9Yb+OF38B0LzJmOdpVg
FYPCeWyMYTXXxvBgYA0xoklKE/JNkggivo+Vv1vZ7xMYzn0xSFyoZUSCYR82uEHy3c+0+GjnnXfn
WiNZonhExlRREEJoOYhSyyszXJs1MJ6eMliOylvqTliZ5v0RbCy5n+qBy4ixha0JvwQ0k7F3zoJ/
h1dg3QZXS3YFZV7AZgwJkBxS/VRaHlk3xKaCYpjbVvRvZJ6JfetgrYSofIubU3DywIjsyK2Po1td
geL2Fsa2a0cgUssD00FgHIWE9o3tQwJGr7XWfOe4eQcnjMm9Dtpx13gFEhpWIZsbHIv0vo11GYoL
IS33B1g8ghtR+SHhJxrpQKXsjNza/iUM+P8uk9Km8P/uMrn7bMqf/3Vss8/iR/vvXpPyn/3ymtSc
fyCWwOZBB4szHV+3IZSPP9vuf/5bc//h+CYKRt5PJBWoof7lNumY/7DoZvmi6bhs81KV/0+3SceQ
X6KGwT7b0vnT/n9xm3R+57MLWxhoBxgbCsfzYbX/KRRzBjslzUKKf2sZpGZ0q3ZxfNK9uy9aSZeD
zTokQMYylts945qKvVYxwz2RUc4VKHoS2M5GY7o9CWY0Imc04BXlzhO8TE12ivIKgyhApT6aPpOp
3nYmPUkIM5x3CS/liUBY2+6JIsDeanHCR16lVd3/nO3qeSYnNBo9ohJhkTZ+/qBhNwAOW5+ZjJJL
yZhSFvoYnuurHAntKp6GI6fwx2Rmd7luf+lJ8jExP44Na197WrpxxTizZ8B8c6OvnQ5OHYTFh5GW
H+CqqRL5xfN3q20e/m1ZnH+JH/6r6PNzGRdd+z//bSrzi3+JItRtdkwf91CBKoJHKq1A/s22oGhi
K6soT9YLHxC3rexkYSDxyzsHA6t04wc0u+5MblJkO2t3MThcipsdWMxMbeYyMjPV5+bGLjfdL4s7
HUuWwufOarEzw/mGvONdXJnr3oiHDjxwF/oMK+AQX9s8P2GdzEOI2b4aH/N+TtTNYtXxpvGeAM1G
ODM8fuFxR7CDWalPiS/e92zBKM29DHV0k71IH7tXw9vPI0IjajdmzN272YXXoPZkVUtkTKxlMNTg
botzr4MftAlTuBqhJ4YVKSMNzklOYaRlIYXzgklTHuFJSnoDErJAe4RINa8l7m+Ij6bMzzkirlXo
eZ8+LSaqOwaKHRdi58SdT31+72vdDFCwofQ+RJP3llboyTTfuzQ9D3aJ87X8D1uiE2ONLg6DgqM1
OSOuD/mXvu9jJrVcS+PIHE1BMVowdbNI5DI9ncU9LndBXb4wQ+MJpd3XUXgffRk+kG391I/FmQA7
AhO0nxKSJgsLwLG8tCPrkRWBQ3OpZTAN+EQjZMe152Zb2xJH+c3MPx4RQzF3kgDpULqXKSCvMorP
6q0yovyj9sBXtOl72BZnA7MBvQ4uJZ6ggJRQHnxAZchAa88jvGq2w5sz8Gx9h19W4A3qad3JwhGl
slll8i2h5z2bVKWAYLzQzrApshHBGF3bTEQdnjjGgeSVm9NCoUn18IZ/x6HvrWsjr6aH77MmZTz2
mi+tBc3RDd29UzFeToOXvE0/Yo8UT68JOJRc+HqYehKoFb9javngEzy6ssP4VhvpCTrqZkrjl0GH
9x68tg5TyiTXb/ICtNhHz5GMOv5C+m0gL3zEeH+LZzvT8BYGcbWAonb9a4ZthjtnUHZggmJPltxn
sWluZ0ECKtPrSvCJU00T8ELGhzosX9XaH0xujVVDg4faO1tEV0XGp7o6kO6Pv37flUvR76+7EIar
245vM4mAsvv7625rWgf2RO5smyZHF+NbAO3i0yebmaLVuk6leXJj55xG824GVjNH+PsJMQV0fd65
LKVwY0k+XctfM2ijEIwyNJfBQvzP0t8zJnwRL7rJe1ClCBS6hbdblxwszKUG66WKs62VGiscVH52
sO/ZiL2z/C7o5EcCHjH6z4xNH8dfQQ2+5z5kNlyIViPG7Bgu5k+MJunS9r1pbYZwOuUdBoZV/hlp
fU9/B3WVKA0nzT+LVIyrFKqGZpDNZF6gI21ErFNEd5Jw7FHBalMRMTw+BKw6iGHFW72kMFZwGMXl
+HPhc1FMIZtz46P8NSZIlNa3P0jaw77IpewznOmHR8TTCmMnrt4Z+r/RNBr671JpuTULYWE45RtM
uTnr/jC44baZ8RLDpgsr8+pzXfI2dRrq96BEU+JdwegPfUnqg91pqyohD7hdTDWp1KvpIr/bX3hI
k0X+pJ9hn4UmxW3MD7AaLDhd87rgmSMM/afmpp8OPZ2h2Z9hwS0fYpuolJS7ZTT61p3d5zatP63S
vpo+X07Z2DEE/TYxGlyVYG1V+Uk2H1xULXoVbvbpMl1fG24OlYOJfuN+zRzWkF9z9ya2Jcq9fA1A
si3DgLaI484NuIEUGgFU3eNYcEvNYDYRsyMFjCAmuMPZGMXZ9LhS9RWiz55F0Z4XyzyVSR5tuwSq
vgldZHQaf537XDMemTk4Lfs0q7AojfPEvhaS416LFiUuNht01YW0mT2b83x0quXApHAPv9oBdJX+
N4Qu4A3gbpywTXdRfW1D1GsZFG4KctSKMwsBScQ3d2TJJ5jESoYo1nh+kB6WyGTz73sQy/Rrk6WP
f/0mu7+7cf9aHdhW+wZkTM9GRvX7m6xjrhhqNdgKeYZA94TiCe+cj955WbhHTl9+8yCfBfrs4zSI
/81QTzv10pWs6ZAjtyL32zExMWQDKGkM1BeNmLewS3hY8Ps6L9wK3T3BSfuU39kXpDdMc/6pZfwK
HMQg0mNvkYAEp332WXX2NUa7GY/+2WrccymiiDFoewaMl8Q2blav8azlB5DuiYOpS1tSbeUS307j
75ZkBjOiG3EaHflN3XDFBY9aKq95YQvvLjff+HczkjV0N2k8HQoLC/0uhpWokEJg72hOjuPoHguQ
LXzr+SEGf6AlkD5kCHYabac2Ac3CZMnpDxHbmsOGhy/5lSnM9a8fkv+fHhLe6wZpHEgzsY77/SHN
hdZyJcR4Js7gocnukaEbj51RnAeXbGK3/Kykz1IHvN45CfoXm/UYm/c5Fgmgt2xUlZV9yp1Zfr8B
lRLj5mKX11kN25zjMR4xvC30zaJRseAgqiNVyD7DajmFBHno4Ze2NF78AG2OfC2dHC6YegZakH4t
6wmg0j/LDZ/IG15I8VIF4pykCNGH9hAUYifvbhnzr0pnvKa+uEKT1JRetwPxWSXSUGuP9RaoeXMw
dUJDW3mm9CkcxREpk32NRjaMUi4NfmxBzlExJlfCEdkweMsZBmyKNDOxfmXPJnnlZ9FqhMlmNuNx
9CglOw3CLXbiePhQbqHEzBFwwYAwmL1yE+vpV0zW1rQQ9/L5wYg4yw3bLZdyDU9h1Xv6teGsgy7A
ymMGuenM4QRkc22wjF4/1wML8K+fuu3KU/TPU5YmHiG0b9uekF3XvxfV3MBw9A3NWOt2eV46wo7r
/KNdqjN5vGcal2sTSTmrVlLN5acKR3anugobDrhVnOBLnbE1OVuB90B4hdCpGqYmytd13V2D+Gj6
2a0yc+hOsTgaffdKzQJBIQ8xBNbnbRjd4UL8mdTFCXTvzDlPBea/JPoKMeOtJLYCDSZFCwliEMiT
W9GEN3tKqKKJwpzgwGJhxkUhNzEiojgIL3Pt5px6nrvpIiZ0WsTgIMuLktxXnEz78jInUAUD3Gh1
D3zgV11mVm/pxKSsrZ40N3vuQjtlaTxZHd0QrDIt0bFP9IAUeb52ABSQFWN60EM8Weyq2tZz/2GK
8hQzrVcVq+1zFyrJroYVvXUEaWIlqU+rqGtVGO62o6gAwL/g81dCd8QJLA2vWhd+7zXkeuIQaeJg
N2Tfzg5n1tzr+aZ0inyd0httcobTsJqnUxH0Dl5xo0CUGW7HSZaLLrGKunYFEG4EAJ2F405Sxxdp
8KUq6mCgmyAi5a6upu9awVQIP5/tjKDOnrgUL7IahqVoiQHB1pqFt4RN0cxRVlH2Rfy0TjY/dcnP
joIt2MnFNahMSy+6WTl1puorKmyZxOAyueWkmYnuXRGM/qq1SLKWik7LPMhlI1dSLavMyWTNsfa8
qvhwJmpkrweU6qzpEIj0Ni20ekygkLq3lyF07yCSPxhackg1kn7w6gBtvC+99IMsnw8jz28dvqdQ
v1CCpNEXQ37mKWzfc0cc+6TA1zD+rnVof2xaIh/cF7sPrKXa5CMe+EWyDVGd9pJCcplnWj7H3c83
H/YEfDOcQHHUBhraxu38NQ0WrLajp6TJb07MVH3wjDsTUw/6MNjvspXXI7TAHStlgcl+sOC30/Hx
kcpIXKb2m5NomI8V2NckkhNn2qPLDCThaUOVGp2PLM8/Gse92Jp9kNV9wPOVs8w51h6K+Ae+0meH
u4Za8ERKIlNfDM77pMRi5QZP8cZ8CP8y4x1C25co8C5qPcRLiNeUQf+M3xTT+nPv5R+jrOtjl6ZG
PhoEN2847UNjj1I82/3xvutksLXGixyT/WSHHwVPPC5DZ93n4mXsky9dwzWP8mF3EKHQsr/Llkat
N9l6T0n5Os3pt0Z+m+zdZqtG9opXsleeSND9yFrvwtl7MTPuDEwOs0BtnhxKzZM2gfSCAY+1qaMX
YviIuGLsWLjcTdBYfmP1hqeTuRnzkEPc+TYAiltBewjR7kAbpn+VuwtmLJ6izEa2cS5wNAlnedF+
s6pi595qIWUW3U6z0jfJOSTaHBu7/KS2CEVdaLPig9Eu68mBmu06FPwcapPVv+IPTAHnh7ci9FEH
zPGJmYzsD7nWNE5f1XxTzraGGBl6zt9qCV+3SnEo5+8VFn1QQ88atrba6BKTcB8X7bv8dRm+NCOi
USTK4OiSD4CPK7ZQ9SrXeFEanvHI6DTscdEpTXj4vjsdkF0iSO0xCgPCYRCAD9ika2dspZ+cSv5P
x19nvMO8GDdpk9iE8R1UCPj4Of4L2EtxgGuvEgOCCEQHXR9yZ76qy/dZ5e7EWaRb+X2SxmyBHTYI
LLOJ03jNpJSHtEQ3iQilOkhLH+NggN2UM78QVsR2boCZ5MtGDru29lx8VHF57pv6LOY7u83PuARt
SY9auX5xbgdgp1ps5IqVy5IR7NmLsxvaCWkT4R3cTOCyhQ20zs9gFZNod4bdcpUgTmdAZYsK/ctQ
w8EyNOzAwYHOOOV8TlWP2KgAhTMH7Sac+SmTH9W0OPzDof2BZkZ+ulYiL9BOD1HCdlcSjP1jgjjL
lL8hfTrzHp2Fx16CCEP/RaIckWPSUfEtOjcJG7XvpWs9jK2OEmlj+VjgkLC08fGlue8Q+ThYb6wk
xSOQm7RcHKWzBeh7QKL+a++IjfRjJNBsNVT2gahoWvEYJzHW5MwZIVdMW7TjhqxQSIvANemH+U2M
zHjkTqEesmksLXPY8G+cn8z/1Oz5gipRgHqa9Oe/lwyFVTVouZh9YY/OGa6nBMjjfZ4yTsBewiKS
Wh3d0rQJVehHnuOQzTxqL0Zsz9VL2ZfuHi3lWxNiFe8L5LiMtDFoAaezFthrLNNuSTnka7yDgRr/
uuhR7il/1DyODo6I+Qg2ycafeK1ujUy/8XqUurGLOoyy2Vx7NlQyiTHRN/5oJozSOPsUfotE5MEb
nEd0/U84BPw6S8eRzGNnuK9aagMzzk7qnpdfYgKPVkvv3qWmOCTyDLQHcoSm9GbzTRbxZ2iIV41c
XfJB5t10KgPPRg/cHSbf/pAv2t9cryeR0T8vGIosZje+5ei+/od5TwmnOA0jh98sj4k0+TFE7s6W
p6rgpXPltqBAwiYKLgMfu51tNPrFR9IThskpLF9BWXwtoUHGzHY0XweP4kAWADUvsLxRM3ZMti+O
TVafqR7OdRhea2A1iZviaLljqGi6GCcbey1x8U+5kyeWvP/qQBJbMl8eMKVla8qheCUcDUNTQtjj
1/i69yYq/XsospOsOi0h7zixaegpXhBlEh4QbFNYmvAT90TsVtvZCy5FQtUH91wOsPwSGM8cbEZA
4slBQYnnCYedLC5LmKur5FsIKdD0JQtKou+ZI+6HxPxQXyQWIF9V+EGEvIOznp3kJ5aX5XpIVqYm
25cOLVwtBl71ic2hKZ3HCAMKtRXasTNifUqYR0iCZNDGyVpYLwj2qCUaaF4o6fHrlisouYvzeS9f
e3Vww7OEAp9htegmYEfl0dPB9oKFerfwHVxVsCaQuCJSCwGJpd0iIEMRT3p4S1O/Io1xO0lJfmsO
nIKLS+gxyg159gI2I6exJJ88ZAlAkXx1p+khsdn+e4NDXcvDtdCiu5jw3HAGWHdgB6BcM+7lyyIx
bFle+JC05+rBZCeCdf5Q5hh4pR+yThfmdC4opyafDUgVPHnIoSM/G8SYdCPhZIJ5iWdeLekz3ii4
jwIj7+MmO/qcN5k8KsIU2N6Qj7p0i3XsQJ7IC/u+XsQtcZ6DLkY9L2Fh32StUvmYwL0KcndsPqye
dF9zOz/RqVDWUVDPfvJMg3oAyxs3Sy1/gSwP5FmhL0u6yaf1GETfAwn+OgNp0oFGuKp2UdW8KlT9
l0pU93ZvHeQC8DJNUk6uQcvHLM3kxqLH0nQt34U2cA5y9eLxzAZs4sdN3LjsCtTPMXJbmqd9DTzv
EPqysuaZWAvridcGcfrPMF+biLWNariI6USW2sXivfxVSfOtLiUfq+Sd7miRsLMCu4e6OhdhdpY/
S1axEfsNY2/kzM6TZSF07h3oLE1QBbDUx7UzimPlaHfoMQDuWcsdHV+fRU9lUTxkS/QBjn3ONNmP
cf/k8YSDWrpTpxaehO3K80p7l/kWUjugZd2aHszC/Q6zhRorXEURzBaIiEQ5kXCgh7yHs7zlqprS
9GG3WN4PWbbKX43lLGRMeat6zKbBeSYNn0qaghyQZbLmteyJ5E5ROXwjqSNnh/4JhrpHOCrWKnq/
UYdozgalqitVaWjoj8XGrEEqhoa9Vi0NtR075Aru2PC5fXMfr+s0IuWUZSabkISz3q67xyA2Nnmf
fBvcbz6Ynhc2B1l8FzznQLZFz0BE/IusOEmcHzehi7xHIxJyup4PeQJ3pHOsSvbQuI6ejCV7yKhS
QiuG9pdTfhbfiip/LU3MGFr9pYlFzMsYxAc1Q5O1l82CKO9HiVqqAsvIza92Hx3VKQMv737Jogc5
kJBlk+aVn24cUVdyh/oAvyLRwS9X19hQ6ITyPbXGV3Osf9pBw+vBtepL++oXLzVC6Y1qvAoje1pM
fMgbL3woOkEp4eI1pt4GrcIIhO5EtjbqUYqImjRJ9HsG52dZ85VAkhP6o4qt4a/PL4IF/8P5ZVsg
U2yprmmJP+zQFmHCeG2Al3VzgXoK/7Ztix3mvVe7A5fKwE41csCntLnU0/NigAmKBew2HL1mVbYm
paAcDEj0qCSxW/o2S+QoyP1zoH8mvT6tFp3yD2E1riDLdJEAEDHHxGImeDCDblN2a2jboO4rnGcx
0L9SVJ6tydsH/eOizw+JD2RsjAiibAcARwGPBfiOnKfUonsWNWOEqrBTsAwqHzByA1RJIdcS/44R
R2GTyR8JumDbYh+aTOuadsYbxuq4hMM3WSoQthjkTCSAETJvohxsbJO7+lX3otdwBGsy2/IoJvcj
6oxynQLY1d6j27FwUkwMJjBNaFfHIdNvYWW8IuzrCLfaWVZ/y/bZ1Dv7xWG+O2vNO7SNYiUgqK5d
10euIj/+2HF+May2dQ9xesUcSLOvEs6fyZzTrDc5JVEzFlJa8NTuf1BJc1UOv1ZBhJ437cgjlA66
XEDZ8fdT6T2Wkl7sIcjx3PLOLzJGnjGXUtbJlfRZs3vJ0ule3iTJFRe5cx5wDCH2gaI9/6EQxk7s
hwFKE1pgePY9tJIBGCmaiKN3fSa0oThIWLhjBjPjJiIxX7katMm6xqFxheMczhi4lCi5vacWTGJd
VRLKI33bjDROWafzoTOPD9k0XUrP6FG/az+c9FLzIIVZfsZdum/d4kkiepoVHstSUvrKnfx/WNeP
XsHYdWQGk2EqoRC+IX2sxJcyF18ywdoDySGBuxBn32peIx1714Eb3ibZKS2bZzVn0CS6GMSsmkzn
2dSVfg1DKPLg7qBTEgi3fLoEsG4FJU/DZZgidkmHe130Nu7X2U9mmWgbCvYNQNZSIboSdo7JPZoH
ez/lbDosOyRb52igSVTvRWKLo12P679+r8V/Kks9OjVfvtJM1v4oS3PmAnqYk5kb5RyFUXY2pANg
bNDTC0Nj5lZ/d3ttXdjLOm5ujo9i9CIJEY1rHxyJNToKDAwujbaEK0R8MHhqujoKQMo0BXfIElTV
O/JvyMA8xoR4V4QFYGfV3ztZfyQg8eBgaSYPblXidX5y0gjR28Smtxwy5FpdYTzJE0lLc0y366fM
ZDAaeuIiT0nV56I3YY3ULsbd1lE1MuokSiz3DvbFs+9rP3OfX/rXN9CWmPwfdb0L/8V2bfIl6Mj+
GKzEdjYufctp2Jn2VTRbVHkxNGj2EDldCYLs3c+/epB611pC2wK27MjhlWMWhzIaNmqMIukOVdjt
dLkBzubr7GivQ7hctYa5Rj7q7EcISdWrqskJpATtHUZMajuTSL0cubA2CLf+ISH4GF70up3QZiXB
gLfUzBwgNa8M87DnS7HDsKN5PcixGZqX+W+WlPV/nBS2cByytpk2CdwODLnk/o0jsmCqF7vaYKwD
vL+OlpDJFlQhZnlCOg5UZNBoZdolSGeII0P/WrnT8y9oVKJMUhsF2HaSVRTbYr/GcJOe3d36nnPQ
Zak4w4auPPTfC2yMOj4xJ3ykXlMj9zEUYhXZr003PC4xLh69bJKijDp+XBkB6g2c6SS/gVEsg5i/
WQxqQPPbYsC3QIcjxdTcYx775wCnb+TfWhw2esELJBsUh5SBdsrR/kS3ZUSMUNvGVY8OsYMKvXkO
R+tgzf3O06CeyoNdAXCyOZDFTJMnTwHs9MndFnXzEJXpzc+zv2lN/7BgBQ+XH5rHxE30TYb9f0yd
Yh3dazn7+tqDcmxo9YUZKMAO2mPMJlYFzc7gMnoR/rntJ6wXopcUV2eG+QGeH3hEhHn6N0sIj9U/
3yo+E+HE9Ms6rDKgw9/XUNJTDHs9aqZ4yD/8tMRwjWZGIuqeRRhby6krkVVJQMopkVX7pnDqyQmf
/PBlqDossGEiSZi1nJ2LNdf4S8fwe+2TREQk2LmYzlPpnRaPHQ/LrnZVa9nejMk1/NUFZ/FN5tyE
cJWTJTrqk6K8BHKVyn9OYvlz73xTzZXqKhSxadDMO5BY9Hka6RiYwYIl+BJwlDum/AuvR2hJVG2x
SloWiWrLHLhMWUnlHdsBelGARcNrH3zNfczxdFtPKbhnXiDW34m54VyUeAdU+k8mF5RArCp5SbKP
UttqHPfHjjmhDXapIFfVnvSF3B+tlngy2QmqeYrsrjBPDQ0bKydaQ5zGPxZsHzAPw1JNotKaU69c
T/9U1KFM685L6X+Vw4ZwAQWQDVUjkmdan6dCzooMf/yawGZJ6ayY1hn3IdEJPpTpxIzee8ReFVmh
hT8dRNpSNntbKw62Em5x5INS4GVByyipLMmcnaNIP4ZFjZKJLnYeqdT7yfpwnAMj0IPROe6qIC9F
YaomlL8+sIGS5USDcaKEeF0EarDdxuxmheVNiPQU0dt31vLUS7MzmF9q0URy8EBs8dsctfcSzk9T
6rI2fQj1/FaY44tJ8Kvce0yJs9p6ti+y+pFUh4sc96jOZbbSnzb6UNVeISCB+Aor2+lybhQeMFF0
s0c2KU1PPqfCxJ1P9azyEKyD4AE5ScxKqHfVQrWsgKl8MT96HSCfhB+Wg2SL1XMGIfE4RP+kwbn0
+ZGcGNRLhw66/ZtxtK3/bi+vdgYm0YZhYihom4bxR80PUprZNqD4Wm7eSSJ+gXX8etl9S9BBtvdy
9iJSwIrxTjAkMaGRC826ZFFxQod3jlgnU1HAESpOcpLVd584VD8LgOdJovdyn68Nxn8o7P4Xe2ey
4ziSbdt/uXMW2JixGdyJRPWdS/J+QrhHw77v+fV3UVFAZVUBVXjzByQ8IzI9PCSKNDt2zt5rE0aU
LOahxdxOnp+VeTA1N78K1bsQC8E4dJ4xCc2E8xhVWPl04TbqNfCApsw/iDDKqPg13zk9c6p2us+N
WwJYf8+D0/kV2LX+jKJz3gMez23Gg8qzPf+433/6aWbw3VZ+tAxMnY961i0GEdMhD0gvGWocvzJM
Gk3YfMWRYLbAeMgDTD0z/Vw4PFvuiUwyHJ81ix2F4eMX/nhRNP9jDKtPQW9vWQxzxy/7nO/iVCDQ
82lOaSOMprklNvcgvDBmPGQpjxu9ePS2qKJilA2OV956ycLx+OT1eZ8xi7vDiHpRJvSaXn/RAabg
nOcEcx9vfsRtA0sFa+eYILECcZfNWsE+jz7nxckP8rVEd/lYpOZPrc04WIXWyihP8EeeNTPcJlNy
7axRX81dEIUb8HFHWLR9uKnvoC1d+gHPag+mdp6tPVpGjyVxDAt0Vljrcif5tIqegi66x/W8Ys3f
qNjtvstIcaEItrl+3M/xOXYAdVX2OeJRnQ/Jj8U4ZaJpCHnEbMtWzoo8EPruJ7Tl74zrmLQwmZh7
X3oafdkKXjaeDYeh1mOUqM2jRCtI7jx4GWXw0ppbKvObB7cOSpPjFW/Fs4hFf3y/qYqLgI8az+04
y/Y/UT3zv4jmrS+Kw9L4ZxhdMsbjwSBrHTEIMUdcu0iZBxIsa1ynedt5yI41wG4hBMg/baLHFXqM
JucGURQpv7SOzHcM/l45zwO5L+ZbuVO9W+Xc51p7fnEYup6sjEU1GKIDh8xXPJ2PR8RAkmgOqltk
2g+c3SidEQ80DOmK8Tgb7B6C4XjmKVec1oBq8JaS+X2pfC/w/j+tK52WYOknym1+0QBSX3BP0rKV
H8JWP0e2WXRDbJAyZNyWi9vcPVSh36Xqj39UbrhTXNtTfvzpbUrfWjin+eUnznzLz+JpmawwHhWw
JHk6UIQdB58HYJTPSK0fMut4wh8ilM2fiSHzlHneEtvJVVTdKuyxB6gpJw0KQjJeJfLWyVYO5XDI
5ibq444CErqaqJXmwew8wWrmXe8xuWyIa9HUiJAjSq55DDw3v2Z1hNcaLU0BgFeIk7GuY+AymisB
xZW1n5tj84Ywj4nm71cLagKOIRP7bR89Vx7BGbMgNKLbTaQOVtx5S59bWfPNPI8XbT68LPNWjyZ5
T+eaCWthFp9zt/GxWfhN9Dlvtdl81h/DzRSd4xrcbhhAM9FoVM1PTp3dRdqexm56oVrC/9xctIpR
aYNcmB86V5rzDybH9beBkS1krZ73rnlybeKRQhU/U354bfOF8+Zb+NFBerQWW0PfGzp/6mFcHPTi
3SzvtvhJd/gry+O13zmHn1KWcvk4Z2WTse3gfukguuBncrn6qPseBn5wI9BG8GwPmflc8APzkQew
YL5kmjTAuTeS5fwqw0xzux5yA93JZeN42bLpWWLnHmNkBTw79jV9KMLnEW3RBT8Hsp4LfuS8s9cU
R/O1JCwT7p541hR7+zjS/X8XiE1l/x9cINVX9uPXP9k/+P4/9g/nbygEnDkPE40S0ysD5drf3R/y
b6RSzJmKtorBw9QMnBlZXjXB//6P1P6m2iojL04XUjPMWfj0d/eHwP0hbeQBwjQ0Q1im+f/i/vi3
IwxTRGKCiMQwhSqFZc/Cur8cOWMoT/TVM+rytB+3Hcr4lUfvbVF1enDswyY4JrIycOhb3X2G5PWs
sVGP98NuyJOwpmk8Y+zqj/lEq+wvF/Hpz+Hvr56Jf39txCzohC3ouDpVruK/FFFqqhRNndfAFtPC
QCjQZq70mqcyGNVrTuwkBxnQQVFvRJsMqjzH2U7ZZhXieAdwktupiJealtLVj6Dh/ecXN39u/9S9
sCjybKwzfLzzPxYf3l8vXF7KMCdiGrFtMQ0LURvsH1NXnb0MIML40TdqcMY1miJLHUYYcYq4x4oE
7P3SFV1+bis6vySJKXZK5KDce1iIXnIPiDSsjnIH68lg3lb7u6GotGXdEzcwJT1tnVGtN4nwl5bS
m3tjCCo4psqumzJ7ZXZpThugcI6G1geXxxfH8Z01TVeCFvms/8tFeJSxfz21W1iQOGqqOu4KFNT/
qr8z8pbMCN9A3/r4q1Vf3RG9OvRT/hZYuXWuKM6TRDzrzuz+j7SDlpb2Tu2Tafd4N2mthqfGc6pr
DJ5nLQPt9p8/pkcKyj+9QlMXPCaa0HmYHMvkwfzrxxS2phUhfUX00slZrxS24FLAAvmFmDBxVGJd
WLTFVQzNhC7m5zTRklUnAdImMu7XA2IgqkM9P2PZTd2pNhp3GNrxkMWjvAdh+u1U5iURw5Oo4E1X
zmidpMIkCxHXzTGCjd+nI4nSSKAReNSX3hvwUcjEjepEBTeU+cc6muilhpHxomrZfiosbJJto+/I
daqOGo5f30i07zKYEGhn3QUW98pWybD2DH3C2CejmxM7wRaGACe4SHdro02fjXaaLv/lUv7bHW9y
DbmSpmDRYrViTfrrpRSDyFNgyEwGQbFx7mtuNWG1qzpE7zkB/B0L+eRlSG6rKjAWAlH7pYjr2bWC
5dKsaUaSGL5IHZRsXsU8Us2rU2o6n/xZvAbjWJ1iK/jOoVOcNPJHV1NXVku/RyOe20I55ShY//Fx
9AaXyImSbJWUQ3Af9KZYm1V75NR1SbwevXMon/xqlUwyP8sBjDV1RtYZ5cdkjcayrfGeTYMXr/tC
b9YYDMJ1DCTBUOqbZVbXrhuyCyXMPZygN5KeWZyDOvvpJMMLLFYNvn3r/5doGenY8xX8x81q6SoO
QVVXLRNZBx1l819byjh5nEGaMYOYaHLHwSSotXHOw6Bfy9gQ2Go4zFP16Zvchs6gB85Kmc5w1yDg
NseQTD9wh6ZxHAsNqZazlF6Xngr5gwZKePICKlmRW4gy+2mF3tQ6JbVOlqmm6G5XaN+VrwdLOYzC
NQOoBPODPOneBybilWXhOpkgRy8CGW+wZmPcgx/oZoVTHc1SR19J39SLAFvxXVhfK/2Ahf85gCZi
VYA4pxwQzSzOYq6hx8pnqU5gt3Lddocqeqka8lKKcm8g4k9N5n9SJw1Lpue2WGHYW1VBBEglqG4W
ETNhAPxbE9ZBEEqMzhO5bX0jA+Na0KNejlNJM7xOXA6geGDs7ySK+MiSexz4b4pHSiDjNIUTM619
js1MT+q4ulvanelUtjQdy1smdDeDqW05qUXX1Oy+chqRabNp0fVi59GGSxr87vpQvGqcYy0YTjR/
5GFytCcb2Afuj9BZgog3dn3IAbnLZXOqsmZYB4kR49ytsytzal21o5uMLwNGrenJIwTMTTUJuD/t
TKIOM14Eq4DmKgoG+cq0vWkhOUYieEayovqbwla++lSFVFmNl5jBLUDJ7O9fpK4+jmsXjij51urS
6V13ir1VtoE7CF3sxURQioMW8lYHUb9qnaC4WKMfbRi2y6OW1842KzG30azd9K0MNxIXwxMMXwWz
SVIjTZ1+B4lt/+ydaKkla6Za+rlWtODy+OI0HsMY8uUXEMCWhgaZqUthES/MTJgrfkC6TAsPG0kw
L7l5AFVpiMUvEb8VuY+XAdH1Lh5G/2fhJR8R0ufPUNbIxJJcvHppCDBcEMFid56rZ6F5bEVWn1Xg
C0OmpcyyFXSGsN2OlrfXEoE/T+2YPhfDWetM/SUlmiKZjIPlDN1TozTtc9jFK90sxVtcFuvQb3CX
hEa5KRUaQ4rlvNZjb23Ie6lWRRkE+D4GvIyNvFaymS5d42BXG/IzekPMBRITu1kxh52zI/D624hE
0fAkIeKyCcnNuh0LnSb7GCzhboQvwvO/Bmtu1pT6FdNF9GQYsl76Sufs86zVVqKpfj9+V0cAHP78
D9JzvKwXe8ZbDJry2lD2f77oyrkEYUko0CCFG8zPeBkW4T6xsmubh096nGYXmAolCVIq+sQscN4c
75yQBL1SiwZBnDPtc+k0l6Y2zWVOJAPi6mxc0/zsuLEHv6CvDLfDYoZ6/PMFXzGxCMsywm2XW0xs
2+b0jy+1jkUHOgXnp5IPp6u9ja/H/btXq7Q2eSmgSgJ9r3QgumIRGPT2RXewoN/HtDCvkcobxDDc
7vSk9XaWI15D7aqEzS8rZfI7hPE168fqYqWleZCxwLQUaEet1PQvs1vnQAi+w9L28IwSpbEWPACb
ylDjY1EICdcbUcf8uywAC1cQ0vbUGnKtRF19tY1QO0adPOX8+GtTCnz1TbMLYzVYRvEIdFFOoAJx
+G01B9FMioGKAgc7ZslYNAzuxQjFLRNifC8mzEN4qTh9eSYFmqq2hGRUTbPvtLjZa3Y3btU0dfGw
QG+QU3+rI9RWfiPUzYDpP3GKD7Xpf2lV/R3qfX0JDKoVTWZUjwQw7EubG88rUv2KUXRfDFVzi0Og
aWa1cQa9vpGOpdYNgUp+cYMLV65CJ2+eOl9tnqqRsZnu6d42cojiDfF2rQvfXlki0vZaCE90GtMf
OZvwcYg8fYc9b6Xme5Up9CzUxqIFjPtdStBqMMSWoFhSb2H1fvCedM74ua6MJnsGN6KuJiOnoz//
Nk5BQuSTbd2cMfzVwYK7pBOZzeng72wGUGpXjIfHl9ay9I2Wl8mr0TgTDNk2P6JYa3D0QsD1Lafc
CGfM3G4wKCx6ASgsCuH0Ctv7Um0jPzE9o9IzQ8EqmomV2Wfqlk8Zek4luptujfm+Eg344SntbiQB
pDQdkzeyG9pbjqbrRiDt6IYCx4/SKVAdRFDuAJ6A64mZZZcRPAWV4vOAXWJA68l27bRZdAgVwQBR
mX/5+P3jV3aWMTQk2WbIW/8p6cPQfbw1r46ZCYu3yii7Ly0iC9m2+3XNR9r7lX6UhQDfEMbDOqV4
caEp6VujpN7k6XAA1WjZstIGZV0YE9Uqm9H6oYX0krE/ViP5Wb5JkNqj9pxmq9OMMOY5XnUork9U
OhVsEATzJCRelWGyrnM7dN7pfj7ep+oXOA/sueeKqMCqseQ6oVVdp45hsiiDjaZDDSv7wngJ8oJD
JFlNcPrqi9PvdU2W65AMaSwednbscLanxdTtlTKFwqZmLLAjXNm+DLJnryynpRZ2EWibwFuDTwE2
hAoR5YJR3v3BHUlBvCkyw1aySlnbmQBV8EjK4Hmq8iNbWneL8ONt0BNWGATtKxz2YBGpfbYLSnTn
5WTAonOmc1WoxRW/3aE22/YYpuZqivziI+1i8m5Wht69jFlh78VgE8Rgy3Sd5yU7sW0kZ2uyJOL0
IlsHzXh3OC6ceBrzm5/9agrNfIvFlLk6jfinSi8w16dqfVfmVHoIoj9V2Vfrx7enlR7ufXOuPur+
u8WifixLvbyj2vmk7dMdnSas7m3qgz2aRWBCy9etnV9VSlK37aNf9sSEqhWXKJqGS9mYIOY4IrOr
FGNa/5gi/acBtubZkH23IkRm6Zet3Ndjd646iMCWVtgnK2EwWJHVjCv5mPgBkU699UGcbLModLJw
mqx7yuhmHKZCReaYk+FqVDfBRrqnROnPyHTgeXXxUXUKDWgAc6+CmeFAu1oP7wCnokB8Mhnwd71O
KoIVUiIWoH7WnX0x+tZZ5mRgpUPmzJilkKREStOkOpHmGL+MTXequ/wKxoaHpa8nFgtjPXiYDvMy
fo00Xx5rTtfYeSCQy1q/m5HxaoAJOHDtaE+vzYG5T5Q0h1KM4b4AIk3SfFeoG28cT0bU5CuGzSlZ
9t23w8/x/Y4WPupRRBx8amAGhlaBEAvEC3I/vMcTqgJQPZwJrTbtjibU+FXYwJOaivFi2hTMYiJT
RY3MrYBm2FpNtq1lvCCjxVsPtdyjoAc+3TrDufVvYat5a51gdFfLFMo0XTkUhj1s8vyiJvT6ihp2
kJX2S/qGNfUezNz2Pvhdzr31Gz+Xse6In1GDo2Zo9TKnuHPHWHWdqWQXiDENquP4qcZqdAPcp8DP
F/mNJoC111XYPnrOS2mD/lpOSM4Kozg0cbFudM/eQ5+hZlM3zjysCfrswlGE3bDSB7c6lKFKH5kk
Do7zLqZPRK2Ddzczxdkqk7b2AT+5QLs/JSHDS5kmv9rRPwszD88DhVk1tNlaF+QbOpkbFpVcho2K
4i75OTlgopHhH+GCPQe+zLdlbnewkdGe4obahmNybMcYJTa3pTVyt4OpMjF69M9aW5Px4XwQQ0O/
Kiz0ZWAJG6d5/hYlQY/AXwFPEFDGxBX5wNVnZTg978GL2A8/OFlDygVK3oV1up6S8ZczolTr+zkl
S3slWJW4xyisDsSDnVrVvmLRRwVueMU2idKTDyDbq7QXqzF8sOzS25R1dIk04plC3fzdsoisAh3Q
d19RrY3aB677ZsEO/x6O5GuJXLbrsZj2hk2GncAf5CIU2pcmGSecTTsGgD2Wwh+9WZ1DJ0kv2I+Y
gNob6rrhnmbqp/rSct9vnX4gn3LKGA3XxloNgHsW5XQ8eZ3uEkVhA7uuSeDLzEsrh5zkRBivRNV/
2/a4rc3SW2llTds+9OV+AJ44IkekY8MRKgZRWsh43QUlsO/GuGkjB7QYPemYGHP9nhFupDe7nrkw
CV+VtbQg0J2j2D7VWvEsna5cm6VxlkVb7sEvLVqy3ECTDDVno3GVZBqdxmw8+D4eAoulXmVejokM
I9Y4/gI/vdF9OexEI2BKFCmbiFOR1liCyaOYjAwl39HlewlT8TTC3lp37ezJzR1mmGTkjSWW2jr1
N9mzpZNpEjT6p5/TOC/LwGRwyXLqj/RZarQmo2bvCyxVMRq8rTr1c2SBT3gtR8xkKvAf8m69xF8W
Rm0fHWjsnHGjyu1kVFPq79O0azdpgdhP8Zz7nEKI9LK+QX3r8Ug0zspOv0Fukqnmk3dsBrTtMJMt
0MO3u/lMFCklVgHV4sOPeEhiZUlTWFn3djCDEriFHZYj3MweI0I2b9P3bqQsTQezLL2FLIZt1bH+
B62abyyHkBI/I3ENBoeDxulAQh5yKqefoFdnv0N6Cy7zpPzQDMrSiu0jfJKJ3cA4gEP1rllhXimq
VNhtX7awr/NkWc+Ttym3rlFtIsAfwD5iB802o001YhuZOxH5daoTGrF4qcsl3MF4NclpM5U2zUD0
g0FX/sidnq2RAxX35LjQIGmDQ6zIShpyUkStNj6ZRCmtKIMMcopcOyV0iaDMYRs0w48SygYLQrmL
Lb92p2LGrttnGaVoArvsJ5qimw/oFm4lJTY8dMCRkLhWNO0S+IIUd6rmDkaJKd5Qa6YmXNbAIwcr
z49kq7FEZOD+7CjddXM/wjODyo1nyGxODiMknx7HfHkiU1zdTjGw0C4Wu7HnM5MVyS2GKtFDSX0h
Kj/bG438oClAVsD0SfRuvEmUpF03Pqhe3cJYLJ2dX3spXJOpXWVTui2kF98y3FNF+xabBKilJAGs
7UlebY8y2aeOI3ITWKWtkxs6yJCjcomC3dOYKfU+pI2gxug7NyL0QSuWmco1SOuUxjcpNStmuosk
Zy3NAmi3iRWuMqUHpWYPeLDCZINni746EpbKHqtlq1Z8BmP4jiYg6LriG+s5z62ir81OIyciyJ01
4ZT3gdSynWLUOxvNSqe4sS9/jWFaLmWLkRkRvJ3s8opRuGferSngCNNHBHx12k4Y6egWpr0uCfEi
7fgtgQm5lMhIlwyaN5FK/doGRO6UYUeql+OtzUhsdBoLN6sYrz6+i4UdM3ElPCvFSBxB8fRYy/pw
FbTRyRflsAxiYoztnha7LNmKYPSuMEtMYPYMY+nX7N2m0uzimjNLkUPJpr7H5Du0GO0Kc6USF4bh
zwu2mNZ2Gl1A0wzoQDJuAHEDXbvzFwU0lpdes9ZVPVUo8oxiowZlDEEpB4iEp5Bx/qmqN+hC6nWf
ctWH1HE5FNQHWkPmibZw1bGQwqxBQBDTDRZqsYfsDolUG95Ghw2+yLh2LWNnw+aIBmreHQsrdG11
Ykshb2tCtOeqBqrRSqMyilt9XAFvOvQaT4Vd2GstqSBuirxgg+s6N5nvSnzYw8oWHbP+7iD05BPC
NrzGTOEVELq0SEpxCiB/px0zB9u8E00k1syxWx444E7kd+s1MehyXtBomgsCxHrYnMsqbciKewMn
/60qVuuGYfMMjwvvaAlmtCWxq8uKFYckV458wnKytK2PrFPRfbYG7yTYH9Z42rd2A2FdZB07piT9
JpLqt07ryy0rjbxtcy7rVNrcmNzvTeetKU4JkiEYFp8yZwciKnHWJraByDFeVX0zLRm7d4Sfjq5g
dWDx9zlrDQOtU3ta1JbmuzAVidnNyqMd6S/4wi1i56AMxb2VnVKs5WOb6a6mtDkbkKXsu4A1zhY4
JWHHH+ohiJemD1Uhw3UK0ZQ9NQ39lR3V6ORjIkgJVtx3SvdiOFGzDzANBXLSVr1Wx26dctQtuwX1
LLgv/vy2Jj85jHuE6mRx7JGVI3enrGZGnZ9rFa+sI42OYc7s08wV4j6HaZWqkNFlTzsQIwQqBkDO
TR4uUxa+fmInbOQWL9y4LooB3GFQ8zcAwMDK74piRC7eP5HR0e6Q0fR0YuS1HocLORP7UILxKRQd
7Nsak4SySfTAgjYkTqbXHhgSSJa0uN7YYYE6QYTDwmQyRQ7xJM608VccZ58dzZ7op7GXcCuVpbJh
mFa5pUWXhPNevVeMnMMFljeWH9/cZwlS3wYr3BINS3bQiik7SAtDMIEOFJ69s0UQVm2JWySsNoLE
iqllHejesIpy23ZjFYps4g/IIaJkL5ryA0RGcMLjvItlsANukW9CJdBPQzwtuzGN9hU5Nb5WfjRD
Ne61BvRxYaY89DOgWtH2HCPHV6MS0kULiZ+c46XXsgDXna88cbwMt7HMAxL+YBp01spSfI2whHiX
OyPuOXMWumvJ0wDkaRrkoq2b374Js6Mxg7MkmKSV/bciqzOHA1eFxICTADhf4yJc/6pVNPqVbZwp
NADB5GunOQWteK/L4suCGbUY1mYP0nWqV1Fg/RhG/pORpFvbHHek5uzakZXazJ/bUv6gGrvFnD3Z
2Mky+YW1PGAy8FFwg9ekw9l+91pLD6mHbx3LtGyoFHiT5ZA9M+LRYMbAsu7HEskYSLrEsz4iMPeL
SuN8LKNfbRrdxlI/atHS9LIzRuoVUU20lZ2ISSYUiYLepIm+RnzXncbY0o/QPng5/drsNv6AslkC
IRneELaYS0qG56bm2CLHnT6iYeUUP7q6SdgZddnCTHmbsaP9DMRAP1F7pgXGfcc63qUlQQLIIcD3
piuwBx9RNAZEWLEJNaXpjmOrLTur8GDXb8pYfWnygf6+Oj8Y4UU84RUo9p6X41dOvG5BTt5zYzUX
Jb1GXkFl21fQcZxIriO7kzuvVO9JnL0mFl7uZCjOVezVS1JbJko/jhWtUgHlFrVwfa/5AVrn1Qpx
6NFkmjc/wbrS3b0srk5SVwjAa821gcGAjaRjhqLNsZVKgj9Z5nssMT5HPO23E865YgwBER+5Vl+T
u1Jva/S0jL9i5sPCgvZK6UforL9qHFOCQhTf1DrDugq+GScRRGqLi/WjlnOnxWzELqAt78JnXSFJ
UJd+RV2qWPP+Gp1bqthd1DODy9hdcELOzqGE0jxxBu8cpvkvwn135lCfFHVYR718beif83qKCjFo
b+Km9myWaq9aBrJZYssA6xjo+UplAbsW8PPd4GlU8/aUYP/flPzZZtTXvFswvrlGMF752WNhHHu7
vqj1TGwTyS/U/Ltejb88jqcU58N7wfl01uHTxWBOv/JqkaKqUzpypdNl1ITDCaNSsPTNOWLAmBjL
6yPEH09584x4bRlwiiAOhntp9m+i7w6OBaJWyYNwHcS0gEujIeEjLNazc2AZSVCBDSPYY929sJf7
2zq31zh0Yqv5hvX2Yg4ivqmg+WkoxK9l3febSX/N7Ei9qAGyIb+r2CRrrkkCaJlTzhCuLVQgrBLt
a1ByfAU4caGbjZAp+BIV/dS2iuMlwVcLuJ2vxKpwJvL60GVgzE2G7u1omIabyhmUvzLDpv9WsYUb
s0Iv8XHZZlVw93QenLqIQOciFLxbVvKzttESlMn0HiXewYwnhHr9wc73Om3FBUE7x0GP3ofRoB1c
3ZtEqi4aN6LZS+VJQANb1C1luBi9W6233aHKs1uuMwAg6CwDs44hE4vE2KX9PiBhW2gNx//aoEWQ
5ynZlvlIod5zEiSqGfVIRM4YN5ZhzbmiebB3zJSun9afO0vdm+2LlUMh1+JJLoRps3j6Dp0Fm2Kp
a9ymQinHihWtS1oqdovqgpExcO4O+WnxNc8ZPfFu+AWxokJ60KTr9SSUt9IiBRv37Vwmwg5znN9N
4OTI6ZQXfKBnGIn+gaF7PzuNjnmWGJdKORltuy9bFU2XjXcJ2WANpbjwbCDBGOOY+S1Mi6MHGSKY
8r33xArmitn77dOW6XX2+a7BSq2wskgqVVW7pp18zwUMfw4Uw7JuKuLmZEEBEFGp0z7zHLkeydVe
2FeP/KFVpLEI8eHexpzmM3Xsh2lR+/OKSX71yOosb3kM3wVFz7uo6VuaJy3EX2fiEYVIQxdryrZ2
iZIUpyfBulq/1hv7LVabH0lZvcY2aG5wHpua1tFysHWyBENsuUnkDmGTuqGHMi7tqE6GPj50XfRM
nMuNmhS4PCaVUiXNtWFet8bARPIOH2mMw0HXO6o4g0lf3+urLMoyyhEbhE2F/EE3rM7Vo4yZpyDQ
HqErlr1GAI8uEBO1Mahmv8jojkHcjvURgxmZZxFxW7Tuovho1NE5z0qCx0drOVgd6QxDUboMexcx
rdWFNxR4cBei98h8QaG6TtTSHZ23ILCuludo25yWBG2JlijSPqfIjDC7O713wDt0RwDh71OFSaVI
/Gc4c2DTJbzZaaxWjmDIpzWBTkoP1sfEAOaEEIfnV8Akqi2Xt5m4Ksv8SaOxp8xe3rim09jb+fBU
ZDWZBd5tsmb3NJmKeJNRyczp5lo4vSlg0VGa0PPTavKIOI7casX6NPXmN0uDtWSRBNZDS4tITO0d
rD6NwiaLSZk5aBZz5YGwxFCnlaQ+j5a2CRRaAeYoYjzf7UcydUeZlN4Fl2Qajc6RRihONTEBwGe7
EhCFyKXeh996kZB2K8GBdjpmaFKuVuXgX1uWxDphvopGGvNlMx9dTHUX2FSvTESRLzMwNsF7EqW8
1xQMaDL87RvswmpIC86D3N1HrE4hR7EhaMztVNSwDQYe/jLtkMoCXuPUwSzFe+p17xsfuroge5o1
w0QSkPjTuPHr/jNSM+D2TPtsWTb7ZIJ6PSbpyuR22A+4z/NJ6PtIhN4m8mLElGTrWD5FCkR2cIFf
rdLyoKnJq2d62pKOX+/n0DBq7HS8krH5gQKOlCzLkbR925eAJ0NqVHmWPupYkYEau3ksPxMm069B
Wj6VdUrAl6aKTUTjclVGg+O2BpHavmpu4gFjtGOx0MSWfvZzba6NP6ShZLvuyWviaDPS44JsUz1T
8Qs2atiseW2CARfoqQphGQyYyCf2M+Xsq84llkO9MSb4oY5JSoqD5AoDM5Ml0Am0DAwFB1QjcMeW
B8tCsj7/e5hKqpg6cKuqelPKhJOYIFIbQN5S6dJmjznG3OBdvcsgusZxalEyMR1lyrLq7QK0sNMA
DDxMtOTt1GYoRi7KcowYpQPDdQEK15yDcnPZIL/f1+kbFVR2aPtuj0h/cE2GqDy80Xoi2S0vpy+Z
d/3CVynaJ9TMtOCxQ7zHNXPgWD9zoi8755RweNRM/0dQEIAeKAORuMgPCAys3bYiIp4pNulsgY0S
qhDckXBJBvGLI7dba3TwaYXkyrU038FVmugGUXk07SQvg59sTMFFV0Nv7VSSppl5D4CtL02ryAm7
RZ/VZPVWnbM/R+QgtU0QHW7EFYEYHXCOPlhyQiXbNal+FUlJKw3WXugzVXToSPPt71pj50AACDif
IX6rIkcEEYVwd5j37qrnIg4wtBcOUatVhVVs9lnFksXkq0twaQ2iX2YdMC2EfwJnLE8bLcwVst5h
EdcBao1sMDcyKE/owpRjb7+Xdekf9bii9+H5yTIu20vSo+NwzJ9pnVl7q6q/fOce5Oi4kZXa+6Qy
1ZNU09ep4r4Mpd2jzwi6s3D8a1DR4ajVVn2P9PRVkfo2KYp84zRMfIsnmDT0yPOe3Bcv/xlnblCa
b7WCJAWijiFsudeL6aDGEuoH5/Sg/falTyHnIYALA35Ve+HPFFq1Q86bb5oFB/PuwP5zTDKTTJGY
tTqsyQUZxe8qsINdkEz+iqnHsiTXQpFhd86k3A5lnhBZ0j9VqhctyASZ1tagaFun8g5F21c7kQ2M
MlEAGPKSNaPyNca0yIgejZdxKv0ryLzQZrlnQKzu4yrs9kHleytjGFZtYx10y9mnrbbIOx1hhKjf
zDkuD9b1UpmaMyK4dZHmxjpryfmz/fL/mDqv5baVtds+EaoAdKMB3JIgwSyKSpZvUJYDcs54+jOg
VX/tc8OSvL22ZZPo/sKcY8LGiMjSHgomwijYSTKSQ8RESy+eDSQ6G0OREiDU2DFx0vaNRtuRYpra
EaZ8BU7Gta6ROEZq96Zt7XrTF6QVFM5nzYrx3M02TlDaK6IAJq9Myp1atH9ZEt+NOfJHPth7vW4P
ycKerRxrno0l2zE+E5tuMqLNYlr1kX09+nqCMmuYrNlSruyac5VOPzmunO2Qmc+FS9y4npKil5WW
AInkmNe2xVGSdfyoBEtYyWG0Yrx4ijJA6Ix7MeNy6VDTtl0WbecJKX9uTnsmCaBm3+ZEvc5u9jUb
IFAVcRqCSR5eIAe11JpNM6xTWS1tF4b7uDSd7hhZ85sOmLlhNZeGMXNxB6Kbs2sLJIdZon0VRhJt
q0ixiaWli2oiqdPZaZlHncADoIjI7IoHfSK6ubuzNzZ9ABq/4sV5gqKTM6IJmdbiOjH78lHK/tr2
uKMFiUzakDE5VfrXNCX3udR0UilQuNEAbQZdVNiY5tgL9P66SOrQ0G1uOtkxetKf7EiyviJT5aJZ
wQ2l1EOQ11ASXwXXdvnR80aXEYgR94e99rJrBK/Wb6Qm7GuhhthDtNF4xtqqdm363nXLDeCoV5bM
pMyxedOWU9tH7xwTMEvIpehYIZ6KFuqO1fVyN+kcVtgIiMa4Sumesom1bZs0XGPztTOqz1gTlzgD
fMfCj3i/pDjJujn3c+IeVWr/qWWCHs6g0M2ZlW+G3Na3CERalGH9hzJnOtWa+zeJHQCVzYQkDzS/
GYrhWBAeSKWqYWRRro+0EnmxJh+WdclsMh/nJWD4W/WHss0Joq44k5BtHeh/twFaM5w4AuKPWk3y
M6nybEnqjQTFZOnZwWncXxRny2ZUlcuWJEdsRNEFTYt7AF58tc+lzVpP22sSzkADDG/TS/NvpmKN
XGH0hQ256PWqPVsnpyi/i52ke8IPw5VAHv1aJKDa67mnbDKUlOGrCRlktLjUjdxjSAhOgjES40bt
3MrmIwxdPrRrgkZuO8d5IRzBQgcTw0hEChQcY0D2RciWbQ6pz3K3i9BaWgcRHZwMqSJQ3d8kS05w
dip/Sqwzw52AToAbrUZVvxnH8slg7EliNPyD0qr2CcOBc+zE77z5YD1CHS7GIPGuKZwopHozJZfg
DV8X2g8vCDh5kzLDojNlkc9yNPBYhm+TiTT3aYx5SGV+zser1SMHUMvfPDaunMezVyPO5Bn4mbb2
R2ctRPOG4hj19JadkezCdmVuj9AhhwhPC2m+MC5/O7l1jyspPeIJ0Y/NCJFScas1jKz4jvGrxqwd
JVPITFtSnxFPrmv/sPmpOxNZA8RAzro00yikOybCcODYTm2XNrBujp5bmzxl15xzc3QRpi8tCRp/
LlbTOXooMxh44G3zAgww8TrIcHRwrwYx5kuf/WUFk0ADKXoUJJmHivtEH0Xe3ijsrR4Wf+pGvZI1
wQ5Z8AFk6elH0S9XIkWIe2CuS+Z0HENhf0iU2DkGY7klr54Ygw+zVftNlqPtEQFC15QIu7+9MPd2
0Uq/w1/LOqUnQ80BtoKVlidkYRjh6g1XjVvskvVxlXXN28ZITRFlhvycOxQ3b2fzM8u4fVMhybh2
xOlds13XxuA5MQ3UVmtxKp2vRkwX2H/dhgCCcmf3y6HUm3O6ZP/iWhB+NXb7pTu3UXCLKiTTSFz+
FH3ps8/8pDBDojSO3iCLggqS1DtVP08JzLB1VsB1hJ8JRZMXNDWbF/dmxvStyH7Y+6RLvnMnkCnN
Un2kjBn1QBZ7q2E8Hob9rhfkARSdRKNglvlBDh9BgyUZvXYJGn3kDnKLQybK8xRTluYskDpbH7wg
rLtNDocO5sej1O1+V3XNvCn7+nN2WUdVszZthNtdNLwTrcbcUxMUPoMiHokc9jD8kWJK7abwMBKk
xiD7a25BEKc25gphB4QlxKQzxjiqoQSAdUbpstFmgvAqW/OiUvm5HPCuax6y27OW6fl+svoHVwYH
Xbq+XdLwVCV+zzYGNRobel4U6JOcUHsQPr/unvvlLccBvYlqcKawt3/MUhLA3HRUZcaOLf1zZ0Z/
+0g7L3hYUKLY/wp7YzV8EPoO8nomS7QKJu38xOXgsfZ1N3IdIuvFb1k8N++5/IuYieQFoiqx47KA
tBAaO+EvVnqjG6GjTfqfcwc6zZ3ICpd1GiN+d1u8YWSYoNTbRGvWRiIUmtr0zAiKKF6Hh6axfrkR
pSZ2JOh+KiIlIr7m60C8KxJjP3Z9w7s0/UsHLHQySH84WagOe3vhB7YwHdMogexy6y9A6Z+wdjW/
EBPlReXukgnJWqnUV8ryaE840sdSoxOYmHJpOQrYBooqFZLxq5860AzVg5Sn5mhVqK4YA1UrXPOd
MNe9gfLJ03g+24D1Sz9P7/3AGg1rSbt7IHH+URiBu8ksG87xhHbPnhi7zro8MYuPb3GiPcwpBizJ
v+fi9sHH9z681eYXo5t+Zn0OkSohhkPvm79s/9/5V8u8Dv0N6cWEEBtJkmwsvcRaHwOj2E7vlXCf
3MS4RXZq7wuX8V1RWcdSwBcpWaoBQsXUvigaWla8WHYn6omQJRd1q0kxU7IOIPouX4boaKbJe5Hy
iYjcavBiR/YbncrEb/l5KA6jbTarH0RVpdtptbwO+prZ8WfgAvfC0HluSN3yend8X4/azXx1RLou
I7C4L+x2SOf5MGUV7Qynu+vJpnXKh9kxX+vz4lMroaBADPmzNDRdKyaLgOxMXsu6PC+LrQG/lZNX
iZ6LFZ5OUPbTZuhviUOqSNh8MS2Ek6sTmLZqixuxENKQC+1QX3WRrKPhAIu3pSYWvsnOnpAlpR3o
la6UX5bxOpaKm9tun9lo9du8Hx+x41tShRfHUfuAnhwpNu1dSlJEMBZvtj3dzdaKfKcLtk0Tn8ce
xXWRRjwqeuatue2p9pEXxYtTGjZT54W+Z+bpD+pzssxoZMRO2vwN6pxjta6xGYer2DKDnt92B7Cd
Z7ehKK6EeTArMmHKmp6ydWsXHF+xRUpw12ekNayfTzr/9kuuTroihN0tYqbsBjNfUddvbSO+UIFx
tEYud39TsH/N2RopdhGBy7kWJ7nHKojRqWZOG5gy2jaPa6JkuagGQBOaO64rIlYwjfE8pWm0dfMo
8cH47Iwk7v2Q8p8kHPWIiom5RUAPUSr7XqC9l2TWehDH6Crc+o0BPDPThcd6UF91V9NPTA2yvNp4
xSlAlQHdHDT7A0vWI+ZTRP3eMEVcXgNT7IbKCrlgmZ7gUrrC6QWnElBfLCWjBvISf9RLpPbjtNzi
Knkv0x370eyIn8df2LqdG8c86QYjN4VPgVqFy1U59TnvEm/WlpxMEwOfb2bG27ZfwFHZWXMuC+Sx
YCSeKmT9a/QNxx80v5rqydLnV5P3RbcnxLxTbQCWK8LbqocmCfMgSAV+wrlMEcM9ONBBzRGCfq7t
VmJFNlLWQSYNpVv0X8YaYTI6abGdZmTxA1UoV3umo7ueQx3Eh/OzDkHoJVrB2DstCfq0kQMkRn8k
13Q+KUu/ytBjYM3uvnZzzLrRlxLIW6q1sWrM7t4ZNF0O68kNuQfEZ7ZsrbrqYovp04Q0fCDW+DiE
3XwsrJrU4PymoFjulr6gbt5T7Nmzca3ksEJsEoyEoAQAMKRbpCITJpXmZ7Uq+9H4bvsolACnyS4s
k34bOT2Rd/POXPL5tBTvUhTjfkj4h8ZqcFeNGvzUJsFeEFqGuwf7Uv5mOctLO9YIAB3+4EVv8JWb
zIR6+zgA/qODfu2k+bIsTbhdUgqdsus+utn1p7h5imv8HFwJu2A03iNrgEtcs7bTiTyBUnKsFful
YQg9O7LfySv9F8nlkxl5tI3T7paV45MTwDNFR7zHQhSsjHQwuRNvQo3y3YIAFVC0QWKhkK2bU9D0
H6AGhiuqCHe7dMw9HJvYIlkeynwRO9OVI8qoNt5GbfwY0A7zv887J9OpU/GIOpQQ5Cj3nuKk31RU
B5Rk0weVFIYxLrIKFCt3LeLtBOOcX0wzMknjH4s3jqkYxlMrPyYDMIIS4A3S8WHEDDsZFwEsEe5h
dG9aw45L9bjv9C+QaM8qlSFzZqaMQ51umrmZtxorw11QktnSZNqHwt20l3YJj5HyWjjJNXLqY10K
eSFldTlYE6v/RUabicuYEZKbb+2aoCdLXscAmX3X9IgEc7VVrqLSUHyAyOY0bFjzQ0ur2ls8YEMp
Y+akgHKVjTWwQ0pEubpUhwIhQaiNbJ/QmBD9IX6LDkhEz0eaqFimjGdGiwTYrv/BiPTUs2sK5bIN
FVA9bm1chekWUSgzCGekeh+RQIiUmfvSuqv4+M72JgaQmoIhdt29qwHLGoyc2Wv/e8LDui+06kvk
A5f8P9IP063eEnkAAUBino3BvtsRsb4FpdNaPucavRJoOygeSXxyKpc9WDYz95W/sbFo17ydrjP9
+wG9/huLGxZLxEV2KeJEsDdje4s6iypQ31b5dMOckj2nS/w8Q+44iSp5GbTb5E4Pu59LOiDyVsmu
8eYi8OkZ7GNFZtWIuAXgYLPLm/Q6pwsf0yYim4401rNeJoE/y1bblKukRxMfqRkVPuWmXxXdDoPh
ZWannLW0vJV1yxA27qw0ehtU6nKuMpOx3i1cYX6WcV67cbh1wpFQ12R6ipF2chhVXwMKzS7kcVSL
1wQIKy2VHGI4DZ7EpgjLpeZBj/NHHlnsghOsbJH9M8nEQab5zCAIudfsLNdpZWb10/RlV36gnOEc
ZuFpZJi+fvYfMg7jZyZBPH/OkUAGYsr9zE6afeAysOmT92mJ250zbhITLGbYOxfwi5hinfI4kG65
Li13UTT0FydvgSLniW/jZENoam+dNuYLIwtfQvTks5o9HRCZw6if4XuUn+byDQqgxqpPeU4R1ZcZ
EaDRR8LT4Apj2H6qAqPwJQGCstPP6HuKnVIJkUoqJbsAAEe5MI6dqvwYSZBna6mRJwOsTFswp1nV
xfVUA3g1uOwTx7nWVOurLEaeqnUtUA39M0SbbcEydd2W1mRuTeSraBglRLsll5oHI6BKniZDkDQQ
/CzQ/2ylpj4xvbiIxif3n23l4r1jvSZILarH2fIz0HWEds1XrY/vuS6Z7jQxKPB8fJp6azORMUHI
QqfvXTt8ybNUHUVFfVOKX2nsMG4wdG1vSEmWcB8fc7yiu6TemVNXen6DzWA3FrXLc9fXG40eI9X3
eZictC6+ZwuMyNJO1n0lb5ij+IfGDmbcyuqXPlp/MoFpOWFEqgUyO/Mzoa20gOgpJvg0+RhSHAYB
k35ozWo4ozzxyY/7XeNWP06NIKrR+J5g/sY58eio8PYtV+tWp8C2tP5XZXvLsO7WGxtYeDkZu4FI
vm02USAbzEg2c/7KHg2f/rrLJPLxq8lLxKAu2hJRU52IPIMKlFRbY/5yTJquGG8UMR0NhItg/rQq
8nuLrKkZ4KWnoIcRz81MpjMDFdCGFOGGRrqq20AaY8+YlJRnVhYH55xKE0s+EuBI80qjowNzmcAi
JhR+MRp7gAMhMKkK6aAh9b1WLvul5Waouhq7Ukv+lCISclva/GGCkspEbwps5xd/moRyVEJhp5md
Drrb4tCZYQZH/GkbQ8RXvC1ZhabRTM0/WliXZNCeQHc9+Kwtvi7uJdM+5ks9AK6pHfdVH731jYLg
U98RYOhTgkheG5rbEkEP4FTQRgSm7nSuR3qIuMGIJHdRy1pDRanOXqe76q35WQ18eHR+G4zUixH0
F6DLzRMx15IBNKVY2jU/jNIRu8aNr4yUbXRT/cydjrJxejWo9bbI+eHwOvXDZN3gB9JGeQEpBHfe
30TI6CjxTdELmz7pE8OeYSruw3F0npJUnF3G/wccD58a0jHkRI4JjoUxyNaZjXqnp/CJQoOV7ZRG
d0MLLXnQCqwtzeoahQuuiC5kqpK2TQQQjasGoJNvDSXvKxFjz+OAV6Qb9K+BRpPhUXRCbVKRPARK
L5X18wg2jeopfS4lkdfTXJ+roGvBHFbzay9rje0+8xFWtSeu2PqgBRqeEnRCs9Gdsyxawa0aG6TQ
XAocep0b0rDmFqEayd88JUfLcpdp7SjTg7CQFxTd8KDraZAFjMUW13z8s05H0PmjnJ4U5vRb2omf
krV4kV34LGdHJ21+owsMj6QUXqzA1e7sML4qNWGpWb8bLJD6lumey7TSr23shvuByXbAYuXQYWiv
ieo6hFaFNKthjBMhuN0xAUGhmCbzbli04tSV0IJRcobZAUm8u2eLQX5eWpc3sb58fzUYenhqhuD6
v19vNJn7GPGzQ3Kly2pfaoXFZ0HBv+0RvhiIcB5yQkmU6pPfDmvwa2eGPvNkUFqRGxyzron82qV6
QIWORRUkhJcbZn9HUOhgfeX34Txi45Imv1rXMneU/AYhXRECtlxzcCnGwUHvqLknZzpCSPB4nvMv
VP+cdQjgUg0qzpwv6OXF2n+3tvVqFu7PJo7X+sdc3kXGwkA30vgmi2p5LzjdxjjvHvFoqzfTIRwb
KR/rzfhZgOX4/k/A4DqXcXbJvDOb+QHTwDcrqzjZK3DUaArx9v99y7V302r7venN4TlvjiI0ioe1
viDoKI+Ifb50hBLwKOUt0J3yLObRJzoRmZrhnnuNWNs+7+zbIARQjCnYF6gwz0HhymNq6q95ugi1
iXLnRIYXWvzFzq5uJ4n+M6wzWFl4/lLyDztx7saZbZ//9zINqQPt30HUZcfLDs8EM0pHdkdMefJR
pL26GbY6uHVuEl3VjIdYFdlbhbs9DSbxmEY9ewOocpPpKJ5cJ4tuyhze65k3Xum9cWg6bXpYkFie
i+AjnZfp0c5Q2mQ+tfvZTOyrZpZYejFztIPzqKw8qKj0gz8GT68js/wkwcsc0yUlFoWI2P2i7G6n
LCc4WKuUyUY3Qta3MxySLK0/q4SL0GnyDwxmp3JwLRLFNfTIUWx8xpjFNyXxW7hqbQTCpDmir2vZ
XcXtcyac398MDQR6q82XELQSoyqQAqKc8EFvZxfJZWpaxaGOjOTQd1K/fL90fIj+++r7W4MVwCaO
q4PBMOygja6LFAolspsPBMFH4dUh4BHFRWd5vWyJuzL0dI81QkdMo8Z3s25iNNF9fVSy20V91Z9z
YdXX/73YAR/qol7/vsXRcISBRuT/XsJVnjq6+rVBN3wsvi3yKGNbWiNoBkquiQ3rTokgr5YVb9dd
0CzteqQltzTu179udVYhK8eNXmIkslwU40ijsuii8vaAJT08SFFbJ62NDCDT65dDDHARP+22dQFG
GES8zRyCXBAWOJa2ap/nDPkdSLT8NK6cFk0FX1CEKp8wa+PsjItxTrQfZgU5YecOY/DGxU5u3TJ3
zzRs6FiSFRaEpKq6WPN5DorC0zWGsyTJ69vSKtInWzA7W9g5GNw235uEOu5OOW7lvZ5VF4T1/V8Q
zFc7l+q51JcfpTlXW0Y6+sPhfEOe7uzyadF807rZ+Ife+ctBULemkfwEQPiJ/DDSXsezmmGXIFz0
RDdPUFfh/prGKD7DtpQsF2ZWhYG5H4p4Pg5YCCgbItoYEjdXF8sR1A9yu8mQT1VVOAdzjYXJsfVt
7ZVq+P3v8P0S6khweiIgW6lTfqxm4cFUVxT15lGuHvAwYEYbx9jzDGNptxl+lX3aff53WGS4BxbS
6weZZO9sYJgTrBSYGkWBR/7YsEa4oYhc2n4zJLHiLRQI/LES1Wd2V017MBuAkDiTWH6J/M6iUe4K
HkkqIlV76STwiKfFNSHCaedM0XTW8d1siZ7ycKah/2E5ckbrG5wNE9frkhSTl5g6FuG0fyAgjxCZ
WeEDxdxxWgF0mrvk1zLSjC3A1fisoaoYe5u8nMav1E01RvP838tYVk8xsZMZ2AIkAPV9ZAZyT5pF
Z54du367LJ+qUuLQWUHhm5R+TMrsew6THHlOvwKIl+qyjEnJSTYdE7Iw3nmjolNoatEeT0B+yGrj
NAqhv3sy76xzGNcLKMMguYArh0g/y8+0GhkQKjGyd1KvjQqHt8omsEwt1JWdFB9G3OAV5EqVhTX4
IAXKF8NibcRmIe60/t2GLCnGIUfzkuU/xEQSbttW2dHqkvdYLCAgZvOlMcb4lvEhCuG9fC2ZvCeM
a49kz+CXSsf0Q1Jj7bSZCABkcttwWbKzWJyMRpTwzh7CDkpzvnXW7Kpl7A5yggEJbOU4LvRAyN05
tUs8Mn0xYKKaTS8lduNe1pKZ8Ng2DG/rxu9Rgt8yRJ43TCT8LL3+B4TVssOGgNCFFmENYQajF1Xo
kmzS7b5xTGnmhGBqHRylDLr8xZqt1yaeFBnT2LbyOU8vtZa7fhPblEr5dJYAuHY8jiy1km6+pc47
5sXxWuiWts1GZKJ5SowuT2HrRu+AdbUrhejwKshI2tbV8zA75o6BEbWJiixMPTPZhBNM8O33x97I
lp7lWvfL0jrrRSZ/xp7i12IwXSG6gO6DV85ECMk5EWGTI8PPD8rkWq9IB3yo5vm/wycFv9CvuCIG
h68MXRklBmOLGicqnwCikn0p9A0KsPmnQvJhCjfbNWsrMfVwohZKuxMfzSzgt/TkdY7jMcpT/V5o
3R8jQ5ZVhcK4NDGsV0Ra1otZp9cI5zXCLLANEuuqvYZ4te6UnsAGFPclibKdhsIGpT9GA8vo/tmV
QIvF3/I660V+7SFGHJpcPAYT21HbFPiFyiE4R6M4xopQHWzIDPIGYCbK0aHDlBZlfOFiolXxboyx
/pdoTDZYyEzv+40NnOEh9BEffJ0v50DNwsc8mVOlEdDGgR1gIHJpgaNeu0RiLtbDgTGo3s6XSVKB
JSpAMtFWv1uTSz6kCfg+oXrOwj0V8D/TiF0vShxwJYuN16BzgqMREdGI4wgO7zhigCBzNNxE8WcI
4eKlDBlgU/zZR5v+ZKsPwoD5wIuWk8CCGnDlWg2Ikp6c1qXh4uiD1pzhFDcszyC25TRlTMgrqGpT
BLjCYCT4ffjP0QJRt+U5gJROQLrbQ1JeXyZzpv9284IhjEuZnBoxe/pGs/xIjj/QcGAOayLOENeC
jhR1aJnJDDqB6nZ3s5qWy7i+TJ3TnjpGnVYAnYE+2p5PyTrSS0VyU8zuFOjkK1EFaO2Dmrg9XTUn
IiZ+ZDDKrrhLilOB1mfTknTFQwoOVtn1wCWLgsLC7ednbbvc5nIto8fwDuzH9ck5kv/1Pi0EuLcC
+MVqanwHbmBdB0O1z8VyaBTV3/eRM0Xtyeq7mtzP7CmYg+5oiZHBYNRMN31M0BNzFPld5zi+hu51
xf+Oe8ZhrGICQsF64oMPfVhdavQADyTg2rbid/khCcKbpiiUTyrPJosoPtoh6S7upEZ6sewl5+Dx
MDSN7xQ09T4jVoXplIKlM8zEvo+aXwWttccAYj8GhwNiSdee3oppNlXkKWXGvpkprwO8LxtY6UVA
/dDiLi6hUS913FzaRkZ7sdIv/vvJp3j8Oa0nIPLdOzkr1JgzDQ7oiAjQzlriaciD6wSTW9FUk6ev
j4yBkeOQrd8KiOz+rMVQsis3OPNFjWadhKe6SMBeoGo2rLan4ithl7UB2s2OoWCsm8g0wsVXa14B
zuf0wtozOYZ18VFKBpWkVohTkiuCGGLW8Uiu5Y1YvcCzs46A+iV/d3DKHXALZrT+YHCcGeV8FSwh
KVYANhRBYePnSArbk1UyvyDt3Qsx6j19P3O2WRleYnf2NRhlcYp0861JzNOoTfrHiKBq3/XyBRNt
8ySZVJtKgfmiKt3wo013leWZV9flquLFK5KjQDby8Ge+wMe23IxYbr3mSeWBZSCYTJfvr9roMqmv
1Qu0qDB+wvWl7gZl6V2lqPrq4jxlgYHM5/9+GXkcYCawa9mU08ZP1i5Jm/zUZ0O6GYVVerOu+Xqs
xE11LMboFMQhGVxxN9p6P9OcXZmi+W2dVJdkZeZhQQjOdtMfpN1Q8sC28IqhScHrhelVQyPIceYt
YmUGl4NzxvRDYh1z7M95IFDcUbvcLdSzw1Ta7zvMAo2CrIrzJbjMVl+fzaUZ7k5S5keHWp6s+nC4
f7/Uhlgx5n/1bHmWuc3Om+LSNaZ7FizBeZhbOFQWSht3rs6x6s5lYhXnJundZ0uN++/LYFyI9Pjv
s9qXkiDX6MnU+DgYXUr4CvkToINNx0MLLH34n+lRuJblTQCg0DXP0IkaUhyq0TqbPURqNML1bsH7
BHrYYGXuthR/0POQS5rFIykX7ZPpJzsLS4W+KpZkG+SYqeomWZ1UTXj7flHCCG/kBM+EzDZHlq66
V1ag8Rkgwv2MBXlxuZlozzx51BJp8HANJHpGj9a3tJeahSGe6aQ2Fk8LXW2nDXH6EBJqORSGMVDc
h9CCOrakvlk6DFOqOqWETqVxJp5NZ7/GXd0wdJqTqAwIYdPU3ubQ3kTrZxoPLOAGEBg7RdnRhE17
WuKJeML1RfXZJ4fCxJUTp+fKLuu9Wy2Yu9FhvM5UDb3VsyKdnHZfjb17wHbzrFojOPcmHaBEen1q
8Z5u4vVPEqsIr7brnwWgubMl+uglxm2+rc08OgzDAMgG8ZSPZAhlrm7jY2fUtLdBACF9FWDSlbwN
YUb2X+TO+yZos7trqNs3CCodyBsgk3c+xz2irTKWtt+l7ARU1sJYa4r3uq/H8GhZlYOuYii3eZeV
Z0RioTe4y7jV6J02Vd8N+4rJaVGa+S3PreEZ21Plr2gYpEPmNYitZ0Y87YtYmGXECfk4eTd+pniT
Ri3LAOK53KzQlDRjpvcys/pkjO6/ZBbNpYtqG8cFeyv2u8uxCFCa5Y0Recbs1HfZ6rav4888NSoC
djGHgsm7RhBLkT8VgeV4RLIA7GocZ/P9o/cMtBlTZpH3/S0GG060ImLO2yGtQICUelZBY9grbE38
TFc8x4zbTdcrR0ueU8Mu8U8LpLBKQzsdCLipdiDgOQegH2pgi0OOzTaZtPY+dBDFRIjTo+rcd0E6
ALUTe3hjcVAnrIr6rTAbdaFcUxdLkOQ9RfmLqstDGrjxfSmM8FWMERdQm2i+kSEZLI2lOetRV++j
yGIf7yiv1834BypSwBQING/zpP1KVKvtcssq7qMd+d8HqgZ2MjXUyADiuQpD/azsJb1okboidV/n
qevfMsZ0YnGneJqBMGTpRfv6TVeqs+PoTvIGKUmCKie1OrdleJVmzG7fZVuMKrWr57tUqXhKnc/A
0qhemhHmuqYOWdzfDCNnYtXxZ2AgZOlC98JIRYjT3J6rPFGgI/Uek8Wz3g9sQdepFl0LGe+tdjP6
7sWtgpQD0/pBmM1ytCJcx/w/DizKj/S1gfdfo2UWzXZhUID7xQ39xslWzaabjweDvSWFlcOlxjnN
MBlco1h+zgtYjW8MVG+690ro4TkPrOikMkr1sFVHM8z+1qDvQytBJw1Ctt1ZWbqi8Ev3yQzi5OrG
OgAOWt/GHAAzyOXQuqhyEMaX3kjrcvrmtilhf9ZLw6YQN/aurZ3uAnH0PcIAeUvWF9WqJ5I+ilMN
T0SEoy/szHriARhBDK2DTHx8+aluFSPHWv1pzRLcQjpGL/NXj51jnxX8Tk3vl7Oh+p09cMdUcDjn
ztDea8GMDOZTyB6UlLMuD+9AkuKPrWDefK4bM9ubiA72eQI669uKTHBedO0517Lilw3dozPQVm5b
I3ae/vdtXsuBNIPO/Y98luqD61escXHyZIEfqW3Rd9WbYaK9tTRt3vVAWnhDZbuVeuf4psvl26bI
kkkyC68DsG9QBAmu17h608PlpEUJqrDsZVWs3jD4x/fvl3SmIFBpJc54krU3xEGbXL9rnR19AWxl
BRu2f80Ub+KgpQT4lhNjNulHY8j8CMYVFAFsf15Q4M1UmlvvSm0IeF8qBu4EFQ6n4G89lsOpqbvu
BxtqnlXnh91iPK2yIH9xnYrs94g+vCmWfZASLRA4dXOw9KF5zgpvso21T5n1z1IXvF9u/HBylvx2
O7ym6XAoFg2YXY0kwIms9tQ7RLNVtTVfabvCfSjBwwWqD06IwjHj2FANBRlxTdgPxwB91VNMc7zN
Mhd62iSXcxoH/5hUoRl3XUhrHJocxujPyLRx0A71xU2bTtao12BZAC1rWsZuiGpY22jSvEgNpkdu
qF+FXS8PKxY3MKvyyUDZb0DF/e+7DIOsMIgr1KET/FiKByNU+7OwdIapUzbuxdTanz2zIdiT1hvz
NGyq8gMM3rArZ1u85HDzyU2u4jMUAzCw7Dz7OPsU2lwfG0w8XsH5TurB/KLhg/K+v4oTFoXfXxHH
x8ZdH3eyQ6acWLH5/P0i4wbFoI2Kaf2l/8fceTU3klx7/qso5nlLW5XlN64UsfCOBiAbbOKlgg2S
5b2vT7+/RM9qpvvO7bt6W4UENWGzstKcPOdv2sFJ7mVdtrIcipRlsydYTE9NOqmP0n2+jWoETdnB
iZarEcGBTgUnJh8mF4EBctHNnJji2FupimEv9X907HIgOlDyHTADByBG9iwykGiw+sDdpsGkwaTh
RND0OvVfpb/LneGgTQA6DUE4NLRbDqfR3pDRRImXBYSP+NlC8egVDZIXeMYKwQASFaGWNHfxSPTd
U5/fJMhOY/kFgl1HJQUqhP1RQrF57AilC/+d1GN4vD1QtsUWQDbIznT3Uf0cbCifoeJ3R1OHkxiQ
sT+CWuZ0KaOyeEBfJdcGXEOj9BqDhSXHXscPJWSCBefaa59bxXOntEvQcohPJ56LephlreA2Ppog
z+ykawE154tJdT+GGqMi3faLlwU+rez/0MtPVkMnFgOSDrmcJHlcHjle+d+6jnisQgcKfEK9ts0i
/YJbKB7lNrKqaRwCKkSuQp2a5TAokBZq29HIMxoowEwm49RHvqAZgX8kHXKDHchBzLAD8zAU4M9j
u/waw26b68FHBZp5XxEhmHV1zFT4v7c4uMvre9SQOQAorWsA3iosNkoOXKrzBm0Z2K4N6pTcm7fs
BjXal4Mbgaa3ARr3rNJdke6JOfaUhFZoxLrbQGbLtCnAq0SmOOsQiItH5L1MlHzXJf341VClG0Pq
Uu4guIgVlJrrSR3Z+8HpTYYL8Bxi+Q4KluD3P9QSoZB+cKtnE7QkyibpXmipghb3EkPHfoajqbEb
x1x7tiEnLaOm1la3PzuRoaFWaU/IcKGH6FBNN4PB+VYW3UOod/m5r4tqXSvY6+WY2D8Hzvim15p5
X8dmOoN/ZtynI+ymDEzNJp+A7C3afEiW8ajeUQuGGSLzomVe10cpJMO5kecU06+Pg7CSHdpE0ibR
5i1+o2y6lNuZKi1+G8OIsCC50DRpzDc1Gr8Rn5YnrKkDnIofWO6KDQKeKVDigg60WWCUKSzWqSA3
TiIKxrIUGTdqDmSIIcNCHMk895NzjhT9Dhvj9FqjmuUbYoUkkHoibtdOgCmA+asgrw2XioKNxsCx
yiUMsnTjNy1v111J0KjqVB+cKp4OnWFDOpLdmtrDvsPyfq0DoQMO24pVoZffoIXADMz9LUuPswso
8y78ye6eVPI2FSTeF4q4AFg0KPJ+HYk9KZZ0OcHGfRyKD4cS2BydkP6FIABtatsujbUzcIPDPG9X
rcjDOwSOwjvHy6mU/vG33kZPFUmLze2pP56//SsPGmoqCrJKbur1K8RsTNhN6nT/x4NdI7RtW957
pPjN5vZ8YHUDRQLtQxVNrGxGktD7AfTyfrRqsfVaQzuhQdp9ad8qAUIQBgFMzaoZH+lpqnUOxlms
atWDlyGZ5DZu+LVDHgnbZiPealIvv2rqDaSvjToQWqCIYp48DK/YHMavHYVQ4gwN8bHcfcojoDxC
f891eBW+2hpfRMQGH/b1xtKQ/rqdV4HkG9t2sFc5dVumG6i52iVleEtKlCq6HyOcmFOpK80x9tba
GX3q9lqM2MOIiGyCZuXJHigFw8FCF7IjV3d76NUBnQ0AtnT4F9ICWzdv3TtbPiidWqiLoRafjEsD
2X2Rq4vvr8CQXte9ChH8X+9G7mtCLmAiDOnq4nGwp3cSHmJ7++v2UCIZvWE7LNhpcq2ADgWWq7KG
vaVV+cLQYV12MH+BD1T6jrT5sY494+H21O0hyQONyY/czk8v2F7zRbPKh6pAettpguBOmXQfxZXk
xZlKjJbUzljSuxOBlvjso7F8hb1E9n/yrW1ppunruEhk/TI3LG1rV8UjwSqZYVsYp1rvOH1juXsG
McMIU9TiS2hnp6lyVnlbjJce97clVG0K2+j1bdGmW40wep+mPmeP9kZ9dYuuo2wPSnqeh76+a5IS
vGOTKLNkrDwNpihLOrmqd8MJOIGJrNn4IzAJdOQ+0bGSxLsqR91Gr15UVd0qPuJZtZY/ochSz/WC
v5AcpeiNUBMl9AnK2CyqjMcY++lS1T8H64XUP0dTYUfrpIEFSHwJNNmIdADzXbTTBdBpRa12tmQf
U9JywREmck0Fo2qTRqiCV44VKpR8k3Sw0eIuR1g0xN4iRQ8NIuhUrZTom04leKPjlKSB8dwCWlkE
NkqqVgT73CXcdMDMUdyG0FEgpog0S75X9frR6xsgTXVQzHMsupqGCZL3nlQMBBKMoxqOPe4wo4is
43/ISVRpJT2NLB2w9+ZoeSXFcPnBDMlPUhTx0lWcayazn0YLKJ8S/7zVKnQ7OBguS1z/1CDgjNz7
7wP5b5M4E8NORAZzRIqrLivvYVyhaUx6z3MfRl2JEMR0nK2K71ZoIFlCAbTYJaa+dtBUmTtViUTJ
cCCH2T2kkNfyyChnZTE1EFNtAY4wDZaTydG6BY7majWCmBBerIgAip3szfdI2/jkY4FCSOqnMb56
wN9mmaoVd2MBVNk3mm7TQEdOemihJCB3Q22kx6lhuQip5xYGqTBJgXeNaNt56aFus0Pp1/0cJ15A
L7qOCkbIHkn+bTG2H5WH4wgxNQK7uf/YKrp7UDEYKZwWQZWOU35YwNQmmiFjiTl1iPE3mgvAztt8
G2nqOh8wPjGcWlnlJl5YVjiULPiQukzU6OdNWl5UFQGJpMOz2xeYSnpGwTtIbSrafWjHxTzwwbBa
oKQHSzcueLLjzFRH83qKEA/W6m0KkmOThzA0O5yAqd1+cQIL3sXYkmsDuo5l5VoxG+8RrDDJb6ko
OnkYiaoDOxqHoJUa9+627MQDOZhkTTFypiDJv/XyMNx2pbKoONMsHHwGIHohvzYliICMnvMaVCle
Tnqz7CfD3mDhFgQfHrzxk4fCZd8W4XZq0QowHC65gR64yxo4Cn6kzRIJ+4YrY+L+BEckXXSZHR96
FBkrvyFdCumoHFvkXnx7QLiV8vM4q/KhAj0Rn1A3oHKVdu/I2F0Q4RiRUNSbVVEOD0MBSQ6CaCJ1
LDWQWYvRHl4dI0AZMcbwHpTzzjHjLwD2jCWKZ6xFHYFrb35wiFoKYb5bYCIWrjUR0gwrY4q1ld7V
jSySYr3OIXgm2sKASpauVL3zdl4JaBKXT6l3hNwiEoSU+iaCOD39EiuUjjPdf4WhSqox/8CPxVjZ
vWgfdHCktoFa4lQ0HzDOzXPBQpm7+nqavJcohSxajRQqTYiYuyEUr4oNjS63zEc/1FJIcxCwlcD4
CG2bng6Ui0uidJUN7cYOumOBqjBhcbKKK3gWO8124weXE1IxuQeNY/9FD5p11ET2UmPtRSqK8WaU
H7XTfXgxVUg8Q9p55+OJUYzlGmmBt8DOvg1mIoVApDASquvzADTXXS6ngqPq2tJETxbQS1dtEQN+
mdiWO0wmlq39XJA/eNAjFPh9gdQCKvYrEeTGIQw9gNPVgIAKjjVsACxVokDZRkfvqwSnbY0wItQu
SWZ1jmdEb+BkgN24VXzDGuY+1K3iEWV1csYRAkdkNRCKrOL3Wgr7WNQRyeJq5UKrbCDYJkanSrtr
e+thzIxDoQGDp0b06Ah0yg13CreNsEIJ75Z8ZUIOREFBGnR3Ld5UszgC+q126QkHHTjvXnHpSnAY
YwkJ1Ju6chEIsZyqzNihfgjoOdpnSI9LNM/9YGePbtuEy8Ly93GpfSqkfpZZX2ziPlF21eh4O4up
R1JnmhYQ+HsyOxVhR94D/G5BIyO8/qkg/oj0l7svGycEk66+MJJeyhDdQrBzK8dCB8WoNZup1mfI
s9JjtVYtcgGKz8hBpCkmeiJt+o7mGlqF4TwrfcjUmkBu91wXCMomafsUl4q7a7yHsoJpDU+kmIMq
BYVkUsFwYyQHh95+SEoUaUa/BwPHurPSH5WavYMck48NIVhJQUGeeE9s9VpJtpAMYfEH1UFNMvce
w6dw6TmYNRin1scBAmX1u0kw17RqjO6UQfkckuahgH22LlTsI8Ze+yyy7IXMC7goD4PPtvuSVdPX
ahL3egCXHYpOYQB/JiKUSqc6ujcuh+wYJeOqfB0apGlatf9ajpa902q4aT3PQ6xF1zYhYpw05k6Q
j7ujO+UU4hs126Q288NuNlTYl3Yfanum1hOCPpwyEuwwhxFCAQpxgOfX0YibaQQkzIkya4v8ND7O
/b0F+n8HTgFdcC/cpe6AQ4UP06RRymzX4rq7SjPGUgwbdRg5Z3hleh/31goiw/vkq49NVzzgTyju
nDrelZW/sXDCe3EkPASYTgJcOry4bkijQmUR8dpT7/kZSSuWdTBzghTuLFfCaDXonnovxi+jNgIu
DQ6mrQJOzFmDhQ5FSRjgRdBPV9QTPDy467ChN0OYfXPR8YmU1l6aTTpXVUG2WeTN2hFEHqXSq3Nv
9MGXNeayhd18ZxSc3zPkoKxKABcBMtLl6Qcpwu6+a8C2GngokMCau5KOD8hygT7rEUdofTXZ0bGD
BOYNh6n5lhWYSKSWsapTdV0k/sVTi/fMHEAzIYtA6h1dCC26z1Qj3lBQmMXKWlFaEryKnywF/Is1
lZYjxspnVOoiJ/8mouISDt21GEyQNVByViRre8DM411fIRFrJ8UnjLzPSM+OsKFgIlAT2DgDEWHX
uJT33bDYaUNV7IiZKCHflfBfZoWLwo9e4S8AENFcOdQqnotBvGioC0PlzqoF2eXEQ3g7i3MPyvN0
AlwLgzrONnGIMGnQOccoARTt5i6STIhRLIXTAwIzQZCZRjtvimGbdmRnbQ1/GI9A8FQZ1A40FT3L
YRFH0MopXR1DDTmElvTp3DT9fVPVxrZXurVV23OrcqZDlcagqyrXejALsrfTQwBI9r3rlSME8GWP
Hc2XhpWrkgKUwnpmWNf3JTD7KUHl1+qcVf/Z+FqzFAaiDg0okhykcNPhu1oIyCrGEByiOueh9Nc2
9NgJvtadS3A1a+IOf4vCWlVmikCjor45fqE9FKmnPiDf3eBjvnHRkNxpWbwCTUXoM07nYEJhtDLi
C5Qf5cnQ6gbr1iCcDZ710lC2W8SediKBYAFGM5MNSBNzM9YOcgpY4tjMkg2FWtSNC5RJPH3oH1JY
rWna6DuOy/8j6CkMGbGUUGmyFbKW/baEixr5uPqMKlkwNOZwmNUUEiJmD1Adm5jUL+6h+unPVl7s
Oxs1rEFfgO4ROnDeQXsYsiDaZKG95Sy9yhOX4gqlzI0f46KQTycr9jjIG+Qcx9Wv/ck062f3LEcX
FkpKrmYLE+U7+fqfrAwBXtnI70HQriacZpwW4ZwgNuylg6MO1S9wJTY7IqBBP1vWdDXoZhACWes8
idH85tdzR4Q6RTOQJ3E43P+6deI/eXs5uqnyA5oOHdKiBPtj65CK4ewzNrTOZ9+IIyxPEevxjq25
glxIV9Z2uDJTdYk153jS9AZkQ/hiasEd246yqgtU9ci+HaAOaEizsJJkgsxyqmyw/1BfJng8cJGL
/8aUzNCkQV6ejH6ebd//8RtZN9dRLUfYtqWrqk0a7cd2V7WF9E/SIr13K5igQxvfw/cGf+aO1gGc
VnpicXqDSpptJiKs75gY9HLQB1MMnINgz1G4NnvycNW4UsbK2vWOW++qoVuCRoqfDRE/++6Yrnxw
wxSt2hWreAveMVVPUBzVUwuxS6nRoJsga+NigTKCWjqINCbnTjU7bJejHi5xLdB+MIOF2SAJClkJ
MUgDO4M8R17Ac8IDgO907+fTsChhURAo6cvWK/PHptXqJzrAQLgLBwilQOirjgpq4RoZykTNwn2I
7uEc/JwJdbIPWbIHNGmaKGRVRK1tUyPLhYYc3KeycBzurokqWwkNnbNWs+8ylIniUJMFXnQ3c7dd
IsHG2iBid+dDCERxFklbvkPAcxLKOsr1+m6y8mBtBKM/DxKjWYGnL3dmoaDBLx9ufyKjfo7AMa7+
eAon5WBF7uyMVgN1sSYmjcYmgR+V/NTt87eP2oGFjwG+MYY3BQ+WfCgzKMBCtIepKqBgYP0+15Dp
XjhjRnmTMhNrgLiWfe08AviflTKZWPm980R2CHMPDbFzwekn7poRkXQekhrdidYEmQ+B7f6W+io0
fdxqHVASn0TGclCyhBC8xYokFGQVcri5twdLs76ARzbWcKWiJWyeHKWV0t64tXKtoy6Fh4zSB6aX
+e72pxGHDyPlGKdWh92Upqe2McsNuVryqMr91OCLNenirnOBgqIg9lUjFtyOgY5iu1ZEOBogsz/U
o3UUVQF0w8HpAdkJ73B7yMoEkQq7RtbUCJRDqubExGqDcwxx1rHqC/1LiKCiq0TT05RlAkDhJBY+
sZQW+PbFd0UPbwsJFN3Ho0cMlJqasp9bIc41CRlvapwg/EfuhTsZj6K4ix3XeWhEbjzW470dG8rK
bBt35wwACvoKv2xWv4EjtanvcKNB5b2oxsPjwKg8wFGuQDmbPvoBNTbHlEC8djbZoXFoOJcpslgK
1SvZ3XCYbLZkYKb9oPjZPYZiJeXD6gPRUbxM7bSBk1HMRdlru0F34ZKKUTmRLaEsSjZ0TooyIlGN
nUJWagMOx8yTRs6ObOn6VrLByS9/6YosnvmUt/QqLU4GsoLoZExYKUghASpK7sGEALHsWc5x1CpR
xsdjDGFd9aujIXxhdAJ6FjrWj4kPWyDPcnsRWPIMEyao9dU2QLYpree2PVQ7Ad12hvNCndaoy1YO
ROoIfAXl2HA3Ov57zQ4BOmU8TJMhPeLnuRAlRhlWvm2cqNoKtyA0J/u1Ucawvg+9Gi5pDpLMK10q
JvK5iPUG/zKoJ1XtcFQhhAYB6pQl91XR97bi3mM0F9PaIjiAobh6ZjxQzL4jaDAOnmECX02yV+rw
5t72eh+1owpCYFyny8qAEjly9vSkI6xeGBxP1KxehrhwrYc0A4ChaB+gKcavgZRLd/PUQFuwp4CD
RnBtDlCNQYOnQKnAeTpu8AlrV2yoWxbbFBXJRc9yM69HBU3PXi0eI33yN1Bm93bi1g96WJkEq0X8
pQ2YIkqzy400OQAujFZd7aj3ik2aw6ncZKfboHiNvL/TYYFDSdUxdckjlG3GXexE0WsrBZzHuLWx
MdDIaoB3gI4OlkN47bcbDwjD12kWKS/YDQxoVO2cEVAQ+rFmewbtuyfh5m7cdLDXodp8dkGXHsNk
KO8zTbVnja639yAYjeXY6OHB7ONx04nuNe/IfHQ9ZOHBHhYpxMzRs+qXOvsaGkB2fZ0zRtUnOfEJ
CphJd9+YrayuKPkaukb34Fjuzgu0uxALlQfPM5TtmDkVhiLBTPV0YgdUs+6JpajITZw6tD5T4L9V
3SrNW9mhslSJgT1bXrYg/2+9F2gLHaIe1ajG9/tdJR8MMmjzthPmEjUTdlC71DYU29LnCXXujc2B
A28gQkXdQ5opEWgMIY25DfHHWCikC74p3QaJnWxPrqZcp6Y3zf0RtBI5fpDWaXpn0Asvae8haOp5
w45Crfju+Ps/r8P/8j/y302Z63/+B39f82KsQhKHP/35z/VHfv+WftT/IT/1r3f9+Jl/Lp7+9/Pf
PvPqb3dPq+ef3/nDB/n6339+8da8/fAH9LqwGY9kFMfTR90mze1HaKh85//ri3/7uH3L81h8/OO3
a95myAmdPnymzZ8du128Vv9rh+91+K16S5q36uePfDf5Vsy/67ptGa4jhNBNxiFR1L9cvnXLUilk
a0JooIidP1y+devvmmmaMFTwjyYjJMzf/q/Lt3xJdRzbVR1X5y2W+++4fJvaT969lq0bOl/o2uSX
DQHx58cozhfoAIki/0R8HYCFryzNajmejLviQd/4e3tlon61Lx7GN/cUfa2eAETulGt7VK7Kg7HO
0f05t8f8DWEhvNjQ+eEfoGa1B8y57E3xFLzqzbb+MPw5fGBODR/DEywQ75MSl1QbwfsLXW13RmVw
/ERcEQIrVbxnGxILaqucx9BYWQdP0VO2BajRbNwV0nUhZ76FXiwUb6amyFF85Ec2NfNacJB5VblZ
y1IlqpqzMSn+2oX0tsF6hwM4Qs/4hfooZ826rVXyGw89ZI7HEiOBMw6xebzFFgm9NNKHOGIHWG6h
Fj9DoF0f8T2C8IvKwpwyFOD8BNUzsG710flw0xUWBWz63SxMICkuKHrfozJnfdIIzqTN03Ac75Ur
C9mm3yN3fVQfp+dupayyg7vq1wCS12I3fGW3XaTHaqntg5W1yNftfX0EKJ68w1sez+mRfKr50p+i
d4r5+QkHk+Zh2DYHdG03/jAvlC+eco9qiZ/syNTNEA2HEujixTiDGgF5mrMclT2DxO0aYqDfYCg0
oxmH7iXgEEdOdWa/u3Dw05nVjLN6jZVcjWtOu9QkRhyDtlwCf+ZNhIrw2sfDzFhQGolS8Hdzs7pz
Cs7dh8mPN239wJ22g1d2jTkuFMiTHDL1C+mEhZe/pix08Fhn9Qv8hGzgqDUrn/Sz/wxaf+56c/9D
/TpiGJfuET3JODgGc72ZZrieWa+IOoXTfHi2mxmaZ5N6QE0t2BI1TGf/CvspWdkFVYL3zp7rnymy
yva7/TQl0b0CJHajaYtE/dRII5Rw17uNGR11DI4L9TlCnb5BLg2xGrTn4N/UQbvLG7TQgVOuQOVv
SvXsuMuCborCtW5tzemYY/mXHyG5lvmxyY+QLuZQpHsFuX7Eco6BBz/n0ccYBQQJ9owfWnfhRrDT
jvRIOgOS+VI/S5w4/p7jos7mpAHJYgSgOpcm4vSatlLg2FwRDCVXdU79A2I9tgZRbZ7XyyF6R7+F
jCIZg6+cqDARMGY6u+vamKGvZyK3huOXfUcmd959Bpn0fJ05S9QJm7voUL9pPD/uCJKQCAGnZlxh
2S4GbeEZmwE1PTNetvyf0IYl+btlpKByCYVGwMSZlV/AlYmPag+T/pGEs4JaGep50mV+FZDqaPbh
2UV8jDg8G5/NpxplLdN5a5pLPR1G6MCHzt46+CiQKYm0Y+mRfIVdrzNVhHvEmcsnyeloi2kIZ9q0
Cfo7DkwzNGzBfqndBm3KBck4hxBm+NIfCBi0lPIZ5HalwwPOyZ+9A0e6dmZ9jb34mxgRvVeNB4Nk
UGE9Gvk26DegvB13FVC2mPnX8VtIvWrTf0MHr+1ROJ2DGsCVy9mMJwAYAPIpGrvjNu5ei5NQpzkl
jt6ZZR891VHk9S/ttEhBuwYzlAJLhuih20ECjQlNEcnAcMmOHutv7N49sgkIxuHR3WwcsvgIOqCO
AJ8sX3t4r0LcAd1lcjNmUbDx8oWm7cVw9SquSr+7bVL/1m59/9Y1H+XPO/APO/d/taH//7hNk374
xTZNpJDVH+MPuzSf+H2XFmy3bKeuQ41YJfOus0v+vkuLvyM849gqTt0aslm2fCkDvhP84zfD/bsN
b9C1yd5AB1Nl3gks/u8v6S7/sW1N0xyNl/+dXVpu939KtZiGbZBk0DSy0YJwArPvHzfprrJzDr0U
jYIcwWhcemwBqTlZhO7jZODhhYSiZ53j/tDqjz4qYq73KEyQYJw4XQQqwmME7MgAYJJtKlkdYS+o
1HM4Xhu7mv2pX38PA/+WteljHmZN/Y/ffoonfm6q9ZNTvY8wY4CuK2Wl7lJDzJkuHSEEGhHAwfAP
D/+bnxPmX/6ggXyQ5RqmK1TZd39K7iWjlxYjxhlQ0ajU9xVkEOX27wRC+CQO2UFNN12FAixqm9m1
Ko4DWYYYR1AOYgm50uNYXlNkjUisTrUGq+6QUnVVpDZ1OTv34UvfK+i/HbwQ/jdfkomzaCr21kel
DADRnUeFmRy82OEh7a+UEYEWXPvqavlHSMsLL5wWrkCGPDj0ECcogc3lt7TFWQRUQg9l8hICCXFa
nP8gqw7XAW8ZZY//ClJWi+CpbFYwxyfr2g2ocomraM+OCQtCXEkc9MMZa3D53aSDYdzE5H/7VeNd
aV08XH3E8qtrxTkY0B1IKGoAd/RBop/T9qDHh4k6oF778y4IlkV31YZoBtZ2liBaGWpIpmBAiqZn
kp8t58w+BnEOQnW0iMOr4h9angM00B9s9d77NJtzbj0q04EXE6lD1MMQLs5BO6DIuvfAaEbh1VFh
DBZn21JmZrhUU7S9yznj0sBDeezPPqoIvn/IuBk6PFLHYlj7pCcOlUNkiIqqppwVTHDSFakHzstU
mJxvWhOt5TvTQUHBuplxCPL20XjtoQUzN2Q/drB+gw2/KGs6bnWuQO/wCcM74+am0DO6OpK1w1rc
iDFaG/eDEaIwbZ1H7RGzma44JDE6OkBjwOlwNRmZIS3dcL2yx3TaUeQRcr0Evp5kcSAQlKKjD1rN
5n+32CECBLGvmqsZHOUMlO1XrW9UKUNmtAKglGbyg6V2bgbgy6QDtOjIz5sWDFTGn6lfwd3I6V/w
lvzIva/aq/xp8nWAzc+wsghemNfGY49boFJyzzwQFAdazzUwMhk4SNCp1pVFIkzAFVDg68SMp2Nv
TyavhJHDasGXR/WztExFKrI6cNd4RiBiU++zEElRS8x/vWKIHxPJ31c3R9OFppKft9Cv/XEG60ro
JCC+IXzh5xRCYB3RCjh44qKEFJwbmoD2IvnXMDo0xMJakiEXimJQeikZv6LyUO9OF9yJSGdUZAfP
ucTJxSDo/3VD5Sr7R8L7eztdU+U0pwlLdfWf2hkAWOgAfSCASfk7ry/8d2hOcmlrOBl0F4M6x69/
0dL+auV3HccwSJc4goz7j33TNGUIRxY8i6PiBw8wEK1HpLHnTb/2sGkwo3TjCvoEiw2MV9kFCMbR
KgQf3JgnhD/gZt96AiFlJDQ5SOBVROId0asLSJcKAFg+nuSn+Cus94m/salj3t4dkrmkVOp2J+g7
iwbx5F5m2gOUraDVye8ua5IpYIhtVKzyHpIKsXUETTCrLyG8ZSxh5nXyNKF5nohDTs3YLnBv4uun
ywByX8JuzEXmnQgNNfxU+BhvSLwLWpCyWYrKdToqHHMu0DJmeJHNU5EikgrRwsfgqWtmsYOSrP8m
L0n2h6+fGp8GcnDwoyd+x9ZOVfJmhrTGoSBCo5EiNxkaYN9nGpgJ3JEQib0A+J4z1KY82HoBatoq
e9Zw4g7L3q2m2/2mKyMuy5GF3jYhwDsgtCH3OV4IUGZS24t8QjaL/sdKa5aW1JFPvFwpXDh2geop
rC7cO26O7DCnuOR4RMj2qOh/yWYTiqy8yt92ZMzN4B3iNEZqtDABX8KF0S4ttsEKAcAY8OQeQcSv
u+l2qzPjxF2UICZ6g5Nq4S/kJCBpS6apmdE8OrXkWngXZpMRR+oWIub3GZc7JqGuicUvgtOIPIcc
6/yYXsgzRFQ5O3BVAcns1k8XskfZChSqk1yb7Hdd18Do4jm01pGYkG2nMbcBCowggWYfV83tBqWo
DNQKM4YGyefl30OpLBtI29l4KQbnOejmpvLmcr6ypqtX7JAQyt6hVCy5z/KuVchC0vclLjsy4lHU
lew/eSXcb/k7cgj2nKwW8h/y3RODJXC5LsapHAJ1yrVErdy7uMMVCyH/ohO5a8DOZzkdDe9Wg8gg
X9DQ/8kvsm9k+BKzp6jMNlQJUdfHTWw4cRMG62Ih0D1Z1BcucnCkcLYamhRr+sLDZAGCDCccNvNN
de9FF7a+rlwXxVrnhJF2vMdwZ/7dwBiRX3xb4ripL0Z9kQ3uwB2bUldahVNjn2yH0ZdcJiPFWcSY
gYShjsYK2JxkC2ksycZZh74pbxK0lWdks333lAkhxQWgn32fL6ozB14Np2EuFy850hLmsPwWpEqW
OUJ7ihSdDZAN0U/4CwAWAh0BOZWFV76rSEO8kul9Ti+yV50CJW5mlBw5FepnNDapdLkcVUg+c9VK
zwe4HZjyMK+JPkp/1UMCYVoozsWHqF2xqMiryqp0QeZ0wVxXWSm4LwpmOInzQEtiRCeQK9Tbk2yA
/M5CGgTwfUZ48QRxGnfeDNkNkRNqiT8DFOZ05FJrP0GFnutn8nUmbtvhhc5hZsiLSORE6ddyu4k1
7zYL5LW0DFX5Muj6mbyVfAZILijfWW8Re8t1TzD26HJFYx3k0EiOechYnFmvPB9+9CqG2CQ7U7aW
5ssXKvXOEZ+qQtqJF+S+xjDSOckzoKb0iVYFmD21ZYbQ8UFud3KFYnDVyilXCCokgiu6yK5UxMXF
EZE9qOUtoFoXcu60IClYNJwOnx6aKXepzFYpxiDJQu96LnhmBD1l38tbw0okWIL94kleqrxfzAos
125zR+606W0IyXteoUEqF1TaVYMctBH6UFdW3OKdWs8AJgLrlfdRZ5tG5g+x4TWjgIvDHGDmYB7m
uG+R8hjqoBtRh5aNkh9s+3XCHJG/HuGdwnloFhjPprLshSZ3BpcLkX0tNzDDB5VpUnZM9IW8yIkN
sUSsk65NHEj/kkbGfiHHmNw/BJEhL8lVcSID4C2krS10zJXlYy033fn1V9Qv5k6uruQ4lmNXdhG3
QLZm5IfkIuiyAMqep/rDGD3JNdKhn3N23RLu/G3+xPqCnkGgnO1HP91uBx0ll052icr4vg7Lrev7
ptESrspN2YR6JPeZ2/rKc3KrHABPyF1d7kZBdWHeyf2axYyPKphA9iadrsmt0yvSRcCcYCqz+I01
5FsWe3pffjUv+MOFR8alzYSQk0I+X5i8Vl1GZrmv00RfR/IVazJi06mP52eGj8kP5ajQMiWVi/xl
GSaAoIKDzJLCFi0vRK5rcQtIjXVM7uH8mLw73DCUP2Zy4fh1RPQXpz1HRfYBvIRAw8j9CSwBEBAk
actpj95g2vJfOXjkzaAn5Kby65/7q9gUSCapcccA8UCQ+mP8hbGm73Th99+Tm7vP0YbeZJmQN4yI
QS7PDTL9OjDsst5h9JtXdAvLrZM/sEaxWsgoiuHA3RqZWZ/0za8b+VdHYMcidhaOaqqGfksf/OkI
PPjF1EPYRgrda2aGyabENimDM1qqEjHU+BTQU7LFMnSV84wARP6TXmQUpGQHRv9pMg5yS5dr3G29
GxMZsLDmfA8xXI1vYgzLjyOOepGLmVxPQZq75j5VsBUYTk4P05cBwFIvZ6bcAsu0WsoYxATgLqOP
hHW0Yq/os4tJcD+c5EiRT5YsOcwsv2H6MnCwK/peo/qhRPXn3ISu/ecI3rEszaGqolFWUeXo+lNH
iUBkhurjUJMGiChy/Wz6zCcZiIDZWHfVK/Zv7OXmdGBDIjaQkYVcmy3CGLkmyH/DBr/9f0EHswO5
oUBk1gGpxm7MIiU3Ahl20a82VTYm0q/vtmb91RywLMeWk8B2HeOnjIfoBuqSFro2crJxt2kqKniZ
g5XdLZblrgdo9tKjBGHyKhW5DNuXkT1JhnKEuzIS4m1Eb8W7YgMwJWjjjUTLMgaw/w91Z9YdJ7Jl
4V/EXRAQDK8J5KhZsiT7hSVLNvMYzL++P1Q9VPlWl1c/9oO95CrLyiQh4sQ5e3+7ozBjT9uKPM5T
/BixDDsOZNuqIRVMDRbcNX6sFNCVkUCG9dv21yf72/Y5T8S1bDff9mvbRbbHhh/EwDJwFo4mrD5U
VVtxuP2frWrg/to2solXsdVebBebGWL7T9ve+7kvsaEU+RNwyJlhJ/9CRWVQOxCiWY+2whjU3b6K
WPPth60+/3zX/LWtwKbC467jK0o+Dk2A//njtgVv9cJWV3xeqT8WrK10E+BqNY1t44+iz7RvBEBb
1vGtiNhu3K1w6Msy2KqsbW/dNsVtL6VNh67mA10k2/M3HvftKMXGmXLNtzNMz/vbnkEt44DAL8B4
wEV2Nr2D0YuA5D1s/zJr7rZ6RAjQ2PVYfbetzAH/wusxtoNRviudu+05AQNFXbDtSQ1bMv+bAhCL
yK40r7adjW8HYxDq+gM79fYeJVef/6ilj1t1sn2WQPCP27vaqgl+PEvo9vFv+wff8s+37d/dtI5u
S/IuHHRuv6rFkmgw0ROaoIhxPlGn9/F+K362CoK3yk/+/HH/pwb3/9a9/kuL+//dOJruyT/0uX90
5Vv11zY33/BHm9uQ/9LpcTsIIV3XhTnyX01u+S+4Qva2q6Lkswz2kP/ucUu+Z1sxXZcptZTu1nr+
rx638y/hSMd1TMlkm++X/6ce97Zz/093hXtCF7YLxprX5fBzTF7Dn9fm1aGPy6QvRaTb772IVHlW
aKpADR07fjqUT+BDVVDAkrgmv2U9ZIW7zboAp8WGfjJLc99mQqF/Kexrs43So0Us3JWhGe1O9xoR
fv7RSaP8MHTTx6d1boWNF/ST3XOWNU9/uvB/0wj/LA1+eUMOyjz2ZClt3Ea/lA7OpHI8oTBtqsZ5
01YruqDiii6y8Rg+Da+uoDpYFydHgaqRrAbd6govECvjCkV9dLKR4IIU4y5iEUSdIIzq5RZyGICW
imimguCFxpBp0K+MO0WdwGGPO/fKtnT3amtoH9uENEJyMqfrMq3ppIrykIzVevfPb9PZ3sZf36aJ
tMHUhWAGsk1K/vq54a7tLdJYAaBvxve2abUOd3f50YE9OKRpT2YxYP+OwcAlLU3rIFsgnZ821iFy
ulsaaldmVc7X/YxepfGWm9TSk8d4KInzWm/dRhjHodTmu8wpu+AP3l4yVyWqcVhLMoo8v2270+DS
5NTR6Hxv5KGyTraI4tuxlNoRXbm8eAtFGZF1P5oxNr72SElREIywgOHqSLuqblBwoXP10QnVMMw0
OLBkdYSj6McLQKxLM3U51KBKBtZg2ZcZXAz9ZyKn1IhpH3aPsf/841wtcMKjQt4kaeVCQS03I85A
oHGjnXLTfhlSvaHn2kfmicfxBu3Y6mv4Nam6LNiE+fifv6WGOvzzByX+ugJvDxgqaEtSNAvH9nTz
lw8KBkGjGpvUhtnsSw59sBCLpuDHpyNnZw1LA4gAShlx3dlovQk8Iq9Ts+ixIeg8Jsv8Vi7orLhv
N57lEO/dcdEfdFxd16Oyr7WMjegTfpBqmocMoU5PlRhSglFB5bipMi5ObhLHSQxz8Ju39te67vOt
cV9beD+p1E37U2L9p7qumZppHQGV+oVuMgAi2LuljCtvptSBjNLCSkYG6Bxmy4GVBbHSDeKSnqqR
mETbK7SMDZA1gl9SkvFqrw5mwcOC9vn1kw2uT9LE/IFjxdOW32yLxt+8dEeg+xY6H41Nk/evj8+o
10XbAsrw2cMDrZ1tmDZZ8TzVNRP0yb00RK3sPEmJ7C5NfJGkyWL7zH/Xg/9rn/nzCnJ+kJaHP8Ew
5SZT+vPqq+Zp7gfCA+hptd6hh/3AvLCA6zFZX7I+pqm+ZVkm21eQKNuDqpqXJEX7SuXz6CF30Ebv
XLtkTX5+Ncsk+uOr2HaGAKwqIWba0NFMS2EB2nw+g5rWQ4km63dv5e+uqIWyytCl7XlI+H95K5Xt
LKDwcn/QmgWLWT5eevNBFalx/vzDsD3Un1+tKMCPXa2WY7rdI//zG8ZCdLeZR58lTd0/bNZFR9zs
1F0qCxl4pfLfrKN/dyPwxLPvGUixPO/zkPfne3iAerDktGJAHdChQORTSiMPxmzOUasYelDE2Qcg
LmgokWYdbIvmUf6bPcvY1oBfFnOqA7Et5NwD1q+L+bzqg12YNEPmJpL7tY3fpZsbgaiox1nn9Ssv
JuBVpQKrTZveoVYZf/Px/SJI2+5ES9clxnAyvjxOs78+EODrBzJWiEkpCnlJjJ70D1XU11DMGP3o
0cWt1XcbG+Nh8bT4koJBG83p3morYt7Thto2ma9tGaFPjgmt+ORWl96Q/6Gg+F/Pkn9zqSzdoZaV
DtJ7aTvbbfinz6syIZ6KZi78RBu4wzWgcZ1BvLpQ2z0ytFetQzKB1Q/WFZCxrjaS8z+vep9X4q8f
FvcJPxoVoE6J9uuC7mhGXrUChtTaHQ0rpqzH6J5Y+nO+EQcID6Qn204tCYqk7toJHgJyH0DLDXQh
UBI7Kq/2uUsIUrQRYuGX8sybIgmxmNWhxyq7NdloHfb2g646J7QcvPdCwsyUcg8Ys351Rptz4dLM
xIDH5hdiXB2ie+sXAf2K+eYKwaxjGp/OKg8/l+HZ7tXlny+D+Pd71qH4cHVhsMNBXv1l6SJMGfxm
tNR4W8+w60ip071Jv0kUc2nT6TFZJeNJDsV5GBUeZlt/+oT4G8x516Irzs6ITV7gwNt/kjZ1LFC4
fJwTEy/dT9PE+81GTMX8yzO2STrZhUEGIbv89fWui24lZI3/Z8HUt3p6sCcRX3UmuAE3816nHikZ
l/Gm6Maf/3yxNjXnX28ZfjY/UndZ5y3zVyGJXUZWlllk1mCv9g5mtiHYVxMenTKH8omXzMOEw/13
z/TfvGWDwsP2DIMbVZe/fER9ZMApquLtx6KPU2/VgL+QKFEczl66kRk7/aqryo3G7YXFYC4g3uyM
MANEAB2xo1jAy3NOPBLMEPO4nUce1WUk/fg3u7H4973DMXikkZNwAqFY+mXv6CsV93PD9fmkDk3M
02Pgtq0Y7C+ZmZRgCZIH2E4KhQZui8nUld/hIhzGNltAAxEVJ0rZ74t0/d7Y8J7noStvh5xUKEUc
76O+ziuKxuI31/dvPlWAIRaGRNtx/30paoGr2NXWnTVLNJBxOiLxSYtr1aNixWaaHD9Rz/98J/2i
SWKdtnWqfY+ai+Va8OVf1z9Cv9Zs5RLucGqzWBtfh3bApCPmey/Bcuni6S2d2kBs5PqEheaBlZbn
yIUYahLKRgOnuOv17HFR8XdsDnRw+iRYy+jVzOn59K122AJcOgCxuzxCiqtJ+Zvn0Oam//VxQG3A
IJ+iUSKv0p3tvv3TGp7x8fRel7hMg6kbF9e67+a8Obipth/WjP3eTSJ4IIRymSkmIVqcC1KVBwh3
MwjzeG1F0FuhbpYkSRMsGtgaTtWVoCxYqAnxlwtGoQSqTGIQspRWxV3TkxxH9FgbTO5Y7Y24u19X
jrFy9PZmbXjY2Bn9GlWxV5b2QzawHow01Gxti13ML7nXM8KT7oOy8PS59KU6V44B6uhMO8OtlicV
MSbsF4ERtYh64IzPnVaGbUUMMFFwhDHqKjmwceyAj9yUSJouxvA62hGvuLZEmI4efpBmNf0WD89k
obwtCHxV3oSV3CJApEl+KCgYtULAUlFzB7RT27DXhp82SaEHJ6tucQRbihBCz9MuU6NdVe0XF8fM
4z1HuSasp6YKeerRUCqYzm5sBPq8lidTbFxyTuYEGL7FsO92lBt2MNJSOusRbSprouNXacQjTfar
SGlNqp67DzBDaWTVqeDHdnkMeX417mbNah4rv7ieTDO7B+Pl0IA3FcBd9WLqI2p0UExh3mn7ZC73
Q43nLwOoghOvJlCA2aEGAvKgjOaMO3v2s+Fe2dOA9AaUfoFv6hBVhthNQgdrko2kHjcNOmkPl4aD
IlTzZrAUy/c5mQnxLoco0PAh8tGyyjpv3WKG3VyIcM5lFSzjeiaNnAb4LM09TNstsUHgSpsL8LLx
uDHx0PEskF7DpdLe82m+ivp6vo2NYrkm5tTv2uW7qiCDapiYkqJwkGNku4EIX9gGmKxBvgUgqxFG
V299ROFG+mYUNOUQziJKTmpObweMnjsXjl9ATUizhbIG6Q8+pmY4kQsLDGxTlhHRdkmZj/tOR9Iy
4AmleR+D3ZYbSaTcmWjoiEtkDpi5VeMPAmeLcR6inNa4Z/7wCpd2swcQI4fydXF70pex6NzX3Whc
xzhJmaLM90yrQdaM7fcEV6FEy3Ze9R82jcsgFZuDlKyofTxzi5cFTIcYvUQ3RAnEEQ9ICnfBJKWf
MwkHjcAsiwxRuYIkJWNlO6yqo8Q8EFvIhDH4kSpQNe9xxrX3eJJ3Au+PXzE+2GXEZuwNrvY5lTjy
hrgLrYF/Ji0IBQf3OjHlqt7LpT16MW3cxijFQQ7DuRE85QyRiAxb83WnFeN6iPrV8lsm537b5VbY
98BR0+F+IrxWKdYTbzHKcAjh24gjDfNDuxrroXHyxwGWIjl6pRlsEAPaVFre2AdUDqeOoPFgESTj
EMBQBzoQ9gDGchrGk1ftxgFosIKEtBrTR+mgZIR1D1A5NDj8A/B2wjHnTptF8lwMEYZWu+4C6rzy
zGIPrEqXAJGyhjn0RCZvN2phZxsxVFf90SS9gQKFUI8VxgHZO4Vx0MrpKbHeo95rd539Qa+QUaar
P7WsSBh+XZJ1yxyQeQ6TEtesD6GkxwbQAdAwswMWJ/3krl91Y7b3ZlZ9t3lrorHiUAJpgRhM7mcX
Lb5rKebxo/2UVEtyybMekQEGf3x7eRgtJ8As0VWmAX2mlUOenrnsJx2oMtCGJkyttsW4QNBgZPQf
Hh2IpiTWRFUuPLHqrvPyM3zMJ1Gf0iT+WpoAqKvRqbnNNFQgpHB3GnwTD2BPahVIGh1F5g+RHSnQ
GYg+xXO0qWSSxnztTL7QuHFLb7zCPZ0e67p/77eVoubxXOP+lM9027UZ1BRViAzTpXlbmgzjSDMN
V1bP5Emhbkym9VuS/Exwtvp5ni5AYnEM5OWY3i1KuyOsyd0BZmPw7EEWdWbtq4tLzK0b685uhpZc
cTYQ4ekLMR7i1AANOXO4nxn6ZQP7Qvqg4DFGFY4Gu5OvfbY4t3y+rIM4oOeEtqQj81dCBIx9Nn0t
emXfN0VdBCZxSaThWWjxEQIOjDQCmJ4vq1gcnAKk/lnj6oMiBhdSPGh2Eh2yhH7LquWP2JhH39WL
b2VKSpFLO7NNbpMnqtEfpeOq+1nJqz7qjkqmxt4ZWxHCNS92NYZ93ysIaYzLuvTrimR0Y5sNpTMR
fQXBv2S0xIJBGJoOtyfbVFnFyyjvTW/GBocq0CrgPCSOOnU1pqKhQSHiJXOQ5i6Vm8wf57qwfYck
AqBhuQjLIX5PzG7aaWM5HGrnG2BlyLFqpEt4VQ6IYRMhurOqMVjE2a0uq1sYzESrDcWH5TXmPf09
mooQ4JYlfYOhzBhsICzIgMkhiUD7msQm9hORnjxjuCLttkPxH9+wVZ46pldNj1NKTvFrYhA/U9Qk
0lRWcoui77q0J3nlOe4bxxUSpoa8Cwh+OxfY8K+U1G9YpvDbb3AzwevqUCUYortqSu0lcaMnDtun
hp44f83Zm54Z9JB0j/m82c/xz3QWRK980gLTxKHQpNS89WgdqwYsFR3DawPcxt52iGjKNfsqh5J2
MDp6qGvtAE/W39HqOIjOsUpDS9qVQCBQqmcvWEc0HwlO6rNWwITUbzHCzWHCyDAhWxoK0FtlLeOp
r3GjFC3OKlCxXUMmJTacXKkpjAyC3yFTkEm1plkgdGdvOLO6jbHfcpsv4mC12hgiSn1fhm6FOOMJ
NGmOcxS0inmQxRdZjuPR4lG6gieC1Wy7R/VFHOuhfhPaz6IfXb9Uio1pGc0QPLobzF2h6P2iodSz
69UgDBSImm/NKzjG7VUWgyzvtSEJ4Z81qTC/suMVAM4yyoh2DCaHcbBFumlMKRj0NTzioeJ76fSF
jTmdYwAye04fzuVpysrqezfWjxWnmZ3uDvjPBocucwtiKz7XTfFamcZjnkNDq2tAiWCISQYyj92I
CUlkP1JLHBnTvsXqy6zLeJ+QTt4sLG8LDhp88iFxWZDkWbV3Qt6BkQr6pJPsAaUMWtrEYRKzzOv5
xdaJ3RqzmuVu9mXsRA+GDkPVQhmw2P2xnbmDl8pL7oixeaoy7v/WqKAzScSMxBKD8JhvyTAmqMgQ
y1F0VkfVG7/3pm0Q9VUe47i9rQr031CcrqjTvmVTSXKZaq6hb38dOxJ0vBjmadcOwVhTm3YSX9LI
Z6r6aU8oBHVnH5Tt+jJYyxH6mb4z5v7nYK1gqBOHElW7yMnEgfVGWEl+ANadhzNRa2xjdjiYE7k8
GgKHBsl+44D4Qlwqp+SxG/QjqjWoeTqOdzgIO0LASHxy9Cdc7WhbZvPSmHYcLDqh4QTAOMXX0kuo
ripcvdqUXZs4ekrdGa4dFX2V2yNRCOOGxbQ65Km27hoZC85F/d0Inz9Unf1QebGLXqf+YqWiPVXU
HULod1O2ulAR3KDbGDN6s1In7dqOQntq0iOLrBbWuQkBRNCqWFJ9Cpb6riQF55SBWAlWS0ZnUBWa
Bx4iQ3ZYLmb/qM1ocFNNHQkkIJ3EyrzQzLSveT7rt7VxtAcsffG4AmPq7GiXs5iUdCH9TC9/EnLk
g/fh6YBWC7pQFWOQyHFBJeCQf6UqfEzNvruj6SvARGpxSGTmfuLXrKPdc7T1abKs7/Mn0Qw7pNGB
5NqSGlvXV5tIQLLMG6r/GROzomc/kAtaurqp8o1fTD0oButQdOAKhH6VG5i2VvPOcptd0z7JLE52
mwKiUOmh0tG5ZwAQSuMbPbGtQntDqzHs8mcTTu+SU/uM1UkI2jkQ0qngTe1hIePHtJlm6B1CJrtZ
fUj/Nw0xmwevGpHt5PkJrfU9lU5631JXDXpFSETUv3AoyUFp7TWOUrsiHig4pgiGnbdextIgzTXj
vOZhopglDvIE9UEGXyEfFmefmwRIUsVMEshjYYZmgeDdZEj/pKrpQgYOd1VE5O4SreZue6U1KS8n
j2d6FEkwDUS6ujLi9Ub1S9pFe3sRDwmuhQosVEXcryUgfjJdq3v9I6nN+1oZoKdceAfQU+NjhQMS
4cjAHv2VYavl5wPMpVEmX6YxAOnWIKxrIjSH5LFp1g89l991fcY8is8dO4IJVE+bUQ5W15x8qp3b
QnPHYX1fyvQq09ORBBIUFap6KfLoC08Gbkpb/5o67ndrwA8nxKvFlS2pxBJyf4mZzL7YcXQDahMv
SHqnKP3pf9dH3IrTwV5I8nvhbLl0LQ675WvaNPd9b4Nn6LrA7a0WqEDc48NnM83Lcrem63PhWS9l
Lq5bAKu7SuCbsVq8MpZ5drrWuF4i6H3kdoFV4QDcDDn2VM7ElbHlu4vbNHXY/Apy4+wm7Q4rmGNA
2gDiSjHsKBT0syYigcoTIdSgPeObAeqWroi1h1F/ikDa1QDhfbQXoAFE8rNKoyUgPfh5Ed64c0nC
RuH/0GwQBAPHsps0VyWnuzN77t4SStyICvqErcWAMyj67Jos5ZGkDq8p3lqlfSXvMwvL3voBlhlu
OPcO61xUWy+5l7w7pKYG7Nc3i9NS+A7FjiYjR49og6LiOi1mImEG2Njh4qWH0oRrI9SRI/ijmWen
AVywbyeYdQeTj8aJ05kcZ2J0q5VCp1T6KUnTh0X1b+l4zdZtjxO511EUk4uOOihDEZhnWesntXeu
Og0JYhWsWvJN08r2mAg7C0fQBRz4+oHBT3eqLfuB4FGOcZT6zdGzsI9y6uTi5dPRiS9RohjKxcke
PRART7jsiEYA7Z/TUIqF87gwUwb1xvRhcQpWSZWS7ZU16IxyhM2wbV4sC9142RbovGjFhHZESIUs
1mt3wNzULjk0OGHqnJQk9mEHIVfqHpYMVQ+xkjx40Xif22I6ipw4+wnGKYXfyl7kopZeJGfaoiI8
kdwqdnptvLPGYyLJy5nLlBQ1wAwWUsAR/5gaQyyFHkdgV/iaGE9qtM4a7WXmxSQDi/4HOe64amB9
DRNMxC556WZwu1T8xLe7/OZZURXIwvkB4T3UHla6uuRlCTxEdDUGV4IbM1NYqUC5eg9RlTuBuSQD
7T4nVSGpSW9v+/pEDEaQS/JKLdsoLjqaPFzY3EZahVhPy0xk0mv9swAxeU5IX49djguLSpxwTqyv
VsYUeDW4zkX03NKC952BnWbKUS4lxbVlcKPYMXwLarhjr6NXGkZ4nW7VO2ecX3unhJlKGtx1Pqj3
eTL9rMlsThHGxHUXNgkUClkuXlzNMWCqLHjxNPGS5pN+0JrMDIaJOAv7w+3aAucUSV8KXCSnjaw/
daW2XzSHHNOmfdXmzgvIV8ebTxil21ruUwu5JUIjh3jg+0LyNE52MuUjAE2hUlXgjQ6bG1pbVhWU
Wbl2Iux6vsBevU7Kkn7GZsuTdFkmoMxmNl6RWbwHd/WgKj1oWdnPBSgp7k12Aa/78GKafYMTfTPN
5DAWQnHetT8qtWUEVrytIcMTmIGxmd3U161tMZvZqEon10M1D9+0aGAhMk6LvRzWWWMZiAC99dfE
Sh7c0SEBmq6SRbpI2uTPTdVeAHDx6cD108zkxTWYTCayvZq+MVDm+Cur+pCQmkMSWYJPDKRz0Tb4
LVikHI+oddD/p8xtvtMzOMUkZ/vMx+cAnQmbqOaRCdhpedi1LkRxyQWJJrKLJBOCYnCp91gUYach
J65pk6N54KDXDCiAV+Q0Rf5FrWVo5pyEZVOdlnY7O2yKTpE2e2j7DkFc63m2pSJ0waDHuyqxbzlz
eOQLVQYLVgLcLEyshsI3WgE/dwFRCWyrcqMvLiZkKSrSMcLnsSLR3eUSgtM6zDvd1EIHziOZHfE5
FXbF9HToQDNS8GFtfyah52dvWy/0R7DhoJ0X04Y1tRFzjjw+o6H5DEc99pPyo4hHvIU07pxpmfyp
JQpJTbRDRQJOxPrBmtrSSuRDQ60j4A9shwgdLbAUHHna52HCqFcxr+X2gKgOSmIdLApH+SCw+xWJ
UsQrjYc2sR7SKvqhLVONYrLCLi/ifacBLExEf64Wl0InpsrR6VsUZlmgQpzRlXROHCab72P7PFpr
YE7q2BhSh4cJPtfBM9onvHXVmaNeTCoZ4ZUNvkISbCN/sYYLuT0kLUI8w25i0oJItVsotalwaCIV
RNdmEZGRQ9UwANRWmLUUMNPieNxq3JgQDk8kucy7aRNwdrR5NO9hrtagXeoHzXWa05xCM0qSqxhU
kd0DkJqJDSoI5GIlWc7Ef754+YvdPg0Laqdite4dY6LJou/WWtancppfEPigRu6WGvgHYOWZjMvN
VEC+4itnygwlfIJrs+2+AGHdpRMYizzpr8E1f8fTChR4ysK137J2py2oUkVw22IyKKuZ1D4HDKdK
jvTEIWqb/ZeW01gjJ3V26rFkWRg3BiULntDpn7QCZe+LZ3n6GaW0FwNYbRw6f9mgn8re41DpRYdC
x4gpLPQMbkRcemQTTwhzzS8ccdM3/YvZJR9Cii1CSZPcHVAk0kIG5FOlV8SDc1WSG61UjzVJaZqH
vilbv5CJd+0JMAKkQK43a60Agtdzsp8mY+8SJ6EcAA1mGQFNmmwP4SyKBYJF3qtlgc25y/dOJFGW
2KhwF/LrWrK24PlvmRfV1TBT6un0dSsD7GBBmMhajem+IEP4YIzDlS2+zlar+4uxIiTmAyLzaL3t
q60j6WnvPbVCWyLIW8sa+MFQQNAat4KpRQxfePBPynZ81a+jImLjjRmjlDldAR1GRt7Mg08tc9G6
/LZfC0B2EwsRh3IG/GAhTcIOdxxLH7ScVo9sIcGRVE0EQ6UxRGI2misecyoFQuZxYxYWnFvXIxWk
k8tB1w0HWXf5riX8qLbq7zWL8VstYNnXJX5ZO0dLq0Fhp1EmFtrr3L/uRECSbWdlaCnD89PvZMp/
1HwCfgsHc9e6dGrTzRNsyfkk1ulQT+uTU0O/TMae9OZNnTxyVwgSS4KVANOOKCBE4riBa/1NRBUA
Ew9L0TRkF9qY1EgVG3BjEPy1VEwjgHrt5mZ8iJtlrxOMcxzzGWZy7TV0YDEbRcnEI6uKQ17QTXSm
tThkdp/4GhN3BDjqmrZFfXD06TsJ2vEhTdazuUm2F8dq/bm2tBCV+QcHK1Zry7zuCuLNMm/+YExd
PmLjIFuCvUo1GVuAxdLU5VI823R9R4wmfUEYMZnwId1c97QYzcPQ9vydojh3nv0oe+edTYROwpgs
F0fEH97UfRldV55SAbWZkQq9NJxGzQ807bQl6xfLpS5OomfVZR9K076Zy6R8LYrqva0uC8k6h5i3
wYVE9WT1ct0nLnIY9jk82+QYkB9H46+WJnEoBo2ueKGEI5xmZMg4xEBSa/BCciTXhdgYfxbzFvQ4
vFUtpwSByc7mjiMw2AexbD2ZS8Tzu5Q3g4EMyCUuYLIebM4iPqHW0Aqf1gysSQKQkVXtoKXJT3jO
D0W7zdArjoFuJEjddNWPToO+GcXtHgTMFwB25xZATVPxARWQ8nwXGVSUrB8F4L6uJPCpGNj6SgPS
t16Gsd288CBRDxQ/4u3ANgt8oWXMxpcgOwwMd9Pk7AvZ9P7oMLLovMUOjM760mPU48zFisRW3Y/R
deVVP8iv6/1osD8WuhFRk23NUPOasO67xuyavZloh4ooaQ51NB27Lb+1r+VVM897vYu9K2usoJe3
vPRqfhn7lgFiD0pODOjDSh4VyHlqr49O2C39R6E1zwSJH3Mvi5/sOT6bt7o4zd6H0za8j+iJ1s4j
A/96H03GA+knr0PEytxwDeg2ArY7OJLPK1vIWs4qIlSXybzR52+OU5u+bWwaey8KxjH0ChDayfxW
MSg2Ot03CZagu9ofUmN5t5ae8zC9+8a1nnsC30W02mcGGSdAhKuf1Qgd8+w4O1mMtaOEC7CVqt3K
RbZ7FoxS3ebJ9NMlrhdFvQGqaOofpBkWW7Aevu+XvuP5thHGTElCsg8A6YXf/coggJ2kTZo0xBnq
Tqb8dGVVLGfQ+KwtxBiqifDwsosDT5F7ZNPqdJNbj7QR0N8tfAhj2hsWiR26VFbQZu5jY3c0Wrwp
TJyOoA9CjYMU0iAhzI4eTMj+9aUXVxP7WZOwXxJ3pYeyVC/RQajkmzK06WClPfVfPk77LAUPS1bi
IyFXa2DR7vInznoGERu+LZtnE8ocybKw+IsaTFKr4Y6BmtN5FEUNi422oL8ohvnAUREyf1u2pzZj
mI/yifsTJKv0ZiOM6F1R0HR3lVBV2Jt65Hd2+ULH1ToIB+R0JZ08NDiA+1H9QQ6IflQ0jXcTB7Sd
IFlq7RmyaMNOpLTEs5pbr9fGW0ARDqkENC9LRM8cG3Ru/0q8OZR0pLnDlxIe5QqLW0szZHyVE2v+
uMWy61r2Ya9MD2QzTTtFqBS9IErFzmVD5nC8xkxLGcud7F5cmpI5FfElvJRpBOZP9quFjIZxYw6K
1HOT0GhJkgAec+ZDf19UcULJDTAt4yg0ZEESgwGUZDvIArJKvdIs7iekF0V1xzS69d0S+GykrJ+T
BUK6IJDeH+yjqD1idwCMdwldqyxYFMfZgTPtTpzLCe/8Mk5824S3kPODtDQHzIRigKOWfZtr5zgC
2ck8LFiK7AyDhsGvmd+yHAQ5/idfr9eSa8ddqZAGOPCQaAUcsYcIGRPULjXMxfAo6DbTJPBWRpza
a8yxhECS50GLbt0qGtBA6XAMVQ1sknFZJwB9t3NMTiH0yP3goXaonf4qYbtNtaY+cq68pJV1QzNx
2XlU+D7XdLWbLEiX4Z2QtrWihzUtHwYp034nODjMs2TgxtG2M81tln0tAHpi38a72a7ta70Oz1Fm
Xtwu/Zl54sVZFnpxAiKJ18KkrvH0Qoon+ZGkh3aV0N23wNok4tSWAt3Fzq+PAOaYRlKjOCeE29ez
BeFc2PqZhw6W3JjxuNSFAjKsXmhB38PvuJ3pje/06TnCVRdELMZ4K3MKAVK+D2XkhbRBvYOrJqaE
9bstszOCAB51x7kCFOzTeFoOg9s/jhSeVcEuDrzfC2l8fH3TXQ0P60xkTV4CJW1GtPx69pTW0f1i
t29phzUniyqC7/BxoD4aUOtZ4p7RHXGxicu5qZpnvgK/liTrq1xKjkq1+z5WHMZlPJ7m0ftoxz6Q
hnrpVGQAybVeG1aRUPSsSVFLaMFmM+cYHRv32P3dYOQgnhk1x8PxSF0cp8VLpMrm7NY/O87+RGw/
6RAjTzKrvuhji6DPlVcIhJ4MT3tFJnduRnJ+OsnCXCka7ONsU36WYO9qdS06gqxzjFwB6IxrQvB2
Y/s0FlQnzHjRzueYFbicfk07PbfuaXLZ5yjGW7jEKsY72+ErXhJaNsThucOPfpmQMmTegyBB3DKL
8mQMW3x02eMh4wmftPIxEx2BYLEeMCEIO4c0yoqmg1J6uy9zbreadi96N6DBdkeoorRpSGZs0WLd
eet6T1Q4d22V26GY3qDQlqGu1Rej2GLA8g1bvmRf67y/H8HKBorPaq+BTZtqFzvT8nm0iQOzxqKu
6LE6ZmdtozhEA0v3iJ+yxZQvq+7Yq+qLKvOAU4fJchxdFpTTvgdiOXRTag/C1Kj7mUntBkJJTk05
PjvMBGgVlbCOKiDMGceBmSxP2Pojcc1V+kTEyEEvF2SQ1X2kGDkZRvtmNzQS6wqBmpQEQm/G66o2
lt0k1neRfIyMOo45Y864tPxkaB4zewybDJkHuSuIYSiWjYcuco4ZvV4qDZLouplxoavDcWtOEm4s
fcX0I6/ECO8VbwqKE5qDS3G3qvsGft9/cHUeu40zYbq+IgLMYatA5WDLsTeE3YE5s6pIXv156B+D
M5gNIdkdZEus+uqNhetdnKq8o4ND1WNyVO2mFWeAXSK8XZCQ7CAGdz/rcCUTA1cVpR9Z03NiBLcK
7AL8zfOqbWEdaK78JQzOZ50xfzleWEbdbz8AqWoIAaLbdDojjyGGMmFYMTLw7EKbXuNu0sMc4rCV
wVlEZAiqRfNqaxRJjN7JiutH1sPnB4AOqyHKLw5wyd52aaOwU44LDT0ZNaxtZjWIobpdZvHSaimp
HKSlSuP/a6r4ZMt4Rzx7jZKjfZOp220T+hZWGO5nNgjHw+IXS+/YN39Se9rUTFhwF84bU2GyxQI/
LVEoh1FQmdA3hDLkiEjyHCOhE1E2arDSbFIpUXL03S5Hxh/WUffk2qO+ApEONWT4/JJvfd0BzQpQ
u77+mobMgPVhHSuy5FW4UjuyB9NhjznGAEiTIN9dX1qXSeM+c0BGmsJH1++/mOnvnoY/Q9U019QD
HznyJJN6tHawx3+TJMrWmqs+hor3mqLrbc95MnSr7Ou5LH1GNc96bkgpdCOLZqyq/5C6eJ1Vhgzi
DX1pXQYcIiR+G3Jy5yLd1n1VbUXDcVhEZzMCM7Ngjzrf3hcBsUyNpa3TtvdW1Cm62zTQOXGKX6XV
0KsEO7Nqh+E7VsiRkIXxcf3jSSChbvDs68xxJ+2zs5uoI4O4zv5FCmhSpG95pn/FQU5qKMnJKtch
55VJhKIf/xu0Zsb7giDODuhIKNlOs2mKQm+sPyYj+6sLVDGkteMEr9AoFt0/sB5XFs+tnh3zkfnP
9tnHiZILawoFVnNQAbDAfq50UX0Kr3qyDRm6Mku3glLFNCdvpXJsyjCNV6pvN25riZPbFEvMBqhX
HEDXmEjwBCd1s1QkL3fmXz2aho98XrvTto+WZA/NfqQT6w9pUhvpiDeRFR8tdcUbeIOXJp81NEgo
pEdscOAxILaMF4nrxTsn+7S8qaAWJ//ljUhKUhA9MIY33W8gfVi88cOybJadtu6zql5XjkFwQwWs
UMPEM2xR792Yxb6z0t9Odf9bo94UGfnPg4MUTljZu7SK6U6yfSfHUzQYI2llXkabefveUV7Gekbv
jOaW6AkREpiltciPrE3DMWq5Rf41afNh5Jim5kzcYwlK79F5nLfyMZKitRktKTfoiEji0Hrex/5J
H5twKpcFTMsJwKgFPVse/COCnkPvWzRm9ayQSMk25jR9BrN+0gvv7PNiLiNZOJs4o1/XMqlTbybK
WJydMf7xa9s5oTL6bumo21VB3dJCYF3j0iJTU3qUZfXM9eTePJsTfU/D9JuwOgtMnTdOAkqOvsVs
LQcaxci7GJPWXqtmCb6kQ2E9CtptANy/jSRaGI/pS+muu56RV9JmGoTsm9M6I6R3j91lq2W9vE/y
qda7YWtFXkR6bvvbGFpqBL9Td6S3z5WCFW9CwqAobzTgpcoajV2GZKA2kE7RLJsuDB5AXHoyvKjY
4chBht0SIOrwpmbOkixOzc42sJpDHJjfmjHkx17353tFgcNdWslTbRhvvu4n56lQ1YMKixdROgUU
mG6j2qSipe+0gxHgTUhUdiN2tQcJRqETZ9A8ZdnT1gNiO0bWTSTqkesEp1HW/Im7/qkukt3szKT8
zjlMF26nyEna65x359Rk/5ZO8OlHLu2iaYMsj0NNiOn6oHdtAjJuhWXriIMJ/gSui7KYntDN6DsC
ZorQnVgn53NUpUv/t+VR5fBkaGCjNlX2EO1t/0b9wxXbYX+eaXdHr5w/9fUSUuOcdGjlUxL0hP/p
GfPr/K61QGb60sVAZW5Jghu4bDTOfz3G8jHTHkmdn+WQMK/7Swhqah11J0PU43mXalYkuaZIMCiF
eKYwNyCAGHmEAM2XdCAdZq8nHDmdCRFyfJfNmxgRemRuozf9KoRxGU0MiyKb33sVtGcfKn+Ng/4w
pOZ3582bpovMvetrp7oFYbUyagixMH05OjY5D2HbmlqgZwEo3GlqywcfOWB1bmf6hFlAE5qUf0vJ
Ak/ty40waps1OKOm0ZyGzWIPN+8oP6MtAOFhtihO624jI/HR8NOBMgkp19DON6wGC+ZKnEvmgHE6
/ITU8Hkquhlahg6cWnZwkIRo/UJQZkIxc5Sgd7Gp1/aCXZ1MNYL7Ciufve9zedH9Kr+Jud07ynsa
SNOHT7Tyo951oTHMt07r9FM6lWLlgcgzV0bHshnpFU7h1Zt2Sw0RmDFtpfwqy+CRRfSo5MOx3Jdd
d9DT+IXSgWeLLWlVD/R9+9AenSD6d45RC0zOvbLKU2MOBwP91ZRNN9+WYRT11EWNcXsINHCzIXfe
S8D/VY6p/zjQX7anwgXagb2v9Cl7blLr1TDpR1RelfzLm9B2xQewJXnAWBJOamRUk6r8p4I03ugZ
xkkT3cnKLjXCaof23o2tuTcI+acC0N6mqkWXwmhFrD0nvgSMttGcGL4MYTINDr/HeT4KguDvdTLm
3BaJuxcTebPJ9NfvjGe/s4mzmXtKZehMFhbZzj7hqMefp9QhEplfIhV3olo7mTHVF3pNoHGX4w5d
2onutuf2l0ZPdqpvjLtYLv993fLujSemU0fzKuJNScxt0IhzVmf7eK4J0G7H5OG0QfIIBsoVS9dM
d63nOXsmqMQg3bSsr03N0cdIpiB0lqfeqMehRlDlmgVIM7nVJlbVIL+wblvXn8vgARb5dgzsDRF0
bsRrReL9xCGqv41pOqIVtJpnNOiNTZCQNfrxSYv8+Q0r2ldtVtH15xktXRuqLuMnNZB2vdhi8kjd
2MDta7ok8pNwQhikK9zdzzdTO64OmXMxKztgqO2cx+DO9YNIHHhc5xE3bM1lm1/zjIZ1fKXPlkUx
k94UJzt26qtuJGSG9ySOJ2Vv7yr0GYhVnfHePcoONlSl0yoZPCbrKak+gcFfpGq9jWiiIBQavCVs
KxnTLP8H9n3g7R+XO3K1LJwdglqqthlP/cJp/lxyNcFuto1zyCjF+XFk6sruKPnk8vP051IK+6J7
M5SXLsAGs2rtlk5wDAa8zKsf81jbatDQXvS7UVP3ZH66rpM/iSjongjaDXaZwvZlfk4mFVYDUCp6
/g/KnWhWymjNVUmefqQ6k6M/SHQaPa0cTI5bfu4+dB1VnBwLvtBKmm9V2fm1xdnxSjHLt1ieedMc
bEY3kGt7VpyaveSthFc4ydqPkJP79GKiFuQ7P5e27+1TUYh31Ll/dFRsL5MApDF813pri7TaDFB/
96JRS3Ke/hrFBMFLH7kd7qI6tAEFFtDirfZjNGaY6Ahmku20IlVrnoNbBaBwAz0gX/rmGXVwwyw3
bDkEEdvV6tYJd5d1cpPOOo2u+OMnFhCyA3Dhme1LSqfY1fC6+tqLbF0FIjiV3WHoiWIaJspFfjqp
fi59Xh/pegKj1ovheewjXD1+ui2jwcHDpdmfRbXDCTj9wiRIqjxe1v++nDPfeSjGHE1/6ozCvKd0
8fnBSMiPRBFNaxL3FPqsYW2Rqh3OGDFoyvS6V78mEU7LyXRt8gTxAtVobMVr1OPxmTag/INidR8n
2UGv2+Ita6ruIDHOPFMrfsIkqAC2NQgVb2wOVHKH7dKcpXmRFybCGqEIG6ZHSFL2BKQ0aELVOk/6
d8Opgn/gtJ3CwKT0ki3A8ORpGQuIUSrpWM5ddctb9y9ghU0nbU8ArFFpKAm405i3nAfgSWEb4uFl
ZXOrmzFkfjZOGnKglvg7Hv5crNzGjD4VmB6yPNiN0buW+OaDU37yao4+Nm89uhHCVdH4reS28HEv
K9VZB7u6JYn6Y7dmfPLlKLbElpbHph5+6zpcT94zHRIzYJnnSbyUAeH5eFQY5b2hDc2O6kRbOdnZ
HIdd6dn3nh2VlF7X2vHv9XtbKPFAGbjSEjMs7CC+/FzyqUr+e0Tz0p9ax3bg9rQWenmbfuPNQlfK
2vpcWplxlMPYM5xTiV6AIMKOfyn0M3/0oGIpBdZ5uMgSd66hyx2O2Gz/sw6bnl8eY1xjq04v7LDC
/L3V0vgad9J5xu0Z31Hw/x0Rr1xVMgTbOEhCDQHfyetZoSn+dDlPeDsm1XKnTZzfqBFE8Vrr0e5n
cVDLqjAr3kSo99BAkePoAOy4M7onz+nytRwp/SIuAH1p1r2ZlYOIKWCgr+s0/Yj0JA3bpFU7zZXp
h5f6n05Bo6zT05/oNFN/isumP1nLo6RNyc408nvMcR+uuvn0PNpbkdvbYeChPewnUkRyHx5RDEpH
r2iVzz8Xy7PfNdSxp59n+Ii4neNkQ+9r9d8fwMUw73w6piILJpVdm06BnRq8/mZHRX9zU83fR7n9
t6G2Uivr32WTCGjrNH0dknHJQJDPnRaPK5O/ctKw4FOZk41MBwBDqtGtb92GUfAK448TI6Cv0hwR
e0uDgJ0381VOMDN6sAQSTd0mKJaCtMz+V5hBQZwjhOKaCLl+HQ0Fky5dzGu8YMmlayIQdki7sGd/
B8u1ro0u9Uu1XMwcrIrYRB7aimowLHoUNS9Pg1JUIbwmrVZz3N/kTKO3zyHtKJ3FdOU1xA4ZGRqc
NtppFqdbOoRQ7CypHSNOjIeJEJrE+gD6bTEly8mk+Wn5I1J4xTl1Uanwcajdd7DT99o3++/ar19q
45RBAlxcSyQPy6b/hjqhYh14kUtyYw2V74Dq/KxyaCbQU3QhEYYyb5Jnk+bSPdGJLhnfQXTVlUWi
ZX9XSTGdAMoVqW296s//PVSjDHNjtPBEJujPRG68ld5k7OekHzdGzUxuRIa2rUo0xU3hGG+F5rPS
sm7mFiNWpee7oPeeISYyXGBwh1UJXNoHHlxRAXWcOtmWec99TMA0V9R/lyDqmh3rtb2OzVzcnTE7
Kp0dQQ5qX0in3ua1lmwt/VPPOnG9D9wYV5c9h27G7jsbqH3T5p5GEt8X50ThmXMcnWBwjjheML5Z
VGLucxoyt4ZZvCII0ZR2z7SJuMdqmoFiBWo/Dpxbq8KmHXD73YUwiNF2wHcHGOzJE0hk+oTqOCh9
IsqHY63MvyQSQ+lS/XdCDa+TqY1ewrDLq9RGOuBnJpN8acYa0dsRhWns6lik55+LqVUnmaTUorLE
QO5EfTjJ7MMoOnY5tHCgt+D+zI8GQdoA6zpcJf3MhHcb85ql6W+Hs2ZHX9gtc3I2EMe5zVYL+2wS
Ry51f9UXRbTtdNTpJokkT5Nf7SxdXZhXx53lqm2GNvmSezZvHeuchTpXCSN77fJhr5DFfxYxJXya
7qHDg+b1RrSIKh0iCixlc8EjoB/qsXH2/txQ8SmXQLtiyl8StUBpheFcK4HOVtPG9wpo5Luyzf8e
LF/RakDQNMaqgbHPCGc0gHTk5sELAfXPAvsZYnW0ksOsCsJRcOZ50o9XfWmar4HLz9Dm0QORfDh9
dE7TfDTELZ56TtNrt2mmj9HWDxK7aIIKacbU6atLl3nvIgYa4BQwXphvx92cdoIM3JygCGO5iYfC
eYzGyA5pHG2H/NC8995sbGOcIL2H5dJVKDK4iNJomzs2vc8+A/tMZfwyuOZwawZ8cHwKHz8X3CpP
KtfsE3lNPvrCGEH2/xkefybIn68hmfQQHPxtpdE84ebEjZjm5e9c+ns3p9p66NQQWkQEKtdJ35JF
WRwY/JbZROjwGAzPChOT0Al3OQBIlotrrg/fplHzti6RBT+XaIJnnwJKeqSlbiMtkmFmcwgKpta5
ayTwbIPaPBmGl5y6yZN7Wk+7dQWuB79UDvtpWbIMrRIX1j8HA8Mx0YezEpJzCDzaNYnp/grQ6ETk
xvzK5p7ANN6WLZxLvy96qltSBOi/WsM4uEUevJZ9Nh/o9PyunPpiZuzCupTGzfQ1yGvKndNsmK54
YIPdNNJzMlaU3BWumGh3S9kBvTY+/EyWjZaMt4zQA242xX8swABd9PF3Qh6Gq696GpcMJsES2dFh
0IFaTTENHIQw+Uxdwwi2hCHlfP6kkdh76syoNqj1+jJ0bX1x2jbU7XY6/jwzcnEM9CK/TO0DiMa7
Z8KMnjRPe4yIt8008OAAZohEJzPuHdmJ2yAX7qZdnv58LZBsGUoupuRpydsqmtY4iWzgIceVr8ac
qp0NoXX+udSuWx8VryBJ/PbcDzctaRnuUGOcJjEYqJ4cAy2rP56CBgK2JTtr45Mfd0AzxGe/iUYS
78RUvfPrgQ+vp19pllDvVBTVIZIKMtSFTFZURG/4nxxEsIP3krmEPYPo/eLgQxC3L8FWCqRCBH/F
dLvlmSLYO0kuHglkZa/Sz6rDXaEbFWJNvdwNhvL3nen2j0Y3uWNzYW6cBoGQVvvlOW3s44jnDk7S
Pw+zm3sr4MEkTPsRMw2xtbe5P0U4J9+sFmt3IadfvYW5K27c6ZA4o/3kNsFrim2V5IE5wMws3Ot7
GQSIJgwH4nF2XHUBM75OQ4pdXbiKGsXI+4sisQqFFZsnDG0fCJGQbBQyCxGxcVyVhBY6/azTWB+1
h15gFe/8AierYZluWDrXQMTzX7twYL/HOL3yWxmgx6nPwgJ7rzw7vhhtVIVzZFTbGl1GmLiFd2px
mADV0LyD5mn6ZQ2w9cFkiRvd7+3Nk9mzrYT4qpvoakx588sxJBs5IffPo10QOVJM07mKgCYi3zF3
MRm0HHEbnVKpAu2OCsTt5xHpPPKWBPMLNjR1pCp92HpuRibAsu71s6nOZfcRpbl9bYEA944r/8UZ
z36wgJ+vS6U7uyRx8TxPVQsnh5xJr+Gl+QzN8QWVT9Vj1Pufb2lKBludyBSc7Z55tBHi/SSjaMsK
8/PISi25I4nhract8vT/L7Ns/vfTPnc4RArSe/77IynqqCZol/5hsIqfl/bzSt2FJkkSxDY/3xAp
w6BhTNlJtdGJrlD5y7BYp3IMVpA9ObVb7pycom6YzsLtoPhx86CAmp7mIhqfyrndkCaf3KJBNul6
/qrboX2KTb4/Wg6/So3QzuUPOkvOcI8jKXQ8Mz/6hNCtreTeQtSf6+WSVnR8ktX6P89LFICBW9w0
zPBfBlGXeD+6/mkIQDdH2Tcoc1Fgzcm8JY7vj27YL0mK/VayjYapqQ7UG3yik8Gsb6NN8XWduncb
a7yVhXycWaUDGqVaM6Xm2A8Omms9Ml5lHD8JM5EvvTb+SqEohi5CJdiGMRvaxXOCD+h2bZfQUNV4
9iVws3hHqJG/tgldha5eN3au7UsaEV8mU+J7g0BuSxtl3Fi4oWpoV5UQ90rPOJbl1XwwFL95365/
qWokN4pzxz4eBgTlbmesxnj4rqNCPVeZcNZ4Ww66WfjbdakhqEa5k+Lj0cRJr5kWAx8xtJ7OEWWd
TXQOKAKViMlJ/uMZQqo9htu3yENqQn6Is1Epg6tSzTHv4nvTYxVvjETbmOB+SSvmU4OxrtTTULSI
KvWRFIbOS/qt3fi31p1Ju6HfM/Dmd9+BDnSo1DSz7gjM9s/SIbTtgmINZ4jfmrIwWPPHzTQINJTe
kG+seGwh/ruRI4UbDvYYYMDxyNRGtjqAx60xvprrAi1OFzLdLJ3jeMs1CO2sOFI2XgOBYeZKqvou
jPKU9KCUBMH228Zs91Wcf3uiv1M+M9DbSWx7+57iEH7S+/IyBPLiO3TYSRfMii0MP4RWH1rAB4IE
0CqJaNVNOPaRpUtUW7p6FQuFYvfIgEzmqE1fUPCSzc4R9nRexQgEl8P6Wm8n9cLB8R6TrLegZyDq
unrYNTxKZ6SYebRAH/Yj00c8np0MFRMWVJ8eZ3YsRwNK6ygQnDtq65UorEuevnd1+dbOPriEjjqt
1Z1tnxLO6sbxc9tC7JImvsBJJ3Dom4jwC9SGr45+yXaOS4Z0x8nesnQvn06LOO9BbiJ3KPecYvRt
Wxt/W2fnOkjJxn6wznVZHeaWXrKGvCv6app7XyKJ1uLhEvXd77pPvzTsjWsRq2pPJwGVaEAGCJbH
dN137veYpZgVZNdt5aQ6/GcZeehpiAJ4Kacpf8dzcBJNiqIfXSRqyAhbQ4IsoMz5NM6mT4j+P1dO
f9nggQxM52/z1Zb+xwhKhhcK7J1q20uhU7mbR8ioML+yG9kzZq12qdlzeZX6ZxyTnoFT4C4gTNDO
l7+I/pxQeKrtaMwM+TFtbgiKogOCla3Wij8tZbRPkKf8g9N0QvmxZkzyMQMQqd22c39cPkGVlh21
tvMOokC9WdHq03H7o7aNHeIW1FTKVe0neLcFdInRkqSZGxOacUQhi1P51Vfm00gb8W5K209ZTdna
MggdsYdIbNDo1ptIhJXp+1eyE+EehYuny6S+u9F/BwOQBtQw5yuqYkMjl3us92VI3+FWdMY14Y3c
amWSrX1CRXBbkKcgnP4rb4kjRMaO5mV+78x6R0Q60MmbrJxij84wQGTU2NtAVA9HOf2hzOJrLlsS
VWQzbnoKnnUvhwoET900hc26KB+GGdGooKiIjMYPexCnQJY71dUH2Zds/0NpoAGRlPJlGFMjNARZ
gPpL9xXR5EiWn+KDPSTlLtUoVGrlOBOWlvyjFDw5IpmqNqLHMOyraisT3TrkOvIODm1bADorjBXV
WWLA1ltYL8k4a/CjbmjWHQqaxBRbd5SYX3UO+akTNnZwkVLbuSONzvqgUoCh6N42RrS4fhxkbzAm
nFavk/+iRUzFD5I2cKwHPc6/4G1SolzFFV4vX7lrNyC/XOd41gcn27WHfdxjAK7hwLmz2cQpJkYn
6q6bIp6PRpwcCoW0wDDInRg9xo+xq3QCAxIUShMKb4fEcj9SX4hmiC337afGataxigO4JtpFsV2g
jvJltIoG/1Z0Wrotyp6TK7YAgfxqGk1kUlab7QvTKnCesSCi8kIAiG85QzbAMsaKwXTppkTWlnwg
PM4k3CRUZgZTPJyGwblMhLheTCHDbDK2sSneZGCBB2r8tHZDTERbX6Nc2RvDc8bQrMyKfKcUx+MC
6csabqjoLZzeCibXLQZOyBB3a5YLPB7ME2gr8coJFEpunB8T2bRnyLuPYZKnqYq0UBuaLx8upq1Y
65Y9cZMDcWu4TeGxuxiJHxn31meZZ095gg9NzL7GTPA92C4ETuPXG68R35FCeV1O1QnWfDep/mH5
6dHWKImRjt2G03DEaYqidAJ5JiMkOAWdeMlL76Oe6Es05UvTtwlSFwclUeFBEw3Nkz/P5nbWYKNk
2fwromKbZVq0zQ1pstBtWm3CbdhhtAAS2pcViQOQxcx000KOcMypU+82KE/inmz10M8XHUXmEupg
GsbdQR5LD9y8mVMFaZqNoeeYuBjsbBfUBj5YlmUO9xq7Ek5PmrTKvmq3ZhsVJyP9M1kocTQcHbJa
Kn48EwYe20c96zxz7yUr7yZVhnUKSDFGIoKpH19mODkTQjgG5irgjNMhai0HKFUbRT3y/M7aNm78
XiRoaGP/NdWYSkewM26TaDxUMW8K41g/wpbWCVUMBeNkFuAMtnPrb+qAO12bZIwu2YlR113rSYL4
m9Rbtr/nvu040VKGi+F/S3gYIjCyWnUAGYgA9Oap37YIghOxTY32kNcq5l40AMYLInw09V47bffe
m9VLIexHIjTobEnAb6VZeEbjW1LS0FlF00lUKJidDA7dn4ZLZZfNhXnUwccY9AcNO5WGbRGt7kKW
flsqY+QgYYfgDhEx8tffjT43T62BQW/IJJkfMT0VqgLILKpyK5fzsRUN5Cu4/nYw0Mc75vgdpMZz
PgxX6fQGPd7jr46sY5EH1t5LjF/uwyQW7e6NAaoHlywjzqTsPMbTjNx847XOk5YvPbOzAy1LREV6
Nps5P7Y0xSFdSLcW0Nm6iJzFUY+9MhH6nWyWffM1uJ12YzPGfemQBZDMKxg9jgVN5+5QnaN8uxPp
alL7iVt6it6aQZ2m1rOP5ERTU2f0v7mV/sj8I/eHbltoBBzHigAFMq+vBSJOrHLUKEvBzUAVuG4C
9pZ1B2udb+eAAHgDbfPG9oXOXTjSswIYqlTwz6y097LH+9/Z/USJaLTEPkEHSQeIFq9jsBGmwE7T
9+dUpGLTuUJilpP/JKsB1erIXSxJgIAO+65i9Oxaj8JKWBThmru50h/KYZlyo8hfwoC8bYopHj8/
85rld3hvjLWVIytDmW3tNIR5gTuiSCZhDEVaFdZ5ZZ8aO/syNLZPYnvmiSOKrX8MJjEXmX2LsuQN
R3QWOks4j273m6TP9yz9CMlcSCEbs5rmYPSaQpsqzAV/OQJiGhgD1dou4i5MJxoMYi05TgH76oAx
Ys3h93cz+0gvOhjm1De/kAsaK1mJmz4lHgYssg5dEsALtfUzuEhNRxs8ymdVcGe6JdWKTEc+2QVp
8Bo4a3aqhuEYUWDyJQsHKXMm31RU7KuyHg9FLX/5lMN2pPnGUDprjle0Vg9ozqPSPiD9KSmTJhwP
mfhnIz6JtFyMk/zM3hyBiEjzVPXkE3VmgzANcSexaTPrcG3tSjlHB5nOD/QviO7S4CPztX9DNddh
lvrEz5B6HWUIPprM/5zcnCNX+exGyaKipfxhyotDZxU3GfT/AHdfE1ZPzIhRFLanrqm1c+sSPVE0
n4Rl76Uz7wMZkN/hCHogGiYPfXyWzTyEfVkfi7ScMD2mO7KkjRALQIl9D6FIjh7IS9yvFJXhpogS
gA/5KmbiSZvY6tAkgG2IOHHOMyLWuOmwwHRLS/BUfxUWBk5aC98VGShNQoL264wsv5oQJk7a0a8O
WusbO9urTXwi9fvkGU8tnhGJtvI0zPkH2XsGJw+IzGCau5XZOryVRo1HDu8cKP28MWnL4rbpXUTJ
fs57lPiXXla3VnOxsrjNKzNMGGkDzJvnc9vyzm2r8ZXkLLXk9X2hEzCf7VR+xxoOXt1DRplaLOCs
kIdCuh2BCVG/0ZeZ2HQa68mr/E+/L1Em9re0HIDvyyHa1ZoHh1Hov9zxjw6unBnue2Zgf7UC/7ur
mw2xuz/ZVi+qpXqIe+PFN9RwwG0IeaCwhM3uciv0215yRNVK6+Dr04MAhRVht/eIvXadLapDNVjr
1I0fDg5i5FwECRo5ImpOKs2ARJHO1GyjLOWENUNz4ZF6YsfoXDvZ7QS9qTha8DsgPcVTmOEkGTAu
yZhmUDl4/4zZP06ieIjGxMrSO1eBusAAVcQCTS84ki32Oeme3RO/r1DANq0yNjkiMDgdag4zfoDS
16wF1vnaDqXBIUbkNUVETrPFS/7QfBx22Mtg31H0dWCzTG7UkbsGEibTIrWkTpFggR26mVQbv0Ty
j+G3DEgd0SKsrGo8YV3Z8O5/pgH5M6PIvjTR7qKYdEEPQxrEwiuk4NajbBIFFwrqZv7mhEsdUzTz
97vi6AL0ik3MG0Ix1Epfyuad9EsN+E7y9Jj01Pi1nFc8rUeUWuS/SfjxVw2Jc02bXIPhzM2980T9
aQqcW7Cod0ouv4LC4Kw4oJYVczh3iNzhKr7LsT3GuTj3tqA4rJcXUjCYkc32MWv21tZqtOOGfI9x
o6ymLPqXzuM+T1ibfJMPCz5j0sVXnte8q8C+RCYDe2LYLJTjWUg7Dm3VL2vzby9Jt7I5z9pD74CK
TLNiqEdUPubPjQrOhRUdZ0lYpyPql97x3soesc88Mrour7othleXQIQSOCn9DTzuIk0ySX3S6rdm
5FjT2q+aGPAc1sAlpq52RiBpS53ljugQKKN4qBHArIYR/oOC+udkmtSG/eFIcvi2tQ8Bc1LMu7vR
ETHsp2F+M8quCnX2Sbx7Vvk0wddx52+bVparaVlASIbJGBXsldVRjFehSAgbnPVk2pHBphdY6yrn
VUtwfgKhrYKBpqiWFfssiLW0KnINPZ0pbWpBJsvFE1Zg7bzY2jBQKIVlfIgbgGevuY8BWtS2FV9N
or2DCrRhVI86nKv1x/VeUOwTOCB4lzBeGNtltajIHiM6PO7WAu/cYqOqUOkmdr8HTr2hJ/qz6G1i
EiXCynKIxtOQOHoy3jJvmIgnMDJ2o/s2C/GCvoPANK+i+4a63CS6xS37kad/W8k/L+6zjegAz5My
uebQwISQfMBeq3WZXZUpzuRYvFq6RqfX6K5Nj9sJw9GCzwS/tQ4TZ9bhd+twF5Nba0JQ+qTPwcl5
hsvH3kifLDxAYAtq50/6t+0OLyNuB+pztAzMWLPr5yQmOyVPElS7FQkbeld++1of7FXlmKyExreW
Qs3k8MobZ+InDZT9BximWUUWLqIoo36+5ODowdPwUfp/jJ3pbtxYmm1fJZH/WX0OZwJdBdwIMkaF
IjTa8h9CsiTO88yn70VVdcMpG+mLysqCS7YciiAPv2HvtR3ehmLgeUMFmiu3Yc5DEI1O4Wm0Aysp
5wm4GGbEfp21SoRG2P+qChwKQY1hprQMz0dufaZuPKR5f+orfadkpF6kzt62mJ2Xw1NWi7OKTNJF
LnkNzuKidZPLZOled3DGRXBEaJdzrzR6rI6mQm0o4QCqdsbZBzpk3ZgsKc0cqVarqZtXFRajZ2tQ
YaoU5XI3kXZHmanOyE8sWV9HJkgxK+h2U0r1Tg054WUunbUkeCmq2VYymzZHlIwUj/dzkL9iVGE4
GveYz1JJgcN+vwXQpcP6ohhL34zZeJZpe09TB4thiF24pVd+3WAwVnDymDR/eHVrCCFc9Qpj2lWW
cZsJcEsTsXTXKU1Rwf4CwFopNd59S2FmZm1x5zl4Oy6pUN7n/DaBYLkddMTF9hAxT23p8kolvomR
EEx2y5DA7EkNmnS3ybWLVebfWRaUrtGHdwHyxQAwOYdQ5LVzGKwcO9D2DZyVuLG+1F3yrUS/N7HQ
dDNLPcmJZXOHymY4RVh2hwGQEHwlx6sL0Dc2MiUxogeOsGODmIMIOZU+FU943ziGvhY5N2LRW1Qz
5q2qGqFXd1AaQjt6jPw8ObaFUW6cCD6oGCymidU5cnySI4Ns8pKZCzIlzmPwcXRMAEjySvnOBrTk
2++U0NjlThueKiPjI/F5Hkf+4ELTY2MzpWt98L1x5p6jYNjPTsA+SbHZGSbdF5EVwRVqKhBWVC+Q
BuXC+zFGVV9VrMprS7mYKA8OyKwXNGXDKd5FzlpzHiMmUh44k3xVLLyeynkKa2S3NA6MskfjDRX/
TFpnT7NuOhsURsR3inKjlGWzNmeGnbODsbxnmwRwQvJba+dZJxpTi4oL7PUKsziKaeC2EC2x73mc
8fByEJ2mfhbBQeNZjw9rp8p+V+FCWieWj8laXM22epsDTVgFprMN0VTwsq0BTZHWL3EEhHUiRcQj
GK4R+3D0mbZ+MprhS6ZRyHfZkvGI/JYWhlnAFDHaqmznFdETWJiqPtKN5oesmO4Z/JXMRNUr0LtP
ZT6x3q73pZz6S1Erh0GeKu6dtLGNdTsL2HbL7dp0zngQneYZsuN504WPgTj4evswjFz9dVotV+81
4c2PRggmrW2sGjmygF2ZRPYJj0+/kjiTPIqvx6IdBBzaaWOY89dAV5ksmP6m74xbSwZo+0i/6DNQ
oLboD7MijopdX+dKTzacYH8cT7Rcgil1NGDJmCixJ6zNBPSEl8wUL35PT81xdeAWQAuqdyfZFbeq
UIurrA929ObZihHAWVbxs6FVbMaUdsHi3GBPKJdX2zLoPCRIFbzWCQQXq+UWLOSu4R+HmJuVlzqn
tnFsDzGSwwOXENdaAsaCZWpMD4Nlt3v8CD4qtXUMDcZtVIq8Lg04qM1Yd43OOJm4C4BrFsyRzfv6
QYnzxc9jj8CrsyvRoQRSup5LLRi92jHY7o4gzwML8EmWpLuYqNPlv3WTXMeVrZ4STPrunCRoj5Gp
YG5XbxCH2Qjdx2/EJBjsHzcgwLw81EdKSe5t1WBROTK0ZGTCeZoYqTe0NSMXBXJX1dCc+MmG3m2L
nvZizMp7HhdeoYL05GET47+zliVCeMzsp5aQ233dgPwC5bNSlQA6qIXCXgudE2r4kMUynzQj0Y1q
4pMQ5hKtnQneOVvkN7Peh2th2zMVLH7uMmQYYQUVTXeHnh1DhbbpyVfy5/Z6widl5KIELdZ8KWDL
e360SIuUQ9taR3UcvaDmhxQCC0IslflQNRr6UnVrW21wY9u0i1VEiRXzrH/WDe08Bh1Nbn8Djrre
h5p9VJaqFzD6vOmxmK+Udrg4Y5R6c6Pv8CJ11xGXVlwxWe9bSN6BCPdSl+/TjLxGGv16VETLU7W8
CkTLkMiEJuwwaVDbdVIEr2Zj+jDwQKbo3O9u0dYvyEEYzsUssOajrtvGocNKbQf5RTralwUoTcCT
LnnqaLo1rtvrkIiptcG/tnMrd32TPDZ2IL5SAQZ4MPxLbardNW38cJU7VOZpnTyy1BWnxB7tg7MA
hPThTjPK52zA/jnWr5BqDKQBzRmGMNsOAfYyCsLgSu++qqlUrvSwOgGMNrdxE7JVKEsObzXxRMIR
7Ey4MKwZy1gSIZ2J4a5PX4ue5U3YEM8Uo+x1ZcmWPdeKU34r2jbZ50nvtux06GzBDqGanbfjpBae
IKiLc2UdBgTvNCNQBiiexyKt37S8z7GVDOHCUsIxCdHPs4VzH8E6aaqMZ5Cu1Dth45xAVeI5A5Vd
r+t3ZaRvI91yNtUYbR3GjuVUGOcUUscd9xbg2OZrraBkThmYSk9FKekUbyPHvioYXRhSsgkc6A86
pUMYmY+crz5r5Cow2ISCGgC5+5J01WPZOyetf7FKcd1gdg6mKvtqgm6jHRvoX/WiZ89dzc9awGRB
jzYglaa12vYj45D+oMIQPibGY9ia8cEICnNdgV1Zt/jLxpiJCHjXFIcoII8JRtSENaZl1GSX0oua
2hsnjhExBZYrw/DGiOM7MOTmtjYReo4YItKWgaYV4K2u6vqLOTShy9tJ3ZmUR4WE1eV/mzjU74YA
LsLirNFF7BFy9q5Qy5k0dZ46XzVsh7aFap2L2rkeAgbCsp+0Y9Tr8x6gCfNh0DZQFwJQZW19P7bk
RzttEm+HszNr+b4viqchFZ6Ug3qNhVl1xQfq0qC268GzYFRyOa5AweJp2pYNzpIgqy6J0xWPUCq/
Ba7UAGfSBiGAZchMDCtPhu4htBxshlxR9NkvZrCk2C/NdchRGUrSdEw1PEkA5+vWGtbqgTwsmosJ
RJiJiaNlx48KLzpHBoWDUctgzcP7LTGtb34VXxJZ5BuCjQFY2NW9ZPKGyCFdwz3YB4IdGzUAbY+m
gndxPIWKnbnMeGBBYtb3lr9ABSZsChAAoMs0SPIn12gnHdc6YAtFTTajXt+b6ZtdDfqZuVqHzDKa
yY5EOFCcBmFfEM5eGVpUbZr8tRSOsWm6RUrDUZJR5mHk4zQzioJtSloyB/Yv8dB+GwP5kBsmI0ha
3zSxrhT8aAFA06phXzoGjKqph0BEsqPgbHSN5huSFRziqPHdYehfO2A+npqljwhtR7A/3F5qnzzM
pEBByVv7KS7PsUx3VTH0eFmpmIMp3bVdeo5NW3h1uUitkJWAeO4SDhSt4R2K0K1QHZcbUo/3A3ip
zGh83DHmfTl0Lvv9bzQi34OOEnZuzHYj1GlbNxXomxHehMbewmqN67GJwEmMX/RF39hUznffLN70
RWxh6dBra2YgohY9ox3YFNQ/78Vc3/VzjjGd8UqZwp+Gh0NerPOOTh+rYGfPK8nT0RLKpmDjaOr6
hci0QlTR1tAp0e3yW4a2ag3JqeSmmbLyGZ38dySrm3oCRSr4YUUt7ZWaD2gkFft+1OVT1iuvstIP
kWO0p37c5mVwa1njjt99Vug63NyPYaCp0eih0z2V8N+5agwFbgSLi0Aq9yBnnPWsjBu7xqQy9GS5
lWKDRecKDQpGZxZcaNyJ1NYhMvcoEbQ2f8+GZezTIhWwtXe/11578VDDm+tZfmzMGrR32Di6mw+Y
vWtFvjoJAlpho82vtHl001kM+xgxgPMWZ7f4Er4lWtow3jkWA0taO53iXYVRkCkSKLCR5kCnxhuF
eQJ82yN2rer5AMlCsOYhhyNPvvqpyaiJI3sFIOd9VJDwahmR10ja761IfNVZvSB40M9mGvPwZkse
h6BMsaWE5EdM4xYkzKoI1uhnzqGWrKvyvbB2cLGjjayT7+Q1slKuOqQUs1V7TmtULABpsG0o+gzH
w/XUaEDRE3rgDlCIYuroK/LpQSTi2KNhnhnMb0MHS5oKlCVA3o2oLnpl6XXEHopFXhHKelDs7xX5
VAA08ZkFLf8PpSbYlzsJp6McoQ/V3TLS1a1NnA3Up+GX2rRviYfYzJMd7tW2POcoTHp+39ry2ZIG
AAvMouIOjMNvPPdHLsIZeQg9OjTAgcMgBoxmO49AhJsrP+QEl7X0N76jX2RFkaHW/VF1CGGwo+o8
YxXZRANCOAdrvamUruhDjl8SabTUehbGDarWQ2aNX6YIOV+B9WIVsVphb17VILLRfmxDq3KDIAY6
aEKlQE4NjDKB9Lcswjpr8caRlqja8RHLcZvH7xynPetgz2i5BuJu0LahjtU0j4BrNSmNvYb7uQtn
1xggV/s0QtD4Fx1c/9IArs1xyPAY978lOR4LC42wShTSoQ9c2n/Ha1teotljhfG191QQfB1X06PS
8SZWSMcBDD04csTfWtQ5O6CCb2hPu3ZILlZK2dijOBmHCUliwNIWRbcbYEu5msZ0Z3W7UjrE+tJD
NSU57lrSCY9OL0AOIZ/QkGIhjNrWTVISk0KieI6Fr19MlELRgCuo1bRXv2TChZ/3pElf2Q0z/jPN
ysSSuDzcMMZq6+JooyE0Y/U1YY/bBcGOqQ056kwg95MGuZD9zsEJpLHWrNCgLyj4meSdH6fXXYli
tuS153JCTNRp3zS9upm6QfVyPKWXmdg/mBn7MNfmQzobwtMnqHO4r1sp7ks/6CjXw2EzjdVzFTTZ
LkJeaFZc55TVL5pPToFYtPpNfmZlWx3mqHh2ABnjTs+3dui8YZv/OoM7jWPt+yTIWLcmWEqS62Do
E5sVwOxKc7qp1R50GCOCojKSY2Nke/+6Eal9ow7zcaiN4GRg7fIwuqZuXabdsSyNW/jQza2+QH4m
q+ZxOPeMyQdzaZkRF1B0XhWGA+tH6vrGlrnqCSnyY12QtaZgHMxzThK8B9m2MHRjO1KmlJlCOjYa
lhkc3KYMF688xdN2rHB8O/Ywu0PTG26pKg79dHM01Nza9riYPYXLfaUpS8WkHxakHbkO6hGQL7AJ
zI7rNkKT34pyC1TfWSE8zq+HBh9gc+B9c9aKovJ1ZmFrijok9lq/yzLjjlOfDTw7DkOvxT5Hvbyy
TQk9D5xX4rOnKvLoUGm0YALB10qHAdqF6reaF+n1giGuIiN5lAo6K3VOjOsSLbMflb07UzfymVyH
SeMfzSh5jJvxEGcJA6cMJCxgB6I1ovvUZnE4xtkLJLPN2PfbZMpuIyTrdqjsnJRZRGeMxdmuoCs5
4XowubVhTOGkdoZpA2QNLPDIDDvX4buY43uT6qe4hrPdIxus/Tza+n56MxQg7AT3gSsj+00G5dWg
hxpM6nRvaMVzAR58bTOpxp3H8ttC/aC28rvlqwPIrIRxSLuJZGkhDe9Vb+ws8I1l8G4n+V06syWr
l6W6RqljjM6jE0YvvkEUjiZR1zkjd0UuYvJ9ugilC+cN8Q0Ay2I+TYjr7MQ5GhNFYqCkV1HQ12Ak
3BFYAGyqjw0OCnFqNI42im2QLrVgKG0S6oQD82oIprtBj3AJhc9OgGZ3TjKYmqFHlj1WXgp4UtJM
10d125oSMf5km4chwTXeyPEkiuoIKRF1DvrUjpXx34eA6T8FuxHRaFm2qS1BhISALaHOPwRoMZXp
lY9FeU41de9wHU+6Mz9PKK1X2OKPBUlH1yI2nSO7qtqTs/lMmdDvJm7+G9qQu7aUxddWQamUqDZL
6UVmRfLNUYcvw9MEM4rSMr5XSsFdHt0ZtSJuwdKanMl1cdKEDpCKKBHM/jky0oyx8ZTolzxgXpsX
EIOgtzwasVawyUGaXSJgXIX5eFb0Ll8XQlY7NlrNubS8f2fDRi2mqEDNWVfpU3Iz+CjiKmeyTj7e
SO/v3zztp9g2S1DzWiC+NVU3tc8B0RoXNmocBe2cXplLsI7l+UXnHBqbZT2oH3D/AmLOXLtT2SB5
KDVnkyOlpcCcDnUCokRjoYcWLtgkSkgnRqjfWq2iXV0nBGYEEI1EpO/jknCOeGRoqjUI1dZdUZZu
BTDpxugqDNNy3DqZrh+1IiUEeLDYq2aBc29Pioum176purHa2ACyf5O/Jp2fIr8tBihCaKq6BFma
+qerB80iiBYNqS5pXjhqClNeCj88xq0SfjFYezMvDNjrZezkSywzX+s0fBuaEXFQRLsu0qhidJXT
JimAkT3U1BNnUz5dJ6BbcAEFuKo6A20qs8OPCOkZvhhK1UNI5MwOo3xzE5r8S23Av+kFiJGEdJsr
Kotnrc5fmnr4CpR5AQM2qjvWQ4V3l01Op8YPgyPR9LXkuGWt6Tqi6bbzVMj7VpHmZpEnegEa9pWu
8XDVSrW4S+Pgjq6d5o8hz5UWCoBSHH2ryCqDA2yrlB4GGL8CUfHaHFZWRUiHXP5gN8AyK+NU7BH9
Y6ErMfGUSQPzDjxN1gI5mvxWnJknz/uxNyhGinxYV/TJSzRzz/YBcuDcBcyoS4q/zFZf4P46ZwOZ
q0MmwskPp0NG+MOukuR3G9rooAQOvhV6+K72vb0ZbWhZTYrILlgI77lKfvlHIGua6AnE5R7Ui6JI
bHdSXteCWqyG0ARfZfEr7T5yJisNQOpkEUHgd10E8N++jD4wH5AHxXVosMAB5voyEQk2bcyFQR/C
wMFvIK8+/jXmprzKHHE7pVb4xIsDUd5xqmrDg9+UpjuksIA+AtarovePRftMJM+1igJqR+hXtGWN
4zwDW6Ukn5CrljVyhLnZqCU3pxdYqnjpQJes9co6acS0XrMFQg+vNmc25LY7hMYBOZ1xlOWMItts
8kvYq2h8Ov3FKgaLwp5dzLQs9Birv2rTKLdtL0a3h052M9ffIaZecX1mhBbk80lVg9JzKsQC4ARB
vRVVeJP14ktURAlsF/BG4SJaqJfSmf0edEtImSfbRPcmRhaYjVbfJ3O1QCfLhjkk9HGwIdWT4AhJ
4vG6WrzQ84QUOlEIUWTkslJDoT6YDcz5Cc21O4cwFw1tbvYQzfJL0wONLnEUu7UVC5rc3kC5j2HQ
1wdWK8GQ4Aeoks3H4fdff8nPbf713/z6e1FONXVS++mX/9q+FdfP2Vvz38uf+r/f9dc/8y/37v/d
//Fe1H+c7jb3n3/nX/4g3/4/f7373D7/5RdLDEU73XRv9XT71nRp+/GXBG/F8jv/f7/4x9vHd7mf
yrd//vm96PJ2+W5BVOR//udL+9d//ikFgcX/9eP3/88Xlx/1n3/SAT+30fNPf+LtuWn5w84/dM5C
w2E5o2PjtPhew9vHV7R/6JyVpG1aDksvEqL//IOnUBv+80/d/IehLY9gYdqm0AzJMdoU3ceX1H8Q
pklTJnRd2gty6M//fWWXf8fC/vsz4Z34z6//yLvsQhZr2/BqPp3XqtQdHvIWf5kuaZfVTwnyfWCN
c2+NPjL8zCt6BwQdoWObgnp9IdJBvSrLbI9H11yPBkHziY2rYfb7ZBe30VcHdzHMx7DcafQkRejI
36S3/vz6DI2NKW4SeDjCNJxPkaR90SUBsDGFSGIPqAoM/aacVrEIvic+sSfwqxYVKeRBv80Dr0vD
lxSymanBzjCdwdUzdVfE0U1v/iaf9XOmtSp5YRymliAvlRenfsoZzWcjJ04QUe3QqQbxLLqrjswA
RTwTUGjtiy61MPOyWeYdfpnnjp0y2tNVkURgXlvqRyviti2Sb2lD9HrLsN8P+vMP1+GvPl3xqZhb
XqUuDVMzCAg2GOovaak/FHNQrFkmLjNwXWfTgNnHXs8L7C1i5gMAAorAHpT0Q9MFD6GROhjyx9Br
9fiMoFW/7Shs95WDQa9tktdxmAsUK/41uUpfY8ox5oxgbW2Lg89KiTMUndERqUerpEV5eBiB+EIb
hg5f6rLegfJIXFWJi13ToVuKSDi7Gd23eQwQaEXN7GYxz9hRy4M9thvo/pbVnEywBpJQOHfWtPQy
jDnb2MwAe2ONJ/bcF24Uc69Zib0zukWBgArJId9tm0MKoESf/c0EK2eNgvno46c/8lHumNgkx0nB
G9rT+6wiEpK2OPT9TTeW6hk1N0/aeRODOcRNE8GSl0XrJU3Hky7Lj5pSIJEqCwYdKNJClLPXbCrC
Q0cQUDxDTWPMmuybYAYBXHXTpm2ZjSvgI0wAnpZfx0fanGwT6Uw1yX+sd31WH5xEPBKEXrgKnn3k
ARjRmVzU+9wkkBAl6QE7BHBShzhslXCHLtPSk9Qh/qQWlPpkBoqho/+cqtYLUvyNoVFcJbD2j1YH
Yfk3F9WnhN2Pa0o1TU0YGpAWU/2U5l4jvQpZfoJ4pzTN+/oK0Ly+7XTrwEODeMwRtXw1pKqLWYyg
W398Ba0erCAXy69//1K0X70UB9OnrjmW4J9Pge22rVpZQMvJkrVluMaDMQMxwt2GAFnK47Ld9vNR
Y7uC0pEL/5HsBN0dMDsyXMBHgH4bbGqEIF8j8Zyt3xORHMEBpry5kZ31rhDiTdZE64U8mZHsxvfV
DD1kGJDjITf2IHfwwB5CsgRj7S5iErNVhvo3aehyidL+IeF7ecMN4RBq7PCwEI7+6Q3nHKoF82lG
bYGTnihsqqNyO5gzwAmWrF5AoGkI9PiYWNauV6t0GwLc3WBYJoCVMJu/f8/lpxbn49VIIWlvHEOY
XAR/PVKojxAiKxHywupFSvmqhZZ206FE5bhM3UA1GwKMEHCRugcmPkLFgNKOlqdL3bR8aOD3HhgR
zW5X9osU6zcvjwPsF+8W2xg496bJyWd/PpiLsLNpLhVqyS8EoTKy7qgQTXs+WSN6kxnyMNLAJxMo
xc5iW7uSpQY3p89C74Mvgpn/e+cDD9cXrTej2QM7h2g3w2w5c22ju+7q3ZClPjL/AWixan+nG2kO
pR2fxp6Jq4LVfZ00xoXJS7dWIpC/yhHuR/H0WgINR60TkFJvBI/jaN/gz1klRZF+ta3wBrg+AM+B
TjUI03dErdOi1t4oajmdzHln1HN7hZZWAhphSlLX5OiRmWRFKOhQTKx8huVBpfiHKu5UL57LpwKz
o2f7BUAclBE838dgV479ixwjZ5vOd/xVyaGYiGMoJmMk38Mg9aCOYQ1MZXjQxYx5IqAZU1vzquwD
FZdBPdF9mpe477/HMg8OXG+GV3DUY7Ng71LgfEaCHu2GSm2Odlfdo06p733MgYHl7Mo6O4k8tHa0
jvYK1eMAWqE/QFj+4gethDAY9uib65mL+aLjG+BmrjovLg3xOKiMSs1Uv5QKJO52ASwklB2upTnr
xATFVqJj8Grdmta6Bh8PQR8+lgjcpU+ayprA4w3MGf8pHSApo4otnM4Cv4gSTTr7IUc601plu5/G
Yd8qd4S+9mdo8i8p7zoRGs45qnIGVmq08+fyu90NyoNpsU6YlzTvAKUmFxNJFN24m2W5M7i87jgF
H9pcnm3R4p339VNStvy9KqtZp+WnCnpzWyLWXGWNaHbqXBIviLFl9mrSmzzOVijXlW/ueQq6zhw/
6yWU23osSV7ogGtGRmXxfNHM1RC+wntvHsZCu0WtwPjJh4Q2ior9KUCgSx30/sEZbz6oFHZlfAFY
+iUwmmTT8x3V2npLfdHsgxI5Ecqz9gQ5+jJCiwWRMhf4IFAoaxXHiSrJq+uGwLOHMcAarPC+BmmI
GiqeVkIMb+Dx92GikJesRZBscVkjJ8CaGIUH7ssjs5iNxukE+D4IsHEN74EgonUS/CWZla3MIHrT
YFmvfAvRrsJSjgWLEhyCwV4yg1jVIzGM9xMLxHUMPeKg97aBvCGaMJ+ohjsvcXBL1I2bKFa9typF
rFG5C+a2dX2H/WDDWytv+7pytnkQmjvDFwQga+jWDN/aVnX1njThnhGXO4Csv5VOzT4HNViidOMF
W4W+cpDD7FWy8ODVRf0bRBjDD8+gOlpahP/rIn5Vvf3i6WYgLxAGhTnZwuby9R+LN9Mf80ltySI3
R9JqfDTDKJUAMkcX1Qm0B5Ofq7bM+yRufWjsCISCqJ2JIigj9zcvZXnEfHoEmRzmkAJVCnHs8H99
KX3tyIJjCN5TI4iKH2Pq3nAkqluGRAJFQAhKI8I0Q8JBALYcXWq5ZED02zzDLsyqFnUYAnAJF4Y2
XKyF9g2MX/+7w3953n9+mbrULNt26GV+Kk0Mu66jQcuWgSPbupl7Ao19z44He5KHT9DUTpKH7Jnl
j7KHuMs6v3xQ2el+zQL1HqwdJVfdvhVpVwJll/g5MqoEaOto5wz4kkM57f/+nf2oln56ybpULdNa
nqjWpw+5tgXg/IgZKTzeDl7yMh2c1dGtOwI5Mq1oXF2vdj7IyE3vBM8YVo9ZRS1CPvpWBMUz/IwW
J1bDXkBY54+GzORa9HINBXnIwGKlZNFG5XZwrUapXd6OB5hr2bq381OrV2iW9d9dLuqvPgdTLD+T
gWEOltpfL5fMLIw50m3WEHhU3XL0xx1CsVPspzOqGavZjII+w1JB+BsmxndwbHgg5VtJfpuSUnMp
fG88S421RZq1pKlVz0FPEm3lS23j62MIdqR7+fuPQi5v9eePwqTd5KSw5fKfv75q0whr5EAazVLJ
DIjZnbpzcL7p1VWlWpMbTjqnnUHMYBOw95ehtufOxzFlB+nl71+K9Ysihs4S+ZjD5AAG7ae2d0xz
ZUlBXAJaUrElYhyEnL3t+6ly+7mCAUXcJLvmqDwO9iiRzA7lJaqRt9JWahCJDTcnY/tONPZ3Hpvt
PYrtL3OKSpgEzfiO+dwtsKirUg4YWCJuTENtyRIAjNjCHYoBiHq2hU0AND5O6yo5FlnLTDtxiFiW
uVvbOv4ortnSGdpn7E/EB1SBjm4yUfeg2N9ThrybSc83JBMiSA7GvTCdGrWY5aG/vWC2R9HS4WoY
i84/dGPvFqjzIRzwOwd9IZaMmboJ2xR4RYowPC0WJNx3MJn1HnKicdOMV0klOpZwZfJgBQi/tPG+
ZvhyNTohvC9tei5VovP+/mPRjJ+vENuWBk01MwkAAJ+uEIQlgAAbsHfN8kAluWzVAWk7Zn2C9qky
J49T8gqLwRJRsCCF8+FdnxEzOg3mc3UGR6UgnmSAfRxYXDc84HnuoNM2Mk9dXEC+/mR147nD1esl
5owqVEP+SZQVVz62TA+QGLFwrFE3GMvmclzjJLJciGk5JknCKwnk/M3Jr/2i+bAdlX8kIyom+8tb
8uNDCNNOEIHSXYO1gpAe6zhBAnERDNlrGrNzOGLjaXv4t/1iIRx1RD9IWBMwC9aq4FlAOl2ce6Mq
/UOsUin234Ik7u+ScNylWMLY6WiEpJGNjZObJdmEHw1vEVVgH0tYZ2xsmY4g9zLycN9Uk7rAYr8o
8OqequGxCdTq9PcfsvFzg6NrKIhsixNS0m59aiAcrFNJDDUORAPkgTbRml2d1bfAlw4sC6NLnb3l
dtnv457QJntGRNpTiux1kNOPwRIU1s1PlQydC4Ih6MWKyjg7UZHoRVp4ZM14z0p43qTY/w5DAxTc
n2HDwhYDcjwFLM06MWzhIeKYJWzeMxjbFguZd+IZfIJ64rH5trZNpAEgNttkjUlVnpmgL3FFEbk0
3UPRqD6OyU1ZR3eBhve8QAsw1Cjdc4ZjHkK9o08kJTxHvNDYnPdKnV4BizLIWiB3ec4dvEhsXmur
F7/rZX8+Y3WNPh3FLJZ+KT/e/B8uJ6K+krSK8F/QW0RuJKkUgxJ/T2CYpBPROyrKgApcVeEIaH2w
Vuyk5idu7mBN/+52lkur+tcDnxej8iEzybDoFz9VNdlUC7Wu+KSnIohuKhv1lwUcpWRZMBDZu5HN
sJMqWX8GvXa5hBxTLiIWesucoPvNpFP9+WzhxXDR2ZwwLNCMZVL7wzvTKXPfpgjT1sNSnE4N0P6c
O22TLudAHjZYuRq4rSQyIY7G+oMmEq1Yjk7ZzOc7IZdWSiG9V1e6QzbS+xthiA8yRi4ukCkcyupj
B90850SabZXYpG0BvRQndId/fwepv7iDltk0Qxlr+aA/HrQ//CiO8JWu6PAoOaGLp3jXtp28Ckyc
EQzJL8ZQVk+GvxatyHZmSDSGIgnZWeZWhcmzwd+URdzuYM6xzqqXa0MzlENFSIVrx9NNgNDvsecY
UtqcnAyZ028q9fuY2tqTFux+86P8NB83gCIaHH6ag/bqYxPw46eiIh1L+okfJa0JvJuEM2wSOzaO
qZY88exPIic410H16JQDznMNPX/X9feDCW4noog09Fw56n74mNe1cyilAmY4jLd1aeqoKrCBJC1K
SUprhyhG4WpODg3XSum0/ND6zVEu1V/8MEz4VduyGfZr4vPjy8Tug3aPYXo06mKtpkWBRc1/1Bty
I8HrXtR0AkNekOIBb2HNxGDakI8BLToc7RXctAiUxStBD7Psqm8q0skiDiTPKFT+UmTEQ5qF1ya3
eXKfWyRFCFEklAkN7HvZXd5MDa1z6jdf0xLbH7c5EmCCtfd9Ioxbsspxi8VacD22NdCX0YDjN/Xk
yeDBahPVfDCwna1lfE4zAq59hbNhNpoe67xDiFtX2lcon5/6RLmq/bY8zY36ze6L+g5uAHGIhVdD
1L9DLhu7VDi10HOAnGN/NdaW4VozTe6oT6jiVPpPZtH23FzlbHS3aMtIlE7FEyFqxLX1IAWsWmwq
eHaureyBsCZeIaDJYUW9C+Py4jgItk1FYCQvkJ7oxJJbaA3rAGmHY2tIy1v6c5OV82Ym9WLTKFhM
kqplQs9Q1yDY2XWWoZkOn4i1JREmCrpXVx8pkdW5y8jfttw01+293xZLNMArewXHTdtiOFOLb9gD
gPSv9G+mBTpmSrJhkzdMOaOwFqiH7eqS+0QT50FtuD3cwe3yOJ06Qzw1yYhIJ60eOtEax4jVRWb5
8VWTVQ82tKnViKLnN92P/YtDz9QXyQBnH1Jo81N1gdocpfjEoWehs1vZi9hG+R/Kzqs3bqWLsr+I
AFMxvDY7B0mtLL0QCjZzKqYif/0seh7mu/bFNebFgAOsboaqU+fsvbbsxcm1UzKimZfi3IO9b3jX
rp33cW3mj/WseUcyUJGnNvj8Gk9/tGceYByP5DZE+sF26ca4xfA9erFcjUVSH0xLSjpnOH39NOhG
H7xgiZTQ0M37KNPpe1TTJlIowqMcI2qmF/4podsOwZuGdpP77KVK/YzKLr0azNRJifW6U6HtoXaF
B5vwZVwm1s4eRqLoFnZDpjAyw5vDyKFdcroJt5ENMIbY4W1GWMWnY0n65IYOKmCo7zoPcZ4ZuwOA
zA7lw6Bp+xC9J1Osl77y5UU4aIYNPGKbmkyDebatexQcXK+5O9ogut5UowDgJNCh5MgSgxLVPpo4
5DZp4mavU/w2h7joFkahQ54OCAeHsXcnSSoM/fxE0Mc19ArjbDE2+P9fPx2hUzt6uFMM3f1tV2Pb
SsvWNOnG1iBe4EoQTBolPgsM0yAixXmwW/etiUGDYPFJhly7ndraWmAnzqYAcbU3cmKhJInBePJV
YFauuOPgRDwuAdbgUDSi7XN4dRab2Vakp2z8YSoRblBx9n/Z1/6ltWw7HudZ37JwsHvmUtz8z74m
C00NpMFT/reQiCBJXxKne8Gu9IoPAc6QBTySuyCCsJEJzT5etrntR+i24ftkadgm2s7DX44xMyta
tFBudSv9/Opp5uEXQXLIyX/WRP6BOdyHtDNnG1PVZNP2CJVJmA9yWb4NnfVpspeWpjHt/TmJUT27
r1pUDofSY21R9K3DMSvvrQGbQiG8XUYaAWeMWTzGQDUaXDVB2cFLprl+pqdYXEExScQL3kFOrtpU
qBU2//0cGH++6IL3m64uUCTHdX4tBP9z6fDLNGWbMi4V9DSCcWwvaSveIjyp62zIHlFSHbWI8cmg
iUsokmuH6WR8tHv1npEBhGXXn/6ytf9L9cdHYnDLcc5lUPT7oIBs22G0BpLXlRU/y2l4jmsGBRJZ
tJclWhDhAV8hlShYBUa4mBqgPM/H0K3ymg82On87XP65OwsH3gHDffps1IC/HS6HEPkS2VE0TQz6
vXzgNqjscnyOaJ1mr2WI5lsju23DtyFrOY3XxRJ61qZ8aJLimj1Uoq+85QjWeRkCmYnwzWS+VzQ8
r9JwDnNGiLPJ/tcgMN9EIYmhjURuO2kWfWPig8pEXw9la2xBfh1SiGSb2NPwVZbXzpTX3AybyziN
D//9YFh/tor41vTsHIe3Suj2bztA5+hk83mcLwUj8ITg05UnvINPotG280udQxAepQmWNW0xxEla
WeS3ZTzf933FhKeuD1WWPXaTALQT2WqV0No6NFkCvtRG2jTMFBi9eIeXux68zn6mbR8CcyMamyg2
xOT4v6U/YVVevp6lCDYzvb9scv8iFeArOozgPVqey6Hyn8sG4wxAuHmDlSJ03/HYVsFE6IGaJTXi
0iqfZnGxw3RciYbtXs71D5+Qlf/7fmuVD/KrYdsivrUHmzQftHQDzyH5i6DB/PMwxPvpurppMmm0
mO/981O2snEioL9QwhbIC8VdrIv8kJkY9GFfAhLLAj1J6DDyJoLU03HGq8coT5+NZYrOUXKnVQOn
/XRUASAOoGYgofCdXFOgnrvcM/vDSLYkG9rxvx+hf3mRXdaVZQq8rMyMSv/5yfXInf3a4UWeZgha
bgKMhohcf9dOSR4ACStvi1hcvLmwwas1O956e+NYDnKR6khQsvWXF/lfNCt8Hk8Hfuw5Ljd9OR79
z1oHPF6YuqBAxWqFnYMdfAvzLV0zVMU5q4wzaHTigjT3MVcY9LrRfE9cBlK/jmm/Jv3+zJjOzbe/
ekB/uVp/nsBdPp6pL9Nkm5n4b4of0pfHAq4G0+QxNM4x9iQfPnDAHP0NgANNxgl//lBgtKbwqQ49
rqjoadLF439/jl/Sk38evmGT0aKnp8QZmgrwn1fJISJVjBWbKTzcNyAP+bzC93kzjXIG8eCXO7M1
6PwKr1gnQ5xuHTvFgNkssePzyPBLN6xNK7r70VhGPhzeACR4W+LZ8o3IFEloSAR3mY+9E3uCudNB
GVHwuHN5UmypK7Ra6PIbIdcIUQqC+8YXEHE0l0GAQKqxzrUXVSe9dTGgFy1oF9DNh7KwHwYzuy55
dVtjjG7KjHREzyJjXAuB32hl/eiFQucE63abNGyB7IZkkTYa6Z8FkQ3HIZzN7X9fyX/RB3AlfVYW
d1GTeb8LMpDdEIhdMJxxyhKrDhxaUx0FiTL44g+0Wau1LWEHWeVRH0HUpWN1F3LiwKkXh6fQxj/9
3x/o1zTot1tLe8fn+E9rhSft9xeACDRv1OEiqXRg5giVtmoV45je4pMwbQBRnK7yKMNkCL0WBc5U
7Ycc1E+6WO2BhyTvtILu68T5JpJxPHB2i67WbGykZmenVAI2dDmXMdTPw5MqizCIByX3GLbukHVe
MjgMRjcRlQb4YOVaXYvm5r4UowdwZlpcT8h1Pfa3CSwDbD7y5q28+rB9vVjbbd1eCwRpgWWS/yli
p0CVjBL7vy+R/+dbyL0yfct0LYzef7Se0kQBhQYzE0zEaB9+KV07fMAnnYxfLIz1koUxRMsxpED6
6TBIG222afKW8wbEHCR5dE9Ig1u3vif+kVwdiXm8maGwWmUb+GDRhpzwKR+oKNjVnzTajAO+mU+r
9MwjU3r9qqdsqnFi6WuZ9W99rdLLkLnpxW8QPIftch5PFCP/3DUv2AVjaXcXRdQJoq9ij2urOIVJ
UZwGzLz0qBWB0LIw7weHn5jSsbvt0vl5pr20Q/MK88Sbvlt73kGsu2tby9lG0lhb9lQzz53CtWN0
ePm67i3rMGwxJ+hICFjVDIZPhtk916Jc1xkMQ7KWV2SVwoewGqe+ukmNbSB6nrGSHRtaQIzHkT8t
fBmfPIItEHncfRQRVvpgdnYQ0pk60YBCJ+M1exhc8mhmr9H8mQJaQIhBPtSvBIL/+4tv/eW2/0sH
xtNRezroN1n3QLz8c9Gr7Dr1a2A1wRDd6zFTHa/8tirtNhnIFCcraQW2TjvNFZFssqMKS8pzUk0J
sR7803QmAZsINqRjsJyrTd+qh0SlMGhA+xekAFnRVB9+tQ9BFffY/QH5pFhj//vZNZb99J+v9zID
MQ22XOoZdKj//BIIZMysESGFauxXO3ovw0Hm7c5VZnlJMJ96R4Ik7vtJ28B3VDdMrkkSMKlVxSVK
bHXmY/qQSQWS0rl6Q5NYnMvU+/rLp/yXN4zkP+bVFJc+uqnf9rm4ZTVsex6XUuEscDTIbxNqoKb3
xCYtCCQnARAg2kwYb05fd1fyJoEG04KOsKW/XLLlivx2xZyl84bMFgwtatZ/XjGnsXPS8oqIkwW2
fr/dCuTtf/m+fw6nWEr0ZUtd+uuW/WvJ+Z+yo/HyrMp6l2SfWcegy8Gyg3jD9W6SCudnYxDKjHES
UwhRGknv8GLSJNExozYJ2d1rI8x/+kMTnjOsZmeJm/VQmPmR8TOQ8riszX1nGTufIg5PMa/qOdoN
lDlnZ1LfdcJMqot6XFUIhpdBlEkncZy+eD6TE+o5Bhlj0+CFbEAU5KN/0iP8RJpTDzu9Y16WpMwi
en3un7GJrimrrKM5PLQhDLVJdcnWLdtxNY7W+2hzQlmyofUyAXri5x/YL/KVL/kACRTkAJjImPOw
2TkIUWdK153uPKuknFc1+efmjDK1acJ1PEb9YWrGT6vRjT08CYux+toWqX1R+CgspuJbFrRwIyjT
LXjHR8qk6GTFj/HcIiJCNLXOffMZ/siwjsPCXSeiMw89ZiaR06ksZATNgjNbGnfkC01mcZf787WR
9gU5RHQu5XSZMO6BsslIoybmNMxhF+Egw/+feZehHLW1N9nZRmZMF6shY/1Oqvg+co7MIGvQkaeh
9pOboWByog3hg0aoRWCr9HZA83Sowla7uBmnh0YPSc9b8tGSpKW9kHA9g6glug3DiH/mpXD22lxe
GP8RoTbOxmkE++WYeXOMF5OWCfYF2wugPRpq4mhRNB0lC3Dk2dpOmSLiPo7F317fP1eZZWe0LN3g
XjMH937TEKhBlWNPYlfA8fHDgnl5a8/Dq3Rd68ARq14ZX52TTMchzaxdyIQSaFOpnfOprdZNNnO7
0kVErDNly+GtLdo+zoSmC4IbG89mrlrgsF66HxG8HHlg2mDsvMW3X36R8LAyOCF6HWm9NrQBQmSl
u0P3gy2ybm/kkJ6c+dXXBuh9FVw2/d3oivjg5m6xtzvzJsF0vjeVvPmVk0YUwrwbiPszhXE2LVC6
wDZTOyQ3tsL3Uvxg9AHsHNgBQi49Ze5dC+OWdA/Xi0Pi5bL+FGcsoWzL4FxKzSSEtYEo46c2I/Kb
VJKa9P+CB2ez/oSRd6PoEiKCUhCARXPNrflDb9W0i+x0laY5r7aAkUj0UbtjV141IzlrNZm3eeij
cIwOqaBwLpVAnYgAqsu8dcs3DAc6zGa7tO0aXNM5CqV15s/DPjEiiBXVJUuJK5klFZ+oezh+U0EX
ixY44ip9QfCPDPpriLWOIHmudu8Nr0KZbSli+ah8aBICiqh9ijrcS4eRUXLcGOJUc3g8gSiNkF2e
MPIWSECinMMAOZ3/vYpanvFHQ8K1lhWazpDlL33L39Zq0nq6iTBxIhuaHtCmPBi9WMvKeCGdDvZl
6y5Urq+4RdPk6bVaZhjZJkk4q9iF+4zmewZFkVCq+P3BGiOYeiNkiTn+NCu6SnWCQdUauHZa9FGF
RG1FNc94RQBP2mozwWGMxCVZEb5Z6RDzmzt45w+Uod8l2Kg4jJ7qEkX93N+xke00moftOCgIdJhp
5TxvUit+cXDuBOEbDavs0OUNKmdBU8fn0WdKCA+zzXfaxF2IFAngk11t69zocLJr323LaMCZWTQc
pF7w1tH0EcY4pXAr7JZwJDeLt30Mib52xJX6dhUm095riwfCb0Frxnx4slKZYUI/LEhtCP0f5tTi
wmvDdpGH1avUEV9EKa8mjLErrBlU/zbkBatZeG/Wp1VDODDEatC5PEgGmgbFBENMsUpgB6d19aAK
8gVgm61IuSZ7kNgHrqX+UXedR0VEkI8WdyfvMUEmti0FGrN+zu4582Bfny24SXVMJRniZJEe3hXa
eLFlv7VFvW6NRh3gTsPoIdFSVS2+b6W/T7jfdxFARr3Rqk0jHqC3JeuQdBiPCLxggmKCfAtd4ALD
ZFy9SUUFGyAXu35ybxo3PSYlPK5IZuVKT6N3NI1nwkAukPzYpGouDtoZHF1oXJhjHvuRgehAsDtO
AMzIGCzGkpnEzJYP4Uh7ZQV6mwDqr2yZ20GnluBafpeRg0UKm7tOHecWAcANOc39JkzREmtafpPC
MyU0gkgpguluY1P7YGh5IgsBWzj/DWe5diVguHVaFQYkjyDQbKEqaFA5y/5QtJTeddF7cKjyt2hw
H+Y6O9pN8kmu5V0+QQQDOvcj83/abXblIXnzMVmvQmMrfUp/7OOEP7kW1j4SA4qiIIg0ar7H1h9W
LcudA8I/HTAXWY6PuDd/0a14T3yZw/FwyDclNs6gd+68DtR0ql2aka8K6Y74eG34AS92nxGGh3SU
PzHyi5X6VcAEDbewRcszibKfI9zBlWmXT6kRtG5Ehhd/2wMJDXzLSXFSR7eRkX74hPwmYTGR4MZw
peW2Wy2PA1d+CIR7VYnNT6FkCZTH+5Kp8Bgq6kVDeOjLZ+vbrMXWU/LUd2aNq8CcA3eE8WhUUNxb
4uF1+R7P5XnuEBm4cCozS9xHRsHhxztlelMxvTJo2rYi22q0Z2GP7UHwV2R20AJtipkICkebAzol
e3cUnzPaBurXntGey6yOwIl1fTuzJi5DsZwkWJqGZfg2E/YBUvBXLECHYrNAe1Il7wDZjvGUPP56
XbmDsNMI2nHjFCuVI4CB8CaV3vIqJ8NPH3BP70queOchKYaCA0Lm3my6R16eGx7CaOO29YJE7bda
hN0zsbkZWi5Bm3YfNXpR4Kc/MNIgBjOo1rAgfRHnC14NcOhd1XnfpAMXtEVj3JsAkByr6NdVSgpC
x0IkRfamNYrbAgAb1SZ9a/+DrOIIEguux8gGa82dzq5i6vUVSb0rL9ZJ4tbwGCcLzp0fiy95G2dA
m31oTWXkJ7shSzfgJK8WsT5sPMhkkKiuonnGbTiDxNojpyGtwqoOKrP5MqH6MFuuom5WL65TnFQh
PxQjulVivRha+9G3HvRo36RgHL6jmhWrNacb0AObvEK5GGbcaOxsO2+wf4h6p4Q2wI0uWDCj7EHH
A0x8+IOfRw+NZ4EKbVnlPcX5LV2w3Vr9rafqvnDb53IGpulpdO9nalp0zWdTT4jw5dvqLlc9nTkn
hj4/3tCem9qCm+vS3ofwcDVrdz+NLLfF5BbrC5RwHlydGBwwc47ZGOskTHnEaZ6uevRtNoJHbqnD
PpSR0TPTXcuRDRkLPoKhV4DmF4BCt5DzQCgXrPBb4isZP1eAMtye2xtCj7Oz6OpkdyCP8RZqJcPr
OX+oW+1uFoCq6yZs1pq41XoBIFePbRyG5WecEiRAz9BfT9LdVJ76qjO5R52OI2OIs2DuediMtLmD
1vhTejyyulVsDHtAExUdiSoALD/xpKbu+BBm3SPOerwoYY0Uo2ZE29Fmpzf0RQreCcPZVjkADGeh
5fDkX+re9+Ejo+0jG6FBZMlEYrIeytJ8xQ9nkT3vYgNoxlNtg3foq+3kpy5hAjwz0qng7Ubhqqwh
Xg0DGipP+cQObGszalbghnhU3Yg0RLQs2cDNipqIfA/7RZO/EqCz70IphPQJiymxA6NOPAb/C3k8
UTQef/3CzzLbHAjGTImyKFJNH1G6wTPAXXqkkv5yvCYLHApmENMTkA7g61TpX0MNsDAb8/McQ6tB
DzyhhJihgy2dggImcGf0kKn1atVV/k/aYORohY+xx8PULbxSjbUgB8ZBHI13YxT9eYRioESL9D2+
dUP9TeqazToJbgR85htNODqnGR1XF3S/LesXIdxXY8I+hVkE9LbmwZMwd31KrFxJyo5yKAD9iTAO
ti5AWKB5ZtpOme4w+/Rp6FZ+fivMhufZiMrA89alpGHSQYqh/UtAHZCDMHmB2bu2w2ev0N+l4mEE
GQApRTffQt5ub2rlOvPqD5t+klZJVNCYNkDov1YhAjp9Mo65rYC0LqyNglW17nDE9I310hXTux8T
wFBM0esoo8dpYvO3yxgZHS+2HhI4khaK20ULaTT0ei+dGFwvCWaVJPdjdrViw1mCZlixD8sJhxwA
nn7+6WQS8B+pXpjwwRMDTkohdwaNg/NwNpuTyhZ+qcCt2Cb9rVY3DuAH1HGUQ6hQebvTmZiOiRJh
svxvWWMb91W3DcO71sMPlM9kLbsC0mlPNAguA3vT5fdkCYUbjhLfuc7kHdMEweugZdhkTu7Qih0F
30MGf1Xa8mMe2SfzvHrVbBIrulYXKzPxnuoOExyvH1al8QNk4pIOI8otzNZiRJqRQQpKnFtAFg8t
SCwwAJBQR3hbkc04l3Hv1uyo4SoHjiAKkKDof9SGM9wMfvxtTuei5f0LDXtHngKVl0NRG0KGSGFS
pRqPcMbE34h1uQ5dY1fwkKLRAdc3FcjfeE4Tw3+JfBKrxQAAdOIecpx9puV6KXP/o/fRYhSFjuGe
oKGVX8tD5+PCacz8Y/SRxRl846GAd5gh6GIeAt2c6LEVAEUYvHw2juh1mNKiJG3ElyE4dVhkeU8b
em4QqyjHCBLQNIgA0kM/S6BqaXpvtPmba7GHQuF4LAt9EzclyTJUlTDx3Iix7DTuovo70giucK3s
3hhM0n3nL7tpflpVom+tAi73BP/PEaXgVY4y5FFWAKZ0XM1lWwajgmhJrehMNVHqEzl0XUz9UrvR
QY2W3JY0cLZuworGgr6ikUKzuLLfC+R18ASQjHiSxOlEJkEHfL0ooz4wCAY5mcY1a2oS8xiVbBwh
ji099U00kvVQE9w62IV+EExUkmYPaOrJ1ONdlFnmynIgNbfqp6EvKSK1s5XYhtYcGrtNMb7XNckK
DrEMW20atsWA4AgfDPTz4YvElvi2qRsPZ8BISpuL9FJl5bpxbBCL2F6aWO6ZeQ+nyjSPY++Nl0l9
LtGiW7s0GQdJf2sYZrrXlLv2Q7c6gB25DJxSIdwLGkkw41eOTdbkDOcWkwIZePO0N2Zowr+0uqF5
ZS7+Qtz7vJAIF9Z9dGOk+jNdtaNjQF8hZpNGjgtk1otfp7Q46pJmhMlDl+R+vDOT7KtoeOjp2698
rvSq17/G0K03k1XaW7MSj6VKvrs0ptU7k6KqATlM2nOtHCp2QPZUPuWOJCbgetFtnYGJ6AuJylxl
lIiye+UfktmUgVTq88cwBx7cYmgLnIYnosLYNoXNq1o4zlknrg6c1ZVFiMnKdutLF7Wox7jVLrmh
mesDKYVLpQwWiMY5wRWi2Btb6pEJFZhJJ7EHk5mNSJP8iDQAZLNEGQhkmxGr6Ky335grQV1SVZKx
beasZnHGpLpjhM3L/ljYrgwiMH+KALiA/NKo6Db0kONLyEiHeEs4xUsshT04B69A0rfghHhLaiJC
CDirbVIz0vZj8IkAyMriXeoZFdFyhIuV2iVdASweAGkhjJ/pgtbLs6Shy8VyO0wHmlrkrTIvrIbm
Z9vFCXsBMdxUEzrPm0F+4ux7XMiieCnHkeRQrdsCR2KXCyewyc2B0ETqmCFauX79msvY5AhIviHu
mbsIfMOWF6TYAoF97wqfDJKRwmU2jM/epUXlTqHFqkEso42NjvF5/DIb6ltXWORzAj5kDxV5aBa7
IIsRCkGDiUf0owM0TWKNty/mGWBykb41Wbp3RNas7P5hauS9EnDeZz8MekEIF10t/Mi60s4pcV9T
xhQkkjhJySZ+4jDpQJqCi8RAnti2vW6qQ9QknKer7uKWBJombniR0DHrnv03a7vlQLYeLHIVW5Wl
26jvMHasjEn8lO4sVwT6FGsxWqBk4Y7mhid2Q6120zDK/YJZEbO8ZgafY4Aznms8pVmI2aeRBBg3
YAd26SWfUz0YDB9CuBnZz7UPDo5Ha+W4cmADtfheZIDtuXcJU+CRRtQM7kwSN1Ujy0Z9gLVAZzto
iIZmrpkjJPdIKjT8i20Pq1IWOp3jFxyt3G0rdW8EYdBspku7oqpuenh3qldbBbFqFes+aQI4qJfo
vG4iJr6ni722TPCRJOs9RWaD29r0H6E7qCAU02eatXdROz/DUs6hylLEzTHS9DCWRAGZ7o1L+UWL
myHdMEHttEV4IQ+Bvd1rQ2whpMuPxYPf6mvK8sBZ/hIuY17K3WA599pIdZuktwwMK0h1rXFqoAf5
j4bFycgckfvTCN+PdtNum6Z/iiomdZHlnpJpBo3ZuUElaXPGvLRNjck9xkq5N4tuHfcQ3OykwMgz
P5B/wJNuTB8Z+T2tTsALg5wsyJviM83JYIhx8WgG3UhtsI6erUoKl+S+qfmfBxJ3VirbpVY/QrRE
P2ulP3ubWBWnAQbvat3aHyvSx+36MhIqHNiTRl5ByLaPq8eYPOS3UfQ1xz6pZaMoVnJJ3bXcj8Ft
k2Omhe8tp89DyNjG1lhlVUU0xij7Kxvme7i0JDJRJRw2BIdEW+5oWz52pfdZlx8zwaa4nub3sQ6v
VPaABLvoKBEGbPuE9Fpr5yTVuLLmAfFA7rB9UWp59IlDokiaky0yAN52lQWyJ1Oj63d2mdCRdB3C
n6wLh6qnUp9G9pcKi2PMNaP0MROkyhwuY7ihrp9sZ5MTqWWe3ERLtpFgFgOL8dJ2xpXG2TOIdT/g
McELFLtHFkgc5BHdQBB4GIS+bQsixYKbhEtO9m7i3NS6drDr4rYOjc8Cb3PXRd9Avte63V2JAKD8
yjd1zPGqI/DNaYkC6FdDPL5XIFkCfj/RK4BYn0wbDzmhkdl3ljZf6Xn2W+IMPjDVTjuTyM6y1G5V
4d7VhiS8wPByFPnVeSSShzZMgOlxKbPXMzzOflYbL3K9jRGmn2MCqalNowvYW7B5DU93fNcp+wRI
1r4wmbvMnC7QkWeH2s+yY6R5uCiiS6lcP+hhdkpSLSw9vClJD1q3HrJrK7zqcUX0TbTO+Zy7tF9W
nfaWMJhhzy7JGBd0PZLLlDgsAqvy6JXnK7e2aiYaAYuyhMTePJWGWnyPYKfJc/uGuPidiISnl7iR
wI8VwpoS22zbpivPc+9Zwz4bAE2DIh2U7kGR6TR+B0nVXvbfKSkWbuHuYTa906kyb2w7+wyz4ZP+
tb73S4YzjjRnNNnQwXSC3gzF2V9Iysc61JuAar0MAKpac/GGcI8jiLb15v6Lg+e4Ne3h3ZSzxIcd
1adKWdUpp9xEC2ges1oAh7cWTon+Uy7/Wu/6H03vpNu2sbilEmGJXgdMaXHtd8l7n4O7Ej2REbUl
XSxmJcFEhSKKQHsfFxqO5cINIAunwWDTOkFapc+kIhzcopiBmPHuahRtJVLlHb5k5uTSQ133omVR
shGhTWBmt1ZKg05ZNx+mLmGBEiKxbRyLjne4MXzQc0hoeCmJupRmkwZmcjYa+mDK6Z86k2RPF24O
zhVXx5J+w0kLQiwUNk6YfrR2RDturIRoOyK31CZPBgIglXkdelc7pWSFBCT0eIQGCmtfRBOQ6bTf
Z5KOcRr7JVhdZquo/WtWcMUxyu8uJhEtNKWpdTVTbe1Gw2nvzvR/9Qf64OSEYb6SbXJvpsSDOO4T
IZfwMoN49IaNg4qKkahZrZOaeFoxdruILpiGduosOgL30F7PBYsBihLM5ymBaatcpdepRBqsRxqC
G0ZNsnj3QwXzNtbYU2HL5a725gLFQQWdflJl60cxSkWWQQvOf1S8aYYwbiDH3+R62e1SHYVC5cAx
mbE8pjl9Cg6GLnha+8KXJrUr0tyjaTbfyknzLfFheCdxigWMXGmlxBWNjrp3to4wP0U+E3azwtVY
7HxTv2erOM/EyG1Rrjeec+3t5JrEuGnIReOoYC99vjUKn5JOB7PVrp6P0vBhbPvTvW/XB9dgJbbU
RBySQadsgiCwmTJSFsGD3LgZ7eo0up16O99qumi2sczpQ5ZV+m6X4FNrN3/KFjFQl7WvWhCS6gMm
1UD+blECCn+beOKCSv8glPvVE9lR+UVBCk/6iS/jXnU2YYq0p9hE5NnC20b1fG9UDfqP6GSycySd
Xf3ohpExzibLh3fIDMVGTkzsGDVaZ1bIjSekCnp8r9q7GVXfGvkCzE+Q2tO9JuM4b+Xey9ITeLYk
6EfH3sTdpgXGyNosoJoooIq0OqvYZlbSIZxzC+dImvttXsO7pRphAkJQj+fJo9UNy0WmQyYqdZML
44c19W9+QqXWkFYTaDpYYVK3Eh6eG1MmL3XuvLNBAAH15W1hsVXIllfMWUi2Fn1dT9h9gPCRzlfr
4+vALBQ3moEC0nlO8uGCxAQUxmCDJG8uSRvvQgyaZOuyFhALWPbaXVNGT7n7Fdo6SeMhYb/Ysldu
YePEEVQQOHhJrSSxswn9sz7eemk4s5iW2i5N9b0dwakoJaIugm+u9dBWwUDoK0V7/FVN8maw4NR5
OgOMssW3gnQrxfJPyqLWFz81C8uTrqUfkU6HuwSBxGtwlzukgiatPZJ4oL9kdgw3sPA+Wwg01DKc
9OeEn6IgQAUUWD+Y2D46pmaeUOqwMxH20rpQt6fprZmA4UJU5dKyjw9+1kDoASDc6jRvK5d+bX4K
pf8guuHcecfaHiiB+dmmVigKeWCi6HbAIhcbDyGV7N0nwL88E3bPXPmpcboHyH8IR0IBUMDAqU+8
kcfKiYyOCR6jUN9+J2MQ1+bobnlPj1L02jMSY/gX+JQxgMmmgzdkMBnAibeKOn0/TqhX9b5vDqIG
VwACnhjXHKcVYX+YgCk5V5Wd0q/GDdfaZrmOwYQutOGniaI98ksBCqgiV6U0mHnX7GvZTPCeol3C
6m3yHxYRzRGojEjwiRdwxg0e753BIgMZhUmohCMI1EXpBCA4zMLEwj2wuvQ4SSdCloftDWzmyc9L
lGEkxfTjQPYVr4KMx/BAX/zWjo2LbpmvSdnXp1iL1KoW7r0mm7u8tQcsbm7OVAYaYTrObG1usR11
YjlYgw+DcUkjVmUjmmCHsGOi271o/vxSyImu/fguND89J5PY6ZMfbRubaU466p+StuDeUF5KcxKz
TR/3kKrtDzCdCf5YcTbcca2WWUVYLSp+pd49e7jrm+kDwHAD4AmaHAqwlVPY4Q32CbpR7UpWXbod
ev9F6WwAlvXet5q2YtCqn5jS750iEvsK7zKY3j1UPP84dd5Xl+SPpncp+HOH42pS0T6JXU5SZn1I
Bn2HHPSAHLrZILYgJxplW9btCK5NQXv8SsGhWlQy3tihfk+PHaS5j82HmHEqz1J5J8eZ4os2zo/+
2Jy7wtV2o5UIdmliN5vkh+iMJarF+WxSx6VknW8gyb4pMlEqTjSwVHhlMbVG1AXezyYGBq3bfDqG
d/TNTLYTD53sHg2kvpOxcw2deJsrbdzS6GLC4OgWwqGUA/h0y/EAAAut63VLSMi2HUc2akipBqAn
jLH+vCX7FAeb6J99fD73bq6dYSkfWqmLG9qi+96gRyPE/GLC+acidFadxf7cTlTPaLSOZEEg3avz
p7rK3F2WG0/d3Binge6sVrWcu+fqm4zkU1LVQF0WHyG5Q7NuffpFT9kIWgQy01ucq2Fv03ZaEfRz
cPpUMPOqP7IFykqhVTPTOxQAaBih7c2a06QdOcwxyvEx87SzlgL5V95j6TM09jqN1ha9BzBzPNM+
ZRCCfnwiTXzm/WLJSRniK28J2vCtJ9x5eJecdzQSNCGG7EHFHFVyHhYuDPYdiiaj+uERXQV9qGPT
qqxDl/V3bJ4MlWOm6U3o3Th9DTgA1hTJGyDzvKD/P4yd2ZLkyJmdX6Wt70FhX2TTNFNEIPaI3Ncb
WFZWFuAAHLtje3p9yOFI000ZqRsaq3OPAODu5z/nO4pyvspXh1JmVBhbSKpmxvjUTdyNM+ahKH/5
eDx2CUR0jrHq002z+hyV4D+ADRLZT5eRDmfO+WnMOnufxqHlM+C2c4KglqWRcfFhxKIwEJq8V5hs
1nZn3aiqeyeNeIsHhnSrTi90ARebNmmNqnf/pw4Y0/Decw/Fl3DcFkL+T8ZjTHOhNxiN9RrolVoh
P/6COHEOiGXs2QOhPJoEHB0TQH+bH7zRcsJqYYeNDIZdiGzr3q7cdTGhBTBuZSGut5BCnkjqBVsW
kEsSy3wL4op1L3Nv2XCdRqhjq456ox35ct70jjlgN8GnKxbd1jM4vRCIYrPp05ZFhcSe0RlgrMRO
H2EWkGPubrBOogJ9Y1jcu6JYRtJMKsNYzlOY18NTyoZB2NCpZlG8VjZWbqNU47oyUb6aYK+ziV7R
tYlEs7ThEJoMc6OyDzn8II+x/xoFf4N/ZevTlyFSzeRqW2ohowfBzI8Yar2ey2Wpo/bK16hpk3QV
QT3U7kUb7A3/KFj6gZdkqyxh5sjJb+9L5w2K6C9gSAnz8XYH9vknZm9g/cBu/XfYEUTDamBLVn5B
znrjq6EZNtqvdqYpSiTFPhjh4XO3T4azo6tSMT+nOy6JYDnanEPrSIbWyLZ6arCCqJz/XLhP3HU7
pY/VmgEYga0x21rWa5u0j7pCiE7xi0JeZmwkc+8tqqmzpOOnKOvxrZnsA0yCx66e7GMUmx9dGx+7
jCFNXo4ftQVV0ssOY32ZkWsWwxCFNyWiEJOqNC7e83SETmWU1jpp7YM13UutfcGg9rPk3+tc7lqm
U3s3hc1iWwajKFJzPNlQBCd3Qh2J+/1YVW85RoCDJaqSvruRisX2xRZBtotjbeea/dkzNIKa9g/D
HnYpsl/bOFRTzJQkRR2fD2D/Z22TPFQRxWlZ+9AEJ4P/1zUQAkoSHTq9Y0F7ag19l870mY2JvtF0
lPLEoxGm96ycUJKlVpaR3zVavFGonGsAgMXamzm1JD4FDnbf/mQR+4FzDJh3umh4TBucd2xAK5lq
YQc3MnRMbSecptsOw8voThDXDE5mas53TffDGrivjao9CTDvOJDsOESzf2CEjyHe3+hN354hiJUC
VD2512TNSPwggvlxkvpnVCwJDMNfC2/Q7wOpnXhUsd8T6TPsE2qq20/CkcWuLS/wul56P7jLFHKR
jqV3lZnWeqazbZ1YvBL2csPJpqLWRWVM2JG6GEQ0O0AHVCtbn8yfDFSXaJmKcEyuUwB7bg7pvWTO
CYUl3TAfOHCK5cjTLCnmiL6aYSKXlCRFmMwN9xGdluidh0zP0cKZbLr0SCjciyu3r7Kdbq1rEyXE
DihD02frNU3mE47+YVVqGQNM17/zBvbR5BjQLAemh4ElOTQhNqs6Cfk+S0kAb3Flj4qcQb23ZQIa
XJs+sXt0TobfLcqqLQycIPXV3m4l2YYJf2/mI0jFI8FQNXHW5fkS5BBNvMnkcY30KBaNkBn3kQAc
JbpOSZq5mWhMkNljboBsbmdqH+zIvYtHgyo/hYDmWy1bGms3++6Z6DSO2aFaW8PIG5jMn64st7id
kQRwAG0oMnA2dTDzWdbAlAiVc7AJoIu23/FG6Ns2DXCDdfkb+EKf6wucZwdVyiocbhkwkiptWU51
PLVdm4MFohks8fC5cYRmF02LzqhnTwOjcHQs453zEaXVrFcuN+Cg8mOAtSgcG+ZGtFo8SxHVW1Z/
Oox5VteUYFGO0slVJLMbPbKeef7uOgOiG1Ut72DxM/xYs7fBAUj9D3/nanDwwpoQ4lFa/PveKqdd
hGOEk2k7Ifq6GAtUmTJIRKTDDO/cq8TjnDtzaVX+la1Zx7wgD7ZtMF5Gl2oNDGAXOQRPxLjAowgo
2tSNudZz3fY4n0TJr5pzJlpyt6e2GvxjPbxK0kFrrivuZNSRVaW7Fy2adZDjekINhLH8MMTx9s3K
HS2sinJX5g6dm4SYAPEVWJIwFPaG4HFAs1c7zKj3LZNrt+GTqxeGq/Guofs6mZiO5/WzEZTllo0c
Aby5QDdssFM1brbHj8pFb+KnLFzWkk5DgLJxwkHDL3Z12V+DERQuhyyaskHrYMmGbW9SBRqPFkpx
wmIfkWKV6ISRi+XHBSJeRp3P3cR7G6viy9Lil8Hyv2TEkcjoGE/VKSXSmGU2OH7fXOYLo46gImgO
cVPr1c5LN8ymJhwARTCB16N16eMfk/CnaK9Ml2GxRVUdvqYcAso6yXn9YrsEipRQKJ8Rd9g6RY8r
kSpeBPohWuCyOF+w32oUIAiTezDyecz0U8auprzJE0Uh15g5aAnVfW6W6D3ctQkYFfwZjFWbPrp2
Rf3qxTg24sxkaFDhYOMYmGL44NI8MHmbVjUG2a3JVHJlWLUdwljkt3Y8EVaDtW8GlESTuW/EQHjz
/aj0xcB9H6SrvoKZnSTO15C2+97KmKy3MODL+QWpxVir4sPLEdSGvlhWWSrF3CqrQpl5274xwoJZ
JzRS1zqOPB5Li9EN9DeQWMJyNmBRGBcNNybHr5XuWcgNnPh5dLPzd7z6YOHP4JCm1iJSCJdLCDxh
5T1xmbPRQ5xfuRitcPMWtJt05a0U2blLnOlEuwfBYTrQVxaerKLUNhld5ausYTKG30Xbd71C3HXK
TWOaFCbqpJBr0eWHwiiX/SxO7G6HYz5ZBw3eOE4eW4b/6RlvtAyyE2aGaE/i/8FVgQlhBIPMAImv
6BPUklY0N6zyxiql5RXKp4BYk3OUdvKCuTbJ9MJS0daMkaDcIduQdOMwbtUvGt5VXn/Ui9JsfyaG
+Q6toIcXPekUGJzYYLuHQvEQGFeuYDgM9lfQZ1pekjE1VrLGqEBPOA4TzAShocybKboMEdRKkfQE
hvSUNmjgaVsPTwdOhZYCm67dFGP8kWPCkhpxUUNxhkWuejWtyQrzgl1avggpPjOp1G8Y+tfNJvY0
yrhthNbOMJl6YFULid6zcJYQObFJb/x2bI5Uwt1Rp9pc7AD4akKhTGwy88ea/mrC2Cz9nFYVv20P
BJ65l5332RuQbXWUabcaH+ul4w50Hi+jN97a/aiorGzWYFhpmvetPX76e9PEziBYSHdum/WsCWzD
IVVBFBop5+PR8yJ9DoaT0T0EQ7zpmuDHQjtUtG0OGA5H3Rq2OFjJHM/Vpo/yrS5QKpKiQQ8q+6Om
BT17ZNWB2A7YXRmorGPP94NbwZmC3cLjMFI/z/PfVNrjzOzRUQMTCaAblLyu/bLf6wGpMbCGOccP
ziT4cF2m2HQt40DD6f6UtdlLB15hTchC32RFjCXIL64arL3YCZhooEOz0U12mhfRgO0fjFj9dKYK
m9Ui+Dr5Yj0yyp+unO/iaISjldXhUBJOnu05WI9kF763NzThoYrEfUepaP3I5TjDrUHKKWGUs1y5
mCqaH147vfnRTedy7mok6aVivimamOo8wVy3zIHjVjFVTskj+Q5jl9eMAXJOFkliIKgIrQOzxcsK
2JGDJf/KyXHkUzftihI0TR7oKN1iTLaZp9jDRAyiZVTTOKXkSdOqtzjBuO9ybEUsZwfIQspoKudv
QK4phietFXsq7ptwHrE7RLndHSuXZraGMbbWNzgSAqvYiAN+Sns9WfHD1KIEafOTRx/epsVWW5OY
Y0U3t05XOYBxq2lVGlYX5iPripsB0sMEdNd62Dmk5sChkVRAAb3J+1puaiKme6spuXcs+YXRGm5K
Jj7R4R6pl8UAo6qLp1U39ei9csz7BW8YJw+Dv7WpZkKGY6WHIlMhAijxAK1+konx2CUYP5UNJTeX
zp0vUsasaXvBLSbWRuzWHHaQfM0R8clBrDWtdhdgE19owmrNC9jvUlfdC8ZCe4jeH3ng/PRc2mIL
51RTTFLkFACbjKg5IBDPMdChMUd/8Ms3xxEf+oqjPY4I04EBZvxqKpWccyHf3Qj50cPZhm9snG/1
IA+bE9qHf1Plgg4RlDNfgJzVfUoJJ5zEvZR0AmgfVgTrugtYy9J8GddmNI6kjvPoJsWVkMQvYaLO
OERCP3qfJdABbVhgfg4HbaCVugp2sYMTqWvEtRbyaZz1+qDY3A6u9jNpDbkmr9+FQHNQBET1PtSW
dUKNRn7V/RtwH86pgKWjpaO7t+0DVNkezyOjyt7s+1PcFjt9TkAoIveWqQWABiQYseB74WS4mMo+
3eGO4QkC32Rbpe4NuAPC9ksGugeue2Op7mbAgLQhifTUEWpg4o/DSl8g03glaPEZ023XuI/f38B0
1BVtPtgAx5lOScOvwXBw60XWcCBKXIUznSpU4gGl1tjczn7kXhcIQZm3GOV8X1ALzXRWCg17U4fK
W6ieOBO/Wlmz2rajfc2y1rwLIvPQS5XtTIaQ29Gcsu3svmSeDU/T0ARUX21x+ePl8FHZIlxaVCYL
MUrOsYsG5LW7ySm9ELfGpm8L1JSKsouYMxLdXu1BWjxJZVO40M6RiTzrJabpOiSShIeOMxtTREpz
/TolL0GXXSWi3Tdls9KogPT4VmyjWdtHCE3rSM/sTSPYN5uGSPbozShi2YMjKUTPoaWtp97CztCV
ZxCw584atcfyQ8MUHOICio7feMmsvmZJ7u+nZHhIUFF25ux5W7eBrCGEbh5wiV5SPdLZhs0wB+ou
JZqOkQZyqMd0l1UoqBt28u2IkbEY2XkB7o91kmyZRzgpxSNWCf1gLrUEs7BwXnU85KIiwfs/UkyL
MrkROTM/8gurxTq2csj2HCJj1ENPdayJEHmwQQIvrUw2/8mcfpe8oZXYhtzWZQPdKO3Ppa4ppiyI
eVXrMkmotL0zuDwhymEObTMtHpNAWwfGbdMN3Ntt8C4o0D3aafwcFI1FIth466de3/p19ayg8V9J
KaP++N5thjyPXfEyiGl8IOyNeArvLGaL8Wx7/sM3zL92/F/gG4q1yZQ3RpE/K9Mk1AgVpB99ngkx
b6sRE6jpGgSlNP6Zcf69ziXbAlNxuXSw3cJowJo/GRGrOdvZV4DwFPM012kE3YzBlC30zJkjM2zG
h0mTvotcXgpt2ZHPtX/yY+wigVXtc8twX2hSXiPZRV92Nr5qKSdJ17qzLWwlOjHq1dQY5k1gFl9y
IXWjmmL/H6W6NsQTxBLDRvF39p507imx25g1Cr7BzuDoLdZH1jDjBj+Tg2sjCUIauc4w1+Uzv5l+
RevbmSYExNn3XxtGtOzUV8z7mGthwzmV9Cqt+8x6LpRnr8fMjLnJeBPZ7HRXjxbz2Lyl8qO9lcRS
N6aK2jCRfhe6sotWKIblqYjjLSbVCmVwMJnn24/uYFP3iZcWm5g6a9ZASGLQtoWfoPopPw2t8p6E
Qv/MDhKanteQNnCL82AymK4xhNsVopB6AnBiUztJZZXgtBiP9mutmJxWEDhXNKcFG47f8nlunbXn
ROW9wALXJpW+q02R7+q0154TaW4CiiDmFA9BpDNzJA/DlA8Bh37DwfUf5oxTveqWPZAXwFKoPPtk
YFKYOAl+akt0wEskU6NWv3aBFDdJid+kL1kchqGM9xLs2tI3VWwixjJhPGv3Rqz1F4383i4eRb4J
ijPV7dgPWWPPGdwrDKOchIfI6cMyLnC4a6bcmFZ9783my9xmV6Oo820/1sDElrs0IP58a6T44IZf
OSJ2HCjjFBtfPgTOU4ubb1b4Hr3BMja5QwKPR1dzEPAIkCbfrKC0jnSAhDmVaK8SV3ZlMNHUC1lv
I2l/VcVY33pdT+rPs7VwHIoO2coZ71XKTro/DQG6aZXr6S0iDEnxbGU0UXpEjRr3Di0pke6m9xhB
zgYFiisOJDrwrv5xsuxTxklmNzZMTGHDrc1YM55Jeql9DuDAdgd9h0l6r39zVGgAshmr4OmQcxhN
00eNgf1CPr7c672gsZvKRrdv9DdhE/lf1ETH6bO7rPTMlZno8ux1c87RQnRbP4uzgwn/in1QVOw4
gPVhSgPiJeAoVmmBtmMExOHUZnDV6v2p93GWdpx8DJNyVu6FvYlJvmndjV856Y5KCDO0Fic7t96W
cANGutivzt80z8ahAdd3RyjfcY4h3Ygs9lRVcgYBdajm6q3on4d+Erex7K/KgGiEFwafKttn0An9
CzdD1sDNkExmBrGgAJeLKxUtxqsyMh6oDtyCvTmmXV2duPv2bqOaQ2szG3CiQLsdmQBSEjLFN4Hi
CVLY4xtVlTfgeI+ci6g86GDJa53jcxNd8Em1+xJJ8oQA/55mKVeBkDbWhCV6lr03kWYx7uZ6IreC
/huUPzzdeAJGx+0q89dmap0jqH4kOPfiGvVwwTUyhpG3qG8djnAeLdatlhVvuslKPgEuP8+s2Xtn
EvEu7for6l92pnm33IrAPE6Uup2LEgO4h7aoEtGctAHIKfbNcg0LhFojVzxkaT4d6sHAbToWdND+
cGcKctDwpnM8MiFCkmLMppHgqMw+eWgaJsyWGO5sW8uOHhymIx3CHOZb9Ea7yDWMAQSn0qhGSOx7
dhjq3M/YGJJxiC8KqsMuUCRe2XyvANkoqgyKdAi2SYRsH+jvdSaZaNTZeJtG/qEgZk/dPDFKEgDL
skeqpq/SJ2l1U/hdV9LmzHsscyG5uQz64qnvLkgOyVom1TlhFrByETxWBVHOrB3YIJRusZ+tuTql
0v8c2TRtwFATagnSYEOTfL+gf6sNVntKEVyOcVCOP7ueVCMkmLDVVfYxpM8pWyxiV8JYgzb+0Vrw
ZlUS2eGECIvvJGF3bqV3FD4RU+Rsx60EgIRCu2dS5ys1euh2qX3rBO14VQvmrUpKnHhs1j3OtWqe
Uoa//ogDBfWVAlmbzE3RH+UTxcTaV6mJo2jSX9RKKjYkGiZT2Q1v2sRlFuXHzIeVotqXts5HGpIY
ecCO+dKJVTAl8dh2TJIOZnJ73BVshacJa3r54GmacyfcEY3E5BViRkoWqecW99/NDvC2kSXz1vZx
gwcNypxIHx177G9s/gK37m949x7jBqHI6BS2RwsUqOFcG57qlMBqP3DCbSYCme82C3Ybuz+YchtP
2tT+SFhryYa9JMQXXsYxe+zrKjg6GNBIFyjm6J7/yrB+M0k8RXDu51eaJNVqqgyOHlGkjnEe0aDg
zjpRP74ISyuPU41NG520WFU43/Qz6d1i8LNr3PY/RD6zMZ60IFTInSe7hKUN02SjecJ8x4RzyLXy
OObD9Ar0LUTAnZGC0gxmw0NiBjjznaw9lAHj27Lax1Elz7qJKm94YMlEDI636p1LiXB5NzN+O+ug
ZVyEGoWQGBdMDBeh0WXFVWCvGntxmzvsA+fxM9cyB9Mms1OtWuRCJzhWmkgOsieyIo4AclklW7B6
M5u7VWJQDmB26pXDeIIrlpJwa6qrA3DJ16jIsyO5nnJXt225xfF25pTPXy2lsTUpc1h5XoX+zpBG
K56FU8VUffGQYT5AEizpXtJ4Ns4GtHHBzqbMS8lJ0ua4X9VZONNjpSNNKM0/pPUQnCxw5ktHJt8t
vi9bx31U2JowaxVbjZpeAALBfOJe/ZCa6x1TLNPSFRovYXmRUf/QRRGU2Ig7tlMDtSR28T4bhR+S
j22iCRoGhtupkdpRo0ELt6nn8Sq01TWfdjYbljtJy2jp2XAsUwDyBbLMXhQIrHGqX8aZoQNvpbex
sgZvm+H8KEyFRWVCjaPyZKUbJXFy4RPa9bJHrUYz5+yJP7B6DWhl2iUs1rqAYKsBYN1KnyEXCV38
gsmxyKxPrgvmucj+qWlPm64tQidLvHWrXnybdCngJlQGfpMVVGqaYFTyy2cjoTeRc3X7nyaQiXVq
ZEslOIwgluEtcWUsyJaP7WUsHxU0wp10pyeOa9rWIbS1oRC1WkN+J+cL8H47DYvhpa2XzZRxVnFS
hQN+d3guuMPtqzW1034uzXd4y8RfzOCW5QUZxm8UVeFcbqMxetjjs/rktW8eiburb04Is3I6CuyI
yy44XdeOhqWBfRI0wK2u6wJ3CcxEL5netEE8+NPituhGZmQIqdLG1iFjN7RcmR87Fju9mYF7DfDY
v5f03GMgqnRwKF20n/XvIxPbQpwCz/7ARRR7RcpFxsBFd1HKEoPLdUAe2U2y/TH44CXQN4++UT5a
ES1veg/RFj0eJV2PX1yf4xQ8N/nos0NByVv4Lu1kRnshrfakqta810vcG6oj4UyTKo+zjGcUFeX0
wrT2eXJSpFICAiOnhc2YwsEBDvD9tjVKZ3KilQ91yW3CrZtxMgZZ76YatzT2qVOZDlsL0P79pPPa
6SMYaIExiuzb2krpXG5449f0mMwPmpjIEyZbZKge0+B11Cf7nFb4I7CmJld8d4wqdEpZhjnRwsTw
b2iAWmx0XvNUO9bKy6KnpGmuPIcCG/N2KzjkJ5xiaJ7XMLQ6kYtYTGEeGQ9s10TeA45NgXWqckop
sK+mI+4pKy3DqXO0TYSRa+fMrXtu8+zQ09Kj1b1119Dpta6m4+Sm3mePG8xp3pkOTj8l6eqFVAGO
ia0ue6eOxo0IfkiSyLORaf22bl5ELbtLRJMMDVcRC43LgD+3cGFR2erelwt+eTI7sFIEySZCjPde
RiCURh1xhmERGK991xW3epVk+3w0msWOeasoiXgYPIiE84hnqUalvDTi5FtzCOcX7/eyjzFdWoIH
44c/MHzS+IF4/bS7bnl8pLpRX+t0aF88zFEgOyfntk+4ULQOfK7Z3mciZrQMkGwdJTK+1WJ51NL8
tRjy4oeIzGOTA8PRx/jOKBBNKieANkyN23JQ+dd8jX+uu8HObng6lTAmZ2bju9Hvv0GK8JYKzyPA
uWaSh/jDvD8uAjZLSQjArDxyFM12dDvwIMDgUBHfiEpCCc007DvD3SfUvoV98DLNOrtIfJeV6e8a
BWcyFpPB7M2+eqChV8PSNsH6tenYeZ8rTBhh17astLUc/s1f5P9TVYuHkci1fBMOTRDo3l9hd5kK
jLRElpz05mE0vRstIEnCoNMG+LHORg/xlOX7oNEhl2vFlke12PGn1YGTAsnS62tAC0hUhOaY2hcj
xRMaCUQGodDw2xbmdjFbT3hYrCNmOygj2qjtYmk6N3HfL02T5Qvc75YQBf+j2YzfLclTYErt4kxP
5NE/dI5V3rUyro7S4jqgQEaemMO9+5grj5xMmMDU4FT6LkC4hUIfT+5NI8kPW1jONtKz40uijeBg
dXAwtdR/9HY+4lfFIpqDcNwLfsujOZmn7091rfc299tDW5PZZTh612TTeMXqzNS6DNzbmbyJg4n/
LGPcVwbIaXpQwo7TyEk6pXHx2tkP4Z2JNeUf+o3DfGrr2wWddL55qCeogpPCSfyvr0vrn+C7vIuw
+GwTYqG1VOL+mdBVofmkSJRiDfTstrMafx8v1ZBESM5aTCoiolDqbPrFDoRWt+0Sbv3CsBaqIvlx
W2/uljWj7PHe57QFwIb0R56j2V6R+79G1IPEgk5GhDPa6OYEMuHwNhT2IxmufitUk2xGWz3UPDMa
C16pa3U4/1s4fy3uPHuW3Y1uDjs4hP6/aTsx/l+Xr+/ReKQ7OlQ35y+Xr9tOdgrHdHmzyciztSl3
c1Urml4mixWcx+ycoK16uc0GdAhQvh2Ox//m1Q8WmNOfAGmeA7yMjmTbcE06j/6CCSc2qQ9uPOB4
azIePrE24VxCPqOU4WnxM+F8PTe5Ontjo790/fxM4gKH2jh+kRp/JhkevEkv+RzNyt0tKTvo1zUB
6wEQ4AG3Yb3qZpN4Guo2xnC5BhcFJUpjAz5r6lmY5Yc7k631bEqyBojiNj1UZDuJn1Z43oiUo4sv
G782OLHuYZqI6HlMB3ADRf9r4AwfsuWFNYt2U9gE/3ACsgFT7RWH0Kp1U9IhgwBbNob1NA0HKyKw
onBpzcQxN05NL5MTEAU0KHdPTRQ6DmLumjT6Uy7ephgvrU3kky5wkjldYL/4CTVJGf850pcMPYO0
bkaIckrtY3kTS7qYVor9+Qp/WYUESRR+IlI+ExPMeApQvXMfs30EmQKTd9ZvEPAYGCfMowmBk3V1
9k0LJ1MZHI0YF0elzknAty2U2ycdL9XEHxBKQRmvkgnGoAhgWuEGYd9r7QYczFLe+4H1OQ3bBnUm
CYZX5VDyBIEfvb4KQl24j6S9sQxBehFLUWnbynXWTvG2W3bzcVydMbaeCYXdSwPMeRtThAse7tXx
SQAtTxZ22x2kKlyDHbtBn+e98jFyYglqAOAdvYy8vTuiw6c+qApT/qhM/XY5UGem8sH34C+KbG/k
UugJtWvucTaL27TxJ8Y+w96Z3Q+9gegT99XN4FFk3BTPtl6/CY3E3ThAEbZw+cdqEGvT4eeapHiw
7VY3JnSOmZNwS4oBek2xhjP70I4G3jkTg+5oXGspR5ydidxyEh2Vx0vrTjvaQKot2SRsjJBcRxsi
QO/UDJAVOu1AOw55DUg9pUyaHQNW3NS0PLDGdP5NmT45TSV3UlERhfQYyg6nsqr53fygnO85is33
vk0ed8rT9AiaGW9k8ljARd9XFS6tStOjU23yfo6oT1t8FyUd39EIx9GEKiSy3Rz3wYmcqXY1TZLZ
9lAeKjeQlzia5aVP79LK9I5c9PqpKy0AEIbFPtXNuDy7EU2jEIgveZIxdXFM8+AYZnwNEi77zK5e
UwPMw1AihSpnvTxGAxYpoKAu7yrH77zEclXZi/cLUOsStWObNxCSS4ObiuPkTdJ7D2WLByCaXGzX
i5tCz1xGbnl7E9gYBQSmmLCw7OIkYvvRMobkxkzkr36S/sHP2ZjFXXHT0a6IApmsncm8Ziqpdqnm
AmdxkmJnGJgiBFCEAzHaJZ2NxTsADutGdFIUOC6Yt12mXIfzzGhyy2jSDX2r/0mMH9tNgZhEFYhJ
ceZXL3vMLsoGt2+3rr/1MRkYBV0nNMe7/cocp/5UADCAQEDcQHGCMASSCp0D962PVDEm7tk0l7AV
Tqy1K833QTnWBejIkzbk/rEQOVavGLSWTOzmgPeyq8YDLfDLpcCmouunbu/7bIUwzsSUIxfvo9tQ
DoRjD0YCgo+cI3FbNEzfImEZZ9LovqNcZo82UHkpf7XKEgeRa9Xaj7rb1OI8hiODA5o7PxKFb04F
LmDClWP/lpZbD99RHvXTbRW52LlTh6Bg3qUnMXTTKlP1eKf7cdhhnHgAkqGaNL+wOjxBWGxv23q+
n2ES8UTsDlo5cxYmZLKkznkF/UheRF+9sa8AIyqcfOPp8UPTpe9zWcJxtN6tZTyGXkuqIak2Rery
hg0pkATR0EjUGzkiETLwNxSyysZLVbFnyWhaG5l4hl7rAwGsy5euNto7GG2nqeHyLdwk3aQjyi0N
OcVajUV2ECWzW5yLgLQ1BzWqZFnRIZLs5on+wt4lkYYDP3khcB16DkhyfbSCfVuhnfcVwKfCTV8K
V1qhVntc0bAkRIpfA9BnEhYmerc24Iosal8+1kuX5SK1/uv1d1nj/2n1tWyOQwFmN4rt/7z5GTp/
og27TzFxgzFpaQAFYJ0PZEIaY09s6c4VbIG+f+b/+Bz/Z/xV3v7nt2///h/8+7OsJuaMSfeXf/59
91VeP+RX+x/LV/2fz/rz1/x98/C/Hn/7VTa/XR62j3/9zD99Id/+Hz9+89F9/OkfYdGJbrpTX810
D78p775/CL/o8pn/vx/87ev7uzxO1dcfv3+WquiW7xaLsvj9Hx86/PzjdwqH/turv3z/f3xw+VP/
+H2vivijmf7pK74+2u6P303zbz5ZAk8HEO/CRF9OE8PX8hHD/RsFrJSDUeFhAw+2+UhRNl3yx++2
/zcH7isIcNNjD0VX7O+/taX6/pDzN482O0PnfKL7uu75v//XX/6nt+j/vmW/FUrelqLo2j9+t4i4
/PlSgQISgJXmnMP/Mx3rr13kcUovmV3Ai8/7DBhTZVWYaZ1X2zUvsqpvisFm1AnNR/kTR1bSpyG3
0zYX6qSV2bgVFZbnNAIetwSMkAKwFylwtLXv3+plxAN0CSTpV6qWd+lI0KhgzzI5ClNXDZVzpmGd
rEbUk+aqQ2xE5Ou/txtuR4V1t/hd+QQc3M+GnclN63nFhlpLLHgVpQkdxsIg5y5Ml2hVvYSsOjnh
EYezc4hn2CmlY+xHeghX7Jegw6O6bxyAV34WHcYe8ANBropEV0GyCw2zDhOyXmIJfUUocat+CYLJ
JRIG9J1w2BITE1r/IManiPSYvsTIeit40mPMRhTxQXaksbhmuzjiiEm8BG92II52jtMLJVjbZRlJ
Mb0Ayyli8S4G70yIYTixzK7RmKFMG0c3wrTRacN+ZHR1LGuZ7Ec1vPkcu2DCngffCks7QD0CysJj
SKJOMGnJ52HvJ9lX3g2P1oAzuZwUZkWYNYkLNgZ7OmG4L9+jfHLi5WD+/MFOEiilE/zCgX/lMmSw
Uk6HwA5orzL1HTBxqFlxjGt5VIT8Hf1tdj9zK43CSCY7QrsFPgWAb5ScbKbipEeok43B01ACMl3n
yRG3eljVmDODycM87eKx1Vt1h7FmawU0/xgOLUll3bAV77zD6HsHAZoOe0qz+GvBFytIzrNkWhdb
yGVj4t1ZKs9Ww9S/WG4RreY6oITOITbkM8tlGod0zKpCHrSECOmwtZ4wBjXWLx6T/tpokqcuN1+N
6E0tUB8t/0ytDpO3znih8v1wiky691a+rslj0O1Mpxq3riJE3QfstQ2Zr9KOABKjtudAG56EFtx2
VfaY1kAXppGBiFQQmEfrPadamsyxZ6wKna5DF6cOJvr/zd55LNmuXEn2i8AGEEAgMD1ap5YTWObN
vNAaAfX1vfC6qq3YNap5GwekkXxXnDwI7PDtvpwEddfYW50lF19jU8yjiLu/PYFGBb/ajW9xoSj8
6f0bwbFfHLXpZr7rsZnucKrSny24gOImISwhxQZwzwtpjezSLCsf8uPpva2/k7HBPYQVbDGtbBxy
gvTsUvTGNXkPcv6aOh+2icPeIlVfmSXD2WhsKT0lcegOwzbtWnYistnNofVGtywz1kjp6aQ6j/AP
SICpqw8xdqxqHL6Vyu5tBRreSgqGCd9d53aBC6TmrWz8+AH7iKSl63NuWMRpCvUKd8x3ucUdYfRm
Y2dHOFLr0dyUfcwouLibLXsqDqi7ayunCrHtgOnjS8vBfKrfLDUOdRdkm8mvAY/6KU58dx6IX1vV
bgp9nHu+/EaEfwqSSu2kaSa49ohLqon6rlZV656tGRS1qD+ZPlt28eoUvOs7WGycxPaWRRpu7tx8
6EYWl1GyLWZ0OZ+Jj3jcxBejVXTXqOjVofwGb3fxlRnZxxAqVoaexms7el8pRe6awaCaiJGXmgLt
xnPuAqYUrLj5zk+NmjEXrKMbs9+sIj7l5euNp23ZFtc7kFc1tAHMFuTWxYR5F0/vDK96ZyV7L4IB
2S/9q8WAAFvUtHLrfjnNQCfX1LgX9Hzy7SSI0HMldeLmUwDcWgvaZbGf0lhnUzTH5giBd2CriaeK
VYohXwzRnVNtA6ghnBYHFpExPO+LVKjM+H0qQMvMMbKBm6t9YIczP012vwHua+mp6twtpXtmRpN7
n3ogUu47L5guaf+SxlLvarbOpBy+5xQVj+QT6ZQSeINmA1Z4964JQisyjr5FuE3VzjHqJySYNuNz
Ag+0R9mByYbN/ODE0Yt28G7k0J9AEEN8ftDs4tbuyHVKYABblz1SGMiHUHMGaCZD0pHkESb7oc6M
25j4AGNjkDGNEb/ABt+HBbOsiomMz4XxZmXFvuAhDVnuKPu9ty/C0kQjPQNoCbFq5WF5645D4R2M
TqI/uJhKvRyWW1KqX0IZaJTujzbaa8wadkXNyG3WJ8MmLChct16TZiHb2N+qDkdoHmCuNOgvgOXB
+tRSZx9FBz/Z6GxmGT9Az41BF655XN6V1FwCQ57qCatsaXMuCDdESXHtd3LwBIVxuAL2ROsZPJyP
pXoYuxJhrZdbLYpyk0Pvykb5BECAsVaFJ6sez7wn3x0qqFat/hmD3NwM6iOjsXSrIAJUNtZUbDnN
mtbKUyP43oD8gWQwRsRuYWGv0+w9iKwnlZDP6Qf48W1BmFtTQcpxkm1gAz3aZG+4DSNe8ghnJozH
lE+M44Bv7Ji/Ktn9hC5mdN+DGhl5fyarSQhhUz2k6QQOiWOvdBvujIFOC0WqadAjhzXv9GwMGRcw
P6wqwz3U1XAwHXgpOAEwieuWQnh+wYkeRcskBFORxCCAvsT8QMEkGYejG1AQgZifh6e4Sh9sfpRg
K3s8CMVLH7Nfp9gUWCTO0aYLxMHIPBf0abmzLZgitepZXetoG5YywJRuI5nEhyLnLcudHu6DhbG6
9OljD4sZK+IQ7FTUXZSIn4xZ/PpewtUJ+SlormHTvDuLOGDaS7rI7x6plXm0TRQkt7kbmBN4CjI0
hBhglkEC0C+oyumCdeZcpesQPjZpjYOcZwGw/WwkPoUQAy+MmOibmNidFzIysY8RuCB7WjknMuKA
/5McJ7ED+mOosGaPRfPBcbAeemQGaR5bXXP/CrpmZTfdYxvWE1oVPsawItrTH6kR4aER3isOAAfQ
mtyXEWYtQeXVJmoIAMiqWev2sR/CnqS3FYCfGY+lnU1rboc1O3y8AK5xD7SE87+xTiycqpXtOycc
6cmWHi12B2hEk08XQHutC0YMXwQecahttoA3PNxSRcmB7EkY610WPNWz5tcVSyxcU4ZAgDkNjGOh
ShtzUHPnskXxF4/m3IBQVcPDRFYSYv+GedjcVF1zQdN+nJZwdxfZlLy6f0qQndzXl6JrCFqButYq
Lld+/mlnyR3YvxEwjYuMXKKlFD6xi37clW7Lgegae9RFdsSS3R8LNdwYJYzSR0oda/KAfUWnVkdX
CIY4Y7llGrlBFYt9xIGx7ebpHfQfC8XJNsCX8EmAyhudMbh4IL9Webi0f0wZBArbWw8JFqzmWGK7
Z1qiDkgCZSCmSlbSegY2qUiIlgeBe/RuNj4dTqq1CsNXpfMjyMmZgYPiJULRayDJl8UdKjSpiX76
AbvM97d99IGioqps4F39UpmNoskZ4gNSdI3d2AcftEo126kyTvg8qjWst4ix18NlZ1VPwRBvquSr
yMtp1QJo2ixjDRjMWxGRZmTbnGAswaeUgVbrIAm6+AuiofvL9nYrFwamkeJnr8az28lvRjCm1qg9
hYMVbu3S4tPEbzTY/mUMnnG8L3Sq9GsWyW407UPrTW8mJH7209aNQxKBuGkIqGUea1G3wGjrZ+J3
ihCC/dhjjc3KOc5zOhVd7EDyyatY/RANDTZFqQ4xfhI6uFkNe1NySKRx6VCmDjTJvgtc460oUpw+
PPdhmfzxkU2mLPqkU0CsGaQW7GyxOCzJWuv2mX31R4ZvmLabbMd9B1a38LYu6O39LIbFbf1u9vhk
eyxPZtUPiAXen7RY3pkVOS4YvH1rfUGee4o6pLZAzT/JB20+MRpZsDc9zsaasD7PVwzLIdf4a8z2
Ksbg3KKrgofMaasKPeKTqSImGG/awP0dES8pT2rEsR14LWK2kJKZP3OhHWUcDUb5R4Xmj4s+gPuu
IooXUN+HVC2ngGBR7AJ6irMbePB4Vw7FoTQx1Qw5biJLfktVmXyMLOEdQ+9TBz0Q6hJvoTIdtj2z
rD1FNdChjMKMTPOOxDc1Yf3eENhhGQ3TDOuSNPKY9WV0KX1vOACsIkI78jHpJfGh2/wcjWeAp2Jv
t8M5hGHHx0pJkJNUp8F+TkqXehgrALnb9uU+KzzgfWr+cqeS6bpmXoS/v2bhuqkH9SaYfOlRuB8M
d5tXrPRt+WCN7t88b54Mwm+ZDR+CIiPuAzyjLlGiFRLXXctPYcUC1FsNGQ0haT/sKjX8BIZTYY8N
rvjBk83Q8uHp2jsGEE83JXoqlcCk9WLq0QtCb/UY8K3pLpMK0LRcUvOKWExqx0A9uVxGMapsmT31
GWeBKGH2IRo/QXO7j+r8JR181hHzcFRLd1NlXsbZdzA343foUzj/OV20fnWx8/CcOO41qYzn1ivu
yjn+tPl9VsG6CsCWWVFu7PIqOOQpUd1W82y4MbacXsqV+5PHoI49mf+0C4xIefOTEoKaA4/wPqeg
HP5w8eWcTsvnWUEmRYP6bgbve1SjXNmpR7Y0ApRR0jQjs80guXWPPnqADkKW53ZEVU9yduv2MrjY
L33Fcx87RXL0iADjDitbeKxab6awWwhR9mGmX6WYIX/4/P3Ak8h+l9ghDDobBhJ+0y07TEW+x+Wt
Jy6q0t4OfqW5bceY2oD+vgubW9NU7jqJpbslEcM5kxNHxn0WGAo3k2vaG9SbB2upXfHbBlk73xc9
Lx4jqjKsjTNfq8K6w+nUrenO/tQ24UyMiwvHCA59S80rYeAPu/C/wzchBsHcHsX43+p3RzPhtHJ4
sBpikV7jb/x86o8j22QmfDJMDgjsNbFeLL7oI5gTgaenLijPgm9EkfQP9uzQexI9kjtm74I0wbt6
tsHbJUjwuMnj8NUR40GBGSZRe8j6sxD4RNLs2pQ0afJ4RI92kLFf4kpekIbE1DM2zp7Pfc359yim
O18hhVMOwhWjHbcmBGGZ+YdmdA/Xo5OiqBJ6pO4yOLYWBCKj3866fxisTdDKJ3ucr3WkrqGr/0q9
pRL0kQwXThYKNlbSio/zgKu1PCkTQUeW1bEi27+Rsr0SxHrOMan4Y7TBtEiRRBm9m2P5Hdgww8rU
BNGOSGAsDV+IyWtl+N+1VmJvBfScjndDwXWY5IiZbU27Bqu0FKl1Z3+0P7s6x1jroyyK8ZyFHmYY
+ddntmUnu61HfR5V/lDQN2dU2akf+mPK65AGgs3sd/cNVvkpeKw8A/85MI2s/WUKvLlecQahdy8D
tKcmzV8pzLjGw9UX/dEWGDB7Qm2m8YB3FxPazfO9C2ccfsbK5d1nzneuhxuqq4M/Dj2R48xgVzXn
NAmPNS/+TTa2O/Z/DgC3Ps8fa7M+u2ENFpVVQ156b5YTPYCFeW6Yf+dkOFQON0yH1fVqUgadetyR
cwBQM4DzIjxnDAlpc46svWezpglKtSf5Qq22w3hkGwpiKe+/xpYkmg2TcFqYE7w1wXU5YG6JXsit
a3Got2TyNP+JkTo5W9SwH8oxfcyvHPkNGf/p4gyPgj1t7nEB98ru5EvvhXb5hV9ScjHgtYUTKw5W
hNFCSgyMbzM2fgab96kEY77uOPJm+aNbcQnL8RLhvYVe2W8anV8Gai5qMxSAjsIPNkl0I9qfIx9+
WXjcd21IYtm0izJvZ9fdr9er45wVZzYeu4TftY6C797P/84mAo7HPsw0+COzmqO+XqzcRxCq8Lhs
+pfK7lzRQsLHYr3K9GxOlCqMlrrK1uCzYoLaBDLY0+237Y34IUu9P6B0ce0bRy5uu0ASL+lL54P8
9NHVoKIodZCEvSCd5VnKxsYQWwETborme0tZUEBj1hdUxSTtW7ggcyNzOEBV5+7TQz52xDU1fufs
XUWPqZDb3vbeUP8hPxX9xpjLfzbHcK7jmCPIVE92hTKJPSryiZaATNhCM3gdZXiZ5H3es4+NGPlJ
jqQnqk3GGYRtpwhRBGyCRElhVMOlMClyrCxqHVlk2AW3LJNUv4JXAqLqwU6NVyzVLvSBqbpXObao
thT2oUNQih3zL150zuLafWsy39vmbKBKNHjuKAhBTYAKo8Z3zW2YbCy3clh7KxOT+5bNcM6KmWuU
W1QHbdGcGM7Mn9wTd2nC3hvz02trYcpRzNckP/ZAxh4lReQ9qRB6AGb3OI/W0WY4wAXssT1eXgWi
XoiyfMDc59ZZ/CZr9zAyEmzKdnikC2VXWshFbTn1n2nwVUoAXvR5P7QiNleqJu/bcz/BPwpolz9s
R+YLPdIXJUQJ+F1J/wX3hAU+JkUOUGwkmaa+rEceaHwU75C/kxjtlzb3b4Xm8hm4f5FQsO1Al+ja
7k9DPLIJ6WkJHabJqiQJ4RP72fIe8za60eOGLAFIo6mI2FdP/E46xAPfIqtjfZhdfvx05vFHK8ti
XRTVj5U2nwnS7YE3x1Y3EycYR/x9ZrSUxUF/SkR7LynD9FPxXOGdpBkIjTv3yYzUifcGvHi4mrzp
apfbUBy6d23ZFGfueg7tLcg5wAjjmySAwwsda4+uhqurSlAkKX8U7ExUSjYYR/lx3PIxvbkZrSVG
VqEs05UAIH2in2sxzLv0RGCjnu6s2mWLZo4/MZpcOBO0a1rexI270E/QUDGeIiW1FZ3YWuxjIhbJ
XJ9ahu37itUvlkTzE9Ted5n3AVYjRGA78X/y2t1RhEGIDRZRw5lhSC51Cp1oyILmZrBIZVQm5mAz
17ZJ+zOZ1nPbcnIFUp7KQqUbFrkYo4iVrqyYhh76RdEluWBkCe8Qtx2DVSb5UN1GSyCXHGAFVYqs
zWtSzsIHuBdY26TYwmW4MqH9TfrlCp3OEkA0Ql4Q4MlKKPCApkafraAJCTOx4mfEtTZFoNjXWCNW
VTowAsUNUBpEkyFd8BTmhPhoi4wM8gz5UjHkiv6lTCPnweALXs1QcKfwRqC6Wv7uI35M01gjrLL2
RBgyUGXgjvGOqGntMzojI5LN9lVBPopw5+2yUH6FLs0qfjDtsqr6sgmGCZPfa54wBcSx86slWOlq
DmcO84jFB4F+svnz1q3i53IuskOpyR53fZ+tbPhO5YTU0OKtFi3fSJ1RUJGGf+okogVddjsSi2JN
kd28iTH2tGr8lvQOID6QJi40GdrYEWu/h5heK6QPehX0tnbCO9ox9yapix2PF1/OCY3MbVq1To0J
43PbulxGph+/CD2mN3mkG9ziIs6tMMWviLR8i1gAIHgsNNU0IkNJvRIkgk0R6R9LymtaR3dDzaA5
6OIoefteyECf2gqogZF1QECxtdPJ0twg4/FEIfFttVSXWkQXkqN3acDghxHqlrsLPxYDGI6C9dDy
UCP97PmAbGt2VvYhL9NgJ7kQEtbhAxiNMNh1dXYv6uFWVoRVm5QFBSc8N1mD9pnIvKCqUMVTYWPV
J5td9mRCjmfW9g+V9RDcmbHS92zN9CrjB7gwz5+hMIpNVrlsS2bnUrrpn5AU7mHw95gNMHn4DzHE
lJUw4w8jZXqJ9YoSJYx0Nf6r2cPTGc+noKvrddxLvelA25xqaaaHFBDknTVL8KsWDmFGbYg70jq2
XvyAy2kgt4qsT5cdbMPPOChupTFMl9I60xCjbiE1QrRLKThf7FIQFuglmtTG9XsUILu8GdLFn13S
H2Uvo6qCPB0HMQ17bDXXXscMYTX1XuvCX3sx1+MmtMFZAP9e9VA3u+yJJC6bsGk6UVK6qlBV6cq9
QiKq18Jxt7jC0yt+5gM4eXmeePaw23QA41G9PcR/yAD6zjUac9HO7tsovYB5GfjHdirczFYAmKhY
4rbNROMAVkncJnO0rnueUx0ZD67gWcU5IhhwjV3vN+na7VmmRqn7penNIpnYU/wUfIUCFR61aDzk
ZkOrLRHlgMILKDv8kUROSeG0MsTkbPr5jfYPWtnCxkax9SAGCBYFfIlX9Zjd5RWITLyP9Wa0QWnr
brka/KadHKHIZAum1/syJQUgk6+JsPbYOoZSr+cahZQ8wg+WtJcqXk5yhkASw/464f07NsBvRr85
NAmjOHCBD04Ueqppmicp7fcrCyO711bsedPaosAGsorj6WsPq9UC5TKSXAjHEx4WrE6p855C+93P
M4Uys0ceLp9MIMDNHZCcEBdq9JOK2Nh33MCaPPnF0ERDF9mdGoLZPFGnLhZv3jxRtILD8JZQ0blm
uVrtBxW9hF6FANgLSo7gEUyT8zjJrud1nPtcw+0dCUQuZwnwLLtUn6nVcrmDRLyGE2ECK0tpUg9g
EQ3ctuvmSnMQ8CsH2A3EKpIDRXSOYf0QyWIFgYEwCQP4/Bbr77AnWWBbfJSD2lZoXTjO3i3J2yBq
0X0Fl0jdme0pabo/RYdqAkbIR7hpX+KAHrrWCpeisJFirR5KVMSgxcaYPWUvcfmGbCioUtlORWeR
x9buSkRcBfjOwi5z+C5U3G5ChHm3eRAkAxxVf/hD1r02hn5WUciVPsjxpzI8kWgyNqJYttU8vYdA
Bye+dbihciLwcZBSNcZpoCtWEiZlwL1k8gIdRjOrNCzcjsiTxMwA8me0tP8TuTOMkywteTUr4qTQ
6NY13nHss+GJ2uMnFbYSwKb67DOUWeX2BSWH4RbMPEZI7CqISt4HFqr1oMrnPgvuXItb0aBeQAWC
IJ5efEffTUX66EWUtjS73KZ5iI9ga/YQuaTHwW9AAFtRynqjgsqv5GPofU/KBUNMLyrYp/iRwLUG
H4MRAHt0Yw335NzjhkkvMnJ3O3nYYkuAasrTf8qWFu+4fEmVeqUca2GY5HTk9GfaB89W1j32OcGg
Mtn5fnSo2+Jq28AF4/xPJfu/uNd+Jqv+QJ5e0cf2ZKPar0IDTcuRc72pkVwBYGbXUCANVq6z6Spq
+pKBzE9tW1zcuGUwE4C0rjnNLVZoEUy1tdHE5l5k5PqC4iE1w9dxrg6RSs9Dg0+Z3CDpPesxqamL
avOFwjf5v9R2neyJOyjOtcgJuJsRT9739Q1Z9Unbk0lymRkcDLjN2xkcIdCFedt3sMgyNtPrOq+4
OEKoij0C3BTRHdd+ignXSwcwUon0jpHAUGADRsJPDvesjaP4ua0BCbJ2OYm897fCY3meo0zdWQXL
3tKoQNGNU3duMZtKk87ToF0KU2lgwhnYo3d5YKfxH72TTpUXrMrPJsTXQ86rj5xKZey6KfZvoSkp
YeDug1/mJglN5l03nACHqX2np2fQse6NA2JPJSDUkhA8gOsHAZnTZQOn9LgFk94eE1hvgn4WhFpG
cU/k0yWJm5mmeAo9wgEgmGe+UF+SW9NeTuObNzEntR78D/TcR7ZE886c4cMHs3OQ7DIYStudnzNc
zDg7R92fsxiITemZj2nEPX7whkdvsU8W4PL5VkJ5SWhkg8gmd1rv24BFIPI9e6oBuWXy4fIiFVaa
uwM511WsBSmJxvhKPMmWVkQfNsORp/0GpZ2nB1wS98kltLzAYhpKJvuRCVXkBVYEnkwwR4QJRowu
W9tp3wj7kltykPfiNMRQ0mTpLlT63U8ZApfdlNXFxT1JXRSk4gmL87EGn722zCDbjwtKHIcrZMgR
xy8PBWtw3iQAVVx/LymSY3faNxlBdDt8DsPuzccnuk8GJ90Eqn8o4zlELBqfWcogw7BAUEW6A8aH
Uycr3YPM4stQm8VBFXKitXhUqNrVvm/D/LUMfw05zicNhUvXc7234NZt+aWxEVRDzxUasomiyrNH
H1jXg0MJq5nNHDcm1ECl64MCOjg2IMR5Yx8hNAAs0d4G8PA6Up27a4zqCOuvPgQ+I2ujxWOVVbus
9brL4DhLEC/CtoCBCzkdVxFQy2Abpmz2mrG+CxJYjHU7zTehS2yEtHacu5m3aaKt/BhKay9INnGP
Cy8qHH6SgX2aMZtkuPYarNliEaJi1TJQXRrE2TIfxvNYVs8m4Vwy6aN7yoJk7csQB9VE928F9ISm
EWzGUZTssvmYCmEcq+LVDcYXOotfBOSdBQ/Ce1L4j2FFAs61SXkN8JimoNNrVzrGVTM7wNHhYoK9
cRMyJR9SGd+Qsfv9GEEHsWbuzknILqlqomrnzgGYKoaJ3E7OtpWH19z03IPDlvWS9N58CXscWo4w
DTaP6Xzq4cv/Uxi/2Di3MtDIUi0bcw+W4coccuz5Jkg+jf6YJN2MJe0egDUHYEtyQojpZWhYQAR1
92SLX9lQWJzoqAS4FyaHlo6BVQFZNHOM15SkBuZTdMURTGoKQXjLc6VJK4evVCeBWphj8wLQN4Am
tRrQaw8+37aD9WZ46pXgb3JA7TV4/FGotR0fqUlVGKHwmJaoPhO7Z4P0yq7h8Wfwl/uKwspVVsOk
sAb33g2LHUZmgzYLODAIwUEAOXKyNXVO+R0HRML/jT+4Ebje2qyRp2uXAbYP6OiKIatw+Tp7YHBQ
U7ObKYNV3XfedjblsdNL5JZ8B46lCUHZwKxnlvdebV6CofgarXYrJgly1TtOjnGYlEfUX10EEyHm
q/ZrhkqFbCK+Qos3c90bW4zJpxF+NfW94yoxkjfPfQPPhkrlXmCjjCdROasQZMUuCZlA/cV2Yru0
3VCG8k0v1H4osnBv5vqFoJpRoYOLMrxXBLe31sDzitnWJKAMxnqKKQxy26zdUNbpWMB8p8Gud5nb
J6eQlzON9LQioIZDKitf2gSr+WzHcO+ERvWjOjJji2+Whr9nO3Xo9XjMvPeEk6GOQ14jfIR8azbl
bFKTk0T50ecGNRt4/+wYl3LSU0sh1cQGOXr3c15eNuCVlduNapPCBtqwatxT/bAPsLito9igAaek
ZbxB5wL6AL11Id5YH0z9FcwO8deEWrkPvfQuGhF4immmY9vA3++iuyDFFVZCqbVMN7Kz9zh2pl1Q
8A01Y2Q9ugSQk6CNjTQs0g+BhDcDztLJxPo0TQiLp5dhmlyqLqfbEpXj6sUQk9xhvKGUkhCVMLHg
WMI9pRAZTn1HqTwGa9ZEDIuVSyls0u2NlFU6ZLXNNBrfGQsMrD/8AfR0maA5MrepeuNYxd9OuI99
AdYscTDCYZzYtFN4iTK/2+kO2pJZg9fNcK84HA+RfLNAQL2SLVmrtOShMEeHccI+yQbksJMwiBaU
dETq1jZZfM3Y9G56c74S5AQQ2hKmrSnko+kqVulROBkIL+2TGylhoDeO9wbHABFWWFdZgPFzo8g9
pF10SmMWxrKAi9dVJCM4fu7NsCSQzuw3E4tk1unOubTtk9+AqyyRURlP2xrDUxPvNLHTnLjGWvXF
Oa/KE/9UWnI7twToScjnDxETxVr240n5/mu+zK00unOTTPsv32dq0im7OVx8KzuP3lTHIt9sfNZ9
oNqwQ/SgksaFLHZHcUN/HHAOCk69c41ewuBRUVGVcOlYB2Oanejg+lIZmHq6WZlNS9qxXEi80Bbj
g9eRhGCK2Zi5Y+4iJW8BIXAMccgtttPwRpfhM3MxOGnRsiSmIGqou5nO8oi8R/RjVl6Mh7Dcx/Zr
Rg2YFQE8ZLEFwrepH6Eo3WWcqDt20yeBLLVOfaPdeuYp0HJJ8vo9XDvFVMXabcNX66cDQQUF01qa
zd8bQJZbhkWwBopRKW49a+MIBj3Dt7fJjIXMZwvrN3a5nf0lsoyLfJ8FAhgr92r8GrcKpRBDA1pu
5bNey1EICjN8kLmX7IsGq3rcxS9WHYRvsSoeTRqL+UutdT+MVOWIcu9LTeyG7fXMTXzrjhxNKiqC
8yzZerbiH4jj8JE2oAYiancIFgJaFZE7bCYmwnVf8pSVqUHNot9vc5+acsCyFzIx7M9wwXGnPDOq
dCtCHXpDFpxwctWf2wBAEpa0apqupCb6nc/GwqUehakcgRt63X4c/G07mdhtWBOkutuAnEEXs1hT
l0Hkbp2SMEiWBjzGM2+KoXJvuaezTSGAwpsiY5Ux5jcG6WqTdVBpsuTdWozGLZYp6eoDIPKrgVd7
xQr2zs+rEVAuQ2O1ZGPTZHQ3kKe+AE5Na0g1WxJW5TZvFKsmjj+Yco+O1/dYZ8RTOuMYc+iKRlDs
5cHIS2jXgDpzTtqgkmegIB80DVabMRg+QVAAUEgxmcIjRpsnGmXWD054M0NWG8XoP/SS0TaDCLuP
CZs5DUDY1vMTKE7dvgpeiyivL16MQiL67C7VpbmOLZZrKCZx6txXnfou0wVjZmEMsF21kQ0e3CnF
DpXkxp7VfLoH8Y+7rLbRH8R2tMvnBo0dF1OBRMp3aZXppeF2Cp/1FHAxhgCBFQaUm7QawIfWvUOm
A3PwFJ+dXCePoaweKoF7OCQFlRkJBKjOqG6l2dlsF5AlYsjkrscgES94IR9q+QS93AqvfZccp2p6
dy391SL2r0bKxpDQvtoFf07a+Zl/P+YLGL2I/voLKD2DmC5K0OmiVXxV/RZMSqGfZ1yPFpaHBbfe
mXAGJgjsMyT2DiI79Un0rnWVsQ4XXDuMEoAYCd8+fkI9hjvibO6e2ApRo3kdwXxvFvg7N4K/tgAH
nzPw2IRuFkw8zX28/dTnROCSEgPwmeNPB1d+XADzDqR5xldqdDMMdOjdxEj4XGf2YeoUtf5hglWf
LdD6JbMNyRs0cT+wi4JsHy2Ie1AnS4kyRkGAxfgvfow+3zlQ8eHg8mQt1/oFmN9AzhcLQh84Y71C
U8m5E/iHEs6+uQD3qTQwTlS8vEcLjN/A4uNG+sXIwE0BasjwRoDuz/JGPmRsIo1x2XOA95+9rReB
+2cHDyKFBgA6Y6kCWEoB5FIPkC9FAe1SGZB3cOoojcKUuRQKDLbE5kzHQEDXQKwRpcOlfiCgh4Ak
KK1qNBNIGgq0NDgI6SyYB3ygqB82tpZiXS7FBnKpOOAjshpsMmIpP9BLDYJaChFCmhFKGhLUUpVA
xOPdMGDXOQzUY9n+0Oe0Sz3qFVrLI9n0ZVRwLE3msHwpYhhoZBBDiPIbNfe57Cl+c++6pbzBo8Wh
XeoccnodksUhQmR+3WRAKJA3uzJzDjp/6WiEsGiG8JeKCH8pi3CX2oh20n/CpUiChol5Xzu/2Qiw
hKYJfA2MI4u9GWABC6d6YMIEVERvggc4N1kvx5NLd0Usg1sgq+lgzyPzAf0WzlJ0oQguQomvXhfF
px2yTQ5tIqUbY4jwvQa0ZcCXr9i9ic+AX3GgT2P4p1hjqdjwi3ZaFRZvybTAZrAUcZDf5COjmiPl
HsFflSFH0dsR0N8B0PIacqsfShz51lLxMZF2zLgBmc6Rb26FNY4ykEo2X1PJzmceu6NYCkNYN/YH
AAWfQKX44o42iy5B39v42eMRSEpqR9xUnJO6+QnKllZWPjrWP9Y5oasEs4FHtj97IS9fbl36TPAA
xLt2qTgxAsnqktITh/YT+ADhrqcPpWkoRlE0pEiaUnDcxY/E7V79pUQlXepUwJhVIJ70vhlwKoKu
SHfpUr+SLkUsmkaWjt2cMKTAxYhEnS61LT5Pex3JB3spdPGWapfGJkYeLHUvJI67XbVUwJQ80OVS
CoPH1DyEEys9n+Sc2SYfnm3d4HyyeKBTxukolzGq+NdRhBmX2hmasWl3oomGVdRzbKnoikcUrbFy
rr13GCzjOS9ZVdNlA34x2goN+yxhgKlCQjUt19YRkY0V4blpKecqSzQhOnJCunI6XKATrVXrqcK6
3U2HIL+NZfE8dupPBVj+JPmylPz37lLDw7pxuW6TOV0qemzxOZBn2mjtvxnmnOzIA/EyY+/kxsaN
nwCWdBpSmM5rliTTl+f097Stf/pLORAQO/5nl8Y2V15CeOP7KPe+AMSenKVayBwpGaqXuqF4ML8r
6KVcpKkiiugkcpZyoi74tCPq+qAJv8VLfVFIj1G5FBqRiyNkfp1RwoaAB1eJiNseHUj0qJq7YqlF
SlkD7YKmvi9pTPr/Kbvpn5TdAjL4X/+ZZftvKbvjn9/sq/j5t5Td8k/8/pOyI378L8f32CCarNyl
x7/+M2Zn2M6/MHnaNlEmZncidYQh/yNnJ+W/XMfkf8JyI6QAX/J/c3aSX9C0hEn6zjPhgVjyf5Kz
s/8dyuA6lJKa0rSgG7gu/ibh/nsgM3GyyKdjrtlGVaUeIkdd/clJL6pBFGGU2fqufqyq9CeTqXcO
pq64NbNt7jqmhgE6HI4XLGUd48TFNWn+GtP6qVYNjY851pWZwN7uv3y4/xEU/K/BQGvBY/yfiOfy
w+APDPxR8gmAKXCV7f2/+AxfplIyXqWEgsRwcqse55OMz5FjvkJGr1bKXqd9H248P9Ab3Ipy5/ny
fxN2Zs2NK+kR/UUVgaWwvYoLSIKrpJa6+wXRK/a1sP96H/Dangk7wp4HRku3R1JTQKEqv8yT1ywC
uBSmljw4NAr93z/S+nv6Hz+SITUicJjBTdhIzhp6/TfSDFq3l41QO3diINYSL6QndPfYuPrNWsob
8J/hmxicI9t9ThbR8EXYrX5lhPjRK9efUve+gOIyjf4bp4iA8eK8G8Z62QM1D1Rhg1KdBTa71vzx
//zcxv/6uUlsmo40bP5neDphzn//uZmZZP1SK7F1JnZ5dlve+pnFE5py802OBUHr/F2KoUMj4Ykb
yTF/6JKju15BrQTDjNGX09aQ9+9yJUb1xt/B9s424kU5igXtX32dk3EO/u8fW7r/+w03dNvhyuXu
cG3e+/950faNVxc56KiOyxfPi0XL4n+/RKXsjmRMjv/61Owk8qytL7YB8g6cE39kmhBuY8Q1Niv/
9QXEBMLKJf/KGt8wi/a6KShWM0W9lgc///T83PPDrk6p44wrXIDrX3n+B05OmKWWWyPM5F5XbYsr
/yRITt699eX5aRMtcRcN1c9p0L51obY8gNIR7xrBnzmyeCjBDDY3h846eGBYTUziAThBhoNc7A9m
HERTlir5XuokKtzed+NG/4rKQyGyAfRBJgV4wymkpckbvurJYpwzF6mHaDejs3IAPJD898eanqoH
p66/TVfoB8sR/VUljFTLhaJGFdWMxKeOIZaWOacJ5flMKLd9kR2BqsitGihffC7ivFonjX2a9Xg4
h7Y2nJ9/YrGDskyI57QK0R5cHoJsrvROUwfvwPX0acsNroIppbwyGjpSgatOkq0vRoVUuGujHKfW
87NDW4K/yd1PLAAEqArQWzq91tVLOqVJ8HyxhJDITQLtWcVGwBhX/7eXwQIlHM031bTqlnVA4fFN
f5rM0XeC7tPvmvGexLr4ChN8PFCjWe2fn9ZpQe7cofmcNVM7pOYfSta1bQ86/GMBP7Un2AKUVrPL
D9FwzIPUSdff+iGRgRBX0ED3hwV5K2zNM4DgbNsaXuNniVBvEev7pVYpE7u2e3t+qkBwWEGZffD8
EEElPY7OanLFR8w+cnoNjXJ6HXHMoRnypP/nc0UBo2mU2+dH8frX6Kev9uMSztvn/wHFyybOihSI
s+cLRgGgohqzwqlZ5KWYxn8+6qh7O5lz+Nm6Gp6ZLFooCYbTGNRsP7ZtjPLICOZlLQi6a4UnL+x+
ttk6zQqlIBTWkz56fhhpHWvu+h+E4IvHbbMV3iqvpbBrHOrQcbguNa6P9Y/RKHygitEhxQLGtCYx
qG00RhJy1UTslrHztHFS5A5vfQlDwZvTUpvROy23XhyL05DKkPLLJj7lyfeOiU3AZnY1CurRDVyh
8uUMgocNtxVtQpw8DNZr2nkS/aw6tEiQslmwjJSHCFduk6i3XgtrTfBG6qEj7OljBeHWE9gcE0Ll
szeCsZAcPeu0tC6T/jHqicO+T9rXqB20o1tUvzq3S/0hLaPdGKXRF6skTmnFBHpzu3MDcSjTUEKh
ogkpsYW1sbHGBnNqcLB//lGfKWJxSLUx81IE3of8Fd4ws8m6uhYVzhpVZPiv9Djclw4lQthC6DEf
nRl2OCx/S/8iLIX5Xc3f1n6fwc6Jp1FkcQ4tAkJtvQrWBrcApfUpQq7MOICY1GNzHn/pItcJ6nC4
FaV0zvgQSClIdYeNKw6aaSM5h571xhjbuDWlg6lellecjLiwuySBz+yOFxpXqMoJ0QcixlOjq79O
RuxXipgpAIHkSIvTcIlrec4s7xXwbvWB36lkDRiuEci4O4iaFfZ+ypa7MqxwOwIAT8cswxZBImCh
1DvEZv+S6xD+oClvjTVG0tUdQRDjECd1wpE2HnazMZxd+uW3yVhQx6jXk5/rxS8Te1jFKOhEN9vZ
FAxTDejlLUS7XUEeag3bUCXGVOReheFW66R5JOkc74CS1Tt4TtnRAzfqFY1+b8b6m1fZ6mBwVEER
64Zj3CfjAawQk/kBxl5gAS4s4zRB7k4MCLPCLh9OwulDFvJdW1+4CTZcqjm2ThZC3evDzzCW9J0v
1nvLitTknEdpd8M+ns4f2px9NsBWmad4ZKDj9fLAs3fKBswPCpN6PRTq4mZYV0t6W3aA2n42HCEo
dUTdCHP0TTqkf0ox9lfbNu/cGsn786WMjEMIswpT3VkwdayTi1Ej2TiMgC/NMprjizLkZzNPy3vq
2id3PazranzLp+kC1y/dxdNsbdgyNkG4WBNdQIlxELN4FUvr66WcH/bok1/Qz2HpaWeiN4eY5zuV
JIioWxUP0aXqCdJn/cVLG/0aGhg/Kzm5lyK1oaiA++VwO1CLGipx0UftIJj1QAwC8kxv2KWiYT5J
2/FXiLm2NbXsrJfht9Y25V7D2QYh1K9VsdyrcW4fgze9NN0QnmJ7cMDEL8TOl3lteu81DNd0sY/p
tG3A0ixLaAVG5EGcsipgVUqLr2p9mWErYutOlr2Q822uHJuVcroywhM45EdCH6ZU28rjsJ85OWdM
W2F3kxCR5iR7CekhElCZHp63xPNWn0KxC1fON62MKJb5Vqz/pgEbFPOmKoQe285noBK/IMjRO4q3
AQoRjV5KQCQPB4lDwa43hnk3maRva1lbxypDtxOtitez/k+YZQs7GXMOqINp6uTMvrUNKvdNowT6
Qlrmx6iIExppw2TXWNNSXa8ORdljtCny0SdOfocfSwTQzNKdqPgupjm5vp70lK8vH+HURzzba8df
wKzuEOX015DNBMOa31msJxcaR7aJhEuG3pONgaPj6V9xm73ePSy9o7w+EyUDsRn33+L+TVBU7uF0
XgPafTJ/jR1nIFCKNSNPe7zXezyb+KYdk/Sl0Oc5yEYk/WWKqz2FizD1WYIXu5xfiiZZdgTsnS1e
b6ziTffLS6KCovBPGS8rz9Lb6qZt7zlune36l2bQLhcDx6UcpIsCvWrPMbwawD0t8Fzq/SjuKQ8w
7sJtYY4G9vRKnjtuCKDgKwk+8b2mIqgsY+PcSetjdnMRiKb80kjlYMLFvdTATIhgfJd6tGwEdRa7
kEpD+NLY9Wfx0sWKpQJ9Z2N3ytvT0UTsNm5PYz5Ee2fK3zNzdkFjg3hahWVa+kx18abwb9R4hT8p
pw/6WP8s7cTZWzP1NDX7ilrqVw4nJbk0YvaQnMJ9bBF5yR2Kl7DX4MHoSwL+orSY1jqGAGeA06PR
G7ULm58jFS1iqL9jGbcC0KceeWgpmaSSpQwN7HVu6pTvXkgQLZ5Q73RFL5ez/KVsIAtaIbOgrhwc
29ngbdljmmuF18YyHfsYxc7oY6B+bZ73LJ1x1PP1x26AxtLV+Mz09SYYYAah2N0tva4DgdkZ60fz
y26Xkkd1EpJPJ5HCFLPRhIHZhk0kFhcGnM6pSKEx1UMcrMdacjAe+0fMQ051cWGknpZxyDYei+I2
m0Lof8I5ZhPGoue2olv3Foncu3luMctu+nJPY1xyio3kwS7cvU4cq1/qRri3aNk5YZn9wOvwk/AK
2M1bPSKoOR65hHpOy1Md92onm4gwhAbAd9BndTCT/n2mTY8HbHjOvaE9VISbA2Wb2aYRBVGOda3U
bYKJTcVa6Y4LQ3iXEjkwbTrtVOjD/3oBEDoxAEnFZpq1o4XFb6/pIVbyrh6Z/cCkYJxsUljJDZR5
5nIgig3IAr8A2+HxBzA++8xo8930jORgaqo6Ts58n0QpaBLbeQ4eIbBb+EAMw/bHERd+ugzv4crH
GaP4u1tN8FOctrpOBQI23jCCwo5p3pG9cNa6h8apXb9e19+xn9TGRLBPMCXNF/jY7TnJLlbNYUyj
K2mfZGu9XkKyLTdvgo2iBMn5jtF42+iSBJlIfimiET5s45IwG779QaqvtSew25ABZjfXI8HW/FM4
nNrkj6nEGLcDg/+3KgphE+vEk2QfuAYXfgK11e9F+61uu8RnzdDznsQM9rtjnaafz8dRAR3lAk+F
FpupMU+mad00unQuY8NAblGp7bdUPnLGp76P+mPqAGyAu5/SMLsv/3mPSdt5hOAKKei1l30zDMk1
V16xo4DzgmFLUfhWnhbCP6ei+GaMdDTGpvxBjX3gJX13itIM7qwXIXPmDVufJVI34ZDum1efOQmP
IOZJwa/eJEQfjyVFaROXTGf2gAbBBm/1WEZ7DSTra6PXX2cjcuHjvOIZn9h9gnEdsobu95yJcKzG
6mbNZ2f8Y0u1fLdS70SGEX+5pTGayZJ9p8hvNp2QV7tkhI50E98Tqnq2S12oT2V3v7BEVL8cN5uC
CEP8WYV0GVQWpG8Dpy6LfQqEkGdGdTEwJZFkWbxpEwKdOT73CE7XfALxk74J2/ocAnyo7Incm0ay
3klmP8OqiVpRK0A+pPZ3yXoQFBMDZ7Bif0HP1RiqQ0xkUHi4YYB0EuBuDs6ivGNiYLgPXdz+9t6O
XfEhkh7/cMSC29Th2eUNuWMExddVDQKSAC1ULj4zfiW23zm2e5RV98aZN0G/yd9x+WMpbQsWZEbA
PWf3Hbyf/OyGOck4SDV9RuydTLdzUZhvt0DWCcyoJmaSRiB7sViTozUlR9EPNvx2xW9gof0QliTR
4dj3iPYn4ooNcZaw58yJuI8XpdR3uTEgDZmREZAb/xFlevkeWe01mshkUwE0nZXmTluZC3/JpHnP
Pe4eA1/Pyv3cD4PdHssur4LeIF1aNbIkFEy5weBY+SHpTixL+quyPPbUubsfSQ28GDzaHyPBDeZC
oBmrgXLymMB+osaWK5DESFXZzk4WinLsus3OUIeej5fIKEh3dTQclmacbTPVxrfWTPRTQ/TuOPWe
ddCzL6qw9F1f5X/7VgJ+XO/FLi89nsMW5u9WnbyUucW6AlYZfpCkYphoGwu8In1p9nCMCtyZ+GIj
YB6LcFTQudHBFKZzWTAxU8C5roetQdH27H6vjOGU4pi5hEozL6aIT4MowUWWY8dctD/VhtddVK+F
tzWA0kT4VkVs34eu1k5N/bucSvcR5pgI7P5vG69kkQjQVzth9m7aqCaiP1m+KSryD3P/0oaE6ADe
T8eZmrK9OaIC4QPJds26HxSMVOYhc4Pnix7Dss9C8komcexXmjzSrd4kEPRlJPdJR7ubNmVdkJuk
XNMMv9lTyGl5c0NZnowsf89Lsmm4MijlteYCCGQ75Rctpf4J/8eFy+INTLA62JGevY3hqiQUY0vq
dQh5a7VqSweU2tBPt+wmc+R6NFLnkg1888hIgtIpxSVSEwM5C67A1qaJAmSXYHoNAfNjaN6EDl+k
w5gVLNIg11XVMFQxufrzGL2B4sgxAS6X3IiiR6GI6OotvsiiIRGgd78MYWk/9aXzSysrH0VmPqrJ
CQ9Y6WnVXML6rWEeWHcRje2iKg4udQLvRKbXNEARPDcEIXkSngKsKjkMKZxgF8yJOUvsTHAgjYkS
F7p3yqLu9nxYSWSxU+PNd2OwjS+hCXkGq9DsTfU3sylOyWzS2ZAjLqdDF7TdnJ+r2v6ca0WPX+7w
tR1rS1tSeIipr/Frxxt3eBPlvg77V4L3xbZ0NMAQbjYH7dK8t8pujmJN8XcmKc4YEt3p/rxblhSM
LzzU6qhlA+RGjCZanDi7MXShWKxLpeNUf1RlXeu84MCSyXdKDot3C0Zn5zVHLMDNf96ZJHUb5kuX
8D0j4GCXxXTJLHp3NWl3PtVgxmOMPV8XrMRsp5NT7VbmA6TpBtcqIbFcu0EkPRmRgWqWVRsewjZf
WadzHFdCNNGIxcGfRaQA5wOgjI34XP7okbp4/svqENVCvgHvHEG+qz1gvbuWnEVjpBebapcXoxxK
34sdAysXgSkzQ4L2hkoL5i9dQ0PCQHSJ9jjTiOeAzBPVODFaSZ+RoOsqwcnEUbfIs8sdxV9J/FIy
QHvxPMbPbpjoXzPomOlUoUl36XXQ2hxWaNSf60SHOOM5l6pufKo5nFO3dDEdKfhn9bS9JBQ1BRpd
V0gWE3bSyrg77cfz2d9lCqY2xkFD8/Zl44X7Nhd/2ChzkAzv7YiWQsuXQkqsF+CBQMs0oVq26myW
jKLTrpxNOc9mb8/NHZZiQnNWhN95YO3ynG1nT921c2DLFm3WbyJHiWCkhmfrjjB8RV7Oe3Jk/CNz
IOkvCSPex0hoFAJrmFwtylsyI/uVtb13t2ePxrR+Ily40rTx28FuES/VskpvWev6BGoDtPV18A2n
XRPZRopwOsAr/1WY9bcKg+jZa9vulOJTdCucEtx80b4ep/ndKRlHWGVOywnVWWmjTm49WgF9dwhX
SzG8e+SK8AIN59HUuDZ5uiVWbm6XnIBRU8r2ERP8umRMX3u34AhQxXsUvOHaru6ucIV25EMJ4BRc
HsN2qz9DyoJ9HVeNz4l1vj1fwIjMN9P75P3SXjyKqGAnxvPZWA/Iz1MyoC20194FNFpGAzfdwIU2
hsuRqo4IZpWtBaYojKNdksFUNJ6UbmT6Is7eJA1JpDSIKNFPYZC6XSAN4F+nN1DM9daWEBGpkZ4p
9HPlLUt1QoD5YuBTo/WGKup7uj7l+4LOkra02KSQSWSbZ16LdtCvkRxG7CvjqYZyd2Rtd4+Rzv4g
cSKwX8/NnWt/cQyY3rIfM8LeKrprFNXQcTVeBMpnnOvNqweOgMxr8lpNxYeqBhKC67o1x/O1Npb2
0HC1r80/UWDG+Qf2ycRHlYvOPft8GDpEhbe2J32hzM9/bZpouC3x8li/OrYRbGLn8ZPmkTdzuOZl
bzx6mXj7KXScTaTr/TFaiygmCwyyroNvzqRXngAkomT2u+eBxYxGfJ3RcMc26uCE/VVa+p1ztbzT
ytDuY2ZOm6kzuDG4LnFoRnGR/nbz7lPU4cPVJ3Ve5iZlnXYsBASpnammIA+hQNaJVQK2nbHYTzNh
bGm09rmQlgIxhuvZctBLpNJec7v9u1BdcRJLUyIiHMivaX36pWdDivIVIZACw7TdOHkDL4N31hvF
VtmWdUJW3TFqqE6d5oQ00UkXJJXKg1RrryRVyBdVHXOKZAh92yTgW2Pr8qOxIEAjoJnPjGBO8dTk
vjNYJU/6DXo7g3lZESkzaIgIkRv00X1oXathcYo6ihc6v9e6N9OpOX1Ef8tQvQpOMXu+ij5turiI
UUn0PfH6xYcYagbRPtG2qZPSD2j3xk7LEUGSXLUXh9aYvq4/a2gC/JzuwbbbM61uw35xM/2aaA2+
f1veYDJqH+1iWYE1ojF6JYyNsfB20k5TH+7J+JKbcBzy0Dphdf++hCW4KbEc4/J90UCheCOQ/CSU
514YZK/w6G4VTY+cobVHQez7uoiCjeUUHgynpaiX8OtLpMdcRAlZ0ry8P/ca/dziwQBvfXf6Bc/D
CsnCTLI1NDd9HYfbGEu6KYQs/7zC0Sw4aQpa2vt1DgbtO3GTH3MfD35piw9nMe1jbYEOiGn8CLNS
vrTC7v2Jg5Vv5+7PNinutaCH02y0Y9lz7OrJQ2C+1Bs21zY2NGZr6P8LVUSurYLRrMA6cETE2SmB
P9ZZd1iYbSeYpjcpU3U/kTXQHrzv/kAGahlOM4gRrUZay2E9EIhabuYyEZETNO3YVYdGMuCTJ40V
X7u+uhGX3Ed6Kx/62khgK1pxKdpTisa/kb7vuHG5zIyFx2VTJr45NtUhhWCJpxjjuEqBVIKZpLF0
nnj6siAdercaX9iUH4ksUUQzdh8gPZfXxpno2shdDFc/eqN/nzA+vZTt3B8nMLh7I0/aQ1xkhEQx
NiUm3py4Tr5SbkmQARADcQEmQaac+h1lAOBkxey+1GHG6S/KgzGz/MVxqNkxOG2xubL8P21FHkSx
TwfCFy77GAwFXtsS7MS6JSRPTjcrcYpNZDM7HDmhB5FsX6Wc3aOuGRpvc/bDtl21qwa609AOgQiW
tg7EI8+3LQUMmzn1XjPgLBs5UkRQW5gQc1oIN2PuyTMkeG0br6q+bWgWmWwQHCk58q27TOnNy1Zf
vBXl+2kpQz9lgpsOqftwUz2oyXkWXfvFWqipx6Wa+eBoqyDRy3HXurj9cGWqa9cwQ4xg2WzsdEy5
YhdEtwZsTrYU2I4bjbMk8Jn7VP2zo5yqq76k7srabal4TY5AjxeciLr+qJv2iDsfbPhMPyT7/nPR
twx+k7Pi1LvQV8mK5sDemqNPkUSA4SLQe6mDeppkR/KDhFEM76DZw7dR54CWleGjY1v8Jp/mb9d9
N6YPgm31uSAxTFSE3qwyJycbqmrbe73aogVNJ6/+0gu60VouiL1tj4mf4e+4pUq+idT6gxPYAtTf
H0Hpm9xpEfGTOkKmjnR2OmPnQRTwJkKK7INyOC1+zvEQoEk5HhNb6UcSAb/raMwA4BPgdor0lMbN
H/Dkf4Yqfhh1kq9Eg9eOQ6LfRpTDVhE02N4ar5HXmnSItrRWzXUA31b4fS3vxeJr+nD16vyjQcLi
pJKMmKfoc+YNHU+TltGDc5Wd+h2TeDgNAxT4WIzRa2nTvGQ12b61dWLYdKwcEjckSR1un6qD3jOD
k7ZglbbGoEpa7dhCFFWDJDk2lqAKoin38XJgdmlbMJCtPBpijak1DRSn1nSQ/rWDwRBsxrBKi1BY
5N/baez3pgWw2eyABDj5WO8awp6PtqdJOsJn8IIc1r322H7NtMOnburTGRcxAw8Qbo6l/RBELRLK
qB41avCLQrrfGV1O9pA5+knPNYxiWgJUw8WmTS/cfBeLE+LRXoZDXcYOknSsb9q2MOBODaa5l7L6
Xjl41KNBPEInQiaf4/DKqQSuP83BO8SQ7NJhQQfUqoIUs+rGJlK26lRbM5Kdv4RTe2CciWyhofAN
w61kkngiO08DOE91QdcV07+eI5eBoZg5aMMhJXMeiXsaZe/c8BORTSZ7CE5PiZ1N6Y+t1cTtJORI
LKTfhjItLk2CR0MreNyzCp21cU5uhlHeHLM2XsfM+0tMtd80c8JsOMsj1nRGbVltDAH1Lwk7uIre
H438WxQ5w6Wyu6+Tir2zbMWnN8mGgBzLIFyA9iBCdSqrerqmLXEwnIZH/Hd/OgivjANh9Li5ksfn
XiR2OXP8c/JIJxshXmmn9IuGSRLRTf9mt6PY9EY48c5455Z+ToqHY3zBqFB+owFdRfv/tHKdjedS
k6qmf+O0FMAZ4EKyEWl1QukIgcVcZLiZsSyKcXzjm4Ck62dBZYChnRZGqi+2qOaTUtnedDj2FzE7
+4hkwVObaaMU935Wx35dkvBj0czOVU4UAhJy4WYrohHKkdQhpoSToEOE1kKmAgSX22hseQS86a6s
v8V21foLmtaWehPTzwng7hDy1GtCioNgzDnK67ckSYlUGnX6SiDHOSVuIw4LXLm1ByR+ZIxypdKX
R0lV4fPM1KYzNXrRyNPZMLBuj4N1TWbtAzBj+WWhl0XOKzASXRlG/vBoncI8tBae34wT5v25a8kn
az9OiR1kZIU3npFplAiNPRF1yEy5mV0Q7dQDZ4UHicE5FpYZvmVF78/ZI43kJ5HC8Zp1K8Z3re+g
JPxWd4XYGYMRX+OKpTK1oWDFsWdT6ObU53AyW0Y6RBYMsgP9UBn7KJGPHKz1Dp8FmSmdVHLEoc03
+8jkFxGfx2rybjHFaEx2otFneipvSfZtiCxKfdr+p5HC8liMTp0KunW+UTEpyv7V0ob2kXXwPGoq
dPKEjnphG9gf8pAjkvPVQpK7b6y6tQKyWsXOYSbHqKbq7l6z64v6vVu/jxtbJhAaj2duuAi8Wml/
kVLMZDwo94lBoNywzxs8cxinzz1NNt6UpofcaZEyQpYZJPLWSd5KY0AcmEB/0FkNi2BY/fF9Vdxy
GpxfVM3OCB9buqPO06LNp9FvkYsgF9btUeXD/B1h8iyqT5u+HwCD0V3Ow4Khdh+6wKBFGn8fCY99
Vx2PC1P/TZOZ2EciNi46a+eFbjfQkANni3gWlxFt/8WL+wrFwrU+vGbQ8YeDBWdKCywszr4MgsNm
E/WTzxtDdGe15PT8mnakfzV8uhoCQ6ZA/nb4YTq7m27FRG01iH1WxRLfiE0gzCIN4uE43vOUBwpe
hzF+9DQNlhbVnNNuoQH5rtt63kJiPLeN0V9pzQR9HsrL5MVIxUt6WKRIX0UHEgewsL3Pai09xwo2
vUrGv4OWja+96R2SOC+PWW/gBne8Xy5uqrcoXoptFE8UPcEoLjPvXSyMHCLLoWtIkh8xtXn85T8F
OQJJyRYJ3kBzwUgl7ArszJCAm17HS0qjHJGgOKqjDndW10FY1fZ8lAMqTtZg8IZFU+wNNMAXZ9FC
nmMKXHHvtizfTXVkRjsei3KAwetUJT9PBvBknet3w8NN3mtYACfN6X/P4ay/leCSX1Q2vDLo824C
nMBGpEQqxsIWQWZG0xlM1tXGY40ToIASBc8qcHMDdwqoRWuXL44i012PdDlq6AFm86j4bYdtK24O
zz921CYFUXTIfCtJNwRJrh1ryMt3HqP3JmROSccgHOV108fiQpSpLzAnMSG6zrmCg7FOB8ZHP7Xe
ybR7qJpOpb9oQ42+pHOoBx9v+LmL3GSZon7JPS4QoTuljwu3pbN7QPHpAewSG7evz5GO6kpBgI8h
bie7UxHmDdkPD9tUvwA2NtzfJO6GK2Rxiu0KHqw0r/j/aOEY9v5Oq9i7rC8YGbNDOlaX58W1/ONc
IhrkCcM8N2CzNnrMKFquT+GmStYnlqi/NTS8HW2jqK7mOHyZJk/s5TLbJ4WOCLOZUQGdpZchqThY
MDivjl3bEfWVzB5JIcVvFNYWV69HoXAWrJwTIaeT69TzxslBHVH72J4dKfOgUoi/jhoYcsABayBd
JbhXNgwMxQVapOfTEkk2bBqHt0wpzDDsUtbCJGvWkWcNKCZP2dIq+VRrFodcb0FFrfKHGMnkco1E
7NRz6zqvdGy7gnHi8YS80vdHNg53YcNI8ZzUEuGJwMoOLiBnAQ6ySmhwlIweWlA+2hdOIccuTbRA
Sf2nCUTanHJOimFVHotY4fIYlUcvkjx5goZ02rLzw+S5xPiFgmympqMsE3NfL3gUJw3IZ1PG9mfr
RG+LBSGfqOns54nGXnV29pVnQQwVNB6QHNp7nfE7QtgYXyJoRk89mbhZjhda0/aj64iNY64BvNGc
r0RnoJEnEc0gaXN31SSPCBnq0LGYbvJ+9E6qUGdCORAqreq9ZvKbR40MEGTWcXrByabfpNCPHvWi
D+QH0iBnMQnGtT7V1RpnE5bWclEzcKq+yB6UMwQANDFE0AM/puZDn9zPEefGZ6zH0cnGvsG4H5Zj
4wIvgZ3T7mU6FehhBOZoxyj3RVe+GqUGo6yKYawUfX5ndNHRUT9JX3L1B1gV+CkofpaOYt+i+tQf
q4ZQSubBCvWajvcq+trbHJSczkp3U1HtTbv2KTA9lWvlo0VbtM+wvzrqzixfGhsbS/0ppjJlTxBX
17R5g9+RvY7OdFgQSvcY0yQVI9QcGixHvs5And8COOvRO3TAUg5ew4DX6oxxBcp5dM9nRI8sGIz9
usG2w7Gm0DgxqNcd/VHo8T+SORMyUJse77PON9/HE4azUrSNb9jM3xd5HUz93tNEfwYG3+6Kpszw
JNnwuvmXxBPPhAYmx/rMiOD1bKdlgPng5IFcXXWGMfS+IC64n2N+h0ATvaudtR+4vEHxrcdPsycO
pkluoBbnxz8/kofID5uGHjFsAW4FalgNfho5eKwHHmEMzNWuPCDSJBvEYdjWblQFWorD4bkFtCx0
I3jL6DO0DlY6lXCrBmvCbd0y1rGxryz2cVmvtjTHCJHWj65dpp399XkEVMTEz/aQjWc9tDPYNowS
naj+nMLpTkg5vs9qNYAzsGQHZ711JXuPCPnTSHM8eSOi8iSAiziheU30nbcqxcTNAgvyzoudAOBq
HDiEpuj1R88RMmXCBwsyq7alrGaesGWzcVfzQ8s2wTcTHj8zkHk9I0VXa83flsuJvFDP6LyOjH1e
ZQcu7fksTQvDSZrdn6VtQ0wIu2IvSJLuN3sKKprXF+Ya7s6iRgsWFmA3fy5dccEu1ZzbflOaoKW6
3Hpj47W31Ozdx0r3jbU1kRJThxw6Nglw/Umgykjc6T2cNxbuPF8TJS7mdaSacj0HkRZN27nGAwX0
IH21HXwZaT5wb9Sr3Q/Pop3FjwmkvB0ixOl5joGN5+x3ZGVsfPOmcOrw3lTGb0uxV+9cU2wapNYX
V4XNFRItb5AcfvzTVKyRusdKGAYQImA+MHvyRXKmoLK8l1b4KWLTuLDzpTXCbX6FeHX3kVHFcNl6
dBGW/42l1fiVmmZAlKY3d7FMvOXZqh1zbLB4+0954UAIWRDJlqgN+OulD6z516Ixd5vWl8bI2cpV
PT5LQqyt1WOu0Txq+ArYwVQRv9DYFB76WJvuRoW32c3G7GV6gKgJA4Qm8MHCENDxHHlgKqhd+4S7
8ak5GRmqs9BLb5825t9J1L9hQPwHZWfWHDeSZem/UlbvqHEADsDRNtVmE4x9ZXCRSL3AJCUT+77j
188HMLs6M8sse+YhYWRKpMgIwP36ved8R2wUkotN0Or2GUwntCCvLGbFawMLLn+uDUef7XjDL7CQ
A9ylHr2zsWHukCpHrkIh+zXnD/80zZdw1nppZfGkc8REgD8JOlqh/zWlT4A9/4o+D/t7iH9gUu24
bWi7EurXT3eHvG03i9hGpPo6yjFgsJXX2zeYLNal8H7Ricm7yIrFwZgvrSnzCfl78BL5ndo3vid2
kM9hy8x5gctFix2E2ELcfGgutwDmJhVZ1u8X4WJIa3QlZe8eUI5UW7MTtD/mdTSsdJpKJYOUpFPo
nQljjChQeAUVjDsjrBBgZyP6QJnfTUWHrAieA4vSPNQ2yGzl1bLbYN+0UFtDmg265g9fbLoXD25j
BidZtaDadNPdmWPV7EkJwMZc9EgnBnlsJyfd+STskQ5l0dtR+SvTs2E36haofywk2NSNbwmkyrBS
3n6wi3QPZRaoaFc6X9vxK0K7H5jhLBQ5hry7JuNXUbXORhC8ckkalMsjYGzoixyS2eZfaxOFRsZI
ZsME2t510tgZCLuQ9FnynvY0IGQ27OCgp7vOkEBeh2w8TiW9b71IMY64JaP5sqevxur4GFsUn/j2
nIehx9k90D/fg46cFyI3O+MIoF3iTkCvLbu/dLp1b/3kOZl8/dBo0AVYivNdhGAOYUswrvKm12+i
x61J9NTr5Fg320pNZlTNQLogXIaqqhCEdXBaJmmS9fHNlmZ+iOjjgT55ocrUd2h54h1xpSZ6LbQM
7VSRQsXRgGdWn1aOIbxrW/bIdKogPFmjfCeNQXulpRtsxxjrqyesUwDV4YyrP9kMI8AhUA/9z8JS
zhloek/GKy9v4XQffdh+60vLXTPmAuZqxcOFSmIN6IYmR2ttlnN36WqwesdxOCa19R2LPiADKCLv
UzaRPxaVqKws79Fws11lJd8dIn9Wup1rhz40bkw7x6dkckn4yvJ93bIPezLsnxvf+nXSHPNZIkRC
SSB/TeNXfI3NGQq/t8kN+7lhShR1c3cpUsbNvSSJTcAJR7htMi/PSWB7eHo+FHTGUIgNN5AL44hD
7oQ99yGP7QG9D3mMohLmYaTPvWGtXEFKtV/UpJWgDg2JlrxJjjhpui2tHtDMWmUhRR9/MDwgwIZB
/moYUGzo7qD2RoTEcdYmyzLZd1QORlyCgAzUrrY1Wu/VkB0ipQBYDEO4az2mh9XAPIM9fNgy8ZwD
XbzxUPvT4wDn5WYjXyI2hf4cZ59hU5Sx/qQhZCNQqAs4bhiId9/bclZvukQ2Na6m3cO8fTFTaw5y
wx4b+Jmzy5MdeMCCYNFsfA2ssuJWnabjFBQ0WJV3x9f1Gk+xvjaNHA6olthPfUqHhTPTy0A1cQog
iKT16G3cwBNXmMXkos8SnAQd1RUzv3xlUmidspBKNGrGK/9x5lH9q9cDBulSrTsswvWxqU7WROWd
jk24cTmxwzGYD6OdXfdn+6WTeXoOOLSfu4bhoT+QWIxtQD+bQ1eCqevymdgurjrp9AOj7HMbIMmB
mXsNlTvtYBYQqduNSA5UYhMTYpAXtdyo9YR3hOnsEYITEQw+LXfRQwdPfbwOOfPu0+fZS7FkxCFc
NCaY3jqKNd7TQZc3t0eGwL8RzQ5dew+6+uZVvTqnelzvtLGyIeOC1ZTC53RuxePjchIOMb7TU3nl
HcpPaWPsKwmJAOEx8PmWXbibcEhM8dycjVuXtG1tn44+mogMl0QS0XBPMHCvqpizkquIJJ8vSPac
rV1ADnG8XCfTpRnCE6IzZDZDfyw5HE3S3fddUN7QFwRkYrjfShlqT1nsv8D76Y9aV9cAulkL+gYt
WiCMV3TkzYNhl98JQo7JflbaC6WgOLgkP2DoAkyWSJVu0maA4WgRBW/WPwAsx08SqPGD25LW7kxO
x4rhaMdqvmQ+nJ4OZtCBPEZyZH3/+XP7TW+LADlR3AufTVLiTfea33bPBg7ZjZO0Mc19CmsfOviK
/GJ33VsAgJeJjZj8q1kJ75gpvO6oyQ9hA0hGaD7Z1z6VdkO21HFs43Zv+BswlDs5a9IaFGLLsbLP
410YIkn3TZXul48yjPz7rCd1qS1gr6LepJ+StcVXj2oel3tT0j+lrp26g1u51dm1wy9kq6udNtB9
RPVFcLFFL6Uq2+bSzBeTm+w0t90Kv/kYQVJvzbFFVPCvi2+b4hRDxdw6IXGSS5+hislS+/xw+Ryp
RI9TPLyPMP3XEtHCY6j71S3GzFKobLzaTbHmFGft077+ZosfXayH33u7kiejyMXKKelrmHbJyd/r
vxZ+iUyoLZikM0/O4b18ntjirpzRQvxaxcBqyuqDrKZCFW10jn20s8Y5do3JbFZh9u+qFgura6Ux
izUiDc3irM+qNaeVFyQ2JEF38V1izPoStBN7BQM/mCXXsE1eE73OHpOIALmWkcRvnhfKBO/r6L6g
R7FL29tb3bgLjA6swXzBiVNjCeytTZZW0T6b+7Mu5clhnMWooVTmFjHeL7pGcwLu+sbwDA7BQf1e
RLTNA0abKxMThciKcxhRzyyqirk9JoBznTqSR1xAG68UF+uUcuQN9xP8lurFIScGjGoAQBDWz82U
iNn6NVJxSECpJx77utAfu0hfA9OZHqBzwGqXQ3Q1fRVdl480yMsruzfVQbUXqEzlPYCJdZFg9+PR
59GlU+PwXqOT1axjaxK3+aBydlzNZT6Dx/IMSUDH68nF8nv2H2GgbGCZKaQVHwdHtw48pGyyxN5p
HJiuHMk1HmCL5lPi7phBk8RnBtUl6+tXnwPfGA1YTTva4BqCEDg38Y/G8S9M97adn9ePLQ7mU2i2
P1uX5yo0Cobznn4jQhzJcqe7W+6/4NomZXA1BuecFP5T12rhIaFn8dwnPt0zDTjZEIFmLw007/Xs
ia0ThH2FsH1QKqyiJrQ4v3LjdatQBAZz9SonOz2mmroWHukTcUp/91O7JjKcVBDd/Ae2ieKHw/BC
pYW/L3DMPYRzH890gx8VCV67MEWtH3fZUxqJFtl8/YTpJzgATi5XuWWiJRh2dZxb95Ap2UFFjAGK
RHP36G6HPSZiF5DwzO9BcLMeKzLodI93L7KyMzJv+MiG8Ryq6A5jTxGpguV66bE2XiSOQ5KOqySL
OT5olQfahTyTxdw0qaB/RF3MI7Gy/KpixqnVTw1koWOfioI8lbbewkoCSjMfT/ROUSxI9AY0Ga1L
UmigzExuCqqNC3Gm7C8DJQJV134R81g0TGDHpT66Vxspjt1Nlz71P0bsMRy5VfrI/FnbfG5qlsuA
p06gu8f0Vp/9guCXqYJObbZElCueaCRmoe5YjxiDycnF8ZUQFPJcA/NtR7wTtt2Z58ZEx9vht23M
1xgnyk6PU3WWqlPYQ0kIqbQTMxD9LEpWeDxfe8fhVN5FZ300epyYmtxqjHfxm4wQ9+34FjMN3XNg
+lEkcLJ1tx+xms+WrlDHhCkVJaq0+hfg9kz9TxwYiE4p6Kws9q5Cqb3nw4B3aNiR5NvnuwFzI1/G
+bekBcx4aNbUdM/YqlBSh8NlqmYoPbyTiKnsKUKUcOpk4bP2E8OZCvhMhF8Zzanl3IedUj/6mBEZ
ypf1Fz8hgKiudWwmKAlk2YwgrTzEGGhHe+CCRXNRxdRcvPlSFaibrZhkLJpaHUw54oDJAi/iDQC7
tbRy57hcjPmjGLQ+GwlTppWVh68OaPJj0UoXPy2hoZbf7INg/MhpZMJgCJmqunDNF/YCHsbxgTnY
W5hazqMjExsQLprNRA9ogeb+i6yN/MixlyMKgjcScOZbde41K7hB2WTUpAsRS9QEc+HnQ+9JlJyI
wNHFFiG0dmki0oXMydiVVkhAmO68WmWfYooVzzSlQXk5KHm4c8gcGikntEOdVgMTQ2J2y3mpdX1H
vxNVoUjS7ad9Eyp9JUcdUFNIGHBZ1MzDa/IBDU58s27E9bLXJoIKa/mTuNNPPPtGs1/cl3hDYcow
ZIfkPgf4epjhUfZp3xKSjkAbTVgBWNVAsZe4iB4JPZyCrnhspmA/1cl4Cuai1K4eiCYi8DWX0UGz
sldh1c2B1mS5x61OoC05fyb+zScrqJ40sJ4Pi9Y0qxr7gPihf6pMck3M6aRjUkGHCLYUleD2cy0K
fubSah6xJ/yspyI40ZTzH4Ts3J0XYDlPwvrdK7S7wXz0Syyc72w8zpUT561GXPyQFeLQkbj+RH8A
JM2E46XFu9cjamKRaEgxoIC7hBO+ZvaP6ZCSskNxQ1ORjvrPoTK2gVYfgrLWdiiAJHh3Fe9zAvwc
1jUdu5UxVjhbB7Hqdp0ArZyEDfa8WU629N2ayMx3yoKlJCfrLWuiFDlCy3qByX1DYwSDKRrWvd/n
7OgWdsSl+l/eNShA1Tp2a7lronF8GqHkdQH0RsPWEhoX3Usy5Fg82/gRKTLWuHwgcsLIzL3Hkged
zZveSSY4B7aufeGlyLfLvUPskZiUR8sXEqliCDBU2a9odottYzroS0uaeZPdnadQ2xO/PZ3o7P0M
we/uCwvqfBrX3nWcAT5tj9xEJHV4oJjc8aI7KxSJzdavU3Vv0XjPVP2eFjSHbRDng5kHz21g45ZG
OxO7OaOkrqqe8j7/JfLQeDcDUqvUWNt61r3YY9yjaKMJZ+l2i3yCM6NsbWvVALJ8HOcV+FMVhND8
Z5KZiDRzgym6cOhxB86vegsTvTGHipTfvt8GGHkxuRTvDBayg+6l+UYacbDNgNjuRgy/D/Bwx6Po
4x+alpBjGQRAljW3f2yxryrJMUiiZiduS2pnE57hg8xaVt1+DpfwYGHUbY5srEr1tWuijbJj+l9p
ggm1VGzuZUf+LPkwJQkxaQVtzAAsRrBP0pydkSdbGzAcxQyydn7Xa/t6FgdWRaRRRGTBURQMpWbo
MS2cl9jyjStTkbcYHS4BDuGOOhfx4MxcWOgLk88GgQbx6k96+8jZebVs4BVBEg9CSwVG6gL/p40r
FpvExdRjCN2ITNYD6AxiWPZVQvq5kT1hfLY2oVMHx3JecVvVn6JUDVhGUMO7QxhdxkflVYwgtDA6
uXYU7oewP6miwzwbl9UGACA+6ZrTI2Fs4sEgvO7KCG3GVMXV3BajKm0ItBERcWfLDG65GAKOhOn0
83z0o+wL+eSOrvlEvtSrJCihGG1G+U33ZBBkKXQ2BAJW4v2nqcmqY54lTb5YllAw9OmAgVtsBsI/
Gqy9hvaSemH9MjKXnvJ+26cyZHROkK9J2XaOdSTfhRj9XTjCI6kT8UWo2tr1Tof1jK44wSkuvbVc
e1ZFWB+X7qkwtAzg+JA/hPoH8OkNQ7H+TUPsuzahOxbVPDJhkdj4+BtpzjTC2MW6uAoHs55eU5Fw
crxAbraQHXX3LtEwDqH4EDvPE9+z7t5jOLplNpzgPgXKvOoYbLJdbKIW5W2b9vJolTnZxjkjN+IF
wDpDFUsvyyW33d8+0i0eViz956RpBP563sM60VGV8JluNQQ5pIhvItk2J3pS9IYj0T1rdRxe2yp/
xyLCtvaL0ZBlU0u+IqJkMgMDF5w9GmeEwFtQ+/JZKcr2NrFQsdQO5sle1U+FVgNsBn9f1v4lY3ci
axB5OgeUlVF7zZPFuGs9SCgkPMJ4KOcFxsTNOILVWvquYhLGbQ4sGSu6BE0M+jDv7Pxryp465biD
MCJS7ts2StwUOf95uSxg7uUjumQYiXiQ5NznXWrjkBn6gxE7aKY5kB/Qh7xaRT4cvTH5ZZnUWEbz
S2qmcrvMZ7t5SBsaNrKhiPkZjcF7AIznYPYVttf5KDElNTF7ZLvu2hI4bDVyRFVO8qOwy7eYXOej
nNkd4QhvO+cp3M/2/ZuhsSjIADFO716W33tRgi0XVTk6uxQ/29SQWor4b05Q2iRzs8pqMORaBQ0K
4QVbMfRAcqNq70m6xWbeyFNvYYAgsBdBOWvi4HTXfOzNbQ645OFz2XT4cUCG+PWt7hkx+sBqmpHX
3G2cx7pNfgYMaDaJbiEkAiqfuwXQEBrB14TAvXWNT5a6b568pvJp0WSiR/yvFbkDkLZIwy3DKPaY
thhEpfa59R1nX4ji++Qm65poy7sw1NnlvL2NGhEdCKZ/l24tdlaMJAwfGRsm7QVSYqotw1tGNm34
5KiXadD1dyzujLDhExB2AzhP+j+9OgpA0QKb9GujfK6o6zY+g10ADxEqNk2rKaSZRX3++rVsd4iO
UFQ0zc+U0UBBJWt6U/8MVQkRgk7OF25+uKSqqLa/iQfmYb7oDhivXhfrInG+AMHV2G7tJpNY06kt
R9stt4WfU/p242Hx2wKj2I+962EiZfEFQHmyE+0+zuMhcnJbVI6odwldo2tJANsWtEfMgAA4/yyB
YgHxcs5aUTyX8IQphBkCHEOclnH3MqWdp+tWzOHMYUo9XzpSojmZH0NcAUhcvDtmy+5suskF5R5e
LPSbq1L28XYiDn1t9ikReS2pNXpiv0w5qefcNvhWZjM0xiV9n6IRm4/MAwVWFc0K6j64FOWP5W8A
NixP6EpXiEfyQ0V2ejIolnN+pIPJYOnYuTnKoLqjFy6dGwGE1+WhzqE1rcbYMvfRpDNeHpJplzXf
LM2Mj3FDKEDZDaTztZ0GIkL1N88cfrtws2SbvhmRCgJ/cEQJ1iRxx5WkPNnAaXHPi5s8jqFoIiLi
czbAhzyUnBmLwvuKse+9S8vyizAQl9GR2FkoK3FCSfvazkCZfr606tkzqvQTWdEgUZjPmgHaf2ej
44E6LaoQU3wBGPaQ5Mg4aUq8aoX1hR9I7QkFoB3LNzgtHzkOuhcjj4kpmceqy8VZ3OXkXZlCZUfV
JLN2a0Z09AQKlFFo7GjX2cflIgITgYk5PgGuo+E9D0Hh1H3v25quh0bhvNJ12W+zCAPdbJkkkfqB
5JyGHGojQLrABLwbvZcGXeN5dMvo6GBK//yMruY2KiRtDJAer1ZHUqSeo2516szYEuGORrEW5kX0
lnOQtn40NNoFve3+YrsTzoa4zfaRNL8xUDa/ehrZmnENEAtx48cyEi2z5lqqejw0hAFsnCzJEGgz
Ko3tOyY2DEy0gOyWqUACqnhtmepmuQ3JQdOI7KeXzRZJd0KCtEsuTBa9BwWwPBxpjJ89HzKrTK4D
79659Q6ywp4WEke91kpmFRZrxg6YK0x58irWTuTpDBgIXKxD218TafMctchLjSD54cyqa0/kzFtZ
4WrpbWPu1RWzmJdQMLBZVoO8bLi9RUPaaqzNnDMJPRZl9dPyp3w//bqMS9tRQUCTJNNqYTdhlUO8
y5KydpjnbbpC0d9j+HvpAz3dWjrGFN+a+ntn5i8Wgp8iksUlNonMVTUpg2yixi0H/a5+TEi6ytGx
3vCh3cSAQjLu3PFbu+eJxO5homwwzOHQxTwwKiBbSAy3BB3wxY4BhxVCJFB3Kvu4KKgQflBvz616
IBIOHRzKBzsJcGhZUL+teatSYictLCeD0/LnJF+E7ohFbvT2lQ2T05cD8zbRCTgpibgonclmjaUg
A2s/to6/8T37LaExA2IXVzX2xVnibhPI3evJzUIdcvRr9dTYtDQ8F4SnNEW7XySq9TB+c0jAOqqe
nNMmhhSuEWoo63Q8xH2q4++qCOa2aA63lvpWMg3uG6v+MqYcHjxm0PvCK1CAE7ZFm9Q/OAaBdAu9
CglauC1i3oO09zCpOmk6Wz3bMwkBvB6KcNl2iDu4I4xtkw7NgOvnPc8P8ilmbvDXTP2nsGR1oqnU
bhONAaiWFx/0ZN21I3joIlItdkCfvtE/MldOza6J4KQnk9e4AId46KOR43WOIaqeKO49kEDlMK0H
R36p3a907BrEzPW+6nMHSeTgnMb5snxqxtR9g6RLrPBxHVwIGnCGIv0OJkG/VxXBdw5yukizBJ0G
3312abFQxVnntrduThC699ho3HvOSc/1OCa5LuExwaSZ91QV6JFBzG7DSRkbP+eAXXPKR29lkP8x
30UW+bQ4XWDfJkj/MQKlMKJHmpfjBK9p52Rmsms7in4xmfAgZtPbmPEOZemU7QedtMB4IPkjnF3f
KPO+DiMDrRLNwUqMw8lpXcjqVbsd57WhSieF1wTtpcHpdyVSD2sOIZ1n7xzBREZS6JQ+CT203ha5
HPTaVTrF6XHRyxeORMCI8CeUdsjMeORFa8V5kY8PPkVmYLtI/YNkuxwlERXPCcI1Pa9GPuHYTdZx
CHCLqVZ0FkN1xgiztgso3yKPXoSwzBPumgdRIEBG4oi0AqKe5zLX0CH6Z7PZUKvHdOsWjL1bsszG
yNE3jedWd2/OcQTp24TNE9PXB1ym7hOkoE1YYl4KHhd7fVGLcYv+8Z2klAiLABe6tvOiPJeNaQ/D
vgpvfivFk2bgMzBlBW9LQIXnvqbT4DE2JJr1UKD0Yg/vjVNGA+phUW77NiZhZ9SN62dFQ6/sLWhJ
8KF0wfkQ7RrfUW+GFm+GmHUb/M4l8T4YMTAF8iZsiyJ4IRdp5ZBAcTKQc9CGUXCZBmhbTol7iBXg
1MZmf0PHEtNYzT0mQk5y7txguGl5dKgsRp6LVJTX98mfAn9HjOW10ZWxKlOc10vx7ULx3TsZzHfO
3Mkl0EYQwpV+lJ3vcDTMjLtkHl70ZgnjpDcY12s4ghihbC3HlHsiidMT65y2IWYusaJDAewdu2Rg
vwzxzZ5yfH1GWr8KTTSHgUEoGtSpflWohI8WasWV7VrVq15k3xzBrmcWVrXI3x9MQhpPdFk3ZlwH
Z5ICViZCfWTgdbX2XcQOEqP5enBpXFpWX25w/epkFdTZHtwaGFTERXReGBe6kPF8Ic4NEaRmjfcq
nX1eshBIMmMCdUo9fHQrP9glicu4a2gsFKeQ6t0U4lURmMxf7XbLMY0ZY53uO7ewTin1GTIIw0b7
ERRXoyxx0RKv/Tia2YHoQ3PWIGs7agS6rNg/QR89RHqSQpuU4iEhPa4UjQZHwMhx+RAf1HIjPA48
DPfBBkMKP5L4mZnviIERLaFRYgfIw31UM2+pnXk9jL3gwaHdOjKJQGJsf2fKhNkkRd9c7nNHP2HZ
yA6uDixcVwSn2ii018O8ViwXfj6f9EqiZ9I5rINe5XlkPmrONoGMUQwHvU09r8qpiuZkVnKQsR/1
3OaN9EgD1bDrMaz1U2wITWGvbIzAp8AK3WPvfs0ZFF+XS1CLdwgKmER5kE9mHxIzAiI0Hi370s20
BSPi/FuGnFpJgKWaGuk+ipSNLcnyWVagj9Uj/fhrnlbltZ57vyoALKtc0O/4hUsoXAj+aPp3V+/b
ZKn8LoXVHtjsVwBivhme0rfKQN1g2vFwjji/nXU3An8X5ACdzEi/mcV9SCWlNMTaLzSI1nlSv0EG
o62OB9hfGW2GFqWc+Ude+Io4hCCRqSUIwDc//LFoKYHSHOsLF0CIcUShtVR7y8XUxLCvCJuybaRK
M56gXIbidsQTW9YpfcssvQ99cpusKj/rfHRf/lfoeD8NY5YfGP4Xghia3aLtLoGXnXyNUrdL/cN/
jy64JY6FiwIrGaOvoCKAz9G6v4Z1tFuKZzGDNAYXAacJrkcZqAKRFK1RPTq89/rw5JoPDeeiH52T
7L2g0N/JsPrFa4pfszi7tgUBDPWAEA8R6/iWgAPBWUjNovUXJH/JOmkdqsARlYxWztmJfpoT3jGE
b2kdM5ZtgJRT/K+pGqKbPgAnNyvzKSH14wkTlEuKq+bRypljClx6gTV9LpHZM4aIGU42d0qtcqoO
RiniXTMBWxciaPd9iIWBG8R9xsLd301rfCg+P0vd51jioTZTXNmimj+NCxNpME/t8gVT5qprPxaX
5Q8DnclPKsrvUVJ6IAFRz7rkoI27JlczMmyYyUZklwR5YtymuPk+FHrXIXZgcPTbh56CcubSkVz+
Z+SN6c4Ii3cv9tQxyrEQOEHmHmFCECroxmKn4yDalSml4IhaqHc4NiuBHa1nqrayzSkEYBCYe3r9
su/jq4ZG9drUTmVw2qSa0JwK2lAkBA3e//pjT+hvVhvqezmpknFCkCTXLOQslQsEdMt3WP6fH9rk
fMYzPi9VBK2wqZUPmg40A+fWgBK2zEFKocs8L58vlygpbmYg230sih/jAqQLDXLxsOGjTpNPLeUc
rSjYfstd388n43a+VEq9Qazwkc01yR5l/WU5kViFy7HEm367fJ5SEr355Gj/r5/Df/gf+W8g7Xqh
lv/MibNBG9b86dP/3H3k1+/pR/2/56/619/649f85/r5/7z87de8+tvlefvy57/5hy/k2//2z8+Q
9D98sskoJsZ7+wGs5oO+TfN7nPr/6x/+7WP5Lhi+Pv75958Esjfzd/PDPPsjfF39jif977j25nsy
/tvf/4S16+oflrCVq5QSlBpKAfruP+rmn3+3/2HrzBVd2yTgSbpUt/9CtUvnH8K1DOEYOrpiS9pQ
tOu8bYJ//t20/oFCwRWuLWwXGpgr/39Q7Tq/x+8w4w4uIZO+qiWkpLwj0Bom/O9x3bmVlhN+Nbxk
OeHdsfXOCc4D0tsTnOtPCMIzbirHfCGfyckc6LQpOpLEtndOK78qgQK07Z8rObEv+B810dYPv3sh
f7uj/oBm/9MPaNDKNiRDCBAohi1tOaPbf8dBJ8NuDno32YfsjkRBaURUT5yDIqHTy1eks+cGhN0V
7vFN59XHII9+1lnSPoclZ6ocLRUrDFGwJMXII11V7wFsmHHIi/rXv/5JrT8S21FHuoLYVcQSuunw
3tnzb/K7nzSBa9c2LJyfw5jcd94hcA6YQ4HABVWLH9Sv7iQ9Q7OCBPB18lBTUk0z++lVQq5ybux1
QCbE4MkDb0t2t5JkL/uJFL62GL/hn9wbLHE1kB3HtlAFmAjjCxOFdzszSaK0hmvljj9KzkZBQtcA
FhgVE/bvbM1htb2p+k1Im0KxjJqtI+KLgzX+RBiWti1NPw3WacXowtGYjGSYigXBdMd6cH7FcNY+
fsrBM2JNOfXRS9QieollMm2X8r9po/Z/IODPt//vb8359XQVmqf5yTEAu/zpnZ80o9CbnlWvKLRb
3+J0Z1cBjp5rwzZWiBdDzz1EpXdoRvZfGoIvY5BF+0jXkwcvssc7m/TbX7/H+r+/xzpRZqapbCnM
+dH543tcUvRipRrpqJVyeOwrbThn0/SlGKbm2jcwsDKYCAmh4F1c/DqVMcTY2a6Y5uJr3upi9dc/
jvFvDwerhq5wsglhm7qQf2LWQ2up2y4lKGtoBLV6EwSXFHjAttfJWhNN/t4McnqEdkO3MOxtlGUy
bXbhkIHf8RC1G6qjSgQ4c0QQdsiB8Km+d99klOP2a/OfXiHtU4N16UH5KXk3U2SsdGaLhxbJ5UZP
RzLhZoZJhvHlf8pk+PeXWumm4rECyM8C5Pzppc7KChXsINpVXRZfpGIrptqYRQz+D1IPMaIRdJOl
7fiqvO+y17ArwX3fZmbjMKpnSPPXL/Uct/DfCRHzw610KRxlmMowWI7+dDO6o2dzkJ6VHG4KkCzo
9A2OXaResUgfpQ6Kf/Dl4a//zT8vzoZuOGwBjm7MT4DLG/3Huw1PK+0P00GyiYFZmzXUuVnSh+ok
yIhmbCfeRXIJghAbB3Ga3TOKboj+BgLBMHmzEj89Lx28UupvBvyZQwAwYpXaaHf++ic15p/k9y8P
P6nBA2GY7E3SMd0/pVVkox5mWK/IV7fMr6RHcuAadPOi6917naGoWgkmZTsGnibBmfF68F3vye4b
7xi17Ttqgekhq2VP2rTx9VPcaSXxtInVTJVLzWPL3PVKWfWkZqwEPohjhef/hoD6izuI+kqeDr1H
eiU4JVDj//UvZ8s/v/k6z5ZlO4aco03mTfuP70NI4tsQmw2zkyp2D7Qmdn1jVo8JfIFTE3qYjEfn
xUuN7LlGQQNq2fOBmRYfYkyN+/xnQ4FxBNKsdsod3DEoOLVNT4LOpq6a8lHQHW7hID7Huf3R4sE9
Q1931oEO5ATC05FmK6IDq1IbV8vfPJcBjGZH33qvr186BRgZFqaXiOHVFToDp3M1wDhJndHdyxbU
KShDCPX4H4+M6LNnOk5XRoHOvvYM9AQGue2dxZA5EOX7IiOIbfxFaXzRUi8HmQFyqZSxfqB7br6k
1oV2tfma9DW0WTO45Cn+smWNqzw0f9lEwmyt9/G+qPvuqOyenamgwHWNoDhwVrGeaQm8YCRxtwkC
P1qErvlViHLTxU64Ksq8eWLVnG6RVxwG3Tb2RR6560UPXxB9d3UMrFgxJ/ih68R2GmsyIziz7yNr
MGDDBP4FDS6ivAryvuAfPxjSxOMU3lp2btyhyr8UxpOrN+alFSyIYUEgNsxb2NamJw8KW8GmtSWA
t46sahVS/XfzzYdPJAeJ1hOOEdcvjeFwHiGU4jz6qY0iT2rFsak0Yy+BdmME9/pTMRpvBFt5p4Wg
4GZAFctZr2VYlXtbLuU0uBvNo6AZMIauI3dYD0UmPijKjpmFFcmHJtnk99QVirRPBu5lXIKR9FCO
dqXKvhhVe6tbn3AAgxXAsAzzEjBY52Fr1nEDj74zy/dWoXwEBeWfcwSEEZGyJyAcE+83H+Vjjbqv
ze9N9F73bvpSG30LZHteYPBXBQ9u6FR3oHbl3sprmAoWMdBIqN98FQzw/6oJjTQ98BqQ5ANBhsax
CV3z4HRGv3UaEPQaQ+dqtgeq4oGDdrKbgZ/PSS7Tm6sx1vXMgzGV3buUVC2m2zB0FHV5YjaGSTcc
fxS5af+SEnadxNpleRCUpfynmgQ80spONSnXWLDUpkFdtRZLISSd0Llp4E2YifRg3Tv9NfJh9xmD
T6CdjR7dQkkf+N4jDHYciHPY7THOPQY2HAxXiqwH0u7omc/IQDtTxtkRDGsymcUHo1JwdGYhAMUq
q9pcwy1fWiLXvWvKMwFKBvahJK8c53zxJXSRMrYFiUF56dm7XExvfjADoxE1/l/Czqwpbizdor9I
EZqPzmsq54nMBAz2iwJjW/M869ffJVH3dt/qiK6XDLCrDCSSzjfsvfZuYI+PkiT0MRFZTN6kb/Gf
ie/INKyTTZHqA7dJ55cxMOLtUEX22fewx6FLf16+NpEY9jnVu5JrGKypktT9KsyZ5rcoXLeIYH5r
M24jdsBaojsBl+lkjP/mj5CxIf2b/6/F+o6Uy2aW1PzGZN6v0Ujmm7Anxi1n3sywkyTbpWIwdB0+
wyTM544OPdX6ibGEHV8mTANupU/F1rSJPcWaxxNldhd3VXAEFZy+xJ2RPg+Md02fGXXcWUCCeff8
tn2WdbtdzAs4Ppht26q4IbKNVpPlBd8yD6w9Pf2wMfT2E/0lgqSuqnfI1udN7XRqM6s6TzqB3S2U
ANcnvPrgmWO9KTTAuUpwXwRreZb+9OEEvzG8/l764cGsq/HW1hFuJgUTWBcQ91vjaCpzvA4OBHfp
qcl1ykE8RB6ytxDJz8NvqD2B+exrBW2ikQ4YIxvZ7r1PgvfsQxEW4mmWJntFqZ6SSPkRdV0PxAMV
SMc45CkmJWjbqwbMgcHZCr8PvjAy/WDhr/e1/vvyUZ0G/TdrnJN2DokqcNIyTb1iApxRlDOa0slq
G5NfrW0CkSEPmaAkCl8WqLfj14LY5Qd333dhjSM4ugZXGh4A+E4EUJvM7PYqcYirYsayLrw0AeNu
XYUApuDFp9uOHnmlCw4mY/gZWibci5m7GaDyNRFTHpboAub6ANvJFl01ywEf+0dGRcqR1gjVWWaV
GwVHBmkmg7wYEClW9SyBw4+Epa7oD2oY/ynTqUA4MDbEs2jhVUWfuYae+oiV7ptKYXTwo14nHRrJ
Wu0M/sMs4SP1rVF980T8kz3QpcBY7OZWQYi2kRWkZCBj8+ARPmsKLr9hAFUC7MUmwWJrHZc1gUzZ
lQamMf4Ilaeh7a9e3t6qOuUm1+tgJ0wVGgN4tVNOtoiZdDwHA0Wrz0vHhZCpXYHLchkc97c6MTda
pNVXXSUtG/SBgyDE2cuqjb/HqXJlkbwHqpch5OrIiFCM68JgCThRZ7J4vm0TrEimdUK04G3w8xZr
6XWYzmdLMw6o1LU1Y1jLVI7b6MgN0d5CnFg3lNvN1lGhtuFj3tlMm9clUTBHVFvsfRy0GKIxHgV9
0jrxNRYoUd7vWvAsbVPsAzHMm8P4vLzAg8NT0XjmilFVAEcwHfaGLOak6CImHyc/YXmLLolKfgbS
FblJLZCRxywK6nMxv1iqACgpBoxssxzK8iUgA+BX5D8rVbCuvc54TaPC2aeG9/Rl/pOltotNxGhd
K/1XKFuT7P0ry68Vl6F86qO6e+IbFNu6KaZnoMVPldLtu9xfabkuf/YUT64zv0XsBAxSxKb4HDDj
O1eEbPpGMAGoTRHjYukMTTV4tnpMq1MpwUpHiC3TXiFA0kkvvUVgacyJ/uKUHiCjKgGAphXK+ovL
G9gRUHD9sGzgUT1U58q3PlGupCx0FBY1rflc97kP1XWs7pPiv6JtqV2CnrVH0Yh+E+Px2qd2FoPa
b01gtaLSMGIOVHkWWz4jzk/6/M/awtLcqG2aHRth5QjMBYVMCgGhHkKWHDxl3SHw2lMcOfkbN/QW
HEv68EL1BQhC+lR5hbbKjXp+2kT+PQ0NroPIeMUDDci7eAyDHd8nVTyjv0nXSzeACsiCFeVTrPdF
jy2FL0EVM63bgrSVlvSmb6mm7yJk4+ETpv7pFytPwjvEkdqGgtcfJzdlgfUlYDMy/7EwjTsTshcr
IMqf0r46kcyevKl7Ib0LDXoU+HtLyvqmG8S6J1uFMRO4zJrzzhrTTeHB3Sb1GSjJOBD74fWkZpjo
Sud14lR7CvcfOobInN6dqPwF/iLb6iy8g1WXz5FIs3uJcOl1R6rNpoq5dbWZXTolQ82ENIRk0r4b
gwTynWUv9Xwa1cTs5g2Wdzk+KjXAqB06M4eXiGvL9PRD6/Pr+u99xN9iEZnl2XRIqkkygyMs1pFz
dN6/DYhIGWQqruHl18LwiE5Z36Wsvx50eUT+KsMPox4AXyjOsSyDaN05dbxZMFLLi5+ITWOZ/r1u
q5/LGx6EugEynPxYHUx6lEz/MOz4j57OFiwSVcG3rfPU/vs8S+9LNfEc3MzlkMARmTflOsDzfZ2K
+oID62p2dneNkVlvcnaWt//+bi1Bgf+vpZRk3zL9s6Sh2cIRf2spHWw+kiVws4oJznb7IkSgJP0O
JWpbIWRVq70ZQEYXueMDc5b1VbA1dHYBEgASr+S5E9q0bx0EyUxgmOPP0I9Fl+pFobP779+s8f8T
L/nVSlvMsxiJ01lT9b9/s76Xml0TzZga8uPcDovwKqJ+GfLuRBZJd5qC+FHqHgifxgesg1gKvq/x
Nlc55zgj2EqwAFgtRSSPTCJXezxsegrXXTYwAh18Cq5Z9+OxL7pffVinz2ldz/4CL0T/rVpovyWH
ZKVQw0zKFu6K+U/juP/8ESXNL6GLJpNpXXP+NinulQGGS0y691JRTgMnpTsqDJYc2efg9bMGkSHb
TEXU5Qb1oHQt1Yv+IafxP4aCmpQmoaJ4hfkygBbmqdG/3UNB69NMmGJasZXEwa7ATl+p5H7jGHLu
X/rH5XCIJqK8FCbba8+oyqMFdz5w7PIXio6Eh0aY/cMV8B+Twfkbs23GVDBWGFctf/9v39gkR7TS
PEVXFZOyM8GH55xN5tXvoV+Ri/yca8lnq+k0fFkYr5Mqmql/OB3TGbKgCiP/h3eKIf7fZjK6imGO
TayDvIjfmvG3G8gP8syuvZkuHuFkz2f17jxjkC5rzmJtEXl/LLES7Hy4xt8bh4QiKbrnuk3bQyaT
DMv/KgVCwnKqiI6NniRHJahJFJBWi6RRwV2bZHcwhNoFZppLkk1bYRfToWyr8luQJce4BUnhK/V0
s738d1gjOS0H57mGgPbUpH76tIzA7R/dLNaKcmSOX65rSzH3pdPghwg1+xoFcbRf7oyl0YJ1W9OG
cntMfvDza7j0VRNjFAqRZCjVXTTyO+/tI2kYy+aa19NrnpwMfZsahuZLbMunZdJQTU1y1513dTbw
U+lNGdvQQim0FwBnxDk0oMqWJmXQrJ/VACjdsLCxocm/5cVUHxYmted0CZzOLXJ986rPL7lOV/1X
L9oFxoGizUIvFcWbAobsWsLtjFyU+fgOQttbFbYYPs3sT01X9rvvCL1RWW3SDKfhKffj5qlzeJzY
Uj0go5xdrFb6xptu0n+Fsdo8lh9FxZjYOZ5+tHWeF5oFmjJESrgODas4OY0sHkbn/Um8uiGeycOJ
jYh/1Uu1fKiJypi/s2wOGxFgGdLwtw8RLDCl+I2H1yWmk0yGMTVdOOb5BjlDesHQ/CA2fvwwSSBa
UZrKN+wxietX6fDSy6omeSxr7mO6NgZ6YoPx/YbElfHdx2q4whsfb9XJZoc5X0OYfyjd5ppcc7KX
MWX0YUzlPohVpkXc3zqFPxVDW20g9OVvreiFm4v+bKDovpi1czKSAJ2u/2hn1bNokuGMO71hxyOr
c9OQNMYtN7gGQeAY8rMX1LPpC4ugr8tGKOpWqzLjdZ6Dn0sb9SDqNFwKgfwR5yEVmfYpC634gnQO
eU+2YwptvQoHNI388g4m5r5s9qGqNvRBs4qIPKyre8iwp5IdAuTRMmcy3Jm8BWMrl1iDnIG2a5bV
Z6k6+Ogz/On/91lDIMdqiqCHK0Q83+qxM1Y9SutvTt1yY2DgDUcNY/P8RVRFh/TU5w0X6ggTk/yP
Psl/26STuLEX+idrMB5L597T9B6DGZIAgQJa2tQq20pNzC3M1g+8cBlezkjZeQbBd3Gg9vjCJmc1
tdb0hPXHX389XKfcCTdCNd4QtxIu6QTwoDGdplQ+qyroE25AvNrcn5qbWJO16TKve7NmAF9sVjcv
ymadoP6LHCfnOUjonIvG9LHuYUCc2Rtp53F6Se1XGVkvNP7mdQHYq3n4homE1DbwEqM2qg9P6epD
p7VsrbTK34QkvEMlSi5AIwaSE2K5FRJyzV6zgxfHaOqTyJqRyFO6vFPo2W7uxdNxEc9Npvj+15VQ
ivY6WRqpNQGVRBgiQtRh6S0eY7y9FWqpcw6i/IC6Cp8jdtnFMzsSEedqSG63IK39XaSDxWpVglAD
vwbhbaN8msz+vniLlpe6KvMLQGKuJJnoB9VOw2e4FWmKKXpAU0eDGv2VeIX4lrlYXVi7rPX/oK8Y
LqwQ9YPmoLCNNHfpzJ2J9ctyLNsNj4me+Dy7U7qtqqC8Wb77dFJfopJYk+WzzLnG2Faj+cz0ukME
PWdn6mL45ujesZhMfb08arEo1Bs2Xv4BI6hx7ESfbCeb2atjXxNjwB+pqNq2skjQWdrjFMle0wKn
/HpaB6O+MjOjvAVNaq/aWt8tX7x2HAXQG5De0jCmMxS73ZRHp0XuXwbw663IPNom5t9KNtG+GMuN
rbCAVGNz4rEFDzszKmAyYeU2TVruIL+paznaI7yScaP6Znw1647b3bc+rKnRX6PGS6/jJD4mIYIT
zBZEXIsUak7wMTSUoToRNghAkWcms0bCglewiYaWrGYw3YfArLJ9Y8UEizEjIRbUL85BbNXrJmvH
fQIydl2pSrBVahjBXNfRI8sFbcgC9l4q9XmaEyIYvkWNMe1YLxXfC8EzbapaeyWHITs5iAVja+BO
WEzCDTU1+wHjWdWMo0eduysFBlZTM05jC9g0M5nVoIwifQBclZKj8FW6+ENlvr0Z6kzZJUX8zeo9
feOQx0ZQTISF2beTdcZW9cTI/WkpkoI+0vahXur7uq+JPJims9mb8c7kjN36BXJ0oy1AUJX9p0G3
fs99rdlUNo22mSSG6zmeetcZARIbBb1WJlHypSc3gJmuYTK7BCIln3BOEBRh4Nwvk43aIPL3yypQ
tO86md8rAXZ2jZm0e+vUd78crsCUawyh6U8nxsacDC9j172g5mo+lGi6ttmvrGAFiFOw2ijLQ8Io
WYCbYVZ/b8aRYmSmRlSi3lmZHQO1VVmETYONadiQ73ZrPMZ9hEvnoRPZ54Ic16f9WNpPy3fV8nOf
tCheBX4C0Bvx15niFvaaToyN16ufeKYdDAu9PGHLWee1zjSm7VqCQFX/JDoiGj2QDLVd+c9jA1Kf
M2D6nkX+ix+stBL5mTka3Y6dQ+c6krgw4UBxlt2+tcLwJwkZe5V75f6l+kGmUG6T+RzTk67ZpSUQ
ApLfvdgK31SjPowqi8gMSd5JMX2x7+mo3JjcklUamd0RrTdu4rL/mHgUMlgFV6ZnlkpqLVuZehwZ
cWv1fVnomFkAlic8Ymbp9iq4k3GFR8h2myqnnJCYz+Le/JN0M7x74pxn3bhNC8/XVvowuX3S5yCT
4IbWdpQShKb67YHbAdny3BJUAR6MnEp4S5VlE4ag2O7SivkqUZNBy3KTYpVwxyF4IlCgesrwefEb
3pEFmL+F+Qw95sZc1T50agP77AMG0tuQxN13YNYBZioRvOgCvZyRD6+WynzMLGXwnBdeeS/RsSt/
fE1NOKUpSFmWCrinBhQ5Ne/3WgNpdBmZRMk3YeN66kZRfE+KGuZepmXHpnaEsUnTnCnbGNwyL2YJ
VOWQaHneHTpAiPtMO/WJPjDJYjWWghZdCXyCZG3xMEGp96K3smFQl7zh2E+OrdUPlyD0LxVE/Rfd
mgEbffk9ZQC97N80Y/TX9mQTy6ThafNl1x++sn5j4Rs7GLtklqvxTMnyt1RphCtXIt5Fc1VTtFxZ
alue/3t/S2f19/aPboJOwmRLRvMlnL8PL3QzjSsTd+Dqi/5KhN4wd6kUWDEAcwjTzLi6qkVJPYem
2hqhLc5oHHiSjSe0jFb7U2Eo/m1qp2HVC3x5iODNax8MKqagdzUyFey0qf/RqNkmMHGfa9N56Kqu
XGeFsxLIu7f+mDbQPNB0MxpHq+rYzXr5lMC6v/6CHlmjEm++teXk04Bo6cEOPP1sEmW9bWRqPomU
UjRs9JitQ1qiIk9eikE4+55cgZe+lNFeDVxFNQQISc4HbX5hrDtuBkFohLTZUNHzlNcxl91NTyHG
9CbhYURB/ghF+xsZ6Cz1oEI1E6O8GyMR3eh7tpPS5Jd/vRDniMpqVMsdmLfmYcip3zYtXKsDEWMi
O5jtKD5lr0XugAXPiJv44NGeu2iRzdcSXrOIkxFD9Uwfnbs6S3EknoWJmGMCpeDRDWBwCOtYpjYZ
P1Ho8/yesDXNecGOW2DaekEnCY3IG2+gHwwOEC5C2aug/DumaICFPxY//PKiGEF9CWGR9YRTrtSE
2dW/3h62WB9O2YPtn58AFuF9JeX5IR2jLx+P5UT2gWg0cbfRqhsBpMqmqF/IwRhuZuQqn1aFxF/o
Xn7PO2s46eBVcWFAOMrRq+yXUR5bKSb9wyXFyXsqGuM3SuDpNgbRZ9xzRLXwa57wLwdfayHm4Vc2
fXPjTU5FmkPyANKzzAimQbWvQdTeobGTniaLdM1dVmGWq6qjqIY9SaFdYio/6k6YUKVi2Btjj8mm
bF5EJOS3zArfrcEpDmrOcpiVJnNUCeBEj0Dz21EJBH4Ql6AXXDepJESP0dZBScNpH0mwbMuvK/m1
xIwtg700hvuoBpATay2C68JM9gI7lLSqdvS3Qa6azzIqdKYcMr46rbpbNmV01GvbVALXa8eZCqDq
rwC2MOxH5GmwSvg5DE1MnizAG0CaHt68aZebSr0BIRrfmb5PI/NdpdPHt6KCjxTl5UbDlkgfPucH
p9ZnxyNyZcm/auNRqu1XQxX0JthBy1Tp9BNBmsf8NcKkU448EC+GtH9LO5nZMiHAqPjwtUuO+6l/
Lhz7fQoHxFyB9gcgtHq2EdMfFDXdK1j+CDFWhbprBtkDuVIVdNx8xJJrNqyEnstc13d9NXVOHbHL
W57Z8VVWzr7VyDvUlak+gYQbt3inrGeqWdJS4pGKjPyo+xgOxpvVVK9JE44cb5q1sxTI/YQ+vamD
9y5i5VkG6fSjwgJDlFAIgS7WjmFIB10BPypZtbzA/2CTQJXxhGsQf+torYGiEiwQW79V1ttdNpIy
gUbcVYCW/NZsyEqFd9FzO7wNQy1flGoNz3ytEjmJ8pgcw20Pg/ZYMLJjaRsFBHWozt6KiEMbJ3lY
ImZrFHs413xrg/4Xi6UhtaMtAVbEM36zdzygWPaI05UBIm4CPGCQNWwm/6mzrSPIGegFGdklpVgl
bWcgINovKgzSOqgZM8Xfm2ZtH3PyR3eWGXbchtzDCb7g7GeSWht+D+N7nML0yXDIRvGsDq16iCCU
lLfWCe3NMk5vRantp5RFklfMN9v/ouwYS0B1RnwMRuGjGKrmYasZKVyZ9ahiKEl13IpVCxWNTnPS
2+3XYVvPDLJmbpJq7rHL8lGo65fSNLWvioJ0bv2aGweQ9qo7xb7cNDBtbu0k/FsyTKwVdBCjy6ch
gmt2nRkswThv0UWMDIn75sWcrxMVJvPKTwHsoB8llwmA6p6itbzB1/XcWB0PQSWal9ywfo5lCzsJ
Ru5drZtNaZEIrDZGRhdAKEGVIZXNcVWglCenHnKFJYc9cxxo022LarOK30kJIYre70N2HtDvijrV
vjX9xjDD4k0Pyq0et86mIpYT42II+Z/F64vHPrwootflcF9eHEIh/FJc+CaCSyfq7iXwU0iuYcrK
SJdvNDTJYVwKONswG6JvUT6YfrgbW+R9MVFYmPiDb4MWlJuGqC1mUIASLcZqa2H2ZD8ZmgEhX+Fp
qHeEqEmZuaGlIVZQhvqOXSrHnsrCdVHj+PmzXivFxSQ0sDcAcpIRFx0D0qgauJbHhMptNZoBWYPS
9x/a+FZ5uon2offXuoMox478MwKqcZOpTrJxhpgQd2BSeyeekidyktda3RlHOg5zTZQWt7pTgEea
LJaDgKlImAa7IxRNbHK/JNqcxR+RBqNy7fwkWwmA526Eh+3K3Kw5m2AzIdOw3nWa6YP6fVV1sv5e
kQhFV+v8GXIr3viWWpwipC4ekgP7l6YbFsceKAXVaPIXRG4o+S9LjhWHMMY1ejPg+HH0blr6Fg7X
cwqa5rQMmAZ/kQKPkElA2K5bM0hvZd9BWqcBVYaWzGY7Lb8Tt8NdVj4g0qeYDSIs0HFjHbs4+8oQ
adPR2IQRyQcRFrtR0ZzXuEiiTRYrAJ7T+icRKOg94ObAG2RUtOpnO54Zq38Ak5bHBrijnK0pnErN
k4PopJxtK4refosy3pomrHMXT4/+BH8DEgsGr9xVh3Rc9wmpZ4OKWbhGuLz96s9n5BZNdb02ocOs
Owu2/KgHz91yB/fUMysEYZjX/Znjm8bTZfkIhc0MC2lwLAXNyaZjextSgvLaYNyK2iN42kvlJZhs
rzk0FqbtQRjGDR3PjqzS7jJvX65ywos+82FGGb/rc6FNUTYdRBa8wQrEKKrbpGLA+dJCM7qHczEs
lCamfLZeu56ULpLTo8fyUpPvZ5iqdls+a0rb5Jlfv5dqINa5VgWbfowaGnMWRe7YW9r26/Msyqen
Wm9/5D1xe72s3zgMPIycaiPBlyGQp29+Qq9EtsT8UVl6ynrIgp7FahXswLuT2WcZ1nPvUBb0qZxO
1SyIGxPY11mvvOdd5rspHFmPvBm4f/ZA7kMI4GH+aXU/yzHJBV9nPfcRS4YBMJ5w7HVRwBT916pw
OZHt0QfHwQnFgnMpD0oPWdMwjA8tqdObTtwsG7Fbb3jG7Evz7sLzxE0rn9tMhHt/AOw5zk+XSmNZ
BSgnPSYcW3vVJ1+h4SI56l6La3t+U7OeEAqtsEcEmwC/cu93AzZnFXE3D6MyPgTcyCvg5+2XWK6x
7NWEb+q5tvGOU5Kqa7LAnb2WYXQ0QKts/Qpms5CNdR90xrFikCYdkCYPcVf4W8QaqzT3YOeRjrWf
EKhczbTY1kkkN71aztBLJb4YDSxbOUXvrIjqezOQ+GjZVKSqyKxno82Pqgedo5i6gt58/BHNabzL
S5DBkWxaJl+TETBP8m0idgivkOAYe1OdVgwizUv3pml58U1zvHXZZJhC62RnzxEY/dwQWmMYcfpM
8qk0pfME5xgTBcwemDCEes9aHms+ZmNGr5R5DemBstVOy4te5NXe0MejnUzjsR2uX6wKf8JuXXrk
Dn3NlVqdkUn4ipYVKrmjRiubnAB8sjOso+LvVjT6V1Mo4/7LHDzbhLsG+kLwZ6hFi+8SL7hdKg7S
B+tni/L0VGmWCdefED49Ve+dlgAbeujhCBeSWONS663T8lJH+ofVO4DpfD0djzmRlMsVt1yARoqs
Qh+V6BDYDk+SnIsJeXdAhINl7qOWM7RQrPKROqG+F11pbYyY8MMZtDZp4XhdPnIKFT5abjMNG8rV
8jBYXjQiVjbsTfK1JrqPyAnKS992/bWr2++ymZJnAiddypvmIYA5l6WInxLoPaKIvePoh7++dJaY
tUkumqzhht4l3cQDkS7g5dmf1gIrt14w1KiAo1eZDsWsI3Y5qv3uhd09cZk6oWpq9oHRwHyfSyu3
xQTgGmyq1n3E/Ed3CLocK48neDa8G43qrBO7mJ6Ekva7wEh7JIv8ZTh6ltsFNGZeJWh4p6KDMKGp
bu6Q+7p8iuTp5BNozviHSWSWtMODXyUAQvbGkx8rTFmmeG2USN39zmxPZdK8ZUEyvnQguvd9gD1b
QAj/hlHj3KhJTzp7Rv3hlnjpoIWTV4LANPht99ErHBHxQwJTZuNmgLsKfeJLOEdPJGsMuEXRk/z1
KRqJ5dO4DcTegCZeGtS7ZtiK77Ii4TUVoXYdEshOU9/99Bo73KT0ettIj7NbUaXBVram4S6fOobx
HJpWcSlVhF9AbkuCo6PgpYt8rqoOuk8TZ+gJyYQgFgPhjE7YDuPdiRaT4U5BsvwuZovVRW1NhNVo
PgboZg8W8O/KOGTn5Y/qybfWHdrNVdimhDbOP0uFf/mUZOVfn+aOVaLLVjajzIgHCy3aYLNBnzQp
KLEnFEyBOmygoTK1rVJ6M3RiOcMSjPYD2aFNY985XN3lsxCv/gsDcAlBohXE2QVkZDyZTJOe/Cz8
lCgTkFNwgdYkKRz7Sb9O43QStW7/ilJ7Yzfhb+IIuoftsLBOyZA4YcQ9jjNerlQjPOjTPh3G32Nc
EfG1FHnER9uupOzgudgQJ6HyXFge3P7E8ZPxsFmNjLVWy5EZlpZ1pqjJvhaZydQB5orQ6MyP6zYc
38ukLDY5+ah7RnrjO9Do3WgV1RWk4Is1pBA3aMBd2nXl+4yfWkHl7J6AzlQ08qTD1BEta85CaB+W
AYylkRMDJlj47vsQO0Yl3ms9cCMKOnnWMCeBEI3rDxuSd5nCGG/rFtdu4LDZ0St3KWQY9FV3Ku/s
Ke14X+uMWE4Hm+7yrMXIQNdqJc2mhcU7Myr/9WKw1MCf+mG1jcIBzkiP+3c3aWr6WiUt4AspKnew
QuVuC/5R8oy3i9bYpxzjZNuGc+bexHxqHdiCFMimtl/Mfo7K1jYVl1ZAkCepPuZU/AGY+6JGdv2s
x/WNtANklF0R3MPS7PZFWkIBwsB2K8PhUbFh3kDkmyOluCGS+aX22/JissBpDX/XlEZ3mWzbuNlB
as7k5gB9NlS5MUgPJmfsOwb/Uk6Esi/C8xD/W+yN+aXtaYVWsNaJATTqz2ZwfFRlASkOucZwgjia
4eD5b+GslLObMj4PgeNAHgBeOdqJdk5H1jyl4b0PtMmrKsySmxX2OfnWzdMCU7HDhMiEGjV6YZdr
HGv3AKPxTsDGPVkl4Ltl1JSMnb8eeShHbsk8Exaod8o0BC2UUMZhkZ8JRBsQ4zGiTFkxHoSctnjA
oK9ag/x9aeoRcmNXlVs7EuKsqk9AEMg8IwUvbbXuhdpbfQQVUfC+Q/LI/GAehUd2ewbXhwguF/+S
el6KVSD4Yu+RiMzwEdSXHqZE1dFr8X6xec2B32sNyeaxbNd2Osanr0mFWjvxvZ+fPgPn0SEnnnxu
FHF4VvuqZ/48RunJT8XZNMfyQuvu3XVfy8gv6lcZujSmFkroLjt5Q+BT9IrmnuaElPB2Vh9JFB7y
lp132EaFm5nd6xgX7d2YUGwvoQ824AmmgeYtiYc9FPX4EnXSuBl6vbW6abgi5n3PZlyhMkziXnqZ
uGfkHBCuV+/tDH+SnP+8sxk8sEA6LP/V8kfRGMNC9dm5c2y1SJIHul/oyo9GPvmeZNNuMrH2k5KU
NI58lMk+QZMI95f6KbTza6FFGRp/4Az6vC7vVeqtfIQf/dW0z+P3ZRljjq15nR+LK4pPHlNiKtYT
xKY3oVvfpyhnIaPF1dXy2wBfQpVfUvSLmwmxORnATFvbCK+Bx/Sb28yF/29vPaxE9Wzyg7XKDjjj
iutUGDcsF4ElMfpY9128ThOq0kUyH3RNsCdD94dXG9VhHO3QbQLDO5TMu1wvYfBiNUT+mnb4uUTo
eJkCjTjMbg0izeNQlf2l6pFLMgXe8s5+ZAlao6hOQPLNnM2mKJ4WzpeiVvaq18wcbSPFMA6y8aoi
feY0Sv0jZQ9GCLu90x39CWL2KB4izp2uF5+EJpBoCJ4J9KdYiUILfprZyH6Ns5Hd+7eM2tPNPIEP
JMZRmCXcH5pVcZyEjHiZ3MlptYQXMtX2bAYvH3lLLFyGYM5NO/8Ia4CZufWzs0doQrH2MPuQyV7A
fqex2f2NASjudOuNXreXMmD8A2YmwxEP5waNeOZP0ZpgqHfEkLEEyQQNzpXoKydDjXAaxNWWCf6N
JGdq6mZt89QuapJjc0LvU7p7t7MKazMpE2ENEo+NyUnh9XJ87sY+oP7DKmDpRYbnviBY22v4t4k6
JlMEs0PIRCpIyDsnzHgLGYMmLfwAjUUctGfdK5ucWD0W9mokw5nTjv1/HujfKUkRzkw80IPqRJQD
Qnjn4RyaFKB80yjv7DPQOTj6PsQLefC9mO0NhFc9ls1apXW3pTLncUM/V0AGl9SUQ9+xwzWao6dn
+aYPo2OdEKM6ZMkvraC+muLXSmU4bDAA3iC8GVhffQZ9ifxV1/fWYM0XZelt4oJkSJv807Z31iW4
0xvjJlefmldWre8ke/wIBzdVIqjbRlbjs9QYH3aftfeb7OO7F7afvtEDR2+ykmYyXHPlpOClnmzV
y7deouRMgGV2aKbZZ+ApcksD/ZtQYjBj0bocgz2xMEfmJNk1DZ1Vkrw3/eBtm5ABCZRD6CZDDEDD
x2U8KeOfWDGLEwQlQFnkAelRTBtTqcPJVh5TRJxNp+Hpycgo4znrlKtKATBUz0yYJox9kjLah6OL
9kIqrLNBN5S7Q8WSZRjTkKM+9U41rJgdu4oewkf4Os/Zz3YaE0gw/rB8xkCOYZ8yJWD54qD0KCRz
3k6qgA/CiiF/TyK2znWWhHCpS8mMsOMpo/a63GFG1oxYJ2rhMTgpeFIjuHehWe0G9TM3nU8i10jW
NKiVuiAPNyB6GThCPyK0ZSvUKl15AiexMZAZoNisf2u+g0cFRHytVMpHpBLrnkI2Tj3xkdupuWbe
RgISLDO1peDq6/GXrOFe47oi9AA9A/405lVBHTVwR9GACz/e+SHY6WB0xJEEmcmSp6qRqEomER8I
X3tNkqwhxIgqFshuhpaikJhIMt2TSN3CnZ/2Z2XSwJom429AF6TgMm/EQ+H6usVwU5nwEHik+rUc
xrZl9pfs4CsDKW1KFmy5bEigtrr25oFrcYJZNZ7i5+uwq4nAL1bsEeVajVgd+wrqGaZfzzhakrOM
sl2jtIBf2CnpOnahdiII83+IOq8lOZWu2z4REUCSmFsoyna1N+q+IbolbbyHxDz9Pyh9J86NYjtt
SVWQucycY6ZepQcGpcxuQANPqG1g59DdCMdbhgqh+dLnp7aSHJ1IK4xWe1kIC58IKU/b/tzHHE9N
Kxsfd/vzwB8YQS8ng9l2sc888qhZ44Nee+NZlCf0KAzRsa1m+Oj7AYK4lM3e/VMbcclsbuYM0ss2
XFs+scm2lr3BZGrV5R8J9IikFpQNC+NMTirBiNFWgJ3AxoUa2J48cl6oAFs/0ZvftW2jy5wQs5h2
92iM7wA+kiDJEZwMWnGPaPDL1afNSpM+jqWRoeuP+Do1NilG8biiM/Qsn+CBgn3S4uPI+QOvb91b
7nPVJLlvrUl5hFa2m0duVhYl/dheRig/he0ES5W0p3ImKVCWdOTK0tH0Z9JnYvyi4fhCGJm9Lz2S
SBVbxamz23TfseIIx875QBnvPEi+8xUBy7ThMvnGq4PdZP81sypCx04RD7fznqrMg62GVTZrycVB
VYKFFGBNpnN+g7C+iNG5s3PxkkQ1oyqDKQXKiR0b/ZH0jh487ZiKHfINgYX8h6HPdS3qeu8khAqY
8RhfdEoMLobmqLmo52VEDVol/aEiAchevWeQ9OtJn85LqndXDL6tz/DzgTMLHB9fkGmuhq+v0x8T
0wU9W5/vrNn8W7CUJlIHZWatVVdTIuxjKA1uKIFfEtdpSfTibIdD+0Ogcr31PkzxiGn1Ad25vuUu
rQ+lpgimhIUNrWnJXqQqkelOAL6ZctVsg0Dr4hJtHLIoTcXiP4qV8j2DFInW6uDoRhMQRbeNmfUx
jY2J7to5zXBfDLwEkVVxlNZ7dzeubA9srST1OqepX6be2BdknjVxduzcytmpSLKPBuif1moXlYiX
UNC4QZmm9hWTWxv/p/VoA6KFsj3mQNq1E9mZomEfnkTuvizW0Go9kiCzXzoBzmtnGgduQODB6NRe
0m74xJ5Hhrn9S8r4HRl18+C5JZAJHhzq5Z2RQL6wZ0SDyafO4tdnF/gjiGMJ+pjy1QJrmsS2fMrU
t+Kw2nV1910aBTFaSQxNj2FNk6rf1USkwiJm7thxW3sY62tKNmWQeWko3eq5XEaNFm9STKxTH4AS
mQrIXOe0MwHs9O/OxjkTEDzm6GEtrGVnF+yUyfYFj16hL2YED6x5GKows/4IRYFBjRztEuDuhkjZ
cuVcslwkhS9GFC1jrP2VnYujMzLuUSdWJD3fd7TBR8xKgJPid/7YINP0ed9ktC4EsGHg5MuihZuq
ruIrSs0dYzsPjNqnzSuKHgyAMnZJDiRWJtQcGD1nCThEjXy1rBEwDUtoVkkZtC3329IzCYnn4VQC
xAiGLPtBkoXal6TEOfK+kfOg2gO2mXleB3C8vysVB2pfxChXvmVKEefaJGRX7W/X6T548l/Y7hch
Ed84qqMEN8qkW48d+bNmSp0GqdJHIYibdBm+JiqsA5HHOXNJrlFkUUJNEfrG9NF2yQiImoYs4bis
QpCawieqj68yKo17FPJIgtrXZo0ZCmlVOAv5aOQTeUNm8VqBR4WAyuewuN9InMKkd3dCH/4kQ8JT
TRejdSUnsfeCLdYJkNhp57mB4J1XKbmmhUklnsPTRr+Fnmm0g6SHjO/2wHS1jHJfEnwBW3bdZSV5
clrFkpJ8K/OtA7QP+f3kLs4fBZxbn2YVRgT7ad04hSZxkP7kjuZxYrKI83C4w+IdLQz5AG1+DCMX
ubWU0871wONlExqmVvuQ6t206h56vf6EaJ04CV57NNX7BtjfLqmpIXA7vgNUAFeVQuZTLX5P2CT0
qYma9nOe/DK4cNOsPi8LtRY4yorqPTTz7LlRxeAXUmdVjzGtiTSeSK1jqqoXzb22nNLeQFpXF1jL
I85Far8kJcd2NIm/tAf3boXBckxZmW4vgsVtXqYWz3jvPVnx5vQtzANb4q9tJlRERO05rk+CyG5W
ZszUeGXhKjMs9xO1OCBo2uiIgDB3aq9dGXs0OwXAwyL7XehoMGtDM/Anuvtp0u0d+y7Tz+zkyRJz
fDea96wk0v1aMfIboFIuRtmf6Zg86i6F67txviOotgwzOEwlwPOdpvObrbqnDmRaUdktKLzfSRNq
ateqwgAHTfhZMg87PBPHQamPpu2yA2NwSq9i4aXBVI3koIGl0r0snlnsU4wwacf1bXlJ5Wtie1hc
4qSmraIuvP5CDayB3+W95VbPYtp6vikCTfUWE33U7KxseF0qBe/LgcsldG2PxHjLJvVojGnN13k+
SExUuEfEnmUbUUHDQa7pnwFQ+7E1nIPVKoPoaPigqCGpcHLdPrbDcMJxOu6WjKOgXm1QLwZhGR4V
UnYhRz6LnIjXHsoQd/B9j5yd6YUkPdgUeyIi691AsBebBAafeborJYOoTh+DscrJi8bNtEbDHz3x
nnXiKEicNbHBdtNJRO0vQAIMwgRWAcd0jMBbCErFAO5k/dnVHLkzYPZlDCNydFZI9LvhZZAcpqIS
4APF8FV4lfY8s0NL4WbYzk9V9t6n7iBiGlLSU0c50LuQHByVnTxYRewEpuzgHtggdBxmainrlziK
bJYEUUcXZEChxdbsz9U8+X0FHy7XLvaQRedcpB5Bq8i1JFPxYYA7Ya+hiOzBT2cjhjgcJWGBBs9c
KibMSJSsUh0mvmIBIyusOoLl7BHIIr6381inhe92gIaB1jzWDjKTdrLPqQcVH6lhuauxoan5I04s
EoTLRIUlJ2sCbiQsm/nbg5Lut5nXHVLvL4VWcihn55GRv0/MG2sTgPF+lpawMlzjsedQPrhs0hkO
a2Ej1ZmP+5rkzhTIMXpyZxSIRQd31iKQJxnCFfUJVNQpgT61IhBqd/hOwAaM4k/jMrtYXLTvrLyC
GQkTw7WMeSL541htXNB/HSo5E7vv2kmbqsNVfCunPNffu4K0Bsg8flblGxsQ/oBq0Dn6RGOSHOkx
4EiNPEgttOYT7t/dkHdfIsHgxEKUZCbDJbK6atEIo95gfG+6vI8oaOO2/6gweu5pVFDYZAz8MOKH
PVFEGvTooxWNRI3SqI4usVBYL0N8f/N3IneDwQSnQ8halCw46pMVQfcCcXzPN7ge1dKiU/DeJJXf
qSPkaXKiH6cfTw0snpCNsQwmtNCbZpOVT1Ej3Cw0iRqKv3WZJ1wGtoLoMv4oIawdE3Byt8eDOVXm
oYPTDBsnDup1ptnHPIOPf2H0ewXOf2kJgQx1klgf2+WOfAIv6K2EbnPIY440AASxXom7oa+qUHTN
33qonmrMQJwPLE+c6hNtX3Zo0vWz5mzhM4OlmdmbmJmvzey5M+KYR5YoH2muu5R2jquQM9DSF0af
pPA6kn4fFGuIPW8vyBQekQdfBzUn+w3BFaSlcSEukSP9gv7QPUIAX7CruCsoxKQI+rljjv2dmwZJ
KgOjWQ6IgamJfU9OzxQMTTVdYujjmT4BaXe9uyRd3sUql7DTngwt+Voc8eRUZNdA7Mr3RAN0AURx
6adiwyFaJlJrDjXTRfPVWr9zU05PjWa/Ie8TF21VL3r3K7UwXDsIrlh4IvHoFCt0Ldq71GG7Nk24
YkfPR6QFuVoHBIs4U3IkWCzsl/t51Mp7WelMRJf2PBqZEyDSSULPEszIso8OsW9I5QvfdaZra5GF
7DuLQhAz9hEI230xJxOmXLpfB2LxNN/wAqk8GCZf5ViwBiUQTiv1/hFNHIKvsq59aebnKFFO6JX9
yk57/uqq+sXjd+5PKUonhRS6k1L6ya8iLZcwPtZB36cme4HhVYcucI+v+Mi2MkXel7ylDRIMaQ0E
ARo64BU0o60lwhFmZQujh+yuOUB39VwzjQ7b6WdFEhsmJQ7NsqoufQsLcxzXBzPjjfYktbDVPbP+
wf3m9r5EdOyrzk15pKa3tGvs0NHmIZwNPHXgZna6UXKxOMQTLDmqB2yhO6bmaMWJkC6G76zJnTuD
pOQq6vZrNJ96FP0B0vQ2ZBZwvyZwZRsZn+3RRGlV9Tvdboj7tVIEXuviT1n72Yz9u9UV+6UweTvK
bNy7fffgxLVGebCcOFObQ5+OvyKVGMday39Y5MZnZszCFzEySzVZyOZMLVwBXL6Mjn1GZgtjzNMT
f3UuKVAZQIrn0VK/ZZH9HQvBG+ONNAwznP8C33rav3pVLcMCwXPoFfrfYjKfGfNWO7q5mV7KQeOd
/diqHPdlGw/BgaDQljlHO+8G4GPwgdegnZhkrFamznLM32rSGVAc1u0O/DIqmk6LSAwfeQWQVelp
cWjsdADVvByXDSNL4SSPQ+U9ZgkU521sZTtq3puxlHg7BhlgBmGUkKFcsCbnkEhBujw1oUVk5lUv
x6NwpSB0kll4pBg10YCy7tHHbNc1Tn2I5qVj88igp20I6VBrfTIH8xeyupH5T6uHhvidKmKmRPqy
ODnbomx+R973p7ESfo5Es2QxJ0kHDOe2+Qwo6do4Bl7rtTSCZViRfy7ecr902HbuRc8XO6JkCZKC
70imJlNqUNG+mH7mtb8f2Kz5+YQbAchx7leIarGbQWjCVu/bxXIcWO76nTE8RcgjKJ/dnQQxGjAU
bvADXHSn+ja74s5pCgsRr3EdlfyvT4oc1UP+YI+tx1DTrxKmcVUEWB08DeM6NnHQGb7m8q7tUSHS
U6qO/jbpGXw5NB1J3lZMg6I9o7fhEK9sNGHj30mnuE7qtalSLKSTRopKxH5NlhIde02qV5clV1ki
+DDGgoKC9xOWAF7FsHEzwcGBgGzstL+LMN9Vopl7+m9cXjgU3YYFr4EdwRf86shrrvSQEUJinhEe
668kInql4M0vUZrXp8xkuNe22njOmm0w67MXYjZEWMWdbizfo97o59GtvhnG6IAbmBZXxtI9JdU9
kro36eniWHfZlylq2DDj/KPADQfMf3kL+vF9rDT7zs0Ogtcwgx8TVvPoMj1eL14/mOhOkg8mjaQt
F6BRohTWQcd4/gDw7r9kaR9X1rCtMeeXSEeNMOZOw/eoXRy9VR9a0R31xoqCSVNVaFsprwv+Ow7J
Z3RWWqCN8fekT9bRrGIcityvQQVCg+2ezkCbbK620J9yqaJ9n8Px95biK4WyYUKFUAudixJYfiIA
gpnDs9hWxmM2VkXYt9UYLqK/akPyMGr1bwtRPn0cVaQr0QiWy58p0jEWllyhCyutj8QZsofWr1jG
xGZnHiKJrbWZM2LCscTuRqn2XU/QT6fUqRRoxwaLjECnhBE/iQ/InQvIErKYWkrlnC6XRochyTh9
dFr/SehR7otVqI3cH8ipKF9iYqFzZczXyjg3PZydVWIEUSZaPlv86VcwaPhNn9wI1VBHHhiRCSAj
hJnvJP58yH5Up4gtbByFJHd1FTkOAOQ/lEgvS16oozRTCr5MMzjjtml3rtJHNyVPzUGRNLAdv0Sd
vB+cUedTGxX9fJcz82k3O38X0/waY7DW0XeSRSoARoU9LtLSM1Gcz1OdafvScoDvNJhoMmN9Nuv0
sSv1HQ989pS708vgMIcbl/dFjc0LvtN9vYyfOBnqOzSl7zYOKrIIrnMVXcuOuM4abZHdRi+sN2j8
zO90Zv6eS+pt9d32CfOpyKjuxl/K0GnmcZEWSUo3MMR62LvL7DtpnxMQ0KLlVGRlgoDheqXb5bxe
/rYRVH8zE3cj6mw5d1+GtzA7J2xjV2aA3JQR/am6tL9MGZ+Ut0JjyTu2BqleFcSjRvm/H/iI/YGV
D+nrMPjHMv5du9lW8yV/BB70A9HpG6vdA6fsOviXqJErUlhQrNPOscqcZHdcm55vPi8PuaDnRwoI
FPanE2j3OsklbyAEJXzXNvUqqGrzKxv/zgwBiJ/SjWs/LlymTiJ9xMY/s1D/pSUNj1gQnVZ/lrhH
GDAx+Cws+1fm0XDnRutPgvZBFeKrSoQLn464wS23WFYxU0XmsM1CFZhnh3pL9sCnaPI2wc1DshGm
k5UcTcQWOJayEFnrGLir/UqSDSpol3Y8JhFbkcvkx4rctnHumQNP+pGoU9blmHB1VAH+OjFC5CWd
LO459DTaDku86dIXI8p2jzlyIQJFrbDvxN+BbYNniJ+Z1tJf9T68ZZSMzEhZVyhq/DU+qUZn1IUY
iJZLJAGTKqb0MxdGJ8DSz/IVufu7EPG7pXGoZe0HfFDsT6a6cavfIm3lwieoJxSjid7eNWjum/Hs
6NnfIYmKc1lX33R27+7qpOQTklWEluO599z20DHITnVyP8RMBrthMRhS34ulsE1wostifpsWNErm
30QOf/jMjR1hN/RIadx+NWiZzTmKaLbIKMApd/DmTD4VFpF1ybpPR2Aha3NgpQS1s3fjkN/ol3RY
XgjpfXgcV126tdtItEyNlEg0OENzxrkzcg5sKwW7705M3z7dhiGzNOmLx3YJ1cyDp9OE6UwDE0lS
omNTI3FUFlC+8ta6CklZQLBqAdKmGPb0uF/RMsCJG77SKp4BtzPFWyXQsWimv6a8A6wXZ+6e/S83
DRAgSB8hfNN618uaq0NFLBM16y7PJj7a1kx3aZ/sLJchiVrorLzEelk9VZxdY/4Y3SQN47w+M08r
dm2JiKNVTM8de99Hi30lM4zXkhWZQqwVGoaBUq4/6PrUXCFxsR0bd2uCmtopUJC1/UrKpMFZI5Pi
LVVMTsAlnRFb+LZesHubKxBBEkNWRGYqTTzhITbfClnsRKj1vqdIgchX2GzYMk5ax1Pf11xIWsqQ
wBM2gzAWuYEzERcoGBVQE20BFsk1x+cTCvVjCs/aFHQljicj38U1Q3i7WeiEjOS5tc0Dm91or1qc
CwMlY6qXBl09ERQ1ka25mbP5lx9NMgHTQ+ctBMJmLJMn9h74JtbNiWq/VJ0FPt8tTnCtsEQGkP2I
j4jl3xFNvDd9RnQXnu6UJ6O0X8yk9pBiGAxVKT76CHs2y4Lmp6XFX9Jfg95NYesuHVtcHsSY40RX
FKfKRc6hTUsA5jIsE4sLAEoCsRno+yMs9ZFkPu+41KVjzWR9WsnTQH+z0HxRfAIJ4ZfjNGCTpvyc
vVwA1oixwECYb+7SsfWLeGIygtLOjmmcx48S+WQto/y5q4vjJIcxJGmayqdxTzMDABp5j1INGBZH
Wn4Yi69m5anMIvMzlqI8e9tscBuj2N2Cs2Nqa8RdrmBDiv2qIQ5lUARloozykaCKnevkPs1uu3Pg
gO343E9upaXYLFUaJCuxbb00Azbh/thBDh1opYK6ZNLGHDCZ84KUN5J8l5r/k+PwGWAgkZx38lnD
6+t13LHufF/ZMdIgnUH5gLIlzVacpMP8u4wK4rjLsQmsmm1+b30gvECz6Yz5leENpA1R85KVbU0w
Lx3cwJycuPtq58nqd4YDXW9dYnSnBbwUmtaR+O/A3bZGKASqKzryXSuWlv86r5ja4eWnkY75l/Jp
9NKPadMnW+7Tamo1JrgD6qgnL7aiJ7sQbLILkpBy966ftaDWZX2xpbYBwdr/Cm9aA9zJvFDOWl5K
iDZlXDES9rTvGNApEXE2KyhswbgiGT2rdL3IOHrWTdB8BsCyeWk16n8nZRoUbahEgwKiiSCfehQR
unNmr1n7KMf91cvH0wTNRSbM0LrYRcy8ViTdlD8zvIAwgvZOI6T30HVTv9Qi5ppYTkqk7oeFGlhS
J8Ob6PBawqsZFMmGY9Swu3B4imT3igDnYtixvVtXMGEAD51jDSKM58Y9L2O/gVoW38vqp6ZN7J1W
UWrHg/llm1jIs2d31LQ9JY7cc8r5nYKAOwp9N8/Nut8kcO7ivnEfE/pDKdCJVrCm87rLyokgiEYJ
jFjOpzQlmWpZ/tLKEUNj89TSnRCLOBNHt1yw8dphq5bQ6uhBlJJ9WHIHD7iizguZRl7ftGRXV6+i
ta9CuOt9t+UGxt6UB8wgT2WWgETXljKgMAE3xNwjHsTzmLSQMhqZ71EGDIF0Lq2VLD4Kw9CuhHXG
u8irMOdR6E7z0VLTjz6WCDGbukbDZD8wcqTeZGawK2djF7LPXu8IDdpyLgSxjHy4HUSVwc7EcX0r
Kv1rwhH0Em0WkTn/SbyifAB8dt/lv0kJeWRUoe4amxESkHtMUnOBxYahDuKbcw04e99Kx2JmnvzK
wN6wMfycQGIisSU9GAsT8w3T/o+FmmTgkTxYco4O9iBiaDXGm5Z51zwrr4aIGhScurZD1/wUY/xJ
s7S7WCWz0kI33tWkB+4CaqUa1N8x7UmKKiZSsAh3XvtPuDMoUgR6atV9VTmbnp4zerV5hNOCJt0D
3xzzLh3bTdVorwLBAsPqsa9Ds11ee1e36SWoS/KKPiBqiiDBxGCWEjWO6hklYuCKY1nDGlxfozgB
zgtSEf5sMujgbhsmki6WHStmPINibz9hhOcGSmmfYxwExV+r8pwAJdeXVtfDLlqNvQRjRUMcv+Kc
RVleFBY3Pm5xXYW4vDog+ZO05T5GnuomLBoMZ8v4TDEMkEPC4m1fbEGTC4uOIZmejFrDH6gLhCOx
55xF/dyBiHGGQ+5o2TPaiy/vlnC3thbeRX1XKZTpujA2JXB2l1FRubbYi/m/Imf+a44vetyxEOZx
ntuOpkoX8VNu68wfHgotWw6M4u50hC++4WnNLkUQuy/758atFqZ/aUqitX3GyhztMU340WhUx9qQ
ezwp9tFa45AFjbUTpc4AQCyh3O5ueyzVnavT7c+2FtYZeG4HPj96wgmazFJqZWhqRHwms7NFExO1
xY51VT8wDjeD7FCH3oKvhYLzgAtuiuHRL+k5LQYwNWyQXbUWe+cMkae/tFJ/NxgzQraMkfhQDSq8
Y3c42d6J1Ku5+kxS3vDzdwbz5k7VT/OgrlNnImenfGgYQiEBTq5llHi7mK4dfgNjjPlhqACmapuJ
hIF+61szgWiaMr7UGhjpy8TwPeYnM/lmpl+TyNcDyzR6qqxi1tR9zMzxPOvNs4hLMtEnZp6KQKi5
Hh4NY6A9FQ0Zxcr5pJxuUZ/ctTmeDZJ+4COAKL62SFv9blH3WjPKc2xZOLPt4drgfds72aOpPRoy
gfaoM2cTvXsU1E7+2mgxDaOrY3EDBiznZuH/4Xr7G+ei1oneMbskfsTkK30kGaj8PAgUm7EPUhBf
B6o4pEnwdWYeODGvoHoTUGS1jIeHG46ryhV3V8Hukwme1+LZh4JsXxxNaAxiNBog6H+ideyjK8rY
r6SjDjRPqCzJAbsvWfYzdHm96UKNiqMLkpB1AH+OLiXxLglK+iBGIc4Cn5He7T+jOswvqIBd/+bv
3mZXG295yCYew7XHUZcifUar9oY8CQAteNce8xRDQRjyfIpUZmkWYqoiXZfW7LXu3K1yUT8ziCFL
cw86de4T91b/hAbbZMiWcF+WBnFn2wch5MTIdUUKiPQVTiSC9RxZsz3O1zx1yTRsjFOH4vWtr7DZ
rY3lzxJqRR1hs4wT6AYJUt43ACr0A6v+rFT17BHD9GBqKrj9yoYkA7rrenUX1ZnLzZFjy1RJ9aq8
b9TMFJ5z3R9u1AHq5nQH8ESGCT+FZDpIXuQJaq0nPro67tA6mliuM1JObt+YnZLmDJH/Uc7TcneT
pMIqsYIbSm5CAkGIh4j3eB1LYEkDg290vg/AJKwH7OzdliNZYBVaCKltDfSUBIOZgdnK3//wa6U1
WK82JfM2yqXSoZrHWQzGg2HpCFrFc/CKtUjKQNVuLprbD9XKkCcZxMEYu8eVXcrL7B36maXzlFXa
Eer2SSeE5LlmCRwQVMEOU8MWbFfO9fbzxwKJgCecdznjWYzRIQmNFDNqHMWIPbyRY5wFptFUz7Da
ARbd/rRKrhFMk5pfxpwxHy4qe8PMCSksyRGZ3qhuusKICYoDPy4XNTVpIXcZ468j9dTfqqaGgOnB
VVar5RBr5FrErszuSCZ/nfpmwsTq9TjsMOLkDiY/Xh7BBdZjmuvaV87IT6vX9ZOcEVEhA/FeexLp
NpvdCDz7lo1SEu0S5mMcUSCBYmdI0/gNeH7E0/nV0Pt5Z2F+uFi1A552maMgHTgfJ/Rwmqrln7kQ
ON2Y746grJaSW6nAKLwzjOrvRgC5NJsFDwMO3Ih1ydCIJvMVsPgh6Zv0HpUi6tMEHr+9FvnzZLn7
JTPgHK3Oi3EzUfZl+1Dxd32HKreOKog+5ho4uux+xogZMWqF5KkyZoHMiq8us1m3zOmw/pozKr5y
eqwS1bwt0Kn4kOb4mle/GAtP12kD5hdmFSGDHR/nyfnUhUUHM85NGYxpDQJP9kZ510TL8pi1lNnd
GmO6KZcLdvf+qbMoFm/0JLINCcKKapS1RRnvrQqxFUePfSnXPxr/PFxwS2LQ5elCwvHiQALYES9d
v5t1vYsiVT+aZl7DlS+5kAblQJbJNos7PlU0dqyxrcY9alqMZHbbdJtyEDhGp+URFj/rDHz1NzxM
qpBT2Ul2NYpMGUGZZMAFuH3TC3K17s5ks0DWYqntukH/ZtpUnpdEzISvNG83wLqzpCAfC2Hdd1G7
cnc5j5qsOAeEUVyWvguiiuHNsiTIH/vMwhg2GYxMSaGV5Wc3zvSP2QiXBhbQhDLRT8GO7YsCEDM+
uHPuEOtQE3u6twyA0LGVEGUWe9lZVpTEAwfwo2BfvHmgbx8q0oSwabItl9lB8omv4WZL7BIYB4J5
c1DzAh7dZVJHlLglbfKmFLRIKeuZVSUbTDWGlGUI52HazLqgyZN9JHA7T45mhnqR0GhvX0mU9BjW
c6by/Hd4Q1jc3mta4u2rDY+JFcSY7eZa4RTfj13EJnmZzrUlDf/G6qWw8/xqmqpnLeucfdWjy/v/
PzvW9R9wB85DN7L2oHkujoVIvpGan3Js7+lcdweLKWQ41wY4eGDg9/yDfe61lxuuut3iJqqUgU1Z
nVJdvtfJsL/huToLhf2NSDeXJcqIYd3OjeRlrgiN9aDg3A5EDJWgL6pib/cF0oGG9odYCprk2mVm
hcFzmuN/KLW6DNtS6Xe3y7ZOrd9yTBQkj2y6G7YfRh0PFDRug8jJB1Yjd1zS2/n+/34o3U/HrPWH
ZqqfJ2YJ1Ev8K8uOfjcTSKHb362C7PB2msb9eLzlBorI7XBbD8gRGh4CuVjiWav6sB069VUN1LiI
CcU1rsv0Dg0D/0Ix0JCI1qh73gfjFhu8/JLmxVaJd6qcMQrWuMx+ET/IqtbW6Cw622AosUW0FOq3
ilzxmTrtndJ/zW2U/oVog47DYET9jxrU1xKeWvQ31hPMFjYOANJt3jUNhjhSlE9mvMppcdW0c7w3
clQAFlLDWxb0gEDAN5isC7sdN7yj+SYX4z0vS3Ht0vf/ZdB6BSS1/pfTZYQFt473MDcRv4kqfoSm
KJ9NMBZTboUQdrn0p7a6Iip7gkmv7SwR84fb6J3ErX5NWEDOGCCjYwXSL7yhE1Q8Pc6byS3LluZ0
SxSvFu95AcJ+vxBq+kYWIFM2JwPorhE3LjY/nORGH+aWUn3l4B6kll1c1ObXes4bZm+4+tceeLOm
wI02kYGi1iE2ZSi6+TBlU/5EgjOp3hYT3YWb7pQt8vkfGy2bIADE8YZXKQ5IRKBxR4wI0lY9pB1W
ec1Ab7DZd9ZKv/y78FtXeSjbWVZh9NMGfiuzIHEXf/u/Lwe/VE1TzHcd5EAmisrBtQ0asq/Gt4yh
Iyq3WbvMCY4VtL/9XWzBkkzz6+080eJqhkbnWDhWQBBqVCF+yYtyvAHa18VbT8wpaBxGVoxO3qY/
4AyeHE4s8uAXKvyhc0+6nrdEMjrQUbCdk9Xczde2+O9W4ZTca7SvcJ/MaXD2eWHkl3/3e507y2Pt
Nu/Kkh7zW06jxMIYiOCjDUkcfW5I37l3zcx6zti9rnZDFIluLZSlscmwZjzZXse2ZhARXobFYfa4
RCceyi4YvagIUgwmO5bHZx1F1cMQ1ezFNxsQuyT36d9vAVGhht5HNUfhxM3HgjhwE9uBdemb5qxl
W6YKKteznVjvkRYVByNl74g2ACYeXKEGpf3RI4bzyBXL4AmYEZ/l9pOIWnkkOWYLWaifbA0jWplH
CEs4/vERo6Xqyt8WNIKhH+vXuNOvSABtZkA2f0cBH2g441+rid5Kyyxsbk1/l9lV+4DrjZ6B14Gz
ZPmFxxsO2/ZncnBVjUqjWcPuvmdaYNw1tb2bTL27u3FjRtn8D+nzD0kmzGwLxYzLoJhQMbPhZ30j
yXwmwRLhlfW7ZyXAaxXeIL85GyExCOtJxQ3YglKekPncZ0XSBDeMjKEy6zFWCapXlH5o3f8DKMLb
wV9MMjngmgZT0cmH22/FYMjeHBS+NY7VSAuTEWMu4yTUZ+RMf44Ju9uy7x9w4cgXb3qDdHBYiyz5
jotaBbllMJ9MbW+f6+xT4NccbpjUUaXlnpznx3okdM/ZYgcM/JEtBmxgqNlml/9fy4J9RmEArdmb
O7NzugGMb6e+TKiV29g5GSiR8FKmoHhamMfgAgE89pSTt76tUaYZIJZAOL51aoip4rAv0vqwBUdg
fkj/00H61ej/93NJSYvGTxxxIaNs3zIHVDRZp2xS+KEcG/lhO8yhIsx4p27cASMrTlMORRHNWRr2
lpfRl1Ai25vXGNIAC412/ul1RC1VbgaEJhGFU0VQTv79pYYzhPlLRzh3K9+FSyiMl6XyiMJBvis3
Ye9qVl9V7+R3FQgrTqOx9sfKFjtjQ2BKDEuXKG1/zxbepxttcunQseikHvtm7f4fd+exHLmyZdlf
ufbGhVtQDmFWNahAaEFGBIMiOYFRQgMOLb6+F5ivq+zetrbu6mEPkmZkJiNJBOB+/Jy917Yfxppg
+ar6JpcRS6qe8kHqjAlB1Hq0HnuGOB1aWox+aycz453i+zcBcei+Yu35SfVFjso/7ei7FL3q/k6h
4vpQoiMGiTB6x7Yw1yMVInItKp3eR0n0cySQjq3uiBxRpgaJaT9o19w36aQm5bssR4UxPFwOAU5z
UbHl/KyVP6smq6fMW52R8AGMWuFxECT9racQdAoaB7+zhrXwgKg3WDYSULawYSX1iuHCutK3qhZ8
d7SN1+mYMVz9SfbpjwhRsq2LnGczutYxkk10y5ojFb18acyM+qeyohtAEPv3umNyA8zf2cxWj2gK
6rVTuKbHY2uvK6fO91LJeZws48EEh1I25GLZYfWBK/OoqczKI4zc973vfGM602nEWWQO+9O5trrn
KTLbNRRGWgO+6d8KYj670NpMCFk8lNHtfdEoW2KDTQDgTEKZHeH0TCO41wEHsiz0kWq3oOTmAl5p
iCP5WVQC1WG3EM2SR3e6C/SJQSIrWW9zd3fhuMlLiqrRwvQsQjq+eW7tOgQyR9MdXgMC7w62mJwD
a2QCAYaZV8oa+yBZz3wSsm+1ziHVSc0nlq34M0rbi5llDtqQYM9kbVxKuvrbUWrVncNtu0gqRmdD
0drLn91+HnLTZhuPPz/z2DzkziDPWlXSm9aoC35STgzY97upUXc/m5mY7dOVqfIYk1qmE9MyZ5D8
fHUsg1+kxXTgHd2eC2I7qyioroXW67zLjrsXaX8xU31bzrFWpdQvda9gArC6faTjBXemI8iSdoX6
NLuN/jgBiqCCSjn+iRkuAuGIhPOfWxji4lWDzrrngUEXNbXU6Aa5K0Ltqst//UWS+mJLohptyTI8
+3NLYUz9b+RiYo3h+oP2qrGu+kKk5JrApBQ4dT07c5w9R8q3DrkNo3HWLsVIiKqSPmq/uaoIc2dv
RWAXiB6+GHn8gB+ugTcTOLNZjOWktsJl3sIKoN4faSB3lZer6S4cajLlSC4+tS7yotJJ5LkJGMnq
bBqNN8jaWOL+fEFbCWIay7YnjPJ7QoCwS9EGsm8FDie5cPkTh5K5CtNfsqp2U4w1kv0x2AjiAU4y
7yhzmGZgSYCULv0QudywVoth3ColEW8zq+0+rLL730hiYbrrNkwIWQMEOx+gk4rWIJwflExz1Cq0
nXB2K3CwBnXFVCUmQ6ksH61kjGnC0RFRtHjPhYFG0eJl/fnS6LePAjqNJzKNfC6bE3LtRq9ll2/S
LH1uGXHeKbV4TSz6gjJm3c+1B7SB/aPoAMQV7UwU/VlIaFnfZQ1dYbUQ1i2J1VMUwvVvcgEFPOuz
3b9IXj6id6ktQrcsqfczA946ROp/UfUwt+n/CLZ7874QWM+VdK+R9EDzNXgaAkEzYlqWlEED5sKI
2EcU1eU36J9oinaoXbZ0oF9Vd1axVoD56xECZuksQoPeQ0/yUWnUTwRAMpwMcfShGD/XjfmAmHKF
ZYrtINYfiBp/l7q1ygtgP1MhFS8JxLmWzVGH7kFjnZ/CjLcpBs6g6ODV2SJbME78QDb0SGAgl3wO
KXJysTPsGK+8biKiTfpr2JIdrrIPx371wEkPIBGjXCzLjVswMcCSLtHgVFFDJ2RcKfin0SD3foLV
PCQ8CHyp5jBuLA3GShNhBWamrQINpTlySsVQif5yuKZEe27z6v8QcKr/PeBUV4WhqRoTS1OzNO3v
WbJ5VUq3GeKSVnOx7OlB3Y3zh8Q5JzU1eGmOkokSH2xN8sGy//npz9eChjhK1UWbUiFOP9FS3RsB
8e2ekqfELBgqfiAhjMvvD5KSs+g5i/zjj3/9z4zt8+80lr8FfP/t0/9P8751wjS4Er+Dz/+XvO/9
W/7H6W38+mtG+Pw9vzO/FftPSC6a5grHck0T/hJhKf3XHPqtuH+qtqVhaXBNDr6qphHLkROzR7S3
rf2pWQTN2g70TBW8I5G3c2b0/Ffqn45u4SC1LUNzDO7g/07qt2H/NRvk5+XJVdYNQyNJxUIC89cY
lXygB5B2aNINUX4qBDovpwhjAUOPUz0VEMtcHU0BCS9VyZM2D5UoDVkCx/7ZSAt6N+apmi0g1eDf
MHW9+rLapG25Lg3tvkwmHE0cm50KnSkBVrCooOuE5tUPkITUtFLB44+HabwD2XBXTeF34qZnP8hf
rXKT+vGFB/SutOybHgzXWMGCL5JvBjt3GUMO2hgPmoVbI0Zi1Pnht4+AEYOAaWJcbtZtzRDGNCaV
sg6nAcyEl6L8MDegPm6BMVwdpd5PM1SsigqowMVmck2mXT5AAmyxygll+yow2itPborJTpA31KY0
n3RGJ80pM4VB0lIdL/xhSoA/d7D5DDQBBZY3TCYtixaHJy21xQm/S78qOnCYeTDKkxMV8pTKIIUT
ykSqCJA5NAlUsgAEa2a7xNVZ2cp2hhdbMi+cAzx6c7DW/Kqnpu78RS75qaGzv4fBl55qS8uilqz6
52Q2/Igiv5Jtyjy+3ShDwW+vg7+d6NyBQM+ecg14l5sAPAidYTf1rHuZMzKEM4ZHJm/jkYz18WhV
V1LotC3Gm41VVtpKTFxCG4U6LdZEXaAlA9LscAZCG3nokQ9uRZORspVIALLTC5TMTziEwpOGfmbk
ZcMQHGedUrKNGwUSEEoWOpBe2ZmfULYQJw3Zq1615TJtH2hYIJY3GHFwPsQ7jNRgONTNqLKjxeDS
CowQYgtW4TYlCp10VfV0FcdpPDynBI0uQ7DDbocZonSQWLRUR1EUfcixODaofDR56gLrGSxf6aVO
8FHJgkqLQIiJLMqgxbboPjlIj7LgE6rS1ui7Zz3RVS8IBR37YkD2bpZgLZKCQJNVpzNU00YTjxWQ
MHy4HUKsIT1E2EeWYxRcIfMZSyKhMGUzVl2mtr9m4io5+IitQ9JaQnxOpeI97McPo9MR3qrq2dB8
FQbnniRNc0HOfUaOlGDQiULBcjsmzkb3NBbce1mhR/SkzFNuZuq6nyFy+mw5JJgVwcGITytE5O4z
Wlgcmxg6cl9aD0ON3kwBTr6IzR5+R5HtplpN6HnFlOFDvLYC9doEuJFSc9hRLFbbUXWfTOE/4wdA
Sadylpxi+aTq86nDvTFPZZOKXdwWfnmpZ7+vzD9atbu3WRB0FxOPEiJxysAobmKSJGSqveDpe42n
kt5QIxlAm8FezoZGerYa35+gOsKNUawmbEJIE3CoKVF7DchEI42WgpU/Q2Qo63byz0bkcBRom3it
s7SYnXRXEjWPzPCe9sWlMydtj7+zP5ixswVtYjCuJe1IFcGBtPJmxUj6tW2Cb9vPVzZzUGGmZwSV
H+7E75X5PMaidx4UG7djmZkQGSqseKLkHZkw4+bQIheiJrRWWCVRw86uUmPFC/NpwEwts5VvIWLE
YIHWVhjr6AhTzV3FuIE7Hd2cYQA0ck156ymxqd4Zbyu2em6QXC7UUH1E5oXhQrCyjWZ75Dm+SvIb
PCGVrxxldxiMj5qvHeToIflD6DaCykFm/uYGA/KymuuVDxV0NfstQDyFvSQGgoB7UtoZ0Cek1mZm
cGqQeo3ArCyXSaoz4dxrSQpW2vcdgAMI0Ngh9lkm8YgxxdEfzRGx22TyeyAj/xryt6TS1AVmBVbK
+VlT01e34IHV8+xWhPmLkhHF4DOubSP5Kyod5/+h/EAGHsmvz+jt3/6VzfqjkGMVMWf82br/67Pl
w3/c/vguqj9OD+vb3//lX76R8mb+PPgq5l3/L5+sclDs46X9qsbrV92mv/+Tf/7L/9u//OPr51Vu
o/z69398FG1Olur1K4iKv9YSJvj9/339cXxruuiNauPntXaf//4Psun/Z/GhO3/SFreFyi7oEElG
WPnv0kNX/0SQp+qusDVhGLpKQfrPykM4f/JEGQR86az0lB7UK/+sPIT4k9dwhI08yLQwnGn/rcoD
jupfY8lUDD4Ck5zhQG01+FH+VnqoDJlHjZCBJU/oJsxbeaiUFJ+gng4rxWigSIgkOOD7wM8q95N7
waO2DB3c4jgcq9GDEVu1eL7ltfH9BYp7lNcJzKLaUTyL8ZBTAHCI69zBnxqxrtNNDKbWWsFF0ek+
YyZADmPt1fCWyeycpqn2lFn6vQmaftKSl6lmRTe7eX7eoquI2uNI7SIYT/stspSxNZ7TaFK9NAi3
tQyapdIuylGQX5Tn5zDEqIgb6lDGxskGKs5w6znVpx9DGMK9RGinUe2PXTI7oeb5N4bZVg1PzDQX
xNMxDCvMtVsZL7ZFBIsYddOz1HZFc5yOTr7MCvc9j4o3gE9TbHwGFAombSh8jtQ80bpRukerkjuz
H9EAhKgl8GKu1SC9RKZB3Ga+5CDwlWm/mCkTyw56FdE//rWCzDF4ym9BKA+WfA/zDhqZf9fr6aVQ
UE2E045mzrKWz5im1jr7ihKQEWQ7a2xzm7wiLUsbNxbMRGNSThgPVsG8OPeZccQZNLM2BEc/hixF
sNUyf+NiRyztYVWODirz2TNQW5tYIIb0u/c6YMCNk8aq1ipOeWBMEMTV7KnMm6cYS436FdnFeb7I
OA2Xlju+Ny5m1RBYqi8x9A04svVVMs6nSFZVw3rvcB6WdgoRjHgW82TOxiNWfJSn9nOquDthQJ2P
hu3slGkgZFS2celAI6EiR9mKPqDI7I3CXYf03ne2pGqhPQRXsU/5R06L9t8h/LDRumM5cqy2J3FN
nt38saRKmDighvGZlpUXgOIIEO12Oi+UWgA8k3znZtkizAfY/C9BbOKK7ick5qPlIaxh88vfUnuC
sCKGZTy6N2YI+kGyAWa67aB+xTxfVNqhM83Hrov2cP4TeZch3aUM/uCkgZoWwXj1lqBQSIbus3oM
iuDQ1MNNqvGyKJ2YIXWxVOQce2KoNUHS8b1Q22+f+G8zQTEDiA22dDEwYdAbWqzRxiCjyWfUCu1J
RdwbACGloG0QACYv4QCOp9LMV0LTBCAAFx73BHh2KAlTNoVK7zGSXubYct0UOCklrrJ+08kcZxQT
rGyPSdnrGcag0WQO8WaIVwQEnf8e1f2myNJ414V2dKeK7JipmrHr3QIzQduNl7x0q52aN3IFVyfF
pO67Ow3WizroJ7WmeE0tqm4cONWdnUaPqpmZtyyY+xTF7NhpDm7YXXDPLdQKwTvuc6SMUru6OBjR
TyHuTpPXSTvWVkHqVXIY2gE5bXJDq7qgTf3RFddQPTXkN+TIRIWbHBITFZ2Nn4yxYg55TxseA6j2
fBM8zohd87u0Z1x8iv0Ydlg7rqwOVxn8S3AOvZYe4ap7AAfvGt57S0PGm3NUeOk1dzXqe+yD5PCi
gVEfum4gp6pcCPGG/YpQabQ8yUeeFzsH3YtsSY4gtY927tJxAEGqLI7ZLJL1z119smS/qopo45SE
ISM4HvCPtdmDVk6bIa83HWLrdNbs65chf7F6Kv/01Si2OhNweyqXfndrpgN4XQ8Q2SpW7/xAPU/5
pb7UfgleJ9wL+KMmClK8JjrgmuqOGTfzxszzNWVjh+om05QDZESvMO5dzCeKURF39iscNJ61kVYu
Arkmwac3B28bzSZHDAvJKpKXUHXOBVriSUOjQrFG45LIpoxYrjB/zsuB7rWKKHcA30GME/W4AsVc
MqfDxrUwFKQyjWs+jXG6VmlmDmCqcmajKS3sYCQAedthRZ2s75ocJYVoyqmm4xTL3dCEnDnw+uYv
gPBWY/XM2GuGlcX8xQCxLl5XaJPHKL1z0PUPTrTpx+AJi9Y5GdwdySqtsY+Sj9JZNXawmmKxyQQH
ibmrNpEQ3YdeDUkBhZHHvuhR0y9sxmfRMJuDkAMXu7TZJz50mQI6EUmQTvTQwLVmgrKc9OBX1r5B
oVmEGaQfC6meA8lS7eTSMI+B+1IGxaaLujWt6ZWqvQbhdzna3jR+1038USZUiYO16aNLpNm3Kmc5
nHWXrn6pOrpgWME5+Xi88WABC6QOnzVhiAmy4pbVxMy+J2NiBxAbJcduq1XtnV5DUohbVPvxrqyL
S9xDRA+XwWhxW21EM+KD0d3vWKS/fr7mTsRV+eO6jcuz1WlrtDITQlV0prPs2pde6evFIjMdDK5G
qa/B/3p6T5dCCZ+6CdMWkE7SxliDkNI0Y+OpQfIgUn+jZMldjwZisF597Zev3Q+4FPX8vWlKEHBA
gSZgpUaBDOG9jp5yAocn1Knk4ILI6Oe1Y6G3iCNTHJtl0yBl8Yr4oZvVO4k4VvoVBST8yScrfuEJ
WlmI3pMGG7FcRwOOp3AXYNxpteI9CSUH8madzdBRTj5d9OQ32bGIiKJBdDr0+WZ0/GMnftnzaVTl
0kbQhzATOtiAXB6g/D5KkNQjAPIHjkdz4qyWMuCAFVkNxh5gPgADNtJkOxn1pm3kOrOaezD+SxuH
nmMdauUTmNcipN3eiC98/4uCWYDDGAC9OaXE+JLhdK4YyZg5gZk801q/duYYuGxYmQFOK7Xcsr1v
ELhtxkFu09paF0VCyYaCt5C7TO9Oms/bplbJOzPXrux+CWZ9qMxKInzqbdC512KYszbZg4BOBFM3
U6mPcQGgI3O/A3Pc+v4D+QQAHVSm1vr1pPQgBKVpPdQcocKxv1l5/N7jGAS7WK45MnuhobunLHE3
CJBKz8wfUocblQRbDu9MKElXVF+pYygkfeba3lDjjTaQphlh1HEmYonGT+fZColtRRDs7ZLzW/45
xcNn6poBlh/xWAbm2ScLbeAOcNRxm00Rwy5w3mk3HJl9xotc665BhJIY/R1xLWYQHFOb+WsqnRdF
xhHoCwsW2LQMUAZFaONbNMe4jMtFEI6faVcHntvO1ZwjMH886nF5T/W4DXIo+mp4NFP3gS691w09
yRz9mvjoA1arcuruSvXQGPp3YDifTd6t7BrXezXuq175rGa8n0yA0mK9KUqWg/ZQyIEYUefF7IEl
Udc4+wauNt4ta05i6/xiU8cfIjZI6kOSPZJZ7pTPVvLZdgbcb3LhCDvSa2UxOoJqmRdoh1UrcB6l
BwBM3LEYLUIGwowpwux+GN8V2h9jeElHufFzeWjN9Cjx47cKjDKTQq3O2MppekE+wJGqYjYRv3z3
u3CLo8Tw3CfRqlHvZvpbNtbLeI5vt0EtwoJVpqco1A89X5oAeTRSblmkeQroPeCkdGconW+cegNr
BL+Ak3iDjrMtBsdJfImLjVsZgJKlWyg+6wjLugo7tdBwSMWn0LC89olYSq9zmS0Wm7hHMEhGHxb/
faC+ljGxua7ktrnptLmGMt352rguGoIheRszB8cV7manTG8W6wbAlUUk3orcfAiL3WSyuiLCX1J7
L3KAtMk04AR6IN3Hdmhz5Vxd1GZ67oUdU6QREQXTQhqXNyIu9nwj5kXrQq4cjQazWvf26MnW9KSK
sMuUL71Qln7wwWO6J+jHqydYnnhJFcr40Ggubkv94M8+eyl2ZSbvdeAGM5f6K+mNZewM1wz7Z9Cz
mWCKpU9AFSPGAc0kYnRFASiAizS5ICbq1tGcCVkAPl3EwiS9M1VeOmmi5wICzgYPqcV4iC2JGlMQ
VYMKSJbpozO3UWtKkY/GxJQ/3QcopjAYoy4C1trMxFDizBsYnf6T0VKKUlsX4aeFlLDgFEeR4w5Y
tRjQz9eOpdPDAyew8gW97oXKZ548Eniw0GjnTGUMzCzc0aYxuXkTdi9dMDZVyZtrYEz4JnuSxtxr
q5fXBAUyfV2gtzQv7FVijidhYr8g6hByUeHcWeW5VJOdQoAiKEovmtDkoatXgEAlDaVLssNct0jU
9sTdvipynhT6vPhtF0WsE1Xae/500BvkFUa3alG4l0O3ntyeoabtORxxdS3ANZfTSGuRlKrrKaL1
fHKaezbLOeJhkfrRVrWCw6A+N9Zc/MKjbd4S2kU18V/ROFwDQaiP/A5o1vr+vqPaKNjUGhaLLv9O
3yaezYhfcIpvgx9sDcQ1YYw5H7RSRTosdPpT4C4ThSOn3m1TrdlqDo8T2rYaWpxGtFVOkZJNexuq
TKo/RVa0TexnjcNS6r9nLnoUkDtaIR5VlVu1R6RSfMfkaUZFehfmwcrOrxpgOZLbHYx50viooJzr
7htRiqPvbIi2Tqn719M6MW6OKs4xTow23qkYvfLq3HZPkhoMmH2CPx3wIf7Jly4IVxMxxG2cLKaG
q4rdsTWdhQuFKLM8h+ifobl1lM0qeNeApaJWHmixef2MdZf6WkMc0YFQS9GcqunzRKxYH6G0BoAY
DL8UBvF+dz/y/sR2sJ5Ue0Ok0LqRuALqntNSsK7QdErybCvnlKnue0fmZpzaS3BJqyTfAtNFsHWS
SeBZ2k2MtWcapzZ/txKCH7VPQ1hrBYu8UW+jqdpg0NmNeb+e7HQlMF9Ueu85jbFIimvUt4cU9EJB
hKVwF44OSWYiYBJLrTW92ZTwzAc8xPcbiwLLzrNtCGM4ciRYLk49dX20XApDlp3x6ORXCKjbhEgA
MDIIfs5VZS9L3bhD2rIQgE/d0P3VqnCK/IQtGYQwZceowKMYdEhQ1TrhPWwLQudaggpTSHvfFa7H
EZ+6kVQbGRpAlAqKrejYtYAJ+xZHM+aSne5W9yCp83VVQlHulHcRR5cUMg2DFrCRilj6wmxoRCj+
CsbPA5m9Szwcm6Hsnm3BWlByBVObJYOGskdq3gWgUL/UY/hxfaPcjy0ByGr5kdmPEfOnbeOgatGy
S4Ju2VFK6kP10U+B7gnYQ5xehjbb+8Y3WogFhemakJQL1ttzRcHp4s2eiNAFZLLtBxCPdXE/WCh3
CbJxmrWcA3HxHAcR57veZWtRtqXVzm2Dy0xdr3pz0yTU32N+oV+2GD/qZjfN3CBOVzWUtRizIsyW
ttA+HIEJIEn3BoTcDs9LwBWC6f4LBB6MVWdZcEZwxUGb8fnTh5FiVRHZ3vQBGBtvA/eGynWT0LU4
1gf+gFxpwDVp3KlK9syagG1oxwzoq5i9J2a5xO22KONurRGDOHWtJ+vsEOI4GWDCKbhhGz0mzmXa
j2l4548vGK/iRTeJZZ6/qCQ4xwyhZQ0NwSRNxCbHyhhvU+bsQgNjmg9qRtxSp93YLqCnnlSNL9x4
oxpv/DHZgjW71CRZDgi8REsCku51OPZjvfDsvjzbdIOCnDFL4UD5bd9sF185TS4c74QvXVPVvm+h
tTJiQ9Ie9W89p9dKuzqaXe5RF20TGcOWULN139PBl6gKgCWBAOi/SWcOlimxT8tctTr0r+1+NDX1
cGIqEX93zSpQ1N3NKpGPfeL1JA6DshPGYbVQLH+VouvchPoE6IZRmRUoI4iG5Igt/sswv5CbEi2V
HG2O2kMzrAucc8BROT1w7rdQGJCKfLZwh5fU6Fncv0aF8oSzh50hYGU3FgO7QwXf0dI2bb8r0no/
MH5LSrmGyiC7OyoMJoWSonjcKK26R9i/iKzuGwMQ9TYGA8CbwOoCgxqMZmifnaPSfCClhYv3MOUF
qJzPOBGbSsCsJxkXEiqNmZXT/bJMlKfwvl33ktbR1eI5GEw2eTngqoTZMBIB0OY5PwdScku9+bok
75ySNnWdV4RPS9ffq/D1TXtGD0yfHNcXA6nyau/eKt8ra9UDK261R6V8lmz7vvJtEQWY+S/6HJ7N
HGneKSE5PmN/2ESA1wY13YrcYAemghDvOpkJi5TEsP4rGnDq1zZVIgHCUT2tW/N76E6WAidH67Vl
ZGgbavu7oZobshzR7OnF5/TcUeZrerYEbrrjOLQo6queMm3TVx0vxN1wbkC7UmXAEEzKx0DpBhYu
/i9gi49g75+MuH6rkv6rrBhlVpzMyEKmg23kDiqfVx3hsrKhPbjUfVjhJtA9zVywNZY8K35NKwOD
ZDJl+16MBwgxC53CgzasJ0X1nEv3NKs9+PYDZMqnniOjquPdwoHqHse4OdojLermNGBIGDWdghZa
WwVifYoupv8AQOkgqIHD5pmc2gVSmwWh4Qs/SwkzeDIBOtefKLnuuuqW+eydnGkz4gYae/KSwXzI
+hNsZYCn/kFHRY7JtgRQp3ceSUWV50q4JQhzt1BGHmtsMUEmzuinDkxJSbplUJeLd1hZByV1l25Z
3BiHfqL4YQ5dPOTMfU0gL/WpjD8IKsEjNsCssNcag2qqLz2HRKCuMI5v4Lt5XIglIJEDugqKvIpy
m7G6TgGL+TWzJHMu4u2earVgPhUu9RLXBjkfeXkbip5n4yMTrzUxdTL9xeU4NNZmzJ+E+ZgInlRE
g6n9lhF2OqKhbmPsPmGJ0EFd6WF3CgRNa3cA1Xrw+xYvKOsE8Phl73jQqq0FOLV1PLl3DgnSwn2N
rUuG0MCpPmKaHjHaYnhFG3x2Xyi+ltgyxjmISQfjXbvrunKOQiPQgrdId681WGnydB9JAldcmHAp
elGKE7AHEqpSanOyIpd6jF+D5GnizBGKVxdCVudoFx+LYR1/5c5IdTGtU5GvW9RbvhM+uFL9jPoI
qmlb7Vq3AslDbMQyQQuA4HRR1famBojjtMlTmA77UeonavRzrVfJAvhnj5iOx96Q1h6VH4dcfYKg
muIg9g0ulVan2hqTkk7mHxMNzTjFjnJXBs4tnH7EsCVPHxHLFYjdFlZ3QS4XzTzHPrZKIHex5T5r
eIDJ+GJliPIX+CNPTTv1rC/52UzWwxiFNDLGt1mpNKFoYtMcL/XAAu/E0bPdaOYKbg7lqGvsstRG
Wz0OGxToNm4siKwN/4GDp4dykhQclik21LNSsCIjhCPLpQ9rQuwAKFewvCICvmiIqFWBNJ+9Zgi6
DXOrTeCMe6x4i0wlRoOOk5Jry9o2OIDaz3Rb62oChtoABQbNGdDTs+OXUVd2ZqPPeaop7YpqepYZ
doBQCXFL8IFuKhjPWD0y/r0gF6Fa0I9gVpNtYHQ4q6KNQjEa2Ola86cTuXrbpAuR0nz07PiMaRC9
VHLThjASDFW/dy15A1oZVczOSwBBufNuVSb6ENx1nEM8Ywy+444nPznILH+pIuWD0NOVDKh96ODq
tEQDhREG4hB273h4HAbnGft64endTJHVwZlLucxdmk5NvYXutQYJVYaQKtEFtFSkbKxE+tTDvmrZ
5qr4EFosQZLJt98fufDHER9HFL3kTNzcGK9sQTJ7qK+iFoMSzWedu6VU203COtQBNq3a9ZCG6lIo
gsNPSsRRNPJA0OIhIz1C+o07CBY3FiwOy0aSBNtxCA/kVQYbXXQXoCifvhI3NLvZv5TQ9482ou9S
JZfRN9WUDPb+vlGqaetrDUSn5ETakYa+lqd4sPIt7X5M/eIEgrC6JfBJQrw7LN0dgzfCD4USYF7p
INQXAwg+OM48GWlvbZXMuMYwotZ6ZoG8oGE42fwAEbFu6+A4CB/UT9IOG1Gx1Y/WdSJ4BinuBwov
fNZMmO6SHeRVc+/4+XEckDeE4xFuQ0Zy5H0x+b+GGlxsSb4bzmvO7pV5+PmgFjzuCtmHEAyaqxqp
7oG4gUczeQyknT6o9q4syNwRgbgYoRlvNHfpIINF1NJtQ6f7btAGLRpiIGC7G8u6tcXJKZGD9m2/
bRTen9KlY0SmAxul21X7qXZ1EkMYVYCaPUAE2/cdSP/ayVca2dL7pJCdZ9sIgIPGGPdJ0y47p2e1
13FuE5JgLWyuhWfOkP+Eu32w5aMI7XLnduUxwXiFClTn6bVNtEul2PCjPbVNi4sQdq40HAMSnUao
AZgTbmge65RTbQvwzqEA763JAXdUlctqRIiAFp8BSwlXdRYNk57W7lJ7SNeu8e0UA0DQAuiGLy26
jkPxZjPdjLNc4pno7bVj9Pcia5w9sSrRrvHjD9flhmxrLkTRDbwut/3BkeZL5po5yRgs5SkFX4Mq
a8XxbKKJeQosaqWEarPoCCifCgXDG81z3xnsld2rT2lhYHtAGbgc0NbDauS+7kJ9W9gh7xxJJq5k
qmfDldlZ81OKmscy272MgUSluOXoOLvuhiSGEyZKYMHTdDjDhA7v4mzaxPO4C4r2uzW4xtovjc9O
f+OtcJ8SPIMMpWf0RJ5DUfhMA8V9EMGibzLK76yayY4vnaGf4NtycpNPJAKbGzeMf0Wd1np1a9XY
8fiBkrhruJz8oGVknKOKddaMzYRAaiaXLRE1m+SE7MzKaGK4sf0UZZ2yUJpDZzPnQt3Ybdw6fWoL
vs/HYeHVM6+qTqrDAFUMqYm2TPLws6gz0oIaF+wBNVhg++fADd+APimchrDAOJjxoXH5q9Kc47yM
8D7NGZy5oX52cQV4qNqIHCjCx85oO89qxYlJi39uXJ11P27TLSbXkEwDBm5BQFhEbecoEGuJL7d8
i2ynfa0rUjGEZEqN3WDb6MqLATebjjQlpYUGaojbZyxya73tKN3rkKdush4SR5yxM8UEkk3rIdDb
XTyzykEl5ssKg8RChsj8RGvTB1Ndi7nP+O1rxIRw5+9SCe9jZGUJW+PbnKOhirA/B4ZCznwtWTsL
aGI97YifD0Zoq1zwkh6uee61wTw0c6+zjfIPJai/Bwi+Bi4bRlNR6O+rqqQs3XF2CLdGSJDY6O9b
9m26Ew20la6ZWL2IIAbPdekVelU+wfa8enPqrGXbxs4KajM2rSw/x45TE9lpF+QYLDINTwDLIcfY
dvQyJPheXKDIxz5XrxrTRgiVKyu1x5LP75MM/4O98+iNXEmz6C9ig2SQDHKb3qeUypSpDSFXNEHv
yV8/h91oYKYXA8x+NsJ7r15VSZnJiM/cey4ZjoKsgBx/6E5z8t96wjtlQa6eSUDMH8GfTXrAZy30
tY3uFGoRquZV4JlmZqQOFdCWqSQ6RWPXqlxJU2ajV3XwDvQF5LJRb1cZojU8E2mwdeMZ9gJH1MMe
wE81Q/mmR253V5H7HvdJSZSsph+76phoKoMjpoJ1P4xrJl7poWvLXUwGga/b/Yowky82S9QcCBnn
3NBgtOQGnchnWoBQQer+5IdGutZJxlyyTiqAWOWUSzTSJhlRaBrclg5QHAQinRXqUegdPaBmv8b6
nRbuErgCL3Th5uuq7kFeJzYxAEGEU7NYpUqr9lXlvsGMICLbdPNdy02W+q1/NWb6B2OIlWrkC2k3
twDPEH9ivw/SdDlJkdE/IHgPesfZeLkA2p+SKpJUMd0igJZlxSp9J80Nr3N0cVWz1yGQHqOottdO
5c7PrjDu5KMQewhGzQq6cqNZ8gWn4a/WqfaWS+Ja5Kh4SfLA5HWR3iZ1tezFjHzjZtPALMuG9UBv
trD0c3PrZbZ9LEpvzyuobUcfvwT3zIXcR4wiboPUPoWwmNlilyBD3g2ctsh1UvsgJ6gzNSGnyzST
3nPcBWtSA2ESp65xr1BF0Qeqa2nq1lqrJ/s9I/ws94cP0yO3IBUodaBrfvudH5BDl4L5+ZFdHp7H
CbxQQn7qEmA3DVpkvzZdJe9i5MxGwoewZv7XAjMT/WfbrDUreolSwQmTxpRGmDx3nWFrjMRYzxV1
+M7TVG0rWGtgvJ3sHpX+lqKYFZpRFwdHKX501auFgYfkqRiKHCCqB0ZIGOUTFfIqktyzuWlF53CI
Yvz//rgiWKJfOiMavgwy5tLTQuPwzy9y/qfISTVSnS62ncuDXmXMiI2OsaAfig2Wkq/UzEMExRk7
l5oVwOi2F2saYlyQPrh7SKMyNncDc+dDkHISVGy21lFp2Ecsi90RhY6i/pDZeXKD8mzMX1J4U2Se
6tHOj7lt25jYdaeOmnsf+pvQ8sZ7byGvsZ1PMYe6+pbFYtvXZhORyNdpVtmIphXjeSc3DigSMHOO
Nq5nu5qOWV4+dYYmLzZrk6Eh5sw0D0XFWGCsaB0jFMfPxIdu8Rj+aF5ZnZWKD0VAqymBuTYOua0R
cQxIZpJd1RKMZ9HdbUWpPibGa/5opk+pUSPXmm3oUzH8BexerILE5J6OsuyVRJR8BRVN8ljY1j4I
sTCm5kZ0E5M+GYB+L4bqnpXWRy9yGrfMJhSEa+TVdkDkO3Fj7J0ZFAY8/VZpMYm6DdMh18luLpix
G0tZ3LIYMjGRVbvYHuTd5V7aiNbu1pnMGD76fbLPIyyylekGizhEIi3AeCcopHcOU9hNXhT1WjiO
gdcDh7QVh8e43UW6lV1rs5xWaTedo2EcNxgUygPl2nPa9+ZmqLl9Cr1g1Yb17uLOX5xO/JkGc1yH
rKVqsNrXqSi1qzF/UUOOutSwHjGtwXKghHqqScN9MmOH2RObJAue19M//7srgdAXAFk2GQFAM21B
zjhUZl4E6xnLiNwcWnw7PaNaO/JeDM+O0w3Pthv0R1OzXmH+eGuhc4mowmvOFsDkc2GYaKLSFAGx
UwNkI87adCTTkCIncl210NapXdamixJ3GbewnTsK7U012eLiOcTdUCEQ7pfp7O2b0XytkJ8zH0t3
WRHLJzFqv5KFKbdWYl5xwxFmBPUpF13+Z2QEXbYVvWE8nkLS0E+kK9APMPVkyZZi/1JE5jl63V6M
iF/okuCNDUO96Qm//mjoZmPA3IVFKdv3YGSZvLC5Rx9Q+kG7LoiDxp0YB/e2shERjdjwqV7Puso8
8K4BQ7XRjlcaMHHl1ubeINkNB1vhI74T783Q1tfcZc4VpIRnD0HWn7CCgUADSgUuO6/lko/MdClF
u2stC3IuwvQrPBhzie4tuorWX6mCUBHQjNNnOOVrDm6fVGkdPY5Cc8jz+4XKljKtz6/Kd/pXOXGN
cAPtYuFVrHRt+TR6jXzyYAuQR4UPr4xxf1ko9Wafhf1iJstcYQrzDQtyoee5dyKzd+i7Ub2BNKkb
qjIEYkun7uh924RiIicCB6F2QNONkh0tWqc2YeyYzISb8mns+hITMO6wIjRYDjEAOoi+Kt6ruSnz
WHcPCCmnNBqfpGKKwR/Zbwd3FOc0GrY10REHcseMbQUHJfSFOGts6NZKwhI2vTh9+JGsninJ70Gk
FUcSEfUNJH+1NLIqIUUQdqXfMrYeff8a9ZSkCTOTocyitSPidNdnw4sy/efAJeNmtikvIktZ71Fk
buOMGfxok4gGQoRRj+lXLES7H1km8h3IIInSzpU4IvDKkJhQBkRq1wyjATXFxilcxjSOa8ecxrPb
WVgH9G4TNu5vlVi31Eb+Xk6zoNzpVilX+iIf7Kfem97SgtbVCcAC9WA5VkJLqxXRtDA9UFCQtZRz
SpPwrA999OA3LqqZLhJF1tUy5Jvp55+Zr39E4KZ5gdCWBz5cOXI18OJVpJ2xGsuT/gLL0Xs4abMK
vd76A0txvnK4NIeMaXlApNazo+NaBvq1anH9Lay64Oc3ir2J05V6JNx0bsRqu+s+zLydDpVv4TdN
7HsoSXsmMt1gVeacY75HLZ5AtIeZvU20gMWrcXIVDpOh1NGS1b1DX8TwIuU00FsfTGVP+1FkeMmb
SkfXZurp0baTZJvNyi8VhvQKrdVvapGnJwvA/xaq/8lihYadlP2KHa7o3SuSvog2GVTRb03d2RMt
daldkjYL5aq98t88r7Gfw+ATKe1rLUd/V7TuadTz7sVryQULuTmrABy4ATB46I9VTHBPrNDotMMQ
Pg0mjt483Vk9wgPZyDMSJJKKp7zZFy7JmgV5e8Ry4YtgiIjvCuczb1Q1Wy48poSqOZHZgqbEfyPa
gPwnqcRmBER0rNnHrxOdCXfadeKkoPwzOsz6GakhlqbPzNcuyyPo+mlFShm7fX/vIjE7Ixq+hWVt
MM2kWQf7Dkg1JMsucK1ZCiIAQIWsDNzwXlV+fh6QC7A/Su21qfcoysIWGESAhrOQAssy1GrIodE1
HYP42rqXBoLi1mI0DGXOxlKgFd4ih6y4j9hXEuPtnUjBuhQTydTgbY7sKTY23/ApMj7HXGQXVWif
re7Um2aUgMl6Wa3FNLobyOVfQ9Loh7QZ94k3bOFlI+vMTrL3Ovo7h8mFHhTbHCrT3gtI+OmeuwEU
MHGn0N7LPcjdz8lBBeoOf/JZNqNK4xcqmo3uiBlmHKOBbECt8z9edZUUR81ni+AKknFMdmInWXrz
hK8hVjIZqoM3VCe9865prv82ulas/ZFFfsPAchi9C/4aEx0oFyPyOBtzKiumkNmHwyAHBH7LtCh0
H7HLOehDdQfBbm8VUQasfwexdiODF80YtRdGTwvsN3JhZ1aCRiCfNQeqPjI/g4NfMM3tMVXx2aP8
ZjJiyYjN2mRohJgQU1Rn1KP07Je6nkq2Pc7K1z1jM9FG77RBOJvSqR8wwf6WbQtGNbSGkzZ/8Uxt
UxRkmZXBRCtCeU+s3hhg7yOBzDWcXZRE5ZyneO9EfqJchrg00s/0acH12ZYk3hvmdK7Vu+Wla4IP
4s2gqxs7gwGpzDheq75hThDX1javvWYdCymWOUO6ODPPgVEc/YCo62FGn5cx3O/CGv9aiSafJ7t0
n7Wc+D6jH9DraMOlraNgDyI3XLDjssjT090tg4x9qnpjLwt9OTDcPIh7oE/6yU7adW61H2bH4Clz
ATsWvxzk2aZ065n6MXzGLqv1uBA/tvMIYY0v2G1O18ndx8172LcO2woX6lRNQVJFxjoZgUs4Hd79
VvdmmnuGLJH2eNCRVcjMYyLOFV4W9YXjnCCZbNiP7NCVQ30y+d8uIMd9QfA03mFsWqmhL3WzrBnr
02/jaH8V1ptuI5owOzZppGSbDXYDixFe5CAfb7GMOyggJjXQs+I/RStIYU8uLJJrLd7HwhiXzCCZ
b1Q+hNEJa1WO3hCu8tLXyvTYWzUBlBYcHiuLfeabNDgQcxnsAilZl2ZuIRWIL5xd/SpKWXf72smD
V3P4JyU7GyABFA3vbQImsCcm1REFSSFp/cL601+PVqyBJqH9ExgxG9e/Fw62JPwgzgZK6+hQR2ph
SFBOZMdPzTeYdUbp5jlB7sLQdulKOWzJah72pZO/uoyUtj2R0mTJCfZR6DJMkiMWAYV7NqGkBI7E
swXA6JSZ6aNrrJsZR83V6rujAFrH2f/HrKevSMfy7lPXEZl3wnc+7zwY5pLhzEc91wwemCWvKmAc
NwJE98Mxq62hZUbLpHOKHU39KWeocOgoWJA9s3QzxcQ4aYVnoEK+3SFIRBGNFicm2YP3eWS+VIN8
XPMMdFgHIaq72U+FvG8CvUIAHmbWiOvd6HriDtttWzjd3k6CG0G1XF5GyvyfoKO1R6Xo0+osjDFn
gw9EBpjwMIXDX9l9ZC3p122cNmcv+A1y8IP44qj0Qp1kBlNtyM6Y9TZQuDzqz7nJHHnL0PVLVgij
Z5er2n0O04RUuyx8wFqjty14XOffxhGp13mN9VKxHxP+b2Sm9srpN9zuBsqceFP0DubWSQzQEOuf
fkYjFSY4WGlp+hJ5r7atU2je7dZtIpRKxgRyJoILB6DMWPeSXSPRkWTiWNNI0UeuITXVMSbHYiLi
wMfLsLTiexmVZCTJADcnvTPZBrz5wwhUe4RJtenr7g7lHP25HEPy/oo/VYPjASWKvdI9TMHszFZ9
ASlAyTZfxVPw2+F0SBiIHCzdWJsOkYGBV1TnunoBY8U0yKR2SVv7qjtOsoaIjIyffnAZOugv3Obh
+6hSKb66hd7lW4JwmDP1XBvuTyckeZBWGHHafRdKq9dxifCCTQe9d+QZJ30K+sVgRLOo9K1MW/ef
h4CbxTodwNzPMiwO4zXUv3yjH/IeTU00jfcon8h6chkpI77oF6mJ6Emhi6+LZllyFC8GwbAvJcBA
GNObTzL8xmNKQP/2oYWQ/pvgt3aC6qRphPVBtupXlt7tzaj7agwH3DhItd14M3NC0VqHeOCwYdzr
JmwXbRrwgN0T5LL80EKnWyY1bDke3j+6CXPRJfdp6fvPZVPaFGJByyCCt9vrfI29XptefLc59aGq
d65dfupmja2oIAvMbCee/DG/W4BqUPwLXqCuNi4SsZ5lf6NDeI28pPrIRXQGQW3/Sl/be+IF1Hj9
NNS+vDO4++o5qE4BroGhT56lBskhCdKDqfyWHWSvXsKyf2pxAaxkC+lmqAe5YyoG5R11ODyKeztE
43NjUwNlD7dS493x2Tp47G6XVWzfZFTlp6xtV4xT8i+LoAMovgP5LdBFeffreYPuNj3SR1pBcB42
i2GeS94SxnZeihlCOJrO5MgxdmaVvCq/cKGpa/bW8mS4NKsJ5aXBS/L/5IbxX0ZIrIv/i3Mywu39
mf2neZLf8y9yg+n8wxW2LbE5upYtgWv/d/ek5UqHTZktTdOZcR3/dk86/8AaCdKBE113TFgL//ZO
in+4nrRcXTcwWznCdP9v3knxH8gQvJOGcGzdplpBKE4A9f/ENriG0ZhNWOOlUY61VK9xWH866UxD
JwHElDqsYS495ux6rj5nHeWgmKmbA0sPrlmuCrs6AG9iWHGfXeORIOZUm04akRYs5FFlOr+uBAIo
ZhNLwahueMoJgwC49+rSnGNV4OJmUV/J7ylz93kuLwjI0rC/pBG2nrY8g9NeYot77gQKRJJVjN5i
8G/d7OmpzY4th+1kVqdMZPewd3d5T8g3/NVDV4ynAMQeFhSWyyS5l+ID9eMWJgaagkS8l0ODGv4Z
VMU2j/zPsq8vVVXDYvBRWdRUZfUqx0ITyKgkUPTazakmDJ4Vi/jG+5FXs402AfLVnB9f9wmFu3W5
d2tgSKQj3jgnXUroh3YZXBD7Q9YhrqnLX6cNJCE2IRJhJVIlLoiyFpgw4n07Zqu+iwA8+CvCiXZ+
PawdB/0Jc4IgSZ9KNnlZcAC//Jw16toxv6kzZxNH/Zfo9HtYk03kqX35arDtpVojasBPSajwW0Z7
4uSSz+6OxfPoWRVHX/pUxeNGZUxJzaS5hLAmgnjVpkRZWCpZJUx5cwXanSgUPr4fJhjTfM6h6zjx
kwjdmCGWBWWwSia2I1RCvnWXyQfoqJcC0TdRtkiKoaOzeV3lMXlZLteDbgG6S+ylxQjN9pJn1fEJ
IFt0lucR394zhCSZQvTyJ7flWkujh+CnmLACBTj9aFDa+M23ppPjYv7pXEaLgP5RZ0RVe2/mQEUt
XMq2/sppK0jBoL1Ds1h7mr72Jo99SzJvBA9dWD5VYbIXxCeNxAvI6S2y/Ytd45XKsdV5V1kVTAAr
mILW2gY6D+nzoDOHHbE2oEQ+xuKzstNtmYDIbz+ZS/6JB7h8hKMeKgP2u6BVjZB/lewpUflto9w+
hPHNJqyF3ngJ2vUIWf8iDf2U60hk2S6tOmszdTZOewSQE8RhJKINcXP2C6OKRW76924mSlZkyRBn
BV+VMrzcWkPEZTm+jOUp9PHUtGgAC26ADN1YMxHlVARHJ/9ijgU/ayKAQOLX0+JrKB5e7T6sZDzA
NK0X5ALcQrN91Cjr++hYBrsqLRGzpc7eizIMkEhsFKoHZmhxUn2GNg2urJ8kBUM9fhPb82NHEtbW
RNWHzbes/ffUAWFhzVO6WGqbvqz20DawRJkocUYbB4IIqsdAF7FsfbH3WtTx4yNvorWQ3UnUjb+o
eWd1O1lZY30wGnmt7eHZVxkDtoB2iM1JXdnveVru3D7YazLYmQZUmSb6YxavNX6uyonXadq8QucK
0bwM27igwNdfnUljr3lVplxqE+tm7TcEQgyw6ZyzQ29jA9P4DBnfuUl48wyTsTvxGZoIvvR2+mhm
Jb0T/IZkFC+oTwjVYHtURd3Z9p1H45Q9+vMDI8oQta1nrCpFaM/Y/kA6ey6rYEdf/51BAIPpUNEd
6rhiSYPwRPVJaAH2q9K5WHnxXcb7QjpHHWgoUDwghnGzG2eaftfaHxPUiaihLxfEpEJPROM6tjsz
De+o7dH+JkevJ18PLMlL42eHsvwRvtqbqj7rVoOF7cDo8K1W6tkr65vssbFmsgN4AY1C5RtrAJeR
AMDK8Qmo4kXFxWMEWTOLzkVM8FAPbKYKb0oMPLgYHEwCORpvV4m1lXafFrtl1BVYXAXyzOhZAMYT
3bjUdSZ/fngSeQIQoli4GMYHxj8DfoQVsi1BgI7j4KQ2KvGTuTwGCksMHczMciVvagOuEdU8en5s
Zh51YfmVBT9eB1IFQUTNgzDes/7ewKTxu2FNsBjy52mDEORYGtlBR3zucCqZZvjcY+1dpCVA5lg/
KpitRKNWiCGcbGnaI4qudx2GVxb/6TjZgAIvQ6RYI0SvCvBLWtI00apXAfzHCTUtSj3HLk7NoH+Y
8UgpXtjvUmqnsvExTVWHoTFfiPNstwREs2mCW+aMfxX7hDrnYpiYDCy73txKPx5XcE/3Mpx35aGz
LAaI+LImW7I9mykZWWH+lkJuNUbS6jnZPDYs6NNblujlaGxD7JvGjCiS1k2g8Q7S6BIkHNETMVU+
cBQ5VB/Czf9qRfIbyPSdYIRfH5l+r/BeN6p80cd6wqOe/DGq4sCM2u/EzY+ScpEgR7EqfJ05MqYm
bD7zoPzyCIhbyaDbWRFDxIjXuHAjUEAhM8LsA9z00sSRrTfkMMTatk/5hr3w0UuwqCQxm7a4Va5+
9ov6b4tz0NVTLL53hVh1EbINIFeWTlZnlaZr8TkaqQ3K8LutIewkFZ3m+JX2H0UD0Z3QRyvA30Pf
1pMIXg64z+oyvitnHmtlrz0qfxqpzkF2WVaHPL5O+JpQuw0LvdY+WWZ4iNLCZNpPvr/tM/USGFjl
p/o7myWtgQ1qz9VOXQ4pHqS7SQ/OAAhCU1EdbEm6bVDt5DBhvoDNkurJuijHW4lPByU+PibzE5nh
ybRgYZrqosFqWigNRDW5xGBNjyNOIPCSGMkjcmqzDYepvZFCoEA0voRjYKYsbaaDWCds9vdNyXqw
bqSEAeXsHKJ4AhGEq8JhzD2Sb9iX9kuE6NHN8kNm53cy3K6VLnadmV59WeEIItsdecqqq5juTaho
LB+tXkOcovu8gjv5G2juIeue4SMOpsTvwYSkrI5OWvH59YlmiRKY+hozTKUn9/kgl/0L/AHsArYJ
3JLA1Dj8dYN6z1Z9JXukGP0t9/1XhsEr3e8uBnrzpuRjHFs5mqrcPBvs0rzUO8Vm+kHCOTYbcReq
/RN6CoFzxuJ4PiZDLXrQ2CwxDuAhW1HPUkdg82S5RObZMvMerIdZCtbLIYmWugcI4ddxi21EeoXV
/BqI3i0AR+OnxBQ2ThU3V4J8xMezpk9XBgJXqwC6H/o7loL8NFn8OtjBJpzlN8W014J14j3KUYG3
cglAMI8VDXnb+XzKta3Hhykt2RTzYkzqXjrmpU3jh4XfbbLNo2Y2zwUXSU18kp94Z9yjh+gwBi9a
s21LItMd71Yi4dSSetUGY0ATDvo/f2Jj9mER1LT2/GDjUEpJAJO6CD/qgAmkG/6ETV3vvbhYuzNA
3XK1NUJST0t1Dpr8q2ANxRYNZlTGboxr2E5ZJ/r1FtkXUS3FHx4NWamHFPZXWg8IPWnSNbp+8G13
NoQlUpsSf1mKmYJvi1s00VmGaAcm+w+vgFbZOMOtm5pDqMTKEoCifYwba8FShoSsnj3N2OLwjchY
hSDbRZssBa1KlO8OHw1KkolDjl1i4lxS3vC9OeApRXQmJ0Y62azZCQVWolr4b5Y/LS2jXY0ECjGU
CO4J24wKIbDu5zc4nnwIcrH1E8An4LSSCRtcRlJfsBr+hYJxijWiN0zIjLZadmblEH/7mf8FNfKg
DHx3Ua0d+oQQdFhZy9jt8DQskbAOpBmUL21iIzZHZ7tMI0i4UC0z25zplktRRGjLtZADTbZrw2Ru
zQIuY53jPxm7ULqPHL/RKgUw7qr2F0LDkj1UOYxnhvg89mgYTA/yWfA8YmQkrmgRi78l1w0QXHCh
3rqemJUUpdzbnDkLpze/7bGfqXBVtsxNJEzlsDVCQm+H+t0DONq8yza7MSg+JKl9i6h5zSq8Szc+
2TjZwgnbovzusCtK/6G1+YE4LR/rsrZXJjJdLjTBYAEO6xD4TKqAxzUTlamrFsUoDqmJvkj1COBn
K07DSF90774An0CbpR0F/wsV3ZpsOSI3UIuUBUUpmg+9KXdNivu/6pqDVgCo0nEXIvKjKB8PWYTT
id1xilheMqgkvhACl7b1mSw3A4NX791otE3nfTPnOKlhPZUO95HbvCo84dqADS+ETKWvJ+jEmuQy
CwG61WnwCInpmrBCj8TcjQQ6lO2UPJvOhMC2jTCKdO9tiJsgx6nnqg/1HIQ5caO+ei46JHixEd9J
bZi9u2SL8BLeZSUxM1nOJjL5LNcrr2kPZZVRoOBDPdjG15TZO4TjcjsMNmz9V5MU7zgmKhF62a0c
5jIfOQdNrgmE1tI1Bv67kPPIbuQBl56coqXTPJLA3DdeuLfUS4PsCZAKK/2uXhM2t+3nBDehri4r
mS4ttkmMDk5HuK/ojptNyPILazY2Rid4TtJpX+PrYBa011nT8AxKueYua9hfIUTcTtK4WNUr6bKG
9zvaPAAMpf/2XXxATnH0+cBNZohmLEVYciq7c143gOEov/2ZIRGudfutSnjTKGdbRrceWgFbQAjj
iO6wPI5Mbe0xWxLOjdxYOl+J1A+SaWDYBi9EEC01InStdtwVBsVB0m1kZ68gmo/MxYsQOLEN6Zp8
pU6NF1AdN9InXnx+gpbhqqXUyjWPkg/VRGlhN6800ZguoZpHP+Aut74sAMyzSx3Ck2NjAg4Sg3zU
wD5SGEAKLCnAjIjjuFtVtJ+Z1m75VfUTyaHBWRmsQvXFNE9knVg0nfYMIxi/7rQvbF1R6/sQAZHV
9tmPtBuuhv6Yls51EOJPWnjXfkgPssnuqQ2MaiJh0c7LD6OWJ2jTJF4A2GE1ch0FczsH3O5iwu7E
W0jOHdbTTTh1J+ITV13nb8mMf2K2SCa0La46jl29zf2VnH4KvJZOKe/MiXD269EfJBn7OurhIKMg
M4dbO1jJMe2aLxQEvN1pMiyaMOAySFzEb6Qts/B1WuxXjUCbTUSNZlDZNtZ3PE9kCcRMrOpewRa0
7ImcsArj9Vi+dYX+4UTE7jXWymBI7ZHB5WpiFxGPPSHkS7xpSwrFLk+sF8cY9s3TSHD6WvebK3Ka
o5FQ1A4ksnYN0fbRmpwRTp2Cv1TYK7MSH0CpdubUDYtSj1YIIW9l2lBKVOck5BCKhuY5z4iOH/Lm
6Hv4k2b3fGMtUY08NY0ic7vXnuQcgqpRDLIPUu99aN7hZVLyaE66JTMMrPCM5YSAg1D4wHyAENDa
f3idtS2GntApnUhrh6q/OUwDRg7HBUxcpUSnkuv51LmO3EXovU8tfJQQKxEmgauAgDIkIA4yiDaI
q7I4Oehegp/POtZ5/GX28mWk1iC1CyS/B3KGxj9K0rPVsgWTeJlsN33St2jXqaUncZFTi42ALVfm
/SpDbawpKTYqVVviKB5B/uMAOhUeXl2kgiGYdNst/hg1cHK0hnjKtk7PjYXMjPIRDOn4gxJnRaAh
G+tT1XxqNSZlR7t5VTOTo17jyeVzzDQshFiBwKdZZsL4ihVIKWQuS+5+1g7OqgqZ3Q32dz00FRoG
aBhm2t7JmaAVNfet4ITQLeOsdO0TNV1BMdJUiC+fzZD9tFiHjXWuCUkywteiGlcswdeu9d6wUFik
9DlR5J8Y6EdpuM37U+yFG8r/tYMo3U3eC/9Pob/lChuKirKXQZkzZHyVewSAmCnJjZZO6amzguS0
nqM/D64I2XUD1uZPBLFttQ+omqRqdwhabRrA0mZ9bCM+TPDO1CX7+xrtnOkcWBZFK0U7oRv5HnLs
u6i9a+W/aVQ4NOPaQ4W9t4lIvkh8/y/7QiYWWotoGVQe8zs13YQZfrt6++sW+NjK2EJtE5PSOi+F
yERZahLrTg6sZSxGfzGF019VBQz6xKktnjiXAc08kfG10koNxBKcgpp2munq5IqV6oFmyfKpjQg3
NsdP5rdrgx8PLnlANSsfrM6/krxeCnMh0uigYLhmaiOkdm3acNV24VnZ7t2Kk0uKng762U8c0fyS
JW+wXMc+E7OpBrpJCBUpBH5sM54smx0sRrhO4SEq6ZUadHGTzWa9euMtPmtMH5IOQDoBgqPKj9R0
Ls453AFbOBobP8d2x1KrwYveOgQ/2mekjcQkIJWczggYKSPK1RhSW0bfivM/DitCkBqONSStdJgz
zhUhkm68MK3B3se5YREq3/WgybyB3c5tYDHX+AFzPq5CBUMlYaiB3BF/W5GdUnDeenpNiRcyE+vX
zAYEFdS+6GaxXil19pkpm+NwEDXD3iLgXCdbaZm60yYfxO+MJh/71eC+u8rfTvFMZjD3kr9SQaPo
YdDQebw0zb7Heg2MmcKlXtdBs1OXCOq6WocOKY3JtVEFqth+tkEjMI73eS12OrViqS0LoCdagZ/9
0fUChk+6bmOPcmXdEUZWYy2s9p7csGHqJvSKzRL0NiV/QUbGLoqw/kz+qhnI06jJRIbs20fxom3r
pcEYTUNZVYcsN5G3t2TqDTjDMrNe95aGnaDdEsdtBPYKA+mqnisRBleieDHydttZc3LrwtW3nZ6t
sXyWTCS40bYiQiOYQMeAloHjApXOA5AJH8id7WvHQHeWxjDigaw3VdqT+Ps06M8tfy3OXCJHQAoj
PPCBxNk6790A3OzLJy8wzlB49e616I6+C0ax3owkSLFwa6J0nzj4faYoPZeQ1IbafIQJ4OesPFOd
TxgZig4IQ4faHykTrwDhbcMqU2qbIPYzHR4jb4DXiLZd/K0JrNKiO+HTuyCTa1qMVYb9IAgfuiFf
PJgVGjmxbXXrBfg6Qs6ZyB/S0AMm/17CtJcFLV+zQWFpRRCGvqzpojWPslVnRl2IVZ6QM2xLgI6N
M92Rd6Ic6xc9gjodS6/Fyax2JiHWQk8+Mjc/mMOftBqdrREoYILMvTNSjLvKOucZM50pu5MccpNS
PEFevPhKnPzeX/mVNrB2VezWdWEeApxfhglZJi/rD8OJLlapm6uh5TgqRvVtSa78oMgR6kx82LPg
jtRuWTLqqijGcPddyHXx10EbFIeatIKFxgKoQGIrQ/+V0IHPLsQQkY4eigAnOaRgoRhu0uz56Xfv
RPQ+DsU3XlakbuOuS9l9lt7onGjTAbH4C8shrtYdUKxjZGBrNI3GKi4ggNvTLct9ltO+tR6+ifvA
itNBMPuDjAyUTLopOD6CpgFkVm+G7kNrzi6o4cJVWxLy1opViZA70bzlobOZigO4Fda8nQMwO2JS
4AJtWbIl5yA/O83N/RPZ75QR+5BOqKvx0kfFrFyImSmw4NKC/yLvTJbjZtIs+yr9AI00zHBsIxCI
mRGcKW5gFClhnhwznr6P/51m3VVlteh1b2R/KiUqBsDh/t1z792vKy24TJay4lGnjdU32kBZTAno
yBti/BsKR1DJRtrr9Wk5At8y1SxvVQwSZhYkX+wm9CkHKiAXmEIz2olXSOJt5SXLprTAsqTWXvFB
9Jds1Iiy06w34XZP4zRxyJAGCT3KhO5hWFGJpWzZaTaO0a9I0WUfySVuKOHWUhIuzlKOjkrWLZTA
a6H0ekrytZX4GykZWCpBmP0VEXitbgRRi+nKV8JxryRkV4nJNDeuB5HdHVRmR8nNNbqzUAJ0hxId
KUmaMGPEaSVT16+DEq1HJV/D9L5M6NlAgjTwKYlbKLF7VLJ3iv69KCHcUpJ4iTYulEgOF1o8Jhae
AORzkr1+L/8I6kpaj6xngdLulJ7zp0F7z5QI76HGJ6jygoZkJdKDScV8Ygj3Awq+paR8qUR9Q8n7
ICVfsxL8NZR//x8EQMEAOKooaDJJQZAKFdCiR+wqLIsKIsBU+VkqrGBUgIFQqAFdIhsX9sBXEAKN
lORmKjDBUojC+rQoYGFQ6IIFw+DAMrCTVlZj4Esq4OVlgIVBAN07EBARJATTCJW0ab4PlG+w1+8C
qbAJICaUuaLcVBAVqUIregVZ4GjB1tJNLyD8xP4cfQxkIYW0ncIzPDgNXwEbLfiWVAhHCcsBCXky
FNxBOQxJkvEpv+YK/WgVBLKO37bpY8bpiMhf+59IEI+pZ4Q3VtU+7jFaRT379Tx5TRVi4inYBJCs
wD/Bs9qcrNsgIZWmBatSL58TBatYClshJxiYMk9PWRST5+j/6FbDRqwpgV1yemd1d3wq7cphTAkS
48LGJAqSMRUuM8PNEDDhhYtCaXoF1dgKr4kUaAO3yGWYvdDzQ+5ra5HwSjaIaxtnqddXPp+F5SQ2
tvVALH6tYB5TYT2TAnx8hfpkfN19eewUAiQUDNQqLGhWgNAAKWQoZKhV8FAGRTQrnMibQqaOToD1
5k+kgCN6mbuL5VxLjrOdQpI6BSd5UEqpwpV68bgqfEnAMUX/AE0KbUKV8reZwp1mRTA1DC7DChaK
5CWdsTxiRwT/o3CpWoFTRGMsCqRK1ksKV2UqwKp053HTSBaSbCGXTGFYpQKyXMgsM1nGY1PtG73z
uPaAt0yFcS3wXK3iuuC7UrVZktoQdFzHu5Vts6ZgsKbPzpXCw+y+azeDzVaFpZeT4FdMK8x2UlBZ
o/AyHc5sdpcGYxcxWannRewPvrWVA3K5EjVgbfWFcDSBM463h/ldt0jyaHPBFIXNLRHaR+biv/22
/JRuRC5kfy47q7tlrfkkBzUzJc+uTkgRzzKSg2q335U+QytLgXWSdK16ocie0oZiv0wlrgo5H4mY
nfdwytvEoVJRWMYVMtT5dAjtuEuaJpj1rrSeVgFuCQWXAvsNUH+rwv9IUdljYeFkpdBA+r2ePQUL
RgobXBRAOEASWgopbFCssRAazLYuRIQMW7vkgh/n5CEdfeu+GBohnI1qEeQ/N/j4fZooqHebmCuR
PpaU55bM9GKayPzo7BCIudtOCoLMFQ5ZKzCyU4hkTNhZx3AM7wpPz2GFD7BW8k8UWmkqyNLqnz3e
h6XgS4ARVOF3uiZJoYTONBSmqStg01PoploEfAVz6tF38Q/cCeXpKtwzhft0ATXHWQ+0FCy+x44e
aBlWG49eqVFho54CSEuFkloKKm1lsYMKV2VPjctk/73Sjw0f7c3wSUfx+9ccPjVXoKop9a82mxBg
orQOyabJfQY1A+3FDZSrC+3KvE2/2C+LgmAFNKzJKfsoiIRL7E4AEK72bqIXdzN0rgbbONHC0OFT
HBtyCBRxGy+r99hH49/Fx1zQ+zLemK3JgQNKl9ZnkxqmQ67w3UaBvJ5CejsF964K843+AX4hfzOF
ADuwwH3+oSs0eFCQ8KxwYWanDu99kHt8Vhe65V5aKDysK86hX1dwxb6LdyKb5tCdxgn9HACfYudQ
KmS5Ub+4bj5fRmv827jda6Sw5lHX0kPpm0a4zNB/XBdPebI8iIoMVQo4KVTSZ8hUBUtLhU1LggAV
Rl0ooJr6hH5D0HF31hVu7SrwOlcIdg6L3Sgo21d4NqYTa9fpM4NlBW9rUNwc7KgQgOseFODtKdS7
UdA3R5jdIFjT/IFpcpIOiCum97AY6JeRg6vVdqAbxvkP/vFbIppLNtcIWTTH7jSJzTVqy/oi5gR+
RSj3birq81TeBgWrEyeX7SDzgH8Uyl7AtNMcsQBHfFJC0J9rrfya06PoVxoeFQ5vj48RdHyjMHlM
uM0+Uei8UBD9UF1aBdVzgttXUPbLP7g93L2tAPx4BsUfFJQ/6uD5BZz+qoD9zPhyFcCfQ/JzsZz9
1hQ7F8bfVbB/BtaJ36/C6UbLHftvsoh6Qp2cJsr3Efg2g6Hb4sQ3VxkJ2n8sBcpcYCibAX1Y3q5l
GrQzUva/1cBDx09ecmVPiJRRIVGWhVyZF0ZlY8iVoYHjMMFAeBx8ZXYwcD1QmQRE7/Ossmq1CK7b
aSmZfAvKW/IJfax0CguvNyMukbG4pDYJ9XkGEqP3I0Pc+R0LDMsEheEwY7uxIfCpaTPSkSt+c2Wd
X7ZGI8xd4aREQ/Qx1g6286RsZN7Vbvxw6mMwYPN5VIaQXFlDWB/lifZE2s45WpQQ/GrCMRNluYxi
eC4s95IL3NNO078Z82ciU+dRn979hExC0UlcoiTvlgXdmn4y7Yt0KTk6Y2Ux8bRoytzCLnPb4nZx
lO2F981KO2CFEYNPzLHWZ0FB/cq+NyQksU82nk95LR6dGSZKc7kU+mKXtCSvasp2sygDTrcSzEEV
dQLgtQFLsfee4FiOCPu6CPuardxFhYo0Jg3ihUQVRcMW68mI+1+yjPB/jexdSrgO5uTN0R5rZokF
keQFVmkSiXeQM/6jgcda7cCwkNbYzY05tT9buC8skuIVs94DC33O040o33oyLpaELxmblhl9hn9t
WH4ZuJosw3uvlc2pksttYOKQEy3z2qfTh4M7n1QXZGir4bPOXOZRs7JOecpEVSk71YyvqsFfVSmj
FRkBQeskPN67KoNVN8kkc1hk+zEUBGgCrqEauUFSJ09G6tFYp6A9Lm64Xahpt8D0hnlviPmlYKTb
Z/R7LU6Lwz6F2OXQFNQ2GS9jZnyMjOyPTmTwd6LvuSJIsyBMKh/ei8T4SySosQze1qkLAoPc8mld
8pRpCkOleRk5L/DIR1EnSto9moOnn4uCGA4e7lemBXHufTDkBhQayQeKrLq+Tpj2SlyZmL8Tor9q
uuHWIhw4zzBuM55IVwQDSHnVDZQYUZo8UxPNX4MFVRoGqXLPbPaTc64/u0nTPLh2t1DofF5azlci
NnFPz7X5mCz8wrLAmS//8quuPbe6MF/x0j34RsQqTD4AoJMZ3SaDUa4k//eLGCNu9EQj3n1UNQlt
Hh14jd6+rojbshxVvLc0EXhMadLWYEZBESMc+YWXXIip//d//Z/f44A0n2cAFD6wi4ekzRfZHSzK
nHUWRY5judcu59ngWaET0c0wjgs/NqdwtKZl56azcTQgcbQOvkof9avb2RScptIgGDgo59neDbYh
L2SIfFVyjXbkLGdHCBkdFeHa61n2pCNEd2TpaVgd2QiTYmy1znzs3JSCvBr+zDEasgLIZu7Fqz9b
fBXsr+k/tUfS4TBrBVQ0kdySkwkRjVQ0GLXxumZLy+Ta+1Rn/L2dgkC6MTnMcRfzwlaKfuPxSqEs
e+1hXK4YUns8r+upaWfj1GPytpN+PulGi+tHPEpr9h+GqWrJTefgYPtpczLceeeb2fDYuOOlSyt0
Tx1Vm9gmTB8mQSlRtM4XGkhuMVKTJozrmFvadez1Te2wtUAR2/9TTi3H9jiWqONrXdG1aQh3HxNy
ykxDrABxti3isCnH4yr7wDVrYA1Gr5sGcmUTd+mANke8TStIYygth3A0Mh9PmS0JoDXMQDi8WZJD
xo1FlCdlCpHYaeZC/FWU96GW44W0HM8mbbM6tKL4zDV21Mki3YO50IE1XdY0ss9zmfnoLN6l6fXD
XEcZ/sOjRVmlig37Mocf0y805rb6xBymZaudRI/5WjshW/uETB0VgZNMDrJ486bpegwoCZJb04W9
z9lEbMaxbR8jZhNsN9/wTk5Hmci3mUq3Q6fKw9xubhm9DJ+iYzcQJ3guu4Pedt5bWejVddC5i/2B
4XQVp0/V/NhWMWneWaxdTAJeGuQn9ATnySY9LKjJhletVQNjr5KJGsNsIllJvmWHma1XB2uXW0JO
DoX76BjrQCkIGII2FnQYRM3HOqV/MLgHtcG52CTFATMw50ppfVsea207pe8G3V22pf3WOvdtYuaH
tyi/Lrn27WvWffVpYk3g4tmYO882+x1dTDuHbAjULdQ0pjJbv50M5Eztb9v3yqlNOVTeyQ37/4Li
aw7BGA7HFrjVXIgedF1rp7HkbrVAT4vhhNJJ+aVdYpBNeLrGB7+e09BfQV+TOP6K7Ta0fQsEX5bE
kuYeabi6++IXzYUqRdx04Mi4QlgwO42dcNMDFAOipCvdVMtHU8rtCnI1dtaRXXcWWxKWv7J3NsN7
7HSonCnNlnXVfTmjGURD5wdlBYBYQWVSUDnh85NK3uG0UkVNETh8DdKm7ZyP8ay19hyOJE9alLVB
Z3iPWTI/QWlPtH7Omwa0YZE32pS5mvliaI6nFmAzmR4yF8/etoqUTfotKvSbZM7dZcN9sRNmumud
QMSVH5yRvzuLNgtznt7jjiT+Zq1/kmzyUC45eiTVzUgH/UZV2CyCTLW7ZhZ4tlsJ0iusDtxow/Fq
IdxBAosZNHu66RSykZuplRs3iWuQLNE2lBMILaRvgue/ORobcpBEmLjum4hSbBIDvslkYcIyrvYW
89iuZrJEhD6dYDy5b1M5iWe/x4GJv3uv0T9fZcbNK3wGVyUtJhOy38jxx61ybB3xfLdjH13LyE6e
mx+rXP7ia6IZswV1Impnt6QOXVjOdGiL6rmyVBZ46nc7MHDYGjkPWyknDI0JRMWsVLaKXGstVVMy
hlVCemRvq/Tv2q/ocUkOsiKPmujCluhTc29O+HIbkz75wmEZTrT65AwAuq1E19DiBAqMYrViSAiR
4vAdWOm9Sp2Jiajx1nEFmgORfp2NLT+qK9Ie4YiHvPgj83YhLtJZ9wT1BczfCVrLfuu0eO3iJP8c
ef2IE9kOOoGAfi29xTCWtUaIRCC8jvn2WByFKIy9MEmNjducZEbZHJqoZu4nmiupoopRN7d6Zc5B
ckpSlP+inUCgCZHkHnNv1cT7qRD7N2bFIQi4Z6KXt/f2zRQ/+fbDApr65FlkYnNGuvDmpo0xyGTn
NWN9zem7IEYNY6jF5ldkecjYhQthidoH0CiAuuwyZrp3n1ZkHeIqHAxxFBsLrKpG08zHStM5JXqt
Q6bNuDPX3H3mptjMQvPxyHtcghVsnuaTqIfInGv+XmPV9lYp9vZgAXvyZm6dBoC9vJM41FBIQeIM
GSlJSOObMoeT0ZXq7dGyzeVOZ6AtqR+XKMI5D6sfh1FTJzp3uw75AUGxr7wbwRss7e1rT6JHthIL
8avR2E4jr0WLtrWIT5XPRsb2iLWUKukts+DWI6bVzwnE+ZLRF6nwyWpiRROB4Pyv+X+jArBq3nn+
SKLSyvb2lJdu0NNOMvF9WN7fSD4Jiz6c+g8RD5u8xDMVkdzLF8aHIfz6OPv0zXTdqYuzkObss0vw
gxjzU2lQuQ5I1ybd8XGoef4XXtjxxscIBaWGFA3BC1zI7GJ56Wt6hd1r6Vk7H8KfoOGbDfeR/jLt
dudwuoQyohPF/PRMbEuK8s45JNnNaxfDdGTag3D0O2HQbzEdGIAJpOhWzrexME3s89+aJU+xGD9c
KIKVaXw2Jj9VNhB5dx/7+hbTwJnO+nEF5i3z+tn1ma868s8oD6V8y4tvvb4QkbuhqUWO57Ehmtq3
3hrPbTEUoxdV8d3A9O4n6ODYpSvoE/LqiwzsGSLZQiQT7/UQH/IhCmEgKOnLL3SgB0tO4mMrtrxI
jcbpQdt0o2qY+fAAYbocXmYqAknRki/+TGl7j4uBQ1e6aXTqkNPuxBzghOfm2idIntq+nOqrMlHY
aBkpQQ7cL7i7fawNUEdkFsElPHRsR+fsseo+Ku/3qvc7k9RO0qRIp0/NaJMwMjTc6DmXDIB7ihmF
iI9MI+9d0Zxsm8yH52Jm0986SrR2mBjST6H36WFY+v1K4dtWz9zPXvRn1h7zNJXaQ5XgD4kEm4hB
KxX8RXU7tFW3YmIV5Iia6BetroFOuOLHKkw+ODvgwEc85EVHiO6RMlcy2C3r1pvGb7dlyVh8Cj2Q
eF1rPDdSJz+y/IoAv7X+w2EL1bBzM5Ora5MN0FDlkCrNpKTuHmmBe1q6IXktYeHan3MF6Gx2OGKZ
cizIycGgVx+xVnxN1XK3Jn07qW0JR2WzK35rQ3YSS3HJOv9QGtxYI8xr6j6O7FBjUrnNLpm3fgqA
lNqHSfMEQikrDlrgGXxoYLOOWR1oCNsHSADJ4jwiYv+xbxtcqysUdk87hHSmI71Fu1rEJyJW9ngP
b0xpwwIKzCmXexcln7q/vApvILwPfmlyzO0s5TUhSbsTbPdM5mBkGRxIFkUpjI+NKqC2tXfN7/4a
JcCoRQxVzvQTWFLRLbI9+K29cyGwzLQjwSfbuY4Gt4rGkduHrmONGcZ+S6zduZbasRorXLScb7Em
aPVr6Z6Y3557IoLKIT5WTspmGMl2yPt7yg64HL03q2Kf60eEbJKW30v7I1++M0q1iGI4OibyIrkO
kfESyems24C5i/YrnymfHzyyD+InzqAftAOQIUe62V5Psgu447akJpLeh92saYQ1AbsKsksXEh2c
aptn7sm22EWO/fig83TcCrLvm/qrn1EN+mZRT3JjK7r04/9y8v27jPp/VEN5r6EJOtV5+F+aBW3o
KWoFHWFZ2EfU///99YRxTf3p/1kXmbmoyI8AVWo+FNlrTHxW0EbAWrX2lOcpuTx8+Yx+fRouy2S4
Wo1HV5DPFa8vafDPy/l3O+T/z+XYNrbE/95i+VzU41f+nx2W/JV/OyzNfzmu42KHROFWTko8jP+7
n9LAe2l7HoZqgHnLFzbf378dlrb/L5Rxw/4vDkvb+5eHcUH3bMe0UBe8/zeHJVk2/+kaMm3X0lXR
tuMIYbA/+o/XULPG3jpK8kxNQlM2MmI6Sb3tfs4y96Ex9JesVsfB3JxObSO3HmWzxCwgK47eNsl7
/8Ey2E4WAmJgrfPy4Bb2S8odcZmG8UMuLWu3uxJvO1ORDWS9blpK4R46C2ZlXvoz96pgV5aaQSHc
+mby85mWU/m2lo5+Equ11/s+fTEoilGOGKaKdgHnPafiaLVrzUNkrI+h15JJgdZ0KQpegarAdbRx
JJvanbZVa7F7WbC8TbPG33cZ2vTmoh/IxHj29Ie1bKmFtiOCNUb4KZ6gYoCnWPw/fcmDLW9JROqN
p4LRH57whRVekBGw0gKls+mLqke7yN44m/NDCspAzN7ZyjbW2b30m3U2BNM6Y2Gwx0HYyXtqQmxy
4Hq2qVJExTVtWjb1KHaT4tfLZSbDUzOeHQyhS97/irPhB3r2b2zV34NV7tq8uUZ+ckB5DHGsXBlq
P0G2nouEsFO/fvXGEjeMEG9gZa9N50HlDN9WD7i8JAbB1r1DfxtjzSZHFlju4OB03bASckT7oMDq
SRZNzzcEZBK333MvnsopALR4kAprSWki3vIAjjZGNNK2bLIcErcG/zZX+ZOwh5tpL69DFYdT89Zr
TCWHIrqNoobSFJzkvV9EleVbhyh54inw3jpjBexem8gK2mcerS5sRvNMJtMptTyiQFMFozb2H2Il
IZQ07WSMyXOeFAh+y5zCYuDnE65mhII8M/JxIeNz8shLjiZBSdPFJomUybRy9xI3LUOD6DShwx1M
kt6JsrY19kEUNpLvUKKDx0GrDS/OuvRvtux/rXQSeI58TGPjuYipA1o1to2y2Hos8wSjk/22iIn8
PNJPyAth976W57xCSoljRL9+nI1gsWeJnhKD+KlpBAl2r5xb0WKdPg3HePompKM7xS2DgSLhOMXJ
jnbV5qMm52mZBCbPnhMjsGhslBTapZyvXI5lfktMyEJtY0QC/iJ8SPyoIRyz48HZGpRHsIcAycD+
MRP1VBRsEnRmzsQhrRurFp8i8wTxijSVD7oVVlXvhxReckAw3aeIFnRDQrjH+MI2dZ6/kmWES6WU
Kg0vvhHvyeuP2U4Q1UmQbskAoNSP7jphAKNrNfHcR073NEZ0yY+o6T+dMnmr8BzTAqmMLahFDFCA
tAgL6xpGPdrE99oy70dh54JI7GLkMTWHmT0QhsUfUQmjGydFk6EwFXEc0+HG7ptfbWZm22JpDwVK
In7NQe34MYcUusu1AzmTzK9o4D8jIfFAXFQLOYJhGN/anT/Id5JHX5i/8TtFDPEX0/2Dk01lwH8h
W8H0NcTENnNx0016DyzNSsLa9AhTkCbqvZ1vs/Jd1mDGjmT/WX7MMwFYw8ABmTwvllOtOxj5Mh9i
D/bd7X4ziR6wb5bTCb3ry+C4uPMS/MPYofar6VmYc3g/A0bthfo9svLZKBP/gX2iIXs8twjhqkwE
aFEA0YaAS9OOzThDx+purCOTf42Q1xXzz2L1Yu96RU8MruTY1FOBx97KZk909TyXfC1mRr680thC
XAiLqL0sJzNNwAyW6jmLd72XUZISm3z8aQ08MnDJtoZs925PEm/HpZTapcuJMVHQKGeiegS+VKUH
fJ8PRPLiCFn8IDUyJvIGbooWNy9DBupTBF1LNB5V2kTIYIQDevrUJzKhWsZoTU+mnU7DVmmk5hH3
Q61c/hxBLPGUL2lyazsaxxrhj6eFaNMgsoZ22+tEglQ5hnr+sTbGcT0ZGMELlDU9/ZW13bghOBVw
auE3D4y7/EPj5N/Wal/KhnsyNenUrfIOgzqhR1ZNOJ5eVuMdFAeygYbxA7qgvrESpcdRjCnkeydl
kNnGZe4LbBz4eII4p8hvSmEdiuXBqat7IaoojAdi/70VmrKq8yi0DuSQ2BsfTIHna8xXFVAZTa4I
VnRHb5nL5A/MzCg8Sszb0mUXc45ItCHaVdoj8596lQ8NQFjGUzUQDVW7o9Zinm3byyRqDM81tEyJ
eVoX18yefpDQyoxSqShPQCj56YTcCx67cXITNXInLl1Y0lI5O3Hv6BX1lLPxUy+LQ3ixmmMUXEvV
6hLg5yUs/An1k93A9FlPb2kWkemoWvw4ffMUplajHHSKpuMcETuH05Ri/p3w/iXRa8EcT6RVxtSm
lZjFJif97jmimB2QtXSToFoKG4ZA3809NSkUZC8AdVVxsBswSKziho9ttUoTFYzAPKt3G9W/bv+p
CM1jLGUjKoFhNJ78Wlf6IQir3eex+xX3hht6Cniht4gWbcpFm2ZkmKYINDTtfelWdSA5Poz1SEuq
jJWbigYERRy6nWjPcnq3oSYeV/HKUouA3fJvFaOPd9nmXrVdJyEQnmEUp3lCfLh83ZzVGJdDroq+
SUSikdgsonKXNJKu1RKLqg+XE9DOiRDH1izIR8XH9utfcymuYFE8aM2dyD2MvT2LUGZQ3JgyQ7Ul
jd652xG+KjFdNk28nMcWSrUjvBH7OJmCKmBXGNiRqVAiU59Yd0F+FqUyRAVn3Q9nbijScpjozku3
jLgpBh7nFybxxob3TuaYoOnMVaNVEsUy/2cg5TSoSiyEhkx/94X+WY84DyXhUPd0bU9kSoKhD2zR
uuZ7SBGMPEmPRNVPvyu4kq22UEKXcOdLff7RW8eHTjOWG+WvXLr9SN1mjNF1TZCvi0bfU6pCkM6c
cwOtD7EE6yeklGAwwvbxEtYiGIZmulKnkW4dCOquih+0xsbhZsIRB7KWFd4n59Y4sL0rl4lGpvKV
1NP3gmEg6j5icIF8zjjAeVmoFsdOck+q7AsYLQ7eIDrox+WCXE13N6Zmhumn//R8+TOOIPGRp4qY
iEvfgEShQaGqlym2idQkddzv6QivtD4g15wKXV+nZmHqoPdptqDfl8oIouNIb3PBLJKJPAK6RXkG
nOfI+btyAiZT64FR0escdyUZkKhDNPwgL7Qdj7SFfiKiFPKUZ5Tlf5m1VwV0ONY713skwTnbJjxv
fIdgfGXdiKkXt5gKGL73aLtKwO5+d9x+n6xAI/fwW+Q/LRAAhvVJB0YBLGiLG9vcTOeQmHy2wwse
iGT5bsqr49zq4v47s39nxZdIPiZ5X0t9a7FspBli+bbiiUR7EEics7Hbr5FtTi0xCJrfTczEKqE1
bzcVP615nAysQURTbK0yNEw653KbpDIGvdQBkNo1cBKHcK2ykh9ANmMMvi29+5qIvWbhbo4p08if
JM6TXl+PpIVcUXSJpVwO3uQck3zcTz5lo6oO64F6Sp2fQR4q77bnzkarx/ha0KveDzhFzrTdb8aF
xLtRhI7Zhn2LbTX76peWTjo/IJB0l7p4K8hRd41P2mrmaO/Fv7OBhcv41Dz2nd2j71DDi7mvrn/j
EW/98dAatxYiu2FvP98H4KWxpYM23UoXCZGC377B+F6+VmMMwSUp8hm3fkmn3vtoswMtna2rJU98
UyEybFDF+XUoNLTmfktP4kGaD5NErSFbP+fJrB4P6WYuX71BbFX6gvA+KgVxI1/TAN42f+EX2K6b
Tymkn+XKnV8lB2JubLY3BR2+/LBzqY2H2sGGSdpu1a/HdGVTwSYvwVEl4MAq3dhm0bJxtXuasf9Z
ntsnk3DRu/2XTqkWq9oQZN9NRr8KrWnTPl038YBDYFskO9yXa0xsN8lqgemFdEr2GSAA3fBHkDE8
UKxMr5G/g19m12cRAYZ3x9/wK4+uC8On6NNlzv1E3glblWLYd/iR3Q0B0DNKBunh2UU8Vh/kCxBW
M2nYj28xCDVZtSkbuWpfUz+oH0ZcPjJI9AfAdip8Mht8NcyOk3vOnZFmpOPImt3tRClCzTviK9nU
b2PBJvJKTStPzk0PpNfYm4j9mz4/1cltWq4WY7XUe6mzUzkRoYDNuaJsMpBEE1d8+FtHu7Ih6Fyc
oczf8dG9l19cLBKq8tVpXlhaZREmRUgGfJsfLHlokgBnCs93wkNORRKprWLcc5INLYwQ+WVAtqGW
ZA3FetOL0xrvsy6Izb3kMU3kT/sTpwiAfzJ4PcpI6YVcEGiCRMNOz1mCSN1jStxC0Jc4l7dmS/fw
bk12knIWkyyW3SyojkAKuLRf5klQLvBc3MdbwZz2Fwtr6myY65LJgfpG7DyLRLxsI3GmTcRxDi0J
f15IUzVtd62+xZZA6j4rr48vRQRoUdE+M/m0AvuRWfXU0m1Ic8W8m31sEYeOMBwM/NnBBfxdD3Qf
K2YK28mCn+TkgMtS/8yVNBn7yDjpHksV55d2PZTt91T/ZL+aW50eoBwBK0ekv439ynSSnCXuEVCx
A4ZUIjCriE5SFh2SUc+l/6wXZMath1iPg9w8cVm13e/c2E8Tzu2fhic2a4d4TItni86bvPqLVUsu
6lWt3QdT0U1pnrjqyKG19ZlS00NePJvGvjAhNzb9nY5G7KY0adCG3XI2Crn+uEWT/oPrDHgWU80c
RlSRkWJUnqPqXlaIgHao8Wqq87QeGeMiF1KnnBKRND+XDyjBNaem/HlFAmU0Tnexcx4cDoT7fMHw
SK78HlXWvznfKQiFu8FIgQjHBocxc8iZVhV4QFjJHZEnLlZS60moX1ngf8XYUDBWwZ3z7P+K4itR
baLc1YoFeaJCCeSy/EUdGZs/TL30zVj3Yn6I3+iSlhTFnFATMi4wL/CYqiNrqrj7XVxBfWyxDc/a
CYMDwf3u8MV9bhGhMe+S7mShutICTybFQOPXkXoz2ApcsvlKigaM0Y0M7BRg0NxW3335BKlJDpKZ
3KRxWcagre4yDhq8uyRwsO/5YHSS/mXtqN9Kdvgy1Nm4ghCTPEIG0xTwAqmA0TqSxQPaJgTffnqM
u4tbPfRpsHwtaJqoAIgWAhsDi/vcPWLOBZeg3TT1dYxQIZsM34FB3dYPvDW+W4A/zcFMH7RuOM3s
Sy7ucJnqfd2c3ZnSbi577ZW+GIZqbFzpEyI2SPd3i/OYepROhG0BEHKnXLyK0ctPvmCPFpYwz5u8
OTfmxgvrDTDeU0ySkgi0JazG/YruxvZoDRFXuPtj7bnhFS/Rw9LDB2hXD7czPVNl4IGjslhUe9c8
5dZp9akQePPFkdvd7S+mQab2Id/j+vJrEgth/M6T9mSwVifpE9dPm9GAqN2LjF3p/Iz0ZJovwgsw
VUACiWP31vNZmgEFkLa513keJPuu2hUYEsmkGC48IbhJmUPkRF322J1ONoP4X7r7kH+2FrIIEhdq
TgBJOMElknCC7yjQ9OeyxYe3H3isLMQy0P/FQE/b8YVArwGmriyprGWbicNaFDgHqzvzv4pnL7nh
qnKrkMlaxzMG529phOSKTdommk45myv8GXWAkZvBSWEfuDUWEnccWoG58xgabXtWd7iCT/Ovy+ap
2lAuW4/Xsr8lN9/YSoZabHm3hrbllmIn0dA1yR3Mydaj1P6nX2hEesaj49c7AooYJ+XEDWHJfido
HTJkI/BTWgdjDUCflyuYhIcgt1Lwqt67pt3mfseuqDOOPLmXLqSt0nF22Uh+e8jHW86BITYhT90E
POIu9RBIoLT2E+yzXYOfb5YCD3NuHsW8JW/dfVgga+nUbXflLuNN05zENkV7b9ddE9F4TRTMedVO
SXzO7L8j4bqkJhSHxQnJguqMxyrZ1cYjO3Q2u0ETf6f2nttMI2tbo2eBOlGI2+iZZ0/Hc7nfMQjm
DM7sJoERCLz+pOsHvQaFI1H5nIK/Rtdp/Gqx5RdHOBpk8O49yy/UHmmwH5gGxS1/j/THoB+4CXfD
eqwItKSc/kEdK10IHfcAssk+YKQo3Npr2lU3jtpwkgvL597KXgkWojaSUpf5m1uxAYqufXJaQzd7
oGTTanbzuyvOdrs1XvgsZgl0RmDlq6os74gCVG/IoAB1/E3Yi8XdheGyg0k4sFpb/ia2Xur8GDHf
kiFLrhnteGLz9J7GV0ML0/hqk74uoVhC3tIgQ4B9NjQ1/wTZ8zZ3wC4B9Y5YSK94NRigED+4Uvd1
dLA50ffpXeEd6FLu7Vej2/5m5Pe/2DuPHcuRbMv+S8+ZoDCjkQ305GrlWoZPCPcb4dTCqMmv78Ws
KrzI19UJ1PwBWUCl8PAraGbHztl7bWfm3r/Orpy5pg8dj7oe9RKEwZVF/wua1yV7pgvD7sS64aBl
hVAhWNbVcf11MdyG001lP1LFkgD9ZIQXyf+jF9HBgZcHC1tJ9+aGx6/a47K57u+iYYRIxNlFlztK
77Ly2Ms717tU4qA/zPAJDwSh5UTDEu1pNU8Rvzy9m50XW96GtBvYvOicYh46kSBJO4Zy7WrpG/xW
rn9LeUVtki3alJU74NDdxP0d5iLvV8hOrH/Z7KjWsbupduKD8gR7itWDW8CrfCK9CUu7vCTz2WkJ
DbwpuDwSxWPc5tzKaWpW51KcIgH/jn4OLa3wksHu41POton1ZADdd3a63PKMyOmtpzZqT5Oxzd0d
DXYE1wzIBn89S8b9axwTjJkdjM5/llA1NkI2PAJSVsim6MAhIdxG+UfUbgv+M84T0s7Qb2EE/0SQ
Bf4Ck4FlvUr/BpcwAmae4x6lDdaExaHfFQRMHAQAl1dBCoTgcsEuDXjrncqW/4oXkz9yQtf92jLJ
PFlxiafR4Rs0s5bvuwLqwE8w/b+1XwU92EuPx5pU5EN9pegcrelbx11FBSm+CtYMYjJKR5+2WUZP
fG5MeDw1VDAQIuLOBGhCwwnqRfaMy5Rn3Gse409SVh3UffoxOHaP4OBiSI+v0Tt/GCrodsvj4X4y
gaYSNFOSmVbTi/lK4/mE8p4eHWdiEtzpWwiZKCFw5a1Hup8SqNwm20wvxGLjNUMAH665ZJT7qiLm
A/MnXp7ybNQMBtTITfDRYg+ZLeQd5ESF6HkUhJOyA2hIdKknSoiVyB3i5uhgVWi3XRtTa9VAbgxv
yycWQd0hfAH30QYAW72amuymyCq2e5JbmmOYM0Pmgtgh5oQMslAyXBBs4oX6C0KWhQcGUfzKvQHu
Wb07w1MwHxF98OX5Yvs4jjvrZ/ZOUgm6S/tmISO8TtZpTncUT4WHQ2oN44x7HDtGbmwp8LmGkxrR
vyfxY/Ij8KDE4W9ZEt4H4oGB9eVcasiqWMMjccVOLrRHUD5ERmnEm6V9RHyGHNrx2WsgHWwaDYH0
rtc3/tPsLS/JI5bZ3kzV/RCiMLEb7vPJKumfVP9W0m9EI0uQz3eX+nsylXDK4yvrXqw+2b06ztUf
W541Nr1b4FVoB6wDEtBVRA49ilZx502Pc7yPMCPOzY+a8YR5k/BERZsxuCOUC4gGXIq1KL49YJgV
3Svdkm7mBeuCO1ui0BNKZhnIrY4bc+xWHbKBxugv2qtvA5Q8gCKAloZo/Nba23bjD0AiFHOQ+ifr
q/Nvh0E967k/l9xVAwSoBumqF02hgbSNQpWg4wezjx4cl+UDguMpvg2qbt16KcS9+XkkTU9ZwVnO
Zz9GE1T2gEuTS6iTO6v2Vr3sLnKsH51srbvkKNms8d2gEiIclJgwWpdc/HflLZxKMPTh+Gi2qUJ1
tPGVao+4QIYGkCZKjmSrqShlQVunTtNq6xBfsjLtjmi7hqix8bH1od1kOniM8/yV9FiOAWlAQPrR
ZkFBkeOjOAkptim7a5f5AtOOFskkCCfSUzrI7b2EzIeA3WUOGxr5TTUP6UULKprBNhE4JXa1x0f/
bVeO2vn4T9yfyDqRp9hwvHro3hZxByoef1ZeTtxbd1922E+T6KWdkB5NFiKwYvoIBYc6+TQwQ4kt
YeNBO8SOoz+yltEMeyFVrF0dNf1L2vxL+ePmZ9SZluG8JHFlH6BDGDz3/bxj7LSlwSfP5Eq4W2ci
GLScKmY88a9epmyaMnnBDyCBNEacJTbqUTt/cu3wPjS+60S/KPI/IudcVN1N271LJ7/vOiISypkA
DzqTZq/tPVkA9xa8CQKuzD11Il7mqDB2XQqfQ8yJw5WHaWtb+Kcqd2kuBhbjZZfoBBFw/YwV27yG
G0nsEOzbHiOpju6DvvW3qkddnQRNss59amGwHdobQb2k1yGHzOfySTAk674jFKSL/6SJkL9CFGOg
69EeadKXzKFianFRtXqAwyHTw6zVrzSqHNQ+aIu6LGReOuDFw+pL2Je1TpESrssMe8SckX9R0UHV
BdKWiBJJKCpYy6/F3kTkEoqNWfuPavCPDBEm7tb5sReKDJgowgfToGxneMQ9cZq4adU51Xh/6uzk
zVIl+7Vh5quEgDykWYwN7By0JTyqZ7lYb8ngImPHqW9n/0flyGveIlsC6uast3WaXHyHvrfBYA6z
GS3QAj6ECJwPK5W/sqKgdUXbnaFN9THHgiMEpT2z3ZLlZXcHXfUPjoBu2gWCZi5DV2OhrCz1mmN/
SQgUeSIgQUx/cm1J+EU+AZ6PfnYREW1JaAd4fHrVXoOCKkpfUWG/xHB0B0/gp5kUDqVxJmMugtky
IbPUpU+3r2xevRTlcllyYtAsrdo8Omm34Tw3eJwH73XwuC34NctMd/LH4EXHwDG/zJhqAqKyBkRw
TNuBa5AkIpIBz67IjHkTwSJZKdd6Ce9d6IirYkypNbBJBTYd2wgqEf4n8+xJI4eQMVe7oB2fZRrQ
G86nn1lNWLZs01PikTyYWmrawLj8mWZWsVOjJlegiXZ9P1W7usyoCTp6BIVnyDVD+5dgqD3qxYCb
jPWuPOltTAYwO0ttp3a85F1rY2bOit0wjBe5vHc11h9zDt+zTjiLy4bLB8dc2ufYguTTCC829Dns
S+xA9pDEm67VGztSNmT66RuMLrq5NONkZqrsDgUaOTUyVuDDClAqGMwfJjYUF805tvz8ozFe7BJq
hE6+wVYeLQTE8Lh1voayAPSGDKcozEAG9cm+mUKAEZTJdXInchs/cejiKZmZoTclzxgOdwiTFUmR
/b2XTXdjT5MpJZZu4OCOM+UdnAcrzl6Nwr3LMj/CykKLJph4ST3h346fHN0Qv3JrTV/o5fcDJife
mXkr+5BWypTeqmb8FoqTA6825vXmUc7JuVbw3bCr611h5O9uTKOAkX4wua/ga0hyhzs2UupXKTtJ
tEApUjzBDqtw5fZk5UY23WKlQB9090GGijSKlj6QiqFXUiEReQoX2rgnZOQ9SEYMXDNpCGZJZe3f
lIEZUI81NaZeHiG3BooxZPGl8FL6O/jDIZ92ADdIkM4rCouIbPKNxsCdVqRTMBmKZPQO55Nd28JE
bVb1yzyV+9b0VuaYPhnOVHK1p7FL/iurXXrsqtlM7ChnoO0OdxjZaMcOZAC2sjqFU/HalKRzeLRp
OgEqN+JwEy4hoRONI5DQt57LQMOxYoiKJZ13mWxNjffPridyHCP7yfCNj5bi1ebWHVASYN4lXcgD
CZGK17Ju7wbH+hG13adU+SnB2yFH6qFcLKTgteOJ5ALL5zA4b7WkA1xHGB40zDxv9JL9Am6FCLmp
xuIDMxmuPi4LQ9Lc1wUdqlS3cDuqlyiVPz89s4ATOzGlsn4UERAQPwWqlFTp25hy5cfetil6QUoQ
hVoGvQ2VL5dtt9R7dOfyAMt5IrfY0iAqUUHFZpFdhrh95wiZATCXX3nvv4S2Nk4dcsiWFHKzRC4M
2YIlYzJtFjL0GL5HRzw+Hug5GLR+X1zIblBbf/robFVupUMTV8r60A1EikkPG+tsbJzSSo+j638V
5LccGN6WMcjjcqivUzC07Nw9d+jkiTnkwzCFV5WGmEEy+nvET4PBWaC9rXJXhTNf86jHPlHWmzzK
uqMlwtfaSjFx9QHdIIEDCabbbYVbcZ33dykHxuIfZUo4cwZMnsTJVV3HITjWJcInW9PHysP+VuVN
ty9YPqR61EeFQ6OOa31vFe39bNsb2+aXSsc29iGIIyQRoKeY9oXN1AK/sg4x96S89rh8zCBDOzUe
+iACKUwIFHHuqF1YX5MAKB+Y3OTdj6AwoOs7+7au3sJw/oWkwmbAwsACXZWHtH/SqV5rPPkE5fLp
Wyh/spaph86eUM/QIkkRNOFT/8xHIXCEDrT1pl0tSxAI5J3vGLpfMlP9HCQcu4p3ote9Yhxo4rPF
1igRyyooLW3kJIdcBvbG9cZnP2Qs1Vb21xBZ0Qqo5adGXLRtShrVzTRsvRnKaNPQy23ygBE6u9sY
xO62Kqae8UnxCmzQOdiyfha6D3ejUd7CnuGc1FezSPstx/ywRjP4JkhBJxSQUYmVgAy12u6cY93T
HGkHWdTGahgKWAlIBpd6jbkNxM9kxru98BG1Ebx03rkMve8gzB5nPV5U7SE6gfuxxnq6MaLmbCmY
++ncLYPedl73kdoLOs0ZgxdHhh9Z8TMntzkb82OoX6KmjJYs9nFrZxXKQONVpfQsTWwTHLUc28hu
0Tfbrrcni0CuYb0lHa2/cDyUPlAmPHMkTg4DupKC4RxC6HCffYnOzTdDXBzCODbg4RCHbDqfHvde
27BieB6sXYeQcZaqNzBCGXbhUFTIhN99S0MgG8Of1cL5dEPHZIAoSEGi2Ue0y3m6SM8KN3NKteS0
/n3gdffKDy1mIe9iyqwtg1FuliJ48yr3Vrcm/YqEQAn/xStot9Zt+yUf/K7jJhM3r3MkcelOd2R/
0iO1YVmMZEm7ZkL65cGRkidybH/AVOdVBKB/EsZ/jbb6g5J6O1X0m5z6BZLbpS6LH2ms7gY3uiBN
+qmNdjsAU86Kc1vQjdWCTkko+9e2K6FA4lIZQ/3ueFSTc2q368x9r2SPnoehKfxwoJrc0McIu4Ps
ObqNJARPhbMiFHjUVaTdteLjalh6ST3kqBDByRcEdDlooKmEE9Y70LAq+jHM7xbEg20TIPaq0teo
IJg3B31gMuBTkvl/azYUvc5Ry+WIL80MayFcXPSUa5K4AMhSuaYFIc92iDXImOfnuR7hovpYmCsu
zwk2ZugmWxnbHUPaCkE19G/yMzBLptPe7Jynbur3+Yz/qoFWyQevn6axealydYpsrmytYFiU282O
qA0HYwM0aXMrjOoNIsDaRlrFA0H2lxVO2PtJMaxwLkuT4UqtvbPWWcCgZdoaJc2gauQGPQxcJvwY
dNno7B2r2PRJktyCCOWsiuptbjCGkc506o2uvngDLn6ljGAzCxdtPgKZlpNh09TjtdUq2CMDJjsn
8JnS5FVzlguvDW0TiRHgq928KU6Bwqte2EQx1Nnn3Ff+xsErlxrB0XR7uTOtgmZ6XhNRj/dxjaXQ
2ItI1udpNJrdXAcXnLn6Dg4O1woH2okno+4MzCEsuZ+NydkkWj01lTqnbfEoyvkojabaikmvTWMg
1nTIlnv4TWPBt+PlfSI8JL27QUMedaA4nMFo141bVjuutbtiSNUFaxcd4DS9F11S3Ax06Tw/v01j
szmRNI4gyx3oqZRyD+btYugoPOmOUZvnXos2DqH41sMhmQj6sbiFRNJPDpIUExoVM0QzaIVjSMEd
saWvKwf6Zj42h97R/jocBa7IjkabTe7HY+Rz10qi2DwhSeuyl7DqiEYaE652cs4OrtdDpEuiAzxN
DsxKPIJeGA7IjjFW9A4+6cK4ccLJ33k+bYks5v6DPRcSgCkPpoOus7SRTSVzmiEntrelr+4Chwk/
g/A9GavTXbU835ptqS6xC7Jf623TUyqaQcJly3b2f/6KYvTrnYwZR3J5dHZ5ejEcMdN+TbDRLbTM
pinGfdZYH0MFdL1q9HcbkMpVUMuGA8dSIvN+Z1UAEOOsBDkwM8cCTB6zKtmsbHfhwPCTTHRQk5n1
tjcbCBX5eEonyOKFqo/slfrsdv4mXLJ2C2iPm0pVlDqZSg9u733qAKBzPyYEcUJO0kPYrMskluvZ
Ui0n89BflN0fQrfgfmLkdASB0KLMtmnKtOXR6dNPL6d9m1qYR02iBkzCTYwFO1aWwW0oZ0aRKRgj
u0xQYcDoF9Cr8JxHxyFZop6X+1i/SHCnFnRFoD+MhXg4QVFBnzhRj9gBrvIB7+0AeHHxRpIzCExR
VkWxJc4bAS9gsU0xMkZzY6GeJe2DXPkg70X72XQYQ4Zg73aG++k6tCMKW3w6yBHyGs0YdvPhzsPJ
c65CjNYhfb7eSsW5zxoUa7C7diXtpSyfmCKTtQuc0gIoZ4tD1sDyHWaPfxY7z9No9k9xMR7Q6VO1
4rpn6ehvhfenbtS3jSL9INqDmYNndpL2yzX8Nz+nT5jZHiRUQWKkdq4DMtp0AJ8kTHWWYwiNJBTI
quMTHyL6Al16K+0Nz3UB3BoB1l2HSMAME/Qk7fBe66nY2ioGUSoU4C4g3Sm1ClqjctXU6aUP0mll
jYzzhDN/ux7WdczuKf1GCqeyK7+jgCvixKa3C5ujiI030QjQ5SgJIal425lk55XGYbwObPT/vd8d
2poUCEzxDrX/2nHLk+9SE9cpDTGcbXDDxKnCernPhlAfYkr3yFXQKnnBwTwPd4lAn6RUfW0i/h0Q
I/ocCQmpXlREeGlwWNqWWWyaQuxUykzbpAUSNjbZ73Saw2HxPgbqzAW5Xs3OWYmYXLc8B0rqMyFJ
RjxYgYUN2G4AhqmZKa8dt4zQkQq3IBBnptauX/Z3XjgyQmGwWgseLT+gt1EEPI4ye2uC7NBhYDY7
yCA43TaZwYSAqIL72UB5Bo70zaVXQanlHjy8dVbEye0yFyOcLzjE7qc0lw+trMCAhcHFzLtfRJ1m
R6CWGg+fEUxcVoLmzh+C6Y5kI6j3gYk5StE3nTICFl2ahwhXSIApqdNo9pPLCCKmu2Ra73QHzcVH
MQlBWB+0UR1Dr5U7YSiePqRnaYGmu3GjY0trTzEenL1OH+QSaaDNbN66uWev5sADasX1hHDLeSdD
wnviQdDBgHuwbfWsGRtmq8Ad51MR/uoaot45zPYW6RUrVbiL9tAsDpJ7qp2V8pBFzCMVHNcicXlm
1fDQW+NzEc/hg+/1D/zRqIQtO2SA17xx7ofPHV3yQHHJ6DaFHwZ7/AKgJJaImWxkNupF48wswySg
wwyyfdWwSbRmfKynHrguOYBtXNwrApZp9ZAZpLp3H0crw/WQxBnBFE8HBtmQonkbIvrlKSJHrnGV
2MxJW2+TgX5BUIPLURUSOIwD1Ia4gxkmkC0A2chCQtKTYxAr0CP40D6jjsfU7CtCbx0BiRo07txy
1TCdrbYpJr3SR0lg7UkwcJGLcEoEMYWDrHkwYlzgvRoeE9Dsq0KZj5Xmot7G49moGkjsCOqKbGzI
4gBdhV3o0ARy1ZYT4TBl/lirQNB+RLwqp/FN5da0Z3Rgvhi96S7gCnK343reuw4wmZkpABBS7B4G
YmDw6s2RxFZkFyQ/o0UNgv8J1aOH/3Nx2pFp9/93fF3iX9eo/VU07a+4wOdFDfPbz/36bNr/878w
cDm2RRqeNF1lOVC3/2X78v/A9OXhuBK2Ih7edn6zfak/UPpLYQrf9TjGFW6sf0brYfyiFUBvz0UJ
DfFQqP8kWs8n1g/M0hSWxfL+lGm5lmuaHgJkfg8JXkvw3m/Wwc4cfNesNfvKYuHEO9OcO+XsBENZ
vyweevowXMbbbjdVTrMV6KVymRPQIBHIt4LbXzOWUFLttTdjY0DaOfnIgQbaXmal6FJX6BwcGkKJ
pVFJTkQ1ldDQ0pl2ZBt+xVlx8Lt+S5o31wQ4taHDjpm78s53mW6SCYmUjcML2K/hCXkI/dlBg+Ke
ijx/GyWVT9KnGC1mKh7KmtUshxtDM8YAG6gO4IKLDP0EZLIF+GOnDwnCdyzhFq5d4SGn6b3HMC+/
Qb8xOp+RIPbNvSioUsYc9EczG8ybiHc4dr3xpTM65apFHWOrY5UAxnSVdBlncP/0aK066bAHPiDu
Jk1DL0q58VnleO+fDKOkx2EuWB1rQE7g0I8sDboJfsctKFiutAYTn1VlHKSB67sYx5sJdk0Wjtb6
f6yZ/1io0vu7hcod9vNa/mWFLj/wjxWq/hCShekrz6cFYLMS/rVC+TemkBBiMG36tBwVa/dfxkzn
D+U6jvRNHJ22sC3/v1Yo/8p2+INshXLf5Af/kxVqy8V5+dsStcE/SXgM+Dxt3xQotv+6RDmMpiSp
6BZl9gKLYlNHojq0AZ6JcdM/ZU/GRCAD7VmNHR9q/62PvYS7P9rcDmFl+Gab30uSFQSDnP+qe+gr
oi9uVP3OXUs0T6n7YLmg6I6YTxiVjMxnEu9lEnt5RSPdekc7OWZMi8ke3i7xHdYhnapN9DQk4wMh
UyKODtAE1xZ5m1jdqhelTgkaPJBfznxMaghOt6X2dyZTXmLW5wuVeo07wWenESeRnbpgqz1860Q1
zTecswssTG8JIyIT6Ffcb8ZsSQVa0+5fxxj4PxZbW/IcOj/o/sj3wjjFD2w3Mz0E8ivekJpwyC1R
LyExYCvSDohw09s5eQEuvgSR/EA5aVib4RMAw6XYz9/B08ANiI0KXkq09+ujcUD2Lz666WLIVbSb
10i9dkzngKY0+abcP/YHHLJrRa8ShOc3AlsSKczi1hpObB3LbgBneaW2zQbG0s5/qtFVrppPe10j
Odwld9XZPMRsCcYBk2a/ry7oBbiESVKOBjSbZK7HO4rRxGDifIM6itwps35RX252a48/ZHtClxoE
90P7GNvPgmjPYEtgE6PAtgN4txZfZPLQnmKoiZdvmYsxQKQzuUJZgc4xxfKABNVfsw0yquQm130a
Ec1RGvMXRDvFfIu+aUF8ojJC80rOHBPvHZU3cpiWgRsFmbcIYORT9VN8L5Oda34z3Wb3ZQQaXtz5
MzN9W4S/PK63IHPzh6DsmSA0OF6r1HmduhP5dIxbvv0KzROJd+f/2eX+scu5f2tAv/nM2s+/bHLL
f/+PTc4Sf0gyfB2qDeIdLOFRbPzTfS7+gEor5JKDB/3T8f5rk3PcP9h8HNPHre6bprNUD/8sQxz5
h7dE/vqWlJQq4j/b5Ng4/9smZ5s+7AJXKHZZaUIF/+smZw5hboQpGvIlHrDVlAf50sPaNMRzyVnf
ioYIRu+aeDQnUwMbMwjAq+08SNSTVuVvIXduuKftyX1DzD/uBgbCenHTma9ZmZ5nhrslVnVxGoOX
UsDrwyL1MNNA9brPajhjXym6T5V/m+BN7gvjHqga4Y3ZcygR/kv6ZajbDZrx9BYuvvmY5AzM7tCK
zzjx+mKXILrPcC7k59nhHqF5TWyiLlfQF1pYrn/PzWLEzGXRunBh9k29wSQe3Gbs7MWCHIyPwNzw
iAOXzEuwpdgPaTywhbGHEa1ToXId3QZSECxPMjoGVuby8UTGiB6D0UaVA8lcoD0NtVG6jw3egkeM
fHiopUPSSY4uo6asIRvia61NBDR8zq5HpxlFFJzWdQoRJpS8oslZB1yoZhsDgbox3YTMd+zNKRBD
3OhQnNbm8ORlCXMqhAzEuYLiOjsMA0AC0BcId3B78aqGqG+jc6ijRRODZv2XBTXQh7bpoqkquC33
WM2qEDBRlOwH8qwWkuzU63UaXzvM8AyB8HATo+L2jN9weA909Z21VIDVM6aJ9IY0GmzH50WEUFNn
7vu8TkO+jiGHXfwwJG/IeCrNbJpsCvpjIGinV/uw6GjijxK7aPOpFvmsh3IVUrGD1DwrX+tq3NgM
U1okZ/YrA1nCGQnwui5k1aB0mMu8Lq+SKF465XqdRzAEw6sh8HQxVyWGeqchnzn8HOGk2zriBI0x
iY2kOyYfPFU12GaaYRtkEmubBxX+8trwYcT3wD5hE9Ht562M+rr8E59tPB+NrYQy1zfgRuxrrxtk
bg12F85H4yufLYAGrwUtYIP2JxQYvr1T3sx7YlFWy8vK+Frwa5IThUvXJeUgHnBeWKvZNzY6AdKm
8PbnB0F7qa4/UE007ZXGyVqUS4ILDwSP1xA6NMZhz/JrTJPxKJLtwkSaD9xcRI9uszdK5Nv9j7E1
sS7DFcPuZ5s/2uZk1XwpMw8PT+5Mr5QRzYbM6I0X4jlAWNgyPAjdV/RKCF2BEvFNdBGvCkK/iZ2w
vdXM2heobOodfchILg2GKkRcR/ssB5w9wpuCGulqDJ3I21C/LLORELReC4NtBlM0BWRroPpJsSjX
SOBmCz29xiLFmxl4Vpa/j1v+HjcEL9ZFV2Ob5kXDbB8LZN1EYtsNSwxOMqBIhBDjRizPirpHsLXu
aAIkc7OOTkaIDLS/iZLrb6Xqv8G7KLbmvxSAf+6N0oTJ4SiT7t+yd/52R3OUByC/jUH/Zd8NQ9z5
zsdFlpG/AWwM5GS256nPc3JTiuWdeec2s1lqRNR6R6HQjs7jbuIb79FMD9MeXxlOA8QVjFp2Hb2I
qsVThqRTIuaOqnTvjQjMD0vF2eI2KxFjzma68guCp6frssjG8c810JQPpnkfLBNtgZyePB6BajWP
rhkLyDNfhdrntgPZkKW6pG90rwE+iAxIcGBeRfIj3wX8Ntc9gXLGi3at9UMz2pS31wBPQ8lnHTNu
9rhkue5dEz3m7bSW4/7vP13r3548v326xNv//ul2aoK/Jfh05+wlHZ91SqSpgzuPNQq5ewU1G1X0
tyNujeR2AjkwkQff1BcJv/rvXwlH5v/7PYNMdD160zYdAfOvr6ToDcPDmc73XHLY7SpQvjzt8ECE
eeSDkz42L+6jiCxvmaEF00Y3oJm2kBoZFCCW3yp37yLiwidnno1ikzGrrx7S8i4fV7W+VvKsjaMR
89cbY/QU0Q+Ny4qmvdHd/f1bWU7r368sPLE0NGhpqOXdePbyTn9/YhOGJaaHtjUHNe9/AU4GMQFW
Tl1Kq/7HnfY6/u/wV/lvlgcXrX/zuxxXOVzDuB79t++vtpD/RGPO6EGQSkte5IaEvq7bS2RhX024
+vt35jvLn/eX90Yzj1sftZLpcnG0l9X623sbPNqDdhBxZWC/mRP7SIzbcYjSPdkrxxGuYImpIB2v
tqHfidT0OTNoVgP/fR0GYG1huC2ZFdeedQvugrLb4RyJzrbVYXIgawZBJLZlwC3cxIzqKxRvZn7w
4+glcZJ9wSJnxvhTQukMouc6bo+zj++5YcI04sKjM7O8iixL7hln3Qy+PojiquC9Owgd0N4EXNm6
7Qwgfw63ursOyEqUOJocrksZYSDb/VPGiNG4OfMXx+vNZJKyMF363DmGcOZHKgIBKllZyaZGBV53
eBDce6d/DOAQN8aPXGDNiIwDA7/1pK8JFnE7A1Rmw93gSQ3GTa7u7Y5Cph82y8kb87KX48FWnGXE
LSL+WC0n3/Juw+HZxiMfvJroYhdNcypq8tDRjsvXpWow+RljWRwomzKZrJaNHnjRqftSiFiATSeR
u+nR/nPXZU4KAZEMsmhvc/gJAyMxcmth/Nxn7Vuj79sZyXm1S7hfF6oHZw4GmrpnKnZ1z0KkW9tp
Yi7pOPnzL5HeG0jJA6TjyFD2A/GaVvqxvK/lQMnLt5mpomJYRrQagyITnWiHpHG0fngMlZbXDLhk
PcVgISjYFvKJuOsYzbqR2oqUhHjvlIYUwCV/GPZJBAdrhc0AAgPHZAdfRrfh0YnzN0A6B8sZbsqB
KM8eXXlMzrh3Ownj4CokLAQ9YDDrOkzMeLHLfJOl0CtjHD4hxSIRzSTtjuVBcFUcIc81DFLKIdsn
Zb91QmyVCukp+TT5ZVbhLuRY6Tk0BVNrV1BVuTSzekrVE8dl7N78eS4jesFgl34y2VmYF8wPXi1A
P1X5q+NdBFSb7ngJm/KwHNcOjbGlPKqIwTKKGiE6gFZOJJlfiVwz5+x1TjK6C+1+yheBxqWsHjSD
4I5CyObOLJLwmVkHpeK595JNEobHtiJ417LXSI3RjXDhpN9OfJE1XqoUmy16iRad3Fxgymuug/dl
U11bRrhu5EV5lwmAJHxX/rlDY6DAMERnfvkNHjU1D37Jixt7QpywDjFIVPf1QDVLGGMJF5LO62ZQ
/DCoRPaBfsCjFxFzgkuuS9qDqwFcwuakFDGrqx8CvmBVxtB3ZxzhFUeeo594AlZVeWBWvAJFggEl
5DisbGoNxDoltoDIv1cMlZf9QmnS5OrXEvPEclp1eDeZpikTs/igDzkaUKcN/6xvax6Xaamqx+e8
/VouEUrjUuGOUethq+xrin11eRVwZ/FIXJfEtBQKjJM/dA2SM9alOBbEwvBrBFV4hBWgZKAeYfyJ
jH7bzB/pYrs2eIRJMmMCvQX5Irpnd1zwEQgmq2vRvFVpdbAH4sxq+EuYFQg8Y3p9dKv4vkmoBng/
vbGZFz6sv+0tuIVtto+QKzd4IGrmaiSHe3RY4u4117f4sy0sC+lmuVk0ETompEXQG5y+32Qg+5eN
agTa9OfFgqdhuTr4nKI+D5ogc63wKOYaOEL2g4QroEAzlPFPA66V9e4DTGrbB3JgrJpNWn0tn7lD
KHSQXuuCfZ86E2jkdtG5ZGl9WG5UnZXdKfCirp44jGamtih3/U2VpfuOFDod5twzubHAKTWZ/AH1
3tMV5yH4CLoPVHJU6Xx6rPr6g/QS5HIlMof8wNe6GofXDsNa8R0XC2QG3bqLj4SwoYrXYPa0BzFE
5mjUeHwjjJJtASMHXTZiTVSearX8D5PDltb3fnRu4H9kEFUz+mYOZlVdFfeo1telEWwDsJAmki2b
bp/Vzht/jLaheWisB50C/zxU2bPfwRojAmOrSLMOPuLFdozZ47mlIl6+66GI9+5TBrO8E9//erFl
irK3fbSM+xTIqIZZEStj58HMyblOglPSaKMHIsVBd+yFzvgWmRUjkwXGRs75WksDmCeHrrkvrW+A
pqGFKc4lIlPf9DQDqTLsehtKubLVG6ruGp+baIGFNu5NEX3hNXXjFw+0BeZorFadne5ofOxdNuFf
kWTYmJ7N8HmAE543Z4N9M6jyTdC+lM7zmHwabM+cAAHLh8tqe0mtgrjcEp0bQQHqUmTPTEPC9g4d
UNwfgghJxMmfb2G90lrjXSxF0PKVzd0rHIQS743KNsJe5A96E3oXPyDyh48CL9/w6cuMJINuTXyo
xI2Rih4uPmCCDn+SYZ0KJPyIOywHek7qvxihvptHeqCzvaF/vQzO977Z7VrkXjFWAB+XQ91F26Xf
oelppoQoppqepuM/pyHOR7/fTqwpycxZFCwktj8rYzANTcDKPvCeZUi8jSY6DdEBQTevgS6rd6k5
EBQDXKt214JvhN6t9cYQ13CY19fLA2RsCb5het2xoyK0zc8ol9hg4JLRgwxn9GvWIZjfpP2MrGK1
vH/Wgeh/KPsFouUqw/IYEpRHynEMZU78X/bOo7ly5Myi/2X26ACQmTCL2Tw+7+hZJDcIFqsI7xP2
189BSRPqrtFIMfvZdEhRjuQDMj9z77n9Qj9Hv04UXgEqIyApjjRwuxvIoYTMHmhwBCDbJ5vyAKNK
SryYL+8FEgKbNCOHQzJPzhpeV18yTfKx1IWbwOB26Hi6Ml6rknBnbJURdaO0kKn6eN6WwGfA/Fb2
uPzDDa1oHRHfkLeH3M42AseTMTx141fHDMTMXluRHyKKF3wvMQ7hqU2/rPk1L/dCPMGuXXU4+6Xx
NOAVtu0vgfa9IGxezAZMYvzSLN5a9bU8KDZnk0Vw6/A0IEvOc0BzpN667c6ssdQ4XzMOxOVHUnHO
NaMiMYcvdoo2e+DwK37dMdFfEo3Qxe8FWwMYkzdNNJCZYa4y671ADhSwJZ+bjFSyAV1UsEkYNUiL
3yaWL2YmJIhQKhDyCfGwI5os0eE9xZlWoI9dYosb0ME2+blOFP36/ZiV6IBJtwTMBBjNwaDnMawP
CWLReKvTiscuijcT0CfNC4jI4yaDSDbgE5/SjKBdHHWcdganQzSw+67fpw7HN9XjckgYDNwz61w7
vHcjZuzlePe7raQlHN3xPqd3X36b3yr2BFjBNFGsRb8lYGGDFY3ulyJMwlhrwgfZZlh8i/dp5qCH
ykKYtaoZZQ+XlqlUzPAgyact9hKOAC6LyT77DT6DHC8IN7Q3bqlRxgApXJtuMuZqszD2BbPsYab0
VdEpT8VNlzcbqyeaJ3npw4mIvO2cTqeuCQ9zbL7HQ8CpPmySKVkv8w6tugs412M7P8COWnlcZzgV
bgLme7GEmU7QCkXvMjZshV4hTV/r8j5EiRNInM9VsBcumwoKz7TlKsapuIx9ipRcNG5zhEtoV+bN
AP1yRoUwWB+N4pXvKMdNoh8oKrmyGevHax5lZz7xOJjuXiG7+jWDhPmcQphucZLVVGmxsIhCWmdB
BPmA1zEJVpqFSk26Iy/m8EmembQPfcZnEP1ogVy7i89mAGXA3Kd1zLPTv8xQzMhh3y41ewQr5Mfs
frZsTUymhEuRlRkBUVfpzm+zW2NoroNoD7OuCWZKXgRGxy4yYCbED7+6u/9H19Kz/qnPXX/oj7+r
Fa4f+c///I/9R6zjv2wOlt//t82B4Vp/OKRuKVdJ1gdKWPzS31YHhivRMEgp2QK47rJU+IeEwTbZ
HSghPBYLil3oMtH/++7A8v5Ad8CYn7+UvSpL1P/TgvSvAwCllC/8ZYErLRpyPCiLxOFPDTn9zhQY
Jl2TR3Tpyprs8FaV9kYbXMQ2gk7lTzFmDq6q+aSSknYIJsSsxrs8dV7KWv5k0dszhsITOA6/mBnI
cQYFFieJi+2cdbdtnxAt0iMWm+Z5UyPLgDJXCuIVBbSNgdCIeBCHP30A/2SsYSHz/8ukYfnGlGuy
F7GQ9/MBWL9PNkhnNY0cd7o99ReCBG4A7iankVeH5eZgo0x6sMyuPM253o7J5N9pvnCrR1Y3FM6r
XSKZbk2o8EMTBisT18mm8XtnNeTZvK8HCJpdDsvAZjJYBQRTjG79M449MinkgvU0eyRuTKfPoXQO
MBKp//3SvU+l/pFzB/qTzO9dvUPiKQ7o/KgPGrBohT+tBkUTbdpMMGQaPmc+Ci/OTYxz8tK775ph
XlRWDLQrcVt56BMLIL5Z+xFHEu6bdc1Fydq3X6tUQFqwNi6+cVJqggF3auSiarWvZfvYxmwaQmxb
oQIYk3y3SuO2Fvph8fLOU3e1m+zeo0TrVX1iQ3El9/IWOh9+EcclZyh/6a3qwYcRafXofg1yBpbO
ahgfk9p7Qg324BfDox9C57eiszwrGcOCsE5xWz/MafAlTThNGGBzS3/WSOpHg7mdrNR9ljPo6Nof
VcLoPPDfTF29NHx21pwy3Se7Vnc513eHoSvsiURYLH09oNjQQvxuzwH6toCvyi4Ul2Fq35eBPpdO
cIF3+UUCPZGc2UPGprZPoreoO2YJIaCFjXInPri1dQ4sd5/07rfQw8sshDxaqXHstQ92faKo0RHV
hzNoa3tbE14aEnLoIx1fpX16T3FAhnoYfMhYnXzNYhf+6HfXgeCBQ3si7HLjOXxGBDxd3clgDAPU
EiMGINjYCl6V9z1ViI7h5YYkmDvel52g2/Fm+RlQgI+Rdal8/0ky0QoC81FP5Eor+9yOpEhErEx0
3Di7iWlKkKoZLhYeXohsprttYhw0jixHIEe0fyFLFNgcKVnTxwbcVB2QOYhCsMT4a/7wy/YzqTsy
4EPy6DwuJB0xlmOctp2c2luXJQacKHBeS1Bw2J4QvTLxvTf6geE99Ugy2OLoi2TaaB+WtS30HVK9
cl1bEwP0IL/6BpHuUZnkaxvHCUw3odaq1ofa7KptR+TGUHTMafSIWqnKnrOMkXEW0jI0jeNjz1TW
k+HW5oUgr+NgtgwtkAMeejH9dMmoWXX4XtH8UwIYhhh33rT8jgpqcU7ZsY9MfXKTot37rfNYjYTM
uzMoaLnMxGLhAX9h0JbChKB82g+FB/BNdvsqKT88dvC7IerSG+oVCqJofui1HtGVj+9jTLfWGZ1N
Ec/4Tc7V2U3zlm++9GCLOEBqPK765RtEQrqka7Bry1uYNqor1xO2213rJsc4mJ76oTi2kYX7J7de
BmQiCKHJ6CYM1EjhhxPXBfyxyXekFr7N0qqpf4LixmbeT18MyQojmYC/h+NODSBkCRvYe7n73uDu
3nm+Q+lrCOCrP6FEB4i2AeAsZ41o+GQH+Th6abiJbNKxieMhG9h+osKtbhMWr1mJuVtlnbtBEU+p
06E4qRy4mYszei0cI9wkgQ/pRTNXn7EHrr2W+HhVhcwnMsAadtqDr4EBWYP1EdwqpXxNAvz8djNb
KFZ/Th13Te/zj9d1keDgIGes7RB8OCXdezRKHPtxhLl3WvaDJovgSk7jnWdj9R3gcnihhPZSGOyp
o2vF4nFdtu21DnzvbPEX5Ml0D/452jBtX1Kb7BMjZBhgYXWHf5Z2nk8hpx6G7tqE+BowoC/j6z0a
Oi458Om1uErW5mjp451vFC+FlsHWIDonsZyRcTHGpog43GpK9imN+CliQUpqNvcpT2AZrp3I5ElO
8NYneYN9Diu4ITuPbI97BdV0L2vz060Jql6iPMki6s4thrAbkZRwO4DjIGBF4wY9Ek8YWl+iWcPZ
ZYcXEtsAbSfW1kZZ9JV1m50M4bFolMuhEp59nB0rvO+9+HTqeRUYLqZ8WwA47tDXjDknErjbuHOp
GgVIiu4nPh36g5B2QlXVJgr8b57LICRFBJS28VuldXbr5SON8qjkbsBIahveXU6uLW+pwSEYDftu
DDuGzt+rQQTfeAFJxmFgjMOiIqtrnoxv/a+RZs2IOZi6Rwsv2samD9nMoJAf085rHlry25b/42Ci
qwkdgfBlvKrWwAtJ4k6Z+cWJlocQeLt4j708AqhQu9vAU4faT427yFH6WTrJvUlKMFGU0Pmq6MOJ
cjzLc0EIbMhMFZj5o517JyUi+RKjAsjnjDL9qeBGhxUEBt4QvX9b2x4NFHKwMk0SZD/1lmSgby56
/zXpsquJw2UdhO1dWfXXDAPSupXsu/Hy5evkbkjIQa7iat/XDtJwtItnXSfv8IlXdBo3mlHLsFxh
WN5QAHQaUF+YLtSI5hwyiyfCulWr0c5uo3qs7wVsLUN5Hx7UNEli0oqVGHqiZb+uNH+d6Wk4yw2z
wwKXr2WLVR3zADRqIQqq+oA+wlulLZOQMY6oe6z5rGq8TTjI+B648SNaSc8L9D6wUSLIsDB2xq3G
OLax4DszQ6Wfj+1Pe+ingyJn7BbFNaF3aR7dTLLBWpJkb52d7eTQ0nVZ9Xc/yl/EIOwdWfa079hR
oYL6B4+pOhMBTY5yeXWVdgFEyVspWvo0DhqshiRyQK1gV18RWRTQJ1aqhTCEFDYRIXGNk7qbedMk
ka7AN2Bm1r6/NpbjohfdrZWFH3GcPPVw3tK2/SFcSlZl301EGRPTNR8QDLq09PDbcMOsxkyTLivJ
L6gZmRVgGgGtP4AVA7EDkH+jjPgyDmha0Jc4tv851NNzOwz3nlndM1DF0FPUt1bFTt3oMf7XKTmL
vXqNfP+UxM5XUSiPr9+HaDqrfr2k+RT8xBzVHKawZbEVDT/H2AC9iY2cRfRKV31Gz/7ctfGGBELq
nbm+DDW/0nmYyfMmelCIqwkl2Lzb9vQyVd5wUFPz7BtgdWrn3gg1aezT2xCmR6fAL4Z4wmU/TAEJ
WovN9KDna5n0B2Nk08hu5cEbnL0zPcU+FxTeoE1o+N8zf0btZjHLjUrnWIbJDlemtXIz43H2w1vD
zI6hgh/ZAD6TVXtFhrMkhufvtcEPrUjVuSsls/Eh38BDmmVKwO4YMzztMXJF9jf2gag9mrsq7u8X
BkFFTFEWAzazO4Zxs34N0+zLkMFbH6K5M7Xxs49B580Yr5lGwLFp7huoVJZ4zsfnbAYXKXvqhwBv
flT6KC22Y0YwfMPKnPNZnMLxKQ5jcqhJHqMCaMGrMtSLnfYmXfDZTe8/5jYD/cCl02GMDgcJ0m7E
/AdnL0F9aEVVz6OYxnvXDPftlD+aQfMRsPjIEzyiTJ4uHiiZWqR7bzZeSOt8NkjoRkT9oKPJWRPj
8RRhk/Ea/cNWk9gTFLn3q2ZTCTO+WnEbrELfOFShgaxzgSrVTB8s+4dTQf6KMp4Gbam3ooGUXQ0k
Rwko9Wx2sa+qGNlXKrGWYgRHzaOyrRrIYaoaHkpZMN6yNFvdCZU3dBYgYI4/kXJAvnWmq6sN1WHV
UwCVI9xxKwaOI6v+kHX2uGtmcV9JoksIV4j45mHh7sgL+rJUk990fvHStfxYBxwXxTOJmMU6Ie/y
JtvCYX8ti+bAqQnusa5x8k8jbsQMAg62t5kqZd52JYRnpEb92LNoYJkQ5+mmj9hFB0b9VVczszEm
qH3+BhafArQFb+mPH7nNRC+qKPNTfPJ9wdYgGc1PVYNWLbOFYNk+j0IvYJ9Psnp3LVazFQoIsrTy
jUUU9I0e3IXLS9UuMmKqkyZ/ans3g3ZDH9wTF4zbbzvTMiVm+GrwuuemhzA3Hd8phg4aUxrbMGT/
+6TBLWWmych/sn5ltMWjlw965bYLsDi6mlmP/I0bgc00qpMpnODHs74LYv0tJAFOeTNzZ+QvdYL0
veJe6LzJWSnS5WCopTQl822jfd6iGimY1X5Paqb82PgCjnXKZ5Hds29/ceeL7TbkObSPZZ69jJwO
oWEyE3LYI1pEvglBCeHWT52leUdL80fn90e3Lpa2YYSoz7ZkUZGJiDdIl8wCkA23AzK7Moaw4w/n
yVVf1ZjXdAaAVJrCo6LuPzAbEv4wAWk0DV9SaiyarjN3McvJmlk9Gb0tq716XqS8IaQywlqG2ouQ
phGSOaJ9CUvrW5cT8NXxfZBozAJ5qhvg0loDPDKczzDJi7PNE7ONCXmzgjG7hKSk15khDjISTFN5
87qJoV8Q96fQYt2ghxt70WklpWlvwhRhVQnrCB5XSvVTTjse/nnfNv6T8OAZZ62LL4m/v8r8twmP
IC4m3Gghm9CihCHW2EjAvdSA6QVntHUoO2YIyuz9QB1lKcuDImakMHvIhfp8urGz/s5PwnmrU/zY
dlmbUJNUs5sCONfVWB1MTcJtZShwBO5zYg9EuOTFQdfZayeh/FbLl1jGMcoI9nYV+dFT6H13EpiI
Okge27Cuduaoab850Ql4dK9ieXVaNnzbxJsOUQEeK8GPspGSxRXvqE3iprcJ/MreOKXxRXRYsi5z
JOPFTAhMaGXsnwglXakH4QKjb1vZIXruH3F66iPD2RsJY+c+B2Gzrp+nkcuuDh9FyD7JhnV0jQom
FEyed3Y0xAccV8sJT5aJPaOZcd6Chg8wsuuHHldJFDb8UUwzssjHi3BTUjrs6EIHwGuB9qwLOEJD
hiGJzBY7bgoBjBzh2iHmVxXZQ1HhyIzoWPMMKAPdcr1GZqsPRbv1ffmDEwre8zYA2rFuRwk9UX2Y
3vzhZP45gCN2Eg7ydz1cMlZVDGuCczS1V5cwbNBdLbU+1NdB5OpYhwRwKtZmbCgQ1kswezBn3H1a
wnDJfV+sidLNTgxWBmzVFzP3m13oeK+oI5wjkk44wN08gSRPp0M3RfXNWODntMxLG7jhvgxG72kK
gsd+4G1Ky5yOCkPuNoZetvYF4CkSGKGN4jaOZN+ch0E/0mRm99OibgiaQ+TKb2Sa1dvlQ3BYrJxz
7NCqoesUM6i8kQvTI+ED/iDvUkTPtg4qs79BL7IwJkp6RuHAh66rWxUaBRkwDaGZGa8TZ+eHn+Hc
nvHg4+VEkJtYxb5hoLl1q3j/699Qrc17YQQsaD3voESC/kEH89mST0FVgJsyEa9GvdxHrXQPMBoa
LZLzKKCMwQCn53BuLDYVucnsbEZEdiE18zq7Y7C2pxmLNtqo27JwL8qDAMEP2z/V+WZOi+Kuw0pP
Q2eYgClTc9c63WfDHbseTVDSdgiVPq4WLgPouLCzvkA6cfGIBCwpGLh18hzm8ZPsRfzAnB614zXR
6vLrJyOZ0rDoYHMsw0yCa0OSLD3rVDG12AxYq28S0sHvM9HJG1sTREkLqKsYSkDg8TRayP7mNCXu
JkVFY9s4mh057ir26qR3+feu4e3NwEjvCssAsDqNbF7q/hp38fTaE4LrOPa0TgaJXoaG/TmJyg1D
kociD4znwgH1EWfTvS1b7ylxo30/mMBU8/gssd6iJA5Owp3vgql6aAkz4sjjqYoi3nIzkmfTBSsW
CUa3i/P77IHQif1s2jUYQc9e0++V147rJsqveYDcw7ZILDdaseuYrwJj5MkRZbwJsyo4etwHIXzo
NofblLq5v5MiAjnoOucYbGCV4gftGMjgYm5gnKKhmsm9ogvp7bOCyChdBOi2TLp1Q38LU4Mvrs/P
YZ4vh/Kyxxqmp5JigZ2L/cL1PawIEak3nR1iObXaN8Ou5+1gDJekhAfux6EkKjVgX+1C/iF5mOwT
wb6XR+phiuMnIBQfVW3FoPXrb1bBPWhXLJndltOZTu5pCBhGacujzjWyrw7b+k0o6QpNn/xMrd/b
3MtIuGhhFXhbMfbYsgFMFXYCksS22XKjEl77Ni2+MRtEl8Cf2uVQGVANEygdm+kbxg52y3HxTHbu
Je6c4aT8swLU6jnJdC16rcgCBeQTDxVbOxP1pMGwipm2cxvU85sKRLblfPgarCoAaQ4QVnpA7izN
Hltp/XOwu2dvpEk0GnHB+T3vfz3NRNLd6EbsB+FeWjVW3Ok80KNbTDsVozOYYgjChnlfxMjhBGcy
xR0FUpy/hpESh2wsXkTfqGMiugsh8eEZ5GhZjaB0lX3yOMMYYDAZr8fy0bK1fiidFI8e2enpaIdH
06hvxzSNTnqc3xXKuGuK+wfMNj+YfiRVVTrR45IVbYGvr2VU7XqJqdCYFQdc5x4NlGiJAvfAOcK2
3fW3XYBHKhF5vpsXPUodSjyAyx1recZx7BfLAexCsNikok4Tqs5o4KCrNZKyxh+5kKbmS0e+yzCU
tegyBj1XVR8cuzdUDulRIqWrrTTg6svA3AfiWGP3ADpe3KgudR6LE4pM56itQh5SjmBkMzEw6ao5
2mmABreu1mGZoPSyIShVjGx2feq5d0bR/5ys5lmWPOmyhzzimXF4630GHTvduWtaYjiCVyMjGKqM
a8AywkzwYqUMeJLyTkT+ce61WFVzAs4gV3rPa3xnNUlFzLmLwM4Jj9GAqYnsz33rTABwM48Xvssg
antXTSV5peKyjyU6gNvSjyHO183ZmikuZqLBN/zQrJue7iBA5XsyNZixnrDsjFwqPHAJmsoKgP4o
65Nll6iI+Z6GKNhOQ4jz2qEYdIyA/WRBwIbqGIaQet1XlQe3esP57qztggeadC4MUPQPmRuI6wRE
uKZauC/n7JaUZgDnOX+6EO6+qKo3GSCeMB3gzKNZkX7hdj4PcfBiMMtEptXVNb4s6LRG55BjXcLk
KD34ra52LyKDJFg6pFZPA+SOINevU9Rweur86DAXMML5iFv2TrOsW+upKC+JjK9x9JR6Y3Myj3Ny
RqMIcmuKglXuT8YxZ8tcNX101E5zLDMD+VQwUQfE8UzC7fiQoQ48lx2ggDGoq7fGIqC9j4JxIwd0
QH1ovEPlYgiqfvAEjJtMk0U7N7vML4P1ZJRkEAYh/El2ITr2mYWBi3ECvAdwoFidQCT2IrHPM31r
Gpk6l954KuYIXviMjtrxR2Dcv/7ZoSn2RpTodS0Z1fHlf8rY8R5tECM42pm4TmcvS/dxNMBzCozu
pDEPmG5xTx3oAHN18PyAqiHC4amNs2YD/qU4mIbt7/jZIUiaaYHHPsuugAm2sYxcuHYi3iotCypS
HV+9Qn4RnVdvvQYnNKWk3lexeW0wDxJb3uw6ui8liCVHnxo4CFfpDv1sFzvsdWhwEApRXbFwAPLl
C3dlh5BUiTf7JLwSIomZA5Ko4akPVuTeFCqJjj26ZY6ak29w4GVN/xXZSDAdNFo3SVx/GKQXpr2P
cW4hlfpx6iFehUQyc6GRZNejJHWgXdj6WWTOvI/TELYGD3LSeC+sXYFnduKJTQPEJ2YFG8BiPqFG
vbP1kZ0OgOBoqVJ1wlBTvQXKaraTBhoc7vPWjC/CYRdGl3p0M2aKbYscr/NIOQ79NdgX41QVPQl4
LUgaD7WjY3nLXBopqVBpB4vZelQQzQhCIIyC+y0meDPt9yOvAwJXpcGE+FnwXNXMGboCQPIY7mLm
S8vGAVDnoL4kMvjjaDSoSpE6gGpDBeThLPeakLaIuOsdR15EqpQ85gWTEPoO96nIvk/ETh6MBfBg
aLGPCfl9pWLJ7i0/nJ+H1CeSG5co6J3sHACHHQsPKUpKc1c6ZgQ8239TJfEytdbQDCfvbNLt5xb3
YwdWYySja+c6jAdmIgwkc7s+3tnm5O1gjrwYvmaSH6GC6j9tG68WXfO0z20UXm4YcJgWnn0p+P7+
9Z74N9fAry2xr2xWAI6LlV/Yv7lD7NIJa1E5ksSX2t9ZtB4SvU3gZCdIbRPZOmW5TkGD05ayvBs6
nJ19o48EmPMdaBeXgHLWSTaw2QKYN4rxnjfFD0hHgfGLjsfs3gc2cEBSyM7xzEeBBBJvmwaH4o3f
uiBYh2rYqYnZL/G2bA55FghHRP5IhBLo0uIxyPfjVAcnP7KO//qbd37f/TumucTgKiVMfIPqdzF+
6zHGd3kCIKoE9ASTC20GeHGGsNEu0n1EiwNVdCBHiggYL/rqgmsNL+2OK9BuUK4RGwq0BPleklh4
D7P+u8/ufFcDndMs+a4+wZX89fwpn2MZfuBNaHOsA/XDwER4R9A0pzoYaHzZbNvBz4Kw0mPlhc6x
yn+QI4X8PYvu7NtmVuKq0xl5Ykg8XDrMzlpZCUOQQMwnd6KCGhDnAmUB5JEAhbuEWh97/u81zrs3
l3ISOZv5vWtSfalzZewmO58vsQRr083JHXgzeXX0F6cnVYlMoaYUCbYfK8aiDHt366STcVb+16zm
u3/9GVi/nrB/OCIUMmNePeE6NAP2PxFgRD7MtD7mJ2zW8ntL/KwlgJeGBPNuYfJSb2XkMkTlEp6Q
VTXpEwEeZygo6EfpcBsv/+rhSK27iW0i1f1GQnPEXUjigjkd06UcbM0ZfzQDqt0Aeg21rXM/1Ub8
5I89K5C0jMlUxZwYWu5jC8gWJYinty3O4vVkVjDnSIDJqoUYPCjixsr00wpribABQpQ0HrvWjK4Z
aVRGRyRdOHjD2lH2p8GefIMfbdoK6l9YalCInYz02Rwn+8AbEYGcID6oZ8NXAJII1Xs+2cNNnydi
YYcRVhrMyS4T9hsuQbVrHNZmlbJOOavaVccy5REKIAK7FiMXrMyTN5KjYcgnCoIj1c3CjnMYegBP
Z98DuNRkKqpnu8CbBNDQC9Sn5QCQYgNGWERUfw8TRx7ENL+3PL8nQ2k6JtfqDnaKNG4q5nKHUvII
WprOI1lbqACeF3yUUMW0GRJcDk63ZE3ZPNxFiazPSNLpJi2H6aiTHgWY1b3F8hBZvMpeWvENifle
E5yJVb+4NlF3CHqSFsduyaozZ29T55jzwgTBWdiq8vDriV20bmOnv8GeuvvVxniR9dEVbvY3M9X/
K7ksFxnQ/46kuf7U0U9ogcWP9i96ruVP/Tfuguhxpg2wY1zL9rAy/becS/zBta6UuTi3LBcaBlfJ
33EXSvzBTcNh6+MUR6m0aMD+ruZS5h+uEgi8kGBhJFe+/L+oudRv1jH0TlI6ngtUwzH568zlxP+T
mos2th2ntIH22AvOL5PRB8ubB6ODeF/7pDlYFNPFBGyWcMdi5cCV2zCcgCdncpyG+c8+78qbsG+9
MzGxLm07LgfH7Hdh0fq7MAOTWIZVsJnoWEEqbhMEk7eMBXbQLpvD0HCHtlIrFPjZnVXbB4sbNe1R
WRXRiP9HERdIFPriU2WtmBg/HaON74h2Hy9hVpJdhOMmpfw9JqOnzxSPpEk05mnOGJy5IbaPWdvN
k8MGw3AAvyQqc49jgpx1iBXaatyYv2q7RKFiylCn/ulZ+Keisr9IyhY1mVR8RvjrPegltv2bxdCU
k1cLr2E8jW4gyy1jU5SIwceyth6ITxilj+iLWYX2QN9InbzaqutYNhJAY2Zls28T8eFb2cUuhxca
8fHffH0OT9ifzXV/+/o803a4y4Vtmr+Z6yYod3kDYno1+IuviZwIFd6SRS1P7OOPOkSmhbQBUE6C
uldjIViRuiB3sxM+dsgifPyT6zakJ8YMU57UqxE3LH5Cm1iYbIRcbp5Tv36dIHmvtbt83nFHskGV
vjsVutkgdW5/PQF5P59naNbbTo+g4ezqzYzMAxz0DtJ6nR/n7i5kCYfAZ97/0gwi6YGF1lh7LeDs
tSgyrnYikGHDbwy5NR6VE1mYa0kxplK6n5EqAUiKv2SvjWupGtJYEnEJXNe+zQeTGw7/U0icpIVs
YB3NLh+YmwJoA/ty/PWAFDkIpX/9cCxQqd9/+A4UCFybNI9c5cuH86dXrwhds3fTGpM/5qBKBY9V
6mVw1K27kiH2qbfQx4jW8feWiUkhiIxtWE9PbA1fhMLo6Ve4S9okzxHsgzhi+wMUhvLsIJLim+9S
8bQlXdM0H6JyHq+D5ycOYmrigDGhiY1oh1XaGFyIPdhj07AEq0b9I3SteVd2tPjlErNuxLGLj5TQ
XjTFkRkVd6byDg5G4YMfF+VVS386BAGe8alDMECkQLsjpRpj1tD1vNR1eWnAdYN56X6yx00uJdip
SzqHb7KrHWzs+pPY9nZXBXN4KZb/OCE7LVmP8Y4whIE/bQHLmsOD39n2vmmtcNvmubUBqPlMZqYP
7IH5WaAWsbgVkl0CiPnffFB8IP/jk2JV4FsOwCKbU1z9pgwdhOwzpmek35ak+ITU9W5bEi2ik7sO
Z9Wq8cWd7PtvflhezclyMdlBUHAT7+Ih1N1MeTQTF9UQLTZMEx6Z77Zf7yqCEq7BOBIHbfc00DOu
DiOp8P4YAmFQwjoMOwFhQtAvDxWnE1Mpo0G6ZlsEGaAxan3TeM1M9JbJKE44a4nvU0F18OKEXNAU
z1CQGk8eUSP8j/boDA2QorrRK8PPsE+Rv5V0M6pExC10imyj0nRc4kagrttME11xiIJNuyQeswHe
4JrEQkbNeCI6l7UbAUtlei3d9DX1x27N7pNemWmTlt6XUWF3qkIL5HkMZCHInRhfgPU5mfTs0iX1
C3UEO/YZ45NXEkEbXCEO40ms5KdQHYKPZuhvVNJSbU4hPBvbOyfmdMopOocMpkDney3ydkV9X44Y
KvrO2lgKWwUpF/4mDsGH5E427ttWe+vKaI2b1l78bR0OGxLax7s5vfCQIz5pwr1n9PJh1uKhLMX3
MDKe0ohfCR3jmysdd8u/EDEfJK4tbZmOSxP4rJ8gOetN0E3RmL5RUUYnVdHqtzKFJxzDQSktvEAh
/2ZhE+YDvfyNMWOAcmD8WTetv3aNjBc3YM6TYLlYvky/NjxUMW+zHQy7SXs/zYomvmvcXVcFeHpr
MFNuj6e2t16tJXigsYFtkLMwCAXXUA3mhdGVexQdNFmj22TjgBTKuI1EvO96r3gMnXCb7Xxybt6Y
RlUHAYIE6zLqn5ylVNWFHBh+tVsWLahoGdP42r+JpA6hYBlPJdOYXTk42TbrHTSncW9eJ86vm5Cc
tsG1jrWl2B7ChKcBieI15JklpCr4kXXZudeRufPqcp9qcXa0romcSV99k0AZ4OJB7LNFQT+BuISi
x37sVA37CfkPFubiI5kEoRS461ublJdFCRs5dndCnMpuw72t+icLqQZ2xOB1dvpPiQ5pywB0LHoH
zCOBHossQVvOhgK9r91iVYlFfTcQRu3N6Snwy2g/BfqOpSe5NtLadMZkorGui1P8BWy3OvS+/0I/
vJWZl+7HIvvspP8tnWAB+PD6lDgWE6FkbnmDevAJNdw1E1P0b5zwv66Df7R9oAMXf78jFtX/QjF0
fqslKickj0ARaRNBJD4pIryAuM7HCgwgAmgfKbD2n7q5JoUjhWXcTAOviOtfjMJND13lcK/W4aUO
YusokVNnBZDsiOgwP+rPE1ZETt8d9VF/SrsOKVtQ2duRifSJgJ135bcjGc/IX6ghrYtIcnfBjMNg
D6U6/kpNqurwEDe5/eDmm/9i70yWI0eyLPsrLb0ulABQAAosamPzbMaZzg2EpLtDMc/j1/eBeUpX
ZKRIlvS+NyZB93DSCANU9b1377leI5NNbun9mrj7hoBGTnnNUO48Vm36vURPN79w47Sbf7+jzhC4
f9pRuUSOmGWWjiMdS7+v43/dUd1OSImeEwY/K67H5y0K+r6GwVqnmgC7WsWu1EbzpA3CDWPS3V0k
EPA448I7RUP7hbbkk0SACxJFhieWra0kU5j/4Y3+CwaSN2rZmDXYwx3aSH87dw1CyzllEFyBrL2S
qNHIMX9GlygQzk7YWrHsnSwoirWW1aseFu4apuG/fw9zdfG3i8WpFK4ph2UWc9P8u4/DcAJTa5nw
qarcUx92x8K3trkHkjI1bHWROZL7mOjsKtse/5weShYYWgZBfCUvaeTpJo/V8W0Ab6ZF9DKDnlVX
oQO4H+rIu0KyJcDZo3SEyd77BGvn3jbPPPjv6IIO2fxy/y/u+Hpr+/NM3NYP4/wCQUA/FAOa1bJj
wK3DJaelO1zJ+NEOpsJAaMn6KjhRLky3bNYj6kALfIJTSHKUs+hgI33SIA3SSgjJHwq6qwNgwBat
epoaRLCj5m7//SU14JP//aIanPY57tOwmJkccxn41zNd1UuX8VjFxZicr7RhuDBV5I33A9joPHsU
iPgWHdVII7RN03a4uhy634yR3so2ItpYSRT26Vn2h2nCeFeinwBlASguLlxAMephAJI8RN3rjDgl
W0B9lgNqmsl9hpoljdB7sRTCQUmEDQpFJjKNfJxI1WG82QPg7lHNoqdIyAxwtULuq7i/xgjDF05r
fzpk4GyTDt8rXYbvglbGspQURnkXHcbeC5E9zX1GDs9+jWaycbxDroXJ2tlGA+aVAOCRUxMZ5/WO
tsRjv2t0Cx9Eyr7SkoFHCBpJis51SMMDcIt3URA8hqPT1HKGe8xc48w6EuixcckbnBnIchFo1bfq
WphdSKSZVhpLi2oKOSVa4sjDgMsnsHYk20fusW6L2nyyTLEdA/sQwPYm74JtEjU017xAIJFq20rq
2tH16t+IAMBWtzRLnLo+pR7hYLWtPBLFcWH7Sc/HY6PmI6oLcU7ZKSbb6n3oPUoItDvFYC9sF/2J
qcNhAOiWQAKktkMRVZuiwwZL3ikJFxgj5ohfTHdpylQsJ7pPORDWsVxU6zZ+byb3Z2LU35Zto/Yo
pXXIm/44+K9OpA2LwiK3NvBvpkVInjk62yrxui0NukWa5z94k3JpA4a4et+1TbxAZus3yXELGrPN
O+Dj88MhXDsl+7+UiDrPaR2SmFuTdIu3HnE9RgwH57MKxUPitZhmEpKDhdJoYdXOLXzVRvHRomzY
adZwVmL46O0a3EnTXNhFHvkYvtiVkqXleciwregmK+QrSZKl6wFFlB/MiIuuNHAOWyZZPHnxYLnJ
V66TjFoMXEeysno8tx5yyIywNRs1jLfgdFTvs4kPJLfS4uyNzTnRILeaKZi0atSPYUqLskuD69Ta
e1kT/Nm4eXIaJudJd4vnHFHuW1tNb0jxUWTaEPFHN3hG5rYn5qPFXcEwWCcCYhGbE2KslEzWFhuV
qmp7zaHMxVNA9sFjGiXOJm6TZskw2FmKU6kG/5wmFwKSe8/+RbINQBA39OYG6kdD/2ExFfMQGhg0
VGjm4cg7x4Tg5qB4nXGApAtGb00ziDXAYUUwsm4tJzQyK25eyC+EntljfQ7Iz2WHx/LRWnyz3iCa
r2eEbzq3YtLdR8sHGmpKc91nGl1Q17wgeYZxFv4UpZ8cMxwTJFWDDOGAWIEoQxzD7Hl00BAHyRY9
Ha30rhw2etifCFJcObO2RBjGzYyQZS8QVNABAjO+aXvw8QU6nL7P0VNa0XM2ayuyDLmeTvMk5ilc
0qK28Zus6ohc7jiCZpD6ybpPi9+6RrfAwyLPrdgUD2CA10lsk2lYl2rjmd1zwREpSeU74XzPQ657
x9o1AbyZ1KVMn6dSQ5ur4Za33PAw9fWTijgJJ8VR6wl5E17/lRVuvmotlslq+uomF1I451dShJOH
OTh2HLZtBaammlAkRgEjwoHpcpFZZF5iSoqC+rNMkmBbUGunQf9uaGOJtKWIwWXmq6E0UGcKzPs9
BZ7FFrS0E3TjVY+3O64hebY5qUdM8YejiZtiRbAIJHVpY1aOicsOqvwymvXMVdccrHzipgByMdRZ
w0reTGPin9tZRjQGDWdvLAR0+oJlnNLG9h0Uy5nFUFNKWhNVlO2sy7Bh4yqXZATEJhFiaFoi8kMn
tOUtj3zdbXAQeVAAtJDTl3vVZIdLmIJ947nYgrQuAIbIfU+f8oElCbzHMH1C4j2yUfDPckUZUZGe
w2dOpBaqBngwVbjWAziOCTPwznOWyM2bRabhbdNzUlq1isrBsRrKIu+Iqv1se+3HgCZ82dfeE7Ll
dEHAyasxKpIogur0TFU2XtipZK2uHXsQIAHTXoc5aL9wCB4m4lxAUVDQSDvYeYN2dqbC3sSmzriZ
fiLXb23kFW2NyKUGmTUctf2chtF3gI0Rc9Qo0EFpa1cix43mpByX/K6mRkHqJWBi0kJXB6Klfjs9
ytdSg6UUdHm67Q9wm4JH17DGnSDYbNFiv6ekNmHwdNUibVJj29bE3EMH2btduhVNewxq/Z3NHoZb
RCKAMTwZjBc6w5CY+AvqJy3Y2ja+9hoszNp3mXcI1VDFF0+MHtAfwUBeRKhCd3CrX3WoQX7B+dx4
sycfDAOEIbPqPpvukKiFV9H4IZkRJQ/4P5peFz2I136kpRtMUruwpw+KGh+yQoNdXRT6t5aZ3iZt
nWdD6PTETNe9aO1G+Fm+yhOyv4hOxTWagXaYwvKHkbL4er35IAbvpV87UGJS1sO9UuMJ9J9c5Hht
QBJCt+2rfOKzIq+s3spIkgWObLCyJkk8bXKQCsunJutDUU71oascF3hMvRxdOR4bPOQOo+8HqYaf
BkhEh5yQvRq6ASWIRS6eGtdtrSYiKIuPFOPx0hH1rdeSaNu65o+KVgrCfjJnLfSRI/25OBhJuJjm
NFBCtTvXKXfIlUg20P1373vo3F8sAAyxOox+WCMn092hXl5GjYfPxiV9bAqdYWHGGW2tyTuafvot
EzbhJNwMhEqu+rGvtkNXVUQdpQa6KOfL7wC3cAMgZXZcMKWTyJBy53MFHH+mYfvd+WVzdmd25FTd
PIdQbH32XxQIdWnpipPkyLCsGOTkxq/c7/S1hswEFUbTrTwbUXIUBtwEo8XcLD96aUj30nD7Q+e3
8JKqChuvfZRzqAbHJYpsQ3twq/FUDmT4aRgJqcUm7C7RKyzAoU3EWUfotxTVHBhPSgxgMIP4btKA
nDn3Qw0nYFibKmuanYAqnywgxXNZ9P5pmDmAakSwUuQhXXkW6Ax5tHJx1+WSQKqMLrpu2MUptbKQ
Z4AUwM4VBU1TvX9Bzt7tynGEw9qN/kKOTyQpzbnc5X7icI5mm26rS+tgqczhbNQpkppuelCifGu1
yLtm9dJt69s0pV9wMXeMx2rSMkAmd0Z6pOd4awVhIkNU5DyJB9foyQhxkhyskv6qxg0nUy/QYXCW
6CN6sk3qVJGEaSIUz2wHOH2FAjlgtuDKhgNrMjlLFxklCniDzlzwKmgPzVkbE5aW/HdkRtXBElvW
dVLr5PQ25dqicLCTiMK9llJRY+culOYhpxc00edKXAJGGDK3JU+OATYBWyHpwlVwU31fHLrQ2UXJ
aK/Mkth1/ICvdqV2Rjj5J5ab+DiU2Ejmr3SJNXzQFJrJIeF8NeTdsbYGDCYaMsgNJhJ3TdwW1xSy
SGAP/SNbyZfhMHvMg8njkI/wNi/ESAuv+hh6GZHt3E37vq7Hg2A0wuG9QFtEcEaIx/ZgpzAlS8JO
Z4f6sydqbdem1UQbeBXrAUojJwroREnrHA7rQkptC4rgXZGVeI7JybZTDxxasmm04aMzVffsBMFD
PDwEUjwZtban4RRuIs0FYFXW9g1RJzZSOtCtLZedlg5bs8Eyx7DqB6Nzwg0FwuawBkSGPJjY4J86
iccsfsmnIP90F8wjFVohyLrGC06IZSuRVmGDCjddnNsP2egt7ZATWd+TRc+wgcJmKEm4m2XfDElx
Gj8ZFF6hojcyZIgU3HFpMCPZe3FBcAfmkC7zomVr0+wL4RHgNWtgQ5l9fc0Hupzso7+s6FK5mnMO
SPfibDfU5xTwCHmebzqan0Oouw8FQU43VxLxZybF4f4W7NF+bTLl7Ml82DCTQbZKRpjRq2ucccsM
IsyPzWjt8JDDz7KIJjTaV9KkmITk4bEfrc1gGL81xv5eZmPRyQRngCYKSKDFP7qAkfOVShWfUE9W
i9C3HLKbgBkb6AbZlzG9oLxeRc3gXDVFE3kM58lO/WgVjnnJev/Rsbp0Z6oJie/9G3oTGbRDLVtG
QvQIMonroi29HW226uh0urktRfnQuCa2Had6JmoCbm1QymOQsW5Krvr2PjcY23ORoAeLgDzVSnX7
IBkLEFQ4MsYof/MTeDGF3n6Huvq0k19lPX5kft2i5I53ceUHBwRE+qmBHuQH7O24euFEmOo06ugB
8xxbWJZqzvH+EpuA4UedXNmRMeLZbrQX9AhypWZqlBq18z0uLKW6JgNJjzelm40X1Ci0Imt6qcNA
GpsN7eqRXLY3f0yzozEw2+TX1raJNn7Z+ey7tiPjpitig0YpUMqXFIqeQxItBhb09j62zMyqLq2O
OLJXYzQrRBCHcdTa0q9kOib0eFej1VhZQ7PnGFc+m8hpOYpfLY+SGz0Tq34mXoai2OQa4BrMk806
VJRuhpYaR5VzugzgS7kpEzPTecxidImEIK0zHOSryqbfD1Tabr216ElYTiat3rJS/tan8dSYBiGg
ZjNce8kJFEMhSo5FX+Ov1aaw39Zxfmpip32ugm41OXV41MqiPdb0rIK8CldGqMKdH1nVsQqccSGa
QqyzQIu3JTzK19yn+pxEPhzwv4aY32oIEUn16ok+uSV1Wb8O027qRPo2/xJE8g03BO2rBhfV89RN
4X4shkckRvj+7AIQkj2xLUubiHHyW06Vak5lR/Mkos5BKQ0hK41Uu64DFq1AT3/p4rVXEubhko9g
RPtYeut7j92ssaWHOT448l6KVa/4cmrS1TA1FzKxc2jYijZ+A6ZTaGQKTmNG/ZK0NZEpE1US7F/Z
TXhNDX+HcL2nuWAX9IvlWrqFixXb0de1uar69pHnDARmrrQEIBPE9Lih+O8z41zTEcQbPevVxbnC
CXzIJ26YQndIp+xhjXXZmXK2CC2WVc+M10WTDc9jjQ6B9IuThfVoqaUuD5CI8fpnHnkpcC+lDdY6
swgu9Fyb2ANOKI03kqHn4sX0Ahc8mSzbs/JM6ukWklTbNJwSe+2ttIhvjvyE4Rxd07EBti4sK7n6
LF40q/wNdRC6P8JMF50FvaPOR+IQmTygmg/a8BJE0++77chpsIwAqkJZqRzSZc2LAY1kaQS+sQxk
Q4RBRmioXnXDqkut4tSLHtLYGEFoKsSLaJqTGOekrYnvj11bfwd1w3oFnsPqwvzRk4hepTBpo5lG
utGU3FlW6G+LKg2exojFLyEFWLes8bPJDGrAgLva0dOLUPSC4kZlrzSh25Ufue8IxDiOq7LdQ7j1
tklU6mi5rIpojWhTNNPwllQzv6MnlFob4XVnMAVvXldTInVIX4N8/KgL9xzG4/AsOmoRu7XWZRm5
+8I36xNKf4DPiMQrU3vWSySpABp/6Jje1mEVH4g1JuOu0Km8g/4BzcQrEyzw8VxeFnP5peHqLZ08
3PoFfb1UcvgoqgaQQNf8ABnSLwvBE17omAk7iU1y9Pp607HIz/5kZtlj9iKtqNnrOj9CBkzjdLNq
1syjTnM4xHHSX4oWF5fdg3TFTJcG+mPML4BkUNAUDFrA83hwolxbDoNHdoVMcii01kbLs2KPlR81
QkoKa8zkEBPIMqQzts45Ss/7MeL5LX5oBxRIedCb9nC/4xuPsGbljAhlTUJZKYPeLD/rEItBF0Hn
QcsUvfbCkExYK2KbNxWiujQcW/LAMRC7XW+vG1oAjY0KlDB0Y9PraJ+bvEAknmOLaZLyik2wP5ZW
+e3CD1CxtzcndkFdVtWcTemtBwIzF3wmaqtNvK1h2qDAcKACy/d+/j0cPdP300Gfqsfa4WuWtu4G
suKrHYmdLhh69spEpFmZJ2UkEGIZq0RD2ZNiCc8kY1BFxTjpvntCcq1DF6eBJHSSTPJvnKL9os1C
dTRABMU9HNe5b+NG9spKNUipEyd929CXrDTJwm6bBxMp2KIYuWyanUGtSRtYxozPnG5iXg6nAoF2
vLZF0F7AaABRnceNMDn4XSss7H6RH8WQq4XKSC/wSanMTJJKyEYtdlZNV5YW9ZyCN18xvz+aAjmB
31X8r75L3HzOpw2nZ2fQKKLxSDjAiCs9V9bezgxyUk1VnSzJp1Nk70WrG9faUw9djvZxdOq9llfT
PiBLBxAuvZJygG6e2mdcV/JsCOMHnTifrR1BByhMPQbQo4Jz34P0ZxAJ0bSEJDzffZN8B5hQXRsZ
lKRJvmQmrlwk8Bdn5Alq8nqd0XQ69jthwHzpMV4sxnl+2vcfxEDlx0rLUHRmFdJ7B4yF9G6BgBmN
0ZfV2vaGR86WxOcBpTulwZkdmfoWQ8bKzsxhn+rTGVVnx5w86XZ62Vmb3EFtUlkPmogBZaDQcQUg
kHYAMGpDq9paOkNLYEOq8h4jDKLHUCCbd3KDLPYYBm4F8LVDd45nPzw3PZhaqcRPWgzQDFCgjhV1
MM4fWjKJs2Ts69IIorkgtDONp5xn1SY1UWkf5TzTHqzsNVQ4mYwS+mMx+PGmLRJ71cQ2Kbk1EaL5
PBNtdO/Q9pXH7QWPkIBc8Cjp+LMljTFJcfHEFrYXCvgWGzyLB+5u9ECF92017XQUxblxC1JAOu27
yRxUBM3LmAfOo6P7L0iUoMZEgEoGHSHtGJF/gNeSBL3S3iiKrOWYoLwP7Sh7aBBComNGrQOYhzBG
ZNFqMNGiqJc6hKdQd0gj2tF4xzi/9dwy3vuxcI8F9G7YtwRghzsnAJKU04pZ28MPUY/5uePn1PCh
21jPt7nu3tKCM1bfY8uzR5h+gojk8/0l0HUQQnUPiqCLuHEi54hC4L1mEHeu9rTcjpEfXw1vajeV
iW6oH/13o49bQjtcwhki+3uifbHIe8AKrckhgpHdYkSMsPM0rWRGxfkQrQOHGdekyDQ/LLSfY1tP
Z02Jp9B3zN0Ysg6H/Kay32JGpbaC54YhTctBtfOOezLusaJnSG9w8270QZ7ZIZ9i1gnumdbdG70Y
L7Zeflp1BDWnNVx6Fehb/dlomNc7X6cctQuzwbeu0qPfSeydjXmRgcNPmMiqSFSDSHzScR3XxdL2
q+ndB3pV+fJcZCmGlsZpbtKvfllVrX5UOgILISpvhzLo2w7EOJOjv0w930foJdZqarxLjEwCDgxt
qvJHrCWv1KQuTCnol61cekaaoc/2jmHsVCuvt2C+OQhFysirN5gi3BWd7vpdCNZ2S2hvqT09jzAq
F4Y9jCfYasE246ehojOen/oiKFb+UO8FrJkl8MxsBj5wIA67Q0X39JwSOtG2yS7NOxcygwNn2//t
V1H6MpnTzyQPSXQ0aFO4LjPWwN1MNR5Jl3xZI+64L9cZlh02SsIlx151hywru0PXjgOf6Sxs934S
tofQg5PQqimG6BxYZrHrjfK5nBpOiJbDvWP3bzC/5Sa1hn0yRWrVhSn8Cc1/GpEinoVBUz0fKvvJ
srV+o1Alwi9iucIwNqnwvQkE0G8i0BeQKrzVkUuWrahH2g1RNaSH7uNRAYqI2QOrod5VQh8Og6pf
qszvtip3JwJxnggq0xeOW7XbciyCY5/nS1Y4njWToe08LluXIQE6BeLJW4nhi1oTZ4FtXnFQvAb1
sDZcjr6qeW3N8NJMNu1BQDuyjx/DUIM1ZQF9nmjHLdxdJAkQJM90XHb9ZwZwbFka7CNOjyyTEOyC
Ttaq671kNiulS2vwaMPH2UcTgqjya4o2S9COwcS7zt3ym8bf0sjsq19wmiFHe/Ttr4ybYzm/mYjD
nZdY7L6CVFQOX/DWvKdU+E9V46xiWlZigErrtmI4l232libyOkz4aZGXDstWeXBZ2omgcsBZM82A
yLWwejJFe2nRHBL/HYv63OaY6WMHD3UfktiM+TZYg5WZkFYhnMJK9jspu2STqkHbVH67bwd1ooYj
erlqCNSlhd/P/BQwzt9F2nPnNDQYaxVcupB2j9KNWxXUH3lPo7BwjnosP5vQfs/Uvuxjd6sGlBdN
2Y3n0tEvcdUyuDDltK/H78Bh2hCl+YvVUVCVWffgEaZCzmh3yRqmQ5w5NmEmkBHhcpogvzbmXJ50
rxXXpLU58gGiWlWDxKDvvzs1DKBaeczV+/Bba4InSXMIDoubbZpw4pg93XLdYjjbCnLlcsEZi7bR
UIOGtyESMckf1aau8bpw7nUXQc+6mPuZfKB/u6xccdNK9gJOk5ITBs/W5MIoCHLAQ3PgAlMOotHo
xPAL+vCzW819JsGmlHCL8+CoUL39B/+R91QxYHjT7AciwZtV45QJHEaYOQxWe9h3PLpefanT8Fw/
bl3Ro3Uab1k2HFSAHS85DKdEC2DSU1JP3fhpgksmO/zVStSqcFvIxOZen35bqt7GWvQspvi5DPR+
+R+6RYe0JBdz4QaSQR4946JwnjyRH/okeo4YFJqJfWl9cvjuEoL/r6PHlfsXMcW/EFEvedV/jv8s
oecf/JHQC+M/dccVjusxQLEAcyKX+UNEtYh+tOfoFk+YwjB1A43tPyT0YFSJgTXwm+sm6hOU2P8t
oZf/6aF4R/siiRURENz+XyT0iPj/SfSBKlRHHKrrtiPndyL/HokisXGkfl6YMB66D2dKKrEyYeww
HkPlfK3oAj0MzGKvExW0pA/AXC9IN64K65Oi9bQfnOmqz50eZ8QPi3e9PRqdY/75cqKxuM6KMT0U
2BEfaojAG4pOwOaWfROlReSpk104wgWCyaHP6dBhZ8vzdzOurcM8+2zD0KBcgSljVc10c2vIMeRN
t/v7v8Zd7NE6S+D8tigS4f4sYh/0nkX79QgGJWLmheQ7TJHRu7rH8brWd01nIeBMcTWudSOqH1zf
OERhDu0mxEUQWrp60tn+Ta+gh1kKjNsukBM7jv2VAcJxoaIphcHQbv2uaN8S8Vkgkzm7iC9OuT5A
p4i+wlHlF7IR2rXJcGdpI9S6tN70OFQBaVipdcL8rj/NpZNrMKiYpcP3F60NDiLqeXsobTOnfek9
FwTSbNdPsrzZQLaUZzoj8ow2wDoypRy9AQ8xJBH2Qow1gQrWYAzR+QGrNOfPwZKoqoGbdks2yitN
GljKPvJaPZ9+Z5M2o+Ux55bz5wzvYYkJnvlcUamnoMzOboKCuujaDCtFPm2T9pFIVLmbiqhfV7VG
cABmZprupnYrc6Vvor40T+0gzX0bzCl6LM7/g57ZmN0jf5F+zTes5H7VHccA9iaF/jcpoT6BQ+xG
RT4kWLpzWyqUi42qj1Hq5G+J6x0Ueg3DtYoffz5o5ST6xjcnWqkhtaEVW8bx/jLVyjwasWmuK30c
d95YvSJYjU4JY9kTk3kLpBIdJUhlM4T+TnMEjEN3ivbh2Xf9uUeQQFlHoiSPXqfRYRowDjQo4f0j
3TZ3W6OWvXbfRVIbp05zxF6q6sFgZHejX1mSrhBkdEm7cn//Mmd4sw8U+R5BkGPzZq/bT1NP5y0M
kLbcbxAfgAhPSlr+kOlE4Q2YlNGgW+0KvyJmsyPxC306ff68M1aGmGD/I5kh27V31/d+bEhB4sLy
wZTFTVVRQLIf89nnXmNiaa+YGWN8J0mjENHmrjamebdqG0s/1fOLNpWzJjXRt4MhLoiug9cBGcgW
awXAwLBSr7ljXILOw4wGZoybC7+s6x46in9Dm5A0FW1mLa0RGXEwIhr3IvuieFeBaMXOU0EM3d+7
BrAX18xLgU3en1baiMHRqEYfqRhO/TR65HnDr1OEIBuN8tJWubcj4GbdjYO99y396S8L+u2PUvV/
ZW16y8Osqf/rfzMn+vttZ7CMmxIDI8A7HQEDf/9XeWbuZhrSC9y9sfV9XxYdt4mwHagMbwc4z96w
NZj6bXSLjPhqzkviaFAZiSaF5J83aKnui5mQpbvjp5yAzuun+x/FbOzb1OO0YoPEfZmYI7qG/nxf
R+0EaOICIkQmS/uha8LmsXE5QedyNInjEOQceqGsHkQS0m/0bE7w+IuE15bbMkqPBFSHu9CiYCrg
bT46DXVEOrjqlFccytMxms5UWIsmpYtdg3Vi4k0cSav04TZq02MN5xQ+g/fQIQ0D6VGhzzPnZ0sW
psOHjrJN9wLxgsE6PGfJeZQDTRHNak4TjdNHf3Iu9JKBZLrJNwyEp2koeiIe5rd+d7IwElongC8I
A54XsqEui2Uw/A4i5b1OeGjAZ8yL9d3UHXRthZbPJj0PmRFjsWUXuekNPnO1kl5QzF3q13+snklt
7aq8g/s6v8iokZua4nJnFaa+jsLoagB9ewja7GbC33+rkuIiWSitPRS8YH9/hMYEOTEgnUd0aMOj
YNApG6XO95cy7Xd/Hs35e92/hRZq2Tp1qpKBT3bp3OInaWfeGsuuvGid0Ode22BsdWsqwJNK/axn
tAcbx3iOYxyNrksMi2trGeYpCX3A1hnhxnKV9gbb8byQt9RbAPrSQxOTmJTZCTK+3AuOpdkPm7Hq
yDKlr3XVRho3RvhaznUa64+gMStn6d44oSWZx1DQPnU8TjYBHBKb9ryaJW1somhJqWRn14tjIfVf
TLMIOx/6cBVE6VbFvvPTmPovzBZsNl37rsjXIIJ4NG9FhPk0DpGBxIDGoJjZwXPah1DhuIc6Fl8X
MbMy66sMT37sTpcqtGeBI6KVO+PIIrdznXjlqz3rX2chLPDtYR8CzfjzHPUWwUdRDyO0j9TaH6Tc
iKnyyWjp5dYuUJL/WevvN1Ew4ChqU58zhV72P3HiuJtRs0EFyk68iYDkoGlc06uADlUURIVJh/1T
w8KLcQSXHyRTWnJRliG7Dpv13clj6Mxv8ljaSyGTbTPamVrVY/XWFRJ03PwEiNF4beXoXkyYBS82
X8UGFjB/oFGxzjDgLGU/Gcf7i45k+BhUY/4/aHiteRH6b5k9e6PBZF3ormN5VPWuN7u2/rJIWSbk
rcqCKuXAGl+1Is83ctSjzX0l0TI4uvcv7xdVmiybUDJyxiAncE9yw4j303dlQWzV/GcDV4dEpEaE
JzXF4Qnr0njA/7wovGJOsg3a8thUk7+YtKRYNfOXztQjSmxgXQfOV5kl4dnwO3YludZlMH60w0Tc
RSWIvcf5PlTNo9slLx0EqZOQQq6quveWwNj1bOOPSGQ11OubkU7iAjBIsqUVnl98Wkfrf7+4c+j+
1+sGP591nRBCy7Hu6IC/XDdXOUNme50Ezk8HQWhAhMIS5JYcyLKBrVueEQ+3bs85APH0DwfU5y6N
azq5eILqMOxOhWn6PPWAaNKeGXVZudxYft6A0K+B/mtDY++7goQ0uBDVwvT8X7Kz2LEjLdOfDAtp
AaYA4ynIQwkZja2QYOyrbubeLbXSU+xkJiCaYaX1lJFlJT8GDs/ksDfFdVRBSfJYXa86P6bBh6f6
ajUSFbFAgXb/5I1AHXVtQow770rzVxaei5s57QfVxTdbw03hFM5jhCnjdn+h1f0zyuYkbmnRZzKY
/9yfLaZRWE1c94yiw4EDzplmYI1c3X/9+xW5vyi3u6YhZ9E7A5wp9fTROu+M/Iuj4ZTt4n6Fjfky
0z8MDnDtj70o30uO/Q9OkUADSefmZFA3T1P8gcLvxsVmyjO/0GZDax6l9rabnag++wD2rfCaeOOD
68G6HtyWnXissdOyQdjbIsl99jbrqy2KaNNFIIMxS0EThcaGU93mSGHnT56bFE9iFkhXKO6O9z8z
6iQ8sOhjx5j/tg1SRQ+U4Cktj16ztqwuU8bSd9CLiJg9N6FKCUskiZqhMemCXcwQpHrQ4wZSjeAf
rwxltJs2hSvVuBVxTBVZTDPkDbHggZvrci9qiPdrryL3Lro3dc8SE0WMy5B+g09WLdLSGzqo4fbn
WKFHlF+lBPOMkSq84YPOdkiAr31hEgGHMqmabwfVx90187zhFhILsS5GRvGuJPNCKaFuBEb+4yWm
EirLKTzZI5MnO4qHXTyk9UNJX5SGFVvEfP8oP25XNsyF3f3mmlz1WWnauY9S75GCimS0Jj9Vumu+
1PTlNlhTUdmCGjtqA3JGmkO4IHM2bs14vddfDbaDJWr3gqAfOtt3T0b3f//r/mf4b7WNCo23P39Z
iwOQjmylmz6mJxNdyxg17V4bMbuFk2ERegCyWGXPCI2SAxaA70R5/m7yyKRJeWoL58v1Z1FWBZxK
OXktVvCbu4MdzH6Huo9W5IikG86oDZ9l222YceTAHrBkFyQ5bKsZnDGKN8g2i758zadOnu8fXeQG
TxHBE8jY2S2xAibYEwzf/ikLkM+6cL4QdQ1nVjN3Y2M+B7jESf/P2d1L1GdRBARm0WS8gboJ1ijS
frUTxjGTkg65f/ZcJ/r6/xB2HstxI+0SfSJEwBTclu0t2TQSpQ1CGknwQMGbp78H1fOPkW5oNh0k
NSPTDRQ+k3kSIrJ1i7PyCQfA9O4GVb+FUzWvsQf117pIh2sQTkffGcTRcWx+tPycnbi9Lbo2ObUO
vH8gEZRc2DcRxZtPoLTzg4thAScvOdkUJPnrUMnpoNc2AysNZsm9rmokw9LCburb1BPliagNyBOS
/FfpQ+AigOipa5n8anbY3CLTJ5PB7W994FOegr1b1PLoqFI9OaYGMYW6pTXP6itwK+bRLLiVEVhT
WDLJ71e6lxB8Oc+auatrutJZn8cNJ6IL25lw6Tcv1G6y/MNaGroQB8D9xQRYd+xwT81Lb6/+rrRz
hjkNyxlQ34KoitGnNdvUSR9HAXpl+aKk5d1H2KnxVdRtRD8cdJuxXNQVbdeedLu80UwFNxZa8c4o
BnJaSy+41X6h3VpJ/Bv/T431FObmMMNOQwkQav0SGjHK1cQmmFOTvWuqOWwfXP0cEpD2EDsi2bND
fdaWimx2e8iyHvobPB8zut7BOSx/tSBHH5g2NRqrv14imy7I0WS9VT/rU2MX5cBbRgvhogOPixZu
es9CoIV8FMljvSh8TYepI/kj18kZA8QF3XgpPg2WPq/6DEUdxpPqyCKEmJfUCJ5s72sSfwKmRM5f
NaPiUl85S85ymr8KtL6bqUrarV+3zaEtFhLe0niql85lyWsSspY1BZKCxRjNsogtztLMykU1pTpL
e84A9hmW82TbvEtWGb34EbiwGQPiquhZ1mMxQRXr86lkjps+uWyPH8woF1dRZkcxE+symJn5mHLg
0k0n0YPuyFsyYIlFlI6ZOefW0Wh4arnKlhQIR/rBSX1VAqdd3TuPYVjInC7LVmArUCz1EDU/2SIN
mp0ru12weiOm6bJPX8pEc7eu7SJ7ig2e44STG5ykOGdmCdnennz3rbK68IynkzS6wSFfq5P+tqxr
eagbbF5RbA/bYgTRo67+nB1Z6w4LUFUL4e8Vxq6dWdGOFr+dF9YxOoa6P4pyeEXp4j2aBU3J/X30
SeHYID0mX0uiys47z3iSRolJdvDwhOryhqS2hndvX9wgfBXL5atecq7ZKWz6s7n8qO+ZnJkWzvra
J2ozGYbn+8DJZj2wn8zEvZjLg5qpP/Hn8UiqnDM+upXoohXeCHubG8a16MqvohoG+8HRJQEN9sSU
mi1wiiVimSbUrusAPfP6gN0SG912meoZIQDYTGKZIMFiaWZC+6yhPeck9U42CydkHtWP6AtFubYX
E4jZhy40SNArBYszabwMqSiPTmuVjPV7jpiwOsYe4HVK9/JSTqyVoTDVewL5INhKv6aCDZJFDYek
aJHED1+12Qov6gWOyStuBYGuJqHdXgZ2wmBzwigBqnv6OQZN9iluB5fHIqs6RlRIYf20uFlx/a4Z
La11HrGWnUntLIdYX/++RDUUnerfpb3h2BYeDOilAo/oTzHZ6B15TPYEM+ZNPR3zbmyfme2XB+zE
T10nv1fwhWnXUfvkgNUQqvZsfgRr0cbQ04Pn9ixIQ4pLTzoXFmg5xq4G49tYxt51Xl5OuhG79y9F
Puube8ViJzZwbYRKps2xUi0dFJKMvSnLTzrGk2s7htVTsEDEy8qcPufmbZ7wUaWJUbIopX4xARDs
kGfIxbqq7Swb/v+95ukqE/TRlK+gI5CBOI/VVs0oSnbnh9klVwoV0R9lbYmDIL8EwCa7PJy92Hno
EANNZiR6AOeyE2nfYrv7kTogBMe08pzjZGEHHWIyTR27faK9HW/DAMfTDk5Jmz2rZ0ODvuaaluXR
ZUMLBrUarsnAzFddBv3UBVt/bgSh3AbRPOrSmKJLVGHkEsIqgBVzrsX6jLSIquU+2wInAhZtYRRa
3nXoCW9J7HbBf3LrqheoOM0m0JPn0CGuc8jc7pjo9eKKbFsCU0DZsMOjUZr414OeYbrSRfFL2OyL
5d2NqLntwTT2OaJxIhHt4hjCVtxGc/VYS398J7YLv6j8VJpx8UEr2vA5SN8AHTdacwoaN3tUU4FG
puV/GXL/bQpeOk88oxabBBvokOupqe0/OiihZW5WNXbKcCU+EnBVE/eaVuUxdtdqFtvwqDzRCHzF
BjaeJsbgF7uJ3gtsr1eTxstNqkf1jqoXpAMr0eeohKQfYh3tDCI2URmrF1BaER0k80kG/jN+BVzj
9L35CYeKw75w+bKEhbKbltKhCxdKhWOZ/SowW4IMmXmoZlRGA0JzN+iOPh/Upi6XiJsObUNXnxiE
6Rt7GbY3y7C9M/N+AXrzeJnF1QdAQO0+wRaJvfr0+xtd/LKPMQCtOkxefIAd7i8m3FaEla2H2C+m
NngmOCe7VLqfXkhkyy4oUb9n4Mh26kfqF22/JmRnENHD3+MF9VXjV9QPJJyGQ8sMtggCHkAIh7oo
uCLJaZ7Vi53TCehxtup0j3IRAfLFqmOI6Ia1koZdXjRbbpsgyOilCoJybDLbjumg2Qev4yieWkP7
0AVYNkniaTYW6W+Ucvjzp9FbI+z2bymetTXTj/y56NgXoNftn4cIQ58xE4/5+/eOwMCf+3hTmAvb
0BLMQHCkLH3+P67Cxpj4g1vYeFGOWng5xO1FKc/WN4FXW48XTRBULiLG+RMM4lr0N4U447QkQ6jI
dYCTECj7JmhvZZrHMAjeMWpSAnWi2I0CZj7FxcRVQWYcrVDPcUCaR3GFte3sQpTz5LpX5ZXb7zt6
yvSQVh1lQdf/uYtQnwDxgoT5VihbmWFTd5tCbGU6sWyr7eeYFSJS4mXoaWHj2trL2MxETHxtjWCH
ks9bm6LKgcYE4li7e0THEjUvUUrBKP9oG0cc7yNTQrIBWrRU0Naih8e0e7ayfM8GiyzgtqdVTZA+
L23XY9GK/CZu3Kr3M3/x7L9LCD0P09IaiYZ8EoSw+EgBlXJRhs6PZqjyP3SaAY1gTxecwxSX1ptM
jGxrQciGFU+Wspb0zS2FwL4vwKuj2nPOI8o/MF3BWZPFJamT+AUwFLmoCVJaVmbQ133g7Qlk6L+G
44VOdmAVz6RLseuAJzovk2IUP90qh6H8d4vd+2S+Maog5E6A+uuzYWJGSX6Zxv0TNg4FGQEVlxDv
ObEFxqasfB0cGEVKyThyaxhsxt28BZXPUH7iHPH3sO+L4+g6tK3zqK/13DSf1IsVkr7s4U37+0eR
mSxKT6JQ2jay7v+Zl4z9VlSJvkpoxdZZ03/n4B8vwIGNbTTir0r1fr4KHdGCR96XkHJ679riVJdW
8Grbc7PXcCbyW0xrLZ7jFyOeTDJns+4gQPMsb0RkL5AkgxC4lh3oa9viIIkvqr5WcwKobsaf1ROd
crrGjXwdKgeB9dKWeZyL67qerM2YsUUCRwQPvZnF0qYjCa6hoAYJn75mDDsTPcnWSaxyjVqBidci
7iTOngF27D6NMnP2lV4kpEUyAw/K+LtL+N9FB538MCORMQpgy8Eyf477pN82bk6ZPbo/itD2rta4
hOMuFXpQOs2+F8k5zpC1zeKz8l8E8ACfpnYimg4cMXrtbqem++rFmup0zw7yybCHm4758dC1pD1r
DP13RZwx7smhw6I/acodt1P4VUvGN3qMGH4n0i9dnz557gBqRKMKKGcHzS5/mvpz1Yup84+dy3B3
r4uRuGsH5hPQEztxJeoqv0J1FtcgkyVxSEP1ibgJbKaL5zCEwXx0zVA8luQeP6RvVes0F4wnCbku
5lycLEqilqXJu2t2323+75WJqBdlToDDCacVB66GnrKDuiib6hiaozw3fhCSGr2UJo4G3dzM3pZ/
UR+4/Uvgh19wWMZf66RHvCcHZC/p1yHynK0Mh/Ss+TgPe9v3d7nRwMOazW5bZdxK9mAAPUEXlufW
TEB5RCDRaEbHySmZX7dgg4+FK1CZ5h7SALWiLuy22arW1WX5d2w7gw9ORB8ZViKqSXMyumX+OoLx
HtajHW0nO4s2hk712rR1sC9j3BMBsdCH3GfKuDcGuXELl0agwU+wjvChrSaarJUh9ACpVQhKVu/l
dJL215gbho0jyaHwuYjCKfPXGi3w2SIBqJDF8CHx+3Gjz895AUT47yZGfeX2uL2ESI6smd8NNAkb
kVgwmjChjHk9vfRF5zxoed3sWf4X//F8J7X2l2eUbdqWw6zZMB3IJT/N6EtYseXI5GTz52LQDT/3
alnBYBy7qomHwJL9gyUGw8WP7+snvR/OlY1bpFvowwKs6bFzivjRROGpY6mk2cw2GB6yvYWV+eM4
otIY5hEwKM5ZCBvjRb2oxaBm2PC4Wzwksc9ShrjtP1qYFo70nI/JEEOUH5IdY0r8anrWPvPWWrf7
4yjUtBiLLzhjxy8JhIKI9IkmJNeD8JM1+yl/zWW0TUXAdYpfQhX5et/u+srzUcqnb3gnA7Y1tOAK
8cujrtxYVXawdFAfXniykFADckuOXV/YJ2eRmGCNKU8B8UgYJuguIfuSjZAik0W24l7VC1xyzAey
7FYm4xVG7XNi7UbiX+aiY7mpf1HXbRP14SVzwzetCx7BVzWncuhwHCXNU6DNn++fxYyE5y0c803J
QzVrtVVEAfXd8piZg5q6etLlcNBBlmhz2785loh3bhpgjhragYy9ceJj6No/7g9MNj813O3Rxt4h
53MP5mxBEOMyT0jXIb1tawStcRYT2jqRYyACZzuwGWCXNCavUx0MV3sQ34CZa0uohLn1NTY5xH7o
4NhG7Ws5Ous81vIrpryRTNfui0WbdEOBPD86rovjRzrGvjMckEJGKbCE5gM7lEDbjqX7NgyW8+ey
1MjM6YVB5IVILwRnUUcuuYnOuik689AOxrgJbbwx7Ege1cJ1WibWHCGbyjOCh940i73q1msTOL02
YmkIs/jREG25EabAdJSbT+RWICa2m2CDqnI63gcvld8Ea41ITMIK/W9mMuaveN3LDSAN6Fs5iW38
Jd+zyshOjj1kJ/UHkHlU7N3cwzg4julJZkhvKr1EdkEsVybCc+sAlklT1Lqx11gngHIfqjy0MLH7
H9W7q77jQ3iXrN1PPvJaEilmMFOcoCsGcxKQeM40OYnrh0L4yxAs/ozEkELK0z44g0YegDlG28ru
tA9okcRqCqsPKLvnjXQzb1rRNQL4CqkXYUiqUUdc8GN2w96Ofjsg/xW0MHWl/onj473xYqKS6WQa
22zPBrjgi3jKa2bP5WwbW18thVn3fLvvzbtu/lTkff/VxZLhxPHXxqPaaUXFYAhzNE76Zcwia2c6
j0C2n0pjyXCVzJ7Ut5DNklU/xcWujvMjixDnWzpGHyEnQnjAErKZ9HZEnb/sjL3RJQaLpZueetYS
9dVs72UarkX6kVXERutUNmF10rr/faV+5iaYEHujY+Vh5Yz/nRg0oOkEzbZiA/J8/xUbO+ZeVQT5
HJn7+9BItAbajrSHZlaaawNfcuwTi/NXK9a0xOXc79Yk1k4ppnRVi5p1cEOYu6sD2ztqZfpgq9pX
pScpS6n6qq4Yq2mpjn5Ux56FpLbZWW6IT5L3l6BFi70Rr6tCPXvdIr3c34jWtp/B5tDT8uB/gEyw
GjqHttL6HAZZcOqi+mjZUKVPU4d4mKxA6y2N8Y8wN9YJidLNNzQh/hr8JyQ5U2ufzC7j/aXTqh58
ZkF7HC73ikbICh035DiyANKDnfc5sVv0MUreRXFZ7O4P33lCKtsOFgrprnhmsoJuOO8IWzLF0YeC
fnWJy+REJPijgneBjEA/mBPS7Ls8yZ64ICto+2ibQ9Q5y1lvDe1nVVs7ix0Qok1I9iaD/HIY31Up
+ftuTSxCrX9NtHgMCtbVHBU2Y60lD/6fzVo6wmOM+6mg8HNgvvV+dUOmD8Wl8q2PECAPYzIZm7FC
+quWOTE20AliN5kQdXMWFyT1H4fe5gaYg3fXTkCuYBE4LN9hrIdcFC4EKz2jO6najNouWzSxnAtl
Df4EuQNNoQRPSP3Q5UcczaBhgvEl6tzoK4yTZ2vJFya29p2My/Y4lDM64toJzqEf1syMytvv3w/7
lxGKScMvbHp+jxoP/ee/3w/0Co1ZVGG/obRjet2BE1LP51BC9YML8kkzIn0jdF07Cidj8p7APmVu
xNNkxHdmuFX2GMPJeURhlD1yAvI0WsBl6hfUzwwZdhs1f6+0WazVg9GTNDZVUZ9y60fKYfzg4T27
RHZEOtMYG2uGf/0mNGAD1QsMPGhtWjnVnw4xKaQwxokA8X0sb8Ast/ebOAeIuRosBt8ERAgCz8IC
LATkphxPVlcb5SrChrOKl0VXJcv83sn8/u1Ul8+/Ly/HMEk70BFrUWf9fHllBJ97SUCaxX3RXnvY
ttuUd7brFt6g53xFQmefPGw7h7ZDRlUPDrvfkrUAU0lC5Zjq67YYEAbGeNcJ3bYlIjo39lBR2jbe
GreHJ5/ghmav2e0H6bwME7VI5iTtqzNA7nddUmjhMrlDf3LjnGAI9uVEtZJtkxT4FIM2YK7k0l9U
VaCjPonto+xmJv/J6O0cfV7AdKOE8zsRg82Nf85M2/2PqYlhLzfaT+8UhZPOwMQQNhfeT6NlxzZK
RxO62lWgxEo0/ti8+xJmXrwxNEc8qhcdxMgjbG+cRcwdYv1T1BslK+3UdYjNiF888LmHuVluWS9v
b4mPR9PUQbQWUfEJLTx0C+FGh8ZxN2Uju1tktC+MCOOvaRGLhw5Q132Furj+44K87sV/8FyIYeXb
5KcqLWWNrOfkaOWNaZNcBZbb3EwS2RAn+VCL9Nm4VIkRXU1tvg1Og3qq8hDtLk8wYg5YeU36c5lH
WDYLwBh9Mj1hggH7l7MqVS9NZIujFpmfA7uaDnkjx5VW6YCDUMHsLGaDSgzkzxaAumkoSIQjGxeo
3NUcavlUy6RC4//tfkLHI1IYq++ea5obMhm6bUiPfSwpwsB5gWfIDqNX++fGDo31LLW5uSJQTVdK
a6lKhzDVl8FmBTeUXFEwl1wEyxKfRCJkMDrS3b/meGnOG626stJtXRiVYXm5X5txM3xs21Sugbt3
24SIzTcPgSyZx/ggtdi/mIWZn/COpqDlEpi1LkkIHNos35TuuManeX8LQyAScas5ZwPHM17jCG+o
ZqI4ya3qBc5hundqSDYygjNaWIW5jjw8oLOp2bvAJLNy6Hje5zJAA+rz3F7HIJ4RtOwguMFf+usJ
XzSwFqUB0IHnxopI1pmgS0YVgPCQxSbPnDVE3KIdO/oMdHck/xrbYkgZ7bnee4TgwKsRNHr8hkyK
eBCrbyshv/3+fPkpToSJt+mAS1RyZICmCEP/fVxPUGL6qWdn5uodSkK3a8+OW3wakfNvlb44qzn2
+ijvH9S3kSv11QiGkFwxb2nwpOOcm2lgKLaIemeX2tsIO+1a1MDAQY8kj0TUo5M02p2wZfnEWSpX
QLlZME2Fvh+XfSnWKyJXkaWYnYweZB4frJwIr5patO0x/ENjefPT2rmonX5T0+kj9Mlwstk9RjsG
D1ZbjYQkbQqd31hd3r1WEi0BV2YTuqJ58uV8UfX94Dqnyp66U+/Dy9Dr/AOB5eK6GKTCHtkqEmvc
yJoBCBjv7EfjGPe0U2YCOy6AeA6JyVk1sy4/VRqYjVaTZGj381NrWsF/HWn6LyJxxue+61qLCE73
fznS2qmsMh5syPzwLLANYFWjtkYpTI2L3sTzBrWuzlZ5QqblW0G1ZnZbrArGa9V9kh7mCD1iLtyz
E1DLR06D17aO0ROlsXDPTodMNJrDXU0+EzWHSu6iX4jFa5bn+kn5HTTfBktbYw/nE4nXKRPQtcoE
g9RQkWLInsgrZ+9k6rNE99J8TL3yiCD6rIbL2dS+VGFwpUG0thaLX+C5nXhSVXw3+N15DkAq2dC5
l8dKQ0IMdgVUGWIZGVsT/mjie4FMk2/HOEZKhFALr8QdocimbLqDKIPC5VbzQfKvXqkys8GkoPY1
unvmB8kjEKeMs7S6QQ1tntVLPbIuy4KPlWOlO9pD+6UWUXnUmrOX46Lo5sh548kwnBrXxC1BACWH
AFNC1w96wCajdtZaV+Nm0f21gafR3LiBKXedUz1rAQ1M12bpa4yK8sFET0mSaYqZuT2OabvX3Vm8
xhh3mS0n4/NAI7xWXy3G1d/f396/aajc3/DFHO5xH6k1qm/9p/LU5dyoc1Alm3s738TA7pXHIDBu
chLJhxjC3gF5TrKJoKbeiEGgPvUZxAovGnajVRt3ifecY37WqCm4+/mZkzIXUO+9nXFseeweGHGV
NZMRlPayrtJTmVj+V1MHkoQXot/SERC6aOXdPoexvpqGPD9rKcACuyGHfGHCDm3ePGKc3BVIDs50
+zxKugnwbfrPF20e6JM70Kka9d8B7dhkEN/2jgaJC+Y+04vFH06ef68X50K7vGgoHJldpo8TW3d9
ESIndYrhedlQeOZs7fK0G16wiDzgIjzxz49hBLQs35J642G5XFwlwc2dkCuy4gXp6DbdBbn2Sc2H
0JkCPZxzY1/X7aFFJIfKxaqfmhkYUQogrRczlWcJnlrL5vamFwUJWm2T/oet5Fd5v7VYoHT8VpCN
BelE/z7N/dAJ5lY4qDmmenoANZAK4DMbXCAvPW79U5cB+L2vmwkVeUT6/yPXAuuc1Hb/WoCEBKIT
YUJE9geJKrmSW1cyEetiF6iqbC+tXqy5pJyNG+OiseQX8u6098iYLoYJgUmJhifyUjZlZ37+/ZVs
/jJxtAyBBY2t4tJLmsoC9o+tmItoJSJU0r4bKgAI2viDmApOuGawK6Eg+z7HsJNK8cMW+YcReVmU
yJ3dSNSYiTWcbQ+9IZUro6hnKkgmWo21dyr4u4njjsfWmb9OmaefqRXwBSEhgp9vFf9xqHs/i5sR
wPrck2xVfBt5s/eT8UeYlOSGNKOtKbpyR4AAzA5OHodTb55YIMMG9fT0FEO7Z7qe2/2F976CfutL
x9r6RpId1f6Nrh/IIeOgV9/SVkOVymdjrPzXJHDfHakHF/VrRTRdg3TaZbpBWsTcfsa2bqwmMkdO
owupQbZmulIKvM4F3IPOX6UgPKi5+jCyUsXCjotriXdMtIboVBzDm7s6oayE88JS+QxJLjqmghy8
+0gEvm50TSfJ0dd02k4J1iYdT3waJjev0GEYqRvvPpUQfY9+f2bDKKD+XcDkioMPXWllS/sUGHF/
KBLSFIZAR6/lHEGPfgM4558srzyHSxyGHV+t4KkNwROYpX5C1KVvbURpn7CH2csgnn3XW/6iBDd4
LvqnyUbKmjC0UDoCw4iKnRQlAlU9/PH7i9b9uRvmUbJg4113Md2AOf7phkztUbbloCXbu6XAzVL9
kQnhgtGmwGr6sGTR+b+XoDXXZhl8kcYQnO1euK8Go+Yaa3Gyzo3EfRdIlR4IcUx2btFOpG3rb2Cf
+6OuoYwYBGpg9fH0CSNTciCLvVyoWqbjJXvypkhvl9N0HXhPoVzUtCCRTw6IMe4Bt17VfaKe95WB
W77ggjEjAeZPmqO7DnJu7zBO3YMpvVWkpXvBev+R3JIBaXsz74YiY3Fr1vNWGx102nFnHmtiIZZv
ks7zV5TbguCumtCg1D8r2dgQSGxgAUhYFzYeXmD3fB/Slx7kE12HpQM0/Q9zGgtUrJiUazMQWJGa
PL3+/nMy/p/bklKLZySnp+tBnvppn+FZfcuWxZHb+0WZ4APYRvofloRq4Vf4e4zOufkZFCHlmgKs
YW5dgyIE+VfDk1R6BJGBtt5KC+6WUePHU6eTV2HkVKgpPab0UkapykPrcf9zKm3A++V2HpdtHT/4
4D8uJYIDtTBXZpOJ7TS45lVb+vKqN+Z0ka22Dwg3oY180CGrcBmDWVO+tr+7LvWVDJp947o+Lyg7
4SyygzXFyOPZo2CEBQduLImc++1NDEh9Lcwv3hRAdhpg8E1u07+m3RyegMqM6Iz9eQuj0VzfrQW0
aJcSpMUplzFt0PN9nhlqPGIKz+2eWNmWD5PN+MlfeDrcbO3z6PJZ6hn+0m5cCg21l0PhVO5V0W5W
64rt0EUx47q53qsqjpTi8ekuL7ZnWjWlziTNs4YesEq1ZmSZqHs7sqDYnNMIUr0Negz5C+WSGlyr
NyO284uBGDSvO/cWaFzx1P0fKyPfOcB2L/RfgUjYMlSwAEv0WcHQaLuxWCjuw8AxIhvj+728cD4R
IexcvCHnGgEg8+cYtU7SGmXYMkBt63gBX46Xelm9T1pw/+cxexoPrDJ/kGtc4ZX9wTQH98lk6nsF
zmd7bq1sICefiLcnkSebjb0dJNMqLKx7FaZpEhoaaA5klYBfobJ467W6qNSL0huo+mxwZb8xZm9h
+eInOEokibpHKkdnsz8lH6PECqB2IIZflg/V4DO7zpP1GCbuVemNJSFkKxZ0QA0O1R55Ke/BbCN9
RhH8ZfKLdjXEY76qkyE/hEq9XmlfompEe75s9BG5jmv6xOXTL7XNiDpyFTL/3YA83RGRV56Z45g7
Y25ID5jWv7+fVaHzz2EQsVGG7nk40y3Sv0zrp7bWy2tsa5gYNr20bLGvOsSG1Ri99OINO6+71ipA
Og2DNVy3nXwD4AuyYQjcj4VePPoTIxIJqjVZXrqkNdBhP+fmrO2qOLHeSHsm/zi/e6pIDHRPlLAI
7Vxn8lfheUQuf9Kh1BLzGjG8Ra65pLIzm8a0ySlau/GfD8ouNBv0Noi+SQKgZctCJiejTpI7XQUq
/Wwy96qmamBFWgWzdyn95qHxCIiGDYs6KQmqbdnqwYntMzea+pUgZ5MSEla8EvH8oe0R03oFbqJ9
DS53a2jN93zZgSvLnPrKKlsEyZnrsAvrvv7+kzB+2RQvHwUYEIpSUlOEoS+PyH/UbVY8eKVuimCT
DlBafbJBrgEYpKu3vLhLOEVB9K76eWQl8TXDNL8CmAZP268h+5YZ9JnZSE8W6RR75UlHxfMjYgS2
D8NxWEd6Ua3VYVtPYCJcJ+XpXmRpyIkX6pspNW7BCKDQySfvs+oeG/H5vhvB+oBAHvTTlgugPjL6
AkKSDz/6Vs9PxKx0VytkXg6Rfa2nWMejnqhh+IvNWMiPnUHqLPw2n75UO6mx34wnxrMn9+pE9qZh
br1ONcs7UNlpu7vhlMfyQ+m993UHatwgSjaKZXkUlElRn+39tuuNfeE45O16K73/1oOHI+OtuFrw
r67qOXIfaOXtp2KW/jpXvb+0ne/qFyVYs62SoKiXZCzye8h1l0/pubd1YEdOuwy/UpSEi0G+SIm8
TbURobCJ8jdC3XA3hzq5s/UIU91MASLzQhB0SUQu2HLaG2gIywAMHk25o43xN0YbNMfQgH4cNXmF
dcDkqWKlCVUuQpA5ZxXTSKcjwZC2I6c1vjT9tMGS7j9GE2HVFQqwfZmUA3zxAaoJCBA1rTGSoN7e
T13f6/e+NJJdVE3BS9EjcG66cdfX8Cw9B/8Vp478lHE6nZX6UvPDlJ32xDZ32YFqoWa838uLBhT1
eh6ncZN7YfU4uWR9JFVj4lnF3meOiEmUz6mZ3GckQ9lBaKO4ORH0MAsM8h9ZOa7qmhgomqySv45h
n6K0Hrbsfb7d/VM6pqf/sPf9HIHm+AQYesLlQINI63J8/XSmdX0WYERvp20U9Gu1ks8toryDkijI
IrLeEbg7hyCbUapnSGM1KC2F1P60ywW0oobt5Qdb9gn7jni89BY3GgsF54v5IyAvzmf78GMujUut
l/HnmUv0YQaHbJewKXHz2i+hgVY/6l1xztmrXpMc7m2KoGGnvtWaCrWvM+hbb9FHAXIejvdrlcXO
uJ/UqlGWNtd9bfuM0fMEq32WrZVlouNRdbhbV5rIG3czFtxt2XVwnRsUfkEYGs+2bDsefoV+Amoj
TlaUbNqqjU69Esd6qYPXzFpHaOFZyRy6Jm6eDOhebksWptOwWZOLn0QMw1cjS9sn3a9Z0M24A5cN
jj7ajH5t/dUBAv3KfCdZgSKzWLZAYK061ICJXnTXqIzx8KQ4KHG0McfodgpIoPU4etOKslXNw/oU
297fpYde2HdTnAaD66imEmiAwqNY2CFQJQuQgKLY5yMuNXOePPhf5Ubmgqj55aRmghDBy+UrPKnw
FiN34kGE6ut+Y7QdopFlpFED8nrAGo4ac2S24hrpC8a35MGbxQ+f5Reqax2NbNWBjeRRRyWvIQCt
zSdkAZuEbIZ1RP7WJYi/NHMkCRfvnjuX2Bz64e8NYKrPgUza1QQAkIQQRLh9SB/V1aXP7Qu9SaGZ
VacYS9b+98/e6ZmWxEPmwcaEPKV+WQc6+Off3XYSee6C7snQaE3AzGDKSYon7ILnJIZx2BWy/LP2
aGDR7fEHPOp9E1F2QHMnB5qxuoWpVr07xpCINTSX6oF9He6GrORpr1z6cGVZ5QVtcRhmZ0Av2MI3
m7vkW0IdTFe5AccKjbUO0g0PieShd0OxT/rJPd6LWnLFvTOjieR7KORXUwLLcy4huV0GoGVJ1uYi
rB9ZeQdebpyVP900RL3uq6m/29WZfxOBNsSHhWkbh91FDaF4pGuXrmad1NgnJWXM4kmcpUwvSdsj
vVj0C3ZcH+xW34kp4q5NrP4JrUu7S5aIVo7SP18Yr0WSFKJw2f4hneAqblbdghaomkQw4QFOpzQY
JOXddJwyZHDHhxyb+QkmobaunPH5fuyJ0XycS5EdUzewrnlUivPva4JfjMrweQzPxqZMs+W41s9j
KoNuDzxxQrNkD+5BuSHvsitgYcT3yNq4Z1qx27LXiQhgo6hjjUBv35jQacwiOJlapJ0WtGiOW1b9
pCln/RSSoU09+KKLKFyjMNl2gkCbRf+uiDOp1vHfjBPZkeVifY3aaXq4F2ueXiUHJnz7hggN5IHD
QLiiJGsE7ajc6V1ib3wRVQ8Dq9qP8A3rc+TY3UXNrceIjLPcCDEHiu4rJG28zPhtRmumDiiq4b8s
8j+PdVkGWMz4FpcCo2Xj53fQNo0iRYA5Qy3s9DXTAPeoXuy/vlLfCjRdxUNL6NE2GMVT0MPlVIUK
EmgwmwjNt3BowJHo2et9o1J6xPA2Do6cRMt4owgpnCmJG0MOJ6XeUC81QewDA537ARSR+Pnc5xkx
RAy8NvcflqYl930FQmVshLuteQ5z5IOpDVzvoTHEWxEe80XMtOhKogwMy1y5H60gy/+rF/jlvVrq
f4vdFplgFtX+TxM3128rm8eUR/7wgc1hf/SNb0UdwY6teiIQKp2MS3TNDVwjpAgjgQrYT7T9vVag
LV8HQBCfLGf8rpatvWnLo/AAvdIHMEsLupfcKIqzbhflYztM8OsHbdXrS5aS1MRLnraPA4NXMmCR
7pv9/xF2Zs1tG90W/UWowgz0K+eZlERJtl9Qkmxjnhvjr78LUHLzxa6KXxiSohURBNF9ztl77WL9
V9Xb0HaumsI/fV6jikH9JNTM1aouY7HsBoeQrzz6Os8nQBnlJ800X1ts40sDFRAlOYRKOd3UVe5u
h6z/Dq+pWge6PGpNKRHyZ+AmPbx5E9ZyvCRjP15Cw9jOhjOyRx4rV7rLz0KRKWVznr/0lo+NxG7g
6Pzhm/+rtUEYdKgd1aLcsG31t/M2csu+sV2IWJ+Wc2j4y38mWvO9+SYbpsAgpRkWuuxOs+dh3uDP
N4ZXE8Pp1dWaCJ/41NlxvhIKZVvn+uexR/BgKQFph+i859Eem2PjLx6VMcrHuS4vgSKmnJdnoSHy
82hiyMHwF5kIvV1AnTcrtOPWjl9QKiKvKDrrqLnxg0ar5SsLsLuwEsGSMgbOMqen8tDYuoSjgEly
ejTYWnr970Nn/Co04tBp2sSM0l1KWvHraey3xmg7TUVgVaTnq8Bq6H/b+M6IsNkmtA1vLQGFrQzL
rU1PBKzX331bAYXVI0n0YVYesq6o7zFul4MyqSXVMslOGtDZs5fq5iWu0wsAokOYRGCOh5bzjNyh
i5JtwqnEd4U84WOioum98Q/Di9+UQ7xB+vqkxNkuClWubv8uFONSsbCD1IyXkY99ds+Q6ags5nvf
CYoreq5sU2dGce0s6IpRVD13kUpaRpR2AXZFAaIqRt/Yi2Llzr0gMNcqhncaTaHfHrpp/l5YVb8C
ph5tBHSb9cSn26lAU76EjrpDpj6uI9ge2zqxID05oYmhmRutADEGuQfDj4FEMCUkYN5xjT2cxEwz
n5B+Ii/zsOxxxfts4XxePwIJzpspJpx21UAnaqrrLOmetDjgZSp+z3kj99+nym/rq8A5pDkqFy0K
HxX15b+PpNtqvUiycsLwyg9Mlt6TCSpj71lIeQaQIE++NORT6iDlU+1q2bU6mMzQI+uV33YwB8/d
mi5q1IrglAen0iqKn7Ra9zpxhXmaPlZTqrVt5fbKCkdQsy5pSd6EbzJxGHw6B5NERTgIPKLQrPpV
q+3tvM13yyDdCXAOy7jvcYQrmXtAMZztcizKSzcxxwOaVns/EZWmQgXkE9ObHvAm33C4YtbcoRNM
ANPIQ8goje8x+sPbfx/A6fj8b/doOn6U4yrDU1JCrV/hbHrJ1iK1HYi9mpGuRg8H7ZDB+inTARS8
+Pjv/9tv8ML5f8eAn1qYTZFu/CKZAzejZ7nOleQTs9Mk+UeI6QC/vGltPMMcr91wzQbFvjsifMCm
4QPQr5ItjDJlw7yo9Ngl1iGm0JbddJynP1xCcXez0s2p3TvRbcPnI91v9gTfETFAlOBtnBz9ALTq
dTJxP//7XTlTx/zfB5GTBX8NFCCDCchsBf6fvs/INHGsYcMuU8CQh9nzoLDhYJyI+wH6g7oCQmN9
ttPdZAWST9yStgXqxmZqRQPdmww1cGGDgl719DDXwLynic0gQ8vFVbH7YTuaUNfmhxga5aIsSvLU
GRhEgKfAEcCz1069qf8Mm7I+KgkKJIdp6LLsEA6h8hCflYM+FoATDRwxn2rffDsb4DrFOFY9lOig
tJ8tJG+0yzvnISC9e2H6AfO5/5cTxP7b5zIu2NJYeYK6RTKmmS9DXRm+agznduCEtFGN1e0MFVLy
jyAe1W1lkbM3w5Q+hRtuRnC1FqOMqicaUTPd4Ewoj/PD+d5Q/+GM134J7rUFkH2NQ6wiOCEQ/bON
9z8fF9IiocZNROAumrDj2JkVuAkH+YNMlmlUvLTwwr9L0zg46MphuUyErKhTiQ7y+/wyuxTZQRIU
QkLLAiDAQ2VTxqwicXZmRJAVfjNm97sLgOpEPbawG++xADa4+4RsUaFvPabMp/nTzBKzX2Z+ENNN
aOtdD2AHTWeoNotBY6492igN9SEgyyKxBmqhv5E/HRhLXCQ6FkhGqfM8y0DftkwTZOuJMd7t3iFc
Y9p01l1/hzAMBtSocK6pXUeOTtwv5vp8njGo0N9gdYNTYSgZceY0tL+aXj3FXIG2wgi9Q2h690+S
gRK3dyiIOeeqH+866QAwasE0f4pJs66n8TH9mb1ES9S0g7ENp4dmDzDg89SpbPk9m/h5Y0UTY15g
kulhrBlXwA72Pkjs+plVfDVrnmrNlxSGiKFniRsuv5WdqYq+sFp3OBQxbTHfVMmkpuk8n6itAbp+
7k9oToPdDpAKQAgN76dGgF3QWudgzF5mK2Lj5cZmnkR81qD4L4x9C6hAeCamy5od/1bzgvfQSV6b
cZCHeRIbGa9/uIj8tnc3AYEh9OYaTPsLWdi/VzI/r11BrmTH54cVH5LXtq3H9lmjm/do+eoSs068
Ik4g3M4Qnqgau33rYCvHjENPOr2j3vOIWCUEbdSWZFaAgJWaOHuVuWq1WB7SCub/fG++MStCg+aM
ejcjZ9Vnznaebwpb/HUvtNl+wYLS7n60JWd9HyVOcbJkbu79VlCD92l509Km2dtOYO5YXLEOitDd
DSWw7Zqt3SfcUqrBWZGpD6SyijdSp7Hvm8GLNenkZxWTEi8m2qrf4uVgs8JZk/XUTDXQPmf0tpoI
3+KCSnbrVlW5/dxuEECiL/pxjNYWWeVLvsDqRrVoECV1JNaDDje6cWvE4+6gXPNmeMAJJw6hFxd/
2On/ZmIW1HosbCjB6drY9OP+/ck10NchgJlsmyLDpDgSrKHBTzU0m01ROC70/sg/5lwooPCTdSmg
p1+NfkDOOcQKbMFKwqLqhy8YqNI1WVuEB04PdWrJgO3j2pKddzQc/RyY4Wa+Ws/wE3pgjMb+3rL7
eZDfx4hEQctITmMm3CWEtpZ27bDRq1LegsiG0GnXYCh8lTMJK/QfDoQ7vdF/rYOWhplbNXV4x7pu
mL+cwnFmm9LUCrn8bCWheeeCWirxyQui9pNFVZqodQJLtnx1gxLKNqF9md+t5Zhkh5Tec2jjYCCU
AbGkoNE0Se4s0+l2eaVBnnQTnMseQP6wdPHTjUZztmgzLaZYpQD95gvdXoJUYtN/AQKZAjRHWhpk
dbyZZ2JmZq17FdVzF3q3znXgcxWq2Oqw2CQJdlurBYLTJprYQdxi4tl44aaOirVPKMw2lrp6tdOH
lv3zYx00O49uxaVLsQkrOlgr7xGBWXGu3eC99gWnaa+TS4FCV3YivQ9FZpHCC/R42pvT1RiWhd3S
jJp4l+xoTmMCds7Ny3OrNNXJ85T3bOLLxiVi0VlFrHRpc+z8FNYMwt44ItNkbsZVWJrg59r5tSY+
XvO+haXvXhiPuH9oL/yGOgAaQR+GWaNKTYtZ/5fPN5DegOw7pOGZRxnwdIr8jFgXCBrTAFgotbXF
9fhBAnWzHEazPCCxAzygJ9k2a4M18ZXFqk1c7YC6vTkgvKqcGOih4zyzUyvxwghIL6RhP/dom45x
7Dpf+VhWeaSHILiaYQXN4TMNyQlaSb5OhIwSNQyK5qkVXmjoNmPb2ce0mNf50BM+OlkgdPAyS502
HT1mJihNUn3vYcy3RJApUendUXDIkz6QnTU/pCDU/9DEcn8Vx3DkXCQXhos+Eubjr94Gu0iJ+eKa
vnSJLnkqUo9cUADzV9q6yjFytHf8S8oGbECM6trdKGM+Hs1wCHd963ypDFnQwnTyI8I01jGj13dl
nYmLg7AaMFh9E2j7WAmH4zwat3yJA9i92qWbXovSgM6XEFuTewGkDyRUO9kr6Tkmz5WZfgijs4xv
wdBJ9kMW7lKaXV3uKd9yI/gwK9/fMaDFNeZOnnAn+enTsT8kDlBpQwsvcd/pdz3xStIlsbNKUrdt
L36ii9ysWT6D/WjZfAIwfrO8Nd+6LvvGoEpenbRAPp2mHV+c0OabAYf32BaEk7h88+gtZsZimhkc
yWp+H6hiYcfGypotHXExpedfCsKG8MVzT8cbt6b8JX+raEE5lN5tMNvqMLaiXdHZJqCaet5Iy6f/
XrGt3zo8lgZYmPoJTxR6018JP0YtHHC8OcdNH53FJ0FyMJNwFXWkqqIeX+l2ab4SxUGmhGY26zKo
26OlSIuYlQEYrxbeOiOwnviijyuHigB3MGk8UVKFZHtgVgxavG3SGHA7TVZGgJZfXXfor/MPa/8A
YjZ6iUwCRpRgpJ2joG+IA7KchRLn1BREsKhfkvTH3MlsJBTBvG7Utaa3pGULe5LjhZAcsmaKPw+G
rRspBQkeRrOIHDBcpuidLxbhf2xkeanhXFEhh2xSLrlBXw6Gn/Eta8stzonmR+6M92LEsv/fR/n3
Cp/Gh2XbNNB0VlhKx3+vrspAKW+gQvmrjwZ2l/i5BjqgN9asbm+WzFDPTjchylWo4sgEMHy1BIU4
hzGswkOAYmCRJEp/xWaGgU6zjLWhMYPuRkGfouZow36kJWmZzDckoeuKW4+YOJAjev05tiOktXSW
z4Eh9pMIByW4rT6LCn5ZRIefjVrOKu8qYC5hzcOUGl8clqaLlw8X9NjBewYlj4v/QD9tHFdGbQmc
az46ZD/QTpb/WkMruDVuFD3898HTp0bSv1dk/Oo0zlVQqSgS7GnT+T+ljkrze1Aa9MtxSQExO7Sr
usrQk9MPz4ULC77znc3QO8M+rGN4BGnFqaw22tYaGDalNrJjrQWW3WcE47rGsY8HSoFBZe+RxulD
U0Nba9nQiOnQprmh/0mv9ivqVfDnE3XARBbPIV2DX8xOIo0wc4awyWetjeV0HXIwNb+0hQN1n2Sv
F9lZCdwvip1R7bt1qdJ48ft6OFWp6rA2hBg3pWss+SaXO1cpEYHXpXbWRNauXWP3h0P+2z6ev9d1
gN3DRcNS9uvfW0VQtsYezVCaMS4Lp+xTduFdryuX+UHfpfa1GiR8uYz2hSyHtVq76D9DMm7Y/eGS
T41tLryYa2fgHeYbVzWSQ4CRfS6VrDDF194O9loJM3uTDGEEqoncwz+8ld9WLd6KYATPJhOttfnr
V094RuEAj6mXSWyQpd14i3IaKxut/mbF/tUNi4PntRibC6+gdFO7Z19jFBf5UfpB5xRYVvo+gtVY
NQ0alygW2j6S9Fhn7Y5iazB7vT8Jw6f+6W/9Y6ZtNpooS6e+/90fp6eDTZgWVpzP2r1FZQww2Wd5
9LqFVjfJQtfH8DWwo11KZgVLRoB8biru20Q8R8bStVil05i8L4RkuDdLP1wEna3s5pZ9JJJ++WnL
pQr+qrn+bu4MpFK8F1YWPZgmtU491sW9b5htenkc7wlw/aH2HgH2mGg3HRl9GY3hq5fFHwbJzRei
BTg3g+jBqtrLSC7tu5OaAXq7+AA24u4wsFlpph8+yVWNIn5DUyIgtK8hmC3Qi1e09yRS2ox9rWoK
OgDlwzKupMEyrX3nmFvJsbZTcTNLekq4H1HFtW8x44tnaLvdrXXUe+P4D1qbF8+FWeqLKMjkIfEc
xExOQT5Ral1nOajlMqNkQ5utIdE8z74XEE7x0q1A6gNUmUF3UCvNK70OuPSMXOw8Jn5zkO6jmfiv
8ZAWT+Dybn7Z4D8NczwtE5op73Av0l5dJhSma/Y82T21NOVYFmyKPCi3yyb3UhQQhGEqJuYM4XBS
2V5Vb7QycMkb1BHBiGbKaqa5umrom6k9lAkzlaDTiY5+6h0lwBIBdDmbeEI+B+7mVr62LpSg3Lox
Yz2jdfRVI3zrjsvJWoShyL95tvs06nb908ivAH60oXLeCdWVywSf5TQyK3fYWWoau9SxYiaiDLp7
Y2SO9jXJbrM/OjMxliKAgPShI3/Ni6CAxQDueFfGuDMjqa1LJTUIU3HUa4/CDNd6sCgd+H1FmPYn
a2Tm3psf5ciJvwhMMIsTkYoma3vK6brvRtnAQajx0jMisAvnomHXx9Co1gdtkkzMDznIx0RJwEpM
h3x+qpPeypFKeBBOWT5lYX2f8c8OPuJVUWfA+GunXEaaMyzMftB2tMq4DkwK1ypyu0WQuD/ENKSe
59LzDXX2GzzYY6fTzpoDEuKEL1DuQLjJtPjshJJ37Uwi4LwGOjr9KXZh0n9i3ITfCsHNPzexEtwZ
Ydcrz4Vp/OlGhIXvnoSKluqT2l15gLFnAUEWubR3zG5Yk1xrM8SGBZshwlkXsosenUEco7grXkPF
1tektrjXYDSJpoY2EU0MXZe0zMFrO2/j1yGp6dP2TSmMZZg5xtXMsdnNkzdLVu3WNAtC2YA9vKO2
Zh8+6/wjvXoZ0YA/zGpe4fZ0R73MO8XJSGRmaoHuzu3rnM3Qp8ZNSO+IIh1hRimCp0DBgWo0uY6T
Jnzy6EC+an0HStNGQjbZd2y18q+zr3asbFZbJx92Whkp2EeDchNqVnozszrasShgYe1gKNZDHV8Z
bcPpHc0nBWzSi1021zkRp0wNBMbDaCAfkf0No719sRy6enIswWRGfrvwmiJ/SdUCNGhcfo3KJljl
hEECtAYzHKDn+yvVIiGgawsyIjpF/Yh9GjEF05LvShwZTx4ANzQYAc7+YT+6VvNhGcp36h3nCwkM
PllXjnIEk5TSKY1IvO6x9RFrFD/GRekfByHvc4n8jxAiYZoCEJzovbBtmFN+hetPHJucUjvoVyOB
oAk6d1blSDLHfC9G3mQ51BRtSOaoo3NapG3UexsrLjFB+V170XMrWKCoWStMRL9VRqSt6fn0IExL
lMqyU148ftjVjjhko8CKqJUaahhDPZVe+fSJYonoee3x3x6HiWU8JJi/wtaWSLKU8Cjd9Gsexc2h
bGLyFw3ZPCMs+CB5j6lE6Pl/oTqAt4MjPtMb606D27BPD3xEs8iRfILqMj/r7orJOUnEhrIw6OWu
TDJ0vwMXKHcydUe8+Qmc86mb0ES+tqxNC/D2WAebebzFKdCsYxUe0zwkjPnqmJ1WrI0q/daZirdU
EQud6c82117SnCmc9OCMtXNXi/BnP7hANvumWM8M1syOuk1Lw2aJYdR4RXORLabu/sljQxYzHUf+
EG2krzxrn/gMLJwfLcyEI+nzXFwLixSrXnexpPmXiCbvTumIQcD5VBFcTFKNGxk/zJjITTvjwuXn
KiS4iaXOmMzfzTQCpp0FS7fyTHImnU+aJefESKKDQpCJbljRQ4qZokDef/xk62EC/kBJC3Fz+j0d
H9ERigwOAyH9i+qP4UqQe2jXuv3d7dvXPtL55rA5H1FhPoSYF7gkML5rGJsdlKTzD36Xvn5yEUAG
I6+hATkLdxOkrrBqdZNc5zBOP0b6+aon8NOZ4kmbfM6Gkp9S4EZZPXZniip5qXTx2NK9m//3IS1d
pdQRYs5nNmzFy3zxiY3Bh3JiLudLTBdoP0muB0FgItthRMDHjphaWwJze/HUxrxH4qeljLBZp1aI
EqK4lgzJlm4xBCcapzmtMUAx06U1o0Xjmdeug4VNvgjR2DA5XCNeJvk9s6V7dF1/mY7FSc11Uqn7
8INpCWM5fbxoEM92HmAKB1PdXtMDou4rZ20iyV4V7iTKrpieMOegUQ1brP7ZxCjwR6X62iXlIhaR
iZ5Sxc3gyoEezvhjVPmLRxPmjUWXRqo6CtQY6GyNLFMlsoYke6Kh+uxUClqCteZo6yGddqEd1dxg
gI/T0dfQH9XoqJRasOoBUq38Nie4CMdnaJ2hO2+LpotobzBWC+oATB4hh9tSszvgifkxwjogyZpG
zKOQ2eosDdN7GduyW0CWFgvlexUjD2TQEWz6sF1A4XhL0vyadekPpYHsUr35tn/LQpT/Tb8TJBMo
hXmFcVYq5ZsNuFMtuh+Fk7Ffjm+a4x+Fs8XBum/IchNkJDd2cDfdwVp3o3wfY9pc6chGS5fJPc1G
wua1BGspxvSshJOppag8wBxwfTtMOehD+WjDBRL2FvT6SfEpQj18VKoV9IxtFllDFkzeOywH3aXX
yLhxKmIpqsRc9PZ3j+H9kgxtGEATy9wdJ/pdnuCHqKFcJMNmcCiqMiAwZm0d6Gb5K1I1mWqbJFO3
JqCBNFOfgnSZNqa/1kEEbWGHfe9rfQ/0EdflaLWPSTI+aBTzhR2cmMR9VbISLrm/jeyYjh5+o4CT
ZowlybWyuQXktym9+tK3+bUHnU6cwF60YpVI8nNxj4M3bE4EpN8NGe99VTvYsfN1MEokELx/j2Dz
aphKRzZutJLEDyJsllyrmEk0rE2RQbJXlfGrZPLNJGKYT1NBNV7HYDo5Yt6ow39aVgFqubI0d22X
vfa8zUERJ0ctv49EKQjMvgsIYCrj/OCl1PJyY5rxboQPtTSG2kdO6vCxEGOgJk23lE5BmMbwYLv6
a2TISxn57t0K0rcKQf9qkIC4BO2QBSpzvCbtA7O9NXoFukP6rpb5Xs2zVTf5023s6pUx+ky+qCVc
pgJFgn0iNeNTcTPM4snxgKM3LCdjIO5m3laLPY2+AbTOJUIXdU4llaeRJBXYHqD8YC63UjcDlAnF
ZCzQ3lwixKTZlatAJ/+ZjoZP1q7K5bYTP9vGBivecPZ12kOb6d/JqXtNmoOwHnXcxBhl2UYXxCkw
EsSZgHAbMK2C7QGuUz1ltxTnrk31RctkEtggWSO6WsRrLayKXe3LU6AowzZX1G/t7PITCBRAdnE1
gzhZXJhi8lUqXohBfGiy6EPXLH3ZanWxiIZjrBArwkUBxUyQ94uSPUvftM9F7ZMrqtvvUaQS5aAe
UXCWwFWNAyiZLgVUODKPjxoOaFqkgDWLq2M2fP4DwjpcpDdgs4++0L+SfRYvxsg6e5rvcSoQPFjj
a/WaS50A7MfLHW4IXV1mNpOIzuuPnqODMRG9uhFBOKy1bmSo23bPpDSpYETCH2GgILK2F1rh7TF8
7CUTfDBIscTRUbzY0QDk3iLxxI9thAIa5mR4P8Vw6no1WFRWqdNKiE4Bup3pXKjSpesEFxKsM4z/
RQWVTy/jd6eMXtsi3WguWTka0Il1kke3OBmCXWMXdyMOAbwTA87bXQ/NxPUKFVIDCJxSVIM3HBDe
aCm7qox+WoH4An4PNST9bIwBK4F5c5WYQKxsyKk5nmKAbD8lXralDzcOH0gptiIqnvjvuI1HAuOR
XN9HAkISi8kmkmXid4GVQk06pVZSQj7blEx9Vgk7FnYR+F28dNyPulx6IJ+I7ssPbq6B5jE8NPKu
6Dd+8qQysw70KjhIXqtaycAF3XExMg2nFkUbnUtoNMZQXizLXRdGC+bfQJRSBsVzPubrPM06jGjg
q4T1oZuxvrZCggIxjSkH7aOsAFtKy4n2nmY5y4YyfmF44LnMknaTUVl3RRVsxymgdrmXrDLloNrk
72GGggcDPCD3upQTODTOoxG+2gOWX3ag2a61w2bblFq/QqQaHKp7bCV3OOLZs60M9yjgygJgPVz2
bIgMabVbFv69pcUfteiGczJ0PwRRyCtJaMgy1Hhhy2zKpHXKqZLZ686yVwO2oQMwdSTjsiUr3rIb
MDTwXihVllEEDcINKBYcG9sIR52AYz3EaquF2FzJFqYrXy51EQ/8/wscdLyZlBHBCjwEMnGBYxRG
71qJAH+b5U/EhilZGgnKugbtDh/VNP5wiO5tzcPAp7JQo3yHANUB7a8tBYSIqWpHZqZKrF9tgg6r
KaB2e+YOww34YACARC+qWwwqyREY2kpocb0jWh0uHSAyt46LMxJmEgLU90ClE5uQRk2r6Kdl+R+j
UJaD2dy7Uj1ZSkrIXH+2ZPA8JM7SzfrHtNbvdO+5+JnBFgohuDw9fYQbkqDb9s9OZxp7qrNhGXWJ
/qYjyXb1SHnubC7CsKcPuutlh1onf8O2mayMmfUtHGS6DmjSb/TYf6h703/F208vhEmQsFH023n5
LeWP2XiW8c6EeF3x52PYMYtFigzI1gfaacGJ2dd7IIk2i/unxkOw2hZ9scqGli9c/4WyMT+VWcCR
xyKP2e3CrsJZDSlpIWjSFqmpKUusDM3KiAsq4exLN2buY9u20aHSzIiWSNAjaNajiz7dxGBoV6PK
t4KroziLwg0ObRngNeLRSNeRUOhu3wSRs1M5bX3Kb8CW7EbsTNN3XteC2+aYCocLEPXOGntMtlfC
MDmSWTakIFpdpz5nnk3UHZd6srnUFSZcossK7b0N3XLVOMlW60iAkw2yzyawv0kreZeiOwq1wI0Y
OBt0dXqZf4xR7EPk6+KFKcoQIe2ExMN41sfqbvC7XZdm4Qo4084UGSkrFrWQllrhBil0fa6C+m5N
BGeAEeE2yxR9Y0wPx7FYk+C0DLzCeqb0086mDKjLjMh+buRQ4nXFazL/tLJq/2z5+JNtW7eeY7JU
qfYM4+C7dg9yrLLebN07+F5bvijolXf4LcKtTxbnl6pSlnSHrTeawVzWoJefxKgGDz37nkU1/SCz
/J9Zkg6PZgyIKjSzeD0/PzY3+oE9hAOAMDZ6NPqy/Q+XUItj5ymSHpltLq0EIWeCVvdoEJnKguiJ
fhXZubsyERX3aJae4a3WN7usX8Bttq8yLLJ9LHDyBWPRvppuRQQEq8s+n36a1uVT1SnODR+Sea9r
1IHT0yMRLyfdYc2a/xGBLA0CD/b2AyYNAn664KEd0+oSqcoKLkfwAOAteJifH6M3RR9pgf7/M9AV
r65s4pPQvZjOgKtxGShSMp3QQSwCwx8f5htbJj/xwvTw7+u/ntL18uqMwXj6fMH0fIhg1h0T5/LP
UwqSzVDmRwXKELvg5itJOcaS+Nh8p4+J3NuqU/HnD6RqEkpAda8hcFWzd93GXAwNNzy3rptdh2gi
zHPxes8c/5SYafOiSuDVSStNiC7e+KIxR5tfoPRNvJSE1OtGrJzTUlWRDTBFa1u1vgWtMi4V3Xe+
5cLaEpLYbIc8VakCoMA33WidR/hLr4gGAFSnr9AKMEbWhNJ7IlFfnbpvtjR5BPxVtYdGqzEutjzy
AUZZbKhiJPUjqgorS13I9bG8i9o2br6abBtP7c6c4SScGsMxEEL9xtXQoN9X2QfmZtpdF8hNpufh
THAxIKH8mHVaehdSufKra4p0xsepV6fLvgjHr2NU3evcD2lCi03EoMxfhOPAl9yP3/yhNRdm4Uom
7Xm8lnoF3NXtWhL5WryM7PK7CXlkKPRtIq6RtDFSeQblo2wUh1g110r8TdREHe4tLGnwIat9TMP1
ZGYF53U6lt/ryF6MuqH81KVzKVV9OEkVAavX0WmRiVfRu4Hvl2hSPFmV3ay0EmtrYZra1hEkSIaV
QltSbQrU3m6373LLOSVB329yzQ0fLKXXF41d6dc+EM3FN5pygSYl+9InqHvydrC2uSzyL41WPll6
/a1qml3hNNp9VDVlkZRDfDDr6ZjKjITCykk380/D1N2YWBdoT+DbDUTbrNw2EE8s8f3SZ7jyYqmY
t0ZSo3b1MArC610ggw1d86YsNgND+lequ9KR71VdOtMl1DiG7CVvuFExE04/gCdLtLBmPVOvWavM
H286SqZtq7XucxtXN36uvcdK1y6UMqweKprUBxo6/TqrLPkt0xALTq+gGeYsY9Qh506xTUKHxnET
v3i+TB+Gwa7J1MFCZdLogtZO6UcmS6z7/kOOAPumoGA/pyNgllpTbnUsPQaR+YvZ28ZVboYorQJq
yqjYjWZ117tUDJfG8pNNARAbk5erbFOLSxXgoRNoWoWtgqvxTnjoqQGRXt2Ud6kwAttm8fhl/kEG
52kYDAIJCYc9KdONKS3lON9ITrp6kbnutLdM25UyyGCHfP65m0hXmZP9daNMzCucpQKrgRbHBwNz
+fySmYj1z+vm5xqZHon3SF8q1NwkO43Ee3hvNdgJ1LkYkfXBpNsdIorLcmZDQi33MOT079LIHttM
Ld/dMf+uuFZ1GQhWWcXesKrMQmEnQZuDs7Y9dVsKPmjD0/0wt1vWseluESU+03p/IMIyA3M7P2kY
Bn1l5KZt5CBe6lQbPmgBKnS+W6EQOAXmN6sEAh80SKtyp7w5SVfeXDlRn/TqZzk9NQoLb2cRG4+D
qwfH+RXza8kPiLeAL4IlLFqlWOeSshTk66WNpLvgRNJXOS7HTaOZ+qFgRb30eZ2tCq0KvqHb3uls
Vn4Yuf1K17R7oa3C7AM9yClRIZmarY6MieC5L4oYr/NLAUhesiKRX8aG89wOreqMstZZGUZPNWnR
LUxBnnzJ+NUxC9JHT74pxishCKsDlhdL8q7rPvLvhc+UbH4JiU+nxAmNV8Kr3TVzQYbaaateh6Kq
l9MvwoPqvWAIOaq1Yz63SMj2MSTrjYyc7K04uZYh3xIrCDceOSv7uqOb2wbZmUgo+dZnmbE0Rpd4
ZQU2llXTmY7IcWBswlEhxHBYOqbs1zFktvVQ5xzg6aahERwjg72CYjEew9Lpd/6bp4YtCcCcNFmt
5Hd60/ldGqSkCetpftDXcFFIkf3mFlq5H9CMQ+qKQsBDOWqQ+e58g4ohPEJ5WFi9zWzG15LzfCNd
769780PcE1szE/EhKWwEUvgAWNcM5hgRootFZ2btM0WEWOZ+iU4pi7MlgUYGewwFFjdb6K98bfKF
P7jGVZlqHeCkD0wV+gVtO9JoaZ4cVC2nhO1kcnPKNYUqXxDJOBU5ZFLv/brWbvNNF3kWBW4foayO
dYJCkjA4ZSV9s5bADdMSb2NqqYf5hskpHZ/pxrB6gDHzk9Jx+40l/ad/XjLfm183/wvoIn+/eH78
y4/nh/NNQx9xXehEpbXlmN8on8uzL8NNXnv5zev6SFDHQswpfQiD6fTk/JNSIO7TrOY0P5qfn/89
PIVhYethgG2QXxcRdHqzG5pWSVg9z0/98w+SCARuKcmmmZ9T/o+t81pyVIm27RcRgTevEvKmSmW6
qvuFaIt3mZiEr78Dep+7d5w4L7RAalWVBEnmWnOOaanXskHZxF2QD1wXz3NN4blMrJ1OcMMJcg0Y
6Hh4L1OK/4MafvW5137avY0oqNkPVhC8Nx1RHg0zH9zj0z1udSuENz6RAWz9EoMkJt6fMEbnCyfe
adFa2j/GWRSM7JF5KfIielWjtEhyWfKuF89NYQ/c0iU8Q5YyQZeK17Y121dWHz3lMkXLY9lN5+gl
AIeyb8QCromq4dVFEJVENEHhbxlhbsOOEL12JUL41xibFzOqs58BTdBN5eBSJyq0PkrovKAQU3HE
MZO9NDOhaCPr53e4T19TzA2eEtGnTVrHoYui/pDWc/lVpRVwlrz43mEv3pHmESPz1Fm3lWbyHtXj
Xacr/d0zwQSQIcFij2ifZ62aW37N+TueMeM1l+ZLJybmqx0J213+zcha91saGTXJlNDTmxrzhjZp
w5ujknKvWwg71kC1uXWiswBntLB69FAU3DwHHUaKXsy/cMM3l3Uv18nEdSi7u4vTYj2EHnrey7p9
agcqBlTL6sc4udWDBFRj74/C2iYLgqkKypOeUoZOLQC0XZ0szcDlIXU2eL92C3Ip8H/1UxX/7L3m
U9DjfitYMx0nw/MOkIKKd7hF7+sL/CUuIR3r+nXiOjnBgYoPU6MZX/wyuCllxj8z4coNZSP/EZuk
pQxiqvZxUjP/saggLT/EzVtOb2fvS8oFonDc50ma8Cst5A/aGNUPmPPFVhZZ/u614KZhC1zWTWJa
sBu64mulFIFqalnMCGp8sFwKDbQ8gryd1y44MJPAB5lO79zX8tegkMCPMSka1USUo/mGn3Jcrs+K
y3/qT1ayDPs5tyWpWu19SkbOhixOf/Wo7SZzRiDpIy1IDPNQNkP5PtbQowJKZDkBatSjWDdawU/S
57hNSQiZ0nYvMGkipgwlpO+5+5q4ycwwmej7NLDk19zQzjNGkbfOb4pb7c6cu8txVqSvAWoEIC/N
U1nF/2wUEshNWkzBHswC8ZCd1kPg76andYOaF6c48Pwd99iTRIz+koFieWnrZ8k8AA5p8W1oneAx
ehZRaaX3Jze74LFuaJCPe9zgWfjvMRIfz/BM33CU0gGqXdr8rupPETHvJMOywDNRKnh55e0DOv2a
qcjW6QLOqEZ7ozBxELpNwoRlt1tWpdPREf2nkHpyTwrCbuFCMw+wyvw2dKz6h+QntwxJOXWS9/WR
sTxKR0Aojq+MMFbaS+x16h50mbpHtCzu62469IJyRf1RgMqjrVuOTw49gSdZklTtknkSTsNQ8H2w
ux5TQvtjBC5+TkpaToWPZIVZeko6NxSlZ+m00aO0hHuis2pvOQ2JotL8/lYTXgqTSgQL/rQ5xTO5
whMAFCAr3PM1b8yuet/TwyLbgVJ1QvZXwzpVMzOLmd6cPZqqdsLR7n4GeVzexaR+F1mWvlMcYw1U
dWhZ5/aHQfDSFlBcI3rj3kTOKzNtn3ev54hav2NjJooJmE4IaQqhR1RbPbLtsFA95phCO8IxrW59
M/53I9r52wBgvjUMHHKa3XrkI/jmRk4xJp/CclBUrw+nOfKvpBM3vc4TBCC9kq/kXPjlL7LU+LYG
R73o+Ugqn+7/QXtclaDQcb32g5gPVWLXlPGIFe4o8HVtTVOIIhBprmw0qyFnqGeiYNNsD9cn1mMd
C1E+5eXp9YVdrEOSWPcjq8DPTenhgQhHHZu4Mm8m0Z30IS3Fea/M23rMBWL3z6Pl2FjIYCNL29qB
GLIZX5aD/76mZi2nC0M///sGf99leRlBGOpslDRj/v2v67PrJp9IqA8GqMb/6//++wY0bsdNpNKe
LB1+q//rdeYYbEUEcuHv/1pepsNEQBzfIaKs6unv34Ima9wA0lZbp5XB3patfeuQhR6Y3Tw5sTae
S9olBF1qo3XxIsRWMUvfo2FF7q5S/Ujkm92dhEkxnzYWgsDZzc8qlmT4yRoAMqjoeV4iBmrGmkjz
YLfm4guLKi+pqW/OHSmt7QOj4o8+0D4GO0XKkBXApVWTRXvRD8PdI1zUxv59niMjMoBAYDE0nTI9
cDFMLKKdaVdGvwc4l086cXKPdWNDburavr26rUNzJwknMx5eaMBV18QMvghf718CrxtvVtABpxt/
Oir7poEhOjaOazzngjhJG3CaUVruxevt8aAwKAJEujLWpZ993/hns7Sz0J/ydmcHc7q4ukIy3ZBS
KOcsZS12jHbW1jBl8bQg8UUDmqruBo+fNzyEaNstSRIms/DevZdV/xYRTN/3hv2lmAe+J9EZH172
npFvhpgScRKmqcbK5xMLezwiE+GKBiVSW5/Cbo7rPeqtraeQT2HilhsPl75pE89VIoYvrWl4wVRO
AmtBnSQ3fe3NwxVyKHpbhkHbxEgla/uMrsZlrcyzjaiB0LbVZ7rsiZx4lCKId+tzfeojz4PaQx1B
1cVGWvNv07Kg96275rrNGXnP6+Y/+5A6GeyXZwZsoed/d10v80iAXp6JbFWGFiEL2wGTwgsZNslL
Y/MH1al8JnEheSnmQl1Z3v59bn0VvtXZJ6s8Qu/2dxNHZh9GfQJY9/8fWx9h0RqvlRj/czzoAYd5
60aLOtq3pqAF8T/vlKq4ZGbmwLAw6RRGTdw+4gHlSTpWBplMen2pPiyyqXbrmTe0bfoYRxI0SvWE
Rin6nsiP2bIH5iGUz2fLc0JH0dwmO6feUQOhhQltGxNs85JSFT1NKvtteQQcEID8iIi9eGQqhtji
FvuISdYmltP0oLU3UbfskwMowXxTjtNB+k0F15lrElI2mSfW4D+XU+rfmoZkwF6Ul7aunmbAYlcv
FQAtMoWU1sJT59V1V4TrQX3S/3naLTJsvVqSOJhaIrjD/Jd/N+vbuPVHRvrCm46Sn4wqcvC44x0m
s08PfpPMXxEcsB71qGW4IM1FnPjoPDieZTR9tQjmtGWnKBAhB18zBPNzbLyXxAIeILtwD8PK0JlF
volbur/mOA0bvSmAfQ00JoKqnc8eTb5t3T/3ZmXuJoNKdh0b04eiGIcFa7RoQlUT0I4DYWreF9ND
zDxhDSQZl1fB5ncPUAhgkS27Kdw+vL/DeOFb/GHkptwHkSa/aIriYwdEqavUTf5Qlq4+gcvEF2cE
oV16hvvZuRYwDbQnV/jD9vsCLoGs1x2pmDQHxLnBMQoytakRfSf0snx5HGsPhUk+LCAr7KhVZ9CA
WDZlG+/ALcWXSGj/HPJHg4Cr6ho4ZaNvxhnCbzuPrx2qj1MPBg3pVxBU9P6tDIMFa2sEGrzm303R
5mKXL5DCxmmNsxfpRCEE61aHwMf4vhxeF5zrxjGYYuYRVujAigVstZFM7bw3P2ITzliaYkiwzUx8
0OFaDxPfypyBHK10CY9JXc3dE7OBnmrZRaKZP60JMg7dUtoQ8vl/Ha9KG6bif1+eozihXCrOVVbM
F3S582V9FExJxwqoQOs0lZeIpJO/x8fMUhfwt02q/aAciUXZin8T7fsDdjxqmzL/4g4EWCSNb+2y
LIu4cWRH0++zD1mMn5mEWOo3c3djHOwI+uSDXx/pbq2oKytKCivwSXU48uKYxpylnTszhTTUEycH
mAh/6sjAbzM/osYHeKpNfTqxccCxpE7QLfPNZYleXIxSx9K3Ppwz9w68vGS4OE5MPSht1sCDcZnj
4mAkH5rhorsMYgz1J6ktfEPXLZ5MMXIRsdohuf57lBr9rgjkmxox8GG5oLtPWfxcuuWeCZ1xSpNY
XQe9Udf10bpRy+7fY/VIenZElA9sDopCdZcFV9b2/2ysoguuBRRFWqnFvh3aa1HCLFl8KG7k4eBs
4aWhmT/VrfqTLXvr8aokEsDA4RVl3FonwsnKwLrp3hzs+h7Dad3W0ZGZL+mEJZ0BPRfjmQgxkNVq
Y5nV/Fw1/Z+V7adsPmRLzAEp9tNbO5X+BfbIV6aCNuBL1vrfMcXkp8wxP8dUFVfH6aA5mhOnUzCc
StT1ra7pJ1Gkh7xGckwJ/Vwbrn9u7OiDtBd4Jr5l7FLp03se3RqPTU8DPuggz+JPMZCyb5b058qm
WSlEhc4jhYKrEdp1SrxfmRG/JkJXp1Kj0peZ09EzN3WWyjBLjHTr9OaPcchex8wnSiHF/yy1kyXh
odmNfuW8OIravJc+97byDkFpkfRwKg66QJJDRPZ+drHxGISjztb81BraEq2j7lqZQYGLAnM7uaaB
ZO9HzTwQD92jq4rhAna6zmBDj7h0SUZPQjNnglD5pykXMlT129iQ9TW7ElO3E//ORd2dsoxMG4LV
5aaLYZfCo9v0xE5sMr/6Hog2nFDhT1xPWeyVmyRx3/RYebs+Hg89aI2wMMmFLcfglIzctTXCP7cx
E+Ipp/Y80kTxlf+lcGq51cvyGZQ8OVmpdLdWmqWhZHYEfZV8UhJprnMGvi7wM26JUXAhIoUSnwFB
iRrFU1uTlR6k1U1mlrMx6y/kpY57E+JqWVF8zcq0Ct0G0mTe0HoXQMhTN94S/vdSo1MO2fA3OtZZ
qQGX8xS7O9gFzpcqf/f1pQaOivsGUq5/qLgnLtve5RY5FT7mfvAXn77sqo+GriMztTKntc8u4KKX
Dm38LfmFy9w8oU0iS9M+YWx4VZjKIffu0jboPzKJ/Ya257YsEUWWnq7oF+s3J6jiU4NV2CKL3J0p
GKjKZKos4u4YJ567ySRTV6jffUYzPZglQDTdN2ksoHAtKM1MFSlYgYdDsuxhdMMS2BajTTRZhdQV
W9BLkfZXPaP6P4gy7FqW9b42PvpOvltx3W7bXJEqktMLoOOFlpVWxAWM2nYiGbVMZXFuE/uXF+c9
Ki8gLCAWNNZ03QEKoJn3vymBnxSg6Vjpt6qO/ug0aTY17f9D56qdNKjqkMexJcI736VEtSDny40t
Ymk8zwjfCW1qcQaM1CxGVN9NjQxft6e3TlniQvlqY2P1cZnMYuJvqjADrc8kePwikkADppAdQalo
98yi8uZslkTB1sNjJXGA9T435FSTqFAHLUNeHD+EH2h7C/kgwUvckXprwB3a0Q7zfblD1lC/8Huk
wWs9Be62aYcpHFLWQ56PJiyTRzOexdPkkhtCQrGizXAyhgB+hp28Uiaj92vv6wQpDKCGy6TRhSSd
pthkdvetZ35nqezuzq5z0QJGKkR716pygEyP6FIaFIGRAwleo3QWSS0KmQi+sfy9R84EFW/s+2uv
t9M5SoOtrCtW4LC8rlhXiMDJghNQqO9KW5ATaknIQuSYpaz0iYomnTvqq32he8PBsY0fFc2VWzDy
B80kpu5zGBlvzGxTHRlXsJc0ejZJK7ULvIb7zGD8lNIGjIpN0FNN7bSifhSZqJ7oAm4x0O4qGhFP
RY03xxCzdoNQuamaLqCE0juh3zHDE505Ex+ffadd2N2cVsm9rS1UjWR671yqOlaZzaF6tTgtFsHm
dE3Ler6qLAGA+u/++miYcy3MKbv+fWLU0C93VtYSg9UZoUh1MqxneTKs9CCFmOFx4L7upLExEN7e
I4aKq09grUup66z1LhapwD4YlHBOJWIBdLebUuWQKDXaoWZsvE3olJveTzeM8RBMbIoPMPTKwjtF
uU57nnv9buJmtDGCFmsUjVWimfZ1GiwNGhexEsYF6e39YQzONnD71VFQCf9nK/EOuqmfbKImByGW
qLBoIo0xIIowsk+IMMalPpa3dK0EJNmIHFRRZRVodyGeA7OwwmiBaGjgrEkeL55rRE7IKaS8z8b8
JFLhbGKAeoRQavbV9EmH02LKvCI5yZQxUHeD9CvD+8GaBTYeg0vdaj8HneuDPhXC9J5OGTrug510
R6CPza0YcNqSeolRC1mWLLmS21bIp8gzxFOUydvEq475ou0oixToMDyUhnF/pg6ONF0SI4U3y5BF
wBAZM/iijCxsgtyBe8G6cz4l2kG0NX0NGgyZT08H4W+tRs3DsBMta4RW79qrg6ngaurRT0xT6CSs
mLVaYr8lTqEOtJJQgHI3pa/nMpgwhuTItzXmQTMioK48a8q4Y+I3DwN69FKrfhrYqPew3QAtx+hA
qZMj9IXDh0n1XAffGlqNeyoUfGSFic6W5dK515pfUVR6rEmCju5WENxnp/rdG+NtorD/oFqPiBNx
06YnojEsI1V86zrnxW+n7Oj0Pl+NJawXBjWxrSKjOCakqTws1m1x4D6nTvOwEwH5PDI16ADIeADE
UG/XCfabJGnhy54rxvapU6mHZISrQMQkVA2aRBeeeKiXWuzXngdnu4tZDhXJoTWnp74urNu6EWKw
bppomm1vBOUO69A/T7i02ugJLC+c7GYfecxy1xf/+3/XR1ZLITWzCN76v/5rAgMC4XpVY7J0LLA2
SMb/vun6Xt5g3lsXIOv6n//zI7n6zXPqu6Fs499pVY07Jgy7mLDa7xBe842JQOOzCyDeSuAOi7HT
3ypztF8wOKY7I7HLZ3Mwu30/69RXYkCC4DUXWZZ8RxKvLrq+IQAIP8/kfYyp5zPeldR0Jn0TVfT6
8Enc0QMx+TAS8ZRwGXS2npxbu8QaXRTl17KCsO2gQbyYbUYBC3ylLPaGk8yvk15QnelG59w2+gUX
XPDUjLr5RpNWRygrtPO620CCCnFAJod1t3U10uwErja0A+qoL4LPGPPo1RXlb/rz4xtVePPFKQ91
8jLlfvEGQaN4a9z8jy+14boekpbe7XC6FnvPiR8tsRClK0tKfMMfGM2nnsTGbdHGxabpfhHTQ0ut
WXwFaUXidTfqodZ3z7IdvTP+4a0F0+ShAYAoyBDaAWssNm4ry+fsRkZMFfpBqg6mlvuPJAYF01ba
EuKLRSoBcAsu5Uc8YkPIs2Y41AOTs0Ecxph2f2t+Gw1Rs07nshk7+1403b7wCK7Rwb9s4rI5wIoF
23Pypfvdxy64cb34ixcxpyQyGjljRHsarWTblAcuPecrZuRtIvyjZSb9UxF34/sCJOo9mpjo+5ND
4c3Huc8J26xHM2wbzANiZOofMen9aAP92daWRAoTGXp9q+zyhU7RU9mLg5pb1s3DMevbMMOhVOfz
uTOSD1dG3wyDGZBRa6e6Bg8qxzv4B5Jh0DBPudwIvCFAufe4ep8zAd3X0R+E9Ly3Qf0s4peZ4qkk
Jms7FwQ3eimgzFo++XHxMM1zz+UM8PwPmL4TX9+PnglyKSyxqQPGEumyMpTHigpQMVqYG56x7e71
RjsXApLU/GJUM8SX5uRFIZ5hIPoK99lEczyPUEolwwPlCPMBSvUdX+JsXrUXFK8o9vCe5OXsbuRY
XK2JpYF+S0soSrXfHDPT/d4CsCWY77UeG3DQHqYLf3DJnqz2cEXuAOKeWyqSQTF/izt4MT/LsWG1
4Hx1rBdXVUc3NRG51y6XnMHCytjaCh2R15Fw4opNOQQ/9fmGXP3UFuY7UuOPPgVggLllX5eI5/ri
a+zYz8agzrS3v9gMmMviBJHPNU2Xvl27J99z12Kr9TX5DHvUlTC4g5ex28R9dW007+F6wbNnaidq
KUuCHvVJB4Z1cBqaqaaOrOjCud0TPg9fNY+KrLhgVK+pTYlCn/DmRUzlW+zs2vPI0G/rB+rSeCO9
GedCcR7T5n1kzhWJaHcBmvab+J0zF/kZXtuOeL0nPaNLlRACi/OJRnVaftZMnBFXvQ5Fy5RrYKXv
G9xqRv3k55QCpOZ8a21aCzbZimjFQM233F5oVy7S54RymdfqX7yKlnG3FAOXz4sqkNwUXFabWrd/
YXgGlvC9Kit0LxWiN5fRh8byTqtYIKgORT7T3LGDS1ak8vukB6fSSHcOM0AQRCFpKIQ+Kxe1FjOb
jDExd+W5wWpbsm6PCwBdAdPhwHweSXd0gDQQaQTlOMd9Ekdn/9uo3BNNAM2dX+ag/CFt9QXI2gkV
3DYn20ZN9g3D4q6hBR73tL6cefkyw8DpD8h39+nk0pmw6fuIEBjasZxwMI86uTzqoXtU18eEkomF
jbt/4yZC4nZEFsw3OrTzVuqsWlPTgDgyH/0h+4EFcJfbEL0kz3qNg2CFwiuWJ4bzOawTdyf64onL
HE4nA1dBOy2Fw1llt0JPHx6ni+cSud37TyIOPgdFzlzK8rWqn4+9vnEscVLWcO1b+2QY2rE2s6vn
31g9nZyxq7dejhZo6r5XbmldDPNXo31zUAoeG4OxUQxGaJoa5JOfnWn8aP2ctRPeyrnYoxB9cRxJ
iOSE6XIYLoFbfKVbgcjSihHuJzfl6m/Ms/cgKA8AxjNWyCj+U019nXu8XSZaI4rGnwiP4PYN1Q/k
6KfG5aJtBdpLj964hSCaDPpFaIgJdOM5XzwTpUacVJwF81vv1z9Qhhl4VMgC4Kvvvk7OdBZYwuqg
vjg/sRHt42a8G9yYcH6VRYKTgutSaR3Ko2tdKVoKWmh3NeEm+fg5tTOa0PpgwQjCR/PsNCDAWekh
OckOEOQALaIfKOdzHO/Lcb67kZ1iJcv5IpJz1TlXvcWN4MXcJMAepIAIB/XmBPwb060c/Z/JnHxY
cXafAyqv6k/FTAnM/rYTH8gq+ksVx7/NKNrnKic9wIiJlVJ3Bz455JFKuWgjON86ShtDCygKKY3N
8tXXDIz85W6+NwOqcBeVBPLgawUCcQQohSuww0Id+xdjGL+zZEFoYnRww6I67JLs2a6182iRQe7X
x+Vuo+fRp6F1oV9ijfH0L5ON48ijcucWZDlwbzlAE77HZo4NThOfgySdwXtDrvXQlRHsW+spH5wf
VseZNwBLgFG9aZIc34f4WhfRI3OZQiDi2FkSbHqA6H820THZpfwGCObeoIjD11/sTDzSGnc7oLkb
CgenihTv2fpuR84vdxTYKaX3UlNwMRTKO9hQn2ahJjhx0BSrjsKV7Twre/yKGIBqIaWzxJQvk218
OtWVRbC/wdId4z4pj9bM2TRQFElpdnt1frdd5xlhxK6uxgvCNezrHQgVKr1mTWEQ1suP7ABb4SCY
2TKvar5pfv75APxFHK1msOxCfugNuh1KmxuX7xffc/yd1Mru2FO/iKr6M0fps0+sxYZFBjMBy323
BTbnqjc2rbTFxoPnUKX3VKdrOLBOFHWwE0oZR/g84RRk3sEp/APLlCgMOvNuVgvvzcmpNea/q0S+
6x5ofyuhUsOECifNXU+tFCfFfHBd/bvexPCFzR1qw22KXcZhMh7TrYjyjauZYcz8s/vqQMhyUCha
I4WUHGk0hIVpaHeGUeyHcdhiSLAIzgEKuNcmfSdVcpCp3PcZzVaMUbkX77I03yMdtot9zttmvNEM
OtkSSZjIYteb+T4X2Sl3orC0KYlPW5mg5jdohhM1LGm7545HxwPQsixRgXdIWaoD1ep8BsNjc4OV
TYj6b5eMRoiF92DZct8W3bH3rJ0cSr4pIgPNA1rXvVFHh8T7UbF2StFAu8iiVT2ezEq/dta8T9J3
fvY1B/JOw2evaxN42PjByHieYFxOoFrj0T1EhnWAwsKIae7lOO2Vj9g29fZNVu9j1r4N8cUmtzPp
h1Y97fJanUhMOhY4dwfKGGVmPHp+umHZ+wR9AE62sFjc60I7Sgf5jnyrqOVO3D4itOkUhU9xPtDm
p7jTkVnIHby2vN2Ys+BV6ZFewk6vbQSj6S5u7gNdkGjMTp0OTX82TtFSaMA7EOPeYJm3L8jXQ26A
3kJHA84XSLsx5h2I+TUIU67ccZ+a6akBqDO6DRKx4WB4XWhn015L3W0FSySpSJ7iBJ8oRAmqBl77
RGTyQbVEvnn6DnvTfkJ74bBWBpsbSulRFAbr37g7JdQRfMZemAgqav9QmzZRzP4uK7eNMy9Zjjub
kOiMEouX3dNS7mZAKbXpojL2jloPxjkz+RdjMkkvFRIpytMYmuedrbMAK4gLi1Pm6ulukCN6D/3V
h8i6PF97WviipeA4qy3WnFOhYXguprDRilseeScWcECSwVw781vch4uV27AuemcdFxPuopoawuX3
8ZLsSFPxaCP3S3r7kDf1yQZqkncI82fnGJPLzgL9PHgFQYQpyKdtZZnHjkiZeqhZMchLbJfXfLAv
dZMeY5wrJLb9rFlbGZy8iT4desc5uIUKmTMuqdYTaWHS3+WaHqZxcpfUaqE7nLRMP/pk2LTaqRy8
UHd+5vkU5k27dzTnnJPoqFL/xPUbjvpRauK8ZArmfDq+Ylrnb3Lrl1o0LUW/r5h11qMb5hh1ARJ/
yFpecTfH7TdFDlPF92bpxq6ctR0SdBxTGtGTDt9pIA6LYYMa+exAiAThqeGqRfywbnBRHrW6oNE1
oJtdkpgzMIOnhlUXuclJfKDH9Y2+hw1votF3kGK8m2vXhBTQQ711SPJ8pE4gsSLExJl3E870Msrh
K00jHDYLO3HNAVw3wnD2K4Sj0+bkWuAUkWXefI7jUfRU+QvU/mumUEen5jI76Dz6pvCI3SIrLMFR
hT+gorRqtBpr3Qk4ORa1TRoJ4ywsohBUdTHL7+j2MJXVZCYNU5SfnWL+gblw+kaxXnvyk6AODR0I
Avns+E2oAZzKRGOh040/aqAYWaxAywf3xGPRmy2byeSvwmuC9TUgBY8UtpbxPtCvOoCBqz3EH+3Y
WO8OZW2Eyn5omHFG5mSvX9fYhzUzaN21kTIuE8WfndQIgSDw+rMwpjfHngVtq0Kv9m53oxVK8Of6
KVSN4CtQpCYxYfxV0uC4xsrNOYeCFN0TwxqGhvJqp4l+Jqcr4HbRU5EpkwOTTbUHUzmFK5aGAIfk
yAC1s1pbPVcVOR0gHZiA12m1ZfQhZc6AXrAm+XhwSijtLwnMCJa45ZAxsvyxK3abAv9WekX4l+oj
Ez1HqxrlB5bgT43G+gY3Qn/AjGgzVNDEjyjZ/32vwiTIpwzaLUt8jAedipg7sMFxjA57oBnPUF0A
sgEvS8alRpTi/2yqsZ+wFBcq/yhGFvF1V67m7Pw1LmHITP2xi+Fp29ZQLDc7SbMa2FeoRb2/LbSE
ycoSdTt20Jsrnbv+319oGpiKJ905MqbfSdk49wzj5eBjbVpqNsmpswEuL/Hsa4zj+mjddG2HBceV
Ch4EQLfNOBCRrhfiZAaif/r7wSjh/3a8d78n93aytYyZDBv7wap+uJlFfIRGEl3WjZra6FJ56XeV
krfUGQv9KF2eNe86xby74yI+WTedzTBB7+W87rWLgKmp3LuN5/S4Bues5JgGXSfM7fh7V5itFT7+
ki+SyfjaBl7N/TpNbsasazTDcpu1Ez9JrD/031/p777f6zmcUBXv12fW34mglwdYt5R6Bm2e52Fi
1hE30of+2k13DLW/B98Tx2m0lk6pjloeBCAKyUDXdi5yxPuKD2vb4kWoZDite25s/0zadsTR1ykM
g1YbioWJNdj2u+DDOabpFFwHt/1VmlN1WPfWjWMQAx6uD7GUt6Fei23vT1gDssb6gIxJDL0yD74T
Dw/bfIxCmffAodUKjGi4otJnQWE2LU7LmCwyyvjrcX73kx5hFVSUrY0pm56SQSBBRd++fr7rJ825
ySrWRIiIuwEbr2uK/RSR3Y3f3UZBtGxGO6ZH0WUOSi9kMLiGoy5MWtMiJxjXwrppR6wKJurSsMwI
bjUMizEgaqmFl3OXhS6AF5hXwmE6I9OXOo/f8ip507pkT5SQeRyohR+Q3+K/bBamzzL4iBzxlTdQ
h9N1jQtVU6Re8d4odIZTFAw0fgJ1pMSQvouSMdhG+/Q3Jih3ZoF1h/JQz4fzTFc029uQv4iM4I9P
I7T0fvYjXb7p2UjJoGaMvWPYPjS1Ub5UM6KBZog13A3kLlsRmYd+TzTZUss1VWbf6N5YN1tXvxYH
PnWz8S3pMKK6TNWP/QhHQJgeheVmPSvf3SIy9zSIKOHDs5ukNR4arY86EnkZMPBR+ec6+RIlto/w
PXuB9HnujXk6p/BPudlWJfr5LDhHQ/6UsmAnIgHDr7VsxjZmmZ215rxxSJwMSb/FcrrMbAK9glVQ
4/pWMz/EyhNs6mlq/M1pHUubbj9iImklF3MB2/jVFllOog5G0LN485otkjrv8peQ5ZoFMcCiZ80h
Kupq+hi9yd7tMPFOCjFxCvttibDqp8E9dmn5ESBQ1hcenmXShh3srPhiJf6dCpNw5/SGTbq9VZzk
N4nt6pJ3SFNkrdc3ai5WaFNQ3ZRBc20TcHmEgumHRUd3bfp9nnYmpRUkp17CpWpboqNGZKpkh98g
wF5RlHzlyP/Obqv5yxq//SnD3kL/4K0MID9H8O8L+087gU8hxTZ7yroY9JSYvaeiV/zpJR/bQa/s
6tLIJnjv/QX5T465xxIptsjqMz1LP3YIIMMxABYVOACRxVBYaE1d/6AbRretFF7VrCPKBu/GMx9X
Ru0NZbCWP6cQDudYPgW2fMS605+RbMFZzm30cstuxS36ZlIi85gB6c3zNCrvtPzGIK2TSSSI0eAf
mK1NXdLKXrndoLaTnVbTc5LewQ9rs/ZOfY6kLV3u+JZmUfBmboYi2sfr/v+4Oq/ltpVti34RqpAa
4ZU5ShQlS7ZeUJa2N4BGzuHr70DznOuq88IiaVuWRKB79Vpzjpm24SmByjOAujhDs9xYHI+WzhZX
Ser99tziz9T4zV59Hl2aFoceXhatTRkdQSx2B9nwEZjIW5oAZbL6FCOjZgizNKcm+WUMLXX88uVC
CQzRKqP+ytXYrmq7KE+mjtsDwUN6eXxYhNjkJ4jA5HgFw24cklOYeMFRqMRaguL77QQUYuWMy+x6
rpA7Y/I9q2eN3zIWZOBomv2w0htN01d1klWnorVOqlxRD+Uypguz+MPulivbj2GH9+1rgcQM535O
A7TynJc4C6yVyLr2kCP8CpjLwPjLp6OrM0VU5Yqd+rgxGWmkFINrxfQ0esNmpDrt3dSVaMuK6NWo
nATDJJDK0nX+SFyKWNrAaQkmiEuNMDiBd7KHEEzYdA9K42Maa/msl6StexN5faHlC3q4E5nmYX9Q
wCuvcI1PnT7oEwlFFdGwbrSDKX0Z6yo5dZ2JusolmRRLLwpGz4T9EwXxvbWpK5lRoN/GXTcnB8If
Eb9mN/WgopUXycJyjfpm/J0aBloCq+/2WD+npyol71Itwo8FVSdSYm2k6EXUejoC69PMAVndUE+P
63kQfrYHcI3n2xzIlljqFOCEf7QWx5TW6NbVXx4QIOYXt9f620B46l4tDQ8OW+kgLENtYt2mLObH
KeCGVGZh39R7WTaZxwQwfOlVN4U9AMjbwzJalkGtFP3VcA56UydPRi3I74qxLBH55tx92wVSEIv8
VMvRuQcB4gDWuBuZKTSavCo9GGlmPoVYp/DT+tZHOHUR0+2fFTfHaw9IIvOTepemSP0F855tJ4Fz
JHRZNzMyvr0xJb9Gu+iOKrgrYS59IBlk8r/QhIWvej7EL44skB+SbQdpLFx1GXDoVahF5hVQoHOe
BjQmC6XBHWhRIh4gDUBq/lW95wMZvI4ytQ5FJN5U+RYB++UwTmENqOAgWUbIlJye1MdWxyladIe2
IMf6oj5lSRM8OZblPmHXW1ipkWf+zDzdOqgSJgTRoweS1FVaVM86ZeXOljXibLsfoq2AUo4FnAFF
n9Mq/8+bNR0ek2yQBACIWrnE8k6tCbYgjB0vhqU1dzJECF+KkGYxEkS6khZkAqnKe0m9GQPPOLvO
m1qC1EMXO/56rBiAxRMZY2uICcfWMd1TrRnRc9LUNONcGiluViMdwbP5VotvHD3ttp8XdcYS1AvR
T7/2SbIWMTU2xNhkZc1AvcVijDqq/0b9CRDsDDnjqTOxZa0q6HhstFVwMmJGb2NJKLCv6a86WPKz
GUv75rbGnyhmhHAY7CXvkiPGDQ0xDv3xqvhslDbgGL2g2YvWvJOFF+ztCUG9ijiG09QdOWo43mbI
pM78sLCP9IVeVPERC6xUvejnbVSJU4gv7jMpNKDo7pC/ZDQ8dvNEjKY+B4LazmIqsSxf7TDUuxBt
EJ6/qkO2BJ9nnhDyeH4Ibz9Jq01GAUTrqUrfuxHncFUW7s0UaM3M0c/ZJzsH2Ak8Fi/YwKSNYLaI
r3iKiqeW0cIRm+gzQuD4SS0Pdhl9qw8vqmn9tpEd7ihE/ZuW/KyTgsGnQzHcpu2Zqfw7MBtOEGF1
E6Zm30ySjWZAKgvLdKIlL1IVO758w7mZGucKYAiIQPpwzpDT5erfFWXPlcZ5MocUD1dcn3M9eLOW
3zZw3zW5U09OHBo3Zy6/Qk6bF0f3050Vodzl4oCYs+xr6qFoSb1sGxk/QnKT2HohrKnb2+rgWPU7
szBursRJ+/h8xhqBdObUL8SW6DthRLBel1iHKAaIZ7ZoR3OXkNueXYSqPH0vOhxDQzXP5FP377UT
yDdwyvx1nWSTARtBTvIfbhLtJYy+o+VbJdU9O0WyPOOA0J/sOdU2RmQEV1SWYCHJjCB8Q7yOboGz
ygivRd9Ixh3Cew+T4QUFy3yPpNhkIdEqLBpdob+qQzC55B5dnkxfixKNImqj6dPRjZTGXJyfgcev
iU5INq49pO+hTSp48U51a/yyMFBhUmFSptUH30kEvXyvvoxO/UO3/OJpBrx4wBH2YVXZhxX7m24h
RmoIMFdSztCvQ2bqDRqAR3PAqwx2T6t5iZe1TS1wuDFINaCbsCYw1LiGuW8exmGk6a2Z6SajFAbp
me1I3zw0BneBm7TRBg35iS1PDBhF+s8ZHcLBNEjGAe+K0i8oMB7xKu/q6GRhvU1hEDx5sqVVJtzb
6LcuW1yAhb8I9K8ssnF/DNmlaVv7tX3r05EQ1KzKb24p10kLqcZ8HbuwAP1XFdee9MzHP2wyF67r
sixmTgTQweSjqKJZfwoqFwGh16PRg/ywCU3tl6b3UEvCn5Fu8IEb+HIycDwENcbB0SkD4xh5Ts5P
GwVwvXgwcqZy+ZSGJWgBF9V+kLxmuRB31DPOvSkysE4j2Ih82b9QtJ4Cjwh6GDvfRRXHPzw/8W6l
tA+IouMf0hiWqo4SjU2Q2V4k3sFzLsNy8Uu9yr3SggbqNUQe8IfCIAWrKum1+XaO+wXRUVjhYPq7
0uoY4TEqE2MyV97Gr+evDrRXav1Jo+5edKiOxvLbXvjX1B0wdBimXPoZeg1HV6xhmLkP5QTYmD4d
fXyq5mjCRqYChWfGQT4U9Yp4VqSFndwwLO52oYi0u8/dquqdNqw//cm37g1gjK3PjG2rXqZm3sA9
ZcoH0Mnfx372QYrfrcqq6cp9Id7G2f+SU1Jfu6SMthPk6b1Te3x4OCnOE2rhg92SgRL0oXUS/fSG
pCRjas3JCO/rghGKGYCH6aWJx2brhDl2mbkv9nX/ox7T8gK+4AxPpt4nSztoEt8sCew9KY6nLNTS
p3gJfBq1/qkmi0YQwXBg92boJ2i+izh6C6TIXpLU+imGMkDJ64ZHXXOnDy9i7uQxdQ7MqV6LpR0Z
2K15oUcGblXrD7a0zNUcTKjhxMQ/IjvPJEnFOKDTj/bD0KdkaDd/+Ia9FwyU2b6KkmIbCySvagEP
XVP/YkLrwqV2oEPTFUYKrIPuTs2sOrI402ScsuQyYxPaW7JFrdyUS06CWexM+m+HzNQK+tNNg1oE
1SxA4PjEYlgBisjiE6XQSMvgWQqZcTrDltqh2HHq2PpAb4wbdSkUey8God+gA2bs8qco+0PatP1t
TjKAxh3zFI5V7rrW0upoDpLJTmo9dVF0tmZqbHVdGA5YYpVgDeR2W8+CzFPa2Qido3sY/ZGONPeF
HuR7k18e/j3wNBCq43Vmin+bYirO5ZzXh3kJTDXz6d1urfQlBxOzM6DzgN+xz2NInEdOA9gOTbaH
AJxkF2SoWyz7xSrdBD0UdLvYsn9TWNQXoteai3qmOZJo3lo3127EZSNTjI3+YitHdIsfWn/m384G
p74oAH0blfP8ZLcXW/uAsrf15tK8qkLYcXsseHRozeXQZi3HUW9MJCRg+kG6m88/GpPy7LF02IJf
agh9jtlJ+OHRRSCUyWSWlul/VMPSaapDh7+XfnLFvLElXWagwmkHhC6Bw0fSCG0/jHAh6mGWmzIG
BDRKjZjW1Gq8ExaeLvWrD6Ct1gk+181qgZsr8PewQMIzw6xRtY8eIR+4PD0kRE8DIPVtr2fBOhcN
aJqiG7ZGG3XrgXNNsxtM8r7UqcIq3GI3d0KipBzkWetyyXGbySKdUZTCLLtjQtox98ifbvK/FQne
aoCMZTqF5OySxR68F54NF1935b7GhhaD+t7qvkEa9zRGZ4Qm/3kg6SRmqhJ+5Tn5qya0t1uOXwUv
Qp/AjqQ+iDN62DkDo42oUNmq2phDDP2GEhQ+LPpDMuBi9I0GJprs2eHa9B5HDuhgEPtqvx2z+h+k
+j0hYQYa6cYO9l0I4V3UHdrqGnaBJL54nQUUdJtBKyIW1sJbm7lVP6egQRhkPKWJ518QoLLPmaWU
zdYrUC4Q4NFQwbBg103RH8JuvLSauDBCoOy2+ntYuW81onH4eN6lVwGRHI8Fck7nYFffie0CyfQL
PKGsmgZyeJL+xoyzrO4IOAS9OYL0eImGkTld3b9Q+32onoGD7/ZgD/2rhxho4NO9WaU33BNT289k
f7xTxC8JXANnVr8DQbo8YJQlb9VwsNx61t5OpfEm6E6d7KV8q/Pi4Nh+sa1mzBuGGb8S+1MdqxYX
Kjal9nEPcPWwtuuWs1Zf0Upsomwm88+jXWCOxc807qmjx3wE7DuTUsWyCa7WGd7zKrqVDHZPZpHA
gqTM2wZSZ5JRxngL5+Kcuunv3l0Al1W2TDK74BiLBmiWWd9l28a3sMb8tBxBy5SmX0uHYaUNNWxa
DztwpWlMUR0O4oEWxif6DcaL0eq8V9ZX38HGDGturQq9vvDaowPlvx5r8Yq3F8VmbK3GLl+C3Zov
Pyc/oMZ+0fT6sJaAKxiglsO1sTzaQ64tDtA6GTeQastsJPgEYvkVUfkYBiMSPyw+OGz+SdlqV9M8
W6cpHq2nUFo3u42bU2JIb1vZnAxgvCHOXcrdueoutIqtH1WgOU8yfUFx3K2yNtVu6Uy/ptYQ4hol
Vp68JLnI7EbtyUnCjeeIH63KbySx99XIzGQTuX38M3E5ZAMM9E5ei9N3AgEauWWxfjSTogwtuPBo
Vpm1RuhP4UNsTmV49H3m2VHfLS4OXBnzYHwzXM3eDE0rrl0ovH1Y5cORmPhtm8wp/JkovwHFQSoS
45puDVzTNvtqgGrPM4pPM8/i++P/RIi31QsfDip833MEa+KZ+jv5saASzSK/qkrZSFJwkSOhjH26
iUfEC5qOlVOdboq8breapXtMb+hlurGGGo9j2Ua9bDr7OemSf5wMUKfnas61nZv2BSnlv/6x2mh9
W1Bhp+27qcjfEIqwN9gfgKVBISxPQEETODFf2sTSrkZh+TPyCMZCbeRAnuPEGH65y1hB3Q5hVqXw
F5bGnFXk2CwS3/2RZ/ondljnH/QvUKKE9+ZOjdghm5yIUaKVrR5qMNgwJd1h9Uj27MDgfsw5gZMz
yIp7lo7HLqQ6E8HwU12dRpQwZcq9ca/W7KRtakrbqXy8hDtKn7IEj12M/EAlhh1+O2+WDLZ2h0k9
8YYPvqY8Sfolu4D18hTF8jfZFO2asAtjFy1nc6Jb/WcK/3YlfFHs4W3OzZNtx5ypSUfw8+hacyZ9
rqyYDpoz/iNLU5yRhkaviV8OxOnAsNW0e9xF9TfssLvWD/X3xJNBxvW6iQGc5GUI5SPEZ6457c53
ZroW47yyRGv9YHCLXs7ReU9rR8BNw8boOJchyVLtCtFy8pvx3a+9YTbOhk1/Qj3jV0hqS5x/VawC
dEBQhPydGQ9JXmLBggCkV2LcTCLD8l+TixGFCu0X3SahFYxaQMrXCUqsPMEhu7TgVPdNjqhyVo09
j9hesh4zOXEpxHo6Bw3M63lq9RzMvaD5PNE5LzT7lfjbbFtjR0XkqlU0vIa7yjUtRUUaJaLyg5xK
LJZk2gWrxLXOdjBmhwm7ACR1ZrMOx3d1a5ZlnS9aFR8fnegvMKPgkbEFD5cSMrjhOOfGMrGu6QZJ
u/+9utSgZG4o4kovBhVZBCxOdsplDmt8jQ8s3sRl2bWrWI5/BoeVR52eqRW9FWerat8lRr7Tsfhs
Iv8VoJb1Hb8hWBL/eJilYlIMhCmdvZcI+9WB73E2yxZu9HIihkJc7FCR+3jcMHNj10CqqmZw4JiO
hiz/YP2s33TdWDNL8l7UK7abGWgDcDz1cm5o6wGw0reI4Hrg2zR/gBE1L1hHxEE4tKUf8d2QVx2I
MJ0FkMohLOS/e5t6xowdO4BaEEcd8tfSmVInJyrK9tIN5eMt9X6CiGrddj15DI7mnv8+OEmJQr6p
PiirI35gXqk/7PTfYv6lChc9D8Gj+5rEKWQHJ3VCxR8dn2uUoOqoChIPjyx1+saEwnzJAzLUkj7J
X8uipxnPhWAfCfvr12rk9fchTppNGgH+Fzr1GhTeVaeb8c+yAnnQ6JjSicy0n8fGFPgX4m+8fsaB
WhtUlGXtg9brg52GwZCTyfJZA22OYHtE5jZy9OcEnOOHPnjNEYDiBrn2hG7ag3bVjvVNRmP73Me3
v++ot+cBq1QxsjHS2e83VswcrTY4cjARQdRsCfvgDJ2+s0vfPvhoszaJaEFEuAgCLHw8Gzg/UB4L
CVGuG4zs2XhhltrwvVBu18uz2q2yZ+c1yW33miMJHIBqbHKMxyheUB7TJLOvkQbcRjrO/Fk41Meh
aIKTpZHOpbYGpZAgbyZhS0iziv6N21YHg5P3wY/d+gWHdL4bs1BuuNQQsciw3c+pR1+kC6kbogCs
0nJZ10Vkb5zIsXZ0CcVrY3PNVHb45f9Qt4pNFImxYyUP0an30ZOWZ8WLJ8p1ISCiqx2z9ZjwFi54
OWJG8GUO8qoNfvtiaEX1ni4AD/pgY0MnwBaWeC0F3TwgPUC+HF0wiC/GkvFh713MJPOAMZLJ8/dl
XEKPJS7AWMNeIlRH3eItWTVH1c2v+KlPMKSeQJnVl0aO5QWR/zzIPWGffFfEw9A8GfjQoyg16Kd2
zbM6uLn+2P92C51SvvWfRqvDGb4sNt2y+HQOati+KRmfBQ7I1crBqyoKlxGmkHc8XBBEiU5Vr5wq
AOcZntVS1agvsTyktADxssGZVH9A1iwQBKaPf0aL5YneQrtpi1zyZYHZbnJMkazaPZECXoDhXeTY
x7z23TO7JdMe21ZdWHeYwDSC5IwevA6S7dgAiXXm7pIImj6py3RupmtFacHA0ug55jdNJ58KZpe4
O/EGwwai7AI0ET2bQcaRL2qgYKP7/NsGT+P5V9H+qmx+gyrzVJ/KT1RK4zmVor0GXUAbLkFKRnOA
bK1aX0Lj2/cwopUU9k9yLLI33dQRQsSQyjntwf0XxnMc6/JeoRTxs+mlk1N6IPyJ8Xdsomrj2HUt
3EaejNCptn7YmM+22X9Eg8TxkvXltcuSV8e1ZjSAd7kMcugjVs/5M+Jonx+ZHgAK7/NDM7WUSQXc
68tM5quJmEu0ZD6RJMvvVljVbxfHex2ZDt1Z8sxHiTzeMhuc5mXxY2knFm44vjEe7NdTY3yhEEEv
ohaqEYnQiGjdA+pWkQ5Tda/UV7AaZ/so++APcYbx44QZEKYDxA5VfsjmohRfIXnKC2HHvs5tD/gt
YZygTR4mMqahuYN8wWtlvLfnKuRbsV//U3AxN8uaBdGx/DW223aX10zPQXCO18eCnxtu8jLKuTya
RCaugrRIj/bCMFA96xKTNfGBSbxW75nLjzzNjD0HQ3g71cHXMgxlkTZRQ1cGDX2W2Lp19L2su0cY
nTp4Uutn2KZKglN1xHEDev+7EdKUAMcCscMF7V6Z2VdaaBDyO5pdATpRFVA8z4QsV1ncbu3l1DQ3
kXlWz9K0m5lWEZdZMV259LQtYqs9tMSmkyYgYuPQI43O0/I5WOYzqsfC3/SYwktCqaCBBszKzeQp
K8pXdd2ZgNlXYTh0q3SJ/uJgeeBOGDhh8SqIOqI9SiCoSgQSBl6xT+L5XXfr4km3Gtw9RVkiJk9S
cGQJAw2DsYUEA7sKlJ7FxY6pnpUWfuHA8vckhzi4S0v74OU6VWMvnorKne9oEralOV0hG8drOCnl
R42/fxfYGWL5IAOc4OYTgXzINdRD7BgGdLvZ2vx9L8KJ7NrTRk0pkqPussTqMzx5I9DlGY5xtmlm
jQ5HUEuC2MhtVH+gXvoBTRJqIqXg8yEXsw7g4ejFCUcn7KHlwWOU9HimXjpW9guEgr//+34QOcla
zlq6n1pM7DiWyU93AD60bEM2QKkz3GdOAaQTXMlALdeTSD4JoGyf1J21vBIE5p1diyT1RQY1LUos
p/RZ8TUAttoYJXDhEYBhhwoP0CDf2knk0SaIECzPuFPiHl2+w6DswpiG4OAlaKkhYmZtgCLEC7Os
gb05/OCWKg8hQ1Skl/yP+wGb/U4JD0lLNSEbu0a1rXK7fhmNUxPE9lp9qSBh+hw2CQJEN3x2RyJG
+DzjKe3eMQWUZy/3Dur04XqvtuxL4vfI220D6yzcNLw5bRddkDzbq7K0e2hCgcS/RmBZaSE8aOoO
Rk2S/NNLEMoAbgQMWBjPyxgkDrGoAO8Yjh1t9XNp4H+NYJuvJlENB2iZOR1IHvLCN0497fTMG+9q
GQFEc5donmN4nVevCpj8hVYCuSEuwp2r6zkBpV5MhJCJmrXk9NLSVWvf4sSPyaOlaA0nMArSN9Yq
D13z8cGUXBcTitRrafX7MCo9MM7X0Kz9N5ULZSf6v92SNN6SlHIM6h6xtp23B+nYyV6YsXdv3cFO
rrNNKTuOZXk1ba0Ec2G4n2MZfkB9flYXsdb6z0iGktU4XIMomX56eW4e5YwJdAhd/Rff1Tv6nX/q
2MPh7ocIFLk2/j6k0hnwX9hEq0U0krt4+jnF6R/1UTpVQV81tZuDHgfOsyb0FOZf5Z1Af4s1jYPp
zAwGN+IGBEXxkhf1wiEy8FIOHVFo1DVEdlRfxGbnv/vhje6g8YVJnsNz4iT0iOT8JLIICC3HsSey
VYKDurd0C+uA15CEpV6KpXKHLPYyBSYQGRJRVrYxRM9jRgLnqidF5pyyZVda7e4jWOIrCFnsmGn5
z/KkATFxYzWJV26XVIeGnNw12UJLfDDRe0UcHxs91P54354t0bsM2p/lPYHyZuXYIn5Fy3xI2CNe
bECaS2bsEmtASkNQcwOqj7KziGmQtv0vFV4OruVPCCZold+CiN74Oo1HShLQBpvCib5HNxO/gjxn
jwMRADmj3z/iwxqRPVeOgXu55TftlR3zIy/ZxVUCD8bCUWVEL/M8cGWCM8YQpQ1XM1gkSOEAS5BJ
zQkdXwzUY6Rhk0Uo6bVCnOTgdqfSr3AvAZbxTb7JSkiCaqvqPTBbRAp4SZmFJNeG++5ZlEHAWNz6
w7rQHeLCxeK1jAFT03CxhEfcTrY8cpLynjDT6RuhJfm9x8XYLXoDtbmqvkYJwWhrgB/i49fq42wP
LxqZP93jNAPRqUql/hmYlvbcaNazZiT+1vRqZnKczNJi6n+X2ZSb9EPa/PeQiSXzRxfFnfXBfFTh
LtCIi+EIMuSCf8JSvoc4U06RRY+QEqx9QYaYLzf//JuMpHyV2Yze4jj4N8LE/BqMy4zCYUtWMh7O
FUogPeODu+raiAWvIftsQu1Hy9v6KDx/2g4OrDqVcEy9jAeE3ccWxZpkCectoOt9exyX7F5ON485
c4gEarJX8Emd/RwymvUiy9qSCcYiVAQIjgoYiy157QhRGSFphukTNr+WPkerijVsNXj99NG3YbmH
tIo3vh3NtdqGSFSVzPL/+6A2KRcZmR41V62iRat10bAzNNhhK9ML/fNjCYcxFD+EwfCE8c1NYPST
KrxOY0xWXEiyjGpXABBDNG5hJVmaF2pqhhj0009KsX+ojJ2sOPoaEGAjAsvCBDDZO3EcoVmw/+mn
rj1lJJyufMB4JeMY8kbsWOxI2uYYD87zBncIqymDsqfH5QzCIN7PCcqmXHrivR7Q2rl6NB3UoSdj
1V8VHTbtnBSNgjTadxwYyTqKSTxONHJykOCSEEQulrFUHFULzM1B7b1k3nIiheK0yStprKXXdEeO
Dc7K93SI2bmPpTN8eRwT+JbI16Pjf0PfEt6i32pllXVSnmioIEBEYXIb5ijYpJC0iO2Z3RPyNRY+
DaWA0+NHq5Wiq8qAO8/kuq50n5a964jmjo/Uew5I3LDQTPVLTChj0Jl025IZgQdgBIaStH6QgnCL
OO3Cj3BJNsmGBT/lgo5D4kXHSX0cGJ3tfUFIyUMK3lf9VtOLdlfPjX6Xy4/LXDur0SczB03ci1lt
Kg/nKfaMs2ir5EKU9BFga3AQhvXdzlGFJW/E200HoL/oEWe0uxcltzI2asImIkyxJOVYZeFd5NSl
1yBudc7gSfkZk5iRejlZpNHwqX7Mxcj/TILOLmmraf34bBmH2OWMzDrqaQUv/d124uztlaRVBLH3
02/t7KfU84NrkxdVBZ2+efyGHupv20/Bj3kaRkW7Q+an0YsalS7HzOu1GiaZy0RJPfufl37Ld05g
6SeASFA/npDYKkwr36oZXhqRn+TadKv+KqS1JSSXrMlj2A/VdeTYSJ6fWQHv8DQuAz5TLY7Es+kQ
67wU/E5CHFnvT1hd8qDcZkA3NsLAfe0uD6XsPpqqwh5uEW6NXyE/MaRZ00bEJ4CP41Gi/c+GPJaA
KrZdq9c710i7fZ/H4vj4jTx2ibGhllh+j9QKL52o0zNe9KumjclbOMV3YNfTxzCU3xnTYD/qX4tl
JFENweLOJWzGxoKn5EFg1d1bMONfhlRDWvAiGQrtIMRImv76H/cHU+xkXxHHlsuuflSL8+LQGiwH
4ZB1U5JiHfkJ/B5MOIOfdutyFjZa47s6AEu/OrgCdgbsiecEzP2z3Qp/nRcupwZYp2Yg5YX8PWKR
47IgjgZgQ2NjUVFln2GRWAvwHmCU8sZoJobk0qu/zKQqwKB2TOZsv9kUczJTjHUul5fmoayoj8Oc
Zvte4OByPTDEqYnMeBlAmQ4CU8eiepWFpeF6A6IDmphwsMK+Q0lun6aO3kBD7ZYTESeTDKOwngDZ
XXw0j1Z9GXpboffUb4T2XSbRkBlR/tbKILsHti4uw8ImH5jn/qd3FtcMgbpyBoFSxUTgsnatlUbb
zgJ3z7pkHceRj212c/GKrcPfZKk17NaaN5LhPIrsW5KNXYMubYtGf7JwlIOUC+mYaXXVblRfEnbB
NmBXYliN6HulGpP9fPVQByRXuoyopiofnf6QcnxflJ8M4tZ0yrd5z/5rVOW9qCzzWjnpL2Jtyl/M
0VD0OKj/mgb9aJJSvLpee+f4q3/68xWt+yLbAnyr9lFHds2dRS5Jh+8iwLcb5l35kY0Nd7WR+4ck
N4LzY+VCsPgzTuabo1F60e4AK2Vq57aDKQ38AGXamO1HCk3nZA1kh3BOVTaevseMM05mtu4TVvBd
YzFhtwvdJDIVzwCD239drbv6op1eSBwl1G+KfkTDZJzQtyfXXFt8H0YNanNpsVe9Y3O+GH/Z+Yj/
3C9ow2XollczRHP0aQJktpM02wFL1NpZbmrNGaf9THcF0zQvkya7AEbGhQ6e5jJimF/bzCoZLDON
dEBt3vQAggCR3XzN5eTRLXvqT7eeiUV1PRg3FUGZ3Rx/M6MEIPL/b4FqOg/wNVG51Rn5IMFA/6oi
MpXcrePj/BFBEpI9U+DUhbKsZgpyRoPApC23aa2XvY8gjgFwA4EkB7OH8a/Uau/SRPG/Pgv82xyQ
qVaDIy5Qu78VSXqiZAhP6u6Xw0IN6YkUMGr3rUFbfHrcIIh6UNpz7AIDeJqL1H1TDRGYFASzxa9D
xFppkOxCpF1D91zoMPDHeNjPrR3fNFcPnh9T69GW4qAsEjM1HxBD2yaIR2cumevhztFq+WgPeEuP
4H8aBRxDXh79yshyvSMyhGd7HoIX9cDfd/cVIVBghgfsaWqu1nPdr5Slj3snXmWAb05+9q8aJDc9
23ONPbzquV6GvD0BgWe6NA71tlqWzyQ2XiO9SA6elDnc0WYCTzodVblh40mAs4sSM5DE5OQ+60DO
MTuligIvN9SPLVm19NUDV1pFfjRFoSo3BCln3JRM2h6d7VEbbn0ItQtLshgWI4KOSh2H/rhVtrt1
z9GP8Uv3RTj0u07i82wn/SUds4b80WEPWXH1kP44OTtxj0d/KgnBhGLwzpQOr9MyO8SrZgEkK5js
LBOfcHbbVaPj+cIF9jOPnP46VMhutYLUYbvRKEEAawMcGKcR2XgcbfXlM1MPTUKtSS8dMs5yvQea
Fd+A00Z0wphaAYhi7BRYcpUuJ0+j18qLFhxZotwTRlD3pJ6pB98Y//PS8DWY5MufqvfKgkBft2z8
TV5HKZZ3GNanR6/K7UH72npOStZyYyEjw9yd42kmntM5yTI6z6WN32Ng3ilbBDvW5Br7xvAk5GwU
Vo8ZkMhSpPWuAWVH6t94Dx+HBC1Nq6c8bS9qbUvdDWI4klNMklHzlvKvD6APxgm65cfTVnKoaGHN
bPpIO4gOkNDfB+g0HNB1rClW1ldsLy7+RE4io+V9wuNnOQiN+BOBSXds2pRo30AYG7g6Y7HP3aMw
33yzn75YHWUo2QnoyHHkMkiJ8/VkV7itvLokk2woXqcva9g4zfg7ZGs9KEXF37HW7CINiX3k/kEL
uFn3ua/RavUfDZEaM7q1e0PZ+VpHGQGz0j886k+HnCFM8314VZpYq2hei5A9PVk8eRkAhscBg6Aj
XAeLiNYPXW1bdXA3BrN7qc0Bf5zOicYvUMQGNAtXc2/JfQnMXo1ke5tPpEtI7ZoLSWuWnvV2Ns3w
HNuYt9SzcXk50U49RL51UO/j/Q+I62TzJ6PcMvYopQaaINBfysJsLqqELzJ62E7ebB61rSzmilAd
jPH8CxcPnv9fS/DS3jayo5b129LLEqSc9NNUey23GTjIGXsfnw61O3RWMCRonGXhfD7ujtTHTkpO
grq51G0mbYsM5zRmVMKv/ECRTnObTs46TwbrQoV8zWKnZko60okjx09cHfnTQMKBeRvtcAgP1gMQ
/fcMZoKCTAPRH+Op/oO5Ydopky1WB8AOS/HQW4Vcq/l7GQv/OSbPg2G2maz1UrxCmI9x1KI1VbEl
LbSdCznzT/S4uhDgDdhtxKnaQefYvE165EEmOeCY9jiD0C0iRw5ck+rZOV76hd2qPNrMQfbEO0Xr
xxGqcQkutIJxNabD9JM1+cP3mGim2kwWXEqKjd5nzmZ2I35qY1FHPfYB9NOvymisth28oRTdFCSO
RfKumjCqeWMwiZ5wjXpgrA4L3amN+qWMzXeM5MmxmSvzOIwY1sKwyZ9VSwahWEX1Pl0tcHKflo3K
Ssu96LVniriTtehBICzajmzE6Oo2/VvmA4b3bU6BfVPdQkFUJZ9Ncw28iIScpIKhlLjFFkVQsxZa
XxBhDpiTQFgEelhOoOp13jj9lORzLp/MiuWZUWHnEZzZRIR7Gv2xSfvpMzSjb1/62cXKk0fb+G9n
WLQ9TTUnqIhixbPFgXuG/f1/XJ3ZctvIskW/CBGYh1fOFClqtiy9IGzLLsxAYQa+/i4UfI5vnIdm
kLS7WyKBqqzMvdd+RRh2kmMf3cOwQvbPBHdbj0X1DsQTcCWun+PoQerFEYWqS7fxgcBn8puZNPU0
Yb8v/bPQZPWY2iN87AJPflC3M2of/FZ/j780Ag6abvTH2UEDR/XBZNCvN0WetK9Fbu6MxKju8Hnk
j2XG8Xyt4aZ85ktktFlYgTy6k13twib9URJ4CwdQyx9t1+Jbi1sKRV8jX7ihGvdACzw78CQoSGhV
qBvJTkq5G62CmDQMEK9t3hCQzmAGjActDCGHL2mBg1C9wEp3v8uEUxAKgbk4oBvcatALro2BjFeY
XX9wXJQe6mXZGjZiqGTTxpT2aig7Z6X3tOTRq3M4Oh/MkqZxU/v8nMJxZmiKboGTu0FQRLboZNso
H3esuhDHkI4QHtEfWtlBcpAOidSNSK72oufL7aY7GTMjvZ0hdkpUN0inwy9QWtdmGhEGLH322KyI
Aio+tUArT3JZdWAMevdKCBwty5HWwUDE3/lDvR9c4Q3VMG7RDbpYBhbXP2eBbFv4zp2Vo0xSHyhJ
Yg0e5fpkI8f5W2FP4sUUoLGjDD+njCbtfopbhEgtaaH3njd6cJkaTg7w9vcVyWpXNT9X43RZTu3W
46wBZtNHqOYDnUbK2J/NysaA6GQOmC4DJNfyo6vxoFpJU6951wvv1Y3i5qrnXcRwo8RoHoztoXTd
8bmc9IpcMVF9jI7199n63mhHh8g0HUC783QpKKq8JMBhhmCEidInN73YAb30LsOIeEbo4vta2I1l
0SzZb+MuYqu4koXQ7+OI+UOzjCV8MlqOCYvddoT8SbfNn+mpBLm1VR0LvxczRU0kUOGF7+REZW89
mnzPzv3vuFYAsDhgkIe6se4dUv82hszFyyKHhiZX/YDnEz0wJtG/CXzDaCFNJI6jfPXTBI96BRSG
BuOlDRjTAcrehCXhXsFii+qjOrzj+ztqNOnvNZoQgDFaEC0VosX/PlSx//elQJ9zQPJg7nT6yoSo
EYnUezDw1IZidOG4p2FYbAPsZ3uZQsrCbz57J0+glVSGGR8QJ4uAB263dp/xy9a5/qLmFonAdI96
ZNcZkGGXzMT7puw8fUePewkjtzF6WV30Mpsi2Kym+MZEQzlONNcSC0Bt7r8g/B3ousYUVHmArXGo
ve4eavnoJdZRy0hdy4p+GQXA8DtKPELbaRGaDTIIVm5HWdcvGO4JW6skh+yFOcDZI33OR8RGSByC
eQDLSWtLPTSLeXgyXewCixuXfq3EjduK/doaooa9A2tOITwmDo4VC5mteuk7zXT6ZsUoNZVcHUna
RtqgOtazhBcN9dHn2Mq3NJQX2RWfgXTv1Rbc98FPxOPOueVYhLUzPfC5oiscowG1ATFHqjBS9ZB6
5uXs68Po9xuraTet+eHT2f8MaGXtJ61zzp2ek+cSgxYkcaU+cNPQ6wmAsM34HBHsQjyZhne14aoL
2Yu8fE+GTLxJCZFkpmnaPyqfQ2kyPw2WeeG0kb9W0+xdHS//5dZtdM9MPNpL34EZabU9AOhsy+hI
EBLZsyiVC8omJIy2RiHlMEhe7vOian5qmk/LanlV+xJFfJZ0hw6UJ3b+kIPL4h5nLduXlXNWygfm
JfE3i2bVVmhwuxsfXSUniMtMQszaGcp4hd3WhOV3WmEhdABdsjtI8/FrkliWtmvq+v6t7X6rHqF6
KB1xn5C4hqawys+lHleXpJ9rEBn9D1U0Bq7VXKrB+RVyE27XEpT1lyE1zpQtgczujfb/nmTExUcq
SrAV3GDq2b8HE7s4yUhYm7Rish5b6GFbMgH9Q7wIgxuDgT0O3JFm13/KSmduzTdr5hQ8/hnCYnrS
4MacYl8ndakp3vW+hx3K+fhqOQBg5twoL23svQ11b95lOdHtocnpBunvB6YjTpm68RVFdMTjhjGF
RRDZ2SM6/hlH1Vlb6JzYt0nhkDEtOCAMG5HOfCHLtEXotGCVa8f1QKwxLdCf+6ksH/3A3qpXOZ2m
a2iY1UmtO25BG9yWAJXwJd/4wI+zrMyzakKNVv2XFqBednfrtWGgcVN2UUnAwq6d6ECNE7fyvg+6
bCd8B+NoHEkymLXqg3AHexewM577nEhiEWDeWfcZ1PDf/p31ifgp5Sa25VeP1OxYWxjSclP8louz
VT1EyajfqQEkVnukSRA0k1p7G7M+OnQmMNjWGfeD0fhPOqJguiJV9le4XOraRgvc4KOyY1o9cRV+
DJ5+NsoGHF4TX2to8W/d+GOd3umIEMrZbf80wMf1gLa1VlXaPZE8yJWNyX1o4m+qkIM0Hp08Mpk2
cnADHPvpqbYRrEpaVzAsYLnl+VZ17lg9aVAtodqc0YOBtbnTSRIscgFKIWEXy7tsrw9oKJfRvbOc
MhRJZR7hBs422IM2RWso7BRJgrrbpL+3jeAjTocKTu9g7MexHo8D2rN7EebBPVHTTCrBPXnSlBhu
anHJEIJwKEePIsx8OCu3BosmGScWjQeLEiQY8u/1UFlvnqzOmjDd99jzriK0nC/szNei6chlMr1d
L5J6N+bvUKd3Nj6ye335mSIPxIqT+gydlpep3i+ap50aSgZti5QPe+XV1+YW7kQ2nem/O9It32qL
CV8zdI8miWT4xlx/bcq0Kaqj2KCrhmwVis5/5tOqO66GVPSE91Gkn4nlqkCJG2AEtKA6rmcI1+RK
i0lXP0nTtFC/LbZsjjwbZXIl3sIkeYVPNo8Qxv8dTNC2wD+XFo+9HdT7yCFrc73ky3I+ohyF47NI
0mLHKm5uzVx6CohZXNq/7MH8uiWmpaF+gCAISoc4uFumV+3JWxTF+UVYHnzlRVjspho7aIxRJlzU
IQ7Z8qSWTHS0s8E398BIKTlrE/1tL5nfzBYE1igAckfCkuw5DkM3GAEU22btXo26vTNoP52UXPmf
ejmVOn0Z347ZJK1E8FmH/m79aLRhQGTtJWTKR0N3CarWOKxlkDuBSWEqlZ1KZwlIGqcCF13Qai+U
Ms32/81ySc4mjY8mC7picTFHw35QD9KZUHwbMNvVyx5vV+661XVSJBKqPPI0Eu89nCvszi3i0VNh
P1a6aR//NSTUswqL3MaY0JSpTq+aGeicgOTI/0/JMUfONvu14tNcPdn++3tZCusi9PKzulailB+9
MYiAqcHoNCGyb9tK01epubs2psZs2OSh3dEc1+nEvatnadvXeAoJMBoWQ/ikGygdPct6VA9WD6o1
K8LQ+R4bmdhpmZsxPazeUQODurGNJLr2cRtdh9T+k4HEMnZdptcXHV/DNqDeeiLD0npVYw9fos9h
KblIPysPpVOYl6RdIhrox9EqMd+dKGrf0jTmyDLG5mvajK/dokGkDdXvUzFwjCGEPtr6GjC+shHy
4sso8Ld56kMg9xHeGpV4XvzgN8Z/+WtSPBcN6PXCDPvvg4VSdIK8tT5T79Gp7TfD8t76TE93gwG+
GLZrQnrsdZ2iImolapMOGYfoJOQYYvYE38fhfd079obcMjLMNdFdm9F/bSD9nFszMiCN/8dpq545
BLVSVqIWNElfElHXvzSEoz46sVxfuVYht5yUpgmZC3sd4o8UPKnqHNYNtvHJRIKjjkCy5b5hhBLu
1HVqTyVl5/J3rqUxFlqGTF27BYkEh9miEEI4/ltvveJbg6qaM1I3MQ2dfhuFhLu1WMi7ECZHO1PZ
yx7jIzyPhFbQXO2qdH6fA/TsCOSqZz1CHhElxJR6dDuYuqKUZiosDvWIus2zBPOzZYnwGuuzVZcH
uz64uBlS8SZuRYMTgaqtJoXAahgIKglgIhAsqX28sezirgDdD5l3LvMTxjustGzBNoCcs2Xnrrdi
UbB8wUaxzO/t4FTMzhc6NyRK/uJEOcOSdDL90bpbPxbRMSmgAp4OuYRNaLTSPMzClv4mcWznVle/
8APFTGKa+LFanjUBwRJuvnGEYR7UCGcCErNZdHBXywitXZsguPgj6x75oyOJT10OtugdCaNRUilj
hnWdeP0xy8mPbWKQ/P+ocrU2evgtcBqSt8nUQ5z7JWe4npL0UiBbpXHc8VM180/mrnSU6mj8nhKN
EI3JeV0BVjKDiYOcohbqmYHN+xB3ADCZ8r2xhU27smq1Wz8azjH1/D3b5MLbQimrHvIEv0gDx/1s
19+bkhOfvTS7fOGSH6yOiNQ5nEyiihDucvpcOHw1kYTbbPLznfnfSUOURuV2TiPvWEkTY6x0bMjd
cmRy071FlvGhJd746A7uF2vYhj8eXzgWMpyLCIVpiG4RmhhfdDHbd4RTPFf0LS691z+pYaxc8qTU
s1QemQ3gjMJu3vs6Ir9Iu6hZdTw50TYhrWjtZpDDeiqTwYGHAoxpKBoKjmGGp55KqGHMjBd1lml1
7b16FZAtiDZ6UTFh+rS2Q1AUsME8ytflxFe0PuEVYjowl30cJq/6iG3hkp1EcJJjs04qzbMwephI
xMyleUp6iRq2+F4QXE3LvwKDKT9d3SabR4CelrYJbp3+5lkscExXr99NFxv1SllMtE/VuWvo6YO1
0raq0DYnJ3ksO/oNQ3cruqj5qszmpjNg+274CHT9ZKsmlZWeVifJVI99ln7wmBjjLlzU+okX2xuj
sO6lJWjN2HZSAaI1mwcr90+j73DkE8nXqjwBwwVzIGnuVrl9IH91pG/exvoca1p0/cdaA4szXLmF
gmMwjy/UuQ3RfISql07JcKkx8NmZQlCcQqqZDI+8cd76935qXqc4kAeaRePeMYm41Wib73wklF9V
q6dnJrzDyUiy91LM7nNM0tDe7DKkX9QPIbcbpW1jhv4HPVe4u33sf+DjRf5VU55OyUuTDvPRaIHr
mgy3gcz453JGcWAk+oVhPqj5bmyfVSc4gQPG/GkbM9+5n31QArFH8au5fAlVRm3oGQs83hu/FRHk
mwWJ0hlVzzwXDigGB4H7rJ1fer7kx8hw94Q2zC9RyFvVIgISM+ZzwEA1220dXwXr+el/ng0jKQJD
tZDG2khn3IinqsOMfkkiwoozl0Zbo/fedSnRG+l2f5j2HmklkgKH1fBgjx6eSlB+77qJ9Ebigfg1
BP7BSmLt0yuSCSIOV3Mw0U/uSg5VUweYxTVc+27AyrRB6SQfOkd3tnIoSV9XY+VZtzEiLkqd1qAD
FIWpc1Itg2j0XivUe9verLvz7LjDvQdIbmj9n1ZBX4/7zhZBuEthZl+iGg5tpeHAkyEKez3/RtLC
92bwbn4//lLnh64k3zovpkVOSNGLyGJhcNcMV7n9btkEj/y/y1bncnGRViG3vkEyRpuE1UtT9802
0dCva8jV1eAPf0R+HryfDrZaIktM+05IusCeWTjAP10L3AwoCjW8zNnlGbhcMJA/+xRcqyQFSpaD
Zrvtj1oEc6oKKn0nhkF+2NQsDCXedD+rL2rJRKOUEKvm9/voR+Ch41ZN/BSEyr6KEMPiM2JWYmv3
hMGH6XaiOXDok1buLAT8z4ZttejWS+OtmDqk4kiP4cdVwiQ9PBntB7umaV30TrpJhwzTAf1nDBo0
sershUvCOeMNbh6nHQkzAfAGcNYZbn/mpcERWPjKbRQCrgJ36vd6Si1M2jHWJLZVZHb9t8GarUe/
s6BplCn2Hf6dteolZY6UQn419bLzZX+H5Oyi2XGIEd79UMunaltYS0qSlMcZyDcGPChYoeScYNlm
dWiJHNzYtntOp4ogCiOgB7i0/1RB63icDjuaSWpelhvG1xiUzqEL/ZtSEMfl9B2jh/cUxXhzF7hC
P7WcP6Jpnc+7Y4PIJm/fulQs/e3YWD/7vjb+FqFxD99Y5ON7eVXXBSD1h8r3ip2HLfvV1OrnSPS/
08RZIJLUYhRDLZiH/Bet4G78nPMBJPCffAgPrdt5rOXlrY5ICKLDswmaFBxDZ0hI8Mui2gXuy2CW
T46qwyAsEKMULas+7Je4CG9MZ2M8BRZGmdhLj5mtnfyX2Us1wOxj8zXKAUtLazCzLVMrBRmlvTl9
9xpnZnj22w4YmJPAzFZ1hp1ypuasge6dugZVsHGvHoyuCekCZ4SHpmL+qvjv3duZN5yjTnxN3eSQ
YMfx2xJT/gv0uVPnxB3ETFAMHBnASAUCZD8vTrVl/kbM1N3+va9eYu59K7QUmMginVIPdjp/m0pb
W98K3dbaVi35VGIoMhKti+xgi5Yu+aA58REYAKp/Op6RVwJxp+BQI7boB7H3d3ns08tSlR9VvXO1
U4dGKWRGUX63SAA7Lv22wXVaUOb2wpXj2QAO4kzxidka8xmBGGhk6rbH1RpDpii6n2aectmUhjiZ
0/R9PfeqTbu0rXInxPRemp78ScajKnqMyiY+Yp5goC+H+iYCruE2AL3IDjEPXH7tatL/d3hLEi88
NE1xL+exuriFd8Ggfu47IJCGRpMIXgBTtF4jenFgmcdyR4+jllm5C6roGXV/fa8vjXcbzZaR0jjp
fWGxzJjkAxTuV5uOH+wd2GUC2LrqptOdeL43yHWBwowGbilqiGq/pGjy+OoX7XsAuCkN/jSM35ap
TvscQD5BkR6dLD/RlpCZ5FWT8aMe1SO2tgbpgK5N157Uzo2qOPoe7S2oODpUHVUv/rD8zLit3NLt
Ng6Faeg7N6D9BC4n2eqT5hwTL5+uSLF2LtyEGwqSb5w0EcuKJSiTwy/CKWwdJ0htcqu7lMVd43zY
chiWZZ5ICU+nfa4cjPpgtrdSx8TeGqSHs7C9IBBnLFbldCkXrIKP9XnD8f47alGM+P3DRPYTcWRg
ZMHh+XsCdMaXsg/WwRpGhXNCQOcZ73m8g2rnLoqWEroIStnZ1jBcT0xEnEDcelqHZ0vW7K2DZ5zw
lYvTKvelaXXqJnL11BYVz5wCDaCspwyWLszUNHvuivnJ6kyMfhmmvqQwH0y64xdGxfhSHBLFUsP9
2cRmjIOOnUsN4oZQNy+tnV2G2t6viqahooPTx854K4za3YUu6tiKeA5V4MW1v5Xu2H4Ls+zOjCrv
GAzVtFMFOufP7WBhQef6+vKN8b4orPmLtm/5sxHWn5bB20VNMZB0WHfV6JYbjWiwTRMPv4JuYdyY
1ZOkXX+vBIch2GbkFO34mBgkuasBwFgAJjIQTO5sC7Zq1JankItPmV98jB93sAmgd1juAJ47sQ5i
eVbo3MNKMp6hsd12gRecRieLnwqXTtZyaELZ/apYSTXji8Ipsgt4OWejp7FNsJOTnePark5Z5RH7
UxOlujZoKDO2pWETgFPq+UHtuVOCYhsPjw0hQOgsSIm70xu8p36McEDkwDIJr35k74nwZ+v9nfJj
oXJEZxZDkbd97wjHOPrZJ/qM6n1ojlPYs/h7ZvebNeHBq0rEYlFR7HMNEue/RQDpKbKXeQ53JWae
vU8yxim2IMVjSZg+J3pvtoPnCG2GuU+5Wu+LoK42Tk/Lm+s0Oeu91W5CxG0nE3sRM6UFgzsgLpcU
z9TmEacKAENKPle6ormsQtgJzXzXEj5G88h+bjiCcEJsP+eJNWGrh0jPawj/R65WzjRaROMD5c41
WwIAI3Ljrq7MmGCMZHUtr6wQVpXrkW6PmeixtJro59T2/gYrWXsXlPP96kwX+SegC/y0ZBr9lWbX
qfmQ12QRjt50Z6aEwFlKMKUNo3zREstEjVd3jytaV/UuDETlNV7mo9XnHU19I3vBzv1UFgbZS7X5
0tktxdBinRiALCcLz4bzis6dW/K7qJfLg3rWganaxxoau6gw0ietsPwNv0Hylbc/zUZGFzYPBBUL
jn3KwvTq1V2NfWNRdBGP881BL7yPLV2sH69ViO366cogHG8ivMme8URSVgPgcIQqRj+iViyTtyLS
wWVAvDFEj6ZkGUco4iSaQ4pPQRbRYtivI8bPcTV6qxaSWXB51xftd/VdGoZcwqARPm487v+TYHfG
88CZavZnd9glCL653HBCsy9u1/ds9Ig1UpQHF4iGAsRnZ9qs4aGvquh1yKx8M4XJbzLy4te+0+k+
6wj391JEn+vxjwjfcM9/62SXqYH/iBlxLwYcPep0pblXrC0gNgdiebyeO32b6PJYtaTtNY4ZXmjD
FK9AV4lWD7EgFnFyjToyzEysuwxT5HQhhuEBPdXMFAoc9l9XdUdE61wF1h3tCjzGNu19v03/6ohT
Iz02y2xT4FTbOcR/bVW7bO2ZQecCAMIY2cRD2Gki37R10hI0yIOW5OEVEd/JXbRm6q05mb+AIhhI
s9IHtZ0xbU0e1asMkuw6dkPlM6xzzUoIBs9LBIYyesiSaWiRTSW3AdZBp6ObmjSh/qzGSborfluR
Fp/qsHRvWS5MDF/8ornbvwQeYnOz/+anVnBT2liWhOAh64f3qsJti8k32Kx6NrpHzrXRrmFYzaug
+m9LPpi7S4lagh7lnP1qK+PI6Cu718awu/a98zySrvLbhpITtv0rdzgyCdl/QC4qjvMAoStKi6NW
j2wKfLsbczDTp6lyJ7K03JPaXtXDECcoaipcn2n5Y2qNeqPKCARHqC6VnjrhKlOiVD3DDk/erj9s
6xbtnZI78B0yP6X020SxAUVsaXKqB/UlGgY9wEo3JHlx+Kn72AA4ozgKWYcmTgF11YM5BtjRk/Jj
sFOYq4u0xkNEcYswQHmIZneanmN1SmK4/1ocH8aC7pAy7EKpI+dEHcU9PZE7enRxOt2tkzZaxMTF
ILMuIQKtQpCozfAOA5rnVLWgtxcsuXrwiLeCYk47sK/aP2Ih/SRRopHQNk2HYCH9lHP7K7J2Tuk0
ODsQ7zsAjfceeyHINT/a+5KOUN6C84CZyA9aB941dsiea6uCo7xI459zM7/Jo0ib7EfZNb8YQlQ/
5rC6dcFvpS0Z2ji72Hm8gAYD45p4gvOMFmAiXgU+1VTsLDwqF6Hlzr32piQK6kFJWgg8RdzqEX1X
gtfdJZPwn2jWYzUm5xtLGHs7qugXoipndoqJ270MLuWYxaRc61eyVexvMhO/Blc8WLHfXnXa2Od4
Hr+U3Fyd1yLi0jYmWoazEo00Vuliqun6XQ2rXumXECyExwSo0ib2RPJTEDSLpHeB2MAZkxnSCKfb
pS5JlpY2X4cktR5Fr88YcfJfKBWdSynye+XqmPNn1UBOGevp4TuL63RsWlu/Gh67YmXlxdrHNEKS
alKHnrjqDwRoZpAPLC7VsQBFxdrbQPrZqWrfSiv9WB5p508vpumBQ4u95y7vT10ViGdDGuHd0EU5
NKQy3lvBVHNxEQGSD5zixDT8QOwPZkaTP8ZUXJJBglZYJvbl5BjEQVLhq6KpoFu7QUXfIp4iLmrV
lZmV/6zmMraN8QZCEMNZp9oYqL2vopszvOCLIqfBWVGktn2t6JQc/UTiVFGDFKG3F7Pt6fGCySAj
KotPxSDdLS0jg7iy0bkbZ/LIMDsAG8hZtuSE8B4F3RIENCVPM0M2nN6Nd26WoA0ZYG7fqKdiCZrJ
e5tOTk480UbPk59sLPR6iC2qQ1KFWBq0b7bdcXQf6C2ql7HPJ+wRpegutTgVA9rxq/oFETp9ZeGU
7HvUXqv1zl7ocmtHlOzqfjc4xFx5+vQQhvbyG0VJSBgy0DFVW2QGcOpJou2DQubnxlVoDQhIM7IO
aHjTvapHW6JSQ9BFm4D2+kldjuVIs2X9v8xebex98nKXDnWipeGTMSOBdl33V06GxFOkzc1i3Qh2
JO0F+75JZz53C72frB6mrMQqY8+nGPHXqQn0EqwfgVfCRHEW9LgI1YOPLnZ99u89b/nTdMCUUUGS
2v37A/BVJ3IaL+04lXgF3OdBaQfijDpgeanWY6CYFkG0Losj1vkb0L7Sx0/OUl/71o/eKrRnA27U
pjB0ho1O/ghZCgRoTq2iuQ616oj/uFwyf4pER4gRy7d5Ob8iVtIX/ChC/eWlwWGh9pOabq6c6CgT
ugM9dCs60hTMufpFOT4cRN6k31DKpUARU6ADpakx2AIpPh2GkzvV8itdNC4GOpoN+s0DpDjne2HC
T1RNHa/L68OcIVKpJhtFLZXFKWrb+S3DTfurb1taKWGAtRWjUxIZzfPcxwyVQaPfmSjjt5HJWD0g
AwFDlosikuLqXo53qlMInNq8lrn7TbUzw6b5KkPPW9KomJ5VffhY+mxlfc3Jwh5r75xPOSFG9O8i
XwB5mJ3xETKkvGviNNtoFhR6WjFPac7HC/7mbLTmhqFa/+HoILPDqe5RzgK4UysIBaN1DdEKPXXw
FDd11/ocpBmDqqWpLRlVZWn0/G/GUw1sOYOWjgfhpuO9E6H46c10FTQtCSoPOhRSux07ZMvBeJw7
7036WndcbX943O97BLwPg11dsqoOX9QDeJ1npMfRTb3SYAmAmwSE1AaJ9iLBrfxVdbpJ0m2M1vOe
KqzvWhZUHzkem7/3Ygk2tCGuS7JNiQHtI5eORl7Ssu/UDCATHxSXATBvl+Ht+xwlyMaWUOu88w7/
g1uoW4SYq3gMrMJnAt7r1SQIuLH16e+qlJPy+k/PoJ7RCZBlcHUcYlb0BHK96OL6pTFg7NUTopxa
mvIlCbAiV4H2qvu2/5zDklz0cFKS4Whjolnbwgg+m0NPdbojgGwhyrbGcY6T09yYwafQwCJy3C42
lVkPAD8XR2cdx/OhlmgSiCvEXq1LDyO3bpzyoug4MYUFA+0iOgZdMN58GpSov2PqrMUrNhdL1BY5
WJk9tPMm5l7cWHWTHYsIwW1ObYxAaLEb0bob0FpE0wY0dPWAlIWaErixAh6PHlPgrsHxhdK0LLbT
L7uqp+csHJ8JrnlZhWwdacCVHJ4BOBCRNjCiJpH52aXR9aS19K7W3nxqt6RMh0570UXxzdR8OiuO
V2zzAb2blwt7H3FefIKNLCCRaYSw+m1Ohhb/v2vk1T+cqS6O6pUe6HRw8owOrHrdE5y466BlbunR
TVf1xza2cmeRxU9Xb/acY8xsM8nzUxXbp34+ExEJXtoITP8wh3W6U2Vz12i7qHAOoL3hapmT2EXg
Zc9pQNTTZD14PWMPTryZvHR43tTpWE27/z2o9wboCKC562f1frlMCppq1u7MhnNX1jFikX6f7hub
ScAm6lxs/QG00/V1ngy/xib9Exakta0VET/lq+t15l1UuvVdIWV0JdmD80xX2TjErXjXWN03ljvz
xXHTzxr/2SbHNndVgnzLQlmf/Ic46ER0sdwZgO1iiTUd/6s0ZxK6GWLsotCCsEuR+LoWp33FVTqH
7lF3c4DfuLLvrNBqbhnmkB1Qooh4Jr0jY1E4uxlZ6yXuMoJ3U7JQ18aH0GoO7GbqbtjKf3VB/zHJ
LN07VhgArG1vgiivF2+O/eOgkzFACPCdMAz3nSCPc2Ln1v0AjuWfkUXX4EqP+fOwZHnMjPT4p7ox
csSHomqKMMHK6mOYchajZ6CBIjUN5BhKVyQIoxtja2tnFSFdvvfOlqmtTMF/+hzEx2wT3ZwjY1ju
Gq8jbcUW8F1dT35Bg6P8sbXZ3Cpg0fp3WpCGmMmq/SBBYjNQsN4tL8JnIbxD61vWQyavUB82MNwT
imOS1dpNb1XddX2qw6TcGGfhc+JaFQCmm4d8r8ukV8cNruatYa95d7RjQMTSQPQsLTgEPp0cFZIS
QNM7NWnsri/dJTMFli2Ob6y6ey9PPrIWbeTRgsRzUtBIBK301FWOiyOtF1+btOsIreEZ/sPPWhkf
llRz7Axnb+y3qwiVnISZeF9EeIwZUD8R6FYdEp3zEKNVqpR2jLbKZGZaAs+QeppU2q4j3Os29aDH
wZsDMVXi4vBzbVjVNVEiMH8ewrEHoGOL8hlpW3mjZ3hWr+blrURwtYmwvJRO/ztiD25tWn7Lya7y
qmwjjdHkx3GZVlZkoeR95EDZwq9BqIl6CH2s48RYOft/79GTTkmnwBvS+0656xCInRp6BPv1HCYF
U8XBQaopDdBTZfqpHH2DzNxt44HvLhAK3Rf5jKMBSfFbgfgjcaPH0XhYd1F0IsfUTMfbPHZM3WWe
3dIE4Dwf050xtf6hmOf8zkHtd7ZIfFY+WmQR5DMCmId2sqzNU6LFRwKymZTagf8QWAgwo0BwYS5+
1iKDPxI4oX1nzw7LtN7QBFj0rpHQ5p2TEgDHlfFlh2SRqKsI6c8l6xp3X4YjObSLZ9golwxuN+tw
O6fIfgszuDMNDmh2HTRktqb6fsGj0hoz0CUtz8rZviZ5ZeyzCmoGvWnzEfEvWEJgjZuJ2exHXOSP
uTce1X1VxpOJEnlR1+khJwVkHmyXcGESbXi13Fx/igW9Jy7l2Ug/CaT0dtHkgqG3vpSgGhHXoZOY
8CpLWPDRFsLCaA+PiYflRAG5gwCjbqJdswbn83qP8mV0G1Xph8RQX9yJLGw55iRn04vtnTj+mYwt
KtD0QC7FgwACclzl+XWGqawYbqNfB/cM8ssboNob4M/yUaPhvf/3TBtaBPQ2BKtV1hKYzGmDThIC
Xln6cXTJFlWiLmmi410XqCxbMujdyLn6nQfnMrDcu4lT06ODLo2JjPOcBGX7SEu4fQwBhZwz1rqN
R7GnFB0e8K4TehtvX5TtuBZ7NDTBCM9BTMyLTkSv43yBj2PHGbrwsbPKVy2RDgf6fDqV+vwdsIE8
SIRaJOgWYu+HLCmaAYRC4ffCJkcYF0BOqfLiIDIc8WT23YI5eRdDrD1hbM6PUaVPN8uANoyF4KeH
7XWDwJmLFacGfkmWsx4L8xQ96jL9YqNCqOBMzivI9WFL8zeDoa05r8PG+uGWxZsayju63x5ZK8Nj
KxtWSvjip5wp0mHt8CBDZ3aTBSd4m+OHEdsvjVtVKbmq6FNkTGMQ/XtazOQpGaO2h3I4XoBWw/WZ
m4dcfNKMqY9qohCYL/jFoKOZnDtUe9cjMaa1e6ZqdW/d19Qr5Lhye15M5ADy79FGeOJP4ef5Q4nR
zx0MAg4xeOGZtod4NYn43KJBLQ55Fzj3LWiEp8qGNgkD+Nu6nMSChJPFRqEu6kEiGmBoJU/SJ6AQ
xarFvx4NF2JL8m26ZBgMHK/IUp6eK0tjVrJMIA0m43ctnyFhMpzGGUJkx8BtUvwwQXuJB4m8ofdo
pc8wmrgAkuMA7REdKLHK0RJoz8Eq0siD7upHEWsf/qK4KRiMHbxZVKc0yTlZD3N/UUcw+bMCQ7YN
lpWYdcd50VJkK0ZtB+SeSLKcZ5N5pdvVWzPDMNOUc4fZN8Nz7LdDc8+ouYFSVNA6sM7qxf8xdl5L
kmNXlv2VsnoesKHFWJNmA4drGR4qI19gkQpaXWh8/SzAi+wuso0zDxmWocPdgXvPPWfvtZcPcxpU
NlUH5M+a+x7LyF5RJOS32ISXD0Va9TRMGJwG0iP2jQ8lwjSOeQ570ixRzvazAvC/3qiAylxGb9lW
12c5D9SK/dKyy8CCbeqq11YBoRIu0jDyy/zSv1KWtaewyTaMxRWySVXDM3wSQ+W5AZbM+RMNOFWE
q6AEuomQUxKxNg+1sa4gghrtr7IZ9bvHbk1uD+Zc/2qEMqRDzsne8tuJyUFrsNxVS4tIMlC9LRiD
XCXYp2pGBRZo8VK0VR/w/JLYvPhC/zBGiDhYKeakU+4HQFwdIkY5Y+DQ6jTZ/DuWRgcDgQNGxcxu
vOQFy+xycdHamsnCCBuJTRpXrNLpkz7Yd7oV0stcW1KSuuXMsCFOtKSfymOXuqG8Lv+rJoRHer9t
EkU8vD2LwaeB3AFbu/rywL5SlMcU/eX4RU3QlNHy2IAYVG4BhAuX7xy/hxgxH316XpRqCJ/LqZU2
JGG6WMMnSeP+ZabzHAQd5fRwwvwwPDWB4mOtnrjmizk0mzik5SlzbDLvFhgHM2kyHeGiwPnsgu0w
e0EtPC17VgXKpdHP3Jk3cZAp3ru0li6PamOgvTjgs+gagj4XMd7yRoFPv4GHhRumls1DKymgAEYz
/KhEiRigcv4QmWd1KK5ZKo8eaDlrTat4j2YYRl8L/AA4QMrRRSLwZP6Q5UQt84Z5GCcNWncrMm4O
FLjRHuQQ9BHa7GVIcjJ9rPPSeQ8N4AePyyuSzHEGFefeNMgmKaxQDGhVgVlwaG2fSXWeA7wo8sXB
NLtfj16YIunOJj1Bq5FdkKdwXv02/mnkQnWbxtYvuCD1i+aXxLYNxCIuJkdLT78lShOj++x9jv79
NwUy8D0nIiVwseKMSGTpH+cVWQxKNMG4KRDcKy1+pMXFpkndH4ZgRmjwrzTnD/6U37G9AIFaLd1b
glGpxpDWbhcm3GiaDu25vKAXy4oNPjhCaNbl22VWTr0F1HK5YyTqpsdPSOa4p65iaGPjUebsoto3
RQK/uKh3Fv4tjMfXcO7ey+SgPNgpmUAaONiErIlufKk0ayYkJjapcMs5YdbojpOGKmqZ6o+07S/x
RPnWQwAuCvu6zE9MgeQ0MmOEEPNMJbK6e87h66g0trqtHF11+XDkxZTrySYm43eVOcqLVhn+udHa
7IVwRcDjTn/v4KXhNmGGv8i4Jo5ZpAZNtzpuKC7rbNj58hhfgkS/L8uhauOqoEsC7maucVpJJrOU
vF3P54B+JjWw5Z57ovazNmFpKscUh86RLgFmleXZw6O0U+cYJYdDAwuEAgW1VI+2VJUukkExR9sx
6S/6z6EmEJ7b5ba0iGvAwLgyAdBU0joZjAKrgagOkdJRVxPPQEBSByrQrrX7EKQ90q/ubIU4fX1d
xVTdZxhYHipTpxiuRAVIgWLdVB/hREuo+yGKC2jhXXqRLfg9QtUmZtBD4UnSLwnhFzFwxrfHitFA
SZpf9WTTtGVw4ry5GwM92PcGg7AlRYNU8e6h4EpmlQrPsP6IX/al7y2z/VchrDOy5/YpsCf5tXLe
fPpI+8frT9S3v320dbs+3S3rrgKo80g0cugJyzK9Ze1dAr67sj8ujSAT36rb9R+FmoYbJzLrwyQH
cEjA9a0kmv53yEegULLc8pZ3nYF0dkbmFc9lDMB6fi2XYyNcknGbURSd01WJf/YDvXC0L9HgrA1f
y57laQKj46gEeBi2twwaMALvUVBjNy5zuE2Q4Vfm7MwWkz7sF8aZMsmAfBLx0g4mVI2BIV5ki/ep
UrTzSBWEFPRioAPZQlIe3OXd5Y2kA9+LEUOo6TjuLXBX27Cyxw0YXhAa1Zi5RanEP0yOg8HY9B8y
6UdMMa75SIz0MBeq3fzGMuPhoJbdezQXsFMe+qcO/4bxD8PU4p/SrYhZJaLGqMzTJ4YXn0u7T5ma
GdzunGgSmrtc7q1dxJhwkxfkfosRZ0lkTXdLK9lnwJIsDiOztK6Rwhl3cjgGL711WR+I7lz2vSah
x2mOcD+bil0CyocbfNBndUzXDOVozl+B9Yey8j0bwJVVkLM3aoQgn1DQQDf1S0E/Y1PTsZ6VzOUq
EtKpoD/+o22L5yF0gIyVEfR/nYibTIVDFeE5iPy8vDRhQEtLs82To6r+HQLmneSo7LsyFe+R95jl
ExqDI7P4cJDOP6Hc0y5qZI5uOee+TbLRrcDkfI2DsfKWKb0tYZ9vtODe1Fx4qTJ9YiosvSG0CWod
UtV7bMmqEvnrZTKZdCRUtBG6rnlO6YzacIUe6wqSeFbV7KgjHzzbN8u7wfCuhXSJx3l9SgEgY4Ft
pW2gxz3mMbFfrL8JPl+3ypzpIk3lmgzkj6zAJUpa0NcJ5XPURHe57a4Aa1RkfhQeJmPbOYQqOGc1
00YSt+vNEqzQaQmp5EEGbMoB3s+sRDmGbVzuLL04dmag7vUKH+xM/apSIE+ksqgHY5xc09S1X0ks
nhaNLJwQuJa55exzywTllaryFWM2OXPYSBPW2t0S9ZILgOdNmMsb5MWKqxGI6iqLdoDk9nJbWAGZ
iGXFdj9Oa1F35qaPNG+pkyudBjXIcgP1Ep0ycLivDrQN15SyiulOS2USIMECWAVXLDBGsvISWv8G
HzfoYppCEU99DUmnNmIIOuCzPbKumr1GpR4nCdqQjGZwYdBqd6TsydEkUrs0m9GvHJLSaJF1p87a
6qHriH2f3x19PyEAjGKH1oMQexEXhWdEJgJ5+0VEKV1EBU3enNwqtTa6idIPGZhY4TeTQI/SBwbc
NnTMF7ewQZTQqsD7PztBNd0v7uSAop0PAFwqhLC9pxTTO9mnf4QQLHg3QyrJmdEZ1HBH85HMrMEE
Uwo3Nt4luoGfB2KktOqKVmGf4sxcRs1+vvqLOGHqM2rKJZUEYXUBxvg46J0NJOVmM0rlj17RL35H
8hE8DaxAPuRLV7HIhsktTAlZN1B6tVDaxLOoG9t7zBofwEUcVily7iE/gLAZN7pV3qVej/iLppje
c9iskpG8D5M/2NMxhqy7api4C1GNOITKeo/txlLy8tUW/ik3mBeZ6QSVYga2YjYPXX1KpI8wKzbx
pFsvwIWGvT8ggmt1rgHFVonZjec2ZPwsWkvb49/a1rO+19Z9UJaFFnqVzPmABg75UIh6ziHe3UMQ
ZF8W3NCQ8xXCyslCnWUh1WjQDRhYyFiGTrKAINJRdDxoyKnVJJvccYYbijTke/2rb+jzrK2trlhO
sq8J+ItlRBvq8bhZSIYyAzFgZsjyTaekFa9GuEuUsl05Jj9/5uJgdXMnslCcHDrZMp+uK9EdslSf
DzCDOBRdGW/yaqK3X2RIeNFJm8i9YFAX6YlT1udCXEI3qrtmJKhFc60nTrL/FsbZdppi+ywAxRy7
gktolPv2rlcwj6AB+rs6Iq+ySwPfXe4yIwy0VWNEpSsX5ju+QPMHpdxekqZPJvWoLQgo34tKs9f5
DJCWksQzxHQuDZmwIHtQ9yEi5VVlZT87vVNfEZ9gVxFMRLuAGDlTpBSPs0A9y1niMeR/fSgZu5aD
FNkR17oZzo+hJxrRdu0PjldnfnjIo7FdIabYLKtnlqrfrCm8FH1tvMBUy7cNwGZveTdue7C24Ifc
xmb+4sQ2z8eMJVlGnvg3A+DmOoc5I4q36sAAsRCBDgwmbI40FEkHItH1KdCyY95LSEnm96KyKXjA
pFSCrtNUeY4XnDEutt9fzMJC+OUYz6MWyE+LLS2ROO1G8ZR9l5B+dwA9SH4/L5G04HanM7NzbOXc
Gnba1q/L/+pBn27hxNqlW2PrSnkjrSLze6xNwdY0x5KUrHlmP+YkvC+FLDP1JbqqAeGzA95G+Btq
+7Wa1KQp6yqNlNrq10HSWDtHiadnBLJ3LeyHS6+meFQy/WAxHD+Xsq1QGM2zvAHH/e4R08x8Iypc
rlYUb6TmeeoAUd7nUtmG9HH6OCRMar5wkU+WtNgIgJUMjAjznCWvCYYLujY5oiXA6a0aJ0t2rgHG
llsQTxUTNg1mtwFdZLlKY7Iu1pzlXyvyBA5pikaYHOL6bMnaC/ckY5Om/0bCn3IvQ7T+yGVN4pLB
AMB3jHgNBiHLryAO2vWiXYBfEmy0Ju+9qCjts0/9DAGpi48W+VpxzSB82RdKyT8YE9DXoMdEbRE4
tspT7abBQ//SWkc57OFOAFM5+FH1LZspiT1qS6M7MJfroPBdbKvnnKupKlf3JHkWbdrNQ7IoRM3G
2MX7pIaMPf8nkAvGJmN/o47TqaB1EhRb65IM8LabyrkUuAo9KRwotktGfEecdgwYOBC49UItkuyK
luU0eEVKZs/iQoI+1gC+sU8ASefYY7xKi0awEswYlv6fpGTZQTfl0LUkeXpV6pRQSOkst1fb7IpD
RZfjUoxI74FkrGI171+X/6E4QyIzACRKFCU69WJ4euhkpFjOTnkWYrCR7fgqSfk2aLSO9TVPrvOc
R55mks9omdUmxQS06qQMVWXpCSPvv9tFSPCHP7PQ64Ebzh6e4gnzkq8F5oo2XbKNqtF/Bg6wfowq
fRTnXXdOKqX9YCmVtoxxUti/9oVVFlV3n5c7yBuMLYNgv5SwtUyjyGev30ajcwT7qzIxZEyl5TQG
KRwlylqBQ6An7H3xoQ7ATalf1AczDCr2c6c2s/5ZuakJBfycBydDzESn4nQNx3YAf2VLkmlrRc80
DpO1XmCqapvymRhv7ZdE74t/ORFqKQNmKdFvEinjrmrr5UcZWunahl28X5r8bD6QTAwIOFZDKaob
1ZNJxLCXLZMZloCBI29w883gbZjpYFCSxUqAh+3ByuxrkwwiqVIVt0RCtSDMxjlCTNPNGu2A6tWj
8L2yy5G3t9b9UbEUgOUkckISpMhn2/5oY35kJ8YITiVdyakFzMCGGrlRxunKwjn4PFJHUtJNn3SG
DDxFJHrMTdeT71iRW0vZeKhmy/9cExzkevw0ShP3HOkWS2ugb6z6mtYceLpahzo/V8J2XOQXGMUe
RDB60UakHiVrKhFkosaOSWDkXpyeG1MX15yRmEcQ7rSuOjpoRflhGGiXMlXRvahp0ptRv2DUBOtR
1SNuMIYSjipeJcZuW0ESTmJ3SMC7/GSNsn8ISUFzVd0WXBlAxhfDRm6n9ePdeLrHZJrcHuiKPHDW
rR8jLKqVdTvD7+dlIewKitjR/ohGu0ZUq/Se1GUBem9xpDMhndO8be6FhZLO7IIT/hN5203jD1oq
coplYJ4KPUwTc8GXNHl2GBLNv/ZCHGxtxawpS1wEnnXbqJ9VVL21MwGr6vpjbSjWc+WXqJXNXT+W
DOPnMX2qpFsfR+Gq1rrqlNiiPDIxtTfEG8jrBhoP8oShPvlt36y62Y6qwIUG1+UpYx6/K6by5jB+
+t4ODhIO8IF5apyiuYsTzG/skcRGKVe9IkRDW9q1fhUhv3VKgq9QicztY7XDbN9sqx5yAW2IdKYw
xncKgKyt5V2GPgFPOc1dK4u0V92n+4Fi/NTN9D2rpNG4XHmW9j5Z+ZNvpxXk87mPgdmSjnpWQjCY
HWKBkI1DZEmXRHmljWHdFtBEL2NRqTPqoUES9ZZuInK6ZUwuZ1Cvu3xFRkuyTWZNSvzTwim+GTos
wY9fYUZEag1TTgt1ThTucr3dJb74sgDGOhrC0FjzYV32WoVIswNKZpZI32ZGXRWFMlwlbYc+UDxJ
sGnXUlmPaICA7j54VUWKTL1Kj1jr210gAJI4unhHjo6kDuM9yM2WTkPVs2nperKrDectaLOfi+1M
UTWSGezCoAHl0OIPEJGG6r3yiVa2JBTqTKpaoKLo4GyDNA2/TPJzqtjvqmR+W9SVIrM3Feq/CjHc
vmISQqvZcK7LOoFatvFQqGVMVnLax2hGWEvzF00niTquGE7Ph8cJccaDq5iaQUm/DV5UI+G+QD+y
WGH7fo6cyxAUiab5hNVH8h9p9w/cEaoTRg5YWDNtYAo5H0HnN4oUrkzuxTdft9z0HNSK9WlJ7KBt
IpAB4ml3VRypmpsGLFyyCg+2CrXxi2iU94m/LpcwoikbXDTT+dGKtgw7uHOJZH8wzpmX2zMmR/8m
IzflMDMbUtXaWgVEHJ5VUTHJ1dqTHCnbCqdPgzRRjRhz1c4qpFocxi+KMWju77/9x9/+8/vwv4Of
BfS+MSjy3/IWkF+UN/Vff9eM338rHx/e//jr78i0bVs1HMvQLZw7iq5ofP775z3KA75a+V+pVI1K
SOXtOSyac08XhyX2DlUfd8teLqfTD7J29T2JMQcj98lxi6Rp26KJR3Q1dK6l+/klMuJvj5NFVONh
tom78KqCPPgeaAe1ruOQSLE84AHKYJ9hbCGMW/MWrWRm4Zrr7DcnQN03kryOAvjvuA6WM3HzgfKM
3v/jgcv/wwO3TIddRzUUx1bUPz9w4F6aZnUc/mJT/FweqhGrz1lhT6cqxd4jDAwHVun3R0O86Bb9
pyTdmBoBjoXJ690l8nTs5o+JUmQbNRzSpywguyDugw3eMhLSonAHlbK9OkpkHizGbRRQifXWRcOT
7nOkL4OtSrM7hAMQiO2/f3i6/S8PzyEADhEygV+yJf/zw4smoj2qPmuoaQgmCcJ0eKqC4HUZydgG
lPRpE8bhtC1LJXmXddw35No8mXl6F8vsVM2OesfQmGgDvN9qdMy0Kl1Vqvj4L0qg05F+6GjCW4Jv
0kh/oW3PkoJwf/HB0sCODhqliCaL5A/4LPHJMEDmjB2CRIdzJSXPi3UK9EFXNPF70wZrqymnd0f4
5yol3KMUcHX9ubYs50DBviQeStLR0P37Z8y0/vUZg3mt81SpGvFdtvLnC4LKzWBJmDoMyDNaICxb
4F5oINxR6N19eSMNiuQKRKa75V3YAtMtV9/6ab/Qf9GjRM8z5YSdoSHIfiCsuCaStpbDy/Kmd4SO
20zOPF2TqlMxMJG3M8sh2Uc3AdnObwync+E852CahP/06NgjCJ0efj12qGwlkqrdKHXjrGtV74ES
hambRPiuiiqOXMZQ4msiV2fgSse80OsLKvLyXSkuljxlb+Z0I4ulv7X5/PhmouJU9RRsSlsc85Jw
wGFeXlX6p54kSAlfnCR1EMLdnQRQhllngilgE3JuPo1JXeNZSQbYyPVOaYr9v39Rlif9z8sTL4UG
P02zHVz85nyZ/7flKYC3iK5iJhRMBtHvidXt/E5Rdw2xsXU7vgx96MCh5rSXvXEcY5LBYfBpstSd
XZryLUzgO6fQx3i6wzddnoK9LtnMDpyi3srC7NctNtJVYzFvdiyLTNaw7+8VOTmR39m35T2qqmzf
yZDztfCNcZiGP7bQz8v/aJPJqyFpMamEdnXqOT03BGTR1FA3C5aiVhBxJ+Foe0OPCMd0Y6Zq3tLr
7yKRHR0snUkZFvecnawoB/VWgzMz7Khf95qmnjWoW/tAKbxOYKXiTFYxSO/3S690aHBrlJ1yXFQu
1mibq8lpPp1Jre9W87Vj2ukNZIVcAiAKdCpzIl0GRCjQDKa9nYA4QcR7bUv5bflxhpY27sguFDhO
sUdPWt1k8jXfllf0P/6049TLDvS9KEcs12HzT+/+bfuzuHxmP+v/nL/rH1/15+/5m/f8f15++1WI
387Pm5d//so/fSM//o9f7302n396Zw1alGyA9iea0591mzZ/3xrnr/z//eRvP5ef8jKWP//6+3e0
5M3804KoyH//41PzVqo4LBj/2Hrnn//HJ+eH+tff2Ys/8x//8g0/P+vmr7+r+l8U3bAs9OWmzLJt
OL//1v+cP6PwGVV1uPg5ZuuKrJi//0bsVhP+9XdD/4ut4U12uDdY5RWbewMc3fwp3fmLLKuyQpSl
zmJu8F1/f+B/1ASPl+R/rhEstMl/WhstJqu6aisW3AzdppFu8/f999vQYoYcmCgQV5HfXKWhOSYM
wJFWH4Xy3M2QT13SVirSmLy3Nr4K8NeO8ICHa0uDewcytRU/mrj1NI2juwrwC7HxWEBQILrQbMGM
px8xPajhKY32+HY4Xs5pwDibadAxqskTzRunr5byqUsXH6iGkipAU5sNLQS3TaNV3GKjbj5LNAVx
C9toVD+zLwoCTXrObsIa3OvfKwYBWOzWncYCO76FUw19sT4lkJz5DahkpYYoINBLcfZ1wPvfauPG
Lu9l9Z638f1rFrxwubs2pZrzHOU0Mo7amHAiTFcRE9TSfsrrS4Y4yWBWRsVf9yQWCNdUY88RzOWe
mJdaTuBJEFQMZvDSV6gCjkpycYJzjEUhZxZRWF9KfqjaXjvz7uBT1Mgb+SxwverQ3VANI2QujPpQ
IapBweY78sqWC7cNUSZRlh+02VaNgkr+SCzGCLCLxb0ELt/HMZpS0Ir6oVN+WfWOmb9blsPPjn4s
cON7mxgHPTyHQqxhNrNtnVoO1QioEqNnO8rXuc2IUkfST4zOQEA8FVxHPoaMutXVeYxU59tMe2ei
4gr1Q6VtQ7PbDzZj73uavSHb/qhyklHRfunvUfbdAdNRdwcDPWPkJHBLpl0m9ddKwq4FgBLuVajG
ruwMbjMwTkMoT9DFSh2h0zvhOo98WDIMV4kK8UV6VtWnTB94EQbPqj0ha/yt8j4iJDvAH5GGlVfY
sdftRu0Z+RrZBjauoGCF3P2sj2SrtUxUwebI/tk2n0fLX6XAWzscy04rIcydaW49Gbd3cJgE1rXg
pjI3xKKiew3TxxhPSuTG9gsq10F71XTj1oXtE6JVh5lkyNFM5lhFc2sQJzvublOAS5HcoD7C7VRd
ES5yzktO2TTn10oYZtjsRfEDOqZlbUZgL/pb7IMO8SLQZGIvNVtiBubuux1hwB3wOZCyxi1CoLqL
BemuxLSA5Xwzqva2jsFBp692wkWDgyAehjW74Irj+8rvCYt3kFbljAiARUVU7tDQ1vC/V4KA1dka
WoY3TZCLF0LnMgdPRoss47NJgk9L25oEwM2+8jMpUpX9Fleaq5eM7toh3AFenYq3ySSg6JSXpgsz
FwMy3LIVc1QuXu5XzKaDkx1TDjyp+immX5r6WqX8xPHWg7YCPr6pKmWbdcbRFtnW0OH8SIBVQcCE
Wr2ZgM3aZN04+NNtLJDVrun7l775odUmUTUD7IF3wA+ePqRbK0yY5ol36kaI8IwU5EOIWlMarlH+
qTswB6uXtsarBkWS/v8kcI7X/dc4OTTl93D6ZsnFSvVT1/C59JxvKVq9Mb135DWPer/yuaRKnm+Q
mD6TcoFbpiK0nvTXTSJbhyR4NkATgWrflGQghoaK2raOuUQh10jXUQEDkdi8BOKQFhFOhF/ExK2A
NkNxPchDsgbZvtEghiTlt9rCG96lG1unQNQ5pivOIehee71jDtl4svqExRku6DUziZkklWzCWchk
66CzXHDWp+mjnf3a2siEQ+kJKKwYFrh0FGpgUkP2NNqjeueL6Vuc0T20vkyhCXGm7mlfNCH+rbUZ
M+CMO87DDel964b29EyY53ZpknajTrrPtJ3Bd42+BWy+rriQFV3NSZCflGgiFOtsgCu96Ib50g9l
ucUUYuI/Gm9CJPu8VKDQdXa3mhAmT/gF1NEctrioxLk4SBJsSjQqXyAxfO+iNJwj6DaBQ9SIakRv
qqU62ziQvjuhebSMID0MknqsTf81MxJB8obIyRpIjV1uqMjPs/0oPY9JjOWxdkAdaIGXq/EG71bt
pqUtMQfUxrn7T1EZVxtO7T8VylC3wO2wKo1kwPkBjcR0oueErauKOu4PuBV+3ZlfijF1HZU+at6E
YE8QR2uyDWW1iH4FsUx4Eg5Hm+YCdK7cqG449aAaTCBZOtRgPhpFgCVRGnsIClYdOcrEOBoFKzFE
fKk0kdQ/qcxL16HwnKzAWT8QwtmMK4PWHz6x6Fc9Ayr0khxiYsyGtJD3lRn/rNdjwzNYldGumNMH
JBiMuCwxEzfNtjbeG/9jUDQVhWbitn160xnVEqKV+DtnED8QSQuQwVMY36ZxwCo+OsgEOpg8MLio
f6vvatQ89aP+DZKY/uQY7OBQHQFsYFSCwTm0B6rNn4PCrldVLIz+eEEitWma2lpbYbDVxQbKMm7i
yvrF4lYxRxT23kbswRre39Oowuoq0oujsNhHTokohfO14gNh0epzKqfjNlKnOecdhhWEa4KzaVOI
wXnlLFYdUotmW9d/U0dAbeWED5yTw4oKmsebvdQ9RvH5ykAY10HFLJvsrfbV10nG+GlU9j0UX5oh
5g4gM0KNtHw3yKzJjTVnG7KSGL3OzaGH7xWn7jnbzOMY12y7uLNfJbrdRC5zfziiZ8AFCyGU2yPh
3/UGcOxbAAX0jKLG53QTswA236ssaA8q6u6aJ8fNlJxEld6TAxGvlES8GQVW+rBS3nsDqqLk0Dpt
yTuhqVLt+nVF+hoYqHDCgzgPB0xd39pDioQsvTCCCq8+XIJLrFxEw4CtyiiQMM58AvWFN2QXP4yq
lde9jpcSXWk7aBLdEAeiSVicNJoVjMChyzaJ1l/lTH8eg5mnlpfsIBrbC6PFVc01tXdS85lswoSM
bNneyhUwHbTHqkwSth9DIeNIbLi9HdJXGjV91Tb0VfWy3w1+Hezbgf2YL0NSKSIio2KkGFYCL+Fk
C1zgIsdVM3U9vd+44YCbVeyoNgmBDdwxHh01YFUceHQx0rsfHImedTxEKz3OSEjrmpMhac2mdvqT
ExfduSuqvaw2mywaX5LY+RStfVF1iGlCu2GN8TTCgDaM4mJ1p9cH28f9SynIANLt2YxUFYuIcTTS
XSxOuba3VSRFwM1UMaxSqQWSBVrbo0VKxs8G5jVYfbLemk+kMj1I4fZaV2DxcdhnrJhGT85HUV31
9JCGX0Plu1kcNeWn5lydcCsoGlIeAdMPO3uWImvDieIqapUHiZB9H+QnBxeUlPwy40vSlJeMDCwA
tes6cf1S9Vrz1ikHzNcegI19WhzIUsXd8uz3QMTzfIdezSVk43NkLjkEw6HTjJ06z+JzfzfKxJc5
R2jsX/Mm+5TgDhoZF2+yYZ2BfYkYv7OpKeCYKe8i+hhTzBO8evCOxHSspWqFOoEeT3BMqjsltNWL
dyDW9AanjWR+LSuYyualUupDjbLlVpfJi9lMq4qrX87oIpnrtvuoOzhn8XWYoP2gtE+zDXWOa8eT
C8kCkCnpVJRUHQOdNry1rbwx9cGr+/Bk9RqA3YMy3ZkI0l9U17okH3X5iMT2RedM7hrYROimrnGM
I1C+GCPdlerDKTNPVjTm8T7gie0kOQcZkRB4pUsstbgmT3Um7WC4A6rWiy0hQaNsfGHAvBooJzBJ
CIVywoEEmh/21NqDvdPL5hYNQOC5h3Jn8uhzhQ3RqtPVV8tdZ2BhtfZq+A04IdfrxDDHlThXDEPl
ylxUjGxt+Qk+5rptcZR3qifM72Gy0dphPfBaYaDmBHOGnIVI+EdSG/jxOXBNOlbCny2BHePEIUmk
64FdzLR6D6Ubcb0xUUXBZyc2g3+TSwP+9slKzx3dJlsn7MjeJuZ7vUW1RGnzNIX3tgfA2L5KCI9y
BTpW/OabEtj+YIMMiihRLrhsvmHIJ41iz1Z9MKYIgZtV0XUX2FaXkUFZZq0BujJhwPVCbwOzUHBF
SESnD16SbgnQAtMb4guXfdmLdRzBMCQLH2JACbei2Fe4SCJkJSBI+BKDMtVcQ1pmCuBFyr4jzMjW
LoFxU4pbqbPbSTc5uNv6reuBScGRD51D1SsnJ/pQh2wlR0Q3aNs5T0Q240OPBYp0KK9ObE/0P0yG
GZa5yoghyTgAdPxW/2uCRUzl+Sytnmjnmqo3WTnk2Gg6rRTJXwVyee+S8dksL50+HDQ0/3h4d3kN
V2smTALdkAg7KRkHN/YZ9sy7LRVb8BiadLRCiIVhQN31Ze4ktiPAOfOW5JzQmkto73VmhlJsHlJZ
O8jqmZsREC58NiIX6bFnWbyLsi9jflEU0BQgQ62nqB3oyseuE3wF1LqvegPl6mcbOytOm5151YTP
34dkXbFegewwoqg2EaevSg3BQnPV2gWvwBdDdK86SSLImTbFeMUN5o2IMDU1vIJl35ccL+DqCQLr
WvkcVBwIe+pcZgZm5vn2Luq6F9V6IfR8heSD0I/UBSygtTEj8/nQ4CAV1vfkDo/QeWpydlPUsanO
aTQfVrUVwYIon4k7e/F9ZRtN34aK1GhO8APaR7oKE1S34Wjxp2rKm88qoYcNqxrst9xq1grsGFoS
A7bDYThm2FMDers4tTrp+1T3azBh3NW17zFNXPWEog2i9XJaEH60K5VyCyNvI0yMT0YaXpHh4IcF
YaCz29IgDYtrnn30mL6ZSyE4StwqACfVx9+KiKVdCSxCt61TlWfHYa+xeCkx48znCoCRFbZbq4Zm
73tGSMCF/FoO414SwX40jJO6F6bYOvoEFkY6TmR8O5kEaBfW6ywtqYpnloWNVNXP+ZS6sg8Lo842
HFHe5JCOp0m6FhuzRocS2TcxUm/MfNyhOI40FpnFrYy7Yb0YNUm2auKSMobcc0y+ODHRAxgb2mTD
jGGFp2rrJ+3aAbWPKebJkpmQllu6jCtZSZjMW/rXzOapn2exmBFYGzEkbXLJajgzjucOw1swiHWs
O9vKwXcKO90wXgcj4mJtqCbpCQWB5ZqZ9mNQyZpoeYnrN8xDLm3WY+hLP0ZbWg+AN4vcfkLy+2Rz
hMwyRFH2Ryw/BZD/jeLHYL7U0xcRa4fYTqh/X03/V4pkDCIJq73DuoEYKCYGuYryVdEWT12kH5Xx
V9XhBw9oWnBKCIzhexnraxsJZ9kIhe1EbEyLQjZdq/bQYCNq1+oIZz5ly1GEF6KerI3h/3J1HsuN
I20WfSJEwJstAHpSpLxUG0TJwXsgE8DTz4H6n+mZ2TBU6jItmszP3Hvu6+xOPrldkr3oGqCJppaJ
hHhzQa4tFow73npkNrHZDUR11a0YpZJzQFwRGuZDWu5VuYbA8HZHSUvDNFBzCKMgBPZYVGr4opnz
fa5XW616zzwFk3FzhxiO2vd78l7nQj3FqhEI82clXFXNtSZwtoxAKk8HezrGkpbNJLUkn3mqkm1n
nBmnoD68RPNuNT+Iwt2k5QcWlk3RJWfFtN61xLuLYomBLL5P1puMVK7UeFBbFFm9ebdYe8vh6pyo
W+CFOAWNaeyso6mDVV3Un44SO9VH1hu4Bctiz8ysrZ/RlR2zAuW2utWsbs8Kf0MIH+qUKjBsPsU6
Rq81IdWZzrXjcROZgdffKe69zQFoBoxp0WbhVASp7B3z2tvVSXNWMUiBJUVqceqNhJ8+uY/mm5F0
HLAcrsa1scpTXemPtaRXvBlLzVoLvtexLnsifMEqqMQtk8Cocv10H14yPpl6GxhyDofGoFT8GZF+
E2xQJ/MHulzeEVEYIYpIESemcPvYFT9iGuQe7bLXyPsYnY9kuHO8p1KXm2Weg7LSjuV48Mpyx3gN
IIimvC1t8poytekWJvzqEhrttI8N0uggE+KP21YG7uKjrOL96vvzHl17G+Pu07ZoMvuEYKrobN7s
/lova6M5BFXMeLQMal0cu/mxyBl39BJKt7R3Mz+jhr+7SSU/g9yX1p1Gc+eMGNVwIImIjlRkl7S0
NnatHzGNgvbRtYDJBOTOjYF7rEnSF8GwKo1u5aj790vd7Yp0YJD4BLrvkjVt2C15IONHFTtJgtIu
e/NSczMt+qEHItEY/cFJxwufBt+Yv2KPks3Udg0fTlZL/gpy013M7tWhznhReg6WONrKca28tkt/
P+kmA2VqQrtl/3oPOXarU6pUqveZj3CtejiKuL1xamwX9VWLUlI55s82+SlyBVL6kbZyM3QncuD9
sRfbgoWXFCdwB/Cgnvr0W1WJMTQK0qc6unUylb0aBhKwZ52gHv024eCuExD+FbiMHlGm/e4Ap088
ZgAcqzMTxqFoaKevedztZ8vlJ6k4Uj0auuz+YSmSQ1oBi5trxmT0QOjbSAcIOjEipmXOmV8zA7Qa
WbwayZIZH7c6qe/noXuwkU2atKRgcu9ikQWfUGhgOKjOSQEL78ktYxB6c3wOHEe52wb1d83Rx7UE
LQOIN+tpmAKiP2BR2Y4aMmxEM1iCY3pljwnAWDAstboj9I9UAmAQO7uhxokp4qoraBhSrE9YUFiL
Xiq9CtzxKufo2JOT4/GbvRBVIwlC/tQyVjGHTcf4x9QY6piXOR+IWxR7kN68E0+ezEOv7kCRAgmf
7xqAmmg2g9r9com1mFexbyWZQLc7s0QotVZRzU8xvfbJss+SEU2Tvh2Z8AJygCqW7t0xbNTOj/iU
joqO3GOkXHxfeC/jMMw7D0dovxc64ak9nw1s8Xa5d9q9bocOdzXq2nJnkEE7tK+AX42xoIQibpSn
YWouclEZwrVgk7YSvQ7Bh5cpu6bzXycVQYvKcx36ehrHhct5w6kuopLqO6drPwIo27rgFK2L7Go/
no9yOC/kWLjOmzXlcABkCJDVK66DjT5QYxJco7GCmF0R7cWScQ5Swbt/OJeUGC0xV/YF/w1PHVew
e1XnlpPz6FJJNwNZNuZLBanaGvY6u8cBHaD1pxHwMvh/U1Nk9YyYYljysIu1kmzpK7DtTUycEq3T
WHya6csisfYYmKhgLyUjH4J+fDe8+5jltxFnG1oZipldYTt+JpAMOucsPeTqXVsD8coPC5ymCav/
yEiR7dlm9pRDeZln6jtnCWf7UVhHQmJxZxfcNqeWZICuDkxOf0IobSrx7LMr8zDP4i9j+C68p542
aiwfGjnvCu1v0j4u3Yf0xp3MKYSwYJqM1Vxh7NXpzfaWYBjSfZue2uSoxvYWAcohN2JsiRj2FOU8
R/qmh72l625gNYgPmSE4TGrcx0G2Phcd3ByR8r4rw3gB1sgzYF0MeL0ZFpZi+dZmbgETZbr21+kO
yEm2sTIxHPOl1YatLnbpFD0PtdhWTrMBmPYHfFK1jnsVUmmZfi7Lo8W5BQSADc9nxTFukMmp6IwB
iPBGF3uxCRvhxfc1K39MHeuYae1BsDZDR59Qd8V2uosGJKty6yV/S1lfbKBjZKpiK9S1hjXFAqYk
JLu3c4mnQjbcIKoqlyxE4mpl88Zzq9NAAFL7NFHJkDoaTvjSyCdWEF0U48lgIc5gaKZEFfOtN+Qu
UjsSvonYbjjDnPYVTTyde495ZDr1ornMTYeZke1NeZ3d+dkZWlLoRx85uI8Of8+AcfSwpOM8yRGS
ulBstPckmajTIAJdXI04rjJ9IafHd6IoLKr7RrtVzZM5fWDqO/TQXo0UELwi2eTZAQlYlUlm0fDT
4Mtc1W8Mec7sPv1Sv49QOiPh39gQVJSeqOj5bRGv2DksZ6+9ReOnQ0yWIL7dQpQSP9e1+Vi8Ld21
58yaVN1fTPGMApu3s3pDZxBo0Oq0aTlK89UenE2Xj7Br3Id4+StLPly1e6q7/iyYYOZKEXbasGGM
OwuVZ1wYflM+LZBetAWBujt375O6vBQJ0zGbO90ColX1+5ZhECt2Btso2cYw6jjkuGobHYq6tDb1
9LHQLprZyyyvmPxm0ltXxzKUkU3Eht5rXw1IXqNdvEsGc07iBaohzmSW+4PoHwmtP1GlH90WfhgS
iK0+yFAvkIRnx5gg1CpPD4N1VgakB/GLoOYHXMXl8trREoxTt8tbIliqjGe/49ImhdGpmHMrTxat
d6YcZ6DARHKHdJUhebLPyPpxAGY0g6Zf4eYddLmrqluWP7kNzDSYsHR/2ziagzxN/SmKKHbcp6Sy
fE81d0hhThpjb83L94P9Zk4JBWSyl457kVp+tuz7BQPUVDO+pPlTu2gLuiSs3CfbizaZ+160r2Nm
P8/d9DmWi++BmjYDY0QkYZ8MuK4MWEMhjg3BBKXDmLqChfzsYOTLh2fvNDTJdUyard7edBWEk31C
W4nfnfV29Fjr+AcBDRfGM2mcmk9uE59KCjqGweKHbNQr0Ui7BFl3JsRrxL9u9fa9RAsG29EntgBr
nEF2+BI27VdPAnYHEx44wm7pshPKjcRNzwRanBKTdfJ6/F8z7pPWmgJm/IE3nwcRHSxrwD6UBLrJ
LLvl0yUABmYHXodl3gr06LorjibTfJyBXIR78clJYPcPhDepyy4V18l7AoeRbDUuXE18cRMryTVP
X5zOhJ+3XdrXrLh3s9s8l8FwK2v91Nq+fCD7DMPtgL78GVNALi56tM+VHVCfnmxsUDW+y/zD/tsW
y2eOHmtSqOwSYlp1AzZpjw/WoieyCaQfmYVX5U5pLO73b4R/Rztt9wT4bUnueM1a9PbUTmzuGOk6
99K9DQw4SvtxKceTAk0kbreS830gWrVadQTN/JAiIGj77K836z6WVYKeLN8k1djRtI0gmLjR7sCX
btbFR73gQ5PVJmMT34rmkFNssDc8qiwcMHUGukUZNRW8No8Vb4y4ZkMer3E1bCdZinbTrmj7kHSG
fT8VByN6V5YfCAP0ZxM3YxP0evKGsW+z9E5YtyxFUaBSW+WRfU4xXiXM5GTNynEaGerdJlf5GzuP
ilc9mPq9OZxNeJY5K+4eAG9r60xzX92eyUGBDWFBbKg/OKNC+si8s5wPMMAj0/qh0sI++laRgzpQ
WjLn1ajbINb+gPzy+/GvLsWFswBCKnptOrf8bsiuFY2Azhnl8MZbIpAxlRY4PSonhza2kX+a/K+d
mjD3RwhqnPXeEMYF8scPkr9ogsk9jd+F6TDtWPUYQOXb+9R9rjWSl5EHbARpLFZdwFfgs6uf0j8k
WF7JvAjRJ2TFcFeXH7X1XknPH8rkW2m5LMvo5hG8l8oPSzl6I3Qx/SVxkC7XQF54byv6t8TQtWiv
VN/IS8iBU9Ivh7RFV0DjZUmrZIw0J7bfCbe6SRxOQjmh7FQudPapEBntl8p5jsufygQJEV1LxmG5
MV8zTfNnbkkzFxsJVZ4wL3rzhxqJaaSOPtxgkIYBBpWgK5QN+ldyHD/dpr9zpbezo+Sptuaja3oH
z3D26nh2xfOcxYwOmKVQ20nv1S5/rIrn4Oim7jZjBtwX2wgXusXtSmAamHwWmqBHDdQd1NqoVTZm
ojyhxOAE4IjkZaGdk2DV7fFSjzS1zppCh7y+uAPcjhPYzvZJkWBPnA6OKY8xtp9RSR77GtOWvIlB
+dRRB7bOiAcdLKENPacpjkuDBlpl2seidQC8HBNFOThEpRZPokOFniwMLpAVzOXWWr4LgdP7PXNQ
yLriqvaG3zffetev6l7fXXWN5nRV0o5S6sVy2XKD3yQEtkF0gSPxYnjR66yjQDe3KaGp/MFTkxes
ZPgpXsflaW0YWMm/DzbPXT7vHd0beX8Jhl4NjQ9d/Q9lFEmizXPpGdsMkfcDDsjUj8zmYHlfmMLB
KaVQbnqUSMd+MpCG9s85HE8H8UE2vhY5lvda+XYUow9c77FuWDKRNuiSeJhG6rWW+5pyw4wyGK09
ZLq+3Q2T2KhzeWbwftIs5SHT50Pf1QcEtEGsUzoyE8AotevGndrLu9oZDzK5Gl81Q1+pFn/xBYY8
LXZ9p3ZU4Lr2aMTAF4r53I7dD1nkeBmDaLF3jWsekn7ZNpbcxW5yggszsCSOk+aSiJPOcUacmN9o
JARO7CUtaR+MkYyx/FTjENE6fRvV7tGD2AFhC/2IJ0LgYL7Ws40tFyWoOaW0bnh0p/ETNWp4AkZ/
kDmvT/awdFwwRcUkr713uNZmg5G8/IggmdusKiQDQnYLD16OQnQGaejiE0T4MZbjA3qRTaeXO5VS
wjAGnHU2njkG0br2NizymHFpwct9clB913hrfUVFkMgdEDkh1eehQTvEdjIoonspC39Mm9sAidBx
0GWp2mEUPR3Fuwsq3y/tOHQ7kEKKPkFdIX0SJA6zz02c0nAX9cbK7XsxjnhcJuDp6HNurUIwAAUz
EiXxmCfee+fG1L0S3uSzVpjM3dBnjXKTxl+A3jc9b/5aUyHu65vWPJXsFSsCBTR9+DOVa/TYc0ex
mWbGAb4aR8BIkAlb5mhjs51b5u9p+RoV5UDFFILj3y7Q7ROdMJpcVN8gaKh8iODR+0NPSaYkJ8oS
2fUv1frJSyjqevJenB8X+RKxITss5mGN8qhCfm93RDojDiocJ1iE/oLILzQIAZ2qgo+n5+BSxds2
U4PuJK1JVA9/hhyTS6aF9sCqNds1JI5lQ8FW790duJs6htFxrOxFRQh0vZ2YWZRUAixKiIlAtYeO
qSXS534gajqfCVvjeTdJbetornumLUgtIjzCaVxuGhfdsNaCyWEJFysvHJphnd9sbd07SxJt7oA9
nyxUZygvyDow70gCgiUaEn3sF+l4jfH1ahCTpHPCOr6x9HivAXzre+HHjOiZh5D0i+JtgLGjcXni
nepq+9jo1TUi8qf7cHlDjigD11URk3ZkQfVbVb8oUoftul7ujBVSed+kxUai3/Ic96GiN18Z/yWd
YYXXvr5vu5h9KP6F1UBsKTzvzWM24qyrKwYI76b5ni4Uog6tiBo6krfUAlJTP7FkeHEofruV06ld
csfyYXY+NUN17KzoUzf5FNdTs08RjSu58Q5OGJREBZSJGUypqptuHo7GQP7zqNxNM1URkccCwB9x
Y75OreSDd9v0mR6aGk+8ThfO/AKqu9MsjDVaSa4REIbJAJ/CMMdNtmQVkN9HwhiVeM4MIfpKo3Fb
0pQVefyM/RDH84L6pQlvrVftmsQAgrkcyRbIEbBNPV6U2niLsoNgvzWbr6by3TBImVAwetWbq827
OGPT3X6RxWQANtSSK9wJ5ld92JDZ1OlP6OL3M1Cf1Ervm9jcO2PmE2mW2oFXR5h8CF5g7a2joxtK
1NpGYK94hrwMO7RxZvxoWH+W6gAYbosx7FCWAmXeR+M96pmybywAxlDoWPMv6kPcPOjTX1kxFDI3
mUffYWbhzDMrNQRfRn8/Lu434eoSDEpHKQur2s+rv3Vi0OVbj1ABToli+ZSPyONBwRnNbiaUXrBU
N6zsPIv+I1Xlu1ZqviY131RQQlv2HgReqFEJOt5OUS4o5GkHEIpwmDXLcD+N1C42p75jWkx6tLNM
he/JGEG+631LJ3nHWb6prZzDxBgvHYffOAv6BHK5Io6F/qMuY0qpKr+woM6N7o4D1bIeVQWXQ6/p
wbJam1wRvRWmRlax8Ms7xKG8G2LhN8V8G5f2EevWBX8QiavQR3v1tMoZ3caXw8Bk+VMwr+2a47IU
f/tpyfwmIoMphxQ3qR03zdakUqu18ixyHXT8YpmvDHdvtjWmpzxR490iaF7tSX2RnvkVw9rHnv0u
+rh+dcncqhfnpfLI224Uq92rScL0dsCwmdnzLupA/s+gcVYhVfxgKR60bZ3Clw8xNYJfd0rzqEo2
o02yMUj/q5CDCmOw/ozSVAPLLMVF48Uul74LC3vE6sCumKlC8Y5FcuvUGRyjMd0iRWdNzzG3NFAo
YWcizGcttUOoURScBlE+hFNkOLRYw5eLU4+i0fUeohRpkoddzcwq3n6l+UF4XHLMRhxM7qj1EKOc
H65he29pMcqNhM4HJomjrrPVFcFJUl0MWad5Tfj85j1zQGtWNzpSBC8z8EwAFUryjaotxyF6IQcn
Yfxnfnn6HT4aFtZvwNemGqMGiqVVfqHnzcGO5k3RM0lmd1quFToaHv5ClJAmiOmry33pkQLmCBbf
aqBAwqh1He1Zduij12GatjZIPpV6trEP0KCDhMkfm3y28cZJi+fHFT5GFqgsnkwSQUZdqi9lSrNY
vswml02XZWRtDU2IoSLZDc6nABMGdNGUr4XdVxsWWz4jCI9YnwpZS3KTekNvCPx7Wk+EejgC+t3n
3mDshABpayXTuFWSLEc4zLK3liy56rwLRUboXZSz3pmM0g7imS6YHDwOi45dJVM6ubWLjuylxxZJ
Ml5r5I3MxieUj9jyJo3AsKw7au30kTGQ2su6Y542EWCDYE150jDu1CQVLWlDJreWw/q1KmNj2dde
Q7vQ4JeeUL7M8V3K6taIk3AQnwsztzJT2fejdibwWeP+85ivYdslHQM98nRZCyuGhYGpHb1ZBHbD
QEOwFZRpGFEIOSuHG0dmbaobx+ImwzLIMJbteKiJn4I+tCN8TJjPRF3s5cDNjPl4eeiZdXnxByzQ
0OXVyqy/CjDykTVPUaOPUEPXDPPEpSr4cgxWvTa1YWwF88ifjoldR8xe5wUS6mnfp8fJ+gNsa1vX
4yGyPgWabMVCl+M9axkKe9ufLIf1HQkuMRd/w5x9r3PCZ/Yuk1tGn8HUEom9bDWD5jttQrKe2ACQ
48HA3DXfKutvZrJ7Gu64YLvmqWxeXYZGAn7WqmNd6mMdgdJz7utkWuE1vuEWCI0pYlG7pIJGMgrK
dm/o/Dhqf04d0pPvG5Z2pZGFufpHwtET2mvN0NbIVYaQyFeiJ/Jl2di8CYICNC5HyJHhgFUQFAqR
TIVf8qz1bM/T6qQ3P7QQGMAJjOd0l4gOSJO2rw7XheHkh44AbvJe1tFz1R9JJNnMaR5YUgbFIxOn
mR54wIaJ7w/u49VmVq/m8zYZot1k7iSdvmP9ERAfCBKYMstP5u3Kcq2XTWIYhLkJ2s+Dp0C7KPXA
c7F94uBUuB0hivvJF2NRkHdn9A4c+B3YulOefpEcw5AOlgtWgPxPScCkVZM9ebcukBQWHMiP2/Zv
XWI8YHtRsnJTi40x9gFQMPZeyBHSlkyZmOSjc8TklKw1xXnzGOGO6VvDUzNZ/B5elRrxc91uR5GG
LiLbVYnpzFQRrwtDaUu7a/rsVBuNb4sU2TYTxOYt6w9tmWOePmYYPRhCNdqJqEk9ujW3iL2t4LKT
+mWC8oCCmcBvYJEHUlCIhPMHevRmeYB3xpVfYCg7OdGTjljE4byvcnRyxVOZiWNOi540j7PcmN3n
0iKj129t8tWmxx6REzqjXF5m7zsSzFbjxi9NeKJy43LDGtIillbFbfXuzOAKd3OF0Pjb6yFrrBo3
PsQdnblCwqLt/cAxJrWRIedkwWv5Vkm1dOVmWPgpaOHb6piBv9DMZ3XaRVxnYAaOEI6S6JQSkjVM
vkUbmusQfH9QgvqVS9u0r02ENTCmUQjajR8VU1BydGvHmpFbEu0WC4XyyhbnKBnVewU6FHSRVLsC
PvB7dzcjTOveYPKeZPEZU82ucQxR/TLJk2pv3XmnpiAYeOssbNkzWiCVGHS7+TvhBOm2xrSO444e
k8041nz0fXDRSv2ty3+4aH3dEtuY09Igl2AhtRrHIrBNSjtiDEqw0k+L/d2v3KE/FoLP9qtO87D2
AvSndmmGSvRsNAhJrLZT947ol8BZMKYzLujTqbm59QP0Amx/PV1J14rPWTZxWOuafYCWB8fFTbWw
ZlfbOoBrejqhrRUVCdaYTAm7VT2nDDWZFfyI7FkM1ST8SUHCPKdkc49W9OhZV0mT5MDufFFSL2wk
s3a9jadAtvNXYpXuSy/opKK4fetG1pRpXbMQGFVGNWzNa5cJslPupgkuh8is53H4o1cZdORCL0M5
MZpylfvWruIHs/j0IlGwQOOoAnmHU8kG25ZX4qds5le74PZEHsYreA/mhKfTfuyjzt1B599CO3jX
WKx+lG1S+2To+ibrLBrLhpnbyIGvJKq2gUAZb0s1GCWqmWustdd5fFb52Jv8jxgQKxzyXVI+DMgn
PP4d1hUMbnU20i6WKPWDWL59VT1U+Xn0ZuSeLJjcHzfbOeptrvOnGRMRoMNjp/9EAzNNWROi9QNe
p5NPrXJ2iy9Tye5Tnl400SB/2pdcInWFpmeMmxGuf4qURtoQS8bBt80HyOhBjE0pKVr0xpdqevGE
eed5fxR8O4r4XSyul6NRSObIJhZHee5MfpqkPOYT8hN03CBlVFGFOo3skKrvRaffLSX786GjZ14i
L7CstkEaW3PMky7r9nZg25pfKK72xbh1Z1pjTlJYkEXJcmvT/pAolDylk3E/2mWyjWssocWUAWrr
5tdBCfuilVdrBKrmLrw4cW/vs1zxdlTKMb6lc1rld6ngvENHxOWnwZiGfPVYDJReTmuFtQI+WG+a
6eC1fEAGcMfMeyz0CzLDXKM6t0LJCDrjCJw5nPksaL7OrBGS1kw6QT+BcopfXMDMF33skhUpKn1y
kc6ugWN8YTUOpeyOBRYZ4IODL66XobEqtoiKw/slddNXBvvalczKS/KrifG20RUetUqfQikTPVhl
x2CCmkuxID9HHr0nE+YDkqC+FsQaYZ/FwXP6hVcqHGvlCYpT4ubXLi7rgIzibJMpoOqn8o82i5gm
82O21Inxax4qvbXs+rxlnZ0X34xwVj0Oskw+tixU+B/i2cDko73UqSV5D9344VKqPXdaw8i2XcT9
3nWIZ2wiEfhk18eStaff8nTSdAOdNTJtFyUOq5mKgQTe+MaDB5q2iRt48M0CjKpeEMO/miphM3Ji
nLw6v5ShWbsTKsVYBRJIR91vnDxBgZEUjxgx9uglqCMQfi4t0gRouo3fafV7NWQHnIHH2OTmixNx
myfbODs2+HzZbAj1xPFelejoc+KWmWxUDhrpJWYzzd2npcgdpramcovS0++vzVY1GUfkYGdytoPr
Q14oPd36+uXvN38fCovgSMLiBtaS65e/3xxa8hgAoVw9ghCONB/SAvjPlzNyG5h5GhZGu866gIad
SqZmp9mrlXoc14c1YuWfh9/v/fvL3//6/773+1+HQf7vP9ZUS3J04bQZvAUDm6f/OIsIMYvWZxl0
VeYajjHcPC3GrZBS8PnNZNQnpVWz/3yplg7abk/thoPbRsEIDRyeIYbxf/6DxvGq4lZwi/moNBJv
nKWO8/GfB5GRiSIF2mBC11Al2c7x96vmf77655epBUYcRZ6SifKU5P/9YBjAcXU3VugtzfxkIbli
MGud2KgtO6TRUbWy2BUFe+H6YGXs+oz14f99L2qV4qCUgll65nDVDs7p9yv6eMZQ+cxMgnmGSV/j
z0Nl6NsVcLvrsvEdx7dGmkMyDOexcAu0j1G1cqqzPQPQWzJa5smd8nQFiqQWu1fc86Qh/J9fJ1O8
nJLXf3/D75/6/a3wK00/0uxqs6iTcmaG+5+HcWm60/fosGiK1Oz0+yA9g07o318bPAfsR0cGByb+
hd0UqX8HvdNPllVhq3GdFkErqIVFuK/NMKBnoC/RTVA9pXYXQZmWChFawnA2v+h504DXwNr2j44v
CJUYCnWELaSvDDQgFijRS7xGYY+6d1yIUzs5eHQ2ckKRRTxBcrYz/S8CHWvbm2pPKNXAoJUJ5un3
AYMnJC+hIH0Ym/Y0paXLl0A39bHyho0SRE5nnOKl/8jzeEAdjVgGrUQf1cqGWMvnODJblnC5ODks
uBhYUcevkOio65RNwoTRz1I8fmojTitN8K5VVPK4bDg/znIoK4msoJ/qg+1Qo3kITRt7xolMegV7
735bV8bOAh64KdSWwLy4cFgdj9csMutDKp/sxFVeYvTelaCr0KEA78hcA/42pQSgeClCXyBggv3y
xli8raZAQ4O3B4E0pTcz6K0GRb/GOe4+VVVJX02U5KjT9UJeZLngzkSJteq6y0gfKtDBQb8MBUjA
lmqs7G/1ZXEGhaJdJpsUQNsm1dA0klwZdG3XX6E//P7TBH9hfohUYPgNXgSZLk/VjG1wXjNKrEE8
2Qp2FqQpv78Rp3+60Wg2D4RgI8GuB3tnFcxahcdEZ8aU5NLPAMRMW5Z89bCdzAixS+dlQcOs6Z7o
gLWaL987NRs3QJfbbUKqEPlHik04dqXeKrKEA6clPgj/z3LznAE8YSkY0Q/Lu+ot8t7GCemgacv1
foZg12+TJfupixhZtablt7pRL2JpjFdeC31Tl40TJBAOGIyCTqGkHUPdHlY+ZP6U11OPlHPVmkZk
MagzsAikwlFJ2B1anTav+0tmzHDzYqiBZZdv+zXFJsUf4zQVcQdD/gDnwQXS7AAkUhx2CcDJBt0Q
O53BUcOTnUy6fW96rX3voLylNzTK7b/fa7N1Kq1bKKnGabyOxNX95nSIhf09vnciG1f08e8DMRpQ
n/kndUNd8Jw5ydVe9HOkr67Rmo61h7Tm91qs7spfJEdq5FttABCXAuA+lcRenBiRk8tk9BPLeCY2
DhfhkJyLxo7PVNgE24jcNllMp97apTJS0+d4BwmouaCcaS5tTBVRNw0wsaJjqkKhvQVvCW7wf2IX
dNPqdvY6Uuu7tr5EUYua1xkRxFjYV2KG5WEzjtOZgj89GFlxGdZ34y8TirxV8rVHF63iYAxtYI/x
xy/L95fqi20SI+qks5+tlIsYtP6sYAz/N3Bu1EeVNeHIaMa92Fwpp0JLnVuisTWNEPvteyTqHobC
+7wgurjpNHy569/VlrobWqZ5G1rByGgNBNaVwbkR2qUJRV3ZmurhN6fHoXdik+rwcXm2ehdRak/G
hkkBaGejc/sFRuek2RcI0dlMse7h31BdcqUtJVFOaZthFRpdnUkqXMlsTDVkxax52+yOMAH1JPqH
viuYE5WeexfjfD2pEOdO+QSrGEtttJlVVdwVdSvuJi2+twEqI8lElVHOSXRn5FC5dCrC0NWgHCso
d/aungRYFG3on95LM0CjIwOsxq5q68+9lGJjuqRvczajRZcHdiQPxojR1FPtS+0N+n6SsoPvkRXo
i+YngRT/XFgMP7LR2CRLufxt3OZJ6pjAo0xtT0paZk9kjtxSRia87PkztVK5iagiDgQbilAzUKK0
Crl2LFBvFStUJ35yvXTl3kOFTeDp7MYW9dzvIRVZDM3LBrK5legPdtub+8GFjEsUTDziJcRr6HSz
PBEOQMrJ5IBdMtOcGAVnE2koh6wOI+E/iRqi583lJvnCOJgdmIgH85gjSNCI0f59fzm4eBRdjkcm
jygw5ZRcBuVMqHjNH0nRAU7A3t7lkqlXw0K2WYlHoocYbw0s/e3Wuf5m0f6+obyccZhaZxMk5Tjd
U54fpPAgwZduv2kbx35L0dKvwqlm33NwXTvCSnaVC057klpxzZMkvtqPca0pxD4NaB5TSWRC0/LL
9XsutcVe17E+eBHjYs3m+hSG4dwN60NCujy5xIv6zyd6FubFJY/tMIyI6AmL+/3ALaAMt1nJX+uK
ASOI0p8bhcIuFl6ChMBj1GOSOH7VwG7tO96cPosw/ECqeIky4s5pYPQrgAKqgapkZNHaO7sw07uB
EHX0pWn2z1f9QAxKAhjLYOy/iX+zeC0CeUNPyV+NGRjh5OhG6Fq2fshBBcRJpwfToOICFJjUp0m8
/eYqyxQxm8sULTdAguCeSdcNS343DaIN48bdGRnhDr8Jl8Ps/vQJse+2W0QnUBZCJWQVxOC3l2hx
qPXGNopUJ7CNtAzTpWDw48D5V5V026JF3rMCuxmsOf+LvfNYkpw5s+yr8AVAgzsAB7CNQOjUOnMD
S1EJreFQT98HP9va+PfM9NjsZ0eyWJUZAi7ud++5uAhN0u1hgYs6otRNj0Tsp4qwlOd7l8ZBXLGU
fkvhArll/GvKBodPnVjPQ+GxoaDozuTgnD4EZV1H6Tl3MCtTDkNYi63f7zAkhNhzD6497OdivJ2k
Hfhld8K8y0Fndu6IRD00mg62mDINIcVemtz66t5/WJLoKYfpMB1GrNLnJPywncJ/dITCitRSa1Q1
Oz/BpwkAE09jEYdnFeptPJNBK+3EZFVZbpe23Q+ZlSGW1XSdDs59UdXHxYN92uLdGu1j6ZSUv8Rz
tYc2dSisNRcwGcDt+2vun/raXM0kjUdQx+DMr8bwtuSddq3VLDJczZMH0z+1KxgX3q1dcyc3vaQ/
j8NMgO52tjJ2uMY8FVPGOtzeIQYDNunJoQMXUPj8trWb3+qh5JiRfYOfiS71QkFhBiYYBsYL0AtE
uByeYfSgvJIuerNLt1kbfco0Bz7Z4CNQZUhRrZRHw1u3neVriNKTaaJImsbSXGlrfBUR7rNaLNei
GT88l9tW3/UsRjb+dU/juzXrepP2dnNqTEaDNpbbbCL8ljrOQ5konxHTCBzSda9Nnpod1DZ5nitw
gEyUEBuyK2B6j4aMAn9a/sgE6R2tAbNXrKNtClt1b+Svs4JUglmh3ZpmB6Vwti4m4YOONfLeqsab
zgaYFdniJir99mXMB6wbBS99ru99b4E8aLrObQRIfbuUVAbkOMfOOUZTduseb1oxbMIEOAA9efsO
KgA6Y3yK7VbvGXOsblpF54zjv8cSbMuctVe+Ezc3IQo6xgy5KwW9ADwBmCzb+zbNjXezSw7S6x/z
WN7WbdsEedGdDUJ/JLHlEpi+w687prcc19oj6XLjpM3xTHkv5JMCrMToLE8wYMtHlyzjFae2F23F
938d//469IWiz86GJ788q8Z+MioOsDBXGUBMuISsg16DBqYb5nT2zQluATzpEJZxpFZse17KAKug
kB3bIGOqfpvSxCrVoPeMW7vtkn+ZffOiYsADoRsSBGn73TTch2k33Hm+tUsk6E+dTzOfj0+ohlvo
YCp4L/P8acYhfBVz+sIiQO5f+XBIKVUE5NWsYjXptBrA0Mjvja9Wc4InYuPZjnXs5m8xtz1Io+KB
N1yj6zOtsv3Ro7KTSL1NiXtDjPBgd+6XW9nOxZx+Fs/BgjWfe4teAYLb78KEXJ1VtQP02CGOPlPt
Nb73JS0tZpNiMJvlYZ4q3m9pE4wd2z8GLIZgpvBv63WYHuP7xcHPleBEJS/SDEGOaAWGZ3ic3GxZ
Ef+HOdV3BIXlBgzzWzzLX2G7ACzT2goKibhVmBjvUyzhYYkzf2E2p3EXe6y4gd8LfOR8/S5QQCxG
zL2VvnZcInZ92jRBifL+4893ZZd/03dy1C55rlLwoVLrnm4LR7S7NmXQlRetscVCvjdlawa0YlAO
jZgYwyNSU1NuXQpJpTvnezt99xmqHkbdYQnQzbVfCIw5fYUHQXP574ynOhsZ0qX5m3b0S1zRvjqj
1tqOfOwWcNSq26GWmlXev5mt/CNoPL/qCXuvBWUbk4MBXJHcgyqaH5zG0hfKeQMtQIPY4S7Ocvhu
jbN3aB7bWbhTere8X3T5TvtSjZsVQ+EYMbj20OTJUbIAQt/YJkDU5j59kBxL2+o3cimOL9PG3pgC
zIAf/bGy4i2ZAVF4MeEoVPxjrO1oV/tQeWYv+rVHOW1BSbIxGeJPRYsCH/X0KVzjuRxLzOAl85qZ
k4yS8ZXVAnHyR/sGygLHgqr6sbs3W40T1vLmq/E5vIczO7ghWsozOeoImhyVrnCF4SuqLU7Ew2Di
zkAEg1y7VZL6BEbE1QwxHYs3WeQl3E9iuCkLkEvNhnJAxQ1dm8xfyu6NCw9RnZn907UeQGyEwb1T
pp9t3pD0jXIUfhb4UI1vUbyGDrX7J6om6xDlKE0p6TOTWyQ8EPEgku8sUk+9qw72sECfY6jUdPS5
amKfDs3pm8Y+2S70/l4NxjlL42cjcxlb9mvvbvXp6BhnPmD8zeQ5t2u0SNDT5diTuSnD9j6VDlJd
SuFK0rG4eKis/oqO6MqZCQq9421NkH7U6++V2Ce3Jm7j5bgPpth6sReEMeVMQaa+26xwz/469l1q
5rJc9z1gBtR47eyueUk5je6gYRyqMrqE0xS0WRiMCStDYuEkBDiTWDW3OwbATm3le85UzJkVcq47
E8OTZPRFRryxG5sA8+hjOrmXCOPg4C1QEcIe7W3wr1CdCfbO5j4z5ue6ISTfxjn7zcgPBLsO72FO
saVwb8nD9tte3ZzysxdDQajR/cgsTD1uuXOmxkWnRcyo+dWKMHmbhv5pZusE/KKOXmxSO67dQ8Wy
pQruRSTygdckG5uqzky51xWW2JJLv5neaQ/ij1fxWaclt7aijn7ylodEuzXRDfOqIQUAniM/Q6TF
0B66x1A8wKUxARSzo3W4qGwEg7p8HFscG7QYaOGaRxH/RPH0XaA6bewEazu3z21ZYjlnmcPDKppP
Kjk4y9U5nTjzuTTNQ1qWyRNNT6eRSxjvZLNNyjHfWiEVRiW7Eqie4aUHk0fxQ2vxGDOcNQs8HLDF
4t08gzsBn3KhdtHaZk0aTFn+bJftEaPqh2k+jH39WJclmASrtbeetrb4ytc3BmdiO8/noWL9oSfq
aDbxsNchfSsjDTSUBL17mW9uHDapTdeVl7wdYYMnn3OZqR1N9mz683RvJiQWZDjgbga0xnkUhHKa
HzlVoQOzf7edSRv6xJvUuPbBnPqdacJZMnzSfW72WCbUo2FcOph6yLi5+vmJTkyigOqhrnGPeGn3
JwnnjV7ThETG8CjWaIUpcVPHEgqb3P3IIxCWLdmMrPnO01ntW1tDhwgfmbKQDZtozSRtpzWTlGZs
rpGc7oHGxpRf8/4NLowbMXERjf30bPrEWYV6ij3nKuupluCq8dvAMA2UGGCmlN8wfjGO2G6znQgQ
b0zLfpWytzYlncUQHeSP7vM7rHM9wiJsuzmObjILYa9a0lurNottHDl7I1Kv/JJUxuj0LZ/jAmQS
npvZXq4B+6GXeQLVkAfgsNQicFsCrKR+L67PHBQ219gmuD+ptAV+oAJu0dt6PeEB8WlwsMCeSgQV
7xpsxKwge1k2Z4fKxYdTVSbaCJaE2shxxkD4xz5F7sAwXwcfFjijA77IbeOe2NRPeU17nJExu4J7
ALv8qubr5FlqPGaTvvJZpCSGOLt030SoLyzNFx35v7NiIAcSEZcb9CgYzI8obYAOY4udO/tYFt0e
oqK/yVv3NXMr0C3lIa2+IqO+5ln9aP5C9KBNlqRsCDQVfM1q8+JF8jpP9dUcjXf0GTa7mPMek02H
4yJhHl452WOXIYqDg4q0jAb500AD6zJ4ou4IGqhmdwWg8EEMDnlkEOWtYanvsas/h9kDYFvPe3oM
JNryLUUW47koTpXjEYJpX2fGq3yA6jN1+cjlYnfBpM3tTJeZ2BrsGJwJcutmhCazjOKQIU1wCeyi
La8cQURNJJ3s4Wnp6mc8PkUAT3ftX23Mjb94/bljV+dg9oH3DGhHBDh8QTa6eP0EE51GVFzqfpH6
dwUlOtVIim0ECxtk0n3AMIyRBKfFxkjmV5+os8NCn/e3o7ReVMTrFxyNQ4PB3KIBDmY84dxTZlzM
BnYrLBiM0x7mziI1YRigWWrzx71ylpYVeG1/otqXBwiOTrDkdnPhkPTaTgzj4cHsKrd+Lrkr1mlM
q2re+JsR8IqbJwi5FqGzrLsshvxaCIz1dtQxec5I1MQc/hdKJ3fReup9KIyWtcDNmZhISoVxmIpt
OsFoVl6a7wCxUHdBcYhpAEOcbdhhYMOOy+g/iJhEgaLYYDt2TswPQ9Gt+g6GGX2WDXVcQYtqnaGd
bqXiL3eDf2ysEGCLwZVOpxIUiPdaiPvRDTkjgiDZmH6Gd7d99VaKjxzCl67TH7rBYqB61Ne82mfU
qojceuwgLN/rPCPvJPjbc19gjrenw0Rt1JYmxVzJmzbJLmE44TLu5zhgDnNb0/u5nUYTM0mbf4vR
YjX1ot3o5a/sGXyRI19gzJz4MrbqgkTZ7Gxf3cpGX1vdi5NZArLeEPjpiC/eK2iAST6IenHsF9VD
iOCwC1OKFFe3L9DkFrx09NhXYJL83MLqGaKKz5151QFQDDHBHPxI4k0rxAetkA+l5cpTMbCY61qc
eAhZVqhnCGP1A9g3ZBeIgCZ6LNZ9Fx2iBGRljWKVe4SXQ9WSMAsN3mFnIOHgtDUHNfZqb8kfmNsR
A/KJRhl59aSrkBuBhR651NCurOi7QBbkTAnphPnHUzPJ28pCrjYJKlNKJfYLOjoqX33wJBqxmfYz
iSZY+Kywe9/wadjCgWhqQvyGzXyaLk4g7WVx3flMPlVX1LfpxNmKGvhi4yW1c0xRqPKInT1uNeEC
oFF0fxqb2Yr3Vlaax5AuPQZUzFFt/ZlWGbCq+4Z03JazCyFriwRjJNNLkUzURVlZMEafpUnjlaBG
q5LIr9UCxq4aQTv4oQxyl4FkCa2Y2DLjj6mAUREu+7aIXnLcCtk6XQ9LfV+wSUd5UBd44OCNMWC/
FKGf7boBD6qIc6jk3NowpGJTItYNqNGlwzgWBFBCFw6jqcq7PjN+zKI2yI240zby6nsqr676UXxo
ZLRtFSbzJvXF3V//DVJgFZQ5PNKImULgMkrZdMmYQz5X29Ay6T5wMW51M2HHiJL1kI4k2KLjXirI
PHXOSNwy09++G0HQwrXrcNTT2/ALehKrm/SWlfx4xG8zPGtZnznclUflY/hJHeJtssbTFFNnuzcV
zlmzvAPR7TAex682p+l+IY65lS5UwEF4p2jdrhKTT05HZKRKe9xXQ38jkuGMJ/I0GLC7k3n6bbiZ
ci6wtq502TM7sgNhiDu7dqfLnBEZc/rRDyzotJgisQQlbEzr1wN2Sw3WZuXsVBz3YEh/JLqf9gZ0
gNaexLbPht9kKV+H0C52lrHruSHwmI700ROHqyXnesjYYmfnmD1SzDx+eM2oqLyRXrJ6tElAsCwO
/R/TjF4KiE9X3VJ+5DUlOCxI996ksotqy6vQa7DarbWWWVtcMyV7bcxq3DpxDEHIoMsHKZXzCw6d
1loOtuLdSAvjlaPmfFV6lIU7C7dQLwbwnvLIVdZ8yUeV3nGonHLU4XkKBaexcjrUQ3HkGH0xeogP
xmKa20VRdcA/ZmHuIx3qHHvaPyrkoA5GDM8+SKYlmQ5pwj/sUGuaWi6525I2vgSbZV3Y2dby+ZrF
fRHRg3TiK1KcB9NFmomdQGk4Hc7Ma1EAEloNdDAkjVW4o42Xb8Ya31jUkizmd81zGZtGzLLL6zDL
9jGk0Jgbd8UVCYNfXC/UruckUxYi4hFGJ3b5hFWV6EAxttSmZdN+MSIA4wmcoWX6nZl4bqiF8PaK
+cPFFMZdnjrRNT5bIDnp6+gn1h72PEW9NvnxJoIWRL6j6SCiU8NMXBtaIMM1nGNDctDEPTqSMUFC
/97Gj+PpqhZ8+fmzh3jEeQSLI4N1y68+Ypuk4mShJIb72rpg4NbJ6oK/nxI2bKI7roTJ0VbNk6qE
xUwsPtgTS7Oe3Zu8iO6KHEOLzbgPjMdaqA1mS0dpjkJSndrmo04/zKZ34HhOgb/4HvYC+TVXzpcd
8jq6EqLLGK/ERAeavy0+Jid76EqHfGepn1tFonwpocTWQCzwD7Fyo4hkOfY53//0vBCXobxRWfaN
//7FCBVVjunHzN1iO0nvdgwriCITydC5LHnkTNwLXTOeAbmThR4wZJX6Kdf1Nq16BoWY1fdzt+jn
ye7AOVfziczMNZZ9DP266ndU26ttX2LvRXneZCJkJwE3uJch7BK+99s0UlsH0/zoorEnEbH6rkpB
DnK5Gggt7PIlwrGuh0POaHBrdSkNfk67mpPW/4dHxjKLHsRgsrXiBHVXyZauIsZV04bgIKt6hm1S
9tCeevFbtwk+1zz8KJL4amnIGADg/CaugLEUfqup35lBBNgUoB2bmsLgTH3N+fSIoYdsJPXQHZZW
OT/mzPED17j3jXNnIZHmIWJvmZd4rilH3apEgL7LYeV1w3AqwtC5RJzTyzCxz5R7rs6sntQAVuyl
4L4s2nJLRzAcgA42JJMZPynfCxPRdJh7gyVoOC+jx2HfcMadPCRjHW/DJvOODYZ8My3Tg2+mH+jF
NSQIOLa9M/y4NVgNRajPHLviAAU83AwQNKYCDltRYrZviBRhJ+cloeTjf2+S6tfNQx+Gd7gc3DF7
aTAhj0XLRl0CTsKPs0uGGGs1UKHR8xF6+7usIjK4OEwGVYXIYiBdq5pko+SDN3xxHIUHww1LHB+Y
NPlIMpURY824YOA+/EyIi3AHvctjF82ptW/NUr4OLWbOppG8Fa7fbrBaRyjIa8epUOSlygqLK6GD
GWcl5y5RcYLMtgm69EaFDke9miDh4KAP0e+zjWNcYzLCJGN4ayw+Fj95Xj03sMRKaaQXLUELkPTh
Uyg6HCLTReFm3Nj29J7Tfrd37exN2U17srvo06TGzzS4CWs6cE1YOG1fD0fpmDfh7B6rtn0SEkma
0SEAhehac90lZFT+1G00AcTy3q3C/6wyB7RtfWt66ZOOcUFnRlOCUMq3nCEPnQV6a4TWwViJqbzD
tsrzz6NBVacgXMnAc9wPqiU95GWkYuoUAwNqkIkdps5oqWoB9nouSERQyCe7J788jAanPq7YPlNi
gmoD611rwU2YbhdVOSv/+97ISGJlOIWFbb+0Pf2qi0MpVZx/GeGfPFO4jVxBgACVEkgg6d/WdEE4
UtDYxHiyoqG69LP1m6jhux8wHMb1pLduVe+ZKOKK9g8dxE1l2B9MAD8jc6CNElEUjxo7BbbYiHhM
GXIU7ZovI9Fnw6r8E36eWxW19WWmxGNTWsO9MRDj6w1k2ugPJpBLOkGZ86PkiwjTyyITgxySgZ3d
fcdNxk1zbk4FKwfaqo01lylLu/ZSDlMOGWt48d+H0f6jlGRfGjxOVwgi+aQ+Q47w2wF/T7aA4iVd
YeFfDA906sTbumQ0NGKbJvY17e2OB7em+xFZ2qard/pr3XouipXAfsp5CMKBoPliRdR5s8yOgHww
HxC5M2cWMBIPv1Az4BbqiRljYT2mIYOkAmnf9RDWheORJW0/ppy8/OiYIhCQWRQvoRO04zEJB0hm
gzlzfkt/toI+FFun05ec6+NhmcMn7Xni0uvjBO/w3Ml6DwoqPjn99B21KmWo5rsIL+XWd+PhEVc9
LrExu8pZmamVbw/NKG4z7RPBq3Fntnhztyobzwbosr5/1G3fsZxEgW07PmOSLRTwTYqBCCfLHVrS
iVIIQHqUdQba7NZ8KMy6JB+f/ZbsYG+MLznqDzw2/9ZW5n1mw91pQ++LVRkt2FowxsxsXp2hMSxF
kxGEddB3fG2WEMpAjYzE0ZEA3S2A1PnTgqsfpLphJejg2peGDrfM7fsjxw50AWnTZOSXX2XNPxDn
Lw3zUgaaWLSSpN1qoweZEzZH6IkZ6PLsnAyEPDO0MCtpME4MzZ8ekZjurj+jAVetZBXlJTC37thP
uhnHjWz5jk8LtAkiJmrhUka98Y5Wyb3VEpUcmaKv4p5ogPFNKFbVNO+9HExmN3CkgK2+Y0p3VXus
sFpdG7zGjdX6ROai6eAUVbUbi8kJJCetZMA4XyY9+L3R/CjUBKwfBIaNaaxE2RnRUwDANV6QTt6h
XcDpVFwwdmVqvIwzi9ZCh7kgfgP5Ac3Nw2pR9SC+xqV4XZZDmlV/+tE9y4ifljvWYQZlxQ9CfqXr
FdgIoyxjYVLWh6fS8C8iIfyVY872I1OdzGi+L6nRYhfj/uACLq3M8pWzh7mbPBJIODoKrPb9sMTM
5j1Gig7T9+65T5rHFjsR8ApATv2MQqatR+5XB20JIPBNsfIj/iqJQVSxnJ3B7QdZgyTUhOkKxspV
uCxPrDTdJpvpDkhZ0btEUaFLBylBLpIIUuVUNrMKOK1zGjiEb+3Qg18LB2djy+o+Hy/uDFZbJbdm
SphjWN6q+H0yqPUecMlJk1tySc/ttrOt6wTVlAMWCP+SOItD9YJhMYKZKJwGYBHvfWY9PDeZt1u/
HDVZGSZZBU6KabqOq3eTHXJrM3Fi32/eJOpOrcgJVun8kuS6306alWWkVnxE9YtB6afTD7/FVZ64
t2sIeKSeEAj3c9NHsJ3aXZb4w3EpDZKgaNq5DbB5icZ3t/XnDZa3uXTJZSHW1qFbgbU171r/doh9
oEFJ9xJ7cEX9xzIevyjy48z/tqScVuoeIK9bqxuZx28cOuttJSkM0vYbK6jAEzneLb1xZ4AOxeyC
7Nzc8BBe3Mk5YmHXGAEVIRufyfxYpj+1IO2MzyJaZQSjmfax4Kq9WFiOhI+OJCX0VBeQnzCtT0Zm
1LomTEST8mitbNbsa0JzPXQlrYXlSAJuiFFMS3+VmMZjohsLuNaBSxOULKm8Q+M44Hx7EMWLLJdA
rZPG3ngRee2TnkEJiroqPhn1c55PoMmh9kqOTByioIxYDGWY4tDBBOM5XVhJTNdGAxT9RTBfnAey
U9YY5du5ma78KH+ICue3WC5U4z77fMkTlMltG/seMCDI6mpEoY2Rdzhhk+1rVHfMC/+qE72+EC1d
L+oAF1HxL55nv5oLj3hWNsMuVd+GDcrPd5qbUQgSGpF+immjOtJP+oIBnmhTyBqzoLZu2iIMTIVm
4iJHMgAYmUG5TGlG2NTw0T7tjPkS/oMvL+LY5HjTU450FMTjkMIuQJF3BKo+x6ws0C5cWz7strlj
KIGRwLN/CkUp+OR7ezQeMhYtiecO6AI9bsHSOJ8qIptIBFcSYOWyxBBqzhAlaI7cJCVwpKnJQP57
OWvvwv9usGRvxqNhzH9iq31NY+fAxeZhojmkliHZWPuOJ3vAW4VCGnvA22IHGZz4oBfqgIHOgHGV
J0/II43s/dZFLCmBmkdJoehGDo0DdSUe7FOLorLhzspkc2doco523J4KZpyq6PQhj4Yb0fTJrqm4
CI9jePKc+ntiRGDMjKzS2MUUrAk95sNtRTCLy/sEPqA0As4vvFKRiZNpo/dApjlxegykj+LsdvIb
N53iTWI9oMJg1y1M04EpGkFVpt/xZNyXVf6Y2sPrEmIbQBP+rnxZ7XoOZnXvHPFdfKetn52wsu9y
snbSavuAMFF39JXayQmIVx1/0grkwpsprxwwqmToQg8rJMl1QcwRav68KXrSK10DaNrHys8g6zoy
F+OsbeMZU85XDK1yF43D25xMzADiZxPw7VYXpDPE4zIjFDiYPJasAAHdIwmMyG3L5CLx5TmwP+yz
WZ29hhlH9BZzLe1L4l22M4pQ+cH+7ro/5dQ+Wy1HdSOksiTt7mpDn/uMC0g1lR+pB2+xEO/eRIdx
2DDgz9rY2jVO8jBYr5WZH5cmya4w5W91uBNEoLcZga6+A51vjJ+DJd7Ltr+1M/ulExwkh8Q6Y7WG
FFoFExFU7u2fRKYfRYvbpxskGFEn3VkVnlnqFQNX6bUK3rxhTDAEEs1ll/DGmtquMFaUty1brjGV
L3Pv1Gd35D+gDZ2FGm+TBv+3juDiL054R3UZQhlAJaJ8EDLFlD1q02OWirQ59c+hj3SqXLzHfp69
NRXdFWndcBDb++T+YvLf9V63sHGIt5Asm1emBGTgIU+uVIKDnQwQC2Q7QYWAQ7J3br1yYNK+hjJk
I4FN2tWbbyN8zPNr5IDilFV8AQhT8vPsZif1nXJpONIMERxi1kEaAorxhOAmP0fEcvW6gyJ+UVWH
lVbu/Fm90JoCNzdBNCresDw2+8HkJ6GK4F7HOcrzYyv+WHXTbzlnN37hNxtZzDcDFrAgaVNEXPGF
obG4SJ+gS4vsztcTVofl7OOM2HtYqlszyV/cRzRB/wjWFAJyinmR6iivGm/rqb9bclXvPY7kFvsd
x0sKjA3DOVkFY90mvR3b9XAzR0+DlVGoO1g3DpwmJQlhe5o93ozxyTlJexJN+isqmmK7lzyrP9y4
j6Fs6bsq5FcqxsD23ffaYrlpsGoGedyvwnHNB2z5x1CK33BkBCSbNhBjirZVQEGK8IpjrNsr7TwC
oH+pNRwmMNFBqbhclY2xGxL9obICQWWcrvo+L/c0HMtg6TEkuzuRgsDwPMcLfGG91cIINEe1AJPh
c2qi0krqnwKjxuyqhxkC3Ih7C/snsRu3JF1d/KRM6YPEc+XexsGUrVY8Ucw/VKFw8OinJ50svHeI
CBssnJdcOssKdCWxvKLBXJBis1mLDbR5JZ4TDx8c0rYZWC7qs5wZWIJNWLuDjFMPBx0bwo5g3VdE
lVQSuu+ODU1x8NASBu/FRKo/1IrRYwU960zuuaxUvcXRQOl21b3UlU/LMKE0I9JJ4K50h3zGiRMt
uJNnWnodo3l2GqglRDm1DQNFp+G5iNm3zdRgV1KOu/E4jIQWrtUwYfLbd/qYWvIrGmeULQvuIOXI
BSAO6ifxnDXTfZKMxzHtEcBWitdMrS0J8fqjqV0+kLKhFCNz/kSj+lg8unIqlTDe4/oci4Itwsmu
risG8tu8ZxOoLOd79t9TsBeSME0AVmsNkMkncL3pdsIhFFh4+IPJMHHHuGtgS0KOK2g86pkITuDR
AgodCP3FxLG8OH7VtqsCtssTu94cWJFxWlr/wbDQeAlgYLI+wJkwNlGaXdVrrxmzDaL0ufeMpo/H
sV/4agoDFXxsKCjhrECzICBEgKYM7DhONu6fCSQ8fT109QiidYzEmVM9T3nJESaF+98B7UQJ7J37
3vpxKv3r8EHsh0J5gci+aw9Bn9aibY6TIgnxOnIxpCB8gNlF4ZY9qJxFqSR+Rqk3e0jIuRZPpScm
Lku28ki5MVDoSqqfItwS+LCtfY8PbGtEpbGfLYaXljQPZtUJKBPu3TI08iAi6ArVYm17PW1tq7hz
ojd37K5Bo1wUQL20eTbCX4TFO0sWj1xgE5gTaMsqd3apkz5rhxlfWyd/yJS8SWqT4CVq6haEcECq
AECgh3pPey8NXUktj6ZhPVNNVqni4lbkWOq4Zn2VNZ0NfJ2zfuWdNh+lZtWe8WcNCvecK4Bb4Uhf
os8mwkLZzapk4BY/l5SL6nVB8YqL0eqfSM7wr3nTqxQeDd6djfPj1canqC13PyTpr5PK+jBIE+OY
nYHHWLhzs3VcF61WN4icJ4dc4BnjKCHk0OT8byM+N4pAKxLJNYMzFmkfy3geAs+O323HeJu4QezV
UL1g93zsfLMnIfbgi67dL1L/yoksaJPRymGXWFFqvmz5CubAD4L9R5081+1PDFAWPid++PQw4fwp
BH0C8BoZXEXWdEKD+cHatCujL5YvMOIrBmdNT34ua9ff6K4b88OadonT+XUROUae994eGYpCyjLr
UwI5yS7UIY4wddX+BWME5sWoPnPO59epzpqwJbkWMKRAie0tHQKLzu58FhKNj7GAKW2tCzyxzyU8
tjo7Dn7x3nAqSKboMi/Zu1hYkoxpX3nvreRaPoZQMKz4KzPYh76bUl3q5L55d+roTojXyPrgiTuP
7II5DCD4jEwG/TOWmhsORkFat18KmERHs+P4SmCWAj89PPvDdM2YPqi91VDBrwg3WY/lW9PwLmiu
A07XXkA5ZHa+LXAdsMlwOjUPU497WOys0t/7t8xGdo4DUiIX9xw8PtrB3nnhXYiU6Uf2vQOppLQ4
MKyuBDUxgtDhJczBGSfFIwnuydW/kcUYdPCteTPS4DP64qTS9Khl/OrUYBw4qGreGW6k7xWua47x
G0vLQ+xOT1GXncsMH2dzp+XwI8WzoO6I1WRTJtkuzXg8oY7a6mE2I+4o8yY2vBtd3swzV6D/X7c6
r3WrUtJB+n+uW33Sbdb9g8bVf2w/k++q+8epW/tXu38vYP3rn/jzudasGq74p+kJzza5gwlLueK/
GlgNV/7T9qTCsOIp8li24o/Kf1WwSvFPWol9xZbkcI61HErEu39VsPJHwpOuRX2x6wnp/L8UsIq/
l7Q7zl8F7b7juCY7l8RP8Pf61cnEqz10c7R3HUR1bKmYKtnIpdU8goghsepkH+4yvdB2dFp8qGzR
xXJYWaUMb2Ee3We1e/q3d/M/O2L/vTee2lkOQ2ub/Prm/+s3ckxp29KWli/M/9bL7Hrm3Et3oO0n
cQ6qH8A5GcOLO7vlprHG6//5h9nr6/tff5qDpm7Rwsx78PfX3/jG0DKL5/UzZSCwRKFgFMGaL6n7
63iSO2zFPWe7TewtD3aV0N4ClGMAC+ON04s9cmXtHfu5ieOn2fBPCf0uS2v/4syfdkOX0YUyF79L
B1i1mfcNaHtWYZbw185Jj41CQ3PNlkm3pVbPlN55ZfttwCkaHasIEKigxDrpWQ7jtzME1pTc/pV9
AeZ/9z+/D//7N923hG25CNO2/fe3QQ45rJVmifZV0azsJ5fSHXwE3NAgAP5f6tD/3ob+nx+wkK6D
Dc+xpfhvX7kmZnI8cOQBXLrrOwZURKSNTREDKEEhZlLyH5yd13Lk2HqlX+WErgdn4PYGtkI6EUpv
mGQmXbF4gyCLRXjv8fTzgac16mK32KO5ySiSRSYSZpv/X+tbw4+vPxyPxB8usgQbKSydJGRlfr6l
KspCltB5Rz0sTqrWwBlm57ob401Se/c6Zofc9Zk0XCocmtiRQDQe6Rne0D4PaQ13J0xOp1Qv2S6G
xzbub0viWXxYh/6wc2mc7ULNxsrKs/H1gRvzaf90d/5y4IwPvw9H7ms4UHHIZWF7RDBT/5hCqqWm
1aENBRaFCvbo+eY+760dNT8MwR28bBfvDeZafInIaP5/DmgelFyDepRrfno46ZNi7qI1uun8/J6B
gqJTB2lBOzRZ+pZllD8cimbVODyawMLSdryicgPpWLutWu3+64ORf3ZZ8QmRYM3NJJDT/np28nEI
fZs23VqWxYNjajdwI69UZpzGMgGRRYlmCKlf0q/GSxmEatuysorR5jRR85TL/tQ63q0HKxn1Rcvm
tUtxfej2U8OkbRLNAnGnxDzU93tLpXe5M+bUHSJKwUDFo/eoHB9R65QL1zPQSGQ8xlOCKlBUb0Mt
r8M8eDV6917XmifDpFMKXuDZJXHHJwGwdeJ3RNXbPmtu89Z81jL5aFLP1fTrpEHt6amUa67gqlGT
ahG9r0H6RLRUsm+F1B32F8F763SPssL7EYgnl+WyMBm3DSg4q69P83wWP9+DlmFZlmnaylLi8wjp
sR/VE+Q14Zg+t1qNPYfoNLbqdOhBFSyGwL40OviXr9/W0P/sfU1L2joabaykZKD//t5HaodagJFh
TWAL9buHtkUtoBvWhcrZrlfy0MEnDVIIgJyZr9/b+pPh0GEcNDEhEXNu6J/eG8VdgcM3DDbjIJJj
Dd+vjQiIGvHCiAr7Qha3J5G0yd4Q7c6p7x3p5lfe8DJCKFkSTEt8Ql6wb43yqwKvLsvomM2UTWoi
fLEI76013CTDapgmC03QXPaMEDDD/CB3ONZvcBcQOmn0zbqdjhFrPnLZqnylyBYXRsd3QZD8xUc2
rD8+Ta6uo4kyFHVIhQv51/Md1FVvjpnwQZEQVINp4l63Tyhk7U2qjAXbHxQD1ZNjMBeCbkLDrXuv
3RwNzlxhToLSZfasSdIZgBndwXe7s5xXXE9q0w4FxNc4PVe22JZ68ozoiw8bys3EV4sEdTxNEJAX
QOpih6Dzhggz19k2zbBr0H9vzYxQJLsPdwEwc9XE5F7lJlRG7aDZ+iNS3wYN00o6mA0nk8Z0GF80
vSR/L3yrHLWOaYnS60ew5yCL/AESBnlDQ08TnICL4MFZEbfyfa7mBZ2Dgydz3smEQyUR4/pQ8960
l8Gx6LmgoLzwiujOuBgS67ZrrGugy1TJUaBRCrRJBxtJ1BLDnmVbsywzonIGFx6qrr1YQ0RD0dx0
ilSzidIDdDd+NTWtnalNLiWm4KAbMHjYWriUvZ06eW5T70BO0dmcJVWxwAtuHoA+eUW+oYcLVZCI
kuw2qBE8ghEgAnJgUggUxSWAXJTYUNdI574qcHCN1rAwAiY4zNdkLDOllc5sOMezYyPfsWeUgQCS
lzKGt/AuVjIMtpaUPxrUNSOBxwR96q+x9FZx4QZIAtPbtIlfGTd2IraPMfgTlmrJMpLW5euHcZ7j
fh1/WOSaksUZKnadJfGv96Wt216SGBb2TxkFK5KDEKmUAVqiPH5liHhKvHcvQpQ9r1f+p+/MsGPh
cHEMFiuG/Wn2dZXDRUN/uEanCgkhu1hte1WV3Ac16HKB37/FPWH0zBRfv7H5x7FPGQZjrVCWEAY7
+F8/M9/twXqQOQLOJ1uYmq6vutZ7j6Pi2qlynBgGhv0egFattycwRJe2KYFo06GWwYBiYkJupNUP
Zm4jCJ6gupfnPvbfTHN6/PpI/3hxOFA5bx4MmwnY/LRuLEIYW1Rn1LoazFeeLCoyguCu7K7S4nUl
7ItkVhx67y9O0B/Hql/f9tNYhcU5Qx1GjmqgPMjPNZ4GK0jOroHm+esPKPQ/Lld5L3ZbhtLnq/F5
/jOMZqirinQ/9ODrvmq+a+JWjDUWi3FTte4+1OjOYDocSBRgJMBsSLCLwDo3mbQCAoNnDvUydiXa
xIPm0TDMjO8hEY1dlX9DQkoZsLqbcOIuaR0hxRBMBwiuBjhnhMEwRIwSu4DlG49+i9UssMT3SavB
rhZDgUPFyZdTpFNVqiZU6SE53053imQ+wuI37kooWixhBDxJ395BsekbtHFm8O4X9sUPWgpS7sZp
rf0Q5Mm+bbKz38HUGMsLzEgXbNksGQudLUWLWJriOGUckLKRNtUts7L6TttJp3JOmiDEXEZ71jDx
2RtjMjzqTlsrh0Fa0GzPAwMegp2+NdEr7RZEhSZt1tDADiwMAMlrPbC3hU8l07UJ+aE9tixb1jIC
GREOI3dJCTbm5FC18aZarrKwhODQH0PK88gYsXHPy2QEp0Hd3Q8Zfsaqyp5Tm4XXiITU8zOg/eMj
YUgso3xkzAlah9Yu7mJPrwF+RK9dEL/ZtFsbKj1tzwQbnhJEt9vAZG2P7BypOcOxAj1An79Yl8lI
Ac2fHYUVHRhX9bdd4J1HjzG8A36ymcS8k8KVjZ+kOFb5QLJTdsYAj9k3jTYW/OkJp10q/NfaH6FV
gJsOSu3YjQknpg3fUR/QZnkK25lzmEUJ+JD83KBZFBPzltfbhPvy0aqEwQly284jpXw1uDrdDWA8
cXblFv2pN9PnVLWwhuu7ssX6n03YsQlvz2817zGssZH4cx+st1duoe6DlDNXSPwTZQ1fQcu1cIFl
ldoYCXB9Q4kpKc+ZKjBRpq+we8YtcYZcP/fZ1Gh+hQMXAqnSOcQvo9Al08/wyWE170hLwHsE2ZE/
S8WrfW1p2eHD3OKngegaoEZy0v2Y1A/8h+d0IBLKHjgzFmHTSl7XataNDYKlhk3nz1FA4okwnW3n
tDOm9KbBBTtzW65L19zN81sT0basBHDqMNNvag2Dj+EcbMOnacBDgaewfaAHtqDBlWA7IRkV6hCA
1RIvTFrE+yIOTsVgXOoEkTjNhedIsx8ToQ4eBlOKyuUT1YR7Fmonkx4nz++h08hbQQt97wum4SGz
BIX0+I16/Ts8MBotWAt9dDVQ2y8zZYJFHZFwdsRaSnY/MwNdF2orVoK7EKHDchDsiqug+VmCi3Tq
xlziKAhWdin2YE7phwYwPAkrHnsXP2BMkzqd00gmjb20j9s16csX2ZyCvnyK5vVkO7FQ0/oBAfqo
3ZoNIidhcyICYqKWov0uYlRUnWks4glR+Bh5Jy9CYaVFb7V1XxvYMEefuNlsFm+M4OH7ZFynBIM6
cXkDB3NFUvJbU3vNji3EdZdgJh8SFn5az3v3rYTq3r+Rzclao9CpLY1bSUJ0YnWPhV081b5zZNWd
rpreW/FcLOo66XEeyo1ewrit2LAhBzu16iyt6S5tKaQa4uzIzl9KempL+ybK2P/aAo6wYZHCOJlV
QYPDPwfILmWIh7W614V4MhKuDW1E5GMZcP7sDrbMPbjHx8bJT5aZUPpxThP+jFqv15rkAvloziqN
Pm6kLHr/U4iVTBw1e64azH5+W++WrJ1PqQsKaY4dTjocfKj4VkWbnVMctls3nqxt6JMB5N40Uf/O
8hvVfGg+Nqb34jnZlZUg16Th7bgctN6QXOBaZwvmHecRmbD7PTeAsenGgwxTRZJKo6+0JrwjoggX
No+OmCLiWyzOWKnKQ1sKnrGsXOkFOJ/UP3UUwUFBLGXDM+E2VKXSlCmzFgzmDLKv9pSsqb/7ABzw
dtUmPSsoFV1mX8g87qjgk2UTO4i4gupG+AhJK2ismVihc3QRQzNQyDG8GxS56QF/pR+IfMs5hDE5
DrnzIjEQ8HGDo6uVaAvy5FIH24HwQD4Eq3q2+AJfv6S9RBYEbesXAFqoh+ldmRVG+orH0jZ4ClEH
sdsYSbfxocvD7I7vnIR8cmX/gD82Jx2joogbY1sX2M2KaZfn+Z0OmccW87J9RpTysD+Tfr4pVHoo
0uJaLwYk/xrMqR4Oli/Kp8HI7uix0bRO2u/0U+/a3n5XhfYzTGqep5m4JeqtGdPyEKjpjCF8zar+
1W9N0GrtriO5QyXhGwhq9hbIW/jr1T7u509GwpAyJXtA714E3COFYuiRqidO4wGoFPclhVYVRbcq
MF/amJPmNsmrKDqccjrhM5SXa8jAlOVGNJgeDuuv1zrS+sNSWxkmxWgH2rlkxz///MfLbZj59b//
i/G/Ms+aBBZ/te7htPmFC/dZvyXr5hHV8w7a6EuDU+RHYhLMGqKwksZLPHrDHq7JN2qgqZm8sxlE
6O6y3Jn8bGVIxJMR1phFErgvFOce6eunpJvyWPUDVZMe9mMcd/yjDl4TctRaPdh3Lm1FHszc2uYa
i1ZRPSFBfZpK+TMxHM5aid8aXQRFWoa5tOhOSLxphaEaJlJturKz7nsYBGrhzLe7EWV3mZL85ZIw
PW3lhA3ZGCgVnOFZwEEYJzIXPddmaZTfBS7aCc0DPlw8f31uzT+WFBTlbEvC/dGp6KtPS3o7t1IS
LHNQMCMLvPo9H1jUQ4NscIaqld4zd5gDu1/WDgiuMH/71dmJ7HhG5QOig9tt685T5DOr6Fb/iB6X
YvNICoNhX1eTdcYvePHc4GKGE+D2FhIvOqj11x/C+pN9icnb2BZqAn0uE/x6g0RT5DZdGpD/hFo0
6PIrHHPYnjS6rBN+pqh6KtCdQcAkk9jAeVKdTV8i1WINLDOWYlFMhGPWv3g6I8+EJ3uuE8Q92C/U
gXNV2ym5ZK3m7E09v0PBdIen5xCm5aqztENasOz9+hPNzZdPu0vFfW44lDMlwbufq0xloKzQo75I
jrIa17AF73A8XeeiqkkN1bVdi3O4Dp4mUHXlNIAK5N5e6WbwCBjDXFbAtRdxmlvIh+6jKDa2AKPe
IXTqf1GEs//kzFuWYBMyg2AcqX/aaHkW8AzKE866xmO3VnF+BfiHu3t+wtjx+Z7IKIZJa41e1Q+Y
khyfNYLXateJEPdUxdERYx1ceLrcOZ3cJ3V2N9cyHYMxSE+pLnGBcCVoP82+RFpAgF0wnHSV33V5
d6LmiykCGFEssfsapILWECk0tpg1GxVcihZWE3UATko6KEek0uQvnp8/2YVZgLGlRV/IoWll/nrn
gfwAk+sJZy1Ys89pY3VEPY4WLdVZzU6uvr4t/vSucC28H6ZD5dGdr8bvBkLsM2mucu6K0C/OJYEf
ZOaZOVo83UxfmCWc5Yg2dzkPTf/zN+YBs3SaFKwfxedRAu9SGKrJYc/mjwuVxfbKTqPHqIsP9uA+
+KR2Tyl57SC/078ouP7ZGRZ0Gl2DdxeQGn/9zJOI4ONGeMQ7lKILLvSlauV+aqk5AkTKHSP7i9HE
mKuov1Z2GA8F1R3XcOhyflRBfneWUdWWdmKRl5iUTI+Z4l9d5+/CJNco9wXfJxsljcFc8THat8T3
yig9f5zw//1j+Ff/Z37+59vV//g3vv6RFyS1sIb+9OU/tj/z65f0Z/1v82/93//16+/8Y3X3H/d/
e8+rv53uNvef/+cvv8if/+3tVy/Nyy9frOnINOwrf1bj7U+kPc3Hm3Cg8//8f/3h335+/JV70uj/
/V9+MGk081/zwzz7fQvaUMze/30X+0ybufVfkj/8ym9dazn3mJmspMSl5/6zNd3//GhoW8bfTcew
iLARlmk7c8Hkt6a1bf6dMpCcfyJNRTmIXsJvTWtL/7vOQs7kJ/T8lKRZ85+f/ZeL9F8X7fc9YuPT
zSotg8PTXfrstCToj396QHsYMZOtQ7T3FYHRbfE2gHno88m+qc1Grtm431Mw0NZ4vVA45sXFy1ux
x2K4BfF4nwH2QAwKs9eFrF5I9Hi/O5e/He/vj8/+VKBimMIfM0+R1JM4SuPTSoq0gjALLANfASbi
jd9G1abWB29RYujBSJmBi9oEyt11FYZ7HM/RpfINdCVaeCmKxjw4E07bNJytbgOzTNwuJbt3lFDt
fewCI9fdtLwR2X7yh+A41elN6WbjtVTVS5lbOJ0jMlZTQs7XnQ8BWM+JXNCzsj34Zfiij8ZwnVmJ
/1gmEcjPGTkTxMSMWMaLL+EjKdKWz11vWdcEp647r7+1wj79q1M0n4LfPf2cItIQLYNbjOqqTRXx
1/GmlGOO5oA6VcTF3tDndI8fL4lsICf2ebunbkRBs66Qy1ED/qZLf+5y9eVW4hhZ5kXoHuMo2qJU
G47BiBDTiBP/OODtVGGoXVjaP9UiGY9xa3oXR2tvJjat97kEkQfxe1sPPnEFReGdgixjf+dG+aJS
wXhlhM0KS/LWSSv3Wz9Xr1rKxMco6Z1vU8dcgE/6AJkNJaBlsRPzreJ2FLgFv76JPrQHn86QORcd
pY3Uw7Q+TwblONapH1iIBNHxDLD54gTZPrb+/hZ4oXdN/4EEaREdoR8hfMWBjetKJ4dVa0n/tds+
OiqrOTWduC6wRW2MljRrLx78U0JmDRCY+CSbOjkFqfmcRAMMiPlbTQgdC6VUsM7FoF/MVsWrxNYK
ujVKvwzzC3pNyF8YBXaTgkMl7C6+KHRzJu2Rd2o4Z5F1xaWa9Kt+5rkXM/P940UYxW9fSq9YZ4Vh
H70wnhewwromsiLc9U21i4MiJ/3OzTFSNaTC+pbaNKTrRW4ePwvY9xs7jQmksYSxG9jBXY3hvGsg
xqGbv/r4Vhj4OMDbMDoEDnk2fdwetZnn3tDYO2KiFl5E8Hrs29eF41VXXo6t/OvLN6uGfr3BWTZa
NC6Y4FiwOPLTDa7Fqk54fAc2rfCBTTgt10HgnDktzOxAN7e+npPShJP0obcaQV2oJLKmxtMbUHvw
xOBvUI6Lu6Qn67Fp3NtyIiDEDsfrJLOiq8Iq4us6xoHjXiddVz4WI4TDOJf5KTMDNOw+eOxyBpkX
dh9tv/5w7rze/OXelJapmBhYj4n5I34a4FjuxxIfSI9Gun+1FWUPek/DybPHcE8ixilAftsZA7l4
PYmHY4bK3wgvmvR+BKFLkKLmBZePb00dZSklWwtvLt/7eEnn0hCCSH/ljfo20azw0SOtZ9dFrIdc
L45o+uUSyEi4ju3WxiEqhtuPF6cb94UGpB2/3Xjb5p08lCay5Y8fBlUy3lpOgAeNGYCS+oIdTn1O
/Uk/y8rTVo3q5erjy48Xp4pI8XRc/9iVo3btER269KQlX6QS53h0gwcAit02s2rc4tJca8oNv7sj
WkaPNbRutDn7m4IwjZKYHqlF66FS9YpbRvEmBUzQLH9I8iRa175l7iFf4rqk1bUgWDc9Thby5orZ
aqM77a2E5X8DRMl/9EGHtsjzL21U+o9gYNbY08RtbxdvX19i8SeXmEFaItBhjcaeY/7575ZnKNBl
qHuUCTtX4CKtnIsPTuI+HyllT/WTnzniuz/RZ6KHwXjt0HCdX+hMLnQXwBbQ6sNg4wDusmjaaAMG
XKa1i3A79+rjxYxTl9KXne9SRNSgf3z2eYn5DPu12arIsa/SrsoOo9Mcw2qowaZa5V7WlvEUTDdF
q8yrVgIctFiOHHW78Xa+0z76CTY18I2vaS7stzjfN5W1a4o8OwGVoJtRFusgqvVDoO01rPtEbSh8
TqM+eQdcSf/54pRy9fXpRJz8h0fGQesH7srWXZdn5pNcZdAMkB05GJF+WAfSbg+QlTHkkL7SkWji
SQpcY9fsA4vAgUyI22R+cY37GungJeoc/7p1y13LXz7+10vZN6ti8CBINdIjrlSyZIj7bR5J45ug
a0CvocdZSvZIqAfiMAIr2jJ4HtjFM+GPa1+QcuiqfLoFc+GsNMsjhXeYnJNhF1cfiQ5VDJk5w3O2
TMCqKYNHRFNwDcEVQeSz3gjbkDuWUHPXxq4u9fwiUKwt2xpkSYkLumzc7NowRn/vTtUFolN5bFsb
cpHh6QSTEzhUaAXkgiF9ZNN51IBL0pAImhta+oewRAX+8TJNgBgSLXgWw2xb8Grt1MaWdqoni8Ir
+N4mof8y2uGFwFugr41+EviS3Ho0dkorzbMzv0DrgHvWWFi286nZDF0mblKapkR+Fu0Fcrq+otqX
XtsVWWMe5j5U7RWVL7gOYjYtFmLOT+js/jg5sE3rJMuf+3B4aouhuh38IjsFilLT5NnZM/yOe7gx
/VUdjBFFT17yiUyqsDQPaTUhYvcccexHC5R4pP1w9Tz78fVdZ/3hIaZ37ah5w2yhGcXl+utD7EyJ
mY0wVJdBtRpEV9yCrSh2VUGCWsQFP9EgASKoooGGHLXzIG07FpXxvsNVeLSGpAZ1nb1XIqUBFAB7
38Wh883LFFN7FbxhXNW2gWZfsvGSx75aAfMk/wBTzK099v2uqeFdhKO6+nghxarfeKFJtlwgu4cC
JFBFlMS3rz8yd//n3QF6IcqX9O5tIUzFQvPXD12qpm9de6RfOM/1Y37/8ZKQA0h0u3nbmzZuusH9
Xs+NUZ/ez7KSbro3QtabAsHdowDldKV5il5JN4SPLgxnkNRUpD9+Kj3Z7RN278u6t4LHwSOLDS+8
mGDmj4WRPLhRQJG8Xrc0fm87PWlwiKB08Zt8gL3DlwCWzSU5pxT9Ol28D7ZlE/3KfDc27rkqXA1M
TI2sPBvhIDTDMgMVZHRDvy8m6KBddV9GlOGNsHyL4M2zJCyf8/h6XwfhmxvDd9DiEZuHevYEHeNy
otLffB8t9VSzol22PxvNfc86khcLaGmDxg47iMfnwWJCw6izTMAiUsfpZ8Lo+IKMhrqHlW8dSQ77
YIF3naS9VblvLnE7F4sSBiUTgHvjEi86PauGKOwxC3FngmRKs3NUdd+jSuxiJ35xATOrEiaQgZ+N
/gkgL8yZjOFWakBYcK8rF+yk8DSMCeUl7Cfq9lkQnrQUWX6EJTPQGsRIeXxnCKx3nWIVJbzHKIye
Ku1eyvKuGx17H9nESlUZ2dXkpa062X9DYcfuqkWgUjbAWQftJnIhv7U66iw7HR4iezYvSGzI/dbs
pjvSyheR9hAoEl+DTJ08MNqx0xTrwYeDZhQ2JesQJxDOzxxKxqIEubNJq5KWneFtKzP7Rh3RWpmQ
OJdWgipJF+WItXtKdrqqY4KOLHdpYYazqnBbGtbGgLhCeguoBq0UOxX5+ARhJm+swv+hI/rRHPet
lPo+HNtoY4aBvTGa1Nv7t56y642daLhbO6AxiWj1tZHfsOdhdEpXrhPhPiLnPFX6urVBKLttJvYJ
Qe0DsI6tUc05a8IVBDxS7zRpNnTwlESnXdl0gw6ZgA7e5hSayURlP700EqfbkkOyAIwNu6sY/Cut
iI98MqpWdoLPywROVtJ4taEabpNRv9EL4z3QCqIrTD/cBEFcLTXwdlWr3xNu03ZdtXDdYidNQAyE
wpdDR0W4EIdA4b+JBnl2ixH9XE1DtJjZehGuVTGaxrUZT49T1WXr2iaFFNpFxY1IZoFk1NsJE0Pl
ALHQZrNLY0agyO6WWpg9qsZ9ocDXr8IdoRMnadG+bBq92Q5EKd6nOgKwyjv2wg5uBsoG1PoYpW0u
J0ydE/ZMclfNQDsb010pMrr3pJsGEMomhpAanornK3s3TtGmbcsFAmj6yAq7BjSjGhtHE8A9nqjw
45x9RNnzotk9c5H/LaEDNAb6rpPdIr4PA/ojZI6TrJg7N3imbgbDhfL9DTMoj2Ghvk+V3Kp01GYg
z6qYJyrrORraHwEIcA15RtijUPCJi+yGn8Bh8u8pB94P8H+0vHMu6cEHu3GTjiAZe1h5C7PkYR5F
fmvG6kXGE0DknrxM6hg0qH24J76GSjpxwUs6oWacOh0HaT7kCyBy44MIox2hzRhpFROh1QLFynvd
POiVHywNK36joW4f+qwiOSYtAVZ40ln3CE1U3mcrSVRkaEdIChLAo9FwtICPQXZtqct37PL8ZFpg
aXu2wrHcRUXyOBXynB68Q+/yBKKW2aWz9gUcn7k2qFgsOjLQdqVPfmr8E+UmNlCMsFOTrb0s1bcC
g4zrVZtGwA4A1jvuplXehfCkyt7EReTd5Zc0xqznI6Va1qn3jLGY0DcP83MvzQ2Lv0eWHtpJ9YZ2
Ghyxk93ckIISrEJcErpnH6DGPXlO5V5Rgrnmgr9HCcdVkwCEAEebVsSX5I3WXno6kI0U5VyF3xZQ
0U6OpK/jmwUXQbU7grJJwHUIPBHVQSbbjnL7oo35M6njPYHtaPbRWG7gjWKZDPRilek5apiyeag9
oK+xiTDCN+VKt4qfbXhSxm04ynf8i8hlQmKL/QomvlHCBzK89FQV07SxvfFbUyCOmMweWIvXx8ta
9sSLVjy5hmaGkB0aa1OTB29Y6U/XRaaSEtCAywPbIm38c2adRZ09gC+9rUxZbn2QfXV7CZtN2Vv3
WW5ixi3CO6exr3p4KEUUTfvOnOqtICIQU0C4SYehX2ly8G88Z4gXbW3/9MjonmMDY7Jv71q3H3eu
Scc3LRKyrcAl0Olotq05HMECOAsVQZJKRrrjGTFi6FDNhK4pQJJbzWW5l2PKHkDw6qXh3pT2vWGX
oFU7dCKTSi7RqBv7MFrZWhyfino2d8cUwJ1sR2iAs6YApG9NDb90+AZUsdwHCQNiP4Xp3i7Lq7z1
5BINi44qK8o3PAoFGaYq5x9JlzjbYtBfg8KtbhrPX0fc5fdMto8lpoiF6hzrVIXaScCIWxS6d+kQ
Sl3bGbLNNop/FgG0WAUQoE8QnDs2wtcoZAOmj8ODy5Zrk1r5D6v1QYpH2YPVmxdvBhNN6CQw9Aqr
xDjoOqtC1NOpNbU1lxpGvQYGpcUx2pfEFJSknVgCEqSw4VIHswrdySEisCw+1lrx1PeItrJavepl
u0O9jJE3zpgf8voHXtOrjkoH4isXhAGEqTVwKBQ3IfAUN/A2RcZFmaB9rvouJuYbxOouhyRrrify
z04tu+elmdj9TjY+LAu6AHsxGKRmeLfTkN3H+ojblC6WrBDT9nAlYr+6yQey38Yweo0mea4izdmp
MYFPJ3uxEJl9VHU5AWZ6SVLTBNeBZj0fzGMTu9M/X4yxZWpi8itSJ7mSTjWdA3zpKmrTq7K4owqZ
Hf24S49ZYqdH9hViNva900VH22WtJMrIjVORodsEjr6RLkCLTJMNgBly/wpYuZUNL022W+8Fgi3o
5I6iTdaphruxe4qS8clJrGrjEjGzC73hoW36Z89GUmh36b7L5y1urQE4QK6CEiYuN2FSIVka6aqz
UFQEAqD1faqLmRphHSonkTAEEMV3bzCS4LmKZtp1+GER7oHY7dpCP1T5JBaqvEigFutO4Yds5olP
MtfTIF9XjbZOOWT6zuBPyEPEyqBLWFGMmdXowDyMvXCdZh1Uh9gj7548XtYDpPU8wYd1djaC2RWt
tW0p7R4iMAACsrYIIir6cxHN6pLqUNQIuVoEO0sBqMcf62tMrlSip37TFSm5MSFgIP85gE0SkRoT
OegjTNZDPf9h7FnHjMI5KvQCgQMfsW7fQl/usCdQHc7v+ym+xwmMUlxZDwqfNQhaH7C3u+6l9o74
iYgHwhkc0yS103DgbxcdGJ5yrsBfZVMDgruB4RT6ByAI084Ymh/e4F4FrLuWntk+Dbpb7cfp0LQU
D3x2NEkNgCsYp71IuodpWhWKQIiIfLLCtppNUrbA5jtgLB2HRItkPU2AOgptrXkR9Su4oFsDEmhk
wyIoQ2gXxPTZG6TWx9YxeSSbKVvLdxf8NSMUfDvgaURSgSwjl4rA874Vzn4kuY903nxT6nMSU0G6
JcunIiKGlwo4WVNusQjuzaECFZ6hzZyGFpW4pUWw8M0NrWfAexP6VB1P/VIl2BwQai5Kg1+tvS4i
2lbcsH1llUpgTj8CeRi4BzsfvabbwaaOI2MdTeW30Ouu+kQBxfPOaRqacwzYSJS4CreaQqNEINhN
rJnfpnKd1221E11wk2dcN7evty6xkQtfp1TQRt1BMkuta11ueTQQ/6RGy4hcPveuRGBXsJC3BOyS
0kadSQIjCj2AvjF3u+Zhdx314Aem+tskL4B/obUjeCZ/YW/KgBOWw8pMWdACF4RXH2ewjLR6M0Vs
E5KxerMC9EsGR7eIjyRF9FdEaF1PGFVgLYbeyhxK8zTNKJSschaSqYFdEOyoDo9YxQzMQbKMz8kQ
5zlGvISvow8CYxVPwwXkyHSwpvpmcP2erKwQQnSAxG0koLjFX1aO00tq9PbC8NtTSce7VvWcWhs0
a1njxHdgrADimQ5SL9wtcTnfx7FdpZ26Uqm8dC0+ai9yJf2ROfKtBcOkRNdctXayH7v6oQiStTaG
0wYoN0QpmiuOHbYr1P3PhtYnB61KLZjM5XOdmSElahBWqQmXiwCAG2/8DiThJiqhkuO1cpYa+wJp
TC8JBN11ZZqAoaer0BxCKHZMRSbyxL4JriufxHM5TZAWXBgDPsGZa2Rp6CTeMBUthlSqjW4FpJcM
DjZyNFY0XcLHVN+xrr+JheWTojg82AwqxZCl6yrjt1yHKpp3GWDLxXpwm+JmwC5024UFVGuJmjiV
mG7Gih2wE6POFZm27xSl9ri+MgzzxfQ77DupZPaDGN9k0U63s5XD+LKrYBizl21I4ilDcghK8iUc
jQdIXCot+M4KHAu5/ezR9FkKSzzEJtrqrhYrrbRvuuGbO7K9n5681kFNFEcaLUbgjBjUZ+0lRL7A
vIpjzdjmnnxo0+LsC3N6S/weITXZ5Sj/z0HDYWSBfyoAFB6A1+xG/aSbbcBJ1ciBXCA2nE0ogNSn
sCLUUTp7AKEkbCh2OFOx/j/snUdz5Ep6RX8RJoCES2yrUN6RRVfsDYLtEt77X6+DHik0eiONQntt
GI+P3U2yCkh85t5zecy9N6X1xR0W+Z1HN0u4yLS2dUhHMCW+UlVQmg/rGZcb+WbUpYm7TbvgaKcB
pSYYERKXtFWo8M104SMp03058A9oHf13q4FhKVBqCqDMhHnPP2NVPqAgxIiEuzNqeGJx0DkHjoHx
dbYQbLZoKPXhIIP0NWFnFsbhyUpIvJCiSfzQJlsxUPPHVJiv4yszq8IXPJCPmkNAIPsunPpDtSVO
mDeoH3i66p9GZV/Z7gZrGXBczV32S1GS1unWVkG2a4f+R2GN+aFoalCU+jZK8vYqnmQHFY0JcrNl
sUFGRtdxSLIyPWjIZr22J92vCAVRFgUzj57GUtnoP/SNBLzFDzwCBOXMq2OYEl1k+VVPi1UoyTFh
wogTmQnfr3b2be+eKWpegoIdzCT6TTO4sHcZ9QC9iiMWNnaVbIFWvQTzNZzgH+lTVOExgsGeEJXF
RjS+JfXwsx/ItiXs9OgB4FsnPc8UAIwnamsI6N3vRg5v1VgRTCujbdvXv0PwfbsckGgf6J9NEZ20
jFxJwMQt0ycdUbxBeIICb7cqbbJxR2dD8uuJ65WJgAbjSkSXOKDmTyPzy5zyL63MWTQQZeq53GcA
DfuZXTTLDnKHRotTyXpyRktbWzZvEoFAa36FbQtB0c/kLMAZqTsg3tjHM/rmmiSq1rBFNwmWTIqX
3qF6yIYlaGo/lRHB24sfTtMbnlpP1MHssCzX9quAvVYr8q0lQnv5g3y7PrkvDpO2M7Yo3D9r6+i6
GbDwwJ79QAs2kQRK56nR3TjOm73EanYTE2q9IJA4kqh2u65ABJq/ZAEGZKcj1Cbi35kLxt/OYFCR
Ur/WA+n19LXLdUJ0MlHKB+4hhGBoD85atfO00qLBTkjBUg1RGyxDqh7tck4xsBnYMrsayKRofFJ5
dLTIM/V7NH92woiAsAHEqFH2e6SW7p2H5qSnhMga8hNhbFU3U6aPIckT6hH11AZ2vLVr41cqPHR+
oESSqXvRmxDvaYg6OUBt1YDO8DLyfkxGdbzXybcwvLUD1i89wUIKAnrnTZbPrfCeWKg7Z9Uj2kvN
89iiMdQjilFjjuDpGx4tHqnt9hx8Z3tTr4w8DM+YtsEd2S+wkqKne9nr+bHsynsZNRdN5MlpVO0l
/U7YShqMHjcbiEai6tahQ0yeU8cwvgnpydVrURuvZKJFndguTJCMmQaf5F+RVx2ALO1LC2JbNCQ8
/YrmWFZ4Pvosu82JBafbsOhL6Gb/fJaMbJAbV7vknbMTZqP2MNZcMhC9khA5AmABevnL6khkCTM6
Fb2X6Ibp3OJX5ZrNGjq4oDnpp5Ueku0W8qwuKkbe7QSKRfwa20g7kv2zG5JgPVlBtdNsJCa9LHWf
Itkc0T/Xyb6Q0wZNO7YTQWnttKO5Gmv+UvEVDYyF+LmqdToaBFVAJ/KIb4tt58sM2QCXZmevBHlL
WaXEM74AKnBmG+zEkJPnbAdjKptxEG+WU3+AG2UA7BGzS87pAiykksv1X00GIHK01IwBU5DC1Ofb
YdYrn/H3Wz5BuSOm+paY9s7riy2Bn/NeqW3bPNe6Pp3qpPI2bUhypRYzuuidz13UFI9EV98dMGUr
U0ufOnd0udxD5JyBeNbD9ncqdCrvWD0CiEJxmj0ZLXRxb0iAiA19sM+Uc+6a5mdi/K5chSNEcYiY
JD67iKVlGmJA7DkiYpQXST5tLJ1WqKyiTd212XOL53D0Imioq7hTR32c5MHGcKz3RCcno4AQM9ff
CN0L/TNGbWb4C55SZDUkupxXvsEqEFpveQZcaezccF8ajrxaI7RUz8BFY056sEqOFdtFWTxZLEKw
gO6Erb1As6SEjNJLOdB7wcfZFB36Qm9moiMdWPfFmUzCYh1I750HKadUmLy7Q0zwu1kyCNSpsQNG
/O5Y3bSJUyzHes6zn6rVTAHE6MUIR55aUIdnznlMiWMM89opmy/kvfppWJrBuAV4MRqk1DAoQjEH
eya8jMhkt7MlrU0dNPY2r0k1HAcTlQDTCXS6Pj8x0wAjuWpxUBBtSRiBx95h70bVjwK+wUE1hMpR
EyvjxVw4iE5tHICOkfKYen6bpjXlbLI3eHitCkFCFGy8X7qEiIMuZc8goNwkg1UfYsN2Fqlvz+82
fkVhf4gZlK9JFENLrm6pEPsO3vk5spKPlEDhrk/Vi26NhwFu2CFaHLWhXn0OGorx9gVgZnUJ/ZF5
GRYKrd/JAa5S503X0DCekKmTwqGrX5XveLwZiQ6ilacuHmTZ/GKJAQQsO3fcXjwukJeLVDY7z+O5
n8Fo1+svzjK+MYv52SVpM5O3yYiOcRC9RFQko+QCsgNOzgGZ5TqtkQ7VxgLf8AowrP24yjD9Gn2E
gFmah2q0P7XlPZ/Zi+7tWdvJpv7O40BbOeiIwHhr66aR57oAdcCy8Herzb9KZoCEMXRfhkGNnEWx
zqL8aUIvc2wAfKUetRJm63ZF90o4Ad5X1oLykpJ6uYX6/3Dx6akivhDSAvlnPsy4HeFyXNDdvTO6
ZsRRkEMeM6MbavcLsGPkR7C0fSMtyMZl/XH0GF+2wLQADalmpwRPYxkWW8K1400VGvE2Ia2zIOT2
JlrolwZG01TblCwsXgKvI1iWniYYszuYI5KX0ic3OtQupRCMfiC5tcpRUZGy0/xKGpvXLmWUxQu5
62XzDCAABalHMjSLljeYFUtws1WuzK76zQZCrYKQ3FF7FE+DnDNsge7vLIHvLY2bnUhQTPhLVg3O
CIxeNrof6CpkJAJjHWvC4Jrgg4I/AB0Hei+w04tbRj9kMlm7LgmY3yzNitZMW36LllcHDV5rGq+D
rIxXIy52mGAhAesj6yVJj05URYF2RZ+e3I7oNydXdx4f7YFtPdeAhdY9IM92jRoxuNoULlepz5A3
83lYx4RFZ2ryTghI2qsZQHoHLnaG1l9fNTmEu2Sgw9Le86H8rWKeQEZht2cO7m5V1MFECGe1IOq9
X3YYn8jIrc9xhmWbpF2Cu6G1kcmXM6csKdsZqm+U2X/XhuKUO1OOYD5iXJcYNYmKhr02yrb9EYM9
LZBi62au76CQ2Vv4vcaltpkJRADk/FrqOAJBqd8B8fsVVeG9LHZkGTd3FoUgk4uBGVjusJaOi4Uw
3vBa3Jy6jQ6tcvpbhEfsJlun3iMUh3kRf3VZaz/FcR3fI7wjp9kOH7LRovufDzGG8G1o0bQTQXII
nSi9BhTMd/oDZA9W0BNzF7CRjmwcTEUOZjEKx11glNMzlC7zqUtpJYzPHlXDkbij6DkhLPFZo5Bd
jW3Q7ZcvDmlmHRGis43p+9LvKzDlsgSpyaxr2NhdQvzdAjHHhtZsXS9p7t7yoW4s7sFwuOqJXd+9
YgpO/PKPrM0gKya6iedAyJfA/aFKemaW5NDOeJydDRzzfm1a1RmXqOYMHbuHIL8IF638LPqXLH2b
ZFnd6amHl1A3yc0pcYz9+VSf0c4D6ci2k+f+LDpu/LXup+BKofla9auVFL8TL9fPsmrqV5kLFx0j
dq8/X1Rtxamt5tfJjO+EAnofgwBY5OZVtvfm3ny1B/apfaRvA0kJSirPSBoBrjstsvIXoXgL6UU4
lRXCf1d02hrQu3XNLC6XpFw7j2KUxW8RJXAApZNdQps8G33WHN+J1Xj1QvJVwiZ8mlXcsEB3v8x+
YZ+x4VpXtdzXiSWfc4slx9g7PwM66uWhY3HTfI1p+E3Fev9Wm5GBNsB9BqUBDJ/8EfRT0Be7usl3
y/z0HBKUdrQWrV5WiXMZZyUCWRB4dS1eXc3R7xIYXMT8ooeOXU7Z1mRLfLawfq8sbTjiTnkNlQlb
QrPRDnXc1mN9dWPWyi1L1zU/8bQDqsEEqH6rW4X1hE7JMC5dNPUfhREUKCmvcIRSHgfZcJyUB0Cz
EurUUjfhDVHnCOWYn9qvMjbXmotOPQRSsify7E5WeXG1tQBmVDiQfaYl4qKl/UGlvPS8KIDXh6x9
z3A7V+5sc22paNM7rKWsQtsYQRl82JRbR90u5Dqyf5expdZljG02ievXadDE0axlwtCN7JrWLMMz
45VnqKbCD/RRrGU0igtyW8OvYyRxrMknphdpgQQr39U2KC9MLdVuqDT7eXLS/MYAejtWLeTwjqQx
OF6nHoKeTZT2VjJEwnyAyAPPBwHYWYVrqb3X059FimDtIYvqbM6Zfaw6jn3C5BGQkjSiW/KUeew9
iO/st2akhag0rRyl8vyN8zfYu4lL7nAU99TKzk5pXnY3gBPu62WHWTgPsxmcg10ikS7b0eJOICfe
sB4x5cK1qGGkeHkmdzM9/65pqqekRaCi6vD3gEH1+udDDp7frTJtPyER3ATyV8PTqp1hI8+V+x1S
HoUwYd12LlnFjsI6A3oCZt/V18TDTCs8dZycyN7UnrMHaDCTYjd0O+lwoZaaCyskcA6mwkVMN438
xXlKSB0+8KyDwEiXWIaoYCalZfugZQ46k+ria1ZUEkRUTidXcwm5ciJ6AfzVKxUQQZRzHx+izN2p
sjJ/ZDg8Stjg2Kf0j9SYpjP7QUQQMWRiu3B8w4xJFV0+FBE6aU191H2WP7uZsu65UJovu4dCyLLV
WaMcI/JR9qJovumFS7xXFv+0sDRCiJ2cZ4miclV4y2BnZlDbuO05F0BP5wapI3GXTiL0qwfa2q9K
kvughuJe19F1uTaRVLgjBd4zBOfCa396N2MeynvCU9ka0iXbHGO6ZUB+nCaQKkTnSiKVM3cbqw4J
H+lRWfYrV/l+SubpJhKnfAsG7adWoVXX4ukajTQVMsGFHZFOnJKuqIQdX3StXpW9aYN1zu1zJRt5
JQWTW3QqL3MYvZktGz5AF8Zz0sJoJaonWWmmJLhgVMYuJ6HgAn8Z1GvSMYvuTAYgSHdRRpDJVibz
s0KLfO/liFuf3ACxNCgJvtVL7lrq4qJMlGm3cURvbxJTBRBeRc4MT0BOCfXBTzihdp45Tc/zaB3C
uXSvamwIRWvS9hwTBjPKdNjGy/8fzbxGB7GymsR6wu5CnEJjzszmgeuUEXwaA9TLppmgIBs0lW8A
C5itx9ZwnnLLPY01Nu2+7FlQNJa2l0Qyv6eWvtNCEX2tW9sYLkYwzeQx4VEzdJeopVTjpuym5DAU
aX768yENYoYNOeSGZkAA63Uo/2X8XQZvnZG5+TpzWZdznhPiVJkBOfaBR8XBoMnwkm2fKe+1cRrv
tag+BVu2mzXL+2xwxOdzl277sbTQPKNlnPBDHmNTXenm6Q2rKnpu9jP7fJWaBkmPvXYx9GHbdYZ5
1IrAZKVfv89suXeh5D0HRbYE3MLES6s8O0sdOi7ynvU0Z68ZyainnBGZH6QdIkTLKm5B0pU3u4vL
mzKyvWhAGow1CKcA/ayuPobWJlcrVM89ZpDfkka0avAy5w1h2bNt+/9Z5xDqeWCL/ueZ4MlSfNO7
7pizUvedIINlumBeS6kQGOvdjn+NPCFHo4urJTCyQe83MzEKxO1l1roSaczWE72fpZf6E8+hlvMt
H1+9kSKldmOyXTTn6LZMG7mvCKcGhLyN9C7YZak7bQoLwz1/QUGla9x13Lbuq9MHO0QNGXIbO35X
M5F9jXM0C0yy3rTL4HncjZCUETq5Eke2S3RtQ8BE2umTX7sO+JEy7S/BuHF6+YLpeAX62X4xPeZR
tYq+wOIzBVR5fa7IGLx0+s0qDbWfav0lMxx1HiiQ1vWjdiN7W7qd8UrkCQdioDGDnSPvyNJz3eKa
WEU92GtLZ5a9TgIgKorREaqK+uymGbO6II7XM+6TLbN8Ng0GijivitmLyACXXTqX4uaN4WIWDc29
lal+H5QAfivSBZ+QvbHrr9vrn89EUBnAj3RJzEQeH4so+LLsvkN+NjrMJsJuP4RzsUMcaK6Zr5b3
yivLu9X/RBua3zzqhksa0t40s31WouQDa6b1bJQKRYnqnwRCoyeZyPYkTfsJ8Nxdd2vj6gXp8DrE
ryLUxdufT3LzpfQ0cUuVeLWpjy+lTZwJ+WveJ2kiB5qYBQYXpbvGroLnxp6y/4WYxI7nL1JjUIeu
JUxmBNIWWLX+4tOtiJQlmAYBEdGRJuqZRn8G5okj2ozGjRWTg+wtZojIgOagdwo2xgS2Nging+Nl
gLECvdvySClWSbVYpIN5YIyGZiU037NYpQwljMUCKVAWFqXN5KUIGC/W5omB9CLY2KK7dyVqezdp
L/QnxVM5xjc8S/3lzwdtZBmWj8hp/nyqx9/LiEV9JtweoKH0m75p9kUvHaAQVnioozA6ediSD1Me
V8es+Wb3PK46EoAHfn4CW6y4fWR4udpYZk/98iFsuLZn0xghDEvqYC6ydGuaTDahPKBXdvK3tG/t
EzGIqGWKHmFr4LyPXU0OXzGvGF8n+5mSg8Ad9Ks0zf2C9Kh9/h3rE2jUXnPLZQWnn5DwGatCxnJH
BmT7kY99Bpo/za/lMPcM5YpxrRFzee+YEPsyhT7w58ozoyfpttqlUuNDBGP8zkoG/8aYqmNrfowI
a+5/PkiLYgxnjdgWpyJM02sBP/OchATduVrxUraV+7+Yov9JNAyuDtef6zpCAgIQ/2SKziMXzOMy
Hxldtol1VLCUNovN9x42yGfnEG7YI8MhGYo/E8ftcMw8DjchmFKV2Gx4w+Ktm4xEmbAHvISSLDwO
lehpcgnGMUNg0olVB2Q9W98LssBpTRBOhAECuNJ4eFgK/bzl+dVkzQKlLrfAlRlNV2zIDcN8CvEN
HP61aNj6ixeV91vizDcMtBqGZ1t//ZX1Sg5tWbUE1nVFzxTVKfzEg/DeFyT4Gra1zUdEjo2gvTYC
oZ9d8Bd6E0Q3INjxLdIRvhUkzhwj9HCl5zSgJwvtWFTQbhT1xWenlpVHf806sD5wHBkrFvw9FTrX
sP7q9eDbnJft1RA1e8iqQUZajDeTwvEjtDr9GFTZB2TAo5GxysCDEpyMDAUnW6v4xEzgg44oe/nX
L8lf7UuAdkntkR5oLwM342In/Uf7hyqFCAHpELFE+PmKQdIvJ9N+RwZ1fqUtA3oDdUBvK+bxJlEv
//qb//EP/aO/aPnupuSNQN4NffKvBEYLN/AQRWD5g8n6AibzbXSsQ0/gNnmnZCEkhnYE/jCnZNXY
2gByfPyyUtmu+7Zr9v/6Z/nvXggGFAIjOO5796/Wc45BLS4UG+dA5D/HpqayJwO9J/aGnLKTE5I+
4VqgP4pK/P1V+H9zslgMu/+zOfleZF959PWP3uQ/f+Pv3mTh/Q3T8cKGxq6Ox9ZF/v93a7LQ/4Z5
ClsahgeAvrbEcvcf1mTJl4C3uYsbwoLoyZf+3ZpsmX9zsEZI4vR4csO2/T8StYX8r04fV4CuhjSE
Y8qxLX7Gv5rjwoa9TUDsyjqhjfObTsZ7/Is37nL7UFXZOUuMjadQVQagYggBH06yci7BnKRMZfpq
JyFQ2xGmq0YmFR1ZiF+GjtZmQyliBsSDBi+ssqtmWwcWQ/mkMTYV6/MqC9z3SDJsy8cPRIvsjOQg
N1kC0hi0WSjeoT+HyH1snQXgj0lgf5jHlLAPkR69dLGt0BCysW82jg5jjLQ7ouaN8IKKOGUF3BeI
Y7xXMXgHev96MwZIQQckGqBf7plbWRfNKHzmYLo/UtdpVN5+nw2gIR1wQrw3DAcCNuS0hQkpjXXd
tNs8KeArFdEx0EOi+XrxMoUm8sCQ8FiGVaiqm30JUBeFXbsgtfW7MmP01go9kEOKT8dIgRXxizca
HylR2YSN89DG3eFtIDeDJquxuqglirQjQMKZTbZVOqtYM7Yx+PIH5qRAdilTIknG9rnUin1OlJIf
uvHdyPGWF8OMaMxQ/ohB2zRxbIROvQGPl1/mbZR7RKk1CZ7hCo1PZOhbDQ0FrZnfNfKjxLO8zZxo
w/qP0EmMI+swmM66ZM07HEPGX+epgIISSXPTT+yPnPw6hvV3I+LiwegKI7uxXrra0hnlu2yDp/6z
Fb9t4BT4xLrnpKBeiqxpH7EMaBFt1K3BcntgdzaPIKbcaWbN831MWkW2bDpvPO9XUrMgtocS9ZX7
OZaQPlyRmmxWu7NVVyjZUJmtplJ/VGTz7aOcYflklVgRif1thSxO+mgelDNY60GHFiUgfzLlNw+6
Qyxsa3oLQxwDhhXuo2S+xCjldrIuv5Ql6QVZ6O5bnpVJk3xNSjV7Wn+K4SLE1sloRO9+ii4hNtVq
c/h/TG6Q1J1NA4eB4V0W2hT0iwAz8Gj5GImQyTHvRZvZfg5BQFfZy/uQpRfmKpRMae/6Tas/YOGE
RHf0xNhg2PU9Ww+Iw/bVKDoqGHhS0hr80LENn2wsXqcSJA/hz9CCkMj3BC6ZDYkawZT7fQmupwuN
Xecy+id1hjjSFt1nSIy3b0CimquuXptNkG1p4IhMxxSgkzII2p0cB6xrR9i/YjN1/UN0HRa6zhJo
br8bpKvsYl0SjG6nXz18j0SD4b08AnFlWERRGc7WS2Y4z42xrl1sDE1tfuiNyTniviVzKOjr27eS
VzbUCPqGuOuyH4mexqH6FpQPzRg/Bx3NiipuBKsygwJCi9ReW3cRu1InjQyf5EfCKLTXlJnjOn1U
rEVPA8qzLiktnJVptFfZc+XB3c3N9yClzplzEGkeF/bElGuDuulaZ62+ZTW06gvNONfyq4mddpdF
yPXIQSFOGQcCEv+3pvTgqM8+XrT5kCDi0Awz2BZMWCAL84avRqctjrMYfQ/Q0SmKyUmO5R8jKlO2
iRygolyzknsdNMKUU4cFk11ZD+q02zyop4mTeR9rI8JydPUs0jnzmGOs62oR8LjGloaROXePqopd
kGuiXm5c+4eaJW90XpCwp4bngTQSMlvCbRktPgo8DuugJ27YawnSG83+biRzT9wbGss21d8jtiVr
GLLwwSIqcmCTF72tvkorGslRnl6zRB/9oaW1CEHSITqNTnYcxM90Tcj+kMYlsmFN0XUsdAMioyaN
mHCJuVOFRNzQ9zO+ngBAcElZLjLrSv+B6Ms6ZibqrSzyfCuwax93fLLPsteZlcBT3qWP1EwuYzcz
b5fhT6cuCYGF2Ahdyl51Xso8kXXrRuR45ANJrnufEdMqou65KQ0BcZ7FaEMAmxwyb2MhmnwupoWT
RhIpXJqGY97Iik3cI9Iixz1USCDDCRupNLNsM2W8gLGXRbvCVRNaDP0lxDwYB6UOvEjp51Zzn5m2
484Uo7bTqua7XUN4TmRAXEvfPWaWDZCNHNS7uM7wsRkPs02snRsWH4Gh6nPfvTJej9nJzr5sdeUn
HaxOwn+J4wNmvDKGcDqCNm72jjMZa3Itm0vCet6H0Ff5tpF3T9joRosHMDaVt7Ays9cq11yyysod
q37B3BWMYJKojipeMB/jqm4zHj2mSuR5yuZXXZL9Y0B+7esAeCvV9NWs6o/EJEF6tnHsASV5ce2w
33vWQCpp86HnsTqmRuib7hheHUnKfZ0+G/XiVqDp2Vtg7f3IiT9tGwkuSikNiBYCOGleot6xtqQ2
fg6RYqQ7lUe0/95ObchCMkkqTJo3ky2inozRFWW1n+pXWuTyyzJxbcNTbPFMbRnWm35TzoRmVnO2
NvFx7vFni6qSW8vsszdrzs46tjyy2VbQF7rUOuRoXI6j8yMIR5J1KVH2U5vUZJKORA/VOgFfZRze
W+7zvVYzuGy76cDM3d7WbpXfwWUVpI864zcXq2EHERSJQf+l3NFa26QEXkQXAPA1Fo1SI2s/rsPu
UdT2M9NG+1TolrGhLrn2uYo/8nCDc6fb5HhXzpZlxpfQnCo0mh9eihBVJkeWZNWjmYhfYouxL0OG
Xq1phk+VDtCTCOUbwmHS2FqbwffyaZMhyko19J1NoReXtq6KCyIXNGsFuM2hzND1BGa5kQ6Hltcr
7zQQO7Tjqf/pLSN+SAfD+c9/WYW50W1SOnwdEyDuT14rGQhrl+cquYTu93EBIiQtWayoFjbJsvSL
BCiTXAv1LdMyHNlx1eMc5UkB92brMeCDoIkcelNXEsVqeCyAtDPMIF9qFRSDtU3DyLow3NMjYeN3
QpyjZdkndWXwjMm4aaJobZbNbW5a64DEZUo0de2totjb9I/MTjKWxLPaO8ygWc97QOZZxK56DTVT
2lXLygNtImXeoZq9nfBI2XVM76OqQx6h7i62kJdYk8HgloyqoHhpx9zPJrHNtfQt49RaRaYT+pUQ
+log17aMRZDOXh/G10MK7xYoklTgh3xWzsOQzpOosMeztjcZBgaLs8Bq6DIT23nt1MjOJ21RTUiH
WfjNs7+NWsWKqNrkRg4qYIKAahBZ5icoE6GQcc+gieI0dynNStJtAMxx8CUbBiiInnqDNbLRovjF
r7JElm+9Fr9LLqsPVvTcjLbxS0cWvY2ree9lot1mZgCPJgKk4r4O+VeIUmGQ6tLhDsDm15/7KjlO
Mj1SyJ0DBakQqAwo2WvaDfusItW2avY2Zzvq0D0e2F2tPbrQ2Tfkt+UzyqdEYz0KClOriMHFCwQV
9+JqBItORLhzFPGbOT1k3xQ5T4qFbppnYqALomo6iuE5/OFUTJCwR9nsPepisbmnvsGyaWBZTyrf
Oqy+V0vWJ3nPpfeEhB/XDGxNXBzOWPg6SZrRAFLmmGlqb2idLzDvLwenlYsNMcC8OIQswk5at1Hh
W864X7CoBmPcxDTQVk4+6t9Vie6vqV2/A3HvdFIn/Ivhfcz0LfKscCVak8le88Mef8QGdMwRfy5V
+0yloXsKSCah4dGTg1snhrNOPVbHXIEDZrmR5Q8uqwy/4mJ09UR/Ibl6VRjjqizndZhn30bxnHn0
GwEsn83AXN5wWlSQ2JWb4s2F8UBhm+z14m3K8eS3ADdbsgnFprdJQdPESk0swtiqnJUNlzspViF5
gzVGM0swKMVDFrO8qRDHVfABA9d7d0ZCh2PzOU4jbQN6B9kK9j+Ap7s0ywo/qxLq86pdN4CDeRPx
ONcr3aIG1H9UfItaD68WG7FO/GxNKL7WIxeTD/F4ZYsO4ZTBGW2uHCwfWg04nL1lV7DX58ac5nrl
qt4fqW0AvMeVsQu7YufY0IJGEW56Ya/rVgoklqfQioO9KcD7LRU38gle5mQ8GjQNmtdqi9yT6wPn
rh1jw2QKR0ZwiObam5DqSmqrKpnObktsd/hRd96LsOZnF8EUqZEIAyHXdJW8RHjSw5vtstasHHLl
OV8PKDfeZvTYK2uaec0a8RLSKCIWdFexPd2Z7n/3AibBQSJJNxwDfk2ZMRXDYFmSvxjOI6JRxEds
EspnfZi+DTiwVqWVPmttdkf0gSgsrN7BldOmUh0jj856FeFZ07FMNnhANHVzlOw3btLdUp2lJN6o
qRNfsV1fyLN8xJBfeZ4g0jPDTVeJR42Z5QFWZDkRyBSYUKcbE4owTaTfykp/CC1jZYu0GHptSxzs
yJqea5oUIMKhuuU73zIcS3kphjUqhWhtYR+C5j2RUwzoIs9+0+xxsXEbxmMrdmlg/gjqytkBVv5Z
N87OWS4z1BCAK+DplriFfSIvyH+ogzcFGvDkOeX3NmtakO3Zb4DhXzM8L5w+lUFnpm9iBscHS7Od
tRukHCZOcRZtRoU25e9jo5lHrxz9xCj3YWtrz1PisSDW2NPHbC8Zi/MzOiKsia2yxR4HMbciJ7zo
n8auwW9Q5j6D22RTZUlObLiLCy+3tyNLE+7wdZbCk05GMuApIZl+OMndUbXvtvCci8B6TkjmyFyO
mcottjnAZiKgBA0HEZghKxNKxCugMLnO0xYvRFX4gWPdjIHRW2Zn2pZEw3aN2BkLVjhOPvZCumIb
ZkxVHcciv4XclG38kFW5znGtYYwGiKXYntfcW4n54WVMXNjkyoAde4hh7SAQIo0ouiPuBuMrbK9d
dJID2/7NzNe98mWkJx881s9htC6tW6JeivI+usfaIcs1oXWNfjXV1zj9VOMzBpm6e5rGYzI9+vxQ
vRUjRNaz4W2bjKPQeWkiik31rZ5/CxdjeNth+XVxqCifSnDlaSdFt1I69RqXvF/wuIyGzxh3Un3T
2q90uvUNJHImMkXxGncTXfAewT2/Ypjc7exb4fAg7Ahvv26FevTzR9gdWjT76UOLXhlP0POTKOu1
aw3NcxXcJ85s0Ft8Z7TFuksj/ytcNJp0oYr7KS9eVfKRBS8dsusanYw5NF/Ke8TyYhd7Gb0n5G5o
PxScgkF8DMxuXNy5I08fbhUQ+4d62FXzxpy2KdrWZvyO9Gu1UOyL6sMej9rwXMabEjO4tfHaoy3Z
zj2s/CN17xcSIZFVRtYJToEZdAt/AU092IfhfSlTQsTwkH9QyO5Dd++yHLRlgp/8Os0bW50y0P36
ALY4IybpEQngucSc4nRetcNW/zeWzmu3cSxbw09EgDnciqSoHG3Z1g1h2WXmnPn087ExFwOc09NT
ZUvk3mv9UVqn6rEROEO50zd0Yc7xW5Q8iOIhnl9drUXyzATqVnrlO6MjnnAj2xr+evFQj8Oqtraj
fpOqBkkEmJH/XSm7TllzvY+V12u7hgRwjAe2UCJoLr1AQrUPA6tZK6G7LPYa8Bf0h7tuegbdd00w
ekFr5CBdTeuUVA86WkBfYF3MfRAdQbTN7tC0v5F8bjPNjuFXM3x6NTHeds0Rk+97XEXqyCZBVPM8
fFNEx8P6Ql+9kjH/DXrrguLE7yOg0vIyf4XSrTFpRZUIgYiiVTRdNXWTMxmBi9BS+9CSrzQ4+OnL
jy4ZM1JBgEJZvYzRzXPPVw4YZmf5E5csiZynqdzmSFHgbCCfy+YlZlhnXTU5EU8g+Vc/maAIoL1V
SDsbHTSnI3CRIlyCRiNdn5ILxR5l2iH2FBc3AwcXqQrYsffkN/mJx/mpk44Wr5QjWcFIezt2h9n4
1JNnzNhLXnPwTwPmEYU/gXCITL90yr7M1yQAWuqvpP7GkPHss0hIvRheYMZ6vY6EjT/sjP43S05y
2W2DzrwSKOHU9Z0OCUyZqa2FKOY/BuFWktNu+jt/QBzfnZvgzmpeJRFe22jF4moyqPiqsFWxIOnV
s1e2cnuGxFeQ5AoozrKMAVD7FqPdSIFwIJBNPZp2aXlmDI/RIwcApYxIgi4uqC1trSMkrJA8tX/n
38mCszRetG6HCJ2b3cKc3xWPLtpyZfsDUCQ3mRahsOJ3tCqMtQxWvXgagjcre0eMxt8hWifDwNTz
NEoNESBaViAEM/+Rq7sUe1F2LRjZR/NiFLdGQTmjrjrGbbQyVpVs8qTfVOUHKZm8ZEHBAg8d/Cb7
j0b4C8d/VrsXZEdosDWBADjtdPHDD0G55ertvzWwc/T0r7EuE3NmdNH6a10eRutAjoUlPMSJWf1f
ZVwl9dJ222najIptdbjrMJpdUyqLQ/89rY55sxPArfeG/p5M5yTF2+sOmSspSLc3tYKlgtphX9+V
82eQXGf55GenId6BoA75Xmb/K7MGyyhH2EEcvvSAa26D4XPIvnu53E8ySfQa1VLOQHd3uuZT5gCM
ltrl6mgi1BxRGSgmsbTqQfKPVs3/dot0pMv3QoJo91bLAhYoV29x6UffXXXJaKjl41Ola5F5GM/b
oxUeSI6xyiMWv6Q6tR3uk6vY3dCsmcRKw0JPeBUO/XARoq8WiiP+iauaEeaqKpepvH5oYEP07HGO
jL6dy99l8NX1Vw6aKTun5qmPP7NoP0+3Sv1oyoNQbIeWkEebPG2ajfXhQOkKj8Ujyv4ZwY0oe86Y
LNtl8lEK961/VcvvQsPSRZjjcrwGFkMeJhVgp/0830shuOd82k31S47GciBbTliwEoofZvdCxLYK
yn/6vKWkRaGrXJjuaW4zkfraid7qUsea6oBtJCRhFAgoPTAKe27hKbZTTHDLK5foT3X46a36Hri4
+dQEu/CDDNA1nxT18X53zkaT3P7UzXQ6wqZ/Q/DRBWf0rJm0xVoGmk8rsewBW5J6zeLHx0iNJLYm
LIJEGPX8UjGJfMVa5XTwxABrs1dGpJkeJOVm4d5XhGeEMJWhWYhBvsePLtlhTNWrn2p8n5u3NPLy
5NzEbD3JAi6tBk0jbYnjhsbFcvpFXSzmP2rwFmUfbdhRpcKQbY2OX9FTtgeGL4INitAJb9Z4JmCN
MBv6KZIjl7IyrHl+qI13qXMAcNzzqdNertRo3t4ldvzc+u7aG9omxINJSCLsjfuLT6ZVEU3c+Vao
PbdlaUNAutmj99ovpqHoZ5CYecDtrOnVlrRkcz9zb07VuzleF/U20zi/El/BXLhTf0+JbxAwqKvH
LNip087HJTy8Mq4cnt/ik7svRug4kzTjs41tJuFDU/5JAd633ZhhH3YNzHLS2mj/NDZWqT21yduo
4GTPP+d93dw766EaboFppRxwqk3Iu8+8dEG2UcyNL26L6bs3N6l8oPYsMdfd/IInH4Wf1Dwb1lHV
9/ylQu1Z1MqUB236wRfJJ0tQCOWhoXAOSq4x8vIE/tA7zlUQNSZ2kjZ5XhVgv3o9goZMSKOlHRJk
jtPUes3Je6wd4uXlNrxc95Do4OQB7+Af9HQerJiphgg9A9drkt+ZNxTxNYy7FPksD4TomTI/bChS
GNk6VfReulPgqDOeo2nD/yuXeEooJMtYIwNgfxMjIK96YsdwKTwNDNaorqf+WKtYVO5Cpts6kGyd
6q40qTZCfZcJnKDCg4UJFL80/x7fl0FyoNFfGnwUsWDLPaUSK25m0fzWawE66274B1bzJPZmBufB
To1nQiafwY9F7XaX/fTC+4CfTiqvWYiZbm1hixpIiNKy2zC6tXRQQXkkbxCP1ZixdH5Mw3fP10JK
blxuuP3i/tKVcEOjuDaqHTHLSOqH4T0bHb35EdNN29Ky4OqBDQkCnIYQciC9UuTaif5pBt4W3NK6
BznIU6z4b2mxKQab/TYVvahmDuFCFPL12PzN4ToYUedOWFZo5eNcK1wtdEPNVZrPPn7nKE5y3Fm+
XfuUeDq8svLgqBICHEyGThFsO3/cdMxvgGgdynz2Wfydnj9v/flomie4RaPZ1Dzi4q3JsG31BF2J
TuctgDPWco8/K6+OVgu1qH9W2IDlY0iWlX42Urx6W9yGSeJmdLz71buQH7vxOCZftWGsQnUj9lgR
aQtjrYgvsfIeE//g1NNe3JleTGpEykF/L7VXFn3o9a0oLiLxHKTtiq5i7opxyw+iF95El5p2m5kU
ZCBtFGVro9ghlnHM/q0TNo12gn5YtewgM2BVHH8NySVu7hQj8leymSGC31N3gS9I6TyV94B06eCm
GN8NESYZ+qE18Z6unG3z1sm7LXp2hCyrdLBWChv9MNPp85Gld7n71hRiFJ4trGBCvkJHsFYJL3ep
9UPTHFLZkf+o5In1h1jAVonAN/FfJdqUkfrqm15dxuiWpu9+eTLbQ0GNgLai21LBP0HAysFsb9F8
7tV/ceTQlx5Wu6l3demuSr9xfI+6o7lFbxF7KPscs7CtVcV64UzhsT34Oo7Zr1JA9n/wxWNKjsLs
1cNlHv7Qs8I3cVLHycoSbZCvMXNH5i4UVNG3i3uTvEgvfUhUbRirNlqX44PVTSYFBl9rBcYYgUwL
/LHUy+MPfVAftBqUj1mjYXWV2Kr4if+df8MB7IEepL4dve8psk4F61kk7QLoWOujjQ9W7UQINrWz
OdCTyy+RoW8qt4P1OWYHNKeE2qbpNVMlXuUfgxMyEh5t8anQ7WJYz0rxeM4JMazzcxV/BsKhndlT
kj/FOqIjHad13+3AKvzKHrHq6edgQecpDqCz1g6xGWv8XpgWFPapTTqu08GTu4MPLjw/O4PPiNMz
t94Vkea849IYUtILEduN4iEyZlUB15/PJF/xZ/ZO31bE8drdEikHP7HW23UzHhndtfsEF0JP0NgT
/MMihXrfqtxaBXHtPjrhEUklpZmJQ+D/avL/IeYF1HvjA8+GNzngNdyXOM/teaVWaObYjMt/I3lk
esIhJl1kGW3lsVDfhsILiH5WkY/uk50/vtF6tMpEwnOuDdHKMHmBfhKzh6UnyNV2aXs3g78MgieP
cdoOXxPgcTxcEu3UYbPPGo3IS1LYUkKhYvCjAvl6uErTc5LvoNuDPdAueQck93y1oW8/teidzqRA
9gLKhQpXaPeVeSCTjCoclhTuDgy1HO8AF/iD50/OfxBs71XYsFGTS4NCsjwmXNk2VoJQ/fV1wkTS
2B7k3VwdBY4jyqqKI1+WGmzmCaHhm5BDtPZcM/866gF57gALzqHDet27kSvgUXWwH9LdRK0w5+9k
vxoA0X4N6R9/lMZG8Xf6MtE2eJ3es6bgQYT25D9+hZjrwTxSFLdSO4rRvhU+V+DikO7HBbimsvRm
YFkGi8aO8MuiiuD6mg2M4OGfyCUwFrWbDvnB6sFt9UthHrhFidSciYVpTrn4bpGp4Fp2BqUqJhe0
vMAx2AXX0lp0xYqqswWc45jIgPf7776rYKEB44E42/Ej94/aeNfKLw1ndgd6xPYVX7LuK+gnNxN+
mwhFGk5xYzpA5C2PTh05g7FPDRA++bJsQDjpQnxBkfW5BA4VxBgl7ZrIKfqxlPhLpCxycOXhpfmv
iP40X8kd6iNWyOm9Xof7iG9G/pSrU++8CNWqNZcNefys6AIVPEM/TONBKt5lgJWG+JWt+S4KB8Lu
CAJlhGYSpSBvNt9myS2K71rzxAKb70nQz4TnrBqJJLlNFGA3ALnG0chfoPnWjueK2Jgh3LT6Tu6v
ZfsXN3+KgdHfAo7IsCDCVdesG/l+Dj8K7ITD78RX0XADi+TLBG5SfzfytoRZGPkoNpL0MGfKIqmo
0U1HourPyL7o1iH3KUg/Sp6DQib1QnaQqWr/DdDQg0BhVr7ThM8FF1OpWC6CwiVdH1k3tsfpjbeD
gMs2QZKt8NbziixM1G8KHm35O6l8a+c1L0/IEGNcUr2wo/A+GR+CtS1WL+KjMlLbjDctemC2TvRd
oR4531LlETaYWJ5lzba/1/SNWbHzbEzzCzOOHXZOzfkp+YAawHTy3RRYvsWriB/a2szya0oT4K2B
gB+s8KPNOcoQ6Z8JgcO2t+HIyrlHo4z2rHbgKLrA7MrcAWTfkOQivxvqU5vSDR+pOO7KcqcxcfQO
+ae8VBE239zc4BXR0w/AtUl7k+ZDXe5IQ9Mi3W0hL/pqmbnIBQSR5H2VfsBOxnVD/iaKqM4dil0g
pnYW876vdUh8xkpOeu1NqY+DD95f8tPKDgeEIqyrPzHe1WT9Q8tXnpG+euHf0nCtjrcAc54BJ6DE
4kru32OCFNTpqXGplCcl8Opyw/gKFBRX5AjWXt0AQUPUoVNmc6jksy97hvavUb7E7J7XxzR+LyaS
b7gfHX34qZMXfVluFJ7ZH3VehdrWZIc4/XAlvsfVhrFUsDbNdM3965BtKEWiWiHQ12H8bWEKL0Oa
cNdnkwz4FFH8W4RxN0IS/Lm89xakI0fVkUW7+dN1J5lsS3cDf9+RjJTnh7F2e9IvAi+VcR1A6MBc
y3Hm1d1O6j1wOREM0semQcjzeiaUvdv6xdXU3wtxH3gkBAi3Cqq9eSqx4YSpupY4loQVvxfPoLUr
jH0VHrVA3GRGvwqUrzx9F90ECFndq9PbIpX6LzpqOcQJhKQOpDZ34nAEcIIi2uecI0n+wYPdYMgp
2fNaa9On7+F8t5InaW96tW+U899DNL9irhZlwUTbizq6Y72pWZSzCmge6CtZteqjmpS1kPq2QCt1
ND9T46UZCX6vq25d2gqQsb8PvhuzyW55OhvrMI6PcEkxzXD6jVc1+NchAhuIkVPQInf8JbyomJ5g
uc8GH2e0uoQaQ/XEUdjeaSvFV30b5/u8pgiv+sG4ZhsU9rmonC1nWDEhYSEyQtw6Bpr+hiscWkWW
zJUAEzYqv0TyBNI2Kz1FPVT6GlUiBpeUKcyvfLslvD+llmNcgfFCKkQu4n125CZGwsKwlmBrt5uV
wffujk5cXQ35l/wIeyQuxO7AA1AR9W/p8nJDLbQj9DUeIYJySZGRLuV0D0R3cF+VuCHmFkAeZL+r
kcGx+8trhRKKeDMoxNTZJDzml469X3wJw6PPjukCAuh0Hg5vEhn5Ic+pDVfsqKHJhaNxSxN5SBmd
Nj6jEb1hCe0Qf1g2Wf7yefl1EjYQUnNQdWT6SSKyFwTREY19Ix2b5UInV0fGs2kRHtm4iLkPRbZr
vvv6WHaffFR6D46v7mTyESzzlpafZMLCiRG/x9thR227VghiJpQvmz7VcI9oS2AN4q/vRdbqlT6Q
OPs7C/euPpvat5a40fQvCE3AnV91TbJHd8usVyZ8G3XNv8+uYfONTVsiGdu9utV78vf4RC3wa7Zt
V/O3gytRbQds3YN8qX/SSPHaewB8a5lbZqxJvvIxVFQUYlBlTe832oLlS98Cj0RO1XRb3hWImMTF
Oe4tqR1bZR2zgVACglcptosGt/aWr8yIbkF1auSjGHxCAtDwCNraLqksRJzsA3aDvt6r+Tqz21XF
trrxt0yMLOxcjCK3CenjY+wvZmZbodFUme4UwQY+RHUFfyucVJKjo/Y9xERlRUQApJ3dAElXGD8Q
n1WYVrIlL5nsL0DmKBDsljFd798rl4QA+kC8YqMWu9Kjd5GkFuuqTG+qZay0GleCdBMBL+hvlOnl
UQa63w6ge6V8QhYLAkLzC/KuLxTpBG953PeKbdK/UTjk7UFQw5nSuxKzg2984WBqn1Y32Q2J3W9q
SRHpx3L69Am13HvVG1wx8yLjk9il1ZiYROglPAEVoti3cQ0aXl1LRwWt8kj4IN3Xi9Y+Wbg73afE
VeQOMb50DAIGfUaM5Rq5UMyoqNW2g8Gevop7G1q7Pluym5dbKtzF/FaMb6rwRxyo7z+U6aDoO71D
Kvk3tUep+NGjpyJNAAfAKB9p+ofNlaaRfzluhguQAwCcpR3ZKZkxghGM6ivKX+Qqo6L7hwx0FdoR
cmAPOoOfvHCJfY+vFggL3TJu2YWYolUyzf9Ajpj1BfU8iGjuVqRXzLvZgXGPjp1Lom15EeHnJK8V
SVDYkJJld+A6ORmSdgAJOrIq5/5P0PwTx/dKPE/KdcwEl+xFkN6G1bKA2bpo+ivh/8q0PQCHPQyH
Gn6zYeFF3eIAjwLd2RYpK5vsqxCO0/ShpuuUCL+aEOy4/KtJdeqDdZd/1vlNGz/n+uy3axMZgiL9
yoidhGoDJJxzsMfttlHfqobfs7iKyARDaB8CcveCUXucjA7JGpMdoikFCDioxYUb2UG7uBrPJiPy
NvRKwls6UbVn+JjeYqTPj1Gx6fz9WBwJr+VARjsREJJU3k3KLdahF2DGdqL18Gv9G12SH/BBEWei
YPBuuk8aCXzUUoMn5pde+REJ6ptpCYryi5y5nKLdt8kV1gP91zJRODXJSI3s0J+OWOYldZ+tcWPi
rVlGQpcWEpZQEI2bIDihtJbMh85Wr/SMUpqn8AW25SHRPcUW4bUJTXN4QcjIqppPv3wjx7m46Awq
SyNvQcLzsADGiV0PDfGM/yLtGERbhPE8ERKy026P5neVGRcLFTNPan/nqKVD3ZGss8lL62+gZkDa
L3F+6/Aompadqi6ZFhJ/fXovYeEbyDj1CwoI6Q2h5JxjZFYbhatwVkXbUiBzr1hhPF+J7TFXtjrN
BY6FsXgtYJM0hZwtIvc5SxgbRoGudvE+OkvNO2JzFzPqNqMw2MG1hxuy2WNIa5UftX4tSjMR1VLX
cRtJgKEjhdQwnibHTvChY4tafnAJ9GRYsF84v5D8xnKZn7POMWrFbtl1A64aAV1hvAQv1fWuymdX
JiekCd4y6dkk0hqkER3GRjJeKUnIwy0pD6XqqcWzxDqljqdOdf3oUFnHYUATdFsAEzGztm3Gao27
U67e6+wzyxcAZ13X655lKfvojN/O+Cn7lyg7vXxE5WjjWmockxvb4VMExXEoUSOS0YsdqngTAlUQ
b+g8Ajy20Y8aPrLuevvo46uKIyHxJCdyGXVwo7p6skup2Mmw1w2M0tQPF+a9VegaMDYsPRkB2ycT
eC/ntqNdY6VQ+Y4tkJXzJ4HlRZ3FgUtGXc+XoOH+XcqtM/4h7miwHtW00UV7CFuhjZAjcP52drR8
QwamUpoJzlXZuhN0igTPXUr3PAJb32lw7fWGUJQgO8F3AFb3LAv8pbbFvARZh18aCkcgMuAzuhkU
FQzAH40r2ui/VwGgI4EA0dVguPD7wZExMERMe2JE0/la5ipEBzEcMhUTbXohAKyfvdDApsQrd/LX
FNrqB/mrYkYM0T4a6OjT1xLHw/EeO1wHnmR9gRRAnL/56Y84RocRS/+U34T2AvJlRwHRSRPUN8Mt
16R5HScS/7F0dKvJlqRfvX3EHqdve6KEk8GA81klQD5ZlxQsBtqrCjAF20xb/oum+bk9S9Yjz9iZ
ZA4Nce8TidiU98pXwVWWgBg7BH0Q12XtpQhD4oGBhNAKzKFli1NO+UyNf0YDGiheWrZwrMDZ4IAY
Zy8A51X8JAIE8cXK4NWoaQMeNvjlGgTb1qx5BcL6mkqgjHM15Ieq+Y8Ojj5N/GqqymVvE91b+H9q
oKC+3wzWsZsWVoyDJesIL0ZlbHokPxADim1y9lSdJlRgzMEDWltwnvDf/y8Y+YEmKN5SRDvc/7tQ
IRtzKmF+Sp6zYvxRSrLtpZ2Z70trG/AQd3+h+gxWUB1nVvSlRMfjh66O2epsIZOqg2/JeEcKiWaN
YJCAL7jYBFXOBzTbWUdIM3u8LDy1eGdYNr8PG1h/J57KiVIugOhGpEAynylagHj+zNJ/4NiOgFwD
nhxan0xn9az0V+kiMkeAfqFPJJ13HShetkSj8qkGxR9b7AjRsFwoA5i2TT0SkgbeBlzdWWytqI0w
RJ37dUvaFAJXMpvRNWNRC/6ZZOXZBNqBcU77kb2bp6ngwWXo6o3MyVbP6T+uDmVNAldLZt12BikT
0tYVSNpN8QK1LwMaPLQD1zJ3i0QzRZg1GnBu69EJQFoJAO0fUlueo8QiZYJMquJ7KD9Qt9CRTlQZ
KleuQc3pXFqKExF2aBNyzeglqCkuG8TpjmCw/oJGzgRDBp+dfI2mZ1X8ythXuvGpi281NiUQfcPR
6xNTm5/fInjSHlHAAr7phDfmbHZi/h0INNGgPI4OOhbh7K+XviYUx1ng2wjNAK3/Gh6BzI7srnoG
rDDAWbL4Sbijq817FKzIExU+YQT8gHYk5tgi+dMDmEzaf2i/U/Uhk/7cZNuBzO/TUD50BZlaQ5Rt
+YtFqbY8LYTZPw6oT/iuq24N5RFIjpp9leYp8lTHMN7Gjbn11buQf8rRbm51JL0NiXlQeBoSqdvI
ucwqVOCBAYa3I9777opHdEGE5Qi5KneOFjzknsjZ8KfPvg0ICPqIHCHNVmnxxifFibwgboT4Grto
OsraGxmPSnlOp/vyR1vC0wRhyJEDjWbCQ4hINrxZZexMLHUSobM4WPUbW4KKo3kJf92jjtSlTxV6
HYo0Cf7G6OsFU0uP2RppHstGRtGRJm5bJCAaCFHa7ayGzj4HiXCt+K7CEYXCoGiftQ9AB3VUhPdo
cGd5Q9asteAdE3TwmKxzECxyVHBivRv5g11glcUuuZLjJqHPykPUDi/FSEyQq11hSUHSjGzVE3f5
doCOt3bLrxIa1CSQdBB+d6ganw0MNclddqr8dijEjPA5s4lP/cwQ+TF/Qh42yYfE94vRCIF2GrLg
7AWBeM1ijUFgRkZOV+25oGKgbk79+JpYp2nsYT9S+EldLsPwSMsAMlCYqBzOEmphIjCyJ1J5z/+q
H396JCfLIpSWAkgu+LJ+Wa5urT89kcepMOTJ8ErqR1BcGvHM8q0mvyEhwWL8COcbu74Ufo01HYHc
mMAXRHvBSdLHssIGtGr9BhaOBCm09hvaNmDrduxwcNlCuE64xGncFbhbq55g1uFHq3tn+VkAWNGv
ScCW3XmZ60llwaGzcEJdcCwQ89K8SXTJLZBp+4pWEidz/w7DVs8HzH4oYIXNC7hSYyLgTRxUqmIG
Gl+W/gSYl1BEc+aa1OKYCF49oTlJJSf6VTUJxaAtMW+/TacnN2jFz+jxJkqAz6H2DhcvUhFaMmhm
J8p+qkkksfHLH3c5jUTKsZ3OPrNi8ymKF1E45yx/ObGw6a5zUDBb596mEqW8yt3GnxW7qLYtEA9s
7iquvYbfEv5jwZpcYlNgSTPcRribiH425D85u9cEa31Vwg1lFKmMML23pM04Lt8U2maQL0M5AHfQ
SFpVJ1p6VGingjhpJPcyoeGKyBwy0010X85HNfOW3S4kBcjBshPty/hiqE46eUZBkl7FJF/vhWpb
ZZ6cbPCsMAhVpOuQ5ZejtuC9k0bgnw9DJ5HtbiBZTRLZ9qOHYn51kbIygCQvgemmDjRiYEMQLTMU
urMxeSaoVJxxXUXbdHmxPqXoRCiBW81Oh7PMjta9srbMQyC9hPC3le+RwXpDwttTwChHljCIgomM
yAfzRc0QAO1VXyECHo6IgJTyJwlnHRCGo1nrwutK+Kx1k59pOSOpBYx74TCwSyxPGVosMA83LXlL
tgVISbkX0kPde0a2TmCQk/qXLZAnPrZ43KMfXGJhuO6ss6QhgqOShtGkuJmaRxcCvWPAHyJjtoN1
1lKJtdlMVrge1I8BgolYsPgtHg/teCv0TaYfQI7gmUjN4omarS1mHBpE5rUuX2P++Uwmqt5FdpRs
EpWNPT60zaab7XE9ufws6O0bl2+bz9PcjtZWeJVA2eOu7R9M8ShuVmR8LYNwgm9e5eywphQMmAF+
km3dzIhxBufhfICPFdaw0thK+ApGLGnm8tTnLEA9o0sbYwG1A8JrtL3FAaLhmvrGV4YRd9dlqOkE
YA1zIIQZfeJ6lEC35z8iQOH+I+tW83rVdMFajGAxJRbRiR8xXvebePzXXCmwYUhXbbZtUudia9Fz
JKNLgvtkTECIvMzVboZdYRuDYkJndZ8pKAQTNYD0pezIxIDV0Ityg6cBESsE18B66cLFxAdJePrV
a9K/plJn1elcw5dXbQPYhojmkTDxleF/QfbIE9giZ9AhTJgrUdpPPL6TNm7USl31/a8hYm06cLhi
veHF7Tf6tte8ivlkpXsTcfF3a2IDyE96tJ1gX6WvlPkM2lph86AaF1X4MxXOoaxwDa7D7IBpTJHf
E5ah+ab0v4RgehqJnAtSnO5HgIgBDaYSIW2v2O4bIGa+f0R2YfKsFVA36zhR2hVQyRHh1xr7D3Kl
6FZEwTQubrNVEf0QFwbOSpyFY7l6vG8YIqDolr2inJl/GEhSAn56+GxCzJtdVlys+nMZuMpfjrg2
+ooNlmyT3S/nlV9g+NHhFIbWGAcyhkrWEZjyIEZYVmGE4NVjvUNNJDbPZvlSDO8VJR73EIouV9O2
SHhafG7jrvEJnWWYrf1LLEBarAgsx8LzUv1/CCRwURrQmCeU4MsFvkDW9suAJRGrePUfgtYcav1V
k7ZayV9KAjm+he4a+huPQZd60zPv7k12EpGmDgUFxSTOo+FvODghpgj9AO+xfScMD7JNJU98W4gj
Wr8ITAJlvhSUipB0wt6F+uolE3mZ2rK+KHHoCK26ymsSLkdGs6hcI38REUJYvoJuCaR7OeYamrKh
1UA5F/+zw8ssaRvL/I3EXZhf/fY5wbYv0a7Le0LxNiNjXREWlv5QHAP5i9z4TjDveuJ7XINWTCv0
AwrtSKWrRZfcxi47O6Qx0xwkZzBry3E6gwC1zSIMYWOf2mcE40HczLxbCO/Cf5Q8EMKEeqqEV+V3
57VBReeOoD5wCGG3Ixe0KviqHFpMVOMyou7R+JmGtw79iPXghW2IxvY3lXKLyjdQKmxAhsABlmJF
veTjm8zRF7bvpvr9PQFVh7aqPrBj24Hy160HUFlqP5VTsPqpWFIbumKnobFhkArNaa5puGiRRQn0
T4UcfQ+6Z4uURB/5QBGfW/w6KfH4pf8DjT/3lzo70n+XNn95/tv5pFqVyO27l2kRRuqpzG9So9rt
d84ZvFV4Kz4iJPeYQ/9JkFAl8bCGCbrC68DjJXxy5lRErHcbijXoSKraf/GwG4oTS6VyYFbgbv1V
6KkirXq5/ajgPY/ifWH/o41YBbAMoIbDFQJTtCqb8ChKHzJ3qBEZaruEk0Tlv3d5qHiHFrEGIBPZ
S5tO/9SC7wxikGBvfkcABdy/UChk9DwrUlGXzMxUcYV+x5mn6ifa8sC4z4u2gewPLq+HJREh77KK
9xB53CpzjymJv583Yp15NB7J64hlAqw0orMgWgwVgIwKeM6G4RTQR6r3moXMwX+a0t+cs495aDhW
c3BEhQbiktk/reqNm3YzUPg2HxK81kN66sNlAMkjVJGfTbVNBC/hSNIdjOKs/dV9iUXNrgvrIuQA
nCaSLXifD1QBVXmq8AhW/TeAG00xTfQBoDbE7JvqGjEVb7NZwn0N3nLIx0QyL7J7hYQ/BaA83+aT
I+SXfN62hGfzHcr/0tbnH03QJPqqzS+RuCeVe6V/LTWhfbtnaqOFtZCcsKbqkALKGgl/kJqsqlc+
tDE+VC636bRZUBu/e1BNi2R9IUzWiBVCSpJD7EyQCQF2QRRO3EKBcbAI6mVhiD4SJLrDXZ/g9hzW
gKZnefLRLULYLU6/E5fyjIxLqN+ICJ5YxXz2MqefNjVSGvmqSJ7eIZti+mDqWmY/1OWDKwQH6NDl
1EfvWme0D4AB9bdy3hvJoRFZ7hgOp1NfHtGvOMDKIuwucJOQvkiYwLX1sXQ8mGscWbpWIgG8ox0G
+JexCaXdp/4nk7aVblvTE+EbZwIWHe49Cdd4vomRgBt4nKnSsxWSNt3ZHsojodYNrdE8Ylx9mJs0
429xSQh0K/Pzs2008OB5hD4nhLIzL6n8Cs0rj+Qob8ls8EyoMZWMD4oaQDE+DJfIjoHAS3y9kKPJ
dTlPubh6xArDX1huZY4pFr3eEXiSxNVRghxu4GZK5Vewvs36Qaceux/9z32+aaXI1trvJSEI+Dhk
49WKf92aoA+f8360gT5Q6fvAiNgCet/keDexqv3gv/RgF1lPJpd7rTssurgu8xTkDX1UHxv6y5BF
SCsagAjafy6QfRe/6fytfo96/MbRv3S3tW4BPj2AfWJUWBgI8RZS/5HJ/Tqhb4rqJn6C2bBB4PKT
aKHYBF/T8q2mnWn3wRuEtMdc1HW/cIycwYa21fkTcyBDcSxRCnDJGu8WYq7QI3aoTvdx9C+wrvL/
SDqP3ciRLIp+EQF6s03vvZG0ITJl6L3n1/eJamAWPYOeKimTjHjvWmWYvEinIJ/YWZnj1q327jf7
RfPtyVuC7LIlofUGYN7IWYednkBCYFQaMSlWzak1WZcMeUyMXSTPRNQCpj1A7n+wH1gKu1bdbFjh
JgQSiGW1Qknq5Lcq+x0epXrKikUHecmzoMxN4r7HvYHWv/ooUW2qD2vKjhdfQDFKF93RK9kP2Sud
+QtDg9CPZlgz++hsICB3vx3SCTvIUDgxXB6c2r+2tGZUVvmawhihimSzHUOISqz1zGfRNkTezsDM
XGD/G6sM+YRY7VjyhEnEMSHvbXkq7rZWnux6P5yiJapOfV0tsyUwCtc+Vpc9M4OrYI33pxA8bdHy
vT3IQSBM4ovfTSaSkPB8e2GAF2ZEWLBs+y+/edfK1z902rnXiNZIF5m4aOYwi/BwF8HJXzhTtXN2
5Fpwfp1N3ulUOYhuxhmjRp8fCwSvzEwMCUZ87F1gyRKlY3zjLoqAhhK6YH0QYMJzJqUWC8BbwuYm
JF0dqhPF2CdfgcMqj+8CAAPpTDsjvZATcWEuSQjEwMH+vWIZWNjVlsyvWTDiJvhxcqotPodww65M
S2GnrArpIAAl/skpiZRj5Kx3UMpZA/SnUwDC1LRnusGsvCNyt04/s3SbrWREDkv/Vw2gfjlzXra2
al0UN+F30Byk9A7GURiL4TUEHwZjavGZ9feODVgw1ULXGXQvpBocNxriNMD84qno7pRsXxHB1xZT
fWY7P/92fxD5iJivOZEpJhQWDx8KdYYqsO9qPi5aOBRs5BAV94GXXzpH8lnK90O0YsAzEaiRHfsp
GV9q0kOtDxPfdonD/QmNLynJrk5H7jUU4UKat6XgmDvpT0yGSfAj18fql2EXSo3ST761ewsQJXVX
Qt0no3FBM6wTpGJu3OCgqUe53QbJJ/EmqGn6pe4fVJOSBUgVl90tOMEecA/ENQEfx077FORJlXJG
MHab1oxUDQajZI1JeWpHe7oc/1BJ15/ewkCrjyxD35P9OimgdjxevxLREJ1P8LzAu6x4QmA32q9K
vrHNWATRyssOxAlNYD4jJ8PDMaS1j8H/URWhCcdf8yz0g5OuxfDTp2chAkNu1LabwT+bqJNr6eUM
27iQJ3VyDwwijDCn3dvxITHe69Uw08FqCmtXtc9K2pjhxYkP8WgAjfLmdRfgRRwCUMIrXVqII4CR
0YG1KYtl/84iLFybqgeSoMXlT+pOffXUUPfpxyI6eSM33ypvF2HGWLKLhzncUOIgJ2iHaYogroFC
mmu0TAFgVLugQ27jLrz6OMpMuDvLvjTmNfD/gvDRQSU0yLuAL3lESgMWjBVX59+DWyZoHJPlnFeI
X9wrftp6DmPPgfGqECg2CadzcRolMv5oIzmb2kmSqfvSphbieKG4jauryXTu+wfByYllyInuFYrG
SDt7CnH0K2tYFHMuEljyawSxwkZd57gOzFOsXeuBISJ6B+1P1KAuP8ECoHVibesxvxmlAjv8Z0qr
ttoqiJ7BeYupGq2d7FOs6XJ1ca3rz0dvGjN3DlxhfJUBcHPzi5ZtQGdxxsbYq7uE6z2UXlH/yg6w
/CIwkdkrN78FhWSB4YzQXlaKPKAMUKcNE2FbbAg7CJytJqQWNA9Bv62skqLJjzJ/Npgss3vLV6Mp
91PuU75GnxoYu8qs3fw1hiWec4V0KX9psXeK7WlZMcvUOyCmckHrBmJtNK0cTp7H023PHe+X4IkF
9HaJLhplMoZCzC31HxGsE50BpHbu7E5ksUvKG9eM1QBpKwgthFE+/xLltmQgTwostoN6kIKzU8Dc
cxYIsJme+2pTV6c82leE+Wcbf8F0ygXQL8E2zGg+YJ/LuVoERkLHJ14HQZCj2xTIisYXokT4+VEm
kSjpAhYImcaUz6u6yoTijuVLNudNNYON1k9FirL8HofMNjEu9wQQfOP1tyHjyMOoI6ifpmCgAxtU
Z2LEgCpEkUwnnpjZ9Gwl+SvwI6P8ssueUeJHYbm13q0J82t9azUk9UTL12B4IVSUR0uigSNs9A/c
Xg4Ys4+SBuQt0FDFrArzPVhvDbBAjfKpKh1b3hkjfwC7cjkipy2mzL7FXSzXLdxIn355nQY3R1U7
/4Jp8jWKxnJ9B7NbTdr+VOsM6hNRqKYv9GKthNREYZAIAswK1R8bAlKUiVIkM4sg0JEfxGATrui6
KJ+23pLesh3f/P4CdnC4UNi15aDjOeAILVkrJsZRdU5EmDTNTybf2/IjlTZ5vfJJrgDGRN4HP2qS
zLBwGnOiMX/36d70btAHUwWap+FoKHNeKkgcuQR7R5xR4lKU5Mfgnsz01ysZd6KdIW2aAusKkhq8
hWQUs4xMBXzhXT3uCWLGvapdDlwW4YwAlv5MRLnYgYkVJjqF3xBi2OV3jpufHtgoUmZt9yUxXcI4
K9oawbanLfx4ai8xhYOsu8d/CovxFDCWEjRjg08jRpK1zwp8x71BpRJVjbrahHayMn9qc0SHaT0n
rX1aEhHWIU63bIAT8s1G29jEI2rvEv2JqnAsf7R1s2CnnJGJU/IbV0TA/RsDHPpx6M2DOPbMayiT
+87XHnWwmClK86OrXfzh6CVfhjMNx00kSQzLHE5TyGpkpFN/XpKEN8EcoW7olxsEyTEz5W7y+10S
ot5VpJDItItNwRYbasRwLETneriAjGUgqr51brRrMPltmf5xUSMbAjdaFCt/3ZMvnt8Ldxs5B5Sa
fPTk4WD8jfpWAA1Cyj261BjEH5Z/C/TvWr2NyPb0KWBBUK/MeKF+x2x2M4QsCXaXmUkACC3rkNE5
ytDuYmk7rV0SrotOnK42YrxKbYfaH4089p3agi7jutWCZczSFAC8VkhqsZxAGKVevVSVEdMgmleO
8U2RP/gqfIdbm/Ol7OnGQhY7AOf0jwIFEF809MMcookBhlUQyL8D6FOai8Mt2pXHbobgxJ9FFmTf
rIPGw5vFLgU5sPKWbfvb5feA9cM2p3lyCy3k4cYZcTLe31nIxuuJ84mpupQnesauPGfNJm0CEAuk
DZEhg3sHL6t99fpHBHHU1tq8K2728DQJdpQDEll+E5+ClgXSg5mW/Qx1gTCPp5WebYkRW46AByZP
wlYKNVvUfrkSz5fNKhrk2dq2xzXP2qxRDyr9480Zwp9Ba21/oqwQB5pb8MleO9YmdTzmhHz4gpvx
c9zE+UfUHsX56qL8I85x+iuhp9Djl6v8RiFnko/yo9rz6YHyouLbUeJiwAjREocIqp72Wg4V3KK2
b+exZU1a5aKR1ev1Fytba/YZY0KJ1cHTyVq8pD28HySIdUWCS7oYR3+4ITKJSLaPoebqwsM9ix2S
HgX+78z/fXKptuIdp0kRSRFvu10e8AHCPnP1AXPAFwhcUOfWLfbqclxYw0layDi65on1qcZ/sPNm
+CROwEOuL+tnm8L4bCfFKKho96KogwHQ5frIE2U+VMXCH5gRkFPm8t11f/whXbR4CBFX6tKP7vwF
2d0jEoGbn89VCxcEv00GbUPRFI8TZ2Z3jdhQMROPykNMjVrwFU8ZWarTD9qyrGQFCaZRf6EqjKgE
usf7A+BFg0Ck/snGJeoc8UXUBU49XSVEh3QY6tYSgMNvycWQzUPhoOdq9wPO6yjFsU90U4pqOcY0
PW4zzkCfkwWutZwT/SJmsDRadUdOGExN5P1/0h6A3mvy8lGucYnOcm5vEsAA++2Zwwlf2M6slRJO
gHi67oW1u6TaCyze+1RQ7UY9qYAZxgc2GvWmuxvecunF0+YznDv9Twzu4gB4+QC5dl59uyOwdkW8
EG+9T86SsI0QqlWyhyAZ/aTuBA3Aqs8PI0hAW1sTr3ui4JamXEZQj8KwAmXcrQRxUAfv2hIOUzt5
VJ7IJ3KAMrDG8KpXo5DNQx0ijMMOuTTddNlaZz0l3RB/GnnU3wS9obYRhKV57qOPXpAlnLUCvi3x
x8S7gW8x618867y6gB3mFqbGhNUrucJjX1yuWgF38UrfngWmV/9xWfEQBfMqHBjt1Sn9KtMI8+bQ
g3UwoarVhzkcxqW3rtSnNA+Wo7EXQEYRL90lty78nhAJKWT6NCgyaGEjzwNhC1eXbV8D8UNw16dE
wYGZugu3/FIlWBYNzSWJOyXGrVPjoXOx/6KagAbtj1rzPnpY4YkvbUagn8tlgfDDntxL99BOXe6B
l268ge3p3cbFtXVnSJapoiBNaqYo4zzo+HH4/sg/xN+3EoeGj7QUIotho9Z++Sc8d3jB4D01a2MH
294AquxAxdSvQTslEonG9J10ZrXs1AJp3LbykeecgA1n7MVTxeYo9VEnziK6feO1lqOc5+Fo7ZRe
NIzZxV1/tea3cFabwTPF7McnI8Ppx+Kk4PV8UJKNNAGREKsZGAcprvykDkBvdW7RE2XZVpwEpUUS
0jxG6mIPb7Xjk4iwxVtfaUlKdoViSX9TBuAYp1A/SMkul/+s7KaJOCPoTu8jKn760iNThmfX31bJ
qWKvZ/kkoaTYGNEtTXD/LgcK/pYlAHUgs47yOSZo0SNeYaAc3vd7ke+L4twY3zZ/8GGkkA0FQawI
0KtkF6kRLjABT5xpozFkcTvyVwjXFD1rTowleJuu3aUXX0f/QpBPiFC53rrtOdYEuEqerD+STwB7
WBDwgKzHW48bq8EQxA1Q+Rpruwp9FM06+LECTiA8UAZPsghd2VU8t6yCg3JY2rK0EnlfBop8k+OC
X4FChpnROewVzPakXPVw/DXDvMxwlU2/bYGSc7cFJIiJ9wcWbEBri6CriCcNFCI33pRuF+R1EC3N
p+VmZAci2ovppeYdGZ10jqy2pNV+CBR2kQepcEb54SqfjbbJyhNEvZ5fcMxYzmcUW/z90mIIWTxa
f6LJUwfus154bJdu2mI+G6Y2BJPbPXETAhyDyH2xyZJmBcLIxHjEP1xgc+Zn9jA3B9DAqnozTOmf
xtsYgeQOVG5NM0i6SG0nzk5r6BZjY2ENMout2ITcEavQJqeABM6YEvm9ibQNjqdSV3m4i+S1IS1I
+pUfo7Eir9e02X6RhvJM6uOXhRQ0XqVr3BzqjuBBsRxhMh6ISkHcWfsLq63XTnDRK0RjNUz6iuYP
nqbAwzUL1z3vxM8ic+Qz3NktCCiqeJo4MPfOWvuTdU9YDzK+ZTEPU/I26aVPKV9Fic/YfKukK/FT
3cN2Dzg0u4CIzGHaOei9nXDimGj91Xyuxc0M7e7cAgkC4ncNxi8sDzNK1fXi1UhUS92Aw9Ps1KLl
8ADKDaSCCkwskAF93XvXQlh+6OKXajNxEv9Zgdlg1xSqKovBthx+mU35Gtl3IXbNV56ycGl7yeCX
qLja2wCIpcDtd3H5PuIvP0QpAxLbLhprF7d/eXFVUXuQj8WzRdYnRQEnLm9CmlCvE+zIqAULa84y
JB8SxRKzEZUP3z7eIOY0wktWqptPE759Iih0mxrCDMfoq8cvOHl3Kc2jACLFT8mfNLR3a7iKr6M0
H12wz+FhoqVTLnUVm9kmHXYRoK8m9KdwjaZs01LCIkbYb9hyIWbPkuQkiTsKYyRywDRYaE/yJsRx
SgQ9nLNDjgvR2eDID6oy7OzQuDCdHp54cq0LzHL5mkzTXHkHGmOFs5XkV9l+NxroIxUpOs0gItIp
hzDILSSkKCI9/9smT4xrEmnKNRbXMS22xcVV90VKpXSNxLv/98B7XLUde0U6JyQQrZ1h/gK0evkF
IEPnpo/nmnMgBRbZlsh6NCby92C/2CTpdDgmLoDftzl8hOrLkOuZUT41mAMCcoAlh13rBCQVAAQh
XhWwp5f/ie80kJ5kT057bB4ED2GiXnM880XUNJcBf+KoSFjmjZUeLGgNc+MPW/rInT9T33IqZNLT
RVdh5fJkSJ98MpKoWGeJi9tTFh7MnG++ZqOJyCRZRvNwERLEACWjoZ1HmRN4tAGtLeOd1S+d2SX3
L6ME4EAczgyAC1xcQpRIcWw8XhQ2DW0A3AzRPoa06e34TwQMFKJHbJkYbO2phjSeMtJoMxKlLB8c
ZmbZK6VaU9BZgctY4yFrNZaYCKX8T5CgHEfRwfwQU9SJ4CymQcXbkPyTAjqGUotgJJzWMv8T85ra
XoWMiQOeIli322v1zTL+AhgHvz5DsrgesWBICe1T0O189+xVd6xoAN5zyjEphpX4e9ns3E8y74Qi
BWQRYoKrIMpebrv3zb3WnEqAoOQnItN0WFUlY2Vtz7RK9Oj82jMiS90fBJrTmHUzDHKUOYT8hAIS
QO5sHNFLio23rVRsVJj7UqSZNYLnk0p0ViF9aZU2Ka0P2k/HsVxT8oqkcpynNvqQ+EaEN4aAGZB5
UuBfR8nHRoEmPDUula9iOKh2cQlWTb59TkSOz8sQjTSYVr958OcYN7W8ye7d+RsWA8XSG4ZIWlCx
6Qr4z3G3zOolDjKOjcmlJRL2DcBRbEIaaRrHgB/YixgMGrvnEGsiPsz4adWZqW1wSYTs0hPd3EFU
S+6HUK9b7UMbL6rxFH6+kRNLrb+xZomFnX04TL4k/+0Pj27AqrWlELjl5eChVFEHVzZNHRzVKdZ7
5xpUOJP2fX+2hnCadN30DlsX/FVoRKtHHJzTMiA346UnhD1NckbsK3HhiEEw9a2It3b/UDOSTkq8
oglpNtzS+iqXXwALzGGLUQMMW3ZI7DP5I+ByHu7GtrbPBVe0hmpPNMOvdC5m6VhfVPnpVz92RJvo
HI3uruuWQSuQQ29uzqTy6jtn/hSZaItCnyA2magIAPA1GpRv5aiNcJa4HbR5ydW0VtRNR2I5Gl1S
sbBrcJ9NFe7qFxnb/kHuDrTtscjznNQlAomF3X1UeDa5qMS9DFqARGshp7s4JneX84yAT+9HtXrA
c4x5vBu9eSZI0JucdASw0lZ7khRUupi93pSqyvkhz3l3ANalb6v+GJ076GkN12KzgfXjoQRjcUH+
H3Fy7gASuxJbx3gfirU0rFr1lmBmC8uJQWEBfb8kvF6YmWbVJzovAjcJ88qWzlyoPEblMmCqBGZX
a2eqqO3MgexPDWjhva1uMTfr0Xeuvi2WiQLpI39rSvYYNn+VCJtwTgShHO6Sao2Sqc23oXQgHHtS
YqZVVlmMVp3T0qCOATGg+N61wJlq+sII1m76WTXOZHC8lQWKJQS/tctXJc354MTYlRE5ILzmiBmk
p8CscDtMbKgH3T2IT8JTPxNrm40ETML6D/ssKGdV91mZ5G8yelkOnTA7vt7BP+F9QKtcolQL0XrX
8BK2RIRdNNeQW0j5QYrmTf+wULeQ0U5h1+cd6jo9D7N8qkTrIj+mKsvWUfwCYfCknAUtGESvcocS
IzwYZoMjA2GL1X/3qwD4iGUeaewJOHkakdRYSKcKzwbqeJqWlTGf+zb8woRaQwr2YticExic5nFn
OzwgyYs6SkevpnLymeiXhMxYg/QoT/9Oq4OWX0f9y0fCpqKJa+4MVGhBpA/i3oJuxiAU1AudF7zY
1zPqlak9dSlK0IjWpM+MlDAVpw/wlvKba5caX384T0GTXYxIUXxTAHCrfGM3J5irO1G7E8N4V/I+
xU9cU7PHeeV9DMVDReso5E8qD2OqobA1kK4DVbdw62gTUMZxmBZIvcN8bWVHA014sKSYgqEBkplY
QNgbfxsmNG1fExmsdvpy7JBwIk7ygUJ5VFiV++WEe4k3F9gWrd2MuAO/2Oj6VQhX5OBDfLZOh/mo
vNXBy0nwBwLZlcTOzEh05Wb/GvK3Ym0agm/id6mu+mEdBPeheybVh5T+hvU7NbiF4BuGcm1xO4Uu
cocjaircR9u6eGbg0/Qx/NsWFZXEbmqCyS1mPuZuz4oTyYde+WPjaU3r2wiWxPI+6CkEzttTjlmx
NfQBdPaLbqwWbZPcvOVsC+DABZ4Gn6Xp7lukIv5GBo8P6dzE/BFFv4U9HwNMpAuLcER15Yvt/1Rl
R6m728Y8swkcyM5xsrInLCv5MdL/Gtmc2lgJv03kfXdrbszJ8xPkr+v/dP0ZsecoPlJr0zq3AmML
jQ+gKy+es6JAkmwt3YC9kY+h2ghwyEAnQWMHS5bmL9BTDOJpRzVQPEOU5UN8qNKNmQvGux2e4kXE
+jGAY2JgVkijYgOhidC33iEPhKQ8CpjWVv/hmxnlQ4OixrNR7al4JBZKIW6wrZrttWQZjkdZe+QS
fewjz+KXjxwDdmmhEI5ozJOdYXxk6Wc87i1tj6GwjD4SjrDcPqO6IXt1ycSgq0vTQmB0autV359y
C+WCs4jyOxUIKUoI1vKKzO3/rVgQJBz2SbwR+H/N8aQbC9H4EtE+Mm/qL5uKMuKihAwSJWljLhBL
dRSXEOkkHfEeDFidmZioQVOuZUfw0GdV8tgJnajgIjm+5qPBusIaUYU1haM/vfmm/GsWAb7NKclu
Tn1GRcq2N1fCyRd+abiPcfsSpesuhTg58vd9u5TapdNCNJKigbI49041Eiimn2/rI9p62lY4+ilL
FX9xXa1teeWpq06fpOVSk9/UYzj1KSAJG9UOAbsL2aaB5J7BqyAsn5ToX4DKQ3X1y6xfY1IShzQ8
ntX+Zt6V3H0gt0CGweFuCLKrbSFIha2oFtXDqtYhEJtHV+vFMo44NeJ3RgSJDCIOAFV4/5BNx/5f
dwAOKR/JuEWn+RjUpaEypLAzLJryK0F+Syx3f4CobdUNDQQwHGsEukgZ4J2mOaPpncafqV6sNI1B
ZNs3v4xwCElBdvlhg/QSh8h+OwCLe5hx0XBXmV6wAGsiI+MQJN9cD35ys0j+kf5lrkTdDrYVTVUI
3qssR3K0bp68z3mITchhq8el+TmAZlhkXCvlGfFUIq9SWcSpStHOWbDE1NbeIqIxbG1W8XGqe39l
exDiABIhkGvzOf27no4CAwvTT4vuBeFpGgnnNbC9JZ9GBxKF5RrL57hP6kua31yDgKvvuhQBVocc
kboJalfpZO+87fykIa2WNhb9Qf4BUDOJ1jhs/IB0sWOt75iVkopDCGMSLt58Kb9kCoKQbzgi8YHw
H2ohQABvpAHE/U/ubm0mcQoZSlAkmWunhvTpyfWAnWayS1Gp7MuARCKBifD6o1XER8vnuRjNY0+8
EMrT3Fxn7c7yCXqj5pG8w+6RM8U5KlcBZL9GLd8Kc4/abQD4c/R7DdiYDnAm1pm415cBDYBRhjsy
no3VkygxN3mLB7qg0SPWALbmpCXa8ampSInzUyD+pUgbdIDTRBZrOWASqXZeAQxx0kxa8t689FMf
sxJcNwdkjThUU77KBlPAsmn+PEzWDEvUEtcollE64LoVbGrqXTU+Hd859cp6WOgLx8Mun6Edquee
9fj9lvn32Qzj7kcXWo3SpuP8x4UDQyU5a1HOdfK2czakT4c0OSWIqp2fzvoTP4NJpoVbeNOqOlcZ
MOPcZUS8FTM0j9m32DsbQsPaWwhWKakvcpTlfIc/nSwidSArx+GV05aDfu6l+0iYs6U9hnjjeWc0
ira81zThpAYS8baBaLlY6nQ1Z7teudfNI3aelYP49JrJB89d58HeAjyclkTIrVGwTersJ+L6HqtL
oc917ddK/1KNeAY6exZ1/RUWdyd+q85NnvhzrznT2DAdFto0yj5lWAWhczTRNVh9yrSVYVp9Ns1e
I7wm2FqipHaBu85N7y3YgFLStc1jRM8kTLc09ayTZmDEWHc+oZozRMszgl84ZbGyjN68AZMC8/fr
jc5MoNVL4xvKlcwaNIakAQnDuDnnRbC+gYBAc1Hl0Bdg7i37ViWXuPsOhlOm/nSBuq6rS11qUMrE
AVHCo1uvuNuN6aGCqY259UYogly5yVcT/UOy/nd1wox5V5F8lZhPA71hvyJImkf6QMiZVl7tbNey
PpROviDwhpAsYGSxp6jNt45hY3iK7Je6W1btsY7PMkFg2U4GAgXMsmcG1o/QA9PjrHRTEb5sMHzx
UiZL7uuwPbTDbqzQ28YkHPNKgZvJxGAdOAJMZjCEFcHFN/44FMhMsfQVFTau98tpgKDud0Sk0QPq
Mqi42CH135aZeQQ97CAeI/WTtAEDGrKqmOy6bRRtmnGNuWAa/MUVIqJn60JpfffVWoGswwffzXPk
efoz5g/WT0PwlpKtymHRETHYX1sQlEJmmiVqQUd266Q/knvKjUU1IkeC/NoJr6uKaadYtxL3tcWZ
ffgno5JuoEfTtCB7c9HEW9Vb29JDNeiJWWLVWEe4vgzUHA0vUHwm5E9rUMyLUNrzGBwzIGCWBJHh
gc9UOAE6mbC+HT1a6S4YCBVdIo+ckziRts8Oq3uVbi1lR1Rcme+t/NxMyCREi0A8TH5Tqwusf47l
3EJvPguTBXcoOqm6O1DPOnC/yA0FOcyOENWk3X00TIxZcauqj4F5vrpY5cXhEtXUFdmBCSBdhEZH
AFWFdDHUO/1AVnMI/HKa9J+tzoE1fkPzi9DuGrUM8ny7rXDCbUhvN9fA3137ScPCFJdCCtQHMIE7
kJVQK87O1R3wF6zobSdX7my5f7a+H9FH5x3iPk4s2e8nfn5UKUbWECcwd630cOs0J6ffka05QLyT
3w6aGbXPyOO8qw42i7xKx0QbHE3Q+jytkQ89NW0tZZtEPwgH9lgu1Xkyx/YsNAveQULrEApRAftF
tEjSJenowjej9U8LmDUigmKKJCYDdSbruNuO5oreeDM9KcU+RKolnUw2uByx+cMwvpThkkjr1Nka
5HdVAKRKtZD8gjQom4ANNH9YAusDI+E0Nb8UTgHL/RR8GXG9qFOt9CPojoR0TLRkPxabCFNJjHaH
1XveaWf79e8DHK5Yauf0/4XuXnauXfsi6YUrRnL3SKtTBXkfUuZ0KVYmPboKP3PIiyNj5azcp+K8
AqQuFbHIvBKcjN3CMvDobT3/RyTOlSQDZJsUD6SjfXiVvETP7WyqGmUU2eeONc3nTXL0q0teCbeQ
uWmwcgzqU3e/K/sX2cysRhBoIfcWp4peH6FB7JC1dsaMTHoVMbZaD5qOY1khEJEWJhfF8abXIMov
NS+MuUvsR/7sY9JTLRxD7BcyEXt82z5ZOj59JA0CFpfHstdJy8BwkvJfrZ3db/z+p7ML0GkcNOys
WMwgVUoyOYWFOqG6+DDS/I5YqFpEPFXuEu0PriT+bo0JAXYjUK+estVZuG3jZFJuJfR8CGVIx+Xn
zXxiDSh2mtJ9rJibBMAhBR5rwM3yjn4y4gjNhZesM9xu9k4co5UzVxbQMx/18Aybtc161N/Iiowl
Iu0NaCUNGmAcOB73zC8J+Bta/7gksv4M0TDlfJGtXU7bwwzlcWt9umJRJwEK+mnukIYskyu71S5q
8EjxB1nY7mAZgxOpfUNwyJtFZT/Q0CC753XE0uoMFyW4kS7tgJuqvnvI1Zcoa+EEahhVyBJoAEsJ
f0r6s9Qc5OiBXnXmgzMTMxVtkZUG5qma+gss4wYGczra3ZVXz0Dq/EW9svWDz9q90u15GB2Z2RMi
NxrExjJKGHFLtKRrOnjouCL0hvBEHK6Iow3bRyJM7OMnpJkWEOnANGY/kaFzRzXxSTeeccarZCEH
jo5xfENIQaavSgSoSyiBtfMFcRFBw5NKxZBMmPA/vZDPKx0dmnoBYsWWl8SYCRae++g1QnkPQ7Mi
BipC0dSVK2uvZ3trdmc/tCfjnBJ15gkLswz1Ocs2AgveEKqhMaxnm9a/2UjeJWfWubQqfSEyDKcA
ksFZ7PJoylSAWfVQGkDljxrpg7eCtMv7nZjycaJKvG288TycY7uRhi0xtTyMGpl65KcZ1urxRVUg
uY5yhzj7FLfLTCRskUrk3ONkIdx/+aWjrtlbc2u8f/kkRucGMsSrQ2Q2ubb/AvuQ6xJqCxFpIZ/J
6HYnTLk/kbeAldUz7GmKxT8j2F6m0NnkZjS0miqDCXP0hFVyQW4eyzPPZOtQO7dqozOUyVMjH5zl
GREjeRGe8cx4Q/zxOwop1hM+B1I+ccO5s6zfD/4mLtmeBSRLklJ7pNU+bZdaTzAS2SFU1RA9j7ce
d7XSLPm1SaTpkucQ7u14iwTdJebAXtkIncwLzpFpVcO47Tw08iSCJ9omIIDYoKTyAJEBHi+rh7AC
6YUToVee4Y0kZX4BEOIYlX/HcD/MauQwAp5EotJFyzH5SAm8c6ptMGyEAVkp5sLMrNrbvDoHGoXM
ZPkj7iTChse1vFf4cykwZ0iXqa8sWBc2jsWehnpgYLOC2ueoUtszXRz5cMkaWu89uEgRTAEZIRmc
F4jm/5dGK4xEfHs9CaMEqedz6YFLuS2X442kSA+VadpfS524Em8f1O/eWbbCMQv/6L3TZKHkRzPZ
UA6DRRK/KRL125jPBPDiJjOJGV/dR/Gzg9QkqEBVlgq9mSx77IoGUVRCzD8ot8b4EF6s8CtD9W2P
Z7HNWcFBmoVTpd17yKw8SkEeXrEelZXt3vtHCugqHSX3WhZby9nJxjIMsTkTjlkPCC4usVBz+2Aw
4fNBsADMf699B87JhGiOrM9w6S9JOhyDn0LiaMvMaS/9xWT6ZauiIc4RYXCV495zLqm81Tu6A9ni
iNs9yMPakWcyoRCD0Pop+6Z+7/kYaubSqjwRe5gN54Iun14/hvFeRmKrnxC/xEU9AQkQ12+orXl5
i+KLfhq+6gjCwKOESsSL+Tyt3Vz4KrPqlVA7qDL0c2oSh5YhMADtLRgMvWxZs8AK/aR0rBB6SFfx
CzYkCSTycrCfHlWmAdZLNUHCQipitEKA3pRoG4eVES0k9aEDBVCCIoCXYmchJWMRsvA5+mv65CY1
SyDKszbgLmufuk8ivHsMs6VGjmvvYIHAtqcgdyNgEDyxjbmh7KM5IymPavAomtocogCTIrhAIEnc
5wl2ymBYQo1xlYLgLJtgRW+wVp6xN/ds9Hb5JodPKOHt6yhmlRaa1LgIHXPvfIsVu1sX5HdUX3rT
zVPsmm/eEvfcNts22SvaXdiGQWy9aGv2G1Un/nlG78pY/+rFR2O+PdQOGWJbpSKBGejDKBaDPjfM
jwEyleg7X12KtS0wLsK9pBczyduXzgF6e1mhPIbWIaZAzMmKfe6UD8B7C22ARxofJDBHaPHIjEWX
/hbdnYEovjLphjW5p0LXGwR/tXIJ3EfyO4bHN03E3QLdZjr+Zi1rjZCzbkPKG9J1yOclU0cF7KY1
mzyZVg4uMBmyekMwFYmQIBGZfRq5tKEBqdpsH2zHYHZmciRrJCJAE82OnB7pKFnEPKR9dZHdPel+
QtNFxhpzNP+3APHKAgSWLg4eNb4KMcppKq/YXqRDAUPnmGUMFO1Qys9U+qydGw5mA+BBvab+Z0Vo
q3lDZ9CIGzjAWY4+eqPbtDzc5WjdCGjARE1bn+NikyKdIbZYZ6oe3lmFCNWZ/cfReS03jmRB9IsQ
gYItvIok6I1o5F4QlFqC9x5fPwcTsb07Mxs9YpNE1TWZJ9kv+b89eSs2KEf0PLM0HEQcRY/N/0XM
6BBx5LCjhqLFfhyelh+e5npDjb9Z+MP+QLXabxnyr8h4GJlptYdUX5dMmDWKzp862BkFUlm0XcmG
7Y9jHoFLvjTlbvYrsr2eJ9q0+NZrBYJDRECL9Te92jbtzE02E7dLeUFkjPxVSwl9Vtsm/tOa8SP+
kWKd/0BsN1vyI7cFYM6erewjEzNWk0WAfW80oLp329fYobGM4z72GSJHeb7Q6MgtGMK9MwO4UHG5
8ZZWwUO1SEMfXlT9pDU8bhmUz4MEAsHoIjCPs2E6rr/mr3m84reX/YrmBzaylrPEALnI/Lg6g3Gf
h5t6eCWggC620S8OENycKkBH4ADJat4sRPqv1lzTnkaHFTaipWC7LA5hdjLtM8ZFomIfPls56plF
V9JyKXh+bZoV6NdV+Kbop8ZDm9izVv8yknXms5wKMUIReA2iQTGQIjGRE4fRYufC0KvM/nVwkLQD
Izk9fATmNY83lrYrlVudo63YmShdIEfKnUwR+ugr5sq4FTkz6mhfdL8j9W8anZIOJXhGO2o/q5hD
utwOxASRVjZ3WLp4VmkGRuYz4eqzCdHqWJhC2zLCEXuJ91ZZ5VMT7DqJw96iB2Pt0uOMjPaVBVKq
qHgTl3nv3ytTnmol+mur8ovkEu4qPzOWpiIu0zS7jqgV00z90w3nEqTTW6oCoKoEkAbm+VqEfixQ
9g0XcVVsiXs+CXszGvl3P331pElKPlx9IJfLV04WLPkpt97rFDxa0K0l85yg9Pc5jPsoTY8VlWSo
tqxUxQO9+KLFxQ8mpr9KlKRgV5EW4n/LYnI3MFmW0C+86dAHGpcpNpDS2DgsU9qOL1wVc2iOLq21
i/5/oYX68RgM7alT25PtiLVfyGuvpSoLl5bzd1WgDdQDBd0MhtAuvgbDtFaEAW7UWasx5aYynDV2
kUgyZO5AJrLdrrHcgT5rZm32nDWV2vyTRsSqwX61nXm3Qy+RkH+O8M1BNzam+dYO8YsC+UNmHjB1
soprqUGKHWHRWQPwxWEV5dBk7HGdT+hcyJ71JNIr0JKeX62LiQ0wq6hG++YwVrp+I1IyB/Vx16vK
MQmyQ9GFBIdNmwSZYIvwQfjcm2wRxrQne83hoUL6o6VuW+jrlp6zBPAaGvTGeXyZUvnoHKwenWVe
iqk/BlGxNn3AvuiR7UQsh3KOzSlo6Ca0hgnCR+VohTsj5RtBhZXie6MFc9KPBPfJ4A8nH1MQtM2D
CUNAjctVY8MUhfs4rzHySLzWDhg2MsqIJ3ZjHqMwKA89Xw0KEwB6GpmW5TrKbYxnYIlA28MtdjsJ
SIv1xSRIrp9FQBVZNIKbUuD5lt1BGE9F/Z4AqhTz2fNP2ABsbCIIanhaNUtPJqYeFYXBBRhTKbG0
Ben46f2by5IE2YrJXn+4RAHTclZLEWrDwKRNQhkYSxblJms/qI3sLQzmxkZ0cpKPgr5qdOicCdoY
TkqD/oFgyMmCTgNaq8HobDJQtVgTjxM6sQbmcxovo5YOZwDvylq9SI2FRjaFBBc2cmdrlBvO00G7
VJIOJpAS9ggU5p9j0GEVzqdHsd8W7SqIxYuJ4YoT2Ffpjek0w8n1pv2YfJZT7fJCV8RsrhITed1E
odv9MxpmSoxJorO0D164z3B9MEylUl4iTdJrduucHzZ+hWHuRoN7YG5sQQYYm0ti66kIv7rpStGd
xm8FHt+WDLLQRmTHbAIZWqj0Sz9I1zXpDpJ3JMHrkZAB8OIxKPNUGeGxsxEijFsDgJufrmq0nQaD
ECVVH0wUW47F+e2dZq4NUQgKDHwbdbVt8LahnZ9fXEhDm+ScD/p7R4ZRP8sv+RcWFqVKRB86S1oS
0gZZjJFoMvpI3rF7jNRULby9Efs113WXL/1eWWkheltvcDMkeBNeATvbFAHrx5rxGk0lwuwCiUI4
UpWABtLQs2cCYComyhQIVDdXanyVKuRa6AUgCKB56HjPjWyjA/UqvPhgVGKVViPdBg0cg8FVad2q
gj1Y+JsDPraYYWh8w2e6l9mky4l1bj5HQDr00TVvIIc7+MJqvIYNnTGdiLAZuyEzzUnOcJA6FGjX
bSh2NgTjgHoZ/VXzZ6RPiZV4plPUGvNglpVzxcr+XiTvVQdyVt/D8LpDrq/phAECUSJmP0rIpJgR
uei5xJhoFzWloY0ObBjrlQ9ur3k26d4GgDYw76rZzanc2jmvVQdEoqv2pu/UFxk1KCuiBWYsXE05
T0pToaL96sR34MMSTXmbX3tJiimtZL3SBmwhE+EAvbZPqo/GwhXGGqFvvnvvvRtOTvBInHOhv+Xa
sQ4/RPkJtEJWDyU58uXXaS/FQJVi0rAw5keaUGjUgzWYAfqPhpZg4O/zwW1rgysDCcXg7ZzOYz31
z+jBAPe/LaK1eYI6z0TU6C3hnilsvkD4KV8zPpQ0vgwlG33tmUlmD4l4FBF4V5gjWC2WESQFL8Ns
kBNKgGwjhyI+qD8z1YJlpmkdBUSp0QZ2PHKLPrICUV/IZ/c99Rfb+kpRQyeTt5rNH44Roiv5NiGq
/AXavW0FZAtmbgHDWIhJDS7HMHyGNVN7IqGINsj++hbxpIXaQXzWGA0KwCHiV8R/kqlU8ZUhA41o
5u5q+o1LgSuAdMhXJT6LCqbXZ4iqejbhadcwAruOeU9U+TLWALOlL9sJR2j57IyHNdx5J3q8IKyM
QcvFCoFc4SIzd4P66hf3lCBd4EfRnghYYZEjxBPI1pvEo3w7Mh5Sg3XKZja+iPjcQdR6abUPVdD+
K27AQjDhMwJ+YdPH6TjUynptomcb9UUaegvJJqChCg1K+NEqISJKAUcMA6nKe4GjsmFbYMoP/hFC
P6xP1jPllBlyqha51vnS/y/FTtD6YTLXubFbGbi6b+0z+l3TLpYBozgPkm2c1OyVIEYOX143owGT
l4Y9sMZQgaYQwTChiCy0+eWPJBF4+WbIy01cLef8EBoRm407soozoyolJkzlZBDDRpuRbsh7gxoN
YvnFTukf+iM5NyMSyt7Nd/gcp9SFzTxX7NqD36nkq3K8WNHBD68KeD007e1exb2Iq8fIt7kDt++R
VP8mcK8K2M+WMYUp7vOXPC2+KmwpPi85dwZ+KSTrQhBhH06EbMjUKaHLjdJpE6EOQleh0T0lKij9
EIW68dCjcql3F8PLXV1cFeOhkC6pa9/Cu1vpt/A/WZVPVvb/0VMHOMEtynakUAW6p2Z4FuZnVp1a
24d/ZBK0QXv4q3OC5K9hRtTbnxacDBJJ58cyS39V+6HZ3/Ww17xzAXzG3mcIYYTOdPE3qQp31N7i
+KBE25L3t/ZXeihdS0cTIf46ht/eO6wzoLCVt+e9DOWBaQJrO5YxzV51DkTx4Luv5b7Cbpneyvma
DZ8Gfd+o30XxmaaIbP/4MzvjITduPCHj9JFzzWbjT4+QLy2/AP0m8Q2F4QQXUz0Zsiagm7RkbWsP
j5o6ICX9sNaNo2SRwsy/EZyInyrXT4SzvXIuasuM6uiVV6v9ycpNOUgMvvQtISY+QuOziWufzVRZ
PLTA5ol5ZPn7OIKD6m9mc50rBKGixXVz7JviksXp0goOmrh25q1hhpLALb52FulmO+lq/inqrhrF
+7iPSnq5Ewnp/N5SbnvQFtMlYD7iaTddflaFWJjcqUl8xtDGPtFR2QWeK06v6jYGP2n6FOmGnWZr
XFP03TTr5nTWmi0OPF3bq6SFiGjvqSOm2nXZvocqYsdDEl9kvrO9a8DgDapd7+0rVpXdqShdowa+
sGvNq94islQfk3Xv0S+I7AQFvaJllILhTX3OMezwxnvivcl2dXFMxGc4ndThZnAQtOGDr4zgGMD/
XDq/mmMexISYjRtz/uPo9KJ19t2x1rXjO0MTMOyh/6d0b4zlxXgMIxanLwVYBEoyXz9YLOswL7JE
8TEcMrvs83sh7sQLIYA9WxEWJHyH00UBCzkvLe6W3DYMg4xDgtc3cguHdYV5YLc9th8pG/kexw+d
7ax3pW6M15555i+q+KI6d4tRrDQZUWac6EgTkotZPWzrFFQwh16Dcp8GqPi3w4QkcgNcTwaXAPki
kRGOfo5MufRUqvA1lxxrcRvV7wAtv+9freQbsEPCJ5q36PLIchkKai1Oz+5GEHaR/SbwNct/Mddf
egz8cNWiWJCBvRTem2dsugoNiltiWXKeSvU9+s8perck3lTl4KQXuoPlmgokgG1ccZbm+r+Cu0bi
wRpQ09Q5Wp4+WoVst3L/aQ7kQ1PqkYaDtjNPTmNATj0daMz6IRDPOHjLu3fLehQjC5hVla0wA3nj
vukOWvJlsJ3Pzn5wNfl3kLLNQEFrj0Z3V7lXoh8Ox9pcaj6ehEXIWgqMXnMujCMDlppJMQZCZKYI
Ep4pCkrpXR0WaLV3jQT1E9wN7aZ5/1Q+gPzBN6JMr0bLB/pXMCtDxMhHryPSBXPb7gyE5T7f2osc
9r73NOpdIZiP5V+j/9Ooa7Nn/F0c++EUERfTbaPoDM+YBl72GzLqMFdzwMe/89PUXur26GsHrfqg
x1YhekbRuwJ/kzLK0H+69i1S1yWqSdYazj7J2RBvQ+2N72pS/NTVFlneIMkcTV9yJEgES+AkIdWY
4clbiNlGgLUTryXOyZSzuIMNCc4WUvvCgvOcQg9jFLqkLCykv4ikZFb1Oz9g8/CgaJgVHiNzn4k1
R1trvBVkAKBfNNO/ijV+SMYkHeACJQpoHV5ZIXaEIfvKVrWYdqFI5TSR/a7uPvFBNBMzrp0nDgwP
HVzVkf+hMeOmAn6pe6zC/JoGY9lG6YKOmkzVrWwJHNV/jTlQgZqmR9sXw69V5ayy50S17VeZXU0G
C8UuiO5zm8aL7apvulQfnrtkDDsXRh2KUbsiL8NDfXXIkl8dR1LH+DfEWGiG9378oL3LKX+iS5S+
EtSWeW5ZzqaH1GerfZDxzUh+W8F6X/0cjJ/C/CnzvxJBf7YQPamCu6D/Z8XDAoPr3B+2yr858zCl
D+uqm6G9wwWrqUIUhvnBFcMqY/QvXUW4iZeULKlk68ld2my9GpTZWhDoYwOvWg8T2fDXJr5JybD7
I3BOyVtF7gJURRXGHRI7KvnsL3FuLUrf4odblD98719zODiAambGLCTjS8FUJGSZeODlWpYL1IAQ
SosnjsLuhYcmKN95BhL9rGDMyt9G5nrJRjM3Y0Y46j30DzZMaGqUalfxFyVZuquHgTW2PnIdU39U
4MYR4ZKNDpmMT6fEkcCGhn3UCxs86BsaKUHhmr+I7HvEgIhzYrRRrmxN8iVRpzUFsA9lq4+4KDgY
E79gjVJzIfDIjEjhQ/tjYxTjyhgj9CDOV5dO746lvRVqxZCJZaU2PaXXzazDV8kloKFwbtPsNPIr
OTVvMVO30DaOnY5ttJdgg6Jdres8sjlijh+vMqkgxq0Zw4hzhnSbynJvDdQGRX7wUNGnki2xBKan
IPpGCjCAqsyT6mLZ3uVQtOmhNe3ZjbUK1MxEv2NdIttAOUe+Fb8E/V4EKaAJNW2TxBs9rfdDrx96
JcZD9zJJz53GwlUYUjp2BMIQFWUAIST4GDxaFBszINoCHK1r02zWaUcIRVUQX22KZdFdIZBtJjs4
Cc9/rWX72gwQOJyRlvvQpDcfqHT3bJzp1FEcNQEggVhdtZSmbTHsyvBLRTGQjtS18J1abZ2FyTEl
kr3M0KaYCIcJdbO6s8dZL2jW1e6GQaCwz6M/bFJGe00ARASp1chSR4cBFDVPNX+d5bshLpiY1Lgs
1l5KloiKdo+rEQ7Y+B5HGc6d6dCi4RADpsnm4EyPMPGXU0Y0Uk4iD3lesTEu1KJBlTxu6/i7wxXG
yCYmUwKr34aP0s0TjCrebI3Lf3xgyLSjBfaV+M9kGEImKFQrDXmdv475QWlOSC2N7ghEHSPx0tAQ
dgGuV7rRdcgvs4j8MmkNTYqxAqGjreFaRlZRkzfTlUD57RXZzJxHfNDMYjXqRm8APeGVEztcAoia
vrupCva/NuHcqa3+ismtS69KNa3zkKSy1j/oYtzJur3hT5zy4YA886AmIw+UOGdZ80oDvDZIqcNZ
g2sUUsRATj38hDy6qmT7lVJ5T8b+pjS/gww3vW0+wOuacrxqfrLvCn9jkKPVYOxtEv1QGtVdKaNf
JSHuyprlvXV/cB72UDzLnpheq/+O6uxWCL471KXY/HvZXnplOPVCnDJrOgUxEmNOySYgZo9NmGPN
NmF9/KnhO7UkG80afHWF8CEjBSkpk2ddFRwirC0GIhkoaOTNgQw20KIjmeucq4AmVposyWEt21n4
0ZSsjo6Azp5MCFZCSb9IesXcv+zD+D4G6l+i64C/4u5UO3+D6G+dNF5zw4RE2y0tY9r0JH9nZr90
1OGMwwxVhAptTDcQ4lFedLzotDPZKaCCzpGAmmG89PhO95YCftb+RPGAkyd96t4BuAzbLXOWwBiQ
MWuH6CYBr0R518LyRqgNTGj9kPrlrXUwn6WG9pGPcbfXzlD3uU3L/MPvpwob9c+gjP+GnmAUBIrb
EuzcgSvTYSrvMD5M2valKudyA5FOkhPOVsYyPHje9LDDlOyGMXwlABFhk2K85KT6Bg2OuJ4TNCsJ
2NXZtwpsOUTSrOHQ3IxqE1G9LKaCVY1hVrsi+tAJqXIQ1gMeIK8l3Egt2BiTt9Nlta1GyL3QVpB8
NkW012hp2wTVF/qTVLJul+luCkzSjXpofcbGgk7hqMeOtClPx30Hg6RgPYK6indoLetwm/fRcipw
2jfVqzpiHI8CwCf+AmfJ1tb7g+XDyleVpRdYnyFQrsRLF2HPc0b2rdrX68pqiczEIVx3dGHRIaRh
G8N8B1bnKghw58u/mmwsyYZAhnovjXYztlifWnUnoveh48stKnGd2uFTDWpyPmi1o+CsCvFTItLN
9tLzUBYCES6HVZm021kKwFi+5U1j7kj2GgD5IX5aPst1g31HVF38otp14fQzkZDAM35xDGs7tNyV
M4LN4oY2imXWddiV8MajhhHpdKwVPm9zOhiBujd9bd/a0D1C6PoUCDbbfSP66qFdJTCWUmQqwUiN
bUH66Q9tEZ3KKNz1ICcHgeQWNALWQa8YjwPDxsBsNvrYuooPrcnM1xGEgLRxTnQ1+LO2vlKe5r/t
AKV2RUSKcM+KIzyZrXdu2MlXw7RKpMKQb9jWUY1GqNlNrAAlU88SFD6R8S5QJaJIhbVoQO0nvrho
FWCdc5DvksD19BPxyfx3YGzhP3TtRctpo5mzNCeyQCuwR2H4Uwzo88Cdj86/Wn+v5jYyfebK2vY+
CvVhm694a0RwH0LBEBighXeomH9X5XfIOMqPO4bsDLasz6aylgnDg/EScI4FsCZLoSxsSB1OIOCs
ssCElIUNWBU4KJwL/tnW2fUc7H741eqXGV5vesxQ1J2By6vL3ubJpu9cHfoFHbTGUF+6Zn5BBpPR
kuTVugJ/Zj99DtuG2TkbdhrsoCXnEJaJHr42uMeoipoRffuR9Cw8+dRBh4DgCb9kvF+CII7dWvni
h5C9ELzJ7F5w8RT4bW1idpuFwyVp1A5i8kM6vtrlqlU3E+0slW9DwrZRvcViw8dRJzvFOwv/WRl/
mo68/G4bz9K4WTq9K/ReFeWuftPCf3zfUx/i9VcK1tK332G64TuaajRjBzecSXLHHChhGYRLEP3t
wLSM2bzlIhvHBKOyIo7j04DKywygjzMoyDAwKDZpLG1B7h8PuKO8WC1cQvwoDRSOxoa2jjW7J1V3
Sj4iiwnSH38QRkCOwjh2pz060JEa15g8Ksk9Z3YsOwwhIb64HmRzPfujP2rCRjUKJC7rcp61MRU2
p28dEGbBRI3IHoMYH0V+2TFiNPZFqY/EyasW31EwcCzHyyC3VglBPBXrOUtJyKh2Vt5l0FnIxc4m
HFvMeGjCeXPRlZK4wFPEPmdosrXpJW7UzM7ZyrWYX8uOfmHcIv0gEY0FMdkcMQ5e3fsAtUzqA0jY
DEixvwObPDBh9yIdLVKz8C0CNLC9O9de/gYpl6LKNgzyjsEo2fQHlk4P3v7IDRG3tcRn5RuRvCra
w4tSdhTPNPpVtQ/R0lBcvGFLtq7jRhwV0jpF8qswgQP5P8Z4kekZ3wkrRAr5qYBKHH7PaDcNS1t7
HNpLxg5mZH31f79NJyfTTz986cVbBuxvolvq4CAk5Vvm4/r+oIxK5T9ffbc0eCKPmKNa3NqOLUyD
p99KaZGQmvdvln2w+RgCr95byr+kIU74LYhfJ9pmgjIm/cHTIeU+UF7D6e7DpmaAkmjPmKWDP334
OfZXONVs9TlpFpFlLrhQmZmzeVY+CINCjH4LUtxNCpSQj4GlrETYx+PoPNtcdadY4OG6V+hkquR3
IJ2lExy64Z+Zmiz+WH2PCkbOhWIQVMWMtEju6OAbFC+m9RUlvLTJB6JJnhVD2fY3tiHcI+1gnYnd
BTH9MmySJTs8N7ec69gk6/mr1AblamaQNWLlU2vMo7daFhvTR8M4QPgSHXmwkFBj1KcIY7XVpAUr
pkqYZQJsPNj/tGzlFNrWUUgdRM87WFypol2OprcLmDZ5vbEf4mJlsU8tFIBm5KBaDiNJo3cjruAe
Iq4RDSSB8M/q2Ya/E6V67P3+dWAbl5g8LJifUxI8hyDe0jOTXkSWUydZWd/8iPNyMk6hUWwE8g3F
QzVPiWGLwJVq6vKqyRzP3LyiVu7LdRZZq0kmCF/EZxHCOikHgsMh38n12Jsnv8KrlQdsQGYBBCsZ
/+FDtZAxQj3Gvj3qD8qDZeFHq6a8mUFMKiOpdgGam9ANJrZ82JU9E4UdAt+EBlpVFWiDsavxR4gG
nnDd25fZOZTZAQs0yJFSca3JeeO39tA9CRXFc2otJhVVgAYXRIOIVcawr4m5ghRiGlDhACGkAJkm
DT3wwAGMPDJhYZT3rNqw4BTJCm7RooYLZs6j56Zc5pQ41GZBcxhIgImy/tSE0ypF5ZFFkO98tv+d
WPbNuOp7b6cwAUKbK4BLVfy8obc3IQhPM2nXcrSBerJi19Vzyyxt8tKVs6jILzE8Y6XIcTU65KvT
ZVtAKmlwVmbRb8Ye2wuKjMYJ3Q50pIrUNbQ1xEsTLpyjZaFcZ/edg3rzG7kumQQxshjlIxLRLi3l
hr6kVfOl3RL9ptgfde0sVQaT1On8IqiCr0m0GaZ6F0jyPxeTcrBo6CzKqpjl48gMxAH8o1JL+gSn
//ZMggwUJ/1sUf5T4ne1YOoUD8seX2xssx/CqOiE2OG67xImTXGGTCvZwenWIp9X1HGLsJj9LhFt
QfxhlwQUf4Us90econZ7Ntp3iy1R7m1r6xqbP4by1dHzxyrVjHit4luEdxdz/t4Usau/Bv7Rz2O2
hFPHa6pPhancw6jaMp/JVzFJ1FkdHufWsCimpYNfZyAkJb/qAGU6N4nOHUiFJPzUhnslvu3kqHe/
ZrYZwndVcSP9LknwzNaxeqmqn1Ru57H7mPdblU5OVw5RvwRh7ok3D2Jw+Wq28SolWUWUPzE7s7BB
cCefrTjMpiMfXDoKUFV+Zz2K8KvDRsNEZegZs+TEXzRtvnJsQtc/A91c9IzyYnZzvfmjzt5MDEyu
kba7UME3F1JQvjnqo1bEgv8BeA8rwlwbDpolbAnma5nhQUz3liB7AXUcbaAFfZKSxBI4BNWa8CKS
wisijNmCzT8mTTFP2CPrSYcGY554b8IQ/bnekbN+053LGMHYp7hsgH3jQGQDgRRLtdJ/Lbtxodfb
hiNUiU1W86GbsI3s8Bopp1qg8eubnV+RwhLBNvB9Brhw92FF5pAxKq1ZVvj3jIF1mPXIuA9rp2X/
Xq9FNq0HR1/1g4o2dXCLor4p+pfHMW0zeAVTHjr9Qnci1F/12il1t7O8pe6FrmiMZRdLtytKNNlf
+khbAhfHcU51+PC04GVyLkluI9W3oXwOboX3QJUeh6qO7yH5aVoMbzEvn1XeUFMHglY3esJ8iKVO
znlsXBgNq2PCGz6XGtg9yNjrHYJTUBGXyEjZ5IKbhFVPNgmNdYbOJQ3GdeoxtPc/M+ROEbIK33jX
0AqjsipJP5vKfDM2DngUczXE8JlQW4QT+Y7jQGA74nvMrkVJthmJGuT0phqirQzDOpurnDW8w/HY
qUymG1QofwMVaE/q0XyeRHCrB3a/+N/mNXvVjdzCbw0bokyyZjGnVT16i6Goif3DSMmLazBbtGRM
JmydQxQt2l5LeJQpr5VFoPEPuOpoRddx+FZEqN8wclDeNcq+68AJ/SvYkOUaxpv0T2sovcXn1LaE
J/lLlGbzQLVwu8p+MejAp4HoOiXcFPa04s4iF+jQwO22SBot/PZQ9XIvaywWWrsOCc4YU9ChRiFY
brCHSQ5dHJAE1XZcAtMZ5NwnUpCUqbM5artcZEfNrs8hL5yOuIro9WyzviSG8RzT8lgABZvE2RCw
YWwejRetxBcxX/RmorhTyzVTMyqphlPSt+uiJVcpESffCW5lJ95m55EeInLUonAvEx4KtcAWQkS9
dpqfABFpm25U/5HfffRyH5yZ3FTqyIPWwPiywKyFJ0tAvcvLXT9Zl8k4ek7wPcX5zWMwlSr1O/M6
Js85JP4GpITX/gPZGDT1LckNFBQA5/ipihh/5sFg27Sn2IGvFM28gOrkE1+dPJwWyJaDbjl5pE60
srFFxdHw1uY1mBOqlf4jAdpSK8Y2GdmRo4hCVoW5MB7d3K/PWlAgUk/qPQ/QoRMWOhODMw1Jsik+
BUKM2WagVJ+qze7K7CHdTntRxFsGqSiwEK071SW06DVNbrCxqo4VjWgYkWVnJR+dUSHO8PV/tSxd
0/ffDd9880R/9djFOeqdAIBrwps0KqC2HOZpL+FaszhXJM0jAa8/PZqGxmBKllh7c8QHFsVrteJV
59XJFPP3gLIzE/fcQQwjxoejEOcyaLRNRZi821O0lgaVsWX89X6+VZPSFX3oVr13HXL7jR97iw3/
pKOI8kvEgj3aTSWBVZdS7FtWf3YcbHotpTwbr9cqrDl1UP36GA6rAvIiUu5A/wlqksMqcoNs5VAk
0pXFKwz/pSQPIuZhi9hz1mV9sKFi0anPW7Pi6qMeH9mi6W2Jl/iqT8NlirCKYedTKlTkM940IEwe
ARHD+CgBdsKKsuOGE1p4zLvpAykc9fl45JuPNvFDxe6cMN5kbbkaSZFvTZq5yb7FCChULQLnGh/x
UbsSoKKV3VI/XeMsV/zxo0GkEAWGi8aVRS+58l51nxjjtz7Rl5p2GGPnaDZM4lqmxPnemwgM72GY
Qle0wIpaA8IfnWOx1L8nmjmBOcvr1b9KTVaiNzdRp+/HWH8kvuqarbktCraeZLQC+kd54KahfxdN
c0IH8efnxlIPmm0DN97u3Y6vW0eEOoz2pAm2JUqRAG1WRLpYrCXuZDbfQSPd3r4i8Vt2ZXKqqG3C
/DA6GQsiFh5MZWGWb22sXKPpMw5NL3lHNkHpPcYhU5YUJOfeOghHEBkfAv4RNG1Mr1SrpWQmSxpd
tD6kJxnVr0O+IUYWjuTgKac0AxKqI0j5lnLY6Dy/U4rTEPhGyNZYEo0bc9lnExKXSRzKHltcqyLk
Nff4sN/N1v4b/myCTTXJPMo4shkV0C+Y8C0Mea566zrO9s3G/J2na1rs7TX2C2VQXsrJPqieesrV
ESvmuG4GQFwWydh5d5nFAyVdVa9MMKGzi8yg62UgqQypuLpVb0RRX/weKAPmbOEkjUsz8lIDDBC+
B6TQhsqouw1oAjF2e3DCrT0tO0O+5xVWUI/9TR7XC2YSKN+mlTxlGbJrSb3qY07AtxIb6KKa4uag
VAtT1AZoC/UPs6vcgcwDbivWfZG1iGW769hBw7AXYwy2xiH0HBdH7LARb71rW9JFRG2/LNPxMLAS
IvH9WTbkxNV7maUb06kP+tBtEx06MzPLzowOVYA0syXMXR7LAY/eQQTokzL2V71JQE6xbRSovlw6
Sojqx2KO32gL8tRTfH05lyCZBwXrgqZtTt5bgmAxGn/aInWL0VmAktOHZpNOuRujnRpDg6grCVtA
BzOhLbrKclW1cwvw67nJB5+y6/LqtWogfsmHZQqBPx3WNJPbmtTdhhm/Rcx3TUeOD/NQEkyl0pWV
GBby+NMGnVhjAAJjKr9KCcX9Q4lyOim0EQJFsh8s+YjdMLGY/qVLbzZOovgr6wbcwudANoO3JHre
wa/XQKkdwYzPVXfBYJPkqJ5G1GSqYM7EBVx1IXMSfZasIcIun02FKgv5VkhTq5POmoU4NgrYjhNj
MDbzIQZbQXOUkl89BTiou8h9t3W4OioXduPAvCmxDiJfRSRJzUBkyk9XHTIW3TL4GqPvevro5hFR
CsbQwugDz48/5jNT2mVOkcvVhUsvZ9+Yu1LH1mntVdZQYSWZzzBwV03U2XctDDaKeNUskvqqsIGm
TYEY6IKUnVYj9zmdwwaJaMjbCR+CQwcmDFhfhVJ026zG0eeEyIDMFoi1BWt/yD/sSgZLQ6deD97T
yfrWo+YzAQmzFGq4tCcMv41W8vMj/0vXIkqvTJzDiowfW8YoSiX8k17h1QI+0mLEHLWhvVolkLNU
MqzJAc2V/BHy2KQMtBFkZ2oMiSb9j7EzWa5bybLsrzzTuBAJR+dAWUaYFW/LVmwlUhMYRVGOvnNH
519fC8rITIusSU3C4hkbkZcXgJ999l67uxO9udeQIFWfY9odG3k05sZJeYR5wRLvZI3L06FQdbLb
VqXiTZYF8FJsHnfHhvoRvxLeOQd3kvQddzWB6Tsu8WEWQVOwL+bYuYQiO0c8fGhD5TAJ4TdVJXWL
WKuWaJZI2+Vey1TftIQLPRnQ3EmU2ZHBz36WoFoXihzT6llIOiuccvwA2refquhYCu8Qe4SVEZh2
MQNCk2MbiH5F0wYHyfMbrqSNghwBtO3Ss5fB4+L8S7SZTvo4wQyb/zCy+Vp2znMZhIB2FDN/e5PN
5qYI+3M1d5yiI4wE2q43MfmtrJoueWHFsag58wTLfWzkU9GkEDq8dAJFVzwlWfYgRX0oa7L6NvIZ
1Y3LugRzAJl/QJMYAWcHO4OIKYtbNvQoxQN5BD9E5fJSkWn2BImN3sS3dQkOy4CydyncmD1kay/M
cAVu/9M0BStTCaBALTxDXEy9YRFfDSNr1ax78pbwtx890MgBnNEJqf5R99aFO15E3ydqbL0Iuj8/
efFkvBoe0/K+1FQmsEluT00AGc3PeJOo/tkvOmIo4XIKKi4uX8/Xjpz8U9Jc56aor+sxPcUSGbmW
zFiqcufzUqubvgO9kucptvF9zHNztyg4n4ULFL+pKASzVXUUawboI/cBv6fTwQzkFGOU6p2/BuNp
4Crqt8ajcPipRlkeVGY3D3p9LsONXgP9cfGs3a+WjGa0uZzo5RJjPh9N4yyHuFt+zX39YTwqOSKh
GdFR8T1kerd4GWj9vqxsTCFX5X+mYCn7iGX1mLKz9XV95faYxCT6YR/3t6LsWaqP0HDzEkBXKQ20
MJIUMQuBnf+NI/QvZVoSLKXF3iDemxmL9tztiwbtbVDhh+66+TCAhHRDXqYRvtYMqURYOhdr6il0
XXlwb0q8own796h4I538bOXoEVSvmZ8oQnMta+5VpG8hRoDWqo+hxtFa+jTVFZi3k7p+7aYiOvt5
etO0LNIi4Fn9CnhxkNE5ZcWynxoGOj8InlwIc+z6ToJu0U4C1kdGs+fOuJ84N2z13FuMQ6sCv7jk
1uc8bO/iGU1HTzPpWsFZiEqhOn8PKxitc/o8eTBzM9abosVkOQl1WDJKPRyu+8BEPwtvui4Gmgga
G1KlSHDC63/Pafp7FegBC+eCvMM815eMpTgHGpXDSpZ3mlFrL13s+In7I0XtWRYsPYXn7YN1c1N7
BJdzP7nqfXDnwpFvCdy8CSKNDp7KmGHCD9NP7jU1DyyECv0YkjUR0/pL+L0D2oR6QahZngQVwQOs
Sl3LRqTiTJK8zJoro1l+FBEx48LSCysCedt2zyXyVFRMAss3f45AIv85p5ZT8UUso53fKkD8LtXC
zkDJmnCa9EYRU/MhysUbi822NSufan6dkv4QArNKa4eBDe/0qDxONq0hezt1eCp0z2nhMSnbaxkA
utbUcBdlDspmwj2bthIv0nxcmoCF5loAnrD+zRJDt/C67GsYvOU+OIA0BTmabr7umNoICAkFKGoR
8Gr0EDCkXB6N3934gefue0uZKdstLaHYeKyAY4b+quq/s6b9WsctUODUufRAaidjcN3yinPnRHPS
Vfo08eaB+QmV1fFJcIS631u5X1JO8JHD/qzJbz0nsFSqPPR/Xok+KA7e4F+VI7qRHihLGw0mj9C5
77HVVRy70E/JLIw18a6F2UbG4Ygf9LFHY6gwzxBhGyl6Cckezj3Z9+0kVJrwW6IxdybTpVAduVPs
74NC9RKDeawEYR/tcVipBwuTCVwPpisRtG9BptiiLYpQXZkzRg1QvygdWq259HPt7xuHO3tPqi5c
UxqxkV6cBuvNHP8oNCbFxW1Y1YdBjwfkdrIUgnhxgizvQJzDgqwmUogutO7tdaSEfh/hAtPR8Kjx
+8BZYrMUJO1rkw5swXwEuux+kO4ny4GneBgoWEyOVPti3k/mGj8oKboo4u4uBc7BVKpzzian1fSQ
lTXVDvkwXnFdElbMCKTpjaizeFAw4AKuRYO7eUriPQ6Al8o1N8KEYIuoBOFefRVg/mVYe224TNmO
lbssp+uj0+5wcF1qhk3+K5xoLVi9npkPHC/bt343oBf3TnjmimNTtvBWTxcw5BN7/6pQrB0INHmt
c2hLyccDgYcP31u/UmeUDB/YalFWNRzHElJu1pbfJg+V1onIGIbMT1KlWHrRhiYuHzSax6Bqqv1E
+JUDeLubZ4JFSTEqthHiCYxoK3N3Fw5JRUExumJDNy2ORZzUBUJ973XUW4oEgISdDmQM17R292b8
FTYph8Bgeg25S/Uajs3IniccgqcGk//kN4DK1yk6rKaFhRA/qEVuBeMW2sDEtrrCspFp97XwORkF
Yi4xQuPMG3HUcu62B68xrwTnyqCA+hCpB7/TATcy7EtlJq+jke1vympstOWw401KKHu6K1wkbS8M
yW17IZit6ooaBsKGLLQmR98uXvgrtewfpvDTWbXLvnVB/a+QyYIoPHfVZT1DkDf6o3MwqNhkY+wz
qYzuK+ZXyx4wTKqTE8XfOTBAjct5JwY1ZblO/iLKNUHcw860dsldPjxUbr91gACGykZyQ/O0PHew
B4KSTTcpcmqHvMLuHq0pKzKfKTHCABttmGcvYeyrc+SjWeZTEp0KXbHUmshAJH1wmfJIvXGgxlV1
8eY34f06uNRd978yzSPTKT2+h/mZt13IO81CHclfukasN0Nzr9qUv4aLTjMusNVkDFGKkXVSLeEq
T1GRSUzCzVmI2CZHDwSFubSKWl+4AmLtuR1QmxlbBLZSX89e8KLTGhBPQLY3b9xmOyvyvmEDX4y6
I7+4kElf2x+y2EoYa/YMHhkKiLvI6a569L3uO3uXNeI45xRweKYhRFBMH6rYT0kNiGcvRe/sy+Uu
m2JqZVI/OExzeVsOBtkqzr965UIWi3OXytk7VIMGnjGOFMGgT3fuD7oo8l0beR3X5UKqah5+EV7E
HWuJGrmpfyhlZq7SKnrojHlvpxKlDffeSWNrmMaIqWyJ7qXEQjy3LbEoxpCkisUpHTnBuahtHTf1
oKXD1xRq0zYcyldNvD1GAd8tSf4tHLNf0jfr0R1ubElEaOSgfBGxYGbCATRlQq5IxIB6ZJgczK1j
u6+LI0m3+mW89woK2VLoIpoJsUhrNKKZUJOvURjKBA/uehX5hsYekaC3xO7X0uUA7yt4qw0D9FDh
jiQcmOYNqz01nmnD2Ze+A8lFMPeOHrXKc7HrsGnvxOL/XPyRNSlBg8QyZjqFf+j0dAWu/d3LEoLW
AyuosoGz5vJAIToU+IyfZrPCDXQPBKpzgQdGz2mAvzvP4otYx0QCO1vvPefQyPV1yn46ff3WOP2b
KRAL0oQkS5vr1zhThNsMf36lgxcRPhcNdG9or9QFSu5HszmI0vttObpyGfNEKJxhl9F2ahYYhqXx
E6w09anK23OtNaRDUgZEP1uHDJybiONKlzSRxwudQd9Ib7t5gNsKm3P7+NxyTMRmSGnHzbwV45kA
pbzEmLcHLZ0m0Hx151wWm9Mi27zJWUpaJ9zO1xZVudsC7qPWP6hc/5B4mFwbX4up2s9jOOBX4zCC
vLIfJyos45YT8jqLp0WxIKfFHe3gIwhjAVyLn65Ofkb1Qi3hSilllmMBQpCEi0G1bb4dedERWTLR
OyDFVx37P3BS/uxs/xS547FAX9pV84PjT5s7UoMGbL83CwiDjL2WVhbbQLXNgQsBaV/Q121gpuTm
NAJuwF2iZ3CTdUGSJJqPiYLlseYOteEjC1gJamn0bmhym0FU9gWjXzYxQnsZ62JdGGhrAqtJcOkV
nSSJ0tSHxuHllQW55jIOzsLhKTLP3kL7rDrHY4zh2vXJScXx0XYk4zB9vS518zNr0ZvswJIEy+T3
uNVEzoKTsxSUfcYJKw80x7xJz38+z+TqQM3zY1u7z77yntlgfBBQvx5DTtaez1hYN3+mpHOWNbzM
7CKnrd/dg1HpFr/VGH3V/VOBUACghjfZaqfX3rGfjY8rxiWimJYvy8zsEwzmpfVJdDccy7RlF1Q+
eH1AO2D1o6XZMe7bfWJhAjQoBGMd4ilJwpOBKFvz3S+i7V/2HehQLk+TlW0I5RgWsWgjrZTlvhMO
8603n2KHmgHfJ4JXJHgOXJe7FV+FXvVTZ8FHjZs1z7PXrE4g1z6FMznOIKqifRJiu2tz0pMdNkMe
XCx/WXZyKxjGWO37TP+IiJc1Gfnh3seWmUXTx9w5LzopslP7fUyLhe61G7IA71FmGTE1kJaetUHW
IkGpbIapmJSftHh4m2vGy5l90NC/MbOeSwyQWJzKgOPfbhyJdgLQuA6mSR0AvIIFkgEF8W5Lc+8N
ccLPyWQPeeBemXIk3M0Bpg2hFXijDkgiYxoql0Qd6ohHS3YwEa2XkjBClybnPmFw6ea4PoQhD265
vaVM+Exu96uXznpfT/zNkti8+BMGMis/XCf02G5BHOdeFa4/jCJLGhLX2ynDP8nTpwIFVd/5JcPl
Oor6up/Na5281Cq4KptmV+FTW6OCp91SIQMSCm/ZgVZNux5szyReLd3vcZCvQp2H1L/nJ7ouFQHF
JcLYBqEY/To/tuvC0WNEoplL8enTRpoa9ns2aa/yZN1USHBoziTPvsQcVc5Q0y2HwdFXy16mHJL9
icN2plL2Ucu+h2sayOh1mANoqn7Q7nkiLaz3PfaYPLrY63HP1dO68/mR0IeVOlBF/xy6iJjsOl8U
NB+qUFb2HJuTL6xeTYw4MiztzH56SHb1lPOON6uz75nZbSdS7AvzL8/hXjcohqHFrueoA/k4SN5t
Y8fkH0SsOMfsOqw4eyx53F8ot+r47bcTmDh2mfPNTTgHNlnHKCP8swnnjdKBqyOlnobVTLFDWSa5
LNrfdsDMUdeCYT7Uz1GJnQjDwLld/NuEmzqJSV6ZPuWVi/yKqF99sNS3gBCdIXR2McJ5BcanRhHt
+zw+dTAwl47kVBUeF2gOfubeNwFG8S514CUtlFWOBk5KB0u2c9m9mHA9LANtsZwFRd4cZNalGAt/
VPrFhhz7y9InMecBPfCJrJIG5VoL2aE2NVB9DUWjGVoMC1zTXdBeiYWSZ6PwHjlaXjJa71XN27EK
0ELmAl5RplCMZsO2CCmOTMSGfFMxBsZmnb/FnpRXHcO+LNCnkcgLi9M1Ikqvx6a41ZPzaLiPncql
f/d71m1C8n3DaGyvF9b5uvD5e7ktJ1axPinZtpfJIq/7sd0M1l+b1pVXOQvMXdiK6zXjXtVlajhz
Pjw7A53QqkHkdVOHUYEWqEpBpw3XQB6t5vblV8tb4uJtjWSfXSRtHCPgE0PD+HsICy6P3IN23I6w
O2bemay83K/wDor90hA4GxIqLNr5l+046pm0vx8dQk0la802puuxpW6mKfHj5aPRV8EYPsTr1D41
mNFY4o+ssO6YdSDru+CQ04yUhzlxx18PbkOpmO3e0LY4Zvkxmg1H9NUS83Qr8ow88KkuHC5w3PAX
7Z6QoWLm2fgtTMVduPJVWSgYlAe5azEp7IjPnJEkSbQep4zSjMXtR2wliEW2W/BxhbRalgzoS5ad
vTAC0CfcN535Ds6C8cqmw2ezeReKS1kwaTYVqF+Zb6DOmVOSf5G2HqeZNYVK0E2HlKvSLy/LiP+O
PVjiMDmGA35+7l90ifZl8F3g1BwdLjM3D1f2teNv9ByLhwvsI7faBlN0Ut8YunXjWRzrrj2b2v9l
W0stYM0dPnEOqpSPbk2LS7BsqMbM/ZgNoKR29m9ngd1XNJ+p6ubdssBH9gkdeoAeQ5Gz+Fkxw2ZM
xL1oK7puu1MXxlhjS83Ss8mvKzAgYJRJ1HRSPodh25/KYNnDKVFnzQkZw0jyu+RKO1j15hdDc1ZT
uf3IjMmMWg+d8lmNzkFxao1PPzgFD1i7HG+vs5qeWt+pz36E2a03S7XrALDFyMY0+3JUXuMPglXN
JKDmxNUH7yoQYXbi3t/Y3aoC4PMhITjFtCfmGce9rrnoNTeXQePg58qmCmgi77EwMDvhgtOWYQWG
NR63tAbdUaKmXMQDZxi/WSkEyEpN7Ls7pqX54Y7MRvmUfbPZNJxzarlCtBMtEWnztLutydFlPTZZ
ZbEVrOs67+aexpzSea4W1JtY9/6ZZw/7QNEcFNXhQ13Y2zwQpOaVvYL3ciBNQS9qk3wU8belh0Ad
uXg3OlXeq3x6rtcYilXrsX7BzdtI7ku22eyZVf3eieF2ytnIiJq3Te8V4FCah6zC0+4lW5Q+819M
VJwWf/02NtFHLZiX0hJHZrCws4fFNFJWMxe8MdmB1BZsXcgyN8MygPvpt5tCSq99Glgklo4kWbao
3ZjvCxZ1J5W8ccs0O8HoRZQGcWpsyl0SD2/hwvPbD7nVaxG9ZsYV173Ej+dpHPO5986z6rgEADzD
AIZAmXV4qbDMVU721itOXuV09GPd7ttkP4fYJyPG2HbgoE05bsyTLJmpv8mgbyngis7AviCLgbdv
zxYSMceANT5NqNd5Na5nyxS247MvwwYTZs39BLZH+BsbYjUBYpkbnOCLwb+8vvRROp4KrtWLeOwv
yzBFC0yYfklL3jcyehFVZA6hLdk5ZsEhU3BjRofyVYlx3ShbHBL4HEuWgn+MArZ7anwsK1yoRDCW
doWKKX8tPhKsTtrjEBLaWFX6vGQhTUsVD5pgzD47T4folc7VrFJq6AsCMtQaZkPK03pF/CgXqjc9
TtbQ6hnlhhHZMXn0asbS1FS8+hlOnyla+1O/3KSJnHmiuyDwg5gitjo+jP22xRuq9LRahLO1IVMR
l3V/Tt3D1K63a0Kmr22Cy8gb50tAJ18n95uxDS3oU4MRv+UBQhgLCUC2R1BBYccVNVDUqSmnAnnw
sQCw7av+NwvG4uAr5xzOHgzgBG2VeSg4MzuQzEYszvPwQWrICx0hAPL1+CnXr1nQR1e4KKdLuw6f
Ba4PWKaVs19nZrtMvKDADjgsDXcEzsKTCekydPfpmtN4EWWHbjb41+kh9h2Z8jnVvW3NdMxxdkvA
TSbh9cQ8RqXF3Bz8THyvs645sHV0ZJRQ5KcfFyrWNIQZWjFoxpa4UG1lPnNOPVdCTg8OLR37oUpe
yzT9qfRQ3PiGrggls/QydzoIKBjlqoBCNPJ0uPha7vCZh/YZCXW0VYs0NDGg6+oD7wJ4Us8D3xAs
/TmKk1/lHF0WXI7cl/TXma6a0a3AeTr46FlxyP2YXNcB/4YXh9dZDNUkXHOfDaMEeuS44N/s4Byy
unyOVw9Y/QqSus0+hglbX1NOYMe42is3TICIL5fRcJ0Fs7pfLOlsy2kWI17Fc4qeIFWyb1YkYeq2
+RrMbr1fMoTLlDzA1bAY8oM8wTyULKJ8K9AE3GszjISTnIB6my44y3iq9yEOriqA/+B5KdChBpEa
bSKSUFqjbiBUykKURFT5FgkOEcHozftI6uXo1+3r8JHb5KR8MiyalO40dYd6fbRJnh9ijOV7j1cz
LmEqqJy+ONXke9thX+KB/M51/05xWMmpevlcg4D+Jod8kGW/nAinu8kcDqkORIiSBVDp2btmkHvz
MVShfwwj/RwUzY0l32lHVuvEmdgP0iwW/BTERA+xLqFyO8vjam9jzbzY9hb4XYWZacFvLQAwtkr4
TwlTfZBR6hAW4U05MmDmwXxrHIi4/mbJXkNs1IyVho5nzoojljYkTOntNm6I4/2qN2WboB6Ynepn
QRocswM4Oh78m/MYp2iGNzMxqDBNgf1KR350ZtLIEtJdie7tFXf5cyFZqaKPooiFzYP2/Nve+hw/
Z5wY2wxT4cAkIsco3/ae3WewVAOx3JO9egtC2XIPzMiWhx3kuwHP4AzbPeGFafV0Wadi5Zq+r0Ys
79YhQGPSAG5qik3dADPdbGJuMaTAApdjX0YGA2l2hccVnHPaIqiLmNTAPIB7x8GdKMp6AizvY8rr
VouyISk/wAwtBOhFSIJlyO0BxxxlNHmrj8XA7WO2GmUirrldpOw/ydkd/QH/VN+jeJqMgyhsWoyf
jNHdMtMfiEtMikGd1s68lD2EJuKe074e+H+z9l4G9iaZ1s1hks2dAzBuPxSHHovaHlt1jtmCx1Ge
1PrGzY70D6ubCbo0d64BR+MIJW1A2nHyU6e4+yRRPZ+LzHwNJsltqolwTkbxc6pqTOwGaWTswbas
w3JTetKeI5flLklk5+LLX//2j3//t4/lf6vP9r6tWDQ2+h//zn9/ECYccoXt8F//8x+nz/buvf7U
f77qvz7rf3zS/un/PP/1ux3+un06Pv/Pz9z+uf/6Qr79P//5/bt5/5f/OPCoMOvD+Amf6lOPlfnz
j/CDbp/5//vBvz7/fJfntfv8+5ePbXzYvpvK2+bLPz90+evvXzzh/Xkl/uOF2L7/Pz+4/ap//4Lz
cvps8vf/50s+37X5+xcR/S1iikZ+8uPQdRMpv/w1f/75iP83P/bdKEkSz8W54H/5iweayf7+JYj+
FktwgW4kAlf4keQH0O3450Ph3/A0RLEbUDTqJ0Hof/nP3/xf/kT//Sf7qxkxseWN0fwwoUy+/NX9
x99y+92k6/kem/4g5ocLExkn/BTdx/tj3qjt8/9XgiGESO92aJECzwFAisIV6bFY1XBk0YMyuk5s
O6ut3I8Wl1VDshkKM3wdMIMgcbOnqNGk8hLzQN7oJ65DulQSksgGy15W3ARGHONBC2Qp5KJBjieZ
Ne8DXaeIiNVlwtuMU1WC6zun3X6cxkM+Os65GjKqVWoED920DirtvlEQSLQDlWLMwvW6yelBN+19
nbK9lKNA+vBZ4zTZgjGpcIPr2fLMoBmejp163AW6o2sylP1l02TnskF9iJuY+a/hfOGCYYwg+vGE
C/e5mHgirSUTMKvAJs2DK5wiCBwj6Ys+PsqOZE7AgRwMPgNBVG0cqeY9CZnlpSvo9lvo6wmqAwu4
c56Fn3On68MScrveTO6rG+DgnSBo+PAM9bxQCjz7Z3Kf+aFnMY3cSMmJH6GuDiXic5NhnjLFZebp
GLc0MWpBkwWXMjK8JDbU9K96Su/QPtEbKKjZjZrkYzf2t0kyPDrb6mZhytha54eu9S+IA+PI2aQ7
K4pzIuEFpCjmxjBTziWycIXb5KJkPXf0ugh2cjRaKAC4mxaQmNs27cIGEQvQLW9SYyY/tIoc8RyF
fL0fQdmzmhpbUnfREr72qIKJ4NzVwxgQ0/Bm3BynSNc/8yBH7C6RmNggfnqO+u6Y5rOZkQub1NA/
Qv+Q1xD3m1scUWGpn4c2Oc5FbBlO+TURDXkp+ozHZCf28bIRxFpaSXQIYx19TTs8ZpBVfbI66YzU
5mDU2TwrgybR1cPjMob9RGemFl7HNxE6hCfohCNow4+8DnhZOatt8K8IYnTO83sWHIBaZs3LbCDH
FnM4IzhBtXcDm70KeazM+g16TiI2sXDhhFjkkXsQuIek4PVbjSbiOnpcKOmrQX68ggMpr221gSAK
Kl76AO8DNuWm1rslp+0g4enLPh4wCgUQYkq2I8RtZTSdIhlHo6TDWeuRXJwyeWpAez424zof67El
0cP2rNA4jkBpHR3+Mu16WorosfZUznUA+RaeHtTMjBoKIzAK9D66YtWsP0YBCj9buxNv/29OXX4d
3ZnFbx0oKIERm0YCatuelDZJ75tRwKkWPKVA/OqrdNsXFUuN6dY5iND/gSrAWyuuX3KG2NjytzVt
ODIyEMzBqnP2xLb2KWg7I2R18hruJMIAscaOt0MzjA9kwN7iSTGe2sU9ZnrCHYtZ1Xa1TxkgSwCD
vRDuGEONt3j7Imo7au+6LT79MaxYKr3EZS50GbVRpSu4qS5Owr2QlGgGOPJmlTzEfFvKUCYuFI6z
OJz7q6UcyXEUdkH/dK7y3DI1b0Y4jMHeYWk94JeY8tL4Tk2YFXQvAPN5vB+DYXOas6M8KzwiKWmS
sEferNSpIVw+c5MHNj6cq9rDIR5yDY7ryPKjpxqh4KoNp4Zfe6BMFGmMIwsR2jWKHzoHGBysP+5u
wr12s+iVCBVKVIM2S+4oJ0F5GlOKFMqEVOLI21uzy27tpdKx5HrmhSllzWFjrahliRLilkiVrgHN
uEjv0gs2V16BXFPVm6N+Yee/EqQrN4BR2IKqjOtfi1uj8oCUPfWEoeKa9QMsNQaCmK2g8mfDNmJF
nOLdrWUcQXDiNjOkzoNU+XfT3oZE84Bq6A9jndc2L75NkgQovptr9l/uo2pEjKODbEjtfhSJfW5V
Qr0fb88uLyiNxUZL0+TNhEF+pjy9jKcnS3vmIRcZnfJ0LFMNDEEt/jlOEQmdyBznCEaeSr9Hw2qO
FZJah6BySKHzGIzLOvwBvlSiFoHow1XoFPlPf9K/VMyux09daLgOpvEBKwVwZcUMwALUIoGOEtOw
kitXMo41dI3M3ec2vx+EC9tg08ORKCgwlPEMPZSGVeo9S/1koFl0OGWOqih/JdynmZ9QXoYB523O
+tIN5lPUfDT4/S9wQNw4TspdDNZXRSak3hTylo1L6QUN1LXubazUdF4idLqSMchUPPPmEcUwJ5Zw
Mbhph4vsFPhzgCmYOArfw1sf2YdeJqKFquca7zgbp7ur2ZWzYAUq41OVmUUEFeqxINyw5tfhuIBo
S8Q9B9mT9JHIrFCIH0NZQ4NRsBkBJRZLwK+CxX+v04TVh9c+l7WPM4RGWkvo0uma8lTWDnR3tFMe
akSkvBDmuCvCHZueW7yVP92ccFW2L8RYXlWkerkyq69xzr6pzer+pk+/cUg4GQnusJ2J4BcuGD08
mCe7Ze0K6zxwlW5E4rtR6AeiCvnOmTc7tbnpRA2sfbI/8Fh2rDwKCtmja0Ca4KqyAVW6ve7LKTqH
C7H+ilw7Arz/hK1i2i+R8xij11JRGN+xYoc7ucdystGyvKB9r4oF2l7KDtVGIHnTulswSCs4Y6BT
m07drdV8joQ/0DK4PmVV8VozrAQZuja8IIAj5E9l5NORFFuagCp5J10gMN2YaS66CI2ybIHGD6vH
+5E9n2Cy27vltVkZkdc5OWiholO+5VJWvJ0pi84xQMrq1/W26TB5bDpA1U3XdILTz+FRCetRpeSu
8lrb0Vxvrp94SdebEbBpJcdDUATlqai41/cx0SnpW2Zk3eIKZIznYkeZr6P5zfgZMmwElX6u0DZq
BWMponF14XZ8MXcSj3VUA3iT4YZ3anc8lw5FFxfnaBzJwHMx65yIzKQ4jrU53DURQyUxD3/wj1I/
CxxU4DM5ZuL47UL0aoqxAYOHWhxmjOeVu2zWmA7KFuLF6HdUtnRVgYsWFj2er+MS2WoXBzVVS2XL
UgM3vNr2zwUQ3be0ZXlg1R6TDij8suojbKvLZhA3/tVKImdn2RQ4IqguVzAeR2fBRrdYxtLQbumG
mykFR5FLve5SgHbzaJCJqpC7X5z8CEtieYsHz1f4C8JgMDDf0mRgseZB01XBcdHsuQqaQQacmdwO
pU/qjxivZwRVGFH52flxhl+ZOTL1+n2Jb2cfb+Xe2zR00flYeTYqS+KBhZNp8OA3xEgTj+h4F3jh
LlDBhTecTRBj0JiDjtM7TnvqnxsjH9c0eQylgpFjFzps8I07o+fsS6wkF4FLBFPQV7Gy7xbW4W0U
bo03BfJLfJa6dM7FSrpEzyy3w5yYV9gBa/Nie+YrR3xLDT9CtLxQrGUvh4KORZqfWAcRMxwyjuZ5
h2Jq+oUaEbG3JaffIif64armozVFjNkjJZGQO4JbPAEzU5IpBd9LA3AObzQyzm+GGrRk2issEKtV
rTdIRWI/SHwKA2dx11J9hbuLiD+EpmJu1M3oKTbeuGb3BX4wb8ybc81n+iz7L4DbQTzluwxK0FU4
46mKZiSQDO4u+0PqY5itWzBjnCo1Xnq7+v1eTB7JTzHeeNGU7BtEuUrRbTEjIRgXA7Ron/KEEBoa
65HjOMhfye28atJkv4n9M6L1AYRdWHAODG326kGfhOFefuO2fVe7663p7GMuTX8bwslgOQIFC/u8
QNw4DutXRTa7cub8Ue97MvZiJJ8geC9ApWulyc6W2BcwgmKjHNCZkpRkxNsxvowVWQ1vSNy7YdvP
JXe+DfQlJmKz7yeWKDU7rDQevveRBR3Rbd1Vz9pxcMTkaLzjQEqhaGnqGZYIf0wf3p9KwxEv2RTI
dYJKNzfAvWccSVbN7wQGbqjOJfFtV8UcBKnDVw/jyAPQcVCs6H1ue/6wSWLhQHnLQAofa48tnoPR
/TZuQhhLlUdVkHvCB5JVGOVEyDGxGZGukrGAsR43Vxtv2TKXnazSP8YEg+hM7JnbKw27Y3iuMy5q
0V47C/ZTndJkIxaI+OH3askPM96n69WpSe6x1dF1VhPQUdz3sPYRp23PYxdwlFEoTW1LveM6JBkJ
IyqRuMnVOxkkp7VKr1OfQ6IXP1odUU2cFwf8uOyA8vq24ggO6S1DAJdcTz7Tb9/xvbOBg8KSvIyj
vU0ANngTt7caFwCUC6X2qqmm2xm03Nk1/V2sIzJTPc+EtWEBu4Ah3f1f9s5sOW4ky7a/Uj8AGQCH
w4HXmGdGcBLFFxgpipjnGV9/F5SZN5XZ1dnW/VwvtCpTkhGBANz9nLP32vk0N97K2Xklhg8viAJg
igieR2+WcTo7k2/4lEgiavjdjmVkF9eov1l1zIOpQYVz/ZKwHLSgWtWO67pDx+8O6E9nD4bG2OCE
mIrjfcTwuh+ibFcFE/fsgKlDuBjrZ4NSrPV7LcZzLgICMSN5AyjZepn5CCi6KnGYdmgwdxCvrl0s
6YO2pbmbncJO3GX3QZcZB0MDZ5hrH2OWuYcUxUk7DgYMiaFdBRMTkGpwXOKRu29eSb+/cTSSGaa5
h6dn/ZrUpwMy7OrATBiMItnIXpkba03XT1HiIiwlrIg7N9zRLaPRpcPNHuDJL/MB831oIiv2SQIL
ypqYaRz1BU1aaIiKxv9i1M23oI/jPfSXlO1y3v+ys6ETqDUohpXeuIpcQL0s6viAzYbYQ2M4SpWV
28BJaGAMCbErFoAND9NnOgYLUaP07RRFrulO+Es0/TGmL0mPs9n7Ztxe4w50rNQDoIYu1ajajhLx
gRwRjCalYR0Ld1znCCz3nK4RepIyYM4rcN398CbD2GpkhOIaxcPOs56YcKRU7KFvoo412nuJVWLX
j92T1k/xPuuZII0SUsAAy9dRBy3QzRXOn3gbwsnBFIKMm4bvTmMmvaBzRWGXYrHq6vFjagsCoSvG
4YKDnTWLZ9PBe/NSqBQaEYZIL95KAC6spPcUQouqz9WRzc1Vpbe3dRwSNj7YLsHPELOetEEerhNB
GmSqYZhHQ4Gx93sbWiQ4iuBmdMAqpLjXBVkx0O+n3nS3smD5KQWloNfmTLdBL/VTuh3DCnyeCzPY
KFS7mXym8lXMDADbsX00vH6dxhz+aC1FdUtccOQ/RQ07jG6SqDaMrnsks27mDkeUTw42d4022boW
A4BVr7qXs3cdDSel1yzFtzLJgTOl4V9VLUb7iNJdcsaodGjTvj/rqWnOM4Na6U5XHEXSfw5Zgy9t
iOVRC6ixmEFhsewHbxMnL6nlLMo8zi5lVR4Y8+0k+n8k9+tidH4kqBHw8hF65Y0JoueWL1Xq4JO0
6s5BLX3gPa/KkfOJZvboIhtQFe5wq7wfXtN9d1Jq6grzZ2u4MEwHIiQyVmrrBVnVU4/oHgdDf/V6
SDdE2QBrYXFJYw/riE5obWnsXC/BBG2AtKAKjhqNERZTmhXWuSfpdrs+Sz4qKkC29mg+j8AWF82h
77saUXB7MTX6MRNeavYb/BaSGCZIaCsvbcOt5sYYRlp9n+sQcpRhbupGe6mJmFmrPTcQqSbFspdB
dWwpwekbvmWBifU8xXrSofo2YsWdYAPCHT0JJb6QWzx8b6mWXAedUGARJChA/RB/LyeykyPSbeBx
QkuLcG2ZcD0It8PVwJRv4fYuZ3NrIFYAod6oTWCMZSHXtMd7to9eMYAgiAtZISXlaiBXmBr66ttu
udHKlpwgOa5iIFsg+kfr7mvseF8nv42YLXQMiPRmYLo5P+CsWdrodbsUC6nLF32qGvuObJLwQKju
JY6Ne8pVyd98N5E0LlLN20eDv8e4foiN4SvofFlAfmCYyUH+jXMU4zKfpJLEyo/wMM4ccK4M9jjU
tjViXP2ohfpzYYtdm3EKtGFuwGnzNs3c6wyzV2XorE0MY+NslmI4L0WJFae0RtaDytsNPrdg0JG1
2fbqLtB0G+kDHVi8boCl0AK6Q3TIhuFZH6Kzyp0LQx5clcWzpaZrqbGBeBF2Wq0ekEVw8NHZiRZh
yTg/VRgPdHO4n5CxY6i6+VZ/N6p0B7gmwP8ip/1Ey2jP1fjpv66N5JRGWkTyo/8Sk4TnxAeFzJQl
bv5rFRZ42J8A9aAbVQz1QD7x2WmnZrP5yeLkL/p7uxIvzhhdzFR8OiYTMYGEGHtjLcOLVfoP5oz1
hykBF8sArQqcJkQq6XdIWfOEFKkuhE97xHK5btUwXe0W07P0MvR06NEzFqyTTK1Pin65SeAR0e6H
BeTa1YGZ45tuYRlFFYjJixkq6g8Ob9b4bij7aNsmx1P5Adf+jWAgdkC7vXd5hLaBTzi3o0eoPwRI
FCbZS8scvL1ikIMsmzxICBPQ15qzbqX0aDKF63UCCh8gsEpz8dhnzVOAAXkVxO3aGQqdiaaJNLnC
MZfn+NmKPv+sBvXiaIB6WN3Prp/tqzF8zOPwe4+QaRl3xY/JnPNI/FHbxV2ZUrSnWwPjwmOiSU7e
EqJH6dxkDAkoxgG4gggJvJX7G9EfD2Vgmuj1sAJVTfRm29RoACtHDeX7qMKHrkSmOR6YIqLa6RhH
CYaSjZUQQq789jCgGV1ZDo23SUS7yH2iq+qv1JxVl3glavqK8lJiJoFYsPW04tvYpkf+RVs2Xt+v
ItXSAQuHYENfCIlwPmOBxmbcFmV0X2gM0fppMtcCKzSqyZZf4q8P6LeKoaIHZ2jGtsijR6Pjglnt
SSsFiCQCiJYECgtJVVYQ7IL1/Zo5+rc8ad/bho6YKBAv1nMxrGOI75r6kQoIff5g6cufbS5CCXHt
We7Sl7QkXbeA4ORP6zA3bl1dfSTMdlEXYhFyba7GIPqPODmoAL41fvpgGyfES6toWldaerXNNL84
0H1i5kurOrSbZVTHXwvDfqr5WkEawlXvGfMzUSCMAHz35FK1wxYB/wnHr87Elvg/zIzNymix3QbJ
uhtwELaqeQQcMmg7rUcBXjaKfg1tTmq8Bga7291otB/8OVTBSREIRzYpiFZbrFRpURX0PRgBJros
56nRfgt8/7uE5lLa3YOnJJak3PiaDrST1EQ8RzowmJc1jYsAoN7WMHmuA01AAZktNHTHegdxT8fR
MFQDn5lnAoPtuOA48Ojp9EU0G8ltkctX7Kc0d+t6nzkJRsTZL1NgtTETSDp+ROXRpoeubCsSrQQ9
X57PiskV93E1K4Wh/4KAXreGWS1G6oMVsyvujRxdhsTCkTpCbmObC0HnHfLRKNZRZb3orQVOSsNL
Aoucz+K/0cJm+pPXO3scKwDI9BBKPfq5uNIt1FjF7fyit0gmgHCsa7NGGFZCzvcHPpn08/NgTXw5
YUP61yJtaeD7srL3Goq4aNRJdiOg1zdM1p36w+3y+EQ/V9GALb86nF7+M9NFTTPPdE35TzPdxyrM
wo+3j3+9ZR//eszf3/z8L+Pd+bd/G+9qtv7Fcg0llLClMk1b2n/MdzXb+OJyShY6LRAuvmP8OeE1
jC9C0ld2UfMKBsD6nxNeQ/+iW6bruEowigDeZfxvJrx/He9K6ZqK9wWVxmVmjGiUN/7reNfwfQbJ
IeoaG7/mqiodIhYqxn/hc5Kmr3qOp7WrrZ2pZP3bvfPbFPz3WfNfZssMtn+ZLP/20jYx16btMLBW
+vzWfpksV3ZYo5MQLg4mykjtIWRsB7tb7jioPKBSf8wmMKpJPD5ziuE2n+0RNO8536P032Ab2acp
NqG0vf7yVf6bN6YM66/vzNaFMJRj2Y5FFaNM/W8XpSojlZQuIu26xYgSaePNRwa5ceWY7NyUiV1Y
AemVchkXtNcqTb3I1nyb/OLBQPS7ci2zASeUOzinIGAgpkHv0X32Macr1I9Y09Q4x7N5i11J72Pl
mmSURFa9CUwcblVxzsU+Sv37ymiObHjsZaB0oSIApW+SO3pBHLfafZ1/b+SAqglOFEiJc55wxolC
tgURXlrXZw+XVO45i8c60SaQKRxUG/es3Ap+vtwJ0yPoOHo33PyBPY3/0LnEQf0yDPozOYI3hlMk
oUXuFlGfkUwQzQCmKzRjk2U9mYkCA1eYp3Ia75yS1m+s/GkZAxiztez7ZALm4YxxLgv7ZtnhR5w6
bPOzHk75h0kwtgw08kOFThZIx3Egc4a9Rmcyr2HYDxr92YaOTtqTZgbyspVISm0jeaVR8r0wJvwX
qLxcYd5Amdw6Oe1oz2xDnw1HeXO4ntGCdjyiT8eqUbCldJPaNj4jWqwCtHu64EI799gwfgWTyWgS
4MUyArvhC2q4zPeWRipbfhW5WO1/5gOJquY7OsKPNC3vgH1DspoEGrSCD257tO21qjGRYFIjZCDv
dynz6TYgxqvS23Ps8usxIzw8DIBjUpOhss0AyBv5q3mbbCi20ohpsAzDQ9NyawUxEIWGzkHF6c6i
4WZ3hUZfgtQ4bIYX/3nouc1SX0dpbDJQdPQS0ZEg1b6dM3LgYz5FKNH6IKD6RtZCDMq0cmKJQhlT
GRNE69Y0GK7i5q0Okk83zB/SMu9WLfpe6LY8YWhRVx1Crn3e1oe2RmmsdT7tqNo8Ob0H7KJ3ACdD
tGgi9JysMCEZch4pqxLGDd2+cpTNg2ygB0boyGI4qDR4avtIF3rH2f25xvWM+j74lHz7AHPvxABH
xssxaXtAyNaFNj0mhgUHpYR/bI1yC8BNbXubaVYWa8ztC/9muxYJmky0KH7S6DiG9SUyJ9zsLnLp
kuBFTxUjmziT0AG/tJ/gYzK3fspVScIeGbxKXhPvh9EM34dBnsZ+vKd4ATdho2mbCLvLaClz3Gof
XAgeeJ1xeXvjt5nbsq7qyWDy79eXcf7RmM7FFiaacTBmxDX5Fl1pagp4EKE4V5N2l4HXUiYUwekS
udyX9MdHnkttWTA1m/trNQOn9HW+of2S/E2GBLkXcdPRP8tZfBNf/AgNG0Qkjfdhsva+N2W4EKGO
4OxE6RAi7+jkU51WLw3zh0VE4AeIoiOTi1VT4DXUDCNfpTX4p8BWL/6MyUhKGL1+RKpeZ45EFrfF
tYpRd6yc/MOkvGtS85ZHGRWiy6NLZwpM0rfUjgj8YQK29AyW5FzLH3yr4UMi8888ir40W8keOG/F
41AI3rsjeqQTzXGaujOzSmiXIe8Yi8gD/LRtIAjtYJNAhxvU2CHaFZJOXHH61e+0W0wYkMyQFehE
5PlGvHWY7Gda81hJQeSrcdOnOdFCfDKhfIT8FtC650Eve20dISv0Ncy6gvA8EdOencBBKpQdLEuP
2izD7/lPnPneDOC3AlfYmLW4eV30SgeGpOqwu5JycGQuj+zAW3dhB9cQy6GdsXKkiX+VM301wzBJ
T4GWWsRQ3MxfCmt4Hgv7YjYAgyJKZZ+9Igmjj1BnIu7KmS1OkDJyRObr3zK9IPeED5E3/ntkmcSz
Oc8NIDwM885TUzOFT4OWASoxVlTXR137QTumY+jB5wz174ZQh8yoXryYL9mx72XEAXHwWNJQ992R
W0kOQY1oCoGKKGHQg4/y7nIDeCvtoEWItY/joU2wiQ2m5WY5fN1kc2zb2SunmurFcSY8L4APY9J5
u0lelQl+3lXaotbVo6YRHtACnwjx18bcC0UcvCozeh8ZMbJcrZXGd4LpKiudp7h58hSZ1zFWZcdj
J/SH4L0YGbYqErtUjbsXrAZ7nfE6x8pmJEiAS0L4gFn91fcO+EVef74ymAHM5iX6q4jc+yiAFz+I
ehelLt33Wc5bRa+GdADF5PWd69sYH8xn6TOkgOKGcwnNLDzJysW2nrEeT624DDF5qbk8sF1x1udp
1b30iiqrX0vzkV0F1ZgPa8bpwqdBsaV3Tb4tKQTXXQnzq/KS97AGQ9Xa4yrEhbucyvT1525fwPhy
wYhnWvDZBVyubvAeTartybRWoyDA3XKfnK49T0Oy56jzGBc8W5OcG6kT33MTFwBjM0qLYhlX0UfE
xfP6Ccadpm0ANxWIKsL3ss1eS0TsCKAuY8QRQRcBeVV+w/yaaJPyjLqI2cOFOuKOcdk6y5HGzbEU
fT98eimO4bZ1SYEZtMdOBR+xm187eJuhW75FpHytQbIyye4Yr4yW/0lhVK+C6FKXWMKZ+c2bDcN+
gqHqjlWya40DR2ymXbfM6jCXF6QFFI6+NQoyD80pEOvccb+JENmxoSBRJd1p0guQRu2ZkzLYPuH7
SFeqU92a8Hbzq0ajJ5wZYiqLHnJ8I0gZGHWoyjx4YUsbPMvWGHLdJcU2PBwKH3RX1LywHrCEGjrD
Hi0ls7lfMy4AMewHH3UTfBZ2e06RfVgeiEChfTed+cH2CYIfKuc9Z1SWmvizMevPR6O+YW7JKsha
Go6Pg2+TbN2dwbHSeh9Z41SWbrVs9nlXXBFVJ69em12FNJ5/ngHK7AZRWwED8+36zUIxj3R9W+UF
3dDsvrDZcSYcgHBdIbKHHd3nltUj09dJoY2b0b3DO9UczNpi6BadJoJWcqPUdlWP62hCVBxg7yAV
CL4WIgL+R86ovTi4jfYRDTGgZ/oZvCDaK6XjcYZZAW0nvkKwB3SQ3PtJ9uSYFpeiP5tl9ppO95HH
+GnC6YGwGxtgfApakS6Ba1lAnXL0Z0H96BTTvqxCwv6ACbZOOG5ZGWB5YIDKxAY774ET6DOiqV1Y
wtYCDcdUEpjeokpVtyv08LvAf8RghqwWmBp+WtRA+0By8qOIuLnbwaYs0MC5++7FrbGNDnX4cKjH
5F2Oxi0xzYGJEm0D6X2k+xoCLSYnO9tOcIz9pHIg0tXsdKx9i0ZyFmxT/F391W0B4dC2Jn0y36dI
GFad13CiDwh+oS28KDrrvXbdeajCUSmt1Csyv8d/rjSMv5VAtm4pfMZCKVM4ttCtvxUaplfDmG3h
5zKVjZYTK3Azi/0ALbASyjtzIkwLzuF8ZISjd1XI5RZ1VWxj2Rxuir4PLgL1GHgAtf/5nZnO30ug
n++M2sfB5WZYc2n6a3HGWLlqZN6CjejoLvdfq8n/sNXormfFZV6pNQrZgRHyYxtEn1HcvoSehyrf
9t/GridTGimm1cfMg+d0cIW90GlrzE/s4yGniLaNXmHxCFzkrKt1nsJ8cfSl2dPeMoxh+X/4MAil
peGakKwd+2+VJh1FRxqz3cUM8b0QR4TLx9kbrOkrpjQrm2d+8uSDHco7w0qvWTotyio4sHQcqxKm
IIqeAthtXLJVxgO7lKxPNlSRRZkyywqdnFQtouzATxdue211sSdV+ATnofgfPomh/5uvxRLSQYjt
zjS7v32SvhtDvZsi0ksGoZNVoj9PBht9Zx80yCJKA4thTLxdl1ANV2jf/vlC/pe6mJuCglwYADTp
PBjzTfNLxe6APi7dFijgoDVni8Ks0MTln19ivuP/lJvLn0+EEhxZTDW3Ntz5ifnlJca2GJve8rWl
HOQ2qaxLp2uHGqLz/3SDi3/z7PESlm4qUplQyhp/e6XUALoZRVg/K2rmcRiR+D7hoP+GYu48Jdoh
kx7gc/ZpZc5LukmIcVIiZEOXvMSywdw+4X5IYNfbQZpta+XD7ykNINDewzxj5gniOFsFH1pi3dCZ
kVSZY5UifWB+BZvTL7iMelEyqVMomMH1YThX8WdSo6iVxKbaF9VAc/P66C6zvWPOCywiizaAXdmb
iTA6WCUe+cOhuwjrHj0dS0cGYnIxVOUeE/wygPlkx6mNUioKVp4wPrUHD63WfLqZS3+byGkjw3eZ
P9heMC2zQcsWmo9ENu/Su7p1KB6yk9DLB2Qcn74ffGZjtqcFf8qsBtOZs49/9E53/tmoEXJ6bjgY
sWF4j0A+uStFwqFufIIWYoTtS9Bmy8KlvB0IPHDYJMqAgOi2fPA9yoJYO9hCbFOkJAtR+J82Hnrf
I1ywQRtV+ag12hJXXl++EqVxxRW6TzEZa719KSwubRPkD3VLUTkXKTJB9hcH8XXyiHywNLotc14r
nZNLDsOEuGwUDQ4erNbp1qJtDjG5deR49PRZtThf9xi5F3HnIFXkDMyGEdC2qO7q4YWkANiQAlLM
cx/Fj/Mz0Njs9bY9XkInPrqzDw1OEd6pMHvwOmrM4EdUYuIq+YJAWWHvgd4fO6D0XXet5dZtxAmA
VP7Ty9N10DKic73yxS/bc1BoP7IBSlPjj08WigjHaMk1i44dEFFJfFQTTc9wMT9oh8NZB0IfOhdL
+O8ex3hUUnvRsC9ggMU/n39SyL8h1bO8r2nLjVaK9uzVGgc+xMOLpj75RXaNQ0qAiPxnSTUSTwhm
A+CEVkMXImjJyevylykybqKL3rOQk6BRcjQI5oIqnDkVmLVFyY6d+ck10aLPuPYeM8feAaOkf+2z
gcitqTOiqmz1GBn8WpDwZJkpK6ouqSApXdMOu7/r0zFBKvIBftx3stdWb4iCqJ4rnSOSmGMzynwf
d1Qveakuox+9mwNIk1mi6eTxR6XDYIiDizZDpC18WSZCpJ/L1H/MTFh9flmw/6uZ6S371/mN7vdf
+93zL/1uZzK/SMMBkGMJrENzZ/ePdrdhfrE44dDs1pVt0nBm6f/DzyS+uO68nzi4jbAvOWwsf/iZ
xBc8R7rJ3JVWNbuO9b/pdite/ZftBVG/xcYpbcO2pEVP/u/bSxPJDEs2WCw3z0AIjAG6cLlX9vsk
SfxSSEhTR1+kkT4t3bg7ReMPDYCCynA24dfQN2njb7RObn3G1AaUO/BNxeax8gWBISnckOiUVj9U
icjeLb4SUfm9VEO1i6dlbtHKTOGcKYkqA/gJaIr8e+q/9Xb5PXBLpN7xw1g76DNB40D+qU4NbAZI
9Ei3HXJkZsZGKaGzZkW+TFtsKyaliZrJcQImqI3dYNDVpyoIV+zcdGcU4ZGWLm973CCzSpdeRZlS
pd0rIsqd+2j76Rma4qddwn1Kan2LCXEz1he3b48m+4u08UmnAse3LG62Z66g9q3+8xD9Pj3i3IY3
8r9zBHZvyftb9fHXkRG/8tsjJPQvlAQOxD2H8Y+Nve//P0LMkiyL29bBD2g4Uv75CDnzP3GMnQcq
0hWKf/n9CVLWF/6vQCxg6D//4Y/39fso5DeP5r/3A/48FP15POOPW7wo70zQkzB0Yc3n01+OZ7oH
1RYjCYRjhK9TKvXDzx/oLyfoLUj416MTtIfQ2Bk11Sf9DR7HS5r2+V1MSsceYQzwq9yytolo6wuJ
xl/NFDUiUJhz6zkvFK5g1fBXnLtxRLOVtES/t6N+m1BcLTsgPqEovYNB0+/gd4HgHEFvBzI1UGjF
VB/JHmcDjUjICXpd6jgz7D6stH2p0ZRiHm5k6Ntx0GwoF9ybRxq01kbB2kh9tekAsT1msTzgGuQc
1exy2pp+C3okTDvjEPixWKKfLEmTieIrkyO1gEzB+D4AkOhZEQAygqviyTD3QQ47J08VflxTguoM
YgG7pv79B67slZa1wd7wXPIyPXLGW5OEjSpCZhwKIv6Qbvibku7bEYFsdVRs+Ss9Eh6zIse//+Xm
+zfzLgydf1kV5za5za1jmVQWwjDsn//+y7fqVKnE2dDo6xDB/6IejHzPvG6tWsd4GhZ+Y6GmtZ2X
ifzirXQBuQyunm+9Yc52wGQ/dMFTXUz9uXYoh+4jIGm3nNkTyg8N41LTEbceGEevtHw6QjaWyGwI
Dp0gHHIMvIvVyeGewAQNaQ+OErumfd8gtA91Z7iigkiF6N491tlKx+dCzs7BKQKcKxIPdZSiX0YK
zKiqQou0aXTxDJSCg7BX296+QGKoZTNC3I1OhqryC00HuY41DBF91tLqre+itrWu8Uypgo997YbM
XLvpqK37ek5LAhx1JTfkybEr6w5fxjYoVHA3uXG1y8aEAi83rVdmDXcwkvrT0DKk9zthPhD5ZBhe
sc2cnCxSa0y3Zi2RYFZCJ8TA4mPavqw3PXr4Y6mnw8bun5pAtQevEdmugJo3oFABWdCoG6U/9bEt
swcSLd6LBGaNnuYGPae8AXqjxKGdnIAZY0/sA/hcrSFF3ciLTdjLmTjNXjXSzj6ILCiXcDslLRFB
V2y+0IEeZNd6ViGTrkUAm+HwjQrPs8/dMATXCqpUTuQOGD3ErqJ4ESlAvWCIvwmgbzQ60bL1+hjA
z+qDy3mRGhE49HTMNyUhrKic6n47zdd9iDB/+fCC0FOUeGyMYe/WfrpqZO0cAhxGALjNlF0RsvGx
ADyZsBepFmGE7QdY6tRjosgLLTWzOY3wh3Q3LhmOzqQN2b1VbdddBosWD7r0YlUNdOUShcIUDVjn
6MfC7D6nVHOYjyHkQFzZbTwDGDTte3SW87ejN86PKU7mkYLN3hmA3iiLb5Pr0StqsvymZ86axS9a
E2OWX/qmY/CqYWSF2wAnJK6IJs+7x6TyzmEctOiG3OlUaGsH7voqBnd6z4l+2Jm9wNzZhuOLyi2C
7SLvVmJAWP38oxyNqZlMGKwAcdq9PpPveKcIGFVBCGLoEZhqvICme7Zj/ha8NfGkTExingfXtHSO
lp5454HgWEYgDCsQA9/9/GG3iNJzA4jDMHnoMIEWvoaeYpocX9RU1I8FIvqNpwXt7HsmXaBKjC1t
3PACvFSD46gqXCLVOuMu+IYUk7Ru94gOqrmX6RBtbScML4Gtb6VP5rHZ9z/sOfqjV1W7HUgWOEk4
6zwVZUidheWLkkB+FSJ4iKJtLwDnVBrxDFPt6TA7LNEuwygiJVULkqPDrI0Y8fYJdeM6L6j30GKe
gODAKshnqgbV7MrNXP1kwzaYAfcL8JmdRViDLrT6vpqJtiZulHQCyezVSX5WRYeGxpP1chpAaAZj
gNxmvkM1F1FZSg/LEvYdY8f0HqnS/ZQgZY3N9oGPZOzMEDF6aIFhyAsIl8KjVs8KBW1bhTMT7yi1
Sp5jJ5BnNf+vctf5XU8yO/7EbujtB9PlRsd9nJ91KKqV9qkFio0qr1HDWgOXnWtNXLltevhRpogW
/GQenLS5NLEzHav5h1fpIzH2yVtQGvLotBSIgBL9TVwjOm/Lutz8vCADxq82FWBmRN9t/nnHgH30
1+4JWwZSEVpAOmeRWckh5oP2L1uGwNjtjxPR6LSL6c4KdcahQ+uauJSlVFUKCYchtJlGNyTu0S2y
va9slekiHPF1JabU8TcU4znY10gFrnEyp1x4bHKhiD/LDKdCAajlIiVRet3k/AS5DWePBDcscYjs
coZUjES0cxWM2tkuzGkhWrzUvd20m6KOGVpL+dJHFvlFGNnwNjgQ1JBtrGVgDFvPKghKN82zVyTc
lZBklwV4huXYMu7CbNxgrbvtgzSpdonPE1GJMHjgeYq3GsM1zJjVQaP9Aa/WcA5Dovamp5l3URPo
J00PCeNOo3bDIQGccplVK/FdK+LsPGL0OXLzM48Y+QodWOYCTtOqSfEg+g3WK5vBwH3YpzSzv7dF
7bHeifDKtvNUMUXYA8b65hL4+AJnTwGbjchJ8OkD6iU9BDYVIjFVlzya410dB9GdN/uIQOFYpGja
0dXXPKBHZOw2QXA26gFVn2Ppe+XiSybki+gIh6RV7t3oLNP+WWvK6MiEjUw7fC8gByH11Z79RAJR
gyzWqvckonmY+fx33gOYNVLGjppP4phJXyfTsuGUY3dmMoYsIA9N5KzO1awy8RS2sAg1xNOLboyD
TTIf2jpbpJvEpDlgh+O4km77DOF136pSnvDOkIdsknhnGFa9G7w8QeOu7bO2j2AK8ngTTpucZdXR
UM4cZ4WtitSvg6434tF3emMboGNcpdRTp67rPzoPAUiidXdphjQQG5x1tdLUAdwUaccwHfWD74vz
5DYppoc8e7K1+FY6GrtJGb57QuyHWF/Y5iDPsCGce0OFHtpR5quOrtYqzrQ9ITHeNqBBJLQ4PjM7
XwbjiAcZWXhs9uOe6Hf/xK+Z+9GOOR44xhGLmXGEibXlfivplOtElvuMNrC782lB4t35GE1WlsHz
46TTXK9hxRPWFJ/l/GMq91EzY4oiXd82MhCPTbu1SpuBx6SGQ9gifCEfi4xHju53Y1HEB9Ya5pnJ
Q5V7wwOdeOhzlkb+UNVAuqkpeRPwrssi1eRlHAS0XWkPVxNQzmIKxuHgAzjaaCNAizxx90SnsRik
GYLrpA+Jbk/kgz4V9wEegwPGm4uLExxEA+rZKAR8g9W3Zobn+kyO58hW5S6UVeRkfVQO6lJK3Gq4
KIMUGmXlFxtBKp2hr/Zo9ri5QGonGRhYi5PXteyaTVhKBvsR89oBlSyiq+rUq0ad7UhzzyPFwKKw
ybGy9Q6KXue1aw2d8iLL4vQ4IyC2ucwYmxqTs9YsEixsSCKIBqJLaGZs72Hm7jyyR5a9VZoraZTm
mjzCeuXHQ473oS2/pbiUtkWX1ue4xhNXZbm9KoQenzjvxaeUFUQvvaPIeIHaRjeKSig8+VMc0hhk
poNggAjd3gxOujTqkSjaYlzbhpMeQTynx8FtPGYrI33GuYaBFIQDFXpU7dhPA8CIA9AG/5Z05R5e
mrbKgaovdbAtN6hA7pVO69TQwixEpd6RqH7VciWOpFoQMl0VvM98mlCPDWsA5/WN5MIzUOhpUaMQ
eUTjDinCZWVqcPKULcEk2hTUdxrduGaejtGIxTmhV4CVMMAsMpNRqVfq9ZMXThdmwZ/ok/JdhcIR
lfNIsBfzUVya8OhaL/4kVhMhfZ8m5Fmmt9xrA+jo3hZ2Qn308YlWqKvtEskU6IHQxScOZmbkxH1y
uQ9gYo/fowa5Ula82patDu44e9CcSCx0bZ7J97h5HXuiCT6RjEI7hgvBc9Vnz2YeGicz4BE2R8eG
FYLViGKFdSup34NQV5tBVMapZeU5ddEMc8bnrM9Gz9Lx7YPuB/0mjupX3yxujGm1HZ8el0UzzPbS
sF2XtWLwPv+oqQrYSK6e12UMbITaGgAK1pNBcDAj6WfDB3AYDqY4E7QEHiz39HfWEOi8VnDXuO+5
aufjj74uG2Mrky4lsk0OLqIxbqwG/bwlD0QpOoexT+C2/LxYBRgTUBv60eV8dUTYcWYc6x1SglqO
ZSfvkFSrU+52DwRTuccaGea+4DO6yXiA6mweqvlH5wmCaeQcpzZmxcn2w2YniFj2Wtc64M20DmlV
1pjPLAcWrUsiiDEBv0YW4+HDsf4fV+e1I7cObdsvEkBl6bVyTt3ttv0iOConKlJff4bkc88G7gtR
ZQMO1SWSa605x8SctEoinjn6G/6l0MggwyNAM1b2xr3L9W3vyD9mlLeHZFRkx4SkSfPFQwZUgFHZ
QvfBZl1H/qYnwuJM+bmhz65fp8aCCqMIQuZI26JrGy/xvEgd3iMDt1tREyo3q842gGS/xwMHQ0Vh
ce1z/6vPcMwX+yHSonOH5aWn8KJQQLVuMDrfjYpntBH6Q2pgH7Ih0q+l575QEBEgAcT0gT3P2qUj
RtaMvrnDFm6o+OKBN9kZvgUPURsahSPVJM58XkD+UedFw70Y43M/1ADBCu9UQcvGL0QsC7neuJNW
aWgcM5W1pD6m+UEkLfp+JqXcE7xuhEzvGZdlGQrf21lO/dCYL4BzGInJyStQnSWkyWycDRwilgX7
OpMz5UMoiLNb5YKoLnylnVCFfVH0nQ4hgnbRYyUVvZ7fC4U/okf020yzG5Opw8aUIAML5TRXo/vi
tENzJUbzXTXteIgqAL+eZx1NDUY6RLJ2C4YRpF9kQXTBXtw3EwdS6V41T/usmgizrGnBzJhq2JxM
4lEhpe22Lofx2loK0ooOsOm/W3gAuQ9pCnLTqSQkSTPzt6JqLlKrd0nbFrfSTZpDWzXGKxw5YqM6
+cjL4S5lqp1rCcJhqTjISQeBzUk99co716q6TZ0XHbz+l0jz7hbtvTJ2vtXRt4zQh60B5Xnbhzj/
mOLYRXZzK7d4EmhdX00SluGi49vhODM7P38jzzvUdXSVOeOsaa7BsNBwDVLqR2p4DD/giBYJjeXA
SfkaGM62pCk9AyoejqfMh9jDJB6veqmPV1xxBLhI++QQ0nMRVo2Mj6vDQep6/KRjkuY9VicTTnc1
9Kg9NL0+CPprdJPDnQhDdSTvAbkEMvGD5aYHC3j4VSRZfhWq/YlsSEFr7sm9MSYAoQyHz6YsrG0t
Z91XaWuwRGsFFSEhmtY35KeXtsFu2eAkmcJH4HiECtjexS41CBgRh1U4ZpuGW+DKskv3xLgPglZM
f0FSFq70RHa3LKlzoFN9tnUS17qAKXIJACnVv41z+cPLAo8O0UkACwxugl4bwSgAUH2KlS4wwiz6
WoG8DzpBHkbhXTOcC60hK1+33HbTOEyvrV+lV67lv82mG3at0fbcPcGLrww2eCIPuoNf/2xkTa3X
YZoouNFt/v3xuKapwXNHfwg8nrSnzHxTtRnxO7M+uyQVCtVNXk6XQLjNeXaXOzLqjxqBbRUp09ei
docLQdhgt7Guz4uF8NYOvek6lmW+cYAD7LjpoRDT0vaSVyTCSwSMCHnjV+8M2tkCaIReDYLBsqVh
GpjxWsiziZ0lPYhNYBcpEd0aWMgdBLi3TMPe0ioZ7fNE/9ETys6uavc3arT+pgUF1QPbK8JoSo0A
NM/KSQ1x08ATbjr6hxtand9bPZn2/EdC8naBBzqkBq5labK1zMvyqvf7BKsRwj7mmtYu6+iQJHoc
XQs3NLZdw2/YnpPeNbI9jh4kLto98dXEP/nm9WN8d1GFjA0Pa5m4tzpV461w4rv4miVZ/bWdhDiH
vT/Q4ngPaz7+tg/Fk7oJ9TSUuI2KnU9lltFbUBnxPe1teAXAiyoBfnWOFrk2Ep2G6Ze3hFvZXTSy
uHMtPTdyPEnLHK6F3Uhmk7C82oj5hXLFw/cSfU+E088uKvo/BhXqyWPeEtf5wfAyf6810XvRjvoj
1IOHBs4Uqyxm8joQ/tWquC9SwZ6ygj9cMuffy8z4yEPuW7XQjFNRj8YxtH/i26OCKkm8XZsZT2mO
MkqSu/eZpSMJXZxKgCLHbm3P1w2dYOLrpBFWW8HSoiyQGLQTlM3lJJ+91NNHPmD1zUb92SEyQ9FY
6pvMy7U7HLhOpu2VgQEdrpK8nswfxM6bgxhr/img11JwbI5ri7XDrBwMW5pG5zqaLUJ8ppuuqzme
UVzFTIywnxqQzPah1f+1BtO9YLZGLK8jLbFUZ92MeXHwbu5STiYsd0SQoww4ceGhIDMqda5KJk5J
skyMnRv5ZQCH3Ogv7IAarSftonwIEqI6FOkgPDERZMDLcnebsu4WA90/TEaBuAPBFtyAKThnxmen
TM4pFdPgHMovGQmHWPZYZs81RmIwcRx9+2mwSLiZlyBIH240o2ubrsReJ7oLkSDNEU6ehec1MK88
Ewc8vzdtaMUu1pviGk3W3MLEBzxo7sQVD3J4oocuRmtT27kRRaQneoJfSAdSG3h62EptgeYlbr+O
rZ/vA9/IL/OFH90r+E0/IEgKRUHOmK3UV26vxSismzYgPEfVW10i3xCDR5CeLpDSg+Alh1ZhFVXe
q5HuUVZTdS6mZDwFk3HuKvfVjip80jTr6fxkgMuwAX/zzB/zTzvFSPHFF913h2dqQ/KWROyW9rhg
DGDGVUA5oZvXwrT/GL1jfKhCmldjenh1M9prHR50FVK9OyJqb1kNKY9mvrerSNtZc3BzBU2U3MRJ
1u+Xn1TkGF/ny98BN225iypmPkZlZFcE0hTkPq2LILPHta1NxnHU1Dt8hJJaW0RvtjQvbhtMx26o
b1bsG/MtLzpmufrmYu37juYitGNvJ7LOAhhWp+ey+gyQo19ri4S1RrtaI6yGqBs/K0M3T8W8JJ3U
d8yP37XJCs6a8jwiVoHcUyIXJwqiaxxp/U3QQb7q5muUVEgUU/UFgVZ9KeBSnUWKAweg/nlKHbly
zb7fOoFtY53rV5HkWDErK74FxS3V7PQRgALc5JoD7XV+2zate4v9T4qx/hKE5XDJWsSlBV1X9KbF
vmq79INsqPA57vDpX6NWDr+1mEy2Nc2WvcaNdlWSp/Xext7wMkCm22xfbmaRZRYr/wKKkq5thKY5
FK1zi+dF4yJQ+1N00mW9UyUf4VItjT0ATTFKSa1XlTsautHWKJP+Ekv/6SfeANwyHM6eVh4bTY/u
RGGtB77amLKdjKOUJQzT/FKPKEck0t3d8p8aBm0WBnV/kKv+0Mms3Bt6pC52QNRwM1b1Tnal+TSs
QeJ/GQk8y/OT8iP58PKaUXVTTB92ONxdnBYtDd6HaaTNLjDgRIVR4h96o/5ltWFyr93SPU6J+Bjy
EA29DKd96cySUE0gpzPZlmi7dNey4CdpF5AWJiKxgwLxVETQRE2ce4q1hZzfATp4Zxk7mm7QI6LW
/KJ1wwqayQnM7/jbzOIfqZMTjo2AOQotEiYdx/yCLobnRRy5s4wvO65o8ul8lzmx7iLG/uty9V+Z
Y+wzZeB+l+iE4zam+WPKPeND9AVyJmIYGEsaxGtRorlxXl+bKoXjTZdhpZm1fxCqSddjdff0hvxR
lfkbw7ZQBozFRfjRzi4oc90qjL4yu3xLNUaHTPD3nu2n26SWoKlKszkmdruTZR+cSR0hDMnji9bY
if6o5yVz1QmOzGfZuvGRL3H5NlkEqPAE94R4JyakkPpRU2yel6XoKK2c2HA2kYW4ALKjScU35lsQ
Qmi2HMZURHjU52Ww8m8Z9jCU83+H3XLsFY5BXUieDhlG56KS6WUs4IdNJGMMgfZTa0pzN+R9uDZy
OOjMjeLLaKUD2/vorkrHye9jnxX3oU7CCwaZfagXHxzm7o+jwyjtAgFQ7cPI2Vhlp32FFcCd3/Sn
nUfCRI2D94tOOhtzvfSpHBmcfT/72wu7v1gdTmCgnSZfcZDzfnamq4vX1etFvEer+kZeCHlbZtVd
bAsmjWVQsWqD1tziWG58ZJ8rPPsdZHxGPQijw695OESnibTVlxWASVOTI3c2uWt3lJlYdwwY8D3d
lLWXV9NVaebBs2r/uixZb+3i2I2AoyfySnpy+7IEvArTR1kMYLXYa+Q83PKOTwg6OpezKiUmRfP5
TsA7gAzDWLzt9zw13tPPYTBEbWfuC9cKr818fXOD7G9Slga+X5B8ywcKzyK/0+zszgxsTnXCZVOW
Drd7EuhAODLMJ/mAuZgB0B6DJ1+fVdOIaRsWlNY6pe+5YY88uwW0+Pl7R7pMK7E7sDMZCXIsJCDW
Wnrtp61ysSPnZ8Bbx0IOKqGc+rgdgOUKaZ0jV7A1zvvj8sqfN8k07sbNUOnBSszNlx5t/MnrQEpN
Nmr8nriui3JmH6OahazzW8ORP5B9lful6hX4l3GA97Rp0CzGG2AB/iXE3HGZU47/vYpipz7WTnqO
k41iODPf01F+hVc+uu8tFsIzjL7s2GkgS0ar2k8punnmu9geSQDBlEcb6WIkxbBG4+pfo9j8Ixpa
ofR//DdNL+8h0IrvhLOfkYwCYR8dce/m4J426OJTVfjZFUvSWSrzFWkuVHf42y09YC5ic86zojcV
p6Je6zYWUawix6zw35PMdqiouHlwgJM7UWThy2EySLIWLb70XKVZ+yat2KHt2Dn7kHnxG6gC4mMj
TJ+l/XMwdl6j6PNbXrsx0hH9A4/WdhnpFo5mbEugtsRLlPTlS989zoDQbJ5NTQWJOJlHy5WebHy1
jSN3PnHmPyTOy6sIsfrZIiCpMcxih6LYxrvFEs8jJ9kndz0q831cjeYJZqx5QjyqTuOr9FrNBCSS
pJsppNdjaIqpr2no9d4aXdSturQeSUR7f/JpqehEa9DQ5moxRq526CzuhP6AZYpS039yR1aH2idq
gi6AS5qp/ScjTmK/vHPpuTYzLsev2vYIhqw4+IaCvVFMF5hCCelHVs4gjsV3q+iAL+wrp3VzLeal
RaXq+BW9TOVWW2Er+52IMIwmVlNuOZ2TayVtcaHd/WZHNrtGzyc1tilJP+hpKWZKXGnAp7Mvoe2k
t2xOl45IXQws3i2/xIX8HR2F7aAPCEi1IrfxkhOVciEyaOc6jTxFCOYvllUlBxFaL8B9mHyaKlTn
ZbE71KlJp/vAeimp9kUSPxytA9t5gAlcXawkrS/LqzaS9yqaYkBeZXTxMje6LK+yKcr2yjF+jpoD
f8vS35lFj7dl86EP3ZDFAmOoNDL/qsnB5zi2Lss7nV7E2iWmZJPN230rDAcEjOT0KMM5boLZ9Fkk
hlWB9eSllUYwiub9Xs3ts2y5yc+LU/nBGcDD1bKCLwPJQbtBB869HeTAya1/GM0UnnWZ++Sf93Iv
qBs2OezsdRfjPHS7Nr9gwrZQcti5czQUkwscb+diXuwJL2saJz+THMVyV8TW2Qws8zwgeqbPZh4j
reEf6Er0cllLPHXShnQu54u7lvlE8lYMNpYx6bIEahKXVP1Ukqbdsm8sC2G+3THt5Bv5Btz1CvUc
xyb7otNLUX1NVG8rd76bOsOscrrxLQfznZb75SPwPafamky3yZXXPRTYhd5tVYTVQ9NnyqbjuEQu
Ds3drir3kobhqO9iEYqt14f+v+7h0kJkx3Sb3jhzwBN+zT5JVInHJSEYk42rV9V5WbjtsYfPYUcR
Qu2yAeL239L0I45ep3/VgikYEKeBGEMW09PeO8+cg7wG/QmeuldW/8yaIV61jJHX/uBXPzF0YtyJ
9U2TVURS8Ey+u7ZaZ/QBXx4pap6WA9VzhmLTQTXeBlqLfQWa5In4A/fk+pq5g+DxVfA33jxrTP4t
csz3na59FzL6bmnkZLRkdTEAHT/gtwxbw0iY/RsZMX24OdBPEAXcVsp61i4FjxNhC+05zkKsOasJ
n+I3G3rN2m3C6AJrYysSR+nA8kAXIQmxT5SmMLWkm2+rrrKPatYkLAvKsPKiMSIjgvnIDimYWiOa
aDM5X2h04rMGlW9jgVyk6YLqXQVWc7Ji6xm37o6ht36CumKAq+PVsgw1SRsaxUngn+KRnSbUm+Qm
DWaDQKvaXaMx855UdIuiYXgJTwDS95jiVm5r7MuBaYdfu/ET53O8H0sE0kOr/rf5WwShvo5yL0fv
IIqjIj74v8OlRmF3yAYyhj6WixJeLudRp+XDDmV17jqIbsuIyMr/FF7t7DXdxAgN4IohE+gpDil5
tqLuSC8kuPXuylW9jkLKk+IWF4l/T6WWHAP4sIxaQmPn5virlgFTaZf5gexNptF9rd11bhYELkZv
eUw0sRcVDMUKgFG1JpvdlJAKDfTkd9z9bO0MSmnGwL+gHwdCqDfPZskTXNbpJ2Q/dIRYXR7LaLiq
gmNY/DBxA7zlzkR/3X5zvYwERjF3d43O+23XE/CCPO/AgcbqSfQYlCvhP7tmmE6JTSqy03BrGs1r
77jeWZJ0BQ8Kax3WSdva/JvyOcmb7vTNiZ4xhUAgYbSLiXSQuIP3Lc3k1EJn81QE7jqYKwge1JXr
0rONZw3JonJKsQqCLqiq7XJfWxbTp4fPbYkO+IR5JMJozSYa0K1VwVucizTG4QG0wIkisS1V6B57
o/3ZJ17+sPp5bO1r8Ulj4mlrNXjbTq+P5M5mT5kHP52mpcUBUAeNjM/pTz1Z1XPTiUn2j6Sv6XIV
zp3MwQ46J32ItMOz6Omf/31z+ODVSRAARTz1kORf6TpwIx3PkZi42ZHt8NnlPg16hy9Gxjxvj3Lm
Rb4Q+CAzyDkIkQkXv5fJIc4UgqcDWP844vNzkZMpn0ZlcxzJOdu0hiKY2SEhwGqb5urWdI2BSAR7
UssY2slmeBcom+vJsXjW+ShGUCBvjSp/KvgkB4+R2z7CX/zvNmDoKjjoDF02uSi/yWHst/D5GS1H
LgnaGeRO8KzjfYzGG/q+9Klb3a8xTrsTvaX0CXKS9hTE9W3aAfSPNe81mm3x4VeIlQyEPakS0wo5
RHhHlK6BXo2z84ierWn9bcqFFKod2L6VlYu/OjkDm6ouQothvBEeC7//M3TGpxl74bmbG/k2wWDn
3GECTkPqJOjAn5ZXSHcyrA6wV3zjGMwipmUJuQedkxiRXuhnz0YAz7KYd33S6thOUzqcLa71G6mR
vB7a7XAuO7c/A+YA0NzjV401o7pOXlhf9Xlxu2IXeUVxrNNwBHdoDGe0s1/8fnCcdc9ej+mfk3ZZ
HClJLNC4lW1RAAekp0v5EL1ot7FV1evQsF6tFahTHhXd4Z9mr0b+C0UkLy9JOuz6dnLAIHTRW9Nh
jRJWCmkTN8az0tBX4sBrDsC0eejmLPcO02W8wTHIwJhIwVWYAlWraTp/yCzqzxNb32oiCpKgcgfy
GFfo5VtbZWC1fOVM2yLlezF1iHnXoZeCAk/8E4CAo20HwTEbqGpawgX+qUG5xzebJmXegnhrxV4+
nZ25epCB4V/8mmeEDsxekV/IBDizUaIiVJxFGliHmU6UssYJrEp3T6HG/qIh/SINJas1EPLYY74U
X3p2hyLW1bPRifegqIv/ycOmoIGarfD9dwZ1WNy23jaDefJA8qTvwhqlnCHLg1mpjttkRF/MNcet
7BklRS7M+8UQK6ShKkz0aO/KFPJgVQvz0hqkequgoqKD7XIyKgqlrReU06nNB+vfFy2ZmBw3Aani
icEWa8yXpHqIDQY/0atzgZx0ttu9oYWsXt300ErlnNQs5ElCGrdN6HlXYK3p3UQUleUQEP2x+paU
nnap9enUBbJ6KwzSDUeSONcZ/K9XoLtH38DR30orujqpJfZSVdwvkarcFN/CjZ788jvLf1iW4ex7
rghHMXH5bieOl0RHx9J2Cd6/zute0iZRgyC9g9DKln0sbl+E8kIl1LIDIlVygEXRvlV9g4rINLIt
tgkdaRPtXkMKMkftZIfOqJtVlT26lHl4ntdMKuxAe+tC27tnZcQ2Z3B6LiNIF6LxmrPJ/KcL9Lv3
QQ3618CifWGwO3pzXBKEs09mde0D8GBKViNUZ4JIZ9T9Outl+DvgTFxLR4jHlFvDtkLlA3jV+Agl
cG4CYJ5D3Xcv5pF7OwZQ3orhPZq8PfGb+qHrW49uVuA8JLazjT1yD6sKa9pOc5GSMjawKIb//U8o
weubPT9tqCKfNlatq6+55hoPVrHtWgMgH1F4f2yj/U17ZLWMR5rY9R4N4osOUG+Fi+WSq/x/XzUN
+OWR2c5+yMzfZlcWnESBfl+W1OFPzguwg7WIfk+q1N/jynReFdmN/KSh8E4NDloDtwz1ifcRO9zU
hNRPsgXvi8C8+dTrkdNraj7akk3IneybZlZnrS4bZG6d+8paOtP1OBK+Au2Cgsr4iNGXrtuu+a4c
AVuljKoPofsvIDbTz8HXHqXwfo85kSbLv1GaHX+IXl5EYCCMnvjOhvxgXjRGD6ZP3xElKJaZCp66
MyTFtU/l3ZolnJ1AE1qHpOhqzGSmfDA2i1AN6VLB2EFJxBXGR18Y0AKhmd9cuz2MCjVgMkt5A717
QyZqbcwRRXtJj4EKtsi4Tx9w0pbbJuvVd3L+9m5kxeiiOf8rmaPX0dCu+0iqnBGxj8rbT7Oyi6Pu
R/2mNhOHljqEcephDeigQSBgljpbeDAuRPHBfRqCyMU+qXfCQ61Xe8U1G4zh1TJDO3namK5NaLc8
No9i/svKfkuB5e7YLloCJhO0qWEUoVMZ62dlVL97mtNAgqM304W+BImc6YZh5me/AGXkIUk71nRi
j52Tf9NR9q5tEKQ7JFLeEwE5YMVW+1HFlnMKcsoHfyiKdy3P/xqNObBPWRGAEvJVHTBJ67h3rJMz
NP4XegSgvdLgnkj09uTQgWxp+k83YG6s9KJ8CyhB1omLdDcWDvYPFUXvo17HT40wNUXm473w9cOY
8cFDM5TWvhpAdaauCLeu0XG4xjHT79IzkEMtNQHfSgTtXUZXItKHr1GB0wHBdfew64aZUD1VB/JW
3oTZavtlr7QdtBmeFh2tFDWA0OH/1pENiCqAY02wn7azQ5cDGrH0C27+k1ZJ9dYQ8fff6BkDJvKI
LCEhAOHhv8ewNGxnLxQSO0R0wzr37E+FdK2f0yK9S6EAxmtG/LuIVQ5Sx0GylGbJjif1GHcDlJ15
0llW2p2ICfcYzUK3KOo+54fnYKsg5rKv/hYtmJdaasGdsVS27rGM7ZZfqxgQItwwrkblOffKEqsE
dQHjhAwoFbMnLrVl/sEAaFoPTuZ+S+ovXv1U3YNDafoBrYcIpxgsdjWmL11p34n8dNBa5cYXtMib
uJ2yU9YTRBEm2t3zivRgJIO6iHnpowaUa2y+8ZeBAVIpsJ80p/YLE1DNtNbY0ecNzUldd99x9q7H
0bWh7BAmMVtolsWefTQ14dB7S8rLHEDLgJqFSacGuzH94nPMlyMBRcn8yYx5pc3So3DlZmjE/XkR
/njy0T2dTPrsu9CAh0GXSNzKyEzf87DMdyYjAUDFfCHggIKKErr96EX2jcGROOEBsh/LkijrWmSi
Ozjyorc9blmPFgSYtvizM8m/UmkXn52uMvZdbERn31XFJpmIpCnYBrgez+aeLh/3TRrL49LUSQo3
J3Klcw/w3BwMU2N9jLz2Ys1K0pYRfB2oBgoyV0ly4RmKQSU4WPwRwEeNM0JL47y80gbRUrTPAKJ8
b0shiYCGgn1ZFk7NcD1myGWWsnXBvy+vzJH+eOi1VOLQV6xzz6XlOhJjdqWdJ6YQHdWcKkGLZb/0
qaaeSTBt4Dflt8axwUlx6VR8bF3DuUdglcyaaxc36ussBV8Nnvkr8wGbLUuamP/7Kp9fFbVLX9Ts
8TSi8Fuj9sUbnl6z1Nh1FemOLQ/ao9VNJGyT94Y7c2W0TI96lBxPt0/UXk70mBGPbLQ6tC/8ZnJf
pk00uyzuV+Kb5SgGOaV26p1xuqSzxmNZlrei/NUMqjlX2I6IzC5lfzEt9RQj5Tlt89+OVMO5H93h
rHfReHD76lBnBCZrDQWUaowmXy3vK/0NiUFzgnYTMSAP+4S5Li7psoBCgtgkvjhjkc8DD44Qd1qF
MHDSXRH6OjE9rXvu5wWVk3tOTErQfBokGK9aO5kEtPlJatwDFJ9kPdjOxnHm5IlQN/aZT1T4MhmD
iW7eCOBsTQ9Let4YCDTuTqXUjby8sS6sL1PS+gyVjfZg2/0XjIb2wTFc+6lZdHl8tiknBhjWpl9z
VwT7vCHKRpKeZ7lh9Vn4TH7byrNmAkB3jAeQ5oTtkW/WMBxe5hDLnKex5JP609w7Xc3IISKJK2IS
dGrQ3LTID4KOySUAg7hmrDlP8kkjkZel+x8HBZT7McacVyQoRv7fIklWOUPXjjFKCIqaedQw2Igg
A4B58xvjDU2IdlaLMM4pyq+gWIN9sagQWiMkk68KSb8r8Ppjz9njWBGnZSkRBZ464qdQSjNVbItt
Fg4MYSxxWZbR6sSFxAAUowSjGKacQ4mKm6XP8WFO4iHN5G1WWdaqHRCG+mZLzoMV4nZv+Lr6fU3G
RkKf+P/aossrLCPII1or2f5/j26HanPNjBYV9TzDWFRHy5IoKAxVaCG2ztKXz4TsYBBW1kyDT63u
dT+GDKUATeU39FdfQo1GcVzkqyqVzktrNHA7/fzzrVtF+1dQJWHT3iwXwP/ug1EyHaja9eNyFGVA
lzfkoAK8k9bPIIKIvQgLDM356Qnr2g9+euoKIlSkX0CCmi0SXsdUa7mXkgrJFiCj6mgPstrEOsGp
bW5H+1Ek0SkcfPOQBq6JPKrN1qbTWrsQbPxVeMCD4tEWG0sa05GWyJOeUnvTOifZIUII10Gn3BvU
QXANHk68Pcqu7ndG77jCVPHSkhKIE9G8q5wP8NGMnX9Rwd/SIlUL6U30QeL2yDNCh58TeDlwYvg7
e/Qe4SZyzY9JdMbP5UWK6Zl8loJLVsKHxqx1gDE/p1xpBuiqKgw2IwAte5WNF1rOzsiMDuLAcqu0
GEkKk9ArwjDCLaloId4dVx5GR52YFkN4VDbeVY99OvNU+k8R4oUy2ijiq/eTl3svIti2tGHLAxyN
eOOkVbj/V7qbuiCJdm75F3AATyWqLxRG3XBJZtnAsuCFpJs9qh05YU+9cHqCcgd+SC3XW3yrsy7H
p/jNOKG0aoZOoqHDRkVNOf81GYBtpkWJdtULbXg3CcNSCeG1uL4Wa5XVYpSsaAW3+I6BxmoMI5vc
dM/PJCFMYnlwlmemkMyuHRk3AP+g19nzsrwa6jA8h1mdkbuLBt4fZLgWuRsfptoX+LeS6qonLm48
M1Knsvy1CBhHNucEIDWdQfU9pVEAtp8ri2+VA24Cx0cDwjKGYFWtKvU35Vg0u9LrS8pXBYheD7x3
0PAf12Pt28lrWWRMvqUGcjMLZL8xSmbO9LQnaBaTdZCziHtZwhILR+r6tyqg0linjVWcByH6m/q/
hcDS8xB2G62NfqGvgNxX8u+5B00zrT0iKNmCwDpZZa6d/J7uRUon9ZLSRjpizjlELWCPBCUGWiO6
VMtiRFVARAPq5CxraakIULBdJMZHV+v+lWyI3/SvnUNj18ETH572xFt9eNZ1hToTP8x16GzzmoZW
DuNq7I5LPzq+BGQ+APny+Vp6KaL3OLdXIyEfK2dqPBq1Nca3wDL25jCOs4ye/vfSvJgHFmntqUMo
6mJnYxRhthUR0gJ4JePKhBaA5ness/11NRkdpfD1rYsB+F/7AaMBVQz/b2sWrC+LoEc5/uaiJt7k
VFdbZJDWTVV9dihhrXmD5174dXGVsI4uWvFR8x0/Bl19YZgQXZL5AViWYH4bUwnNORw9EmIbfGOp
DYehmDIy2s15G7B/maH9qCyfEqXJ6vdKK2+1OVQv14XUOSBfQL4L2t6MHIB3dOU0R7mnkmpolSxd
P80CGGFG5qES5o+h1uynh/AcwmtyWd6l/MvOQg//wmN0Nl3Wm7gPW/OjBsLDgMQ3966JXYb5Qz7P
8xdxZZtOKxmR+4oskw9RjT/H6qb4Kyo514LeG+Me/eh27BWkOe8sVdKBjgeOMyH3kAj790IEpyKx
3PvyrgZ7h1dGYp5z3O3ys2xRpj3aqafbrau9WeBSGImudtcyCeMTfmIkVPPddZgadWQLPUTIx/eB
LH9OaQNLfcTvuvMqVMPmECmdzEnIF8T8XYL515QyvN1yw1juHGUsGRWiNw8Tezx7nDOHzPXZbRTb
8AQsGRZ8D3Br9Fxi5Xza6oNdUwLF7hZfD/MTOhmrLrOCJ1UAxlbV3kd9MEnbMD3sXX38G9jxGMzP
Qd7HBztb6PKVCegf/wk1QwzCiCDiLkKPr4f2m2aXL7cLgm8m6gs+6nal48p8LAttWR8rUvgBue4g
l+a+5hMN71kYRS15S+amR/1XK7WcqF7UZa32PTda7YWiBHCZDPI30ze+Fi4SqrHHGGBJLNd45Ift
5E1MBiFkAXLtR5Noijo80T6LrhPipm1U/pmSzjnD6AxfQ0nEI+F88kdTus8+S7/YUWYdUqLnXgXl
LEXSfEzOUiAIKnI3VNxyM76zNnX/k1raPuhafIcDWxyihDgxuzLVV+Hkm9L8i3/C+dbjfdw5Wa8f
EjM/WY0+PbE1/7LCtjhSyUxnIGnpQ8wuvDwnXKNEvPxYfs310jNpetahLHzGHpFtZqexQfuvhWLT
parcZJWEeFUG8lLG7h8xtcxDaRMS1BgwVSLyroWVtjVAqV0N5i3XdoTh77XG/xB2Js1xI2kS/S9z
hxkCOw5zyX3P5CpRF1hpw74DgeXXzwuwutQzYzZzCSPZUpdIZgYiPnd/Pu7cuq0u3L2rC5RBXJO+
HGlnQS0oVd0Vacz2mnsvaU32oldu4dhkllVNJqfrsNjaQazTN/yv8FxNXRqILR6tW16/9XGup2tg
pdMjUohPU/KyxPKanmrX8HBTz9rBSAXa3z+iuxd5Fl238Ot80ZJ7h5y6bLXCCdIL8bwLpnNqBtqu
2S5fT/s1sRr92qemCqLmYPwmzgccj4M12FWN/AYtYNiyM2LtRo3dmt+fyMkf2jZqmhIli1TwZOin
X/h5afBVhggaUVARCuAFTF+7jeYwyEhLRv4lokLqYOcmCyW2oNjY69Qukn5atPlItwAS+C5FGsvV
cLkk5vrwjIYtdtrgP5Afyz1NlfTACXiN60+EgacKcRdpIFaCQtQqCoWWq2h9AJ6XVzAZsbbbj4wX
D8A7cLpyEdrNcZEdcocHb63i97pJ76Q1NeNm+bSXcJqGvmlWUdJNZOviiWRohoQLI6NIGLt2qG0R
Fjv+HUaNshTV9DvkUUOsz5PeheuPc6EF1zVapoUsS9ah7FB5ZiN5CnP+IHNghm1gROlvJnROuLd7
FVotr1M8i53bgdqBBlK71A2n2b6ouve8Z/Lia3h+mpmEgRx0mwMr21MB9JEySnZXeLKGdSRZc6QV
hHrP1n8LWwA6cWdCIXed7C3FMo/4U+JaZcq1xeiQbKSXTmcr7qezG3XD2jThlUzKGxMpl0ymWsIp
lv7w00Cn54o7XhBkmKxKa+ZavB/wOYyjKF5iWRUveMZhFeYZZ7XOMF6mFAyPl+jxtu3rX1ovrWep
J/qBPrGEe3JiPdOolD4Z5rdYGPExksGppLxnT2PYT8JRTrwXPFrqitRTrXc1VCP/lxC8JGzlIlmW
3HmiMTY6ebqBe5lYEMQhV4M9q85oWd9rJyMv7vYyQS/6PKQHlCLNZtLfm8R/4GzJjiUvqCeIe78a
fMw7XRFaPN5kxyIAmhhqqE05z8TPMTuVTnwXhEfj9mYsjxSMAhiyaCJN6Cbc9DNZcOoAL42kOdkk
XLCrtSx7z9sAo0o3PeXseQ+gcMcxa9+huLUnc/AwnKrFyix5qknNVQan6kAYBKFw1D5in2GoY9R/
sXFRT9QGb5pFipju+uLOzZXFNY6dzKbzEExveJbl3k9UP2qg9WeO28W6SEh1LFkdqcyEeZD8cKL+
peT2cZaFe7E5Xq8Ns7pV6myJsYmNu9KsHQ7bH/kUI5J1dXMWpKZJu1lfEbzxNcpxYxbkzYZWBOeo
5pnntm1Jjw72xzJyMJ4TeToa8DSuDRmdru5p7qasYW0Y0t+C1MDOnwPlAeDRF+d+KKkM7SZwcpRf
ba04D9Y88Ll+z3ECGMISe8dyjVOsfGBZmuBJs9p8kztYfRqdVEOllgJANkoJb/w4aE38cSr0QIyY
ojKcx8D2bOsEgw2pV+gSwzHNRsR+7BOjbvvEPcvc5mCgV2K5NLkJbC3p/cLOC9saQ8Np+UhwQT5O
C/VmdJ5lazY7xE590zUpjYp6rDNtwXFPJ80TofFfoiHCWlOueyydYF5HHRycCleA3ZoPA0TIKoBJ
s1ssPsuCNlqv7USPtoza1kk2zZc2rqSB4U/z1i4sjw0xQOPa7fLZ7S6m/X2JUXNiTa8UHtUnQ7Me
3HTwseL04/XchrfASbjvmH124KZ3SKzOfQqGyT4yRW44ZexkBV+8rZw3vychZtJ16OCc0vNzjbuy
sddta383RFjthzAHzae705ue9+jayodJoKw6f35EEZdZmxddCbiTWnwfTiVse+TMfqycrZmN+wps
+UGlCDkm4+BZ+Qgzuxh/Bq6Rku1Ek947c4KD6JCcwKKIJ4Z76dZx7N+orLQwKvHOB9J6rz376FXh
o9aG/parh7kekcCzGp13aO5vUeHY/nqv3bsNk/PPUbpZNeORAWkO5mjcu1lpvdEzU5UrCheSi9aX
X13XHZ59tbSJfYpnuC6hc64NN77LYbbIvqBD5lyvLn+WyKHdLG6oWQ7c3Dr/WTIcU6s6xI6j+XN+
XRZJaP8S0Rt2h4v1Gg5aSDIwMZ9o9XgAfHB2LV0WRHGYRUqG4Sc8UI8xwiBOH5L2jHOQKQjURRz8
2rVbpj1qxtOqRWuznxqm9iP+o+K5cajmkq5DURAprLPJ0RzF3ZqOPR7x5R9fBWmPmMySzNO803Px
K5p9wkkItedyjOxVoCJxgvjGpcbMwNCCRP5zJ1OM+S3A/E5F1XxCVduhbhukard96jvzknawiEfH
8Q+fR2995CzS1fqaZ9Z8XqggETjlw5RFJ2Qvnt7qEW4DoT6XhsObJe60Y5mbzqZEK1XtqtAJyGyf
ZtFDjstb+1Aa8XxfqADCks8EcLQhaa+Jab070yxOf5au9QSFDkpKdIurhv0fz4MY3sCVhdtEynfS
9RMOHv0rVtwBw7unmN1JcGtEK9FGq19IQaRiA6tBy/OCnUT8+5i4LOp+757IW2Z0bjTMZ1WbFDDK
+k18C1SEeVmcfoIyHdB+EMVzgf0SiwK2/JWeWUzfpKzfa0CbEc67XRaXqOxWH28dTO0vA3dUDinJ
9JUZ5Ip653yTdTjh7dZPvZWWVPFtoHiJSeg+iileS6Ht3HUzwzCjPkI7pOWjCVy2U6HtUxWmzbRK
O4l8hFLdhzQTiARdZnENitJHS0unIrpaziaPvRanIOeAPoqeTRyGuyoksKQL72Gb/sCBsySAyMu7
5fA0Txsf9Zcwjh3dPLUsH4nytW1DwgS+f2X/5NJAvcaj5N9x4LAIW6eAV9EbEtMaM9blsyI1jCsa
EqmmCLLqklNWC2l8XEwc7Nd1GvwcSIS9qljYK8QjJ8Q5pEWReTK1rniV3URpdW+/Z3HzoKmOd3ZR
0nYRh0S/7HkT66K6G/tl6BzGfXMriwclIsGZSdQRBSQ9AMxmqlUMRB9LNM3FaukusJ6U8YSFLNOg
Ba1iVGW6PLx4w8gHcpuDwTOVSXXgHnTzVPp4Wca0fkklVBuj1IetW1s93soBjxy/hInk3WwCHvDN
L36Lk9aLZ+36t1DmRE3ETmX1K6bfzVMbDSByzHwk+um/lZpVPutWXt3q2CVeRtzT13VmWWEQHmTL
67AJ8fhThlafOgWRCQyLkUhhT4c8Kf5ykiD/y2qO01Cl+8GgvJwLX8wDyfUPjWORZWZkj/mK3/Sh
saZbNoHk7WkbKNPWXfUMM3ZkLNiynbzODqNR5lxxoRWvUCq/S9XpytkBS5ma7CS9AS4KnYw3PI6v
EDMYdgMs7JPmdsdMcNZV2lktwPNNTvfw6urH55UWJUYeZ2E8FkO0tOICPFGfX7tmNFYTg6pVotkz
qdGwuHtqKXXdvLb5z7nDf1qUOV69iug7yKX8qXGpTQZFoCSFPKLHIy3I73APnW4ogeNtbNqQYwm5
YswLPIfgcFHu5pJk99qR6cOUfinG0KAXM46mNUcwa1Pls4nrIz7P6saXsMtoKYVAQ1r/Pf22Q1Dc
k/9TqHsA7Ggyzyr4PPq1YoBU4bbThgrcGDvB5V/uhuGDEhmuX/+YHBZ/w+egtHXwXXfl1I4EgYL6
qkF9IYU6v0L94j3Q2dZZU8+fZUGs6hh5cL/denHHmJjR/AUYYH6Jtfkt72W/Nys4FqWNYHM3Olsq
g1L70s9GfGabpqzPEBqtutUrYKO/7ZxLtGGWBBABC2LlskQYv84UR7wm8i8oBaBtC37BquP1litX
ZjdzmJWJg103nzladZH43nfFt9+zM19yBVRaliQnSeb6Z9phcgpq/7U0LfWLDncjahHkYg2JBi5S
XkQ2I8dGe2msAtyD54sXBgO4bnhF5w5Eo9HBI0NcRIwUKsviuVcq3LLwOs0ubZPcOKY4D1sJpFrk
pI/R2plZNLJjWv4ugxV5K6YmEAyrXZ5yWX1cxOHR0t5NzokwxcS957R+kxjZvcXl7CYFQ+uQCpol
P0DAXBxDbu+WQoI1mpWe6ZiaS1gF2TsY05EiSUKpJY3kFydxsLO6zo7pNKddvNUbavSYHsUw7Ici
0T/vufx++j0vukdsUAPpT+VI0H18q0Gw7KxBZudEMUnwqcRkl4oG5TSggUpm3jYcHe8AKO7v3MzA
ROEIiAryI+lBS4F4wiYeCKBy7Cckxpg4a8IXbtPHybPw1ZkjQXMpp2teaz/DNClOwoFqUXHycsIC
D0JkVifAgNKSZI1BSflRfis1iXaIG52zkRjCR7rvXAENLmP2jAUN4+RIXFX69A510N96FNQX2x47
aIfh1aJOiaBcck21fLjzDxjuMwHtXaeR/1i+NuKD+bTzMQjC6/8Pv2LxouOgUR1B5Cx59Ter5c6W
MtG+cTVobw3dDcx3TyCoOYimpfwQrd3D4kEtrcm+nwdcAKMU91TAHoqIR96CJq32eh7X13527qXl
p6889ZlpzhSvpAnH/Nmv8ltvNsGakwjA3QRqwyru827LGaBbN7VRv8h8/mnpVGIzTcJqp8RJb4xv
JBf1p57b2bbIRbadKcNkBDuUq9QftYuoGOEttkazSjjYesPWq0x+Z7FMzyLMdkaMJ9N2YWkT2Rac
S3LIP4P/ZTBGuh+5lq7+XP/AFhHdSQioSZ/gXMUDfp3hJePWAXTIV4kwCCm7uqydzax38kZinXas
zPKorh0hLi53oZq2FaafSbhNFeDQyukDi0i3mcwF172R19tQ5fWWJQOffnH04AfsKXNfd3FyszMV
WKVcbJ5DwJY2kCKf4P/TsmSJfUxkP543OSzuG1uVvFIVt8LhjAka1fHMXdI7lxzNtolB9jIZsf7V
Q4v/T320LJ6iUM3mMG+EMtObavF5nRzSNHUxphXZnng5z1wbEzotc+qL0qTZV2mXyzEoDrPxLNW4
Sqnqk4jIiEFi+vwIwSfaavz6HZeoT6L+0vI3l2X2W2vl0cY3v3sFUvbybehtTzm1HVwWRBwJrHDl
4Tw4LE+uzMvqlTEEBEPTMeGXYp67Ihhuy2JVUj/iIHiO/aKh1zS0kN+G8LIs+sjwW1KHWyilDr9I
eHaUVmWppfGa/pQah1CJxn7Y6ifPBVm0crGOUG3hk3+T4XweO9tF06ay3ERl5R9Cu5k+49V0Ki8B
y9CwsbHzkT4CzESAhkHcMandjT+N0dlVC2gykvut1rpwF+NXs4NeafQtZmxbfYiTRyhB2Vg7+Nso
seZejgXbgFiG8Fw23kvsUNoOMgsPwz//4/KR2zn57vMYG43Ggb/VYdEhyDkS2jj7bXpPu6bbM/Fg
zDWMVnZmoumurCHIN6aKsdlqGUpq8vKakbRV4ZboqvHKC3I+Srglt5SWk1XeROBwwhrMqxnBdqgJ
wjrMz96QHehmw1L0QlmzsaHckQpsl96XT9k/D7Sz4HapjACRaf2FHanZGUSb+f5ZRB8T75NhunOK
6EcyiDEghIwdOgFzR4CgLlHuME85UJIvXZRjpprH9MsgY27JKkNccCC2E+AA3ZItTsLo/PlQH+Po
Mamw+LJkBGoukUqM1/DO9uUUP8177H1ExrSqn89USc/QqkJVthHvlzSjq8hSy0dLwpFOgvRAaOmA
UOScPBDGn4tFZJnIVIAXgG/VNPW/F7wJwHRn8apChp/Pt+UhtzzutLmhbQNXrnBjaCpJ055K3q3L
Z7FCKswUPQL96I6pmqwsTp5iJpTi4Cyyq3o4LO5s3XbUu0tzfo8ANw5SM+ydMJhJT5zPH6AAJFPy
brqH/h2jWL02oNdsLZFEF2n3zGhseFkniB6r/2GIqCeTlwjC1uaPTlqXQEP9yPkmgR4eKc38Ei1T
iYa54460sbU34CFvawc89OCa5oPSResBCThCQimZaLrQo1EAjx3WBGbuYt5V/MotlXYqR7P8XKSK
POEFqM68YNlBOctu4BtPl2Vpmnk+jF1zY99KmGl1PAJL95yXdGXYTGc2y6dD3WtbnZv3yqNU92oe
U8FDouzzBrd3nZUnDSeYAn9W1ERW3Rl3KO8UQEsnIwGpFQJcwl7OCtf2O+d5zbRxwgxDylCTRajQ
UykiNa1sw+c2bhUkbbiGXjzCwZqq3TxhcKz9Ot0lSMGv0mpozGmj/CRtBv6Y6M3VpN6ddNcQZ4vU
u5W9moKjmWPLnxn/8pHeYCibJzJFH3nmIIWZ6Xjm4TaeB+VacuxCHAlHE7+g0yLV2nsC7ACbRU7M
nzDiU0tAZI+xcERJqxU7CrxQA0eQtAzxM35eh+Wz0DWfxrAykW0T69orjTmqzPYMoXCzxNBKa/o7
lZYUxZ3dlr6TzvwWhs9hXAFm9pkHHtIa44ILt2zTpJ6xl60kfeyd8N47z3XCPDDLyh88sutNXSXf
0pIf/IauB3NjemyuHOT657rElDG9wAyQ1yw2x5dS0ktYMDI66D2zU01gbyPKXz+EcDuUlrmFXhXk
15z56SJ0LJLHrIYmfkJQgtSLEQcluEl8M5P7TsNcxkxQbIJujYV1WA25GMo9uELrCPzpWKqZ/qyu
9uoScyK6o6/9nh00p7AuV2TrTD11aSun4HSK693i4emsaLp4zTZ0uXHNRt3uwtbobm0HDwr2oLYr
+klc8MFEh+lL343d1uXSe/fVIpjUEdq26YV2gwfPy+RL0dTjofSg6lRxtIt8e74PgSpl7xHfIAdH
dyY0LBUossrIdcia7b1Ud6IGHjYPNxARLo+om4+wu5nz9o2+VMH/d0/7zZyN6xIKaOZUhOghGG+r
ypovsdXZZ2F8GVK0YKFeBovLYPEbjG3/O4rj+qjpjsCxOwMG7OA5w4R0rumAMccVO0nsFiWke20n
t3j2oxjQZ6STzWi7U5sI+PGcBQH2qZJXlyr5RVv5XEoN76SDTIYKAPdQ7XQLrW45VuXc+rkNk8aL
FmC7WjrT7A+jxyx9duCBVIhXQWFxQOezWrTusdAou4IkzEWLC7a42xqKpp68lbKxPvDSu6uB2+IN
X2t36CRekzjLJDqj6fzs4w/g6K+zUDl0fNAPV0BiS0vsPpOKS/Ny0wjZYHqOaoLTyWT8wPup0zEf
lvDpZv3uN1YJCbFt18ukCdtf/DlzyuyQ9l3X9nbh2OyTyMpO8+zHOGIcNieLPCvYZ4WIW8xcrm4X
OPXmV11988sPpFIMvwKg0Gmaju1MARJtxNDaSkMQel+4c+BK63OfVrvU7e6fBzcAFskOLgrTaTfE
ooQmhzVWoUmXxeonLtzhWCBo1fWBbjNnh/TwBH5jPJJCAMYXZtURO+E3KpHqO4PcesvJTT8Ii7EW
3aKcEyGciPWI8r5edL6wrHHa1N5edNrvOMa9LgO/ebKnyN3IXB83NlTd0BH9l4DjyEKyy9QEbvko
V2O42gVxWaGJcluVhwVSYUR0jw7BACRJnY54c+zqeMjOy8VlucIgfdrHxkifssFlEhlRCkgvsWau
Io0Bcapz5WTaRN2MDSir6pBRprjDGDRKa8DySOW9JxhIt+FTDlvh4Toc/JmzupwoI/sUzbN9YpDr
KmsaTLOZRt0VrBUzt6dX9razBwJlzX3Ze5kiK3nS6OsCYuC9hIwPyD667tpW+ekFjLQssfsRhzHK
Xiq/wAH2DlCuBxRQXow3Jz+WpRrkp9ZH7ZEqWIT7kBs+dQxttgqdBPBtE217bY63MWC698pxPuys
nbeJK/g+inT4pImhXHkXpSaZDVax1psxszE9Poyc1x1LavdlsarWX/lNnexIb7qbwbR4iVvQ/OAu
Yq0fDKgYaG7X5aMyrWH+DVRtaoKnyezOR6JP0N96vRgYprdkouHx7XsbGm2LzKV3eXXXdf/RJSUh
T4Tlz+dmUxUEZMN53jmWZ2x1lwgWPTPD430YAjw65VCdxgU8WZnNh5I8bvMgxE120t9Uw8qGTrZ2
1QCSHHbLvop5dcEzLYs39sOB+xPljhRsVnro7D6f95GTn/5vfrbz39v1PunZtmER/7ANwZWB+px/
p2cnJn7fYRL+diq4EMcUJt1J6b/mwUxPKHcMAuIuSPJFLKVVA/8J/hIuLd6J47S99Q2aqGHhnHw9
63jaRc8GZpDbKGBmDpbDa9jBMe+zhV/b1rhNvWfjBiuqU98TwMtAqvuDWC9JxKkhjog6gmjkQoTG
iFmel0UDwk7NchOtl/KLuc0FrGU2VHEbioDCLlXSgTrUcoaj4WJhEbQcWxCjJm1TlKALzFL/2io5
cQYbdHJhT+5HmremrHEfunXsHE0/QXUmaTnGGvI/W6Qx1H8Z3HqZqDnOpSZ/e+JX1a3heW34pWfb
Qpf5cXlDCPHyf/9W7P/FNMfb5Zrc7i1h03Rn/I/fyuxJSzOARG/NCrN65sotjv8OrZ2lqAfVR4Yi
CpDh768JyKC8dYbgtPwRv436u/pbWQaoLk/DeN21mv2adS08UzlmO6k+7dhmDonUxOf/arqDdwnp
El7pKuJlTZp+hW3/HJvor5vFWRwGCU4b/ErQ0dUXlyKT5YtY5v/5ItG0lWGDZjSDhjccd+291Vbt
06LL//nasrl2aoddvmY2siF5jnS//OE/f2752vKHl69FulP9PxV8S7tlydWI4NjP//wPx6enxnAs
00RD03Eaq6qof38XhEGHw7ups33FmGTgQH9wgTOse1Ko/VS1j8zSfxZh89o5NPp+UlNnLCSbyMtg
edb1mSzUdGpLUn29dNjhJVawTFcUdM6ZUWqthxFHQcdkYWezj686qwAiE3GQp0bcoYLCHEjgQ/uE
WcDuzpiekFY8FhvNI52CRszkPpTZKU0OpTpIp77er/TIgXkKefA00t+83EAQ+NqtrwMM8KGO/j+b
hcG+xQ/iv/+gbF+YgiGuL3TPWMo6/w22bxlxzzHaDPcaXGPKP/mul8WruXtEthZul/NOMo74iuCK
RR7RaZNE05Ji04MvcTvAe1ARJzMEQ+EZVKIERgMlLMaXGLfpBlPV/BA4q0Avw/rsdbzsblZfnYnc
dZFHP2a1UTSYOY6DN/49wOIH92ueOVv9wawNjHNWjcMcteX2PTZwqBx7zo+Flf1gZD89G3rcUiE7
9BfeFhHQB/ns80qA5WlpzxEhGqCby2gh1OhFqI3ytBylCqX/mnEO4ybSATw1Kb5zkFsGLgfqPKvF
1WN+LXOL22rbw0jtbQPtXqHkQIH4G31i7jYE3XjLaaVXhUThhA6In8ij+mL6EodRdm96F7AqVNIt
h6mZoXFZQyZDD05hkC9IRD2kj7ckUrbS1abGyb84xg5txOrECgPI3XpDTINKbMwnoZYQWAAQOZuN
lJaV4uANZb9vfLAZTj47p8QBKROmTr8hvVuBvtvKWXdJKRNSFJpj3YUn0pvkzMdrTN6ZzcRY2zPa
dB1D3mdSmUdPF79ngqx73g4azu54uhscQZaYSAxoB7iXPu7zmjEeU9dhX5FbQ4+OK6iBWPIqmz3E
z8EB14q35haxtgP7la5MB3BzP9P2CODLP0KJ3uNYDM9dF20SNfs1lSk/TsXeg3SzH+tg3M2FbK7C
b7aGENOtdut8X0TfC62ma6W02zuUlmQVMHG5t9GVMqK1mbT9L2CPP8xCNZcBeT2adtzfITihjGOL
bS0BsNcU9SOgepH7/5ep0hNaHRmvwhpjUluJ2l/L1PirLMsO+A2GgqoGAFyltHn0DQqtaZX6qaw6
+zks6YFETg+AT2rXiN8X1vm6vENwu9vAs4+O2WqXHuPbJfGHjDkIt4JoxO+f5APNKEMEBX3AO0+b
NsNqcgjIRQE3uUEv5v0gGhhuKVJFG8aogHZ/7MJueOkjZdwI3HdsErvaLcIL86oZDj5vAJ99aWmy
0Hxr2nCUFBtdodubNuj3fVX+nHNGrd6/aEbp788TDuRHqNvRRL9GMTb4/WKUO1Qjz6GbBavAeJjG
9tQorNeyLO4Swvof/mw5O2fMkktt+ryjDWcVqKSgeRf8bh4DTz/6n96bOviNqvxwGmdGlqkY2jj8
GKIxfnV8Qsla4RlruwvNvce3vuLxmAMSzz5SZQPK8U3tZ+HTbGfCtl2YU51Dz0lMFHWLd7OkqgVo
Ni7wZIVMad0c5hs7qrY0LI0o6q1ZX5YDxrK4jhyPJbIPxLDg9GepobBEZTkdlgFh5qZyL/BOG8qe
QZMLybqEubzmfCjgX890o8uM+g6XYtyEcTPtBXPldUAyYU1wIdpJNQsPenDUbqRywHZLH4+Rx+D6
LQJBp2j4OaSl8WzJ11Liy4a/ZlxFJF4suo1WWLtqXj0IsBAzMzqkKYnBU3Jzy0A+SwHkB8filYc9
S0mMb8jNjj6LxKInRPvdNdQg/VnqSLyVujntHCnID/6z4I43oSR6BamvoDK3s+d9JDr594NvaT4d
93BRiKHRZJM2g3nQEaNntGC8+qOXYfAGc/ueRG2/MzDdnZZltnkYDAnXpbEijh0rK1LsuREXcR3t
uyWT3bCtcNUHAac+lTMdYRap1A3wgqIkjTUS1C0nfIexd59q80CkpL6UbemvWkYRBypTveeZXoAp
yX2wIMmZXYmxvLLGoM2bZ4U/LID+HlswKdzVTHnq1Ue1h7+KmP9Bx1PCFgw6nFj/LUqiL7nl93up
uE+WQhr0iLVcW42PofffrRwiVRUxxcawmV8SprN7aCb6ax9XT2Yybe1J+x5Ner0NptfQD/t9SNMX
PoP4bNuTeTTYvxtlZNMU6d6h+pfX+dkXtDEkUWUxtJmDjSDUB1Vp7GIedFm5olAjZmw8x7tG9fAI
V1CTgeXGIcWYQaWumuniskeAUm2vf1hqmW5h3RG0lUf7Khhem9gizNPyWJe61hy9xhAXqlTwW6bE
nopBfM1E8GNC8CNBQC2TVpgJLn4GZlrmXb00n9ZBNwClaKzuXJZgC3U28G2htd6qAy86zwNcfjZe
+tIaiK6Fe++apHs4fY9hgKrWOAJJDqp5FyNqPQBHEyHAmLaB+DigXmYe6crYfqLs+po5ljhbNQT/
TpCGDosPvHNTuqZ95X0R1BtrSHaLvm739Zcqwi40pwXFlvywNsxk/1aqjC5mE0Zfrcq7NfTiIyzF
t7qgNADd4tLlzCH9dN4Tit5QbBAdlwv2WHXgwkPesHroP4KZcSmgLeB31MrjLM5JKw1sIrRyrZf9
Zllk2r0Hpl8Fm7J8XWKHmuu4u7IUPzCsuUcnb/cko6d7XeTmJc4sjvEiBaE3kMDwYkAGUzACRhyo
CKlh1K3JF48UY0K8RDd0Tpyp4o2tOdl+aI0JcomdnS1A9z7Vh/chtqDaIzDuQgWFGujAXlk6eYyu
hcaWGGbyCXmsVNNWmGRHW/k5Z6wP60E9ohcMNWPBEbXY+xIXONyXmFnmGhxK2cs5Y3XefmY7Wcuw
boBOl9kxQOOywzZ/TBMZPd2A5TbM2fe6I7a4ILp8Bur1iFHRnCL74Q3uz7ZDqauN6Zuvm7eE/DZ0
H3mitoQ3gkwf4MeDQyFDiLPZvGOSVR1KhIJ1AmD8qcyj+ZR2xT0f5/E4G0Z4HtVCRT3me0rRl0i2
XnvPju+IvaA38kgscPMHL9rK+gfgbFLMLimLJoU+PqpSwp6OEa5IwcrVDN6jqjixBOywKwfvm+Ok
4yVQ46faKDAliI1L6tbvxJVRX3ObCRdsyoxYweL5zuH1HZA9FN9+b1EGfar6NIEBiZW7LzhXmsmg
kZUFL7LcnL0MMFhKLfUi/Zh6/LNhWLwLO8wFfU2osrETyhBt+0n2HI1sWNw7TMDRWtNIL3pzGV48
fdrntBZ80UwXq3lcpm9tVPwE5Ul3El0oTeEGZIraYktMD2lEeYgqh2AprrIvOWPkldeHJ82ehqOB
E4KcBWAAju3uxhlN/WkKhLZh2r6P20jBzKj9WnnkN3K3y5+0DJZSHo4Yrsr0sOC88GqAkDSMFZnN
GAf+oN8s/YN8BnqJUdoYCW8J5AnlcW6x/JAIoYQWaDUt89KEWo+mvK4CgdSJWnBIGffsbPCodBHG
kukdMlFr08AECkOxI5Dcsyr8oeFuWjeczDkhYTFKHUDrVq2TJKIdJUs8+z0WwXOUB8dWKdNxMc8N
grR59YswPfhh8RXrsblL6M3cV+b8AjiFeoAkstcjKldWM75vFeOocMzd5HNZWWiGeunpimY0A4jI
UwA4vG4sqNJgBexdpeQNtE1Y94X2lwkGCE/odNCd1L7kTvOwc9s46GrsOmBBP7lkEy1DyHE1al9N
3rE7v7G/L8WPeofhMgYNqqnalVRVLWD8Dbl1qG5rITPAX83TzBDu0iV5gi2SwrexpuNeTvret0fv
mpQmpFzGM1ts7Uu5XwvuZTBSiHF0QG0yWnh6WfyGEpeC0H2KXBl/bev+hK4Yb7XUkoe+1cZ1kc8g
WUZH55FWxDt7Mjal2wsmC9gu7bbfBpUQ+7zPz+xg7tUq61/oMFxZ8GWs84aATC6t30lhWpdapkwz
DPlCnJt5HVecbT1U5puHbW3idnixcl/fJmb/Ix61cC2g0/G0AidqlAxXidPt2lIvr6HNA9PQoNLE
oX8oFeKp1EPyACMMVx9mFT7BeE3zd3gupiHZmFlP6zx4fTyjcCSWhZzipo+ExZsAHThL6VhSSCgQ
RqShZN+uyCvOEILKu+ngxQpsOhuRHvcdss4zyPydNJt+V+Pt2WpeW2/7iv+QP4tpnYMzQsLP5aVS
mODExNCuB+GRlqkY4scbwWaIZgzW+Y+BbJ9BlolEzodGL3Qqo4P5RK1YJv8ycVweBgdiW12OyQuO
N/kLiZPuDuqbDqRcqHVS9ALbH98kbuCXfGA4QbwvL+yvkfVKfPIBqWSz2EBoQyTZZCbYUxArZVH9
ZWMUwbQdz1eNifHGkh5E9kDOZ8PtscOH5msMkeZKRdMEUyiVhy53erTyINsy58WLQ44jd+SLPTGy
K2HNwcLuvzeQb9ZeA9NiiKPsJakJkOlTIddrxMfk2qslbekUTJK2JTSghyseXtoh8yW0prG2vyez
xb8LLeMiW6PfL9N3V0ImdzSoqZZKmHSq2CRKzHgXeDOGV72ct+ls2Tep6gPckdGNTyXYjvvDpqmc
9tLa7LjqZbLIdxTSJWcMFHfT/ailEfF6ArNqq7wVORVyJSGhy04tIdG8vanb31H+kTFGEsqzTNt1
OMWpu5roacRoY6CrpGHKUwqNI8URsPH+i7HzWo5b27Lsr9y477gNs+Eq6lZEM72lJyW9IOQOvPf4
+h57U30oqarP6RdEIpNMiZkwa68155hYDoCb5symErs46i2hXnZe14/Cjb+aRATu82GwznY/PKca
IUv8Hzt+yfcZ1jtfxtI37+Ow2DYZomcdMu99gEGDaN872/aT7Wgx09ZtMje4QpdP1hJ667gyHzRJ
90o6guLaTlzw6hinLkpcGW+36yPaSLmccFG7v/AB+9tWzq+ZvyTrpVum1Ztz2JX24QjB4ZTV3brn
F870OZozmVwCI+S6NGouj+ZecyiENS9vzwO6S2maVRsSWuZtHYUorqTwUm1CixSy0FpxCGtDx6Bt
Mce7sMOHrWoP7lYhE1LEcEudg5tmUzEh4e5JhIfnH4Hho2OPy+pSe+hcBjf2N7SViBeKUzM45DJI
Qa4zQAZQFjui+Tw5nQRDagZJw3AijrpcmqhHmX/HH1jdaUWOHxzHRail46qgMGCujUcxp6C/wb5j
bXsTKQN5enRtvRgpYJHd64QJ7FncgWhoiL6DzvCtlr1oVWloElNcL8tJiKg+9rl+soEx3Ga9T36B
bz4tLt41OTVX83NDEI6WVBa4CimuH2Ks+JrlPekemtsaxdF6cIhGctNEP8ARR5CLhXtxpO/cTT+m
bvUpKqf0XFpN/Cq8+PgdnXp3rbyaxUIDFdwTFFqWFm+XPABOYbev6p5SaECYqay8B/Lqs8VrT0A/
0yPYieoB5ZeLDZjcy+I0NGl38dwXXDj2IWqWJud0nO4I4ibOIsMMxg0uOBrmUKxGAy/cOxnWLNMO
GaRzFwmbxaG9jG+ajzRBeqfJCDVVdALdZPqolvMiCW56OfMPEjEdgF/eqgVaV1Yf0yWCqdlM/Y5s
qUtHYZFLuZouV58eIckzdE7F3LN7kJtzi6UiNYaBgjV8VsjqJkUzOYDHJsWMMJyxZYVAW6rYNAQa
b40+9e7KkqBLh7jTNUqObI0AjFaZD/8g5oYQyERO23B6uNcsMXZAOtvNIvuJQN58/rx2OvjeMwmh
jK0ypiCqGIBiieimqS49OihMFl5Jw7jR16YfIl7G7YC/ry3seFOhmCY8kcM/thypkIEGOFiiuQQa
7bSuGvmwu+nOg2y5ifiP8W19isfpS210M4tCKAI0lD93LUFEHMIJ4YP8buuY+nXy8EGGXqptoq7F
gggwutKmD06cH6pocg/xHzRtgpMN1hSIKDhRYGNfE5+sIc+jsdWPOn8QTBeUKMvF9YevtdUfIikO
KgznBgJCBSXIyrah+AM4RHOeyqLQNnWuRfednn5pRi6iI3ekm8U1wquN/6mGsZV6TnwSS8K1zRpI
SJhvC4txOZYoA65RMXOuNRBKdDu6bwtpVWRevk2z9OAEGvEqkHXrimjjLh/KdefwsdXEVzbF0uxY
+Q/rRUuO/WyT0xlPX/ivmFvWphtfTETFjFF70ZvSI9c63xG0WkI16/CC6x3xHXEnbqKDI89Xofvt
jrgPSizVjKU7eExhoqHQaonIPCU1XYo4ncFz63BFkvbWgxpHddRn54ma56w3tCXiII9ZCvO7YwRg
cRQMX1ltD6eiFCzp9srtIlgOHyiel1VtA/rDgTJsvDfJJtO8CwjqZ7sN54tljh8CP6JLUy/mxpMh
wGXfP2pml+3NpY8PdRic1CKI8OpvfjlqB6PR9TWjIcLdyTfP5lT7GKGUg7zPJyUQkOq83RKhu4tb
+mVth4mt8KoFBW/r7Qgwu6uDIdjVKbJaEG7PrUlvBNPrH7Onta922b/SUaUZYtvLdpGtxcBabku0
NQczpRawJOMYP9py9EsDW3eExIHJsb+LkVhc1abgG1yAoBCuka+ipLZup1Y3oQpB7sp0Bu+jMX8H
BZQctay2rqzLVxioygu0H2NTTpxqORqLm7AaB1rflBR6rW/nYY7vRg3rkM/wfNVEUoLvgKtkVDOf
UzO8eJo+7eGYl+csEtZmnAUyXknMahBL7Dzdf0mtbrxoS7GPTSorcnK6PRLTHAyFkT7kuWChGEYk
++hYwTOMRls6rQ4r6Qe3hemmWTNRGVNjP+4JQnwIAzylfPykVuV0uGco01iDSAl1DEkUSJBU8agw
T5Pbj1cVz4wg4AAiwUBTOOg7FgrMHky+6HTIn3BGInjATZokTJ3cqJLGbYQitVEdSIB+AoYXbpot
7bQIhaMUNxbXwM+R6RV5dZc55cUjtkcqr0hpNV0wWLphrYPUZIVXJuN96OXPHtyAbbHwxU5SAdt0
/Wcl0EMutgt0BjMymwi2PIFLGlhnWh7d0URguvIT4BHS/7DxTP9JHyKxi4F54KXB24A6GeNWgMew
hApP3jr61qNiLTNKo+NCithOn1mB2MieZmi0KPXKlesLIVah5iKqdeBwINrmjjUiMlIbhEPNPoUM
896OUY90pyGpKsAK0LikS44MsfZZsxAImTxkvm5/mDlyEpaX62H8IduDO04aeM68E+WtOCaex+CB
TCSdTJGjL+xDjxllNZaUsX4Hukxt6oTU1mpAo63kH6afEcsTuoyW9YQavdFS7FLNuM2mo+pk2Isx
7fHzdzfYyCeoRwOLXKfAjMGURuFX0YyTlNEmu7lgBMWF9TLFeXtLV9LeCWHcYZgEo+x518qa/Kvr
xRrf6EfdgwJt00LCtSDExdbML1qKn6fI8wAqlyYeSWFbFXCw16hTsGTUkuMpF7apXOIOU/BkDfps
r0TmVdtZH8OrTxrDtigAcffhI/JrCitbu09tFEh5uLxI4OLOClP+EKmnTJJnnBlAPXwtPbfU/1t/
DoqzF4wwK8RwnybQPIecU2PxU2gmKdV/lpefKmkDErKeUI+m4aQrFYcckQBJm7i2464C0XloqUhu
yZjNoIku9Ymgn+GRpjyfcsGYDsXUSBwuwd5TECPJ77FAthnIBKszx/PIuXesEndjoxMehK/vetcM
GuJBA5fJnP6hmaP81P25WbDCcg5nFWa1FAvZm7PWKlCKaLPm07CzXgjjsu7IqHUemiS7aZGALlbZ
XL02qK/qUWfYN32JidwHU1mjVRPRDZoRexs4ogJwMqXupvFpgAvoX6zkg3ZHIk/AScUA5U/n54LL
nqTb/M6Hlrw3yXmbTAHEBsh8fygtIjo9w0FvNdObi6Mx3U3x+DTikjyqTTsSjJKK6aWA57INpQlD
bSKHvm2dZch45HO+zAdIKE2jJKGvLS8c6uphSJG0b+dXr6CnjPTERiYmwmQrAoIJMPOzEKDAWykF
udKSz2CsWNHiXcZWbyOMGTxEUuJRA77IJ6z3tBD7PF2nLMdJAQqSeK/srLVs3KPcIw7ZSss1aOMf
vuWuy7wdJeqVglPwr0d1fomy7nOTjS3erNqGRFz419lHNtjb47HTLZsDGscVop5oxYEwrhSNMxSl
sXVGcCpqt+cIbNplOBaVR06tWvoMK2AE9jE1zmJI82NcBZZARsSstYsRwJiy7HvfGFMKumnOoOww
o5rkZz4oE6mBKXO0TXenCXfu+dLpvAufKtLO9qPfRQ8C5wxDvMVjedd9FkRR7KaWYFS4jO6a8Qqg
QskPoEWVX5v+I1/1xiAh+zYpuvqB4fkfRZuKXcN95MjAYFOGHW6tib82I+hnnfhZAQWn88iUYZGz
xtAyH/0WomBfjwQfxBpDBJVl1BgxBvwMe1saTeuJjuaGu9dwNKI22ym3TYTxn2I7PUxURHQZmBiX
sU4SxuAfJzU4yxKNU9BoSbry4nMpN05fbRyAlwdb6ptDSbjqDdKAKe+xNdFr1hOB/M0C3BRJp2kQ
Il8sSYmskAC1hCJc6FKv9KQfT29Gutwy6ICn3Fdl2gmLfP7ttj9MOsLqvvB8nJeiIThvWu7cMbZO
sanftl7sraG8kranw5pupJRtAR2yRlPsrRRSSpFUiCNnkpIh3YrM3PbIJXKrE5xO7TCZ45Dv5RhH
rUh7eXlgcct9O+Jt6PeNR7VJcmc8Osv4UEPD+mkIRuHor3DOIXaS9YUmhZGJRWfOKKMPY950RICY
9gqxzILjWRPXwc+nbYAqflPZ8N5AQjJN4cjbhhWerVZSxZFaMESWm8x0h7XAPcNpX+1cWRMuBSB+
x6JXd1NZ4wve5GALaPToGFl458kNOD8YJeGi74uFFl6GTXhN2JB3m6ROu2K2jYl1stzbHuix5dIu
gDIfbeIO5YNyhXuQeJl6Kpd46I671JkfHLMQ5yRfbBQyQ3TjTnhcc818CFmRnfx0ZONOLjPhV5WI
ogy7NtxuAlFrf2Oj992zdriJ3DA5k9Fl7bLIepzB8A83s/yCR7kJJjRIICvyDQEWdIyZmCnzkiG7
LM1ojoyLoOIjEjimS6IdggwatEQHDwwebts68Jmou8W2sDgXmX4UD2gio32RjwXaHed1MJt7oP8N
UQ5nk3nZSRnwCboHM9IT/umVwYdY84ztUqMXdUPM+zg6Aw8OKkRBW85S1cYQ/F+L0mO8siCzNaWr
VHFmYgsJydstpTGJWqlqzJFcQb1uM4c1GctDjCVwXAJjFxjjncLSvadtC2/+lsnpCg2zHi4e9HE7
5DRQGwQzXL+mEQNzz51iw2gBg1FGYnzqIs3HekJgtGZZ+Dss/zQyzTxZhHExw96ocOp3TWjoJbTY
giVeBcqfQI3lrIOSPm7ECcIN3FmgQYjsA6wlJjI2kiHWQFKO2gEZD1CfpUHzKeDesK2kTQ/e0khT
ptxPrUUyHlcNumMexlDyVLQ+czamidrUravuEuJOIsSEIGFnECR4eFxqAPjQBXQ9EizpKj8TrOlu
8wo4yUr0+BU6sE4FAZRZ9DVDxgKhJHauYxmbb6q/qEb6l7Z4u+vRCveG9INo2i624ofMXYbbUdg0
pEbz2WRJeR4cDowyMMNbDtvnLqg/NKEwHhzbLAAL6Q6EZpACHdqIlRfG1s5eim/zzNE6EEiMYL1G
cj3X0vLWhDtD49qg/OVZrxNWqHOWqkIkjsLpHEYe/vLRFOvF73HAM5reLBWmrQWqG0pmt8JHP0wA
o/SC9pAom2UfuPG2Engg1MaR1yi7KV6MHoVD3kbyj8z5sSVuN0zh/HML5+cQxNFB7fEl3ScCKpsV
ACaPTQnco1PSLThDuoyTPtP66s7Q+uDWIxkLMSfKc9rlFQmVKwqoibYuzh0zoS8gm7dQY/M9gaP3
CsjTmTPR43q5cSF8XOsePXFYJTDYgbE3AzkAQCcjmDVMLhZZTwhUEye3tk4h/f+9IgVZsqM7GdPp
r8WXwv9N4+ZAPKA1a/sAzDzD/118mXQ6qGqbNYdOAtENLND1IPVnapPbw49Hapf6aSaX78j1gixC
2YZXG6c0O8614T7pZCO2japbexBiT8eCy5Ye43Wi2c2Vr5JjrCKDxy0qPmfUFAykyWdIUIvUOZTz
FsxPWKCIyrWxgSzFXYgJXX+ZddRXPokcG7X0aaUB5JwYWvKxoxgYtGPbJieGMPYTnGfct/Rv+V58
OlPceTvV09XcYPXXn5yp/y4PdHTL0G354ZkOl6nf1cSChZNpJ/mwE+hR0c7NV0duKlZB18XhXMBW
oG/VC6XrfvRb6iBHc9uj2nRG2r09Urvizxcyb2HhTvN1bWD1fssVR1WKpYJ0FvWU+DNv/H1XPUJF
Za+nMm9XaldtFvkmbbLXmfkebfJSnFUcTvFJbTLBYADIK/cK6YmfJKD5ffP+nHHbmthH1UtGkmEM
MNBUWHr7gPZTu4Vk4a4NSX1RuzEMShcxdHbMLRCN6jm18bvcO0xG9Qn6zo2T0AjOWg1tJ+Mn49y3
yDxoyOB8IK2g3mh+HNIvPwctUAS7wTxk4XxUEcPqKZUzrDZNAwncTY3X356PoHW/xRGbBiGHkDwR
Kvz5nPpV9RtL0lAg0RrdKCRxhHL8KPwMdVmPtn6SEmz1nHr1fRc7FrZttf/28LfX1a7a5AukY/Xo
7X3qsTxkerZigZNcPDJA5bK9WdY6foAVkzMmQHIzm3RW1uphaErZS8ZQeJC/8/4zpuSTv+/iyjwM
Nv3CsJFpNZKP0DO7OQP2YlgZ6ABC5a4bOkVLTZchqwuw0mblMp1pMkxnAxn8Cp4dQDz53PsL77uJ
fCGyzQFmpJkdE82LrmbWXM2y4G7SRLcFahduWhlVm9Gx4LLFINvfev2WTRrKOkaLlz3xmfFhkWzu
t8xS+UjtUhUXgAs9Uvecb0iZ67uZThACPZZFhQ81AFVsi4xyTsCfyM3cZdTYQRdtAVWeQMqLfQgA
46SmN7ZPNSoJhSJaB3vnWiOT2wRhYq0z8g/vcpnTQEokhBkp41bP0eQZbv/6euHYv19pDZ9Mdtu1
DZfa1HbNX2XXBvwmw85ZlRhZc5cDbvpDu10ACz5SuYVvw2+szQFLWU56OQpXG9icgCNz7OZkH5nB
mlC5H69UQ40hiozEZMuQl2ZN6hR7VmqM3GfduBvbyrgDyb/c6uaj2jHx51/GMtoYsmurNq0czYSy
B/v/3B1xDt/EFid4nT5NnpN9jyzUbjjzpbKM8WHU+c6VgK4fmypCwtrBAlRPwTz/8byFXot2JsOK
vHJuHUnsU9Yy+h4m5g+6SSHFsn3KoLLkpY2YYZELPr/OeMhNefobfbf1P3wfQqC88VxheQjhf/s+
ZtEljB1sexdTRV1zzzPvwxHjYApHJUNMcq+eioADnQq7eX1/KikDYx9PSAJT+Uut7gKeoKRFw878
bZCjdzWOCzjiDtPSHs0iTyeyqnmhzsXUrxO41zetoA766SXu0O2WKIZpZ+djsqnBNTGUBk55ExVk
wfmNv/nrI1JIY8XP+nbHQOzjmqZh+Y7le8Zvn4CfcuPSvUbsCmCdTfZNH+BIqU0tslRGJs4/9tWT
bhoRFoHo6MajbN7S3I5Qe+nZM+o9d4fgGn6c2o1L7QAOnVgwCkU9YIoskwnLMGZGl6utp55wphGz
driVSx3Uwg3JheqFn35GPfnT60HuB8DvCm/TWUW8q5Fi7UTejR+zPMX4ElnPmTDtk3v3Nx+V/Ch+
+6jglRnCQJimm0I5i36yAgT2nBr+4Ng77pDJgSVN9ghKgoRoPfsWRo1RgtDmg+ltLKxJ0TD7L5i7
wVehmAUAwC3O1ajkXDiv+Gk+43bAulAwe/QzC+OvUxGjPIXraSIcgXPDvnpyY82JTVGRXM2JhVQ7
oVDv7FKqe+Srxn0Ue8tPPynfwSdR26YWvS2y5DmKEucQ5WNGgDJPqY3BPP7mrz8dTzpGfv50XNPQ
WUibrq+TKku86q+XtqpDgDuEAQLnrkg27zdmdbOd2V9FGp1kvrdwIa+c+7n6mSiKctrow0c9sdFT
uxh+w/kT4XHIOJJleCKUFrJsnLRntWujeFqLqMp3arcyGg8YBvJUtWtU83KVb4RJcXhST3XhZ/Vm
GCH+5zfLkvHnNwMh9+PNiAVbrowL79X7TGQEyzlk0B1MhpOxF7dPMbD83ejjmZnqoX3S9R7VW228
prUzogKYr6XtNI/qR/vWS2/SpiaVW/5omGAkns0Qrad8oxzLFmo1KQSWr4oByHg9mru3NypMf++Y
fnGnftarkJ1G2WQc1O4yzeTG632wVruGNoBwwP/09k6W5pqPjHbVazrD1N1ff+v+75cPrhyua1hC
dy2sdLr127cu/zl3msKaOKYCLrKHkkJtEqkKbrX4Y8fSgOYLYlpUiCmqVdLhHyr0ndeyxQ/AwQRf
yenK5yEKWDM2yQePcLEj5ldnVWjL3ocL7JiA3VHlkjeupvPq0eC0jCtJqDATZGZpkD0iBBhu1Qbm
z3jLnE6sCiODgC9foOwcbhu56drqa+zW6xhX6qGW8VcNh9V1rMXRp68FgpqnKrOMKb5FsnPlc8Qk
FZdY8yGauOM51RmVCql8fN+t0cOt+6SqVrW0/7759TQswWrXkI/09mO31Ds+sQSnVV29zION7tdo
q3VXLY8EtpTnoazFFUENq4kuaF6xPTWogmh2ZRORX7UYXlHL7iSK/SNdDG/bM/fYtQ1pZkOBHs+V
ace+3HhFRPfFq4EcxyM5iTHilJvYJHV+8YuOlTBYnSPpPj82RYxyWx0c/+vr9B/h9/Lu7eRv/+s/
2f9aVjOofmbkv+7+12ucxtX3b/Hn/5S/9ueP/fZT68f//fSPP8rmH5fH7dPvP/nLL/L+P/799efu
8y87m4L583zff2/mh+9tn3XqH+F/Kn/y//fFf3xX7/I0V9///c+vZV908t3CuCz++eMl6Z/jdvnT
eSLf/8eL1885v/c4fv/2/b//wvfPbcfvin9hOwVkxzWSyavrY4Ucv8tXDONfuufixtY9C8eZ72Fd
ZVHXRdKw9y/dMale2hId67//adv/sixbGB6ZdejZPdf+5//9a3/5Xt6/p3+ABr4r46Jr//1P8eud
zdWpgGzh2ZZje54Fdv33s3iqS253ZrTpQr0497k23flT1p+L2rsU+h10peIrbFETPZPVXXnG8GMf
Aa4VPYZZWDxQHi1U2EBnSxNgi6efaZHhrTEQVyih9NDOwUErswcSM8JL1DI1DQeNVI1QM0hx9MU+
rmJ0L2UxrpnyauPI+JhuwY6TzKfEZG2UdLjbQrKprHlJVi0vvpR03PBTrYcwtwnFrIe/caU6v97T
+Fzwktu6ao/IL0yV8z/d8R2uvNPU1dO6LQB9s3zQSB7yibPiejRfReRpL8uMtnAiLrkTpNgYltY+
0GkEgUFHPW+CbZq0zv3c5KBkhtrewXmMEL0DgmLhOH1KUuIh5UB/ExmYerw6jy7B6MjEn3xak2AH
f2AJuh0CWjSlKD/Owu3KGxY+Fthc0g2WaPqxm9iMywP3Ve+dk+hM92LKTWrgtYgADawMQ/MWmFlk
8vl1/WTrNtN0DFhYkMzlCc9Rg6zV3Ki9YBj0JyjkGzPN6nsAbPrT0OIHh/QCjUDuRgz31tGCqduf
iBtNF9MC1IVXNFqs5aJ229dM1N3+pxPpx6H7y6H6378SvhHLJeDGsS0XX8mvZQZ1Afb9jPBM/BVm
tXwbTCN4nQan2eUW9tO8TLRXu+uGm9z3xSVqnOS1Tw6aWUcvWfSsqlmhAt9VOdumg7RSWd06OE++
bl77vjav6tEgd62y09Z1WECKCTVvX1ZtRT6VV96EjF6Br3Tda7hcDYYjL2TTkg9lWZ90KKEvIbm9
fmhd9MW6nalJH3sz+xhN7Zcl5/iuHOovP+y659S1w0tf/81t2bJ+KcY4cOm4ClMYprxI6L6QJvif
DlwYj4mb+lazbhBD3hi0bZ/pPw74viNTms+tZ8fPyn1thfQcI5GvezoFvEhj1GsCuKj6TSvVxr3v
igkWRlNAVhvFbYp9ZTcScQdeq49p8XukSXWGt/DFy1gbGg6nalqGF8hF4T7QxbjTxbdRDMZFb/N+
v8yZOCxAFS9weLT1Xx8b6rt/L0HlX+0Yjmu5js3f7Dq6XO399Fe3bToNwtDaNfPmeTfGOq0eA9PL
0rYWwE2/XqOAcbdWBGakI66YaKSAEaDUv4duVW9jjcQeSBD53UIRciijrGdGNKTh3q7ca5rGR3vp
6IQ3TXZPZO4hmKG9kC0eXG0T7sxEP+VxFGWxNVK/xmpgIvxPCu2IwHOBpzH5f9d+/G8ng+Oa9BOw
c9O85a/Xf/2Dk0p3kUa2HWGlI1gWwlPPjP6ZtHoJ85skqA9jWD3H0ex9at3pkA6e91wblr73U9r7
Ywo1cDG7cxF13bkdElCUFGrweuS+2pD9GCM+dbzX2je+F3BqHuK4NfHekhdjVnn6N3+R+h//+hUy
BwABYDqgRD1DHdg/fYVF402TsFn1Evu8t9yOkXUXm4ekrNzdbKEACPoICFqRBSshcjkTc28HVG6a
VOm9b6rB+5RUmnaC/k00pSChzSZb02tjOo1hBEInmaML5+PwgBR0TX0Z3jUL4HAWeP1NhKDnUnbo
ve0mvjYu6pls6R8EfYCdig/TAgwfzlB9eM9/8Ivj23lQdqN1rar5BsiW9wmGTsBKrbP3Y1kerTkM
LrkNZJ05fAH+pilf2sy/KbpiWPdlbVzm2I7P3ti3m3SqtdcqNi+LZrXfSDJ/NYLpb66mpvNr61+e
MrQ+dNOyXMP3KSR+u1Bo1ZS5RYQLiKKX5BGYpxtq265aLQMK+Tb2xoNelNNDPHmn2h2s14yb4KHO
TSwBveU/9QLSY1dm5S5FZge9RMYz0QSeDmHev87LoJ+BzcePlU8fhHhKUJO0mh89zXyCofJc0UU4
OTGs5EZqwUY4inREAFpjgHN9yX3Cz85QihCDGzuK0Rxg/RVNhe9UXsT8lLlTxCJwRZ8GxbOMLTei
ZDy0+oRlL77RIc85AHKbhD5rFG98LmX3JZJiYKX+IbYzRJV+S2jn7NV3Y9KvHIATp7Qj5h528rRp
y2/J0qaH0Bcmya6JdZjs7CtJeMtBQRJZBucrD40mFjIyR4zSv1WbAWDQrQzhRSYkiv5TaQSEiPQ+
WKYx/KLZuf9Yj3696nViz7y04vqpYykcdM3zbmj0fbDa/FLHifUMdNvE9VP5AAiAQLWxg/hwGQj3
NkjNUpfy3DJrAicMUs3Qka0qX9Qri7SwP7S2fWTlr6NwCOrqY2wH0S5p7OceEeRh9Cdx5dqH5yzS
DkJr8qsPvTh3og9B1QYbM5HJXFHB8LLLeYtKDmVY1TTnKmi3Xv7Y9lX1amLiupowNG76fphv9Rl3
9c1iOx8RBGP/m7hTJCVh9HkEitoSFvCtrnLuKDQcL+XE6zM8kb3vt8csXe6zngl0SdTpeo795qF0
qg/l5OWfiNIu1iFe2xN2ffHUMDSt5fMFE77N4BBCPIVgs3YRaIJVrIMy5AbQHz3ypV4Q4lDk6HZj
gwxCLT960/zBsV8npxqhXjn9XmPh9ZBGhF2MGG1mpnN48/3Vj9PZ6GN4QIgBaZJ/WmK3XMWo+h6a
8qR3i71uhnp5taPonhxvYIuVkwW4eWMMBzINIBktIJFJKXDKpMMdTUbxvAwRqVNBnjzFUQvXHIip
nVrVIfa9kL60na1BiYyfqYFYHRM8n5N0fETpjlw7FWT5yJu52jWXuyBMKRPlqVD8+QOQ6/pbW59R
0rvaJmyzblfJM7cvzEPDatib5+KTIGmSi38erxgkc8pmTZSeCG3MjszPHxO0uQcHXScFrY4FXa6O
FdzHDePsQyaICaliK7nthAbrE986iiwuW3rbbVsKilm46akCOnNDIgZq65GGt6LvGRbQuL6C64ZK
DMkXqum7GCjiugX/QstCT76WThciK7XCCyh599BFLmmskkw6+WG98vTaZLTOFWSKqhW4O0TfrFtr
4Xu3vTznFry/q4Yr5hY0ibdWPxFVmQkBmySe79rcB8jvMLu8053VI9Qd5Rphs0yfNg5/XZegUJI3
4p9va4ZD1580KtsxTNn6/+1GTdcIMHBkGitXfdpR6lhnE9HZTq+5MKgGU7Y49QWO4Tw8L00933m6
QqFzEcPfCP+66z7oNT7QsE//8MHWl3O9MXG1XfD1FndVVj2+xZnqY2etFaVHyRY63bdOGCiX2BZX
LU7F1bAD/FYByyZJojFGPb9AIzzO1Hb7UsSgmzvNZoJePDddi/qfsRMdx6ZDF/T69l9JawxDea+t
ZJDYY1ZXKLeH1F41+BS2y8T1l2lytzWLwfmwjNlmXMzhSxQPd7XffSuCjohpm9B7srw+eWj3CVkB
2JiMxZMI0IOGaZ+CviSiZoG0hhfAejYtFDi1YV5bxxKbsBnnD+1SofXxSbH3c5DxQZetC+x5a7qQ
0WOeMMKkK7VNfL87lAjQ92/XwS7RPQ47wHtdjNCQZh+UQ833EZqU3UNe5862SUhSFhk6yTiPH1Jv
Nmm05f1Gz3omFkN/Vp93oLsA0RbclgNxFTP3qsvbZZLp86rKyexAg7t8sgdoRj4mGKQLpdjq8C43
JZiD+3AAb58blbNqSSi7Ke2wuxWu6WKATV7McMpvPS34qtDKNCkYohfefTUT/nrAd3Bft5AH1e04
yYvXdMaOMFZ8hwkX7vXQmea1sYSzL5ymOTguESy+Hu9rUySPszd9jVhZ3bXO8s2qDQ+cIuG4I1cP
qLUaMNG3o8gIrQ/qPBsyljx+i2GMxT4WbGiH8rBRFKPOtALmPPLuUBC2vNJNElmQI6WvkdnV+1wm
ZIWt4a9IBcWAsDjpcHo7l0ewP3Xo4U/qZPhd08yfsgbdWzEiXsTXPK/UvKOKbf82cVDhFLDEimKg
n+BkS7KBdIwHwoo+l8gWbKxucD/mGPN9yoVCVgHNEi57wkyQQ0nGhS03DfLvzRvCY64wAGUmBYXM
hVUb7HougGAa+qBvhvJQJFIZT2myJX203QQm6btF3Ef7UB9etcSbQCp3xQeYCmjnB0KEkqGp9zUR
SRvKzBDjeafvcJDeGrNnbUKziz465OyQ8Zp/zakAG9hTil31tjFnYl7Kin5eL6nzVr1aqomZqinI
WasA+gqGhaFtXbuEmxpIhRvLRYtPkOjOdfur64zeSR3EEyXvuTuQiYPxoOzNB6a07jNONWND12kd
dVF30Fu3u2u7ibg88V03uuJzXX9rFxcijeEO2Ku/ZLbXfgojuJZB3mUbl/TiiDK5IUmUZItV4gzt
Fwv/lDaKeI8jOn/zY+CioHIgxHuVjKFPd8Y0tnQJMLjO4lLxvV69ICObEquvTL20VgHhCx89v5FX
f/XZj2F7MG3Otyafp33a4lkBaDZvqfRe/GQcCFmvnt6sUa5TbjTsNiWQFjIS4LUbKAQK27PWZEnE
NOU7d69Ms2RdPCdz823I8TmTELvApMsYl5JL2d7mUUdUZVzAdiMq0NUm64GyjIiK1iZ2yvPLvV2b
2gZ7Tf0xG9z7xQXFnw/7yC3nlyEFP0xGzxdN679yO6Ox04NudLzxCzKuBvtv+6VBib2uik8TidCH
tPaRsUVxc1vYtnbIuw4RZ2F4fACi1QiSLcZqvi+NBhRh1d0bnqhgqMhTzE7a+c6WVQ7gwc9FnRIv
3n5Q946llZkXLekYb7eSkY89ccMwueE/BHpJ7x/VdTRPWWfkLsAV0kpW6lJpDC+LPk2HKQm8+zZm
3ViOkYU+iSNwSlvnOHKWb5YIzJUsJHvdDc8EWEc7zQFnBSx5pU9x/XG2o4tWafojeJF4n1SCLIXB
2HBFEy9hUFCpuztoQeb/4eq8lhvluq57RVSRw6kEypJtOfcJ1cG9yTlsuPp/gJ+3+qv/RIUkt9u2
gL32WnOOeRuXu0cPxmUqf5p67vyZpLoxsfnt0IDiHRJhuuk5ZR7g0MDNcq1Hxyy9D/LDrF3EpnCP
r8j9mIR+tUfwGzlQhap046Mha2enWU79MJQGPwWrRigs9TxFDm0gb0bQVRY55a+ZvEioq1zLmX6h
j668KSpCTyIQ9rNtDb5oyq2Y7ebTwyG0I3DGhlqKQ8LUseWg7aY6o++W14O3n+ZY95vGuvNnhZah
f/VQVB4nE+5WKH+nnRgDpTONd6LEEux8JaDGSoHD3Rc2Zvvlzzk6abzrkNDe8TY8aOb8QtH13GIb
e1dS0jRSj+2IExGo0ms9lVWXK/XenSlC8WCUx6q1wiDnBuCGv90MVl+a6wYndDYfmCsGwmW1bMxB
+aGWFxuY/BM1O8WXk9hv4QwzFWc0qEzSL7yFUeLC3BgEmvJt2uDuLE26e7GhJL404uLsNXb+Zihp
gDpN/ZRzqUNbH+zwnGvEVy1bFUPQ6yr7D6LYSPKLQWsEHllh8DVQ0ple6B2IMvhqGudHq9Xx1gVz
/yhmrrt/RyMuhYB5yxelv7zqptB2DQEqZyIS/q6BOQrQhbuwtI1qJsqL3hk9GCCFu/xykuhuhyvO
GOyTrsXaR/rqiNZ6Ltv0caabFeBCJKw1wzxgTVO5QYZbn60eNMV3G0zBpbJZuV/wa5YyuXW3SMiA
0HJ/KwKSi35TablnDbfyNlfZ3hR9z85zSQgpl4e1kNRyct2gEUa779VQvJUIq4ib35RulL6vR/Pc
E+BXWgd3qKhd4hnDh5GKM7CPIvhe0ZabZl1NafxUZYpxHJcxjpjNwiMJGv6nzFw7cNOoeXWt6I8s
jZ7eO3eKKnSeui6pIr9BURJUo2L7ptWio7JIOSVVNWgXJnzqDuYtmbl4E7zWWzsE1+zFb0bsdC84
xDHi4rA+kCRq3tRQ+XJNpTuQwHMh3YscJ8ZKVm2/l7owN6iCs5MaT+d+tpRtH2t+XrguzBFcS+jt
b8TVtc8qFyowdb9SrUtmLGLskaAZ4il4KOOnxhqQoIpIu1hOZATfd7u2II8L72iKJGlOL+lUwVqX
8u4if7LBh25yRym4TamgOvvUPoGwv+fMFK6pQTcjrrz+ZynEduzS8J5P2rhpQBpvBj1W3tykSNDv
DuajnWjpHqPYuM2NxLkNNeJFyaTrZNZNcyd79JGY5nZC3lC2NukZtLPNNO8oh11xjGojf+mUThyq
If+F5Svd1ibZ6uNcOx9wV3Vwypdp5uWuMZuzrbrIz7AxvVUtkBtY5CmW6nNtWztZWvnTnOFyW4vG
QVcLdrE0OTpz+HRBxl07mnl+mzls5TI2KqwUzqGycBs3uamc0iF9aCktrzXm4+MwTmfZi/K6PlTu
DaTwpurGzhdDbnPxgD/T2CA1llUf1hrPCXVQU6aCTaPCTSb6nE+inDeMY6pj48UpBtNlfzZZAsvC
om9MLPtXI0d+QsNlzD17+W1WW7oQNMyuJfE5fhbKBA8LvhZ1mn7PI874uUnKIEvYFn9XfbmDhcUe
6yHowDHwYHlUyOxl6yoEkT1eKXpf7TDxHuqqtN7q6nXkNH51iyq79x5WswhzL/asm7AFzko00uaM
1RUPzb5euklstMW5H/BxrN4uJEb19ftSr1Ktv4eZXbw00FRWQkfraC9jXD2qnXJyy0Z5jNOq3FGo
6GdTAehBHCm1sduMJMipiNU0pffDxnIeYtXrfCordleZK7ZtHdFxch3bpiPemdeJqNR1zXNt65W8
6YGES1ZAU3rykooS90zV03F1MTw0DVPfhO9+rWztY22ICSIsn63lt4Jz+SBiB1YQ8prNd/Op9Eg7
s/gm3w0prwZXkCXP6RKdheuzvbcjCK2uZZRuR7WyW8+uqD30LgoVHZmTakTzcyUoeQs5j0fF6+bn
kZRw3AG5Diyap2QLI8+dUdVp9AKKXZJh9lAuIIwF9ODdSJDjOaGyI7diOYQ2w6G0h5jneQmADDj1
Eg0G4qLAENMRtQolY/2YTWqrvZc1gUZc3tLBiaZNlaHpJwqssJm7Y3MCQEHNj/AGY33l/OwcJz+G
UX4cy8kjZRY433IxUDY1vVUEbB/FSbcFubRhy05g6XoNrflmWx3GPqOz3smuUM/QBXceBqpN3EGC
Vmt2KGmJnlGD8HtoE7n4BPgMo9C7u6Wbb0IlLW8h9l0mfYzlkElN92hmMDlzhh7MwZJ31ZEICGMA
h+xe8m1a5f3WjDoUHFGN0iGJA7g4/WvnGBgERyP+g2tlW7QjUdrkTl7q2swf63r44Xop4UcxQSqj
EVnPFEhb9IvC//47kM+aY1nSyCimHLLZzb+XMnxVW4QM1eg9Q0pBtJl2fh23RIxy49xLJ23A0unl
jTTDL3NIpsfvIsCoTfmY5qTltPbPNhumH3pJ8qTW0qXQTKKOQRC5zyiur/FYaJ8dqqugT3V5YIlM
SQDMjasr0mzTWJywcKbZX0XKL+GBlxRK9UJ/Gy+wkA/fQR9ZTuRhv6YOQ6iYsFt4zxSaFRZxwhfs
gfZ5jeOUhhlqQtdN0b555LiagIQ2DT5M3uVpjalds4nl6BQMkBsLWB43/gI3XEZLwJHcGhtchac5
rottq4dQjsSg42rm/OooaRxjNP9OjGj5jupDmhjONolyaquQdgxOmaCS4eS7M6E1Bu0VZw26C1lt
/H6SJlu2MsjXTej6JcvTNMMSrxdxGPzzShlUqMdIFMeuVYZjjLtqNzZK+RMD+eB280+CPV8YLv4U
dPjcKiOjdzmiSC/enLTA2Drx688OYHp0nsb1X9hDTGzDXgNIU2ujdcZjap3Xo37ysgC7Ur2tFprw
+gdGDBuiJOxcvEOwFMMFvb0+lI57COPFcl5HJ20EiL61x1KyE9wXdlTQ/+IO3LhKfpjI7PGtQmVY
qGvlfxuKwpQMz5yNbIAjkTnToe91lI1hGHEAhYZezcRJtkWryR2je1QZTz3KsJVbHdPr0UyYQVdh
L29ePJf3vG1fpVMnn2vxMs2O/KjbmIQII3pL6fJe8nYqt62nKh/swchPrbHCOcArCrc5FEVGWR0W
8YUoh/wqldLZuUUTXZ0u+u8hxdsSZqV4iNPhB6iI8Isld9O24fz4PRkIJaToEfftSMT5bwmZgpGm
0bwxGGJ2ai0XmTd1CBbn8kyHi1NoPdTH7k4IrYGZ0ojC5Jfj4Oyh2GSWLwe/81LQLWqYnWWb9Ijb
8P1UM9CU746yECJFB/BUuhMKUA4SnZYTJd1TgjD3pIJu3vLZEBrg0MFbMk/q8/RdBkJM0EGYbpVZ
ZI+6nmTn1mrGoEt69zTzwRHSm0Jfay2Q4svtw2r2dKVTck0tJpkGBLSreCvew9mSj/2sBJXbztfI
Iqcd8suf7y2J0Iy31X0WujkVmd6Dax7pz3cTLTjCY190nQWi1LQ3pxjn3XrncPSfXimUD4KRisP6
Mg4nm/yUYQx3xmR5WKmw7Mqk/zI14Feag1gTu7Hf2KU8gnhxtjUmWZWV7maYvYnFlZ0+XvP5mAuI
WekY13fQ5fbGUmvxR1PuseuCJQEg86+BIyN0YHmtpUDwHedK6C1nS6sm/vpUm8oLGrVu41kKNfeQ
RYTyKUj7dY3rL84AMgO4S5dOc1nZz99dRRjNCrThJDuUwHyiZR8zccLIkeqt0EPXzwe32cGWDK+k
aDlLocqMNPHTHEJsvBSvrnDQGmmzrySKulkbNIx84GH03TPT536rORjIu6V1vQ6O8iFJt99TNIM8
OqgttUL0lmVu1v5D69IOatjsju2TaIYocBfTzXqE8xCXJKO7S54eqPvN1zzLjbsbR3tdFvKtawr1
1oX2b1JszRs9QO2wRtivD/YM/NtGmu4rsWfsC+g0m7U9YNTFgNJE+/D0Sbkjilab/DrobC6nIare
q7x+Jams/0r4POLR7kAoseZWnYaSZFk1p/pSYT58tgf3kwqKElU2/R3T2VZUuvZS4jb+v0dSInGF
DOKHi0D0Wyua5oY4D/yV1tcU7xTLZVNZ9OOjIRManE3zAPE0e9CHm9K4/VNvKP3xu41pTc6ZkX15
A1KxwSVQQ/kLizbIQKj5sxFWB0fg31g3H8jbFuCn+tvxWix6y7pUF2iS52bEWacS22c6ZBZBWuiO
jWCmtZruc9XG2LSOsdxRAfmWm1uDYg3YiNlSPBfK0yjQp4rIrvbGPIZPDNZJMFq7M5WeXkgBKgKN
0tpf41zXB9WZwkM22VSuzdLbQ/u5ajjMfLzZkRY+5OPcviaxDikmVB/W3s7ybOrT+fJ96rrms233
5zSJ6DVEFY5q/pv1Zo6iKfcZ/zytLzmGhuc6JSh17Wt7mXkPpyY7Od0VhTN4d4msgTs7Eiw5hfEx
txTgA8a+I63hcW21pl44+8JMPRj9nvXsTQwnELWdYzPE59aE/5ukrbXHRMAe/YRGu+itJD0dkuAO
xg35EBCTZWN/mRgM2og7KZ/Eg5sZFlBujW7TMrlodTvaJbKAldcnX5oihpttQ3Eh09TFAya0z7Iq
P/FeGWc6Lh+tKMJL4fUQdnC8/uxM7TKkhXwVmUESJuNkAJYkZtj5fo6b6gi7N32n6PN1Pc23yDnV
g5NjntmHntw1enNYG7VqGpVXIkUedPaTwTB2xdG1ZysgnqC9WHkL7W4dSMQtYUnzGsKOsDf7b/X8
viMWHij5KSNNukGzhDgcqjt7T1oryyjHicwiIIgIr/gMwmKDV/Z7sUoUkxO34qW5cR9yW2mf3ZH+
KNd8fhhCmgqTizQuSa0ISiUI99AZrTfLtiOg8hrMUOKm/rMZxt4Nj8UHsmAFHDShCqU6UE6jk20C
Y4GFM7MMn3BRykdbip9xJ929tUxWaFNHDzR0sMrKrbHQlgU9l8FS6L4mlOETEb0PMN1Jp15iIVs4
GXpezs8kJDJaXHeR36e+7k7FYT1xqdwJ/x27U2Hm0NoWSk4+ARazcIHu4kg9Mv+cPlTRtgcXW10Q
SVZWFFckTPVtfKT3hqLO8+SjYsbdrij77Mp+T93jh7EuM7L71KqBpCHgu0JLG45OPM3wIFKb36Gj
xFYmuderhDpm6r4Uq7D/KJIoZFO+tBAUCCL0HsgBNpmH5kyGTXxyaQqbflVJ1mPypYrKOTZ9Y+/m
JvKOI4Kd7UBv+GKpEtauxyLJLeeTKSpsI7sjinCRCawKgZx0e8AK3iWp9J/hqHMPKzglG60eAVm6
4ROSup05w48rTPG1HMi2096FKJ/DBfKzPjjV8N+R/NTqU5wk8akp2/ZpctN7ZLdFumMyy3mBb/do
98Mxb2zrmGvDYT378jr5ghQz79ZnHrj+7z0y439s+siWKe5P66lPYPvIXohEWLpp1g62QOE7I3mZ
4VD9Rvb0YU0CoUo3PocIORhel0z9oF0hCYA9u3SjpyjSv4UTodFmW0XY1Q5FDvwzRWJarsM6WD+n
foj7Hc2I0E+hglxNQsf2/47MpKVFmRpQqqu3dfe+PsQ5oiUG7g+5ZtpB6kZVELWJDnEZnIkxcmV2
4fBqlbONtacx78ncQYgI5xcsrjhPHCrlDt39ek/zuv3keRkO6piMo6UdS5jZlWaS9kDU7VV0kb01
pTbnW1Nx362KkYsNoPGojLz0PXJQXf0VbXa8Jz9J+FajvpVFhAl8GV5PmZ4sUGL4AlFBH5EUxe+u
1zzk3AE1dUf6wgT25dNp7OhT6Bj5yUP7m+huz6KXM0fO3ea5TwQRUAhqB2bPW12zENSWCkiTsjkl
a1yJNg35XiAXobErSxJjLSiu4aj4vUbSvVoziawixAkxQSlXZ2odKoc+P0WmAS0lFr3f9Pp+rU7W
8zUCoOJ3NcITDxUoIO5YvVbek12iC6vV0cbg5zwXrtIf3OWkXEFUbjabe1MbtZ3UtYxsxNoI2jEU
z3jXXq3lCqS/XT+UUjuNqhfY5PJdw0UYkGtt8bggIDdJqIeHyWrKPWmhMwD0XF4rRWuC2m2tDS9p
JDyntBVrr/2CI7MMVeEiNPkg70UL3owM+glErGA/uDYLyrH7wgGfnTHBVsf1aNbq5aiLDzIyPuCY
p0z1YqfdTs0mKrOWsW1ILtWoNn7i6diemxGqPLoQ8FN1vuuRlSEz+ywn86sbuDZ0TItwYzJFgXei
Gyzx66Tzuy3WjrR8wlxe5rrRA5nUxlOmU9x6dUWsOxpFZppDNUXnMJ9UOG/CObABLWiiu71fuXWy
96RH61lLGsKASA4de+urmjugdnVJsHY9R2wUl4ZwFgLuWhVY2CHgNI4FXvylAUWfieyO5QY/Ross
aQnaMWdy4ZVxUkhMsD7WlmefsayZtiSGkoph7UWrqT5dlURlyDp6NxJGqFJX2cvaUcDoRCQCm/6t
VbTGzg2ZaXuJWx8nTWY3xREjlIR0+iDNLaKGHMAL9QTiqkTpminNwuX2r0UW5niGqKQRM8cpgf+7
PVSv/554Q5y/6MsUhndMhvOHEUYdSVt0AbHpaMTNoQ3hFDgVI1OKdZEZjRk88fIUCsuIAXb+L6El
5dcm00IUo/XH7UJQ97K8WG4OmVtglRi7+XWeUVvHcs622WSIT0z0CIcMyBwsn8auIdH1DNOs2MV4
iI8dOeg+lC4BaI1G5PdljanHPZkq5BY4Afp4LIcyiFeBEKOV9vQtClnrI/BbH0n4lyiw5A76Mb03
M7DHroiGTdiT5SdiAtHVsFKuwP082LP5zhRe+mqNnFKOaTpBEnUZnAxhwfpgsi+XlE9zoTqYzVg8
CCCIF73SM3bJbXZdjwhd+d+RB30xyqJhhwFSMsiJAGQm6s++V2c/hE8SEHKK2S5tBj+hmYznRPvM
IRee1s1ibsdB4Uw1LKel2zABpnVQKvEpyupztPtNo5MYsDGXxOWuoau1TkzKAUdqDdskUcTfCP/t
VymfgCFLpHe13CjzpD0j45C7VKJSMSYswMs5gtgDvfzcBNHkJA9rt1S3pq1WLu232pGnCEEA+BNj
+lG04MTsqH/P7NncDkN4iCATnrTam7beqKE4STIKdEN/LnuiaawEuAlNEEst/v5Xpw9u9EQz/Bcb
54ptPOPBjaE2T5WXG3v+XZDmcw6KcTafUWZs1hN1SKgDypyRcmq8TWFWfPSGCrakkgtcqM4vFeED
m8lUkrvsqf00lD3B+rTCYAv12Guu7Mx7fyrC/mgS9bBPNbK1S4YkGwbdLR2P2YV4xFUOsnudlHQ1
JWVWFHerijKk+IV9ohCR10Jhwwb9io4nNkOfcIU7KEXCIFKle4yZrSJ+Ldqdnshp+/2UrjXi4uS1
t2IGGV3zmukK/NelzJLxpOy15Ywal3MrigmvDCtAhlNHtwnoLOouy7BQaMljpU/jScnT6xL/sQzX
Ib6UnDaj434grKbUKeT0GMc9KvspbfZ2NhWPRdwSt1Tx1/mvzc0nva5wVMf5ltxx/ivmOJt0UuMA
k9R8xm7tBJjWvQ2hhMw3o6jdaGB7uOlwqrhRh+ucSMttqdYx8t+h/iHGEVvhBCd0PVpf+353pM4s
KxNAFJGUT33H+ECk2pJBECtPrVWHT7br+jIJCn1TSwiPo0U8g1Im5Y34UFp9c609MKQDDthr2gPq
bEjxjlJ9fk9wdYKTumUtzissomhOpK+IXnmSugFjUgwvMeOwF2XOLtOCZVsG/5n+p7c8zKHrCjIm
SbNBnGLfAPM9R8AAX7h595sMxWMHRjTX/NI2vUNqvq7qt+9ub1OFXHNgzmFYNtnBbrT5rNnJ31TG
j7HsvQfECcWpBbW+EbkH3taO3eoq0ue1brBbfQpmonqlFRN1xDi6IF/BB8h8iEnF3nmof4ISFc4L
FHpjLxQC3guEXveq5+fHi+mg26YJUo+/NMOWftx73KNK41jxi+JEG7qdZnvv3Tjp29a2cazpfKDA
6TcqJ84GXwlKkFDDl6ChJ9Ul8xW0LSpeO+JRnypGV77S2Yizy8OU5ChQQpN5dl4+m3D0uNqKmp5y
/QxzHMeh14qtDaRuY2iRD1cVN2quzRuU7r+i1PA7gGmKA+20RdJ7tZhi0dIPAyVODq0X0daotbvS
evqJ3ycq6nlTNmwlWPyjnWj4rDUYPTSaowkDSO5uZdwdrQoOr6pXtHikfXCNeoEjbqrWY8DflsoG
QfxvPcPMN0SWX3Xw+PQF74n1b0Y0BQqdr6kWYboQnrErG4z1hXk1Eli8KZmvGoGlG3a+1ptrrfKb
aRcp7D6z5UySJJvvBDuXbhA4rZ14i4VCC8BZXSzFbM8aIq0do3qawDPuyT7+ZJH0m2qJh4xqctnQ
zgRjbP105+qnGdGIEg6BgWn2BwD6bS5iEg4QTXLjgntGgrKaiL1p8RdpVOc4GUoYJFB/r6r4ai2o
6aALdhP2rq0o3tnj5jsnLwEyAfLZ9OawCLHpg8Ro5lGY40HRDVIiKrnLTdSGpqF+GXPzNoRI1SbX
Bm+mfzFlyh/p/sOvWB6UjvGRIZWF+OodZ2lEF6mmDwY0RHAP8y/mhfHNnayHZtq1Axs3bMGz7+g5
ErZ+IBugHE+9qVA8wgHYmUYEsbz5qXXyVgNog6rQfg0hvR8sQ3/HwjGoAYZxK006earmyWBIx7uc
zSCdPHbMo55s4Qw129nifhAP1g9ZgmpKUzuAfMl51r5LQUQxgpqfRsOiIlTvgKgxD2CW136rvPdS
OwxFGweRWbEV1NTHqFOJSSBhhxt4+zLZyC7VEhF86O6sTmpnmapb/KLwkumh3qrocywQp8lQy+6A
tXxcEQ4TuYFiRnXfmnpUtnXXu6SQzSYbYvePyGeHOEv4WG27H1thnndppbxEko80E56vqcNvb9yF
U4783Cn2nkO3LMw0LZjG9MVD0bA/OrTUj6hHnxEwOE8gXQKI/31V6DtJno/P/araAtRugj6JrW3Z
dTAEUnVHo6wLdIX6tUkfu25+4wyZDjHipq1uIOIu4As89J7CV/Yg8HHuzft00LpjWILKYkXrg1p1
ngUbf/bIsXHopPIzpI/KjTqRARFArQ9wcWRI20IJ7lxrXzlEvrTJxLhS18vjaHPfGXs/HoaKc9EZ
9wWIr2MLITnqdZ+k8DIYwnQ/5epPGoG/R7Pc02PM6Bs2L0JliCtrHGBa+jTKDlx8SPqYXoN0Kufa
27dFdJ8KiMNl2hh+pXjb2KrbYynkD90hC69usr/5qLSkR8jTkJfpdiQsj7UGVCrXw1+NFNqgc/q9
9PRo43b8TlpFvcEgIg+KKmW0OBmq79B95pKP/7g95wLJdJqfwRpLAJqQL6Q5PkDVhMEFpRvBIEEr
akyDqkkyQR0YCnC6PowIuRMAz73IuWYhK91oMlW0uHoIsuHzjnOjujrDb+yM+pnROL+qpWmgvWgx
6MUFteWJ7kd404lc6dwmvYk63GcDWkXXJmo8L05Kg9I4ydirGY2+yW19vpURswx4t/12QNizCmNB
9VRkCLbIzwCibho7NPYaqgEN2eChLdUb+kCN+FsuMdtYKIF2icsn4QdWRI4SDyupYdiPJKNmiy1S
f2EtCH3cVEOghamxrWLygZlVsXoetMFBOBSGP7Su1w6Uqvpu0JFdjGb/NSmkLDkR/BlX5zaQTO9Z
0idBFScIefoErxmgdaK0gLwX53D8LBmu03qRS25GfZucS5z/UslDPBp9mwNIatNdPOkAzGbxyKTI
DOISsnRT6hfCwsiY10lgL8mkaBFgEG7WL7Td+FClhKmhAJO7PpTVCWIM7MJ7rw+uj9c4wmTxUfaN
vLW41uGJl49ZVbwrGUhbs4peQZ18lXX4R7Cd8SVsXJd0rhNXkl9WTf5QRiq05snrDq4iP1ULwoRN
PbDpOuDUUREgUOuO+UjKp4lnta0m66C2/caErL3XrSrFIJghmGqno5WI+OosD2bcvs5q/KOzpuEz
m1rkg2LfWK16T9Xsgk4sP/ZL4EzZMMO12oQ8DJTIG73F6r7oaYxlZ2K1KRv/WP+IHPHTjeL8yuJk
bdOie89Sz73GFNJEq784IenXcI03haaOT/Vr1QE1t2rvcyrb30UTPumkdPhYsbbcMrDw5mgKxEyq
u6Trk4w1Ipm2Ich6Mfh3tnfNtL45l9rIH6vNC580gEeBXP+gzcRN44R7JogufGz1rtyTw8lS3hTK
Y0PLKTCoiTchEiF3zMIDVGBl12GVEy1QbwdQ65ZGYbUXKU5QM2Tp7oXli8wb96K25susjPzVUTKe
3HT49qKmaW35jk22eWx4jLaYwmMSys+ZzKIA3nRptiph5xT5bTYC0Z/SX4WNTdspHAJsHvELGXup
s/dRuaP6XVO/llaK3jWimNULwAZtjCjViVxk/WRIrAEg9anplnwXVdl5YU8rbMwutuHWh8EZMC71
7ESo8IAnxpw2JvkeGqOfZUW4KWNxonZOd2qMmNMW7tGYevRmmUU4G32HXVPpLFYGMgIVDfIjJEMz
wOiBE9cuoZ4kVOqa5kbB4JAqxtSGyAe1dR5s2oebWYkxVcPqx4insafWH3HSUwy5bOK7gHC4IjMD
rZ5KP2fxQs05VvTBoWcyKX9tMvKsnQRaUjEOH32fNYBWZsJ7DCgumchPqbIfYtVJNyPqM2HJaV+M
xtWQAJUiCeVxdLydZiz96gSLFAG0u5kfD0Un2RrGTBhYqLiWn4oe149xd8au3pX0+Te9QVFr6elv
z1Rm6MipCQEJITR2e+I8RP2LDcdR6L31GhFcAS3YIgQjv5cNQX4g+bv9jHsHXbnl7tHPnFziS9j1
pwxuyDAYLNXdWI2m+OY4ZOdCDIvSQSNI1e7cM2XLNjXIZCrwbQECAz3U07zZJq7HH4oKE1Xbu8GM
xc8U2WIwa/46bPVCwpPshNAFzXrLsXcUCJ8GM8cWlqOuBXFYVQvyuW3p4ILC99Q82w5Ju5M9RM0c
c9oRdjTJskScRdWzwm721IDzrSZk4+50KIWzpJKmZ5ruOpRWJiQpgYQbD+I2e6fhhXnIH6I0I6RV
oXZ3F3U2miQSUQzha9PMHUiffjqDlx1immbRaKuHcXh367a6qGlh+TFhqtuGfQJZpIhks3QgjC1+
YAFPD6LuvsYwe0B7ZG5Lsn3NaC6D0Bo/O92OT16IZIbZtsAZrjf7loYXe7BanBUTBr9OfCZ2KXbK
lS27oFc0i4lRQwMPAnqTKFRLWnaoYUmye8eGLjL3xDzrYLdZevUkdx6YXTRDWzDxReryWUYPczdV
Owfi2Sa0Eb4UNvgyfUHyKsYG/0S+Y7T9I5Ldr35Z3wrQl/tJ+RqTxzaunauRJXi0x7S7CNJvShdx
A9b1sZjeqqxItugZiz0yGK7wmfCoEBL4ZkCOtW1amzgtNWdzjPkmIA/l6HB6buIBjr7gIw8qgih8
RtyTT1ynD222Y2/XYRH1COnq03jjJsSRoUPSUSyUydW0rNeuzLsHuvl9aW1FTZhQG0m5bVn4kIA0
1Wl90IyOzImqPqZZzvCwQ7UU9mzVHA3ZjakY3gYFdbnLh/7ZSgVXdT68M+zJtqHO+ulabnWKlYpr
aj00MpWYjT7jwljeWZ+uRwSBlwTbLy/+n+fl+io77yqAvP71/ZT2RnrqSFl6ocmuvKQIP0lCCZ+i
5VleFx9ci8ltfS/J2N4oKgkVbl2J17SnWWC3wtuv7wLhpv87DTLIoETfs7BGTqX3O7tltFbVxF3L
LuQSdLftLMpd3xELlEDP05C6XDuN0GMjJbqOeJgTmFtib9xbYbxgEFDf4UUBmyCI5a0n2lUX7csS
X3wjaUjfDFFeb0nSeTIx8V4HcKtBg8MhiuPswcgZmIDObYLSJWIuz9kcV51PHmp8dOmwB2EOMQot
DN4omqsfjX1GrZ7DjZXj3nI7m6tUy1g8ygdvGrRH4I+QYqPoR9V3v5usvVpOgiAirvpFpPFWUy5c
alft7wq7OQvlBFFp9cVwixsJXtHT+tBPpFhk4RcSnSlgUEnnzsrj/aAWjIlCjd/c0GR8og1xq/th
uI0VmOY4s7AgmLEHDMNT3nXF/uWFj8IU+itzM+2FtgpxS2+9mNhxJqDvi7lis997Gxpi5Z4tsPoU
RsSs4RuINoUqM3IZxu44FxXC35GxkSnz5FDotK9nxMlclvntvav08VTlyi2ix7IfK2FetT4jFsoE
mi5BDeFYKnRkr9N1ogtx1IzZmjYOsLXr+gZpwurZGBeGBF/278GJpU5mDF+mSOZdqC/Hzfravy9Z
j9bXwgGvVTb1WvDv3fUNdVJMcAyIPjr6nKf/7xusT7VG435tavvvb7f8j//nn3ZkdQQyQ1X+79/+
++HX14hDwsOjzc1u/Q6UTvKgT/VTL9Sq2DSusE9RFXMozMo+rc9hA3Sk1i5vhQYvmlFPMyOcEGIv
r61fuL4hVRIlqs5Ltsyuy8ikfctUgF4O8W5boWLaYDjh/tXSMT+vUks8EBGttvlcSHyKnpc/d5Mg
oNKwfW437kXVlx5stXBrvw9z09SRahIkYHsdkfeJMgWDNf4IKesYof7vYajG4pqPXniwzPbq9lBR
R88ptlpU/T/qzqy5UWbN1r+IfZIEErjVPNuWZ98QdtnFPM/8+n5Qfbu/3ru748S5PFERhIQklwYg
M993rWeNiAJKv1oPjWUuPaTRHiVOy9nnHvaCqtUvsjkU0ObJAkvKr7GoEUwjYWD4ADlitT8FWPFL
HlW/iL+0VkR4RQ/V6EpkH3V510tSE8XQ6ec4yJxtBeLqZHVxvC9zWxx6RyGll22xj5vQPfoI3HYm
NtZzpBvQn/oIxhWlg30zVyaLhkvggPTTnYuVKtMN3HPtEpJ/ehgroo7/k4E1daTx2TnL8ts+NROy
btQsGtzRwozzV67s1SpAEsApxcZjtXm53Q0G7aqcQV9FlOAXEnfcZTCz+kIU81+3+uBXTwDi3qTw
2yVlcAmTOqGaU4vgoqr2LUmYAQQGNnW0cQPC73yL39t7mktgkaSeM2Ci1gqfiGn44KS6t/Y9p+0l
mQqEPYWOtWvAhlQ73mMY5wfWBC5FXjaWy6J7lHq/+XtfXZu/+6CTh0g2LgqZ6INA7+xYundgm90r
+R/uVSM5AxaQtw6x2eG7mGNo582k2TQtUNxsVQ4eVk+hfKREdN/dNpCAwBy38Mns5jHENP9uSqSP
lo++S2vK9In57+G2H23ztKH2RxKpkzTv5kSSloi954R8kCNmQ2Phjdhkx9z9pdngIizK5F2UbvKo
2bRjmD5zBm99G+lcCXJkm+JMCRwUe6FbZwtndL3nWBIDhWWOjMC0xBLn2elG82JaqcVTYROD2ttm
sbSo4QGCjB4ddPRTIIqdETFZTPrOXQcehP/MhFy4SZRs8AyTC74IQLglmFY2o6c1x9uG3ON1zcr4
2S2SZGlHhO6lgdHsVN8au8xt1L0Ip3IZzrb2kuX/mPm/GiPYaSjD31o4ahsN6c6h9RLnIawU5tNB
+r9slMgDTd0XND/+dgApvw/6PH9EXBf8+RtOOj2LKEyeB6r99EL6eAf5XD41dvF2+0/AW34Ls3SI
iiYkOOzt6VjUjsYEdb4ZE663Sd10nxRDu6zt1FjqYahviFXJHmotyR/CGiyaU+V3pkm6LpSZ+loG
bX3VPbEReCHvbrsoFRZH0fbft3taW0/0TbqZegwJSqOzTcgBqMEY6+daj+wEQ/HUMX4n5MlYM2sX
EjaLH9v6KOQ7OIUQ5VJm3Tm5uHqBrz961fA5aXTss9i37pVraKfOz1m6hWb+mbbtxR9YzEM7Vius
wyhOZSaoDurxp9unC1Um6XuBo3/u+k9bjdyyt1CfOarRO528DnIAzNJeuuFV1qrcxSySd6HWkJ6i
28wVYVksPM8Kf+W1OIaj/d2OsUamoQdvQhPAcnVrRxLfsbXs9pFlPWZ6lnybsnOulGTKx1Dk7SF3
BvLm5rtFKctHTyUbcEXM9xPjksaJ92h6hIO5BiIfavfuo+cJVsIDUzWl61/mZJXLCinULnLGT1qn
xkWzjO8G38mKcFcQMHy1l6qYaK8RDt4arvs8/8pGay6a2C7f2qH7TkKymz2/e8YSQxs5tfo9gQnr
Ma9wFyBivIcJskwoqq/4dR57iNL35bw+GaKZ4Dnfve2z8zy/D1T+XHIGHlCL5Pe3XSq1/R0/O8P8
/Iy/XzAA0VEDUNDby2/70eJzQPuMbm1Dd2xxe8Qvgo0N3JhAel5Pk5S465z44a6Bq37biNQSh3He
/H33dqsAoMlc/n972C3mJF85bG5Prm5Pvv2Z2ytuO28bM7U/p67JjikKU0H4+CkEp0IAoD5Eqy7y
rLVW1fr9beOOSb2vmaUvFKjveq0gc3dNcj/ptG2pT5kHXwzjgbBMXNHI1B5sTrFeDsYdWDM6NbGn
v1eVspeW0CSnp58tzThyNqNhusRWqfbZcIkJtIYmWZZWabPITdGY+VKQuRg6c8M5Od82g6//det2
V6/JQoKbM5tjwyO6+b82VcfXurjdHxIVHO1CL/fhkH80eQSEf0jzp9TAJk7D+HbH9kb2mLgx2tBq
T/1bOUzDbqpz44oPy7jz7AqxgiOvt40DvBHncTasJ0UkYGmb44ZwewLyPEIglFNX97YxJsSe4XAe
86L5nIoEY5rfPrelVu6HBnSumPfrEKXq7DOegEaRYRrv4741n+3cAoE3uS+Rme2UC8pdVbG48whi
QpdpIFSqdPnq10S1NbX65cb8105qaGB1gPAK0Fo7jBru1TURrN+eMv+hNuzdt8qhY15xkab5SSV4
jLvqrAHhmX0T9duYZBdmI/6P7Y93WtWHb8SXaJhPjOgcKnBKtjD1dWcA+Koc4/X2VAI6dk3v+h/k
6WQrdEHDpbUZbhk+xg0Z05K1TuOwPmUekBHOGficrOvUwdwThXaMu9su7xXyqvsBAuExp24yupTt
sPXyQCopRzRIIG7PuD3Xb/sd+CmbOeRHGQfGCfe9Ipi2qHCszTfB2xTrcaAFRO3gKBoX3EVmCJD3
SLMJEocletsZ5KrLVrebfP/NiWS1+bkWXqlV5sA+phAKe9Qr5kC66lK7yXfFIvMroJXCYl5+W2mx
d6Ch4OHBoV8EoYmDLyNIWlBfz/rPNqinYNGRuQGIIHnpmvRIrVE73fJ5bptpvnvbx7Jt2+uUdIjy
cztEMfZ/fd6fl0nr2ceJtSM1sGOd71CGizsfaU6DKPe28RW8fC7f/mki+HWXGxbdBVp9eTy9+VMY
bYeZr64JKpcPtwf63tFXZtppGNx4XmYVzxlX+i1+HYpZlYKoN1T2eMlw3Y++k3Px94pgW6xz2Rl3
yn7uuZbfE8On3RdhCUi9HLaRpQ3nv/en+czA4EsS49RsqzEiMbSrH6QI0gfnEY3KtDEtQctMVsZ5
KtE/Gnauf6GrYUFSNR+2peivO711QHhVPjg9cL/bM+yk4DwLneeUcL1tFAz32Whaqx5n7XOndETS
dfMVkW7LIi8nSDfISRxXHOu3ByC9afScZZIjMs2xn3e6sxVG6y6zMqx2OvTYRY9U84URio5Rqs9m
qLJdubjKH8wK22ypqY1bhPoTapd045VEM9zSvgeziA/kJ2pY1njUCHGNyvqDtf1j1hT5W9aN1rZP
EByi18necK/h9grc9tKoSt7pRSsXeTmEDwHrmA0lPboHhehhY3C4sfxmTl3H1aahNbhlaRLQYdTb
1YD29LFF40NI5FC9pAqbJQZEi0VnM57SEZC0zLTfTmPR3Y5KgNVpsRBlU5/iykFEn4fxOmyj/t5m
krJhjYNCWEs1CsJpcw4Hk+FOo2FFh9pgHsPYyZF3iB1sGjW/22UK85jyhtM8aUNHcRMw0Wcwjecw
MFx/gTYcuU9IdikSgb4IJ3RpdYrzklJJIKoaiwbonqhIn7QwT46eR5I30kXxIWP9XNed/qT3oeI7
pW12299GwxHjY7ZsPDGnUCZbp1bGPUSM5gl5oLPwyoQ0adU3T/bUFBu8Hc3aZOVAkbAbVgxU7lpj
orxtO3N6dajYLQCQdjPHLwG6ttTcRLzKuiBB1O9qFAzetMVUQsa2a22Jv7E/sBpPVFNFfe9KOo1J
CURAN2LtXKfUU1D0LDMR5V9CK45p700vcdeY26lpmLmaafvC/OF0ewLxfeGyRdh8R1R4eKaxFfD2
RPYV09hCI5eeKHT2DJx2tdGnpNknYZTv0B0w+5Htu5dTrNb9OD/aM6Hfnx6aVB8JErTJOBAueRn/
3IX7h+NA5YCQecJtf+STBIeIhnUhu24bux70hYNiZtkM9GsCflZkVuRLnJD03fVjEjy08wb2hnWX
6R9/74ly5T8Qn7eykdpcbvuVHQbHWqYklYZGu/GnonvVUbQSB666EwL07rWq5+pQYz7RiLbvk5pT
ZN7d4MLeG05VrG4vity0RxZQZPvbi2iavqTtVN/3lSqejdpchCp3SHCMRpwHxP3BO2O1AigGX6jh
kYwZFVgh5lUNcsUfy2YyWmFk3TCsDh9je18OyvpEds8hHFOuxTgzXlPL/33b3wckaDuTCB7COA1P
JTKnVT2/oKzA4/e68Yb1K9x6kV7tNLcrXziIDpZTWZ+arfDV1QbJuAGTGpaC1jOIpBQnVuifm8A1
n0luiGBp5uXZgv/7TGXht16l+p8Hi27GS+brClz7m93OGappHG6b+S46rielh4T1pla4gSUCIM0N
hrVbNzs/h36iyENpCCads6QxYlcfvQ3tq9AbhK15wMJdT34lMD5m/7kdpesByk6QRl9pb5CZ3dLi
aigZSyyk82V31ejjF8E/9aIyJgGLDcS7RXAo3f/zlAYZwawbn8XZsfVZ+GMnoaZXIdaKA3vZms15
rBu5k/TD4AGbhJzgIvY4RneTbXX7rqO6b5YuJirtSFJiQJIo9zqj9FfCIK3SQ79+8XU2goFgabhj
tJ4JaoduypzrjOGRMXMKGbarxNS1ZVeQKomv5p1BlvU0mnLiXZ+KLHA5NaP85KTDGymbSBJQ6Dee
SUcpHh7hsa7tdvxiKmzJkQ6T9C7YPosF+YukwBlEJFsGZBwt3Vh5+eEQXrPpKPYsQ80+VVwiX/XY
f/ADLdoEI1XymW3xYakO8wimMd3xskNGXmKnfLWyZaQ9Q644hn0iP2WLJVb1ZOZann+2Wj+hGZRe
7RBdIoklWyMJs21Syyc7G64QG5dmEzyraDibWnpEdnAKx/pJCzTibbyvSYnfuDrx8Yvp6E3iC2PG
2a7j4uwi/0oUX72jx/Vu7mZbCHmOlRSwWcJ8rwlYNKNn7vq2QJrXIdBIBT95kyPXcqKIdnZPZYKP
C34j3ZU5bc4+orUk4KMuasfIl+gwVyPiU+ykXrLMNRSUuUbAOoKwEXcHjT/iH+zUJ5Zs9mzHyEJq
bN/SHaFmYKNdQlE/OhZJB0KjFAN6kqADjXBAY4ipfTMThD1kbEWF1wRJyMRg7TeLEanUIVfWCkug
ov1aVIs2tVaBnhM02zaEkYEZWMVj/1O5/XhmsfyLsN+9bKxu28PRKRj+lmFginVo9U8RtMFn8vGe
sqtHH+DgaQwZtgC+MDQ5ece1020p773SxZNn36ZoEPFhYBEmWzQP07aSVDuT1ehjvLEjAyRabDzl
aB4XESckQXqTtZAOOQ6DQY5ECYJjEXy2uSIofmTSI4Wnr63yV5+12sI3QnJDxwx1S0remqNQvHFW
gHZeVyb2OpUVaCilszS6/sSiyVmKPBj5y8PeTYBRUD8FynANMgMRlU/oAEZ1WCH9lB9kH10NF+eB
8Mb9kPnNqvDpI4HlWjHWtF1AP0GIkwgI60bxCiMD8R9qmMPgNk+OJO/KCuS0pQD+GGeRu/WNlhFr
BipDzP/NZCsjtLn7SeePjFJ9ZQQxsZLVMhhoFarAfavL6LdpaTsRRC+4TmPmm3TailDb0O1UyO5K
Z50kj7bu0UYT2ZMjymAXlNjOJFH0hV2gtyjSjVNGr0YZf1HXQWrcRZTH1nHoX+j/sVr95RflsUYG
lumxXJtiCBbJ1J+6fpWMwEYNcLe4YzKMliALQjd9YaxrFrWtsqWm9XtReHtowosg0LZNE/6IqUcx
0vXPop+0BVVGskDdQWxcW1aHzhuOKav/5RTbS3rO4cYpam+Zxc2Fzs1q0IJHV/cxn5bG2dVIBe4b
8c7AzhVM3o9j70D5Qo5RKJSCaUGrMWr9Bfzvi0nZ3OxIJiZXgEIvFySBs0+Qt2p+NSxVlknaPIdh
tPQHQmY8JwmWNUU2LvTHqS0I7vR1uZSj/0uLi4f5Q45J+Km8M7DLU0DwuT71FZNtme3ydvzQpTlu
8SGeCuIMuGhHMcbBDIOgBJxqWiGhZtopqlPUbtVi6hVl/hDlX52lC/oizdLTFAd45HmLoOVqdRBO
/1r107fXTsxpC2DTWPJU7/52dAFsTYeaAU6b6E6Tk9Tm6I4n/ZMLK0pAaQZ7zR+ybVfqR6KqSIRr
YA6EGPzPtnnpLYLLd0bO+xgD96nJ+5PCEI72MHtsLokJSDCnyy6dpJorF79Kg2JQrKDCdVyDWfTN
04U9IKidgdoWg9Q6gbnl1+mnYyMmHhoT3lSWYBsJ0s8CAdVTaDQXyyGkMx8fars4EyxLD6gkAHMg
TZZRw1+i6OekMuNdoee0/7vgxey5slDbjxZaaF+VKL8HzT31gUAAlbwqV+66phaLrMTRgZY68PAm
FFkM8EXzMAN7i8J4N4AKAhwEHpaONTIIE6GLoQiKLtWPNpVEa4e0j3AKL+PeO5ZNMqwwnL1riCRk
E++DeAS51Z4UNuih408VvbPCuLKnaHhKpvRuol3c0N81m/Z+pCq4BOWypLqyClUcLApfw8QGEzTA
uJ34p8HOz0E8PCiz6a6ccx39OAEwO/2GdBltOYCIlg+WaTg+Rgg1ENeKkMW5YleQ+StTGQd7mrhu
w3stNY8M8QzOG7Egm7oEwqoDJahdD8tiLVCwVd+oMKiHuugux7rYhn176VPrxW5ZZ6MI5iQlIMCY
ZQ+N98l0++ioLWJIfpgrBK1lUI0HT046rApcv0MHZRm9Z0vUOiW5cSmz6KltTeRGOWsVUyu/elnj
O1XBU1B1Ry+C/uKS7UtseAFsx4/vy7ktVPQ/dqqdK6381KerX5p3FkYIK+x3aSi3muXfV9XnJOsz
yLEfq0jvRBd8Jqh4k84NNnUM9Nj/QQTv4tYo58Bo70WjRIaYec9b65H2VpB182Olc+0FDuFvkeaH
+UqMAHQ0AzlyPbLW5ndAI9LhbBm1wAZ6h5LD9RE6k2KZLiYD/XrSV+FmSj2+PsIkKP8gQbKGDKM4
lY5QDBNumXY9VTHjTUs8XM0ouKiwbQlRLPD0/4CtAM2ixLhI3MgEVQBQV6veu5ipvasVvwszWdnd
NCyFI6qlS0xxWSK8oK60LlIqINTU9uBZVwVzsl1t001KuMqbjvZVTx1qNjc7xamPVpqyTxJ1q4xa
8BHiGxP5Lh2XJqSlOyWyauVmrfvqmSm54lX9O+7LhdXm7ccfY2lrE2HFmhhPcbIch8pb8hPu+C60
De8t3U8OYhsthWpG+C9zpzQtVgqLL45XlpkdNCPfcegfzW6VrGdRHpoo0jTTsZ/9+VYmNXG4eVlS
zfgIdblVyjR+T1mzkwigPpljLYI6p9koPPS1o3bUokG99xK9EBXYkV8z+ZGzb8kosXJmKcee1jtf
WWhU8PwomZOcy4DYn8dCin1dw62QMbE/86b3u6XUr38hJAqrvWuUNx7IKNJW1WDXOx3FyovvAGyC
n/yZdx1Eyme39pNVMFr21/A78qP0l6eRnZWA5fsoTO9t1B1jFRkKK9lM0+r89PrH/CnDAqVhDFc6
TrucTwUv7eYm+JNSCrshO7la9hJN/fgRWdb5D8C36sbqZOlZtzUHisWmmoYzeMl8U1e5w2Gjpfca
qOBzOrM+UzGsUbiMbw7X6EWCIwEMaR+5qwzE31ZVNtjqmuqxrrfquzBZ5Lndi1PaTGZAQv29qbqH
iYBORnA7P2YKblw3vgd0m+bePka6YhD8lGPc09casUg4SDk1LTu2mqR3eKNBFA1Yn5GSdeNZm7Ct
x/eMyadDvvWn3wBv7ehMrop28h/IeEYgo7XaGdDbpzsvZoeoMF6xPTF4ACjDFhrepUUVn1hIyU1d
uL9uxloz/R7wLmo16z3Ao+OJlrB6GtpJcQmHyJ/3tfWEIKneEAZvMSoirI/s0OTt2tWDJVFeWSJd
jQ5BPUvwcuresEDSABevN8zrgCTVuX2umuGJ1JL0ubKmt94n020oJ1wixICHJGe+4ISAkulQmO3D
6SC8qjgaVq8tEjwrja+AWs4QhES4ZyubU+Id8KtNQucDVdq+jbJrzIc53Z5UoSdd4Ita5TNzxkwd
AldFtxF2calmmhDTCYEwXtXbcYyQoHKclpZt39dBJB5aE0j1sjOQHd6yQoYSHVFnunQjAA1MKGM2
A/SHnajiEbcInkEjrxi6BYI9QPYfdYax949tDvTQwiFRfnF7H104WGTwBVD1+qo/gy1+qUUuDplV
k2/iYLy+cWa9Xn5gsW3vdbeooMOCnVBnUJziBH6T7lPU8t9arDJJTbrCabYwMFRi2ZMu+TXV+tam
sWl51xtXrA5C4xFjH5N5TnwKS3QCqMcZsl75URfi+OUdspjJuKgE86H3O5+o71S8ZTPXpm9fXMfI
fMnapv+inf+ideYb3rzqCm5BLaEWJLRbTfBrWVwMkI4csWvKon+QlK+iumvXcZ4itbodA7FvIq/U
kNxkydDceTT/b2Y01/vJjCJ5+uOn7H6oX5CFxdq9nEFpbcnVzc+CfdIo7eyrWZ2Ytg7kVmJjhBNd
bxvawMG+1e2fBCa86LX+cayVBKxcNJTFwvySI5ljdtIcutEu3qfAVWgtkxIjqgZ09Wa8TWNXO5u+
9YlYzlsADdFXqvkt89FBQmEViChEvG577WSXtnVqbS/DHZWW/Co7cuDk058vwu+JFgXDaj2mCbMJ
ep7hVkun5djgG73x0VHiv9tJM9ybBHCQGDyfHxXyaniFKc2R0Qa4GPV8p9hQ/UMBz4jGxvg46TRH
DVbHx8iB72F3xiu5Bemumdy16IcRoA7kC6+k9SHVZ1qY9OHmxJ+ymii35RMEUQKjMy8qHsamD/jV
27dMqeGKHCJYMHUZXwwCWOpihnOqbNxgKEifgAQZB6x7F+hTztNQhD0EXifeK1RQay/0XQqrAt7R
TMW4kW+7HEsMEdOghkJMPa3qtF0w5vrpz+gwYkj08sxc1LHREHQ9wNuuqW4ubEkGvbjdHJTdU0Un
bPl2skKwpMr1oZdat5Wuvcz8wd9lfks+tbYD8OLeF8RgLPHaENaX/Jri0mGRGalh67ccAxOQTDjR
6rOoW2/pWpUkDBS9Tg9xc12SHvqitda1y2G1BhxhLUFeV4fLJm7Zi9u5s7kOHcDtq4Sc1+K9ZwgW
epjQJM6rx36WtjnozLXAdA5tXuu7kVnpssVkfilL8n/MGdvsp2l8xWMboUiFYTkmsbnig4ulPccq
NVOodlLPIG31UwFEtYeUJPJmkxo7gRMpX3bOGK9zmLp/bHcOPDBjKIMHrR4VmAiHkntrYzBNIUcI
iI6Uw+ilwTWTwrTfJh3lXh189dQjl47TYbFKxj1Ndf+lEwOS72RZTJ72CnLNxI2KyZqqEtRYKCxP
hc5kMEg7FNZBzKDP8OJTeIEFbFJfv538it7XdvbvX1BXIPF/w0nxHDn61oGPebAGNWwK+ho7s2bc
9Ma2fYK7qK+1KCo2Pp3PGN8/eGk/RIBU6TnHRRLWZKgY+br1B/zdTk3EFDHgL53kZIH+gB3gNsg6
vvlk7B2Oo92N6P33BpyNtSXS9jOIULZnhhEsWbaEG/AB0DoJEkr/LyGTUv/3xBvdpiVsS8N05n/6
v+fDuBx58ShtbWl5bnEYNUouI16Lm31dYPs80vD+ZohAkz+MGp6McsKKoFOoC2QNWiiqdq6gEpO6
BMcgYNGhxqOvgbUDV6D3qk8nrrbCfGrnbLPbxrCoT1VSafuoisLHES7vqR7H97+fIXKPZFe98g89
MR0Mv90p7lx5sm1Oktozi4/BE/5CyeI6oi+4uKa3ntJYXDRyLxdNMkHbt35ufCcvluau8oppDaiv
fNft9KXSR2yohpHdyZpUoWHe73h2tprAFR9KrT4Y0SxBvqZhklD0EOWFy8XG6fRuo8QgaeNg3bI9
qk+FhL8+b2Jz0PACtpswbrq5J7byLSKT8w4EP6f2BkVOcejjWTpK92tZ1qn/6WrdOkcr8O0M0zeE
3+rZcgvoLlYbHlUksouO0WclIKW8x9Lfg9zzvtO+fbWGoH/xQ6gP8WT3WLKSjZdY8r6g9dViRzhg
3gkvvvCx+AzlpXXCO6RX69T08x/M6x8tUMLGVO4OOC1a55lhFhDW0vpMxLqaKPlxVOkP/g/LtHIs
KWLa2TYadEJl0UAQOVfPw3pu2v1RDK/orRrRpZ8eF+q14wMbdxVWb1hWfAgv/WwdL4T68ZiFaQJ0
SsRHE+fRn81tn3IDjPaYMi/0lK9/pOpGFaFC0vmfideQKglf0h6xrW+q8Ny5Xnq0KcJz6pF+0QUJ
M4fWb74H44kc10WGRva7H1g9uJbz0g5CrYpaJtSr64DFZKRvCSRoHyaYHktW/9TtM0yoLeDprhtZ
T3cDGBR3sl6JokVl7Y1fsRsRQZC06YNm+jBzJkftXD3Mj2E+HONW0+gWJNZuMEX3NEn7hczo9muw
WT2XWqoexrAUh6HV0OUR/zdPYKsVxn4O59jST6FHDXkKmks8QT4ackPfWUMXYnFirIIYYV2N3GiW
aspNOM6lRoXDJ8qhtamf1Un7aEoqUSArVizPuzt8Q3JX1D893NwjVtzgWMwbDXIG38x8U5gGN2+P
w5IPjobb/76lc/yVEvkvaYi//reUyu1PPic31v8ePfkvkZX//4VUkgr3f/4ZC/k/hFSGzfRTQYr/
/tdoS171J6lSF/8wXVg5LsQiia/I5GL8J6nS+gfZ5ablulKRsibl/MhfSZWm/Q8H/tccJc2LpCkJ
6KvzW2ilaf3DkZYi19KSlkFemfH/ElopTf2/p6oYSsBD5K3pDn/v31JVKLT5pR5KxL0d9jMgfngi
IY9bE7cSlHKT9tU0uAtxVOsk6HSEipuAeyaPVKJOXELzCZLSdMG0SN07o99KcoRcuKo/2/LKuocM
tQyWmaXb63KWxcbC+Xai4WUiBXthMhaAP98N+a+AOIZ11hktYRjyre6mfF8V7baPcip+AwCZGgnm
NhGI7EXSZ4vWQYIiK+VuTYd2up62O8tsp3ProxK1nHhlJaa9JdZnSyoTaLB8tIg806w1gvGZySRL
Khs9Y+0suvCs3aRTJ3bKcVeSYHOsy3TbJiFCcz3edFqsrXCFt8u8hILQ0/pb6KwPs67uDmUdOYuM
MCs68ZiRMWGvgsCvFkcp42YZRk27gXr+RarYXe97zPXUQNTxZF4HT/4UJNeQLNlaQCueWpVKEOaI
nwrsrXJQDcvx6KczO7IuQHuF5rsWn3TVAFusbbGQDVQcpcLHnsXBuuh6VrL+tLQb6nyBTJmSa/FX
WxY6pqP+DTVosa3oUjg+Tni3ruhhA9acsNwsrSrZlG39AkTnPfCNcaH40uuSWT2GGLLIuUQ2RXgQ
AQEkOQ29IY6qNbmE2bJrpv0Adw5T+gJplg3z+jNE1XIE6//ol9JbDbF7FjbhkLAfxFLV0arXk2yj
NHw/QVVAqnf657ZyGDEKj5LYbN2dUMqrPkY1aqqltJht5tZ0F0tMZio/MkUdqXoqZz0GX2aVjutY
N2FxJKjIAlD6kdy4qbEOoSWlOiJWwlWNTVAYyQIr+rMHNn+XpD0/eKhfmqZ5qupQrhHTbRAdj2v/
rbQsC7NZvQeR42ycikDOMssfnXr4cFJCCN2gg6sgkafQIFz4o/DpzaBh0CjysM4/ConGgxKNte0G
c9iWtk81MHWPxYAfLvHGiyGCHYHrc/2YFIl4kBH8A4cOZZ+Z0PBei9aGze9ZRMkifmXWPtNgavmo
GwW09gLDbqA2emRaawj/vAMmuKjNWa0nMWspOJ8rVCoeTujuNRyNZBnaLtNQ07/U1pttDo+TaRkg
l9znOE2GB8u3f6X0YZo2YNFgymVggL8oG0n/wcgqiPnAz9CFTrSnjQehBR+l9iBxZ6ypt7/ILvVO
oegfyVxinIN4EExNT7lZzeapZmc1HXrgGuKLehNJVi+73kXWYRNPRmzEuHS6xtn1+2HqQ1ZG+nGm
fS2xzAYsFPLsLG1zp5NIbzOlXZPgi8Ms8PF8FeNDmuG2QLO78CwJRaK6ahw5tLcp4A/AmJTl4dcp
FZMDCtk5chmPNjhIlPK9m7Axx3W3M5viwY7qnyFtsrVfDsapQN29ob1Pd9AMHKI5+CmrEai1md1z
pDV8Zv+I2jA/J87CiAlgIYF21YLLXmYWqloF6svTt4bh+Jsqc82VbnwXECr5OYP8WNeKgV+j0VMm
XEMaH33mQG0AdmaFyKgnGMKhyjTY3he8tZXbQcl05yUKXUqYkZDi9elieRGBwLRccAIgMABzAKWQ
BclQiuGzAK4pndJf2pJEMYJO+PnAcVHxX6AxXFcV5mdnXqpPoVGAQmhf06j4CnjJPvBq9Gt3AbJp
TnvIC8qioyHIKA705iP3FZz5RkeLCXQucDsusA75VyQWBWN1tWrKgxlm8DIcMpoU0U608qWMD8T6
Aq9xkCrT+fHW7jjUGzWMzqKVYjGoyFrr6QhtYr429PxseiOjnd0a3zZ0HK5/5Sp1prXt9cGBI4y+
Y7YGsW0Rj5Zg0h/yV7P1yBG1sXJRidHLgdBwfxPbfJjKdatt6OigcdJsQ4uuXwDapf5N6xhaLp0F
mJiB+1MAl9gOOi1BaU+frrC7dYLT0kmDbq3B5FxU3fCawTtCj7ACq4+JL8R/b9vhXae0+/9g70yW
JGXSLPsqLbVOUgAFFBa1sXn0ed4gPoQzz6gyPH0fIruqszct0vveWOYfER4ebgaK6v3uPVfCCVxD
WGNu2quTNyQJb36S7Ng/h1vH4kxq9Hrv8ngM8/rs8gsBF8N26hzmki0YDjbCW8EvV+4yRDAaXBJJ
wDKehqfcoCvdBJVAiAzLdYrD0NQ2FClKKGL830sBC15s2W8CL18Lt223OM/k2ihaDpUdamwh1TaO
anrqJF66tPGCd6/5nozpNEX6WoBWfQjL4aM1pLuuhWJ824r+MasWeGjgX9w5WAX8Hv6P7uTMYbkP
p71vSxwMIcPusaY2Mu36N98djyyLtMYCCIFnbDxoa/hZ7nebhwujOb0OBc2J9L9ujISD3Gg5T4Xf
5TtYwFcJUXrjTIEDbJu5XES1GDZQoDedJVdhJV4qUp5YH8nJRtaQwreDmdkJn0rTDUjlqy6WMroG
h6xiUo7VYrKIfHI3V5O5tjN/Y6c4TDhJ6DdBKkq2eD7lq93OiKspXp62btdNK/ybySJwNC4/WGcG
a2dS5dGYSVznpfs5t8OudMp5Hw8mB82C4bSH78UfIFHkQIgsyBG+b+/NJNoQq9arxB5eSCLbp8ke
s5Vvt39wZaPB4eQME/c3bft7V06Hv+1mNbbf5Tcqt583loNM1I+iIM4HnTvgIYXjV9Ub/uhXmnK4
rWbjgGMQxcmPziYdXitr8fkw5L0f4dltSEYEFETQdGGU6mlyAIybs9Hs5IR3SHK9qvHU10V4tdmR
+RaR5GyIvL0KChyKA9FLoM6Y2CFcVohZyNyPUzS+a94umk+2YnLwhnjVhe8MpXyw+fBC5NJxgM1l
x+yJMhySqfwcWHs2gt0B6rjMjVPhD+129s3nTku17oeEUK+t0FeqnOeeJ9ZeOsT7IrfuZsRig4oy
y2noF7L02q/tq1/4tO3ELmyws+h8H7JKAMpIViFLFPk7JNODmmNk6OUBWfTBNmFlSgsKQoLk0zJm
IMNxGuMbOriF+ZX74UhGgudw3lbsEOSnWyK+DnVWLM9/UNvmeAKxevHscTwAGsdkMTVHMRTczcla
S7Gz7Rr6zwCOt4hGaz0Xxjotx/HqGdWlMQ6zpvQirD0AwPPI36xZ76XDk94v8N+ioYAuj2pGNBe+
8x33IktszTiWrZVDnnncd0UPeakD9EL8bJXjAmbuIamj65OHNjeftDa+VOgMtMLipJwKGn3dksGi
o7s7sh0BC57Hm9/8pkr6D7JGfyP2bW9K7GwOx+h79nhM+plqgODjVopJV2cX8gbxMakqtuJi+ImT
+S6XFv18AI6m0X8ldFTuzRK4aD08YijEA1RRHhjlr049l6+JoR+dci9iKPvcpXRRnEw90ebk0f9l
9d+WS22dLE7g+d4bH1KFTsWG+tUbMDbkeX2DB7gn9DYrxSqCNkV3TYMTXeAQspleeihwe+mdKpBH
AF2B9pXVZvD4Kib5sB1KcajzhDE1j0on/PAcoCwWnOQNR5/tZAIgzEYAZk1sp4COlFgPJMnWGq5D
5k3Z2cdYyr7NPZroGrAz+ESZYNToIns2o8W+KiuM5aH/2VWUZ1qWSamTBVagshxnV7tBhfcmii9O
guISFYN38Gb8BZL0txtAY5hZWR+a2n3oEBegBvMOeRrkOhOE6CqGGWGFRJdBz0RxrBui/c601N1W
4Grc4T62yLPnUp7HuuchW5gQk+fpQAfDN2htrsjyzfeMPwEmKqjTNUtR9WnpBgpFV952Zj4ht06X
Ji6/ZINCnJrBXYtR4zCPzaePAr6zHBeDlppQVYyMrl0o8LO5RbKdT01iHDAFn+aCeq6moUmAXcm9
FdDnmkE4QTXguTQ0PAnTGyTBR02/qSNjlwCRxclrcKfTzBYcHyFyEUrrqlZRdOCJlkjnZzkuqhZc
pLMBaTzcI0WbHJIUJxorxNxkAcusMdEh4f00pZHfeBZ7oBBuRT/Lc5oncjMkWEqTAbhAbAPlWegG
UOHNra9pC2OwtqKhhFWY+nRCDfSjyEtkdhsZgUKYQKbx9SB+cSCv1JDdtRXDxICivhiqyjq0Rsbu
+fzcchlF2sT5YpovJBjyTQgCLRl4OCkOzUw96PeYsbAEUp9Aha1BvVJnmIcfLXI+EyiIpa7+mrD6
7Az8dd5Qao5/UPQJ1rEjyPl7dMhlj17IwA5Mj55jZEVIVp1ek2n9RTcTfnoWmnZP2VTsY/x+1etS
Y4ZzoYSBtIojjnWJhNs/TR19OLC42MmdpjdG1zhsEmTqXI6vyhywj9zbOcte62zMMQgAJxg15+ZN
YkVyJSpraSglp8l8/xiK/uxKk38F77qrVLhTdkKpQ+m1F+CRcHn5sgEslOY5s64XV0Hqcl3Yc/je
OMCLe+UhGLBQqKZVyAes4rS1wRSLjyMDY6TOB9+MXxOS4OA/5a5uAWpVY4/zCbAwh0lic+Tox8Wf
mZ48H/1ZG/73aEAN6Yd8Xs0lV0Kd/0A017jrG6hhbX+cWi70NvcpQrDOPLmfI4JGK80TVbcd1gjU
PmYZBAAy3hxoHIwdMIcRaCOsVNGPg54X8fBss++ujVPCpMfJhZoOCdrub2mRyIxyhRQy7t0F9CkM
AwdeNJO6yNOzap3bqoH25ifmW1uopzYh3mzFkj2V8n4Nn6UkwIq4JV31xtQAE2Jl7jx3PA15dEcH
6qJkXr0yiDeqYSiuMeTi5g7yKT3Ugym4pM+5yLszOvxHVjx0wR8sf3HbDUevU6x4CScNCD5gFqv5
JwV2fcxps8M/2MOnclxgWUoflfkcaPGD8/SXSeDehquD9yv7dbJJ7FPB4znGyNyxNWI1GNd1O1x8
tHHgL/MuYHRvGiMgMy9g8B888XbPuMSwzVl+0220JGhmJ+O2ClPgsqMA7Tent74cD1UdPQzkXAK3
v9qE30pt/EyO9S4M/0m5M/6l1loKXRgId1N4apOI2Uz/PZnFZ2Dj1+RWSnuLO7v+gOp8V1lpsvej
TYMqXtXGpo6Nnd2150lRluIZcHqT4JeTdAKLKfLWZZjQPATxy1H1I/flLxmweGUmWm8MHwA6uHUY
ffSShwmSp+l9A6di/p695i2fsJ7EDf7bXRnZzc5ol70pD2vhzj3kSszn4fTdFelHAwTNr7wn5uYh
J1D7CJ3lyD6x3umhZR6CLg0bHKYRldrb+aar+VkzENhboDq38ZQf8oQlmKnegn+MiWINMWjdtc6J
F+DQew78hKqVBNabKEhGxUG8HQf940UzDi1oeuyDPkQncGnaDb5WSIdT5O7aTuEqsUxjmxqXRnne
BT2sQnLkd61nbTQfrePfRX2JvTKt16kg0mr3EnAb6Juu5KYh2uzuMuc7B4fM5E9dHNO705VZXaeS
NSEKFuD6KtO5c9vYP9D2n0bDznZA/7dePzFIraH6Vx1CC2NZjyWhLCzK2mL11G3NYj61OaciERlb
WHYYH9BfHJpG1lGbHgeKu9a2j2XSb57mvOjgyOtyBwfoLvfkB4/dP2BlwFXAO1sPbnRb9zZ0ScpS
1oTmQzr38lVxjPEDj3R/kj4yLmy7IFoBWlGRyHdSd8cxghdnrg0vtNapmb8oZwm8qvmTSvGVLoR1
QY/aGziVRC2DfeWS1MsDTQokrE+Za+CrjdKzdJv+1A+OgeOwINTUfwAJn/BVzNjwBJ+/FNAZRxuz
eRzeqWnvzLV6bBlg4tN2CvSECoRVBlQtoywdLhA7pdAa1tSnrwzbqTgSRL8jj3+mLCcqMB/iTkE2
wuOT+xwPnHY+xjzzN3G2GGDAQDFibR+aMbwLLRVuJenzVeNWv1garH36Rb3VfEL2q2i+NjMFNd6a
ypXdVMElYpkqjeC2mPUlyNW7nBzQa4ZkzaVLiQK4tOmpQmKxl3CwsvTs9aRA4ixcIjfijYKvdjVA
dVjzMJXraRh+e0N+ANZ9iE3M2DaTIvTWDbqOlcyvBV1OWQ0XxwEJjhMm55/kPwRhs3cYXNwt2tCq
HQXTOn/cW7BdryBt881gdnKD7QNrNK1gk81UkNHOsXZ9DNX5hCNqbLYsdO2qDgw4sHn0lBvkp5Dg
IxjX5mPs+6iW7NBDPwn/8iU4bFJ4b6S2dejJ4ybDayxqenfrfIcErtfvnPqhrUGA+HtdWV1GxCOD
imgKbx3lJEXkBJOGhqVL2dBOBVifp4uid1TQlABG5qxIm9xGGYdtp3dcAmzgP4rZrAi9lzVnOkl3
VMjwPZcGNkRbkRI1bXurF4HQdoZtO0TJDkhIvlL1tqvDfFebbrgLRjriKjClbtg9zHUM9Ts5201f
otHQV2nRrgbDMtlAT7uzhO5YOOmBDVI4TUPGVieqX/yw+S5i73WGAzFOg7vqYs7oEzXBjBKukszo
yk4cbnbtXKHcJK3/hvzDyKB5UGG5skp4kw3lm2h/dDYjqBHQmR8Sq+XkuGx2/Fv2KgkbOmcXD9YH
Ng02BaVN1HbxL8/YICOgojhdBTWQ95xwr+UssieSLojBbHcGLXhcyt9xDGooPv4b/WN4aaRYCFzJ
ajbp4IXm2ba4JzGvbQzls+M0dzMtTKVFo7Zn3+JnvBDz4dPTRXQu6OcOEUXr3qoOfSp/MzBvsI5R
4YnucyYzXueo24Uu7cccU8Gstm/F7H84ZI/rSRNRbRjdGvq9UcHODgqohnBHVrALe06H8jSW3h/s
mGpVt3jTNJGAXZI8y3pmf6aAhdIvH1JdheJJqM8dwKPNC/1y7k6z1XTbmefxynFjiEImyvYw1NBH
qwHFlpWH2OW4Zp9UA04Hwh3YayNnaDvS+hpBFcgq2W4GxVblb6JUjfzbHBJIxKofrQgKbx2/Wb28
LPD5VVCdBGiPSnPBDv7ZmMT0Zno9/r30pwEG9mhKikpUOWBvRT3KosDb8Nkif6XA5zBQfyGgKcIF
kmdGmKfNRTtEpUJglRtRptleDvIlgc2AG5dnn8+SVs4f5C2Jf03DbdTU9jqz1IuHD5Yn7Zjw4OCW
FxEOS4Ln3do0FHUGCRMBXb80eT3sBzt+6Whx5yzRZQ/Arp67ssWtacYSTl4eHczkuQ4EdlHZcm1Y
8Iymwq92EwuitdCt24BSHNdkfBsF/Rl65mtLxvdkcBjc2nO6K7zBeJ2Ska6DnsADKIldacQEarDb
X2tcKYSE9Qb4WXGQI7QVAhzoLwYSuhMpYlKux6gr+awooR+c/M/cQV7l6uhudWhs8OF/FJW1QfoC
aN5ZuwRuak0kbd9YYX/NbyxOn5us6fR9CMp0m0ehcc2jHqs1b0mahf46EwNkWWQsvEEzdMFcvLR6
2E1uc+3m8BgX1Z8MsxgHM64r6DyUbrWWycmlE1vi2slRpjehhERjNIN3KtsepYcsax43gD5V7hzJ
JRAT+pTm6NzWQ4IE9DlW4bDDbfvlpoKlSxvQHXHWdw2mRAwmFl6xEful1x08KMAZJywHtaa2lhmS
Nf2i3Rirwa1OZH7JVaTowqZJq6XM0ZgT7Ko7zzYOiCfNVen+EfDEVUs2DoJ4zxq9/MWp2u+sLp2N
qioBuwCBpfHhoTYZ+5RsrG/o8cUv62UvYT49CvggQDWRGL2BNYgYoWRqc187+lbWVJhyO66CsOKI
WZXQz+6q5NYxMZfVtsUWrLefs/zQah1upmK21m4t+bh4BpexwCleh+/aQIk3dFiuK100ZD3WDi1/
HLeeg8RaTDPODx7GaSVSZv9KEPL303mjqFpjcT/GKiz2TSqe7GKiF3mcX4XEQtn8ZqKme765KYui
Yml0o7WVya+h/kkX4Q/EMsZJiG9m+SC1h95f3tATPDb2xca0gVP8j/a6XdlXzH9U+G5VDthZyeiT
xDd5goFUt6ifVJAPxEFUv2aKDacE9SSI9AtGhC0m/av3zgHENrHU+H+UharAQXkqH3TjfjdexWY9
3JkBUSlvOkoPglaMk6dsnW9RQNokxdJvBYZvkinFZ6KcNy5pmqN5Y8H/C/emNy21TXT1Gfp0wLaV
f2PVWycwNtzvN6qfv8hzbWozvalKS2GpHH7zGUPy5N2Nc3nXeVRI1ADVVoLSR9+IrJtBclxmOtNl
dBrluk4Omdsad+HyQ/a+2gtAKDC1ApfVqJ5fZHgadb0gf7SLhM3Ue6zN6RRl/buum82c6vTUQ9Ga
kCqvin/o3izSIwPE41TI+Or43TtcxvwUc8TohinYGcSyNj2zIU72SbUDm0SxF9Egp8JIgpOFbXzn
Io3wLpnoZee29ctzh+kUyT/EKr+AvgTuxI3sOhDyhuxOXgpLzXGdlnqzxkD9eowjqjAtf941onlK
ZbwF4+xQyW3C23aSJfRfszW2sw4flseFHyqgEM6V7aq3SlNh7OdtkLAhil0TIroPzG2iZTQX9xRs
EJRgL35sAnU3ePp9hpPUeylBtQ7gxRL2JJU27Tr3oKmZoVLH4khF9I8eMIJIPqWntjswqI9unHEG
FmPM21hYTPpcQYrT5OjZQlIv8YpeqrSJUEClwoS2QJg6dlvoB4e6Mr21GfOY77yHyiLF01u9tY0i
ht5B2p9S0T+bcXhiMwVVyKDLrBt9gyph3HV68bVFAO/bMc5I/qozxoeJxYj7aeLRcGYzSLkuKNBN
bop1OnCFZzXzTyJDciVT+1lRXlJX4CvZwEabwOYA2Yzw9n07u0Q2uJo+G/lahq4NzSbrys+2Bedq
TjGVyfwaRg2soegmUKz6o23sKr8A6UN6CvIyQ5bWiraW54d4o82v0S2rrSiZkTK2lwcuioPIDR55
RngNDTs6GSwk7LIPzlRYEIJG9kaQwAlFhatONS908D3GSf80A9kCyRx/Ja9NgelRC18j1o7Yp03O
3Hn25dgMh2SNWTyI7Xec3MeZdSo0MWEsZloKAWnbsYzfrDIJNbXJxE3+Y7vBK/MCgP/G/KE6P9pK
4anVVBMQIUtBCnNHPpSQlHbvnbHfC0V01e5Tg6th3CZJ1HzgCMOsQWM548zhZyp+qyb74+Xjs8VD
fXY0TQ7hZ83+Ys4YNXoNSTit0h3bTXo3dfcA2JnLwErTIzMgkAz1pzsXxUl0xR/P06dKgQm0lU1T
gCHA05v8NIDdn0NbI1+nqLBJ84oswylXRC9k2l4yVz5Rb80SklneKhzHo2wxXdpRSnE0ytMKq0p0
NFODB3rrb3qQtrel3fOZ8fgKLfGlfHmCPv8ncBZGfe9sjLjzDwB0kX6wgEK+3ziL3D/xvpVjviXY
66w4tWyCzE05CDnmYXZNhq0zftLK4GiJ2IlXGYlS21yCs/fkZoSIxSzTrYW/eoLDvrj4t048Mhdp
qJUuDQz0abqvJsblRALoc4LVDYoC820VHtk2+wfe9A8tuEWN1GI6GzAWdRjCD9SYNUsgRdh45qQ4
pUAs+nH6NYLmq0KxXbUL4BjMo3UdBmI3ifpTVPZHE7K3LBfNNXBIpaKMCai96C9fqgzvEYqusNKK
PVlutDoG/3WIqGZDQJnVOrXy5CDNiAFdEGLMzjqYT/zh0Et/IHKMm0Im35GkJ3C0yghlOV3FZplf
/r6w78ovnW4hAy6IkyrEwCdV253TPv5jx8xv5rZOOSg52O0S9WG70dGyU+qGAkoVEutPQEx/Z4Yg
W13FH3T0Et+HEwP5h6msOaCjMyfrtwOpbxoc7WP4kbBZvjRFycg8/GQ3s5p8HZ6jyv00lVjJJnyM
qd3kMTeyM4luajoaAHxsBjd7SanKpJdGvTee3M0afUlPL0oWir684bG0nfQel/CG088d0JH5Yajp
xS5gnzs59eK58B8cXfHMsQGSAj8iqS+jL99zSZXT64z+2sSbuRkyikBmvSH8YqIMyxtX64hSbr4o
QwKoMi+5syPUab1kTQOnmreJj+WhbbKzbWSvuIrS09gQWYMAy3BechjDGJytUkeiE7UBfIFWJBvO
3Qft5vf0lyF2euJnUB6KaRGpXT+k+KFPCOzjlVjkitk+C10DEzfBPt0WvGtacRzyJjL9WCDCOYPg
S1QwIUfdWIpFOXBfMe/zMHHMR7DSTODZYx0bWPKkynepW1LAwTxpXdhesaKszEY+iQ6fEHlpKype
jfG+Qi/WIYVicTH9hCY6EgQQkj/sXVRTfKeTcQMt6mq2sdpqK86BxM93ukxoTJVkbWdmrmpC3rEU
3bTg6bjJ8482AxnsV+GO5sr7RlB4WwtqcVuaqCuNFsM1yh1tDnjQVfSZJjAsHPuhKQT1Y+DaEabh
/s6Ew+h0aA9kVfWru4zyM+iAgRlZ7ILH7Dw19TaamjuOp7/gXpN9QNvnCp0biaqgMrea41e/6+3d
UM7nYlQ+bjIILDZmLQmnu2RN4/N70Q1EdoXJjkTT+FUIDo2DzD/wwIlDOFfPcCchk7T3WaOSvXJM
sK9++UlmkxyeNX3Ofp9f0nCC409QMaFssTHUKbHTjiE4gvHaWI71IIUPUg8fjFSyneop/y2Dmear
Zm3a47ySNSPTOFTxKuyLQ1pD2Uh680VN/p+x7Z0TvER7O2yghvOzQU7aFISc107hHN02ja9dNb87
JONXCojtSQ9GfajKxMCd++QsCnJSXiiYxGXRTgs/gBUka0pGpQ04+IqFrmVaFiIzSPTphYRvxckH
hzQEXvcDhH6IM8ODDTutGjPHzxOnt13A2bPX7q9rW1eD/vGD1eYX4jCc0VzzjBnXSenXgPHkb4Im
3zRWf98Fms83nw4q7PFuLWP0f1RuQTYsYLzUN9hyDCf4gUzEc3B4ZLyLz8l7jTOfTh2NejcYFaCA
XSPFU0pac45m1HPNxT4uA9SsfcdoH6z+ocBBprOHHhR5uDhGqJ+a8yyXOZAbtn/pgJZumNG7QsJx
B4ZKnpF8Yct/BIx5Z/vURQQ+nyXBsJPM6euDBLFWTNXJCklOPTGdYfYIOyrvT1n5bmZEeP+/HXg6
/vznf+Cf/b/ZgZ+z9jMp//wfVuDlK/5lBXbMfxJi8WzUP2y9vmW7/2UFtu1/ouWx6fN9h1Im4Tj/
bQV27X9i1hAS2rjrCUd6uIT/ywrs/FPgArYlf6PwMBlb/y9WYP6euson+E7LDyZxIJvCMQNYlqQR
hLAkv//9+ZCUUfef/2H9o9GUDNMUDwEnrPZsPb+bqr1LxbRthf39b2/K/zKL/49SFRySy375ahEI
3oV//3bkLH0Io65rWYFneabJT/zv386xrCbP3URvPJrK7lnkt3Zv+/cyhkDrx5yUSjb6K99cYoBd
Pss9IdOXgKnGmZSo2o34Bv/VHd2KHzcfeKDLoDz4cRdDueUlF1jOPKGOQw354m+tIxvrWzsZzNuy
9klg1do+qNIqXkwyTLpPd+YQoFNXNgOK/34JGK/arCsH4iD2C3hiBCszBSMm500KdeFEuWRFkxOJ
284NP9n5vrexl95Zbf8raR1cA4XI9gzEogNOC2stmEAy3K4OA3vntaXM+ooVCZiom8XQ11NYZV5+
dhtoXXErvDMBHQoKp2E+NBKjoTas/jBOLoYFgI0P9HmZDyBVNClx/H2MLv7W+mV5DlKlogWDocyq
zdIBu2mV3ZuOc2dliX0e+Xg2XSQpvJkHm0M0ZRwBtTcbG5XoNPv5dLKWF5qmyK9ustyo7wW9K2He
LapIfrQHL0AxWMjmmLRPbI+WImY5mzygbeORPgwHVogKDq1bPo800R6z1C3WuVNRnDvle2uwn0pK
lh6LFmnLgOhhG89d1VqPih1vX52t4pn6X3bT4wBvIcS2nLoUq05wL4aJemhM5nDJEReoHu/3hmk+
WW3YHM0t4mt0sUZpXqAeiDUW+hijFq2AdpEcdBXPdwgPuGQcmy6G0eqeIBn1tacfjTA81wpKVTq0
zcprTPXSdeV7GgiiPspXZyZmpDsC7zDoYXhAKK8fhlR7B8PBxYRmpJqQlD032tGU5lvFFv7SJWa5
n8C84tolZmTO9WEaPUrUF5pt3ZA/tpxsb5fnAaDVLfR7edunk7ytYT+tPAbKuwGXzznyhMmMFyNE
1iLF5Q5TkOVFdc1JJeV0+d+/RHOctXE1ucUhy+E62OX0DHPDWLkc/d74DrBBRHUI8+x7rJKLALZx
40ftwe/ppXEza2Oki3Ms9jH2VN+UiXJqgVK3/Vu37GJHPgBf4NbL0n6DGUPeKNdVkAH8D1dS9FbX
01vYGH/SJskPKXAYQGY5CJWmqJbacLiC5JTWbeW4F02TA1iW4IA5mDyReoo4AF6GBa3oKJ6SEFSf
ISw+Gnk0vCQklUMHId2ZzJ65dgUayJ4mseP+oGaicq3jYFscafxguk9IlkFTnpm5IXA1Y29f22bT
/IW4kg8mx7xAYo0IFTv2NSVROrwDbTSemKnOgEjbnc9kAGUsPbpj/lguU283996nBU0ZMpKEXcJ4
emZrHrvGeoT/eTCd7Lft1cHJQd8yae3vogCdLC7Mh6JrYH2RChjhSXQ9bnbik0SJ+nUH3mVTKPvc
xt0XuSHq/7Lh0bQwSgR2RIsK+k6VTc+Vl4zv4J656zWb6pGCmzvRdE+FhItk28JdjGfYuhvjwLA4
fcPwyKgMYRms0ymxRPdvL39/LW2xOERxH+0zwzGPpdlPW9MsqocxGO8NAaciSxR9XDJML5VK/vDz
3ueaHBeQsWSTNui+DXOiJgP5qAOaYOolvo7QTnJQJMcxsx5T5PGnPkbVdKpujweQo4oU4q4lR2Z7
5b6rOf7HLI4AeaqeXJTVXQY7pCd3ruSZbo5u4H/LwvD+9cLEjK6HDlpsWKbbv/nkgkVvVM6r1nF6
GAP3LaqwxmR8ydbUvvwsfbjomG9aCpGYrBt09x7roXnwnTG9kYrWrKoPo13c5tODCzNsVTe4cUIN
IF4OzaPlsE1UYUICRkbbvIVoOzHUSrvx04GFvC81Z5qqCcytbAD7TIPTXkAIvSgfZxqcCFC8lBSe
wRW7G46CZEE6t1zFKTj7SvdHEXfBexbVPPhmZwflozpUXfnqu5ZiRiCKE90h7SWs9Rre4XCp9Dhf
DTO7Dy2mmkFfztcocZ+mWGGvBsZ3F0iX8zaolH21rOmxx6+hz0GeE+4OmArGHPc7N1394ipSxZrK
gLUl5+Gl6MfqYE/Y5PKcCX2Q5dYxNo3P3LbzpyRqAW9y0+xFZKpn262e4BIk33DEqcoaYItXLoVj
cxnAIg/HS2PjugydtHhqJx8eS+I432NPLxU6yy+C4yJyr9LMHL/bAWrgMLtPOe2Me2Dh1gEXQPJI
EzyjO4ZPAWzzFz91onVFZfLjNM0ZQ+vAuElnQJpTKZ1TjUJ6LjsTL1gBB1wmnGurkbJJ7rkbzUjt
tRnxSLlzixrvqnPoxxh6+zzd9YiAn9gzMlVYH7qnENcKm0ts81uVW6nnYiwNkOdJs/37n2bl4TZN
MeOmk79VRp7d/30ZoJ5sB1N6a+nD48rselxlSjVXyK/NlZHdvEZkbzeJiKx93Rf3k3213XFt1yK6
jk5bbUDi11eP5Y0TUQY1aoH2pBhUPGv6lm4qgVkeXJohr3Q0uNe//y/RI1XDydFkgckEsoS9NEM1
ouYMUdk1/XuoxVgjrFPRcO3Ngac4v3TGXeAy0FwS/6LA0DNaZGSWIvV5UNY1TRHTK0oLsco+eLmZ
Hd2gfZVUeP/geD+FVua9FIzxss54G7BzbEPsRFfAAD0E4sw8UAIOMYwz6uR24jg6fb4NM53s8rF0
dz4Ms1MtOxsa9bRKxgLdrlqC6ZbI99KtIVKNXX3LYQo0jKDRqYObNPFuY7zFuI+vz8g4chXdETGj
gZmWdkeUwvjgjPGMswb3l6E76xGfabdjgmaeRdv0F3ugyrk15nYPzcveNAbC79Rl7p/qKGANmy3K
nkK3v/v7ItPsRQub+9TCXGjOUXDVyvav/dh212w808Nlkfqu2xO6Y/OaE5YvnUK8Mwr4AJH4hvM0
4zp0sx0XZHU2wiS9C5aXRFFS65CW4pGVeTuVKtpsZJPfi75Sp9jzvv/+V+Fk93M6hpdxRsRBHpcf
OKdAfcRrLJHui8I0sqmmorlJgyw4uQ3Cq+7aEwB29eio0Vk5urS/crOkiqa2fpUzXEKOz/u4Vy4w
IYZhBRiIJ2NR2KogLm9jPwv2jS9prPGZDaveSzbVEOEKttHFeIvEV1cPN2ma+mzbmmQ9G453M0cl
PZtw8U2tB8r3Kof+D1NcJdWEyMPWDRI4PRVEm176IJlOnotu2IKOebD+8hhMsMuuFLeOKA12bgUV
PZlnXoTJQNaA7nDjxcWb6rzrxI72oST69kApRrmtMDVs2hr1hWv0yeuEPM01ZsnUi6vHrv3iJJPf
5o1Nz13OVQaXIb9d3tjbsYHv54s6Y3Ooxgv8Azrj2+mDu7im4s+vjijskFQptkzIWWyH5Tk1pCZw
tMkH6heP178vk1hEXUrItnGTHQoSeUYcDLeW4c33bZRt+wlfMZ2+2YszcZHqYjhFlaV2wewZ3N6I
n8Hkttea59U2/J9EncmSo8i2Rb8IM3Aah6kk1Iek6JsJFpGZQd874PD1d6ne4E3C8uYtq6xU4xw/
e++1q2p8MIMkOQWFwO4h4/vChorOpMuuFNVd/KCc0ecDgFg27R3VQFWhI9MD7mSsbgz0fueFc2x3
B8dSP6Nvz1cdgzla3OBZqKeqYizvehKQusspGmjmX/6RbZB06Y9FZAtDkJBPBeFsknvpfEpcgp2J
VRLg8KqOrwfJRoRLkF/U3h6KISBMHoNp710kyKRoy/eGgkEKMqNuCwQ2fbAT9YtBsbpyIWJLzuPJ
z+PqinxbXav7j9LVV6H9+fj/v5WA6uHMxVOLA/WIJc85Ll1XHioarm2inYyn/GgEsXbDRihPO2c6
ATFU6xp+2kflUdiHKSHGnwit37rllZF+EKh11yrh3RkowE6E/dBlseaKRuumqnG0YjLZYnxAy8Jc
EKoucZ9KvHwzYKlN5TgWfQssM5u5nf59wMCAMaOKR3BKybG0s3bj52n30dR1w7ptic8lJqKd1wDY
YofJ75kYEGLesi3wJyCFEblQhzXrW4fvZqjt4rOeF0JfZFz3FTiSe0EKmVp95VlDq0EZZPuphsgJ
UQVY8v0LkOh+fOqaFwZaf2V0AQci4c9LPjQskxzMD0Pf0P4lXrz0bv8yJ++hmRIWcWYHMy5vW+Iy
42Az/zIKmDp/mX2crv1M8XwqGutQOfBtxjkin5gPP6OcXyhJ8jYRBxlpuqNnCfNfWWDmd4rpB8C6
iVsGtELOp4MMfEKZZ6QMcFJQIJpWLI9T4TYUPTuUwOcRUsfgm+l2jATNHwIZup7HBTZytezJqQyX
bMZNg5MMK1NPGquIdMjY9sh3yrmWuNGcDKO2HWXL3k6dj2ZCJElnvsnuaKWnPrtD1gNIt1ijT4Ow
TlDWn4t+AkK/YGbwpsY+Slpe3cx0bggf9RNrAWfHRhOpx3fWYomTHeC/aSXHOSx6VV3SYcgf687l
ESFZ8KelK2/UGRwHhT0s84DrN2b06d4xB4tXbjjc/vKw4t/pD8clhrGPSWsrqAdlrqrIGtQpWpmf
oARZ0BvMOD1Yqc2o06S0i+iuuHQx/h0Ze+2rA2OA2232OA33ZtummMMhmcnqqmR+ZeHvrgnO0owl
yyJ0VApVzmmnfU1ztLd8T16HQcN033rpPFedpzfc0Y1VQsogW6w7Hq/z11Fd4xyl2wyvo/ExuoCw
C9iAcvYFFz9EMGVAAqx/td3RAuhFkEi5SdYYOjJKR7lnxX+NYXjkCuPgwOAwoCrMPZd97x+dB5UD
cU37pF7T+ETgusRFN03QCyBwbilboGMUhQymmRU2wnknakDJXOHSG8jFpvPEsJGc1IQZsGBFWp5w
jwrPxLxbvIm7/mwAeFm3Ee7JmF94Sr56CAmrqumBjSjrkSQWiNUIwC2x1hW1Pbsafn3EWYUc8LJY
HsfGBFgtgOmT4UzPE/gjFzuaXuq2eCilS59CcA3y+Z+AobsFtk9zD32Qsan8wwySedO1ROs65zt1
5nzdmk6y1kA1EA3NI9iWKKRT5aK9Bu7wXT2eEeZmUitNaRJeLxC8MBcnHWJbyVuVTTqm/Am3NAt7
HvT5xk6NZT93P70LIytYcGywdN/A5ci4xJgfzVI8pwsJ8T5O1q2Ni9+Xjdj0/UXd21+RQK+erjWG
seFsxwQaqEclDytIczsVSMZiQoctmO7gY/IGNuw88B/wXpCKaHp6sVUusJgaYHyP//1wgrQ51nC7
2NGHcnGxd+akjY0GjFovm7Pug9fZLDiCR5JeDfb9QHwaYJfXDcaL0gnO+RKzjze7Y9kQrIYrdUNk
JjEcHKzcyA8l4Yc8ModjxP0WFbodtw0ZtbTy683c3DVkbGTqb6fSb3NGBAYs9Zql09XX8iXIB2Lv
rrlygvaZDADb9Q3Xnm/Pndko4nxkvufAX9yD1gbRcmq+12VrH7LYzPa2IuY36f189y90Lgt4mfsf
knUK6suvav2K2dplA/FMo8aWFdmh0dPT1LZfS+pf0Z4ek7l5Dhjuzogb5ynOOB6MU64grfvqDBMt
XzeR8ewO40735Cua6a9YxNu95GLskn9axZDEOIOoCrgItJk1VdSoCnE4cUHBKFEiw9nEuCKkC2mh
MoPdeoHOjrnVd/O1iMzsZNa93pqN/ZqM3nIMJvIKlskb6BVE6YVDTM8g6FUUAw0FOjvFNk2BDdZh
AkIkKTvktBKNgGK0EeN+/ZzPP7Ky8CgUA2VSKY/6cU5a7MS8tKW9PE/uFHpZEwGnxuMU9XSeku6s
MOn+ZL4ZrftO/tZG8oBYcpR+8MKOAjOEMdyFXAjyU4PhmWeRs1kq7lD2d2AVJb6E5M8yD+MRK+Dv
pJH+q/JOzUfRzbBeYHahlzpnQ9MVnwWtdmsebO++WRDaHq3VYMJYi7SygLY/4n7/zqNg2PY98U6b
Pt95zn/NJcebtzQZfkH/Y1m85yUdHhIg90TgnK9pwFKBP2do8NDnmfXdVCDYSOG/QPHGQ6WlWBcE
5IxW4i/oXcBzuDSJGRKhsT1cVE53y1nd89FM7ZAG3mcpIgpd0yXHHQt5mR1Lj8qp0lAUzufoiA+K
FaAOAXlfeTLdZuT0V61n3HMd/R6s0PDAiVAvNLnSR0dod6QXeIBXUKGIDWa/xqrAhr4bniKrf2gr
4gyjQZup672609KtwHf/wzL2r7Nv1Dqfc9yxezs+ubP420jYNkoZ/krSOj3M5dkuFS7ioR0eSQqT
e50JyDmS4KeF4z7XJDSzcSHDBA2Pkq9hbQDKMtkGrqrCULvS7qetoeWhKs2WA6Gc914ZPxaaOq0i
GapNVtD37Bf1tcXrMusoOgizFadyxMwqaM1eQ04AzDy+QMkWxwV5YlXTe7TLsx2TLjcg6m+C8aHu
5fKcVgMK2wRN2GibL4wXGwzDLi6IIeGRzgslTUx2NSFJNruTfyBOZicS9IdBr0Gj8BbjgmKRoLuv
wX5gI8UlzrV5pVuMRpGjCGS2AoMKRgrir8lmYtFG+Ihkfgl1CrxrwbVJ3TMNybLSs0g3eflG5XCw
xSLyaCQAI8Zhdii4x+pIzae5N1zAJ/H4xywWcQbg4N669N1GxznwJdqnAYyO3g6WU5ACqOhJsGqX
ODfk1+hYO9NnZJtc0flbwySEU0f7i79WXAvsAfMaFabjtTNHtUGZt8KCjdnOCMCexG4VFsjaoYrz
izn728aXZH3N+jp22zIrjmk/MTWM22HEB2rZ3a8StKwp4xJLnixM+f+SYvrn58SjeLh4azSL5yEh
q9nBZDYloZu4ZwnAMLy1CpRey53oeONb3eky34EnnHGpfxNqj87tRAWR+S9Qzq/nO48NBhORNuD8
PKw3ra3OHX1SZ8ih7IsWuiEzjVHM1x2dZrM4eXjEGMgGSuXSA2iPYUW1RXQpWXytfVPTMO4637pI
qq1kWJ1EiYi63LPZJNirioWy9gxri9pTEL/HGt01za73Mn9jg2hbmdUk1nezCnbGM3t22joQPvDF
x5LCgWiDCcBeeSlomQWnypjjZFzInpIup/iqJkyOMaAKncz5hmuM9aBOviPm4RU0ONhxQ3BUQYkV
l+Vwkg1MVS3LXJURLYjH6XGUsO2mDoIT26+9p1hlD1z3SNrkgtNcU+lV0ZbGJUq+8FH0LN76Oi7l
5p7ghg8DXafqwClGAzXqCSG0KFd8qYc6u9lTwxWEirrt//1mXMbiAqKeU52sBj1tiagK7ARQNful
1HDN7X4nwNleW4cQTJUnJ67y6Dm0s4Sx7M8K6lnkd+URay/K8UR9gyemd6KN1q21x0/Tz3cmCbf3
pgRPOgvWlrE1dO8GF5nrssBMIIjGl3+CULao+SGYzYMe4vqBGTY+iYQEYwaJpvBJdJWi/0GpoSW0
UlvT9WBhRMkP5OtHD17bKjPTNxoKT3M8Uc9pdp9Taf+pi1Iegvubzvprha062Fb5c0JI/DBjCWRj
1CSPXgSC1LTe3KyVZ4epKHSnX8t8Bx4ddixmNx4JS3+kZnfUACnzebdAOzsoBZunTsxh093hKK24
4PNYIF6PT6nbBJvF6okJ9S7tvCMbTrZQ5s68/1n9HAR4ws65Halj3Sl1xAzvuyldg9JkBVYIkPw5
D997rjJmajmVXXlKWsxhEZ2TYT0InEXYOLi3itUgBM7IVFztMn5IhEj/tTmpvni+00CKfI/BC2uN
m5qnguzSurNR86dl6l/6CSP1VN1kqaaHFGv2ya303p2daWdUZkEDihWtvUFOISPxg4ooGXFlgi0h
Y6liOB0jmaPfsoRLWxE19cn5rzHT9Mct4yXEkRKhaMrp46DUYnWHQxJT0MhsQRsO9f2ZaFehJ+WW
f27YEHuV154t99UpuVzmmrek76KDtl6HZhnZgU+coxFApjGxkXUsSSoPBLO0WFNnM2xP6A9vHYUJ
26gMvsXoGLuJCqZVolrobrb86/Sk70bnHpbFwXG1hNwJt+yfZTD3z/aMVIiPzDr89z9rMj/YYKdP
ydQEDQWaI83kudL+I3c4KAnGd4qY+dibzkfOMkgDCiDbVDxgzckbT1x8D2noznkZ7Qe/GLyjZVJp
wBqp23D9w1OLgRhqBo7Wwt70YDLXBnaLg0ucv6nJ+uWieq7FvDzg1KEB4f6OZd2ljDC61i3pzS4A
SJFQ6N3Xtjj/WRI5XNpU4BJk82q6EEkdQLJv1ejsxOgb5yItH8BWl0eP93H1X/Gwy6I2KYi1o/9i
pwId9GhX3tr2EGjqDhz7SJaEWx+8Caead3nQ4iS1cfcK28qOvmNy+FFsOOHekzmXiLKiiyRNMcY4
I/frsXU4AGGBs3P1TybsGV7Qhi0d4vrODaYP3K/D09JBhDDvFpWYzh0YilAaRUpwI5+ai88Ujqj3
WDVVccoGijfTIDV2vllnRHvAyJTwcVc8zpOb1jq5WXH/EYy1DEVDFQxyWGjZevyUyXxLuRhzDHfy
aBlkX/gikBy7JdW04d/7pobGXxuGuJKU+/ovNk3PL465NjcAaEMFmHh8ZOqiDARpMiNr708G7waG
bje/3CHpqwFwOnnAbLlOMkf9Nt/62rO5TCYxZKyxx/TOWlMfXQ0cZ8ayOfXXgPf+QS5Yx6EGG1uz
q07L1AYECYnW2wkPq6Zxn4M4wf3otdg+62hv5gVCjY+FcWME0joCgOUMqzFDw2RcUyCApc7qlm2q
o5fWmZvTYAngD7PFqTqzjHVScSRjfe1Sdww7Cz+DjvODclW/qWgM3Eb1a253yJApWg3cLuuJFvpD
1XarxCvrh9S8U751NYdajdc4GESYLC6gay/PLn1EPNKpSJa1YFGCpb4swbzNLfkzxoaNxgZJG1oo
JKdk60/Db9xWdNMlY7SvgRnhMA3Ki+3PvLe2k9JMTQ5k7lCIC/YM0zKrE5/WDYkcxEVu8GtdJ6xp
/yNX9f1XPfNkY/Mm1xSCzZd67u6ordBlb4kVqnHW3l2CS7P8sTW6+DJmin0Q9irX35N74VJJ6j6S
R28evwx8oCUVSBdHBvUVQ1xoezO0XvxRajamLYDrdqVWUVD516aBMiJtrstl/h00fEShPFvh0ItL
xQ6ImDmXIRAiC5nUOd/QOngqK2KmVkSxRy/xlCarCbnzEnc1ZADcxdSpjPYxVQXxROmTi0m9d558
GRYvHko+AdFIczMcc+OvmxFkBILqbrw0P8nZIyzWgHYZxbXiEPf8IN4ls6PWrdD7dsKnAGtZX8d7
plCx6kaJokA4HrdKQGHoHRob6/x9Ka41i2+QGQgLeWYce7MyN2USHEYeN7+Ed7flhLY4Orh2zXk7
CohJ2rFvTjYTNQzNhX/nym1KrCS4JcySiy4dkMxhhreeWkasDgM1Tr4p31pVKVfMkUQG8vg2lXx2
Ig1Bey6s/tFe0HVkxO4EKQkeFfhqmF3mOmu6cpOYrJENrCJ/axZNS8FRNSPcnTE11Bvfnf2HbLCL
czNFZThWmRVmCXL+0ohdyTrywKH4J2rij0SY3BlImW5y6ug3jTU7KG6IdF7rfls+pu5JOOs014yx
7tyHGJru3kTJMDZWxyBoedO5H8Ka/+tPDs6dKDlgjnhlq7QcciTjWZM9dyQhJ0dU9/upRzTv/qMu
BeGaqhtPWHiN1VxkwCSGUWxR+B7syrG2sk3+eXx1WPwk1V4GKtRm6TOJ6s9imE/Cb2bybnf8cGDN
t6yeti7XgWjSw8M0QMGaeAhnAx89H1wr0+rSbol5/MgxV2RQNF7BvvMYOzEb0do4rlviZSttZru0
CdQjAUOyGwy7e8WbGHDwrjzsVTfqCr/a2FZHu8H+4FX62P9JtJCnmOEuTCCz0ImR+tAxqnM1Rx06
IKVDVIFYgLf4UcVRtcUN/NVKmKfk9Qh5Od1wzO5rB3YZxEoYMRyKnOHOleEcKHnjEfLfuJsfUuLF
BtcLGFfOgObTaUpWk8KYdigpBg2yXLP9AVQVuiiWFew2A+EW3ZD/t6tf8mEvFFK4H+DKiax2j54C
vYMf3mQnaLWhFsUQmhn+W9ZV+ZmLFTOYtwDB5zWw62lES9GfjWpCu6dL1jaGG9AyA58QXBnPhIm5
sBuZerAocV6eXYDR2z/4UeNfOlhPbe/MJ6Bz24GF7Uug8pb332lPHZ/KZ+srham0r2vzFY7k/GZX
1o6n0vQkFvVldrI4By21VYP0tnlNfihbiNgndlys2qX5Im66XjzPvln3H4g23dq1ILDNFMczWQAd
6Wbg6XnPLqws6p0xEAYrF8pg2pKFtPnVsUDa0JVBNCUrOGD/w2Xk9xjMKNdEzN9K5/4uGmNyTOrS
fCQZoza0Hr7GvAO08nhQeOoOfo/E+s8AFq+z1rA2TAn+uUZLWNcWMZPeH0uMbdazOyKjjnzTN5MG
GYwwqk///WpAP6U/3PhxJCmnYdjjxibaGpHV8EcO1qiAfNIrqmwGJmXsrGsxGz+u3W3nRCX3LdtG
ldSBc/dJ3/w5asKRBmyIpTFYUvr7ngJV0oLSAYvzl3+29DBPy2iXlyI+my2qsWOkr0PX0hycWWQV
/dD32JJGwrX/OB4uWTj0Nq80RkLaMfhO7TL1Hmj6pNJs5ooSc5/Esz+cB7wDXN0yDASwultITleD
B0Ba4jdX5j0NfILaY3/Mbnoo4CABEWrAuViJ91JBmcTIE5w8rhwgJHAvZJLaokobztbpKuwWXbaW
I4s39vAc/DA/63FLpkKtBhc7xGTRDVPfU0mF7l5gisKsaYO9KfmUmIrEP3assxSDPjlmzfiQkYVu
/Vmt0MBRLYdtMVCvZfZGvfWH+uCBAHPLmuLloYK1Piafc+2V+y5vzIcgtkCZu+W2kdkzVV6YvOX9
M4lTio60Mr844r20hHjuqlVeRoBf0uS7tnN+0Zb9Xk8UHZSNzdgGMwf4VE4T8r6qp7fZU8VxTPmj
p7JuD11Z2Gsl+0N2LahDeXRHSiooimR7mFZ0S1HM2fMccxpwcE1UbhA1jQMxA9q/vPqPh8eHzzSz
GC+mu3FNBYde2+ZBEk4f/wRcrBGjoJItVWg3LGaUz193mGeKaFmEYRGr0G2IWRD+CJodPlwOgKw5
emh+LqSlsT5WfpzvFy/aNCS7uTJ4WLiObj5oGgVXuWqrC4vZFefhNUsH+twbEC2CDvB0rh6rYYrW
JjGq0M8SQPeJZtVgQ4oaMlpeKdAaLmmb3+KZzlgJmB6TIW+daIA4NaAKZRzRHto1W7Tpbx5Xx7JC
BE8COok82tqXmbY2XSa/bsOzyWXgT3qzu9iO/CenJb+arx7H/GpuechWCesThb5Oxgk7JB2oc7aL
x9Tmks+2SHv9dF58lh2pVmA391Ga+menax8qx1zJKT76Nl9kcGRx3nUnEBsbveBP/K+AmROa2wg1
bZ9QXMwXXqJdtXCkxUm8nEeS9k6F7cuzyu/aU/6J9Tf8LoNCMpMzujOnGFFt+tV9NB5UunSXzMC/
P3b6waQOiMWbw1IgGsgOu0z4Bbp6SAgjZwNpG/uCsBmOt2AL4SAbiyIc8EwTXCBhC4RoU90JS1ac
PDVL7W7bxbtVysnOLbqfqDlwOsuh63oaeVesfB1YcLpaesI56CLw7+j2xTja5yF5HRBTR6qQdplG
n/ESXYCFkk9+VHPv86e3omfPhDjTP4GBJ44LlmXlB/4DEYvPdCG7JHw/bGYwMrQ3+Od+yMIa0o8p
3qng9g+p0THxY54rg+mJmkaKsGsJnsqGhaUTCSQ1t4kSUJVEGQx7aNVffavuwmKkDBwH4viuLf0N
uA1KKr7j0OcNAhq5QJrhD8Q711E6hbakd2XrsKAlUpRo8hNxZt4iot1A8OmicmBkQFTqn4csI4Rf
8m2zAVg24CoD6oLBwKDBjMH4Fkfjh8sgu+Hye6cr5hidcxq/qZfajvPFwoXKVEiHFS2/V3Q7VnTy
lzppkkIWkIfKg7EStV558Ufvrc7yd2Oa5ONdRGt4PGyiJghdqhVw5farMl38E2au98x+jds42Gd5
y61WY9zKvF1RArfNS3nfyVFlErfh1DhoYu7EvdXpcDgG+BMLw4bwNaTh1DrdYVYM1zFIeWasGuEz
hnrMFotFKj6r/37wRXUfADj+s7Uqt4U7dcdOHqDi9l1+UWRza5m5F0YiC5+P8yZ7CiGqwr2IIQdl
ErdXDGP2ETeJOoAuXpnI/wBW1CuhNxBpqjvSDHhpEtBUMD1Dr0oeigxbDHfCpnI51PrPoPLCpm+T
3SLw+QTgZ728UbsgC+o1MywnBw8h4l0ES46p4f6mbekfelsHF1H3fwe/u7mtGFmooeLGWc5xdw8S
98Ik1wXbHlOc5nb+6M56Xs/tnAMnZEQo2vyq+2zrRWjMuQUJKSCUtJ4Eu+SEulZBIvIhK8f3MUJG
0mnCMi1JT/gLSSgxdvT1oxcYh1x2PQeT+FoCZwzlPD20quI61LacJX46PhAXlulgrcYlQBNtGdoM
TobtGMfPbjy02y5byFWV067TmhDLSCMwNFdw4h9WIZwrTalPdUZ2DuU4zoa/2rYIwiks50W0mrua
wcaErXOv6cCV+jXzkF0xMvxz+25PJNe+ctvYOkFehllAmogbx05W6c20ezKWRYX+LO82kIw+Nwwm
YTL3VDxBg+OK3+8lHGhTGcGeMkgkkorPquSZTuCdEi0rmVZWKexT8mz0+l2nGb1/hrE5FFGZ7Pk2
pEDIGTuy0p9v/SyPQz+BiZV0bqIoUaM5pwb33BaMgarZOktFgVdZP2s3FgwuyOyN+cheON31ymuo
Ybz7ZRYAmFR7Vjbr/6VM6ftNejBhuSCRyX0MJQ4ElmFA05JFshmpwWRVT2WPdOMjmTYAnIp1Qcy5
0kEdP8Oqiegn92misSZqfGaPHSZu6iAmUkHK9r65qY8ocE/wPB/F4PBQWDRSnEo4zjEUhAOdAyl7
ylc8K1c3w+dPZATmhF1+CgbK9Wg5MHoBSQkQCAUcYGCaG7Nkm+kmHqkLYy7ZEvSn3BzNkAfIScdx
cBCZyVAQGU/OHdDB9bwPJxdazGCn18RBmIEQ14ddEhU70WCDMe/yYlxn75YFut2RiAHq/l+nyoMf
8H8VNAP7uoxog7UXTio6Ohb4WJ1losFGY4TLp/5Lfo5mXdgiJwnu1Wy5gKS5Ma0jSuvPPn6u9WIN
Fi8/PKsJVvi6o4jiAooWmb/n3PYzQKpskCptXXuBjBV4Ldor2S/EwdHaFjWBDbYuiTS+eoxZ6GaK
czRJPmSU32BsPI+EHzci+jJp4GQ7OlqbqU1s2piXNZPRtF3ud/wypRAQi9AfEnbWTk3ov4Joo7DP
vHTNLWUqx5+WWQ95yv0ZtwnYhu4YF7X9LJfK3Nt8Djlph80CXQS7ds8CfV4+PHtiWmJDlfUcgxXz
U8/eZY2ldcOIKzc8pXfwvN9hPtCcWyzzemluQp9GDPPsKZUOMyE+PUgtKwcWf2hQD0ZWvWbXOxXf
yoMN3AXVH4MpGTAy9M2UXHYuxD311q4l36YNEZZbmuB9C/L+Q88MObGKu1cv4KVXBP15zlh48MlL
J7rhjmfBa4csZ+A7VBvR5gAZFhnfJIUii+WWu753Qouv9poa5SbUrBm15TfrSGSPaUS4UVfVV46Y
t5ozn1U3BVj7WFSvnZxo6g4QCggTHDHNY4hUh8VoolCY2ZPn/zS9sDYO/TEhKdJ5xlgNx36PMMHT
gsUBt3YeO0rqQzbBTDRJAsD8iXZti/dgwE61NwLY2EFNhlWn4pfGkng9RixVBPPttm49i4ZTbIhW
3GxNTOBbgKwfFWwBkRY7b4ZMRNFUmBU0xskJSp7OL9yjb9YawNszmQN72w8JyKgW45ZxL2bInI/F
07xFGMxX2nnRtGGtvdk9C04SAhoo/Et1EG2GwVvTht6S7IBMRCEoT4d0D2vulkGoCFKTwafDrd7T
+NBiFt8NY/kGR/KVcTTeB7h8oGE6vzEIHvYpMILNZbPYc7zLFsiZZia+F4Rw+EwLqk6T76DTPsyi
ch/spXG3xN8qmFzdKxtqYzWMRD+1n9t76WfPmlz9JqXefMtolKxqKusvSdKdbNN+dF3Ip4Mx3Zal
/qoh+wLJZx1TglhUMTjWooZZFEm8jyxQd+pk9e5zQnLpSNgHkntNSAE3JhSIRLns95HwapcqXwug
Mo188TmpgPl5hHfYE9VH9n+PFmOyBa1/0w5I5QUHOs9ovJxLhnuY2evYs5w8Y1Y6DPYANiCZjBOx
wGztunYPHTFyoRVX3qkQ04fjGO4mcPMwWxb36Nbuz6IApcnKf13wrrw0Pg+neImZyYeTF0gKNBbn
PdK0lS6Oe1nkwoxpBdfB/VcNXH4oa05h7p1KOQNjHO3rHbDoPWcgWNnrddOu7awXizXq9h6Rnyok
T7+zH7Xh6zUeonodpEa5nuwKTp9VPTpKW+emAoczTtmm72YMO15a39xkW5mSxX5ibxz8LesmI9Bh
1UfGPgYcOkxLCqq26UCfbVQW4tJR9C4Fu6a2cO1z++FaGAXSAtAt8as/U26KrTeQq8ZJnWwdw/gB
7rvAimFHkItoCZVXkl5n70GuGzZeQ+mqO2H3mt8sf+I0ZkUC563bkywbHhviQ1yH4D3FEWvpiIeH
Mbo8vyEL8wot5arzvXPPTZ74ryLmVqUv9phQOQtteO7AXrR+/LdUhz77I0wUED+rviuQVPMAk1TM
TD1O5H/kiftpWS5RKT+huHh400bOdm/mipI7xToIEn+lyjpYNxI1Y6qRIlS/UwlfvxLbx1l1cBAg
+W+SluNyaKXGm40y4iW3QLDzSKzsRzj8g1E5MgQnxiUaph8964KniwxNFf/xUpcGFAyv5J9B+NTQ
9lfLRWrpwyw0HsqY+RCfNSRO9hVB5B6Lu0WCFhSKhnk/2hoyd3BDW5pWzOBUp8KAzWZ4L27XHosq
UHtfiu8g06G0Se8wG9Hp+jLNE3cTlmCk2KmR6vWLbcJAJjMe8PH2T4NTPeEifCeLDdXLMy0SyVpt
vimbZV9tBi+Y/fF5dzS3ccMJb6pt9AmhF1ghliijsdtdDdO+bc9uW0bhmChKSbvbiPJ5NwPecE9e
TU3aUAzql/R0KPkUlzVo6ZILCbaD6Tca34QQJsCHU90OXwaYK3io6XHS5IRcAqbw/OSvlUX7sanf
YX/t3TuwFig7ww01Xc56JpKCXu79y6kAGRYeXhbafDYfEbyakLwRFQo0bxgxMi8q4g7+X8igQxv4
3Q1b5G9ynrf3aoSqZY3Hi4u7xQYwpck8THht+jo4xrYV6uVeNaubcMG4EGYpr2rM39m7j83VD8mE
W+Nmr17W/e0TaEUa8qYCz6UxbDbRjhrVHXqb2Hck+WcHOaF5zOX4V0CcC0u0KBF/YY29tjPN3X0L
52AsVYsDF/sNDQJvCaeAHWToOVb/Lkc2HAWii0fR4ArjA7INMUWyNoBRBRjdGEsIXyyfth/GkXDR
8tntawCJKC8bQPJqdwdWMCgdjfJH2Z3i22b8cLtlUU4XzarEDY/xgCXXXUG5A2xk8JSj3G76SN2k
bzzf35Elgfi82OOz+h3KTm25qLO+mPHkeg1N1KRbi4zx0e1Ta5cD0NYIawCNGLro9v1jRNWjvEPA
yYbE+3xBeIs0Hv7c53vgPiFJ6vDTW0as7W19UjGlus34hwU7O4eZarRy3sVJF23JHFwmvxHIhukp
AtWr3FyEHdkfHmWEOoJxxOML+cmai5W9cH9Bjfq1vf6ghiWlY6A5s9DGiSKRTtAOH4Kl4kvuPoxT
/FYvDPwBSww9vZfu4m+L2AmlkwAfHPEzWGgGrUYNt52Lj5ITu2qneuMAmjXd21miQ1BxdwZz8svF
j40IHpqVbyuJ3pZ9m1X5PCjLeUVPaVbRATaO+0Ju8pajTGyLoO142qSXxFbN55ydAG1h1Os0FSsV
C85apfLqt1jLEkRj2+2iVRC4f23ZMZtRC4Sha3L4rRQVGjM35HXwm5WVPtdUBZIC1zwQ+Ixyxfxp
bDZSQ2CAMRbPBEa35R3vMXBUO43vUKK0ELbLHIsPajLvOw8LsD1M2cmpR9DlY/KAB7DaY2KGzqfV
OZUEn+Ln/3F0HluOYlsQ/SLWwnOZCoEQ8mkrc8JKU4X3nq/vTQ/eoF+bypQw98SJ2FGGq/BNFrNe
LNUoM1zANEzt0RmgS8hj5RTL/Mv4N/l2igabldNxNTlyNRqDB4B9nmHa9KZJKhC6VqENSuKWF9yR
CXjYW1UkH+UgIA7JcX7kOlEYDunIqYoKFbe4aPRBsNSCNRnJPXMdHJ1Gt8VN1ubn3uDHxXX7SQ72
aFUcAEYxuCzFaGGQAZAlEY9htUDsS00MJDOgbax6QFpxDjUEO5MD21Mqe8IPTZPsYOsmlQvMcBGm
CbWzABurHZhtrrcGwZlQYqzvLU1968IQ2V/S8XGWw7/RMJOg7cFVrURVfM5CIjlVsmQcunL6Tajx
wr5gH+Oix9wj966V6Vyq7QuVjftRNwbMwDjrswy0jlEYnG0scUTv1R3N1qMgXB4zK7lzmUQfYoVq
tU51cidSyXxVHVMiOvcJqjC2GZClshlNbhZ59pCJIz7MT8Q4x8511IdMO2m5Ku9om+AjknBDNZF8
JEbG7y3FvKDC5LmVeQNQcr7Djf2EyIOzLetXLzKlV86huzhGHJVm+FKqLH2YBh5pIcJTOieXOGxS
AHnmi2riYjCRaLk7upMpR4TzCm2z/zgr7pNLvq6/WrE3LGVLHpXmJc9pDZm/JEhpn3EkLGQLi1Vw
qVDBO0D3kMAS7QgFEp3tLpOCrGVaINiY/rdcTec1i+VNGTnyEBXCbdkZ00WZvS5CGnDVWFebFRk9
nFFAbZN+k2r9uaJjKbZ79SBNRRPIA49ea8tpMRkRUJ0/RP7Z8En8aUKD4cdqSXDD74a8qr/K+S2L
TNisOVM/h8sEyA34RqpjEjBBjjWH9mEqzHhr5mp2eT90DkH/xC0t5Wj0pbXXFE4vcO0PhaGcyxWH
g7QhikgHTq40N9JeDEiFehJVhyTlUMVpKVBDvjEaVI7AVfon7Axkd0TC1TwINzVQGUxj2CU91iSN
xlRvRBFoIDLSgrX40chMoNgEDNXuW6v1q5yt6AM1E0e8thGvKcDdk5l7qUjfcHBsH95WMSWr0aGR
+tDJYNSecaE+FQTDTtCVfH3Fo6nF9qPfonwcbqwds598LHTlW6/H6n9QqyOPpvqqJ8qlYuUnYTaH
zw4rmi4qovqHvs6MS5KpL9OA+JZk070rlOYKqd9ZM+uQcNb4CdkV7Frbql0+Qghm5LF36hwZfp5j
zlPjCLJF88triDhqbrGWjZMGsvfm0DJA8k0F9nVRl/u6ZHkw64uvCT5QlXhEa8MUJMRtuZbC/2+H
Epc1bvs5X6dTa/xZhInQlHHbh7KdQnBQxSEM0eu2fRqBhXdFM//qwqQMnPqhuCFlDmBGczs8sCiW
HDXWa1QbKvMwmx217HxlhZZcD9D/+7X5p0Xtp0YBBXrN+pXI6bK1PKiObSGlq2P0gcgiBaZkSvtK
x7MqSLbvdYG83AqeXZJVX8MW/c+oSneoLf0yfNLd2wXozWSgo7rhohytA5Gy2Ol05uGkDavjTHjK
NVmJl5HFEM6/cEDgeORUqLs0tgdWZb/bRD9pdsJGGTcnWIzg+MTEpmi52SxWUP+l7GL3kY2SxiBc
iI8xEeFZFwcKlRZvE3JaSWMyfcIlFu4jlp+b65AeMKyH14QURJrxRwuwQ3qWkUgg7r2v09iPc5td
amTaXjFbTk8h0y5q5DGYLYMUrg2kEryBC3accqy06xws0IxMRu9SPUavTFNdbYVALRgNvGIG6DGa
MThZc00MBYeLWTpt3C3JbkNKeYxpDxaLQCdGzHjWyt04sfeRI1O/0+Pih80n9B79YUnLU44Feo8H
fSS1A/TbeM7D+FPuEX07sz7q0cQJrVYCIes/jbL+2qBA19kWO+MbZ4BARdTWg+gh8mKahLW3PC86
XbSmdVyWgu1Ho53yAm/ajII2pSPmcEQAn44ZMl32oLmrQf/RjHJIEmqvzhn7ttW6D3VjoldX9GXl
//53fuqzWl5Q1H+5AixHa/Ke/1wMJ7rFk2gPw5dFxR89megeuJeBNdEMFuoVATquOp0Zl5g+03Ia
XkDI05mOT5Fzx3wBpn7A/vqqV73pghjDYC/Pv5I9sYKSlAQet/w6t9xLI2Vu8NHSfRSxFc4CtLgZ
VzIMFlG3x0JdLdfMpT+UCugBJ10C1A1vIlkzEqdWJ5rH1EYiiSX9hqKUyPzQkMCkWu0Me02wfVA+
oWBk0jP6hNl4sWgd/GyEnpqPmDX14RfujenOifW2YnExxpjWQkl7wpiLpsrGbp/jRG6grLyqiuF3
EYVtFUshtxtR7Vui/nuyKfNuyjnb6zFu0K2sOBxeyPfJPOlSEzikNL2bVnyz/7f+xqzTDUYtwkap
p2XZW5elLxjzsOdUIKsE+3SnSImcAJqKHFo2wLdE4hRW4ofTNIbatWbAKzpupJa0Qivyeyol6Ukk
36CueBPhytw3UalecPCzoQXUqDY/Kb6ZG+LHgODJ0G5hGRiUbN5ZKvBPLmLOWsmAf2VEfkuallYM
WCEFlEBJD9t3Cq48I5kMZ1GUEJ8JHjm1gbmW613lydg2LLhr7P9kZ9VL4igr9OAKDCHlJ7jcZiF/
scWy9s3mJyoGefHrSL+0FQGPunfrHNtxLPLxYIGs7EWRHc3yFf1BP0c1qPBJyiEYF/WNKHrssTh9
JbCuHUypiVxjbV54vOi7gQF0X1ofQmWlGjMs+Ip+wy8VXrH2rBVMtFrlxAXtzdVXUTqqPYPc4FIC
7r8RU5Lj0O8NzkwMfthztRJzfpsfa1HNbl5KKx1vJKlgjxwyPQ4x72gnhVjhjkhT402VfgJQ6LIQ
Df0OUMiw2C6HvnyHrLrssdNg1tbCt5Itsg/g1ElGrN2JDLEfCyEAt6ymwoA5gCB+Sgz6QO4d2YNN
PQISVIAsp6lBkggLhRy46D0+bRjyqCVxENGHMU8pId3F9hfIbJfVyD9BGxcHO66nQGWBtMj1fM6V
8Ad8L8bHex0uFh2gFmZMVfh6GFn73iDylazSHSYfDaJV/cHKaEHe/TfHuJELI8cCQm58Zjpxxo4i
+iRpj5TNrVA0TvLwUBoAOHSA6sBek9axoIzuq5iQdDJ2GJ1xDK5Z4a0mGnAVoWw3zbELV0R3JaFM
DQ6xyzGeHkB9Bg00GOmJIQFJvGZCfzOnlSLK5FrIaoyAxlqbHRPEtxL3f5NFImgrbbw1k3rg0h6O
i8T3m3MUug/tdFzC2Tgt4EIgEr9lQjFPHCj2cV6aftEvsNZFt7jJgAkzpVz7XAJGYWNX8YofH1Aj
pKDsNCmAa8OCuQqrPZ18GR6iFKY0zUU7EHgONdbpca14TqiSYXvzCBMnRhI9oYTeF1Is/rzE4PTV
tfO7WiBZ0ArudwsK2jaewUEE3Ak6t8CWRwFpWA3/OILT79myzCdl8p0paea1K1aiXU6IzxEIUeAg
WxCGZs0GG+A1IDzz0+xr64Sx8ycJF4PBzKCorF/FQTPBmTO5lnh5oKfLKRlDRQ+NW5dYwRdh9uw4
Eqruc6ZuTambw6iQs5BRg926GEw8wvp8I4RJfjYOox9a89iosG8T+ctcFNpTord+qibR+0IDyzmr
yEz9/5dhq4iDbdcVGwf+rsGoyYkqy4/Ul9BCmkvVJa5HY0diZTzBpg5inHHBEIuLJMU4HirmgqIK
o6AKtf1IqPiyltKXFGv/4F8kXm8cNSVcvTqs/swYx8Bzdl+JpFOk8Lrw8h3NZbnRk3PtEVACtWVs
Udeh92BmN30vv1psOp1i1YKw40GKUY5cP8htvTrR793BOMaRtSzL6NQcoAi+QWjPrcSmxh0DGizp
BQehuR8hsz7KkXC9PNA4NCvSaW7yl6xiBdLrJKAGi2f1PDCuZdKFkBdw2OW0jnn/JiyW+azaTFYg
1YTxqKBY/dLYo7qNS/+TMNWgY8ZeZviuFglWUW95M6OMrpSHYBT47Ju2u8mVFOIsNF+z5j0RH0sc
eYWgBxrkENqIVXJCqAjgMSjq5iNqC7qqxKVrE19XEq+uPmZqJGTaHSK5OHEeOURYchvxMoWwXNOE
vJ29OA1Jqo7zoMW3mWTgZO5szg7FPDlFAd0Kc8RE/yvBqNcaE8A6i70J4rNUg55nr6zYLworvm6A
GjA3x5nugUwjyjO3pL/ZEczvSrfshq53hIjeQrqtRixTEW2PFk7tJFCg7vfTnoZWfJrEIgs2FnOv
nbqRRAFWAQSoc0mGrVqjfcFvpKamI5p3GwWsAcCxVbI0mLjneY+6pKX4nerrlHyLXncbsPYN7R4h
608JpJWyfEgCmSkCu8zpezYW4nwVpQdM5/KKUNh+xAZ34gL3uSpeClNlQcxeYmCEwjwnw1EZ4F2U
bXeubfvE6EEs40tqzCe++73RW+6ov8vzGkAHpqxxID+13FnYA7HrXxUJ17Me8TvfpLcoVZ+H6NUw
ygNcLBfkaih911D3fKIHZfKu0iEG3seKaMxoGCMk5oWGXT8zlUbBUMOasKrdsP9XENXE5QwGwVla
Gm/hZWdZjTu4wqz5bYnnvAHWQDAn3MP1BSUqvVrUS0XZBdBBnhLFTz8Fuw09o5Chx9uwCofxPsJT
hffYboadVNXeihySC8YLcKVzA82zZuSeT2nb7kHSOGwg3gEH7kbs25LcHnoNJ0F5Z5tDYvuKvdbL
yMZzAprlD3JuW9snsG8Z8eq5VkCZFScFKQ2+BPskpHf6TtiOlubkNtqZ0BcdVcRsYV/TTgyVNaEn
TS8uM5jsycOF6EgGJnc6IWU+xpW6t6I+ppYRzGhhVshRmWAqAtgFg+VhBciwYkFfYeem3U+I1GLz
Gh7L51zn68EWSAfuTg8PVtZ+4uBwSZV58Ry+1up4GEF59TCewcmruukBLVuVL53Vc40emq1/k8o8
wT/eRcaFjb5EC/rA2k8dCZe2Mfc9P8syPQ9sgAQEab3eJDsnE/RThCpk8vAcw0JLNagfaMiZSclh
HNTJiZSZb2qcv+Y/uM79iNM/8AzOOtoRJO9hNL+j5jlTvnpjPfTFk4zIm9kvav+3M5JfjWu2TH8M
gkxyHQB7MxjRzP6rlk/SlOMnav2Bj8p8Zvjdg8Jw8suMo6QCMAOxa6cQHGHDyG7h2HLByeG1bMAi
nBOupcy0WN6nh4lgW5S6EhlT1X4M3fCRl0xGiASss30a/45a8tbnPzi+dyR8ZRbCSX2Ti0vdjzz5
CESobPWTKy1IgEK40Y3Prnwp8KxIRg+p65a3b+DDgOKOV9kIZCyqYXkXdFMq+cKq5dJIATeIk1Gn
iVAwqrNTvOg1u/WldcekggysOJ15FDktcj5VEXudkths+LOtwaPsLLGhxL0pGxe6w9gkY3kNsjkL
LJzwhc37rkMG42eLCUs3RCwTcO/pFzbUJOkvVGIyFnsjK+0RPLRCz1eXH8qy26kD5lm0vuZdzWnS
OxTYHEpylQrfhy+wfaY8FiWCxoNKbL3z09Z2m+VnWwf2oJz74a0ngWRPy15BF7WGPblHnyr3HebN
PYFOj+Xmvo9X30jfySI3NARpaObz0BwmdXTngUmqBOvR/k3YRtiIspF9HWiuERUQQqDWsnGi8WBX
w9Sbs54I2mVq6SJkcu7YWaA8IBkTBjXdfCLMifE5uwIvCazh1obcdHlMN9FRys49aVp1ucHlIasw
7BROkGPqttCQjDboc8REKlyrXnUqO/GGgo1wxDjeeQMQTVKVPOC9btSRLcBeZG75lxOQY7INkOON
n2yx4uH77rxctk6ccSBvbQ4bqFshRAmAI1gWm6l/KuPqkYD9403tTAlOAg37VXYbZp4kYRdwzHVs
EjGR1iJVMpSwWF3y+PiYl/RBmvkgM9xgQcCo30I8o8wM35cAdY5fKbJR6ghCh+YH5ah0J3G2Z1sP
KYm6s0fRMs+O9E9jM02xZqucrwhMsG/owXP/VeaXDT2R4stmucYGxCuB6VGX17On4kqbWTLVWEpz
5UcO+XPK90ZJvZIuLr0jNQLzvm3YgZJbT8OZceIB1GdnahBNeW6V8QOGAUPJfo1CL+9CBxPIXi43
Dwz6xYJmX+3gouw6XYGbIoHF+t2yCQTDL5XWHalF9PpMOVLG6E7Ku0xKZlVPY/Qs0UQnUYBIEcXF
Fs9FAgaZ+/xpC4eby72Fdm5r0iskCbZSvETEDkvYxKsW9rkmB3FBQ6YeX9ptq7XZrIbJn/H6YNmb
gO5tRVCcLn0gJDsk+kMLsCvL9IJeB4D2Q8CMTOnjpSB2wEjMV3zT7kZ1kbfVfQqmwWOTwQhuPEYe
4zM39dIFLG2HoiMTle8ltcKlMnJuZUBT8ZulgP2b+F2W/mDWsohCD+WhWY55yX4McCz7fxSwl6i/
Ds1P2P1o03vSot+9WrP8jFnNiyN2L4zt9K1QgUMYPl6+6dDmr/3W/meMmMm5TauxJUo1vbTm9yRj
cazQPuSnnN9R506NO/T0k7pWz4pxL6dg6lCcjeLUaTc8cxuNyi3CO3T9hyihqoenRCQuxK99Gdfn
LLQOHO2DMvFrQ/6TmL+JqTu9E4qH6K4mhiRKwHCvzbA+KT5TmyClTCxkxUItKj8uh/2h8bUegTqj
wQhCXPWq9idclX4kckz1SGYwNsWPXl6Ucjha0FfMPPeUgU4MDkB2k+5AGbQ6zYlEUJMUImzvRtxu
1L/fVR73cWFdIYZ9xCp0jswmvvI95OjQG9V0wXRzKRCciaJLIvaybHl0uhpICDjGHLTzMSxSKtHx
VoXXTs8wav+TViqqDUo32z9q91cH7ROhb44xjSPGn1wtvVmbHveCPBVQWEvNEMK3vC8J4epqpNjL
CYkuvMa7J3pY9spoHTWDSg2BIIIFgKe6oP56gfmtZow/f5qWcxP2AwS2/tbp6Bozhrn5ncI4b8AP
tm0noYdcGDZdCsBYuHeF26SEEVuv6luF91h1rFLd5Xr6sVtwDJF2ZP7x5IVCaPVUDtVDbRJmEJvK
y2kLldjcIfop4+Y0wn8UdScoT02qBe36ZzJfcv13CjEpSsB24N6Be6tgqNIiW5biMdnljhYWl3aq
Xz1qTsXKblV6xaP+MiGFsFj5pYZjlxl0WBeYgCcENcAJrybBRps4sM42gggWcw7vyOVS0GqP0Elf
U6JQWSxdIELlYj7Flv65Mo1xYoJPxHPdlM9VpZI0pMCJ3YOccMTn3EXoL4vbm0hpfFmyP7ipOJ1C
7NQ58+vWi/60YFlcFs47oP2wj0jpG3cFpYLNucIPpZntY40jxM8cWzdKQkiBicX83XTPFBkgC1XP
oHCxhWq4CzDrqZIj0c8pdKqSzfZAItMwzq0RH6t5ORL76SkHoNuGe//MoHJYKsWXIBbSYxDnXu43
0FWX2jjDMXWjggNhKKLvJJVvFkoBK6oj8NFDq//p7asdd1Tc04HBtF9xxLBriXcgK5xRGF7eV4eB
f9LIfJtC5Nlu/J4FZdPZeyrk2U53AO6kn3UzSqVoxgOLuZNSh3sq9g7G4q9G59YqqvB2sJA69u3V
mykqJ63QgBQvxIfBxaIVfj5qkDi/JVLQta6+5GX5DOrUlRn+CtD1BZe7DNXIHEGXqcGsH+XKxu/J
z5JmdIEsvqBaxJIG1wZxpVkv6Ti+hECBtnlThv7aOZVsIpdDOdExraEmbyDQ4air8Q0hn0PgtJ/K
29bCbujrrsdY3ed/0u1H7e/gzFgrx9D7GmBv1L0Zw6smE69oLaZc87YOT5sjRBm/TEs7GdtuMfpc
NKZPanNr62GsZLUXsmr4nP+URcqznAIjFLzExATCuNRdaqK2YWoGWsKBdD2u/TUH85hRhLpAqmW1
b0vvNawM4jUej5+1OtlSdaC69L1jEUVLTUiZ9ErUoKyLI5I71TWGr0IPTnkOL9JlpUZ9msunJAuZ
M0ChrzSEgMuNm86vrMkbIjJTqNgJ5dLESOgX2akq7nmL7xr4xm8LBRhCzn4C6901STB3oKOmw5q0
nkL8RyQfACvPEfpetx4H6uMs/d51T2372PAvEIYl/W5p15UBCddCDoWdWkU5Nt10hhwXkQRi0d/I
0s2sYKwLtwyZgAEyZRuwlW51FRe2nK5vto7/ZsCSlYM1lnHpynoFkggDXWoJnye0O3Oa4BhXcpKu
w95ZNlIcu7yE301VjsWi7GLugZpnA2KQp6rRfkrfKsU4RBpm/Pg1NDiUKxBGHkzqTntIzfdRodKy
vFg9UFZS++KccVSx6wcR1mn44j2abtkCEo9kO6nphqrMqmzY9bh1ouFvWxsclFLsXyYBz19Zovyp
AAHKrK4gRA+zG2Ve2f4U+J1HOi+UbCvffGC/PQpt26HiaptAItA/hEbUESubvqc0YGJ0bQTZobol
fQ2sDQc8tfAzNWnUxUVte1dkn3UlVPqAWMup4U3WJYXHEQcoHY2F2h8O/PiVFQ2vmQeh9GiG52TL
vcrTFYsB0AgRcPJKjBA6BZHsuth3+oeJOCxLV4XEAs22HAntO5tdVsJKhTXrpEn0XVgqhzzOqetT
pAQaxCmZTU6CsIJM6PXxncWbvms7twNrrMYSTR7cclTSNU3ptaE/QQOOAFcu/RNjgtqYgL2Oi2ru
Enlx2jp7UaM7kIisZdtyrcBEhOYn2Q1sgpAu8vp9mHGAPA1VdDLZQLHqccrm1Amih6Tq88xrErIQ
73SQM6xbjm50XrEdZHRAvpHXYn8t+uILROznrJ9MJrq8pGaN5I/V6P4UQfZG+qwr62tl1BvL0rfZ
w1oVFDF0liqoSE7VaGmwd3rzbkNV43rb2pTzkRtlKXl3Xy35Xy1FvlQACj3igSmp4+psjkk8c4X5
FHXPWUESu0Zctjx2kCn1VBIwlJ8s/qzs49RWN2Aq+xDBv10RqCZUnuE2Kjz03Vp8RYp8BC60K4B6
5jQXq/sq2mfS4Cjttm4TDuIUyKVj1p773reSs8JxcgQrWFUzjldgcOwzoazEph+zJGA15Rlju187
BcT8eGgGAcbV/sqT5WVVe28gc1dn4UB17njWJc5gptGeKyCezqSPQJQG+Vlrf41xTD3IAEGowo3S
pq1BV1ZGb6whb9iT0V1BLVCEA3kj22QWI0iASlCYYL9mhj6An2VdDE0PcSbMoqNRTz7N6xn+Yk1n
kInBKnbkJQYtlff1FsmiUS87w7NC3b+OdodPMdaywxzpz1ndJMeGSHSCAcNd0q3sMxO638Xq89x2
0w3fJZ07JobJFcFRS/WIJyoeTow8tMOTYSkr2e2K4heuwsiznDLCpkIZ0pBYNDZoKdvbELsCBaTp
VWjpNRpn/aAMW3vrKNAjNTw6076GAeoPGFaPK+smvdDE3raX95xf8IJs99ZR/OoU7b7IpCTIWMSw
xN9mQRLVjd38DBU2noTUtR4t8QUC1ls5EV7sRTOcKBoOeAFMR53ORmtl7LPyRLymqJSHQU9BAVXd
3jSZGexec4mV3+bEnH1wMmTWx7H0E64co6Npp7ff2Tc8jVuztazIr8j5bxROYIWiDQKy1lBhEu2L
F4W+K7wPqJiCMMOM9620+u+6mVDfqLIuK+uVKWFwgVR7NRIojW6j4tRdONPDdIl1eTyoNG7dtjQD
VUmkMCCrw0Uwn3iQP2UzXXlJBTx4kHkmFpP+T8GUfgUar5khbHye/SGwiN5alyuLfCWl9Z18+1/8
30OAfzGmbkwbDvNMQEuhFvSBxP0dxu2jN636JwfhDGHraAxKcRxzzjZjGrNPMmJ34R1e/VYAdf3J
ZrAtlvQugHlNiqbuuvCjNQAWHZaGn6qdULmrbV1jhrRTgYzfdfslif8qlsRiaiVOq8Zr7UKksCfp
rxKSeij5TUHlYgdQi8BGfq0gJOq31ICavEol02sKwacdKJQb1NIxkyjdf8Uah5eJsmBYowBeaThZ
zepeZHhuV7AWP1XW2b4ySn+xejOfsq3ZWWH4p55S3klwZwCuU95mLLwgCXLxaHiYRsRDR0uQYzCT
Tao8OfXKdqPLur9xbG8Hn5HXyry4taxKe1Y87H8WugWFxHeojVxCEijJ9VngZduui2a0dX/VAdQV
it0cqCt8nSRYXNQpBiI2T0kkgapGllCM5A1PuBXoZHqHhOXy2iQ/lvpHmTnyOyUvIam9KIs5H7SV
KsYFG9WInxMsNVDMNjvqFRJ0uJ2IZ8BcmmG+6PZUXBfFuuR1F6h2xtOPPG5VK+iGUMh3Y4IrBxQi
Rt0+G7y0Vlby+Lw359hUkByycWeWBP9wIkx9/AUOnAfWPFVntf8zQhAPtek71xpfJLz5GjXizS6d
8J7utIwmRERFu7O8YdUuUtMcNGAimpEHy7DiEYawRjuw0G5a3CCaPoqs2xO9C6rktU9FoKiDm2F6
jcbcay0aJevv1tQgTSqYmijww7YFO8BSJf7YvwbA2VatA1ESK2V0S68lfBknrkAU8oL2iR25nNc9
HcE3jZ6RbkhJ00LLe63JF/z3vLarV4IjHgZyULgUzLAWl+h/NZKnKrG/mY8LMCWmXJHH+p5pYe0C
VNTPclMvuLDslL607pDh015r4gtflrgpLdZVO6DhgaVEsYvK4d2MswMkKXI9tHGP79G6+OpW/xn+
oKa9ZGHlN4l1ahWKQ9ylbRyCRF7ShXy0bLZggmYZ+StTOyWxfLC7zBspCTDtu9n3B1V9bdZ/mfo1
4/ecwFLVDJEh+nGIYK00NABH4VX5KGpOD1fJFq6mvOmEZmZw79vHVKKz1OKtkzmUDZf2YBCC1A7y
QE0fciv+EFVn35pRy5CNDmyQO4XIpI2ZLEAOpq0b8/BbCf/L2j/QENjReTvNWLmYLxIGv6TFd5x1
gaK/ZDEgHOxUEx83sTsSfvbTiGyTZWwHMYkP5byDthlo6U4Vn1ZxKNMjvXNUjCXhQ2vfZnGmAnCI
N+z2bynWYw1JjC4bhpX0nKNWSQxuSeFGnBpK6I0ime+5cl6HG0gWJ6pLp54oLdWA1A8PVTfuk/Yq
bIpIX/5XfS0fVgZaDCvmlsPm5qcQg+nY4dNITsXINBwdmEmX+ZIV6z6JQscyn0V1VYsGU8Qa6D3U
m6y8lODuFwX+C1fUrD0PfonEmMUNcCiMdxrG6VI9Npg7GM3ycCKGxg6O20BOLwzajDyA4bkvEVHw
kNE3FCeIHJZTx9JxtXHfYAPTNYurHfu5dATmcVuq1Scew+ap2Gc6owlHfLr69HeqRZgFwZz18E9o
araxSLjcTINBpWn2meJTyrV30vIHjRGjw6S8ayWZ1Y8GZR3IKPri2B8qthfrQq7TQGblGFAw3Cjn
eah2HLLdSD8PC4qGUJ7WTHj2NPytGeJLzEw5yYBggNk7oidB4XRmds0ZBsn51BUfMBbWCUeSCLBc
EKrbHHrY4GkDxNFI73OFoQ76pz0gfnt6TqKz/gJWs0lHw5My3CrcnlMPnIR6lwmHV1rvBYu7Ir/g
ehIG+YKYeyTa65W/hvc4oe0h5UJuaRWlBBLKeINWufGgrpV4JCYdEaSwqBTY8Wkl0YEztDVfFAnV
ZX2+sh94qpp3q35SsVkCoaRY+KMF79VqxJ8wmIkQE/VRSrsz4PsdSJKUTR2gKpdVNcTg35QH6NxB
kE64ozC7yl8SJ7x8oG0u/JTwO/U5L07sm/NIMp9lho2TvVKupvLV5J8Ft4gcHrAZOapaUX2iOA2Q
DxpYpImf/TLkH41ieDbnl7kCKYIolKq4uhqgMzknLvEjR2Rd0CTkLHZZ3+5oUoRGzO1kEISBFtGm
W4mF8pwJmS+nYgppT03c3dZFZxywL31qXXvmpVWOznrxDPfP4z2D7gzCKCEvV1PBqbyO6virNM0d
WHDcZUFizS9tvjWrUmVMCWnbh3/GtHSMbL6adfw7qvG7lW5tM+g7fIiTzZEq1vATLdbwbwZHnBQ0
FoElCU/WDIg3tGg4rjR6nKnipTvoERKwlWmgpHh9KPVPyOaPfqNicqKLr1YkPEtxWZw/iYEEXWg7
ZUcLKHkhHq0m+vzYzOfFTjnrTOX/q6KR7kmAxZymaW7UyBHk/euAuRHQy3uGMUdRv0al+h7hIud9
To84EyLvVPo7N8Y8+6UkiLVPVXk36+hufin9oyV8Fna/9FWGWvytd3LQqbQG1+JjkmZPXbdHZfZB
3fqp5ZPhAf7RDYhNnGktruYt5ss6ZAQqHxYt5rfsXpLiZn+L6N8y0IyxICZUBVGS7IcIw46NmF7X
NpeweYxs/TAA+7Tl+ti0bGT0bVHyISs5DuPlfcqzl6GrnqTJ8mXuulL76qBRGOrAxCJO6/ylDKB6
NKhR1XRM4G6X4AlMsXJi2cm76nc6dyacXid31ZEm1QLjLdWflmC3nBzXGJR1/dQSz1NbHPxDfCvs
mH+jP9YxqKjmJG3ZObK3tNW/4MkL7HpwmvPLpDM7MuTIo3Q3lZW83Fam6fIRSBa1YbeChSE7LQIX
p6o2XsKFHdHyzcFQYT7e9yCHBKI6fDlW4PrK0ZwNq2iv1I1SlZRwYO13XENw5+KNzFjjHOJ/Os9z
Ez+8wtteJt0S6X9xEZRE6XHgKestth0tdKPmoqWB3H3ktnjIVIwuT1jAOc8mymlt6aeWFD8Fxl+d
Y7wEMY/Ztfq5c795S/xK79AeJ/FpMK2DVPzrS8XfbooxeY/rZ4PETgnUKio0Hvc3jKrwLYzFBWxk
QFG8FMWtbTwWINjYLMWnVJaEC+FxsyHrBCdy4N1Jk14vE7XZw+YlSmTxItE8Ho0gUVlnkWalt0AD
QPNI33h4k1iXgKwThTHQLnFA8hZzLPnAybXELUxXwTOLYfPMJdBSJP6m/tqNB9zApQhCHhyVc172
bGMC3SVnDCdspNUjdoj2X6qpr7lqANpC9FfhjtgE4QVYkkFhr/wfR+exHLmxBdEvQgS82bYF2luy
yQ2CZgjvUXBfrwMtRk9PMdKQbKDqmsyT5SU2c0Jc46NVA8qrM5aUjXVtM335k7IJDG3ZUxU+GUy3
a3zrcuXZYbkkPcBLC8xUomcIyl0vUi9LkFNCejWUYKUwKnFY/HCjMCjoS5d4v7SNVhF+dJefh3Kk
VUATOjwT1PMr1KRpvfT9RXbR/vKvET3+mdDQGsCItIu80WsewxPD6ZSsbErhclV9MBVwkDN3y4/g
VTx43WbF8cXxqgvo3QWWlhGT4g05MZ5sPX0E6BZ6bnI+x3MKZ6DLkBB14xnEB7MTPEtsE6klRxZn
g/Id+QWjc6v7k7qV9tmzvK1W09LZIRQQD/2gcAuRYKsQdLZ0/tFwOBDakZgy+WA5AoTkN7sgqcM8
R+OXS++wz1ntKuNar47mvcAIY2/52NpkN5TcrIt6XWIRxVmOOmA6DsiBR6Dti/xvfEElQKeM74Iy
dMIOn68d7SObnSsuc1+0w8ECN25u24jfeHYpggg6XvLc86V1E8E8fIF8KXjOxbSpWBGmOzLq2pSv
CdUhxruNX66k4o6nBnkAHs4+OKTy2lFcWtJ13+30YC/Z+ywkd/ZUjh5FcdAyN3alco9KCB2MgG+0
K6DV8QFChufafBWb9ohJQiXF3frF5Gv9Iw8OxWwBZax32ZwwRmG/Bwmvmk4K6/TgWFnftc3kdNib
Ah7RqoKH46F2VYzTqD3ZKgfpQ27uWrkxqmfN3UUzGtzLz0J3DfsgjHNSeEFybiq+hAHNOswccfYb
bo/jk8TsXrzL8SYz3BZVAGAMqjafb9S8C/6uUG+EPGfQ6k1kwMqPn26kv7LdqDIwvnUTLMIbJxEC
acZsGPgoBqMlinVUbGxbkh8FpSIQIHv9RFnQ6E+agZbJtHWk8ENx0hgcWFsDqvKW7YGdHXX0+HiQ
oTVNS/w3ZKFzfnMt+wmBiHSomyTd4N6u1IPBljN6Kv46Tlw0nXq7rdKN2nhQbfrqwUHB4+1jiOA5
IymIxQUTs+AbTLYfouDhsSdNZZNrD1ss29izlO1477PlOO37d5WRfIgy5WRI614nsalDiL1yPhPO
WrwGeNC0B49IXu75dJuWf/nod9u6gGPJsouT1jXL48TrEvhHAwX1Nqs9HmJUaIzDr+l7iDoh9up6
/pY0EhDfJ6Lu7KWxrQxO1fDLkI/msLeKfdO4srSziURNd5zqir2MV9Q+46xtnOcSOWks451vSA5p
404TuVkZkH19WwU/k7VUiKHXy+tkrewSd9bKHDG9bFXigRIvL/5SbaepOzA7PhTT6Vy1ax1kyR8/
Cj5D7slqbc/B6yvNPMFt4eNpveGE9rdEkRRudYfKDBxsuGWGmKvnXr0Mp6UM1qBe0X6xxpXyrTKt
y/qXSbYFQa716gAw5DoGhcEpFLMKWHcYvVHKHSk5Wcj62PrzpcbnxeageSfwI6YMBYGCWK9gG7ks
u3tDOeP8Ug7qDWs3VtorYLlOtZCphhKcUYvqjPEwOKfwsbsj9i0W3jwB/k/3OZH/QfazuSQxS+SL
EpWeCimNxQUCXVxxy5lxpMPyZK6y6xCqE6ambEC91bRDiBmMnAgvbNjn5I6vSm32/Hs+YksK+kVt
Mk9Zob4x36W/iBtl8kBFUMCv2w4gyzblRizuvDV86+TSdFvm+jnc0JRP8K3UNvHnjPF7aZDknB1y
PZkqpV2it8v4G+iX8YI4WD5mwIP8dMm5qfHCsrFCqfBoe9NrGeFx2JHyZVSom+7DQF8o03YzFQKg
r15nQUkn3SwCIdAP4WOBLbC1OletjxWiI8xHMgrmZ65uWblFYmdzBvOCpHAKiN0kuXJVK8eRUVok
n1oOGX286ywzjfXASF7HdOPGxbZuOD5WgA+SS7/60OgKF0mwD/hhvbJhw0Gs+l5GCDUSw+EC5oxt
SiWDA7hObGXYWtU75olOtWQ+QHypo25NE742lIOQt/tA0Czv4YgMd1hZ07rKcIgxmFj0h9mzNa0V
gLvEORUydFZO7A3euTS8hrQQAHGQ2KxUFFPdNvoYnOXoHPuICs9FyumT0qmvUKq08lIrcX+uAssF
yVOCHyHAItmoYhE8mK9VPwrRdU/eMQo4frIgFCubk3Sl1QctPDc8OAy2s5vzlY9LUSKRwS13JlMq
mc+DpVkz4ifdzkWtJsVuiCzeObUglzEElkuQYlXwRZSjSdCZuitll2+tCNeJvi5gEbDL/9crK74+
AttDVjWfATLJu1Sf9IuBfQwcCotKYiYN7vZV/ZVErCY8WijErLh49BfRM9RL3Jngglr9lRc/crXq
6htRMx2/pV73vw2ZN9Qna14nXgs+tsbj4SGKJP0KTxPyMzYRZP0182kL10Tu9wkf9XSBFjHqDKFI
IVyIg5TcTb5NsWSxwjquqL3E37HIMOkhePR9+6w7O6DyzG3bdWa5HNQGwQXSOwP7IUN5u4nZ4JeL
Fr/sgl3dcOI0GBi6CGzdN+CCLEGxdh1UJAPtzoAsJfnvo+UixNPHTaP9m0griLB0n7s/fHnQA36K
emW329H5si2vAc2uQ3io3aYiGKm/a/k+bA+MsWKZySUIJaRlboKgoLbuTN60J8dFf+ZmzvB9RG5x
1t4K4yezvsfa7XEENyUjbv6jAvQX8g8gLhBRba9A0WWhvd/UsHFq1/R3lb3tWHBTq6PUmI7YMVl6
9lwLWbrUkY9j31iojDPWvENcsdjLGmgM2JnQhU8LeoGCdwUFjDFXieq0x4/FkYY+tQK+whGJ9ZX6
WF0mL0pqcS5P1nXGQHrmS9u1xCrF/TKdEEbCaLhJFg/8GhIYHRR1iQXA6xLY1B/o/1apfKZAFR3z
HyzhC2bFefmPoiSyfrBWcOvw5kvZiqyzxPGS8jw1oG9pGDaWSeYUWJV1zw7R/8J6uxRkcpyJumB7
zvWVMGgnY3zDvU1Fj7ixde5J/IQBFS7VFyQ4s2cquAfvUXPfKUfsCgEDk25Vpysj39WIF/L+oJOl
gZCDOLW+PZbhWRluUozut+RcJ0YE16hFjaQeYjQpjwkZ/ASzN7A2PGbUVQUtJBDmYthj7SHGlveC
446Xrjzx+Fk9naULOgxADToxuFfboD6GMhmVM0+Ch8568mTtiiFnFQBNai5feazCfEtBSwUQXUym
/y/dWXS75EByJAcHf2XcQinDS65qrNKefb8jS4OFjGdiFsS5ba21eX3IfHmp4eEJoDCRt8vpc4Ap
CtRHSdYFC4HoxxEr8AKkIgW/w4nbobpM2X3sYc7KF6kkLgFZDRxamltWzLK0iMhkqv3BCx3ZC8po
JybhBtBph5JQZZpTtIFIbNGNVGuTtarZyrc5zWM0/nFp93GPVIFQGPEiJZyqzCIu/BHZaLD6s9Qj
w0s9nbELUxJNcZfzRBtMJ61kdIS2MoPSGGxJjETJwGMchpxwIHeXZ66Qq8WkS8iqH01JPIaBI9jJ
V7JFaLeERpsOQXQXGJ+r6jJW53EQ9BnHvPgmkIbjHZ1deK052Yv8U6undT5+pdi30Xrmnw0n70j+
VEzKg6TYqF8QyCifRtOCsy43dsHPuVPWMvKC3jMYipWgEhIR89Gn1Bmw17AfJRbHCi9LdZo4/fXu
1VotZCLda4iPMip2Wb1yHNIROwvCDeMaEAsYT0yaNFyPtXGxU6hBPAjWwMw5tRa9IMBwOqRMfFjx
1h2TbAkgerAROgq4lV6dI8Eu65cfcptwlk/PSP3Ja1InAsKtqy8dgktTJsus65l9QeOjjuOza5h9
BpdGftdUrFjfzzy96AawAhaMP41+ZGLvd59daSxah9HeZQA2lVYvWfskGwu9+20K3xB9bAhEvKWo
jiFOmu7Qvad6xbgzMICBzDHhOu1OSIUqWsLHRrIUjGIyPFGRIGXYRCjo/U0og7ll4VYrOH5s3aHe
x0vfhWIT6DQGaszprNi5GzhsXKShydh99Tn5ZgN1oM2Z2AqkLANudtlZScnAMYOtD9EVSfXsWtZV
xeauZkDL7vGvydkNtZ3qWhmnkjmBuaL2QOWWSGyn4HxoFaSAihVltQyUmjLOtxmLoX4nkHuSYq4r
X6IZH1mOEqC9TIxtaKbJToKIyuq/PAwmj15wiGzxFkF1CRzDRwViXP0Rv4Lh30m4CBACS2znTThr
Fepu07HRV6nWe/M/g+c2IkmS/vm6dizMxPVtPoNA7jE50kJEzXuBlKIQGStZW4GlpVz0vMVoqK39
gfFWa3brLCqfBqcS8Un4mD1R6B+43jq6oW5jaI6XjvWpFPpPLQVXkmDXjulvlZaBQTTR/cwGq2nU
wjUgFKweb0WLG90v2r1sB49MSeKlfqPQ1isouJNEDm9jMRgbZecinOzPbKzvjkzTONc23ZjuMWN7
StX+a30DMzltRMnqK8+tZT+G2BNUWk1116TxRykHGquXOVSwOPidhsqmtAnyHQ6qAkmg/h04M42y
mFAKJVAnVee3yqTvuGRwX5DihX4Df4/TFuC6AtQutknYX9HufLJr2S/MMW23wRoPBo7dVXrMh+Qm
+33MAjzeg9nA89lQNLQkDKglAz+Q6fqms6SNkICHKYZuMm9lYEMQNNr4uRYaOJ1TTdRApPCHV+Gs
8d7WSb1PIKfl1K547VlD4tddIXGU0Z+PxJnppFx13QAkiJ+joj5kPbymhfWeDFAEBT4CkA97kWU3
TRb7WR1MkVzZCgnqcYDFvd47MuuISnGHIPxFkw6rHEAgI0IIazWRNzhrDmwAT2STYLbmcAErSjqy
rXVe2B8NhmwVMVSGz0+/sEye/mwv5eZJdcQ/s+b9t6TX4N+qca5z24sagxUPGPXDOZ+MeEdK/S61
kW4Pgu8vXRuMQfPY/BtqY9/C+ZWs/tpAcV7YA6dK3u0VEjcS5MQJH55gdZsz2p2mc8lyKFa0bVNb
3wAFsbAQWAOpC4VTkWCnYayf+Om3sPz3hFN3ESLg4kvcQHF9AM4/KpPEe2PmHkQA9ofFTmuCjaFE
XumQ0hKCpGUwGNwMgYxV/DHyPPr6cBSjfcdHqrXtFXA6WRcSiDef3lKlx+cxctcaDR2lh2uz3ZSB
32qMmbV0RfsxOWdotndbYXxd69u65Yqdp2MR+QYlc8b2JspdVbDVtLJjHRrbpNvXY+cmWXPWNJyU
hvOMFP9YxS9tRkHOa38NtTHmr6yN3Eh71Bo27JYJRUa71jEoiw8JskkbWtxIMWYSSD6H3MbozwSJ
j2RFFZQz1y7LmDmmKIReQ/yd9J9T3MEbP+TaD9xNOFHTomHlC+XJ7VuCkibmWmwI8WmhSM1Zp2eD
sS4pQKIG0SiVeIddSi0Hwols/CX+MsaQVs2yBK4Uvfoq0Y41/FyUSFqVQ4hnie1OypoREBoxmei0
YubjU2MuhRwvfSlfyuNOIc0t+rWCj7rB9kSnzGG2kZCaQR1kK9MAMkFerRRLwTEbJMV66F+1/anZ
n6DPiBpf2+G9TD4IPWDU09NnocjsskPTRAgN9VUjgkMdccC0qZeC1w7aszrHWurAifxmG2fGJgdB
VghmlTJJZrUJMRYyAMkOSuewCialjeBWQtE2KhRrHWgPL0BbwkEZf2ByLYxnI9pToQWbyPjMc9TI
jcPo9w8MJpk74Rau4ZqoEzSc2lr1S141hOygsQYAQc14KIeXbDtHJWW5nC5xDh/iyd8l2rRTh45Y
FEHaW05Xx05O3em9/6UAl2YFcSjaid1pTlzYiG5DBjEnDewpAZmHPnHKyoF1yjYmRjbAS9gLFvF9
zxgJrKHQjJdOLYaRgEQWfajvMicwu+FVH4w4KMAO5NaaJpJBCwiUZeA0S5V6t8AfuIxTpquGvKr4
t4n8KrPx1Pk6mBzrorJob1us2T1jkL6h1xDI0H3hcWpeECG5QRJuyzxnI0EnC2rqojPcjGz+68yW
x3y4RNXJADC3cCJ5GwjsH758qgnT5oy+qBM5lIa0r1h/GJn9r0ISJE32jQLEx7gvqxaQL7BrRxzR
BPUVLoLjtPT/JLN/J4xor0zq3QynHRbUg4XSkrgTqO6ktEgA4C3lksMgVQvIwvbgBvJ3Ex79Ktj0
vnTKt07HLVy4EEuv6pCdnEzbJlN9nkxG2uxsHMW5jVEN/xTed2ceQsz+wwCkB5LnM8e4EiDNiZAp
ayTdAFbzLGjaOU3v4GD2Lw7alIB+yU+ir9Eg350JqkTbf2P1Y4qh8LPF2oCjMGlDT+tt5sq/gqmu
2W/YD5/UsPWkXF8ZfvEnt8iGo+AxtumGqvRMj9fSibQSOn3mdKYlPzVTAe+iu/yZDKTkP7mxT2M0
LttKA6ImuwaAEgPUWtyo73VfvoRoTkZf7cnDJCT4NSRomFX1AO2SQPWeK1I8TMMizgpkVoiyGvlX
PXUvFkWU5lvTujWh5kaDRPpEcpzYQEP2AUNn3TOWk1Xn32rmskaGasnCfeyUr7L7aLvxOCXVPe+m
l6xGR0EaE/57WJvJjxguLQmnwfAm0cbFFVMkvPzgmLOjOvEExfeYH+4QUKVn0coKyxs8M9Y4Qcf+
qDnAvQKiS558m6xTIGSNcuV93aCGOgrcDimvoRFqP/bgM3Is4cVE33LbLKqo2QRBdG1Vh1xakh4N
sz+niNdZI9MM9djeyBN+qkQxoBQ8DVJ6byfnLZeDu8EYXGFQB+3HyxTrTxZ4SK2EqioHIswICTp3
iUVZhhjk3DOhPVTQSrCEoWi0p6Zg0R+ThchevkhNIPnRsUNWnPnixyJ+VYHjumLFY9FP8KfOQyFA
A8ZwG2Yh83SHtnzra+vNqaP32q42ZaD91g3KnLgoXiGSAcLJN0NdHyFckk9sOifDqS+joS4jdvBy
ibbKmvbVvESwuMP9+gMRhCxbrmEoH2Frn2nCONHtQ10UB0ufdRZ1gAmvPdv6psWSnKWmszAE/hrE
JF7I+oIwrwR3QVs0b9Bl37i8timGDX14woB6L4mlK0T6lA5DX5/sKnk2peJmRc9TipqsVn7KdBmG
g5sUOmKQtrmX/s33xS8FEorGbq3PHzcp6pinB7RtxR1l0/eoHxElXvqi2hlK8lL5IYFpRUi4reaO
DTqV60/+Phl52Eb5F3ysKwUR+v5TT+pIBdgp6dihxdFenVMiDJSyZafQFoT3KlVOhVCWSS+2fT2c
wqb9N4r8rKfSJjer/6WUSMeYjwYts+d00EhTWpk+7X9tfUFwuWjzbMEhjNoYPhSrOedKftRHxJtw
/MYR5XrxQdTcWQXpsJkSvFN2dqCuCFTt3ZxKYq9sZpZSt7WLuerw90UgDvCR4ECky9Y5kK64KZhs
9hIHEESGIFXcGuVLzT61jJLZRsSbN9ubks8shguk/hXY/aDwwMP6Fd2mkfY9VURTvoObBxr5lqRM
anDFBUgxGgQDvLJK+k34AmHdECC2LbfgzFrOwJDTAC76stnU2GtkxqkZKoYmYkNlv1VMpiTsdKPW
YbWBYQKzxExXwYxvaaE0Nn8Ew1IqfNkDM1iKsNHvwIPBPGhRQhigLUsImtgdmUtIQFyScSBfDBmZ
HLo9iKWQ8L4BgzneGreEGakq6BEKJLrvUYJkgS/ODj6gCpIvO26zuCTJKHBF91vW46pnWl4CImvR
Z3UOsfMV20C2TZpjL6cxhaBPMqR+Sc5+TNXY13uwHl7fBPRkPmy3CosJ62YrR9+mryfEMRUKOgXB
g0UeXFJYnlRcBVaspHsOxVmCylPHAG2lT4upXo0+1mgMlFF4SeeQkAHL9thuY66XEedvqyMGZ62M
xMzXwBDDEMA22Q0y8lRC4efcUghXdoTXjAZRzt/0xlpKLMcqtV2RVcE2cEDJaa/NIDjHcedKFSO0
vt1R9q79k0DrmXCszG+ADwu5gZMqY6TkGllNZvarBU/mVEjz1lTnw8j+m7luXF6t7l6Ww458kE1b
u5xx9FX8EDqmjLNEkWCBGot/TK5t2TAeVtu1WSEqgxsRsdewYHkq/0bcuRMhVxyJunFFLqE5JvsS
Y1uyw8FAVlPm8j+9eNMqL1LNQ6B3O3Td6gfOto1e/M5/TD+PS7GV1Aj4s/MAE0gFg+gzwCWAexEy
h8qR5cA7rH+4Ehd9c0DfuMiwNdffI4InOWB4bPyInEKvS9mAXP2MB+Q9ce6oNabyCPoAwuPgzWhX
Ndl15k8jXVqx5Xdq8RPyv9O967mrdv+wi1TKN/7YJPoQ2OCS+ExertoA+roBZ+JM3BQlOXXccFkT
HQkrO4aYKrBz1p4TsIqsxCmxhycAJ2Qs5ZHhMdPFwFL25CWj2kGicJOlxgVrTg371RS/DeKkbGcx
FzPEuy3Okz39X3an6RfvuC6y14iEVtFvVdQBXHeQfFm4EtaWWJrT2eSVdNB5msgPmEBSTPcIKPJo
XMlI9uvxvWH/RK3AsuhZzDTv9A90OkuhZwkkCmEtqbLMxulVkSxDUIBkSnGjMAs1KhdgCuNXBVG2
doJ/l8BJU2dFlHBWAikZ7k5ElW6XopQt3xwMdpHxklDtY3tm/Q6xhqukRpOUTIcQh8mEk19AcGuw
XDehAhqDhwZPAFwXfquxCkJ7Mx8oxKyuNXQeldxvbcQlzFcFpAFNPoe+w3SUrR8HWljjKe8tlzac
LKKafvTgI1Lsen/XgWYXTLALLH4TNAUB3MdAESqFI+UWSnP1QOejy6bXVAwQGHc3gPDsYVjKTJoE
GrypYOsTQLWscF8h8xxVN4UJY6LO0fnzcgK0CvYdfZXsbFhotgB4gR02YDIKKmtZhJhxMCX70luF
LHRgSX01Yb5GIw0kLlrOR8ZggNqSzSSzFEWUqyCgcLirQ8aEyG2Rc27CEJhCxFgQUwTRXgU8gxFM
VocrxYzR5SaA5UrWA8FTT/D/+lDQm4hJm+NGDVODxG0aIqN6Ik4iFAS98jHa6ZEbY03TuM0xlvh6
vlH3DNBYk9GMbEqWMVMwrQC9EyNcwsfVTxK5tTArNHw34witD1BNHyZemmjbkm8hMdiNIV7i0rqS
AnokpatiC+GH0MnSfjVrSqMy3kNr2hjO/M9mgiccrVLb9timnF7fz45d0q93rYIZMSDKosjIDemh
oMhkZyGPRVIME5OYWnZt8CQxtawnkNOKm6NxFUq3Iud8paNtQB/hEp6C17pa8JuMUV63YQVjVFrR
Tm7Bh94gg2zCFn0RN33YRx6s7HnVG1tvjfiXJuwMuqs1S4E5Q3Xzs2HGzJtfpI8GS1edzfjnJfM/
RP3jSs/wv0d/AkxmX4mNJP+rErov6zEyNgIMuMl/ahg5vGQtaQZG/tFVV1CG/zuPUMeYgC5lnT6c
WpQYcuT52GTgO+N/kXJ2sa+YYR066bb5lOixwukRSFd5QuzLDYxgaT9iGAqSa26/Je3FkH4DH4gp
EhjDIp/sTWT8PuAjErvylt3ehNtUvWbNWxRd+/Cl1v+IDE/rD6t9ldrbxMBWY+1aS0QpRe+gIG35
o6An79BUDaxUMuTfvbgY4qhE24F6yom+RzTawBt1Cw/HVh7OgX8BO46BfBGhhzZRG6oLQO/9HWGV
ll5kcZ/UVxr/M3Wo4RnsPBilV0HnNzzCkHTZDUnFo/JUCJPtYZNYSE9LyA8KG9vO/kfTpmdukBVY
4dqlE/MEIYyNun9tsOOUc3US8Yhj4xZ+xUr2a1DtZziAW5ZGNrwPq3tEHRSZsdpoo4oAAABemm19
cjlG9g0jwoJs4srDGhaCgrESzCNaeXQuA7kuhgTQx4EozaMUFCYi4oQSrF8+Zb9eYiHcyA4r24RN
IpMOOmnBx+AwYlSTqz59zwphgOFgHHivVGNRR2/d+OoagHYwWTK6OQsLZ94x6U4fmU0je56YhSlP
DHO2tHeKjVmtq/4vMj8ZKHcNi9q5vrOY3tgIexHNgMxGiom6HNHhJEp0p2KZFVQfnYH01VjNZus4
OU2gi3p1DSDSnjaJzLyd4iQjhIgrwydStT8C1eSLOeTBYyi/uXIl850ENx71zzQAAnFTot9Ju8so
4vXun6FBhtfvfJza9Miaa1f8lSNE8bNte6m9ahi/+M+hCzaJgZmYq7dx+UbS8SrqQzDHp4YOmBlA
/cwqpFfBCq2RH3H4VqyD+G63XxniGABFPebNtk9AQlFd7CxL54M6lqZbKm8Gi/u2uObUJCklqCPe
C+qBUFsW0oh25dtmiW0ixSbAaGEaV17HvrkQ9YmOAiROfE+AkUzyW1FQaqNgwv0T9Ki5nUvRf/YK
e+xs79Rno7hOKNrsAP4Hs/Amo+RU2eLiUAAbEhSzlJG35JKYrKorhDbmh4E4vHA6cmmRSRrfRNIv
gUW0vLtpyjwyfNjNF18QxnDTf+XS1sm+KlRotfY+OL8RKIqClUgY/TCRWrXxRW9P9dw9FgchLsK6
BrrnaKcwvvDXJNwExS7Rz2jzBwkBjgQoHFmhTpeO4ZqHB028Ndui9JLFHlVjjNQzHjyMQMz4pnUj
j54u/LMtaEXb3o3Rmlo9rslCOs0mv6nxBit7zv9XEsl+Cit23Kgn6UTp1d0+rDl1xyMQBiDpZE+E
t77kJZ2wvEJaUuLxoEb2To3RZujmbkgOwUDs3Phpqsq2AglBMNZG9LRaikbMqEJyonIA8Qz8Tyac
QAEDBqYFoLqhgFBM9K3tCzbFdDuFjTwzvkDNPwEK/wnQgPohk26rvUWRcmXX86Wn9XaYLVn4YUVr
brhhy1R4EbNNmYGTLYC9OcU+OjW1DnkpOls9KRxhg2J0+FBr5YZUHxfE8C4HKpkl4wb+r9slz0hT
WVNCFCpiBpz5VuvjG1Gdu7GXdtocLhoM+4SyKre7dTID2uviMKZzs8ZxM+fFDPZHwaVmRpjuxHiw
REWuEnaNPn41evAg3fTakV/dYzNrTHRiqr8l49PNGF+l6o+EkK0njRcuwjxfUybDtfwet5W5ywFm
+XG2nRLD8ylxTJiTADLQo1s7wPdSaHtx3XoaU0tLDd3AJ8UF7GBIyacSNVIw1AaRo7U4LCWd1VM/
ubHt3w0TJ56WPVV1kBaq0VlYn72gZUGa9/1zqthMBmz9SRG7dhp/pJqrT3PmwYYlgzufJwDhEftO
drizmIvDcVj3y7EXSEVqZLZENlGXKb8lSZyGOvco1avpoWSp10Jru/2c65r5TFXSoLprkn4wRbtV
oootnAQZRTvxRXoxSpmCleGyk2GwT8VRz8qvRu7cCWz67LjM5oXRzNfqDdrh0fkWEPVGoqQWQUNU
sWZeEmpdi4wHLoHpXGsUFj68RlpwoPorkOkH7I3XXulhU/11SXdKNNaMQyj/dVDqKHlLsJmylH1O
OQ+pbn9JlG7SrwnOYyI/qgL0MagkEc9WIgyO/fBtV/vkLbOlh4E4z0e9VtflGS/TV4ZtpMhI7yb/
ilUgawGcEkaj/AwOpC6z44uuIhYLzCL84VQryknna4frc+qt/tKY8iVkT9jF0EXKuyqm70qEFwwf
X+XLikZqUdb9+aySAOlp+u0D6v5h4BzTMuiidNbse/a6Pd4aKPuW8eztyPXbfwm0sNKW3hvZvuhV
ejPoA1EKrE0z3RsOFktza0zM6YvuOpnaGa7kwdTiw8jyr4ED2wiyQuVdxZQ/j6aDX0/bostuUHlM
wnAzAs5lKWBYowz3KA5fvs3aVAhM9ioz4xxce0YrZ+XqGjfKuhzqtUbshWNtNRjTKSKaNLaPLVre
SAq2A2m6RA4DGfeJnoBI3ResRXEZcLCD2LjILVGg5NILLh4ytYCFt4tS/lOSjcN8E4f2pP3kPuCn
nMmUYGFQKK0bBxTC1kOAG6mT76gbvQmVTqyD5YzMtVa0m7k3DIG+2NPTZMpqsM3lDzJG5SCH5UXL
lXc7mZZT/DQ7aRezXbchW40BYnxtsUrkq2Z9xUDCwICTGxDhcmIfCqYTBIVrZs4ZEZN1Lx0dZzMD
cAK/MR6tjAiqiM50AcCQmR17bd7HLQTMB7vhAe8/fXPcAdtFB6msw1a4U4OKUFeYHn7p03lAP0oo
EfLsEMZp4/RXw4+ucEJPYFVcIi5lxEjd5KNhRQDdRsRBhlgyMrGxJcooComhe8WpgzSEzL84xUAD
1FOj0opBsyN4zjOGTPBQTEiLtcutrbo5ZNCQl7601UvML800L75hX9IW9T7oLTWRELCzQH6ZVnAN
KHFhT+6A1n3G5Ny1ZeRlbBiE0F1VKg8jNAF1Rr9KuZdqtGfWOHl+ZB2K6rdFytuUBnaNdNc4Dl4E
rOSyebQH7WC8wosZlCeVXyDZrqQlQG/XrnaIU6JUvypUzQW4vyE13qZReY9k6TMY0kvQTGsQctar
GJOT0STbVKCAJJXLMBnQYSzPlGCXG/U7jaQewizyIuReNP0dRDDroRZruiH+KX8DSAVAGVkzuIQQ
LOWXyfIm+8vnQMqDrd7eSAAu1CPek++ChMHq0PSuUu+iCGAaj+NB7x9TzqHtgjCNkrkq8jlSQBP4
t6B6j+OfEJCawa82m6fxEfIxFC7jIdwVtAiOflEzr0bqSvuarYvmBipqItZP/xHYH8uHov2NZbSI
6kscf9XDndHr8FLy85R9sAIZKO71W2u5zN7o+cruZTnbTPGE4kn2Tmq9AlRP5Swt/yiPnz3+Tdar
Vv7RMG6w2zdNfRc1mEMKPHwirfQLponj7BfDFbLX34TIg37+ckcid/R/afXTlojPPlRAT4X6a+s3
hccWBfpsLdsgW6+Qa2TXKQZm9ajFB1W2Hj1I68ZdRnGFu9CS/yFBYF3aNel6mkcWKAcTvIh9SllZ
vvHNd9EBEh23GZqknS7trfxmWvgvjy2JefklqbDWYrqp6ZYKx8fm9IdXYj3VHgz5E4FySw1KeNLw
5vILNTZlLxS89mVAi5TysyodYGw007do9nX3YfW7gMKv4Yhg8Cexwu73qb8bxhPojAohF5vI5Nhi
hcWTqv4Ngh/VdFfTd1DTE1LC6GC1x6I9KU6ANTZaaPa/yLZ3KW4m6l8fBI+vG2xWZ5brkgxD1vOk
9yBL/4+jM+uOEweD6C/iHBAgxKt77/bS3p28cGzHZt/FIn79XObFM8lMnKRZJNVXdauFiTonT5Be
1svL7V2LUxLjJwUdmePFakro97fs72yCq963r5h3vzvdiT/ZFF6G7tIAng5Ak7zF1T+tPhfIxOP0
bqPl6YrKsQ/Puu0GZgNXLNHZD2cLWJp6vgumYxnuLXro6cweTon7FKt7NvQFEW4/APbwHdR/HY59
4Cy8/iuHMOxco/beW3bENpuEZhPe4C91g+Stf3z16w4vTflEp1NSvyLYO9G/QjxrdtGMF3kGFMpr
ED0VFkMl8Vn6dzHH5i4C52e+au9u1g9ow4UPs2UDg7TzCWW+8tAsGemNF2e46wWUe0K9K/vuaTJY
3M/R8jfxb0t1wXhVaVRVenMeJLKteuf0EjufGZHmjiduRmCvCgw6DyHoK3QuZJ4Hb/g0zObLOd8p
QgUaJBFjkxtnzjde+bOet9f3BH94IJuIFOYa1neGdz1U93QEj/9V9l8ppJh1cbu3eP1FbyEuYpqD
cMuku7G8K+Z9Iv/N83sofjLxK4PngdtrRnIXiv4a4tkNnZspR+SvcQLc1Wxlh8mreRfRrQVtRm5T
fNgk3q3VEU2UMbkqD3TLUUcPoz4N3X2xXIL+UTv3St7L7rUsrkH/nmHICn33JiB64oQvfX4F+G75
D1F+4F8KXowOyYzqN4rBDqgPBXUkhT7sIKXDcAL8c5fIn7Y409FuYyG1r7l1NeIFyDNHBKbVM8m4
Vy69TeAE/oHDJRHNWytevPiuI2btFHtCW6bHF3QnJ4xHb0n8G7rPCCiS4OBAj1H1JVCbPAKVHpqb
zYwSVQlu7k/fX+eY+EH9ViKUsgio8NmE9032t1/uXLg1znvR/l0fMDKm9pp9c4CnOr8oihMBCyNf
csTuuLoZiufYPXvirm33y3jPpG0mZC6eU0IDKnoK63OZX0ODsWfbDe9UgYAHxxh3cRh0euISsGl3
Tk70wOAjQq8dSBnM9+MKLiBEqQfM3/PSgEOB1lNEtdzmViypcfbfaLT/iBUuZYwMV7MQqzPRR8KB
IBYpnkuqjdbeZY6plE73wVNpydeqSr6svP02Rb4b2Ow4pv8J2Gluw/EjJ/130wg0DMVwsaf3d6FA
jiG9fZ0l2+N56N/GcsJ3H9sQR2Iw4ypQW0pE6NEuKb0KJV3aTRbsSko6W13eOaIBReUAandiTLAA
tbkirZUzQGiyLeR7D7fuil6zpp+8bTARwesO3MTf1V6PIT0iRsGU5RfKB9OwpFhRB/TGk0CSePNn
9+gESD6DVyPjemQwMi/jKJf51paHrzxIXZ/Y6EeXAgUZv/rBGtqrdIdtNrnb/wee1G3gAuxaRp/J
fikx4AY6SVA4JDfaAh+PNCtk8WXYd6N9LqhRQdqVV1s1jKMaoDOL4WzVzAftK3MPx9WzIfb7GYKx
NrjzCwv/Ot5xPgx/Gw2J2FPRvJ3rVO/1wAtRpBygmiX8KR0t9jlUs1owxM2skzJOCo6l3w5pCQXC
lkQmvcTwDD/No3sp7YSCxqJHr7asW49NFMPSkt0gp3T6MlkYmGQEnMPoV2sfoiQ8qErRU9LTZKkQ
dce2Xck+8Z+BiLc25rO2yLN0KxvXr6qZ3UZ9UTleyTrmFbJebyj9J0U5N8Yl1ouppWk8/BcgltsV
ADkftFwLAJfPPT1NGdAlq+dPOzG/3gQc2WYNeTmYDesD9AoaTawb4xCCYWp/SVvPHHXn/XZKVVQ+
/fPKYqV0NNZmGO3ktFB9vi+mBtd3h8ROYxvg2rQTe5TOyn7zHLCdCz6EwReXxKmf2qlrnhxucMbK
4GJJd01+8+3DtqHKp78wJenPY80S73HoHOsctoEFuhcn6ybRpCJaWbxUuIL67mMhEJS4vnOgG5G3
puNuE/ylG9PX7YFao52pAkq9pmzPMFJhOFlVv3VdpyMaHT6o7H0vnd9GoDAMQUseEVmA31n15IIN
QWUxWs++FT6AYakILNK7VoXVvSrblobM8RA173rBVBkokKNp6VWngT4uMyrrLoUpENliOmcpW5+E
BDBk/9veJStWBBlG8oSlthguTmfu8tX7YI8RftOmO3gWJ/iwoeW9RPIm+8JsBiI9VVBtInZRn8HD
mQllzylPrIe6U7d4JtwOyB3fmP1BIm9NqbKHYVj+qL6o9otKD7bluVsNoJBcvFucwiqUh2SgmKpU
Me0ueDlvTM3/IvuZPdHigloGBucZ9uyiLK/HlOrIXRPZ5KKD+GMuyUEBMwpw1WT249gvWOmXpxnV
7lA0DJP9wfrj5dEDG6/oMtcTEBZNeqRMLcYY2kHhA3M2BQ8mAECw1KC1RBgE7KuCc0AnFnuQ+AqH
DWN+X1+4q+2NlebQ+fM1Wy29R/plyAbkxd1YSmYZGTGCZHxyqmxbeIyYfJmJfdoRQs+xkguP0EoT
eQRmbWpdao5POrpp5klvJwceBn7cbRcid03eMmzcWWI2FvVn507FTVVTKuFZHekZXP6Q8+MNjS2Y
jUa6OCqkMEVFLnZTBF6bmXNZWMes5ZjkjyEUF6ZGeYajXg4dWLU22gvkOqzSXAavqBgnMFEeGsmM
LBnnTU8ZBzWI6a4bfVIU4cM8YJHvlQGTj7UKkPZ4Gk2FjzZbPtKEji4LTPoeZeU5K+Urd9qBLdsv
yjPA1cVDHh2nN+D7LhGE+gHg1Yef9YyP1cBOwPkXQZjxa3IZdPCc8FY95hHXOMtMzwOUnAphTahE
8W8rCHD1hqnkjAUB9NSw8Tj52oN+LEoixFk5QY8LH8MSppsVEcFCt+DljkGxoFN6N7TBW6aT28i1
LuhuVsBbOqybj3HyXkAKPQ2E6Po82k7CEYDzW3pF+XDlAD6vt8PvArbvwRuyc+0y+LLQJnALxQ99
ySriiGsqxrNh9AnY4jXjnb2RhIBi6e5qzURAmfhWTAliksHbQok8H1lHvJFRWqHzFyj+tJHI5Vu5
9ictFZ+l8z0hI2VGUl0P2YGW4W4nuvl3fU6n0bT8oIXCrO56mbqn1IUoMFDi0tBFt1GBfw1iVvWg
GCmPLuDDS+C2HSRIEh+MI3id3Lge5uA+c+1Dt1RvK3QewjJeb9ued7lFNUc8im2YruMp/GZLgjLu
L0xKsWg8+9Cmw9lnu+uLfyncZww+UNJXdl5Weh/F0hVXjRVz9u6npTiHuflO6kFQ14K+N0brNLUI
6V0oY38PNZVXL2Gh3AQ0EZ3ZvbOT41bkXRWxSL+6VJ013tpJxRO/78KWfB1nxab9KUd02jhp5H7q
L0xwcXH3iok81kfZRo9GBOURI3vACkm3ZbkzfaB5GTL2HosWfl91la3NFJLm0jCFKZXJ/iHF1Qub
6057PuB5W79EGjZSAu0Lu+1wGzKC0S5RkJXDCfo5mpg+9h8j0RMG7WiddxiYHjQnriBYOOfyfLks
MhPbwrA7RiMnd5ro3G1VgjddsLua7JcDGWvnJVqYfkYun6Yl3Oc0sJNbZ9ppcu0iIJUUaDrFGo9s
GkNJSJI9ebn26s18jkJr98afozdrcTajy8t0SCgCHCQm67om8+cb1ilDhjrgOY5c74+yl8fa8gRn
Y31rRP3R0v+RzSOekYQ0rvWowiHeA5vnI2Oqa5iDqyH4jp1wX4OfPTWZXeAHfRmj4uxrokxTUioe
HtYEXLtcnaiDG4bfxSol21LCW3FGPhXiDWN/RXCAajr8UzxdlfVcVsALvL771/YrZGfsrqWR09Zh
25hZEpsRVLOarq+89A+F6ibEG+izM4H9IvhIAwHqiDgMdtmXcMlI6yIzROis2z7MXtJS0bOVNh89
vvFt/z9apCNN7Gztuvw2xLjiKQOdnjCFmZTzM1jhix3mB1Gz5xQBmwNPHjLeuwBdks9+yJ48m9sy
DPF3D/5WiyEjPPUcWZPatMFrmAEHpeflxwRtfDIajBzj8ZXPHJGLypFGfaYgfEhW9iDzcG3BAzQ/
B5QDMAfJfJ8MxlhQzBqKkB4W97Ya+89RD/dF9oq2+5PE4zG1xhPtb0cfV42yn52WwMysJ4bHfkvu
ePjxs98wdxG+BkZKNRntfFUNQlpBh6D4KKV8xULBncG1yFySjkVd86hm5MVz4LOipD9rBLY1kuEB
y2CfB4thbW67sL3NnlACgGZGRWNizjHb337gQN4KroarurvZx62SxfrVpw6eCgKkG4J1R80mD6LM
5JA7YRzADPI0ri3EBTQV00ApDCwXNTn8DtZfVk0cApaco/3kbWsjfVI0RGIVDrNtWeQPfoRymZW2
y3/U1qb0xd3ijXh2bEr+vByXUcNCnmUc8hn30npDr65nfsBOEZGI3ZRyG06c2Egir+1ocYmdA7t9
8EquS/N8yGzUhbDV9iQ5bHoUhUekXpk3z2ufiubAsr+zu+knKOBqx/d6AcQySnyYehyOovIv/kJT
eJvr7f//R71+m6XOrlFm3oKp5tSkWxZvl+x8ieVgjsDtgxhnamN/TEv4GQvW2RZV/AaddgkrloqW
YK6Z+hP2F25Yf7wrABc7tNeoBp9DFhGjtizx3FfEaFxTsf+6Dhbeu7gf+o1jN69Jw9YubQSNpUXz
0vZgghzSOc1A+aC0Mtp5BAkoK4eeEVD7WZaEymqdvUiOrfhwvkrDcTv5Df1g2ncuwMOE02RPt9Ma
wIJVU8mzDNoZSlSl9vSAn3prmM9ekxBdH3F1dxItM8SGkU63ELqJGDTTi71wKyxagoNdJqzpHhAS
SXqvNiPQXXvZc/hcOFRM3xHyfJzgWmp5FSQWdj+YwxXJryF+iuSoUFCzfa/KDC97zmQ6HTHBAtQI
5KvO7bdwJnFT0dHUB+XDtBbbRMXw3vOO4q+N52UQXEjPvGOaZofDXBQAwHWy7W8vXh3svbzN7eQ1
S9AG57jFOF0T5of0w4x3svYup88bM2LGieJnL7ferYiEeBp7GOIcpsStF3z7MbspTBhYkTRgzTmC
fYJIsemLODsoApiW9i8x9EcECNyVnQrDG5OviRxRHe1+gZ3WvNCyvLHd5bPuOYzSWYOmI8+qGg5q
noAW5oOzHaBE41DHaapw3uBvrCAB5BaxOOjfL05NDSezCM1a9OGsiDTqxTAoC5oTouDRtjIuZR4S
j4+TfQYJGLdXEO7G2lyafqjOZdPyEuZdMfe3ICrhK4iUPLZJygs5FApgu5PHTWwyFIguB89KO9VA
iMJPjuNS/JtddsSxJH5gqnNaTD8VtZWbsBW0SecPeVM8O6Jzt7n7htfqj06bF/1aPrArWWk1sPdN
gq0poHEKsXI/BVir3ZACQU54T5ixfvM5icn3d6+6RbgtvK3oA2DTWb4yoFkF0JTh231VfnUjumBv
Mv+1wb+1ZNa/oMM+7Q/1oRI4LRabFb+hcqBMeUM30x+nRm2l/B1sRGdNx15LakoGDFm2YWfh0byu
LDovSnbTI3xapG6L8ZobtrtY3MsKGuzkeLdeP+vNOeuSF47r4E/jNLnErrcPmkzADSZGELtMRdI9
QUGIWbSHoWTU7XX0HJI0k6928NcMHw/tMG75Fg6o5QqyhNVSZDmoGLPLuIXA+mHLethHa1FiR8Jw
KdhzuMPr4Ca3LPJ2jFVhDBg2ep2nMdKCJirMalTzkWaGSlHrAFd4tvtjOmJzCyHXd2Ukjk6RwLHS
ND5FYIZXcxxZUoI9+tRLDK4WFBPNqWWqU5I6vn5arP6hwdZnuZQesHND3Cr/ZWpE821vxyH+mbT9
VdK15GhJJAD+SVYsL45yXoDHcmSoEiJFDp4vv7tvR1BnMiUYX5Co6mfYgpa/UB0rlsehYFdNRSnD
qCQ8utwnbJWtk0VRtj3DEs7Zz1Vt+jXEyTunOf4OqeaEwTqq7frUerhjLIeC5CRn7ZtWmku9jx1a
TkzM7zXhaGMAwU2P5Gep+bnQ7X1mLdfViNfHM38GDgPZkCen1HpoGzrzqso/Z/Hw0oU8760aylua
sje1cpliBwGGmXm2b6oG222Rp+w0QiCRfoWpoXVm/pp0TLV5cGRlfA/putOW97is9a5KJM8kDIkO
sKy3bid5JVRk2AStCIHQPTt7Hiy2tTSTFRg+nkWZpHj6k2u6eg2IGuXGmTbB+juFZNuykTa/SFmn
H9rKYCKVetxN4VOreUfo1qPEwX4PYpYg3/2klYjUc3vx4uxSzsMXrxgSazmhDLSDI2nII4a67yga
b+s4iDdBP165FslgvYcUgfsEhxmSQmIkPgnoplyFQ7bwcTZzSooLnBn9Q9yIvVlrNcrm1YzVo+4J
mKS2S3TV+YgSm6OX4g+j82bftvNLQJkRujZvF8PN0tT9XwKf7ZYOzG+cly+dht1rKiIOqaDabBHs
cjKFsl1Mwc4am3irf5q6vrqWOvmBhXmnpvYFWt+jwmuzpgP6jR15uOfoxJiKgNPm1L17qVjOWhAT
riaQDGBdoULYKTL09KiD4ug3LcHClh35UK6Z2JlINqUOPo7rreVGX6GHQBTO8ZPlHk0qXnBS/FJ8
oXZmglcf9PQEeviwE7pNbnyEEyvmiBuFM3Sm5nUgs/+yzN+BipnZ2UjD+VocMjOZHXXykXkpwaam
XBCYkbq1M9PfTJ0Y0JMcVWaMr6xVYC/KADqHjX2rbYTZVEP4JzGanVgK87aw1T7euTQFYx5kK9FQ
o+IaYKgTKCwUYVo3MugCXvY9utK7Edr5msasw062BgWR3lvpvzlx/IiqdUdp8KVMPdZr3jGIzFsN
Rml2WZb8of3tRrFBff7b+yUFEbzhHSbeRQeraz1D4tbG6fHJIQSx2ztPFWV9BHDSG6nGk2mwCfU9
4xFH8g5mh7pqiBsAD5AmFdjJCMfPxrYiyIM0QVHcRraA00xRZA+J5U3nrljZN+Nm8c2XlVUfPjqR
8vyTUtgFF7KvI250RFPnTaTDV24HbzJNNvADZzxPPICqBeqT4qmm32FcP2IBOAN+9KdNbS7Z4vkW
u9EWTfWzwObQY3jSRByFl1M724Zspdm5LENcbSPFa9hu5PNkLQ8+JQIcoEFSy3Wtcw9s5EaYJqm3
r/Dk9D51CB21A6Dwz5HO/goO/lhZHQqmJqZToRRqpygLG0ssrmWUl7ScpT+zyF+DXv6qiGeQU3tf
Eeiv6tdhUETN2X2LEfDMoOFCtEVIl8b6hTYT+BXVOhMl+8d0H9KoIwlw+OLgNEW5Cxv3hTwsmQR8
YdUC84DsViYockon95xxpfezBCeZEFFU2coqpFnRpITftA9Pc/XI0Ob2Oy8kzTA/hAtsdjvC1taE
dr2n13QVnpXYCft3Loc3GZVPFc3yYhSPoIize3ei9sQK4LvWBiRq3i1PbhKh98Sr+g5/NjkvhiUK
sGy4bcvo3ZvL9yjDSGoiJMAVtFfGOZTMpPtoKXQqAuAfpJ15/VphT66CHWaWYflY5uwT4LsbDX+X
pejw+TOPoRl2pZCBqnEpe34YeSjpGHnP1usWqohOF8iI7rnsK/3qMp/xa6jgo64xsTY0/7ToSDuv
y802bJifVB57nsaH6d4Ndbf+Ab+Mke89pR6kvmImPyQtqLnuDnkAUttdFibE+R+/RRQMVHAd6waP
hRWLbeIcxwFyZxnW8X3bq/6GXbg41i5+rTwjTV9hS8Y/ifGaXrL0OFIwxqXk/ozc1j31FRKlwWEN
e5P5pDQK0KVHhB77KxwkGokNW1WrurFzGFXFbFysrecRwy+iJd7ljKgiwikfbbcdFajwehThTdTo
jolZzoqe7tua6XI4hhDsBDNht+SXux6UCtpIZhumR0tFLt5429kTkJyTYoAeZf41GD6r2nyJtZtr
skD7LfKZZ+XfaKSNk7cQ24IxaUl54DFrzEstSF8OMw61sIA5V3kBCkiDAnlsFd/Bq6tkh0do6X4m
ZZ99gKtOzPDECYB6Z0BrrEqZcwBJKRC53kel/ohkWewKjwFCZVEgv3CDdkn9B0bBR12PYKoGdAI+
lcZK2MAO8ZqluyoqClDYiEaVHSiXTpB+Xpg3bEpKfWNfHcPRBUipABYO/pPbF3LvBQxHLaDvBWvo
xinI19n3U+c6+0ZRwSPZYcque8PETxGNfrFykgztckRC/lMEElwYebNgbuDBOYxEnepfFE1n168s
NpVMxMdluO85Ikw5R0dtzfT6BSCgCpgqkDIIg6RbSubaTWYNBCi1WCfLI83cj94g39sYDcyxANtF
RtIB7LTnbpxPgwQFDN+12s6/ZZwGG0z9ERs6h9AWI0br1WoWfdfTiU1UdD70rnVEmLtaRvebDg2R
2D39gFSWbTwLaLdL6Jwn0dmJYHoKQhdKV4QfODDO3k0XfXZLrJM1o629Wk0b1UBaZPHQLfysY6an
aDIHORxg/FoBmG7Rw2siBNWPNI12YU2/pWxtFO7Z2naMjy+ORtqpcSW07bk3NGYW87geb3k6S3wf
aTaxf/BLyqonSBghVVNlW6NCQM1yHYYoc3Bf2C4heY8O8DixX8qKx7RhE1kEaiQimz92deQ9Sj3f
+DH9ozLHKY0WSllOgOOX4i4aSTnNMN+r4CXJQO6aMq+2bhflu6kgszABcrFcMV59EucmvU7GF0df
0LLoIzKiJUn76FBTzF43xLWpfesxc5qjgoI2EVU/J6Z6c3Q5ngpZ38oI8Ixr+TT1OC5VFbO9o0CD
shHDWCturU+UvN++hFqoZPNlJSEYqTZ6VUBnUAT4sPOOLlzNrZDOBmapCCC1p/8GD7xLYsvvMbAp
v8bX2UwEabAYmCACWD+kZudny3HiIExZk5g2FQGENLRxUMMbddegTwHmFtM3kQ9e1VsszRYFeYUn
PjiR/22yZQbTiT99aZnylBPVsp/9zDohPjxMcNRtobFxQFTz8pH7QOsS/3PObmfDMukm0wMcX8YD
8cPQezBcQ5sE2RgDthqZay4fvmkDaqHaNwqY5QZX3lPtFY+TRZeMnTh/e9k80luFSsEHxpKNHsuM
NkJxgDwELDjM1yF3tH48S/OV+uYp6bGua696MrP37JtlRP6CRTNJ53XwixMbeObWI4nKFmcxv20W
3XEyh7CPb4SCFFJdy2M7hM/d+G7RaSnlckszibhBuoNpAeBsUKi7OljGY8mwNfGp8Owk8ZMGYqRw
zBmlKWZKT28w6iKnUbp4BkmTSIwqtgbqZgGEYpmxDDeHcYGnJ2400zY3GlkxqdymK3eYzaEGkJZh
36b3mQsCEKYjIFFMp56HcgHJ6JR/EoZHUfETh92pGrL7lldx/5uHrN/BgNYxMpvqrLMYB43wVsCV
6uptzrD8wK6tZ5uEY6O2dnbuP6Zp+Tcq43emgHA/Rma7IV6naB9zoB/VwrwMlQx7WMxvIe8iKvTq
8BpagvcnkTpX7CQ+zY596lzdLvXr3JCFtGFOd/VrP0kPlzIc1ZBqEpfq6EhRW8KYXLv134LsTs0e
yNcTfsX5LoO5X2JXcnAexegwOYDWSvBPBY44a2/88rNLr8UwItARZiUAM7Bnp6d1mxL5oVMP3fbb
0e6RyvqEBxwb0DJAhE4TZyPWF1Or0C5xAPH9l9psEVtubFD8qxboQj7vOdRNHE07TtZx6m0Isbq7
FKm4DENQAwyEm/RYUWsLkxepXA4cK5GtmEEx+4aJipPQmyBFsi/0vmiI2YyMAm0O0ISdtm3tbDy8
LmW+8VumRM2SfGsfGbgKD/OyDDemQMqjp2HcsKe5Thmxr5zGcnaAsCYTSmQxKxRW69Pf5AMgs9bM
/aELQxZteWytj4aQbD8GRDzSfUMpWQHYLh84oDf5/drIHmKUnW0OT6o4D+TkeLfdcmDRXOP4LsZ+
MFafdvDio44Wa2eqKikmSlnn8EnbJEacn7iy4R2r9l3pwWX7Uod76dbEReF5RqPD+TrCJRPG+W7t
VV3L/SSpXxtwi7Ew6cIDzhAwgQaUnOyL0ZCaqW7RnklWt7fK/4sBrfSVpBUWb2TMqy2jiMTtycOH
OdXUpHnXVzY5B6AP2CRN/+E0+o+IeC3mfvAgtPtRZyHUfIeTEXCTRgh7k7hIq0WTMuu2itfBc/fS
qra60s/a5gzjGrCAXrQ65w++ADVJjLClHzfcNlntvwrK0ETXJ3+8mpCoHEAiMMy1nvoS285cjMvt
4uMUHqUccC15+lzSIQruBR4Pbd8cIUOW4dG1PuNsGF/cEdBMP3HGmd9ZbOzBvMolix///4Iz3FxG
dnJRYL0WxZzc28FEjAZr/0OswFmO5XzLlKS9LA40pqCKqtt6YtZl1JhfmR6HN30Q2wdldT61A1A4
loD0ssrevKabniyt3O3omuAUjyNNnrN/n/qNwo3UNBQ8cBUQY4pz0+D94UE5k/4xf8NAKC6tO52D
eKhf15+nrGJyMePKaM0LJ/m/yCz2LdP+8RRQ8+lmqv7w+uTJ6l3vsdYlETf+7/9/esmlpOmkVbt0
HJh+6abl4Jklx9LHUN4jH7yuqJS+KumHdIfgHNs8Ia5c8g/p1fQttcG911lmz7y7fk+W6sl1AnVl
2tW+TvA8//9pFBt0/obUT9UH7cYVifrzv66fzVF1nGoCunPABr2fMcgTCg/hq677MVP5O87V8KxG
S+wb3E3PdQ1fvHcDzZ2/S+bE+yfmBrFWafWUhphMqhmFTfdp/BBogOrT4HY3djh1t3rB7tNRFvea
Trm/USQxngON40D2zt+p97J75DZKCjwjfwQanb7aoW8/qrwLH7K+u/oCRBq/83uXAru2I6VvNXmt
rpg4qMWd+Uib5bvxk/aK+jc+taV5CFlxvYDx9BIferggkLuMe7tYCtaYMzwV9F9tleV/NC2G37Ii
Grc0XX5QLn4dF/cCByGrv0CXuUlBUBwNpvJni67EAB5Z4jT1qRd65t6Be1TnujlkMn5eBxzHwEvC
O5MMfwJX95eWaCs8pvkMpC3xY/6LFtb9wJs8R1y8M3mhqbecz6YvBK6olIRQaf0tlokfSdYM2GC4
Z+LioQvhy3UDVSwD8ISHvARU3rP/pVkB4Pf/X8oAi9CSl+rA2fdO2tzydiSmi8zGZR8vCjQ+d9B1
9sR3DKztc8byByTQu3czigtRURnSBZF7n5Kxmnla0aP6cSejpuA+Ed5t3TTYQKS9VzZFhUXX/pkj
OgPEDBV9gQFqWKuSGjBvl86UAdgCfsm07AFhwDN2pi/pHLyK3eHNkgb7hRH3zvakPkwjl3MOQvBp
2SExE2GoVH966cDjr3JzSSQMZPgo2WaB6mbfyKbrTy6ct2AdtidIWEtc34cOPnW22sBwLCgBHbPy
veOtjd2CrSqa0bEJE0xCw5gGONnwuU62g0FmEd2OffmTnqr4bpZgsVXBFrjszJlVQ56DHABbEmjz
B5cfebkmhfzdixDE2PJpa9G9VA0hpF4D/JWqQHK0xWZCq741hnW8nnR7ceFGqjJa2BbaHFWEhUGs
BlvBenZqZ8GByziXAM4a2aiHkH8flcBgJ3N4SzQ36TpQZyAS1TviGLuAXP8ZwNBj0EWPBuppdcmT
GWA/9UNQ7xLmloyEbb3JbAdyOTbfZi6dZ+FiHIy5H75tUT0Ufra1DHZpz7emuwzaCmNYzNq9sWbk
rBYTDYecPd82O7fe3m2kvOV4TwjXEsGu5XKcCi89aTX1H8KFvWETsvB5Q8AQ8os7tQJq5Bpth11Q
BZyn41GzP/HT9oiogs3EtbODNJk6trPHtHa0u+beJOCTHCBn4D46Jrv/fyFNARFqqXDe/WVeg7Gf
2fQDESiW1MJAGNMFlq31S6+ZqFsLznKcL+rsGoDWlPjd1QWWznQYL8zMOEc2WUex42jfeXb6ODST
d8yCIb+D9alvkrar9///0LPy/O5m8SBCuTwkNwvAydWniWChUQerQFBbaPUvRAjbq/KJ/TmqID/G
3XoNPOdKVTf5pUB3F71+sdsCEpQtjmlb+melnOiEBSX7BymAKFdXmCeB5+Aw9e4/bfvfeVe2lzCU
miBJaNOyU+XsSfpTwk52C4xIv1DyPh1EozVDPijdXi3jO4lT4aaXlvMQChfeVEEZyhBm5r6cBZgL
te9nX/1UEabRXBhr14VQUGMd0Vy1uMtevOFmShHBvwXHyMnq5UWKsr6fBs6z4eyy155IcQHc8G81
bMy047AzOPjk8rlCnwp7Soil/RpOqzVQQpGuOWifO5kOuzSpCe9Y2BErCzOgBZxv6MJL7cfeW0Of
01hxB1aRgQ6TkdNYItStRACvGiaSsXWHrSnu7cchWj0jlN3a1r6WJQqTnzl442iHSpz8oklCXfI2
3A9VNK2vtZvKDiQTay+/xNaYX+yx4PuWHHsEdp+32admZymd+sjt9KVhwdzPAnVV9iWI/ZyFT3k1
5fPhcMprNTyHjdNcI6k4CCbs4/P4zCEguciCQVN9iJvevm84lj2XTcUvpbwK16K5UVMgLlpE80VZ
NMlpiF7/f2GEQKsKaq1Cjr+N0WIbIBlnaJwArmn5cj7ErKNHPTgX38vG5xV6NCTugMPLjY46uwy8
ZO8atBLmg2P1rFraTKp0uvLCvSyEJ+8crxWk7VBy6OUqQikvS2SBk1q/8PfBp5JU5j/Gzqs5bizd
sn+lQs+DvgfuHGDiVkcMmZbpmEkjUi8IWXjv8etnIVXTVaJuSNMVjcgUZTJhjvm+vddeEC9tMglF
bOUYZIxFaNJ8y0th7tP50ITR04gvad2KwGvhS/Nr159GfQqwK/LO7PKy2eH6SMENaD80gOP1cP31
66vGmD6MLavvN79+fWuKOYTIaAnYdiuPxm9ZRiQ9srRP49E51hBocbdGm9zQl0PXd7CGGQHyjA0N
ybsGFhQDBYXH4+M4xf0kfSz9kxcch0xDjj7FerJ0kjlBoRbBUYc7eLy+4gS4O72uwf8weEQswXaV
6Yo7+sI29fQQVV9FP2rVWRoUu6A7aoKSmV3PT88V7jQfaCtPK8fHIxF2WXtIqMeWPsueqq0gqGaR
e5ri1j1lNorpyFWMkUb5aOFi2/jd+0rq/Z1Wxf0ddXMB8imxXzvhsApsXQ+mR6QOKvFepM557gvR
gJsIzqjGWArPV/D6qpnfXl9VBqUcujWgCvmexWyHzFt/K4xiAlXNIYljfMMTfr0Q/YVvxyV/TyNO
1wPIUDy2tbUbhdiavldsMI7aQP795g7SYJHY5r6aD1FZVWth0Nqy7eybG1nDtraLCGSO8c2Kimb3
96HA5bpxIp0U58rpxMw4RWoHfYDgE4Y1tjG0kdva/eyKmhwLJhRsot+G0DeeFQUyJoG5v+iSVuti
dg0K/BtB7bRIclw8QnqpPYUTtsswAHSc9tXDrLBp2cgOmtfuulHYh+uB9kq4tKYSqsrkp5/gFUvC
Elq62AaEw4wgXealBaqSETPZSLUDmUQ+yeZbwp6rqjEEScfLVgrVxB0qGGdP8/bOSdn/GlV+Kqru
GGEm4JlmNI0HfE9jP1KksU+ojOGxaagrrCTwHkZUnLdGQ3XATFiPC81O5sfHeYzdjFYQKYiQOz6W
1FcvvgRFlFo1SKKWKQ3YhpYTEjLhaj1SLyHUS9gQTzXzZepGZ1cliYsCnp0aDkvwZ54kdU35xftI
mAXPDeucCoJhigRhRdv+rnHg2w9YwjU2WQs9g/arQHgtiAhiq2g6+lYchZuT12vF4rGPUXh0FJq8
8UOJGuYWX0d4lCAydmElLvzB91HnjFtjhKTv0chBkbJMVAr5qaYsVUFqXXowM5dZvac3Smh3QNGj
gFmZhhKQohI4LgL9QqVkoRfqS+SW7Gk617wfYnKbvLhOCN3wbcL4TKotgemeo5yoh3So2FYJ80Dt
kwyg+aaA7JPRAfUxkXZcMk83PlsRBaWeHm7UDd7GHErjkCXOQxQ+hF+9ydKWbtYMKzBN4bPgYyyz
SZDOTV7asmgil5HDRsfk3eX2F+E6c2rebHrLgkc/Nl46O6O7nRiPuQN9KiAa9W6YY4Olkd81Leai
1BAnFbJrszJyRFjVBesoZsuQThhwR1pqBhKWZVeXAD0cMiIj16oOjosguw4dATmrZTOcdo/CwEUv
KvISAUhmWMAohwSW1I9emhjH0kCUN3neKpqHJIOinYsiHFErxiA8RLCXjOxDEpgBTjHXWXSyHQ5o
UXLWpOhJp2CDO0As+0ArtgMIIC0058CEZnxJNLHStFJ/8L1upkPlbFRwJB8RFp5BYqabXG8hw7R+
+Nh3CiVGGW56z6Hc3SXNqtdV+GTqr0J2xkNW5dETGOBdCXX4pmhIuUbQOT4Go4UU3e+/TSbUflRr
xh2dOCQ2Lvh+rjyrvNZr124bjAszgW3mujm1izAwHyd20wCbaAsVvTAe0wCVaFZSqrZz+uvat744
WIFRn5pEwzuXzIMJq7N1GIro4vQ5hctAJNhEoMSgcB/ugrAd1siwIqoBrv9seLAfgDz7q7pXp4H2
xgXaxauna91nQ8ybWvbr9lwumDzjvVu3lENZBy4bLbFXHRocsPHEpLqFluPa70h36YavBIh23+fW
6xRaaNjp+h7vbeLI/FRncU1Cgqctr2/TMSlO6XsdJODSJxqPlZ9O1VK7J1siA+Vg+y8ZaUPO5OEF
beW6ttJ6WzjYuPFeEVDACoQNBgxDw3eio5gPaELGlV6x1cPCCHTXgs5R0X28RKlmX3J1dpC5Ufse
cGRYJZ0SozQ2bkpCIYRIRCioIRGU1flZVNNz0mv9I+PWVzGAAenswN9kwvQflHYzETbNk29lX93i
SZn4unqrMe/iQWPhNy86h5lD6d5MGvwuiNLavZf7qCQH3JMq0N+nuUdHN2vuVQk7Ks+EttFylCmV
KdADp2g49abQ1503nqOxVXvHeQl8pMvGSPaPqmMyTuVAhAobYuqC5PiY46cy6j+iQ1QPU5euXFiv
K11Z3iqpg/g9Q/qOLEP701ARJqJswBQj3RJ0LCXCL6SB73OpUlzUBBT7fTZefK3eIh3PFiFbyHVF
zuBjUKHk8vu+XuFoZnSeaqxW/cD+LLz56AjgjxYM5iMlXnqtoSKEMwhxJOmd2DTSxlgXEv0KFRQd
AvY8B/KpVvfYi0E23KpWjC9gisLRrPZZFNQg5hBcllGEhiWEaQsU1wBgYrifRd1YW6ca6qVKnHKp
+eBIZmD9wU3x/6ThB7LG1q4FDAEbEHt02OKhFR0QzpJLPRjDws6fcyR7cEOIcCjrGoKQY/ZLpXXu
xpfsOqYRv9Yg44rnHNqSxQuKcdbLl7ov088IQAvKRCGlfje/F9wDW9eZbYWVvIgCuQL6zHoTaIFx
GFKo+9IPrBOaEWNh2xZClSZ6YuurAYuzyoOW87QblU3gUZ0H+96NPmcpDf2hAIdL5ReMUM2GVDnJ
Ayc4PyqrLpfv/vivf//3f30e/rf/Nb9nk4gLof73f/P+M+e+Cv2gefP23+uv+fFj+rW+/qn//K4f
/8y/Fw//5/GPb3n1x+Fh9fj2d87/3H/+IH/9X//84mPz8Yc3y4zqxnhuv1bj5WvdJs31H+GDzr/z
//eHf3y9/i2PY/H1z3efiSBo5r/ND/Ps3V8/2n75851hGdcz8f1EzH//Xz+cv+qf756ysPn65Y8d
5aUvefrTH/z6sW7+fKf/i4EYkL9rYKeTBr3Qd3/0X+efaM6/pClYMOtSGaY0DUd/90eWE37y5zsp
/uVYjlJCt3TuU1vyp+q8nX9kuf/CqKKkS62SRQ5+3Hf/7wz8cKn+vnR/ZG16j9evqfk46t0fxfcr
On9D1Oe2IS1lOzqfzUF0JPj5548XvtP8u/+XgEIiSUYlU6bNv0Hi7WjLNGfLjJcG/SK7UXsD4Cuo
+uthoCy2KSo7PWZG0xN4F/RUgHN7ZgN/Mr2pXf/jhP71cf/58Qxb/vT5pOOYnDaldMM0Ta7IPz9f
HFMzyjyEbUGBcxnxRnabmnTbKTPie0ffhBcDOsj89nrIDSwLZaa9lD0S+DCstPtKp55SFjBQixJQ
qlFl5pNhoUlwm6IgPGwqFpGIpw8oQ88s49ep1hEE5Yr0kd1eARbezbbNXFS3h89+X4ttjpTyLpLs
A4LUpMPc4G+j7oMhtrT7NWvl8BNR2hQUsjoHdWh9YhcPn5echY7apuEzoKQGsBgaj8HWt6jq1UzV
z4ZL/Og8uiYYveRajdCshlYOtAyLeESSF+/yqcdMGtOjs6m+n8oQMrJDKkocyfBTVCAmyUpl7pj9
ilvXR+Zl+eFD6iQLTbe6XSgzdrmAnZ9TdwgJMOvVoiBlYWWWqHqYMylvzeM07Wsb/ZdJ/sL371bR
8lV272J5TNoPZmkN91K+gIH276y2GtdFOxu6OpC7Q+eu3DLUPs22Fbus2q8swr4Jq2mfHB1s0tQ3
20CZdJwc/d5XSHz8mGi3oDTTx1T48eO4dKlF3wYj8jbb1Jg12Y9uJ1mlTCv+JS+znovgXwK3GTd6
AABJNvIxcToasRai4wzqzd7Ii2yV95lDTBP2LdcP1i2Vofsm1QbwWpJWSpmfUnPWnhSh/mhqVXJH
i1VjMcLbWPrpiYgJ92R00niC1eidZKV9f9cKDfSGgPg5+nfRWMw4u5zgTX9otTXRUkpnSY4sOtjF
RkZiabxgkTM9RTXYZcvKykXe72hET8d48uvT9ZBNxMFACz4MtU8HBz+ceVc0ebFJWzUcZEvw3Zj0
rDanhkiOIp53lgm6Il09WkNfn3NrhF0WUfC36Xrm0+CQwJjUp7FmWZGHmr3V/OJrozv0t5sE6p2K
U8w9wMy/6EW6ZYvrYC6MiVXykkU9ugqJt0WgkxWfirvrhDoKUN5cnulO682NRuBPWpJhy4s+U7xA
HKF1IF07pPRcMkpEOwI6HlsHMUGlbij29KU8Z1Y0fh55oUX99KoB6bM6pjtkDGySLIaS0LI7SC9I
OPxwyGMKjfNMFofqXFBnl3FJw7RRZ5lGyaGwswNKiObeIDwBfHMe6LTViBf1jYs9TPXueu1Q7n+R
4dMkUm8v5ouZ8QuRGzPltvXRKQq1MzN5YEUg9u18cDPwWGRdWAtTT4lQhiK1DjMQjDmqYDimVfIx
6gqe5Kp8FEO0ixwfxoMmxNPQsO1E6h19pMp77ydp8Ok3g+HPY6Fy5ynD1G3TVDQjfxwLvRgl1ajw
sTc6It4x6vO9HyA20IhcR4QcKxqinmHYT35HLKwJu9Qp3hchjSf9DNDQPZWW65zgi9IET4kIjCJy
jEZtSj6PikiDhv6lk3glPMh467FPW5Z5P1BhSW9+/UXAZP00qju4UCxmP4clJE7NH7/JFEo6zQKs
/FS5kH6xaw6mNm7MUAfKCgV2XZJNtK/m2qVJUxcfQUnQKRDRA9tB9+gH7CUC2UVPPmWcGwudwjKo
vfvYHP1DlZrEVzWNDnCUtOO+SaJt1LjOpupyh54ClNI+zDAyza/0CG4jwSr499012yXjKWBKXqSx
r69UNN5q854+w2dUGSJ8IJMKxRRhGMSo36pKr87Xg9Cku8Pc4FJ9ScMDJicXUcr4OUUI/8K+/laI
6DULQv1VL2pnYRaFRvaSjF6G8CMFZYWSO+pPHXU4ABmZ+9zmrXaLsWO2FmSCrQImIaea2ue+wHKV
hmm5Fwr0R+Sk97jS021tYRCxdGxBBjVPab9P+npaCGd0Dsh2JJsDg5FZ5tjGbNROKMaCvkHimXsB
GXee2nQ+bpGbymkwIXgBxQmrb1As0+E7kNmKZd/bTOhJZtxeChwyXleFYW21kC5Ok5Ik5I4t1B4T
crEMO/e2U6kEntCOdzaV/BuhiLfItIQ2U9AR5rUrMfN8IsChvY2UhmEN1+kSP565zNCW3COUNVmV
98wChQ/O2eqmhe84/iaPovqE24ysd33gHqZ/ch+0qbpTmaNWfpUVR1HrvMrmsC3AxqlLjJHwakoQ
BWNtchJaXD3ja2fvEmoXU03RbW9RiEFxbeHuMfVHiiEOnA+fgqJT6o9FArHY0GYGBeVPzVMIBm3s
wIidm8UUOYtfPxkWS743yzFWOibCcEvnEXfeLsfaUmqFWQ884kW9DjxIrDScnP1UddW2DYnKm3qr
2lsFdM4KeqIQhrZAct+xpYNGB8AF7ngn4hcwB6/ShjAH3/RVhrH1PqK3F6GOfoKHN5xkbd1w0RCE
G1AE7eGDkTWEr7h1xk4FKVQX02sppFxpNSCOWLafWp2nxxmbdMvS42wY/rT3TSMDNSJfvUKe7M4J
NhmxGXe/PiXmT2MFC2AT4YBhK8d1ODU/jhWDkCVFKR/FakIOu4G2AvzxaqSksScxyFwjuEGFoRMW
Aa59kfSJuRMj5fy2nORqxOS/F8gGV6YAsUirGp6Fo4N2TMwtrQ/3rPUxMD67z7CO9+syIAGOya3c
J4lA8UP48jCgUwtjTCQYgyXFBLLSYrbZeyNjmrYbb+e7cJCUP+fY6TGZZgVyPkQ2zv7XZ4LF/du7
QwpTtxg5DcuSUnfenIquc+1eRkiImCA1s4FkMHWPZRqQm1GqboUu3T4iN3l1YlIam7TmhnfMFtHP
eD/ggkeZwtI365S7ub51jHLchaY2LFyfKoPDqnF7bfcPlX8wfFJ2h0bXEHajr0HEksNa4q1XFCuk
nM9ytK09bVr0UVPhLjzPYu+AHZydL35efPJVsCqT2783D74IPqaUiJWhvJUqrRbibmpd/Fijw243
5pPFSjCtSKWm5EQZafza6hL2DN3fcl2Z4B0nOd5COQhoHdPWEI1nHR1tfV3rNJX2xWy9cXMdkclD
81dD71IM6ryvZYHpbanTmt5qEnz39ZBpA2RBFoNEBre0n7OeTN4gzwm5gl4fPKSpb32jmAIaqIZq
WUjaau2SakLyOlhDCfwdTfwUDBSDKCNt244Y0q4LM2AuNGkz000vKbKb0sGuM6EZmotqhYPcrqES
uBhY9V+iqCW4UqOQ7+tBuOtKNQc1seataakQs+IDWXQNNQcJBdZzMrK0StSAcj5B1milAPqLiR5P
qMz7qPa7x1HV3WOrUc0ZSboSXbvx6yjZJJLgP9WIbl15hPpemy5GGIi1C3Loew9GhyIbF0I/iRyq
ZEMmk2725d6VYJcVyXRD8y3XIrHEyoUyMQ10xqXrZ1RpxSV2uuI+d/roZmxt8ToGQbrwezT4ItUB
6eVw4CzXP7DQ8Pbfh1vJOhno0/UQFcVnqK8t2ioXPeuQdvSgIPyI0mnu9MwjGYlJ8b5rvRfoA88C
CfGz8INTWkT+qx1rx87u9lpTnKqyyR9Dm0tAGAWqyrr+rNl2/xL65Vn4iXxos/qDHijibwISn5vr
zXV939XOibG4uTGu38+xBw2wDjehXliXtGhmPTelPzXWi2tnK/xPe4u5kNyYqdJvaldTZCNTnnNj
QrvHtl9qss7f2wPKRHSk48HuKJUmAzGvRRUaIBocsdESt3jV6Oc3s+8UUWb13vY3JgzNr9Gk7gwA
Ce5YiJOmKXy5NPhuWpJyhuuc1XIfb0GVG8hWNLxrA0Q8uCfWEc1Hv5TJvJAFW8TtlJMjJXxgHlbT
xDAGwXiIvNiWtnFKYyteQdAV99+vDEkx1Y1p0SCNfBT5SYEoFMeNe6vpeDI0oyzuA0MTmykMn6ly
X7ScHYvviP45q0tCMllMyTudfequ8jJ1DmMep2z0xsX1rSwdUtLitgTQQgS6oSMywo6j3TVxrO/h
XLhLmemIw8OR4daOB6K/sQFJ7Ul/9ToYM2SPzoGGt78eWX+edqWYyyysRSmpANd4sx71wcHw/4C0
gW5OoWX0RObuHCdXqEXFUiuyTbGVeu6evBAVp8EOd6mbuCEVe5cluQpsYEorv1hedWMZqfpis+y8
0av0mA9peaj5m5W064tnoj0cvLJ4nQuoYS3aM9CqzXWrEpbozRqSSaBCyQ+JHQZbhJT4k1XSE2+L
ejW5k/OaMxrCOXmari1EQnWo3VEdRo+okt+clJ+2G5wUnbU7mjiplJLWjxNvHZeNZ1SsGmscNrd6
o+rdNB/CybXuRu9+nMewwQu6re7mqCiNLL6t3cDY6tImSLEe7sqosR4qaPBtkoRnS3bkPAvz6fpz
zuGmJ3CZVZezlnFH1ZrZWNn1Pb4H/xCmgJfgtWuyW5OmghWuVhXCsEXc0DKsPTO4r4TwDsVEpHyD
0jjyo/Rz6Ml7OxLpM+SkAL2ueQTVVezkoKc7o4CNTn8w3v76PJn/w6ysWJtQe2WRYthvS1S6QMmF
0zO/JSNDfBoDg4SdFjIdm/fwkogOBojP2t2Fs5KOSP6HsGVD3ydkpxNV5xL5iAkkzXfmrAgLJW2Y
3jadbUmrvCqr+kSr5NvgRHKTMNAs+4j4LCZif2VlUKETrZVHq2Rt1lo8qr6TBsQe3/RmWj+hejYx
dqAXSIMlFHhEbkHbPSTx4DB9UXgXRfWbrZ1BYfLHBawUyqGWKSzuGiqUb26aLrNx+CmKInYnzVXe
DASINiOTaKJzgTmYlr2YWoKnOqf4IhyPSoHpjLtEd9W5chISGhzIIGjxbMeXSxcu3A0eXXORSnu2
K8IY7Atv28u03ncabrxfX0zd/qkgKoXr6vMKnAqrodSboUBPDItrMO/4KoHRaCCC6noo+/qvV3//
mg2G4LYrTNtCQs7uprEHXMatfawyqzrXum+tqm5MCRajwRZgZV5e9UKoMWCWRQT56oP9YJpfpCyr
y/VN55DCZ8Eq2FzfylFWd7iDMSD0Oq0q02cNQHFg54fVsPHqRD85SOUWlVE4pONJfV8Ew1E5tb8n
s4ncDcvDcWI7r50zhZvrIgGDqLfGG5UsAsprlyFmSL4jwIQAZdU+J1pPx2G4EXWAU5QssafajNVL
q+SENDYcz6aGirtvXLHEyRuu0sJlOzLQdvUN864b9ZdpQtw3Z45uOo2YgGY4wYoe8dmCVNNc6+N1
5eN7mXYOt9dFkVlCY9FNDdx279QXq08/keUw7iRBB2kVIn2bRY7XA6qLAjSOMZzLQYh92hNDmjM+
L2uzTR91wz/2gyIpKyRCpY1zm2tTgfcSSKeYaBFHRM2IL1xL5KIhjFvDLPm90OTAXobsXi7EJGKx
TgOmfDqHlCApuT0hnQi3vmjnLFBKSN0whdsKgQaEprk8iAp0jS4STCzgfs0S2jnnbrj1wrJ+KeX4
waSyujHaZG4mB+F4l+pRdbgeelJASXWE4V2XOTaZMSBrGh0DaTItS/MpsT6bOdnGwKaj7pZw15bk
eJzbmBzRZneB5C5Kt6w8h21q4wlbWKoY9in+KDZxYse6Xx1CZI2IW8HTIemIN25S8/ArE3UAMqIb
TFH1hd750kNIe0pztOm/fqBM+6cBQc69Ctu2lAKp93ZAmLgrW/Jp0tt6su1dUdAttTAKY8AOHmy0
WQ+2e64GZ2lpKo+X+CSznRGX+ZEle3w3DXV9uo7s1jycUCOkqYWHa9GVCNNoz2VHZvXd1OpPOIqc
S1fK53gWihS5cKBq1vk+EWKNRj255AKgWhMux8RiyYT09SbRdbhv+RTu9M4ed7/+4sY8UPzQWZFS
6SaTAt0dG1v/PL3+o7OCDAE5UZ/B64ka3AR1pnP8PsL5X90+yx4JXehP+dTuRE4ADmYJHgGPvems
VgfPkRHrm3/onGi4LzNhXFrfxsgDf8sNjWJ9nfuD0FWHVhrffv3ZrZ8HQVfns3PRLMfmf28+O21r
tA41suR+mD6OVoMvJe7LJRKlhmIXXjVBkHKIICbGaHHOMipXTdBnGwsGIVD/mjBHocJN3IlmNTM4
D2NdPl5vAOQ8NjdxjwPYt8Xd9ZWRWeM6ID7Q216LzsPYjejTkwvguPBsVvGz1ivw73Ug3zt+yga7
ug9qt3geQVLhAOa8asgIxTS3wjvUzJuQ9GujntJTNryM9LfwKRr17io4F/Mro4n71a/PmTmfkx+v
N7c3BnLD1g1Wb2/XkJ3Vh3I0ILRRPvDjuzDwpjvTEu8BvNYbISP4GSA6ztdXvouBNUoND+btuPRU
bz8TdxwfcThTmO/6b47evyK78WYeNXqpojHwALPyTJrEfphVJ1Zdy0dpVuAXxq5ZaSS8I0winX1q
oy9lbUP2NIkHNQLJcsJtq3tdptWhyLNVb0Yt3BrPjH9Xn/h57nd1x0WT7ijDlbb+9q7xCwX2qIvZ
+6NEy0F1RDiaAro7RCXnLV7ezATO09rmwRgigmNdN1m7QCcJj4vc/RgSXTEX6rpAAevOWQgFfdyu
cRgRHlmRgPGfA+aEaKeN3vOvr6H8qdakhDDnQpNFJdx13973kUMNI7X65NZOOlYiVei8AB0Lz4Nu
vzq6/sHsCX/vTTMDg9Xll6gg4Cgfmvuqi3K8iARn52ANN6aVLWWTpXunFsQpKCjRHvESF5pLciFH
4Piei2ADOTfIjbnrQJQWWnbd+6Q5qb5vFREgiTXuItuNHobS+2iTHjHoFK2Dwaz3Ck5c7ZjpAikF
EjRD1pfRFY81GC8ZkoLn1upVOsK+9dq6OsHfo39pFZfBYCgMUyhx30ehms2NHwv7oTEzj0ymssDw
Nz9MwLI+X3Uk14NKyCUacNssa93QNteneCTs9jUcshdIZv0aal+wo5Gs346JQ1UuHn73cOk/rbG5
MI4puLGoWgphv1mVhUMQI+cq0ls79SAoTI71hNYNlnn/uauQNdJkr54cgmRVP3zoRRCuklD3F4Xq
zPceMXyaFyzywvbhzrECHqPS3NiKJYCBrOXX95D9UwlXgUiXOtU7mjW2evsUeJIYmYxa/q0e8NT1
XOJr2c2f9OLu+tZy3Hzdkz1MLmeo73GTf7Fri/TmrhgRYHNokKJBk1dPpu2yNy5CPFxxCf/MZjoE
wzDHQhHtl9dVdN93oUNBgHANlWkHwnDVeprib9d3jqa7SMnHhpkTnRfgWvcIz1U/976+JfUNvCqC
GoHv1o566yTzvGXcAhcX9yTUVgMa1ljvu9tqPo1FTq05STLCTOe3vbSeQluKgyDqZgvY7Luq5AdR
yQ+t/5/G0/k8Omyn2H8Ky3g7nho1C2tDg/T9fcJOJsunklEsuAHJDs6NdAM5G65s5aG46ofiEimP
xQX6pbWW1Y+o4rTbKnP6g3LLTZ1a2vZahYrsnXV9uCeQi6ahrEvUk0z71zTiU+DPckJcIBmYm1/f
Gcb/8I1s1P5Cp+vFf2+/UablQYoAKLn9vo7vG21XZQnk7oDOPl3Y2zjD1HfLOoh4volYwakfP3Cp
b5P0HIQJpFf4GYgBJiKKBmG/YifZOQKHg63aYHldjAY24uHk4a/hi42I5U3v68l6/c1X+Wlxo3QI
etZcmTcFvOo3leigmlwvNKgQowZ8tQYq0EnXOTtfkmQj7FTdurFPkly27rreWJQxsBvfRaevFbCX
kYerbT/sjDa0n+FpVQs15upEF6FdkAWCLLRP9qbvZnw7PfrN82lY82f7YaJWus4OzzQs5mn7pzYq
ncXep5ZAjm3qtLSurHh/rT/IZ26l5D3M3F07lButSYN1OrgftSS0joS7yUXv1TBCPLc69yp6oDyL
qD1yzomWJPeUG/Gy1jY+HDeUqw4V06XILDgMic1mgIzhe/JJBrKpLImmLarPo8JCFZsZtpSNWaaY
VOHckb7i6ouu6cItNRHMjfPOxmybfralrebKxline9CyxGJN4mRUpTwYdPQOg9H5CBEbEgCiqT4o
xG9jzmLRxlu/8/QQNUvbLTyqq5HpD3s8zTD1ImLu+iwYDlmZ7ntYA8c0k/G59T08XJr92MyHGQtC
UBEan+oTmO/6XMtkBLIW5CQgU2ZJIz7ZtRhkB1aN385IFskYUpUQwcWc+mQN+3GErr0D/Nk9DPPB
TgKBkIeiydSraYOThXX+fMhAHC6CwUJ/6wFmmusfY2qS7Kx5pGWaQXdClrCuvnS+1PYqz8JbBC/U
GSG4kG8WH1i0Gsuiz/LHtJ8dNS1aFCh7y6gnEmRqyr3mdTjpqCh/PwDKQTk5An+Har0AqVXdF0Vf
r5UV4nnwMBGO01icgD5DePUKl0TtaWOVVnIKI/+5cbN2T73W7tnfZHH0MsY5/hAY0gBk8aLhVl2U
fpC9imFMNgS/+ivbbbPXsrIuoTOd0EaGC81yIfZVztdrQzcfwZhXHT0WvSo3UzuymSbrT9L6BMvu
Pkzz1Ot4hnxuE7ILRTFiQFpdlS1NNkocXT3/OC33zbXOGJSWvQE4fk7iNtgx5i+GroyXBWuSDVnm
9nuta54FGpOboVTl8roaodQ1LhwvZingan6yvGrSfSuSyNkBt7lmvtXD7E7Mk72L4Tcr5fG6kfxr
N3nTR92p9x3rYruyOzaFBUgvHF6SqEn2TQ3HPJIEgCQO7PDIqajvt+UmGySoEVzeH7AWcHs5k7n1
45C4rcpvtoSMf4q7Oj/laYCmpczQeNOg2lxvkDYjhTHJb4CeZiuykYMHkpT7s2nT/Xf7MyC/Il42
Vv5pyDy22uYYPWot5Y1Oah+60gweWjMvDxAELjZnY1nXjsLH74TZwhZdRe/AL++Y/b5d3zlKp54v
BpueY4LxiCr+bnJrylaBb92xbtceZsRd6LrjCzaA39Sn7Ll+9uPgNZcZ2Wko+n+uZb2pr2WuQb1Q
h+uLiqy/aTUi5jrYpji7cR0HIU3y2DaQhfAKpWyxqMoWNLCky641k/tKmOaKsqR5r4VJdVPCQMVK
hq71uh9tbU5FLvQd3tLtXCzfw8H2Dx2rdBrHbMnn/bZREnSrG6AYLX00qMFMxY2tjQFsqyK668zq
1URyvjCmilpY48rjhGka0L7mb9n4P3SQT16ClCa7sOutQvj6DAesLcLxg1Xp8dqW999nx0KQgvK3
8+j6Kpk9SFrg/+akGj8v2Vhf2DZ7XiZlXb2t4NJhpu4oyG3VJ+qni2vrR3jC3nlqruNK61OphLsP
ZpVaVmnvTXtUm1rzRjKQqsG8s8Gi0HXf5UI6NHcG82C1CC/Gscvvr4XNrJw55IVvnH4zD/88lynX
da4KSaYycd2U/qPIUGjo9cwCJ2GcGaQVtCLHC7o2y4wu0Kyya+tiWRCOOluljFknRAFqhjvPddas
brpN7dqvnqrNrZcFWF3c2s+2ItFWrAqpT6a/lf78LDi9ruZ0tK0YrKUl3tzAVWNqIqpZBOWdsp5c
g5UBHRPjfH1l+PQB03A6NmUl3odeLwADhcBt4qI+AsqjgBLF4a5GI3Es58NoNkhbGmXcXiIcP8/o
ANILyszNWMXHqGQhojuOO7MkxvtSJLTajAJMQCJvZ5FIplf2rm3EjMCJszlC4P8Sdl7LcSvblv0i
RMAkTL6W90UWrfSCoCQS3iQ88PV3oLi7T7dOR+8HIQokxSBZQCLXWnOOmW/uH5saA7CT5WEAIJ9h
EYUN6RcQ4PkRsI+RrABGZ56CkWakht7/bBx1CcvSwx2g494fphs+/IMmwuZtlJgpC+nlh7LtuksQ
pd2FcQGTjowFbj67f7xzLXj8mIyWZQqzVjcS73C/Kd2uZx6oKmMf0aRC9RGpt66qln0s63VbKnyW
s6ChtIXaaHGB1DOwgcilMFdIgY8BLM8lXRTcLAbPi8D2kdUjKZnBSf2pHpzrQOg1SR8Y+R1XK3+k
s5NFZvEDkzD7qSa5YNUMebS9l3xYaeYddaIZ9roLIEiA3ZjXBf7Y/cHT0Ql830EImpl6zN7YIJMI
8xyqnc1o1vpO72JnGc8bWzdP31uqPn6lmIZcBpSAHzPvrjbRzglj7JseFeEtjcd/U5T8fbs7lOoW
/QmdKt8VPIP+785cjoRiyPqBzlzaXrWuVz+Y/RFHOkX+xTVfSyMYDpVRuzvUxyyGgf1glp3Y+OB9
QJ2Y7osb+K9jXHt7xwSCTEaXuOiV6RyFf+hFvfneiadBcpvPUnDhYZeXPyZMmHc3eZJgURJ2S/gh
ePE1k7XoX2Z3jOn+ek7wO1rm3H1E0y0c15s7Hf/HwoA+jNz1iLzQoSidFUUJoC+bZ57dQNtPuuwX
dydJgXdBm9bma7hZhynJ84di0r15PAQVozJDHB02aVCxGwTxQu+7EOWTHi9aX1lv9I9RUOi3ElD4
Njc89wb0hNqLMKi5uZupgeZunc9Fpqi2Em/8t6Y4TFW0rYrOB6Yv/OMk7H4nGgP0X5kuW6P3T5VR
6s9yjqYXI96MwTTXQvU9zT37SJggjRNkxPdqbsgkxb8wmh2muuzBiImRshhmRIuSu8iEk3POWpMu
YZqoH7ZAtueVBaCurvhAAZEjU+DLlEW0MsTjX+nQRxf08NXFrsk6q9srpL3+liARX9PPxLemiuna
tGzs4E552vSUiTjZ9yrMn2k4e9s8hV8/sUEdKO2f7BblmgXBeUdY/LPbRuoaSmY5GMezR19gasRW
BX0OZJra8LCO4HS7ySYK7fi9nIJ9XFTeR2ro5gbCNYnZq8Eo/M+u0BjMVPlPkn9efPFyb5mxqWRm
QGr9/dqLWjdkuCfkEtcqPZP5vs5adaskb7SXotMZwZP8S8Hu/V3ezpecg1KL4sr9f4g6g2L02sJF
8tPL9Lm1ix/K94d9TdDUFb9sjm/LivgLBhuJvOkrH4aDDvPmKBWeLZO02yU2jfpadEF+QI/obXAp
1c92FpCGKfeTYZRvRSWdJYuN8ajNs5Y09JyTYl+66lz3wxkIdDNJft2Cu2E6nOBtDmvbffbDwoaI
pbDW0v/fFcLIdsqojv7AXOpbmVL2NPtyScQmCz3wbLxK9EyfDMI2B6+1XweDnXVlGl+pYjKUkgPy
OjEZ3CPNJBVmVkXBCz5PJhJJ8iL6I1HKhChXEipSakwfmT7D4frkpbIj9JweoSm8W2O1h1JqnXm4
uXvGGCXxRZ7/GGuJ/9hWDAt1YAJAYcBVYTB4KWIuEFkN6nxfijnUB4bKHIyCbLqs657TWAsfhgdg
WvaxmlOG0pC83HE+jX0x/svg+78mHLzhlAJYr+lnONZ/dbpk1QeBLfQEEmHVnJUZ1dug1uN1MjTi
sW3rPw1ZZGsLpMm9hoTrru0tQnOAdxeFv9XppiJBbbN9YPETOon5E9tnsg3EVAGiyT8gmbsP7Ibx
4vl+/i/WEvoVf4+mHE84Yu5YS5sOE+Sxv9ZIg5JDawUKMxn8JKIiW6pwjB/r+eAJOe57fSBQxMzi
R4uYisdqjBKyH43r/SvuHyq7gck7mhdIIwTED1acL/MhhvY+F/zUCtZe9u7v+9lo+KeRXileTb+k
SUfmsRJP7bQPmtF6sKr3fn77uUe1x1EW3sG+2tW1nHIet3S7783vv9rgtDejZcVjbiN0r3qOGBC5
OTmWpraNNHgebjsyO0lCQLoRG5o4GaadNcA09RrNfUVa9ifu3eoLDEQT+cTbww1euoNrb+o0cV6B
FdP2oG3P19Q708mtrV14ziptH6oemUcJ5Z7mogW6WloPWa2Y1zJm3ucKYqzeNYorj5HFvUUSoM0V
ZszMy2j9BeL2+Y6eSMLBP7JiA6IoSDrvMY6sVZS47LKpzY58EvmdD+qBd4lgzTTa45ux3pJEPedm
/BW10UOAOOB3TlRhznDzu30djIQzEhF0s/TC2sJJWmtYGDd3qZXvVEs3zFuixcCEeT0oM3go4K2k
I7fCrhWhHt34q4xbeGSO/c7Wyl7lnb5sISo+mxVZbIJiZZ0lttijRU3WLLPJCvgUPApH/rDJnAL9
2Fy1nqy5qqlOGFjpanjbjEsRwgDBiNM4GU+h7n7q3RxNJZYYlKIbrCsSeSWMzIFx5i4k62rflHay
V5qNv4k0KNlGGIedSb717jza72gbdJ2NSK6Js2scssTqw7z9rW16W8VQHjpYkmcSo2Gra277YpY1
qFOyPZaNEz4yfBz2fZ1Bg+cefsGuTvhRBiGxnU89NrXmjMcxjRgB1gChtHGgMdwPlt6CCAfMoc87
hpoxHz1h+IX303H+mG/GBVt305oDAle4JaorilXA2l06rHwN5WhX9tSX0aMeUWIRe1JdAtlUF2+M
6u9XuS4reuhJhwGdz7rzoYLTT9Yej1WlO+fEF+I9Lrph1elWcglGy9hpcoyOXWMXm1rPxGOkOYAi
TQysFQRachpL+3Uy5IOnMVHJqajIimr9MzCyqEjqVzduT9Jqy1+O2wWAAEFbd23snJg+gBmCCPsL
p8jCcOlfBmQ1rCR0iyNyA5SsVLivecnyPVR/fD1bk+sTPAdamNxqwXOp76tjFqCiGEsZXbBx3di7
b50q9Ta+b8mFUbjTGt3iqekq97lSOJYdIlduBpRM8kyKeDdUqGrup76kVWFghV+wO1e7Fqt8GUy3
1kuMp/shrtJXTETl+X4mMUdtDM2xV5FST61P1pMeZMMy0g21BsrQX+JQoy04H0bFsGQqzZawZeHu
wqietvT31HM3qEOEXiIvZ09vb5Xt6ftla1KTu+wsXQqgfaG0fWx5x5H15kWvbH2vusrkRujpnhQD
3uxSP4q5Z9Jkk36Er098IZgxjn4sEVZPLuaEyd8UZa1dQkZBm0JlNBWTyDvfDzSYh1jBs/fSD5kZ
K9XG6ouR5oOeq+AHcDCsE6h2/WjYaeioV1nZG5cJ5dGlnYbp4iyyXo+JM4Cw0M37NqHgrVYmQDlG
dC4AfSS5TTk+idkA6PSUp2UrymNBFBb5XvSPKqLOECEA5qKgH1+svKpZYFqEHKhLXqZ2stex0LuN
VbpfanI/hKq5UObYsrxhmzEN5H0Kbkkz5A5NtPBlpDS1DO3BIDPNYNuHmi3+Qa6VjLFjwQi/tr3b
HobES5cEcq0LbSJGUjLwMYGqi6Kj2VISyGIUwBIDBQVDL3HRuDR/LEp6CLDqAPD6ViV7WmavPM7c
Vd1apB84/TofbJeVrtp1qf5URu1vXca7uPHqnbQg31lFGW1qjwAvYAYtrbOPCVqjqlyYjMJZmAaB
bXLaZ2P+YU1RTwEa4EsjgwgSGEpwQBLWtMU3+WGPpLWF9Fj3mO4wlk6+2JKubQHDhGxOALqXQljQ
FM3/oSs+6RRStJRJvsSF8SZjkylJHV6JBv3QU+QyWhIcO7aLi7RnT4a1kxfabajSFytw062Plizn
ex2jUXtAlM3lr4o/DZEOB50iYJEnVr3GFR9sGgsauFASKxlTTmlRmcizBRtt5SVWtMZTlywKjcwW
AH8ooG54JHlE1j67bfQ2axKljGVZWOUlZY1fdBJEpKOLF11S/0rdnjY9GsuVWa8Tg+FUUCjk5k2K
7Gg4DqL7yBR+HMe135xRmUhsxWMcNp/cg7/sbteKa28hlyUZHcE5TFWspAtdq4xF75tLHhdYIpCo
ETaZEtsqkvWQ4FgqtbxZWZ5/CJvpRCJgfC5yzILj6L7OYSV2Tm+64oG4qkkoamFBLxCZEQlxjFMm
xp1ll5smr9dGmB7LCkVUXUI2FyD1lyAg7bmL3zj+kxtN3r6beD6On049HJMK/ontRdsmrL6MgH4s
E4qTnwCZBk/JA0R45EGiG50kTtgQRmDXWK99k4GUF+0jf3gebQapO8Ql4Fnpj1g7F1IRYWuYZCQA
r3NXLu/oSuGLiYamXUJLoLjqaQYmXfyzqYO1kgUGf+mXSy1Ep+vHxzF/6U04aVCjmmNrm/GyEBO/
mwOBzqhmUqDMloEvf8rmy3MdiB+pfsu9mMyy2PloWkhDuhWaEDb31tzcjHaOA5yGWVaE0cZrUAZY
xSfM03JNqBsBWxGXA/4Qlh+P3Pm8IoELAQQ7CF37HOLyuQjyj3zQV2WbfFXSgpXqP1Bf7LjD8l0a
QEVBbbdHUfZuBZ1Yxo65sdkYsF7gIy0oJBvHQt59iyclF6Js+fKmJ9aoQzhA52niXgSyO26RWm3j
OaRrbCoS4pikbhqGnsQS4FeoXA1ZVG11ZDm/e96IScJlxcztsX9KYOaFWavtAOGteEudFWS5HAUw
zZnM21hdc+385IvIaXAnVUN7bYj2zogltWbrAIUBM8OI/bFIzR07IK6ydiQSwMz54RTi7tE6e26Y
roQ+Hch/xTFTQ0muLOvBo8M1D4V43q6dIdfXjQuyAp0IgefuQWXB1aQwAPhYdhsgV9uM6dYmcwhw
n2rCwEdg6QM1FPwX/SBU+XMi3DdzTIgPiuXefEokDfxWtLt0Kt9Lfd7pIahgz6sfA8TwLJoVxR5B
cYkjhzWothcT1K/kUQXvC81c2h8UyN1DV9LyGRuSAGggtn62CbGrIgLbIqIAx+uyt25pezHZwoVN
+EDAftfVv2Jtg56QxHn+msUknJ3VpqthQOSRFuObFxM0pmS/EUUZ7ECKVGs/ea8F0phkYr3266PI
jX7mPNvrpCdwAJics+ssxNZVdanLGhaGBVqIgVJ17EfzEOrMIcDr4bBEJDXAAEGQg69MBapbidAB
/lqqL99VYMsokZb56P0ZVN+dDeXsVRySvDRTbTKAhlb+lQTxKadki5yYhOAKnnzprVoCkALhvfY1
qBignv0yCRXZhFPTgAVJn0CKOysDo+OasIuPwrboUke9Wgog1XPhu8pqZIElwZesRbqCxMemzaxf
IwOdl91pq6EfyZ8Zk2CbDiAr47B4bBVjPNPbBjBc2YdFnxOgi8VQEV4SZ5C7IZpdZVh+NUUMGLUm
eaTFAxaDKJbma96Cm2l8Ivbygj0FgI1N0vusKZmlNoMG8KqCFCh7eWDvNmzjIvgVjekZG+dj6I8P
iSce2EM8u83sT+ztF5s1sG0IWnPqgPgTRPJtHyA3kR/GlBK/Zr0Tbrw2tGDXef5bWfM79pH7ohVM
xi0ePAzXJbdkNy0M2yHS2HMgLYZ/ItWsbTLU9iYegkbVIHikf8gd+ykMZlre4NImC0yWWZbBKDvw
lt6cwnrCTaGfQj8+Rdi/E4ygBdZKoyKgmQVtrJtHdEXbuP+qo/LgiHYkfW1p34jVLhYZgeC9iV3Q
UUQSF4TVD270pltqOwYxXulym3UhSaV1fIYwe+xxsRrNlq2a6cSzKiPrlyodcaSHiJ0z42cIy2Dh
D+tIJ/m36QKSSSxig7K+hrtNvMoyUphT9OiT/aW9RlN8NdkIk3cBolB8EXPAn7Kt1QPjJ3M10t6u
CGfYBUTBmDPFO2mHnSNCJiywl1iPO2sTUgry6VGlG9ow444Fa6um8E0hFVpqtSvx8tnEYiYgdei5
7bDZIcnM3C2Pa3ZcPHlMxmKrcqUc87Wq0x/uIIm5AZG3jHUYD3H9I/PYcNhtU67AcvNuWcvA6pll
9oSE1pNFYkzIg5pcDcu3duUgIfXHozlv+H+4guAcpN1r1xvpDWQGogLDZ4SJT66sg6XPoLBsMx88
Tw0Wj2DkBSnHX12T3MjFHSdzWnbMjNes0RZzR4SZhNOOmyF1LuxGrVMgghOl50rlzHuiiJw5j9y6
vqfwcFjS2tzGqU+YiGMRSqAMhL9DZFIAoaC+/13ClnXWGrr6iDL+ayqCn9yy4bq2K9g3FcgzYBIL
Ec/CbsvdIjh2N2LnR9AqK5MVP8lHUopgJEafln2sIzjKjlcdZMuWNfAna0vrnFkFegn6gOGht9Sb
jSyYKFf+c0iaGxoYiVNwpI3i8czRi98h88OFSxm2cLuniJHRArXq0dS7z6pr4XsF5DExCO78eB0o
RyyFst8lKWorVx/egDhaCzis0b4kWTatMv3JxrjdeQZmVvIAlhqxwZFFUGUIGoydc2etoTEsRUKN
HvQl/DFXM1ZujPqW/2JJGtDtWu8nqGNGQQegqzZgk9xNjA0moGu36V3SkUan3Of1HEOtFb99zHxB
zTVqkHsAXheqnZMZwNFth6qWfQ8MpK9WMxi7TNoWMomxEN5zU+bBlSWYzFXn54xvsPBkr0cdfYEC
hfzU6JWOR65zCFnktJgPvmIJy/eEr4aPme2Yz4PTYPronX8ZNrr/NTeRrm6aLnYGTxhYn/6am2gV
k2AfhSp39OxP7EpvmVgmuwrYwIe7ACTtquRGKgnqtHBd1k18SuIcYrBn8tthYKgiJzrcRVmaSzqz
NC4mTboNa2DxlNYN7jYNSIg/SIJDQrs+VBa/uDnbWO6nBM/8M4ro5clPE+MYacNzWWjyEk54GQtp
RBDHZo9iC3udiFLX4N5YEEM8AXMhgMbygicyeOFg6GUCvQ+tAF3rx2IizUVL9XivlY3zkPDw8dqs
3Ia4uhYEUdWPF4gkOgR3MBxjJX4AmuaCwrpYbqs2FPuhie2Z82TuSlv7gRBhuLRt+SNUtk2Hun93
y64449f45+Dm4zlqLOdfFGbG3x1Nl0EQ02kM5I5nAgj6q6M5Bk1FN0IXixKvTOlbOLAkARdMRhd9
Y3tboBkoOK3qopFXtOqZCM1KXHT2EzDRqdNStmDODnHMv0iDjb+lweg20SpyvxLMjpz8b/1mgjZA
ghilEZVE7a5FuJbTKXuz3Qq1iz4Wh2Dwcfc5WXsQDBu/9Wtx7WMjgqVNcr1T/svQ3/hbwsaP5OFT
ogrDnQBb6K+rmQmW44a472jwoh1h0CQu5H4S8OjjInen/lnv69+64R6StHoYmH2cLT2yllNKXNn/
f4ovTP1v4bErcCIJiatbGI4rzL/GdZ3vh8E4KB4iGmNJvRouHe9D3xabpkEf3FZTd6iC4BJ0en1k
ti2OgUESkUxD8eilUF90FjMSHIjejXR/HbWyPqsckcI8fTEzp96bwvhpNz0qptEN13Zh19fv0YzA
tYfoIckD0oYjvEXkO1sv7sRe6X6aasar5/bZbEwJNqwKuISn2X7ml96GiLm3f+waSEBsB/m6NaNn
VKfw3OQFCh0k/gsPpiM4RSzIehpyaRpkWNcu+sv5a6kjejZjhFrWfVeuK/C4a5HJZcAU65dsO5g0
2Nm2UyqzTWFr+Tq221mRnI3rUolwpchgZbo9Q5gwTXkw4wHK6vMhaxML8SQmXFs9Eg/0aJI+Hy4b
n7/r96A6ML0nh8fubIzHPhzT9ySyvgSRerfYRmZSH5GpGsfRS8OdXkdnt5/o4+I0tierQWtnQPV1
2ptAvXIZx8J4ZuuDwnPMjqBDvBU2BYDKuqdvbJ+5YOYzr/R7e1xrOgB5n1KAmhR8z2TkqOyGyn6K
cJM1aUWEEQEZbVC9GAV2a4opeYqT2NiVekXkiNUwUbS1swdu91rRxd18L8qTZ4VkIWouoHW58oid
P1ahsLYdu5TcbT7TKhZ73zS8B3Bl0QHdONccD9tlAkK2W4Bp1xbC6uvzFEB7aoL8VHtlfrKIn/9+
FZIsEJ4mC8bSYvIzJGLoo06+U07noUDsH1kRc4vW3nP7YIgNjPy2uR/R7xY3mUAj6mP8JE0e9zs3
HLJtKZufI1bIq+hGbdWGtjjcIaEExCoc0NZegMN1puGMcsvedYTosKJJm6IuMjF+MHzX/LLaeDL3
9tboYUeuRbrVxp7E18gO1rHpYX3XPfOlaqaAhr3KtqjZk3kk3MftDcjIdGOySzCOAhsRocn+vunm
V5oYH0elF7v7hwytQUfl9q+DjN+nkvTxUnYgiwq9ODeVKs6ywQSLNwNBUMQ8xFZ6jrLeRymh4fqC
xDthihzt5kHNhz7zDt+wL9+P6Nn3SX8evKx5TFP7NVJPdjIGbD0VfVFJLjSmUWu8TKM7rJyMqVhS
yiOWcQMqFodRg4tdOCoBZCJ0TMwcWoF+LuvHh/uZbrP782edRQhMajaWMAbyL/dXPDmcfeHrT17t
IAT35XPCvHE1kLSxg1X5w7ybU6unkTzpY+dm7lrXM+2kJ8o69jnRGHjQ/bNm1WJpuoXxC9/bmKw6
OL9FYSUPGbyUW20RcSYGMV29uiU/JsVW55+ZNtRHvPGyXDRNBz0qS3P+hFlEREKyVbOHzfQccDTZ
SAuuoN5dCdUwQY3joNtMBoE/crKHB9vsdEBqPO9wIAZXv/vpEv96iGxktjQU2PHdz3FZFYt+bP/c
3aikjqH+sRL7XBVkNaeisy88X+FBpFSAjkskdi30B+yWI4TbgO6HtvkWTdjKd4HLpM1ttKnzqvQx
t8TL9+fQLf4M7mrWbJhWTgX4N2WrTS8rIqiUFIj7/6sGkT0O40M6wxFcqsxN5Ni0NOdT4kXCM3q4
dFURCLsmzaI5p3Q/Re0az11lp08q/xztjIVpHnM0w5/Kj0aSI4p609a19tvPKYLHTl5L1O4XDKVq
4w8QrOJ5ukb+xHiySvFpeC0tb255cjgRvNC36cfqsXDBqmoeV+54+89HNZJSziVLsfpF+0AsnBxK
RFwb+/zuAb1DiEVYbkvcfjurGOQSOfUPyTv/jttp4aJY/8lMPQT99JTYBOPAEhxu+jhE68hoyELW
CTqsSObiYdZhgqibYm3mhATkol+C6kcoMbWDh/O86/2N48v2+77zB8ArVjnQe5zvwKKDsUGjVS6+
pUcNVcGB4QysdhepkiIvoveLnB0zQibRk+Ntexqt8jwbzhCEhmJr2Pwhh7H9meOzXMpczlQwDu7/
fiWFJVhlOnBvQW6e41QGW0atOQEPloXuuqlQvA5RQsZF+eT7ZrAbtPgh4/4mepdDYmLpM0lVjisy
zyVP8udSakDmkNDD52MEA0DFiZkrMh/4wtO6HDrPexg15wv0cXfyg6I/MRBu18iRiFKdT++fqP3m
2cOmQwYX/epFB/P/5MGLISxCO6P/rJZhxhaHAElEWZSH4VZDXJyOyLanMmxfatjEy9Kw6uv38w9j
nk4y5n9+KZUQktHlgB4dRAHngUVnXNxfmu0rBdU6nWLrpKd28BoV8o9H5PP+WzzUYGJbeJAcgrY0
fs0v9MQiAtm3i1XuYWsInPalqVr0NXa5bbWRtgB6xZ6GBGlbdEGXWk92YpoHE6SqDK+TXha/MG+i
wdR1em9xXJXX4qsSf8IeSVcTdcYurrh5uklSj7PDXwN+OHe5nJ7JoBH0kOIy2QiVTmfc++Zab8xg
XbcKuIFe0baYN15hGw+rgYgdZObJLmr99G3Oj1olo+0dM9F6aJ7GF99Uq1ZT+cHhLkcw+p+Xo6Qj
pnT3/dv4cPdA9JmwDwGKBlbqum539n01q3UZ0sr05DrQ7Go7IrtY3DVNd1V4rVnjVZQfKs6MV+Y1
057wFHI3jzWc3QfbgJwCsilep7agLjEKs2fp1sW0yptggeCeuXV6mRuNTripBa15Y94f3VEwCY6w
TYfSep06Y0t6MDJIQvYwLWhlFT4BeSBfOLTkyblvxdnIG8cMV7lTSljaNXEEZdAf0hmJEvaDyZqo
2E1idv3Gu/wH9NK4P3zvbewSD02dR79TZym/n5JPTqciEZgJptTQCHCr061DsOoGQZW7ilM7PwRG
8nk3gf8n+KYw3eGoR+lr0pnGyXCpPYl539w3c/VoJTeHs1oO13GEHOc6Hb7xuvX3Zc0I6X4aVe7w
KI2p25W4qIw0zd6VoX9FAw6O78uDvhXVuZ2S0FKlDEgN7wKh4Ykxiesf1ZyXMrFRN6LKPlQlDbHO
085+pMXII4vxJ2RtHrjSYHvbe5s7J6RIa9iCWZh8n/air3aRKWhcTEH5NBbdLzlU3psBzitjH3e4
H5L51Rh1b20VWmdwXPGD9INPFVrje8ADlKu4Nbd2WY7vboTFXY9MBAV8FfyWX4V5DuMiOisjWX/b
xDusCqTpKdotPg8uymaxl5hQNzpq2ZdgbF7CidYxbiM0BE6grrHq9wXWOyZOWfKKkGcpiKN4bEBO
7CbCibdlEUbPPvQvFgPnVGGivASGDBHVh48qJXSoGqs1YjnjXDqNQQyErZ/vp0QPpIs+VR+IGfNr
HrU5VNOS3bJF2/p+ev+EVj+qO8WJ8LLd2JOObgVj9pso+9rIzF/TMHxWmL3vkD0ksq8epRPI7kFd
2KBZCwakMTTJWcQI5E2tCS6y4CUU1a4kKWzRjI4O+qsmwaEZp7VKegvhA6w07VLkTr5hF8dcsprJ
0i5O7qkwD9yo3/UTu4KanKbRWPpaUlxQl4mt75rs8uui2wd9geg2CPpz0ZbNtgj0/sy+qtmG2uBu
EmP4PXGXndkWT8ukMauPQoZXgzvqpYtSg4mGSXs0pTKAnfkcllq2ykDVYjiZcVmZk63aXOd03pzd
P2s39bRzKpJQW3TYa3yj3byzB61p+8arFjl/cobqF8OvzFdGZSuRVcNTVQwt+fA0lWYazNGbKxw0
d+A96+RwP7t/3B0SS8EG4kuAGv2vlx76jWB1/6pG/wgcAkKcsfFWCP3HhSSz+Xg/uPOrIsZetLy/
jHT77+9//x5K1p9a30Nim80Gd9tBmWj+aihEzlMQ3IEipAMo8D/q0ZH2Zu14zjVzE+/BAPt1H9w3
E1MBrQnWXuRWj/58sLMhX1J6LbKsULc4jGnC1+Evv7ChwbfWegSrsNFnwE2Qlf8c7qdsHftlUwD+
JmLeulRm+kixqe2Fo1XLuCm1I+ySYG0bqtvydLZe8AAFVLAFRHCZndmWFYS/OP0yBgpGfAJ57WHc
2ms6X4TRCmv8mZDBw70zvthZucMSSGQaD2Ha/VmJj8h3/ngNwh23ad5swEOkIKvdIDx9SblrP9l6
9pLoSh7pbT8yWAxPd/oId8GWKR3XvmGMlyoOpgvw6fEisoaphZIP8788dR6cxBoOReBrr61RvxLx
o109oBrnKsg+fMRTjLedP0LEX1WShC8JqoFNoxzjYHUb6brDi9s9CBGVbzkEvEvYRc/8adc6StbP
sqZcmDkik2deHZtUSL/EBuLaql2C2agB8PXy2W7Tfp2lCYqJWSloGTLdEXOrg40caKNTEYeqpGAK
6LkmZQYKcx5s9mb5Dn8/3jazQS6tiYd2k9Bb3zXzEySK49gz1GAgh30uG+DO5yNIuIzxfTTY2e+m
p4AAEvTSaPbvMqzewjShKMINSCHZB3SgMvUUwFe88UBAz6t6khI9L/oJiPROmLh/GJMSdAkg+ppv
dy/kHb33Q69daS2Ll2+yiEGfac94S+y9IrrlwJquUtve3RXI3ldG6tcPLtqwAz1H0KcB7mR6pP7N
CWXxihy541krqKmiPPzBbeEvtMktWM8buXAKphpVPyQwLggg1lAFfRAPt/N6pb/qDa0Ck+3HMijL
r8DW9GtB7DiJ1rwCuRdsJsxtV4ptPlbqVOEJpEcoUqys4As+ak2CvE3dPwxm0LxJZdKjTppdXGhn
wyrCqxUP6GPcjkJgrJedbNlgYu06JC3fzMsCjTmzCna2PcenNRDYCE6/pYEVboUJD6W1jXibkMuy
sO8RFMaq7UR8atI03YqiJEm8AnFrhB2thnQTD81htoC/JhlpHc0wdUeW5/DVdOl0Rxaoxftny0b/
1Rd2fgqY53jzdp1hnH4KBqNkLsBsL5HURzIcmm3Ct6arEBnru95QIwvYH6OnEbfSKnaKbI/yfQaJ
5Bg5tqFVdluvJ64KcYW/Hssx3o6e3e5yCCIvA906g5LvF+RN7Bv5mF11fTwPyDE3aP2mfVH0ziEo
2bQRg7LJiU4hIkCU59IdxJo8Lf3Jl6G3oHP8Hidk9Xjz9ZDO14M2Xw94E3BNklw7wGmRnqASnCnI
ZuJqDw1OzjFqiP7T6gHyNv/HkdnuP7u7+xYvN8tjd0cz1wkCPxUPeFr6IMqXZptEmDjM+Bh1nbiZ
voaiukieXc+ARBPJagvIm1o7zQsTIpJd7NTQfFS1rJ6lbNOdYE3bUuXvQqZj11Zm7IeMvPwMecti
GP5a0i3MjDRyUdb5ZihI/XW0OP2T2SsvQ1sbieyjRne1klJmpwmc0CUBJ7i0ZZK9/fPA1r0z0kft
6ow5xb2a8yaixHnKJ8t/CqTxnPG4PreB1p2LQhCL4J0gjgxvWl5lJ8cBvab8Sn/FrLdqjPb1TtIm
doc8XqK8RisznsawubW17T27cXeKMjclX9pgBaiNW6jaR3t2M/wPWWfW3SgSddlfxFpAML5qnmxL
np0vrEw7iymYIRh+fW9QddfX3S9aQnZl2TKKiHvvOfvIbGiJsB23FcbeV+V2a89XxVlR36KerVHJ
Fq0WkBVgynNooVbW7IRYVSdq13GqYwWeYzR1zT8Udb/vmelUtIroc8GYbW1it/MkL3fLpVhos6q3
Nn8KpxwefDMNofMLB7VkQXI23Ffu1cnfgiKpHoaq7TasrQCSZl0/f5N+r9UdoNicTpgNh3632NlU
mn67cGHtBKJmMgo+meBbV1i9sJcyC14gmpkUP5mnFM0zMlpLo1XHKa5fh+4xKdHZ4R4iFY11Oxz0
6sRFtLxKXH2Yls4bDYEENgtR1KFvRQ8Qsst3ck1fNcm64ZRdvE0JHlqJsbE/DB8SiEWGxyb0BlTj
yXSpVKZvOjM1NtJKySxH9WAzPVQg6ydTfGAVwHudu9oucWpG44rf1uiRyyZm/IP8CXEjEYBoV5+X
Bz4FOs5aq9gF3aie/Uf0awH+EGe7bAnKKfNbU+tg7i1tE1vs5OPgpSMQLP71vmq+6xHQFQFb7cE0
3AEHgDo2ULR+6zFWSiXgenAyZMrGWWl5YIZI/MvYOdvlEsf1aWggW3Wix/u8GJ8HM7wSR7Tr8Ou/
GPa/xoyGbC9KBtqYhZ7Uj4wYZC76h6lGbUk4sL9ZDNqxk9mndkG4271KH6AjVSuNE/qx8u3kmcgV
ebr/WOhXLD7iBYQor47X0aymJ24PRVtdgktYSM9UbCmtzfmTnY1ZemngO+s96qwJqgRH054x2xz5
uDxdkh6lATEn6FluK6KFDmGcmXe/EEtttynH0rOON4O+HuHkU00/xay1bTtb5fF5dg+AX47dTN9f
HvzE0LY2P/z6v9daEFoPsiRtR6eFSnOdIYAC8bmx4zlTORvrnc2+umFBbznYJNU5G8x6Q6f8T0kk
+mWJOlBWU56YOpD8MI/2cqPrMZNH1b7wkN7M1ZJIiPfCzV5thIjyC3nYlARzpT+IGnqaFf3DHCTg
VBHAzJ6M4NVqNLNbpyOZEIs/ajKJb8KDWhCch9C5Nab0APQ/WDlRUO9ERy5M6XaECNRlfUIpwro+
qvxW9gkZWYk5wg0P1R+q6u2Ums4n5qlm185jsDyy2QznVNeeG/F/PDSmumZEmV2mRv+WrRX81ZPv
Ph6eG3aoU1enm5JF+RwbnGAAdq4mPG/s5FijdiShsT8PRXyAqRLdmri7E4Q85OsvbYMDjMTzCdIA
sp5U0xF3OOh3aKYuDxBwb3ozQ23k+JY2/Mj39qaTWvF1OWR29qctXXlt7bp96hkFs/uFZ28+67sE
0gIhmq//fVrC7E2hBhPUWTw000h8F/FYq5TsxFNMduIqxoqJYS0ECooPh+4i5KSnvGr2RlE7p6ah
6ltK3GrU0Xn1Wnph2PUS1aPPB/uC67h5ArDBGGhS1j+MH1DG5V10GboqvqR18MfLayrSrhm3tWtY
q/RA+oH5t/K9F1fTp7fWKveF3v1d/nwNx6NnD62kM3dc5/v65pesstFGDKSbrUrNObt+0/4xYGav
mjCRHzAuTW4UNz31pEJsEpfRyzx1SIk1uGJxPavGpDhAB7fGYwANyWsVmkIPB3ZGXdV4xXnp/ZLE
wCBG47eV6O4vTc7E3U7D6GvCPLbOKmGdA5i2L61PfemEzU0vg+iSqfDD4Pd457jOUBd/2nKlT+th
KLJ3Gegd1EC4nJ78jjw/+QkkCOsx1T5ikUxbC9EASle7eqwhxjtN/LrApfvK+hO7wwhdHZ1TWpT2
eargaHpGGzzmgae21mir51yWpFYHk3pPdDqahJcxzZBCblHpVWfXBVEynwOX/ay236rW6N8MXf/W
Mn8+NcQUs+oB+yxJHeMPs/SBpb0iE60K6cRXfU5yV76viZu7WLJlDub6c5QF0q+1mnqUwvOLy5dD
w/YuBa2PlTW1+J//T3LN8qxAoeN6HXDFytbkD5LOTCu1U2+yYVNRzI+YwOi5zK86feTtpqZ7T82g
esgtHePVwKbi1MSrLpfLF0bdrAZCZavqoals/1R4crt89b9vIdzMOdSD9tZDdryOAFGPWo5INEcF
dV1e8wQx1vwZ96B+CIHRwTEkelju3XLqLv0stl+eZe0X05+W0AmfQUHhed2lkdgDtZHgdguRCNIt
NJkhw/g3Cfn82ES04ctB+2G+gnovLl3YBSmZjrYTnTXfzC7/PWCCrJG0uz9LwzHM9BlgDFG96s9j
Icxz7zpibY9Ol36Ykeieeo4NG1J2g92ymthFk16gJP9T6UN3VE3crGXITRJFyc9imMubRBzjFAy5
pQMlHfG/7pd9qOvs9NJLE51t94A1Sm4d0UUv9MiOOXD2Sz1DQKKxHXCMmT2CSFYFH5FQ89FGg3dQ
5qm1CLqzWdS/Bs26FkM+8Ut8sKacQhf1/0i98hL7LNT9SG99IEcwLOz2kBaBeXQ7dext013XVA6n
JoVDGfmMKPSxlWvRtPWXF0ooGbqzmZyZ0qVN5c3rgMHM7gEco/iqeijb7pA89IZf/0b7wmehMsKH
hL33amu857IXwVEQB7RdxC8T1c9KOEww/u39UsNvO8GcD+2WS+domFBDVc058bEBdkEPY74BcVuK
/skYkc77LrTRZe9cGuBm7+G2EcW3pjT/XDreuUsYsNFBtc9Ml//IhsDI5aokEAiziFU9GfHvIK6H
65j6/hrX3kmfZ+D1SLIrJi/Ghh1DAQPK4B+t4Fes+uIv3e1/Olgdb6yNya6yMTrS/u8eNGtbhXMO
PGr0e3LE5NDkRQ3A6WfeR8c2Yh4cfZfjE4lzR3dhvzd6AQQQIKOQ/WM/dzIWuF2PIKsTjfsV2nm3
Ubg/LrVG8WGM1rC2i/htGPpufx92d1LF50Kcuqx23tsRagVCHp+EJ/MMAMM+oihlBk537MzKRnc9
A0bdmHDs5/9bULBBjxkN7HSG6i2vJfY3++QAmyKLHht0Ket+VDBQyViDWVRta/7ZXZjY9uvcbT4i
/YFUMl/GY5A+2AlnPtHsxhbRAy7YEuHtrFuk42k99ybsmvmrnivDs2g4ozB7N14KQCx+68efPga6
YzKgbmMEYZ5izLMbG+5c6rgpkdF9treqrDwynHRuJPlMpEFjQ3dC6wAky1hL1XtbEqe1dCs89dQr
zd72nfjQZo+1Pz8sz5QnEkTPZnphiPeOdGO6Na6TXitbhNiig/BLy6N8m0v7EtA4esiNANwySN8v
H8fyutc1opqVH7/pJEFgyzROi8zh7rnWXXM8sK0Jjm7JeFWRdmXao72b9fg1ZGnwVgcJ44iwW5kO
Ljvf4cMjy/zfQi/2cTP+d6Beeo5aHg97/DBvjTcysgJK1B9zZ7iBF/JqPV4x7u0hCoYcKObh3/JM
OdWvzmNwtbTrJtcIHx39PDgauc6Qt5msrJIpmlYcC+xLmQ5HvB31pptjuyJgD5Fr5LfW0I1jO8+e
6Q+D157yt87B9YJM4FdfEYdVB8a0X7AaidtCWTUmCDB5jvl/0HE+WslggEiKizlK5toZ9cSHgPUy
1KoCEWU4VZc4189eFaCptKG2HurEZ10u6/RCdN25KFvz4KgsODUU4hWOJuxWfC1DsnQpq+axDGrR
UQ8FEyuCjkIKUcvJawghaL2OXHcNJSMb5ytB6iD4Fzhs7Ilp7d5nZS7YjMLNwq3mqc8kMlgRvT/a
KJ/xGkE6F/aRiCicpA3RCxnpqQJsyA55xLCyy3F81KsWOUKSlgkq39A6iopIsBGRn9Ky6OTn6ckg
jGJc1ZphHlM9+rc6db2p399vlXt8AMkLMb0Fyp1RDs1OTCLctEnpri1mQ4xJTT6hHYNz/Cq7RQYY
Yl99nq8EeQrX++/V0b+4OaF+awYSDOwIDvNSJ9GEH/ZLXds7IeFWph5tonkqL+jrXQJRuxsLLNM6
CDifMMiPL5i+ga3Nc5OgfNWKMf9I/aZB5BBnbA+lIME21I5Bl7zKntvabvpd2BrivAzVvZA2TAhz
4ViW6Wsu618jCKQnQya0QEq9uGqMCykdm+aAMSE7O6WDqL0WNy03o09S6SntqRYmyVBx9hEsMqyg
9uN12baYXqLqT2nSPrWoBMlyTV8Iuy6OPmeqvcgCVFE0R/cLr1iXxNEtEIT2UM4D/XICFcbPscF5
1332cf98//IEb0xqHjaw0tVWYnKbI/Cwe9Rf62rvyPWDfYTg2YIK4zSm84PBCqXOMfQDua+MmdM0
2wQhnVfEFDXTVnNb/70fSCUhVMtrTQTzRnMt9Is1C3jEHFZJgoK2vVOikSX493rc6e1oX/FObCac
thui1sODkafvMoq1R9o9NjnwU7DVLPTIvWLM1Cfz/AApvzKRYXmInR7pY7zrssmupaddvbwfTzR1
EIv0ZfVlgkhfLQ9R0bnbe/YDRsyRtthd9IAmi0gczj6raNaHjpVtHBdmf+8zIQqYTZJuE9C/qL3C
eLC0PTtA8dg45tGmAXhcwFnMfms7LPbEa1s4zfTTMn2wdSBSjFfTEB7AMtZQmRqwPnvjPkWYsY3b
qtrUmEGwf6AIEnG07cOAqBkG6vdWTIWE6BjV7mOL+OczcEcJ1Udt7h8iuG9JYkX4D0vxERV0ZEvN
I8zENscX2PR7q57IoyHcHFQsowgdQ0FchACbepqXWmZ/9FqW/EQSJYoiDs4tmRMuDP4Auemu5Z5H
9d02Z1zbzbmxS3sTVpwi7MZpL8tDpOu/TEYiHMkx8bO4pu0xFkjv4gApd9E/uICbWAAzwvgW+aSe
OCPq2Zqlz6BAqWZskT2WO6Zvkk9bZhFirEMfqp3b8tEKGoudMe+fmmDj2lDl3C6YK7P5hvzrdUn/
E+Ywh21D6yHBeRM2CoBX93ss1LVklQksAuyeYt3NLYnQzOShkSi+K5brVYsQ+TyJUhziGqhOP0yo
eqnJjrbuNjctQr2yXBolBrol+icijvsSt1A8ICmtmrp33tEGHGnG0wWuxs1CaGioQ7Ya48Eb/SsT
zzXvTVnzO6VZt+etaWr/yTUyhuiLKlE66rmrfP9/XPIH0O7gnT4rJE0izrq9JNSsUE5ynurqn+UO
LZBeMdXoaY3lCRkWddiTROJBlihuVe0x0+9FGxyTUd/KWauzABboeXWHLH5mAyAfj3WYibWg0efh
QPVMsj78IfKvUKC/acrs+xBdi+tH7jkpuz+mE0DfmE9Nfcj+JSV0ZtLyikuiZPjMcHWnVeKntfGw
JJb438K1NLUuXcxAM69NRs0SMCE/NXz9uBJ4qZIYeoaVZWQM1kayUkq+ljkNWSKx7OPg5GqXBUb3
oYZsy8gxfY2aXL4AVgB9hfohos13l04lxG2f75+MbNZ9dz3cBeERixPNO/W/B9SCfkMlNXEUPRma
xkwcrw3QcmE5JPTq5UsftNEfLZz130rMpiVPnWJhY4yezHe35nCW+z5pkq4YwLFy3P3vYZEzLJd5
b71pc8SdEVb4nmfECzFa4WsH2HofV4od3+qcXWSyzboJCIKFpzCZxappSFpbwApY0Pxt7bFiENVE
wJrMzcexxlRN1u9nS4fhkHRFvFMm5N15SfKjzF7ncRJtI+K48EHUJch4sA7oPstqQ0DbRGkwD5VZ
K85lGhT7BgriV1q91kFR7IpikAxb4hfDLbS/AsRBQ6W9MnILYQVCK3r5c5NKC0SiMYFMEBFYOC00
FXrYUAWfmlmGEMF490qDbaPEnx9Cnj2QUJvvTWlpb0r5t6S1DLQTeUGBH/n4YJoQyq2bW3vKiCfi
lJB9KwveKVE609aOVLH3nch6rYKvslH6X/iPPwN/9EcN6TAn16Za54C/3pZnxNHWdDMQXB9tk0Tu
cB6hdA5rUG2NN5k56sVtWSJsmV65VTUEkayM4eB81qVvHhaqVWRmN0QO4/GuI6tQWfCJD8+AOwjc
rszx15QiMdUHzcex0bmPnZPbdAHXJvxA9oNIP0LY0DZpkXxFqiPqNPCqT8+tvYuLyal2Rvy5Tgma
kvPIbmk6We7kHnodXLYT8oG0YHfuELCXV7JD0FtTN7i46ddRaUg4Zai0QnKOQpW020WzpUEk3C3P
QuHKXc/wdB1W0y/ldAN52TLeB1EKUyGJGImq+iUo0ZuNDcgiuiHuiXQocz9KAXY7Z1ABcNO4FVli
3FITiAiLnQhac99gcl037BbH2CegdlmA4sH93dUOJEfm+8+Zbz24U/GtE6r3lBAZhOA35eOSI/pO
LTc4tJ310k6JdpaRynB48w/q0i8+8U98FxbjbrIi1lHqRs8xNqk9A/qziarwQLpORYUXX01pK+Jg
5c9CplSO9RuknH0YKGMRAZJHqHEuhmmSZt+p8g74btLPgHj2HQ7I4lQS+7tqbDtk+kNjoLWn350e
xGjuAOClwwCxuYqslUl6+X0hHz0CffKkvsI/elCWMt+kliabRmjukeF5RlBDZq0HQBPkS3Ylo3AE
IJtJ+PbB6erxhQ70Lk1RVZlgby69LdtrTDz3WidCZYsyRbxpMdnBWfSJ2Yc02b58XGp7FniKqP5F
y//2s5ooM+Yfzc3o03YuLWWh7cEqvoSySV+l1Plgzhaa+9LndObb0hKvZEKaUYCiYmmJk5i7xrW/
N/SqO3Zx67076bhFIT7+ImdcwO2X2lHrxLeGw40JsG5dndCrNya5g2cOUdGrxRtB8ONVD830I5Px
e5klw9fU1gmUhmR6sTzZbBUx8IHqTq6yLaDk4peNMoUmdBs9smJGj11gtBSwTrHP9QKGK2Y+VNyZ
eo1SBA5gbT6HDtGXzma30f3pkX3iuRoqWgl4mW9Z6KEOdl2174Qdv0jIAVQODyYBJevRJ+oizLWv
RVZ/7xOMZaljOVRIg7ss23nj8EhDMduhACe7tvOwEyQNsS3TUK0Hv3WvDkjjtRyh11QZJssM9f+D
0GrrJuvpZ/lbFP/n9Z5RHZa4mAlASADzklaBHvEcJz2kPqO/CCf4bbUQGWXgiUfdxFekG01FVYaI
MXcUHT7ujg2nTnStJHAo2rvoVQA3C2aFMRrdz4So5XWS4ZKyHBwKA4jhrRWZH1pkMMKJaye6QNTw
hvHTJupLqaI/qLZN9qVpEiGA7uyxoxOUlNljNcTttrfgGI/zZiEyWqXossl0iU3zOCjzdyRBi5sV
H0+UgfknNOIJzPyHYbcWwF1CTnu7zd9Df8LAS/sK505ePBvIl1epNIeTKkCVCRLsL0mQ3ZKgqa9j
U1UXt8uajYYQd6NV0tum/mCfBIX3eogDKNA0z/e1a7nb0m/QNzjOh1F59YVmSXMZzFLumM6TW+z/
XZwrYravZEDWVtw+wRnjaoDJb0/Cn9wWthivVSLe0cCWN12SZ2aa/rctiD0MQnSHSx/kv7aIMrVd
qWuXyS7pTw5iL43KoB9Jw0hT4AixK89zDIlS3Q3LDx8XY0Kjq9E98UbVCiXQs6jW4PWssyKbDktL
PkwQ3SbwKEPKgXg+Lcqito5jMPRrr3CGXTEpltG5s0lEQ7c2vQLXTiyvWuRGXwCJrD4l+kZr/n2S
5lvdSMP3RGu7pwgXIJ7AjuoP0RtByiuDBtItGdsv35vbWz6SzTBIvMv9VI7adQ7pcItVXFkCYJTd
7xzGGLshKuRLwynVF+FjOee4k41QXupp4qQ6XxrkNx0mptsb9wjmqMqhtc4JDUNgIogkRLjbQ/uv
X5njM/zMrOKv0J5HNvv13Y9zX4usmHUuEYF+UTLLNiUY6FcRFK9uyqgBackv14s41KV0aaoK0YRK
y5flrUECt0WQd2TtbG6KntxFWPKd6Z14m8Rs1VYdN5wWzzqattuzWKF5JpfkteGvs3U1x9sRUoC/
F9T9JSaA3fKj/LpYJihJgkM6YQdORYy2OMkVgqPcftFa+ygbNTyRd2i/kPHiMn/WEUk3QFVazAvX
IrfQ2NAd1pnnH8csHq8c691Nq2wfq1ILc4b9bu+6HpN+Bz9/3Xfj7T46C/DlbsKiHh5aSfML1UO9
5+zh7Dh3j9vFZAEu5t/Lrp26t+m6BLwZEuVcMjF/iObMlyTM09lZjlcoQweBh42+BnnzF8+xMjiU
2KrCMqSO5AvrbNH1Im2q1l4ccxidO72IrcQqxmh3TgSGeNKk75DphnbgY7+4n3Sz5/cOyPEMTBc1
jmQA1oQunHor+SW86MFWo/hh030g92VjuYW4LF7JoCKLtJ68R1HjOczzEWgCzL3RZXhPjK73rOmU
b6XN6tiFx+xeVYcojzzh2PwPi5PVR8lNx3+DwF5X2zyzED4xfHq/P0uQLy3Lu2HW6aoMC8STsnae
Uw78d2bz8nNIYg429LgmFfO3q4zePjNbq49tWL0Whb7t0aoScuVMG1a7+KecFC7jSvUnl2htmp4+
C4YqPk3ordusZbC7dKk5QW7u70/nWYRIzTuPkYTIhthNToMR7Gqjat4nhKBHrx4ajuG2uY57oGiJ
WW0dOwz+1pX5XOrua1iO1avlyx9iptLfWKJ++qECSmD0X5qTndjdrI9kJL2WUSMz+SFK1pGbbCAv
yJsSEU3s0cek0w76Pi8cG/oTAXQzIDxIB/mkUAPitoVPYbBn7cgW+aef05D9qLYOfuPD7kmyqzlM
CPmpsO9dMz3MO2722IJaEaiPkGoceeTz3fDqdddSeHIVOZN8p5zmncvz+qkDp3gwk5mxAs5N4+D9
UvlBfQoJF19Vs4RveS1Uf92CjKPGdt/1Slo7Jn3vIZYzHHmV+PBNEuR1U0suxhKWVaUZMtAYdkmM
bG9jz0MhqKXj4b62EGudPCyYfY/6e497/xwW3rCaN+vvvv8KupCD3TgRP7CmQplAH5RoXzJT0ak1
UvNlcOnep7J3yRSkCR8DCIPOjsdAnyH3VDYIF+f3EtTYk4dW5azKJtrqRW/+Uom76jpZ7KmGUdrP
BH3XgR8zBEIdxLJNYCcTRSiex6zQ1yJQ6TGsX/DRi7cghFeUMqPeYEFy93WYUNXHY3qxPH5XI3e7
m1X3zJCs8mGSubYJyh73kuHJ8XR/GjAs3tKug2YKvLCO6x/UaOCLqnzfAlvFc86sdl4zdXPssI08
ul2pP1aM8vc9AR6X+xvYu4j63QThZYFO+O4MsqvmUjvC2pbzw4Jj7+HX6OLg04k5/j8C/NTU8+1d
5zhF42OmpcjmfVj//82SWiYehIMxyZmtUlk3tM8Dh1TE/gzuuuY5EwmVU+l1K0kS0Pn+k4F+XQWz
BGnx3TTRBC430tXGW5rXUofcQ37foY+kuwrBbV8sS4aHlFnm/dlSCOF2aTgRl80t8iLjbHK4hP4N
5ndZ2/wciVYUjXPbsjwtwQSBDp4qDKFoJUaG2qJStHIdaF1TFITAqKdsRcVk/wkQ8vnspm+q7D/B
6cFXz0N3u7T5lnVHBWazqQb3z2RjFVF2Zz+LQsq1lxbsdZZ4jBNdX+sOE6RCYFowkAk1uDBAvE7l
s8gEYDxjRlMEoxauc1/86LDFTlmYtpska+K9FHVD/zBtLpKQYOpsYKixaQRr/nHtscEazNmaKp/m
wlkrnOzv/CQnm+LvmLZn9qR8eeX//pIGoW75nuWbaX8x9iX3vDAc3pApd65hJOloMhXfIuNsWB6w
vItCGy54W5Bm0YT64pbC9guE7cn3EveJnljJTMPVvkjH4zD2nwF+eebOpvjE3XrFk6eR7JbQZnyy
Z1gtSv3mIqDmvqEGjIgPVdEDXqng3ObFr4B6+bw8JLFJZBh6IOJPraOKSsxbVWAdccLQi2w5uddI
Ft5SF4RU67DWa6SMPSyXII8+gwGe5rZ2OL4Rspt/WUmAPgv55KhrwVHOshEcmt1qTAC7WX0vLqWJ
2COprX4vO1A4/qz4bzL1LrvMf677uN5keuMdXNV9JFM5nFLDS2iX6PozpD7y5miam8N2SXGlAytP
3JApzLaaxAIb/QWN2m3XkrOwdJNdNwE7gWec+xEoIlRsQRqY4AYu14R+MYw3lZXRjw5+jUKRoIdm
Wawrmht7VZf/+Djkfo1aj2WbZOK7zbRzjJBhLw011GruBnhT9YXu6p9A8rP0sn/WaxjMUY/JAxsm
jHbsY1WcvQ3zhaZ4efmGsLeT+7P/vlUvu+FJNPmwwW5VfWAm3iyYb781na2sBwkzSNa07/pNaNDH
xSnQQ2AhJ5OsA3rgDtyPLFes0P/fdWeV25cmM823Ln3SOr/buKIV19odYRZE03cx6qwXpaZf3bRo
ThpEph1wJ4h+DIYPg97LVdfMEY51R0SVQVu6Kx+kHk1znm64LToOucBIkw+9cqsVwUPjQ1xlyUcU
k50sGAV5ZluhjS1OlR+mHyXhlQDPAMgs3xVU+Z8u8PJ92UNqsnwiQY15A1ke2iB8LblzzmGq/n2p
FO0zYXnBWfoTVWZkhTecGOll+f7UxfVw94a1EbcjeYDdC1nAQGha8kfMCXF/2j86jq0Q6sCTzzym
kpx70o01v8aB8FdfS1Am9QBwEGsv83HadilNH0ac6A77qu7XysF1BAlJvRQNGh7TbvioDPVukX4s
D23iZVdP4BhMsnTc5d3v+8Sxj1S0GsvW+4FEZdFJ/lsl6Lx4q/rXCg3uqtfN+KAN6Ev8+UHrBXmv
dkg7BudUmnNkKEfjKc6EezTpSRIDiJaj75T7K51ITgON8l6bw0BDVxnbDDf2Sa/g/iNdmzVybuKi
+3OcM8HSdI3a3l8vl1j3iODIRhOMkl/vikRO50HSFER9XDDEcJovrewm/gzJhjPwrfCS/uonOVPu
mE4MCCqSxFmJajPHlEnC1nK8bCwz2iYRcTlWa/aX5Vm0XDpsDabKbnTP7WeDHBErlPvWf24qXVDE
8KBEOZ2d6uQx7FlXoqC2EXN6K47pW4rfdV9HYY/0qzC+RnU1J8f7ldgTkxfn1gI0enCZ7mOgwfiz
6us02i0valEd7UcNUW9aVqSgIzqv6mRa6b7Md6aQw6pvm+KUWSOWZOlT7VsPcamMDfp9pjqWmMFC
s1OsHxgVNSsTEdhXqnnuoSDzfh2XTkpeUWdNW4WVv7JYMtssc54LwsR3UV2JUxME44Nj1rgFEzG9
Qxf7bVqa9rex+Bu5NH4hp3+bdEHHIsdajOP+wy8ATvSZ/zR0zoB3cx5mhz7sj8E9tth1V8Ycozq4
xngsZxRC0tpMW5mkjHVJtcyY/1EjKYgeL3x+0yV3VfRJcxpdIJu0isa1o1p5ihsXsnovtymNihdh
Nfk+LMGFU639MeIUP0JHg63NRnGaSqu53jtDpems1DSBioCkg/2NULZ2viQA09+4shD7NiSd3TRV
dQ6siHcPtOwBCynZDw0xjE1hRBsZ06sOHCu/gmKN4d5Ac7JSVf+Oc/to9/j9OiZY+yIv8/3Yh8MR
bZZz1ccmXivDqX4SsIx1jrLMl/4F9hNcwyEujnj3vL2ej/bZaJ9ng/zvetSDzYRm4DzoiKlGczo2
LtIsPWU8RxZc3JWYLdyhfTHD8EnkYvhilxprD13zXDQjLKxPeAnx0nuh/1QJk198fta61nemwNdP
zmU2Ar7DpT9HXeTdAD3Yb7SowgLHEk6ymp5cYK5lT5Rl3ql8FxpO/JAa5ng04XLAIx3HvdGpYrWM
otFHiUuPkOYOpic0atcPYfE0kNcTR89LGDBzMk7fgdpodlxhOlDh6/KgI5jFefmyXLg44fDwGNYu
rObpYgY/zi2UsQtTc1xZi6GZ1jcjBVSk2//ptjWp1zqKaqJDxJdTx+KjLo3ioDHXZifmUtCEX6e2
r5+TKrjA+ndR1iKdZW+EDVQdQ22kLWP9WTZl+L/6pdLHfDVqY3cXGHZqthRiV145syd2scKOYxWc
c5YAfY7+AOv6nla+9TSoqToot5VbLXSD9TK911LXPrsJipTlLTMdEk6sJtr41kC2whTOLvXqUo9P
S1wy/h3xUAzVebmiMALQuuCY7udaV9QWYXL8VyNZ4xj60mK3GNcdhSiX0L6vTDN/LVPJaNaOSg3z
BdRWjJKlsPZd3tGNnXdlia3QkdlLDbmsmXTiHsEw74LMf+xGy7+MKkkOo+c1x9zQqk1lKkbVdJGq
qgw/lEOIUGyBKSST0Hsmgne7OJ5iEe461ZYPjYyv2jS4h0TTQVUFTbuxFmxTZDhsAk7xz/0Sxss8
cCcSIi/8R0CPyFs7gSwz6uz9/UhTGOplaXTDSfTWhKKoe6Ob4GF+kSmmy05Xpxd19sgkaA/U/Fbi
k6Eu5pekTUiUbH5JUHhdNKhg9G/npx7930swPzBZ9/ZCNu/KD5hcuAnOYd8KoawhJWqMnrozT59a
s6HWkHV4ps2GH0tM2gY6w1p6xA4Oc5mRSULSijETdJPoaXvQlp9qO6kOY6t1+8YtIOGm+TVurXxV
uqN1wDj05njzYFprIzIMYOsaCJFrzGh5zHh27GRprUQLUQJ1wDyh7qZgA8morJl6ZY33cReDjXEk
t1E1OKuwD4/LDMBoURXi3EJAZEyFsc01iZywtx7mEkAr9PI79rTn0GmD30bwTiHzgKwn+bHN9jf+
4ORNunG4Z7AUb+5bmj8BEVcNx6yGQvWbD9U1wqX5zr97aqe+WKvKrd/k2MNp0Gvnr4Vj0sVPNzHf
3OTshXi42rE+Lw8K2vz9GXGOL7QYp31BnWA/eMCoL35h0zj34zk1ZXaAlL1677hBDku5a6fl/2Lv
vHYjx9Ys/SqFumc2/SaBrgMMGT4UIW9vCKUMvTeb5NPPR2VVn8rqPt1TlzOYixRSqZSLYHD/Zq1v
mZs0Au/Kw/KJ50C7Mss+wfvliONkG4+JHloXpg5ywJz1Gr2R/B24T3ACkZmUoD8eFlQOjPO10r38
eoPQJ9hiFpRePga//9vXByaRYZpFmOH3kXzhzoN+XdTFMS3G8PzV7JYCBatmYbKV8eprdzTqqXUd
ZxiOF3F4ncmHNtJMdNQuY0XXNo5ff1N7626Cw9KsSa9wjmkZCx9frfaoZ9FHB0Lyg+7Vx1GyKqx5
xL2INSmxUDSi3JcAXRercxBbqf/1PY0eZGSbgQHiu6/7gfVJUcQCbQHU4h+jnX4imSTK8pdyccXS
C2CvKVr9WOcjbIsoBzQy50f8RUQLf/2VOxmbL/UAz9Y4DbBimMW0F1/ysNopJvoic1yT1goIU6Q2
CMVoWpi5AnNXO65HWhkTJpyE6ry8afXo2OLlP7JgjIhX6rpigw2I+WBvKDxTGYnNWB6nXGwkUMmz
iPruAIeauXo9nKfln6IFYB5y11x1s0HkYgNIRGku6niYLtrlzdBnyxur9WqSutajNTWcdiwYCtN6
NTWl9EqV0zaM4TeqxOUcy3bm0FF4UX1lcscqgl/auis9N4cjKzh2vctAJ077wFcbtFkp44xbmDle
vNxFMISFF8gkXkOCSjZf7/3z3xVtJPNAEx4SHdxwlbO0W5MBSLdKHfS+LB0U5uZvI/HfadWIt4G/
RAn/gqPc4ijLIR1edXqe3ygivP4SBjXB0BIjTCWDNiEnvqR5UpEeMTZ+GwGV+A5T8rNazEBteLUb
g1nqHhK/aj26ITKc5Vnrksn1iCAh1LDMrUso0yxNl5WojkrSbwey7r+oeUqSWizRfPC+pOEUko6y
JkkvEsaEYkN7LNEIeZVdYfLF/wVnvAYArSEvCHsaDntmGlOzrztKlzbQ1YrVmBvlSZNOe5NoLDa5
/veMbRfgtMb6n/nofelyrwviCpVZzw0P4otyLsRwYo0QPIz0vsRjBiOS/XjzpRF3puYmzBiyfAkM
bVnsC7DxlTs+wWAMVpBp30NHqQ/pAtwBus5IbyqAVznkErqakp9sRbmoWFDc1iJ6rTXN+fGepiLI
cLCmMyTjg2kUjyekXQ9f7329GZDIWTOJul/viVwDGFwAwbZiuFpZNl5XY/2pMbpOEgIuGIOQEsag
UQVnXwzCPUUKgrCaiv+FetivlniIXJG8IVYGOYKieXWAFt0npZ3E1IK5pZkGLH4JyDC1mQxfYfUb
HdqZPm+pyjKua8s81uJZGphhVsnCze8saTOXXPhrCfsHblhs9vICRZdqXc+zo+5N033EWpphjyMF
gNJTnjonf0K37hzwX+Ubg32rN45DuLWXrHinzpuruRubq35Q/6ekO/Gf0Iamo7uAKIRpquQf/jXQ
Kh41nUEGF4teT6RURdW+hVN2atBtXmXiPl52KjNbgKM+ZH5SpE8x3PGjMzn2qcgDw8s1dyeXgJWv
m34F7nuHWc8gopN/65UMTH1zLgOy1EOLienX30pzZL+CDvaHI2skJvKHQwsR0QyqD3lvP4ocExUG
RVMqyVZXBixhyLMha8hVZZoequ7q+1DmbKankX1vUfbM8BEiJcubaQnmE04qDgCy/qQnDmymOFZC
wC6WHFZZTpJwdiN/6mE+MK6tqBAXX1oXssZi6mZc5R3gqlag60/MK5jd6ZpGwvyBL0rHwPbgxRfr
Cg1YCz3iWbfrCvZwMN2hjlh1MjfWbVSp2w5SzBfd8N9+SnJu//HvvP9WVlPDNrP7y7v/2H6U59f8
o/335bP+43/9/Dn/WN3+r7tfPsvml9Pt5u6v//OnT+TL//7tV6/d60/vrFFHd9M11uLp5qPts+7r
m4Qf5fI//08/+MvH11e5m6qP3359K3uwj3w17LXFr79/aP/+26+6BeXy3/789X//4PKr/vbrw2sX
v70Wv/j8PP/p0z5e2+63XzX9m2mRJISa0TFNodswKOXHHx8xLUHqtWXZwtbFr7/geO+i3341tW+u
KkwHtoJta5qxoCLbEjnR7x9SdS5d3dGEAd3y1z9+OoDrU1gWP54XHo3f3/9zAPdfcpKFrlmkzQjL
MTTbELYq/gLIBGyhh8wJNHwK5C7217F5HXSvQVB76KXbginpVoy3KuNJd3e5yasbN77UjXAdRDrL
GpbXebUxQttTXCI+mruifjCqB2u6j+S9Op+j+qpHKJ9sGXGw2WLY7U/OtV2+OQIhFnSrG0u7/f9X
4vR1JQquj399JYKYbvr2l/vzL+ePvmtes19eyuLjp2ty+QI/rknD+Mb1yGHmLJFYDPehAP+4Jg39
m+US8+VyJzYhRC636N8vSsP6pqs6UGAuPFW1HMv9j4vSMPl6pgFo1QKvJYRh/p2L0jB+PgcENATT
drm2DYOrXLf1v1yVSBWFYdvuQgJsr3Vm4dDDMAy7JgPOEA573ba3bQKYUVc+QX++2u1wRHY+o1bo
dtJV9wRs38QS2a6VDofZZj1PVI0Rg/iKGuSS6mAj9CiYqVnKne6Yr05ePldJdoEK/1M00lNox6mA
mRlks7gEbnSGoUYsvWPsJfRmL2sdNrnaKQsSuSqI72qn+Q5MerDBcrDvFNIgRh1SUYUWVeZvjkMQ
1bJw8rFMkOirIbgqq7d21B9sfThlSQb7IRlxoVeHKIKsLWsaqtG6IyFtWZFclCwN9E54VYbxYX6c
a+ucN/qqn9F15rFnAmFuMVFNhXWczBmfU3jWs3QFG3XFvHTVOKxHW+SSpH7cT1WI5yOAuBVvTJhH
bkpgi7pBxMAsnaBndCVKP3hE96xmANmJOpFIBPQtejHMD4OlUCrTVeqi0i+pANyhuhRzsiqgW2HY
vHZs506i2fSGFEiAmIcb6cAw04IrXGGeRWRKO0MGD+UFDQa6QPXWCIGPkOiASkuNi2M1i+9arUDk
F/FaM6OLtLiFJ0VML8pLRPEsm3CCGynhKkaJGJVWxcajsNhZqiE5BPbCFG+HlSblrsbunJTqqS+C
jVSCrV3aqwQGaxJzy2pVoB804Y4GPyXMmZ87yRo6Jr0Mrxv4BiNcHjQIGQxC8kHKZLyvCuoswDPw
RXkWk2GHM27aaIIEBYI1iMwU8YFZJH7nrGgPqqJtane+aUxsV3XqPNUy2thZOq/kXD8jXH1ToiAG
xyppADAoxgIgNmMElu+1D/CEpyB6GOZ01Zuo1jX7vPBaaH0egGrZnkibXV1koefK6j2q9NnTG3lX
JZiJGTMPzngDUeelU5Bh84JlWViGj4jLXppOW5e12BTdYulefLz5Cgv5xrCjdkuEHJJiFJmryrL3
dlCHJy6V0IdRsimC6aDkRuGZsAyc3NnHVnFCrnCCe/QRauhBzeqmhPOeGhIy6dXAamMyrE+Sv1UP
vMI17K3H1gw/Yqr0MG+/l5C+W4ZcasJY2o6VWy63ly6P34qiuh6HYIXk4clVEsRk2seEsDThPNGH
HplHxX5/MJCOxJBvtpHl3mbC+VSnoFgE2InPPGOjA82w6ukuEgQZmBV8ZWj4TgYLZUAT4ITma5Ab
29gQm7xJd2Gh7q1kPAMBPWmNc9cjwvMV9m5+SLVUBO1tryWrDrFJNDIlIeADewhG142NtFEKiCtp
0zCozDkandKHI/+YViikYnQIpKzydRzMW7LtbrUoe+UZhfRnrvt260rzacrYw6fWGqTMOZXOWWBV
tcfwRPrWQRlVWL+Ihyu6t4JxIi8n/D73Wmpv+6a+nwL7siQUIp3jE9a7wC/SqiOtAlR6giQbk/lg
QXSbH0qtfh0RBB6dsj5M47CqLfuVNGGEUbPyWammso6din4v69a60cNjoLtZ/+lM+i/qjaXYqX6U
JcsZttzZbdu0TOjgqq6BdF3u/H+KrI3tgYWmJhneqDx5fJMIo6BCNoljVwCPnbVmJKuxTp6Ugnxe
d9w56Gqw2mg+jvzHcGKdN+M5Izmn9VXYdvSYuyA4B8WhwdbFzOrJjWz6nnqlJdpRxbCpipHby4iO
3UE0YXF5QzwZNIYHJK75CQgWd3a3swO2gjmeNg1kH8ZPVaysMh1wkKZ3eD/gyxCqgx9+3UdlvZIN
/phgRhHaPbCE28S4YzGSKxALQmffGm8jSYuw6IOVO4YXIsxpHLSbxoJF0xdHOI8ncntRTA83//3D
a3xFw//8+Ao6J5dTmh6KDSFH/p8f367uWaVYQvMt4z3sjWfSqbEohnem1l2W5WvYq9tI/Y7ZzRPm
dFmUBeAcVp7BTQ2VPTZvoSd8uu5cY81g71Cz/8xG3farGsacqxvbMidSQ6VJHNiiMNS5WfgYooZo
G0TXWho9WhPJMJNtXXDSrZWy8ZYc1KHpNyNyVgU/Uz+mfuXIU8H7uQX+xdaJk8s5TqwoeDfiDDR9
CIrTDm+zwjkAwdoPqb5N3fc4L7dwL3Z2qRAWzlbcTq09myY/AJA+ukghHHLCBwwXCAfPc49PP8nX
iqzeprK71Ogh2fOedMHsg3VN26kPVhMyvYoWpOu8AiO6KRVCioT7GTrWKpL94yhIk0Nd5ybGKomw
HUsxrLq+2w1sQaPIQlmC2gj5iBiBZHPiwCFZqVW7cziSREsTHxH80PXzKXYQNsu+5aAst8xHoKV0
F4YxTl6HUdtMxZUb5heWTG4nWt+scZ5NXT0pRbu3OuVjUpIXV9ovcTVupia4r3oScSKzICIiM5HM
RFfaOO4iF8zIrK+zqTQ4A9ttp2VvbtZyNACQgj4h34w22TBD4w7iHNuoO7eOKryxil8LrTzYmXoO
UL1WFxMvDzsD31vbOx6Dh0if1zCVr/QW9XwZs3bNya5jJ7rNbOeMDMSfLGU/4XgvG14j7fQuleJa
bwzuzTqpY+wUgdl4jsXCngHgvIukfhUgTpSF+SjU8iAtiwwzhZlHw9MxD/sIazN9FaQQjd0hgZmp
5qXhTa7Wn0Otv08ldN0OYYSM7hmnYL8ulZW54Iti7bKagi135AvQLtdso29jfmFnsq/mehq8yjkH
CqiygGMaQt/BDbobd543PXtXFPAGyaqINCbHQ71mrRhUkiI/gZTAC+wZpoSm0mE6DAjujJ3vRUc2
VKSfhlm70eeIGAYHGludMmpwouGtKpnjUXGmKytUX+ySTIlJ5Tq3T8DretyfxQ0DBd2LqzxH9W7c
xGH27FJ5rHRouHtEvJeMxu7Yz920KKsda9zyyL900roM9M7XU5jnJFrZpb4bdVqqVOWEs28sG4JP
o286M2alnPCATa+RnrFDmFnWcqxFzl41xmIzxMgw84ztiHIJ3eTKjLSNHkA0M5Eil6A9BuHoPgvl
h6xWebBNruHUAJOtoXrz0AaGlFNvgkg413ofcMNs9Ty6b00bJSxHtRZz53XdZ+7h26YITq7M4J0y
TG/ck8sOHwAuVuHx0dIfo+RQGC9V9R152T0VKZXjsk7UvVqPT2p2qY2neGg9opmoh6GBd8A350q9
VwvlRbOHy4QJtmvH7Z5rZePM7VVlKy0ZJtHGRRa4yjuNuft4b7nJFRQldOfwJSe5Rcl7LgwYT73R
rXLc3lV9Xw7JEVexl3fxuVSqjWu1N2kd7PSCbWjHjxY30UGU3WZojWNGPkpZHUqUG11061ry0hHV
RumryzYZHv/7u7v+c8AGh6fNEkOjV9dUV1iMB36+uQtSWrls4EaMmb4GiHREDQfIVOVwZJa07Yfo
BagJMTnmTTKaj5M5nqZwwI4WEWffFj1zsH7nlopPVNC7mKN9l5BMMFnb1oI6Z8z6haiNH3Elf2sy
dH4duo/6/4Jpj0ZGCBXLv+6y92328Uv5+cvp9acp0e+f96O5VsxvhkqbQ4+8LKzRUDK9+dFd8yHH
UN3lcNaZCem688/22jK/mRqdtevQf9Nh/Gnmw4dU0+CL8kmqRQGl/Z32+ucSzDJx/3P50Fo7GuUY
X/XnqwikgIIGD61EtoS8Wo/QJFY4GEi9qvw/PTb/RbX31af/sxr5+laaapI4YPBQ2Krxl2qk15Uu
FdCrPalkR0PCQ8nQhbIEuwqncqvH+TEuk20juwN10kNSmwsehP0b3vEMRQS5tzJs3t1a/Ug1Ag3S
6XE2lV1tzPsmTY+iSq4q2oOsLS8Z4/8PtZSp/vxy+/HTw6jTsRRYzDvsJSrpT7XqXOUIVDIVlEM9
dGtH0S77EVe6OcO1j9xtVhBnl08XbADi5I3Es1VcOj79xRUxqaBAjnWVPaqVccHG9QzzceO8mP1I
ZFoc7jE2MDvrFJBcTrWLxLwnwcCz5bSDAY2b9iYTpFNr6kCwxWJtBquO9Q7l9FRwMKvTMQyjF1nU
mqcQDbASVXSUWrwRk8thmxA8AfGvsF8mVBw4L9Enu8cQHyB+O1LBLH0tKiy9RFDFDLiBMkm0G0DW
DpNBolhGFminlQQpc5R1mfERFVFK0RcdRaTcuo2GDohNK5bvZqJbLXqC3eq2oS4AOqjp5apxxauY
IkinFNxcaNdUEq0vuIVjcCMCoD2kqrIICZ7tmTi+iB+ls2tcqgIkGdG4AJySlolkKNfqkJDCilw7
j9rDMATXUoEkH5ihh6B9nzuDR0INbbd+oRjJFRiia43wI5ew1FSPzhlKoeXiKKZqhyWX5FyLWHSW
up4ZR1u3AfVVyPXUBq+pWu06LPl5zxp+xGoENWhdti/APtlncv05bNFKsYq65KaBXqq5FP0shySI
+TyM9mOu3+ZY2JIsQ4HHTImdbZB3Vyygz5o6rioi73HF89PYx5p8ElnZr85IPjdxKbAuLYWEBQPu
kB5fYdYlJEOGHcEx4U3g1pvQlpdxFOPbi5VdUesvwehepM5EpjfJVyP8Mr0sQl/O06mWrH+sE449
KFfNSBPUE7iEFd6Lhs4vc+ILKjoEFsYakHYmR4PN2qTs5+9WFN2GNvYKNLD8x8b16yEzqGfie3Zs
58CwOBELLlhuL+FGBwUEg3ncOl2PUwBAIlQMPYZt320turVNPy0i2gTa1YJe9QNM4/RTrAYtahAl
p/LruHfu7aTcNEGn+Aijn6eWzETrPUzmTzZ4Pg7321aJza05P9YTI4IupG+klnmGJL8DySY9NNbb
Pk7HDStM1+9nqFzLK9SNsXvXtQZnEBKgpyAe17PisWM65nbaSz7Uqu+G1TnvkBWNfu7WZ4dAKjXh
gkC846mdAkKtPIvJfglClzz2BWnRI6+wdAehWAbxsUyPlQyeyohHQpXVk23WOzqzu5JnusszEk9o
+0udl3nhOLetHT3QnK8cvXqLJvwk7TMrqatE5Jf9lDCzkGsYQWuQyOxIq7OV7lBF7UOCZazUeh2r
9KGJ3GvUEQ8htK6hr3cQjMBqtk/ocL28JIIlz/h+XbDLVeU6MINPMgMp/Oa1M2QH0uwfptm5sUR6
JRLrFRkbirzuIvBqLPokNzHNNPs1piMQCearosdvE6zJVnM+GgmHurJehbmRqG2Y+18gFr1Su+p9
giJXCf06QICrhepeTcWR/K81eq7HurrOLHuXDekDysMETUB6aSov6Flu0bvsm6nbhrO5gd130udx
RXW9b3n9zQP2JYE9r6LatkiKLIdw77bZZZrWO4AEV/102UlClRScGaT/RZu6C/cY8DbgmO4ha6zC
GfGkTI6uVK6E7J64sb/2Hba2mRhbsVL4WR2tPRRpegWecFPP6RU6rBsbIqhiEyASKyP8jvac58mx
mKttkSdnPDAvGuORKUBpHCirWoBuL8ODQzqhrLljVdG14iaP7ffMQMrZjYyosgCEr4Y5tkm3oWGx
jFIYFNPczAAyjCD1SI8iUNO1tzE8TlTCBGjF9nXT426x4urc1BWJLvaxGpBT2SOWhkq8Tvj/v47o
v1We/T+5uNNcW6Oy+del3Ob55pI6Lv14LwElvP55U/L75/4o53Tjm2qQ/OYapqHbGquRP6o5Xf1m
2qYtXKE5ZMRZgu/3xwJP/2YIHKeUehRubFT40B8LPPWbgzSOMk+YNhnhwvo7xRwzs6Ve+2eRxQrP
Ydxjq5RXyy5HaH9ZljCWNAawhpnPuGw92OGECKyjgXJIzsq9hGA7Ek1WrkyuVBNgW9XcT4qzTUvg
cX3SeqPqHix42pQjxO46ZX9JJ/xi6WdlSO6tbn4aBDBBqSgHERImxWBVJPTH47iK6QcRndtPDqSr
zJ86EFVAV6RHv3y08mCb5SBE0ig7ydndudINiCdO3PWQIu+x53Uv6LIzdzwHakm0iRK9NnF7J+GW
gZbXyo1ONJYX6pVcKXP+0I0IlS1uzR6mTd3P0+4+sN1XY0rgZUSp6Wm9sasoRD1E4DSHo3sn8AFE
k/am1tVJtfTPyhXXVZSMh3y8iEtcLE1wExiCuNq5ZOpvgZw3l4ltRJA6dxhm63FcCA9jYuqjq1jy
sckwLdiTIrHGiDeidHbH4DmWDnqpUtYocGemHp7EJuChLmYS9YZIi3xTm/6VObG9EElGsuFREmnM
tXey0x+MDJOXhkuYscEKwuV1oTFsDBvnyrBYypSzcxQdTMRuPhXxcJVAScJGXC3aIRL2zJJBb4HC
0jD6F1sMr6psCJuVc+SX/UamCF20MUPoWN8lfQ3XLb3M6JlBOFmcGFHGmzhGLtt8r+PwQo0kwOoC
KUoZrRxZ3C4zS2vG/KhSczXh5dD2FwpOah1lWp5knya0UInZf9BEuHOcVEX+B++/1l3AH29WMDzE
IqXCMXPWSuNR1fBfuiqYvzw8KcuzqaLTzjNtF5nmg1IU15hurztAemxUgOCo8lXYNSy5lphpJ8w9
rBc5LO5ywZXn9+R039oi25sW5wUArXyUV3HEUxRUBCqqM8ZRhNIVPARgDjG1jwEJiDIvym0S+pxb
tYh3Enh3/0U0wiXPxMwHEupR+ifHXGVxo6vDbUHOAquRF2o0ZqFElpbgH40kimFH3GqgXHyWI7Bb
8gEudoU7cpCPtDuPtb7U5v1JGvY2aPMtUKC7Hhy9WhcXyFjwED23Iay+1A5fQRDtCR1JVonOXKnQ
7nPyJpSEokONhzsLkDsLSXmwIHc3ob3KEBJ4dTiRUz9T0BbFZRuxg7dr800ZGYx1Q9GsIrgM1IN+
3FZXpQv2LJT3Xx9lpggegyNfb6n4DTCGq8Awtv3IvkFmkd8X6jthV16ESi2KiX8yW3moVMev9Oy7
FO2z6gyfDtRJ1lJPRqyzD8RlLZF17sm3B5qNZTHNic1dEnOd8dLy4FkdEgG/CUbP3HQbWueM6pNf
wuyJmzJSXm3qQJA3xcPkTut8CC4kzFrdktemaE+QpDcaPUgk1UMFUN4a4tZ7KGfBNQzoEAYyaYbh
aWC0ZbI+G1u5wlfzMJlg0o0R275Ju1YMUeTpExAwJ2TAX4YmElt9FUjjET96yzo4e6Rt59enjpqX
VzdpA2vGheBv8Bg3GfXvGGLnH9G2s2H3zJFYFPJKmklsYScOPu8gMSuHNcTulumwvK8sOiFlRuoX
gMaeh+YmEZHtNYtePusOZcbaeujVhzQk9Ubhtxu7QNnSS7S9DvAzyXqQCAKbbXUP0dcP4uxTH20V
TRYr6haVZY4UNiVJmv6YbNGqKHZiNg+JnXyaNcVMqtUXeC8lJg+EqzNR01qqKX4jRl4w00c5Sx3f
fnPDlpdmJR+wdcyzNYEISi4LvWt8opuB/hRY2lr8lAP6ISz1RJcZ4WNRVS+EHMS0im0LQsLapvS+
PESB4lfPfa7yY9bPkFI+xkJzveZWGTNAyu3wGrZ6xUVlsJIuL7H0nwuyN9nAQtsPLR3gYPLRWfBa
3ArdMGcAGHReYFqsPiTsdWAXFDSUgerLxCW6kSC4sSG/ebQBGYz6sp6H7lbikzZfoFFKDEtT4tNu
H81+UPYOtKp2ID6ClAKCAXO/69uE7pvg8kIZz/Ts3PkL9YMwT4bLhNzPA+ZbaCRTqzNxRs/HiVfS
G9ObCu4tDoH2+WxrGwt8RtqO9xlvWG2CFlVi1ueMA9yqlX5Fw4RziT/yYNrR4A0u13tQUljmjT+A
LfF4yu4cYnxW3BaeNcbUnAB+5S44HvGU5FAAgJIwJQ9p+uBueMKgoDaJ0zM09dBa2iWHH/HxLsHU
rvEd7VSxsjENrOBq32fMpT1zgOlcp8CyuGJa21rXMrloAufCIdkHFNZbHx1MQttFfdkZxtNMU94v
jiUn1z3TrF9AhPCsWPmj6OWdpQMLsJ+h6zw0Vf6sgQbyECgGvPwcv86RCSjVXRVk77qLmDMq8RsJ
vSGdZ4xJcG/IOiVrQQNQ3CAwDTsOUDlU+6oq7kUIBdhteETidnxIon43tCknmmjf7bGufLtU0R+p
qCS4Z7JC8q3GdryQERQD8OKM9w1GusaBLdyU6B/FXluV8xq18/0CK6Nh7u5sc9iAP83xWprnKmxT
WHxkmQ+Zeerh5Xs1cOhV0na+rAmDnbENEE+AeThw3kE0eo6CjSU7WqXm5xYrorqF/+a4Je1g1k8+
BDtmNijDmXZ3a+52l6IFeT2w7ODhG186QBhAmexoviv0hGeLwNWgQ2TNJH52rwk35OKyuML6YXxw
QZgX9I8sf/ObMBrI5DO3TMyAIe2AIj0YpXbH2PAgMaorYYd4kMYsusthdnlNpG1dorUC07xPHuk6
EdRXWPYlEWcMfdKtqYqDg8icXh+LZer0BamN3aWhE0c0FlxiMbXlhDEAaKLrc6UiCSgfzZS0GJEW
eO1RTNAVHWXb4xwz9yhE98StgQ8v2aU8fRVlJJtjNmOYRZhXUKibsgLMk4iLMmve4fbdjCpwaxu+
YVCMb62T3dZq9TTW6bsTP1gxkvw++exaq0YUQ9+rVc1lN7PLMWJc9o11MvIWfig1rGtnn+htOYWX
fXJusj/C/rEKgiHw+lAjmlqHUqPXN3WfUkNqysBIZuAuWwPdDdKnRhZE6CissIpFBYTrnnsDZ1l4
G/fhlVQt0gsyF81EP/ohu0zLIr/XMRFzJCwYw88lLiJpyKOfEYQGrnYnp+pyKRPz2IZAbd+NJfee
0XK5e9QlnLba8bhJf09KDnJ6BTToLIj4/dZQZ+7RpwOhFczjGmSeLAq19RzZ712cPw7mfDA7DmZU
Tx9Ow+IL9dG6iJwX3UAusA3G8kZpKHEJU6o5fNm7Ye7CoWzulSoqfCeDwxBUyaPgYNcK1qxDttXd
ftemE7O5uf4g9jFeR7YkdNgOkL+a4UUpDW5iMzg+ldp3xYop9vUwyNaOETwrSU7IZwPsZ4hUsTOZ
u+nGOx4Q3KUIVwiNdLdC07gGht0IPW/dU82R1or9lgxIhgZoVAbCHBCr1yi7drKYVX/urGOa5Wih
TTtjLuPi04aS2TBSEm0KuUlO1krJxnlN2MUdsRcOcdM6LgVSZOHiUdSP1c1ElKI39qLxW216V0ZC
NbRsPNszQA2QLLsycE4uJfeqQPq1ioN8Z1OJrO0uuQ+j4EM4o49vCTFHFfHa1Z7zmSstlQSDjj0H
KRUKmUMJU5LQBT9t3i6EIo9+Ml2Vy5g9Ie5LH8a9S68fXIhU0deGfq0C5vNBZ1xClsp3Tk9lgRD0
cQi5lzdwwCP0DgSt4E0wmdP581S+2wL9Wm/lK0b4SxljTpsZ99lq4bQ2quhJBDroMQPS3OA+bMG4
H8gVhs6pHrGZjh6Yso7gjtMYLAVQPvrmXFW+MjrRGuq6bDfm16x5CO5bSDncRK4ShmEERNUeuuWx
cfQtg773ti9IaQXhii+g3CN6voAXfw3mJ5gy2MMOujFhRXLbt9azhRB7pTS8ZruoRCrNwDrsI3Wd
zPq9vjD2lF4ecDdMIBgBdNg0iEyRzd58mku2bSK7jiM2jTEkRHMq6Faalw5D9orLiqKjvS1leTsh
NptNVDhmzfOiozfFyARHJzea5ddCIFUSCsXAaD03KALRNnZeSECt78CuRJ3jSr9PiTaoITH4kTKN
a7RX3DeTsAPazYHgDgxrYsAY5CYZMADrPtf8MlaHncNdM0X5BHDjIeizzSj6o8UWm5dNs850V13H
Wb1PJXfuARCDXxkKKkSIfWnDUwnd1OWijjJ7rRrpkwJwfu0OZHXrzDa2U9Wuzdn8mJnD7iYrnv2o
C6gtBxkzaUvpUNaYwcQpkkno69ZY7YnRWWOfQB6lslBQu8bcGCTaGOXgXmaOdSy6JDl2bC6IrYuY
y2rdOjbtdcyFVri9XI/zMvjumt4Livi+ILeEMKbVTNRVVJBiZ+Lsu2xomgqF5N7a2Zr2sI4o4bd5
QZdSYYPHpI4PuXLUawSYlBcAFHzwdonQhot2NTbpPaoQGHItfJ0NsatbhwW6F2ptQpIkb2bgOR5r
zmgHhXCdBm7nWR2Z80PWoz/L5ZMxaOE+M1WUmsVjHSYSl8zCzlak78uOoy13mSj32jh7Wa6fzCy1
X/LyNOi8oirIukG2J388w4FxAVI4e2gN+Z2nttka4VhtijBTfGjYJ6erwUWExA6qIHrDwdpJlJ50
Wi6EmXaarkMy2w+0xQWaCg6gpH4P6mvdLqp7XdbnBJA2/EfrI+rdmSllPHgKoXrJXaxyQDdGYPhD
pW0MLNV13d4lzFg9YLwMAfparvqYF90SzShVtV6bKblQHeSUnpKu1wsVFNJjCwmbfR28uKbub8Yp
XsWDdZ9kGsaN8qZTc7jzMRm+dXjd1vm7UcTvphQ3cAQuOtYDZN3+b+7OY0lunAuzT8Q/6EFuq9Iy
M8vLbhiSWqL3nk8/Byi1SqrukaKXM71AEDTVykwSBO797vnuYeSO95jbUlE+DxT4Vo9ORPkNQy+h
sEOms6a1KtZ9TbJ3kNnuqaJBMqjhvFpivewt9y11IhshCmfLEwVCwWeSOEqwxFhDEXE/ePWChw52
QNvFFg9lg/q07lP9Os3dQ+kxTWqH1iEOgvFbWFlI7Rwy/JDCrdRLAG6a7+eY8TuyGun/kX7ysskK
kJRgz3Ht6dY3zanQ0hgO4Hobv05DICZiedlEOZWQFSi1Hu/CUbQ3lr5cSK3DKZkQE1gBd14UJQyE
TvXBFug4KYxsd5MXfYZoDEhuvbYgycGQ+miKARaz/WXRmg/GqGVXdjl8gw3eh+BGWDNT5f4pnvCu
Rp3UrbxrYBldmxOzj1qOhr5bHrtl+joZeXdgcYIL6m01MvJ74sotKCQO0+rJb+qztZZ/jSxxQM12
134LQ3LWkw/ROm5Jcmyo3DFYrpbrtiQwwGyAOlObhcqIT5iTUKxiWbV1BaJVGhSiPLh1yvEjy0Em
o1MmdkTQdA3pJBIUlMWHrs2uiz5MCfLEBJB0JItG/zjn+mNqA+RtBiQaLYWUXUqFumhWvtmBRWfv
lxQ2Lt0GRVWD4E68cbpU38FLaFfvrxiHmBs4u5tYhu2XKgXY0DFNgkkHFiFOzF3RUaSfEJrEzxBE
LcLDEMPfoNDts1kV9tbl+7+u++WvEZPUk16U1F7JMvbIf0pW/d2ck4AsXWCEKdjzwm3wIG2/raa4
sz1oSuGKiC9jzO4Qf17HQ0jIK0wHZo3hsOlJrKYOK6mlCFhLk6BYKELvceW472PxpaoYyljvhQQy
sewk5JRM9UPL7G9yjHt4htYWhMaTO4iPRgduB7pnh0fcwPQPv8esfcy6pn7I0uxYtt66WXuMNjOf
8WdxWmcvoMXg6obYwq+3Zdi+He1421qYkGaeu7eninK7xNGunLkg47Qg1R3NL+GC/2TpdE9JPH8c
nanYGT2lFt1MoegMGjyP0uFZl/mf0gCX5Aths+pb/1qo8Us5z/9rBTzwrSxXxsT/75mAh+pL9inP
f84A/Ljqu6TDsP7nWoZtgSfzcF+UQfu/JR0cEg6LIap2DZf8n2X+yAI44n/kB3TXk0U+vqfb6B++
ZwE4ZPsmsfvnxAFKjP+SBeDsn3MADlV6FBc5uvBJNVAbJPg3/CxV8ECHi2qOvWtDELHxay8ZdngT
e6TzZu+kRUzpPF/b+DmG9ED2lhFTQyPadyWVCinJY7hpPS9PoZU3CpOttpoBZDszPuQAWhJfJuBp
AAdFfMt8DymjPl4sWdXbF8/Ki/90M75LsqT++lfy6f+rm9FHYvJ/vw/37devZf6p/OvnO1Fe8vdN
aKAQoiqHO8l3BL4xHPquKxLm/4Sl6wbiBe4103W44b+nojzrf46whE6Rl9IO6Rz6+yb0/yc8WQXk
u/bzTf0fSsl8qT57yUM5piHwfdblHyK3bVJU9Os9WLn94utOOl289UMuQd9LbdWn1UzH7aDBVymb
psQSSu5Ujb4klkdZE/24HOrTyzVqH1Yc3098uaR23Z1JvcQZhlR9qHSU3RhBLbwDiV2cnjeBrAH5
KImuZlGzbJ+7Wq2fhOZwpur/tPl8Ue4K7XpyQjQ8TZNSpOF3V56+iLNqHMjk43O/aIYBqw/WEcBk
llOeVYhXjY6JFYXcpMMXVpDqmqa3FiLhaLCOZuweXv+dnmpq/meziwamwCJCusgs/HtZJwztOXGX
q8lLfLin9FRjKhTC89G6Bve/AGs+M3d5PlGXPVgyHFDnkMvaMW2cyfdh5bKa7hl3ygs4ZyaRa1p/
DAlYLBkU1ZlIyUmICk+Wzqg+QhH/KKo0fei9sd3PWjhdQ7UqQDylXpA7135SFJJzVZwyZy2Dn273
f9GLcTP/4x7Ct5AogGnohstQ+uoeEg7lsAg2jQs+CvOOcGcfZLIhFk54II/NHrJ3OQTqiOqqraRA
SOTrEcEqx6sD1ZgYJgd5FiFkUv2fNlXfr2r3ypOk5AKrUyQXu4T5/61qBuZstxWE/smrveOELC9A
6IJBSZqciyki1u9o57yM1u4qWnQM1oejN+vOx5TaIyMx9PftMmUHbNuc3RC65RvXXHfpNHxa+sze
xylh/Kjwwo2ZFd7Z8UbvHCJTOL901T6qYJy9XZvvVO/l4Mu5mmMSBENPtpnS9liKYtk5+rAEpqRI
6k7IQ/fSxyZTGqjJ48+H1FlhZ0lya//3qZY8/nKR2vrpnN4vcoTP9rWuufYtgfziQqx9w1Nv3/Zl
JomZbtbv0xUlfj158zFFQXVFCQEvjXX6qqB4PW4y18tK5VMuIV8vTSHBXy9dIdDWJgsUa7VvWlG6
gP8rtgRuV9wPyv5jOUQZD+sYBihZw2CUjanZ7XWITzgRMa/eClgt9/GSp9s5gtDrSH8eLyEQ/vtb
15Zv2F9GP8+yTZfB2WbK6cAP+HX0G2ddgBq08oth8ty6U9TtnSw8tSOTW5GRGRLpx2iql0diOtqh
nsCCW1HoX5mutpkm61ODOurGGcsEuLvcXKuuOKzh8NfzPh+fwKQ1Hg3jPlqS9lG3SmcDESO8Dl3M
1K9WmG3B2mdszo1lsFbASwIo60ND8fyF1W38lmK2911e3JT2NO4gn/bRvhB2dAHTlh2zIbmoHjfo
778ZVXLy+psRhuC9gNiUx/rVM20tTYXtbp5fxqU9hDLOzTS6tbKyv2JaS5vB8D6PrVazOJV9tRmN
1rssy1rEM3W2TSsyIPi9kDNakuGmSYfPWQLBbV70v+bKZRjTutOECx/Bc8u/y5ARYfP+3eSxdbFO
ulJ+j7MlBNVQ0voRzhB5YnXW8+ZPJ1gl4G6WmlftvM7Xmte3N9WCb+9oTuhXZ3AL5HSc09ABQfY9
MdwaTuk6pF2iN2U0+hRifM2amfTMnNrlOa4z7fsmAYDybNR6t9MrQGN1G1XH33/dvv7qRoScAJzB
dKjGZUb4D3lvmPapaXuTH+jTZIOFNs3gpamxdnvuzhXWYFcvfXUOa0p2vjr9+Uy103JcYNtGeXg5
RW29+jPLgF+fOtDxj/35/wLjhCwriaWtm2v9ueszCoSyJt2Sl9M7JpXSJdKoGVeNohiDrsU/Weu6
DHggR9IFZf+V4yX595NmBAMYOCWH533qatnYlD5+v+blSA9J76DVLjaT8s+gj+HPyLO1lPC07ZPG
tP1q5W1udtQ65BERdtl3ZaO6PJLmjuEd2WS/9m/MvApCpwcAuOB/aFXUAIo8cY6eAct2MCLzndpS
+4Z6fUu0EMubZLkFSbFtpNFpW032QZ/SW9XT5EtAbXXgXK7/cF+8frVyX3i8XCnfdqmrpkz71wFq
9mFST6klgqldCqRoFOBEI5Js6SxxEFFp3al9xmpMO6Qk6zUMmZ6kCUifq9gnKIERAJ4VHpOiGIpO
Jnt96FCWow5UNjAcMjSE1lBWTplZ79cq+lYMgxYMTRSd1FbuhD65KVw1gldHQBjxkEq6nIjj9WgU
uF0TLZAsdFOQCvQmz75u284L2sUVAf5tXrBgYk3CsYIq3foBTgb+SYPOduo6rJpNM8UcXHZfmnb2
fu6qA8wd/BPg0HU46iPBbKee6qBxoeET+Ic8ZFE3oTb7JdNITMDWnlfqKOrJiuIAUdh8LvUu29eG
/bGdQ1CwXfPOkYw4TNDCUxESqrh66c+SGaeOvOxLY4wEheNfOTkhBH0xCizgayqza9wVFBJ7xDhi
R4kmwUbbpM7ZZOBpmqne/P4mUevEn8dqB9GcbVF0z6rZQFAmB5efJO8AphKKt8F2Dm6XVwulkDGp
qLj191U3FVdU7A+waT3tjCQVyGy13vQUM7xdDawniHUh5JZdqCe4d1ICRxBOHi0bUoqx3hxnHyA2
Jq3tpmq99gGX4YARtbxRPYrOGRv9+q3qzVBeHxay31uzjtFiy/NVw9pmu1TVciOUw6gXbdq28O+e
sbL/3usUBk42HJ/02b/TJ5zTl9V/W0T7eBDx56QrI3BjU3nyosy4h8YDKEpCsjx9+gtOlvZQmOVT
XCZnF3/0C/B/JBrOfKcadALLnVesH0RYU8rwY79bYoSFCJU0r2akzyEbgi3/ju5AfPhqpGcN6MHv
oNREsBb0X0+We0tb8Ts0oJRm4J1C6fRbRR4DrNrU4ppN3vLgfqok3NYVS6JYdtW+16d7qenCzPLq
8mz6aI1AF5ONffU31ZXqb4x2I5gEdrwI5crDXqGHryuAW7VMUftUU0zJ1DM74RxXst1iNB8Hyt3O
L6eo/dbLdar/fIX8qzN/VfVQz3ZnrZA1/rg0In7oborShB2Ytz7D7cizprrqCPSIDL/Jb6rT1FZ3
08lGdbUceF7mTHcWOfrnXS8HswGzY2RkuHP/uODletaWgHRaMBTqqDqg/qbqLiZEOUcwJ1UHMHDT
r2zkf0E1mtamFa13WIHZvVsS70M11v4ttfjiTVR+U3uFObQXkRCRVt2k8OM91tDFTnVbG62cn5XZ
ZhltLygmgp8mdnCIqRod5Fs0aEykRrFNnCrfwK8Xd+qcGhOcK8ouA+Vx6uXSpM/MjOGoTebtc1cd
UT6orTRDXXtq/JMouXZDcmZh6eOjKRtPNmLCMWzjDEMGSArgWWq0aN+y6VQoA229ai8rM5txMxU2
5FOWmlt1RDV9xWz+Sm3Oi+HunUp8fN63WAINudlD1kj0mCi/2K1GbD6R9jSeRifZeLyAH1Svdhv0
p40+nFU3B+i4CZs4OqhuyMC1N/oOdoW81Bw+hM2U39qVe+MY1nTiSfE85l02S6t1oDxXj8u7Udfk
zt5+PqcwuvJOHfjpvCG5wcgckGShhee2Jpngxp72lvVSftATtA2q64OqhoJvYwoljxoWX2VB+O6i
uqzvN9T0TEd/Cvmk8vWgmkaN511BYa0WPw3GyhsjMTHwBMS0vk0AUCy5kw/HpDEcyqhKpJkJnGfE
Mh7ZtkT/DFe0O4ykr2+HafreGDI1mWe3r3aL4qjPjXkz/3r2XL8zG5Yd6vp8moJY6/tAkatM0vOX
1AhSm0cKKFbPDSR3qYMYSVDCUznimXf1fLiKc+4yLrHXMn8+7/suIXFYqXYfw7Zn7jBfVsednhtS
svPFdnBDAvLxzUysQ8P9cEyIPw5HCzP0U8orCRCvIZKNWa934HAQwGWG/qAafabOuW4nytblvnCi
rHrgNdk15MPwfyXbOTSkpCrHXxCsRO4O/cJ8tMUos85PQDnDr/C5vjoQQd8a1GxtxdwmlxDI+CmF
roscuVofsc1+P6B6UVC1Z7Jaz6oDuhLELzsPkfZDW+PHYyUim5cDap86qg7YFeGilyuq0owC39eq
7BNaOhzASPFRYZvHzs61J5MZSJJ6+1w3gqmMPyXkkM7Kzk4XLW6ALp40+uye7MqqLYqN+CHlPkRq
7qlKjJbMjPS+k/sGeZ7qgYLAKFQ2scQu/n4mYTiv1iEWFYaGQ8TchW6lm+L120lzINC1eMvu5lwx
TfQaXmB9yuK+ehi6UTyGybpNC7d6l3nJcsZtUemNMFbr3WjviTLbgSFv9oTY8MGS3yrz7XdJhBNx
pVimP/b5bWUfY/ltq12p3Crd/F3i59punagll3vU7h/XqL8zyZ9O7fqxX8i/9XLqj/2uNdkohPhX
QMCRVXroy4gn9oGTULGo60X14GVj+eCP5rxZihkxmeyqA46Y7wBO+Gju3PKhNuf+Jlv1g+qps7qi
p/ardEiH/vhDa9xS8F5ExVGdEpbZkwz/7nU/g5gimzGScm7ZDNkYXRcTyhB1oEut5uR1YYxQQJ5Y
4OTCcF/hAKfHj7asC2iQCh6VMx7VjNa5j5e36VIz7ZwXdH4G89GjOllHi7ojJwJntOstKlQS7Z5J
fnjvDJm/Idu3bNW+dDDDe0oWmyt0Yc5RddUBoO+bAT+eW3VVEc/ZTWXbByEavAvHot6M0qt1aIfm
XM/EkKjlRn38d1cd7OUZuWc9nxE5KWekf3craX2sTlO7vNW8tTvsQGZmaq1AEKMrj2qIru0G1Kt3
7Yw6IG+rLObL86HOtr8fUjvbsp6BKsmd3bQ+jfr6MU8Xt77xB6b0znAfIfQsAyg03R8CJbIm5OcQ
kgXwjSmdabkEOE2DUP+vk+/asRJWzua4Gwpn3Tl8lhNqmu8NHInLQFIfhxALPHMxhde9iG4x1lkp
/cpxZMRXk1JBSjUrl8Q5rl5frTFL3krnzGqmOpBy+GKczkMu8o2pES/x62xEvYYTiW8NLqoZbzeF
QHB93zHeESr+K5vFLZrEBJrFOEN2oomiTxOqoTtUYPA2uFsPvx83Xocv+BJ8nxJCh9wYhrmuApz8
tAJx+BeIitTGzoICpkGuWsvrRQa3YtceAh3f5KuyJKaQVijgXJCGhxiXJzHrA3zaklmWiysXupPA
jC03mIV3QSwGE9fLlpOPoTjw8nrcg4k/Os7qbbURXZk1h1OQpv0URGkJTjGGgupW2Ztsxhl0xRk9
ckMg0HXln+EgfJjSId9GsRgfUq+rryoAW6HovAcDos2Mc4IgdXEm0GMfOiwgMEXhUW2t29pfHuxS
M28dU/OOIi/fx2lj3ZpI/Un8z0En7OrOsKnb0KnXyOMeAN9cm7eozorjGLkfm3FeL2IS68WRDT73
PYr+PkPNilIDc2TtXTxS6mMycwTp0kbv7W7ejwNjrcUa7g5wzge1e2ptY2+ZMCfVRcTiliu9M+dL
sWjYoQ/7wp20d0MaegiIrMNYO9Fj36BkGZCsW5r5ATNgsWU9lf5h/fl6ScOQ51DdbpPksii3MvTX
hANsJasuXPrdkuoFogyxnDDm/N64JariNfVJ4ptRjh1alyIq4EXtyqfZnEV5Aa7WuJo4vTRmLPjp
Zv9L3dj1KTRqCjKt8G2fLXy9eRPfrKEW3cBciG5aG/D3729nFdz8aUHNB+KJlswGk5QyDDK5hvvp
dqZ8etbEFA+7dqWGLyzMFPQPTZxEoIkiClS40VyQ6+ybM0yNfaDF4CPKx8aFR9IgZti1zVw8WmM8
gIxKDnrnF49EPwColRhOeXjoXoczb/ZEesa9msu7RfqNeS9ga22NjKvBs5NLPv61Jot3wyTCu1Fb
A4XF6M3w/FJd1ZSNLHpafLFd1aVxSvUnBmeME5MT30xfOjvV8FtwF0CkuXfiJ4nuJ5zfdvgnIZ4e
i+bR7mcWoNw0ozEWMJ4rFqjhQjW32lTNCNPv2kxM8P3ysGrkjAKxdZk6f1gyS+DhLyOspDJAFrQZ
wEAj2a9pl6GZTsiI8m63Upl3K/KHFKH3uUC9+dzU/thuK+gniEe76H6E5nIWWPwU8sPpS15RWqFX
W1cj63/NAtQ64O+O14y7KWMRvjUnCuw8CNnXXePyQIeU9cZ1COCsXg96kaBeReYyWkj0Fqhmsy82
3pwX+9SZxVOKvdw+xol943uNcYg6X0PqxVhf1UIcYqP/jJjUosBD7lON03qb0R+Gs+ppRhVusgaD
MiIY3TZKu2FbZaZ5ybV63Aq9Sa8T3mrntSivZ0hrvA3gCev5lFy3hr0A0AW3WGTTw2xRT8Sk09oM
i407UjMOD309bEtBIcusZ6QlKJzetqUsdTXCajcuqJ6rhNelzNCht+xHakSWgVhWKu/JfNE+/OfH
isSp7lFh6di66/jyh/7psTLQi05+1aFe8pp9KiN4RuRSeNfJAJ/q90Xb7hlnnpoRAe6UURHcY5pz
1YFXDCin+3szNtM2UDtrDwNB7ImRBwGaCyqqKgK1pRokzGIXeusFbRspxecDfezsfRLRiw2Ezq3N
Q9Tyql3kOmD1KHvCUR5v837Zwong5pbNDC3wPFWUmDWFfcoX/ZiY7ud5keLFqmrHs4b4+BwLGtXF
cLk3FzfwDQ8y+49mDa3+WFO/FDLcoeS2xv7op0QRp9AKGtOwyJOG0Kr4wSfccc51bqyI0GrnD+9r
8XqazyPF5J4Xtsc45znGq18CDbquQTRoyAuYSYAdH/EKJyw3NTLfjaN50X1oUYyTGo55SHy3u2hL
DIbZzW7segSr2SGn6qIYz8SV7NGV2tlSlXhTFS2wxgl43WCV67XjaONBZ6lw21NrdNUx5r5hOeTU
Z/KkSdAMfKMGzIvd6E3RbS8bmNz1jYw6DlF1AZVXXYo1Wk6lSW1LPeQbg7f6E6Tp6cmC2whalxKq
wUU5KMPVlYxRDyooveqxRqZIRrLVXtyWmUq4CbKF1L+1l3bvdRju1Ynjo5Rllx/nWZAa87vWJDGG
0zb75p4UO0QFRgTZfTn5x/WCGQPUjmHZL05f3RWpfvn9U/OPuRW/laOjAuH3cmzWZ68mmLEPIAtt
MXwiPOuuXJ9Il7HY09NQgd3QGn1CZk43pY6u8ryDigYxVJhbbQFHIfkjQ+zYUjroBKbVOIHGmymY
/Q/MbP3Pbd1L/1rtEdyHdlC5WNUUcawFs1XYO/y/qCR2Gv8Bz0v/hHXT51hPEEnq1dFa5/E41yxk
pX4DateOmWL71uFnYULTb3JNWw/uSP7Ci3HMXZZhDOD6/9yUWU/682WnOifskyOsnXWfyPnjrNKk
slHdl31IN0V+9dJ/OYwpwbe4q4cjinwPiDHvNGBj/S73EZF2BQabMHPRwvfGWO0w6jRwmbkVSVai
/o9ZHsWpfuxz6hzVKoXlZbgjuLxcNy4zPUNP3aPASfpGo9KaIE95zcREHPXaMx7cjMqNqvz4+7uA
0vB/vgVZYNjUgNkSI/06EzS0S76I3ht2RQpPUiTUTfeCIDj2Nt6pcPTuFIFGvFpYqAB0WWM0NANL
9bH5oubIlZe0O0S6T51rUDtSxTPDHvZgRbc8VPhU2Siog8Snjgwn01aOoqpJTMqRRZN9AIw+3/Q1
X2E2G8MFn6WLR3kVY5f8OSc9CaiPHuweN28Tgc/ozus5K6rvjeoW1nSHo1NxiLupo/yg6M68VO9i
LNb37lxipDnl+cNMcf5VptsJNj6WEeQGEmUo7p97wCVb4paNuaaMx+2mryf/GDErPdBs104c+CHQ
7DCC5U3uBq5cT/STEQXU2gbo92F+ZeMYWAWamtBJ9ibpvSDKPR0qJLacBJ9B3o5Jm23K6gmma3Wi
ADQ/t9IV63k/GZO9YUNWDYsUiWgiJ2dynWskGpqjtjj2WT8XUCuIefsD/JbS0kGWVY0FOdPExM21
ylPfd2TiWLBejDIyzyMGnw1WKDs4FTHsv/FYRH4Y4FvZ7ajJial1KMqAf2DJLxMWgeEv1EsyI0l4
653sLOrrqxb94CmT/VEs1rHtEwJmonuKG+2jFlb1RfVaivc2tYZtSxTG4bXG7Gev8SufptYjMNyx
BKfop30kNtlfkAS0jyssxL0jbeq1lQQK2uRHnVrxdo4asDMJJZjU5h19awTJwTzGaPFssGSTsE4J
VNefivukpPhtsfJPlHsaN2Um+qc+fkvKEQrvGlNhjlHa2bac5cy0XpxK/bTGsUu9D3Qapgg0VRpq
f5hWvsJVk2l3efM5gv9omFe+0n4Q1tXa2nO6ndst3ZfaXh9wWmaxKptWypVUN5pvxThYx6yLzmBv
t/rSm/s1GnH2xhBwH/Vk9yozxxlCrlpnMfoX1TXWPj5pwtqNJpZzcKU3JhnnXSUwIZz7st02qUMC
XU/XpwRWewyi4JCsTnLOmGqTS2C5X+uUynp/yChbkn/169qGj+05qA1hiSE6QI748ySsp4K0GEdr
2HVdOe7c1Z4egSQm51S0X20bAxMqrgvEL/gxLarA0QhQfxiBkM2q2Qxz5ru2hAVqywUczqOfkXIX
Oy9al6DEGvDYz6b3Bh8oCFgzNy2vxQBzN7x24CufwW5+SnFC2JsybatytxHZ2T98SvtVlk39uIJM
mxTXOhJc++unFNRAY8nICq6ZDW1v5XZy48gGlqTYTw3vvTAbzksWE30ZeVBV14g8qDyedVNX0JYo
KIhOyPAXCsun+8mchps0srRDQV0MZIRVP/or9Oiq671b1ZB0Pzl27TELYVc9LOFR1MjzqSYq3k1U
OCVt799Yg0+ldEvKPF6b9M3EUuRm1W+xRmHaDZ7cXN7GHUxrcj68ViTy2qj5X7eFScgXkwuPuoHf
v1v+7ZYgD2lwQ1iC1bv3Kn8MMjKyNW/qd1OE5Ksoo/q5wYOQkBShF0wmvTGopxiPQL91QYRcmxXB
BKDq7kmfbR1CswsNuEjDzYzh6Z09ZN4dBxELdcCuYoBSltHc4TbZ3qUE8BE58avYTkV19fDeS9+r
p3/IumprjbxOccj8/Wd8rfSSN4TE3DsyRqFz57/SMxnNjLLNq/tdSCRrT0ac2rHYbqjQHkznGh5W
e1ZNGuH7yuq33r3so8qH4kknN6+jqQCJN/vG1vOYwC/EEy8OpUxlQ0AKE8R9U9ygWnPIl7uteaWv
fnKpZ+AKfbJikDPXZyLk1AiZs7FV9khmtDSbMMJBvqQWEoPnCr8dgU9e5kJ38Jt+OJija76Jo/xQ
Zc1NZIfbVIO/+4ev51+eF9/lS7Yd4jc6X9Cvz0uVZUM5L5Bo54lvYuwX/JorfCm7xhgBZRu3q9aQ
h/Nn2PrCjW6cuTcPfVi8y4TAncrCUWvjYP23KZv1FpQ0LA+jpp6xz0cnSLyMclHPvi9qUTw585cq
rcXjjBZniiWVtFmCdcz6HZCNN10WzSfNi3uAT9oxjLtts+RYK5ZI4EU8GnflNH9IG4cIdp9/sY1y
N8GI+zpi99tQkf2xFlWg9R8iFLLY+tp/CHUp9uGr0ROIJ6OmKUHNFAL8+j1hQceniqm69GZmOQjp
l8C27TnQ5YdQW2of+Yv6Gj6Yv8Xn3Y389HEYCsDBpr+5Xame3XbZuh5KWPgnz823eNQOgTIULL2b
iKKtwNIb87SOPcYIuR3UUmNZL3G+t6vyyVlZWeKRdKfqKXOstq5XrT6Ynr/etpXHLe72TDhC1vy/
v0vMf0Zi0Ir7OlFeKhcE09BfP/1aQ6xpHSIxYwQpJl+w/BLd4lxDFLitRDQ91hTUxVnGFMg2q2NL
xWKgWfpffDkDyf4wREA122e787TjVM37sBrjmzjJ45saXYAeDd8mVHrnshvGQ8wveF2IiuVNPulb
dy60G89Z293vP5N6E/z6i/q6YRHq4z1hkvN6NQ0gU0md6lp3OyfCNKu3va2vGQXSMcc6d1XlBVUG
upVY27nvoJvgsva98fPZox4tPiLiJ/tBzdwdWf3lru0S86IhOU5DSETUFL40Hk6dpIkH6Bxgzv3z
ZGXDSXnXJm0D1EJtLno9Y8xJs07tPp2TmfQRi6DBsS5apUVnmTIqpjQPxnrAciAaLg7RqYMWasOp
yzuxGUxQAm5rV+RYd2XdIvCoMHL2iXRdVaU1noyOzG/YT/KjgrzQkRdqoSg2nWFpx7gADJRpxjbM
GhK+sTFFdyby8+emHeIvsBGzP4zPlpx2vP4ZTCI7qBw9xVj99dbCKXCoNR73XcbXNVOSiuy5bbXw
Fmtq6zh+MdfxfSxa7Qb2knaDnjcMtME7E7+ysEOdLyPq5ePKy/4onOUzeAn7rJr5x9ZAcOmq0Rv8
4E0rDVb4zoM2pOdJNmm7PJWllV70Yhku1JbG4AKMPT9vBV2ruf/DTfcvnxalvKEz+fRJmqjF3k+R
MLuIxeAv3MyTBYSxjRxwmL6YYDR52S46LWV45ZOJ/bZE8f1S7p2CPFpKlamxcCcA/reOaTscsBye
SZQcwWsWN6vrjrveHKojQrptOAKJjwp32JPyJbg2ze8ENZynuAEBTqKmvV7H0d/7VpFuEuGi1R31
jLU9Daku6iybHFusSEN4KJthtP2dqMSTn7CaUE0VLfXFq5vLsi64mVowzq2pX26tZdlhZps94PFA
UsUb77Kko3iUlMemkmsG3MX7jVuubw2Toms4ejVLTXM8ujHcGwNjBhk7dbdlQ6A6C9P6D3ea/c8J
MAE3S37p5KkQdZi/3ml1zBrUnsKGJLN5IAYfn3SIP4eYKpWlgqvkdwbJKMAMV8Zcf+mFN94mlnVd
u97Oz3jjlWuOBVxlELcE7ldblSWnt6TVRsjvKwUPGCuSk1swfXCghIpw2UaavhxHBGxJaJ+03j9a
i5Ee42WAhj/oQ4AsHNRGZR0cqJfXcPkFdDr0cmi7rLzgq9FsuA1ueQCk8eW/34oy0w+BDgQ364FX
X4fZZ2Ndw5vY2S5ZI6d7X7bF8Cmzm3GrmUsW5Lp3jsIIUkaYG9fu7Hl7iu3SR7fDe7jt/E2kl4fG
rrL7vm7igyiUcNJ1z53PenqFdUCJjn7V1G71Bj9McEGFH21mfdxAaP/ck4g5qGkA6e88EPp+SRYr
EFZ171OI4bJOTturyu/sI7Cpu2UaDFaSVfxIYUy3b7oUT2fYdVpokimTs8tpsT6GEzoRFe8aZdCr
mbNib88aftszFtOOq21jA0wWXrPmRjONZV9NRMqL1qHmCbrdQ+uG3sOabjvibSwYzNO4LO0Fbsyf
UMuOnHW+GvUccsYGok057r2edvl1uhBYw0XTjPElpJ70QYBOLmYnPyUDJrJVLMydPXntxYaidLRC
/dTmNrwPQOMUyq7JndOOT0WTnhGe7esmAdCC5vCgT+50SLKVVJvXvHd6J9vwPlvJdH5AZ249ljyk
I/bbReVgER3pdwgWwaJ5+bDnHfSuJd0cjNCM0QzVA/XcDUT22j6wSI4IH2KL4kaY0Yjisz1n85WK
d4jM6M6wNf3Tinl9HMXG2SdIIlLb3NthkZ1UY2pAqKQVFawVwjO/v5fV1/Xq65R4RouMPPNvBqpf
H21SrkNDFp5Hu3dZTpPy2g41Bj8DHFEtYxWWNNrX2Ws+VJORsv7A3rsaRb8jNjzu0SRczInS5cxm
SK4akzDQ2yhPSTuv4z3289nO4PpHO2zrg21vO+a7m7Btw/cFyyqAfw3TMKABljHHvK250xPoh7fY
7V6oao8ubWTwq45Y+Lbp6fcf3JGTlF8+OMl33/g/lL1Zd9s407X9i7gW5+FUsyxLluc4J1yJ0815
JsHh178XIbeVpNP3830HwSIKBUhWJBKo2rW3YRlkyaAK/31jxq+pKAfB98ierI2Wj91h6CtjX3Up
8pkRegIK5IvghQRECT18GJTk8chzVZL0ESyrA4QZVlsaj8n4NA2uiQBume3awDij7YqI6AiZhtun
UEHrvb2rvIT6HXSPBydN76q8Lk9gujcx6QGAkyiBjl0FiIX7aUuuA4U5bj/AE8Z3XlB/HSaUrQZq
mvh03pvauVejDFKmdARakkRwUyh9/phZMPhR05S7VobWgUOpFKRbE7SOehWuocnhyDnUEF+ge7Wv
XU8Qeyqe6jnODcjCvGkrkIn/+zN255DBr5+xptqO/Lmig0PG+9cvlz5OiAMoqK4GHtEOs/KOJcUo
R2rMq7XfIzYju+xMqKYny+odkbo1j/q9NMPNhNaTvJSNbzWQLigQWV9s0OuuS3aPy8iK8/scQc2l
ryAVaqQiv5c2cOzqqkdSd80+3z92GmiIlWKOaIQXbbu3u3w6Jx4Ma+w71XczgB60I1RXCfPspYZA
c8mCnZGj+EJtIQ8VPeB7edUN0x117fH2ateh44ERa/Yb7eZvXZj93cgjBDmqLHsMOUdu2kzxbiAP
aY+hhYw1UsfiJQ+670XbIIFB3WF45gjB8yuqR1D2Y7eG69t5GYXo2MUQ7Koz33mZXAEZKUQfUAAO
xS2qBi/oaBukmvJ4mSrOcIMkLuESMIRHSqlvSs/VCKqI4pi4U5Js+V8qNzFiIOA623CAMinT/o+b
ivbvM59DjszWHFSQ2DcYvxeJmWVeKoadRRsoCMNjYDob0Vbpq9HBSjwoCmwNPNff7OrZyMr6m2dn
E4mO2t+XqTk9KZF/bgyj/oZSq1iinqce9Ww6lQNJPT8OvbVRNN7DUDn5Usu6/o2T49OI9ghI04r/
6dSBsyyZToHQrK9grF3k1vTgKWhTkI6KVx5gdlsRqCsfw9g8mllUnWQv75Dd8bR2ppAtwJZ63O9R
moB5HoTvOkE3a1nOheJIZ6s7vtUBDE8pVZBl8ETYy3ieexyXkqPWgHyulOhJaMl3d7Dd20uv1xBY
S3w+lHlQGYR3UA3EYmS3d4mYVZlA43Q0zh4lcz67om9WF4q7gNpPdrduWS+M2otgyVfsG5Uo/O04
NxYw1rUXooNl9KN6m3oEiBYQGrlTh0QIpZf3sL9QJ+ZY4itMqoeW7/XfcH+t7ERxvxtECBatS3Qh
bhplDSx8vG194nKm30Vbxxx+n07q3JTTw7jzvpsN8D0389Md1BfKMnCgm+yTPDjXUQTyFJDLre3l
wV4HTHrTT95w4J7ubGNvoLoNSOraakz9nt96ujKarnxOrQoiWgiX3oCxvIdg2N6pE9nzdYDZq+PN
Kw3EtUZPVjNBfd23q4dm1ADdG933rAmpV0Z/abiJtHogYcdV8nkFoaX6fwSBNPtf53vqygkBqZyD
4UD2fi8kyeG1E46pQqRWoZFrhTAzDZHhbLOk8U8I6yLK20TJuLHZJfFlIRC2SkEfgS9+kC69PYb7
qnKfmoqg97Wp5q7nGc0NKCF0d/8ZDCfPOFhh/eEru0hPo2MqfWT/6t2XMayNWtOufhtQoQim5gk4
SjsDxiRqTDZm1P3cvdpSJdBvyu5JSOHgLIj4H7D0b6mvx7u6jJKNiEd2CWV7dnXdR8Y7rU+22agL
abeIdi6NTBuBdQfDqRx5yAW5JuxNUaOhJIwbqu10Cgn5Tr2HRlBs5SFcNn1nQywnL8GbDouy0Zt1
Op/RB+j0bqKGvdUcV2+pqYQKj9BXoju1dZMMdbsUSUAoTGIjoUhFfIgTXrPJXXQX/GB8KXQvvxVq
2j74CCsdB7OlfmtoH6Sp1XoXseuE50Wp6Vsxmt5t0BuQVPloE6CUu0zUSjtzAmx2DeGFvVFX2p2I
k2ClqNxoqN78FuZZs6si9UUVjs3JUEXPKjBLEHs2z2f0nodliJTTso2S7D2rn9yuML+1baVC1toG
O0ERNaylBdFMtqeUvRk9P6+WIt8aJL9rtM1BNuqMcywCZ4Ae2dGbA3SdHyNO3s6Hzbkv0vCmj8Ji
J6do9QRXYEZ5Le/TW5ahoSyNwTbKU+hG5m21EiQfvE1r8Ni1bbciiJ6lDjzGjtZDcTSjzy6XWojO
YdxRyZDFjNgJ8Xw5/JOPvEQyxA9XxkAyYDCDai2N1hDr/8ev8t+PH2jMAZYScUPr12Zj++u+g2dl
pDeB6q1BbE9rLaw5ik2igYcMGlsVeiGSdkRfp1nTDYRZBmKQqx5Qu+7rm7Qyup3Vwwgsm0QZk22i
KGwY4KImlOCzNZaXBuIk6QKcM8FqESArNo/LqwHSQTFZzio10y2nMnKbcwP7+C2fcPCoxvBlhr6l
v6gUda1sSwxnremD7f/egGkmUKFf92AmtyVnhpdqmsYOjGDkr58Fp7wBCqcs3gLcWiRTSYpt0r4H
dWTdXxqt17aByWYMwlAIHV1fU1aJCV2A63UIQJi9xV4zgLvvMk406KXpa/1wXaLmGdsXnnMnTWac
kMXl5LbTyuIubjTzxgj15s6am4b42F2WVXfZ0Jg3hRW0F9OnPUL0BHs6WNzQPnylbTTErhORtke5
07/Trdq769TcWcLVimTs3L0OjEqyURWhkIjWvTs9KZCYKMWjKgxiiHMjjEA/NH0eA1WZL00YBhCM
Gbuz0gChkLZEJVoYnxXhB29jaIzQtOXqTnYRB1wq/C5e+Kur21yH427iSfDm6WO15PRLAsccohdR
xCu9bsI3fSjHXTnAByinDxVlAPYPdQzbR0VvoaVSnZXQ9eEcGvRcGy4xHjkqmVM89AB9ldAq13JQ
mnKhwyI1dPle2px0oN4AtMNCjl6aLIRdPHOO8gXgSMy2htdQnjgv6dtm9YgQoC9UQltJlq4sPaq2
crEojI3j2FvAAPFkd7y2y9o8u5bydaLMjyJi1YJOPO43AdWnq74J7Ed7MOu7VBvgCyf2uKSc5Nuf
fOVUQ6+/Tyh+c1QU86Eg01/MsHtQpy7+QZTz2fRGxD/gQkVBRSHO5STxGWAdSqOzB3+j0HrzXc1W
UJQTecoy9zzBi7lrFHPayW5kFBAj5GP63Uadpund9i9fi78PCGq+FLaAX4xE/W05N7yRCTJlBsBb
f4/VGBKMKFBXdRK1+xzyzAU8iX0ChqUSq2QSKfe4LnnwRZQ8sBN7zf3CP8geuFNx7qjyDgJt2aOO
mnjudK92VvZIzdZeaU3jlSwFQel8cpayqyZEbW0troAvhCfoQKqDKbi9nF2hqDex0VTx3wNvEt51
8ZjaXYGmOJxystsmTXNAjikFZlT75bLJy9MQwALHQZJQAgHdTenkJjKcdPUEjl01Ay0if1Lyhwi4
SNs6A9qAAweMEPjOr/2QEvBtR/0cKn7//G4TpTDWNXpfKzezDq1fWWee4Prz3EPc0jxbuWo8gwy5
jOl1bsixkkKxy1g7Gv8/5sk11XmV/zVvfnX5Cp+vJ98ZlWflnWp33ybrwe3y8jtcCelqqgvo92An
gawgM1ac5c2vrdMvyYBq70FEAkzErntu4YS98SMN4mTVNl6spD5Lj2YofjhGVT8NlWJux8oaAayG
0aPewS0pPQpP3DgAVL6Y5mStjbJ+nqIe6KYpyNHVsbJRuZHdW4nHaQJw5xdzal94gFTB4ovvFg3c
8JbybA/C/kKqVUXBcBjuY8XyNoqXTQe5jN25/mWZCh3D6zKUTbPM8bpMUc+ZSLX2DlmaqcsCgvr/
XgsO6o+1XKV4mX9DrNUoHBPgoqOqMjWMY+rZj2HC71/+kskek+O0a2qrcutRh0gPOhK2RlBrJkgW
eV54W0Wx8VxztFmQkProylHZbZzBnSscxT73mmA/TgYxDGuc2dszAVo3RPO2rIr2QTYmhIU94TMP
DIhlWI8W96cbe6RKLygV87GGBORRBXenIvT60Ht+9FhH2Vss9OmbaEYIULNEPXs1uj41DNsrOZD0
EUc5XXmZRJTtCntItpQ9el86j8fhPNNUIvZHPYcYjtfHS2kb7MqKU6lzZIcqqc8yOKrE4FVQVW6e
PU8vOUAEemH1o5gp2fMd1AvcyZWYkkroNr6hLvF3KXL4i702BtrQwx3AlwWivVk5ok+elbmJe6D+
rpE/2n5Mz4K009P9O+nQwfMP0DcOjnKwGBHx9DO3vpFdRUEZoYezsYCTpdHPPL9IDwSq/a7AdGuG
hvYtz4cSFHADB3ld2eYqLa36a9wOq9xOELXgzAu6Qxj3oV7Xe9+kegvwcPGsx/mb9LDD4QGycFCU
tnieJmQwiy7Svw6fV4Gl/C1NnxfSK7R6/eun6XJxl5iNfTdlbvg8mEStnIASubJEgjcnqG/OXUCS
KPNOElvala9t5xAUqwJvnyArPVnGqcvbeu1VLrFLUc11hLWxyBMBogA+7H2SxqUN6z0cky/UGmZU
Hbf1MdPij6aMC8rBtBZp9n/sqcEHLj2utsaebm21RFw5c+cy38/5UZ8p2zJR/+a2giT43HBY0ta9
2iGVYbUfNlSekTdz0E6SLnLA4ymP/Ge4v5rkVZl877NSuyPR5p2lZ277L1VaBYBynVdBkA9hV/2L
a4X2jQlP7rlMC/8cUaG2zFUl2g4kUJVFTQH7uo2BmMph6ZjqDnQ4FUoeemmayiJzleYY+cmONLZ3
WQYAA9u+tDUJRZxUT3TnHEIyvmPuSZ976S89Pc56OebBN3xWtbi5J2fT3Ivx5E5sMiGEppTITlzv
rjJEfk7yzlp0PXVMKOHkZ9k0lmcffMu7VSHFrktjaTaO9hTEdvNgDfnSnnul02ncgLOdEw76WfaC
MOZMUVc8E+fB3CkQDvHQr5Nd3aGgQYWIBh7V6s0POENVVoZcVdIMTyXyYbZS1j8KdOYHXTTo0ho2
2dRJufWazLpNYBVcZUGevCEGR14J19rL/+qUzHpyhaNs0iix925UtWdPmYE4eZD/yLepS9WQqRn6
RveS/sZp9G1I3hxA8dyFoHU75OQio6IejvIqHEbKkz6dK3CQ1o2G9N+NwrNGugDJ2ZjV6BzQgPBP
5dz4Ag7RQi1thIKIOEibvMqrzoUeDj2XX+2ya5nhy5Cow140vsW5bna5rjQWoXKStssA2YPrSmMX
mJsqtPQNuf1vWTH4f40aDN6Rb71PfHTc/bP4kbSyQx49dG/K3IHG3wS5J4Zqevmc1CIUAjbXevcz
0F1ykgu93KYD3LDmjvTDqFX9JS4KNNDr8UuUxsWNSuJtVZjm+MUr2QFHaWPd/sFNn92yX916WHY5
7VOlPtudwc5vsi54tbS25tZrNi/TzCVOhLV/r2J/XUCWQTazalZ+khc/Bh8unDgZgldu2tGqKw2L
ykA33jqqNR3ADKaHIYehzJqiFg2RzO3OcZWeozkUjEr2qgpa+/uE4vBCuGn8OOjKuIHzRxxMKIxv
9bLikF8b9RMoAUBuSdj8CFHi8/Sq+dsOmlc41PXXvki7lcii8C6OTWVj58MuRjhqg1Di+NW13lXS
juSttGIHdfwAMK0Yv8blD2n2Q+83M5ViiDYNU/tQeR78xXbf7NAZyb/UKdrYSlATVrOz+2CInkvd
yr54TcwxUUekTXbhjilBLCMiIlAZfAbiDRMts0Ugnz4IPjRVnn/xMnVaeiJG7SQx8ocmIuxjagPQ
+rg0XguzR+e8mSl54X9plf7BIpP0GlH5vY/KDiVyJ3/WwLwRNyG3mOVEKEyimEiCaFp8FxWpsctN
/S/Za2rRmbAFp+JoENyRtmsDv0pyp4QWJEpkeqTdmU3STlyEMJWyqdSFM1btTdRF45cy/BFwo34x
kDe5rdKWqqLZ3AVhttKLqSXZ149fkvH9P70gLf9YKxrfDS1UXnI9JMZSN8FOJ1J/HzhuuLU5Ly4h
PeAFygBVzRL05+bSB8AMaTjC0DfKMDn3lZ879xEczqBStBPUu869MDrtrm87ON0ZyydYEpxpulUc
BP00js+H1hbtIe+NYssDdDy3YQfQiF/pi69ZRCCqwnu3+whgnc/XnRPkuuxr5z0jS7UQzQ6WnOy5
jgdlFalFQaUK4ofCacrdxH7tbE9dvLKyPv2SauoLBXnm33F5Z3HkXuQ+BNh9Dho017V2rxTqv67G
z9H/9FOE+QVisuYxqrrXzp6qB5HF+jEs0MgcdIqt8hiWMkQozVM1lcm9Mbp/JSR93kZ9JNGTquPB
7+LgedS8vfS3XWjgjca1+eWYxVtLYsoJAgBwZOGDnCMnaA73sSv6ExW768EaE9QkI4RqI+iNm2ly
3gq1fY/TqL6nFMLikQjtuaGH7huCJAj19G56TH2KGNkL31ezP0+8bM1bnfYtypxf9OrdDBXzjSh1
EbknBNL470DjZtUZhgMV3mybG9+ITLQMKqil6MlB22o+rhpkclCLsdKdtF24itJogp++RdlHLnCd
JyfrBlyeVL2XKRhEE8Lyw7XhntP+d1drneYwzY2cUcBmvZ/6fJ150bvb9+qRf+kz8Gl9JqJKDuPc
rXPTXjp67e7kaDCM+TqaRvKR86gFidWmrpFel13djN2dq7j2MrTz9JlPHkGyHOFUOSpfg5Ki90uv
6juYSZKDdB0tkNjBnEGZl03zMHtOyF0Hemlt/ADVDBOBykfOEtpS4Xa+k92qKcJjZxUvsqfPHqkF
dkl0nnqQNi9s0n1uog7mSwi/ZTSbmgTT+TKj6sIN2f0UDRBNX1heot5Fqv1g+pH3Jes9exnw5T87
We5uY6WbS8U6/diMLbzYQCGfnSQr2ZMW0w+DM6P81YC1+2k6m7HpDO3Lx3T0NsHGtVO5trQIbFLN
zwuWYusWPAOEXQDLXnRR9/sgSpSlNXeBY5mbINGCjRw1amtYxVYw7eSoMBVnUaca5fazc9m0X4o8
rJH6yoeXAdaf0mzAt1eG98SmFG5+ToBU9lU7xGHzEwUwOVB7uH20itrqzFfAGbIXfI0rp1oCmasO
cnQKy10Ae+wjlAj1g05IQJqjSNNuwoSTppwUBHlO2a1CpeW8ZAEZGrVtYh2kQwrVeEjGSFFIwM0h
J9lM02uXV8OD7AzIMUAJ4PY7eQANUHG4+EdWiMxUkb0OkT48WEn42Id6pZA9dkLUSQLUKnJKSSkC
tsxTD4zrNge3/5NN4TFE2bDeLqW3yQd60udGDtRgpG4b1OakXROVemgAefRVmD8NrXXqutY91Uab
PwUlCtoo5nlbOVipU7xPB6KFcnRMMmsvbHdWhkPIlfJIZ5MqxePUWbN+Fyalyz+upO3a9T0Xbdir
z5+mUHup7kiy89Wun/So197qpC3BCBfJBpyt9hZo4iBiu3wKh1ylcHJql3kYaW9dQH1iNarjqSp9
/z4tlFc5HS3odFkmdsMZiqB1UQaI5LRxekgm3XhVExu1Zz19IutinMdkepYPc2eMdPRaCmLKs5ec
5DZ2cpCj/54kvTLA3dHMjkfd6Qc8oZthSdeuvJLgBXmlh0GyszUN4AlQBqsq+JZenf/33N+WuoAh
5te9Lu/wVFmXWVMtPAFaB+EBFRWj+dId3AmIJOxtU1bqe5unYbTypfEy9NOEDAnPZV6JdiWNspl6
JDmPlwVB+/bbvHAfkK1CmWoMgnFtQVS5aCKI8FCT79VTFrrTyfWqLbfKgbBX9mGSdiQyx50dFO9X
+2Vq2PGb7x3uY0aLfhs1q2V/oqRNduRUxwjn+mboBKne48Xqz5XJDHzrtAQk02y6rGfocN+Ogf4Q
JQF38pbvS+IpyYk8xIReB5D20TeOl54ckE3dVnvqtwxq5vC92h2KKdHjM3+QvY13KNGyxtXF5sNd
VhEcDj+9hLxsOl+sTBPSrKv3ZTZnGlCxRouSm1xNvoKgxO3U5PZDb5di0QGmWcssn8z3JY13F/sO
3K1zLtBwquBomsH9NRcI/K1cy0ltmKKdWXfOHQHo7LcJ7TxdrmH3ZrkGCtmsr4t8voods5mJua0i
LBRrqrmJS689Vqn/JQI3vbv0CjSjDT0y4RaYRyOHr0+RsGozj0ibbDJqIIfFpGaQdah6tjSQa/pp
WHpX8xRIZN1tFCtfL6tKm1xBukShWx3CNAao+fnC8lKONuaIPFEPTUILEYBpON0hnN+Vr/gqIBKi
IyBbaaxx/Lsc+Xog+AEfr+maYiVHgTW6yxZsHSUajEib7WQUtsg+xLczCgo2wotRjn8sHsEGNXH0
lY59kLxQ+AsuFzTtY1T4txTutiffRXG7zeFR0pSZcyDPgB6K8mmawNVeBgeH4gwfUXfqn4rH1sr7
MySgKzkoF/P7ArkLu4e9d17NTcIA0uDkRQ7KSb5C4a1Sf2khd9rJrJaXOwT7KBtD1d0W+98yWqKx
Lnbpe42+f/r/tEb7j+/VTV592q+BeGlH5Oaytuxd3odOwWGX3aEchdbhzAMpozC93dz/wTS5bkQ6
RzT30pXS2Htpkj0ZueH4+qeJci258ufETFAP94e15DKfXtflpauFNMkf1gIvG93+urycKNf6/IPE
ZHx1q3lPOceYPs3SU/Y+/4I/rPdfn8Yf1vrDH/VfH5AYVKgL7PCbLYqt1TrmndJCYe17ebaxg1lZ
at5tKsLy7pP8LzkmLVahoF8b9g6QWxxEUhfHYhyfZG8iT/VY52MMIUbYXXaoSFl666xFmZin8dIn
uncsCaYP6Ny0g1jpOXUYCd9GOSIrri4DbQsjHNtWHmbSPW21f2bCKT+hVYtwgDTm84g7ABqbkLTS
CltF5N2+ifTWu3fCiIbyg52SVToEfv/YhpQ9fVlq2Vq6yAEg2AZs5sDZL9PmuaZXHEqvRK5o7oUu
0cIqR+as1d17OUlvOUlAevD9ahqgs9tEVWAvpU3O7JoMbs6kdDdX22Q++AFYP4SEEAgiHWVO45Ps
yVTVZ0+OKQ2cALOnTB3NvSrX87tfPS8pLpEiN7UYMqrBUzF+jVwjWlUKitUasHbOGNFTKryf7Sjl
wE86JUcAbPGpydQc6UvqR6T+l2zUJEwucmBBW7Rr6mLL5e8Ds1hYWUfsvi3z208TZrvsAu8DPhwm
qz+uO7t5jb5sBD8p+UYubkEqDgopzYKERQYO11NvpgYcIPfo0V5T7frPpbTGcaboS+kVtcpkwxzD
hItVOgRG7c+aoN2Ov9DdDvNSkbQ5gUtQpYnNlQCncZBNk6beYQSs2lHd/Y8xzxTiLVTO+6JV+32U
c+MGnRKxnQomrwAtqfYghmbrZUyucrlMfdixw7bftZwWTnVJVUJPBXRl1LGzyuqp23ahM2v7NY69
TZzsB9Wh/e4yPLRw2ymhehSF7trbIUAg3Q0Cb30ZbqvEP071oYToWUceZl6/8sy1aQwOP0jqDwu9
jza+I1Iw03BsSxulux9XiomW7qJQky9J3Fu7utbCna4WhHWCLDOJhaErQ3EcmFgK8K6mcFafqerh
qctHay+9hsxhglApkjD7uWIpgHIHdUlUGlBZp7blFDQ8By0j6C6NmebuoqG6hUT9LwPS2dWUI0pS
6Y0O4Z+2kDZPL0xoS/ZyDWm5rtZYNmVbrvnSOyCVk1B9VhqV6qq5CQrFH5GdG7/rkeJvf7LJy3qE
sjYZkqXseZ/TZFcpUFezm0JZdg0baIeYtKzqo4A0OCamFwAZnn5upJseQwb8q91pUWjjLtst7dat
SRluNckvnSFxsVbZrq2BCIaPcrAfPgb5BFDODZpvaTMuL/kLHcWCu7l7SXXIrqVMP3dhcfi5+9tc
n1FU1LpFy+/7htze9EiyWF9WaLvuVCOcHnU90w4Oz+iFHJW2Pm0QAG2CO2kKJttcq60NiYrP/DA0
OvQzq/3VP+sBknWxWoAhZcne9FrAsRyRWvFmEcDXFjYBn1NWOcXJ9r10BeiM8HEw0L0OzFdyNA0A
GdsT+bKVHBZBnK1iaZx9fp/364IJ+ahlqA9Tt0oiBZ0yM/VccAUtGPOhS9aXfmBV491U7iLNyqB/
m13Amn64yOSPlbvB2oCWCXWnkBNmpTTvYe+6myoOG0jxDYSU5yYwingBgmqk4qkPidVZ1UK3K/N1
ynNnk+huvwFaarz6lEEuzCYYj27Uq3vXjetF6hINivXAJH2bWqeC4MPM4BB9D2ZW6aIk9T25yS4K
lGbb62by5Pnv/x/QkX9y6Yyh38Ad8E214Q8DpWQ1HH5+3yHqE1IspXHBSMmtnGxIPv9kJ6uQrSbU
HW7ywjvGtlt+g8FPJUOgJc8a3NArQCg2351q2OpjjcZQ2uQHgn3jtm10407LEIvNfFKrQswMHLWR
fSMbfQpj/UmFiuO+qzVq0PLW2sjIvO2bpEU64R81Z+hfnfPltA63+bG3IVOUp3Q5p+Vnt4nmo/11
TlEq/at7IiI2LTRR+qc4zaZbK6L8F2ZGAQ2PaB5VIv5z59IY1aMSBc2cTWC8QtRv1GuKcgiL39QB
9Q+JV94HrtHeC2hFSZEXO/lGY0LdFPaG1lK+JXOAELkRZrqXXQuiETkpGtP2sTTKnTTDvPMxSePM
fdvNOspKqluH0Bhew9YNHsaoCB8qS0ybCnmilbTJJko1JE4nI9ldbRBP3Bje4B7lrNiFrRIYwPq6
kA+0cqcHoQ4tOYvLRndDbVWjpHvxk7Y2Vf+ehEeKMChRARFBtq4ySDSI20EjQAFccCv7BN7hzotJ
oI1dHkFmPjs5ZgaxyNXJKCNK5WDhWf/khNBywY9j9peeYcajuGBz4a2y4WtjlN2hN0Ufrr0IwfO5
i6wM5xuze6a2BLR7VuVn2fi5lp8zI1sTzOmP0jTVVnsTDP19aUWVdbTzwtqE4NxcI3FXSaPtIgsF
hiys9Q2lQuNXx32GZip9K/M02RGk/DDn8XPndNz9augBHJXIaKY9QFHQ8a1T/T0azdqD6BT3BC5z
Jz1acYeY63jT6lrpLLtB8N5/a6B43FmJWPdIwHVi4ziN8Zfdv7Tc+4lxTvmdn9f5VzsPMkji9FtV
GfL1oP2lDkZ9lI3CHvZyFXpBtLK0bCYtTNtDn4KEg4jy5xtu7REvRyNpE9cipjbbX44OLCdQGbJR
TSn/AIq8zXPEXCsYbddysDQNQL9qpHXQPU17aVMCey6ZiaiDcanTuHU6b8U+yPzaubWxRAaXd6rX
wQPZmB9FoJhfB489JBTU6EplOYCBCK4nOSFWO2QqrRT63M4ErRW0KgJP3jHtS/L5n92xCUjhp0he
ytFYjsquVSrHS/fTOSI1eR+gygvhDFT/auSh3NAHa6rFtKfON8PDGOfTAmJV7cltnOLsqc5eDgYd
pqDpFuXQ2g/SlCXRj8rIk6PsuS1c7kw55KkarRzupCTH0IJFSzctbh3R5OlKXlLROKmpcbiMBrFA
cSlSeTAkPLKHOrapjkhyEDbVN7k/1wH7LcVsrwUk5ynI6jQ3ej4HH7bcXLZhS2go9stoKYdyR7N6
tq/TbQot3pLfXrdvg4i6ST9rlrbIvO+k/Bea1tk/vAYBHNOwC1JWFcnNT9+cZBzoasOVvgCMzedS
JUiZN+1tPufQATLtCaCIryQPgGr5ozirZUJFYu76Ozv27bvGJEGd9rm49ykkPRqgshYSX2XYujjq
OYSxrS+MZ9mVo22m65euD3PRYmiMCulZkBKVntQbJbJhi+h67X4iHIiIVJS/o/l5YyHb+/onjyy0
IGmcRE7+gfh42r/yAcx1+3RkI+Phlp4FaDCAKP9tQAbQB+1FTmKTFBqXdfQw/JhgReQ7WztWYI2c
08M1T1/LohiI4oVHkU8bSK2MV5PSGEpsEY5BXNt4VQbquSCgdEh7/zzJMDLvsWnVnyYNaNMoaX1X
zlzKVgN7smeDHEq8TKxCa6ZbroL6330lbcRKzuln5iqCpMZa2iSRlbRd10EJIKBmFBdITlPQX415
KhvVvwmrfLjz4AWz0e7tgLIV/VEpsV0GlNI4pcPtZZLfu/1dbzjh7ZBOuyis7Wg9Do22b7zwraUC
MFobmjJs64T6b+l8mWcjFbI2OugR5cqg1Hg1l0zbinqYcJ3F43An3WUTdNrLkEHYmaoZVcx8HPKP
VNXIYRJ4NdmVf6QhMmehmU52sUln6Sdt8iOQztCffvhdPk/ZN+Z518/qOk9OkWvl3ymNVii/jW5N
vbZvw06zb4NxJFB77csrvbCLReSOFSLuOA5BVn34RMshg3GcbZ3Yg/F4VI2K3JEJtv5kz02qhMoq
g1N5OcoRaZRNA+gGWSPP2NZ50p/qTojTZbbhvJWwMC4RkkN7QtWjL3V3bmCmBSBZq8ep5fOX5okk
9LopEQuXXaL4z12SKqQBJ+VBDdKDNIu4zOFZVsdFXbvlKhRps5xs2zjbYWaeReNplANz9J5N5myS
9trLtn2Tdkdpl00J3cvSG4Z2S1aYMtWomzZm4UAY3NQJaoYDX20YGe6vtmTImvtsbqStaShqkC6y
SdJELF10yJeuG1T2aVYKfKqiFl44rVFhGx70gxEO1hrV8f5lTM2XqkDtt0wpT0KO7+0/XcveflHQ
DPvBEZQYbvvhGhgU9V1XzQJHvMyuxbxq/e9Vy7b3kJZECBrUw1mnQHrl1CJfV2XB3nS2FWPU7iDS
HknG/GODNqE5jqgYGrOHdJNNVA2UgSrlqbJ952xk4f9j7LyW40aWbv1EiIA3t+0NrURJlG4QM9IM
vPd4+vMhWyNwONon/puKyqwstEQ2gULmyrWC61gkH5CFdw5xgnZnStf4fWYV2n1TVTM61MvUmwZv
a6h5u6s7/x9nBjXQvYRPMehHcgHjUaLF92Z3tzABxJ52RVWd3/9tJV0auntNP1DV0a42KaWf2FHH
uisc6LLGoL+oLmT6tPzkH+ji8ylraN5WTFnQdHXedEZZnsXHGSf/kGpXXg+bZ2cxYIaA8xuBjI2s
SVQaeNpO71JlLyGykKnKB031uAUtH+UVUDXCjn1YPx251umojclw+3TZ5Jv0EBVBO53WT4dgezNo
dXxRvfAlHPT5XobaBC+zqQD3VuOizLAs6Pxw+VU4i1IUpME3cxoD9bYlbhT75M3hR/RP1fvGRkiS
VkJoAg3kyCBJmsN5fJDB7rzxISqoE6CcSTrsX367CvZqlDioDJKLlHReHpv9lbZBYyOZv8jv+quf
8ew2gji9G5XQvtOX2wvNWNYbE4Fsb+dEyFpKyO/iVl9NuUGfFxqa5XIy9MvMpVMKWTX7Ab2PYWOR
pILMww4/hkNU3LXV+O2Wp1iSFfMSEXBQuIjvVwRt3OFHL/DacxRmkOkhY/Bk5ka28cJs/la1wIB1
TU8f0rZRTlWvtC7NpGTGNyA00fs0HPfe8f4SoxlpSJeZa9vpI6zPBzS4irvVJbO5iP/uq9A4vfO7
Q9VtFd94pskc7DZdONQlS+6Xw3AopfkGaNhpKiB/tr262tZQSRxSK7Ge7GCwnjyIuQ5m5lVbCFvR
qnRRVbjzK+jnlxAZABLG97k6HPU0oBnHgFdQL3mHFR3JaFH7MOKIzoveOHepXhk7DWmLB5Vg8UlY
CFISdYbK3UoqrW9r+xz5zcv7jFtUfZtVvuUxlJAfAGtAE9nM+mc0Zv3tYJvqs7dwn8LIn9/T/Apb
k98ER1Wt6fmZeUHPTOvHxP10OXK0d+uQpUF3B9LP0w9x8+j6hnqVRc6n6iHSofSA5ffSL0PgN/wa
ZWpPcHDKLMtSHaT7QskpyxPUFwcnzT47g8GpkvT/takhFQC+mNs/p179laov6gCLoAzSpcExqga0
aPh5aX2TfHa7wD66keEdDTLIn1wtfXTqoP/TK3lNzZpkfKoQeL36LvIXDp3HfwZ7WQ8gs9s5c2td
CwoOVJtgpASlMNBEacHk3H7Ne0S3vYFcN09GXL3d/Fxcw3xlpCM1TJqthKwLNGSXs9pdUiWKr64P
6wOowvi6muKzlwWZyZD5M2AIIMSkRyOj3RVivwsa5vrZz+r8Siol+OCn0V/qBGeoWPPytk8nhZb3
87N4hr5Xr1HsvcrSLSjmRS+emnS37omMPNwOdUBSa7mqDLHWnKmZRw9iqbZnP/hacVgvRFHCOSGU
9SVzmmNLJfOxXgaZWcuBjnqWeVtwR59u6Dl5Bfumk6ir7cfIDJ1HVNnaM81KUO38a/uEBtbOySek
Y5fY23bXMJ5CWMQvP6/moMcYxWBAjACx1ipCU2FXNMiU+IvulTLNP2WwFDfT3pgUlF5GqA6jHJEn
NzDnXa7+MGNVu8soJt3P5DjnXeEW2s7iQbYXSI7XWP5DPk8/m8aWNhHXd7/MoZ/eJ7yCH7nvLX0e
9EMnXcEhsSn+FEuG1IElcyPTye9Bh+khUgCucr+GyCzWwwzN1BmCYg3B0mpuXk2ltT6mk7uZatd4
therD1NnCxkEMLDFrFvFumTKcJ/3Y7OFzac6ZBwhYrDtqKXy5PPOtWVhN5kCkNnuHyKzdZ7HIHIe
K+6vt2CPl7CrmyTfE1lMIueZl5AUwa/qY+9HnxMHFaeNmnSgC6DJFr7sabGEG1vYtHO+BfRT5Bll
FziW+SoHu9s2iclC9bfbFjZtJ/d587X0c+XrHi+6LbB5v9ah2lymuqmA0s+t01ufLEu4o3E79nJP
30m0DH4Auv1mw1tHPqYrODYsF5PBoVUG5AT1C4TSLpHTJfcu7SYnZwICt1iGkiTgFJgFyzBRweD5
NVL9Cen3hBwA5xrYk159Y8YwYNGSHjuAMv8VJztyqK540nFzrBzfuirFos41IwBMixKNReZBCc3x
DtHy8U7XQr5xv8w8zJUc0Ksdb4BH9rdAb1mWGBiQsw648D97LN+09umEiEWrQmm7kUuir1T5VfGI
CI332Orqiw15x8VGaOdRhqmJ4anUkzOIRH7h4uvNDE24jufCG2fj6S8hWaELjFq/3wv2dqdA5JBE
D3GjlruZ3oxPTphDlYHQl2/Vyid6au/7zpqfyjLn3DJFPnCtDOpMGiTtIbNhyEqbZ2hM6nM1DsWx
c2LtpS71HxJBJ+KVMlr2GmZev0dNwbjaWdiQabAd81T7XnP6La3JjeGkX0hQamqK+cYBOf6GFEVW
3tCg2E5Duj30eH78O3COoX+pvBhaA+o4x7i1/lQWthIZ3IWpZDVl1jcd3QrIRL/zr7EePdlHRKv/
FFdEjp1auDCg/Lqcrg9APiF4FH/uDw/N2KGl3JTaU0tP8K4p/GQvJi1o2lOGug1NmNUfq0tm9Tih
RM7pOERqDdGbYubnDXjlWGa++iQh8HVwC+DtbiumLKgZjwRXMXZycWPKjhmawcD8cuUcxfGTtcjX
I700PlRuDvJuGbixJTvkgbWdWrWlvpFlCTSm8pKPMC2GTvBtChPUw0SD1XGrk+pNZKqQ3JsWBdZK
JPeyzO/pTFqge2NojXddGb42VJXuLdCxL34ZBjtjHrJTFc/9SzRO9rHInHwnqzmyBPd66v8hixW3
xztNif7QYKx51BU7fjSXYeCljNu/XUIr9M+CzMZ6yk/xxN+2mN6MVJ/MwlGx72aep3IRtHmA78ul
ujk8ovUQ3oEusO67+LXMp+DqwutytZdBZr/z/S5kTDs6C+N59//fOnbwOuS6vhf1g1UYYTVldtNJ
kGWxyV//1ErIfs3WhUytewSINZiultX1WrE6wZvmQvccjoaF1pDqFuewL0CzwSO9HdU548xmxcqp
m6vsCqlqdpXZvKwg1XUwHTDcnmY3O01FeaxyOsgG8jzVH+g0WxJyWZ04d2hToNNX5h8mbXpRKCB+
TRzN2A/J0rc6YJKM33SpV9Fo1wdXuHCSHQpN3od8to4tfEHXehniLJ/Ks9jWoEI/1OnDIRr06OyI
KUFaaPswAC/xt2nd5J8NO5nOmlZR60tLnzr8kDjADRDk4VQD5ULVZIi2Wv51XCxxrXFiWp2VbhW7
L69l5p6b0uo+A1jsT0q0NBg1Zv9VB/PuchD5YwAFum/VWlkoQYwP/Ny/e6iB/JG1Bc+KcEyfqDVt
1LwJn2bHp9Fe1fN8CyXHvAuC+O5WNW2XCqmUO+OC4/8I65dY4g94RdvQs1RsG8PRtoYNxXCQ+NPH
Qm3mK/268Her3mscjckjkA7rOiF1vUEUq/1MciGifBtk1GAxE2hcDjVdIGDgU3NruZNxSKULS1Vp
osyz9pRNof8gPpllmfYlMD1EU0NAxc7y6LGWoTI999Hyx89pNuSX1Y9y5XCn+O5RAmCZHc69jr6d
WSvec+ADKoxhvydRGAwbtxnQsFyaatsoTBAHUL7SUP4IJZfp7OYysu80ZASoMvjzgQdGuBOC5bIw
6o0a0sBkza3+afLBZoi5rva9296JKatiqi3dNl1hJ/Hf9FBUdE3k/slS9HkX5jR1um42QJuRxyhW
0vJZRMafY+TWj1reJV/60zjMxRdbM5W9yjGZR+v32QE/JMwTgFPpRzLnw0pN0VIMuOgDuPJhCmC3
QJusRIEQBRDHa60bA0YaDBDXBTFau8KAEda1xbFzmJF7gCXDSrn/BaH5NMZeSDsu3eKBVUafwGtB
tLv4giAY4d/+Z1Vm4it8hQ4Ih9bHRC98fsz6sJ3GeTy4SLjBKhag+FmHc4TCooLt/uhNtKFCc66R
VWv1c9tpB983+3YjvozepRb2J6++xYhTszT93BP4zj/UDkyPCOFV1aZHPPZoLDQCZTM/w98JdaOf
qUg1OeE94KFkH6AKv1WCNLq3G4WquWpo0aVNIhKMed0f8kxNP855YW9U6hN/ekq09yEP+9tzjPt2
9GJwBqbJI4RPqFyazqlNtqeYIuJ9rBfptm/DfIe8PAqqZVJax4nKjslB+TKlEQgye3n2uXwjLnS2
I7TtTg+Dm+WnKTKSedjQwzPwlmUqj3HbKo+jE75GeYzwzGKJP8wT+xLz5oo+XoEuqGfFHwAzJDBS
olWvjWBo5qbqk23kvhhw2DzVef8QqJZ2CiuUZhOr5uVZpm+GsPiSe7w3r65p5uQJXMxZWhuuiGXP
j03IvcWNleFoqVEX70N3em7ggrjEy6qE8G5Fgk8NwSR04Jxb1zmjQPFACnRSKY6FKq0b8wvcRBTT
2gM3S+XZDBT/GdknICG69k0s8WdVZMK46vhbRCT8W5jVj/1WrfL+KHF91fiPPb3N3Mzdj6aFrmYc
ZtrBnPzyNZ66Q0GF/c9QQT/Ajsz5QfG8+p7uYWUrr/dJ724Svo1fm4Ws3kDl6NKlWXel9+Q1UJAe
yszR+KOI1XMjpdN0hgAaZsgfbZRSnfKr4LMWm9puAtbzmHRWd5r70kSBM4IveTQ+NaYJjZeIXyIY
E19akB6bW63Am8iEvbf7ZV0xl9pMkpAHk/3Al+19OfvZWerOkZY+uLyVXHMt4cFid75+rGvKS50T
wU3mjsHlVm7SAv2jTSfyua0629nZUDIdjcpGNqUagO5pQ7ZDkRL5SQ5kZBnbAsCmbryasXEelCz+
0RskudogS15qJZiOAYDMcxbPwa60eLkQtQeTBDMnccRlLmLLLKee+tMptgxIOcd78DyPFQ3nU2G6
9Q04ZZZqsVO0ON7l48LPNbmP0Cz5kEP2LaiIMZkvwzLITAbPQDjZjsN+c9OLrTSSlh0yNyLjOtC7
ddN+bRtu5Lmz8NZBXDAKS8Ev3xomu8S/XAOogAtUsDuUyxEm69CGUkUmSmwZbnZoN6hMJu134Vqv
4IXIN/rCeXXjXuc4ctH5Af508qO3L37V87ObEDsE7TLtUqQfduYUDo993QzoTTFDYoM3f6NT9uIL
KhV1h1ydJrimo+G4Bkq0Fxbf8ybJz+/8ZJruK7M3j4E3PxV2+a3R8paX48D45JT5t2JMIjRjRIHQ
QxQoDsYj5Jr6I9Uxa6eEkfECngAUBPxWx6HX1EPQxajMUF/4JrOcRvLbbPWVq89ooLSzFLRlu1J7
9pLxIbDr5ovnU+vvHbTNxISMBeXaJIZOLbOaL4AoFm7QrEfHAtPwAUUl7mevzcpHEng/ZE9t2NzD
atfeSRB0jDHKPNzuxGy07mMG4D7US+WhHfX4KZ7UDJhE8yqWDHmT+yABDfMUKL13yV3Tu6TL4FFT
5MHSH2lSoIBPmuvgxeUCPNG0F3MRb3KNNNnKah6q1kMeqM9i3TY8pG7Tv4ReVuyRKxv2JiJmTx2Q
nENGt/Pkh4+AjO4VNfaONcj+x3IZ9DkKTxDuFZvR7hJrQ9KzfDTUeDw3vfoqOhviqnLPO6ea8c2u
0mI3mRHElllVAe9Th4dU0+4aCvgfxdX7EzSirhtevDaNgJPc0TeS6HtXrZqLDNDc20fepaFJyeOL
W5dfhlrtD6CEmhtJPcwCkNRP2ae81LxLt/DWy8CDq9sHsOBz3/jHV9boDJeJfpZN87JTFku2D5n/
n+2US+oduUhek2MULtsYTWMZXBUg16YK52aT8QuHvoEVUG8osTpdwNItQNwO2c1eBz8p/QSdheKQ
D+MFL6H/cPe8W+gDeqVdqOuHrEHETN4w5iaq+jt5+ZD3jNmoXO5Edr+ZWvJqZZZsIiufniqnpukv
10l42zQOb5CgDu+tMj+1kxOhO+73X+qZE9GtlIjkmnq2UsX4YnN4Cc3S+pTTBv446cpf4lZnEoHA
JYz9bI7TXsvDeKcuOfwctq8TzaJfESUHXhMuuf51Aa2qr2KJX6TAZSa7YGX+KtYkxYBlWBehQdkG
U3tCg3O40Bo9XNog+DnTuvGt6fUDGfo4+uDWs+OhFwC0CJmS17CeqnPq99NT2b9Qw+pRPFpOdHYE
PGyuZh6/k8vTzG5emjKHhprEY32Oq4BSZGEMhw5QDk8mM77QpnoGfxBcB5hENy2qwE9F57+6NFq+
gpScjjSl8IfXehFc/nq7QSkipDUxaT9XQDqom0avbuFN1zEMW4DL7PLgKdj1LkDaKQpfDDQtdpM+
9td5LKh5LTN1GVbfaqZ17pWb1Wa/a+b6ZtY/lU3ePiZKWfK4r7LvzYiaqTmN30hmxfvCcgHbqAkH
O/7k004xObYCOIiboH9JWpB1XQYj3m0V4dsPme1tZFFc2hA9JKmVPfiAmNBUteK6OtLkntfPitu2
G92ALNAdKJHK4IArRDrY4TOn6u8YpOp3kGovjdoOn4oC2M0YO+3R0Y364i+0W2X8Y3bt5HPseAGP
vXnByVTGF2PuhmNm5N6+1eJo70Fgt+tnJ3iqi12DJOCj3XgJJTN70g6J0ubbbsrCJ6fLcap9/KUa
lYI0Hhtk0FJTuSAo8Lz8IvN9HvMsq+v84m3B0ynhB2gYi+OQtX8EgIyuWm0eG3f5WksJS4ZfC7N8
+0v/nypXzAHrOrNDSltzqtan3rV+3J72ZVN+53OS86CBUaOx499mlV/aymwgb8zpanaU2rq3lkFm
iRta1LUzdQf9jLVNhzmdN+JcA3s3O9UhKEvxvwnxoH4+gp38oca6Bbkwl3oT0mtw8td2ph/WlcCk
gjLO3GLbdO42JJ8hrx3L01ig2y6W0U9usbstGCYxi/B2A6LrzA0/vpvUY3uTtwRPjehlBztHDIex
OGGeYgrT03g3Rnc3SxYic/oCSQbQLei7OOYn3V9FcnXsqv4ROjVJp9gZPziDNhx9P7LOk+kWjz43
rx2UxeE3w2nOsieNq+ekrPh7g2439ZO/qm7qKZT7/YfEcH/k5FKu4rLIrj64tnsWa0KE4oNvQwPU
9Fa0r8YmfkYIFRyu+qzXvb/XqM/uxLQ5VW4Uw0jO0SIzH91zQLeek2U+Drly1VrzqIz+PjPq6MsQ
z87Fagb+6su+23qBZl2oGSPKYo4hnHYKJ9WuQjIlqa69VlN/TdxHH0qJi1f0+aVs64MFc/fZzxCY
UDW/PGuQD26LHu1taEyQ9YDSdfJOjR19nkyn3mdLURP8bIvknOssguVRC7LGR7hpeYmSYV7ekFZz
9QXN41Qm4W1NW6L+Z+i77ZVHTbMMl3xKePUU58HxFJc7OAmwZD/FZn4Xz2FxJ7O8MKjhiw2+rLjj
3XoGwYosHWF+64EaXBdve2GkP2uW8sdAB30fJN+1odUA90/JY1C50bUOYRFtMzv/AtjyUd4CoNl7
dfiqfYriHIBrEPtniAjauxqdqp2WTv2XKeDuDtNcde9PSv8lt4JN1w/2px6qvseun75KlGE23il2
YKET0+KleufSznMWs08ADzla+Tw5LV2Mk3eLotxaH+w2RCkMwrKYrOPZbs34Ia+CaK/MhfWJQxmY
z3LM/xqrFx6Z1t9uPH2qard+rSN4z5QyS2+71VE1zqRv4geOmT9313qUcp8OimV3lkLpEdkbcy6/
JHkWv9CsjJx8FluH2uKBlM2witK7/GfZ0fzvVL31oME5eZ9AkQ2gjoWGv0g1D4pvs6WasHSW9cVx
a+80jgndUamu76rJ7B/TrleOC3stCYCkvLOTQj14AESeM883UMTV/S9OUn8HhVX9FQJ7v7HzjCq1
rc6ILkYwLbQqBWdku56Gaz86w1XhDYpC8HwWywK7BeNwUMbVZo252be1zEjGqyw1mgb1TAhBgJi3
ILmKX8KP0Awonvg92uAy8NcUPtjjo+JG+b0YqzsEmvAQzrBLNJmrH98tSDDab/pu9Cpn6y6XdKwq
U6lGReG5TuIeaWO9jYwtT5N7NCWtz0ERN3dRQMfORB7yc2pU1ck2eohml1UPSq99Gc/eUVajtnY3
AfeJq6w2josgkas/NV5HeTosklPi8KUpEbhNGj2EUP7QWpDyAA0Knb3X0k2aJ3l/F5T1vQfBVbDt
jFJ/9D2gIFX03GlaRLKDIUHoMobd8uEWlVvlM8lB5xrlDc3bswItptIY8VmCZS8vQRD3t6Z5WK9i
UMTaD71u72wkPgJuRWF+RGui3FIBbO+ptYI/WlJM85C6e2Ta670PkcFHB63apyno95Tv4e2bLCpg
6eDqZwlWeNW7GCoseiX0hXd+SQM1fBk/WqcKz2u/hZyUF79p87MX/3p4/uXPhq6+erF7MlG8uMow
NyFlnN+YgRnrvPS42eYWZ7UG5EdL4LxO32xcnbFb6nvQdtlGLq4WsLdUqFns1goCr1X2Nh7jbLuW
IN7LN//elnipVtyKGWKrmXmm+949F1FA2ReJz82wiGdZXePVx2l02o02AFbRqOXe+4lGu5dMJSjZ
jEGugyyu06vNix5t4D8J9YLPOvii//DnwQo/0rBjIdoDBdthJdBbd4qPhv35UIz84cpCrdaoIHqF
di447T52kfNJ0Ft10vB4sMybJWu/LFlbIgX2BWvqLVK6P39F1lFm70FYeHvpyUXw6TQ10fgo/bdG
OlQHzwi9nSzaWZZ9gBRL1m7DIvZq6NClSquu7fdo5drRR1mUPYmDxFHumfkVidVv3Fw/domhAOxv
fg4c7UiSN/fizhXfVslHa+om9tvmIGF6YUA1JOuwDQ+HFuFtjk6Qlf87IfPefpOgkSWx8yWV04vk
95t1mdLu4f/kSLdaKMZIRVXwVcIoT10qtnidiTQbcpk+u6JtRTZFpl6UUaBSpwWaS/nbae0WthUq
7siy1vpCP/6LQEiohFbTXLiIVgYiRQNMlSahs5UQCQbN5oMZ9KedtHUbaK09Geb3W3ueWGr5fe3S
lvpOUPy4cRNaP6OlZftf+995uMat/0+uSFmh01xoMNTePURO6wBtMBzACsy6JHLve/QE8yDNLqt/
qKxu3gx6NxwMNRk3a/B6AW25yrKX/EkGguKfC+de525MlSxn5mT+A7IB5ZZqFk3ei5m3I2DMZZZ5
k3qq7eQvOt1QEhBfCus9WOEQJdkgGhIUU8LgIehM9UOK7taGl3h4+6tE+1AvC6Fa3dWLJRGuOem7
NPchwlo2yEBJY1N21LL7MXW3ddqPtySI3eifkgBd8qIMSxAHmd7v1cqodq6KrvcGrA5ciV59pkhB
irfQx0PvVwCzhJvmNuVnE9+YbYS65j2LjTjfMd0I541NM9O26GhUa7dBST8WvJAtN5bCWDgS/7Fm
d7aHnRPQRBBScbzdV9LG3PNqaV3kFvI7Ok8vntptCyBzJzedd/cg8c2UmE4+Wm5iEVqeOht4wbRz
Qj3ZvOEBld3z9GSAWLqT6N9dFKZbbZNMvXe7VzZyQ5TAZCETpSvgAsPRPZK69OQ5ycMKsF9cxeK6
5dAXM1SG5EHNIJT0o7ilPT5p76a2+XGr72n5fOo03XqU8p7Js2QHKyHv4jk4Z8oo3uO84JGyCZxa
rn0Sz+q2zc47xPQOwI5EqAxZO/0xq4p7FAB+svzuVTQ99mIKcF9mMtzg+WlQkf1Hf/yND/HGT7Vi
IpLsBuUDzGEcBGy+/2KGRXq4Jf1/mbcagUM77DFQR8gYW35rk6nEH2SwQrOBXQSVhnQR0hOfTaOO
6dXJg1ihgZYxvcdnGin8B68YY/5WaCjnCCzEmzz21ath0JIlX6pfppN2/q6HDGqLsnf4KIMxBdFj
EpASLhzdOrxbyNMwO4QGda93CwPsJ6QwqGL8upJC99LGGxH8kvyUJLTspr1QcJ8vYmWSB5A8lstC
TAHmXAzfU92v7mUgs1LfZmIGave9UIDDvPOLmZlqdY8aO41wA8jt3+2vpyLeTgkZHWBDwXY5hnx3
fERdxnT6mqE1s9d0OJ9ovk6fNCf/P0e4PoIzhTU8lYGL6J8JPgXtn/7QN+1w8XV1U+YtvV7xmFJi
r+EYNRfeBBms2jKudWvtVLobbi7xQxbbs4/O8lpTyrubuW6zS+vV7wwaXP69TVt4F+CNTwB8Wup+
3bDGFWZQ7geqGVtZlYVGc59cgJPnlbK1GGyq1Fl8uTG7LqZV+dHldicSytZg4XfltfW2kEmDmfhk
1fdMaH/LrYeCBijGCk3RUL+v7Va7r7PWmDZzBbsYHLhbpC7wLQs63KvTRmyt18JjNiLGXfUkj3ey
LpcwVdXY1m5MR+GyUYaxSKNpobt5Deei5jHCxWThdsWbXW41DjB7oxq9s9aOwQfb9V/ccki/FiYC
i/o4FiCoovTrhOyyRrGFPGQU33EvpEaLUMAhU8v0WBVBsy3aUbki62J/mSFAX8gzYcZVoCs2Pndm
/jw6AFP1KEZbIK3ms5tX0UZ8Mvih2j6ZUNO2UArc/Jrtf/cGioQSoE3tzrVciwYU0kiu5JKKkEat
RRp99cmMxD+5JAG0im0tgb5r/Qx8h3R9t1mC5ao6ycIz2oRHSdfla4Juyv4Y+jGmWZpEsyxKCk/M
f9Zu2b41ItX+GCug7RK+umUja3K9de2/1xvUnFqCkR810/2ZGJXsqJiJ6kTBTqZ+6xz8xg/PI1DU
6rCmUX+3b121VPftNmtMeHuR5bY2aHGTqW9G496l/rEpa5fsPq2p9d20DPAf1HdRWeIU20zIK4DD
LA4SI8troJi3wVYQPAuNw0jOlKQ2gx4U0W0Gtfh/fP/XuDBAmZ6D6VEuF7Tuj9mx3AOIluy+azg4
bGQqgwmQsNAyRNhsL7tf/TIT31z7nL+z4CSu9/slpI1s6PspX1KQ4zPWvTIb5CM5Tm3S2FSvFu8c
lMLgrnOneVcZKa8KQAOhMGEGcMUrNjKVgaoCHCuQBxfL6ur/bbBcxlsAZLK8XvV/+vTACDdqBBZu
DZa9sqMwtOxi9d85hKrKFsqb+YqM3IY30f6iCwQMHfv5mpbaXJ5lKjE6T/mdVYHAqQfEFWjBTdXr
bRlhsA0NtMV+acq+OINvXCpdezsU/zZl9Z1v3SZXkZB3vrRDbNGKM9iJls9QfTrJN7/7zPXSilsX
e7gLho2zsGBYinEKMhjXq9bNH0B5LFQKC16smvXbwlvfEtM11qlpRhcS0CVsccmVZLYsauEIkw6i
SX1CCmjoPRLTid1GCxNtcq1ivfk5TYNxhgq7XGqNRkgPaYPabqtCL64qE/T9YaFowHZyh9ftcZyO
tpH+Ccs0K0bNSdlahp+RTajQVBTW+9seWXfMHGbnhTFP/n1KNNu09bQ2NDP//YfLKuyINsSg/I9k
MKeFc8QEWAGen5Wbvf6P1yu+X0mVONvE4IEPMFa317pxoKMdUPmWWVwqerkR+zYV72zHZrlZ49F9
/NFacXqQVfHfQsSuB8QotrfpcnX6Fdrr6MbnaRqjCyrSwS5w/Wo3LimPfvRoIlQkx1FrOkLDFPJk
pat7SA2XDIiYsDVOZzflKL74i4huEpgz95U2WNd1sHwLtHqffAEMExzf+f+nCcTduspWCfHYHwJg
u+1f/YrnwB+h0yU7zAm02JHZ8x1wrPpY1z1wWj1E+Yq+d28X8RPcvXFqlB5OqQnJuMQgHhU/Gsug
U1u8D8aK189FNWtx2YqrXoMkP97u525lUS+i4rRdb9vQcTW3e774bk8DmXq0Uu6mWIm37x4Oc8HL
nFb01U7U2w0+AD6Ayt54VIUv8EKNHCrmkZoPsu4W58V8JzaoAndTdEm8j5dl8b1ZlvBRDcpjGo/f
ZDVvQK+UsIkKN1O+kDbJDFwnunJQ88DQNCM/uYVrkQ/RnCLh1ESrz0bCZBBGJ3rJ8q1r6uEuVTSQ
oHSEINmhKcFVZrOuB1fqWwt56bLyZlq4eQzMV3bJBiUwm02j0q4dOzQ7mEvjxEI3c5uJb84i/zLS
ev7OHy4b1l3laGQ0kaXwxv97QULWvRO1EeoCfblfP2ywyvhEE/I3wfw06lKGs4dXwQfR6DKgwbX4
1GJ+lYhZMEO/4v6nTy4QLigjcrpvrikbphR2j0mL0biCDo1j3/zSqtMAaaH6t3RJo5DiH/pkmA9q
WEavPgwOm1Iju0ziIQc8EO6aPIlflSAwL2HX2OQCYuVTX3zx0kWJgJeHZQw5HvnLQB/CX2qTGnux
bjEOdUVrK451sGWj2BT6f+5el8V3u/gaoyS+e/uY1RfDx3BUaOYXl1W3mr+/fSyil2q+uc1lMVW6
/jQh+6uUDgJkgddpV2NJEctMBtR+vqHAMx/EP9jFP3Fvtvxn+mvTLV62Wv++7voxb2LkE1vP+kap
Chjt8s95c+3fbrntHrsgoEXxo+4AvlKU8SWv9eA+pEa3dTO9/ApvDgV0W7PuzDG3X2iyPok/9xX6
1d3R3SHYAxbo24CsCV3DAKsdXtgXZpXyqx+7T5ULMS50Ds2DWqEWLH676dD8LYfhajUfU8dIdkoe
qxcZXMQ+L1E2DtnmvS1La+S6nEDy8XPPGnO7xmpLuGNE488Lr9vXSwbr574Jr5LA3YZ0MGwDfXRQ
a4ld+j2NfBfYjQVrOT4Zysl2LoNbdShFLk6xZVYvKzILNTSt3u+RFRnMtoOmY7X/9yUlBmUW0EQq
6ZJ13/qp62XefKr8U97F3JZn2+vPFN42WdDpl9TW9YvJq5axlWmr6naGWmDhZLcAicqXKFlfTZlV
qqJfZCbDbZ9E+9q4M7vGOMk2cTUQbvAq/GuLOJ3GqkHZoWuoAsL0lJCU0zLITJCYMiusSrus5i26
FODmuseXa9zW3seu15NLrea63ZmNY9XXAbhr8KFrWKDbVPEds99OwGmKzUC2lFLc0ERXP1ZKiL57
LbrayyBOLRqrYgPrLSz74tDJJh9ys//2Zue6B5yO8TPwdv03Vy7pUrwCTTGAuIyvbUBpq3GqJ/6c
i3t6iov7rOYxuVntnD9S8oaRclh9/4+y7+qOG1e6/UVciyAYX8nOQS0nje0XLo/PDBOYM3/93SjK
QruPZu75XrBQASCl7iaBQtXedz40A9h61hnIxaMUDepSs4RIlsVTJQQDCi4g2v4v8P3We7drxRWn
eigUkkWAJA5sWboNDh3FlTd420/5kQQmNbPjYnlLfij3zlGLyDUgIFczlskw60irAtqm4fpdqZfX
KUGoerQmK1A3Tr317uleZPjCFfyibvbu5sMCqZRp0lnBnXJu67rfFPl+HmfjYoDkpy2msa52qKMN
Nzj9nM9505dg55VdapAQPZ9LpSSZLH6V8unO6WEMietAYGK/zkZKzqOq9u+G32kfJlnHR6xHSEYf
vhqAbtxzWdOTLcjRoMaUSYMWYIBWQ0VknA0AjO6U5NhJ3YNB6chFzR8Ltu0WVBVUjlsgWQKN3Syv
DWqRIxCSSxmh/gVFS6CwDuu8XH3mfEDqhnIHUOW06WyWBQat095draGeL8LTfEbBjVzn0TKu73+D
6FQiiuGsI4L3tnkYC1BcNDjCAbt2mOG7YGM0daOxw9JwqABzWjRi9UEMMwPN6C9v6q1DTMB7t770
bkX66v04Y5LXFbihUXJJPm6W16j4k1MCaHpCEV73xbN7FIYVDCmxSQMg4WhwFtCLVl78tPT9EhgC
FaYxB5qqn+XlchnmyLJ2iLR0CNSaKK6IbHDPT2Ccu+R9DC+96XBUOQ4v6yRk6QqrPxV8kiiRmJiu
QYYq/2YCbQeAYXKWRLL0zaI+pvYEgAPZDB7PkBmHzO0WJAudT8q7Lmt7Bm2IyhmmIzovx5Rl+To6
w04MwICDBToBqeTTE5Z77ExuZHwdL4epi5qgVjt0UXamQet48n6YfuiAEQ12gx0SBXGani+VcQIF
Lt4ovzc4TDBOjQWCazLUufvL+9+HkBUZUCbeOjRm7dN0dzOt2ikzz7YzsD2XD/JSdHiwt/IZTzL1
VKN0Dr0ByLKOUSZLTjR7lYscoNxX+vemId3/4HJ3ufemcQVQVsc++5uMd87vd9+b4nGkTm8z0jaj
AM/92At8mX79Y/75H3V3ybFBpWzhVo5fCCCuoPK5P1kg1BBALgSchP3WoA4FSiWT5zwgbOJTl4aT
OTEA779ORzKZqacuoea5m/fhiuTzoHu4FOsrZ2c1QHiQ96lu4R8vSS7rDdKQu6ury61//8OlWpzU
A2NAb80o8blm1geQFNtnW8YbFn0ajrY1AjwCkmp4wlAeRTI5d28j9CGB5fdxq7e+IAy/W+2rhrwc
PqyzR0ZRNj42CcgBCVmyXb/KEcPqh7rUlHJxUsvGoO8IyQstkZQdeXbx1hAgHn+co+ySNt6RtmGl
ZQdqEPXWmWjSu/kHJMDYYMEKeO0glzDF6RQ1tc1ee/+uY3UM4E3y4VP4Pw35X6d+8HsQ/093+TD2
QVRT6eDwC5JE1zd2Gu0Q6Ea5sz4AHCu38LYAOHUJmLbCRwYwELS9FLXx1CWfDNhUh2X0Pi8ZQK/8
YRY40paDqbEtkAm3LWCflG6dFWfRA5iqDHdDc2mRY4DAiK7QFn8jJFVsigRkD3L1SE0r13drJjCW
YQ3ycIy/SNdLQ51izbOxrD+xbLbOKU9QkIuYpir0tWVst1mGEKdIwIiQRvLQKcDbAsPkYsNAbmSg
HiEr06jfp1zLiN8MY18sez7mP4GPgoCubFimt7u2tb8C9h88OFqBwC4ZqmIckh0VGaxarsViHUP2
sD6HNUiO+prHnxBv1Y6TNswSWhjoUbHl7DOgWuwBmJRfegSsLpFWIyYpch/Jdvguk46sqKp7dSHd
ah4dL9uGo2345OPNGmhX1WQ0Rok0cFmqP9tMuDvSZzqCUD1HkveYOshQ5J7onywcl/XVUp11gK4/
ucgkeyJ91I7DRQNa94OejLrlgpAtAf2UGtA4g8UkVKuxaVFwslkd5aSOZZ30KAYi8O9nRuq46OEc
iUTXBMotcr4AzIvzJeWrjpseprPy4gYuwm4fD1V9BlVzDX6mX73JjoAWBTKkz3adhzuykp9yudN1
WAa7oAvmEzNRz9pqO8MYwlXUu8i6kcEu2xxI4sW8I1EZeG0eR2FEF6XSnXS5uKB0xLGon5XMPVEA
jHrUUKDKk9Eq6inDg19kugsAPqUj+TwMUdOoWbFAiXEAGFcoMqBycu5q1Y74mEdAZ10rmwHAaAQx
vBECkAJpd7e+NgQiDsW403rPPGU1EnSMEuVXPnWpAUcH8lLfGnJENtKrTo0rGxDLNM0UB6QrNJyK
+cqs5kJt9S8LzYP8g/JUJccGr4AzNaFMS7Bd8SqSzuBGsyvH+W82c6sBjBpcyKD83tO9Dft33/WK
CHvjBSuvC+q6fuO1ibsjWPcor7pLVUQ/SSL0d1Sl3Gzg+QGhErjvOXaP2Inr8QoUn6EI4RnV7uto
8o8Yskd1zZpONKCu0+RYpx2wSTJ7+SQW8No5otqDwi77EKKe9paEBuLhqFD6BrxaHrRRi9sCn84X
twE0wFiwb1nmzrvBBEoVuWFn4Jfl1Pxhtl2PPKsNswbQbb/V69BBc5nMCFyScoz5r7Pku2Nl5AtH
Gz3X64Cc7iz/1cU+5xi2dnS0QLRyoYa/9QzWJp2PhGlwuEZIu5AGNhqdAC7VW9fJOxAOVK4edMAy
6fyowVbzzk7dGPUQJ5C6B7FhxZ1PujpasDold73Gy4+UCyrUfaNnFYAHMM/qo/diOVpjUyPPHcyE
V6/2kImSGPiuSryrYrCTHbJ87BXginQr4FVmifCCsgFSUfMAeoUqkRR8uyh/vUPI+r9M6uIAWd90
LP4xeDnSt8xx/FJ0ojzXoReDnFB2qWls/Krv5GzoyzPOzLoAnMfISn9zJAOJVQiIJoF6hbVexBaj
hzpBWTWChKMU5W/1D82qLe9YSVC8rp446ruWEGyhVZqsjoW0zJbhoBwbhV0XGk2Ni8rTGtn5+4Xw
9siR5kmBNbljoCv1VyqShchMZLMynCyiRfCPeE0qB9VjQBsvUA4EO3GVrGaSV+4Tcn8dSrO8MaSQ
PyA1ftGm/Iu/7QDnT1jA5mHNdKLGtAYP5SUtcq2RmJnl+FdJm93qrw7KlXQgSICn8lllSTLJRiB7
rdMhP+91tGcZ3NyuTv8458MllLjeEAAMJ+AM9jqYUsZjQVtmuT2mHjUjbaaVnL2ZW7mFbmgnrMzU
E3Ie6gGVCJvrWfwAxBZf56dhZFRTPYwiUbmkC6gVtLIH06jXIbgmUw50o1rOlGxAPSdJENWyTebt
bb2/Prhksz28pi/w3Bi1YJ2ok/kMSz+bfpsCGS3lsYUfNRt6YGhI070vXWX85k7yqJpug1xoCnUb
85zbgMWRg0k5p4AQTcwEyd00OSkfbo5bubFtaiAfNFYR822VpACFN8GlcctbuzuFXpqM/yEtyoSQ
W84tVEmatpg2oBDvjOhGNuRl9SdmDt5x1tp4yJFGBdSbU1jV/JogBeLaVYDKqVAYvRK4aMiOBPQW
GoCWAXvWMK5E1pIQvcvq08c8Bq0qHltjZIGDOklPwEf2LYSQK587RnsGR0N7ZrKnxEcz+SRMTGB0
4gnSaHWc7D0+Z9J0+COLHBBcy8eMesLcPZlyeh4ZVlT5yu7x6gtw6/M9sNKjC5C0owv1HsRE4J2b
dv2yFUkIegXlQ71wxBnjRo3xkOBqzjNQPzDpOqLHmgfj1OgRS7lzNR+6btRPOOnTAdLQafvWM/ck
kX54Myod9d4TEacFsJsyv+fzoKP51R2osf+uW2+L9eB04DoSTJGGAqZJiuZSIJfCvEg3AiKI/kQa
aihWnBZnVMouq1oFgDGJC1KYp6FskC/AmhPtEhyRoBQSNNu+RjsMtRdRm4uHvUaHk0BfFFhU3m1k
7nYuamPTuDE/u/qONNQYmQBeGfDcnAQbsYdgeJzmzbGoM1Tr/kPgnQZQhB5PFzy2UMywpz9cWOWX
cAJ4G/29Zj3isLyOm1Wn/j9kffMlvfqfvumVCmyizd7oQRAFMH39bAjQ9QZrt9aj+kjdsROXGHA2
h8lpJtQUSc/JqS0tAMY+UjXq8Jc2rGQXUBl2wOdyXGeKbQDQTjIBi0aCozipj4hMSob7JTxgt59+
BF+xBmxk0R8mmWNNup5326xsxI2krLWSq9DCJ5JAvV1d4wG1897sXFE97VypZ2p8PoGeGbN6zhVs
x696VwwolmCiBIOyHjgfPK7jaEdSEOc9sltHbe4uTIp44n40DUc8G2BDemGW7ovG7j8zYwo/RbEO
TgU4iU6A40abvtAQMTrRhWULx4YKRuT3AG91nJoNWc1wObg96v1LIDsOPmtd5wIkBedip9iRJinK
GSCQ2rLt7t6DLD2ywIAsEw5bNZQMahz1DEsrD3lmfSTJlpMqtwdfljkg9THcw8OUZsJOmQmSrpqW
jE6hXZcESDBWjcqsGOCohVRRMzKQ3nMkB+zIF1CmqBeiLqCGcTzVtUBemXacp93NTRzARXhx/QEs
tnHYx0GngTfb0usfWbQwUEt8yMEeZu3d2O12uQDCISoL5idqBJCUwISWIebdGy3ba3M/n8eSnYC7
br3YZXOM9LD8CKwZ/Bh6ULEn9osrYuvWL+yFfDSkAZ61OQZh+sCsl8n1qn1nGkidkjOA/xSJvZ0W
HnRLv03Rkh0LeSBCDfCqMuCJsYuO9+iBVCOdzzy4IIf/dQQZYmu5VI7Tg/PtTW8kAzCdbQQgLX1o
UMdYFtbVtfETawBAMQiz3awAAFTd3xndwQ6N8UIgAK1EAhB14R5m1C4Bl1FiApAydwFybrqojFfI
ALxYnGvJOHimSn2PdEAQliclcrpR/5CdqalkLxRNbYDCBRSsdq5FQTchEar+OTsWEF5xBuS6i4EF
pWecUTXVRxvqplKmHplbJ3ZB4UhOJbaSmWCaf6ckJzXGqgcQ4z3KhRl9bnlR7tW8D9fqm9Q71jkP
5i4r552ZjvN2zjwsQsSEKmg8F3EetB6Ejho7cpB95cglwlk+9onoLn3JT4/yaiLt3YC7LploqMXm
ZgsMhNi/m+9ufAtA+NcLcrG1QBWApPFwuWta+XqeHGPIkVwOy6v8ns8v3b+7mGDpWef/dz8vtJCT
sl4T8AMbzwBHznu3QBOWDMizXISfeOuInUhyfrAR79q6iWUFOjbCSMxzn6rEeoUUjmWZziAKhmIm
YGF1Q3wQwszhhYo9KtOjHsilUQNE3SzjKGVL95YEnE/c7kON8pArSawekiPeSMgbk8Y3D16af03m
uGxQxR2fFRIn9UhnIJsHED5v5qHuP6WViX3j0M1nt8zm89KZVtCHh6hF5ArFSV3vU5d1ydU1B+sA
SOYoOYGVpkNtd1FuGslaNSdtfzK455OkGlOSY/2jSAZ8BwGRKQZkGCayJgo4FAA5nMDU2nJU0Y/O
2S7y6WoMXXRCxfN5wMrxpld5dBP1ZOzNUccm4E1HPQ2MNSC9vjyoC8ONt0wAHIlqKtdKy7Ib7SCf
ULG7ylSOCaYzZBDKGk7ynKJ2F3tYowOYuj+GFnLCcSZ9NZCYCDxb2V1lXPZqfb9TZ5KKOZENOQgs
7J3csI5KRR5kJJ1RaRUIK0uGzLNf05Khq7v40ojoxU5/IN6FyjA38m58YeFGC7Hz9vrZAY7tqAfZ
KLqtI7qeo67ec570ClVeU+VdSCK/ZEjSA0C0vA1g6bx9Nw3LqTYFLnDItQ6HBe1S63jzYe0kmOVu
meR5EJJSgwwj68LAMkMwtsQxO6dVzc7Us1FagqesmWyVjgyJKPEpZdSSInemfVeZJ9OcbPBPtYBC
32uRZz9HC7gRfLcUL2HsRmfSgVHBRqIZKlgRwNo4ts62A4GqODYCFEZoM5RNjaBDs3FeBFxAx8KP
CDWO+CXOgF64Nu4eh83g6F6W+Q9wuf3jQdHdGRH53MnZBLbr4GEkMDuzjSh5BJY7wFogBbm4aEZW
7lCmnCFz45eODA2wIDok5MOHGitpygtnETJtJnEYxzCsfR4CBHqmLpNds+JAX58Aaihzttp2wRad
uqrJZIoWIqjI05I+JPIZYAG9hwQhdxhNf3RjgWdClAZYM/KgFBE+7reGA7oK5+RvMvW4Vy4nYANg
kdgav8wVGHeSiluHmPH2pOloMuS0A5hC69vTjD/vRL1VSXbyJGXsJqh6XbsPw8kpoZmUP02HXzmm
V5eL4p1eIkgfNtl4osMx6tHHQr347VxQGf5RRy6lO8Sv54IPQ5T4rqO6/LvmqHW9oDZrF8m9Hjto
DjJUIvB4BvQxmWZdOlvq1pR5pz7QOy/6MMnSUArduzIO//CtIFNO6Xrya4BoTs0DJdsxkkuwbjqu
3mRYfR4GFtmuDVPnPNp5C7YP8C5EPDogR3nif7yJWhYl3UeNmd+NsEGxjqWnCDq6yAhzuIf4AppB
R7XEKkdFHK7KOTEATTtlCOGELV6Dyr0AvkWzylqTwokGrf7GkJo7d6x/FE0YdHMPumtUuA8+lwD4
a7fuQJ5gA5NIAM/wSJKGw6rL7GZsAPs2uqRMhyoLHG8MN1Oo1TvANIoeZ5hjqAVU1EnlnNQr8PHt
rAlceMqgSkGVVQGcgZ6lOgyOUwF/GPSp09TX21h3p+eceSHi+CgJLEIDaGP2/AchB49taKGQTsIJ
M4D6MJSwXJqy+qXDkxm1rT3qQQhsmMfmT7drqh0yesfTJOHRBtlQj3QPonLRDMyNihiMMySOmppB
6aJWXIZmeQERcn8B2gzoJCXjSDtOyZ9J3n2eB3P6bAPdb9cPqRMAsb0E3o32bcS79gxgRiQEpCWy
H1PJEEKyashnfnM0QbMLaJV0Cuq6jD/sdbxePlDX0Zf4AyoOjqh8xwGxtHpSlTTtf/Dmz7um3GMR
z72Pne2C+g1xtLbkBpKd0sbZAc0+29YxotZ41QBqc91vp2G0idsc5cS0vaadORZJIFR/3Z/Lrfpq
884owG9WME1aAdDLXy0DzFbfc0PUhwf9CrSp/B5WDwTr8DCEdH2yLzoOODqHF0bAy3o+AXekwioy
WmbASBQ1otFSS7ItlaudlKrJE6DTrJ6rnVwdGu/M5nTIGmtDOppoRmUKKEjldCTTRHf3QBbdasxg
1kFfjOB91y7INpCnl7ZMju6a9rWndKGZ9xuXaTqOhrGfB/QXfIDkqZkBjbnTkryayIuZKQaEORad
WF5oW+6y77brpXujdpsLcg8CQ0NhMA6+kYNTR8cCaQckNY6jAbGh1gqfup1W7DQWTWcXNDYZEgYu
2PW4QO/H0oialDPJ7jbpGxLDIhm4nzamd04ypNXL1dK6cMJRFXJUy9kJMuTe5DZSXHFiUj9TI1wv
2U0F4MGVriiRnVtMSCPWjRupjeqPIfb6y9QCQMReInebgN8DabFje0UUtL2SgXqkw0nGhBxyF78q
eDy4Gd00TSB2GPajJp7AoGjvI1nGkVAtRyiA4tXmH7HwazDF+/pCEzNOtqUvEO3xA8I3nSRqaCI5
B+nBWzcEedubm1YLowsw6NmCAlsPZw/W/JF0SATT2it1w9IG53lWnNoejEdmjjgzNSQ2BaBSsAj7
cz0pKBzk8slzidrukBPerRl9UkFHDHcyKKON0yqvvjSMZhmLGe9R4DUum0ELfwrT/pr3GXsBgnt1
rnUzCeKK6y+DPrn7xanTbeb2303gWF+KHoh/E/vCRxSNk1AB3A3n9eEXkloAaX3M0mrZOd2IMLN0
J100aRqgYtL2EOnlZxtZL6Cen0E6mbHcD0EQeCSR2BSBzpX7RcJedQQSAW6qV53CjJhL62OZOQOQ
DRiSX/KoOfcSS3SQ+HA2QYkqmcxkeU/nlX1drVNk2shQd28MgUdApWrMOuU/y2SpwPXsGNHRNEaw
ELRaBrRiPdoOddpuVrl2nAQE19wGZbC0uxqq2sbsZlguoq5peItRBIJSgjjjp5S6liwgJZmaVWwk
AtOdLN1JvBvONMM+oAR1o/xAZIuqnCb8GGqmvmU9zpLWs/rfswPe05l0nF+kmr5t87b2KQPg0dEu
l83SAAbEs0ywT+LkvcBqE3woAXU9idGH8hkwlJCcuLw4uZrLl+2d6+yO5sYDWkzQpQzcLZk+buqq
MF9shKG2M7ZvuwbAWM8Rwn4fQHER+cJDUjRv2vQDNfm4aH4d2uZe6bQ6rjYcNFPbYo6dDfJLPRB7
WOHNSrQaJe7xtrMz7UYqaoAR1W0BEQC8tTFywe8gnWeTPZcuIPvI2fKK4WDanuNPQ637AK8ZLpWM
9rVCu7Dc7j+wyilfFkRfZUiwW0bg7cb6B5skpxAnrwi/5JG9Nbk1X7pSLpjuulEUNsh/7kO/cd3w
BEbC5cJ4DR1WecvFkw25k9iM2rfJ6QG4/aa/m3GdK+0BwWO1DlKiae6HeVZ/B/gT23RMEPJTt7X6
k4Kuu2gaPhqB0j7lo+7l7sLGE7DJcCZOf5y6NWFn+T4DzibijeO1mZ150+uTgYKRDHA3pFQWsPwY
gUVxjBEL37Ez+A5Ik90zohHdsbVZ7AMjnXnIgYPSHsdTkfPuknhl94zNd/fc5ngjIae83JCOGp4n
y1MVO+ugimGh6U8jwOAjZH/vlV836yAxjsbYTwCY+qwM6jpveicvfruONGgFcpoaAGOg4HpEVL8I
/yrAaPwp1dh8sONs2i88Hr7MnfkZGDz5z7x33nVIgdtsuUC11ItATIP9nyjBcT1QK6PPtjkn+3iJ
AHxcj+zmhKB9ayeu+7EAJISVyFi2i+hU38TdLsnbP0lSehKpicMKNRfURXC93FR2CKAkiesVzs64
aeJcCzS9QZBe4Xx5oLc/uaaFwvjf8L/Ig3SLMd8Mo5yPZlmUAdYY6Y4CyRRcRnUOUnQskC4tQJ0l
VRkn9clI7RdSqeA0qpGLgLkcR2EyVk3WqAz1WzsGa7h6coB4IONwv0N2klgvzTdZyo3j2V/IngTD
qUTqPQxVOjm+EQAKU6opccJ9rOFoVnIo58ZiSZ7dzQr6M+Wh9TSO/aO4gv6E4PwlZ3r1menSnVnC
P9JpRCNJfasMC6jHE4ok5Z9GwcdjYqIcaD3A6ITAAa2GRc0MzBAbCDBrBLAo4mwrJrdEGgB+YxkQ
oTbFIGbwKiDHx5BNyIGlgiU8YI+lqJJ/SKQ0IKtN94NdpxdkAOq32AJwYVsDZpXE2VnYjXrFAAob
C6FNJ6rYzZNNUbUecpCaufWCJE4ARozs1wo5CKhL5uW5bZEOiVLpz3rBos9aMWVPMas/4rEbr6qx
KY9ZCWY6BLiaIBlKewui+fEy2eBeJHbFOBOg0BLIxZRcjaSnJkMWAtjPsJ4FSvqJ52Pv88Qcz9NQ
vvz7gTEdLM+ykK2uujjQy7Ld3OGsKB7B2QEhqJvny4ZAWghdhZoMyMN7rE6/RmVdoCACYeolj3HE
/Lt4p9MATxxpBd+QjppsHLOd544ARZcL5zEVcvXcjFsLNb4oKsFymQw4ifNunh4Mdgwgf6/NACMF
JirVdEmz9WIbaJdveksDsVXNJTn0BArrB0PTSu6qHukcZHBE3O0LzRl9rxnrmwk46K3tIFUqNLIa
QPaJU9/SSrBdMhTa6kOOrtPWW1Qjz3j1zfrHpRBdUPfNsm3kS6ypIv3CkgZ1O0qmXj8hJ7kdQL+5
kNnWDbi/jTGq+Oc482JH20W3NBkoFPKkR1EvztiwZLCCTMadTcPESQJtE+em9w6xPm8sREtPUTxO
J/7WI5EMpBuTDslLSiazGqJmUDrqdRl4iHT9rwe18n+4oj7G83orNEINUyOAiPzrVh58SHzvHkln
uL191Jsbzzz8obLRh77xwcRsh9iETnrAmN4FYLfEgTG4DT7FRYlH78Qav4r15RPpGtMAUJWWod6x
1T+NC6CXW2eudmTUo0L4zeACU1vTxaeMtd9Zl84/XCy4/BagRzdg8+lIw7mYuaEjobP6czF77cDZ
GAON4VczhkaPqjNUsikd9WI+2AfDDH8qfVQ58c2sXO8J0QOQix0k0QIgeJLwWbO68LkbBw0oITrD
ibDB0W2caot3LNtUUWdqKAnJx4Nd5kDAkO40EFSi86UpkktBLqSTjHM5fmpj6n4p0lwcKNSsItHJ
W0zacvEIHgzgD8mINOnJLa0yYDWTnJcSttmKXAvLO2DFTp0IUSuIdOJIj4tnajoA+564aF+82chX
FelNuSExEas/hHjJAUQRsAVgmileBGuLZ2Gn02ks8B9GhQ8KDJ2pOeGJinR5VJufxez9mc5VXgbm
gCRQZS1nUJL1jrt1whrLVpA3A9eJqINV45lhgiNNxOKULpb//VE+EspCSzcPhrbA26g1wxfSjxOP
d2adIQHibdWhVhegkcmAadwKeyNq5L2TT2U407o8mW227JYw+dbPcX6ea9BlgVWjSf0pNuZtRKRy
ZJqI3qGTLHKDbPBzugCiElnvqXxgAxr+yZGJB4VjRsBtTuIr2OD6aC8NtRXigJulXbRXZleAz7YV
t8oA7MQC7Ax7w+1qOi9xtbeixgNvXI+VlGda9cbGkShQFW1jeSqX6lDM2G/OPZ/sjY7jgoMzIgmQ
xKKM9Sc2AnoUxLLFrhuXASTEchw15rF3rOHpTp0iuIl07zHgrBRHfArzDb/deANoTsAF6NZ1ZmX4
VzS2uP/J/h665RSkg4UXB9jF/Ds4cOoSVrjoALwcWmAaeNdMSgIPHwYE+cIo2/Ei3zjzd9eslpes
Dl0cpeXV0So1/aNlVICgWIAHN8eiDJw2kfWs/dwjrQpg4J2pXybUhF26JGEIexjA3vcEPu+hdgGY
FSMRpbPNyJ+AibHz+ny41K6LnFhpWH0cqSRLb3flyfU4Qk1QKT2NeE8HrjjAydXAIvgfnOmSeBxs
5imuTw+3oi5BPa1HrqtrNH+xdgDxYGxrnxN98jkQC8/pVOafObDctl5b6FsD+bOfFy9KLlPBsMox
KhvwjbNvI772yb6Zup8kjnHQtCj7mtYaEopB0GTj/GgHit07PdiIRyRJeQUyx01R/bHkHUhr2xgw
giDa2CPg3hywR35ZReZ2xbldwJqeLvlPsMz4kaSQMZGWJWPf3tlJBiAeVXwBZxrwIXdT6/TnfsqG
M5I2hrWndI2nlyHOI4C0YBhgH1aWxZmdQ8rbOv1bTEB/1zVQaPHOCj9Zqf0MTrP5+2iwekN6S+oR
7lz1YMx91YdcaGCwMQ5hU+8bre2vtjyF7zstObYGQPGINZ50aTh9IA9SGfLYHnsfzScjNZE3fDDx
HnmcYwb/smmDJ3SW4cPSiUYg6Dmi9e04HHZ62gGhs+7TYrt4qLZGsKq9erLha6BQdocEEC+9HZ5j
HmK0PTbtfhD13zlHmhI1mewVSVLtUCo1+KjbAv6zMlPPW4r4WnqPaiHxUNteIj+DZqz0Pd1lO1JW
1lBf76YScn4h56f5yId66+ion+JrZz3OP2VxjLQKcOysBQoPoHjWlKFUIZ3iPRAHIqBjyyKGx3qG
1emh3oFE8BLt6wo0SjSkyDOk7sbu0a2B1wVArgs2aOwaabFx7QntsV365oho1000sQmIbWl+7YZR
hAgZcCIS6X43hpwSmd4VWk20JxEFamDGyJG+/ZY6O1OWrF0t7ZZ1QFxT+bLKh3rUUGLtg8uD3zqh
8nlvaprmYRyJ0VB9B91wtfPyjIHwdDLFee2mcZ8jmlV52EtXuhMM0rR2W/muu9PaNQ8RIJcO5jiI
c1Uuw77Qyyel+q/pydTSzGtXzjmBBRvZKnKi9XIgWE0XxkBT8GvuPHGsIIraJphDrTsLlO5VfpxW
/Zm5jih2pMVhQhQG3lCdKhQpHsppsiqfLNTcyasnaVM5SUrzgZxyCbCYX4JVVvbH8XdTOT3gv0wN
ACCVnmpA7wR5QRa27ZOGXJknAy985odx1vuWEcV7ZUmkD4nZyG/NYjlHGtFU/HUsGZn+repRRUk2
NdpbNPuM+P5WqdZLaW3ODtiPflcGulJoodgqxjl/YiCLWgIanYX5Na+QNLW4DsIQspneejX48Gp/
dUPqce2TnWTqJRPABOIpuakhapo7N3mxSQyIwiqzugPeNdkmc6s8IOvqSGaSaZ71TtSY3hpFgBQs
vOAWVAl7DBnkxNa8EjODwdNA2C3e2GHTXki3kjfrKKk4dHn6Z8qtah9mNbuaoxntZid0jnbjFp94
xH8C26j4U2tGmdNvI++WW+w0hCkAsxAg+8FTIMDBAazPWBdmjJ3LqgCivYec/Fz/uViz9VkgI/Hj
aCWbttWsz6SqjHajx8ByJSlbdIQSubiS5CzTFHB3yI6N1th4JzfaVtNab9vL4Vg4Fceo1oIOS/8T
vcSzrBBbPe6B3FvHxechTWxUX9rIx5HvdAvImh8t6ysJ5J/k40/DLOwLvfOnJhbbhYFdjTwQUQZB
4GBMPk2G9ym4bB3Pxwl49Qd3C0SENPDd4eDROiSo0zwOVRk+mSVHMEEf7ZfW0v9TztP4t/dcZqP5
dz/YP2wgHa9jQddS3VItsu/GMndaNo7jrWPxpQx9ZIQgYimznhMcPm/HMI+2KuvZtJH1gM11jjJw
AxSidbs1vXz+QAO6CXXnaWP9YEO6IHuu/A6gsvhPMOMADNWbkg/YkBt4vsQcCB4wNNHXtG20z4BW
5AFb9OYTID+8c1SZf+WjZNGY0vZrMZfmxUXW/Cedgzs7RuDz1VfqjM71836sP4jWrT9p0YLoAXCw
tjSAYfXwnGbN1gq7LCj1MNxa1dJfHNmMspiqlAtJ6pEutAsWzLL0igyp64GVwYwmu/PXPnnh3Ps4
51N1VPNQT82tx9Z8THBuiDuuAPyKw9EBT58kRKhMJNh6UXcQQ9aBPX2qLiRb0pkbReSnfYvkZCmS
7r/GkAnVpFhlWQix3I2WY/ppAEtbZxwId49w+FC9Ep2pRzqF0sfMvgK1n/P1QU++7w190Jnim1yl
njsAeY8IppsIGyH73R+zGjso04uuRuklYBsBQvYqKx/SsVhgy498q/8fshrBr/W994Lz0nAHTvkE
qYM6AN9NHZma+ZydotQBOZ/cz1Kjldp35EfmF8HdCOmadnYCQuirh6OJvW6XdfZDB1+OXyJvFMSJ
VYrVVWMf1G7EEByBX5LfrLRNAXc1KCBi7uL7j1866Fp3Bg5Bn+mXG2kdgqcTK4G4DmM6cnMfZUIg
8Q8PCSMc2ROyaG4DsrDb4G0o+Rb4vgdZ15XH9RmA3/Fey2qxKZkN0kOtO5WJkVtXrBm2aTM4+//H
2Hctx60r0X4RqwBmvg4n51GwJb+wHLYZwBzA8PV3oelj6ujsW/e+oIhGk7ZGGhLsXqFwp53nuN6d
BmbUEO5qg3c2Dn9CBhBvt9SUK0qALRgKG5psd56pQYtbnUm5A6xh4MnsFYcCNobz1cZApJDR1l00
vyBNkLlxtyEyE1GWiNHkWVaFnSBbLyE6ojSHiFA0Z7iNzmwoluAWJu0Q2jNhAwe6INmghpzg7Rv6
SRQjds30d2GmkxC3xjbNZFPbcK6O+tyv7Cq/eSLMb1CwyG99D5uDNoQOveEknrkq1LJRQqM8z5Mf
lIcKLRa0rNZPWhselnPpKFP8HOHulvB8IXgTrzNrss50xeVf1bTsOYb5HcxB8X9Y4uOUNyuDW8CH
/l2IZCB2WgZXQ24w7ZSJ0tuEos1AK6k1KO0jRgs0XQaK0SrFaNpp5eibYef5FAMFS6vny9C8hk/S
n/lyYgXKdt1WzfbfLg11pW5TZhx67QIgcrO02zfdZbEfTOn40sZeh1p/GD8MbAC3du25F1hl5/B6
n6BFAhLLPuD1reCBsyoNmd8jbmV36LHkd7uxTwZe3c8Ut3Cz3cANCYZc5GbnKZXy0GAgHMPxczMH
RWs1m5oBMEbgiA5Emav4D/IUT3v3CsLUCDFVYIrVrHQ2wHc6s8cK3Fs3cT99Jx+VxTPlw/ST/wqt
NBPqMfip4b0ChnkB5MzkruM4HyEXJVCJlOXQ+IaFZrPUa3alGA2mWsV/Rzq2mMOUkEMJ+QppAAiR
QiFktcTmq6lrVBEKhQKumZQL0GLsO+h6oBIENTQapsoT5bY5JiO9aptJuZUF3gBcu0whJ9yZV7Cb
UJUKg+88gXSyFgvzusSnAOhHYcQ/KUSLlE9H7RT+MNRJS4jSitLYOo4NWwVV+spUEayOZDgfUQy/
nF0hIAFMizQsuTT1Sv2rXshfeBDlh6nLCljzGeuCJeIZUltHyAfY5xB9rjMqtXLfcH6n0BKnI20Y
sY+nvCmDs2diQxOIVvowqwBCVJdZznFCQ+4dZvy/rtVUAixSKNyuNS0/zXjKyQJ5yR6Tt9pEiysc
ApRNZeJm9wF6z3oAlZZR5Pm9g8TlXThOsaW8cmJoKFNe0VlzHmQRrHWgjaoW9x8ljEUdA3c8aGJ8
UsGo+rLaBEEAI0Ylo7GcR/IYkPV9EgG4W19CAfBkqDc3PRwqYx2xwoKdKO8ONm4pBxfGE6AzcfNG
w6Q0M2oDbdcKrcD1pwXNcL/rLBwPFHd4Zd6KDFzaDt/e0fjeC03bVSZ2sLx3myegAdsnZooayHMr
2FGMhlB7HUUoHtAXFBBC29FHQZ9UFEqIvTrRgUL0uVG86oMYMNzpf3KhLzjn9iC0AVcvPNhgONmm
7sJmb9ex8dXh7A0u68W91h3+AldUVGWk8TWvc20HMj2sT8Z718P0wiJhb1S3L7OaNwQa0gsgA+Fu
amGTMgdn4W9KpSGLAnS8B7i/zeva1HfHOm9OumVE50zAETICH/CtCDxrHYVCHIoijt+qSYHGS+eJ
6X38aKV4pSwggYJdwmGpTFOjKiZI1XX9RYoBzyQtDQ4Oz00AW0qxm/fZarMN6NAlwkb2Qntt1zTc
a9ZWW6EHHVyly7bYV2F+zb3+CvVoSJ/bFWQtlr1kXVcT29JGUMDYdcuZl6+WHWQrtLh8Wlkjgw0k
pQJqt8pD2zr8XxVeSPCFlGCWlBGeCVpfsVlcZon/Wy7FJLzpghJy51BeL7l5clqUeI0BEuNWAxQg
Cj3OVRqGc7VgRLOCTWm3G4vYvdICDVUrxB6lpmROXs5o1WnQ3gQJw1aWurgSDXR+EHpXvD5Nje4z
QC4x6PEGnAEQGEsBCzWTHBAd5Y8YVwOHnTiFuwFeiRSd57CD3DrdGB8oVmXln9X5HMqmIIOj7gZl
OdTpVXXPs+PkUNfZDWp0EztSTObJwdGn6PihSjcf6kqGs0c3Z02JThGj6srcZx0vcWvhaPUBaj/G
V6/zbkMh+UNKLp6dpJzDlcOaY28OUNJQWelYfjwpG5ybV2f6I2jL+aRQK+IVDAiy1NtBR8nnKKu/
g7jWrezGdCF22JdPSRK9NBMr32GsZW1s1Jv3k0qzxm4F+1z2CNFkHLG7HYz2Kpxp2wO1+S2AAvGm
dywOK/K2/5Lz8U/cgXgVSLxs3USWeezUIDO4O8xHbmR9nKoF+Sn2afo35dOl/j8uTyno1jb4J3dW
0ps3Gphmm7e2xe5M4LVq/2khNH6VXSWvSxhGSdVxqJ0XCnWoht7sav/JwkOkotzVufW26MHPmvFL
Xl0ro5Ac2KCdkQRvpBH/QS6e5norZbuiQ0rsuTMntupb1Wiy201aGz3w6VtXc+J+jKf3Y1AhOoqh
rR6i6HFbQq4RP/CcgiXl31TBTPRkhIvKgorRMMam5+NVptjSlP6VauzdTdEZGZoKMg19sFvrfWeD
bms2x0baJ5l0xc7t3fCyDE6VRaiUd3hFnGLzV5jxYkexwrbxckiJdSG+UvuSWpXU10wagEpZLSKg
E9D5pIVBA5LDaVPwahHqmIbHcFNir5pUdQRPUdX1tEeAkCGYcsCXAcvBhMzlWuhN1Zc21NdcZO7Z
UywF05XuOYrLDibA/VNXFPvctrMbyqj5jY7GIU1vv5ZgmPbZvMImbzc1wDIvIUoDCuSnYwXATasr
0UAZQ4uWM+SEIOSgFpaz4jAa1vC1GNdLjP4DIh37bd3K0F8ulapzma0H+6CxfvaZhRY6JQNYZJ9g
NrL/dJH5BzC7Dky2YTw0irk3KTafqzvaVVYCdPfCq/aGkO6+NJsXGQEZSkMYexM22YQplYQfNRWy
dEkY9cNgR0XKUBji4AKYhXj0cJ/bw60Bb50JEw+K2XqqXGeqN4+n7VEI82ehUkFBGS4iEHur8ZJH
E43JQ4ZOd2/rPUxXuxC4Q8QzJwAqPBF+1kjUzIBYk+YISfWouC5kECKNCOPPWmA8srj+Yleu/Sit
2LlX091MuzYBlAF/+8CzvM7TPqjsXW3kuU+5dZA7j7oOjXVQSmNDU1oAc3ZAu9RNDwbElgG+Tot1
0XX8ZtiQB267poUVA6ZaYfFbVGJw+25aNzw11lYOUx3eQNijVtyJLAgNtDFtF0gWNcceKttHRv8E
7K57iN2pgkWTSDN9VcVhcwK2adjzod5radmcoG8ChI+uXlhoTgPlte4wlPMp/7a8xDL2KDNQEVJY
gXQB6voBOmaXUKHL85b/OQrjdMBC52sZJGZASMUqcHk4pJwaxnx423YOegOIITyy3kENjZ7LWHwN
J885emrLZU0C7ADw5KbBqC+WY3TDig65mvcVD33XEM0GpCSsUBA9SXS51ABVJ20LDzABauR/Yo2p
fgs0jxi6ZHnk0wRASyDj/6bRNDEjNNHjMcVbIQoHJYzvVxOP5Dkranmmo2VYYpDVy7exyECIBCQw
19PfwB9gYxI21qlXAx1pdqecfEtgAnMjtsAaFObGQoEH+yqWQs5TBeeB5vPpbYQlOqSlFp8N9B26
ckP8wFBLdnmu5P6qHuQSinErAHGEWIGeogbSkcm68Zjge6pn4N0viBdXxNMWpocA0Cn0BS0o3PwG
ltvJmldT6idlrO+xw4+e8XIXXIBFvhKXueHw10TnBNpdwbiH7lYC2Glsn7wc+qflYLWbyTbghKti
ZqYBl55f6Lnv6aBwS0/yu+7oeBGOIKEAxfTxGy04uZRwW4p3beNC5k4oyZ4IxXVQZtVhEVvSea6B
i15NRhfiZT7SoD6LgsFxGca4cyGPqahUFMRrY7zKOZdouJTFqXTDj0NrxtDpWoKfcjJ1yiQdF/h2
4FzARpuOqeWMx6hqJ2jUYLrE4N2BT4TmhShubQSqyL/lLTFRV8ahcL+XudNd2iLvLmwY8TpF8zpB
gd2uIX2cD+g+qwFP5vwC+Vlg6pMRFPUQCJ06whANl5wM8lIgZS6B4Vi7wS4eTSy3rjfC4iHWmmeJ
3QIMJ5P+QDGgxLUjutQFCG7lJoXR6UW0GgySjBi+2V4HEL4nLBZvAoHd9wC3xjob6isQWAD/dTJd
tYaT7hkPUFYcn5ZyB5UpwJyrj/ZkXD5VQGhaKQDQMLD96KKWU0EOBd3lrC9u4Nr066aK2LofHfyC
vSGxNnju935d2OD5aWZ+SDPNerJyN1wHRZyiwlDbT1YS6o9JvtCEEhIAuzcC0ItNLSs84D2o/im4
bpJZGb5T6jBSCF0Xe4SdabT3JZRZNaR5U/jwHvAutiX9UBoiAV3ced6U7kvuheKY6FkCAAE4T3AQ
b5RsyJ/HkshdABfc+oUeUhTneTTuYw+eTSzs8RJTBfARQtVbjLg10VGb6t8tozEPAB14G8ODXqsu
NfGApSmei0Wm+3rYf0PdtgQMRQwPbpv9w7FyA+KP6bXlnrEHL7D3c2ZnW7dhGdAIYc93UHkPDp4W
HLN6ZL5tei+ek0kFYv/hmg57yytIJEhd4zuYe6ZPQSxO8BPm6xx6OGtlynKL1DBGjbzB2AFMOF5z
wFQQSzSjPAkN/AGZ8EOmBdnbOAFi5ES2uLA4Sx9N6IhVpGPPDEETsFZy81xUzPgwtPDyOAf40C3T
qU/LIuXykAfdKuudCr4P4YbuqZ47/WZpgOaxusPSzZHurSPdMZfb7OdllV0L+2pKsYZXKd/poZtc
pyITVzqiAW+6oJIIGW6YWjX6GihW28p3aEYNl6LPeuxzgc5q6Uso1BeObCnrGlQ4g3fBrcwz1d6d
ghMN7gDg0IEO4dEMvXk2x2OVESyLYCEHpyrE/rQbkreWlS9EK22w3YbZnYD36lgEO9FJfiJKKg0U
rwLD811wQjcUy1UuLYCbahxMu36h+NAYvbfucZFMXYQylistF6lcua6Y1z5ZBQfJs4cBIfxhtdcI
COtznBfjKlNTsJC9Y65BPrSxkgltDUjsAJoxqIGOTCC3IRSWZJslFrM8PRdgYUAp828iBbPBTs+V
OT6wx3F2tLjE6chkuF1qNajMqMt1Ppjzcg0RDussEhBeGQQS89KroXeDgdjRdITv/m/X1fj2Uxx/
zX27wk4AIy1lSffuCj3fLecup8S2sRk4mM3EGAlHiTeYvNgDyTZcKPRhgGTShTJKN9vPcWCq1ujY
1+vlUYs/LDSMw7GEMTMev5qWZuaKmSD+dEw/9XCoNtEY6P88mDUn2fQKZL2E+mz4Zg1xfbAG+DwF
vO/2C1OQSIaw+/2zQAVyWqUFOgNHf86YmYcU9ILify5DC66TpYACSA8uTEptx1jUl+nuOJAwj1uh
xgiMPkQ8bAf3XkPgXYF3zQE+6MYpmjzjREd417LrbYnKKtS46j3FbOhJ1FsLf7JzjsxjfGgobPhE
xASknG1Q/nBWM9fyEzuzzEv4ggvokwRlHFyHytugHmgd4RqEPxNiaxJvM4vNaZU2gJBi1/QU6nq5
N+SIjh5g/HBDjRrgDWPH2NZg1h6o7RC4GT/Pq+SGSnNa+e+8D50KWl1LtbGpnOEA/gzDtyfLjvlX
Ce7ttnPzItu0AK2U6NBfuDKSJjfpxDXSA/zLAHWklMAIpc8EoJ2UkzowWVuNJorPeGz+63lV7Yl1
X0PNkvgiqWO2l7Tlh5kRQlPcig4zfYSm2KAfZs9ogFX/J1mdS1cC9nYFXdzVpErcdjrmd4bmWjU5
xZVCNGRF5W5Yazk+TQHOy+501Jfph1yKJ4UBYysoNTmquUMf2fx5q18EfchJjW54qf2kD3/52Gk6
p6pfjd1Aocex0Ofygh8RfBUv41jwl7ECPD/UnGlPUwceVfComeINTXlQBwAbDajmAg3yYmlM3Pu+
hXs4ZpQxVTm8IoMbt2rUz+v4R5qWfoEn1Psky34bpml6wC93egl4+kIJEEDBO5heeTczv1oSGrlL
k4WaKTSEwGiaKXZbS0dlyDMgkUSgbVxziM5JU0SgwpgAEy7zKIAkedP9okVNq/Bsp8PP84LOS4o0
9wdmrYDjhE6zNfV3sBFLP0rS9Oekv3Pcyn45uKGtiqCC4KSlhYBUe9HzxE0gBbBB2dALWpKG/Ox5
WiFwb01BC1FAakk8L2ypolSzdjSjISRi1zI3FTybphHroXkPrpBPjR8usTtvPRMvEf/bN6LYktbj
xrv0jYbYC3cQ0AbZRmrNuQum5/GvlTmYBxKaTxlU7vu2Fz7ogzoKZjWsV1QO+ZujHgEjQvHgrEjP
vWqxu1Na+awR2aFTU0MvnB0PvQQ66ejHx4VlXaOsudFM5+9WrLu7RIjxZoRmtC4NXr4PrXtxtFD7
J3fr/eTmzreijgcfRVJt68GdGteD3mUJeeP9AKoebqFxPOxdlEdX1WiBP0hBZwL5iGE7MWYBcuDg
ZK9jnrprq+vaO1Ck3b3S8Y6Qg9qW8WbTaOgWqNbph6ETu4EF2rnUJapZ7teSJ19hOJm8JW0s0Xip
ky2eLvFbPKEPPAFCc7WyNvsSoakJHHr8prThTxngXD6lpenYrbkL8jStJt6wl6F2slLXXPMpfuC9
nJ+hgsjPAACjCmETXJsCYRpXe5UDbQvcUud1yg8gDJ3iZQmONx5cuCZx9kQKC9S01+MrRJM085dp
8Ftj6uHdLgBydlmbX+CbabyWJWr7NLVy9nFKq0syU8nLNAoMscPOcVqXQ90+lWzowVmY2IEZWvPk
9SD1BuY3WoM2YPMk+jCAaFxY2Vc7Qx0qjooNFErlixUY3SmUAL3SNOo079Fntk+zuLbkS1xBqmAC
Mw2NLvkyGHHqd7jp7P90nS1u44/tb+eWjngFKb0YYhIbcJbGExydQI8EcRPlBGC+NBjfueMm94J2
FcHR9UJDaVfVBaUA6UeQa1xTjOE/fBnVsEytnDuH3NAOFKcMWvw0BTXnHQ66AXybcV3KWK5BuS20
1LZTgw/u0wJNg6yEiCfM2QbgSNsy8cPcyq9h3OlrjSfT1yyK0Je0gn8cG0Z+eFv74cUhqnV50d1G
EX/rzeplVA9BUmFj6qgQZQ5L8rHYUGxZgLL1AXep/DzHGduItOcH6Grw02S1QB3T4TxvIv1kMBsQ
6ClV0hxIUaGwUqaRn0/5fHZfgZIdVOmRzjF5mG4UxdsvGkhPAOTwrQEmZyuAzNjTNEQTXwbvYaNX
e41pxTbVu/ibsMNt0kfFF0hdjEcI/+K9SsULa3oJR626xtO4q62E36sA4MPKQXORaR2/a6nN7xZ0
Aw5jbgm8/f4nRkd4U+5gYHWnM5lt4t2wYCBziHLd1iEsjpOWH5Xgynfsm1A4gwbcswHZuy0HXPEM
4cbwVMIadmcIUT6y0GF+znO5ZqAB+vTBYHt4F3WGDq8Dx7FK77BfGV088tQMdjPp2lM2YxM5jGWh
zDbQhAMnhwzJKIvWW/yawAeOsrWbmO26y4zw2qWsPtVBEG7RQQm/VJ35bje6/cuuJuyoXeN9qL0/
qWlc1zB2S7FdU6lWwN9rUTZrt2qbTatE4FJFxuMsgsZI1hhwWVFDZ8rg43yidUrVdSvbAYB8o8Tl
FFqc86wBbutZEr16mvdPqsn8aZhifho6vBi5nmi+D027HTyn/ApJkGIfeoOyXTXN96n+RuvSAI8S
14IOVizbl7AOHk43Nd8n+Af4op52SW61IN5MP21oXB7TIWseJKYZC/3nGNiowdU125lW76J4HsNX
IvFy90jzqGRvup7INSQ9D6Kpo9vkyC5Ye+N+aoBAnmdjC2jmmGct/jRx+8DTqb4U4/RFZyJ4aoc8
Pxfw4/Y13eDXxp1+UjWEBktk+DPVUclaCiZxarTrEg1UfPAA/Csj4IDcf+mwVd5wdIQ7fXEay2ea
lKVMD71lvLYFN1/HVIPGvNTj3/3X1oqb30nHfldwsviChm2E+9voXmRnpce2naZdDSe9R9Th0+Ii
1r/1EoA8dRIYIPsJdhTf8XkUfiVD+2EEEXh7uY72banBrNZ0G1CWXLDQp3ao7zS4MjZOORy3Cy/o
vBXFQDSKUTWtqkPTu3/yIP1eQzsNEglLjJKTIIPd7+Scl3he9gxa4xzKC1VW32mhL9iPqS4BC4N+
wMGSwC0nEFx99hoQFywrU0J9rK3W6JK+drWlr0oAevHmEWW3pBKKTDZpe8A0oltWC3R3mBN8ka35
0zAL9nvyc7fQvkQdhzo7VKFREWqax9SmAIOP2UmzwuZBcd3OP4TAOSvRaIE2NbUZmpGvPZnC9DER
+i1Qg4i08cxR4POswrRXlAaZQxT2bHQTKY9i85CiaRyllo3vM86dk1Mrwk/ay13Rg0nnmQLvxKK/
Vp1EwdgGAw0qDPxQ5PETKil/QstizeBJ7UBKxJ+MSoMY798cLlEiZygT7jorg8ByIP6hp7TV4d+q
MjBN6QlOg4D3J9BhdnykqYRs5J3pxopmdFYFQ48deBwfzyozyLhqKCBAazl2d6CBO7uSi/wwoKG0
cmyreaJhQmfGLypgKzqWtnOsr/eJk+oPSkBXPTvoE+6ANiiGqZ+NVuq3evrnhHRM/klKmM7rZqTE
4JQE3IfDUskDznO7ZuC+Gu/Q752estbE+67D0p9RH/sgCoCbx9q3CPsIPJrSux7BuQh6cKWOQnkL
63E1jdGG8/E4N/35S0lOj5n60lZutklzCLDBnB4YCvriclouE8iDDrnhl0MQgMqV/2Id9pr4ZfPr
aKf8ij93fkUFodsG9oR3UBWbc/OYvTpudXcbDo9D3ChAwUQDrSycexmVI7qvOiSS/8YsUaa72gsf
uju1ux5F5a9mC1HIzol+GOD3+WbEzAsUpI1rWDYQhTSa6EfpaqcKUrp+1LbeUasYXidYE98CXcN3
bDokMo03uOGYwocbCtyP7AEqWHjjfsoK1E6D8lGrCUVgn1VDMVuAqVux0oejAHsyfk+6Of6TGBAP
EJHdv0A5O956+HL5gTlm/ZU7OdSBC6PbtlqfHRpt7PFuYL5MMQM4vdQ5qhKyB38jfpurKbEFxZDQ
Ar12VsJEBTRa8WD83zl+kKfAAlDGThzzbKsC6dSUoGPl7WCedaijZV5gHEs1c/DaW64ph7ITF9tC
Z/pu4auL8oxeVsdRl/mhTcETczS8hlZ1sWH6ALUoNa06sHzoiAaWDthfFa30DVEVVx4Y0PqeahBw
bXfco6KUr7kXGq9wmPw4bSPIiiyrEejfm6Qbv3eylqveMYw7jxPznokhvA1QHlhChopXlfWMQtew
b1PXvnDbiF6rbFsxV3+NexG/Ftm2URPYp05Pg3xtmvxka8K9W1Orv05aMc90aeuvuZV+mP1d04Qh
XkawIAqgp2pD+1KOpXOze9RfmAi/Shl1R5dLFHrVYl8kBcReYnMLVvEPvXPtNWCW2gOc7p/MCcdv
lqmpKlQfXihuV+KnkN7H+OSB9dcPXo8bGZpn6kPLw1x7Ath8rUdMfx1DJ6AZyJt4c1FrfzNpTc10
7F9fGUpg52l0d3JwuN+62ACFwKG9sX1dt+3b1OXjqYQaMJaG8c1sBYfsgdUAV48pGh5CyLdJj4eT
yMXkh6kY33QNrywuD8Od0Wh4wYPrBvhVQAidaD7h7+NUwoQaThRq/cO81aOXFE8/OPfU70Ysissy
MOA9PkxBiHhvwwg30f+O440qxsMCXoX0wEIBToJNPBmoz/3nIbbElqfYNEDY2MkH34QeyHvtKc8J
vf7eQ79x08VdfYRFvfYcWcULbbmiqi98ZtvpFQLWNQDeob2iBT3SfsBRlj3Z+FxPLABjP1B7OPil
b5LAuLcTMIUtSpWXvrP+DByU+0tS440WdJBxm9alBn8+GimpOBVjyOYT6NTawBZIa+R8S6XbrtSn
5Hyiw2WD9OG+++GwEh5S0zH7s41a8i3owTjMhEdL6L5ncS8vRYJGVxaZCYhJLNxXauoNTQi2C2oW
tGrHbod2a/SNFhOe5BdzZNgc+fmUwEvMgfuVahHQIEnjcqpR9c0nvH326NyuaCVoYfVkxkm0oWkh
WwcYQw2MKpMNfm/KZB/qMn0u3Dy6mjm7gkaXPnvoCj4HonVWMR6XB4pZU9Sep1B8QzNgbTWR+9R7
gC/mEoYFWuUZX+0sqLcOfoodTUHFB2E1HIHXMJM3aBbHcDFxq3PMvL3NC+/GPJs5uK3IagMcIwyO
VXAZwGh9DTXdXMcJ1PkNzXAusdM6ACTE7nyU5hOD8I1w1n1lwU+Blikx7ZO3DBrHfpJN6bmB0N6p
C3VzC2Z982RBBtRPLSv5btnGwTEL83eQyW2tV8WPUVnJ5tXAQIE2JFSXCXBCgzAYP0hL3hf10gWN
0iWFte81+dsOizwRq4HBLVs2bm1fAQZJQNNEuQ2UZfkIJgXimcrKOk729Og4tkRF6KX7apqgD6DY
LAFuZIKn5o2ILJrnNbtxhCjrQnXhBWzP8L+/RYoMQxm5kQX+LOfw9/z5aqbe7D6tOokNAh+aZP4C
49U4mmJFZtRbgvDOC5MlL+FQbhZoLx1VkJiZc2mqRV27B/ZC+vAHA30Gu8VV3Mfs2UYZ/95zeXC7
5NSbRfmlc6ZmH4RptOvdwHxzPcevBtv6bodtt8a+IzxPkJB9hE5dryBBFG5tVOjWjapOUUWKBjdL
DlEVycNSumqVqAAtUmyZqtwUJY3DEqI0umRf8991htc/tLIVr6OMYT0HLxdnFTigOFggglmryAur
XWMJhv2Pmnuirm+wcjV38OFs56mr0mmh0LJ838LDaEUxh06JR67jxc4OP17CFSw74Hb2gxLpH6Qr
tI2tH1B2/bpclOK5YeZHawqf52tSTI4JtCz6G4oi2beoRPECoKFfnYl9hLQC69lqu2GHfUB6GORY
PND/8Va8iutfrD3yzqp+olLXgXaXWzcDeqVHDQo64JIx+epk9bdQXQwvduc+m6q34KZtSbuEVEsm
1632LWrki+rJB+ltSsH9NwfyBuW5VQRU9ao3IFI5z2kJUL7KHyfP2lfp+NziZ3hy2ii4FAP2y442
sXcoKqW+ljvZxXLH4TmCwijFRx3wkKjJzD0UwPg7tgAFz7EFre1b3aBoTvf3Tj0J5rs+zSFM8y2O
8E1bHhHz06AQHj9J7s6nzTG7sLelxYJzWas9gaZJnzTjSNWNFw50ldbWaJsVqkle60dagc+NpOWm
qbaOwJy8kqAc5Qd5Gp+1CKxNhS9ahsUOgGKfpktsqJMIeNH01Q12EEH0M6tt2N0ui/SKrST84BwI
tOD3hM3f36N+DH0bHL3zp3iV6sW1SKGOoBYpPy2DkK/o0HIgzuRZcl6ozUHbZKbNfWDZxTUOrLM0
Uj33RdXqwM5V+m6wKu+pdjjeYlK2nldLyMqtCytvcI/Cagrd3KfRAXURkzlSDuamcOtoo30naZde
NSNomKcDxHJncblPy5TjGFYD+oNXbKQGO248/0+REpWFwohz1TQXKHEOdSjNAcaQYpnSp6WjOEw7
2CB5+ItUZ1AyLdA0LzTfgbjMWVQG4DK00GlJvk7c2ACFBFc2u/Q2trZ7LquMAVVU/jSznj+Fncme
BIPKqJs4zo6mYVTbjwgcI7VGgwF09hYOMukaQB3+xDxoecsIOruROdXnNoJGKhqlmWp9U4SGIDDx
Ah8542uIFhuHDiaDrlWQlPKkBdjn0RG8HdVmUIeJpAdFYp+CrsqZtdSWuc31H1wvATujto0O3x/w
44p9D8vqA3zSAGUBHhiuOmjqLAPF/qZFCfAN5sCrDZT4Jp91aHKQV9rioUZHFKthSMUSoAwoRM5r
5MFGU7d17P0k3eclzsoWeHJAcDSWhdDKnMZrD5vKLwMgC5z1wYsLiZ2nAfXCUYUzHYxP7JGgMaam
JWjdO3dw5UYrAY2KA60/1IpfDM+ZMxii5vOoN+7WTA22robaeu7zXrvZkbOjGVhf1vN/50cOHH4p
nxbD2g6wS/HmfDpJ5Qt1fZot+c4k4m0mC1jdqIp87nXlsAJg8Cdy2Y5imckg46FWTRMcg1WnA0wF
8SC+kkzHnJaWwe5BpPqzDSysY5vnJhpAyfinnEf71A/zuSoAPjNES1Uqrc9b1gmQH4HGPPRQW+jK
AFRTHGwT4vChlcgIb1T/PW/7qDzgLl2vWm5jfckPZIwNtqHZe0NVBxoexpfQhBCQmg0pfk8rVaxJ
PXDkqJxQ2YFzTxNw/KcMopwUo2SvzYY1G4Z2Q7HB5ZcCML172+LxVriv+IDyxwCUBTZ72peOVcCq
DvhDpCkbIfOd2mMAbilWo3SwIevWR8cxMwGgHdvyj8J8DTFEbPvPi958Rrc/GQIf50FE7hO6mPZ4
atHKKnaWgZ7ugFxFZX5IIMbeN5BlV0c0BIBFz7EhZ8Mu7qPLsvh/zf23FNcrhm3UiQwAGQ97964E
2SVmzb6MOapcEIA89yyvt6Iso6fOBFYr8/L6LaphWzK0+j+mYgNVGRyRgUA+TI3Ld2bU6EevdyEi
w8b3Srpw4YaSM5QTjeYlrqtXFor4R9LCY8zIvepeBLI6p4lWr2khwM6hYNn4/n8Y+7ImR3Ft3b/S
Uc+XfSQhENw4vSMOxuAx0zln1gtRWZUFiFmI8dffD7K6s7r2Pr3vi8MSg20ZxNJa32DC6CFoTbsC
u0XqjyMdTgksFpE1Uy1pDoa12DeTuPhc1vpai7iNYRzyAKYs3HPK8lvLiH5qXVv6SVS1F8U1DcfR
IAesB6AklxiHuHBRUJQlg45wQo5yABuStzAAj1M97OsYVlP1wlZLM4IXy2zwlAKXbe1bX/L2XpeY
R8D3QRmu0zcQlY63Kp0U1LBSBOAlxGm2SPL+0f7YPls2EGF2Np7JALSMoJhVGjaMcMO0y5CjpPUs
WX07VWN0U0MjGRe087J2f+ylIf34zLi6NeY8urHT6SqRDfmqoJV3bZvEvVibuyhS8SOEkpozc7HW
XVf/FLkBH8UZa08Gc/BzMsxHPZC3BPzPOx5NSLm07hhKg+gH23DB182Kr/9mh8Lmi1EqQQ4deb7T
lDtg3w5IZZR9BNWDpbluMIeJnPLCfTKIhCleNE5bgggebGVi3RV9Ic7Ql79tZ8HvZlFad3bTX0yC
67FelaIIjLp2MMVN4HzjZK0HLbkE+DG8cCqTE1ORA0Hckfu/bFib6y7rzr3VASqxtqHvUR1iE4DR
xoZaMkg1o8iSwB3K8l6jjn6MGfJ4WSaK+8Yu+J2km3Xb2lNIBpVvV+antc8gybRlhUpQ4sP+H4e/
n22yzbsZdhdmV9xT2fV3qdwibsxOfdIGkBab9sWyoMfFlp3W/rUJSAKm3GIEQxj8m95rlqze2LLe
xzzZbWDPw0/UAO78fYtYUoLv7dYxbwASa3Zr33rctKYJxZIxXNu5W6UHC6ju9TRrVzIuQniwbfDr
uQQYrDEiSPjVQKizqEJFIMlvJg30Zodl4jezhHxdP3wVpNObcgKQJeYALc1pRIM4oephNrMvBjBS
3+q2PSL92T/bY1NsIZmlTqg3akgNyEtkY8E5cwowapPpF2i95dBgebGIK3dTjcrZ2kzbJJDI6j32
reYApoK/JpfdoI75PKQiB/hwss6OpePNuj9opmzxW5uvDNDJboD0/7b2qxpuo5KVJKBUYrFfjoDJ
tHO/h9fFj3fW0gd5xH4PVcD/tNVa9lvPQix+zhsGkZYln9WW8MSQcoRy3p9ZMLDkE8i0fbSHVw0O
5mnt6SSAPqVdx6dCV6bn1rm+VELzI1Y1ti8zu3t9ESJqXzUpHB8rHYZQtAIqNweZfN3MWxfgVGU8
QOTSCXOmAdOeNRKV0jmWk76ekCO/rC9WUvCLkzU+FbpGvv6PftxlJsLVIdl99CGF3ED3teebXrFz
nU8vK60vz+MnWdnWDUNN8do1KFR0F1qfO3Q1SOQ9OxT9bD3l7GXt5kUrdjmzh+3aXI4uRG7fYBWm
rhsw9386WuD7H9xmUKeMzS9WTduHXPQB0NrNy1hLWCZkPQuM3K1fhlIfIY4QQ6aaA++uYuhPLP2y
pXojTFSu18NBbUaqFoc30ul+Ohw4+iOEF+L7mbaIipE4qAwBzRKShdlkxi+Oco88t8hdW7D6qkwb
MJKX/r4zK781o/FgiIE/t69rbyGm4uAiAeCvzTQSoAC4jXk147qGkgo0xdaMJhw1nbOsJ0jyYqg3
iFmcczHN4Ucuc91DCRJa8wTGA+VeUzk1dCLZxYZS0BHYnifR8IUMIfv66HD11JZc3ZRWq27Wrghd
zdI1izrywPgBjKkDOUEMU3V0rQQshvVtPkeYtGn78lPfuuNP7fe3a69VZMrZOJOojlY7exUHocKd
bfY16XwyTOlXaTbOJkXF/SqGPNIpKkAIIG1hvbQUgvqdYl+rSEyei6LfjV1oDaBQm4QgXxn32t7A
5ksBLGzJG6DlYqwAASfKc219KSCiOKWx9ZwR5HMkCnkAaCRh59LigZH0Fop49avrQPE+StzpUlaN
fcxsyFCuG3C1JADefhFjrsA2W/hDiFFvpMYorDvkGXsRXDh3+CJqn+KmDGTbG8+adu9nKKLW3kR9
MZ3hAA0B2ahR4MSqK4GZNwQMH8R5CxZn4VSjqGgXdQ5fmaVtxSgXvrcnVFFDc2m/R4HwNwMgfQQz
r2sc8Leieb4eSJFfgztFEUGijPCxAVCJ/FpGHfVU3v/YwLN6vs6XDb8csW6II4ENtaIQoEPlYT2V
k2rqK2hO7HNGHybDsF8oMPQ+VG+QkELR5okDZWOmnXjphlqFcqjSMC0c8dJPyAnCuu1RQSD5oLRL
/LWfN+NzraP4tm3K/ArkA9tT9QRemmEMO2JyYwfC27QZnIbeG8JlZx5lL2sr0tZ4RwCHWjatL7Xp
njD85NrQJr0vIbrvVdKFKxgekvuOOdMyO45n2gv3aDuAuC+td71JUAZgSAVew3vzr/txyxjOsDh9
aqdZX41DynfpwlMhIPM8U1zCXqH64cSWJspgkXYhMwGvVpD7IyCsl25ALNotUlXNbm2Og3OT2EIF
cGnrw2Jl0qyYfiiubrB0H459QYcqTCvQD21ojgJ9hqVGVB9LAjwQQXrudgD3CvL/ojpjaU73WErz
XddE7RXm4HoL9GZ+b9nwg7XNOfrcSuMsXECTPTWFeV23l3xCChQUQBAj+0hdCtepT0Odtf5sTulr
ZAvEN+n8Yjj0R+wdt9K8LKMwxeBLVQkFOgTj8vESy2Y61Rbwd9WI8R1HEOrtHFfv8tY2HVx6Q65Q
dC61R1ln3Gg28n3kgkHqAljwxGyg0B1lvkqo/BZA00A1nd93UOffMngsnJQRF6eOze5WJoW4d/Oq
9MZFPPb7CBnlN1cllccMG8boCQBYY2085nFkPIL71x+qHBfR2oRzDbQMB2kGazMzO2i/p10TIG+S
bxjJh63hOumLNJwvRSOji+zd+SJk+c1kXL5IrZutQI5th6cGmqgSib6QTwwXMnztZ75Zj3aH2vGg
EjacO1F296P4sb9Wpg7HOiPBejgl+XWDh85dOSgG0RQUzezbCQnH26Tv+W0PYxmjb+3T2mriCjSZ
GSLRa9PosMfocAcPrD7Zr0eNg4CeOXcwLfxxDsTrrm9oSJxPreDvJx/h1qCKJmBJAqk4Pj/LeZg+
k7S0NrZd9ScoCJLb/I/+ael3/uxf9o+caPo8Au2+GfX0Y/8Od3IOb6QDgnXlj72GLxl3oLltDsaj
xFNkk1g8OZbLfwJ3vluU/edLp5rpsUbEtfRWEEm6niLn/X8bp/6KlriHLajHPHUOyUBAY8AAEDo9
lhIarMx8YlRFJ9mlICQtzbSOgP2CZg6cv9FULugA/8tBnRktes449XqQ1dkVniL1vzsIJQ/7LqJi
VzqTEfZWAv0rWRjXfRObmwEPwM+1YEE6yu4NyqcPdTcWT51MIbqQZfm5qNL5KHMugzZj6YM7Nqln
otD/lpm519WGsbXKBCUSQ1hQr8aLpXv7BHAXSGmgmGwmltsnN1ZN46+bydI2iACUH4C7lDM7cJHf
up3VAD4pAJ6vfBq3BLATKNpmVwpIxBdlwJqqK4bxUltlvjNNawTGvqVXQzUwz43kjZOX6roQZryH
oj3dVcikXkMZO/GT2mbPGYWVFJna7wNFgVcU1ddJ4sCIse4OJS7MEEgie7SDFtHUxk6yEfm4mTE3
wYRqaWYCGnhNB3OLob+xmKpuoPtHrO4mzfL+xoQJ66WMYiy9ltbSLwnsdMxGI0izd5w46h5MPXXf
cr2DeExzee+age82AOnarxsTB/58AFkJf93KRYmFJIm/rxtt8F7uv60bYNaqcILiGOloDxVR/ZjQ
cti1hhSLtgtMjoYWbAg9fynhawuFEBodsLDgtxwr4rXfnQu4G4xxDrwiz/YAWUC5R4/37/kmQjg5
FmT+0ax1/958z1YlDip1y86WA3WbcRh804qiQ04mepJMu9uMjcadthGJ8IaCp18w3zYhmFi7uNG4
Up9dB84RNKneYD9dea2DlXPCTUhcUPpk9IZ5u1BdTmt/1dXT56mzn9ySW4Foh8KfcheLH2l/7uDd
ALuyKMOav3eDAS4mR4S/CsLvuIlM4kx3ro65xw3CbkdJYPdeulDwZro/Umh9gVSyvNWL3PJUgF6u
c6Pz+ip6WWtWHyWsnzDa65aMEO2DsNpt1ubH3r9UyNZmsexsMvnzzj9V2FjbQHdStpuV7bYS2uoe
qspLBR1JcaM1/BG8x3f+27o5roYOnuwL9a1c9nGWfQZawHDYHrMNsjLm7CWJ7Z7Xl0bDG9jIxLjF
2jo6S6KweX3bUdHuIZh9+anv/a3mwy2y8tn+15MhoOWgOZTxZj13Xk/DuZdbY9HvNyG0A2fV5m0V
7V9fZg0nd+UkIDKY7rvA/9rfOOm2SmV59bHrkMDKpy6lvV9Pth5QmMjmityqg7WPtRxJ1AJS8uD3
2+A+LkOAmypCHISVpjAb9wdpcN3Cc2NO/Y/tPx0EJWZrUzktBzewMxFft9GxJklx4S63PFBL+leb
1mcTqhePho3CywSZrB1Xnflg1dll3UGD1uk5mLgvUVlAuMaJDL/tv8e0ZVtmZk4wKoYynyQweLbn
AwFI7bA2rYQ7G+rK73UzZV6dSvNhJGV2XpsRbpl7Ot4g7QOqLKy1fJqWycscR60HRSj7SpgDFBhT
ehWBM/YyqNoONCNFuDazfkCVBJEPiWBP+j648EKJs6p9H+p1WHkJshSyY9E+naW16GU4fDO7iwnR
2sZ3tyi0+saJgrdcxjlsKyKxsTMKTP/St75Q0eTXscymIBndyPvYsB6B0DY7YAV6u/ZHurS8TpVT
0GPFc2Vb1gHEEXoYl9batb6bCzgVFZW/NtJi1FcpEqdXa3MopLGvUQ9a+9/3+HMjRoYF8FGElPuf
feu7dWfMdZnvlhCW/+hb3+Ut7FwNfBEf1gClZ0OcNVyRlCSCtLGHtBxgmKL0XNtNzyv48n0DGKts
j/LjzUKqtPx1C06TbS0uAal1oXny6bf/+ud//9fX8f/Gb9WlQmm9Ktt//jfaX6t6UlAj0b80/xm+
VVdfird2PerPvf56zD/9u/+5/+17pX473wX3v+65fNyfB+L0Pz7e/6K//KWxLXWqp5vuTU23b22X
6/VD8EWXPf9/N/72tp7lfqrffv/0tepKmGbcvsVpVX76sWn/7fdP1LbXkXgfiOX8PzYuP/X3T+e3
Mf1a/csBb19a/fsnw7H/IRg1bdtxGEJXRt1Pvw1v6yZKnX+Ass8dYlvUsbCC+/RbWSmd/P7JZP8Q
FL71jmAOYQIeL59+a6tu2UT5PyzThDUcI4SawCuKT3/89L/8Rx//2W9lV1wq2MK3v3+yyKffUARe
/srlp1lEmMw0bUKAXuWMEQcfVH/9cpuWMfam/0eZPe7dMmnOVVGb2xj2ef0ChC26Ud9mremZSlwS
wcczF+n0/gITnx/vTCyCNkjlGVjm9+GUXcl+Tr8mBooPzHa76xk1tYNrxk1ANMkfBx49xDk41NoB
WrtlKTtbsM87gkFeeUOh9J1jlcOl4JY/1hA9LnK4yZnLp0W1AgMrb/rN3GULB5q/yXzc9yUK+CJt
Qb9ojkQkqkAFXiDfIDBPx+6MrHpP6qAa03IDCRsYcHbj7U//9Y8B/XkAwY//dQTxx5kcoojcgquE
beJi+XkEU/CoE6xB+lNqpzMQK3nVXJcGvDe6ZHR2GibeZywpoZqBiMqD1GVxibIMRh5FCvXAWHY+
IvwkO9h2bLWB841FyWuyCBtFE3xdXA6DtIw7YYZE7alGycAHN6HZ4Oakp5R3lVdj0XSceC+OWUrA
Sooa84k0KRSqxezBtzd/NtJr6C7ULyUr030zO2pbFFi7SqsAU15bjicytkiKIRWAHA7A80nSHHUj
61NbIeSaW73rmGWAEpJOlykxxwtx09KPRjZjyTgAYlTB6hmEk5tYT2PoZFUPYfO6PJs4HrIrEEbq
GDkbfAS6t1PD7foOfubDbTmFfRE5G93Y7FHnPINxROx+Bcht+76ONlOIAMJL4hBhvb6pc2ldCwKf
FWnMx7KdqgCsrSPwXlDYXV6Gju6VKUEz4t2yJhFtCPPXGh4XEsSTOp0+93G8l82DEWEtyx1k5tWY
QhUQcqkdG+j3OW8vWH7oLzmcHLymn2Bumi4LMHsc/L+/cv711nMgj2s5xBLE/jcXDjiBlqYD6jDm
XDOyUQUwv11jJne9reW1nvMgWvWywBpMjwa86l7N0WixiCu6g2uPeFghBrinZkwvvWTh2uIuXDS4
7OHSmJR265HesR/yHsxQIqAtQvIJuuR5D7GMqkjheLptUmm/9bCe9AxFGfKz1yTt040aavPBtJec
OWREIbPcswcJAQG4BFp0M+jtAIMAUFgOlDau49U2BKBTq/4KSDDsC2YDp0A+qvJtXk6bD54vFY9/
P4ji17sP0BPLYgwuDhZwClDG+Ovdh9UdZzUE5H/cfRQkm9uSDrHfACVxnnNSn8HUrHxdcXZGnTId
Q21GkKtLBbntjBH+ciktQhEV9HbtE68jTIhvNZRAYT5aXsMYBv8QE2ehAGu12FBdKMQJ2mByki9u
D34p61HFhGouapFw4kYYKYGWLrR1rzh5Ts0pxyTgptuEG+5l4BsnFeomWl5gITVvqJ5xMqx5XQ96
1mvlbl6sjgYqb3uEq8eKVQhnB1RgSAaWTt/Y42UcZ7VnU6Z8wOJrLINzyFJOEPXJShs6gvDgVeWM
mClNXyGu0vmzhaQOE3yXkbg/5waqWIbU4Bxgnvnwj6qc/q1i0AWthvr89/8T/+V/ooS5DnHw5HIp
kN+m+8ssSauJQmyaUbi3KoAa1fTCB118FwLET6PNvoFKN3mOU1h3hoZUDouBNIV4eB3g36+fcgqe
uYzS6YiqavWklbFnzYYBe3k9tLF9N88D9WE6KQKLV9fA1hGyaSC5sKLhtcPvLGpWe8v2uGNGL0jx
QBIOVYKrxanpkKAatqnpzoZN65VNhxlgDrwkTiWhDUd3ohfoyjp79x/GxPnrk4MSZOMsSB47As/h
5c1fr90yTSKU8Sj0J/NvZWemZzsm/SaH77HfOJW9UdoClc5MAEmp+nQ79lQFAzKBW1oh94LZA5F+
lTwlqi0uuAORrs+7+pwvORmoNGRIpmnXGXdGC093EJ7j0XPqvjo73cD3M7Pnh9zGssXtrfZAqwL1
fVxzm8LO7K+T+yLiJn+1bLh2GW0KAK8ilQeg7nDOK9w0JuRCXouOeWODen6N7MVWqaE/mFblopwJ
bMXQWuMrK+YH0xD/Yebk7F8HTuASAhgYZWcGS7hfBm6uDLuEJ+WRAtZ4PUYMk2E75iV08zR9nfIG
goCmYfjVIkamMt5vMPUXHl1owRMzow0gvvEC19G3ruBPg5uVvmmq5gqk1dofxOA+ALoOovUEd9C1
8I9IptpxpCc8Z8zAJYHv8H3RTEmQQEL4pPDI3FqdJYN8JJC/i6H97oLmcXKheBkBq3daE2V953gJ
1Mkf7AnWTjFvze3Mp9jvmB29/v21xcx/GaLFJ9nBrYaQhEP8769DVJS87NtygJ+1U2ZBDXH+W0fY
p6qSxhMb8grg15z5bLAHrxmLwncrPFqyuYu+pgeTk+wbQAk1QD8kvdhxUmOeR22utvMHG9hhR5kx
yEw8qw4TohFgLWNJgr//Bfzf/AI8GymmdZdx6joInH+Oq8wJ7NCkqYujQxD3Qdt1S+CVfKsLxh4i
pKehbdHc5pY+QPhIX+Wuc7/6SDmxG8M/3JygWo/LWclxvmkIsEU07yELHovKo1qVN26Z5yfhiNpH
2W8DhIXnFmYDh4Z48xPxfuHhI2RxNgX8mLfJImtOITKkiHH1HlCK9oG2LmSYpqTxpyzRYSYi8wqQ
LyOw4PEJdFfNrwBlfvj74TGXn/9T4A7peKAs8dxzGaaPZTnw1+FpkF2ANxwbD+UwwJjHGNsbczIT
1JNRHOlBwW8xaYD1A19La6kgtCBYQ7q4VXsHrBNPayUeVZaqTVcBs2OUUelXhuX489AW15kld1Uu
zW+M2XegDk9fjAEwAwbUzXOZ5iABuDnMPS1z2FKkFCol+fMsuinAJxX7sa6KG+qmYcfE6Z0zU+Ch
tbRWzkwEqVzv74eDWb8OB+co/DGOS51haPiy/ad1jGEDjwdJtOZgg5k+QnM1ja8mjswKZMXgFIAE
3gToEDyTs6ByAHlasa0A5n5ngsKrguTmJk9HFXZYdt7mgAbdFm2GJwzgn45TP1WVaX9D/Y5t4OT2
FaB6yDB0xvTQ59Bw+fufQrHs++s/y7ktsLSzmYuAhtm/zG4Ggb6VMsv6EHUDvanTLwMx55cRmWOz
BaRNLRjFOB2NI0o8cK9uAEDP4iIGxW8oOxj3sHpvY7ryWuB0AH+zBGh/iHT/w7ekjCzP7J8vQaxp
KaUutRhuMULXH/LTmLcpiIKVUfehFeVePpq+tNyHAeVANV7YRHeJPnfVnQMbsialOyVQ1JwBRE0V
KPr5VQ8IRjKNh4amgSaVH+v6LEW8M53cg6XxnTJrUM/xHGFHHHrSKEokY3eVIpVWt93nKjEfrsHp
/ZLxBpro0T5h+iwHlOgpZlQNlNHs2SiLvQx1t60y+yqHhmQEyWxZOs/Qx0OolYZzAWfHHj7MEXh+
0als6Jk2APlbnjLMQ6aHoBZGkOpqy/rhkIgHUO03E8ecQfv7mTW48gsMNm6NqYYYhCw9MDh85M6v
874MM9PcZir2h+zNRRELTJ/pwUx9uDp25hEi4BY0WsdtM27GO5Ft5Fdk2gpYQRbwk5wQ513nlwo/
NpF47t4r6/uA8nOCQD2JIIabAex+o4zrkT8abgjwqXJfiXEXwfKyc46QTpS6gNjyDmFEZvk536Ew
LmtfWBDmrbxo7D0Ru4EJuHELb9dpJ0f8WQkWVSMLxtl46ptsTxY2Ukb2NccntMeEDTtgLm5s0oR1
mm9BuLyN7Oq+B6iewrm45gAZQOQuE7t0ggy0BNcRj7xd2suQiPamzecDm1usUznsQsQ9NBq9fo68
GU4PdQ7dkLYNAE9uE72xxOfYMC4JfJhF8VxHQO1TeJzI7iYuuF9LDlNZTOlQSriDoWLdjzvLZDuV
mRuLcPAsDAZspAkBzxTSvy2Cu8mzqme3gp/QPufQMaWf8XjzQOX3DHYZZ1Ag4sKr4SGuHiEVBoIH
WLTwmxQJTpYOz/GUbR1U8SUSrF10Si5wn3uMZ/MUJylkd7Phe94h0+Har2nc72MHBiOxu80dUHe3
YxcZHq8EPm32gaFCUNAdpwmXS3yMHtv4yYECl2kdRo687TUYnQgj2ANHgZ9/KVAaSs14Y0zfOnCn
ClsEblx5GfQTM9RRK/rclSlyInc9sI5u7niTsTWxvuf3Wr1k44N0d3X8ubUvvb7vTd95HOI8AFTL
Km5gmxdM6UFrJAK2CbDYrtro5IotKhoPAJ/7JtiBg6tDJkDR5Rvp7ucIRKCDwGDmWOZEL/ZLFR+4
CVXmFzwvFMRKP8MPqq3CoQ30wqul7gZIF8RNFSxFrGn5LlGhfS0SuPalezMvMVfEfgoeRA3J/y4t
/N5SHrw/oKSOIq1uL0bKwnp4hLzBlYAMvvPGltJuRqBOOgWSwSJ0WYpFqFZrCJ6a6Q7uIUAKpviJ
8Aguyy3UBnwMw8SqsOR6i5wWoE3YK0UCHIxxg/tW3u0RLG2QxwkzcHg0AknUBPcmLv8sQrpK3lRN
cyhh5sSptZF2uR3bHmQHZJbcbm/kZCvgcAuhIC9T8iiQcp/oGdHGvpX1lVNSgIHsPZQ24HHYn1rN
DuCNBFzzuxiWnEAjh8uifSjw7M7JZrm1YentGxJsDdglz6Bk8KCjFkLtrZPtc+O6SG5Ut43rDRzk
qmTXgO4BAfBmL9twJp6C1wrx4uTAcFfMp8T9PKgRYLtHln1NKT3Y4F+iJgNvb+BeTMPvOV9yeGdU
cAC8XQAziHCmohdbmHPPMItzMNhKPhYCMhktjaKXEkobKa2YD5xoCw6ifsuB071HGEsDTDP5YJlb
1hSIvBMb+suQCWIAVuERlYVu0WfBDBMyJxoDlSNeGVA03Tc9EDwgRb5m1ZRfUmoPd+447BuJJZhM
LMwPPY/21DVSnzjFwSSK39bZZHttRPZjOsOqDyIKW1MmZCfmBDlMNwUYjXfXjXD3pgvpp540z4XT
jGDVyyxUlZvta9UuCL3+BakoeM4bsEMnXcABv9ykjhEmjRWy3lXPGrHy3qWp66tctc/E7kEtaEBB
IkXJHnP4ma671U4vDpMhHYQNOCoeC7Ip0hZZFm0g1SdGPGCmo2SJfhpKBQHoCrGmkMMj4CjFTTU2
vY/gzd2PDABMjqh6aAf7YXTmGfKUHEJKGRmeB3d0/JF11R45vauR0PG2bWGal2jlz10Pz7AUVwVs
0H+8mLJHlaeQIPQuV8vsGpCcieMEF1YLPUZnshAPtWNIpnrPe14fZCwn3J1WurH+PJOCTk3DGEas
zT5HZCJbx4jAt3WQBFId9PvsOPtSsfHHZ64Hri9r30dz/VoffZPthEWMG1zzCvS0JCXIJhc2lBNB
Y5m3Zu4A2W0ti4yiwHpjQDVz3ggFtEFhlw78I7Ap/fMF0DF8k7Vd6mV9UrVQmB27TkI2xCyRQcyN
kKXmlW2UIQjzQd5pSC5H24qbe6lubJy8SCAvbBtI99kehQ+SpmOAGBurj3gLBJ6fqXHb1xIUZ9z7
sb4amIkHa+vLstmAqLEpKzPg1bAnJdsb7KUjiInoGdzmsDPoVREhAuksFOTCbmJhlHyWDIkIzYM+
zwPoaQVWwwOeTPcVFDGHAn9BSb1Z1Zg43du2miGCk4RNCeZXjwnDZT6ZVFi12aFCxb5jKsRg7lqY
44IfukxXkLXbNoT5BRDJsM/ZAC0Bwa1q2/Jj7iSniaVBb8ptJW1Mgm0A/EooID8NeXU/Rv69lPOZ
ICuMIoePBNS2SuwQGqsA+g6eglvEXFoh5VlYSBoaEQ9rGFpNgAhne1QTP9eWRuETagtd49c9FF+k
PM9Qba9gXywSw09S+wIe8LU9ckBeYXLujhvEvteT2x163RwKA/xmYt71s/rSYNml1FPe4TkVwQtH
zK9W/tAJHSI6P4kWBrsOvgeD5rqhz1VaX1K728dwPm3yUAuoxePP63rHNzDx9bAQNqRxGmDqKFs8
bpi7mYQI2HTfj3lQWK2PWsHWKoag0AxOU2xL42jrAiBW1wbghdlOOfMB9/41SmQbN8meXTndVaXe
0bINCQmT2ApdF09kVByGIsjfwEc4CNyzAL2HUNsN04gEWWeehALkMY9DEK8TRx+QXNyneX0QmNCg
p7GdQBlWJny02/IwJNBMRlxhuWFe1tsCOs7ahQR2cZoJwiETlGn2UjXSkxbkvwfb552ChyGFUAqB
9HcfdpXhxdPBKIGBZIYP0SdYRu7dqjssPqh21IeigLm2Ng8WmCbqeaDOpbFrD+IbiDer0MC9kJtj
QAZ5R/EFBzjv5aBvyqrAXRayMQ0MmR3F5ADZngciQamixtQAowckm7zlZ3fjvC2dR4IIg1Zy63bl
VnAbz3rojhepb2tYZS3RqjME1GmBZhsB+zX8MmsgczHuVHeZnToopetrF/MD4m+r7XyWZ9s0YbAq
40GNNR9I1z7FchYchSDqcVmDHB+pUMHFUswDRi/b25mPvzQE+QMAZhIabDoBMYRYk9w2LD3ClOXU
p+CfL6ZKqRtWCO4Roe75Z9ia7+y5Ps/x5EGsG76n9AEroz1qxMeI0KADaADz9HYeCOTux8BmsEdS
h6EetxpkgKb77AoB1BycBm3wFyJxNYGujRXFM6n0dV0lD0W1Qfr12oaGV88V7vbqoUqUj2TTjvAK
SHx85Z6FYrirmnSHkrBv50VYgOaiUC2L02kHPzaE8DQAlJxA3TyBDDfwByC4wDx4nlFzAo8O01Rr
7YvlGZuQsMrzg6UY9CaGbQ8bRceMbysNLyX9ZMz8JIerlhXBUu/hM3DXsIRnpoXAxwFjWB7mfkLQ
Y29cAsQmAQVBTieknu4bPof/j67z2HJU27LoFzEG3nQlQMiGpHCZ2WGkxXsO7utrQt73blWjOgyJ
UCoyZA777L3WXOVSn4bqw5xKxFzLM1qmn7nZHh2RnAscRbxDg1X4IjTcqtSOtREeNUZIvJvnuLUe
2EFDZODKPSa+Sc0m3tYWrHd2TVTTLQgpH5TUI+aIf/xjrfNX6is4FFfVBYGyUrDQXpdhe6/+S0fy
JZsVpsYHmICoVPJDQYFUTP5Qg+izuyMKCz+1HowCPKWRvjdOGDjLiiEJj6qO9yPn+1/xPrI2z3m3
l/0ewkCexzs110/EcYfNd8YmX5tWP1Vivq7z9zkE12mectDTXF68qdh3JnZfaWRF7A5WK++WKURZ
+EXjA1KU+66DXDCmfmvNp4oU4nJ+iRfj9zi+6mjx2K3u9K58zrFxTGwSN7RDt9wbHTfKLB9bffSX
xHAt+YdMgOXcTahVSafQCo8Ggkeq+qGpUMvZRJ/ZA2vT07Sil6wUJzKNjsyZXcMUT8NaTaOXVGdT
ECQqkwedyYGPitAP25Ga2AdZEOCPO0QFH2AGJLZef2tDP01wZQEpR+7Ldlvxp7Fy21DbDVK8N9F+
lKXlaZWxt8L+igaG0RQMB9HkVwc0ai/LKFa1y+TEUOqkPe3vFebynk3aa6xTrIRaHegjE5nbTOGh
028wU8SeRfpGPfjQG/2Z6TTpc8CnzpOZ94sBbamYblF4skeuhwQifJMj2CT1BW+DI+35H0/Zi92+
Oz/C8ZGyDVWMQ5u+heoZPbgtd1c5Mf3MTC5yUr1LVvHslHpPrBgztOXMgnxMZPuk98WXXLF+DVb0
VYe506EuinEW5XmFRrc/T404rb2GvJqRXPSBZfKfifWrYljPUoznqXutWTkkD6iMV+M1XhFTw5Cz
FzGC7lWXuiPeDXeR5oO+9EeSlp9W29PXGI8itjw8O29m91VJF1caiHMjMlSWZzogqGS6zF2s3guN
4WTgny2w84TsLWO0g2FCikH5MavDjd66Lw3MG3CitOFymopH1A1BMX2tkHkrSxVIYR6QlB0govVj
y4TKCJiCYtPSPvK3duHabmSurZ7LfC1doOBHUfW+oGucxvRM5sp1cuC828YhG7NgCJNrqti3jF/d
LtNNYZOTFIk3GAHFJM5nLp85HZJSDWjTEO0VPRnBHtt4eNYSsso+xuscB9YTh5aOHEkiZG7XaNiJ
69Cj8XvCZEkBn/DJc7D9FeQUZGzPpTdJCuFfKkG99IEdlYFhlzB0wzdJsT9UR7sz4wGfZ74kTXbT
tZQGsoltDZKM1D+KwrkWWhwsGlkVtQn6MgrsND3kknKv1/1yK/uhsdxx8gSNNd8ipXyfw+WRpctF
K3a51CNs1t/QAFxygxou1476yC6o4QtGowpdp3DM42hFTzHOVzKTL7ZqHLF/24N5miT7oFRKgJXh
3Sn6Dzv8mUcjQSx0A8hOVUx3mMYDwIpzXkZBZ01nYGbHEeeFPhh7Zci47s+fiNODjNDhsCi/1qnx
2cbzo5DD906pnp1N7bWulIl8LdgzzpWMHn36cKjqjCZ0CylzTQYJTth9NZfwHkXiqABMY6uvVt0J
wNRD7pWzHf/Jy/F7ggpkqcUdivohGagr4vqqqASvoMkfS9jZIojgEQvGn02ln7IoZSHQT0pjPdHJ
8CztRw96WhW6xyx+l6fHXjeDsZF9kUYPG0tVNue3VnJOXYK2CU0iqH0vreYL47pdLpfPqIy/lbF1
Min114+4nEbfcnM4oqLzlNF6ikY/TwDnByYHC5J5ZzzjYrnbpCZ1bAqn6V3m0ihwU5U8A13Cn0sZ
neqGXoQa7qVpb4jeVfh6OY3ia1boJ2p7ESlcwOlHLj5q1TraevQcjQ5muXWmg9yNyYVLAFU6uEC6
qSkZgBqu/K+trfn9XF+YYZ8GXT2LOac731ckDIE6iT+HLvmiZ9qrFVkHCQQf06KX2nrLbeNsieRa
2eqx0/ILI54rITwXWQ9PoYOXYz7Mcre3JglIrezKymHQTK8kPdhppoP1c6pUfx41D6c9tBfSdLPl
RUTyPeVrjK2RDzr6CO0axYxbMQjUVY2Pujsyr3oVsnWOSsM37PCaSapHRKofmZ+VaZ3qeDo4PVv8
TwWwUTg1AKPg+9o5qtvlBOL21jrTQ7CRZY+3T1P6dWZ6dubpptms2ukhkSlaF7ofKLmZxn1IfN9G
MbrEcPC9ogQk06OQ+qPZ50wVlFN2KcfZtwyky2Qr5XuNS2hi+MoYenPf8K2Jj+x9JUu5W/24bxLB
ZUVcla58KTI+wl1EiE90rDTt14A9jdHNE+brrsusHaL1PYHG986Rwbpo73musE6PvyF3scA66HDy
QKCkmz5yWSe6ZHlhYnYVyUAfDoV2EzeBU+TeWFQPabHfLct6MhK8K0QZIU18Av8dBy0o8ts0Rbuh
z05SOrJxp9tcKMEwo77OtItejl5W6zuroNbu9JNpgOgulieqzBf24rc8wk8rpqPcfp+SGB+6/nUu
5jdDqD8tkr9NfQ7GIbxkpQ4JX5wq2rIY888klBLu+omvAXgsixh/QK0x9xAIuNKOlao/H0GKn3H3
nS21Zt5hu5bUHHQBqCIvLynoQ0lmLj19gU73mOySiEDpSyKiuxRGHr3V+YC2wKPdNU3UW5NX/xHG
5NbzC8mPHrpzHDaL37DsJTM1kJ4eetVk7yZujokI26Sv0EhBN8R+pf2Wij+d3rihLGOhGigwDN9s
Mj9hH0SrQ7IOEySeKex8rC4B8lYvlO1DRxGsSOo5W0PHvjdxdLSlik+hgzZJdqvkg+/gmQXqroou
SCrlCYDrYGX2TZ5LNo83ZF70IyVfCQ0PeXsQRVOgTvSQSi5FJiXGMlxSRwkM5fvUhC9WVlzDvgPU
QbEyL+zJ2NS3NFBKsIKFtHqNopj/maG7InqRBkI9tpbIv90QxxD0K7aTW3dk+8l2dztsrZt/74qO
/F/y0yYwarhU/0+7B3Tq/+7+ZA4BZoTsWjJd41GNaQV0MV0IHJAKhSaTgKpLStoKHGpM9zsJ2bCb
Ss0/57ZbKIed7O8DMXLQh0xw+dXKgHglm5fy1ESSne2EUrJjsacTRXgDozFucITRT5K7lkuzQlyC
jBjnpEztP4cayCZT2e0+PYO1sPrPz0NG9IgSp2A7pTtJfRJWzaP/fch2cvvH/zzPv0+xdBORah1h
mtvruDV/tpepGGcYaGXKiry+TLh2P+EaJL4saQpuYA5ppYU7nSvk3lIKmk8Q8pivKsXfWzkKP166
uQGIY36K9UXr15dquyXWl0LC9nTMQ0rNtcO2vWXbr5pLkGZM5n7lepgyOc8nOiiDWrk0GXhttyco
1fUV/ftc61PbRvoTa2rvxVHDW9bUewRyzpFUovK0GEbx99dut7ZzjWKTyBOiwj6mOTsJnmJ7sn8f
u51LEU/Mf3/N9pO0I2TFkbPXLuPl7xFrn0J9fa37tm59eJhP3A6wddOZFOzuUM+NL+bat+gbhSqg
zx43H6LB8U/PPqmYG88ZBtKPDfYHECa6xiuMwkuV6SBGgZdvIsJvfmtm54dUX0PFUwZ7F720KUGh
JkL44Q9Kr7umduzKRq+iJ07YiS9l823+04dMAJfluJpWCHXxgT64hkUHKDvB8HYtNP5zbZBWlxK1
YT1gWZN5Dwn7mDAITaCYcjG7V4t6RkV/NqoSEpTsxX15kLS9ou2HjqJ6No+xcPxSAv8solPUhRAw
uQRl2a06j3UU5BKfSlAadSW7wlJh7UzIr8Gcz/YfQ/LHsDoPE2IC0Vav6AhOouZ9E7WfaEbQHvI0
IWAo3WfJvI8HsZN4PfKkOjCIP7ftciGH4QihOlA756RLX8PBfGgxFezwa30ZltD0zAJawwibKadH
t5Ac3atuJts+4rzDaAsK49+d3ALCPtNfC3CR+VoTAzC4GANVo5y4uRTuQiN3NWL3ZIqTuSvYdkVB
bUhYnZgtIcKEReT2S8GIw/ulSEQQL+wBquUitMyNSUYfIyo5SJYNqSVCSQ/AKj30UTvdwekxVD74
Y7+35gO2aRdTEYFIjKw6f6UIx/wKGE3H2TZfUo3ZfP3UrOlNLpZAz5K3Xh9o1efuvLC3jZVH2iSX
defY5xovEi85/vasg/CsQviIYrHDmejhyaSAZHSyMNICRm5CbNVxKPdOzhVDOYBC9+pu1d4YbkoF
lDFolRtpD7uCVGB9n9OhJP3Ej/nzhqohZJPZU2gGpvTZydKu1OiYEUKZxW+K/VTYowwleUua48V4
yItreqSLvJMLdZfbKjnUOatokEhPfQTFAzc3KX4lxhcz/6P12l61Kdyn1g2x82alb+Lfg+sT1Fq/
l3LhJujciKLcKWSfh0XjyWPhJVqFeZ5I30V1reZRiRxt87hbx6fmErFvTvcTcKzFWmMnMKfxl8ki
c6uoPqsqOMPJ9BoMFlIm3NIwyY+5MSWMLTqZWY8hrPmalM6h45elxKAnjuXpmfF9qRh+rIpwu9ml
ePggZ7kyFoWES0pES08s3xvaTRazLxMRgiLttN5GTVv7UfpGD0GKEzdzmFyaDKAjZyeNOk2EnD4z
YUkOWCOdubhkIDQlOJDoHgU0RTFNCFbnkxVbP9i8IUWDUh/VH1ZiecKOTsbAlKBW0XfmeweIpcRi
raADlMS0SmXpHuPct1Q3jQw3O6S/5hSLXHsl/svLw8WrY8GQ8mrHGR5h3iwCYPjyLEx5FoD3SUS+
TqhyiR4P5exASAnvzOM8refrY1PYjPwRKQwIObCl6BATBJ4jzMxQv/bskMTwU+NJ5zbyYjqgWt2e
NMc5Ya3ZZ3axt/ru4DBmsQYDHweNq3BxlYuyArJTsA2tGkxzvC+a1jVGPm3IJLIFSS4Tim40/BFb
N305dygaOgS/ZfGjICrF5lcPvGwixyB1iqbEhZHFAESGQ677fVQHkDD3ViaCJelBXlGHWGIfhX/m
Vse9L9M5A8pY8p7iF0DwsLwscxFUWQ8bOfNwKu0nJSbEY/Y6esW6QRnFepzSL8rzP8QxPSeGjwD7
g5j9hAjJU+4ouLWzmiNAoY0ZF/mpLp1bZH3RphhkL4S5sA7C8MMoagb4ll8z1ItR5OZcMozB3IUj
M09J9200K5UFVceSXImlsnN0dO5YKCXiHvviGLJ5aQivZod9Aid6sOufxYjaXXN2QnSrtmeHxlQ0
3jzSOCnOEIzeYtmg7y2fmgZ2F6NUMUUnpeupdaGlGw/FYhrR1K+dCZVTkJ0zgtiY18hJTIYFRlfn
EIWNB3kXIuRHJRs+oUlendL7ZvGEPBsoAtxQjSK9uetTu6+Lbj+QG0/IMkYqPM8whGnSsOZWe5v/
uwmFlhgGzzTs82wO+5adpUJD0BLdoWDhzWONz4B9WFDD4q46jKO8n6vILa0XwT60gdQJdfnRsNIn
ZkzbANaeat+aVPOcxaEFqrMNqIMc5Y/T4VCbq70JEk0AwS9UonNy5SElBnxuonv78E/cHeP5VasB
J3bWOoAyyObWPgyt94ohOuq80kTBejZGhkK9RjhYFVYQqZ2/1CJ5n/ryDsz+S1TF37S+PaVWeSwz
+wvj2X1VsCLK7D7WHbGZRXTrNFT/AA/4w3T1VmHLrbikA9I8D4idauW+TNJRAVOeFK+qM1zTZH6N
neGrmhi/lpZdUGW8EyG1N+qEBupiXGJVfnaSic+i2Cf6tG/Z3WkPgKnA+VIKGwqmAW5yLO2NmTCU
SrlGToLX2Hhpw+hrJUlvtsK1BQt5V6YwQy3yFgGi80EIDR9ciGv1ggYVySasoSBJDygvXxefrPo7
WajnplpcGkAe3k4XRowfNpPHltMNaZhXLZdLWI023EibS7cuuW1Fc1dxzjO2u/VlUOdjLNOvGPkx
b36ipoyd0Yu3D3vRjoN1jIjTbqMYyUN9iWcuFkN6dXT9ynK4fu19sMEsD3f6YHuNkQoB0oEkrBeD
QWSUZKizpGOm9qemomliXul1vreqeikd61zWymkcSR5N7VuKG6+VGYfVqeuI8NAs36bQOc1VekxU
gZWM5mLE1U6zvZZ2+EjjOyNqQnSXVPo2apC+8BbkfeyGJtUFux4B+qnUf+IG2g2kxkY1tt7Xubpb
ykdBhV7mSNQ8WUeJ1H4xlTdluRfoEsUO3Q1oipwGS3oOrUc1/Fn0exNI8V2I3wX7L/aaOzDFPPZN
Gw+dGjgqn/tHaX1oEpKm4/yhhMAs3fZNTcD6HuXfxT58qb4k5A7XbofkWd47P/TvzidrCkgyxGu3
+mbsm6O+m97QBFBkNLxtDNpfBUulDoXLF8w+drHYj3+GYafRPyf0ymQTbaYt17uxv2fWsDBoy/Qz
INToVhHj4yKKV95ENgIzbJlqyyVrDHwyWsXNyZgKpKim0u2SSDWZ5CC34xcRNDDHmLRJSsVsgRtE
wYUYkICJN3e9myfpHLQl/yk9h94lhPWrq+RXo4immwQp7WcTCyovwmJHb57ackcUrISJ0R74MvTe
aNQg9yGeFxCAeq6mau/qkkGRWiaWn2aUtlmblQwl7Dj0iYit9tPq+yknBupY3u+GBeRgwMd4SKOs
ZNWT0g9nUS+5TM8NSpvt2UOf7BzWtPdsnhePBZqssRirErC4YpeuzqX4vwdpNgO1UNizhDMqddOp
3MRYLIqturpu57KygA8slvagmEsDNBWDSdWo8zc1q4/dApw5n5S3qmqzx6arUR2oJOupTKnduS9D
vkYMqmWzqfbtyslP0MVyJZTOKr3L23bQ4yyhL4VUiNy5Oqou+PQwBafRclNJCid8JaSL0ujftlNM
hdnHFsltqGbtZZFo4K7vzPZusZ9k7wr1KoyW2W9WG41MbepiA4uCqZem1xRsTFcwT0tsZi7bv9wO
dfo9UVTtEWawTMUsO77S2O0FPkx32W4ZuMbNKb81mFxP2zMjQqHLoIjWM+X6N3GyxqvoG6aBVdy7
BXXjVU8os1f7nmRAroNoQdoEb+4ggGjphLqfR0wIvlRX6aOWpXBfj4zZLa2GZmhTwQ1OwaNbO8cw
JPcJU1x8qt+z+Dt8QelrIy+LL5eOHqT1GL6jdjgTeePFRVE/Za0Nr62uEbmrTtpnUTAgH5PfqFl2
EbyGBEglXKKxvdKRN3U6Vc5DnhQjYPvQvbLJindpuhQ/QUI/ddWgiLMVrMv6cJLaQrtAC9HuDcaY
e6bxzZI6JjzdeteZy2M9yPo9tFJIGH13y+n97KgKM7fQ9fkLAev0rcdmvFgiTj+l/JvTZuq1hNeD
LiY3j4XIx300kpQXVVZ6xlKorKF6oiHWBVAJ0s9lLHhNWkKLNwZqbz7mBT5cJEt3ue9IZZdgPSlW
mt6qcOzcqZsSrx9l1DPJdEeYr/3RBNwXxjC/phhqHH9tvkvSNe2oqgvX6sz0EBnSHwYp18hotF/V
mF0rGSlsK2hqFQEwrvhqkyJ2XXAT10XOwB/nUeGmInuRWsc4JH0yng2zsdx8jTis65eFvR5DfjXz
to9JA86CTOBXXQx8yyf4Kv/GFWcymTHJk55/5TkIty8t3fhLFreZVzXxNxOL+VGzILvtnHFEjEYT
LSNwhyQoSPW9o6R3UjoYhw7a+ziCcV4n3p1WiAMAGQa6tKPMlbAeK7CCk8j6bvZNuCvnQnMXegfu
9smOgjS1kVd3qvZOj3wsxmekVR7sdvW1ok88QR7+aDGo3SIHpGVojcZHrKqIp4aBSbTeKIdF0Wwu
1iVjbr3F1yKU4S0qQ+NFrehuOvH41jMB2ilzWe+hxQ5vVJh3NEbGzZml4Q3nMEy4yopoCGSDi+86
PEfPjAUEBEBaXq0oHr9PCqh7uRDNu1YyRWvLiQtQPnBV1Ek8cSI+wZ0cyItIf8HTSvedkMe72SEw
M0hA3YdqmSIuyKI3XUY7DNbF/KWzW6DzTfpIy2Wq6MqQ0jAjfTMcExq5Sg6Ru0xICyQJFSRZ97oU
/BUqAo2eyOgrI9buBRuHAeNuwBQjupcqyvoXURDO3efVQm5wOXkOijd6rS1cs5ZAl7/WVWCBCDBQ
GAu9ZHaSS8XdVCKbyd0s79LVCrEd5GiFyJkkVcw2wjCtBYS9vk+pk1av0frtWSx7l865xcAwj6iZ
UTfbTRFfcaFhPIQ8/IhQukQ45S/pZpq11EF3K1mtvhUOogp1NHDhNMwrRju6ZtocXUdCOHbKMuM0
dbrq1vWgFG211OA3ovxYk0a3gy6X5Q6ob+0XiaPswtWiOBNP8BgX9bOaxihY0q7zhnUWKguGd8mE
L1DtqCg2PwdG2sxte7bVrOZfmtHQP3XYk4RkWcoLSUxjYJOXt60Aah/ik1wMzB5DXJ1p9qBdEPot
XZbJVVtamJvxKleihU0Hwd2r92o7tR0GWwlyuBsXywizU6mLn10TU20zoKXSTE5lyTq4Rklr6PjJ
Nl/5GrPEJpCsQrEfbNDgJMSQP8yEhapEhaohS0lzis0wP7dLhV0mLfvPPIlQKRXpr1To8PDM7399
xoUqRftWN+NXWzInaGnG3dRE/LodWMgjAro0KeiRGwaxaZbAQbM7yBU0p6nNQGANUKJZdSjmTL9p
eYySkEAKvyLhocZa6tCyNxfdM7f4yHA2ncDR0wsmeBY4xxwZmm1WTGXmtWrscr5tB2XUaAMZ+M7q
+Z9Tk1AwVI3U4VR8ngVvmNSWeiFJwSyuZKCYF34voVWW4TCEDZUAHamUDt+UFhgmc5zmMEbE9aIS
ahCPwt0GX47jEWx+OOPnaftDiqLGaKf8KjPdv0ZjmV+3u9stpicSSks1+PeUwGriYvLRVweBcpl0
IV9Ev2YNrAdJq6rdFFulL+nWTNJJt+pfJ6WZTx1Ey3aN2avXgyJ19sGQ7Md2ysQZ8ff8duufc+qB
qJPilCsp18kyjxDF2G6hGQCiIRQifDeGhtE093upwt2ShwjD2sbtm7Z7yRbmw9vBcUiiH6qWDtJ/
Tm2PABkZXysev53X2rI7jlWEKD8sh9ca83+WGONju6dq9DuqCrzjKPLkaZs/ikJtXmx2kP9mUHD1
0/dOS978di5bHxHyiAFbuYsvqwrympKjVgvquzG3viYqDR3UCwQPD6X50jh5TUoEP4jEoOyLofht
tpJ+ELHcXIa5RZM3xfA8rPaCMMcKIFuwflNKPrtMkZ/jWlDbgIBOy3pOi6tydbpHGaPJiPYZwji2
SQv9T9No8ouWjVewGtpd7xT7iFwSZMCAzDyaVI9M0fDRa9SOwk6HoxUzzdrOxXZeX2pnvm4VbKY0
kOFbjS+xPP/Cai3I4p0iVfI3tF2qph84CYgf0kOP+p6eCLJ3d5zIstvr+scwTd3buPQRc6lewZua
ZZ5Db+RsJa10N+RhAjeoix9JujzaCLavs+hFoP9UM6MNzCFXX9rZKml8t/qnnNpfLK5BJ7trK1fv
a6CFgr0oiiTt3QmT/95NXL2aiptVaLu+qIbbZnZzFMczlEj7a5gFUfY7VehmL0uIlSou3tScWd0O
JL/EcqOKfboIlng20qip7Qw5vAqmSjFonVDsfET6yH5JVuPDgA6PCrYIjzOfi1Wv010t4gZ8WmYd
nUwKhpx8mndyklVcfLvRKJ2fvZPu2RzqfyA4w/kep6/op5e9Uy0UqSPpFQ7ozFNei/Ia6g6/UqTP
rDCrz0qjDQliKzwn612ycA4lsI8TYgxAPAshU+pyJ/Bsedss29yJdfVDs2Ax50WIwrGEet+g3/lI
5hSsIH8OsenWKQEa9ET6SDysxo6c0TXaB/uVEbRVavPfJ3PC+1wr9oGdXQNspjQ8tSzrm9S0pEsk
4GknncjZWZazAK98fctRp3ud4yTPpaRxGouF/nTlSFe7rl+lwVbvmmSM73Wb7ba/Lavsa6/O6lEI
6tl2KuvPvimlwzJmBE6YHX9u9g2prepnM21XC3Yvn/OSKD9luaLBAoruMM+x1KK6NYRp37ZbUbRm
tTlIHNN+gC+gCtSfhO4GKde7wOkd6IJSqaIZFM25IY3RbSIkybKTQYhYz7VOXde7dMBw1KavVRc1
538PNpaCv3eVRuC0KQokrOtDatFCZ6sj4nc2AGOdKponF3hkyg3SWCWqb8f2eN6uClEljacG8CuJ
RPNNbvpa3Umz8jJOUREYoWGcG2Vk7lPR+ex0PLbWek6pW3wqsp69WeHrZqvvy1bZw5AfwRJNyjkj
LoBKLFAN+N2wK+1PkmiYORNLZ+tkeMghUKu4Oihtqb3XKkGo1cgjt49Ozhh4H4Psck0giAhPaZ1U
wz8HslXCs9EWUPtFRHqf1aHx69YMYG3LAK5aQbve6J2SvjyNtQ+n6qX0rYaQdDQWvcT9lKS3QTP8
jRO7KGn3aGQ9uZEh879OLU57tGo+EYNZ3fRlDB+plIUPzVqiQIeatt/ObQde+Dd1ofaSSj33knXz
lK0HK26Go5yhNpHKWbsb4SKfG0e+5iVx1cmMDrC1byOD2Ou8HrbTc4ZmXAi0hin9ndmsQlitcj0d
sCHT0qwWjK8iMfBUkqMQLHI/eBhKmlcmdyDTGCwpNq2dygQK2jp0sMdaj69TZ/3O4yb/ZApVuFmV
FHdJW+0XVpjQHEx+L+hUAt1SkwdsDFxVSlJ9r503Qt9O+uRkL93oFG9kX7CD5TKLQE0rH+qqdFRG
/drVZfCX3lBb8EE7SQO0UuTOGelexaQr0+rdZDAIiletrLwGubE5bM/AeZnNUstYHSm2HZNKSADl
j6V3zgomUrrZS3NiepN8sQZao2WzvLEej4jI5D/dms7Nv8NaLEWGHph5nLpTrD15BjOQzcLgimQi
NQy78neMXvCfdBPT1B5DjzBiXANQKH6Kw5Kb3zcYDOngtFlx1RySTk/28Upv2M41Fr65sk2eSvRV
bqPiGcdieE1FPLrytNj+dnchahaZUPxgN+BAJvmsm2g+MMAG4zYDS85y/aH3lniasd28pAawqdyy
+zN+C3ClRCr6ekobf3sht8M8D6Xr6ABfs44G9LYFhI7XYEKTbKYgfR7RnV03y45Gq0mdJuvTmMIj
4RN1MG8/oIMEHSau8BaAlrtvt9Kmlu9TnHCuib7EZmUGFrurE6xgxa/iXL/abfIbOflbtzJ2m8yM
3aVX+MpBMd4hXJUI1SmHm2XLDrxKkJtcBBLm543UelX9NHtFvncr0WyUu8t2bzIUtG4isvbaMCoe
dCL4IdpQ3lVM47hn8H+DZm4Dex7aPVoqLuRGGF3UrAdcbbf7YlStO9hN+z611kGHhn7dTm0HOCRo
xWsoOmFYGpe2Wd7pLmNBiufsEi9VfIqG0Q6mtBmvlt0WfizLI03yjCt1VqQf8ADX1kRIVF8tXtqq
6x56waAAcLmDoXkO3Tbq4lsFzNUzZMiwuaNFbteE0rum01FVnFH9VtIaSmfT+j2qwz6dYOkoMzkR
Roo2vC6yP9Gwaleq8dsI/HNH0qx4N3Mqw5Dk6zvbvBGbghpEbH9PqajLw9QPOrXyWB4qzIF/by3r
uXj9aTQZ5Oz9f4+rqj0Z90qA3UT7VNrlScetfMwtw7aoxuofZXrCBr9ecJ4Dx4tqZXmtCvHPrfi/
57af/vu4yuyMU2Xi3NwesqxP8PfWPKRPfZixA8Z/Omvg4i2r8uDNLV32uq2y56iFLBUJIExR6t+T
RjfOGxCGqYFxYXz4Oio143A0S4RzU2hXeH2CbcmpNQSlIrQhlA5m/YonDLJ7e3UMWqCgdbT37a61
3u1XcAFyB0rWLJncIcQ3Ea8pjpLgr0xbRHIjV8wvkfHaCts4NqtRT6KIyMC8VuNZIj1KuKHSIG/b
SEzbYaKb3dLaqxIpP5VL8mfrJWIRJnC8Q+tIXzIziVpqZCP3AAn4f1t6ucoMUCv7awuh6BsEGge5
a6q9FlO3eLFdaFepEAIQzGghZbPFLa9GHL9ilN/qBpqxXNnh9xZpbhjGr4xsqvdewVdbJ0b42iot
dWfFsFTYmXHu5Ap5FuviazzFKj7QfvhQZ/Mjf5EK6IBSX1ZEEejC3e6ODX/10PbKbcKH+aoaxpX+
dewTyJYF/Zwu/qAM86HO2uarooYe1/T5fZzN8tI6dOVJCKm/ku3g7FJTLAyEHMVt5BiTK9HGl8ma
FijqSrbTe+ivC83SYafLeBRkcMVaD+XHWA8NwLBdX2VYBOrOIi1XEr7I1Tr29bzuXqJsYir4P0Sd
11LkStt0r0gRUslVnUrtaRpPAycK3Mh7r6v/l9jfH+8JAczs2Rh1mXwyV9olEFeHhY2VGjt6pZec
+kls/CdoNq7jhQJR2RxAgVqrKG0FZF6KRmMTX+Vpew65raqUGXiUzfvRYKLwf8qeRQPTZDLli23F
irvKfeNiBtsBNDYcUtG1YlOOXX0D66W+4dtQ0v97tymtaC9aTVBW6IiYHAMKMjei9oxn56WAQ73/
+9Tfm/8py8KM+h3+4NCrOG/XXmyma7uKSxw86PSb4cdUSX+DeDTU3t9n/v7C3xucxbMnlpQx4ZJb
Z5MBGwNGMzbYiDsgYVkOrtTJ16h0vr6rpDTPfx+PIfeKHDf3Inv7oHR16Tj18yodM3HLKiep6+rX
zhEzXkMfFoAet3lK21ewkRD1w8Qo7vnoPxHLjuq/j9K1cn2WeQdpNbY22jwgvEBo+0+JBw+Q75pE
prt2vRb1ESr83582ay/t35/+96FgxqCycNirldNE3sp33a66y9d//e9TrUbDcJZUd38f/dE31r+V
iAlnbbM8lFaaXCKDqdgY9tF7Cid8w+jV4sag+re11age2vspFV9ZKGzcwfrA2FrTGY136ZGzb7GZ
xay/WvVAIk2NBq+g9U8Rvj2XQAGB0PGUFFr8FiwOdzJNPoPtK+90JB0KctbPO/xHOPoQrsPtfz8k
rS2z7d/Hf1+wnIEt2wIdodaJ8yeh9v//4t/HLex1UH8aR1fdOf+9scPg/9773+caM9roEJd2C6Y3
bAUW/p7G4uBoEG9qP+o+3xnh7E/xJNBjANhSQxchEYFsd0VEmhrxUxV73UBPLnSKWoz+VaXLXsZG
tdV6tXjFcpwajt8hTct9N2LRaLks05QNtw5IFPrvrtW+OV8y/exgvwTNTQkHOm8XyKkA4ZfGuO+1
PvashhiUmlrpO7K+9JX5kFWSDuuoOJt9CFM1qa9w7HZDFVChyInMirni4XFSmnnH1k/itGaI1WO+
rD6JVrVnXQiGSrV46RPgbVrVM0QsEUqw76ogYHgdPVCClGK8GphQEaHRMeGWKse5mX6SlHlkkLwT
wVIyhKxIAyar/oHzHc8tncPnXJCLzGXxaCusLmFs39p4Cvl1MZ+Jy477VjIcAgcdJkKlz+WLDr6L
V5t8ivLpHCWoFsGoEq/FHxyz1HhNrd6Dcq1OMF7WtWSvB2pDj8nVmWA5DWnxYPP42abl5+lXW4T3
U9h/rb/SxDQ5RZaEw3VcRUwAQ++tc3g9jw5axry4l2TUyH704jxLqqxbArDgfA8qCV6XwXjOCnXH
jI3YSDpxQHSiL1EPb6xnhWdo0wPZ6HKfU+HbM7+uLfFrRs6PVr6V4Tx7eU2XgagfmyAhb9X6yHs/
Y9n/1FpGFyMXS7WQiJAdBRmDsXNoQ5ZaemyHhIcpCynvxH7UcNT2hC3MjcmI28LemK40DI0kW9s4
pzFL/DXyHDAPz5plr6cjhuem3eVO9lgu5lNQOBc0s8R30K7qmuBXN8XPdSOusZrCrWHNp8HFRt2t
D7ebO/ei0Lw6zPKdCZIwGftdPOp3MpnulDLvsrLFVTXWvkSrnUkXYNYhayFfmcDJuftsB/VbWbaN
EYekOakvw6XpKjIZnxJe6EPzS2pkIcNiV5uzRjoZfntvwMIXQTNzCOwO9VTeIRl92hGuStyVbHNG
CEw7+wkFuKO6C+/Rx3pcN/U2Soa3ypZXoTQUNoq3GSWnXiSTo1F1J42VdZvkMz4mrmzT6kerAuVV
fR9uKrSAssJDLat9WDvhxg3ZKBfduCl1iPtZvbXmbK+mHI7IpIi3xPmeKvvOG+zygfPGOQ7Q+Zqu
I6yQQuVvG/uWTGTIyLnHxrXhKNqt3pVBIGlW952RPSs7NmDsQ5dAYvPt0pI34TJCMnJIdzopqR6a
FIjm4qtyoP7ZPOtljZ1vCn8rexdgm96we1QoZDkrGzMRmF4nXssViweXlrZ+1GVc76q05HyvSOuq
wR9zQts4Y4i9ZwnoAzdGGc3OfGksP3F026UYMqsuxKLfRCey6g9J435nMf3Y8aJujYl/uUBSK5Yf
ijRRbyoSyRE0hBZBfdfjFfacZguOefRmkoyCCPNkHGabsNlU6xRzYXWv87ugAoRfuu1Vi5pfycB1
xTyM+BmLoSz8xdB+NUd7KzChlCGeKKc5zYhlNGr3k3ND+eYRXEq2KbuQ6WW+NoAU1rudshpmYv4K
JZ2ZUtNtj4xBvTUiruauZeJG1DW+uYUNV4X7GO2K0y/C5JIO9I9qGDGcjkV1bp/qrLtyePolePjo
RsEPJ9+9LHV2fILx1iQ6LkGN2jhf5KMe0y550UhzNcM/5EvuWJptYDUhWJJEG7PEaiM0HEthSPQ3
TZgpm+U67mg/+qZPd2PFL0WvhdfEBt9gtJBSTL/oLvqcFYQQQtV2T8UszK4Pwrg8C0OGW8QyjkA9
92XzY7u54Rd5/BBY0a5j9XUdHJ1pJOedcOqNaXXdmdHVZ++CqZW0KdRztptTrIZD8Tws6U9YdUyv
nfZq0myBRGD+Aoaw/YJA7jSTllTNIVwW43bIp6doaAkSQ4UZzQMF5blHS4m5TdwERhBoAd1t2LGJ
nsK70/wsmAovDqIblWIDhF9hOvAaC/tXm+YrTnb0UoO/IYHb1RRue8sQ3OVFf1x6Dqsh4/QBP4c2
0uGD8JRaG+pgS/nem1BVGPbdceQ8ma6NyxBig4fw92wE/JulMoCNZoGvgyaQifgxDExZEWF3scrl
dTK9BCWuJcrXj/jnSXGEODzBedHBYvrSNPBODFTYmIv7bTsUesHyfdFoKZRNJ73M6m5m2T/3jt+m
TBIns3qpizkkGpXsDbebt45UVAyCWZaOsrda5EGGGXwrUAe3Fz+yxa8rWYCIKE/+DK+JspP6VZPd
XWPIf2FO/Utf5JCdbJNOJ5rgCYkO90M2/hsRyiVdZ1wJ8zeOGq88Pf1OmM3DjN/PWHSdjHr/K1Ax
/coYSdullS/pLvLzDCcf06YThvrbMQ4utBT4WYPT1ChPmjPAeWvmDaHwX5Fp7WYsc7Z/bRdx3sgK
wleBCQiK88DdGG7jCUhRXRdcytoPi6m8l/bGK+TB3C95YXhT13/p7cJQNZjPzZjchT2BYVdWDdY9
qKC7XgFUxKvVUNWxkGstEP0z59HVov5S9EGxnVFgPbBuZJGJzEKAmvDDS0zANuguzj24dbB9gBAJ
6aZZsuIiHILqSTotyHb984Ah4ohZa1wsvgZV3FZtThK8QSaIYsxl9qKuPJ4wRil/E8L1uwppKYn1
a9rHyQY7JmPYauTeoM/k86IFezWYiE5EtLXKyOvcYMI538pn1JrNaIvo4mb1d7QimQuNnienXS7J
H6B5fcMwZ9ljyOjoS2vaCzQlyZn3ok/F99hOzXNoX0BT6QmQm0PXIVokufYN6CoPyx7xbYEoVLKZ
x7XJHVdXXKO6KOHmkO6MpfopVFLdi85oyDSUWGsgCrRlsWEgHzND5oc3xFhiwW85Uf+pJotJTeMw
pNzG3TheRM0TajozC26lbjAdgcFgUU0zzoGtSk5tYN7nLuuxrLJDitE7NvNdW9nZ3rGjBK4Mdv4+
6B4b3C0EsMp0R/QXMn2ZfWWs3MIGn1Q448G2qBXTm+WrjepfORMAEdyKvYomLRhJpD/TSCC8R12N
eS/jcQaq1VIJfBOyOUfd+Ml1juB3ACGua+0XS3bOthIZBlkwwGOoPVOxlqGG15wB+p8Mi4MX6bdN
FgFds9v3qdV+mpXKX5mFb0mIYm4S3w3HWGns3pPkXtOhJ4/DdE1iyQagxLwxh/i+a81/0NQogntP
1aoKtstOpbHAJ9iwy4/YlYfYQW9ngbAg4VA2dSi42QRz7uxayUE903d5FT+FtbaXISSKcpoaCGiu
H+tkB4ehWE4zZnBcRYAYS93yjZopyEJbwMKzDrCO7xhnu6+GhRniIr9Be8ntspb99SUm2koP5Lad
og8tHlf39YaGUs/VxuGSJ8tlrqp2SyuWzSH/uVprX6qKfxuI86fkvxuWST/RuHI/VaSWi/phKcWP
zgmtW9xPOux+HEu/q8giEYneVROnYIpmV3P1GcvcqhiHmDIKi0K44MQg5xAhX2zKJMfcExbDNo8G
eVB087jjovkc1+7NjqPp4lQ/0YzALVQDmwSdI9pJ2Z9UDzbJyINPO9cWb9T+zbSKbPW2uwPcXa7B
BU6kAUVP9eAOLxYx1DGZrwWyCSBlGMd9/VlF0bAJhlsrsovd1Hkm3o+9oWFMtifE8DTEraPzcJuC
yYFA6KcvBY1OVPNOo/bYahsGCry0PG0dcjqURZFtB1pXPqiqo6spzc9GFLIFy+EKL2E3hw7MpRSw
VWNnEhwCfs5ieh0VDadwPhZkBAMzpGPknmMl18iuz7ZlmVsra2wgVvVEeoKgr8H/u2w58drm0Rkr
OJ8VuHNd+cXUBn7PddGvM/kabwtK4hjCc/QlX2tH/C+rnpFEb2UE2VwAyoOBRuo25DzsVldbYbHP
wTUio+ssZDRj4BVpS6JiONolDuXSZpFliSQPAAmqMwVjIHLiw8C1DDz3muLBTuvOQD7qIj6XOi0y
rTnsqsS5IeCan/KS71iL2+S0uiHDku6wkOV6K8MXpomgZVNSpbKsDlNk0/FIVTG2NK57gtuvmxZb
vU5c7tDQjHXqtILKMsH86HfJEt8urqA9yc1HD51u19AOfIuWiR1x4CY8cOx39bo6CvJsXmcj1uFN
OI9Y1VG5b52xxCbfsorlKt7MrGsP7NU4dGGPBCZn1bBFPGTuO3pDTSjYRbM+ypkn2e7wjqsIZhvO
UIqt7wcdIiG33ZK5JJc9Hr3+gRUHe0p7ko3AcCs4XeXdAY4FmOY++AAAOAn7y0Ah8vVuau6XBT7v
WpLlOaV454ICzD0jz1vWwQ6XEHUgfcN1vys+W32hNCbl4N/nKIemdRSZrQiiwZJqFROoLKnvJ7v6
sUYAUpXy9IgG+4hiUo9CnufMcYwtKFgeCw3VfOqmyus0QcIJEIO2ns+Kscs2OlxGQzqfFgsYRZ3W
TTplvmE36V7XnItZafXJxMg7Cv4riEoOX9HAwgpcKHX1Q4yfl3O24yW9q/vQQvZGTnBgNMK3kEHO
pssl2qyeX0FEP7uDdbF7LkNwaNB57b2D2uipFKQwPbAkx3TjmmUT2QgbA55KJu4M66kIehUlCXiJ
zRBFEmO8hhWdLf2V2eJTHctiC5+FhMGCe7k1cVaH/5LZvQ0gukadMrmgWAhHnOsgz1Iixr2sTyHt
xUt7q5n5PzklBIRzDrloDm840e9wZTVbjqmuJ1zWTF6RBBrSiGBSGLEOHwKdB6YcrF+4G8e5YYRQ
zR2zCl7CwwCzZYCJVPKy33aNSUeYHo6+PjF0Q3hea8YAlNnZg02aop1sDISu/MkEG2Xo3rWVBcpN
HmkMI2tV4TCcXOJSy11hyUe3yM5k1QoAzHiO3AiulHxltbccJlNJ2zOONHkqDUvdBlgzgvTSUyQo
R91hYBqfGSEe05nysLG1sISJbxm437ELxTLSbmLXggspa2z0xUUNpGsQZngxYVgnxgF33+r9Igi+
XDxpAOngTI/Gb7X+70JS3V4XZ++pDtlRb1lCe8b3nB2MT+nOZLGDf7YxKJ6n8Zg43EuHDpwj1/jP
LO6eRvoEWxxxDFU5pHPX2Fut89rmBmeI3uI1AR5QkViWZq8dhOWUaBBkBKX7Ubl56jdqPrruBNE+
J5KsrBjjy/SWR6hMbl4yZe3gZxeVuJVZzHCkzQKO0f9CLT/Mhpk//r1JmCfsQxyH/t+HLTctsjoS
Iy/dqUcOl/tcghKK6KLBFQdnNcwH47TwNZ7qGfRMYs94XllJCc+vnJ0JvkAWnaI8vav1vDt2Q3RX
Rrk6QLF7rlZzaap943XnqsQegUbORCJIDtlSLX7XTYpLoDniKVD5RieaDiJu2ShTv1ZupV2KmQ03
1sOzPhPe03SC6Qrq1zDb6bY1yGSFihG/ETZncsq6B8m3Pw62++5UZ5A0b1axBBtZ5d6EqnRkkvKc
xfn3hCA1dNMTXPfqEOmi4aQ/Rt5YxE8KFXarYFItY7WHUsJeNnEYQWB+z638KTNrelipXOrBbfcR
U4HSze80t7vIcXkbXLl3suRiKQAwSUN20pSECdMCmwznX9ap+i3OyntAXBsrezXwON4uRN9NzYy8
GYclO4/CktWcaH+b6DNgcDuBBnNdSC5ycNuNERFXGMga9a7pN9AZF1lwwu7zE/aDi9QKLsM6HWz8
8uuWsEpQrKAptDrhwsrJrg5D9CQg+BGJ6a4uy49KUBjd2Dca9qhdu0xA/PlKMMyGVbhnVhZA8LXM
jT662ESSwTfdofC7Ul5rQbhRmGB+S0yhsBfR4vKnHKv+jTu5YDR4vOEeuPWN29CJvH5TvZvbOxrI
MBjlD7lIAgb2yVdD2QQm9ayBTDrGb1MB6sYwOMuCX7TI6ptE3WJuMtRTMNwZz1InTpt0FqslBRFY
6bIWZ5JdULKpRR+hKbYsAackz1dQXRltQg0mYi9YkwQhka7qLKKEEblDHaj4UCE4Kmv4GIghp1WL
c8xwPvsg/ORy/BS3/W1a9pd2LPzSbEgaFiCmF2O4yij76ClAoEMMDWFswqOww6chbI+JNX8vVPBs
6lFcQjZTltJB+C5MMro7Bhk+m+Ah9UJ7zm12E21NP47mY5LeUSBALV7AFTlV/dksAStHdyRYb9rY
3sZBwbjf/MJxD9kC7Ww7MIJLU6QhQ3zy1IMBVcOprbMjdqfJB7p+meN96PbhDrW82sSSRGfbiZ86
jnawFU+MIVBGs++mXLgI1KaxhUj2OycIEnrDjSDkF93nje1ZuUOXcWbdYBd/UgkNVHiciJAMD2Pd
fOGhPK0Nft5QlOog0P2KoL01dJLka5ZVYtPHsc0yXI/qldHALhzb77bipB439ZnnB00+PGsNc9W2
M96jJchIyylP8qQ2/cUQw1EuMQm+hJ92Y4yYhQmg6mMMnJedeejsL72a32o5HUYzw7beXPP5lAH6
RE2e8WSHtwErixM5T7YtXjsdkGvfvoZO8Fn9zLP5NAXOhuPU2QrAP/Ia4dVrwn91h/MSxfdzYmU7
wD/PtcwhVrdEB+r5DeoqFDFynVAU0HTD7sFajHPPD6u2tvVvEIUPoN3u+5L1oFivhxZDC8mWMzXs
TgEEByZgVEXiVFxjM6FtPZf2wo+hk8vWXh+QhKDkVBtvCRfujdsbD0BfXG+OG5DmtcYPwnyFOP5h
vTeNQ5VmhDuW45snyuHdrkGqpSRCjZsuYP+h2By5i6GKzImzF2H/HI/GdUqvffQD9eLBFmng3SeN
tW/DCZqjml7AIx+LBV2YGJHXYi6xqplbJ+sBBtiES6HWvdo6u1gUz18RnrKdzfx0a8zjeZnhks42
kQB0N4yBnI4a67MyG/pX6DRdSKfy+p5u+tR+rUhH4uC85c45eBS2XSgg/IepaZfM6acjQAWo/kPe
t5E6dOZ0pyP411LjVRty956lBjenBLcy95/DHP+gZtpwDaufReU8M+TWSJocQpoeJxba/cLPWHAn
npYfZsQu9wiEyMKsD4O53r9bxrdpDmWxCLJzFP+kdDttNA3SsxU0DHMs0EQOYmaBwCuouwa7GGhe
pedgPXdI8Tw2XeHZmckBNHPjbVAqfnTmWO7mYgTPVH8bFSfViHUmmtUhG5evSBtILtnxrg25BebF
pUYxxzn5PVXyZBSYXlEGYFuDpiz57SIhQZCcuS0TLItf0BYurbuHk5uqEeO+hKrWzgKlCV1ASbQT
HYscub3+zU5gCgJNbNqUnRCuIxLE3oL1sR0yuID9fAwoWGfHIKqtWmaHvXbV8+gnZ1Xwlane3NLi
PN8CeCwJ94ZDrHyygT50JcqV5cHs+jtjIOiOXuZyBQuzvbGta0F4syFuXH+Hq9W0QMcj74W7u2RF
jgpBsCM5WZIaXAEYAG3AWhkzY8UqGNKhzloaIUqSwcuJD8wxJz3Oz3UVmVtIjCznHOU6oU78Yoko
3LZrXVjT7+0oRpg1T4VdbGJNajwFf2tLcsOWMPklnmXPdTTTc9UjaOe3fkgCgBIMQkb7Qen6sAmD
4VHvSwo7c/USWOMLtlHyJMWIlSi6MYV9FxtMBHT8chxdOi+1rTO1NreGG2xIiZJsXzi6Bzhr9nn8
WGv6s2lWEX579R4OHFKgO9wuSX4boyB6bmw/UHT7JHuvbdvCz8ns76hsIXdHbUEZKQss5PJB05YP
W5WHtftG1X4n6PAwRiiNRk7Wbdacb1X+YDl7KxDguArzuUDbWe2ynliBnegl5UENQUYV2aei48el
8pemxDuSZOrOJCat5dWRe86brvLWKzki+YPdcC3PxoNpI/wrPdmjHWAotbuNtAWwz5RhClZNgxOh
H2NR2iTCeASIq3wBYX7siqOTgNFQFFMVhf4J0QrOs7s6xVminAzBNDCWh5jKIZ+jLgQZCbLQbn6Z
RMDlSM1/fRyRwgL1EsFz6hpmwpU2q61DBIHzFVCA2cUeiWcswQUVbPO5e+IFBYEkMr+sqH0X3AVv
apAfxYLZRmo7cmcsXPjotJpF2CLMyuCJuIH25FJ/gs9jZ7Y3Zdy9lQkT5nAK/C61r3bd3zZTyCZE
Us2LpvzWHq1Lb2BSDqoaMIrLLS2o2xd9okVz+mDytR9axnFI5hkJQjXH/zJrrcGMqpEik/zCQOoc
TuPzCMWEg8FKV0rg3+nis0HE0Dpyv7ELJZGsu18XZMet5IZJVuw1HIVlVzB7qIKX2nLpwgE1ajRM
VxtLA6Q/VB+6WZ4Q1x7nJmEZqd9BocMdH8L7lUS7kMFj1DdvkgneBgk8JU5B3v5qVISni30bjAnf
s/R1O4RVmjP/CCLU16LizlmTiYmAHDrm5CUlHfGT/ckITTbqNjbqjM7OugZ8MdS+G4VfQhYvXG7Y
ezViwNGwxzA3+m6u7hLwTHs5jl8uCroTJvfhNFVHt79nlrL4yzrSsgkbIhmMWzGNL4ENT9Yp1+NW
1t40W0StXxdKIbdsqrqcjAWR+QwLz8KwEnClqHl8nPoaRgk1W7b1MCK5EHj/FHLaKNX7mRymy2JT
rK6L6dsJjYXWTS7LgVO8cix7TTnGOIobgSL+i/nbGUlQYncO3OI2l86uxkCGmwJTRuQuKC/FF5L4
JTNfiM2EvmRK73HH+zdYzVnk+b7rS/CzonM3UY21M8WhsCT9na2V+zKJz05CjrWY+XV36S3600/F
HuQh65ONuBbLII99DnFR12kjFiGVgcjPDVKUX+raoUoQPlvJwhExAldAPUaoWWhezs2QYUkY+w+2
5BiXcuMJttNlxPrTWs0zert9sO0WC1/an4OfYBnlQ46c6XTP3K0d4oaPdBKt0EUYMDl7YPE0JjQi
41HCPyuYqBUGGja4vYXX4RjDYjLBtYAmUKELbCWF4z+0V0vDV5QR6EeazeIzL6ueoNzG4qGR7XDr
0qvOFiR2XMg2q4RktYyNynC4WSK8nNKcULl19dhG+jGx++zQqP5FiJpXleA8wB30Fz/+s1wwIDh9
CHskYZfoQhw0meSZ6BBghivIao4DDi/TCPI7uTKqOfCLgHo6NnO357qJuWraNhwwOchGV+qxHE93
OPxaeD47uIFeEacDtysHEGqUvA8qog06p5qYCfyH7EnXoMKbqrt3+KUvWXXl5kthzzKcxkT+hrM+
eh0lGDnkHS8ry6dZnY12dig4wcgsVXYYyBLElOj6kyvjj2TQJo9VqvfTmmNlNxY7ZLYyoFdjOlix
BdKlR6sIL0PvnlmrWDjTgdIQ7caYs9ekShFGqisns/6Y6eObPuIeI1HupjdNhehnBz3CHmndAJBh
k/XwtcGsxXG8cyFJesaYri00nDliiQS3FNx/vK7WjrZSe7GM9jYLVyxrXz30QX5uCp3GLlQseDLc
iLE6DF3KN0IfKcPadkGNc39LSYdSVTjJNur7h062/GNcs/D2ZIbZb6oFn7CNuL+nJ+0JVDA0mVjD
JoHtKNfLxwXboj9Y+bM+xMcxNNFBwanUy69VgzhNspcuT7/7WLx3khebzLSXqEWWXbrpwwrtDyUA
tyajA+1gxjnWlqNn2tnh22o0QNtas8kqAZmc9r18Ru9Efed6zYmeK5kylnancz3lHv+OSnRI9fEV
mchzK143YfYcL83H/Kk3IyKbtkmcvV66BjP39sgx36WQC/UQxBU2b0lAscbMBm+CEfPWDQnsgQjZ
jSBAyvkBD9HVCMV3OffPy4JaWdjZa6OS565tSc1KjztDPiWnkW161t3LUmfveoYJyTYyIHsTKPKq
eiEowBDA2ssut/Y2bSsLk7beid29PY83VmxuDSIwe6CXZNy079ApJroT6DFjCsk6MZKbXJVP4qQ4
qEfuy5u+AfQuAeqPAejYoIOEZHD4h8yLYSTLN4w+77u42ja181mY7lGo+l+dlRfZupPX5oyb1NHg
Uu1XdQJ/LnWgaDFmrajuqcPpSC7znsM1vG8acnS9uuM4Aw+qQ5fBtYx4x648UmpmtWs7cm4y5V3O
cQ7oNKmpjea1RMAMlTWGtRC+KWzFXmKguSsw/ZycKbMCTb0f2NEYZ4Mt68jaB6b1XWnpT+pYPzNI
u7gj3eMgNXfXcSLz4CbiodPQaNaigBYft0fjBnN5Y9nkE4Zup5s32eCYftfmV04mcKywGSJq9sDG
M6pai/ULpsXJncidL+oFAgdnlmiBA5TbwQN2kbgtSWm58txYEcySfWwZtV9PlBWERBWpuzVYewcD
X0vyacqWvpqY4my3GTei6LfNUFDvthB10MBcA44hrMhUhqP+xujme9EXELvM8WNJy+eYXpEvwnnR
gSI2VBvKWlly6SgFZLsUrIMuuCFL51dC4eYtsaHQHzN1LrPpaurmpded9zLTN24g/qXUHhNh7V2/
Df0eP8zGcAb1GYCJXs9NBoSjtrhRdfRCSMuII/aHLPrWRTpyq3/DGv4jTMQFzDifeTZfp5EzZBux
bUgjpL6gApYHHCzPuHU3FqZAzA0gd1/H2nh0LE3nXh5Ba+TWFYQlqC5j0lmsasOHT8PLAMnLLwPb
9OkHfdVn2HMWo3nRkSHATRwwFeoalpEurV+GhiCLwT5XM/kY9M+imY/hotqtYy53U8fYUI/os8XK
UUJcK3YtVWIbJ8GaH2Plhtv1ukRZtdPrqd/oyu13ZLu/s4EdSbOYe2rctGIAo4sBuDQanrFPbfSO
fzBI9AeLbwDmjxkfpUI6FpxmrENQzzrRiuWtmuBahQLdnCPID1gnlgfuHZNhYiYaNj2WEX8ZcCjo
4WedIfbrtfxaDC6zQO4ehppTbm/fDhP8rbJbBqQn5kAkQayPBSk5KGI4LQ5ye5wKzhPd1clFwz7J
IJyKKMJGVqqBIc53dttOm9bhYpS2gPMQ9Ww9sej44Ro/z5TqinEFqKBN+w24Yb8S/XevucGlsT7K
FhXdEW7GsWT5ZTXpbpld7doJmDrybqz96/lDfs89OdOQIfQQGqZnRS4Xy2pnFBgUJLCTeZ0eqNbQ
z3PMSTSTD1Gh5oNpFdyG57Ha2l0GutwY98TSml2tOSmfl/mhY3/eyiD9GERIGUgeoLEC5rRgOD2W
6R7E9hSLxQsCQIsyvs+79qer9ZLANtjp2Z1f1QQxfbLQ2BILiFxIxLcX0erXqboDI1pAEeCcdQ5h
lNVnPu6npYmuuYnf2xz0iLIQ/czlfSKKmKBGZqz+c5owfFRnTUsMTw3qvXOBmGXD9K+TM2IsD5VG
LkGv0Cqhj/pwW4CCd+Zhqq2aO4EV7wyM/jzbxrrRknNIwOcVTVoiEfRnbltGVJaYn1bbREiupOr6
swMlSjCo31b08eyasT4lrfWeAfZAiG9uLSs7UpH6oiWMaoS5o/BzFTjBytnCcPzISO6qDoC2QAwJ
cc/tF2gZHrktFqRwN61DGHymTJiajlyqe7UcTtj6yLVROuKAJq4/zDojVIyWRzvtggdB9gUzO2Qy
pwDQrmp7Uxj4CKcZeY3IHp1orJkJP5hyqaIzmWum38AqvChlq+QRWoyAb0YvbC8fmYS5qA6iUqCa
sum5MPSfUujB3pDUZwBDm9kv+dn1JYfIhQ4v0Ec06GoJ4+zWHSgu4QbQapzebgSPZBonxdZq5/rU
WJBP/978fehUTbX24j1KdGR40yZDb3ut2PnvXZJbDS71EhvPQICAmB2u1GaYebuEkrxmYHN5b7sS
e2J7xiCn7ZJQkGZdP/X3Bus4VzbLvnF6bP/WWpfzvzfRWoyT/LXj0L98IPbq9ys6lAQ0YNC/91ZE
6P8+LFfQlQmnmR1wyk8Vr9D0v3f1lTY6r2+CPGD6TfCSWypo1L83Wvz/3/v7UK7gVGpEOyB2R61k
v6ly4IEcnnn37w1lEPR7WOW9tbJr07WbJ2Fz8xAt6fRdZ6l/b7qgaP57L5dqMLZ/nyRk12LkXf9S
ZoiaL2j+yNcXXRM5Iyzy6f/eWFbMpXo8/z+6zmvJUWXruk9EBN7clryXSmX7huiq7sYk3iY8/T9A
++w+34n4bwhAUpUMJnOtOcc00lDB6KN/ewmAQ4d3yDRDWzgUxRggeEAjfUWteBN2x0+VSNKm6IyY
aU61tUb06Pc0sSobJJXejwQHTN/M/IHnNYY6fAlNfFEVC6wBltAxSIDC7QW27T2K1rVtyUM6/bqd
+VrViMbCACXeYC8cIy9g+AsDLEBg0qYhHBE6/qFX+NbViOSLv7/M/GvNi3r63fyGSAfER0T4/JiP
g2gwvVWrmT/iGh1+dlB+mwG1CMmXZGv3ASnrMs1L+nPMxQ3tFwXR32TXKXjNMbo2/JVRaes9+Cl8
XeVEfY7/53sxaZ+Rqrudv6vHw/S3uWlZHoPAspH04idIb6Va8OPm1V7ogG7LtK+JTrS/H/s6dDqP
h9t5NSjtfD8v+nRiP5c2woKZJhw5jSs4yaYDdjpMLX10iHgT73rNxPNxMP3vcTUfXL5I/TUEuyP3
SL/8mA/JptNA3uYQXzQZxwiuwl2AwGEzf6XuTOCdv2z576nxOD/+3czqFKkqIgybnzUFFbCf1/Jg
pGxX0WdEGEFJtKyr/WOhev+szd8Y3QTavRUd/LBsxn3CwGk/SIGOaVoIS2mQCDIkydDFMOMGStiV
ZXRrpgVthXbhQshZm47PvHEwiSIsM+6T4JrCmzfE/Lh6GdPIpqwblZRGTDk6WCk9+0oPyTr20bBv
UsNYtF7YoGYC91LNC+r7Ie3o89/na+jUnvQmrnfzy+cH9NAlHiKjTDC/an6gGKJmG48kTmuRZhws
w7v6auBdS0enTUthOM3YRRIaqhoH6KvhpN1lfkboV97VNNofyMCnCKX/vDJtYYUHBVfrQU+WBWXn
m6W4wc0ue3VFSah57Os1GdwUNyPmpcx1tN5szgvicOXBgD8zv2p+Pdaj+jJwk2j/fdbjqXiMsiJt
z2EaXV01tw9x2ZpXki0xJmCLZp4cm9dw2jfgg16lNL2Xo5mEsHEYiXMhrD7np/x9nh0dIEAql/kP
9SOTYw6AcYXmA/2uvEaFpT/+yfwEXDgmKYkjEzh8klwF+XeqVbgbJQkIT0UwiS4gRBOv5j619she
JSp5VU+JJayrqbT7cvSN4zC9luu7dVXIAFikmHE38755we3XYohDIeDvPm2Ik+M0Hhyi0t/JUv6h
FhndCkcM16JYSepeNxfipo387gzOVr/a9nCPhZodmiY0rvOudqAr6JAStVSQesy75gdjlOs7W2cy
MO+bF54x1PzY/71HKZnzBUypTJ14nL9PzfoaulMh6eFPT5kfiC2yqBrbfP/73+f9MI2eROUQYvLv
u/IYfFGSpi8/P2OY3nzaNNW6tRXwQIVTXqEuZ67lX4ppUbnwak2S57oRA5Ab9NZVyx3rqnJFXuT2
UCI9ZB/4J+sK41xOpFI6YdO+eeFBijhM2eCgI/4eXrFiJWfb9Gi4HXoKU0+ibJ2VMgIpLTvSIZHL
v0o7jg8S9TxdYcQDrUN/WDIShe3dX5vybobjvWoYr4+OXGL6+1k3QrmW0yKrZLgOdT+cSuf+dX5A
zclb1h1kOxY6WhwNMhEnKbvd/JTHvso/lMz5r4+tWNFu5Fwcet3UN8Slh9tCIWgDu/F4RhbwNObE
z0ydrijvj0Fl/eSO9VbXRGz5TLNiGaG8r2mni7OFFuNJKlq09OqemPdqNUbaS9zp3lNe0ouVmvta
6P62Bpha+7xhrhpPVmU/2Q5Kkto79fiTBpxujQx+FR6sxqhwomWd208lGTt16nvrKGl++X27izUM
Y2XkV0+tLqonL0++pSBkFFdvpsvfdpmogMB3QWZQ9bI70tX94qfpacbWCCKiPxBvc0afuFRb+5HB
esGfOaVy/AoU8kg59w8DGo4Sky6r88JuXJXxXe8oi3nVnLbnR6wkBy0E+bkRl7GWXDbmJ3hJ7P/z
3Hm70BINqCmvqv5d87Nx2I/pL/JJiBubH/yf5z4emV/hxjXh8am6KxUF6vrfZz/+aQuFGjXN9Lf5
NG9J0fjr+XX/9cfnRx9vbATc4DQxccXTW6KwaTxVg24uB9f/z9uen/1ff/bxwthoimVVRHifplf+
fb/a38/++Jd/P7EXxhWWXe/7767/+mD/+01Z6uBuTdLC0GrzG/x9jYQOtsB8B0hzkPfSsuINKHer
MOUtL4ruWYmktw0G33kijWBi7JpIVuG5xTsj1rpnU+2LW0c1ZtqY98ROJTeFG5InH2GkpFe9c5IO
XULNFeQ0dO1wKPL+agyblrCON2kr1RkxPYHAsXSezaSjCDH5ZA/WWA10gcRg0QyNqJoaTMOHykN6
xPOXijl2z/NakKHfpfscH9C3V1TZvXatGkr9bDPDo7wFeIaJhsa0K7O7u4eKdIr3rhING1ZBlLHm
9t5iREq6mV81L5Q0W4ra3LklhFSb+LujbtKd8Rxrb4lOHC3O5adSc0mCsSzq2xl6sNAkUKjz5Lgr
gU7MW6QnjDQQ0JpkNUa1APjAJYLRvc6GDJPztKbkQbzr6Rf59PZcj/ZS+5wQ1nUH76kR+TThCtUW
Ux4WDG6dw4/C7z/DlA/vZkzwVRW5aGHV/gFJCFGAeuW8pZmzwb1KWl0kCXfqjRMt12ABXcf5dA36
xPSB07MpbOWmZN5HT2fhsyzcc6onb77rDz/MGBkQ7Y27x7TgkFh6QaWx8M7oHzAq5cobJV3nVo5D
eeHF+FQSijjMByizWeOHHqTYgPzSeHe4Ag2KGT17SkYidtZOUFsNtIM7+a0VmrGnPCHqjgCZkvJJ
I4BXtgdrPgaSiNY9hyHFRCzvF4tR6bagrAfUJ1zP7xIizmLUdaJx2nGrSIU6PiUv1LI1lo5M9V8K
UAVTk64/BQST7u1BDRZmqv0SVjZcqfnKx6IUVOaITN/0sv4DDasy0KtLZ+uolGAyQrP9cWgBl+O+
cJRhU6qSPr7jxOB76wZ/AkIgBb29R7TU+e9CmTarvr6mebJoJ4xZA7AEN0pEa2HarBrV5Ijy5BUI
JkWF4jVJA/MPbqdXmBT1B01Q+O1Z0az9iESE3N5AaXDqRShdTOSE0R517PtPzUCbluAebPcaM7GD
bxv+oela/7EmzK8465VjKIbCWJbI2Ig40opna0LRIfN+rXzFu5X0WDiFkPQprQ3Zs5QaNoeYsaXv
uxbUGgS1Xeymez31+xMFiBovnb9GM9DsUAoV73xhcK8JUtRN7puFMGGuIf/ulaS81Ubx7Q4ifIeq
KJfIouNL6yO0swraYEYhvyM0DkQSAFgJbX1t9kVJ8Rzgah9SSdRr+gOmhhkmqqmDDKL1Lr3BPEuM
DNvUaXPeB/Zk7xUlURkTjyTivmHWzWfvAbhPGOCtBSMqrilhSNWsIigJE1pP8ND1vxZJdQncwj2Y
HrXJVJoQbafLSBlxhmWjek3suDh1ZfBMhADBkCptrsNgABU3SIO9EIzs7GkSR+sOqtObEuU3ESFG
hvbogxpqPzRTs99bs8iWRakbl6qxCB8IBGwHHRBt4bfHKpbMgmkBrYl1JjbaCK27G+bBCccOnpth
l3nhp+Enk6UnGWjmlKac97WqcdIaGBNrxpzuLVAQG1sYkCXehqNnULcyLVffBy6x4MmEuAn93/Rd
3HNjMkQBkRQyEnKcBv4YxXpTaay7b1XVykWKv2Zu5xyLMPpG653vMeGBZlFCTmjQiD9d6SPHpPRx
MyoUt0zqgx9qD9Ah9w0KlXZ6CAvuiqqt/iTBF+eXEja3zrwXo8thayYCsYlT98zu+NWwjGD61exd
bIhmuigyrm26V034AwN/93sgXYNIU61FXMPZa+ckynPLErv5jB46vdpiPuue5MTV1FN4BSk82pxe
/XKIpgGc2lU3d+IN5GlHmbTz0SNNmzg/rDOzgouX+M4pUoLilcs095iOQawTqDtA0LzPzLrXo2Pe
Db/8Q1BRZgrtWE9cA8uCla0VXXYqp01n2gzVSC4wWBBLlNvRGUwSpq5IpN9WthHNUH0NExo1RG9X
arb3ifr7PJNrIVUvFNML7gpfPiUqlUtam+V/0K9M4j+E+E+RFVNDwLJ29L02Woddrd29URjEBQft
wq8l4WNGHt4LaUQU6r2cw5TNCM3hQSWLDYw5p7eiLTS1WriWNREjVSfa+Kr8Zbg2xsuqps9r2lMK
LHdtiBwJkfK9KU72J7e0slqpvIWF5lT5GciEXDsRgmP49bLv7lED0qVQPWDgbIU17U8lwP/ccxhF
lbg/ru8xMPYdjLUAkKfdfJZWcXJMAYVe0P/Nso5PzZG/4HxEaztfgdN56fVET/RURh9XQ0wbqLUT
4zYO9D8MQtVWNVbHW2A4xxKL6hs5ZVirUhy58ybOHuUJdSVUrJgzd74MliaQzsTTd3GUu2cSddNt
OIQp3oruiBdN/QSX4fFfTPsyJha9AKO2BGrK0XrJ8DzQs57KvZP7wdb/WVOCQS4w/4FgnRBSLsyk
bWXTnoiHgib9vJO0qvdIDTeCdL3eqtu1poaMeqXUFmGAxTrMnGxVG236kiEThg5s/+pdcoG0oNBW
KCqaa4FeCSWK/jpvqaVHD3mtSE197dMqPdoWFcl8wrg0Cj6eXsf93CMFvIz2sEDzNXw0FUpNRNLF
LjLV8B6rDgGsQ7yOpboxuxoZ+HxHVZiydjn1iXmfWReABfuhunUi9NbVQCaIAqawL9NvrbNfcrNP
9ibRFOtMxUhTVjYES9s2rvMCcgxRIhSbUE2xL5QYGVyymudBmWoazlbXwmoxxC1OeY1cvLBLiMzA
mL2S01vu7RyJYcJACn+jdjUCTPccM/YvewBF2QXfjXhNWsAEueaGX61BBKo2RvmzPkprD/EFb+B8
x/TpO5Do5lU36KXeev5k86amwhBtHA9EKaJSlTnk3QiNd8vE3ZPBXt4oQGpvjuZScEKvvIg4VV7I
Am6a3r5HldW98E9/6U3lH3uFqOVIRG733IuITJTArU+FhwstKxTnxdOJemiirLwQZoum12mfs8zr
Lzqz8lfNrJ87a5CX+Qdu/P4518bqUCblFWRtdG0DwVCnc5JvP6Qyambap26H+Nu8KDsEKs+oFAC0
hI2DfGppJChczcjG69pDYCTaV+Mwdw8Vt0PSYWcffgFHXrq52CpVnX3U3PUdk5GB8FL15iTas2n4
6Qc3EW+TlsnasFGFRUgcCbSrV7nJZTbKisNo5ete8QlezLvvzkYX1HRwrrKsJyWtDMyziv2Rmgw+
xKisnwc1++F5FPgQM0CD9HNxhmH8RulDewFcGb6AXlKmDRvv1QWiEXzg5IDasLl3ZdZe0PjE6BCu
fVUlv8vk5mM6+q3zZxhu6+4rFNOlbfaTZSkq3oNIJVwk9eg4TZs1owDwEQ09rxIbrNWUoMJKTxxt
ZyT2MMHn+bjsRKZn07uBlV9o5HMXMXOReXNezPx88i8xX7qVDeoTLHRTSeekFJ67HxklBojVYVlM
+8gG5e7CjfbUVTpeJSEUqEkV+ZF40JfuAAn3SVHucFmcC/5Xtox2eE1MJzk4lBauLc6PvaaNX5Qy
8dIUFXzq6VY33+9oBqaQBAscKNz4iiquD0YZvKpq1h7TflLoTrcm/f9u/n1UCU+Mcf50MpbP9ehW
O22kw1OgqaOaDl1vPgwdqdLojzXCfaPIOdrKSJJZpJ/1grZVPt/S67DgVmkP+cowqYGl1RC/+THp
0DA/4sZBEqrWIXU4JBCdFednYyx0xq+tzpiUuveTyME6PdB1ao7kvnLVjsoB1ymNRtuH6IZuidJW
3RnTZhdYW7K7x+dMXIgXci6ZxSyE+eHwkfbiyq2voDcrrbupG+8SMRoOvuA3Cv0SQShYsjqqciTJ
UE+qmVrWCDgUNb3CbnCKz0gV8E2M7t2ydHefhjTNU5mVK+k0HYPfXDlRPt8AeahudkzgfZ2tAxLc
zlHpQKCyx5oxBRND9Kjo1k3An1oeaCdHpaOuZEH8EnKZIpDHXYMYVReyJsyLdgjbdVyoCxvK101J
Oe7mLzZvQ0SypE4sbCyyyyCv5MlRiC6hwvSFcAA9sfNDif3f/64oivwqrdI8zn9p0NT3TJX5Yb5+
1aivsP0m6kkIM8Bxj2eKYI0GNkHR/0CnzFX4WYB1XKLEBuDlVlzX4+qlKsQLE3UifKddvUOprLQM
vCbTg7IuWng02EjnR2PX/UmSQrIuAmSqYiIgpipii17znOMIk+SVNK/VvN+aLvKQrL3HZhBY7ypl
AyrPLRmSCE7nZ7mjma9yQJmUNZtyXUUWsc6d+REAWf2Vjkz7tekGTHJXlVnINTB3byM7tb7zVnzH
qSY+6VhTO+yrcJnEg7mTcYV+JPBwobfdOdH5KugMrU1y53G1AVD3ZOt9deSVxqZzF27ofne9t0oV
J0MKBxrZ1+P2t6cAwYgb64Mkh4LAMAStlDUYEPfBprGVGCtj2x8n+BO0KBrXCdoE0EElcR/wbkCm
AVpk4SyByAbMI/3ipX/XI4PCm+PWF09p0cJXpkvFMa9PeQFuI9RKlwRaR19PRLkEFGUoNO3Fs/tP
MuS100AiyMsA8WDBnN3fqk6xHjm2ofnitrIlh6eopf2mCoVpuBnffYHBKB0FenvLZHprGcQvzU8h
h/xMizNA01jr+6SU4R23MUNQe7jNW2BH8K+4VDM7smrmXWbphXdT/gmmJ7lCHa/1qCOI/s/0lI8A
ulXTgP9Os9UR+fO6sFAUJ6Igl8qwGWTlvv2TAipdiYnxpzquvVIqG4fjtDmU6IFcWKgizcRn6OQv
LTkQwVMAnIYB3h8vDz7whxxH35PHVOTiVc4VlkSvK8ZbrY2HH6jv48RKOvckSwLluAr7H3X7FUat
9s5QkIk3P7EnyuiraZVLl2bNq68b6rYs2pe+s3HUlRmaxTFRL1kaqotGGkvRJNYdQoDFL8LbCVSp
MItJ9cVI/t0V7xTEfw47cCxrN2hwhIFZ+GmX33HJJAAgmLYuuOXhUBfRmxn2C6XRTiMjd1SCxNog
/DdOrkFvgiBd8ouQJcBaCyekAhkmI5FnURdkiJYDGFpqEG27FFE4nFCHKJ1CnvyczKumLbx1IhXn
XCgutRxdfy0qGxuAybVecSbNU1q1V9xPCA6dgPYvzn76ASidRKlvGPfKq8JY/Sq9TmxlRmqPWhjm
yg9cBhtW23F7V7Y43yaS39g16laO3Xdh20ykg1EHGT3/J/LkVqYfkGoRNX64NTjcwEXhlZd+SHC0
keUf8E/yzkAoXTfrlEsBh6iVn7WmN+gYN3dVK5odFDBr7eaxvacyZCKOq+tbp06MC2uygY53fK31
CgqZAoPGqp8fC4DvmGp1cEC9WVbrPF6aEbETXRM1z/NCJgUBkqIZN2GWfAUirZ4DkUBdMorfYKIe
K9OeQEAsHfXIR06fD2smiflWxUn6nvfb3PWYf7nwOYKC5oRWsSY5pvKyudSVk186kTZQuHz1q+dz
bMlKJVQtDo4zeJYADehitj5COGijM+iQE3l94ZS0R0FK4asC6V1plwh5md35yvlRPW0KNVnCcUEL
0UEjY94a9mvUchsioSawtVFTV5Q5Ho0+2D1+CrzPwyoKYI80gqGLm2pHjttk1zMagXrI6Ddor9QK
hludZvnz9MlwXgS9an9PK7k7ON+B6KmnQSqUbfdi2+pUf2zMjVE43ltoDDu1zn51Y2xcNa1JN7UH
CSipU3fxoGUqAfcfJysuZY2SYYZ2GoUHNSy1DuE34kp5RgmI0n/yiz8On0xNTmWkKKQKFOc21MQi
Afp6gALsHaIAl+GcRlP44BzbxAsPkOPRcWTob0TfAQTRcrI0ZSUI2fSH4ar+TkpGBLSryKctVW07
HwbDAEwBgVG4QmRD3YPKyLzQ4N6g5cbZZWTwhOnvrANDimdjGrv7QYVPuOHepls6AVLDMpigmXpa
uZsIqtI6IfTkBKoPaTbabi8pQ/4vX41ElEIX5BYKy//d9H8wZoW/MgUZVlEjw3pkiMTodiscwemy
FXG+JfXoJjUe/fvmjJTiPQGvj8sA5EBVXfQRNSdRd/UBxCTzeiuKvlztYCgo8yoBB7RRo2c8uNoz
PfKlZ/Xp2XXlS5t23UtoRN2LIHoI/vLd94xqn+fMhgihSBiBGnr9Uqnc+TQbg0oUtmgkp9OIdrlG
Rwx4k1lPwnBz3+WSKMASo0Fbp1wqVOS9gduq58cHM1oj3OBudFB7eXJTInPZJB6Cv1hg2sgT292Y
09CdakhJAnhqnhoCfJDb5bY4qf22cqCigvyztnpiKe+txDTF1GU3lBP9uE0AwfyfB0Xu/TRG1T3P
GNmK4cepRDE8Ay6TnioqiqSj0zXVIgfrBRIpQcs5qAl5BIF+nX/pGARro4qQplulD4cwL/u9FjM5
lVH/ez5zMoMeUxxnuzpwvVNpxi4EGlcgyGo/mjRXtkRu4TX3lWsLGuAz4aKEqzb0rniw9I2pGNei
DcelMU3zS5WoT8+nDaxPBO2SousMlWcQC3llvnRBMiXRwPH2tULF2JMWXqisHcsd5fGsbicmAxWL
rp9wIuwJxC1MHY5YjOVLxTGHgwwCnIcC1zkF+fGnS6XqqR1RrStugvG40ZWD2RTjyvX08grUkp8Q
v0WEJQcgcZ5rXA9d8fvviliFvk6nURQfsS+CVWGOGMc99ZfMomEVIxPYUb8vucSl7ZYSUf08z97j
KVRp1GsIRC11NIiWyLWArD8lGDS+9CBae0Zv/uEY23t2km9sIHkry0uHE76r4KnWEvcng20ib/Ad
HUK3MLeMKHK60R4tRu54moku02vazeP6AwqQYIPUat8ckj1jVYw/fJtIBFMKqqq+9Gnaq/jxTcug
COgRF5HpGJwM795UmCf6qZBA/bVFTTnsiqk4QkLGsirBQIhqBDypcxw7UXqbL/ZlFNzyWrPOhHZN
luAq/Y7lb1VV658FOvIlXOhFJ/0BYiEjqV7j+C2IhwGRVC/ncwsgWfPcJ6Skak7UIrxBhzeBjplu
6Mukj0fyDhWCIwlCN62IasKghjTX4WM5lraerxTOdC3rxxGDO/LbR1jMKOUflevizVTld5nA/gYK
2C/8cNiA+We8o+TJe+u9dak7buFlQP7UfbnPdWxtTTboJ4AHuA+V/jW1R+0dsZG2NN2gPEPYbKFZ
lacWzRK+EfB5ONbLCvhV4C9kb4/Y2/IXG0T8n0r7ol5nreGZ5isJAvdEUX1pTalLshjSk9GhMe1J
LZoX9eB4Byq/ZPpaCxAF0aW20u/HtxyW+mkeD9QG+tW+ARBBBegX43JlkbdyYpF32nGwE9LzAgJH
4KLvI5170DTG7Oi7n2pk8aoKQKYoFPXakaewF515sIeO6nVeRP0dDr6FUjWtTin20icidIaro4IC
TAnczp3E+eWGBuKsQkJGT30IFkFx90k5xB0FUnJAS4WiCyavVnUL3NcBkTuQbnRsNRuZYXId+4Rg
wwyHsIthvh0add+EEkYvqCasdpIrZtls5qtqHEAK063x5EW1Bh7HQfwdGHB23NG7jwSuoEnv74rt
RZv5KKrMVu6F0yOHpAN8ftxXc66UJyloQgCW8s6jUvzyGJczWO7BRWY15fvU2jsEaN1Frt/n7B8r
x+uYeOJWecktNmjWhE7tXR9/sIqojgRRtdaIJl1GNtUzihvGyrIrirJNTAOn+BFHwcENtHaXOWZw
onJloNJlsIJJ7EnYcX1pXVs+Na2PSYg8IOfieuNIsfStaEsSCcbcdpYgPOijTYMpt+f6xQiGVEA7
BUrih4VGFdfBFlyW72GXE2ATRcMS1In6yVz1OzbppeYJpCisfs+uX3tM2iARJ220l5rVI/bCa5eX
UYt3jbXY6P5ZC/9dGxGbSDU3X///z+1B0eMdw6VVcUGSYw4tYAo3oIukYA2m3jyHGlBKhono3uvM
2Mg21Xd4+fO1bqriMxpb8gGC7itrdcT1namcStcgf6QGwUZdxvA18aNJxC6WzEzRjd8yIwk+bAc9
b4g/8EQenr+mUHjyMa7vEM/RO03b8Ww10MdFHTcvZphPQhBwVoNC1CkFhHU2aaXmcf+8ALxIu4Tq
KDSWb7/M+WUTkn6sGPaDqYAcRrfC5LbG7zKYKqlekw4nVJN+RU21WgmygwiDZlGORb+zS8MtN2Fs
lcCd4bSn0xwzbeFDNdWI6z4t4MFGFFgGnSIRfWD9KWQuCSQV15AGsnafpBmOLqwob92A+hnrSrCZ
N2FAIWTid4+YvRKi5UOMdmgbq8YQfYmA4a+r/HrEFmCCqrZOrveU/fEQDhiVDlbv+ofCn5r+aNRn
vpnqGvlpXpsXPkVSws3JDAtLM1rpBlA8YzTVvY4ldv6I82JI32ib5R+xNh6c6b5lIGjO4Bh/mWCk
hgCQwzrTe3OpdgZ3UD/ZqQSX4a0P9EM3Leb9dfpPilwWGvaaiOKRgiuNW44gyeSDw2oOaJuH737R
fsia4GcLjoYlzOSKe8sCZ9ziXhMBDgQdbkRIFy33PfQ5uZ1vM4rFR1miIxcKVgMwW+QuTDea+WIh
Q+/t8U6NipgncgJdiA2Ic9sqPgxWyv1SUgWvEh1CFwvcddqhLgp1lYDRB7orrJuCBY/+uvIWBoSD
Au+GQD5t4qX0l7SzrZX0dYmBKzKwxY0o07aPrg+Q/F2ErhzASg0LyJl7VgRXRcQlpwCTGlifOdWB
vwoOk1sCb/THLETQwWdjKAGaFcoivUlTIKMYGHaSnR0LJ31RXCtchkOCQr0h4S3yzHqZ1e5N6RP5
/X9XAoZOoxL6R5NMCxq+GC/n4pSu4z6YFN1nx6YTEKjpoavsScGvwTKzVJwlytxXb8M62hhBNXxU
eAsOj4tkqSePw8pRDfRfscrxkfmhfBx12djLRVNhz5JpcpBlkb5mfFHMeE2H6AL3RoTHVL+gW+2U
ZbwNCiwTYWgy+SAq9CnCg7nOXFlc5hqlkkfaWctp2ol6Z6LpWM3CEgZ5K6NylTefKfQuBuy+AJ2X
Q6rSKLNTD/R34JWYR5WZvYwd510bGdPPXRyDwfg1qm1Yb14vV9a0KUJ1r9a5tU9Go16535kDTdiY
hk+Op+jPMXF4ZWbsRoXdQ6hVd9qFWxkXxrtXZ8M+pLKIeuqb0BL/oNdTQB9ZR6ziNwTHHFHVIEmS
ClKSkynRovablR7lZJbg9CaW3gVJlKlusLazqDn5BXXqmnpSMI2TQB+2O6WklcgkBEiJPqFV9RDX
P0itPd2//KxG+Dfo8PaUcyOdGFxlWFNjpECfuSulp0WL6ZRS2SP/zIi4DCr0c4oxMy46niTGW9N1
ZOo7P+blYZE6uDfi7CVohVw3rcoUqDRSInayYIm6nt+oqWnrD6oRbqXtHa2yZjxCKGQxJaVYHFsn
LhqHrI5zCM1G5OM/hl9jgO+CSNENa0Jv9dd5swodfZWAMfCrsvAXgD2OGX35LcrCcpPVtXqiOvjP
Ggf5P2vZSRrQKD1F0NdVUZ1glfg0LQXf4rTIvBLCVDJJtKIyOxJrUlySUryoqpjQbM2A+z30+1U/
3TGx5YKNU0nHfXxDJU9aOBr6CKArytL0wvCY9YHJbCSPKt5nLE7mNMibb/dJSO29KLD3tgBShKm1
dxzA+aTcijktni3N3VBjE9O38/iKstA8ml1/6IrkY4gH5ZK4Sv0mrN3c7kE91p71w+jXv7Q28rEN
ICSig59rC7yqS5IsIXwouQpjIo1+uqm4293aKbTwy6qY/CMeTw+9FMYNR/IG/TjdKAbtqmGeC7C9
TD+i0aC4JcSLotNds9IG/1vrdPnG0QxzR562jzczshfNNFMo28zd1n6K53Ie8dHuP0GhKDeNpTO4
6GLltS2aBXZLqrtjRcPJs/mmuS/aMjT3KCOQi0kqK7DJ+hI3qlC/JrJVGKwCR1e/4jb7nFUcjdEb
d6IVXEs5PSaDuddTkPcz5ehhi/VwytaQjrwuNJ49z262jMXjLfO6jMIPDaBOIdjSb+VSyxZz15pk
x/Q6r2UQ8lxt1Yw2423BfaWomGJT/rPOQVS84qi33nTVBF+UmuizPKriIA1aLuPrjqyp18DVfqNT
3QUG94KkukIUpYZnZBxd86y2daNmHyRxvWoYdewwxpTYDcVmlopoVF0X1LE3jC+SZ43IgUVkJ8Nn
PIrnxgmoBccDYwrRrmi9eztUDGIjdYy4sUeP0+un+QBFnvV8nsynzbzpuhTXBzNbWzJTLvg2w0vb
h0hRoBZBKaUcOU3tqqnl7eZ+snn0x6sBs2BgXvys1Ldz6b13pLnGxCRW86Ybls6+AcJBvDn3hnb4
RX4TEdmTbs6LYxTdQWReYl+vb6rqfRYJQt20Un5yBzj0FU3NaWUY3eFKyIJYjKrpTz1wwk2mSf+8
EEuQuNsYHfZXULmvdjZob7Ky9RX5ffZBGEV/arJRx3oKGd0oaFUpmuMtFV2JTr7VZ0dgTs+pijtc
UIV+UUgGpKiRkR3sFztZh1N1HRVEheaHsIkKjVdPIVMIh2SzuKtvut4h1NApVoLvogLLX9mACE73
TWPe5puwyFHq1EajMUHFjpnleQdEnxO6VuoD2uzkYtJig75teUt9yg2PiHM5o8SEXz+W4YozM9uZ
YYXES+W0VeFbX7SaPDJVqs37kFHR1NVj2SnuzjJzhxTESXaK/oOikNqSKmWGB9cow/N8nxxTpFGY
Vd5rCZV1PqGsEsJjjb3hLXAMUoawuoYjME0xn57TiVpN5ZTHBZDyf/Rs6a22YTopF/Nv4ErdW2aT
pG8ECrgiGjBDZGTrr4jYrSMD8ovWkNYsXWmceoshMrYF9Y2WpscR5pmIs6fNkblvoCG84mNFBDn/
P/bOYzlyZEvTr5KW60E1tBjrarMJrRkRVJncwMgkC1prPP18DrJSdc29M/vZwOAOIIJEAO7Hz/lF
3SzwlBvJHFpkqcWqXWXYX5daA9Nb5NlqXXscZN3fxgLjp5RlsrO1plpEKkNmYUnjDW6s8U0o8/xN
L890AFFtNEEHFCRViifHWkItYtQdUj48DG0XWve1xISRJOiL2CV/rOXpZPsFBgODuL3SoGjo2w3E
fQsYnSYoFjlgxQaC5bEhLKY4lmwdfElntlIW2G1TMAD2N5yNBg2a0YpxtlCRsQNqwFGBknFHNkNK
iTxrvnpOJKMM3knn2jIEhgPwai89KFJ2ne5BmpnGbYPAfOiGxXYwXdTB4bhuXVl3Dp4FsrYOlera
5KRHAnKqX6rQeMQ8QeC0GguZcJNksj4U9hFYj1kWSJGIQbXsIRcQpsZnyIHapg0GbSMrpX/q/WzZ
hY08M3xCJA37vbXIB6KmlHuPmuZUC6btYCuHrb7AQyZclvhYnyQP3phjd9v3iBU9S0hicfQ6NFoN
HRzGraZ0/s2PjZNT0R6k5vVHFySrVRG0xcGOkU6dQrWso4wpx6igeoQzi9QO2nUwcXnFnjftDSmV
lDCEy8bj0WUlkhJNhXJe11xyMtIQpvX2TiGd7iiqda3sKtoGrV0uJBMeb2cDn8YA/GgZqAuLFh5k
GHi0kO2a8ohw3vhcGZCyLaTmdmlU4j2fSo8G9rhHF2rR3OisnP+0VxfAKaAswLTcdw0BEdx15U7v
HBtlgRIbM8me5ax+5z1GjrP3+MUi8Y+a1l/vOKuhU4JlpPxtA9upvb1ttWqjiepSSuC/Qdw6Q8+e
pmJQOSxI+7CQygdWTWyG73ujPjLyN/ImrB0QRpbyhQgQbx6sQpBt1cJwHQKB/jLEJjQL2X+pyK6A
0LMXWu00j4qpPNTo470Bxpr38YCPqZKC17apjWnwo4/kaPJHm+TjSPLr3rRIrBuGU0CPkNbvIJ7a
Uy9e6W0SntZjXDP2CHRdITbuoJn4orTraeiKDFVeqC5GOaFfAt8oIYzYjkgPeHCeKe6B/QLnSO1F
P7WiFWBweY5VJB/w36KUI5rTAS90Zvj9dks/wnZs+jNsStWrqamILLJQ9CBLGt4kpRDJEKshlKvi
Y1KrT1PLYHxlAQ1+KSV9vZK8sb35sSeFIq+ON+4ir0IUAnPLhTM1fsnIB1691n8c6jqc894VQPHY
I/fMNC72AtEndf3H0aDlX0u7/P3cqX86Yzo3DVCpjnrrrSJ1sTHsMVoqTqw/aqFODjFGZbbLzPOE
bAg7A/Dn8NBpyNIrWH+vpsCpwK92JVONiCN7FB5RCOWKBKfrDDeNhOGjZQXZdjq1rpqCpHkT8U5h
WOiqrb8PhjzaWyryF7HEamhgAXDf1pm0SOAKnxDxYN5L0JXx5erFCKrqsdcYgAVef2iFUXiuR1sM
RANcgcdbp0bwMmn9+OyXQ3uwixQ7H9lKHspM2Ungjg25Lq65HlYPlKis2JHu40Dzbm3SIVOv1yLF
aw/Nvamo5UPcReMByEs7G9qxuR/1k0cKYpWNAp1tttZVsRlBsZOzX9B8uK/CIL5HvEZao+okradm
X4f30wm1IyBVhmXhycPl0wd1RTcCshdibK390tvwzTy79FaO7QMXVBT3IPU5sBT8Vp4Dxzn3Y1Df
pX5W7foaGGWOeOkz2AIEXDz/iwMFcWNJsC3x9CseDJ9sVAhmqe6+aqjbb7EtpSwsmlJU32GlUl/T
um9ODZ6SKF7S77vVgFpDkRwG8qv3SkKSDOguiVfvWIjqbzOq0nYH65aIOKfqpYLW2DZp0GxKBMkO
upms40zl3oDEW0zDY98QD5YSjok68CLWdvV1iA1EhhQ5em2xCFHl+o17K5QA2vrODHrchvysnveh
jFRVTX4jbhx35ewAflJWabyyvkWQUD6kCaHae1vy4Dy46IjnTX8vFTmpfKL/s+wPFisNqTykkStt
+WeNDU4A5nEYCcaK3ttPsUWcleHZI/EytWCQwf6qW0v4l4IbIUjvVLgKZjaU18oqlQ1Pvr3uRkaw
nHXjmnDMWld2a29VXU9PfYbmVdxJykOq9d8aFDn+CrF0YfH+NoBpmaFB4sedf9/pLSD7gslH5Xfe
l1aPVUYa48icMReNeiO/OV97WR+XbVRIB6IAYtlGLi8Nw/EhxT1rUWpa+ZwoyrbDAuQhgIC2IY+K
RjQqF0BSPRb3PBYKbsECIBTYBrAcNWcSrWP/K8V5nLHYHuQgpFRm4CNWQQABzBjewWMUplS6/4ou
K3rrQYUbiXbvGSQ8jQJKCfKm/UyvqfAF1DVq8GINOjF7KvsV2iM0SQX0CxeQ2xanrhrsBsa2jYu+
G6SefmOKWEsxyHEVJrCdKeyY+orhwXZQdPAzI14psh1eu14etzrc09kEK5v6yqJ4yoMYnF8KH76l
kOIvUd9QKHrRRmdUQNoEZr9J8y8Tq6hRa39rd9JG8hW4T2Ui4GCqcMwhiGkQcsvmdR7vi8IcThgR
SVSnnGKHbA+EuyZ5yFsZJfSw0FYWSvJfNUSDsirvb7LQEaBlgrOosPX1hAhGB26JbI17b5rCe8Gi
uushXJ9V6SWxIuliFmpzAFpyLYUozrRp9BLueOyeemSnHniAjinF4ZfUZskaeHEOzVa39r4hIUWS
OslBSgYsX7rMmakAo4QXqXzV/DCDZYl2XhEpV4rIyjWKQB0B6oWD5xRP0e0UoRI/Z+v8GF/H3BtX
ahJpj6mGEqMb2TIOWXW9rnuf2gdUzWGNOaSvAMPJ7QMexSCAkhTr5DAQiMEN7ojFgUeJekhdStUO
sPY9MQhwxSEfTlFNzOf1trXR4VKcw0hF+tBjau0yNd7hVZ+dvFz74reBO2u1yHqYLgB/aD2wEnNn
lODsmZb3+o0vVIS8MPmmkcOaW61W39hRTY618lfl6JkHRJrlJXWzZG46zn1jhf0Ra+f2rpZuS9Qq
70Miv10WpO0h9vSLltvlnj8HBgwaSe2iBFWxSCbrbiqjc6LR7lKoz4nmonfVe9Juin90xDpqA2Ry
oDIhRfifLazY19HfsNdqp4ENteRqrXjuNSiJzlUbp8QwAzA0tsKLW+uQoAThuFD6oPja5AgpuK2a
3MRiJvUi5ZgnwCwuRRAL/EncdrC5wFYaXf4cBaZ2MCr8PjBi9DdtZ6K6mVn3EbH0JqtwJZv2AnIg
sBmsYt3Calv7sF6eALRkTTd3Rt1HfVP+ONRIjBYlAD+ixGl8QzAvQulLa85t5vk7SVVU5MKG6A5F
OD/aGek1UcfhJpbiFFRFj2zzKD9Z4ImPOhDJzegYV4wzk40NfngGjEa5z8zizSui5s1QqVAZlfYy
ppQvMWbPLxH6jBuLaKTCUmsNVDS/yBmIaxn37Vd1XGSZZr72ErA21RtsALbg0SMUtjL0mJcy8qXP
5RsiUfkzloLeSh27bqs2Qnq5ddNdoKGLaeVJ+tzoqCiLgkAW6ivQmE8UmYdrordYrSFHgxmMM3zx
QUlmVSfdqQZgSnMYH8DXVoewUgDeixRCXhI7M1U1RwelNNy8DNaCFphLC9rgKuiQM55jOXNvK92G
PJt8klXHPuYDkg0QkIKXIga9msmXWm2027RogiV0P33TiNKU2tYnncHrqtsgwZPEvDBt+nOoj9lu
Wr3HErlKyGSRTsDbavCJIqOLoIWQyBTsrAQIBiwAtLBSzKYRxx0fJK/z8Bgs5YfUA1koZc/cc7DC
5og7iQYKvFXgWOeOEV4VQ2S11Is5xtFV0Up3F/ckCoqAQDK1SbHG6py8uNAtNOMvrOO8feTmD44c
GweAAcTDok6YVhgth4ApcBHx7guybMfSxcka0YeFLluHKSPgoHhGsrE85X1ZX/ORYc0c1W5BtE5M
3zuMvmQfkI8wBpI5+Shv0sQF6torjphK3ff7VfKqS4ABr45n5hcl124zyZEvYRddTbVi9MU0YhU0
AUyG2HqT+8Q7l3ZqXF3XPcKD/OolIiouIHGx/PgaFaQFosjQzg11/lmhAiZJgBbB5GPZmQe4laDI
66CtKxal6EjAyk6lfRVfmq7UburGBnvEr3oPpA6Ze1vXX5rYIl1Zpk9TphDZyoviV3hv4PJ045au
tm6DxN8nMbDrboirdeMO/llXEdzvW5yJCkTUVmrYJ3fEFSQmPTiQU5OUGn+qhmqMiZDftJJTNc79
0ZRFUy+rBJUd3Vk3Yy0hNO9iFQvJbzk9TAFZYtKrDnJYtbJ9v+mKSrw3ZoO0nog61QhvzcPyceLu
lMwluZehQi9cvXLh42K1MtbRktHALBGdMqx4Sgk5HpKiqUpmeENq+FhqufuRKULFE291dTctxfS8
iw4VDm45ZglnqQjvubHSA+436q518cUrDHhFXoPjpB23L2S7oImMcnlb55V8qsf4oBOF5vNWxZOs
MuV0Rxq4vPWIpXZqiTqkjLO8CnL6VJAnsFCcChK01qNh897GIwxgDFZV89zA1idsgKOriHnoqzJF
bweREm3nMsnqsK+AcuTxUsok/VbNbenkYaLlICo6LQDfN5HEUtBKvpqSJQpbLAyn9aOd9e4qcWA6
jj06CpguxasAWljQ1GiNNY5jgbgiuRdZGMpqQWB/pTC4sYIAFX6BIlQt3mqntSA+tks/pYrPCErm
wMIKtIorc+vHcrmYhhAvI8sQ+0G+r8SIorQy42+YXoF4kut1CzBNodlsbL1yF1OyvrcoqnU4UW9b
x+rPVq29Zv4wb8zKeKRia29CENyr90wIM4df+PbercYUxAKYYjyA9M0EeQ+Su4FHeoEii/FQ6LiF
pKajbKdmRSUGGT+R2VED86H0jWUpN/vc6IOdQph+VBkUe0Coy7xkPghqjKj0gKHC5gEHSSvpGfSM
Mo13U/7LGUCvoBa6n1qKyIbZ6BsvXFiqiCnquyn8mTaI2u7aPC9PUwvjuHo3sipChj6umT0JlUJF
y0jUyvJNlrg9nvBlsS0qRdqWpXary6LgKeB7XVrxdtnuY+RWCUCBAoEqUZspQgnFZ+rDFxOVtR2V
CXhnojltgGfp2AEiGKcPGAY7KnW+6VWKq+EY4v99en/NOodvNs30/eB0RkNB36I2cppaXsTiYmhw
VAhGarKymkKt631sNzoWRSW1yWYJxG7v9pQp1OLj4ZuewAyaE/XYMQWB8Xf2Ai9ciCQYd0QyJDcj
SZ25X9veNcZb5GDliE8C0L1OXV5bNWvKU/z04ozpgC6lMginMVtPfdMGdMRZhziLym0eI/6p1s4m
QQyvL1QqmIiTLUa4mRpWaol7whMs3fP47SSIUyzZbOxDWtxmOgo89wiNQ5RD3O0+laGiTAW0dtCP
U65bIMzUISz3BnrCMAaLZ8NREbcVFBLQV/EiKEN31/Z+85gyfzQFfglBal8n4H+Sdnu3pHjAq9Te
OaVBGKlp9RJNxVurRXCYmBdIIOo0GWozIK+RZ94lrjluCrMEMk8aG7VKsQnb5mOvQjRtiyA/xEl3
XbpqB1ycmXgiSztYduxGo3sIqqTY2LiLzIqs64/v1VNBlp/21CK5yh5VKoOA8L0riDGZHVmsLWu9
UE/ir0IV1z2nkxKRUbtnOW+XteoEp6l/2kiSErACJYLNFRdBkIAShKwEDsl99cGPMmlLoVJ+kbK+
XWOeDsww7OOv0x52Fcn73nufyshLomYmp2V1MQKy3BXB3grmVvAFKvK20JRyQ4lHBuvYrqUhbb6O
geMKKPRwSNWyPWqW3SwivZIXRlSAXHDHJy2FYTEN6G0IBgbtbtZ08SXIgXB21i5RXHvXNYZ2bMRm
2oPEkxzNfP3e6EP9iDwQRkQBEDd1Ys8Geu5gxgHLcsrmlUP0ZJVddjTsrF6jzd0ucQOkPDMqxoLE
X069XpMfBtOxZm5WG/uwt6VDkpcKqQVMJIa4eRjDTttqQcUIIZJKfmqQ39FA2Wck+l1QiZvWpLrl
V74Li+ClbG0S+VBo4NN4zlYPbhiY80cDwLtD9eSdpm/G5mUcY+/alc0KOzxl3xGqFSt1YFao5GdW
AliFOCyQItQDZkptAR4WG50F9H5qImbKU9ZbaF6Iem2fRk9eqEcrxylAravQQ5GdxbRYfLhMtXDf
tE23banw/OjSHEwZp4WwXJgQ7ETYB8xc23YBGcEp8Jv6usjGIxXhCsA4+I1BGGq8TNsmQR6e2hjL
VDJHMsJ+pr5zDcjyPW7as/cC3dRm4CJTK/NTpb5vbBRHGw+G5YUkc6lpWDFzTjJ01U7P4u5koJRd
Liu3juaeAfqwqLszGmDxEaDz2R5i7ai3+vynAJcqY7gaz2WP05ofOGioiBrUlOCd9lJbG6BJgLpR
xWbAuXphyI7AfuUC/ZMUHosYN7Bu4dCq97Yl2ImGc2uksnY/5h+tTJSUdLntD2b2SuUK5QXL8k6K
N6YIE9EkSrlJBsW6ymIJl2TGHjaAe6tlhbeLUoCFqSsEI4vQXoNLKedR2alLNx6hkLSqMECTA2Ol
xBJECjNTCPQSOGl6Y360beKWlZEb7VxpIvtsJyz4EsltFj05zfPUh95nt5VJpWALJvoyryemRzxS
DjMw60yZ3NKrPhZQmnXZ20SS87HXddKbTYFiQzWoWpASdL76FKOVFAMDAof2xgvzfd7p2fOQWDbz
ZTDeBvaIPszQtCsJqCx5iFa+AfAKVKBQQa/q6D3HjnmOkgg0JlhvTJTM0MA0qACV3YQr4IPo27Q5
bkjAS/aO2EzNaTMGFer4o3tG1LY7OLXboivNHq6ZKDflWr93U+iqdPty3x0k1wJUMmlnSJhgRBVG
2nIBpj9zKzxRvm/qSJOOAcJoh5pqE2aSqEUK+bs07xGeB86M4LeyeB95TT87jOTa3gMuqEHMsTI0
sSnkqvHP3QwCUEh8r8xBkJm7CUJTKAQECqs5HWO/S4U/3dQdtSmrNVYZTjM8DwXrEsnKlEvO8zXP
bBsSodHLl+mAKZTy9KK2tj/6enM867bXkKnEyA2AkTrPequ80VCmmwWh4u5AQFTzKMNSEX857dF3
qTBHSXfHZFSfzQQ3W9Fd4oYMywdGOMDqlcZs+ogC71ZFIuClNkgYDZrtnYmhLOA+qbUA/RO9VBXo
IaZQPwQB1aMLYwtxEZvV7brIGntXmmKYt0WCEvfXW0krGE3NwX7Waw9LXVhhJsVKO8Eaye96ituG
Tuk5wji8L1gCejoscK2IzoolCkFaKiHDQ2RfwYB9zaI7v67VNwqMYDwTvwQdnJtLsyYJjXJOfihY
oi1x+OruqW4KDqGjvo3tV8RTvFdVsaGt5NUXN2HVHVPJhOYUjRcN0+Klr7Oc7amurHmLnIM7muqm
RolxR3W23yHOIm0wE+0BKZvFOnQxemApZlP86OOL1bK686tBzGbKheo1Ap9+JX8tNZWqdlS/OSHe
mUjk+DMdoXjwdOpbEhcP2AHYX+XAJSNGJfgusGt1kbqOfyZ7BkqC4PVgoaC3g3Ctbqz2mGaSu5dC
IIHDkOuHaY8wXDt4mAatp70ffcGvfV5kmDuSmfjg9um2JYO1MUKzPw29hZ3NqCT3PhVuwABu9A3x
dQolPSqQI+IyXtQrLyx6+5kq9dlNoZk3IXy8BZiy9kYLKYhrFmwWXhpnR77c2yAvYuMhjUj84Dv+
TQHheDBgxNtV3e9IdSEwbBGndoBbeP5l2EIwjerc8a5ywaOLOkPyXvdj1dNJgXT5/Ok//us/v/X/
03vLzlk8sMr8lDbJmRxdXf352dA+f8rfu7evNA10JKEJ25Zu6CpGKLrO8W/P1wD15z8/K//DQCC5
NFt4WLpVIwsgxf0FBU+sC7AZf9JM/eiQmv9LVfEHatTqm2ljtOEYXn5ndCxO7BzzKb/o6kXSpjQD
K71rSx8lIiOpvlEUWDR9ES/8xsuPJgVozKwashyxbN1k0ijEuOvquSqgblZZwQSrQ4YiI9XNNbHA
Q7Gnfs4yFTVVz30DlnjugzCkNOxVI8AzZLZt+PPvFPIQ+B5Y7b+bCNRr+x6IzvtRw6ogb06M5STr
0KEXCK0JptUGSPaDtJtN9/U/frmx1XSjv2F/AlqcVMWvzf9av2Wn5+St+k9x1fezfjtpcfu/7j79
lZWfjreru9/P/OVCPv7j6xfP9fMvDdxsg3q4NG/lcH2rmrj++wkQZ/7fHvz0Nn3K3ZC//fkZ8nFa
i0/zgiz9/HFIPDGqbP70hInP/zgo/tU/P98+85x9OgdvZfn26Tl9/YTTbPMW/8NnvKFg+OdnyTD/
kEnwaLamao6lm7Lz+VP39vchXTZtU9YMxTBV4/OnFLl4/8/PuvWHonPIMS3F1GTb4Joqa6ZD5h+W
IVu6ZdrQjjhH+/z3vfh4G95/pX9+O1STL/n59dBU1aE6b8qKIyuKBX3o19cD1U0KFmnrr0OMXZZq
1p2wLnnke1dFlRwsFuAzHbbWrDQqFBR9kJZ+I5gh4TxvA3NmlXI7C/viKOf4YZMM3JvKcDdKDlz7
vG5nBtHkrEECQk+pI6hBsh8BhI4KDKMmi5/Id/HYei3Kjh0qZtrC61MZA1XHngV9+NqEKvUr/QE1
JpTVESZqVJYSLvI6epndOP744Ci5g7rXcAuHIATsskDyPic56L3Ueb7GvNfBROM1lisMc7DWoppg
oQ1fvWEIJy2xwsX2pCdxDScEcRQJAFSABa/TLBVduXBrTkirw0zL4He8glmTZ72VYRjpegtSAYhz
44HcDfY3qs63cTpmC8i78rKXMZAbh3HcUKQ/Am3xZ6ZKMtO1QAyo+UPSvGa2sZKb8ahH4Ko8o/iC
4NyT028lSCcpo2LdIP3dsXwdWmul+PiAocn44pvxK5ZoF8P13hK8i5fYkkiLgIoLMm8mJ41N/5el
Eei/oe0yj1tkKbLQu3fA1OUa3sPC4czOnrrBPAGVQ+9G+quqg1eE/e8KrTHXZmPtbHw2RgQLFiRt
4HV36npAWJxXUp3Huo4iDeq6SEwAIdclsICAVGD04leiALUCFu32hPZZ9AIaRTgNYHjhmoE6Q2hg
q5reC8P0xW53FbrDsyCCWzIk/ks3WlvkSnNklzRE93OW7gqcsy74q3LNUzUmy1JVl1pduwDj47Pk
jI9jV+GqZfBYWDkihaSHm+bSUvccC3kZyUU1D5FLpI6HM15SddjCjNyQPHnL+5oHpqizbdYai5oA
aSWlLG9Hu8PC91hEfrrsqAbwd0RAof0Rq1sMeJQY6QEtg5LugkvV/aGHFxRjH6Vdclxml8D0scup
iie4iPgJlUKYA6ccfXwzrGxVyjbYXUXSdjyJ97g7v9YxZqahjQqja7aUMLV6lfZ4bkdYEJjtLnaH
Y11F2cKqSh0ZFBNM70iOKe1Z9yXhrTKa62GsOJ/pDZ278mxoHFJLZ9FkKG4nBdjRFIcRd+AepwVQ
8IMXScG8HOKr6SSXykSCUd6nOpl9L3pR1XiJkTjQzfJEiXnVOrGP7Gx+6+NAGyBI4/gkzGXkjEhC
zEi7A0IbpR2WOHgB5Om5xtMATxOeA11Jn8a87UDHmitNdXc4FGzqQZ7FYQlDC0xLEXUPPcV3tYie
fhqJ/2GuZ6D+dSwDjCPLOmZhBmJ4hiKO/zTVmyk0IK+xvLUd81BYGQJIobkxAiS6JGQJ/vWXKco/
fRu6XCKukBk/f/u2Fo1hyOCuhzwrzomycyYUudO4rXphnprgG85Sx0qObkIruwD5//Jvvl4MzD/F
NRqhE3OJJZvUroEnG78N3GlCtjKjhEZhOXpJS8ueewiT9cZ8TQWYIWH6LZIK4mp8sFPqwqO1+td/
gvUPfwEcZkMW8wYqNvKvt1vXDD0pDMVbR2171NUE1oO5LfBMHPR4SWT5b264LT7vt//YUlVmP0WV
Ae6pv0VyqSZXKMnz82pkd2dkPNdldFNTHJ2VXY1TTlrODR88ANWbuU+qzaqwCcVKqVD9XWOjKI/9
T53uswfsVylhGU9Jsyf3/2CjOdGo0UbLixMIh7UexQxFcb2wBrwZRoa6tNEu6cAqdoQQAxrrpVKC
nZc/ZaP3YuBIShUQi2DDsZfELk/oAgl0HRTHIivnwTCeoNveN058gO+L14vfPSMIeZd4mHlQVa5n
Oj/hMmhsA4vjap6o7hm/c2iaX0KMzBhDtGqdN8olGYwFHJ+jrvSsrstgHXvIbGUUJtXCvsNT8iEa
7DtGGqc27nD6zrCUtU/Qnoe5Elnbyh1XElNYDCgXe3LqIahrT0/E/w8KWQL89G78t6DwHirL2+un
2/q5fqt+CSbFdR+BoGn+wetKDOjoyPjYFpHYexyoWOof4Iwtoj1DdVTHJNr7CAQt5Q/eIkszed0V
ESB+RIGK/Qf6kYbiCJQouj2q9f8SBWqKeHV+vFo6Dgi8U46paKplOpqt2r++yshylFgdRcZboZEv
FbkvVjXqIvdHZz0lxsACqQs4EdQ8xVHZlpT3o2qZAmYUR7F2/Dj6T9dOHzWd/E/XKs5z4AlzapES
mjZ2TPVg9qM9pYimZNFvfaEn0nTvnVJ1MEFybTyhCfxjE+fOz81AT6S9oCMUjvbo5XFy0EyHerho
FkMqL7vOt9aqWeiPTO2vUVp3N14Py4yZP7PKcBUJ1UwjLxCmUxxM5XogXCHRCYCeUV+gE+LuB0Ga
mvbM3HH3TMVmKQQV3f3UjlxF20HHmEWo4y6pLWKqV2o4HmARo+z7KR+siMTt1PbN5mYi2OZYsqD9
pqeHcCRBRf4wO/iI5pI/zEmL/npgak4bE6WCQ5RHEnldsZtvHI9i63Qs7nsCYb+HFOUN7arXRvsU
Ms6uKHDbJ1/sjeR9ZqVjZAR566zSgEfKBQDxGOegSBJGW3mbnVqxcQWFybXgKxk5uLgarZMGIlaC
62VeeM6aGI6saT0C76F2qmSBMNFwvVUpCAm+B1vCy6t7FAdIOKAf2gJTCqtdD61MaMg0clxf+T/a
TYo130+6MuJdmTnARrfTeeAHvOu/umj6oNhoNxoSDlvSUihbGAEa2Z0d/byZ+ojvAFF/PzD1YXZz
//Gb29ppCNuNrsCkKLXAv0V13FhXugl/Qihc9liXzNoOlZ1Q7ep1gWv5XlHUZpdbHS72ShGc0OY1
l6k9Zle1tzXkTlDthT5L9I3Uzz5P4VNTywUi01Xhw7QXf98DoBK89/3Ys1j1sfbwTZztQC0piOOw
FHLhxk3tLm2NNdIo3qZVQBS1IwQ8qer8W6uP0s1YtsXG62X7mlfwRSYQkN93yxrpD2idg7Lwdcgr
Rq26B0+LdKCcUJuzRseBCNUqCH2EDDMe+myVx2p2emf1UTQ/DWJTWB3IKQfFzOlAaUNC5L3hCBK1
kBaK/JvVUPpy46f3LHjuFNJONN/VSTOLuFNrsideT/6h781JDq4at4o2ssZEDoZ1K/y1fZjG0N/r
KKuXWjfiqSw634+D5HkxCR82VoJ/fAZPe960eHusDembVFN/i6j5nxJRRw2teHxoYyj7MiISTMqI
SGHba+To8QuGxVQinDapvuCK4OcegG7kxcmLTTyMPu7nva4O69jyggvKvWCZBKkt6Dx4mE3/iOnw
yUqL9UTBnDYTA9MQ48jUTKbB5EebH/DGHVFgs0pwtugGJ0e/ZCnGdDN+8VwZ0yvVfPVJ2+ujETwm
NlVg2XDDQzbiKwXW6eNUPHIPIQ5Bjz9Nhef3WeTnDByiN7/NLo5MDs0xTCQbKfSr8m+Bm6UkQeOb
vv0WmUEMuCrCQId6Zb6TcmxyyIbSnnZ/b/9+6k/t/7b7+7UVQF5kvHp9KfIX9w0C0oUQ9kyCANA1
6hpJlZCtwyY5Fj/ztEEURmcMS4QSZf3en6hod1Gq5hRbXNFLpbuczvtx2fcrfvSjtArRZbri338H
cmbUerv0drBRiqlaQIaBWpYH1/TDhWHWwNmiduf1mveQADPZAqlA1b608+d2X6O/+FwlWbWq0U7b
IG9RPUhSgg5GNOvG+ranRnWWzNq4JiRuvMFqvgyI9G1GkktLxaqbL2lbJLOkrPybxKi8TelZKBSX
+I065eA/tQL2nchyfwD4NdwmUXG2RH9l9/5STkZ3C+EwfRzJ7E79jRNaq6FGRAeepf+k1DcdSecv
Lly9Dc5KyJWJbq/Vt3WYB/eeY9f7WgemjgJj8KSp4eLfPH32rwslnfKtpTHiiQwcEQ6P4q+xDQJP
NnAgM3gNlUgT2G7pHAqhGR2BEbI3KjFD7mrXZrSZyrPhCQdRpKC9GmG3atCuJEkeB17YldIhVwZX
PTqUmhyJQvHH3tQH/f8cpSMsk1/7p3ORvushJYtrfxwOzeJcavBS/unjpj65Ctek2y4Wpcxl36Bm
KNeJgQ4Sgm8Ja48vNZgqS7zchmucC7KFj9Opqq9/nNqO6k+nTrooIOHOYZ4oj6aLWqgC15YsR+2R
pCKhM7KWtykV80quuhDRFFzwwhUazBE8xMb/2Pv16O/nSdSCesT/3q/9cTSzKwUkFg6HdurIB2kY
f944ubINNbPc/tb/41wAhjIrWS41DUp4feJuggjrzdmPU35cO/UZWXqjIiWwmS6dDk79v1+WOPJV
isAc9hnGeSM4eyZPLNRtpfxiDniZBrXdvXh5fRwR0YDjivt6EIBEnlEFBwHvlFcF4uhcMtJ7BQWQ
d/Hg7y1gRhpQluJebZPwZmL/iGNTSxXCZd/PnIhC31v/h+sgF/z0KT++z+Mbptav3zC1xLFfv306
00BwdxvB1UMkL/CPNkI7895Qs0Ui5GCmvmnvxyaaDnj4PJkKOcIfB3472e/R1fvXb7L1a75BZ+2k
abrN+sRUMLhh0fPri9z7ASIn6Fa8BqF8W4+lfbEpGh6ryG3n0xtNSPCtAbB+IfQJSOX93W/Tj6jL
R387slaf6tTi/N4KnJ/On/o1z/oWu89B6VydOhbiAzbSfO73p/Z9T/QheFgsYY3oM4cSICeKh3o6
PG2mp23am05kdgTcqul84tT5/uG24qbzYhRKYAJQWKD6M0tbJ91P0Mwkg/nuw3FcTE0ZqPQFOs17
ayLmay4otqDHtykwnnBJnuMlYqA2X1c3nQqUelK/Lwx/HiIV8oRQdYgT6N9nmMara+yq/03ZeS3H
jTTd9okQAW9u2xs2TVMUSd0ghjLw3uPp/1XVGjbF+c5MnBsEygCiyG6gKjP32r1r79GTkpjThJfH
tQ0X4t//itafQTr5VxSbXV23RLmz8fmviAiycHgGuT8wINWgf1lapa/lxrDQtmmnU28ttpRJshus
UvlSRnbxGE1/9ZlDsWEcnGy7pjbivVlKUn8MN06OesJXAKrUSuV9Y81UOxhmGuwa6K03ljgzRJ88
k33X0aL0UWW9z5NnQzSctXyObqiyZQ9i6vAjqhpWwhz8PsiBovNGNoV/98kpMy9ZaFcMYD0HW6UW
1yGU/H0bOVtO9JLJW/z779j+5zfFYXNoggU3YYOzp//zmxJYfaSoY2j8sPI2WGJTpd107wcbE1Ho
gKKNSJynKSW6Rhs1MAL+7sKGjzhz1BtkZi3zFmtc8zbBnhLGVHMyp8681cVB9kcQXzFR1MzlpwE5
Sv02O1s9Wredp7T7AqZqeqsWfbyK9OylGiMKigV9ohm75s4QZ6K/MFHDXuYm1DXdmQAme7NH0a0X
3j2SwWM9lMaTQbzrXoxVgrH9PtaIlmkOX4oindaFrlT7ZijjozyLh+n3GeVHv8+uo9ezANn3MdEB
1/7730Yz/vkFcMHmmsRtVY9wkPkpbBo6oQ8FWa1/JJABGnON7nZDRlk5pW51XypYnMnWpcvRyPDW
uWBZGi6c30tbzJbjcYIH4uDU+4l6AAxhQ6vfTl7x4TZyQM6NbEyx2mJoFz6Y8mVczMqrpefngoq3
YEGAZILggEkRPEw9r77hvBMs0zZXH9VwHteiGuFUlWq810Hn7107NE7wivS1NsT1I9qfGEvXMPgm
7hgmjiruCGY2ObtGWANULI1FO2BVYKrqFjNTwPU93tGz4kBuTG3/Xs5Ia3u4TeMYBpX8uIqP54ja
jcII8ZkdKurhwF6nm+595Dqx0PEaNwBZLvPBaB68saAAFXaHxCIjY9HBjbiU7oq+9xntWCXobvxz
JXDiGNXkG9338WoTTdkXUaa6qTzWfo7ccQbvbbQd9YOcKPsUkBIr8JHNgxy43ivLha1GjrBBa5T2
YAJVqFo3v+2Ckf2wOHP0rLgtrdw6ahUCsT/75Qw5KK6UU68XWeLKWlz5fls5Q/bLaVCqLreVXZ8u
//O2jVf8xzvb/ceH3dLJq1oWaRKbR77x6Z3d2pEaT0nuf08m9E2aA5cd7CQ7dJVtuq252VE2K8vX
4F7EKHxm9oQLOfxpYuyGjrO8TJeTEP/9vtF1urylbMpbuqV1l+KwvgG0CHjKNEp90fppd1seZc88
GKjRZLdTxlS/DIgHUl7qOoVVXCHHidp2C8dJk+2sRdPtZfj3XTSiSAvQD9a6ALJZuyg4e6Wrb2CG
U3UnT+WhUVL/mAVr2VAHgFwfJl+nTWIkVF3vqKSQ1kpuJ7supz5Mzk3rGP7Gb9Li1OT5BLZ6LsmB
9sVJ9skD5ZUReVcxxx0cTGGmem+H4AsvfdeJodf+voPsg9TrHf7jcWd+2vw7quWRSZD7f55Qhszq
fEjKBSibLa9slbcEq0V0f2yLldqtVhooyJV8R1zfJS4+brfuN9mBsQVT5Ttlyoxqlczg9+V82SfP
5mgeb7G8uNxVvKUu9/rz/pd/NIqdX7i630rAIG7HwFKcc6ia1f1lzSAWDmzBrz0Blav3JcLlDvAA
f5cHyRj3lJ7kv1mYW0kbz2cbp7pKR5IjCOQX0wMuMH2eA7KLiCsXDPMibZp8K9c2ipd0K74zxU42
A7K1K/BFAKzFyif0/x6VkffrqIy8y1FVTP50rYad6VMBF20/l+MvX/CCJM5aHnAC+jGXiQafVBA/
xGCHimYf6/WvTDhTpSrqOkBBBv+TrMg7APfBqo/wTYIykywnfbLuqgmlBhpXbOYbP/jWYCBZ+6Hx
Ms/+KgiqYuuPXYiutw4f+8oIHzVIVF7QKneyS3BFWciW4WqgTmpfd1TAAoLNcUOJkEKAP72rTM+9
c8QZEpxgQTQl3V8HxsQzT5UyL+W0a7+8SYdj5ocBYoXzwlAVFhuRb84g4SqiGwmrubgs7lXF/t5O
zvgCJCDfOJoFSaospxe/K+7szh3OSRj+x4PQIYfzMcPiEBVTKekxLQ3UK1uYTzGwbvDdWq3m8Q2V
G5t7kcnHwBCYHWhI46GwMh/5aguisA+9I3rM/pGwbbODC4EZq2jKQ19+sfO5OsuGTmUSciRKg2Uz
1HLrFMTWg2x1ft4/op/9laRVd6QOs7wltmpe4lwThvYFdb9HGcO6xKpS18OEtU+T5XWeIaNYWCOs
MWRCenqQizDMXJQtVRoq1E5WWpSqf2x6k5fhWoVhkqNbJyMtHmVwXx7KBIgVEM5b2fL5E6xTwwGn
IrMBcW1f5xfaZCx7FqgHM4bvL88ye6RQZapvJP1U9mMabR4oBXa/tG75ud8YVJZDMTzFQVMD/79W
cpbIirFkpOJQFIpRxKzZFHQZ1GkBXzCJb/65zHYrvWmnxi7emmlwKbfw632L/XI8ThDyxjwcT9Iu
RJ4VSd7s7bq5ZT/XoPcVk0XzIi72jHOqps7JK6JsV3peeIAClJ2ceLbXDlKQR94sHvKVKPvLycZj
0pWAoWoKkJ0+0X8404R5l2rd6sQEgcjieBCr7kReiRVJJcuvgXTl9xhaLTxn3naZD8yzp9jpJ8Yd
7SrHdms5i1fP9WCHEWa44nDto55ooWqY5Tm6p609lnftuejtfe7XCHxGAy5IWKwoVrX2VqoYz63t
3vi6V567dBrOcesfeQQmSPruHOH2w4+S3MgzeXBn4Twa95g7Nqm2k321B4Kc2kx1e9k2k3j6AuLA
R2fy90Zb7s2vTbmxlvvu97myS86wlXLtW327b8pggpL592EWsJoMaUMGfmVnGAHlI9fRS9sJSVjZ
PvqKeDDvZntYdagHToZoya6Wt85RbceTbPGM+d3fF3ibTLE6LK99cgo5nG9aNzXbgRhv/RYb0CeH
drT3sO3ZfpUTxi1GTkWUHU3HYsryZ62OL/2F7xf7KYzjNZE5zAmRei8yW/NgeeX2g2a2T0B/w1fY
hWQrvRHvB7xTSCJN4Twg/RO18j3IuceckqanFshtqLJloqpBNGTECEhp+N5IxbSg/zANEngVe+H6
31cL2Jn84yvFsxGgi4OkQbVsW3zlPqwW0MJTWJzPxlsW8n1xTNW9kQcFt6BNNaXt4tpnhi3wFZ1A
+GVOnqbqDd886/0qOfdTU87HmBdsWsZ/yanax1CZp0PcewRGxWGysEg0WYlcu+yI8tqp0vNdpRe4
k4tp0GCTja027lL2GUOCeAAZ2obqxXFZjk2218bK+1LZCg6xFJdsZLOczXqXgElh28EoZWrkA4uy
XcgmRSDaXa+aJ9nCSr74ApdMNuQhs/udH8fOfeBF32M1y4/It4NdZ45AtMSeZRIbkE99Ui6X/Dnv
2qegIVtccm2frusMdzpaA+ZtsxK8dqg5KGLvlbWmh7xSpsA/2bPar7BvV1/VOQBB19k//pyaOLx9
TDHVqvp+FVHnuXWppCTz0oe3rjhUKuFcFVB6COb01raqTEWPxYBsD+6IXaZq7pVaT9WF7PN6K7yt
AdUsjXDK1x+uqxTd2QoC5U0VhumdMbffZsdTv8Y2yzQTvd5SNutyMLeOKPWTzUZPo7XhDj6mHWJy
6odLPe3ro2wGSvXiIIG4s4NaQzzXLF3D+tn5HclEwVWdrCo6lbb2It9isovc3JH9bXTn4F1M4Z15
NqeCPKfckGk4cS9KjVjSdad23ZbJUb0ibvRpv4Y4ttijEnBBWfs8fdpuig9VZO7DUc0Wse6Sckcf
ZohDkJXNUTbnIil42nlYYfzdJc/kNDlDNuVBbRGZ+b7WbMm6R4s46MBX+I6xLoooerEBbgqk7XxK
hsD/Cr8pdProRfUtrIR8hA6yqXuZuXJsNUNgyCg4qmNPQesZZPqr39h/JdrkrAIber0XFtlTG6ZH
yYOS/ZHo11Ha/q9+DHL0Q6QY80KmQ0fbo2ZKNGVOVGZD5cA1bXrtQ/O+gxywVxrVOPlqWGx4+akk
vWleD95701etbAGBG3mI6AuIfUyX2TUsAIyB9n5ZGafYiytRNpmvjdnAzYht+CIYhuqVwMG8jELb
P/ZEJp/KzufLjjDMhMaxjfW03TSzWr5WunmiRKt7dM3Qu1w+i2mfLs/gtsp+lkrm2kInElXuR1sd
o6AOLM4c4yDLH1gJaHfNrPF3oGgCsl+7tGZWiS7mhXdO9xSNPjouduUY0pJsXI0RmrteWCTJPsvW
yGA4T15X/DEtt16SgZ3PIiwpCDWn829OgJcrK/C/0UbKk1Wv8sWgVDP7vX33728IShs/vSF0tvCU
SNmqZli2RVb5zzeEkyl51SOpAyVt4nbO+gvgXIQhlBFpHC/nNv7gx97Bzk1H6LK05NBlghy6HGqr
3MZDlC5IfsI/obb4EoguRdPls7mWWy7EyiUAiSZdyw2Z3Re/R+M+Kx7gTm5k/YKsZ5BnXdM91U4H
llDUNcj+aynE8Peg7Jc1EddpHlKmeG7OBXrDOU+iJ8Tea6fPsPfWqKAOo0whxAXD2htmZCrEeG8T
b7hMo8CzP2Wjoi/lgofVhYrjJzrgaxbiuhL6lNG4Tv60nPrUvN6Z9xQueiIlcr2pPvY3rRG7d97Y
3sq8JELFB01JhmezxnbZjNP2BuSCdwOvK1xDWsleGqO+jRoC/J0MEOeYc5193qULTKaqO9Ni7Tvo
gN3Ff9rAY2LXTDX5AtGU07BkGW5KDQpq4U8VYe0xu79+loMpe+rLUT1cPswGCIGdkbHHlVPkoRUf
/NAunrqhUA/X/utcec/Ll0axisv98JzCRWjGMlUqZYlEI60DzbiWmll50LPo25zh7SJb/qC5sHZf
ZENeEzq+jp2ih6RCaG//130Q9qr/scSyRNXgH7sWnWJCj6gMRUaievnzriUZkybzw6L81oZ6diAu
F55SgVqlUAnoKpuPldVYebOSnf9rWA60pfXaIGc6yo1mC4fCDvqzbCR1jY6UWlcgJmxClbHT0O+O
58smN0lUlE4OLrC1C3NTA93vj6M1rGKvC1ZGVRbCUcKGytE9R2x91kUUUsAzz96dZeJUQ/zQeHZz
Mz7IPluEC+BOk4vzq61szZMJL1C6dQ34Qp6nomhMFLie+eCG81r+UPAI8o2a2OFa7pZRbYUPpKqX
mFsPj3JGbaYkcPK02MtmhSDnMIhAj2xqRopbQxIN29Sc85vSxGKd1dKtXU5EDauWOKMWqsM66JR2
Ca8VdrscahT1m1e65m7ygnmJg2K4w1mxR/cyaucQFgHai1TD80z4bYqzWPQVvqufLhJXJ9E83pER
qfQ0vLdCnbSJODQV+SXZz6bvXragaa6lLZdrJ879rPSv8tHRFLC9+lLJtoBZBOYuhhqS+w9tOkJn
ESVrrZ4n+9DDJ8QWfvXyoGT+A9jh5iRb1xmy5E1e9X4POSMKxgnJDpU91+eifNjpWhOeWv/Hp27Z
dHo9PBGqko3rI1M+H+WY3/24PizlWWViwuHiASteVqUbJzeYzmD3QecOyfEAK6KgWAaIK/G+MOKX
asVfu9DsQThUxV9V1t57qen/stu3Pp9sqiC0cl1QQfijabVvQgPzGiR2AMIkNA6lzoZaVwznNOmx
c4odaGyR1RT7HD6XCyVrxoGFPjmQu492yBqwVxUqx22hi8kBg2yvobkxTzeF15/4FDy4QWh+fz9J
g/jSA9vsOtRiUIv9XHK01dQ9KWEDaHmoCS12llKzFaHT06jgXFWtX27ywYkeotiyDiWqdBDYgjDT
IONfKWribeTigKdP/RALfBd2bNSv3Vyffw6/jQ3rvWx5efT1zbkFyLN2NMoshyhJvzD/RfPN7q2L
7GzRgyo7I4FoDo5aGuuqJofk4EwmZxSdFq3ausZUqOucW9s3y2VSOfpecQteuq6HYJ6d67EWB9m8
HupK3Q5GGgpumnUZ7Oxk2OLfFM1ftRooCQHvNcG3EJAJBJhRkJFdJcYreZwdkGeCily4cb8JKxvD
VzFsiokRMDt2HgGJzCreuhFwR6M3vC3mwPMBG7T8Jk1abdNpNR8elKXwX3znuXKs7+Ns5T9LdCWO
Rxkf9INpp1T1+IbEBpVbB1EHMjT1X4JAVCAf8nTdfkgbt3osYjhfapckGzloRK1z5ysYQ4pB2RVo
YM1bApJ72VQwcDla0BAWWOu2JXGa9CmNDXwrKmxiS/hpDVI9nD2jjHRImJJcUU2bHIo8lZ3ykIjh
y5mKcGpR5iRfrnNkk8etvXXNUTkkfqhjZWTW0SGM4pfx3UJOmslVkE6EUGtay4EhKUYIZ4KGls3O
MvFxFeogo77oOpmz0Xkue90/BmPZLHNCPFVmxsDUcqR/HTigszwEsPf9yr9XCDqfWziQR22qv13H
jdp010MJ2Vj26Xh2wVKC77VwhmncplNEpiQo/2qtzF55tl7cYPnn3GoYr1+cvv7HjDIART+U5ovB
9uwcEP80RBxEtmL4cdeWGGOlQcpZzCw0ZX1tiTF04snPjCDuEahefN9RM3f5vlUpQf+RSOiHCua8
6Y++ScGeX2a3E/ZBXy23Wdb13H/xlaY/q1q+T9NC+WrCALipjFRbDGJWXA7ONq7Cci1HU1Tn6NBL
qotLSghkTbNepOm91nYfaqP7ATcE7Hp+/wRxYGTbFojQoklc42ac9XOXOVD98ylK171NqleCp+WB
fOntCMUJK4DmzpKFK3VDhiyMcFn0xOLv0plOFh5vCLpWPrzF1Wwr7M3eHTS8WRnu4nAve67d16mh
ZuGxI+anmTaKqaqDaUxfoo3Y4SGkI69DD0l1afqzobhMK8BBZ3hNaXbbPlmpR8m+1s03I1TcowOp
oVuySFRWl2KeNMKrbu6f1MCpD33gfug3RyM+FXPxhljROPPyWaopyhwZaYHLu/TAHJxlK/YdCFrA
4mRLJwi67LuqOMhmH7TeikRcupXNyLDbLWg9kDvibvZUTwdHV5yFhcPVpteKmJCmR67Yr60b1SSz
UiMDXgx+G77x3XvotSR4Mg1eYKWeYasSFdVpEnkzdtPbplaiH05qYC+TpN0jeHxl24XTtKMKqT+n
MypbOSVOiLZQBfINsR5/kT6keE3P+v+IgZv/YzHpqI4DSwFFsmV8ltwZ1HUGmlem36IoWdh91d1r
wg4nafXkUDYJhpGC6if7SvRYPPTTbiubcmA2nM9XjYq2mwoPPqdl94sc4MQIH2EBEur9hNqK7AH6
hb4mGkVJgGO0DQZPHPzMqjaFpf41K7gb5IEDwkN39OaoioOcIptm3nKdPL1e/OEaeZ9xql//Y/cq
izuKDykDHf4WwH+XOmgqU//x+2pqtQmHzBhe8W3INlmAH64h1hNoQ52TPCvDlNd6pLbnOnLiveyL
xKJigJc0L8gDNFts4OKF7OySyD1luuHcJL3DFqgI2Iza2t2ns15P9Uvf+H72/z9v0OtNawXzVuYp
LQqCF6FJYE1ui2UzMOPkKBOTspmYY/yhKUevk6/XtkXvLj5NvjaDpuYfShVhOaE5N25RFFC4k10m
HcvEgXi9scw8w9gSgA2xUPHyO9sxlqauVm91MikYZ+ftAzoNfVcmbCJD10zYFxiYWoy9/QO9dsNf
+4eddMoCfH58KDUeyXbZwIcb0/wlmHjkK+GobWUzH50vSuHkuFGSjKM679bwjOwlSotmFyodUgPZ
jOd5YQ/+dBrifvpq5D/jbM4BUOaCeIbLpbwXSoNoVbhqc5CjE85mXpjXFIyqI9sJfgJ5MzWLgo38
CS5NtKYFgIiHzsurc4P5SxaAq7CsONp3FNZBrnUsUhqlD9BF1MgKO22+HJCeC+PRUGNjb0dauGms
uP7mOm9K64Rvny708eP+988/wthPm09CVDYSTmAHuqqbriyO+hDfn7HtAzhsZ1/tkbXIV1NzzU0T
xva0AcwEpQriifAmD/vqIQwCcytbsp/MGmZU1zZqGiLvlIHthsHMsKLABg8zoiJbOtiDLBx/bvYG
xglnuM3lfWF3y6BOp7PsyuGebXolb1eyKQdM3Xu0646CQXGRgzjnpgnnJ9mSh9HXSsRdRFV6Sn7X
MZL+jTM3zhZG+7yWoB8Wmdj6qlicIDo2n8eIWgc3m56opAv2Fdz3Zdj3VivKoealbjruSn6JL195
+VWO2mJrmvUxAOG4sHgtbWMPU23p6S0PIENgYqdW+mEgFFPkFY64Qs7LS/tNA1O8LOF/l4s+6EhO
eUl1bN/Pajki2yR6XYF1db6PJUAtOVEZwWqq9v2nOIBsXvuiaTFTxXYje6St0jVk0II5Jcvmm4vQ
zcMDChAAnrH/zeTZfydbXXuXmoX7hOY1e1Cd8I60k/JV78LxiNAbubpgfiJSirY2odZmoDr1jAAn
P/Osjh8a/iBholqPSsyhCodi4ZVxdZR9Weltizabtn5c9kfFV7qjUkz90Ut1t1xc2/LsOgcMAasz
cWDbdxsSZNZ7bdxdNnEhwQv4dbgsiTIKWTghz8ywqwSzjUrzqWSzFxBKvs6zChRgwKBmlgeaeadF
lrW0a1ZQhmjKg9oG1l1ulg+iovcw1VYEJQgO9gnB8+LTtLhqQZpJdZw6++YxaeoQi2kOObbat7gV
yQbRQMLORJa/QqSZ93jZZXh6imlOJJJPpkbYVjQ9PkxHt41PPHHi89g4ixSCzL1slXaCrJs4pGzJ
Q5aS4prRV7G8YL48mGXIWr50l1nSh6e8nn40fk8Nr126slUKZ9dYmT+0yLldWhJZmyT+h7EeURQc
LjVbBaU9H6wwVlFbc9YO43w5k33oMI2FOqQU6HdpdQC9Xx6MQvNJtzkdPuyXcw159TaD7LpwyHnv
3WoCUpd16Y3u+ujxlMm/7YZsXivkPc9FVkYrE+PNp9wSJKuBvMXYRz9BNcTfrVxYK47QjOIoxnM2
YtPRCKl2EmQB8g4sQyrFfbPD5pdv432Te0C1zFLLngqBJvFdxEj//kD9h3LXNaioYvPIQ5WHKcOf
qkkT2w/zoWqcp7AFrSxfvUPZVUvciNODDF+PCkrVUlXTg3z1ytEsan6P4uP1e/R6rRzVLbjMelE+
/K/r5e3kBSGWm0urrrHhzivoDnkb5gspC7gqAuyOkns2w72+uASx3NiDqKsjdme/PDyVtY/XrmcP
Tyab9o5iV0XR70xhOj670XwAuiIysjSJFKprNzAmHpI07cChlL5qq9PcasWzZRXLaqrSbWe13jpo
Q3uH9qfaWr1uP3WzdSZkkH2fWsyXXQqeH/EssXZNAPs8aDFeUnrjHCGV2gVWaO6MsTqoTZG/Wgql
+eCktJNp5Pox9HRr7RV2/zVrbBgDqG/ep2YN9Bo51el97TIVT/XnYigVnBV05wTHzZxXWop2Ki66
Y+uFrOm6KXBPOinYk9EO7puezWebL+WbalQ/nXC0X40y6xYenpzPqNbCZWnb/dPoIMLIPL17TOMc
A92OIIWqtIC3qtC8y3OlxyIKzq5fl1gad2Z7Y+O1tIPq5R0818kOBvTPvTMM6tGtqmI32YgBPYFE
68bSuS1jIPC2O833QFwCUoBDd87jIsVO2m2/NLXOXh7ri688uIxFl43aS+Qo8AzKQfnmzPML/5P6
OwuAkzNXzk9ryDZmhw1vQNJmVw38d3oTc6ypmKqHvKzextjQXrXAVFdNoFWHBMPUZy2FCST6s7HF
eIvato10Dg4Daxembvhl6O5Gvtz72ZviXYlUGqVUAyCv6ZPvJqYQYQVlfqpc3AztrnyK/BQmvKUY
x7bKg5MbWNk6VavgORnsr4M3dz+VJAZjhzeXXcRYyrGnAVmYdOes8I2N0an90aGalQdiUG46MLCP
TQZJOg2N7M2q5o1W1u0xKaJ06SSleyTx71wOsmmTjWMNguOpHNAcbQAaLOaoWcypnHQ59cTlRjvn
xyT6cBs5GXu+YemoRbrXFeyvxkGFIaNGWPzZub4JqFr8QsEjXErFzH8aeHnM4fw9Z5+4HOtcfdDB
/+6U2HR3phLo90ro8tWrnOqtCeqlvCZ33V+dDq20zECKdnz0jpaBMlvRYAJqWjgSjq5VXosxKNhy
fIzk6kMcDGEGJfvrbn6k8vN317WfrOSjbA2+MJxNoeHKe/w/++RN5L8w9ulLZlAmYGNWskIsFHzp
+qq5bTP3Xlfi8Ivssq320JBMvlNFl+vVGQLKSN3KwViYimDvYy5k09Mn4nE2YDg1bpbN2K+R12FX
PLd3dqu0j20YHaVtqa71KbZTsAZ7EdVCOh0vet2DYGsYHbZwwYdp3USlZeY941Ux7UrCdBneV+0C
Qkd9M1rUrsmDbALH5O9nWfmK8JFx78PsvI+jA9Jc4pWySxmsb4bqtb/7ZuwFV5QBVGs5yiqjPP77
+4Q4w58LdBfBiEuVJ6lVvpyapn4qwKmAg89FnINCbUOSMRueteVhmLFdI+72IC3aZ8/bItv83RJj
15YYkzPbTNefxj9m/vM6ObMRi4P3f+H9uihR6u1Q5zNmGD7pFL8bSK94N2rTUzPp4sUie+Rholhq
iyUWKII/Bxo7ZRcgA8Wum6krr84PYWKhZBApN77gxa1V+zvZkgeziawtD4p6qVnhkFCB6HbL3oPR
GWKIOFO3hAaw8+6cKfIxlIgfIsFgl13yTAFduuqCGSzX+wDRrRrSbDDdxli3mdms3wdi1TplVbmy
E6Wi7CS3HkMtVo+sHxKYWPpbTZz3S6S5P8FHhk+1huvHlPvaQfMT6xbcXEjFcNDsy2Lw1kSjUG+1
1tnBGvYxKfNtgu3Ws50P8Y3VERuUzZF6RZ5aVrupBbJ2mnXcHLSDXZTdLe4d2YqYlE79fYGnuzZY
WLDUa1BplIw2irJnKdGu+wwRLOCp+S9LL4bFlPTtmsi0i22qfjZItn7PelIoY4EkhNIge5caZNL/
xwyim8Wq9TV9i5BH28xlS1JDz7ITe+BynZVq9pV32Q+EIv5PXX/t2q65T1EWmzvfqQO2TqVF9Ca1
7ocU766YSMka0YX1opbKJhyt7LumpL9n8NOrByE6Wzs26aumNJtlmCUswUXJLyH1bpnW7JX1kiIX
ak4jxQUNLkvk/LALbqJpvBnVoILgSBalVQCmLTA1hNwx6L8CzcSxF0xqjbZ30VMK+wwxMl+yKE2+
TD04WZ//zH0aefC9KB0/4dE87caWUpYp6kMg7VaxKwAQnQg3ppu4BgnAXwwog0FC+eL7zRp8PhnV
hDZCB7wcCOfkBAi7U44eMXO/Po3oDxay34THvzLCkWmYLL2M1fhhmppU1qIVTzAo3dyttX5PgzPN
yt37xas9eTb5FQJRqF8DcAd4GbvhTRtX9W2qJf4yQKD3pkEeCVT7e6Ridz23iUdlFBazTVtHm9LW
q+cEXHRmJ/b3LE1/5spQf3Gqqvyvpe8nsqfJo8rDxBfDGc1VLRO525+VIO2YaE7aFdMT1TreuQYT
aHQ8eMFlHKzeQzGQJrCYoxifI6Xt7vqhMh5GXQOtQX+Cl10/DasQHcbSKEc8UsUTSzajRlimvjfl
qF20xyoqH7zZheOkRcMmrMfynNZJvRyJdrwa2fwQybpcz92XllP9auzyLwO/2GcFiecyG7RsT/Ln
V9s26lFRG5I3XQlT3MnBgnr6Yy36Q4rxV4FpTN/6myr2C6D+hN7ljr5IZnUzzDi3yP2+jAuQ4BpP
kV5ae2Gs3G6tQs0XlWXE24sNq2RgT26OmY8MpjuDtpLgZAc3LBZIAp985SsHo9WRlRjjzwNyil3a
XCJBzBg5QiR0x6fWtO9lJaGsPUTlnsJWtu+lNW1YOimICbh6iCrVk+u01dpRxWZIVUsQINH4o41Q
ruqB9ctxq3Psu8oLQAELJ51au58dHFMGiBakL/++PAJEfrmc39zlcsip5q866s+zgTFtZ/rDzonG
/K5BVgBZ0s5fahBbG9fBfk6pm/wldOzXzjeH+6iao0cP2azsnjyo+8ATQPyIi/KJ3Z+p1/jNh2r7
HBU70/CzF68o7SNZ4nopm6MyPaK/uYsFECiv/VsntqovwdBiSKEZ/Ur2B3lwR1Fd9cVoJ2xqZw0L
0XJjti1LcFbyNxSPfzxc+1SnHdZmASFSTrkOyCaVosMazZKzygdgxKOepQ9elXtrlhsqL0rpTZpV
N0E1FfuEZeEho3LhaPAF3Rlx18EIybSNGvQu5csgFqcsHs+p8Jwq3bx5Slq4xqOmdS9QwWEoxpPx
l+6LHHBZ/KzLZjMlPlTm2doCW/aihYEtcZcEERTmgiQMrMvvXRA9Gv2cx796iin2MmM2NuQF/C55
UEU2rXCjg8/z7UGOkdG5jBlCFP8+JrNw/7zOw0Rk1Q+5flEPeCaOH37hhTtZgYk21jgUZYg4S6CF
WrjyG7yOS0pd+UR2j54a7FnGB79QKu5Dv4heiYVoPCjG5Db1UuOggrbZZLHuPLo1WWxopN3P2F7y
7Xd+1FoF8V6HVe1qOF+0LAYOYwAuKahYb1Z6Or0Cfj9G2PCeIAAaW2DB7EEqJfhFyWmWm8Yv4Kiv
BcnlZ6dLylXldjNWAeW0mw293Bt+Z24SJQ2PkFKiTRo22tGoteiktlW6pugreTaG9CscgO7nPHWb
LjHDv6YEbkdpT+E9wgieNFUe7oK6Nx4cTGzYFuvWmzN8Y8kcT4s0N4ZTJGUK9lgOR5GfHIReQQ5Q
EfT7zNTgXIIGnxfqZNn3/dC+1qU3vkDAnjYOgPitKQqxWs0Enqx4X6Z0qG7QNUXLi+1fEVOuxsdj
J5veXJ+6JhjOtd+2D0ORPEo3QK8w0l3WTkBpWswBCd4R+VTC77k1dLfkE/hVlIiRrkVSczQ5ZJoj
YvliFScPoOhXCsipO9lycifa1en/0XZmy23jWtu+IlZxHk41S5Y8J477hJV0Es7zAJJX/z+E3KHb
vbt37/rqP2ERwAJIyxIJLLxDuGevwLhJkwHCReB4exMD7rtGTZVNo3XdM/qj9kqte/FbG5QPyF2S
2SmVLdZ4RbjKUb0fjR4h2UmD2B9E5id1ur1ODJTkdx7Un6WJZdlq06HL8nAri56HUYmi8Eu7tvJn
iTywb/95no7K759AXC60E4MEMeJ9Dsq9f2F4a2KCIm1XyrPwcg1sk2GsxwqHWFVkyakRtb+DLlk8
+8gw8hjLnO8luMCg5Ue8xI7wGo9jcsu0gPCozJ/LKsRwffZY+xWeqShSyaFTCK6na+w8tDWzSXBq
QIxekrrz2aczTdObdnbrxfLzNHRF8lvbYNgQtXF+j9atfihYdxyCQsNUE9bo2laK4LcMHjaC5ddO
vXASsqDgNCZwE/r8JCitLHrGMWKlz7vzIYJXz4lg83d+gsi2X6UxmT62zf1AuTj/RVYGyNxf/wMo
XPLqAU6HtdFHUSPSN74JnNB5Ntja3STdmJQvqeWvgJgle4BizY2rCriZ8rTu2I5s58O1JTdHnE9l
Gf8fLD1H5DszCySpPV0kzkXCYeTZB0zMh6IQ1oh6RIv5EmQptIG6vmcC3rtPjqYz6XT77kZTKufc
Jna/bZDW+IRUSbCaV0E/svKMGIP1XXbKlIhOTtztVIM1v+zUJAE/y9A1PjmI3WLxeafrZfi9E2Lr
4h4WYpZRrO0RMAzsvq9Oa09fPK1FfBfmx6M6JtBisSi8tJjAHeAfqsdETcKLBVxgZ2IyfvJC83Po
k1BLAdmcSdF5N+BDcTvOJvGMzxt8I2j6P3zgza3JFwQ8HniPPv4kEs/Cb7l+60QiPLp2Ytla/eo0
SqRAjVRXnerRtVM8X2leNl2v5OuKeFZ9my0SAED73vRwzAPYGX3GXekrNqTaWRhJfJrK2GOyS5ax
8ZnLNsMQHGQOsjKwwbaq0bvmIJGXWs3rzU9lam2ECn4TLx77S9n/bGbf47Zrh11NPuWAObAzV1cG
3px4vH/JZjukyoGr2zT6CzKG/q2skgdZ9DLs1Y0qPn+oNxtdX3eZqLeYPyedMd6EswAiOyCQieez
5SDrkqAvD0l+5gnl9qzb1Kd8NjiZUt86azMF1bHB0+pubp/13tY/ydaxU61z7T0F9dAcpTVoMnk7
NunsJ3Vwwoc6FE/pTALDhsI7aFlib5RJN7ZKhx5QUdb5QZB/38hfreaO+cEb0fKWRdma2eXR18a9
VbY/rXlpNgDU35HGsamiqMTapQL/+egX343RUc6LyUuo7SJHrS7XOe/VDMjsdYT7dSSj2fCNtkKN
UU9rQtDVTNVYZQYb5ArCcxmH2ZM1xe/rJ1Z9Q25lT3O81WXeq6mf0xGEf9bCsU06BKDlHUUZ3q2W
7m6E0asHe7L4B2ThtMra1r20SVh8UlrsFuZYbJHKY0Z+eC0SvXsah7Dcl64R7+RGoZ9kxipLTO8s
jTry+L5UtfEz6LPn67wdrJexmQxF3TE3xh/J75SL27csLzFT/GK1yb101Ozj8mRnufUqkiEGKO5F
d5Uf+UdPaZp9FHjmY5qn+soFq/K91Xdm0vzM4Tq85sUjyeACEuEfJ4ryseZ9Uw56IV69j8mxLHlV
IffJLQewL/MekUO6df465Q1bRniMBTvZ2kOTrIrxm+us8pG1us+/c43PY3ubRk5y7qwiQnutcV67
DC+gtNV+x25JXXka7h0pkySAgLa7SyPhfcra/llG1FnEghWH7bZMq33n5tFRS7vqsZuTbzLCQXgC
B53xUvJM27Sz3gjurg0LLMg0aphpG1cLR9b1dkylYxvrFLfYT9kQ3Rp6Wt3Ll09BiQ7lvfzezm1L
qTWCd6Vf/XyfL+I/v/091fnr+3+G27Dzo7FR91ctJMNSGiVQB6T2vVOtaKI7RhmYJM8ze/ytY/tG
EiPkWdD5LIBMOE6buPEVsGQ9LuA5sj+QU+Dhk5u4qUw0CvNQfU6cxNvaPKr2o9nGO9tHVFmCiSXI
OJ41btoCfaIKwlqEqNGNzZP1s2N6n3M30e9kSQ2GlZHHz0lE1kazc//Ec7veBLljvcK4/u4AlHso
vUa5TaZ+WGUwzG5HXKXJQQwPYds3kP+67xZKta81mTWwC/34EhtdtI7q9B5nLXFbxLDQI9ctbmvP
mZ37RHOsWZ1mrCG3Y1f1T4OuTuc06n7TJr1/GqtcX8dtH+xsj12Fknfdd89ucBIEbZRosXKo/Pbb
iA/nY2ZmJZ9HYGyE5tVfNX7tuV46L+Zo+nvowPnersruIbTxSQbK+5pmxkbuK6ktukSjKMJ7J64e
EI2Pj8MQ2XgVwUWRB16fIBSLCrm1mSc086r6n0LnfcsOTVR5X8LCR2jTUOsb1xnbO7bEeJViWro1
rKHa1Ylv3tU8ndbCr9ydi52Us4K1jWpTlziPSP7fGcDgvuIeUq+KsshxHCjL2YpgV6juS2jl/TfX
RRa6EnWzjacu3tu1qq15AogXz7ajVW2G/e8BdPg6qES46oznPje9n1avPLAoPuD57W5GB8bCmOjr
ttXalchCd4+LiXdTDM1wsF3l5E9FvtVGWOxp069U0NUvU94Nux5c3A5HKlbgeXunl+D3GkCH37pE
3Ltstv5gy4mcDZbwgR+6O+SC2lkuHyg3bD8C/qAF5uPUQ1tIz0MQxg/yUFWqdqMkQPjmqkRRkN3O
XGtbWoV2Ec4I/0CUXwa3vK/svHwGlfus1R6Gtq6mfiqwYy8CzbnV47K5jFZ9DxEASH8WxyzhfsRq
l2ODHjx68LqPgZNFJkTsAkMeEtDedgrt7FXYZI1LDNh3sqiM9p1bsjy09V7cdjZGn4GS56+mEmOJ
qnbhje51F2CaLvjn7E1ZLPQ4q9BsSkp8prBEe6uX9JqEJCbpmjlEllEb+w0PqXzT++MndkbyO8yE
PzE7abD4ifklTUI7CdH0n1WXJzXQcMTSo/47713xkLm9cRkG52ClZhitEdQioWcCQZ8b1dEXD/3g
OKdySr6xx0iEQCHh6EXokl3LEYq4qxHW5Mof8n5bkln+zDSm2wK957U2F23D9taqp3XHHH3mXeSV
41q0DRamHf6jN9dTx+xYJjHjctdirk0CXlCurqxDcYttu3fKm/G+GmPrzs3aPavPLWY/3wuhMcOL
22/CtPr7qcVqQS/celdHr1PN/m7MSmfsYlzpzSfhOuJTk4TeufInuMNVCq0i6SCRxDzSkfDzD6rA
B7bk53yfKV15n89njqndZzz0b2SVbOyLJtsLYQRrWQTclN0qWv0tYUu4aBzruU7U/igaG3H1uehE
wXQZ3eRrrOT2M9rC4jHrMHqbS2UBYxPPtA6rkEE547ahMA/P387SxOj3fWh/XaqWsCXWg1HM1gZX
/9XTsZsbULw/K790T0PVxEe38z0ooUN2iEwtuAj05fdhbSS3bCWOO6M0qrvJrZ2tlyHtIURw7/Fm
PhRZkd2gR9xi3mB6hw5h0bOBUupOH9XpbsA8Y+uD+0AyM0F62hTqc5k+YAkM6sCdsgd0reNDb9b1
MQ689m7Edpm8V1q/6n5+USt+6UkKtkDLm9/iujPWIPWye4Nt1wNAKvXQlziOVxjBbzWyqEfNZjRh
KfMrQ1Rr1zG0rzYLC12t7R9umeH8YuGbSFLxXhjKFnGR8qcJqSzkWfga9NwhHiDFvZVH3aEe21uX
n9I+0V2xH1DGv1cdl9yCHeovqtV80+0s/pnbF1CaCCzwY7632Xt+dUJM3Kteax6Re+l2VdoWZ3eo
b7yYPUE/UJp7GEazPyk7AVWBsUpRpz/UkGWWlzMnsV0z30EvLG6mybAuOjiSTegJ7Yspxgs5EET7
EXrnkb1rVLv6GoXWtBWuWp1IUzqPeSN+wK3gQcmuPSvixn7Imi6+MaIAJb+sH28zb16+WNa3WCsD
aBnteNDCttvbAVMkJIseujEPfveAya20PBsfx8wUIMxrFWvjHnfUwGaDhIjIbgGYVkX2oIumAAfQ
HFQnSI/O5NlHbYqLM//LZD+qrX3nmZW3icQsVzXE3mHUI2zgSuD4A+afz5ZpNvdOPZwSmKnCECuj
Yrs3GNoUK9JK37OD3G4luAuT+GJji6g6SuhXh7A5SBG3RdQK6FfTuasOTdNnVe3zR9UvSJni1GnV
fbo2zF4cu04Ltthe5a8QMX6w6zLcVx7UjsIIv0fzM9dKvFXZK+U60snDjp5qH/uoH/dDn+SPgS4w
Aiw6bL+8GjHPTvuhsGVRqZHzqVLNaatpyas71uWmmN1Wccf07iHYYwwd80XFckdXViSCtM1UO+U2
9GvvXgZ6nm3u8fr1Vksdym7wWyweLPMoMiy1BvvevY59HSy1tX0AqqEX08uo4PnqFmV+UQISgPAD
mT/3Rnr2Yu83XO+9S2Swvg6bp8kwsLaedARrPVjuuLU7nqtdsGc31hP62kBPEMX30kY/5n063pXz
ITrkY5bvWBxHh5KVAk7unf6C3OlXox6Gn+zPTSCVmaiw2q6VNFs1rVdsBblvHpdpMJ2UlAe1qVgP
A8+Rgzoq8SatbO2THQfOwU+UHJHGnN+rln4BM4OpkNsw4VLL8Tz5oEcyw3J2sW0M6AElxc5VR+dc
VF3Xo6TUPVmFkx1k3XLQGvePkMbVyas5wL+YjaBI2DQvbiOaVe6Y0eceUfdNn+HennhYoYJHasBz
Yy44QREw+hx8D0KQQq/EaoraC47tLAHJUD1l7DOtIGUPR1mnZYa96qcWUrHi3sdG5PxgLwoXhHXr
B+5jYDBLjnT1q6oo4wnk6XQyFQBGKx/t5GicUxOVIpgIJl+UJkpfhRoCWAcONAOXXRLg4QlUeo8A
mmGvk8GttzYYeiuM2JAMsuis4ut6jCZ8h9xSVTYVRuhs7Xn+4+iIx8AOLnCjgxBxIIUES9Ltfa0u
HsinQUlWqnylaPi8TzazJii19Se7GOPLQF6DVEhbf0rKwr31EvOZ74/9PM12R9DB/2CIO7NazEIF
wz0u31Q9G8CSIC4b4qrxb9vyd1mww1DdFo5INo5TT/cJ0lgrQ2sHmAnGdH+tQ+1jr6cu2Is5RDaw
WkAjRUEDhppSxMlatXImwLOA2uA51bnr0rez1CiTLbKR1kqJBM55MuZ6ypOI71Wq9jsk89FFtJCc
VFSo3Znm+Rd54GvgHTuYVgbaIhertnkBZPFDWykJP38ei8xgnQdtwoTM55M5WrXlPMi61i1OetJM
hyJ2dQSmYHZ1qc0u/IAanJqjqVKNt+w6GffqOFprww+Dh5C73o/OmB4UlpaVHkyw0cY5hXAHgnXT
WypGtMhS3XilDhcnNl97SH2XsP8+GgUbrR1G3J5L4raMEufU+A1zsflMS5DPuVbKsjy0zi27vOOu
7yJcqGyVLYoSJqRQ0lc/CZPfMBOYFVGU9jPPe23dxn7wBBYl2ppx7d/ZKl+KKPnK4ooN+K4GvN9Z
vFrmojwITwdVa3lkB+C10aQPjn3KxUYRqX5vNI+R2UBsVG2kV3w+YCQRUE5WvTo9+ja2x/mk4TpV
TuQDzMTC2GtSjAd5qEIogcy2up0WqG91ddt1bNjo1XFIa/MaJzTtlg09+5wUlrcr4xkn7mjmqY3I
tHhoWD9rod08ikasVERwn02n33qJqjzME3W/a7QXA8TqmQQBnt5z0SqzDHcwEe8yvYzx1OpxwCiR
/98jwZSyF1v87voxxt65ECd+axErZnN4sFDSWI8eBpgWnuU3Sa18DuMieRQwJM2ubp6DcayfC9BI
pdFqt2Wg1M+eIax1j0Y1T1iKuLD4e60nNeO3/q1VAKqCuuXf5rH9XZum+CXI4voYqSE7Ql6QvNiw
ZbamaKKDbIURgXZnaJagV2jFZgKV20R5wn5QfeT9AYyF6sHp4S2Ghb2yWWjeOMoEYLDHqdoymnSD
iogNYyppEGwCPQYP3P6UkUrAv8JVN+T1aR1VbV8WvN6VxLFIsYTodwIT3cq+utcH+1Iru+21bwfo
jLc9eb45mBleg+EvyHjZmvTk/sxxqq5FYFq8sEYMs2VwLlL2NwcTOcP5umqQ5Nu6IzF27TsM/sZh
Q3svg40eu9Q6dP1ra2o3HfoWeKlf+0bYSFc9W0LyT0imUFmzw5rsMeM5WI7X3/VI3++yaCrPbnID
+iR6Vpp1r6niWdGc/jmrh8+wqLxLYebDoeohbyrGIO66Fgm6qPfgDimYTsm6VvtaTeipXat6xApu
TTabfbVE5zZmxQzQPDy5whV3Mj6vMaNn/Rzt3XxYZ04umOJFzgb4dHoTBBC/Yb39npOc+lqWob4C
5WHdZb4VH6LBPbXthFiflXzq1CR4gY+sn7CwQPHaG4KXOmnbHbn2cSdbAQ80a/YIvZNsLcz6KcO3
9T6IXONzhw9phidvWKibUlg1iiF2vWngre6bmE1OPC2QQfJK3EG2seX8cZrOp6aWVfr6XcC7UzPT
yl0ykj4IrEcfEuZnmz/vyTOB8Q5e8Nng2/bgp8VJlhRLmHdxMD7KUjzlSKDm4ndZqvmjoW9HFdut
Vfh5qtEOcgf26OSocTsZOx9kyia2FeNu9NW3g6kcHUUEd0s1E/4SD73gkwxa6lOz07bhyE7xh4Yi
iDGm82ELLMEyhHwEax10zMSvy/k9C0ar1rRP8OF3kWjHV3ey/c3UAmoetVy9qDrpLrDTGxetF/jv
dbiOxrC4lQd8ld7OUsNy+XnnvMMddEJkq/brLC0ybzv0EEo+NMhg2So6JXjXCtkH+xVbNGQlyL1e
R20ad5U2E8C9DlIxCZZxyk/Ihb0dYqYKmB5zkGdLwxK3NHyI+xchy/ATgPhkJcdf+sniErNc6V+E
fBhq6fu3d/m3V1vuYAn5MHwTzMC8D80frrQMs9zMh2GWkP/t8/jbYf75SrKbvEutH6tdF0aPy58g
65fi317ib0OWhg8fxP8+1PJnfBhq+cD+p6t9uIP/qe8/fy5/O9Q/3ynyDjWzQ6NYIxDC1A5XwPwk
D/9QftfEVhS98tR963Utd2ZSXEe5lq8d3nX7j1eQlXKo973+/o6Wqy4xKvvO03ZpeT/S//X6LGZY
egszZna+XPE66vU6y3Xf1/5fr3u94vu/RF69hQNhVaLfLVdd7upD3VL8eKN/20U2vLv1ZQjZks7/
8g91suFf1P2LkP99KDD13WbE4WdlxmNz2w2hs61BxK9lMexnyQAzb0Du0ApGy1qrletvFLcp9H3a
YOrX1B4zyrlZBg5jACYO8MoZknp90gs8mzayOei3ppl6FzC/MOhkVT956U3lMQss9VLf66PhbEw2
ldbw/tZsMwC9JDl9czVzk75u0rkNzh6SnvLUGqZEWS9+brrz1nGpWqzgfN+IUTlu0q9+1ChH0/es
dZ5lyZ49KfJRalY8gso8mFXe3iK2lD8qZF/OltfeyzYZVfHL3Xl2PWygheePMkxPsBILSbacZIju
q0yRcqamjCoD0rIAw2XG2moZ6F9eXXf7e8fSfZKo/+HK3ojyku5/C3KDDFzuissEEmtc2Wh/XGQZ
s8lwPaTeW/PSYP4KsU2FkGIgpBBv3WRfeZBx3q9RLDyVd4UJeVcrYbQYdcwugDyVB7KEiJQu5XdB
ieteQF+O+3d9QJ7+Ef6uFnHF1F0PhiqQ6UPDH5c3+7bXIudWnqV4V/R93uG3/ad6JkTRhvkp36E/
N6RDG577JECt4Y8xZIQ8lCxvUYGy+/1SJ8/C1OkP0CB/fKiXg5SNe1OXk32SjbLKScUuU0dxrDRh
gZlknxAjJ4uPyFnndu1d62WjrJdny6Gb93llcZICePLUZTPFr+O3vrJbY0b+JjLqFs+zbNgBAejX
UTzp3gp9veZ+VWkkSTA1UvjWAqEmbWcPu9gr2nsRqO19rZXOyendZ1m11CO/9Wxlrctag1B5yIAj
72wz6Nfj3FPWXa8hR1oq5XVcJxiv15ENajl9yYq62UuarjxDB+rhja/7gbqLCJ9Xrq5t13PJ2ZXs
XWRhQTu0Gw9dzpA93JPaGkaKrnmVNSelUmzOfUWt/3TeakatrmW439b9cNNqur0Kmj7DUt54404n
Sue5ZDegUS8Ho2wQ6ySbL6vehXxkXsv2IHahY78LNRRfyO6SiI18wSpC5x/jNHLWpgFRukld+yac
QRE4RKq/ZQXqQLOTxhIR2pqGaLDAcP34AfSTZIDPd7LSmd1C4b9aJEA2xS9sEJpGN7kdsHM0ZwD5
pTxG7KIiXIksnjwgyJ7hK9f2V9G8UupJz3Etu2HXOKAWYovqSYN0XNk8zAoFu6it402I1DvWF06S
AwfJ4o3wvfqhFGP9IOu0ua6D1I3lEDnanSzL5g/jDGp813R+cOztRpx71erPnmCHeCXLMSr0N65+
W3TFkG+uDSSfwAMMTvctxNyGjXu9R385KDfLCF0ev431oS6cx/P12w/Vthope0UfHrpfZqDv3itv
LqK1P+H8DldoeZ3Is394I11fMsKP1HUA6GkNww99XIUd0yyNXgS8sH0+m8rJQ/rrbJSmcktZNvci
ufb4UC+LrKD7Pcj/L43o3GlF4hPWlAeJOTMj5bIccr95K5pBu+qAiZxlo6y/9u1h46yDqZ62Szey
6v6mLyttfVW7NSEcQoMSiAGaRhQBAtaqreI0r8bYZcGpzR1xzuOchWnUVMd4SqtjYqSu+igscgfq
4OZrGVPPgYmkKoweyOiOXTfykLeyyg31Ys1kVCAP0mhqtvZ0G73iwZkOvOa0O8is+p08y/AB1aeo
uyz1OtZt50y30C4i1FMB1a60obT2DrcNxY/K5UBaj78E1PcmUrx5Z2BujkwPqcpfV5N1zXzJoVDY
kuFqyw2Edd6ce1zIZdS7+jytQMfgiycm/TilUbUnT60+eV2GUKXi29917DzCLhPf3DYX6xpS/73/
KzYynOlDrHC+1FwmrdBTDjS2ALoGcbTUa0gn5cHBQK9JXJsrOyIjCdLhra6AWFUMFQ47c49rZzmO
wOl+51ehu2rmlhodM20jR7SH8CBDPnaZx4ZaG6H6Tg/ZWljVJtUdZ7DvwKznW7dBaJh/nf3dDuGJ
aEn1NbRjdD2sJr2r6gTvX8wMdxY8l2cZK+Va/hyr9pPFNg3QB0WvlZWj8UqSnIEG1wPIMAnFGUas
GuiqyVbJNpCtjgvQQbbKvkXHPqTqGaZXr33GWZvsk6/q2eWAfD0Z+Ar81FKUrdXsRCVbswJXmdoE
0NRoqPx63cr00+YOoRIYPPPZ0rDUhXMrCA4NhQvYCjJOHgRqzNcGuBvfJ3b4JiHYRF06yEt8GEle
YkTtBEVoBpbBy7XT+aZAXzWXCliT4Zjl1h6B40X2EL/Cg8IORn0N+ADYLIyQGhad9lpZGiCrcnwa
CwE/T0lSdsID7dXJVYfNT9W/BOmkYoDIF3buLkfN27w+DuR7/92o/qCjjaEo+PsweTxawrX2mt/D
zAaftUI/rD9HehS8hOV0DCqy/a0bT89FVayHWRgN/lxxq3fYRgVzFKRF5s42HjOy1Uv0ij+FIWWr
HBJWnjjL1shU3w2ZjzkbxYzhtsV3thRSdhi8AgS90z2qCI4fOze0d5hd2Z+VKbqV7+ElIgX4eSwj
x9qFjYXosok6lVjVk1Xt5Tx5iiPjxnTy9Ye5MqRKZuCTqho3VvzW+lYnW6KmftcyDrx+VtepOhs+
B6NonpLZvtFIU1R0zObUqkIRt7+KbIoGF3mYcucIObq82Ap+dgxUHBrNjR7lwQPgUSZg8WQJbQv9
UpntjdGbGMBkYzbss070PGTpMPH7f3SytF3P/lv7Aik6TGJa9VS2nXORIaPui1vbnfZLB92ekgNP
UFj1soOvFta6RT79GnO97pTclUURXgcxkHe8C0c2PuVdOMDwsW33rZWMlQdQ0+kGbJPYmfPwk+KW
6wFXhCcl3agxxilF14inMaj1dSQwvpV1A4jbM6io796s9yqrqsJEKihTL85cJUCn75LaZhY5F0sW
fY+G9UW2yXAzhkfqZVB2WtU3T2Pmv6IdIm68IBA3oz+AQpen8sDjXVHwtfgV8DGq+tUiY2TRL9qg
WskyUmfRVrem/jrmEpMV8eivl95yXKse3+7jOoQsl5nzrIo62H8IsRuVN2rgfQqtGieVzjNPbq9E
YAcnlVN5WMqyXUbKZgeprLdIWbaXyGuTDGVDYlxrATojMkiOIc+WS+JNoBjr/3g1GckaNUR1EGSi
qjfDnYPA4CYetGQri70XUtcbw13vTs5KoEGx+9Dgi/R7yH7L8WN9MZzCMtNu6rxObexUGGRwn/Sx
FLeBHrSAkzJn57GyfEDUvl759SSOsigPSec+qmYfn2WpimPtobOGTY6B0F0xlzwzCB4gZi5dKlQ4
Ll1nHfyxmaK117WoDHjZVw36d7RG42XiJ6Ij9ie7zxcezFDsmigDp1TVa+A94qF21PAJIgC4Sv9J
HozYbkEQWf4pnevcBqDqNCmYu8xFduu7uzzQT5XpvXXQeyAMFkaCsgoqWrZ1ph7Z2Dke7G1+7gvn
5xIPNRB4l4273RxQ9dW4DvpwPMji1JYdYDQ7Wsui4qbGY15+zpL07WqoIlWkL23naKRtAuqmMEja
uLNvGVqiMX9ZHGyQWMexbK6LCgsQ8VI2jwZEObT6CfDnABkli/JgRHYMjqYINh8aliLeLeYutGww
gp8NzcUnZzQCrFJcNpuGtFhbAB83rWimHbvw4ZPvRuGDGrmreCyzv7TKviaWPDI2NdzgSfaH3P+x
v4wIEae9RixX+HV92biMASgYLV9A6B5S/zsrRMMrqbHQW9mQdy6u0m5hZgQICVji97qNg1M8Y6xX
MrqzI2c9hsZwLw8tqqmX0m+QtW/H+9yG5JHFfraX94TENJYMVn2+lly20RrFGlaJ/Dh+tcq7y/5D
a0pK7F3fbu4r5o8uVxPrwF51AMMphXqTlPUJuCDaUgBgH4dwnUbzhv9cU6ixd7KH/KdsugbVfrdN
KzfaLn0CUaSrsQ/expENiBn/fxxnufbw3++n6yd1bVgolFWpZZyLRt/3sW4dW99gvpX2vXEeK4Zh
6pUa59Q24tMABRhbSOMsq4RsvcbI8ApSzlZrPbgkcxcZKceWRWXAPWJTBQg+tUk1bmWlbL5eUYYP
kJC2kK/qVeRGydtTuhzB+axK0xgPeGJscb+LzDVJDfMUVZkFdJtnfhvwysNigrInn++ynVzO6G7L
qm0Pb/Maf4iOZPmUW34gwZ3bpe5uKFoDreM/6tS5Af87mDm1fq3PUd7BLHkOwcH8S69b5VH2l1Wy
g8bXZ8M3BVmUub9sEH3mnm19VHZxNsDnEOUZrER1njSrPP+nomyQISOq1nY9Qa3977FypDQKvjo2
imi1/VQqhrKWZyagletZPteVqWI9ybN/EYcfrAIqmGSmm24/aGPJog6MV8kjALPzPE5WyUMd9sE7
G+4UaEHqG8i2ZcFFc4LyBa7xyjQzMM6DaQBgjp+MudrPuuQ0spZey6JVQb1HI0kBwDwVL7pGEp4s
EIKjczAz+usYE3Oa+9hBThOy0guHhJ+tyTwGhws7w+9tX5TOY+PbOJctRXTnj32AoMleabxra4BY
2UNsm9YZifDhfkImxRqN7gYRtPHeNzk0kYIKdhXpG6cveXgNsZ2cJ/etg+wlD66RXrvKkuw/WEm8
dYDSbEq3Ssl1duO+0CLjoYRote1K8mSmZWGpN9f5itmuy8JuriGyYWSAFcps+anUxx9dYGknUsPG
A6KmJzUO1YvWtW60Ll5GuGIP7dw0dq1y0ezh0BqOF2GknY2nRNF/XiNNyFqg081iLa+53EwaoPUd
A4spwbDfyPq09dp1hcXH/jrUcjOyWd5g7KTXG1mGK140L3GOeawHCCawsDPm9aQbKf0BqD+8LYUl
/Wqp1MYJ3K1cL8pwMN9EIlp/jVmGWBqWumUY3H7i1cTvFK/74TMptBcIlcpzW4zWvujM8tBmdfqM
kt83HeDj738OGCIML+qAtMyspDGMKjwZAyEvKQaohraxsavsfdGcizJYtsrgpShbP/QtbODpLRjr
tegs45Il4IEG3/0CvlXzT4GGXDokHlS+6lIZSdPE5oXcrnGR0c3QbpLaEDdF+zMtLPMUIvF0A5OU
f1Wl4FMJM7SoERGjFh/z4YaUkGwd5xB5Jg91A0nq2vKxbEetcbL737E0s+FFz3FyOFkmidRBha5O
8Rgg1x4kfQYNmoMxaaFyGCoS9hPvkXVvVbn7M03N7AY0cEnqM8qymwZE1DpxfG0tOzVu6m2jroMV
BwpWMS94NcNaFyMMQJX86lxENWq880K/w4Tce2u11L5+mLAGuEDAe2HVWXzpsnhaaUXkv3QdcCSt
L8YXv4qsldc2+YvvYDtYFIGHi0KjrBQLzm5nwGhi28A7abjTXnnaZhz716ImpR5Qq3lXXFolr+7f
9k3TIFo7giV56408vzrgMUYdacwVPOdimwV17oxiH9kzvBFBtZV1A5DLaXNtnrtkfaFt63kEE0LX
1tP0euvWSnlAPsXdJtB2X/Uk/txAMXhQ+0q/E1mVrmR9nvXmJlOBkXszqBf6M1Mz7Ys/Ve2JD6DB
qSRLXmG3Nasm8PxbsIDTY6m0D7I+0LNql/4/1r6sOVKdifIXEQFif62iNtfmcnnp9gvR22VfBQjx
6+co8XW53X2/iYmYFwKlUqJcpkDKPHlOaNkIjOEiCe/WvQU4UQeezZfk1YzT8aeYIsgV4LF2Gepu
2kL9pNnqVhE9YDsIDL1TOj+TV9aB/4Q8QW8mL04KWpi3lTX4JlH5BE3HABQWOWqg3uXnyYhSg3wl
pZsfgcZzz2WjaUstsvE2ez+LSoRKyZa8n91657N0rI59CXKsJHIuMVavO9yL5okOKGK3TnYaQrUR
yoGLTx3UlGl4qevC25HvzQM874iE2cCcDnn0AHK/8mq0eboKdcD+K47CsVSr66U9uPmPbkyXkyXH
1wjqYqupzT56cJUi+Z8exBOVp8mySGL5akUaCj5KUG1uwG5T4Fek6fE5VBsOHvtuYOvgBJtFlGPa
nLhqG0L9YYT6Bi2x9z44Q/vAVx3U6+cefjR5e5Ra3aIoRO1pPgxTcyMHPO55e+yU1C4bEPA1G79+
kAAm7oSnsfU41dozIlizh4min0UhQTzkpCiJKpEfNhTfOlTAvyH1bOzBrNs9gEdRnsB9vjVLfOyl
XslqbUsmAvKlg6nn30BhZ+yp1fTJhJrKYQs+d36PzeVymFqkJUOIuZFQbscRh6tMREcm3sknl5UB
lUCDHhXbYcipBFTl7DHXWHiOox9RoLjMY2PQrkko5Qqs+5WDShnQ4tIhdnT9TrPVAVjzAk8RnAJb
azGUFPTfCzwbkSlQPeSuatr/67SMIALZohwWda+NHC+Jel6D7MtGDie3sa1H4UL5awq7cn2T9JyA
u4W6XwOtQOluyf5Z9ZNcytQc97mMrcUEFo6AHKnjNhWdRRnfpO9TfXLLvLPmGwVPNqBcYWnQFXbQ
dU55b9c5NppWlm5a1uUBZwl2mnqOwvleh86o1X4XdeGv2aBPkCKAPjVpV5Ot84dpOWojv1DHf9p0
NRYVfihNvfnQkLzlYtnL0Qgo8XgjiJ7Tlh/ymDHUi9ahEE+UtZy7Z+7oP8/n9KZlQpJu5pzuq95Z
D1X/5CUByC8XNhvzo5DDEK8yDaWebvlHM1NVxqVAhC4fug213l07LDfPrTq822lGapGdPN79yW4p
gaR3f7okufqvTgMCphrkmNgl41DVobPiQzstbjY6U/yZR1b5oLElH9sDLyHq9d/GdZ5AURB5iqyB
lJbI3FXVZB99bjN2IF7bIBv1E3oJzl3T2Kf5+6AmWK9QFo0v4PYXIcs2u5HJK11kAd6Hzk3q+WRD
xPdbGLXNwmBCX/EOTzZiF6i5+ROA+uEcAVoMDKuxIA4CHjXFwbLAE0peNMiNBrAvKCrzPwd1PDu+
pUqMxIDSt1Wi3K3OJDSkIkhFZrUzHqkdQR5nPUikEsmmKZ+Pjqi6XuFp5c6jqRsxYQOZRcTfgL02
QTyU/rKQedtppTTv6TB1gxu4gkerm61FeR1SiHq0KErdwrYYUu1CCYfRAdFq8K22iHmXYwgGRyUc
FjuZCTHqV3L4YO4HYw0622JJttsciMkB98Rdd56DOpzS8I8swlJTXap/vx5QQPl6mizxuQNrjh9I
vQ672+SNj59BbfW4+Xy2BYMSKGGUkCtIDduLySrUWbvWmZcQeIU4ZHtRDmQiBzqk7kcTuaqBACvb
88Df57pN//tcsuq++Elq3HksXriOzR/okBoVFO+NsH/TtekqkCKxybd2vZ53D8NQ+PdDEasYFbRk
RAR91VCH99xG4Aq5+NJ483ZRjnNfYSvz2ft2PRqhq/nJJq3Rvx8xP7X62nhJivhlzBL3Mgos95rM
jHfUpNIdf3L3qELjR6rhKVI/uqTGnhrkFIOZHrWM1mOi6n7IDu9wkw1ATbU2isGWPaTzAoPjl0Mj
yAcVyG+Xuk2lLuUiiAvZbXwYo6viS9iizk/NoaPy6iBwmcJXmS09LNeRIo7PgdO/j4vh1E653JOJ
DjVYnTYQxWYgc4QbIo/gkk/hp9u93Gea29w1o5W6UBKG7PaWthIZveLolA7gcAyDzjCMBW1TyEbb
Ejq72W4jPtloAgtZv4XuVf0qRgEoIEPgC/tAGoZiUXfX6vl+phNDuesbYVgl25VtM1BkDhAXXGuo
n1yD4dN8mrK6WKPMIFs3Kpt665UR+zEaQNAgpZcsUafkrj7B5KlJvTVSjnPvDSZPcHpkaeN57KeO
eSrVm024k6FtiOgWqoigafQ81WDqCg0w+nuDYT+HPXsNwbp0ps6+YwuQ5LHHpmj9B8niDZnjAkJ8
pkAd7sgS53msdL4r9ToLqNeOuLaK/BR5NHWBENrH8wXmKUf30wWQTPxwgcTj3hpUpkC9osylO9hx
tkQTYRdqFjYAfdJgyzwb7kDg6R36UCYBt5Pke4NCjomB/xRCcNZasMoBqUWVPY1aeyEHAChdkF1E
5vk2EvKA8ffGwCbYD60v+VTYa4i74LaywVqfjwX4YRLcdoMCu9wOZCuhuQJ623Jzs/tJK9YNgJKI
c0Ec7NNQamoEplRjUacLvaj3ieVDmuBmsvuorRe90qegg1P1CFTRaZsCgtWpw62bbHKK4mASCARR
x+cp5nnqFoliRKEDk7XO4XYQ/cDvhhrQpXd7BDTSwRxBtBf8e4qSw2HiH3yqLhk3Wed/H6KxOoEr
mR1bbU0NUEND5tnBcny2N8WG7GShs06NERlnR6xtbuYIgpLgtEOS9bdJP8x3s/82aQRBrKHkiecu
GSqn1J6CNiB26Dmbccxe5y0KJU7U4dP+A4XCXyD6BTyt6gS+jK2TdES0+HdfV83WxMnrvAOi3nk/
MzQiAMDJ26dm0SCkU7ZXnqOAT9cmFKMUjQse4cZ9lA4q00FY8w8k7LwnA89PxPCM8DClbbtnJoCQ
0C8yr/jOxSLWOv2n1p1J50uNsRv2NiY0tPDAowTS3FklV4aQS1lU2BUjov3a4fm8GEDicm75ADoP
PcLuKy6mV+6C+wF8kXKZc3A5ukJWATIq6RnQ43HneFLbMJdXF8/wG+x8UIdl+qBbVuRhMhH348DZ
l0+DjK7VwLZqVZeuBe+BJ5m7s4QvC6hOYAGJ+qDWXWd2aT5n7XjKpZf/yMwMlZRYvT2AX7NFjSk8
Yk03n1sxnCh+9jeP9zn+0wNFbN6yRBVw4PXZE3gpinsCOvQrHdmtZ1vyFgVg8SMBKqpYd+5GcGzN
MIeiNgH1hBrG2hzBXtWDb3dTm+WwrCoLatsKCZGWyTwpje8CmlQCLUmTEoYChZ3uPGlvyH6VQrQE
0GIsU3RX3Ed6Ux6gbYAdCMTJ5iaJ1BNvrAETYidgWFHLHbIrU5vq5YGmeJ+HTBD0XLqpZuBrBn2/
A9AjCq9A8hEdJodlZ66E9Po4Ln/0MRBTne+/ykkPgxwbrdnD7vRhEQOk4wNpt3Z4igKq93gq6AD4
uapzAx2QkZMUP70ZbfBgQ+ZSw9aFRiNp0ywYOB/UCzlygmqcEF6TRXEuanCJkq5536QjAFV/drSO
hr2E6ogQUZtHZIOPu1h1RGltHZgJHuLjiFBVUXGdX9/iO8J0i/WIBDXp3QXhIPVvXfYCpdDiByJ9
+jLx5XQygG86oIAdFGFvDuWQrNpcA55PS72N7Pq1rXfu3pGh7QYIl2TrEkSKQBlBY566E425+wR/
D+iHoFeZo/RulzMUsdNfBpj1ygT6/6UfwfRxs4MbZ2XlWfzyF39H2VniV0A2cnCRVaD3yLMWv1IV
k6S27kXtAmljG4J2iF34tTEuLKfoIBnbmC8cmZe2QxASwYFT3Pb1glg2wbMCSisNfIfUtBzrfw9q
DAvgvFIeEaSqQH+rDhp4KgEvhH5GN/1rUx0pZMqgCCMAe9KdlQS7cW14zSHlUl5idShHe8XrCuzu
qkUHAP6thGPRqSx+0evnHrliaoHSEXwcQPZBEjna30zp2BZ7MehfyUQHp/ernaezbh7Jkzbela39
CxI9/R7cn5Ax6sdsgDho1S9BhG4jxyRqxNuVkXrIk85md2pbUfGrzHUdeJlsPGDLZKyaaRALwloa
AtU3WJejh9rkQ2d0AEsaeAuyw80M+l4AOOu+fxvQckhsN5N+zpgLKSOt8108kzWGb65vw5VsIi9I
M1M+8iFGHNX2L0wHlisea7CHOoa2p85J6DoKKiG0Tr0e6J+2EK0Ol9Tr4VVzdKT7DZXF8tEGF/QV
cgBV27b9smq1cyPALUaelY3q7EaW+o7mYS1+OtwWckW9jPfizkC9K9gw8YmA40jvU1bf0bTkASQk
CPu05oFaSQkiSmw5mwPNhphVDxL7RoJGy4HeqAU9PNsYsA2bYvYUopgVCY8ENFFQIt0K3Mg7EzS6
R1Rl49HcRvVjA3KMhS6gzFbhSwsR8IkgF8QDPUrHbR+VAFyomCq208YySeIGrHhoFqyKzQXQDNkR
LyXwtdQWim00yw3SLjWWeVj85hi7EAEIm2Ktlw1UgFUKTlMpuFCl5nLEgPxh7E5kok6Hg8BG9y2x
Jg/qcHoQOdF4st0mMeweGN2iP5Fd55qAJA00s1Cvbxzavim3dRxewkmzQP1FlFZRwUBkZYAjdQrT
HwXe5SBXUT0x93EKLZhs7UA7eEFGcDfDnU5nV1BXlqu+R1oK8tSB77/EVSfPtxCA1CyUBYSJtqXA
AXUk3BohhM3bAA9Y8546csaR866MFxBk5HduVZV48PlsYxW9f6o76BoUdgJBhXCalnrrpi+d8KqF
OxXht8ZrTkIgIL8Yp9caGz58q1WHCpKh+ZVZxbMtsvK11/CvRf2yfMJ+oAjiMueXfqgQELBs4+jF
47SVkdvfNbovoMrL/rhyNVofr2yrK2txfaplhThLlb8iaf/xykOfPad1oS/T0hrOU1KuQWIGNu7J
0jZWJbVvpsB97vcZAxl2661A8e8fUPM/3CGPbmxMker3GQjNli5v6i82718UaBvj/wG1ETKdU/ZN
MzT9JRrcLGD40d9HeahtUL+d3iVZyo9jl04r25+qRzcOQRgdW8Z3CGm8fQwDH0MLo+h7byII+Olj
yMn/42Mkllf99jFaLGyOJtbJy37E77kRkK9AEqJ4BBVsdTE7PFZUy/J1HIDlK11ZnsiE1RYPfG72
G2rS8HgCVomanTnOw1HX7fKlGorCANSYgxTZnawkGMzYvoaVUVyw1QIwobOv0BOwr0OkgjAQQdqT
rY0ihfpVXFcgOb4CYVRcnPBtOCTBkE9MbEQTrF4/9J31duDqLAP83dEGoEtVy0mGCbGV3ETgVPWA
nAeqPYa+08FSGZCug2UguoAUyHQAGyw09fQfZIa6KKRilBfp1JBXOUl5qBv9gnVLuEzqGnyYUljt
YVAsK3Rg3TBgfQwy6AT0j7tbB6QR4K2/e8uxXVVduIVcZ780ET/bUfIuz8B9BYYJD2SowFlTLziv
/R0l/go2QY7XA72sE4arGTgwiThehKHwNlVitGZAeu+GMkJTwduQsDuJxdMZ9TKwuC061dt0wM70
ooPqOkjCzlNsPjJiqVUt6eiPRGFLfap161Oe+rvn7+MgMDx71mZropAMsLBQ2HKVdeBQoiXgvBok
45jU0AlRi0VKldNh9rY6E1W+SM3fDr7U5ErWWP2K2NmmlmYCpJDIVwC7gjr3sxeZtDVK/WAnbtos
8cFk0eSz3ZOKYcwL5auy3/wNZv3C8k3gGYbYy6gY2+nQZQzVIqJPEG6D7dYbKb/C7SaAHWi3WOZF
fIoMvLi6TqDSQrrjF98Po2A0C3ZH2R23up8myV8+eQk3VbnFuxw7+IuGf1pvOkhceIlrBV4ZI8Gp
NFmFycdLI/EvpbTGwLBno/TaaGruJbd08wqWnZWG9w00U+z+oOXYr5FSDcsNLOdYjCIipWMD2ZcS
0PSY76m3y+07CdqKhyiKLZqDzAOkRQ9xgTloShNxMOCRsmJRxFUGBas+vtayaUC/A6BSYybxtQJx
P8havOU0gn122ZgDNA3D0F03lvPWm2FbTUPJ9LfxyoM6XRTYrWxo0qB2oHW7Wv0pfCYwdyurOeBP
4TNnuW7H7YF6J5UZp15kx+Ecg9/81ku/JmrGLvs49m/O9FvDUy07iH2ZuOOydHztUYvkH2dyZG82
8X72yU9LoeU+8nbc8DIz9/HogXRH3bTAQTzIepRXe+jMfd3LHKqGuDlb0H2b2L18sNPNHP7rL1Jw
gU5DJRx9VTsuAkQgMdlPPGZ7yTongCS8uSDbreNvTcQSWLOgcbdus5ycoIuhkP2pw1Dz53jjBp1n
QuJLM+IzHYoqf0T9qgvE478mOgOvm78Ep3y+qkgvk4x1ykGb4nigQPvdO4kBds+d7zezKaPkdoXC
rd6u4NrAbinWOH/Jojhf0Yibs6MV10gUO00Dyyaql9JFU4zpuoPKJ7TkPLbrJr056SrTq8WFv9d7
QAxUphdvWv7AEXOCzEID3VblQR0Ft3YGasjmQSgv7gMOcTNpTOEJcqTdQsv9+mtXIx1psyLeF+FQ
v0CPbLa3EipFECSyVk3WNl9rrFUNo6oezDIEW1EhgTRW9kENRwVUdBveQHL1Gjn9M0QuqgDae9lV
6Ai30BnZhLJJZaOz/z9+WoXwQqmDa3ocY2PpmxPo9tUTzd5Mg+y+WCyWe6kDs0zWLC+M5SjwRKlj
E/oVq34CCbYPER4NBHnrlqfGhoQuJtc82UalP2TFmN0nnP0kM3l5iadvSsuSX5SX7rsbswAeptKs
K9aa5d6w8RBAPt6+kq2K42BEkePFtE37mkKoOXCBut6QBw2wJMKdSgD2SjY1YHDA3jrHATwWJQDx
ZSuwdscvgEu3u3Bo2SpWoS8XdruzP9orbItelf/f7GLKoT7bhIt4jPtTVgpvnbGhWlVlXDyBxtDc
QpfSX8ZhVzyJuEXRshu5C81HM51CBCVq0GOSs2GCz2coxIk6szqdHjKQkEVYOgnobAVFVLFH1ovk
ItxObIfM8XSE4ZzursbLMl8IIwp3lrkxbM6Hn9ShVaC72hds7O5md8j2QW8GIlRATzVgYZnq8WQl
Vf/SBc5oiRdd4x0Ep8Z8Qc2o7hXDpAYZWNULVdIa4gooZaFmMULBLLLFFZlp/+L1zpHM+HbBUBQB
5F5nLab0oIJWQAhmS72uIV9DS3brLMf+7va6RXQkl4sEERJoAXx4DdPb9vbyDceVKur94EB9MSmw
oHOCzMv8rqaBDDHoBGRIBwvs7thDGmI9qCxb0Y/dQzKF666PozOZet2D3nHc/qQ+Mt0G3Wy/D+rG
qdkbvfhJ/v+vg5IeaDGwPeCj9dxDnNQdz34aAepRc2E232Ub7bUUq81rGXbVY5mF/xhq1dW4bbLw
sJg8gk7QnJvO703qvTkjYsWPt6bIUHFm5FET+NoutFRl8Wh60z1aEdUZD39tmW5ZLkTuNA+AhLCl
XcTs4jFDriEr3R5ABDfcCQ6xHN/1+BnxZTPQAJh4mhoIaciqab97TbzjBvC2iwpwbvATQCi0ML9D
eSf+4jCXLTOk2+YpB03RPrrl25RiAmCpF/bblCgpP0S4d5OOiy9axQZQM+JMogZvAZ0D8aXkuCad
CWX7q19lTqCJ9UFYuhy7Il6TNliIsMrRcUFx0YA4eUXNtm8hFA5FTlIKI82wumDu8d1O0mIOAhh4
GWcp1oJHr4Rs8AInVoj3zwJSHfPJx67/4aMD8HM3TIm5jnqzD+LJDXeJ78svLuSse1HVz9yo0mMO
hujFCF2PL+SWJJm2A0ew/ALBm0XNBn+bZizcxChWDFCYbK0SUeN/XedTH5hVDt0PasvO6kErYlmr
EaJC0AV1ppWpuxtgmX6Gtox2xFsP0FV3prN3+81E9sk2Zn+iuCeTrQAjI+x4q0Y7spOJOv+v9k/z
4x7/8Hl+n58+p0+Ijve5BbPXPqra1obmWLgh/z0MILKVrD/3ZQbe90Z4SF2U6ffWdMNsBWw74j9t
D5IRNWD2MacUQi+pC1WYFE/pP6e6Wd6nm4enoPR1xgIK4UoNwapsdRfxeukbXr4mG2kn9GA+PYlc
X5gDAy82XqWmFRk7pEb1GTcmvNxa2Nzrjy5Y5p+Sxnx7Aaf1m9sMI1Nuflf1R7CGOE/Zv25TN/4x
2+9uNLwKI/yLHdz95oSNMRSYzl1tQ5PebNxLwhPrArSnQP0wbvRKP+QdmC3Ik1tmt3Uc0wNXIsOm
RPm3UwKqw7gF1y35SM12Fi0Hmo4hxzL7qCuAfdn+cAU9mN1zEU4H0EbckzdNO/p4bplzckjn493o
ArVihVqxzaGD+azXSEmEbhgdqQmqv01bdMlVgyLdtZBmIFWNa5abDFVPvFpQc5oMcwsyZn3uzccY
QJixLLfUS1PGENw4UlNNKXNw8tGUJeh18j7qjnYUghZF8xGsiJeM4ibqwNsCMHHIwR0oltJH9QRN
vCRaU9PIYrFnOjSLhiYuHyPkja5WPodSyKFtQPl8G855oy99t18ZnQmVwij1L2ODUjWm1EJrMYB2
wu0ANO4HsD/86SG8bt+OeNV/8gByCmFxlfL4yxwu9u/BmJjQh8eapWArIHEQUnFMC8dJ0e4PqbYm
Iv3ZNveDVB8k+00LFli71IyN3VjISjCwmiIP1hxcaiJlMjcJYUOYmljYs+mGqXkfRGgd8no3UYtc
3wcylCMc4gil1Cmrzn2e7SE/6F4BDXavLmPPKONqjyCJdSFZ3ngrxLfHFXV2ruYfJUJWneokU1nm
p8rNGVhpMTpL7HSFkvp2TcM9nRvYibbf59FqEKQ0NoD3J/dk0r0BiyoQP2/oE4yD1+9j6AEvqJfm
YMjBlTobLmQStYYKIuFmW/oIUNdu7mzm6ACA/PuJQPoD1S/tgSydXkD1afoepsmwowAcB0HuZmr6
eg7gicTsTnjRXqiTbjJkYyH6nsYXusHirEPZx+/DeVHXQeww0DeXmbdL8B4AdtfbdX5TPNosLR8L
rJPMMRvPUWPiHreZtbRZzLfUCYT0tDVBlLCkAe/D8bwqQOIq3ZXnVOnJNK8EmmB4CQWA9E5g3wHf
fdYgqdyKMfkOGtxvTg99HxCN+Lsihhqjm+fGKwZSPw2UteYFdgrQTBloesp2toLgG1ojt0iLGwp6
wS/IC9uLsG7ztQfWAgEZpC99lphgO82RwciVkpSSclF2IGvZB/vv/sgZHpnfxv0OpcsjIKwZkAoq
8vcpBli7Sb00EyQ0bh0fgoUtRQJdAVbNMsEzfBgqcGmI8AIVr/DiGMiyYHnsbwbI2F7AEYCYv4PS
L+H5B/JgYWrcj/23Sdp2usz92FH04b9CVzjp0lbswK2aknxpDprSblpo9qkrNAND8LaHenc4oOhN
7ezwXHIg4xd1O2q2TA9isMI+Jdh5YNnypxu9KgYbCtp+0f3VrVGzEZD53U3tY+bZyE4X1XqL3y5K
s/UDGJWHTAA4AWGyTTdl2R66YPm+MDRrI4FCOMeiAoy9MrxrHyJ03TC7+sqS+GsSi/pXk0LvLnPH
eGGOgEC3cfWr95uvUovLr0VTppDGydyrZPgx11qcnyFQ8XaVxhg/XsWxknSFPFgL+uPXxtTfWGOg
NC32wGwRR8wHM7QhZ1qZv9lokKLg8CIDEhu+t8oRe7tCJKa6s5GygTCPbV3JFvEvnbCGB2HgdeDb
kB1uJ3Bh3fwhfQVII9exSm2N9jIfXoZugmhpZd3bcnTuTLVYdYDdWBuZTJHGnvgZyfYRaNffjbN4
PBlN5ZmurLuRe97PKtMPOlhObieuY8wW/9+T33yq1JfPSde80hqZVsu0UJYDxOZ5qO/ILnzvHJse
sA/59LWPIDtwC+9SGFjZLQaxc8uJ1lR5IMVzHUGpAlIRRpAgzwjJuXQ6mSHXl+Rg+89Z11jLuESx
esujfMknPVpPiW2dNCBu54Phs/jgc2s1FCHCW9RBLgJyS8sSP7I12QbU/wW6nUQQpuv5eRCgC+ns
bFxXJcf311QaApBc3mHRKL+APdeFRKWt3fWqydi68Uf3pQYtzd72oN4XK+1oo5jcZc9B4T+5Wgkm
rPpXLU3tVZ14Wf12YoAfN+MQBLENZBdLIzeeG6/rgrjn1lkY0BbI2qS4Q8IAjA7h5K9qBlWE1AjL
ZV6DfCdS8nSlOus9oL0B5EFbN5D0S0fdWP23DznSIU3BdhIr79tkdBYX38qy87HdMg+05RyqeLpn
2nQgGbIsZfJe9dEOk/pahrtFbU7f+/7XOPChgOV+tF5byDIsQHwUX2Mz9NbSA8ZGgMbwyFI/WfUN
N54rrf9WVCPUzBPw4GFV9wN0z+ZiVIM09u8ggG/HIwp6UjBravrzNI7zIMiqzoPaCgEtwE20cMj2
SWNry3wS6RIxp2wfhSNI2qmnC1P5dkpdU6YjgGIX0505IoFWqrLKSkMheGJAeB1aYMnBD8GgoRW8
fdCstF5WNY9fZSHOro1ar8Ugvg3c636hZOqf2LO9Zzc3wcPsjdY5c/UMuk88vsM3Wx8zabIVtzz3
ylL+koTRZlL5IzqISvrA1sSoG6d2biJdnNnjnUEZqA8+792xF8s7anU6FOc76U8bggRVI3TKhxYR
vRkhpOBDoGT5u407YKAgUWpyJr/xfSyhjmg+8vvP+ewWa3Qv6w7g30B5iu5qwS3CMlj6I1jSgblR
QZrSAiiwsh1QlSl0tDrQoBDaTqubbUr9k6G9Nth23yWeX2OXrGsjvsMomJujKJyzFEWKyt3ER7gA
xEmJOlAHmOzChWmX8eaDN1bLQSvz4Xhztl1F7J3V1w9uEHJPVqNdtOACfwFBjH/kVW2biw7xgJ1v
hi81Y+FJcuxbAsDv144JBrLZBTVX0yJNQg1PF1kEwBNB1OD2fBpZXoPMekUPpo7sluytU5l3RSCU
M/WEOTJwC50DIJjy2fnTw49mL5hpgGwRZemK7dBR9IgRK1GXSac6ER/eusgojNQCqg/YDDWENPA+
+MWDUcUBOdqJgfIgs3bNHbPEbJtnMGW9bSHTZsWLoi4gN2EY1n2STc3WTrp8V5q2PE8QgoRGXNp8
HSH36GqR9ssTzdapmPvaucW4pEGFkzZbkRtgHvF7eTYx5Tyo0J0jPRGsstsiRuTMg0Lg2u79VK4Y
FPoWhapUcFSlAh3qsVkiaOUfTUsYwNWorT24NmLQX6H0AISMb37YNYG5hNcN8OYI+SzeB+tVIjbQ
R4O8MdI5Z2CGx3ORiebIHCjUc1Y4EN8BBYqetPKu8vULtRxlojPwluTb3lHlCWooTUIdpRZla70G
/M4N2/JtFj/Pu4D1iKQmhhcmq9LCRnPMGAgJb5dCbgmfBgiaLc02ynQbpik/cZAqrDxPJCv6RVXq
Z6Un5RVKbuxArTb0u2PZ9OD9Qx8d/EYXKweIi1Va+W82VK5ewkrz5t8iqmrLYz2ZZ/KnnyLI4/kq
ikWzuk0kQn5vQrb4SPMgOAz6DemmCDKBUqVW/FdGlvzDRere2wPEu3kI1nqyc8d2l0ZrsH0bleMT
S+NNJz3jay4MKFmXrdyQW4YUem5gY99OA7v7r2knptULR4CGi6YtQlHemQQLbLXe3KJqMFwV9tSt
iYWMmili6x+asWoSZZneNuHq1hsKBCX08p8Ir4WnAZpCdzzDX0lNK0a0vHI8FCKo3tRWHJFxDVyi
auopsIdc0fRTEymD5JjVXTY3Iyn0Y1Rrv+aZkPE4pVH5jVoRt+3T0OnP7jRNT13Ju7MGHTHqiw0z
vm9z/0R9I5CL9600wRmAK4JRo7lggbUNQbDylGiTBkyRXFNfMTDjwQFhII3r7b69yi5ZUl89Rcmj
U/xT487biBRY9z4sh6soygy0XPmwdxS5E2DD5jZlVg0tHfBFzS6opmlM275QKy1zBgxgYqypORjA
cJeZf6IWDSqxQF8gQDDsqUlTul5/cbP0USrak3xoswdNRW3LOrY2WGAMkLuJ692I2v0TuSApE5+g
QbG7DegKrm9QCAAEhZqEDn2R8HmSqGiGnQno8gIMEz5S2bWzSBsfaObasrQF0+wYIlvcD6x+Cu/r
vArvUS2ZbxPIGy108mkYyuzKuj9RLx3IWd6VfuTcz05Zi4dLi3tgnjfzwZSk21m0vQ26XatUlzFS
UNj6WWkHKLgChsSPdLa38eW8rwUKkQCtTe0Pb/8xkfmqdxEErzt9k/b5sHVQLXSNYvtnnE7Fj1L3
kTlwq6cCdGl/c8ha98mXVT074MU7bGuJTZeaIcdm6cEFj8wicaBpXxpRfXRzzXxhfD2FRfJSN2Nz
GpMIOG1l7ksRbzIAx9dIRpkvt0FvTazWU0Sypqnaz2/Gkfn4jSRxhfI+yCN9OPQhAG/xIKHyi45W
vVvpDDLv7gkbnsQc/YAsPmNY52RVtQnzEmp4tuVD1jXnK5uz9IkXWAomXdT9rBCr0phl/cORxqpd
mX61OwQ1cuCzsdPusT3E8vvOqFsU26nhIcRu5uGTp7dPSHkMqzTHar9VWAhH4SN4a+F16fYnark6
2BSmLuNLQxrAd6je3hNvvVGEcvnGroCYUkPfx/veWK51HwymCSisEQtAIfygalRyE7Qq+IFckbf3
wBWFvcDgMv21F4/UH4LbLWCmP+1pYK4GdlTcMo2PTZ7IO1eVVTSdV55sdUbNyAnxOw2HgzFBaxss
HOBnbCpxIDfymLSo2nQ9yGJ3AB/1S88uGmQ8pTbXBoR5Wi0SQxf3xuDVJ2BfNKBZkTp1RF3h/qyV
OOm/I8wo8y8gBASHeW79cLnH9/Ry6tvEP0EGbdPFeNMvWxYNazDptcFtqacGOCLv9mQSoOlb654J
kDTCozx1xtcwr3cg3tF+GbZxgHDp9JWDWWDpot7/DN4sbWv3+rBFeSlQm2qQa6NuMdWb3TTG1XkK
rfL/sPZlPXLzyJZ/pdHPI4w2UtJg7jzkvldlrS6/CC6XrZ1aqe3Xz2GovlLZn7sbF7iAQYjBIDMr
nSmRESfOWSSDCM+pqkpNIsCjO0gCTb0PO6uZqFdZlx2EBS7FmWQGsFDo+mjSAbuqLg40kOLrtc5T
Gzl+04eSq9SHcwmGtGf5s+gM+RyYfQCOXLCieaVnPdfg/9rERtdvyAmsre9zTF7az8Z3O0h3XSmi
qyyt8N7MLADjUx30VVUc3ad1Xp1wx3mhwTEMizMoqs+i5+nJGpJ0BWVcCCyqrifxBFzQJTW+FuMW
pkaGPsGIA+FOJdTD12Rs2SsgcenVHpzykgI/umhaT/8SVr22yktT7KmbIGMBdczuMTHUEQw420UI
Zpgvflz2wFbo7t4J3fiIqlO+xHZoIZO6fhqzIDzr2uCBQBcwAAjJNistd4NDrrrKrVZuelCGZ8Qr
oYkWVEiGAYW1ApVNeKDuh5uhVgNYDNxoBCoYq1dUdoBhq8i/eRwxdRUxj/WqA9JKupfeE/kJFXF8
9eGBlARKAOKuW3Ll4TeglCcPaBLl34LyfQ3y0KA4By4icCTjhqTfNUimrccSNSB9Xhp3KKU37tLa
21SIUt6QRxbFFhAHXr9AdAo8u07MxwXuNsOenG0LNdn1UAFzhak0o1JrIhxZre28G7NlwbVN37IX
E5pa+wR0TItGMcOw0S+O1IVIjfXIZP3eDfoh2kQoVV71Zc13hYBgGJ3VOf7qXZ130YoO8jRKXTqt
z8520/lHBHXiBWW1GrsBVXAs2k1UuRpAypk81LblHnWgtqbsWOKDkqtHhpUmkJ1SZ9XQR9sBGKBp
pXnC72siUgRVwlUSYttjpgC6hVmb3HoJnmj96FxLX8AEDMGxN92vs6mNOSQR7KxbBk0q46UTZvUq
1ppkM/WLYFSc5ZG1n/qGj4dvmYsLLZFnPLkdeonzoZoMvN20fooSW5DU9Yc0OmZBl5yw23lvRjcG
2Of3fpgX7TGrjmSnGY3vWaBR1Ylqxro4Cmw+tj4Egx3UUlq+Zi7IxtQA/vvzpQAoaj3TgNAVwuhI
owJpF0bZ/cgG9tDXgMkM0Y2sNfZAFksb96CPkLe1MrWWXi7iQjpH8hDISKyqGkpolVZx7KhQKlmX
4JCiqSGkZA8oxvIW1EVJrHH5D6/kWKW8jQBxqZCF92TKUCk9ltmxUU3UW+jLIcyAGRqzI13RcG7L
HuTEVg/exo85AbnTOHkWYwE+n98vaVyr2nINKa1oa6dBsiLd8H2mqsMKfE9WZqV3ZwkA/pmlabJK
ddM69jz/UfuJPBmdfG+C2JYnsnEX/HrMTo80OCoPCbYGxNE+XGikRwUdKJ3Bq5Zp1zlNNbZOeNSH
8qX+qCy3kWYgE6WpqNEaUFQqL+qRK00cw2aaOGW0/lprXv7Xtcj+8YrzWuZfr0grm0JYR9Ri4/aJ
m1GZoPKWELzuRxfHHfMxbnBbmUexnfjcpVEkxMPUrM4207pzb9b+Ho+2Q2PGQOyQbbp0AVDZx4Zx
IBs1gheoZ1YNygxAUvocNjhBgLerdoZHDfB7N9aei6bMX4XlPrv4IryCCnq6AJ50uvhlSPd75wlS
GQc1LNTM/7DE/7gPJMBQ5QX+7jWTjJ3KntsLInrIwjTcVNCpndghLAfKLkWhs0uDP/nJdB+i0bSe
/zTJd81qYof4+6Q+LqznwLKjUydQfCkzrb+lpomcFFqZy9kyIhB3yyO1IU9CJfqqKzZLURhbI8IZ
lXfG8GlqKpeaX+b+tGRrgKtD71VQQr2Ciundln5obBMfRLBks5GhXFSNI0ANKop1i5r6ve/U6dOg
jVtRmgC1KrtuJd5s74L83e6AsW1fAl/3xHKcIT/ss/+v9rxE/Rplr6bEl8pegfISmszDlCwrQVt7
kl71MOfP0tYsty1z++WcP+uQwkQUNnI3c1JM2sFLGtj9kUyTPVzmPirKKOc2an5yCq3iYX5piRvO
tizDYTkvU/nt56VpYDDSaWlaSAeV863k5nI0UCFY8xGBwRSQlEtacL7UqjpDHUDvX6YR3KGGPepa
HjNlI7/K9KGgCATJllaY5tICH6t0YPdBQZNa9KPB9nRaaTbNa5ZRssXzxjnSIHBgdzFL5alFGf+q
zxzsuNVGZtp54MFXDDZSs8rkgmd6l6cDqLpUl7YrTATItXV+ciQbd0FwAFD4DQ1ObmpdjlT4ZrYJ
8+e8rDa4n5elSZ6GYFbc1QnOUdgG0bItGK1pkJrmY1m/xlFhKLCr6huN7YsGOzvaz7gBcBDUpf0M
dbnbdihEQmpi7tIoatnwe0lOboBTT4sK4q3fj9+8BkeiwNHbEwjFscejvqOMdEVN5AtIxCbVlqb6
YFnHY0NNof68gp+D4N9qq7vf7NPKn15kSL1o4bii2yDE0e57J7g37Vb/6kCI1fNZ9D2Tcbus+ti9
QPC3OYHGA+WEQ+59M8ozOTCoEi9zB5zyZV8UZwEdkRUN8K0FjalXKDuXK1520dkLg+wSjsAeILUV
fefmQ1sY4zcLRekr6NgKtW32t0gRI/ZQQ7gTz9zha6bb9SJKrOBWCG5faABHANRWqAENJXbTQKGB
f9k3UUfRlwfHCEGtyBQEqq+7O7J1DQPKbmiHuxKRwY0VaN2Nn4bmjVHp11ptamOkkqjXNVq40cCY
D0VgiDwGjmMeEFXZU1HLXOhCXag7swPIz6dB8ic7NQNSSwcW8d3vdrUs2KG1Q240u0/+yk4vkIxa
eERBzjT423RU7yJ/rHfT25vrbcgNkEhxHIt0Oy9rAlN/jt1uWWp1f+YcCZ0emPyb1sfjGoVm0V2d
eID95lBs6CtPLA3bKJ6dukIZX1elX10XKICuE9+9BORJgsuf0harJMkc6IfeIRkU45SS1svCs/yf
SJ0Bxp0mr330hhq98tGWcliHuDWeSl3kRwPZ1c3o2thUgnxgEWRu890yg6U2ptlPcHA/STbYz57W
I7iPyPuFa7q+z22U7js4k11j4bbLrtGNr4Pd7jtupD91ZzzIwSu/ArQJgS6wHzqyXoRdO97rpoi3
vl0mh9KpkxvbDYOV4bXdVyDpt0ORpD/0Ifwi03h4art+wOnTECfPkPYJv+x87bRO/uxIhAOVq9WM
+8hxw2NZRWxZBLEEBTarj5FrjPdNbdyDp4N9hUYz1Jx8uzlBP6y4A03bK9nxxyAq05bdWYC27lrV
IYDUkbvSPBTXgQAzuGiZiM6lEeKwb1nta8XWPI7Ed4BrIJOlHMyaD1vUUIbr2EzELYpfxG3uo8AL
AYcC8XqW3RrQXnMXRYZ3PKY3ZEINl4bMdOdZ4aLX8l2gNfGmU6AP/FdrV9NNowXCxt3BUs+9acBH
tcDo57fUC7mfnzMzPM+T0hxP/SGMQOL5sZBAwniFH1O80Qgigg31+8Lk44RGvcjc6juRvY2Kj7NI
5HBssoVgivJtIn6bWvKh5lO/6IPxWAPrKg33AAmbBeNg8chT6zJhFkZIYyA4EG8I4xAIsz6jQOOJ
BsnEQ+NsWu27fw2EO9JkATtqlcuWREdh59WXPLKNOxNBs9Mf7G0pPttjs/nC0vrdvwQAaEnsFfje
fPH82LzrA1RTTZEs4bf1O78rkiAnh4MblDAJVKqWgX+hqRpwT/j2LT6Y/LGFJNOuQQn3phks48uI
G28gnfAVjzDQp9SJdhokG2+gUu2CKAMFyWomcrr5Y69m1jkCQwEvppnkwHwUgdFMC4iKGxlDdNz5
aya9pu4AokgzWejqX2qAj8gBOz3UXgTrLKjsOyDE4w3+M7xTl0TgG4Z49c6qrQJ5gdCCWrjUoUdt
gV7VMpPvkC7aDIUzBqhJDNfg6DK+xzYqC4GYjZ/YqHcrz+zMm7wLtG07ts2Bl81wQp4d4uNOXt6V
uM2jPK8VL9hGPPgJwL2L8G6UFRjDCqdQqiL2S63pYvmn9zZK62/vLSj0T+8t0jSI7KraLyrdCvs6
W9ZW2Bym4izVBWq+OVDZV21qd6gjqfdFlyTdApFVUMhRuM6tnHJtRWAMmIwcadu124faAmlsgVNr
42x6iJktw97Hp07GOo/wjA7YaVQqXr1qhNSdTR1A7Nwp+q3VO+KgARJy7rjsz3RFjYxzMJT5nK/m
gbL0X6Na9xdZ5fQbKw6svesU4Z07qJK2AVS/QJ6cUOJZPJPHYFsm8pvWI6p/uiX02INDj1uJNaf1
P8X4p0tyGuFEKQAnjtim60Mc+8FGNyC4yxwXNSh+ui4VrLi26mZhNEAGtoAFPXAGiLSdjF/IzddB
c8qKAhG4FmeNKGqaS6Pc2gC1fGr6n9x6/PK3AlBEyFg58rHKsi1KuZHXwy9vY7Jw3Gaq26XFMoZu
yHMiSv2QmByy49qov+is/zHEnnuLRHN/AzZtVKwrf8vw+LKWDjJXatlMii35D7HzvmyOuPFuzFDZ
DmptMOxuXGDGlsguRns62lK30ON4Px181SgqNqJPXcQyo31c6shEl6gudQm4GkSsXRhGy9ae8PQT
I7QrHhIt36A84/b9FaFOcwwaxGnS0WxOKDIBvUQGouoTBDp9cxMUKCrPnb7b0Dg1mhN9i3lhbnth
StSwoIlE0J7zusxRyp8yMMi4vF+QMcrrdx+LS7ks6hrZX+VNA9IJevBfQmkhKZC8hda6PMvOB5gQ
+lLLJodEY5cAzY/UPS6x82o2YHxrFi5Ck/2CjJUaoSsXSJl9Xjo3s70wTFB/TKPSWhkFgIY9dgYM
j/FjTT80/ITCc5PY+M3RZejeF1YaQ+EMcXNqkKNKO4R0/+o34BcS4PUny6eZ1B+TyIBm+ZLWmudA
SAiheNWYmWOt7T7l6QX0YM1GBxf4pTB866zLR0PBvaghM12NYWcteTyIdYSdioMziO+exiBbkktC
tsETFfR7Qns9r1BF+iNOJyFo+lwpFhpUyQ6eaugqSFgjwKTAYcR5zluTtRkrG/Bd5cUcG0rn9bAj
HzLZLP9rNi0598mHunmeMXs5j3DDyVcGh6Bk1SFh1InovYkRjaxQL49+2rslCIeCH5MtpRFyZ5WT
b9pM+0kRyE9ByiSKoPITgjy9AZr9hLPj52jmb8FNmuyy4FGLtCegoK2zqYEfsLPCAUrxQ3wuh1SA
e0lqVxShmcuyCU3EeNJgAcZI8dYHyRogRQHsRwThGuaHP2RcvuYBb75UA/L2Gg/1O2x4XHBP1jr+
H/Nkj4dWCxacCtX8TrLmeLji98AEPou4G07TpWZJ7WBU2FOJpEQlkRqhhndAZg2gxetxGmwiE0V7
oMN4AfDyCrHO6t4dC++EYsFqSXZNgnwxr8LyJvGt8dZjPfYvakIIrgBkjHJ2tFFf/ODmkNPtdPEY
5GO16MHId6Jm6LTspKtmtlFXdrJestTc5CMA4Z2ozzUP8kcPKNi72vWXulmFwLWsKi7SR9Y3+SMi
r4A3FvKOHIM8vQAl5d5Qr4qrt16Uw7QI9OpAq5qG+B2qNXN1oMWNqNtTNx3ZuAIWyN5St3ELpAcR
4N5Qd4j8Gqexyl1Z6kXBFRrtkd2wljSKTLx2KHPQW9Coy9vo3DTYodKo3pvVDUIGVxrE1jVaFGzQ
d5mmWSPYlpMKBRnVocHmAKGkLPHP+G75Z7rSuuIL+LK7nWnkbFyYpd8iAD+ACd7IcDDMoMysrqgJ
oApw8CM0c/dPfvM0mkEuNG3u/veXml/yt6V+ewfza/zmRwNO3cl9a9z7IUSWNaiE5Au6nBsQf7BV
bhX9AkIJ6XEecCJQ0pd59tcU6s/Drlpx7tLV7y+QNshIGg5YDv/9MmH58cboVeidTMb5VcnIq9LO
F9w2rqOMcHZTb2KeQt3JhS5pSlHEz1DeLPeaFeW3DaQhGVJBJ6EYO6kpBgYUiOYXy8G03m0dXcXJ
RoOo0XlQvwBgo2W9qWSCWomPuTQjj4GW6x3zPNtHHbXbY4o7Eb3qPDCAXqfjXXIRboiduQxbvk6K
yFtOr/ixMKJUKNwGh3dHr51KgVNyacSraSmaHMqX1OnCm2mpVBrFOoy0cnLxNO9igYRoC4YJeeBS
l4fpyknb96s/2Mild20nxQ8b86gRH1ezjatl5lVpYLaVYAldxjZ+8aB38+6K1gE3VQgmder6LPHu
pAkJ7S4xb0LlUUJebRc2rF3SYGm73l2OeEtWdvp5mtRJKAWiiAeRL0BEhazFjWtZF9CklG/FyC4a
14s3WzqX0MGFgMX14/rkRCm4mTzd3ztV/0iAdIKhBwqLjkjAZJ9N5EH2rBxvUGW+0AccCFIW34JA
z77GUexccENaU48abQSbc2o1b+0QJMj0NUDkFV5ZL13ug8XAyYJjldrqPF/yl+bjKomNdxtdtanN
X8JwSBd6njkv02iw1Q3vPpEyuTLGkit4r/mpbsYjmSAOkVwbAPFvfNzLoJrXB0tya9trCDKmW/Ki
pqnqXWLl3Zl6fRQn10rkz7kjwKShViZTX4OzgmtmsJ9tbW5VSzfWky250EAqMxRd5CjiIRutGZaQ
Ew0aO1nNrxo40tomPRio5/UCKzX3jtEDr2W4eMNxPrpHmzdXmkZ/EnARJZRKi0+rGyVoeOPpLcx/
QoITZQf2r8tsEn5123tOeJrfmXT8aGGAJhE1qfjAyLfmlb/QNO58+qtK0weM1ARdFblQ443gAKmN
2pj+KlrUaT2I7mWZXM4vqzfC3WklcOvzX9pWrXbQ3e7L/MEhQAref5nu53fXC+bd5MELrTX9H3p9
oaKuw83UHQv7AIaNThXTdHvHhEiClmf9t7huHsw0Sx5iSDYeHF0HQlfZoWdnaXlzGbEPB/jTrTcN
qIz2blbYjxJEd+Skc9NYNlyvzpHFtJXG8mwhIcB33/bGU9cM4typHi+8cQOsCJiTS8+4r3hf3bog
vWrcxLgnU2uA2ivIguhItr4Nil0W5fpymsDM4L43Nr6UBpg4AdHDvrqN97Q4OHGTA6IixoK6NMHD
l0XjRn8lUzsilJj2bbWlxVFtkp1iS/ygQXq7WmQckcINbqZXb6wOaLOIr2kx10m6i24XF/Knxovj
b3niGCfq9dgebn3HbEEngj9o1PrgCqTKigbJlEMic2FXfn+gbjIW1s6JEKwjF3oLHSrj9PGeDJoD
jRevHPUdvQHQeuiHQPY4SuJM1UXPemS119F25G0xdm9+53lfIO0+rKEIOOyCHt1QaiuQbgGjGXve
qagyKPChgvoLeAptUOJmzbFoI0DXzOtkbqHAJ8sSfCGI0SzfT9ygUNtNOL0Zm58g9XFsRbH4BNSz
4hpi4oZ1p+FtF4H/TPnrQBevspb5Q4Ek207WkPhBlNZ7UA6U2sYe8NWuv2oIcr7GDADIpLN/JlZ6
06SD+SLjZoAeqCmu3IrarVua/cEveYI4RaKDNdDuH5IByrgCAp3f1XRolNo/I0x3MgSD8RX1N76V
4quR6ihJUHXkkauB2cJIUHyWhv0TNCrA5Qz77Nap6vPUc5BGREBtcuOovSc3VEe8rzYot3m1KP7u
E9EBJI8H0HyjvENbZMNb5oRAl3rmM2SHS4ASjWxX903yVLb2ySmM8BX1POmyADz6Ih1TP+fGgNSa
NUSvHzO7FGIUNDPnAWDblqWvtDhGgigQ6RNdiYAn01X3B9uf/ALd0HHfLNJPeTaNW8MRzGC7T1m9
KcfGhnuNjXxP6bVp1EGWbM20EmUmHzk6cqZV0rLekb2P04UYkdi9FG1RbDnoB57NrJj4rHjqGuvE
cqs9UEgQ503zic8Ke2nY4wYE2qanPSl/F3EyVKkBpsCGHDzKZtGZa4WdX4bcAw92GSb/ot8tY7nw
I+kfvQSyI4DKJPklGxkSLka3ogHkCfNLBA1BaxWP/QoYKv84u/kDCzdDkDrL3kY1ZwegxlFmbfsQ
dqZYg6Ws30zdEURsNq/wlkynfZCdMYLANT3RIDWdA8IwFHVdqUer9YnxvpptdO+rBZYWbFopGkS8
XDNZEGcW5IdOnWtUF+rVelrvYi+rltSlBkFeEHMG9cUuPQA2lUcNArGlraREyPaHNSYPNeHXNf70
KlYJ7deiBfdkONjFvZYYR+Jm8KFOuktQa7Xu1Y8CGn2RikV3NyVEu+/tbjzqEH9d4+boHMM6CJeN
O9qnOsmtJx106RNtnRT5ASyUxSoAau4LuflpaZ8MPdi6Zt6iqJ6/0i+mriFcUSJmcW10vTk2Qeuu
9CCJXmV2zkvL+9omoF0dmzE66Fkq7tVEGq+SHBo6JuBCVpTwfZJiHV6b/C1AwCcMm+4V2dJu2dpe
eJu4hgEx1xEso1Y+QkQ5efdlUGSRkGMUKwPJ0xYMveD+sPVVT1cWjqqdkC7CBbiaRtWVFX5jTQ8V
dxdlQqoBKaYMtjUAvVvW2EjKStyJGmwjwO/vjFsP95lr6SC1rvjSpv+MsBlWNUfQlf4v07CNr1CW
Uxpct8zT2dcUXLsQU+y+mmOvL2USd9DSC7pdw1ttpyPTedOhJHyJvNz4Uvb9iTi0PQH2zijvvupl
CjlI1F9oXZw9CJTeo3QbV0FVQDYUt+QHLZbvtnmUroSu1+tOVGAGsnGjRIlGdqC37PM0PfGy+ja9
Y/Wn8AJkX+SRhXIHxYL40cuKU55r3kMMwqcD7ijqV9gNX5U91fG0MMPQPnAHVCm/2kckMha5UZc7
3P76Mzb8/XlkvIM+tJ1vE7OIFqXex8OCRpwwGhdNycJt3g3QNdOgg+B6KqilurPNSdJhB2xbdW1V
U4NYH9kL2KhLA7Mtr516U/pmuySUG+HdcAa+Ojb394Rvm+2aE49bHdjhRUo0rbOylWdVV+TW6rWQ
uHsEmmHeiIRp60hdBXx4vyLbn0YBLAV9DrCS2xjfnoOL1MGmHp3isarEm4Uo41tU1hsE4rqvRuYn
K+Cnhot0XUT2jLzeiNThS1OM2sJ3M+PkEiMCBYqpzxCRwz4nOJCJGkdFkekKaQpouRYjhGgBXt3E
jkS1siq4IxAX2UAAAP0bi58RyMkvnrr9Cmm+mGOj72Kb4ZZcaH2yt3UNT4kygQZ6Wwc2xHSM+M3H
r8I1OftWeGG8MhjLLl6iu8dwzOt1L4VErTfqxaHm+WbX2c8hb5sHN4yare/n2T7IGJTS1GLkMVpQ
XI9q9g2h/XjlO6NYObo77EAhSBh1ajwhyrXvMHNN3Q7Fe3f83cG22JZnGeDiQ3M/Ch+l/UmU7ZHT
QIEhFB6uUAZ5t5XOWfPjvQj5+k+aFb6FR60aHFUq3hGhvgJksdPuEV3Dp9BFQbGi2v8Eqasdcr0m
HmFQeQKRYnUNEYyZbNSlAaDbm5211BwQILR2az6iDLw92GahuKldhA8rSEPMXQ4CRXyu1jm2AiCk
Xe4tE8UwDqnWJ15Xwb3DmvTUDom/JEZv/pdd5lZ6yi0lz4QI/BpcvilECYsFfrbGK/g2JDD/Znrr
SD6A6wX/ESmL2nvdrUA4pG61Q/ju24ZgNLZMGd6FBsirpY9EFs6G41dbhzJPL4dnyMW82wmIAY7M
yU7+o4j9daCNqDFommRnd1G4QZIDeT13xH0RuXKw26AoJEnTnZFkzRfyCJvI3sYQ51tgs5UtJ+r5
RtP77R/7RDyPfBmqZJjr7UwOariQ11A/o49UVp+7NIqIf7enz7+Mur+N/jZ3dm7VUqWrye0YjIdu
QNIVUujlsUcEYCMqw7oXgIRB5liMb7l/U/Sd/8May58Wc91HmRo4WQa9fwIKvJrmyKzQ1mJApRL9
3vTBrraxFuaIPak9kFQbnk41qTdaS13/NtdMz3XVBcgk9lkJcR8bldcdz2oIFA/yvRJ79oMmA/bm
bfZo67WO72lXgZsmszYpA7g4SsrijCJ4sQbsqXyqHOM7lTZq/DtuW8nbPEePxnCl+exFcvxnUtUa
EMblZu56dV9uII8cblInCE5sQOkV658J/Z7nLaTpQn+4uLbbnUyJg0xU+sa3OpkcrP5e740FsgUl
ECL4SeTYYSIsbBcnkqHJVJepLo1aLWo7aRRnRfORRv80N+EhMheZAIGqJi7YJmBfCQFas+zdYyl1
bDWVvas4CAOG5qWUbm79lInj3kGPdgWG2yC7hoEqYJDRCUzdzP4uUEO8Aq2GfaMVUP0bNCd5DNK8
WkNJajyj5Cs98CLh27HIrVsrLtiyZTx8aU1xl6W5/ROF/cA3evItLP+a7oQS8I02MUHkj2cF+BE8
hGK87MSa1gd6oH+inz/ZTVvwrVNUk/qQN5jZLWq7j0JAGGkWJMqKsNkyGYIMd4Qg0TxgFDYEP7Rb
MNiAiaoAah/BlUXJou5I3WbI37tUeoinw+fR4dcujcY6ysP+5dx8BEanFNkK1LYnVjti76kNFtCI
UGRzyyw8U58a5eLno9jHiROdDGw+ic8glt0Pn+XhLe96+04fkwuRIViis7aAjcYb8hqy8Qeq9IJb
7G0nLzKbgwWvPoWX2rl+rAX+islL1AXfSLe21ohQAiDcV/pzZIEbDr9r/yrCGnzcuPmfUSODHJTf
hgi6dNZ5BFQc4oi1ddfkdbPMDdF/iT3rW+s5yQ+zbDBd5aFYWuKopCdv3IPQah8wHYJsAX7TQQ1u
lG5AmqQ1orNvaN9SzbenDWWbGNkpj8NvtE2jA4KLKteFa7XJgTZrno3vIIrhizWxeRGvl+z99KxV
eFQo5i+yN71EaYey2527nF3JDpnOFA8Gr1yAsHfcomgme3YgLy4MN3zNfJRBO+Biu8Rp2F1cFFAD
atCErzGkAZgO7g3TifztrzMTIxpvRWY9C+xszqBgEmfsesUZJ5B4x3rtybWi6GjF0SYws/I+TeP2
licOAC0dlEF7xFyWla/rOxrVWtacgsD9Oo3qA3+rUfxxxOYIpxZua5C8RISMfKkBcd2GdUK7oV5U
enz1z3/87//3f7/3/yf4kd8CRhrk4h9CZrd5JJr6v/7J9X/+o5jM+7f/+qftuZbLmA0OC+aBfYRz
F+Pfv90hCQ5v43+FDfjGoEZk3tt1Xt835goCBNlbLPwAtWlBidCtZ+8sT7EqoJL+rkkGlOFK6bwh
dY70ufjeaqvpHBt0YXJExco2oR1Wx1i7A9SMpRc+htnWJV45yKXai3Aoo+2kMphEzS991BFfQgBh
5m1GnLB4hWxMBoEQMBNREyT+Zxs5l1m60vEdP0CeGOhZ1TCR9WdLNX3cVJscNz0wMv01mlbyC8j0
sx1rdezYWcYr4JHcdnKhueRMC0BNQV/8+4/eNv/+0XNuc3yzGEMOmtu/fvSgx8u1rnb4fdNFww5J
4ACoKWNcZ7ZWvlQJkiZqO9GNqIMuXbu6JQ+OmieUauuAif3ZqxK+dshC99M6na5oNqxeQqxYOzBW
hy9pVJmr2Eq6swNJzGNZgCdjQG7qaQTpMz5e/qZcwT8NjLdy1X0ojQTpcKKfmVENNzKMrYNtm7jn
oqTB+Q/fS8/6/cOxdUR98enYgIZwxtmvH07nJqUL6Ly4nzbpvGCoy8/tJ2Qo8isUZdsrSvUf6XYY
1ULb0C2PusoLcC1xHQpoFZuh9w0xYLnmLBNgTcONKRQ1xBoYa76Ysjo7ao+Ih+KdiPX8mWkFJIOK
Dq5Dbh9r5zbU8uoWQPsNEvbsPlds+iW4bUF3kPhHsoEyLNk2BfgfaZQmVFG/YYqXH1EzqNZWkY26
PStbIjgV70dHgLXfFyh57H1wZlhdUi1rH1WEYXMP7Xp2/5uvbdzW3Ny7UO74bWtPCnOmZN5BDZL8
3NgGqE7qEPTA9lc/GXb0o+q87KFRDSKFRcViEIChk0W8XbQoPTxkXiEeTGlUG80Y8zWN0uyuS6fZ
Och7b6Z4o12Y+tq0m+QTuXzbOOqubDQbGihNPfwP3wjb++UbwXTdNfCPQTHbQRmyY6mf06c7Fe4s
5gAqmeCe4REF+Ti9v3QG6JWpzjAqnwyvNr/RJszW2v4UML+/aKGHLZpWQQoyTs6kKjupxJJ47CQP
S5eVVxTFolFqbxFAgNDeKWOIyyTlkSbRAHX/pW1aLNATf1vXLlA2g+WmO6cbjaNuu8aRruw+scqF
iAagrZAo0ne2G+/n4b/5TAa7ktv/cO/59bavPkwQQHFb565ngojO479+mElY6Uaa6f6d09cDUrGZ
tzBQv3BrRpoH0HdmrNvUEy+5zta01yWPqgpRpdfZHRhuQTyLNGLhova4LXY18gzqPlupu+unBkVG
51ZCyw0OZIbGB4JORohwWjCKZZUYoHc19exqeEm0oGALDeiZ9j6A7EyEKAFo3TVbimVcFOCy8b30
yoFz+fefiuf87Stm2Y7OHMME5a5uW799KthR2YFoUn6nQy73bCnBDFCbJICwKZVb4kQNeByv+uIa
8TFdfaJeziFoQHTJZAN/HgpjXVDJE7Wy7wzAwfW8WdVVrIGLO6uXBAXMGeg5IIUcHJlCDMbB1pGF
8zx71RzoNEeHdGOnQkOFH4MUI9KCHXWlsnUuKpTCwfqbjfwKFWqanJUf2YbaxVbb1l4qRe+9cILR
vsdtGLoiZhCDqYuXexqJSmhs+RVkuGj0k7dn1zUEcu3/T9l5LbltRGn4iVCFRsYtCcYhOVmj0Q1K
Y1vIOePp90NzbMqyy7urCxQ6AuKQQPc5f3BPYactX4HpG1+nchtrzbzPTYAqS71ajBbPCIKKqKaw
40ew3wGMbzqrvnHHZ20hkJQQkUndslNaSkvbMOGglLaE5bAIC4MceedB+AfMvctL10bIzM+tf+dk
9tc079onWVXw6vJSchhbWZQNIoVCpYrv//0d0cx//HRc/DZcgbmAaxrswpf2n55Dk6vyupv06ikM
xRJ1zt/ipo4+8gHQoT9a6gOZnwh4HgBg9PXCjxJFDPL7/ntJWmmLbyoqGbYVvfx9pFv3KhuY6eRm
SgTHFS0Wa4hrYlLI1cqiE82bsOzm5z60URUJ8m20OOKVhVKckYkFaroU2WG0e8deVG6WYlYjPlo5
5riXRYhGn1PKIlbImwio2cbR+ZZLRlDka80mmq32J+o1bHFWRnV9JQ4RqJoPqQHV7Uq9NjOEJHAC
E1fqNW5zxb2vmz9Rr8tgbDbdkHXXS8jrTBBzwH1rif2uaXb3aGlucJ/08F9HSDzveqfhFK6q2QmE
gv0igurgh6V4R1Wk3fJM9XeyWxyjf16S6xpaB7xTzw5C1ltG+/02rR7MRICX4XLasisCQvHlqemM
Gdwo1o1T1YcvaK4b4HOI1tV2c5gaMgLQCuw16hfR7yyf8lU2V/5r0s+a5ytjep+DDd13Ra8d5Exm
SwbwNtOgZsGTW46Qk/HJ6v1xrWEaR3AabrKzHGS9WbfTpjH1bi2s+bNONsh+I6N0VdWvczjRDhOr
5t4JiKDkRpd9QwD+KJ0h27i9M8fZfQfEaK1jewrhT2Cfare12I8RAXuh6Tp34GTfnKg5Nn7+Cpkh
uVd5HD5ObIzwvMDg2iz6F/JcAXZ2QfFSZHODTUDZ72TRqtLu0PQAx2URE2b9oWnUbdzpxSMRduEV
amo/aVWR3quVvRPTaD/JqjHyW8/X/HmrL3WaUTU4d1y7+0OaX7QyP8hgLaZBqBum1kEGjEKZIVvq
2tEGG92rEMJZLDlIt70ruXiMapOgXtEcdL+ufvRa8l2PZwfOa+Ov2aYbD5XQm52RNgp4oBm5Blic
2zLqiqd/mydNDmNWVjsCFv2m6rHEy6PyqVzYKMAgcUleiCi5UmDa2KQ5Pynq5MHEOED2tWaeUk5U
kZMfp69OUXjzVEyvcQJBw6ksQa6FHTurWwOCRsGLdBE3NNPSg1g0Hoe6rcnADf2QnJu4qNaNUN1H
9EnDne6UEY4zxXRKNKLzQBLtZ0sjUWAVofMBp2qTZoHxI+jcu74lIyOHAwdwH40gjHYAmubtfz8J
9V/flqwaDFVXeTFYQgieKX9/EBKGqlptVHoM4wUh1sEnvSQpA8hNPbhhJ/ZIhRERkXU93lFh27/M
rVVheINKvmWX4jHuc9YDQ5X9VvCtBFxmvN16gOEPSFT70d5eJFakzkqHyCr7n97dSFGVbjGwlWdY
OGKMuw6aJruuI3TQx+vOmJJLF7bag2xQyYA8/PfHIH5dly4fg6myblj+WZbcYf/0PrDHEZy3o3aX
T0y77S5MUn7yKs7HiHgRBtC1Gb3M248+DXTPGPXq14eBHFGmgPzlrz8s0bMjUxav//uWDfHLOscW
jnAc/nIODw/jHztPmKYCo8EovlwX9LNv1yihB9E3YsLpEpRHbSfZVa6v7v6slu/4WgCl+md1gG7j
tVrVu+gbVhu33k3c2p4ZVTkaTRsZ5sxsN3rVTLRcinQzhQ3CwaQ8vDwR4ZMSVJ9nGCEY3tBB88gD
YXjTcnbrl2OR979sx+X+4RYJMXmnsw022FjolmuolP/+dR6meYzq2Uz2kw/Vy1zrmLL0M1bbNgtN
Akj20zAPGOouhJOhSx4AvdVfbj18xZjJD2njagh8XBs1qAzROGLlFCIwnfLOgQVahM+mmlXHYWmV
RXkISARP1hicQkPFq+qv8flgJvCEhfhQh7v//g5oS3Th7/9dfryOjUqIodk2nKy//3ehWmQTmaxg
f+Vw6eX6GpEhtu+etSAncYmGSr0ckjlo0AGnvp9yOG0IVK8SCxXHoOsR5lNtwtaBpu8mtJxD9gtQ
d38q39olJ8yp/5dvM38kfYkG/PSfMVWN/4nr6hoRHsNxfo1iqbj6FnYUNru0S4xjh134GqQQCLbB
DL5GmYsEHsBzx65hShpjtJL1IIDsLVqMJKCjPPzqqkWK2ZFpXQQ5h9eMvKjslhdmfheEhF1ksTCR
pW7iQUXUMWK1PLblkYzZB2Cr+EdWXlg08kbKA52MlO+8L1LDayKD3ZPhp+02U6vq1Ka9fSSJPOza
2pgf4GYHHo9y7W2Zp2/96Mc8f86jKSg9WiQTy/IigpAXCAqS/QWg/dkJkuKo8esWS3ioQ4Eq6M6z
8lqju3GRvWS1LE5dNe9hP3+X9bJKNsrD1Fe+J1j2r69XkJXNMmUjxn7V5Xmwk3U/Xcyx2103xc3d
T3VZn2enVq08c6jwm5RD5KVMyF87La2zn+tkH8Wsi8UDrSdg8c+7xoqaPaGjujtWWtUhUFFBTGGO
4eIo4Gc6ae7B9tPMU1xqhOsT4SOT1yn9nSwXThGs20BErG6nTeo3Fq5qczKtEVDmjWK12bPdhfZ5
Nvx7ywgpLVVd6otV06omXiFmRv4mMO4UI/tx6zGY6g9EsG0e7UbCepGRJOLsQ2tjsyzncJeJEE5H
tKAzz7KHkVbJntg4AeilUdbpibEhdBU+XK+UudM2m6bZu84RseKN5/jerndRk6AUt4zTGiffCFfY
m+sMhV896vhb3ia1xRx5ED3LnZzVmEv/EqXB0TFVs1hDB8SRovSnfaper9MGvnHCuuVNdpfzjKT1
Vy1CmkdZ9EPHWFg74DqXW5CHKkBPI7W0kxwVOIGyr0v+JvKuZJ2uQUcg132R/SMjQpzDF6EnP5tp
9L/pRROdHLTheMb0Wy00jCeEHo0nfUYKCz8Jd9NaZpivRyVZ4diSPcouYAx0KGy4kUaaVmy02Gh3
bo+acJN+T4c03Y6zER0MRSu/pLPPAsROv4OAbDyrLbQ7XEfHJ6XvP0TlJ9/BRbGUyFtxcQI3uWd1
aq1kQ26NP/rKVh4jv0hOc9OmnrwAkfE7Z4EzFv10QaoPGfuRP4W8SOq/FKWro746pru0HNxdYyjl
V6y315Na+1stbaCWuqRxlPZuiCtyDx3BwDVPl/ggEluFY81HRuRRXZVjpFZrn4eYL4L8UbYKK+o9
i53/ThZDxQXPhPHqdaqa73BFjObiuJ36jCFGtPU1AnmyWOW1eg+lcX/t247ws7EKKLZ+o/8mZ7NL
W9lhsmuu2YWLZ00ZjadMv5Nt15ocJkQG4u16q47S5kf2LFitLHeup+yvEBGBNtTw0iQe+3nPS0w0
Jlm3k/fRFapx0o38854Hy7kHTpxf73n5OmzRNig28qqpCYJ9tm0y6csFloO8b+LNw/W+/uue5aCx
Uf5xz0FSI9hP3u2+zcftoCTmrqvdQ0luDg5aVwLsUHqWFvJ0Srsa2Co5kTKyzb0rWxylgK2Yp9i6
XXu2kDpi0wlwbVtwIcscA4jqrR85b4keYiQt61TkRcOTPL3Wlr2mroDa+bmSeGHEC0BPnuOmgs9R
o/LGEiR9hneZPlcZjpSD+yg7ABrQNypUqo0slmqiPTFYdpRDcABzvCEc8q2saxySxV20xgp1OhR9
uv4cxrxN2ILL6Sp0t7U+fVYDs72fhLW79ciqqeO/2RV7OVc3t+6ZTyTv11VZ3sl+cmgdjNixqWNz
kHX5qA6nyYjf52ruDo5epR6R3XhntKN5VJM8OwdjzUp99Py8PDhJgb2VmmerNCynP8J5m+Z282NK
59/YQWtfnILkQlz7OZhwhO/mxmBjqbXB4+ijI5P3WvZNEw65YgYBmGWn02rfY1NHiL+dsyd55XEq
zGMcj9YBacBd6VjIC2mzfdfG4R/6oFWkSRXELS3HPEe8NbZGGQjYdFhmT0nlrlUfzIPSbCoDYY4U
lMV3J1AvSGgv6U+iNs7IhxwDFAgjrfhd6YLfKpxdv1qjmqyNYfKfG/QpPWwYVGgf8+e1YfGXx1+u
G3WB8wgfAtpcGA5fQAlDcBYgCv52PSy64fMVTbl1pxIFc9TPtzUaIJ6fYqGT94IF99SL7xDzVn6v
Ne9uA9U+RDVurxLL+OIa1rHKlllrV6ydGaMjfezFfR4l5HLkSGKRflhNz74ryqONmfRGDsjy3azF
zjeoJSkGOUNzAKbvvMyu9SDbZysmpiuq4RKWhOdhN+J3vlwpcwOEvgz7hZ9dexjVMNlWWu1/8+vt
daDu9Butm4ujUIlwYfL39XojoGZXSs4Hl7AhOGvkb9bFMiHApWMRdfmX2QmnvQYVfJu1XfeelNNK
dlB0+Hl492V3iC9VT66D+ZS8VGNC3m5YNTwEYCBOFgqYnmxQzGbr8tR86xzd2DlIle7CZFTeCoO/
/HJNJO4qbw6dlBQuiB88kqvrx1VgrL4C7xI8WQoONf5iIixH1DGIHwJJ7+1sBbtxLus9LiTTl7nA
Z2X5oJMMXQUEMLOzNSsuELxYW828kl5JVr1WEw4eEXiCfREk2IZdE99kv020E4hnWaQuFyEY2SAC
+1kZMedc3qa1EptP5XJwUtZ2lR4rG/n6jNyeBue30Bqb6wu1zKJ5V6D7s5aDZK8e9O7EcvIsS9bY
ubhuDLyGi0LbscwVRxhUKxtUzGtqKMpjEpR3wu+Dt9Eu+HAge15jkXUtgDmp2biRrVYWpJ5C6u4g
g48gSX+kpaNeZGmZUQNF8ZovMyJPh7A68Uuz4rp/ksXTEL9JSCEnsKfOqTN7Vqd9NWr7we7utaUB
rhsksp+albHc89C3DnMZ42EHLss5+ab25+kUWrjszOPvgfg2GAFi312fEQRz9WQd2mG7dnhH7ipd
NZI1dow7rXf0SwPf5Gmu1fCsZ+r9Z+dcIeE3dpl3LWvEC2FoVi1ON8tkTY4PqRo/ppGbPpEaJ+Af
un90Vkqb1jnZRmsbvmbyQo1R/NaVrdiARFc34J11lLis+C0NFGuTKW6BsQ3FakCS3Q+T8iSLo67t
waCxiip88zmfy00x5clbENZkMhZTLxbSyRtuCc6uVv3P1jgdEw/FpukgW3vV/m4UYX0vhyrBZtZV
GAtpVT4QfHmV18lyozrKm8qW+aGM//tNydaM6KO8KQWFTxYLSbXzp1k9SZTnFe+5FHMS4CufncxV
LEB2ucoI/IQMDRSfAPvSyZZiAreJrp3knNHSycyy2avaYMOWfg0sKX4GBzK/6qDdkxZ2sCypQ8ES
DTV2WXKEftBnNbmW0nI66UExPMg2v3Xv0ety7mVJC9TnCmnJawlU5Vs32uIi2/Ig+xChGV1Vw1Uc
5smNGMP5egm1Tlf8NvyT1AZHYLVe5e4EIGS5Ob8r0CwQqXMnW3Pe8yuRGeRpZCv+7/ymUpC2XaC+
WrabrjP13Fp1ciA1VrzMlh3vEkUVniwGqdqendr/aqtWxLcYn9JgQm1MNqotlyr0xj3mjVK8jElf
bPOYEL1sHXw9OzUTT7Tr2BadFCd9kV2zHKlyAvUs3JeLht3Qb3B8SMm+M5GLAsMR9H9aD80l1bEW
SJNMeOTXm4tZ4fMLKIfTOARjMeHYsL1WVqFLU9WIhzjrjQOhhwlLuGUOFSBIpmdf6yE8jDMYdcQR
82fhDtmlisKLqgilACw6s2ETOnZCS6sZNe2dP4E487OqeJZ1GF19MzMNINZSFbkDpvHLRmiSE0wC
1oJWNDx9GT8KoFN+iLmjLMoRWrkNk159kjUiZK03mWmylW3hlAwPhEGu3WWPYcTwuiuJJMmiQ9gT
4f7+abbHb0jltCdZ3SrAGvmC9kdZDJrKgGkEXUAW5WGotRe9TdOzvJI7Q6+IeHtBWeJG5UE1Pbw3
PL4o6cNgjOpGV7t+w5Om2uZtYXtyYF8I5Wn44/q/bSp39ibI5sDymGWOde0+SeOdFk75s+xu5iRm
NXXWPm/fCQz2QOabm+A3tYYvCh8/WOPshLK3resPib0gsxXneKuSZ8lob0HyjWdZulZhuEHacBx3
EGo/h6PzrwMdn/o1SgeHsBztTWrAc5hAwT70sZNdD37jLIYL/tHtCmRmsga5u3HMP/vpbjdsOxtj
PzcsI29IAnEmn92eQQJmXjKm4W/+QYaZb+2q0f9nuxzPqzlj85cWW7JctleRIrrrWrj50h39VpQi
Orci1CHkZ5bO0BTpzPL79dYqxzbAMr3aVceDQwbrvtHFD5kStpwQiba6tnYyJcyq7TxhRPDUsgqV
vfzYfp0G9IqDbHC3Vw8lTbz2XdQ+uoZbPaZ6+kUiYco4cLZ2WbrbjlcnKdnVZEGrhGRc7G46W6lS
Z6eQbUuSRGEJCujPLlJjKxnDykMKZ9xMQ5FMK9vNH9A9jA8SIHWtkzApa2wb72ruhuc3AJFyRAHd
Uh0+NISUw9kAsptDnEH3T3+VrViMYXCMr0OaDMF2DIjTlcqAmqbQCvUcJu5GkB170JfDhPrFQ5CV
H5NWJ0dZkvVOp30OlXXyoFrK6E1s2u5NHa3jCHHqu8lu+hcz6ZpNW4XNdliKhiLsgxUH0Vq2Fkbs
3le1cZSNsqrse8/VVfEoS/jlIM87ZcUdHuw/z6aKbRTU1iNO2e2Tkpw7LR8exWJ/PmSk0F2/VVey
TdZZgYKNVTQQEFr6yzo3Obd1p536OLvcBlrTqK5k8ZeBem6SFmcQfLCBMMX8eSU5IM5yf19ojpNe
ctYJiC4IQliBvVeUXLvL/cH6xxkr/K2wfdBfLdEjImlEKRYWAvCAoerNkyx1o2LeYYzxXZbkAcj/
tI5xOt/p2YBQd+8ETz3x1GWwnMaPWmX5dUde3ySobi8ztqFpnoZBCZ+sEJBUmuMBOX/R5H8pRtba
M0LLQQKVj08e4rq+S3VdOcvSNMCjHQfxRZZqe+hPdeHMu5TM2SkKQhwll0Py15kZud2uTap32SMV
1WcPWZzSdG0aZYwtodEiQQsJaMayduWiln0ZqtS9V5eGbGkoDMCsCMJC0y8G9x6y8ecI2K4/5lKD
rmOmh36BKOhiNh4N1C9nrXnKFpiCzaN935SEUWQHWTcsYkAKWNjroKZQjEfb3eb22TLHtZVoEWDp
3LjIw+CO2LDhobvtMVRiQ09D6CxA52lpMeAvjjohNdlPtgIufOlxZdtLZa3ctbBEsZw7KazlCjT2
V7JBlpdWxQ9+A/MJ/z7ESyh3B+35dhYoU+iVS50S0Gok7s+tt35jYZ4wu/kIh6F6JzhLOoQ//4W8
q/ZUkY2U9TUe9ITNmnKvjlH1HrJNysbS+tJ3LHiQ4GTLvdTfhue41NzVQLMfWg3Fmhkfpzc2Egig
L2f1UifPZJ1slf2Gvg5/bXXc4XNsUfv12h1CbafMOiS5NkQkCSX+IwCUjay61cuzwmqDc+cYzc41
k/nFSP2zgknH78sJkMlBnmAKf62xa5x8r1bkPn+JLu7Co1KLh9RnDxHJv5w8bdwZsx5nGgiQ8De1
loNs0GctPLp/jnD4n16uVCAb4xYwHvrsacXY7ganEi/8KZXdkAa5J4tpA9LYJGyzksVmTNimsVII
6kjr1rqibYchjsEOMdQF4biq+OXdKa0uXuTEdVwRWF2KocXEbk6s3SfCi07w5DwgMLYpQ228uAs5
KBmxCFXNwOthPZHK9ltDf0MxDEnDJCvXwk2NN8XKidYqeQXPrdLf6rJ5n0w9fQiIf778yyBFTKqX
F5p1zrHVVpQ4Ya3kBQGoS34xXiRPhtnjjWXtLd0yt5mi5bsJjDfxcV6+sqg3Bjur5eUriy1+qus5
C6vHaUqNo5a6yhoZqOmrimjSuu/M7ETIpX8Dk5YbeCbIXmFpKNDN3PGr6yDai+BTdtJ7RfaSg/+t
l67ABcmFFRINSfo3QznLGcq2+7ysLP5yWXo16VBsK2UQHvnD7HI7xDp6cKV6vtVkgvf4CkzWuq7N
8iQbcBfJL5Dfu5OKsO/XPOO3zHvmFZcwa59NlblNyHx+7evGSxfMUmxjYhCUrXOKUYK9H3ssz69g
Jkb6dZy8plX7OVL42XWk7JD+NbLSMv06UqKdsJh8nIp2H+FV8b3JdyOCVT9qnChXVdlbryYqHZui
H6JzXSnJXa2M2tY1reKZSAu5Lbs3fuvmbiVHJcX03oVz9NYSjPdAlYWX0CC1Kkzid5Bgk6e48cN1
kKXVRzQ4qDyQOUt83qhK2XydI7dCs6UJ75GL7A9OXbyz6M+8ajSIRWG8hN7T5HxjwQmmtot+LEYn
Cay39zwT9tovzOhBtL62d5zE2he6IEkE/h6b3mF8N6wCGxverULx3zteCJ0w3YtfieKlh0KwLvEI
2Qu3KF5UUlXQPd15XRph+TJMg3rf4pbI7654kT3M0dkH85Q+yCqrdpt17DjhQfafg97cVZlIPdlK
EL+9II/2KC8lq5xw9LDa6R5lqQ11F74RPiZy7iiqla2FpzLSsNyMFegFINjym+w7Fll9ySITxnek
6JjpRNkLoatLn+bFNz0CI20g6XOsHQds7QypoxHFt8mfUPPsDL4UeHl8LdUP2V0RYJNGh4W9LKLL
YBft8F7oXbXHWa/Zymp8TL3WiDO4FJl2KLSw2shJe8U8FvwYX6y8hZKnGwcwZMlTUhj49hiAuxu7
x5+q6H1ehRXvaqLJT2ULyiicekhe+ZCsraDu9qh4KSRIl/L/cfB1quVq/zqBCHABjdsC9ZVFsaGF
2Y+exWssECPrRGmuZH0uxtkrg0G/dqvz8adurZP+3M1isXRQWSefp0hagpNE/D1KWnfV2AK/hHY2
3lScd3P0oL+oqhveW1YVrublIcr6oN+5cDM2smhVJnl4AgUnWfT11z6w2i+hXhuXMQsS0phM1lsm
ZOIOicO4X1nk/H+Dze6pWk5wAmDTXSxc95uh4yaHdaL6hFhLvx2TVrnz3aq7g9ztbPWoVB7jCcG3
EI73N7PvLpocPyfIQA1R/XuZY1Ex2u2AQivew6Xv5he7nLoDMtbTPvab9j6bFFSFsSL5QoLojyzu
wx+Bujc1nfuohPbqpM6IGw2/PWUhmcVxJXYwA7pjG864tfa5uYnQ/nxRlwcFu/fxQ7EatKyJieEX
2e8TXfX3k1IHXtto+msetc6+rAhCyOIEpGyfKEl8LWJyqu81t0muxSHgV5phfeapRWy8pupItlzP
c96vFFszHilaxbWzTbp6X2GkeG216qDd20SErmPDwmadl4ZYDS5jS4vsSTMJ7B+Xu4Lek2Ebp/TX
1syESNo5KiqUS6vrltE+EMp0bU1dX9kFvVCvrXMa+ztS7JAxlplrm0QIluD6tdUUOD2bGoLjcqow
UvWd2qKjKou828Ru7hpkC5ax+TjMO830MU1Zrit6bdxh3wZVa2oOjVO2e3/KX/EeGscVLMvmLA/8
eT/PYv3ebubx9GsP2S2E8roikZfuZLEpMRnOQxPTpMU+MjM05+zOLTij0r/n5avbiKNY0bYKED+V
lbKfPARF/GFHIEtlSTZaCvqTXTZs42X8rWucEotKY3Jhtzp51mrqi5ZjaXqbu8GZ9c4JzWMT+bzx
ZDc/hnNboZXjyYlFxsNnFcEez2BZ390u5hfYj1RK8ZCwIf/p+lA4GkSO8ngj+94uZmvJwXSa8nSr
7wIlO6Jd/UVe+TZ3lGvOmsCYuM5hP/u2gCq62K3IgxLhtBK6uGRPC6vsz+o0Dc12JcsaVhl/nZqk
0tBvQXJAVzJPBWBxup7Krm2ZKquwxY9PtvzHdG0a7TQ/ILWwXHJa5rGCjl2RLBuT4iAx4mobETus
zdDBdQfhHqqAb7ksWmZis28Ki7NqusGXGg83WS9GRz9UtcoyFvDVV9FABbMa4M6gnI3XjGiArE8y
dzzM4Qg5UE6OLQ85EnCFxEBY0ApSAfJQtrF7qpeDLLatWW1VH6K4rBuqiiQ1Of5ypWqqQWQqts+x
3drnJG28ztXnO17CBrGxpcHy7X5D4Iv3SpKzzpYdZYuIsG1ceofL2Fu9PHN98TlMFq9j68A8GgWa
qx9V2uymSVNOQBpSx8jO8jAZEYJVy0GeybqIhJEHDrpe/9KA1DgExGWs7Bwr/W5Sy+L4S73sIYeS
Jve3Ncvl6xX/7WJyrKjdDwKIS2SO0G86+NNWXewRp+UAruvzUEoDxRRaycEK1E0ti7c+gx6oa9VV
hp3W2PHKFGaEoXQdHOwyS3dDGKRfIj95lJSSufFjvhbtzz1cwOj/3cNXqtab5hZ5WBcFUbdrCV61
QX7SVHtj6Hjt3qrsNEYc4Va+jai1pNvrRXWGHpOdZP21sz2pttdnONqZXdc+oDUPs8XAsWMkduKS
7qvtPbZUxaqazPbhWlnmzQ5A3yLkSl2xHJo6jTbssVVPTnNtEDb+MQlq2rO62Dgt3k6jMqnrNPW7
9a0udkLbvpYL6d10axICOdWVHCkrf2qX5aZBC+OX6f6147jcgWyRBzmjJZzPuluRXx0vdtnHySsc
YbYJBDTPJeMyrspgKs8jboxkdopKvavgpqh6SFG2dH6jdV7Q1nAr+StvZaVVW4spyKTHXlKjfaoP
zVMVqTxLtMg+OG5CuGSok0fN+SrbZA2I03hvE3lc3+osEx+PKIdNJxKzfgrBCjwVT7K7PKS6y7Jd
dezrNWSdEaoxoiFhs9cKZ9iLTAUDk2XpmWBcem6IfexDVCAqvxAD312Ho2yRfcBytuCxe3Scl96y
Ae6k2Ba9jmRYlmrHwkz65sXPMPw1K6zwXCd4zsxofBcZmPXazFry0BWmdGkAQCJvpuNUQapn4Rg8
IKSJQaMCAzNh67waMmP6HaL9GhLKEKzSbgBrpLtglgwEBdKoe1F8kni9XiPdYSO9raZJfFCWdRfc
pWKjj9P4UjaAySMLZX3hJIfrTBidElzxEXzs+PmlWX7x5wwR1ba8002NPK49pSXZoT/L8kwemqgp
9kajI/YUBGfrrwOhNbjvI4+1LHK0neo077LxVv9L33mswgXb9q9z3IaGidMf8eTbyLlv9fLsVjeX
TnSKkM1e7uCXK93q5M0kM9LLDi6Ef3V1ciPaVVaO0FZgNmeEYTGqtwN9OzpZs6njGfx+9ujaEDmV
onVeylx7KLFfuldJpL40nZhXs92md/2QuS+z3zUecRebz4BWoxmsrc7yf6MtRXfx0p0VIDhypriv
Bb4x4XfZaCIV9OTzc2HNfaoTs8SGLeCnjvc6R3+RsyUDBZZBluUpMunDEUTrwvsY3dfMx+c7HYeL
LEHlfM5ydbi/lkKDwJYzPlxLlr3P5kJ9lCU3IUJioRuQ6/Yb+HNow0M738uDBhB2k/u6CkSBurwy
PhtqEJVYrjjOplXNzoLhv7QgqrIKeELtbzNU6ATcx0G4y9MIM/q/ZoYc725yHfSliwkndKfM2KA9
Zj20gG4ejMKO95NhwyzrS6Aly0EnKnLOsJ7XfHYjrEqp6/Rgp9fzyPKUkuwbR4a2qq0Iujr2Pg8d
pkmxMp7UaBq8jMjWByo8lbA+apT2PDXJtJOulPZl6kmryYYKtjm+nep7P5hwOOf2DwhZzm5q2uKY
YdaACODtNAaefSSt28zrONCKYyssvLtGxT9g6UDMGUKlZdblS9gDA+cNXx8I7pUvGQucXY0Vtidb
M8iF53rIvhCMTtt1N8wrp4uap3JJqqIyM69MGxfHPnAxBYAhha1Il6vHRvjz9ZDkw8/FD2W2MoR+
leCOqBC8lOXMn4vwp6Js+KUuXfqVTo4FrRwi5nbDs8Xc18CBxjAk4zFl4cYO1RpWbBQ/CrOGCVM1
1UfTWy/uqOovSTca+8Q2/G1a9v6bAo1gBErzUc1Ijub91F5iNdPPI9nOdVWP+f0YhWqzCwKYaDko
L/QwBv8gmgSvyEbzH7TlwK6pugwLkS0m3L8BA8sivRlwjaFRduMV/Qfh6/go55CH0IoAgQdbaKng
0kJjxtscKUNDn77pZYnSJol0XKG6eBf1IML93gwvMToOl6IK0XxtfItIBMVbQ7gUM6MF+qRjwnRr
UCyzOisAN+0qRzk3b+yveuCjtRzW9p0Fsfht6D6spdrHA+rQLcFBsgTVCgRzsBdwXVHAGhTcUS3l
BHnY2AxBRuJnaZB1stUUbHMRa6cPcNhqjQbhSslm+95tQYg7thF9qFP61FSV8lIC7do3s6Ft0ypX
vuamspYdJhy2va5KjJMc6edAdaT1CjYjT5lQye9+WkG0ZsrbLtHvY8vU7olIDtsgU3AQ+atOntVx
WK2XcMZ2cqceDiE7o34aHb6YjJUHs061i1u8yIJe8IBYZYD+DmNh/27XU5dsWHenGwMGn3cbVS3j
A73sV83k2zvZIG/FB/uAhU+AyPziim1DxVe6Jvwy4fl+35ciWJHQJ+Bcz9POrhp7I7s5PikCy3B5
7y6t/+9RZh9Vrx3mS4qu9Q+IE/0PW+e11DqTruErUpVyOJWcDTbGwIL/RLUCS93KOV39fiRmhqmp
faJyt2RjbKvD+72hf0KNgNWHQU4ylaSH7/5O5hSK59llO8hl64kkVdUHINbj+qS1n/8X04d2WCAu
x7hS7QZhH1z7h2qp76upTuzt8R1wPpWowb5fc8s3p1HsTe/BrzMi0R4bEqMOMLOMq1U2/3o2n+g7
7OG/RtR98nLR45fP3+oA6CzWNMIixUmGBHp+WwOuJ9p+vOZpom70VIMM3LiPk4ar2upIFff6PlKl
+7i21v6la73Km0W4/yr86nkB4c+0xb2c9PCmZM+QhJG8LIeZSKZNXI1ytzahiy4xytW0r+IZY0u3
e2i0drpac4aRJVX3AEnVfFxPSmecdqQw59v1LHm34znLyeFZz9YZjl4TPK715NqF0gKqrTld15YV
gjGEzUPI9ibXN0vedLrEafQQSjcphPRgbX7nVX8F3aztcbmmqZQ2WDOtVccd0UZr0911se3UFYJM
WfLOdwVVD5uJ8XVaWmuXqutv2MSmj+v1DT/ZPTHxzDrLFS40olsvTAB8XsxDTIHJBkwxnRgdXV6I
x2IJODL6lOltUm1Wj6Z8pC6lbnhDww1bO52Frc+4eRvrvoRcqSfBlE3k7Sk9KQHde9Ra3lNyshls
bg7a7nSaqLammbM3Qdd3ruPZO7NI38u4VCDp20ogKE8eKMceMQKWNy9kcNfQKP7jAnSbLQ7Nmm4a
eFyY42V9pFjQjaoSA0fd5muNlSEjvr1cTI+9APyJWRooFuSMKXlQQ9KOm9DcuIUOipssTPKDM94m
b1kReVj7Rvx9LDCm4mTo9Ry86hKVN/YZJ+7/0YfG9rvAYu+5VI3oGLnZh9dHP0UceftQat4hCRWw
LbbDzJKSX9H8askp3dsLm8FtxmNcl/yv+Oe4kphi0/In7KSeSpSIO4HtQRLCPq+0l87Q/vE03fVV
GGEbswtBOxXHrw0KROoE8WeIuqAfuHtACXIyp1piu/AMUZ88T8X+nDqhr88CARCFiC2kZwfhaTk2
Gyod22HomJfVND6P0BZ9UbSPHXB8BGL/J7FyLGYro91GhVbtylbJ/MGEYKqnfYCvJEQn+aHZ3fyz
rbo9+YXHZrauRlmrZ6+B28rk1G89Wee+Jqe/YfezznFfZu/7iRU2n0XzgcvgPvbyH30GmUQvO6S4
xbMOW80fasLldeVHlCeBVVdMK1VL/Jgwf6b5O75fO4NPJvcIzRud5lNlmbCxzDfUANUJyjG7E8Je
fDPugQwUZQj0OU8hWFn/6FKfIXyzpvRkIQIu+EBMui1zJtgpI2yqKpOLtGFWzxF1Oysho2Asuj1s
0Z/KkOcvXfi3wkJ3jwjtVQEdZZ0wX8oRACmTi+HUmDJ5zM5G1fQLfEz+k7nClQl4AYrk8JnGUX3R
JoMwtPSl63vt1XBOPQzKQAnFi4YuZFPgbLAZGQNAPM0j8eIXcx5PhVBJ4kqyy9CS+aQhkdnOCV8G
hd5+L+GTnmR09Kp26+iEJ4ZFTUSOOdw6TdYsPttqL21MB/u+e4L6sTHraYCFbJ60wlV8VcoMpl13
d+aCguVUzJsuzOuTiIdj3cHNxWqJ0iz0daVTD8OAxqwwc4iv8LqwrafaLx0iVErKRG1HWlxPKoMM
7YvrQHMmNUd0lb1vO4l3plQDGwakwHrhMM/oGEwigHwtzLUT23I3GDqFpXtYH8GwfbNqJ1gc6in2
BPrwqpL6tpqq5tQlGKdf14cVurfU/69zs67SkRd2v2/U7liUAF2wI3nW+iraevrrBSIyguJQ97Nx
HvaIPXLUzmbtE/U+4qMxNyfhSX1ndepV1cvqBJF85g6TLnEp7I83zQTJpNOnT+YqG5nM7N0asbjJ
szLwmf2ik61jrpBHQVg6ZFCl7p9n8pw+YpcN3ORU0s/1X7rt3EXY+To1vWOEVnXrxP3vsuHrEd78
VJo2Br4l3s1U4It8McnuvWudJhL/YIJXbfGSy7naph1E5Lr7zBw8SyDqOtimluV2VqR77evwmM2u
cg8x+A0nedaM7jW32mKHc8lHm6fK1gkbvjyMHXH/6R9VW/SU8ClUa01xb2T/T1SbLU6G0t4nNgWV
cuh2YV/nAe83OWfZuPckH0hW4tmiZ1b/WBV8WFoqXrKBur5esXUJxT6Js90MoHywRfOQZQXWPknx
OpRqIJZsGHIqiYkiM42KZrJri/ChLnGVSLgZVa1/KkPtXeoOUE1Tn1X2G0E39/0W5aJ1UnRFgNkn
5jEVmFzUbfVXaEXhk0ltqPVfXHpifzRjosmblMDU6NbmhnbAobeOOmuDA3LhNHc1FW+VqUrfM0a2
vm52kY4d7WpjwF84gptae9lR11gkJG7y3tbe7HeJOwVO81C2qe/ak+0LLyfwPSvdXUG559JBWayj
pr3kVgeaix0JZmrosFqh4knZdK9g+rEveuvdKCIUWUBOV6F6hyHF88RtToUyfXoO/leW92ENGfGf
xnDMqTz5UlAuZnIeg8mCzlfonhsAQ48Hdl4p1TXcbNKsOsdDyxjsjuaO8Azd75akTyPV3hB0j3BX
6wdzcr1NXPZkZySIU8UQn9dDL6z4THX0nGa1jXTYzqDx9nc3QWABsuRntuJ3bf03Nqw3a5h+13pL
DUyaD5CxzyUqRGcCRzRtt9rgg/CjIWx06+TpC7bi1mVkuvfbOq0PZdRkT9kED0+R3U10s292WbrN
WNRtdIRZmGLFJHxpA1zazA46jWTlShcGhkBucqgzN3oglibE7ceQ59nLrGPISu0kZKKd4sFAoSnz
+VzEyXDIMUF+gBpu7DUhpsdeZhGLWWSt0GOqXT8QjEitSduWceI8ZW0kt1H9WHXIekxhU0wlABLv
DJbEeUXOocT8N1hYkEGbqNTNTSjxlhDWi214xAXOonptmkOv2OQN5LH72lK0D2rH6nDbl3gMd9CA
jIlIJizy1R9zxc5Jq/riXamoiXpJOx5Ly7Q2SF4bv2W4fB8tlD4SXcs7suIWcjLcB3iqpP51wnhn
AiNZEanW+2h3HRm+QiVb0yI/A1zkPcIQxWdYH97B09mwJVX/rnlh72ewpN49Cyska3br96hgiMDH
sHpHQjZiqo3FW6QYJwIH9Qv+kx6AhBNu1mYsZv2SK6iIRvk+t0kZoEsy4XRH7a4yRyZZ0zxJmz1x
GJn9pcXE9dLwv55Ht95BOGOvzAS0Kb0MqWXqWI+stUGUvCdlrpWXNuEjG8ygt3mXWAwlWHmPAx7J
mMJ0kbGgoLj5QI2C9huRoGePphbYUMZ3qqo0BKc0P90+pcSMNwga/+JOTWfa9fiJbGAK2QFpWIbf
a0Z6razB8SeRGNsECNg3rH6vF4lHJnk87Oby0ifVdOiaOLzM/C9KbD/AWXxNZSieAFI7H08qpqxa
Ua9YoePol89PtjkxYRf1FAAkwK7DuZvCFDtZtY+7ADFDuzOWENQujwMU8cnVHrri6M0krWLtSAZL
Of9TdAU5I8W8r0jl206l9wY5eNPVQ4zwhfs/nGH8TpUr+FdsuCEEDrczbG3H3oaJjPwwBWhtanxw
BA93cYxkSIR4fGlD+mQryUVfhu4oBbiys67edHiHKviwMXELhA8AAnixhlbQeZnjq1lBIZLpoY1D
+3koPUB1K9s1nVH6QwGoUXiRu0kIgPMbKsvbRpb2ZnLr/oRRh/0YCy3mRzfDW2iAyzSTATVnCX11
ivghNypIusbDhDXdtrem+Iy2o9qz8Ld4Z1d806qDhmOGUJrw3HKrYg5V/jaduSOITViHHisaKWMg
5MnRtm0bFvsiEmlgxq+NrVVP0TTqPojaP4zeVJgHMZ1yy++nvvRlEylXu2y6y2iPip9Trn9sxCAC
PJv5x1XvJIneyAtgnqStn0C7ITd0EH+KGgfK3CJA29E0nOnxvPQxpXVVLbkgb9zxkxgvbUO1kRhF
7xSFLompmfuIkfu+j5TU7131agLobA17mnytVU6tV7wKYTsPeat81iNf1GhpxqNZVvm2mZI/jQF/
p8ZUnOScp6Kr44e0H0ZfiSfHH0kZaJn3cYVgWlHt7ESQd7idQtKDRI9SugtDQtew7hCO8mmO5nA2
Q+hbYykD2Y1W0Ah+J12pZydF9EhADYDRaSyO7tSTDOIW1QOeYxe1ZktlQBUxiETUidyALMuKTGT2
uR49El1GFk9a3Td7RLZbOSpI1ioxHzIrbaBWli9tU9wUFcIbBtvN3mmaD02kemDUmskdlnLzeeZ1
7kZUcnN0dCNSixZMtOtlssUOmhV8pE0bld1H6UlxQqOkUr2a/2kaA64cy4INNwUaCnLWg3kcSR/q
vI80zE2/dXqwDmyaxhRv6Ma+UiodLyMkQzyLml3qRm8OZjXb0dNJMxXpdh4jm81wzwfU92JnR6G6
FU76RiDQuKmAzLZYrqrbVMImLJQIoxW9fMhH/LCakCkqs03Dd7CE2ylx7wRtFreBCOUeDC49JVjv
2qpun1njPxB22WJjHj8ZmqbsS24kP5yeUggcQxaLW8N+NrIoNBsudROBrqStGnasaq2z0mdnVxrR
uM9KW9vEEGx84WInG18jMVosb5o+yGBIbiwnuUlPnG3LrbctFrnUrTN11yPHO8yO6qH4xeSEMRwp
TZ9kuw7j97mzC+y8YrIY8FPfhZO6bRy39pErp7vQsxhJQhFtcXn60PDd2VZdM9y1DFgoQ31T6TpR
X55HZqmB8VcVxuOG8Mc7X5ULxuL+BP5Md0Ih6WIyNk4KRyYClIOt79QkmtQY2ulhBs1nFG8SfAad
a6DADYTU3tZBz5JiV1k4mFc4QcAOL9rnKkXCZVAI9Kj51yMM+nQ0J19lJW12RIMx/vzCZmE4izi9
KWE1B72qhY+iMT5skzr83JenuEvEMZ8Yrk0FOldBNaN0zg67TKSnZ7J3NxopdEFVaTgiFSHSuRCe
UtKcWj2H5DWmeDpGlR9isLpXFfYsfWXVXwdrhgVhFhnRSLZ1C71k3qHRJAwjQZDazQo79TGLIQJ4
1ZHIy+40DqI/rY++D5FtdqcshjqFpoaZ2gFuh9++n/LU3fPllicjVcuTDd61a+fiMmH2e8ISaT7F
GZs2D11SsL6a21IM6NJxX1FgxIbmDHrh+kD9F6F59Smp8rfazQBQcnOoD7PM2CJ7qJrddMKWuJtO
g9HhZe40ZOHaWpb5loU7i56bx15ZAvHK/TjN+YlZJGcTNIZbqyvebAkroO2jgtcHamnI2c3MIlBk
IdlLueFpPbB8ZR0qk4sF7L4LFbU+zV2NX9Zg7WuGw1OtJnAXJctSv6qLlzhpfzdt3n19Vuuj9WOS
s4X3+RTOLs4vndiHSxrlus9YH7lLc4nm4/ve1GU+8qY52GM4nOzoFVFTyUC31bD6Z3dBVdZz4jcj
j3ItaNQqObbtTMF93mhDctMULybNnn+M4puFDSVOEKzgmyYMAwap5Q1U175oLonCcIGFbiCTKcx8
qYbhfk6rw9BUGCvkpCLG8ji06BIVFmvQYEfjtL4DzDyoCzvzK2W7krwKw52D9WGjyZLtb2j4soVE
iVUI8u+XIvfYWg0meA2BVCeIDvpJoDEPSgcdW/XLndNf4C4un2yIh1yvWy67Y9pkYBGDKsVx/a5K
fSxO9XJYm+vBxMyDn/nyVf5/p0OC6P/r6sHxmt00CMDFfK+VQ0DY8gebky5oTFzhtrZiYjCSJ4e+
yjyKOlwQleR/F26MWfrk114NP1M4FZQ7Dj2Mv930R5ApQQVw1JT2IUw7eUyVDDv3a0dM4K6T/S0P
y4eEceCESzYJaWX2Ezu5CKC8QabVkTE769cGb3jgcMXdOkmt+BCjKSdE8fwcVlnO2D1nO22Ibg5V
sTC7k7v+Wquuse8XmEC1rOw0RthE1rV+njSibfYIEZx7V3MPe70LXzIrXrxVBkn8QB4hpOyHo1LY
CbeOO13EhCGb5SgNqyZwRg/zhqpPT6Eq8OVuFZZViLHOfDRHvGAUy5+pOvvKCEnLNXQ/8SLzjuNR
XpbJySvmP3zZ5NNAWj2aQ062ph63G0mJTB9a7zKI2dgDKpeoxoKYLcTGqpviqmaIGnu2UYFIy9jv
0qi4WjEVZ4ysMO3P9wjt5w1VGI+rMHw2RpxtybjR3Tl5h/Vfn8M8NgMikfNNo8zVQ4JxhqEVylvJ
MLtzxto9puQS3cjOpCZtze3vMRF7Z27Jnm/Nu+OIYs8tkB9CcPS3Ig9xTIiVn11olgH2tD2MUZFe
FJV9T+P12zKV4mdUyleQpIAEbvOjj8QNQ1TnMxPgacwLeq7Y1zRk+ZJHceXXKrFtZmP/Apl3wQIY
oxy17Q6AJc+UBtG4dBVCK9CSTRE1yVHHcX7jZOZ8wMV03s+UDjawNI3NrLTNluXjpiiHeK9WC97h
gUjlIK2t6OwLRH/iCkX/nKMnMeJCfoRKaaMEp5ig35NSLRbxityqhj0/N4P60Tbaez60Fe7kCCap
9lOHIasldmMPH6Ah3+C5nNxEnGSIW5OJQWrbTll6rrJyOFsLejdB9R2Mujp4fa28En29FZ4BpIpi
bxN26XaM4ugVpuAvQdDUo1nryouhWgrxGeqwdbsMZqNVyF1aj+5HDX5dey7c+iaczgCf0SY1sVPq
qSAfcOTfuDi5/2y8wQicxNGu7ACMY13KZt+gPbtLs0X1TiX8s8Y+2PLiPzWBxKynNePmFWm5ZI+Y
B8/oxc2oQqANReS/0/ITWwFJjVSW/lzb3h22cbiLpINguJrJ2JqT+QrE8GfS2+M8ifY+NK176zC2
kDl8ZoKm6z1O4AxHa/075c2e1pp3Qi0t9b/bX6fXK9fOtb0e1su/n/3d9/++xHransN1nMesTDlG
IJ+oP5ZQ46+HxUDc8dpeH63zTS9VLlrb//Xw+/z35WvfevifvvV11r5Ja/ONoZajz94uxfstz0sm
1eWh6rCEAU79d6/RmywIlvOpAmV3Sx7bv9pfT/06iokyoGIpuygR1Wk9lMs0O5gF5mNr22ymf7dx
r2YV2ccPxaRHz5amcju4mRFAIoqe174ysxndY3PYr33rQUWbrsohfPjqyuzkKWIY+35SS3Lj0cTN
/6tvPZE3c019Z/E6Xl78qy9WGl/TevX43ceOM8DM3rgWZqptpVtGe6vEarxQKuuilqZ6CTNPMvWN
7c/a1d4yiMh3XVXG0xyKbGsTQHQrppntUzT5WLwVHxLGxT4mAPJAYQTVMupEQvY2mu71m75OwVLC
/NEu+ubBjNO9yxx7JsmTJdKcpEeUY/uELf85x7J1j7nLa16nzgX5obpV2HYxrET249COMSt89TEZ
2xNmKNmZ9F5BpA5EblhU89bwNJvQkwz/uGL+KRxsJ/mgvTuA/mPe1uoHfmv5Rgx2vlVn7Ylyc8cW
s8OmsUjGoMHdcG/WBZUeFUMmTUcox9J7k/S9+lo5A4TRNlnUFCBJKflQRFBFxntc/jGarmGnDKGx
i6y3eTDLTYZ27jmVmBSUY/ELLH86r111pHcXL82Oa2s9IBSOdg3S7816/drXdvqrZ/X1w9rqZTFT
YRof23by4Km1YlNkyfCcizBHBiuHrRINw/PaJwsWu5CjLmvLI5XzLKvsExuaf10wj1hVg0rCQVle
Yz1k+l85WOK2voxXzvKoEl3of1/Qd8Q9mEqdHte+ivv2oVXCi9dQw5+KDX6J0ZM2Zyohnsm0c9xo
gScYtte+yJK3LKeCunZZRQ/rNi1+r+P62iWHeQrUUtP3azOemuJ5AhX/eoWcCGwdotLKeV1JrtBB
n+Iydg5xw/iKZcu/SbdflzQz63Mt/PHd/7/XAfHn0CENfbe+3veFvSbvI9U4djbZEODgVDxiGWge
jXHxz6nk6K9966Ev1OKxXQ5RrEDn1Kd58XxCmvOfE98Xa8nsHEpdffruWh9NaVg8fve5cfapejWr
n1p6vls38WOhUzIWhPV+Pfrus5UWEkHtndYrFCpMX5flUZUeFB0yTKvjOh6XJmEoata+RgBB25A1
w25taqLISEPo0F07VvMqwnAh+SxY4XKxHER2iIWAVL00B9GVJAbDM8Gqib2XsF8NL4XfVpggzEvT
pKh+0BuY++3Q2a9jXg8HobBiW8+mY5Mc2rqcNpGJVr5vbecU1ixK7AR0TlU0gUlaar84fc4WzBNv
a8vKtOS+1AnWlnRD+8UwLVyS2uy2dhVdxGoiK+eHtQljygzIcPyo8HnY6GPlvViyV7AEk8rW8jz3
RWNpdFBzFnVrs8DqBf81FjnrxQbDxRMKhvN6MoTR8fJD52fdB8NkcF+V5ZO6vGjSstxtPS9/WC8k
lpg13dSRjERwob/2Dcw8W9HgQuWxv/dk2SOiYcob14ltnZtc3QmBO5cyTtsjFwkMW58PTtrshNOn
cD8juc9xC3mJhltZ1tnOUwiGTofF93Kw74AEFsVfrdsWsLJelaQHnUrVH12UMLtPefZqaePEOp9R
jtCYlLW44ZxnidwZH9H0tVdGii1e+IYdNBEcI+bPXmfu11ZVDvWLYxwZHeXWJsvSgRV0cnTdQ76V
YEWdh+K1GUGy0oqSFDIa/aDlkRMIagILyucEPUyXrUzNbgeMtWBjLsv57D51Rh6YehYdPH2D+aj7
ZC95MOtBTw+GqVyNvP7R6QpRPG41XXnT2HAUI3h1yt5FMZBFxhSPg8gukRrqeAjimlX8bPP+KQwr
9YUkw5Vx49emF94zcK2kYq2uKhWfz6TBLloO6yOxrDHswnyM8ij96tLGUJ4Uo3+Om/R3abvGoSHG
4iIs/OEmlrjnrMreWXs3v11TXPox0z6J2dglXmOxWbo20+yzIM+pYbctdAkr8T3MlX9EC/9a5LUf
kY3xasbNUULk/a1lGMMpTykxJs+6XZxx5s13hQZOmytxvnWHuKToLX+w6Kv2vYuQQbSewJ8+aZ/M
vqgBAmz5uxY/1Wi2916jLez83N1MKhhhHouC4GwX0FaFGWvP+m2Oh/xl6OJFXZiK09pMK/xGIU08
oLy3n8Juog7VDRVaDWN8krW56MviZgcrOD40FR4hlpIfiHsixCG16wOgX701F1k5O3PjmaU/f36m
BkmBYgMJahsrFPopaqV+rLcS8Mb2Tf1G6uBzNDMCGQy1uyjUC9K+c1hfila+6k6LZ22W3yx2a6/9
7Gq3ttF36zmsT71zR4a2P9p/OgbnV1M43j0rsecnIuO1t4yJFG1CmJdzI0ZwYM2kmi4tFb/F56oH
uV9aPcXi55wk3rWFH3D53HjJToSl9doWFWG7ebZfz3Wepd6csD58tUqzurXDfDTVRMXWQj8kVTpf
suXQqsN5jlsduIZW2TX9rncVGy8j3b6Muuaw550yH0QHz4C101jOxBZzzDRl50yv7Ys6aJwNp3be
mlL2GNYu7fXUeqCAScxTf1kbXy+VVY1FUbUARs0GcRj6DFiyEQSmuVYtEAzhHLY2i+UPUASwefZC
e6ZqAZ2I5tjqXD276nzsxPTy1VzPaHXZn6SVXLK0fzeLuDhmIF6Xvq/+dcAB09mSK1cF/3NiUL3x
UeetfF/bGo5m+M2oVT4EcqxFlleRLWDQqMcYBphhdDUSd9yJHjGllqrRlTsJkYDdz9PDkmG09q3X
uUQDXdemW5lPKO5AGZbnf/fPVYN9UW0r+DJGNUu5UNuIKRQoTjnkcZtDMEZiOaQlReSlT5qMnhgB
RdA57PYls/LXMqzEZW153hQu1EoSyZeTQxsre2WwYzbSefei2rn+aJP7AWOkhfTCFRW0VDbH97Uh
ampM+NXPD2tTa6FyIMZL92uznPL4GA4ezOHlmdh4Ztd5kF9/eO2yrSmQdRo9ry0rG4BYBzxR1qYk
+31rmwsQvTxd2FZ5Qoth+2sz1R3rqUaCu7bW99dG+iG1s/ppfe/ZwvMarVghT3N53wuxaNK1crs2
S8Ll+WnmpN2s783OsEGKMYJaWuurybB/SksgXgrLlNYsLVcDpWrqk02xACB5qhirzaI5qDaVoYjw
z1dnLCY/jiLnJwTic80jMum4nxpr/gtu8TaBhH6UHXIRivLiTs43Uz1LQ5+MzvICgyM9lIUdnlpj
FucwVOSBOmR+KDDxvOpZ/JZiz/annZxncyKv3XHLP3lW2EQuJ+NJKwk1dmPYN2A/8s+RQnwDgs/G
QIvc+JKOeQwTJ4rOlEj38Ti/2HNu+NhxQt8oU/uxnbti9rNK4+fNndqn2XU9KLadXkFDscgOfzo4
PAZ9ggLdHSrqaVHVQ7iCeo6GTsVjs0PF4rXjGbL8fKyb6hexmcrR0rLpxeoqfnbjk0Ye/Bu5a7/z
2Q0o0OPcXYY7YYvPqsuSq4wlvrWpo+yQ6atvpRVrLFrbnebq9quw95TE0h/GPA87Q5Hx1lXSc6R4
v1muqyezlp+mLH51ozAp71TOQYMxSpXNJTgLo7GxjlMcmBA/eMJI/hkoEqWT5UJFqihWOtzYSTV6
G11QXqogAjwXxR5EPqbkR+h5m8eEv+BOTJVA+1HNkXewPCqfEN/TbSWwxzQdyEoDXPim6cMH6x8X
1fdlyLVnQ21OCNErnypUtFMLEDELu0uAlxG8V2VtXjvGdRz/0Uk8MW5Fa7uHKeuwPxwhKNcBOKNy
0BTqamiaqh3aeR17kNA4/YbqoV5SELAN/kr2JrfzJUd2PjI9YrFpRx9V5tb3WWfSpku/OhTuIXc7
AsSUg2KO4mH04t9TTujiOOCdS9Ti3xkZTNnqHmmAURNYvWhvFG+1vVVZ4hRZOai8LN1NlKvGG8zP
X4MVl39NXDCpBX3KrqsQfwvA+qLEHGJoO1/FpO5Ict/wrBaafKpgqayt9VBZrbZDOA84tlyxHsJS
h+kyeucQscozNioatL/4ADdiG5PFcO01U71PlFa3nk6te21aGCleshgv+OVkD7vwPhiIsUe7f1i7
DNQHe0fa1aZxE+3u9UYLyxMC0dJauzTDwvCtTZPT+oRl9jkazMysXeSh0MLF7bPs7lMIpdWU5W1t
kUkVbVM3JEJnOTmys6Fe3Z7Wlqdr3V0qKQwBB0v6tU8nI+TYe7mNioYnrAcWJTtuDeJFlydErjJt
kypRYSNwBavq+KnTqT4sJ5XlMA4AfwqigeN6BVD3cAoLXKC+XzJy0xPmq8nXe87kUATSm+5TDNwx
WZp+b0Ki0fJanNJMMNMVbfzXbm18pVk7PTvCfk6HPyWZuC9gmsFkWCPRJLnxUo7lb5FgNLGeA6JV
A8wpvQOMUfPF1sgzVHpv2K7X5oYenSpiaoL17KBS6SF+3dqH5hPzfQkZpp6ykydYQSBFk8/rAXOU
YlslYbFN/tOnTzLzo8rDvNvW5fMUjbC8Qg/vb3OfCmnc3aIz7smsMOjDaTmuzVjxuqM2Qw9ZL9EG
27gzgU1OJr+uzxvKyCMurQd7eXoV1Tvo7iGG6GjbKqVzntdDEjeMds0wHp0odp5bvNEvY6wgM9ch
oBVmhDqaRJr9ejGIoLjhJceeJmzzANZvs+UDGrcQm//1enX3t8iUcIuyH2IUsSnPaOl0Iu6a7qu5
9rVmvak15rO1RYhpsZ8rCHZfTT3kWXO2DyFuXNeu0Zgp53WxSqxHFd3XvmkOT1rOjbG26lbpD61V
F1zBH10PvT1dS8ghj19dqCBJtBo833By+eS43OYt3ln2pJs+tV0qxcYQPa8HTxV7tTDmy9oaQ7e5
yNrdF3oqk2BuFhS4rhx/PVtIZvnU0oHOmiTeffcZXvLpqSqTXl82N02iKvt0yBYdG/V5PfA7wsGj
p1r93Reaw2st1fEBRx/1uY/C+KHW7PfvCxL2KThvNM3+u88lrqwdv1606QcMK7ARCqzRnh50GT+1
o5ddmAOzCyX0U48I4rS2CMq0VX996KXiWWvN9vhffevTrKb4VbdhtNHKKoPkkzu39eDWoIQOggAU
6vSVqgJJl1pMPWwSNKr3Og7Le5iUwGteLPdrXyZzsMoYirnIizKYqlD1+e2Hx/Vi0yCjtcCl2DCh
/5QqcVgpw+w26mR9r+fyuQUofMTvtb4XCSa3plDCQEUOStbDcHY6s+cD4KSAPrWhkApTSrPr+/8x
dl5LkuJqu74iIvDmNL2vynJd3SdEW7z3XP3/IGYWtWrP7FgnCiQEZIIQ0qfXyEMZPlShfRQ7RRE+
YwrB+8o5KkOX3wa9P5ul3/I8O+210rv85PRlAypo8JJr6eXbNN9KcpdvqsoqN4rhjQCP3GqnS5p1
bSMoGmHrRpP92BYfty+V5mbw4duLm7dXo/VQbPdZk4KX8MNtwp3hI3gQGcx0MkYATq4Uhz4wf412
CoKtPMqtB3NC8sF0y626qRmDrCtGH6mDv5CarEZQwus+kCCSunzNxWof+BjY9ToYdFnqTiAmXpXS
CvYeHwQC3DKQdEDKbaue5RGtuVqRNBYXYCfZ0j7u1TfmXXQ2oBc2uSbfkiY+YkYtXYomhx7bdvYx
aSHAadprWHUh0z+beTJoz6T17ecxMZTTwIo28Y6aYKKWrZJ0qOFMreQeJ13UiVm+HXADcPI2WtUj
30gmw1e5vSt+5TxOInwDJAZzKHR4j5520atQ3kkYo6yy4G0cxxdWhDZBreS7zKztc5vgBkMggM0l
GToU4E2tOCNa9gWERY8LXd3ucsvHx1VV3Vub/uI0/gm5FW2F7nO3tnSNldtMUi4JY9XE6OW7FnPm
rkjGs4HgrOcDEkkkLBcjFU7eEB0qpStPZeOWW+wju01lWd4ltstxI9fqF6/HPwDEVLP1Riga8pjf
DeAf90LVX6UwKA4Jao0XZBLBlfBN2caVVV/yLCNKonbwt0Z37RVDewFIcGhKBBnrMlqnZb53kt45
ptpQbGLGDUytdH+l4aa1LtvmYBQTItBrlK3emdEOgPAPpJq+T2aiB51V8jV3q10Dh2vWqLMRwaPd
mJUEXC+q67NCik4CcC20JJixNxpfe82EbSP/KCJ1gFenl+cOoMFRmgIeWnUXI2plGlYzRKEZNayD
xD7CLGmEZETQ1fKrmnxvTekWx/B8EUdZx+Ed9PKf0daKE+tvMl/CqERzTT4NWaE86TA8dJo9y71m
2UXgb6xiraV+cGnSwjt5PSOMROH9HXx8eeImR26vm1pvnhCyslo0KazgFaNeBpgRMVSzKMu9bw4/
bF22L70d1WtCgbVPKHQGO+CtxtqSaR291scRwoNMo6SYlmXlFCn5AhEgXXdh8KtKclyyA/3At7yN
QKwgb1XuuKF/yhiLmJ4wPKsPmHLUhfFIYERdhaDLNm5YPTt2BcfMrnB/k7Xs6Jf0g6Gkr8eurdZ5
Q0ygTB/RNJUvbRAol3pKLB3DSgsSZpyufNVzt3oDUs9XVGYoktXQ9xrV1osiew0oaxdk3i+JlQeU
GAIUhQhl/GyNLn+rkTXno31oUmzsLBtOk+qxBiL30FMdhsdXrwLIM96ZkdRr1j2LXL9ha56scAN4
jUPZ5/KWMUGoNwPk4ofeIcBeqs3AqrD3hLAKn8+6AKHkyg04fD289CAvV9hmMapgUthEMhwevSZ4
PcbeznQm9dmi/eXZboJAmQa80VZjQAx6CvDQ3fsjVo0qhPlVo0Blqn93kAYDYL/bygHOV5oWUWdr
pae1vEZoOtvKWQNCuZEwYFFkCflI9GI8z2VhIbefh2J46n2zuhBqTNZjMyCKltQPsJefiDRXKwM9
+aMzqKBAVdc4WqZ9ktzWOUmRa5+MCadThM33ynYueUA3q1cS3VhcFIcRhSUsVL91AFH3RdN8w/tA
gxNselspj4Zrh1fRxSJ4nE0EYi9Wn2PLPoN/GBhl9y53sPvWM2snuuEBXwrDrao17qrKIFEkYUGg
ovZ0Vt1y41DYRbYyIrPeA13PAMU5BqAbPgY7yMwnK2VRSs3Q3EI69jk3GpsoT6ZsojDc50Ot79uy
cN5j5wUuUyPX7s/RLDdw3vmWOhNERvoZaO06NRLvpPYe/oiFXG2YqTuHFuDZ3gAHCu6EJSnJZfLW
QLi3jIygh6xvGDNend7oHuMOjSKLHGIy0bbWvZc0kczzkhRdZs1Zk5H/0SyhiGHzdTNcxo5OZ4Bj
tBOAnoXj7FzPdda+g/qaQte3Zsq8UmWPV9HVtfNYhiybMvr4FafqNvWi4SSPyDchFHVXQu+3MTlE
QdW5oFssGiOzMz7EUzKJ5+hpr1xkvazvXVsPtzqcem5yTu7V9zJgqFuU8T73LNlfxxaPEUzYUaqZ
fzRtzMjDCN6iWEXnUM8eDa03d30aMP+eEte+jk4DD61Wwm3V3GOrik4+04NT7FrBRssgAMDGDs6G
qd9VT4O94fS0KOweOxBXxPfCbSeV9xGDSgJ7TM6aSeBMSQ4CA2ZOK9JQhYEl6sbkdQUC8z+J1LBe
1KJtmjnYZWg+klpuDlKjT5yaMAt+DRay59NCgDSqW9XF1hXDLTgSmIE6cKy9FjTW4HUDM06XYwmN
XBCUPtJQs3OlD4+yP/ZQO1xz06NKsx6mLDIFw7rVeVh6bAM0s/wYXkmD9OSogC5y9OwMIuPQDTBS
gCvdGr25SzX+T6keRhsVE81xLTBz/kTgN8Cfba1uSOEUjPatjxWFoWCTPDgszZ3CqngbgRu94rUB
2jD77ndB/CqnuMQ49S87c2ncIkpgTaGCclSZ6cQ0KMuxlatIBj5hAKwcaeOK2miAY6+Wi1QC7OmC
FBjKVD+J0+Ba+RKUXnpMwpwuu2+sDYbdwENYUgAEl43rDMW0wMpM3gtzrdPlXTsFSm8JUAD/tW4X
VVwPyRH3GhJgPUSj/+YjBYf46G7AWm5jWT0E9wlvBEB7Eyk8XfR/Y2kdt+Uf5jX1ue6SfdmXfCZB
BUYWltZyBEmohsdZlkfL/5qlufYFCXkUOfsnNfKMQ9xJTyNBgIneKu8LfTIeCL/JjXYInd5ntX7j
hKNz9APjFrKUto5VZJVqOUX4TwMxbp5tXR0uShy+9DKzVL/wkFH0oQxPJk2Fi65NVHE9oEBvswKE
l5TNzmTBGyxXbs7CEfHwp+ks5RnYro00tjQwEdDpp5UJV5/GbbXJYtN5hAVgPcjDywiC71EDjGCm
XrUrwuhLzsAA+coAaGXOYqrIjrGaMObLEwCakrSPGttn/KTFwF+MTeo12rrIs/YAOyJ7afSyOvSw
RdYiq0ZWBd64NPALlaorw2X+T92YGzX3fg2mNOyzMB7PCH88tiNgb902owcPKZcHr1JKVoaRwrRa
K94apVnsc2jgmgc7Q4qQmEv4eRNTw+6QCrZ8Fhkzb2WNfbJlFv2gEeegF98kyUPjAxb7npovmJbV
x2TCzOQTrs4HYXHUrYdgwo2W2iAfAUb4E5JUJIMavEmS5m7D/xSJclE9mV678pR73Fenhk63SrKY
VAA9KxXktFIW3sbdDThCHgz/JaxACrjPfeXFOw86r1lrcIu6/hmhctQN8bybdTUERkjghhKdCYMd
Wih5T4IbYkfjxpAk+x+DXXkncFnGuGWwyi8Rm+KNNgq4ZAexGY1EkGBh8fe6MgPta9cqCkK5tB8m
SCFj2eSUtcCtvQqvB3cVScoUR6DUA4u1ZVXlqyWlm0j2cMj9pbcdKObpxlXTGcXWgk80lUgetwKq
KAr7MRmSg6gZWDV3BllE76/j6+kkopbiy8PKtJJ4I35lhNY0C7AIn02ufnuvkvdCYcRy1pDcuyMY
zp/N9Px6PbAOKWrUYg1YJJG4/2IzZIrMkhbGdyKbJMXezyUV/5npN6XgPj28Mw7ikuJn4LzsB0WH
OElbbJ08/yWOi3sPjvn0GOcnLAoFXip1WXUxJtLoUtbnarNHagVPJkAfM/ZXtAZot6xQ90Pcb2W1
/C7wwCLpgFE3Jfw64qlIjiRFZ2JGVFgxfbxdbcWi94zz8mXvWwtzcetUPk/UREJ0V0fVs3j2ZmQ/
dMR9dmOp0a0bXYDeHkN3lreyU2wx/at9NNuWhwZ2WAVCXXkb8bjE0xBbOR6f0UpsilZg+KrLunKz
crI2PeHr6IA+E5tTAhGBtiHtC7ze6Vu6aASIAMwZq2GMQD9siqMtHClAIttaepo3x7gFDWUGB3G9
vqqIUVebsI6+jL16EnduvktQS1eZEQ8bca/FXYnqjPl/rSC+MmEAxDMRR4gtUTY3B5EXiRbjGFI1
PhBNRB+75kk8+LlpiluztAaxpyTyuSrAsG/ErRA/Um1L7k/tZeqaCDqjXKP4UU+2IchdzvdXT612
BHil7RJGA7S6Z6VIa5i2/i4dITrX6vCkTl2H+GwnoWntR28ECYwd30qGzokSboWekBGl2f9z4Q+/
QWxiewXZXfXVueb89FCTwaG01dSN6ALE971BbvxgAsjqn2K4vPPNneEUH96aD6CKz3dQYxkvC2BN
jtVO81Nl3Ia2/01qEnm73GE6wZNq2VC6l85Fbh8TTCx34re0bvEQm6O8Q6OxHddV4l/qTpWAeUz9
0PRaiyPF1r+WOU0+IhzgRxvREtow3jGEYeoyNQS1R9pJh2O9NJ+pglmMVNDVdYcE20G04L4xusOQ
GkxLim1qdRgf2RO48l+va2bx0fXBCjupBlxhAqQsbW8Mr7Y6ARi1zCwneRu6t6lbFi1JZJeyjOjP
1CMZ6mhtXavowKzEj5Yn0UeK+iJZ3tYPTXTeFPvHwukOTqWvRUuYD8FWYC+91RULBKIvZMJe7VHo
Pi5v+NKWRZnIelMrlNt2VwHS2/tWsBP7dNHYRY3l+M9NUOTFUxNb8zEiP29+2i+yn8rmZpsXpvlX
14OtHAv8sX704MqtYuAxWQzIrTVBOE8fDtWBaOqpTFQHdYcPBev0jAvEE+9MFWNQ6yEd67vF2ID5
4UUlYjHKGR7b0T0FlNKVzdmYsKpjn9/Tzm52uj4ylKhUeSN7GbGbFoGZFQu8O8E7GNLJLlIfu3Lj
BfmDhXnx8uDFVUV2fp2WvChcmsmnQ7Iurg8t9oOiMYqknLprsaVG0Jf0EM6TuPviJBl4xgHMCs2u
daHVr8VbAqudUrH5obSztffUQERJzFsGXIO3kOq+moJL4XPDmlCKj8TBoYaEE76hj9TXoAXujozJ
VtxjkYjHHk7DE4RymSMP8Y90UE9OqCU7eezPkZ4jUOY0B9HJKPTaNZzdHPXcjZ958xdAq39Byk+O
4oTiyYstevp6YsOYQfdr7JxHzOLsGbPsRuazi+fZLhUtYukMZEW2jhy3/D617pVNO0C8X+5inlj0
pNH0mUnsxNi4BnQhQSqBF/AOLlljJO4gPyqqsLYG5URDF6VXjO2sYyYGW+B1i/1gW8cBYA7ruXvo
kWgUB+Y6wTFsHl3Ns6hA8TLW3FRl7oThUt9KLdJ24vzid7lm0B9r9WHU0non69pdPNXl0YqttGl+
htoQrPosQ+kfCvlfE7Sl45DEt1/k54Ed09McRxqmD2D8t0piprDz67S7IsiuH4CmFSfB2umCpjjR
Fv7kfpLMz1c8iaWPWR4MH+jfMfRMfXDKjQFBGlkMS8PhJOMlsOnBNygEbnNumXgyoll7MrFHA3iw
m+Eb8p/OXFRYevTlSc4Neurvl5uw7BVbosr//1SM1XrYS9elqxc/RmTnsfiSF1tz4Rhg+8GAFmEG
MdCVGvMg47EoqojLzkMusYnDJq/avMm69l+w+vlDKX7nh1HGfGye2mtgARcWBLHH4EMvxq8sjhC6
Fq/JmCEHs/YG/RtaK8ST/TY6ZJXvy1tRfd50py9oABik8eJ5HCdaqhjRLclSNowJSw4KSpEKMLFp
ECb+zpLMKEmR/zCWnX99PvYwca59hq5by3YFPH1nsko1rtHrzViE+mGLH6KXJ9VW5aMYlolBndgS
yXzqaVgosiwEoXntQQBZKosqS1ZsLcnyGJey5Rqfjg3S1wahDvow+kzRcTYAAdKDyIs3jzseMY2f
9s8/fsyVbBVInfxhGCke4dzyxu8eRPujaK4BSrqApqdn4DcNkhuipfzzpjh67qoA5VQHO483n6kg
HkyRZQr3iRMiCB5i77JjmQOKHSJZ6ols5/7slDI9zr9+askz2WN5Z+bxzNyYRamjpg3rJ/9578TW
XEtsfs6Lg+azfqj1+QKfj5IUFjZq80UZkZoV/coyehDH/lPZUkXsncfZYnNJxPNYsmJLHPevZ/0w
nRG1RcVPl/qnsk9n/XQlb+rwMZorGx9G3/SK4+HMWkUxznNV8cKLhFAK5ExoREzepzDbkixlY4In
KPQ76hS1xuZcSXS34uRL1Q97xKareyCEWIKfW7R4WcR7srwsy0v1r2XLYeK9E/X+qex/PZU7phO5
PwtB+/UbG4c2hrXTWFh8uJZknsku+Q+xin+q/qlsnk9Mp52vIM7zqc58hS5yLorU/ZEbx1+LrkHM
QcXW8o0WfciSFVvLgGyp/KnsU1bUc1sEA9qfSokkQpSZEPl4OVl7Z3grmvC8KUpFfiSUzbQ6KZKd
6mTPS/cOmAra+JKXxolGLvKi52cs5BFRMhLDnkNHrmfU41p0D0T/kWStUAb+i642dxqmTAxB9C5Z
PkLCRPxt80/d7dIULDHpX+oszWAp+9RcRFbs7b0qJmRhw/Tq5FHfNJYaj2sx/40AGBAuivoXr+6C
3fzGi5uyJHO3uuTF7frXrNixvLoi6xFI+av7FvlPZxBlYxKBnVAiXqOls58H1vN+8XyWIyu8Spi8
JUeDwIg2RUg+zByXauJYkYiBwZIVW5/qiU50Kfvwx8WeT4d0TiFtR+0KKvCxhEqBa4CoQaRcU0By
TB+uHEe8+ll0XW4SJclB3Jk8atPkMMrWqkos4yBe9uWJzu/+h2Dmh6HCUlVsiccbZC0RvbnSHORK
LURPtDBAJkVFK7sbnZzlGNRclOEmXtE5TilaQD+qYfUuXuS/olql7G2xzmbppGJxME2TY4REMCxx
SGsiKStWK1dL3jU8Cf0z31jlk+6wNRoYkNEhL5EPQ1W8va66Z8HZNlgACGS0a8RdFc+lTKAyqUX2
kofwTASfXJ0e8FgjulPP8cxPt1/c1A+PaJ66znddzFnE5vyaByxOjo4+bMVdFpddEvEDlqy4sZ/K
5lmd2POZzLnUFLuXv6T6vro2sdZbYWOIVZyXum9NFvZ7DSHArQpjlizUMwRIsyM+k+w1VNbONAuZ
nmmv4wDzVKMI76bSew6UZK9M55CjMrnmXlmvRK2xSfqDNOb6Rm4TQHpdl62qgFddJE5i62vTAeCp
gCm6xJG9kwPfSLdIBmG4zMx+S1QS1PBgHSvVqx7gZLHWjGgsxPPEwr0olC+x279MiPYnDxnYJ/g3
5QbVuB5VDrKiLEHwKIlYnih7VCBCs4ifQsdCWVBvrkOIFoIFbGGnsra/dwx3fIyL6id8x0OrK/lb
n+q4asXutzRnSF7iA39yPRmkeFK9tM5ofHeI1rOy63osOCg16jhdt/KqsvxSjmB6mZLnr6ocm2sU
dYBXBch2ydlkC6ATSh5To0C/SZY3BRLBKEPl4LgxYixu/bSHUBJmAh2OAn6k7KvMzG/jEBU3sSWS
JMssdM/SFGFhgvBGFnqbvEB+yB26rzqLZ/tanqT8ErnQsCNBiWMzBYBXtsvMLcxCVK9lCJ+ai5Go
jILhpk4yMEFO3TEfrjL7BFKD5TWHYHuN6tfQDsFjNyUQXYJHV46+IaspHUVRnmDSje4iqlwZwmea
wWqN5T1WqGE/yqyEPsaSoqyHvveYQbAjNB2gVbHJvUyxFMVDdjV0XXNTosZ5GKekTIDtmbQt2NXU
WHb4ahKvldzCFa1jdUYfMJvrexVdGPf3EAXjbc6B5kD516LNLccXgeE8oDITrAu/XqF7qm0txdA3
w1ClaLwBps80RT+ZFlBnYK3KRjXVqF5hBY8MBg7guePnlwKq3aWakiVL+9xHGTHUDmkjE25arp7S
UY+1taJrykkk2eD9XZi1hbQeHFjujh8TbEbU4KV1AYzaZt9+jbr0XWMpHVw4dH/eLR0+M8hE0ApZ
gUpMO/5mufOLn0bq16GKQCsgiPPi9Qmwa3SwHkaFtWRjiIxzYaftSW3D+hDHYXbjEShQ/mv5qeol
GlcS61dZa19KVIOudhA9dGZRQX2VyqewZeHIQuxxK7JiB0uhr8ivp9uyX7UYd6yGqXqoxJjyhWC5
puNYwabIkqDd0mdsPhxspN+seNTP4lRlpSs3y/EPkMNw6kyQRdvxwSk2yy+oveiP74/RfN5SG+uH
qqm3qYyszdrFYrn1kmeMCkeC9lnFXNnUzxAtqie45+2N0PFR5DDarZ8wrYMMlfSINU01RJml5Z8P
iuwX2UaPC9dAgNrQfohYTJsSDLoL+mntpewIK+cxaidih4WSxREZzAg0G7dC1aV6j9imshZZcXuS
WJ4+VRaYsOn+mH0P0KWYBnrh3uz/zH8njlJ3b2YlnLPp/qE6DSIvGRz86WkzfaejnCI2RVJ4Iwz3
JS9aW18jIfmhUOwWexrIHZvuAeAMCDyvW4HrwlIhL+iU1PK9LD3/0Jqdh8a7X3zL853YH3Z+uYtV
VJuKUbIIWEs2buHEA4+VF3iXZkq6CN0TW3P3H3a0bYydzJvnmuEWCkN4zvsED8MpEVuiTGeWjWWD
iaJaqAQVfoP/UlEcMtdejm56zAH/l0NiuwNfISv7z6epmwyR23t/y2WigetPv07UFhcZslytLnE9
8ShYdtSNGgYsipTXYEpSBCauIju4LoqFgdtBXpdDguvT7lxGuXy1VBJbOOid+fA1rCNzcGgTVfHz
wsETY5Ckk/VmAMVHWUrs/XSoyIoL16iOHiyEwOdDxdU+HJGo+rbJAWh83jH9qiEPITvex8x8j7En
Bbk02vG5Hor4bPcBgBMF5c0mYZ1RZrViG2W+8iznfnex1fJH6ivyc2dm8rPql7eGDvbG2jRMF0QH
+fq1GvpfVlmrZxNoyZudcCoWc/JrjJrBW1BIX+Ajew9ip557VzcLzUexD6TwNoZQ95RONfvyLeoU
/UVxg+xViY6iCt+c5FmuKuiXN7+Mh0vrKfG1nxLE/dRupUclm2Y1ruizQeNNWVEHoikLOa79W446
3EttYpcwl+K3xCnR0Va0ei2yWlt1Bw3X1E2uGyjir0yjaZ+wsUK6yOjVbQCh8q1qsUWQ4evtJ37l
G1CwfGMmrn7oscx8zM3+BQhN89XIv492ZX8xJLs+JXmAdJKpNl+rESCFbBnpIyI6aOn67R/PMuuv
QLbUzRjiIm5W7osC+AwN27oD78lW6NfbEWtY+MJ/F0GL/GvnpzLVsEDFJuMl75xyi19bjsKclb0k
kmGeqrgZ0NxusxcVxvQT1u8rsVMCxvYCAuMLTF75KopMt2J9we7yvcj2qEkcFWeI1iJbhrb+OLJK
J3LijE0nX2W03lQY0WdvGMElZIavnUu0YqBFly4qbGZ6JegeNhuweMh6Ii27LdzOOok9be06W13p
DNodbiejS8+DYEzw1spFu4bjE5xE1gpkE5hC0J5F1sSICB9I1b2I7CgN322++TeRG9rkkf46fdRC
8D1u7x38oJPucVLL18CFRuy72FV1afEI0GeL7ER7z536NQpr+QxYoburas2rEqIqX0T2RVQQ5egi
7nKpTG6iSCQ6KkeBCYGhbFQMVzPcYxPTu4vqIXS0x1S/V1W2sxu7wLCw3CJjnp/NwcrOQQNZbhIL
zs+STFI1hY3MrDxsQqdFdNwMqgdfsbACH4wXFMLir7JROFt0M/ODyMLRAVKvZm+53iNJqbVgCaZq
Sju4KzT9QNWkPe7Kcg1QvIi/gqJO9tDxrZ3K2sdX09DOqS0Zz7qfWNc8MgBYTNXqQf49gJY88mlT
rgzrFNyI2LKnZFRid00ErwK/+3fZUkVsGVL9u2hVZf9Px6s1AJjGDB/KfqxuvVQAl85spO9Adel8
iX6nsvuq9535Vlk9+kCpml0SXzNRNi5iEHHd+KUt7Luo2mvxpQw0572sUnljl6FxjXMHA5ayRC0F
XdhX6Eg/JcSvtmG2toENXeScl8ruw++NAkDM0OzqwdEb7ySZVrQPYl9+RlWlXInTW+O7nDvVz4Z1
I2BEeogO46AdiNnmqO7mxt0x0RzndbcQtlTSVZSUGcq4aFRdcvrUi5n7m9ZVw1OJOPlfO+Y6Yne+
lMIjAfyMjP9GHj053Ij9PrjHizhbaNkUmgV0wsLSj3NW7FYdJep3vNrBXNNT1LuhR8ZeNju428sp
DEs/m8DLT5ZvSNtYyVRsqTrrYID3PeJ1U10UTbd2ZpQMjwM+Lpu2lqtX3kYZ6I9tfWPsfEebR/pT
OS92FzEk7TNjd38260z/CScRsUidfp7Wx0ubRBYkFW/clkVR3kK1Lg+6VnSnwK4N3H3dHFuCxkIf
C7AqHR/MTDVHFstt3a+h179GgS79lkBazhdKUgWpuMz4NcTdd1+SrHfFrBLUjpXx2TfRBmeI4j1A
obb3ySQqLktufG7j0NgTDogfbKhAYJwrg/gZHZnpjv5XOuBvkA+lX6qHDzLoJEbYDMIjz9Z/Jygj
q0374mHNUdVPbQNmGZ3i6sWpmRM2baE8gNtogOfgsATvytoQXHPdg6pqeFD11iRpIMe4xSlNchZb
llWyBIgEwrWJkHXBv+ZJsTrnJY2dd2UIpaveOg73APne0o/Lk8g2GspzqRU2RzVsEaZSGJcdmxyo
W1bZzqsHIX1VdL58bYvcfQ3K8atqeOpN5MYJAW6pxoOo6ijWOVAM91Hk/Nbb13EeP+mZ6r66I2uJ
mVE955plvbr73k2sryGfyn3dy/XeqjvvW6buy640v+UgsrDMKcpD53XZOzZ369YI7CfmkRdMHrJb
6UqI53uQN5rWV1Zz2bQjyFhxxll3YrL0e8SOBl4ihNe0QPst7A4NxNR8y2telwqVVmqbwmyMXYel
4K2ZEhrGsKnwRt6IrNjBgm12q0bctrCsPgN24speU4BuwHB0Rewuu2lTYiLFe7Yl7ZpaxfhEFOC9
yYPh2xBMQI8aPgc6UEjuxep7OHbDt74MjHU/lQdT+X/Xt5FcWuq7tst5gKetK89G8O3v8y/l/3b+
/64vrqsWHcxtR9/qqRGuOybs97wbyrtq6erenMqQyyjvYkfK5HcuE1UQiqzu+VT26Vi+nMhZSc4+
VPkmisSY2JZOUck7WkbyV5mMfbST6rulmtjZh46zKkv4Bl7+ICW1AWESzlevlJ23tXjXNy06Npuk
V7IHkfQ6zytr39SVUhVb1Y/ki1dAxKOTEhkU2uVLPSUia2oSpPs5nxSblukaWo9/7xXlS1YcIcrQ
tjunAYC2pWg+05KP6fTG3n7IuV3fW+w/UCRzvkbwmWhUeXp0XLikam89DWbrfNcQoCNa6HQPhm1j
OBqht5LFcsDqK2xiiMfHKpd2muqMX1Bk6PYNZxWCp2/Qso7iGn4CnK8tauOKE7ZzcxuFha7p3JhX
PKjctVdwIwauA5q2U6u6P6mlj2b3ZLgjHHVmcx3DzyDnMvkSO0TSotW9tQFZwURvraMe6zniOrV7
T6xIuiMQ3WzUg4ONWDSOaLpoaMcgQm7pK4Yg8GLCvtxLRdLumfwhi6/9KfT6GxIj3ZcgxAk+aur2
Iaha5SCHdXJ0+1i/+Z6KJ4aUj2+xH/8BdJj84WAfO/iTpOuoY2H9e8dPZq/1jXcrsqq6Z1OiyQwP
/Qy5xKmCpk5UpArIhlHnNyWGF49ksrztnKy5ifqiGgZPW0wjBwzQEKeJJk92IPN4ybbR3UOsA1+1
Kn5EdAiDCANjNK2R+x0+aOXN8JpoX0CtuUYJpAqt18eLZYMshh1vnq2kC44ZUsZnRw+MI2GP7OQM
Y3dKir4/SnKQnxMtw9jHbYNLVLlIPHWWfYnyAa/XkiBJ0ETuLqxrGQcGudzZTtZDdEV0GQGo9pH1
iXwbh1Zzd1F7QjcY7CA9Dmigom2fxwarH8yd+5fAQB650Vdt4xOU8jL5tWINeu33svbW2zZa3uie
fsF7pl0VwdBfXXyokKBO400x+AFKWOjH8W2C8OHG44+osrcufmTvrF5X6NoEE9d+DJ7Bkv4JTHn8
IUXaDwK/0MsNj0C5Z6u7pObj7Hb6vp3OYIf4d4ADy7F46JlQmQMinUBMfmTgEtVG/+6ANWAKmHRn
tFH7xxIj9UmNf0R0rbw6xtAghcwbwMwoPySVgpAM4n39LUSthUF5f0h1KXhxJce6WQpsWmEE7+st
lDvD7Q5t3A3vusncSVG8FzvjTVGGNEM2QO7fAwCAWy/v2oM4Sg2jY6l1yim1lG5DLDE7wQgKmapO
yGDDwZDDrVdzkT4giCiqiK0Phea0RxR+3rNU7xOhT8gFlvOIsqKw4aGxgLdOcAy8GXmNlWMtNW8N
Bpan3pUT5Cu4JQl628QtO5geUxZFO2c71Bk+l1NW1QdIS7qRHUXWjUtlBTsxXGHyAEnOtJgUTIma
+vg95fqQn3snKnCwYEskSx2xJcpwGqd2pQJR6lLQWP/DcSOCUTkE9f86t8h+uLSFj8CRkdDqQ9ly
iLh+H+TjKYnfq8H3X+hz3VUWWsZRdeFWtKn2LDuWu9c6X1qPKY/ZcrLw0Syyg8iJg3TNea6bxLka
hnRAumi8OU0FpbBO6y9tbxUrrbO877UnvUAocn7pirJLbboDdMDXnpKqARUQ5W2S8A/BjAfUQcIf
RVCGfHaq+n2yu19HRpNfiXOfZUTcrxAFimuqFP4OOdNxFelycV12iL0MsP6qp2PJk9XWWm7egMjg
3DydQRwiKi7Z1uytldWVrFn+5yKfTi31EXwh1X2LwagimDldZDmByMadfGDxKzxt7E6yLk3vYUCE
dSiOL1LrQyFRrUcdJcfH2Jx6XyUDYaD79lwG0xdLpdg+WIQKrpaMcUkoI/U/Z6cynLq7azAlogwI
prLFF41VkGnvskPUE2VFKSc7vcMVQGRrU0u3AbIwmyYcCO8X5Y8A4oKTyeVXxRugv7X58GblTNrL
oXKf0zFtN0DF2rvahKhhWn3yYGuIqoSIuF0Ho+0OGahaFBwDMPvYVh2N2EETZOrFO0sObmksF7uE
ue6jjNYuEQOi17FRSgTWs+SVX+eviXnbXyITBRRj1PVveIq+u1Vs/swN9yQTyPRQwoHXFJURQ+nX
LK9N5PsIMrCg0fz5P7bOo6txLtq2v0hjKBylriQnbAwUmY4GBYVylo7Cr39TqvtufY3b8TC2wbZQ
2GfvteaaZvcSlmX1ZXTppyLoUnO2RECPasg0JWlYAtSCCdKzWIrxOWzHDqY5C4jt2cmO63NcYAXc
ni2J8LyEcum87dk0jwsyL2HKbc/OvZVfW0V8ZOtfYuJR3uVt87g9lwqHnhOgJWry5K7uVeWakiTE
/chckrvt3najFtH7oqvN6d9D2z3SUOMgJcfn72/9e1a1C/uQMojytsfsLgY36XT4ToGD+v9e9+99
1LG47URl3YSLzmuXlFQqnEiPU+bWjIhChidarp1dZ9DOKj4qPOuJdsgXUDHbE9vN5EAN8pX1Na2i
zM3+3+9oofJVLzVku//9M/95iWmneMi2P/7vr0liOnxpz3Xw9+9uT4d5ylv855WLpSg+cVgiMCwX
I9j655WxxSKIg/U/v7g98fcttw8YF2q4d4V4+fuYsX2Cf28+uxm7YGgP6qmL++D//E7/Xv0/f1f7
LiK4DX8/w7oVtnv/+bDrh/v7mbZn/r7pUBd3KWBXrOIHs3fUc7W+bHtBKFraPNvd7ZntZt42/3ZX
OAPohvG3y0ToVhnGPdUGcWpTd9tlSeO3BFhECVazqCs/zaqbYeihaZTqyYrD5WC7wx9kuXOQA1ZU
ky+pZ0RHCos8Chc+mDsOpzjvv9sidPfUTGcHhGnS6EmgWfOKsnW/LIWI7HTwlJYTOaBZAQ7fcekx
dqRbOW32wjrziAnvWXTS9SSHHVyP+akNG8TFw7MWTfwxbH4QsbOrVLuLneK/bFA90dDZ5XS3KqF/
xtV4UZh6zhWRiDMIhnod+FUKQ4cMv+8RHzHLVDc7J4r20PaZcq+mLHlr8ozum/AsqEWIl1sfGieJ
TSrPbv8+phHi4i3VWJz+/VZEJy8oWpBL5KYq99sTeNA++wXHVdNLrJzLY9c8drkY70cKod5uYaGX
LMnHBckI8LKUDxI9KzUhKyTkEHvQDDZkh37yJqymwkVvaOZXqU0kgK03cx4+tCM+/qI629Foovrn
pqJb7OMxm/Z6BWtse6yEwHBYSFmjYfr/HxsWCgmQpvqhIUWvcszwrlhvwFG4td3c9xa4pryHizNR
w9wv602SG/XRme3Z237kDGLcp9AoMAx1fx/693hnidfE7I2b7SFHaXS4ZNNCXGhX7bbHthtDD3XG
RDAbt5f85wmIecbc/X3j7WFTr5jvzlV52t54eyyMR89yeyPo55aJ9fohtyeTTC3PpgWAcH3IpK1+
tW0lGKM4fajqXYUh+L7XtOSBmfnPlDThadSMW0Dk+WUirOp+u3EWWP9grcz9v8fyWZaEuEHmz1Ql
VbA0hgaZ18NNZmbmPc1+8+/vDom1W6qQ9KO470jRcli0hTkZQ4tZO4e/P5OQ1OzbKhc+Ol+ej2tT
P6/Fc9o5d4tLdSCXhllRM4h7182UOzM5R+sPRpL+z81ktu8DXcubWeTrshC/D+l/CDP+vW7KoBzl
C6fe7Q/ZamWRXZHcE3g3XOtqDv7uUUudRGiNew8qcndXtUX0IGiSPehp9ViH0XTeXrbdUJLpHrFA
9XH7cXutBmU9MBuU49tvbY/hqMixJGS3rOEm31Uj9z4vDfceLvdyYxjDRxS2UELWx3W7kCRJpV6Y
Ojj/t5dBwDwxuY9vt1dQ+d2riWack4X9r5qT/qhErnWPWdS+J0Gs2WmxQ5bBtNj32xNaD9xTrRnO
bD9uTwBMEdcmp2AkeUOBHBv3jJINw5cJ599Mmpd/r43pnRJm1tmHXG/SvTOjmABnGT/UuCEC4lmy
nWFDRvPtvgn3hmtADoff8gDqOXkQfYc31MjoH0z0Qx0jJ1RozTLZbqhdFtKySPPUl4lqo46Iw1MI
CwlXUl8IePh/7q0/wtd7LXuy/MjWcNHfrdEqIeHQN9s94poL5tc3/eoSGlYJ43Zvuxk3oeR6w6IW
4eT2IOja4eDqTLynFOBLNT/Ff4VXq85bpexu31R9oc3Ss4pdjQ//bqiRsTpsPxeb60GK4lWsxqNh
ddK060cgmwjnkbX5j8wGsBs0SJoCcHdvthu96aeFgKN25W/87109d7+STIeB0ZVgH7enpVxwiG53
U7AzIP+zlDEH4HyGdlD2/m4xZyaCJIMzkjoWI8RtK/59GtjLee3KHGCfEHeAwwz7gtgps6FgsRv+
zIP4DqFF5FVzmIj/CkztMSLX8aYa5JvNZj0nxIHte018xLNwd9Oqqs34M5V75oxT7Lbv+29rb/e2
/wAzrHgnIraVQkraWR30oM0icewJaruxjKo+WSwSsiZtPUUdDqOwnnO+tWlOOPQxdaj8h9kFtJaa
3AFIvyhmkLaYmFdTWrkqru31n7XdK4A27BqwIFx3pXbTQbaIGotBl1FD4svy6fKfDYNFme1muR0I
RVvzFaUI6ffTcGti80sUsbIzzEs1ttNNF1vj3xtDJNNNqK9brpg/Ck1vbrD8Njdu2QAd3+6Wjiu1
3XZ3i17d7m03mR02qJ1caBirdr5a41hqo8GgQ9Hxf+5YtWuXp6QABLB6RNevud1sX/jfj0NhQJbR
yM0MVw/TsmoUt81RbZ7T7W6/0PAqC3sO/v1ntv3034/bPVcbibfCwMvJu4ITyI2xyv7+3ZiDiA+D
MM/Zqr3f9oPtJll/HBlx7Jeku2wP1aFJuEPkUI1ssQZySzSwFMn/V1bVr1zrWtJHjRIP2Ooa+3vX
HvTxlAH5wiTPNl35EI0gxmC72X5MEyjEWqL8tJSU45lgyN5bOluSiqKk09l2qsAgpquvptmLCqJ1
Y/KpA9VpWMXoanig9/Pt5tOTVq9gXeoRcmMrAuew0s+Mznd6IfGNZrdF1cQejDIGpUsdXyy0MLdR
OPjM2ztvnItroXGJKN3GDFwoq2e16X1OGTUjdDqLdTOcwA2sS9tFfcB9rx+XkQQhyyGT1n7t277c
C4YwqNgHSRZLF+2TniBKUXqKLJiPIBMMuOBy0kjvhK5Z/qzNyi5UemJhpL6H/Q+ebnk2RH4q65r+
HZFESSfem7Ehs3DO9+CXkp2J0a/qh0sctarHxRFnclxVQYchIx4ugF/Rk6SMdBWV0WuU0lTBS+UD
ZUv2Y7NmRPcGKlxaFAyn/aXWR/KNnS6oQVR0Dr1GOf10NhvGkS5RKfz+It1LNGepnxCwFZapCteU
iNJEo10tVcC3Rgodn9DMRv6kIY5sFSWVPy2mcwhh3Sh1f+z1mI0Ahy4RFltaxHjFu1GgixlfXGdt
XRIEST3Wfdtcutdzi6bBjrGtU5kdDGXGCKyg9x9G5UBFsfjMHz8onuOdM+PfrxUrg02ETMdZqD0F
3hwHPBryTb54VLrzMXMeJhBIRyae6gUxLekZDgkMask/usali2d+iAAGO5GjkrU1CJhTuJ5i5acP
yZZpp9t1D9JTq7/N4+WPyZN+2XGhbFhkK3Z4rfThqymgI+kcor42SsKa5pF5Y2yTmKOmIqAheqmy
jgRcC58YDu4gp51gCEzhS6bmvtWvSBFYy96k968h14sAyqtHLjP5oAUjHIf3sho3gQmxSB9VzgzR
y7wdGmVfRF34MENcXxrnd52Tqhep0ecslX3vsBAcNRmsBaC0jPiMVm5vuvG3AofVqyayibVpeXMb
GhY0IDXlj01EIlwjIzkZGp08N1UfIC44vjHnQRjLp1lz9gThIh+JkWIpQmXaygpJyb6yRhv2SzMN
wRzn9V5xXmKlLD0zLcJdm5f0Z2S5Ny2luiwxf3Ds6QwmmnYXTWkPmnI+DeonK//Yd2db7ob2scuI
am3J66Kfv7Pc+l3rJXgWAEmOQehxL19Q5BrAjtLYJ8Wz8KgGNX+Bv+q5BKZ6/TwVXmrHR1MoqidB
dlmpeAEk1ghEkmC+cuqjRg3KlPQVB2Koqg1HzYhMnptfI1d+hlHTAnWqvtPlbdEz4Gt5/IU4twg6
/ZkIxWeJXpKpC7TU8eyCTF1nG/00OAG9tmkebFpmiICtUP+hfQPCxHpPR/NaTQztc/cidF5WaOOt
oVL9c05Pd5LU4b7uLuEyECBbzgfieS3SZcv4OP8mOZt+9VNWDh/aQKC82s/3IqXyH5YV11vRCCQa
nUGf4AxdApkc0AwDNozYJ/y2GgCCpZ+SjeS1NaHAiqGc6okiKxZa4/cHtr0a5DYNfyIFzka9bwsz
fCDbsN8x2kn9qbGfrakIjHLgRKCAoc3zNzLu80BzGXh3bZ94XVe8ohfF5Nizhp6yhLwk1JtWS5Dw
mhOLMnradUr+Asz/AXSa43Wv0oJA1yQZvvvx5CT6d6Vk30Wif3WNQVhgC5lfZQ1Fh/tQjsO8dwqG
BYmGlt3J0RHFc/Sm0QWdCmB/41w9qmlzbdZGVTmvg9g/RmcTvTDygWOksp0UHty7djcp1mp3ru9k
nHpJZdEtWYW6TTSdKo2LQoFGyALeB+uFs6YV+al2aovkzkaI4dV5dS2y6qcw7FPTWJ9dwsJrEvex
kxeBUPMjQhX6QWFPXssY4qt3xpueNLMIVHXQoEDfDUYKkWeUWWAppNHrSj97illOQWgoXw5koziU
CNETYycIldJ72zrMU/tEzBtj6EIc6AIczIVOZlw+l5O6F6R6753YQj+MZiUx2c2U6s1Vq/RG+lHs
rAyxX9KIoY3nL/PS5wH8mae4Xb6qyXrVq/lBWr5eWM3eiqbbBTRnZkGe68if1CzrtgJj7VQdnMFK
Z6ImulMWhsi0rcOYKIGTkHX/Pif1hxvlT1Y9XCYLTaM6vsR9fuzQ4GQT+0Tad3uQbKBp5CUGHIig
DTBam5tBVrMCV9rAaDk+ocqb+bHpqpEm7gwzDj400ACyKyLzY+6nD7KpC8/OlefOAWTTJ/p7V2Rf
Izg9o5ne8Zf9QbaLLtY4LDI5DaJ4mrGR+7la/aoH4OUJHCaZoahmezwKQsQOFWMANH8GvaNuOTCA
BKbWnaJheCDTiAxBh/742Nt/OtGBpuAKS8Y2Ue+lAPkLQNlTxEjkpVqCbcovel8+ZKB5PG0ZzZ1w
3cNkuaf3ogPQB23oVE1mD28/Qyw/I4+IydEkjf1MKEZ1xTeMhM8Gm65zRNYhnR26wr35pRb9JVPH
t4EPxdLvNUGEAekzf3Fb5cyZ7xFxWe0Ng82mj64ayfSVqR/6dDxOVbjvjt1Y7js2CycJVv7MDieP
2V5C/T+CArbra0KX6tiTp6Z2BItN7iWrYH0ORsY8pdyPCUfv6IR/8pwI5Qx9Wjm1r9bQX3S3vx+c
3CfP4aHuow+zYN2IhYzohjF/t/HUwyetpM9ohpQHQfTnwr7BRABsfEnZ0GojFc20cwwVgfFwEKwz
Ti6r5aq4Ej3aUgckKr0qDpfh1eppKi+5M3lweO7ydOq8xoYIqAoER0YRPVVW/qfup9Yr+nwMGncg
MRLTYRurJ6m6v2yDInKOIWeXkTwbHVV2PYQfQ89xtwz63gLmbXfy1qB7BzklC0DcWUrONLQJQYmi
nQK5+wqDEKFTRAvNoHfYSoONbLMZiTxZOKFrRTDotovh33E8mY5FUDx2BYwomSnqXjdgNnRt8osA
+D6Ebc8Fjkrywf1Wp2G4aIDIWI2ZRyfsnxQxg910hw/RQxqflQTdy/DRdu4+kiBFu4SMYjdzg5wW
QcuAI0cYH5SqwsFDEdaI1G8iOgKDqhZ0rLNjsUjnRMjkq50A7+EKPsj6W+upjeeRw7OCr5MmF6FU
JMyNMBRTdpcm+aVx+glwJ6FqIr9nSZpLlFQ/hIzGntAGxkrGc9g5BJWUvzXIdc7S4pLQSAQLE4d8
zvJ2iJqzRbEY9eVVugwNyRcBdXWLgeiFWvvFYWjhm9GaFaFPX7PJCiBz5HR1XC411hxkzrAmDHI1
twiQSjs4qs1rpjccHaNvtYt6Z8piohjPM0841GBWjm4jSn4k/ez+bFYrIcuc4L1N47NZjTtNNycK
K0IzEhu2gzXcK+NUnxIluzciCnIyaUvdLA8GnammWUYK2lgeMGkbnVUENISerTj6Dd8KdmqGZi/W
Go4Adhrlh6bfZ1Jlp9AyJpKBe6aV16IGYwbiXng5atvjYkZt0EHEdMfUTxfzth1ctKnDH1O5IWr5
khDMWtKEBviI9i6rd1gZ71MpxF4tm3cgCzdDuUB8rlZE80cjCK6eXA2zfhU/18KmEkID5dAk8Bo1
ou6sEjCTSNBL54BoySQa0h791MLcY824QszPdAABKceZzHZL3wtjftJV69KkHIExWzgThEowlfxj
2qEM8h7icLGLNeuQWNPHMt2gnHnOUaR65II0u0JjOxElfsWJgWxkYb1u4VXq57UFb74qkPlWbZsP
PeRN786KtrcIPPJcU3kUldhLALfrSary4KBihZoRUB9WuhzpHxknNsU4gw58l7HxW7eUeR/qElgy
FlKIhixP8xy8HRWh6bL3VwreAQoTYhNj/CvU+H0Sw0jKjB/D6kvPmmj3m1CTOG/SQjTBC+rqQ+Ko
OlQ5O8hIOfUUl73ENvVPGi5/yFCuzzJjaq0zuJ+JKsp07RfAviJAKoOB0tACNavM9Rd2CT3iQNcZ
7DvZQZhwabVpOtqadKgD0toHNddBT+nfUq0BR92flYS9rWqF1+X1c5qX2JGsG8CYwVJRP4+9S6ov
TQrPyuPDSOI41M7laiFhr8X3rLlfdbGkAUK2mt10eLDL8d3uxi9Iosdlnn1L1z6qKTGhJY8gejFf
hFNrwicZS585iFqLR5nZD0PnYMtIi1vpDAxQGpVBtvuemj2J9oXxFPa/BqGC6oYhSoIYiTuqHQZT
XN7mprgIzeLQjXrynJhjtKp9V7PqkFU5BnGi3hM48qxLUjHdodxH8fwrDk2JFtB+YKBCgEsawmxe
3hz3l2MpiET0lcVX9JPf9ykFNgUm+LooSPUqmKHYEnPuyXZg3hAflLq8LfNnsHkuw87wyD7pt3Vs
7KZUYyUmNV6qJ+VO0S3Dd266CGAnTT+0C2SDuwOak9LejY36puQ5o5ZBP4QTzL0pJAwvB4PW2IMf
yf4rbpDem8aJ+qIrcwqM0fZMqkpWX+Odmp2opE2owzkpVYnra5W0eBvyEHJX8UO0uWVjaL7jpN+z
Hb/FzCnneSh8RcIGTF19PtnzayWSfBfqh1wwkC7xoeJBjXYWOTCVGN6yMlo71Kz8w5T/mmu1PhcE
ZiWtRqeVvDrlkGIina3seZq4epukeu/rkZJDWj1jwo7xcExItGu7MJS/65CMjCyur30U7w2CRPbu
PJ3rTP+dKxh24xTy+8obavovFEnPDMSrvYJGxWs44neuYrM2dDmUxrG7lvPehQI8z7Tb0XM1QZhF
0NkqbIENToScqVba4f3LQ3ohSfJdhflFtRWg5mlNslBoMnpKumMMYMNDtGR7baV/jwbYqfxZs+zy
EFXah60pR3uZ6J+4qHmM+ruqQJ3C6/6GN/NJRT3uGz2+LiCHIftmmU8aLBSC5a6NiXC9n7iacihi
OCw/kcQg/ZY/5FteQ5eI5YRzlEbQeSHtF1ebznMLjATOHFnyRnsnW/FZ8s8CifKQZK5+UNbI5bie
L7mpQn1PymGfJKzTVGr/uh5fOEaRgSCqX0+H1q6N5gO/xxR8iADfxidihZ4zTVcCErAOLxhJQ29s
QtRD3+702jjGK73tJ7sYqDYRppoLijOiq7FOnPPMZZnKKSo0KHg5NhHZ0uttWuQ176qlfzQaWqoC
zQQN218VG88rR+NByTNahsJ4k8wttWiUAek/K0/FjS6xKZ6ixTpqOQW6iAjl4+xEBQBpjzWso8Nu
bQYDoTEkYRpW924cPdR/OPGGTH5GnJVTLB9ywUrNavHTpCOxKEJ9i1uCGma9Ig9qfAJAmu/RcN2n
trwwVsDop+RXkUd9wCLwMq7k1tl41D6j0vm0h+6lU9kxM/OF7ItH3SoDEZFTSAQwFHCCZOebruVo
wdaFQvzYGerb0Ju/FVvSV0bp1hlk16UqzZiU67+9JAaOCXlqhmvWwAHnBIAMboU3a+/hunh1lOiy
QCoEqX3JdGuhcdd91c20b2zlJSeS2LNjY/THisJbNVEzhOwtVDFDWblYxYXqmSK/qcL+dymwUMTD
ApQS+VM7PNq5OBuF1fm6MlBTlcjvVQDVU6oogVjzeQdX22EFJ4o+rb7iIj4Crrhpk3ivZuZ37LT0
qVqmgCSpEqWYHPS5vmYWgaJtk59qSWTqoNY7VOGfmdYhF9VJ6DaTXZoxeE579G9hCTjY3PERzkN8
ZyclIuHxUioafCdLiz1Mj+Fo/Ap7LBRh+LOUypNOlNBkVfGTkn3ATCzNRfeVSEWNNerXGfZYYPTa
lz30J91NHquRyToOwO8+XDd2nH/MmnzNSnzVpC1Av6r4zsl4nbPxtkqR54XRJyXEJ8GqsWdXcm/W
88dQr748lQu5UrgoApcK9riO2o7afO1UTgemeHFgzLRm1UQnAF6nmxB/uCaJFFlXXoqcOKXK/FU4
o2CCrrwv0XhRGxDSbnmrcwoXtnPoq8rxixHIXdnvkjF5S/JW+D+NWX+ZRv47rGu0lnr1UEBr7O2C
k4vVkrZk9uDxzks57kLy41E54dXW6jM+o0ddkYjTcf7isjjOI1jCmGzQNFVp6g2lZG9Ec74II1CZ
qcLgivCClKOv+v0ypSQlJtl+iewzDspPSzQf+bLcSThfjNWsW46QVyuD1qYMgVtWaDCd6KC3qW+P
A4JjhbSodLliXrqBWrscGtPYmeANuP5o5FHmvqNzdMlFlUcyHaDoIwOfnAHIOl+qNtxfk03zxqaf
4hlUdOzF5a2RvwwiCwhQvW/j/i2WjMDXXXCZiZhCWKLuI4sdBf/EdcnDAx3xt9Dur3Ru70JA+awS
8KHljbYjheici+Kxj/X3YrIEC72YshY/leNCeRI9F8YyedykApFKU4bmcX1kNfZIqPZb3adfrH6f
cIH2J7D5ZCovYYDv5c2sL20dvlMeoMeIKVFCGvUXhUFOqxG2MsxmtnMK/YjKiLZeOhuUDE1EPqRy
qexaubLWfJ0KervLYO/Jyy6DyrRG1vSTuy8WUDSLyLNj2d6WlcKAgD+wczLli3WvN+OFEEnoHKdF
wTdZgKwkJCuanOhGJiOLRsgJzPYVv05NYotn8zB3hXaj5EywGpwITCJsFmpOrGLP0A7z7DYn7HGJ
185kME2aUfxS5g5ovJ11h+3Hv4+BoU85Lrs8DGwsHID4a51rVU/YuF1UZBms6U/TmyMSYNwEWFj2
NPuNO58qG0s6JqcPiz6yJtCf2sagHPk++0WjUB1ESKcPiD1Lm5clb7uDpEJvR65hsqUBmfSP5At/
Dn2+Oru4+izKeBKadA92+GOT2enPufaJjoxrTYfcLVVFRM5x/q4MAFUrg9LeGrU/Yelw0FBhF2H4
20jF4NMicgKwAcI1gDirJd/J4rTkNDfJuJZssXKObTR8of0Vu/qX7JBvz5yEwyE8QWIGkE7Hqnf1
VzcD+m3u61m5bda3S9YJjGEhnxoh37vOC/w8sIclyRJL6cs5vSyq9auo7+pUSC/Nx8cyYvqcO86p
rQUtTfsu03GT2853O5lA/KPmfjbzh3QdHbhKQdtwas9CjUa/aw2OCJcUeFxlN+RjlEETNRMz/D6g
uB45rI1TKQWBOiart6MRxQLYBMoO1YJIoNk1TNTMsCE0Ru0uNeu7NpVvU7EGLU6pPIRG8TMmS3fb
Q9qIaG+rJitlI3K5wM4G8wHD2Lmx+pbM9q0b/eidwUy2JQ/NYcFZJ07J6TF9LMaX0EigCzms0eLI
iDws1t7Uw3KYqsl33JS1s22OHjPVQ5qo2mvmcraGHcvqlhbLVJAPpSVnMdB9saS4ssZ+stTitSuc
fKe0IkFoEb3BGMHC7ugH3Eyqj9CD0+AqOrSJHaJzSJNq8Ne2507qmNV1/sf6Om1dFIIhzSw7EGTK
b+lng1nYXnWszwUnfzHSqgwlwxUQKljcmbiP/cQaTiF3ySlzx88sS8PRJJ+0HCCgaoB8kVWNrIqG
lVl/Z2kD+6Ucj/lMn1nLTfeki1Nf9IM3RwymuoXmk21nnwNNPq42leKViB66vIpPUSrXAlp/N7G4
eHQrI3AnU3uvFgWDFd38Xa2jp/CjocPia5lC7dpfOnqWyGTbmwhr4EAx8hBa7JVlRbNzUPGdyKvE
X+ejUal3bmlCSZ8Ze1hrYs3Q0PFLlmFkXsYOAxkhO7QxlArKO29qs+GhITM96Ig3WoH8Z/ryt5HZ
+PlA32aCqKGNtDWppepTKhuIH1wR4kaEfjMk6m0/qvuCmtKbbZzTyUJiuVDv3FoYB6EOzR5C5Glp
UtuzsnIX6wS2LBEXhygS3Xmk3545CNzTbHqxSkSmav/M1Iz/f7kg/aEjGyZdepNXtNVZt8KpTS2i
V+QeFgMUiaZMLr3N/LRpadrXxqRgioUHmbvFbukNLsZj9waiZ1eaa/1ZYY1b5MnMOJPmSfVSWotx
tPUKNbOo5hvRrTOhFjkN8Rto+Oyspa7NyRPHu7ETMbuFMgoM2B2NQA40llmW+VLkbeHbWhn6IFdK
tJy4XuvUJ7KtBAC1HpJ3+cRbZDOHsJG3pi+EWPMUmosp0tfeYtuGWm8d0yRDwMRhj83npbX4xo3J
W+InohMTWZzWGMlYjnw1XRNhcVZcQH1O56h6UGmhsEeVXsh/ZRdnHbjvrmW5x3tr9bwnaEQydabK
spn17Cynrvw0kkfBwp144YKI1UGUB4bFBoyYvStvq5jwFryyn6ol+l+FHu5kOr8aI65LacvnLsTr
iQyoPZQE0XCK7u+mZOFFyo8gJYi2TvS7NqwhsJ3hJmKGSuPQ1QGjRDNtc6v+ht/MJprTe6kOCuHT
Dg4Y6RC7UWJMaGr0tDodOp2wkYGEzZI92QzBrXEg4fqvb8Xcc7qZSv0EqKRaKCtM9jlRa99TZH6q
+o+clm/QM4RbAAo3m/uls1TIOCF96PAT+Ba/LXRrr+Y4KBgZQq/pMJnQ91BGeR2ZMVuk+KSx3HWx
8u62wtkNWkvgWpJVt0z+7F2+OKTjCWY6jL18VaPSYZ2DuZeKlXXtAbCP8GFiZAGX7VNqhPONFarM
Nlj6iBJJjh1V016BBY8O+bFXcnXfOvcwLigM1flFTtpx6VS6wlP73EsmItbY+3pUdv40uhqFYr7w
6aPbuOvfc4sRmfGjy+TeYbXPIpiropQTUiOWA8PEADp2FWr2Y4tv/C4ij0SpCLMm3CkYO+W7reS7
EZHrlYe32YC2Ugzfo0NDv05pwaOufOppCpD35sL9LS2aH8azDFkeptAbdhh0PpXVvRbb83myiS4o
0vRBETX0fHNml1vqyquQogSaZM1nr0z8ri7/qMb4u5cqFYs1HjXOPYcVuj1W+W+0G6RXQj9l3svK
WLfbX3yjlL0qTmm/mPkhBoGL2DDIlPRYqAQ6t6Fx33RuelN17NtGE0RsZG+uXeSBDMG1xjV3cT+O
19rZGahnA2cSpG0Mn/Nc3XGFTamCDU/U2OfaqkQHUu/ndDXs9qw7CG1DIL/U3ykmK5YK6aOuuqEf
N7Re48pMuEfjJI+q4a60cOYqX/Taxw8lOjJ9VUE7iavsGLMtU/ll2yubRbA0ajuEdZL/iqYuh8hd
urtkvTHpvhUoaW+2h6y8IcqIzkOdWXzbbo2gCadjgfwRTa7OuZRgdUdxofi3cg7qhvNwWGtP6ZCk
7AfqawdeItB03fYj4+hYlhmIxX2NkljgcqOnXXXFuGtDFjLFiA8i9dqpak7N1D1Ju14OemokO9nm
1wnJGLNjpnNGmzcHDh6CjZ0hgyM8MatlEkcJxzkWlz6YCrrDO6PthqusnV95yQYtl9wraq299m5f
k+G9d7joOzVMlp7xBtSxuzacafLTZuzj6fc4aFDEbcby6aC9GBbKwrr7qBtILji6KIWKndvadwUT
saBeROdTtO5CrIOSESvMnDVoY/yTtnMQWrInvvAma4dpD/gb5WJ4dZfoNrJYq7As22d6HfujktGP
0cYbjfwBipzpD6dc4FG2c68Z7UMzZLRhrOgln5l/Cq5LEQTpVpl/JvKD09DQrolpyKAvi2iv5CQj
NJrzY5toNIv+Zepl6AkwyL49q77dzZyfjeVbTM6xNYjJTn9six10KfKvZsJbq9o9tZ9CiFE5R+fR
qJ/bDDFFz86ld0/4OM5ui8InCuNdmLRQPAbds13xtTpOKMShk3Subvihbl90lNc585edjKyTi+Tn
BqPis7bGjEe1wrS9YgPY4rvLMVviI6povu6n0AFqk+ZPrsWcWrfJKIIF8v8YO8/mtpV0z3+VU+f1
Yi5SI9y6M1XLTJGUKCpZfoOSbRk5Z3z6/aHlY9ma2bNbLqPYAQ2KBBvdz/MPV1Y+3nQG2QNhes/B
GQQKs8rS66d1qwPd76rT2MbJFljGfuy8G+xCoL4Qi4i1AaiOzZj+OD6lmXitpuFkmu0Nq1Rki4ND
7NGDu1MBEFRvYrPl7p5XZ+RRbqwoMFnO1imRE2NXimavDfigp8OdMk7aqQULpIMD3uThLq1Y4jau
8arHRrvIrPpJyZuJOFfMw4DPTYeZWQJ6qpzg0JBLI+b2optNc9Qwi40CZ9woTeOu6ilfumbA3RLe
JigzLH3m+rzaIqu0BzPJozxWdfj9xefEwk7MGwwcp5VXX7QvsRl/aapg4u7Xt33J92KGmBfit76x
pvqzbxCEjKKZTh+RQTPweNJzx1+aSJQRYSBjK/iYu6rbAHxihr2KmuiB7/9if6mKyl35xAsI0xL0
r111ofRsq4T/OtTDpdbt1yJpnpyxviML4S31SEEn38Y4y0VRqvTYDpjajN4hj6rgGmyZQLKxPHAW
bTqVbPlVss62ZxwQSvuieb2zLDNwYnM2K2ug57NTS1bY7uy7wUL84Wo0xq3NLyjz823KxO1Zyiej
Db8jbpYReS6Hba4Ca4P+HlSvmV0/4TNFNDrLb0pzo3k8OZnTUVd2d6nZoX6cfdFjB2z6sG6dEEid
ahb4MsA7LWb7GWUEYOdp32z9lYSmsw4m9zQASVtlGtIIQK/DUgXT6wZXg5i0RRQGpyJXcK000qMF
Wy3OynTbjEJdA5sTrC76ZZtZW60ffNTGihILlvKiMzAKa/z8Y/OqYlPqw+jE3TGAeO2WDTP8diyi
1yAvZ9GpZm9kCn83rpymRRSH5S2bsNkDbewftSlwD0Q2lkON97gjQm092Nl9UFRno8UIAplq3ka4
6lOwrg7Rcvje4mTFbIVK0uXLcFQxrjLiI5p6t8C/Ef0bCjJWA0mMAXMnkFPbslGKdV/cNJOqHbK0
2/SZ4q/KmEVZUe/yTGPdSkw4zEK+vSFbO8F0ClMmIC8os7VaNFe+g3G7r2K7AOJIc5V67SYKdOXu
UzJU66qrWQI0/lnRWPT3Wf7NJ6FXRphRur4SrpRRf7Ga8sZUm13qJuO60VjvJk1sEQ8yIAslKLJ4
/bnxjS+FefANZk18Am3SYd9dMA65KaC5d+4rHikvBL/M0nkkg7IdsIGD03Iw2JQGPsuIwddvIKzc
BL16E/YtaA9tX/hJutEID1ipdR50d4bysBwtSowUR7CuRaU/1UN4D8KS5Sg6VKLpIGpk1nU2GXee
EV1M5pSNY7fbuJq2bqFdeTzJIYsu25wEGdaU6ygiGoljZxRWC70cjBUwSkqOz2KnABdTp0TN4XKH
ebAdO21jNw2rEoKNLp4Fi0JJjuZQffOi7ltck6uIpoVWXpKybfnRQPnz8k96YH0LB/Hadjl6/frK
UJNii/g9+bIRYYWSXbsVfCEkS8K+yCqCZ8qNkU/3gbAfI3vYqbqxLwOWqkqjH5Hfge5hgtFpeSCK
2mkXx++aqaxLteCBgTRE55obUfKEVfsvVYZsYPzFNEx82OI9Qd1byyYSlzT50+S5q2qczG3QaA8u
Pqxl6T4H7YyID4Oj0gOkAGiHC0Q6HEWK72muE+BOnQcVFbfWy28QPOpAXnV3ZUcspvEhw+a2dYI4
hqGdV1xSiAwLdxqPWeuuwkngokQXMiZHA50U0qzORjjVxRDpS1XjVaaoNlr7ANLU7t41CS8bLrQC
4dz1jcaCTayYcslAo5EADNd8iDHohG6CvJgwqpdMbVcKKNUS19Ah1G8szcYzFN3AiJh7W3i7+ZFH
XuBpymKxMIMMbjpUH68Ut6VRX4tqcJbkGtl2Y1q3UErjnLRWvc7A9PQOyMehOegt2WCfdEqlfEXJ
AatHYquLvkJBElyqbvPV9uTLk0RjX2rvCcEzN4ZawXNt2rZa+5iqhMBQRZoZ6VsFYnftWixKWCj2
sFXmNCB6UiGyE6o/Ehxg9evVn0tH27SVeWxtGz2UAmfImDkbQQs7J6DZNqe+MJuTloftiQDERFqv
V3bAR/pFrRTDPq3N4hKZSnxhWz2/lhV5Df8RnSIem5aHFqQX+NqyEmq9/dFMR2Xo1tgaljeyCjgA
eQhhPr8PEvV+xDzuDGsx1cWFOEx5AS52V6iId8gqA3vX69JVd28d5l4JBqYb3m2weh+IQDos/V5X
9rIfYOvhdiixr59HlQe4JbsAQiVpa96ZrKutulmCsBPIuPxVl4TOUkPU50b2QLtrBO0SEdAWcX9j
Dt2PA3u7W8fM+qsP9SZrA6R0ehJaf/XXSgsVC/NInlS/fq9OsFa79kEYyUFlfZKPWE8F4sxeZFPo
pXeO8PS8Lz2AU3nRN1eyaLl5PHvATetwiNp7t/KTg14SS8z8vuXJ0Ti3eCAsE+g3zTKzh1OvMvnK
U8fKrZc+YL29LEaJG20hNpirt4F9rz/iVUjQbL5slaA6F2tvXeWlHLd4IutinuSV+hDLxslzfAIS
dO/bMt2xnVaWshjCPD31rv6QlgrvQ1VvjFKr7+Q4GmcSyqjKoxxIZID6ysz1NrK1icRyBNMLqybJ
b+VBJGW1iSt+WkhlBcGytXK0Lvq0XspmEM35LRcMdxUezMzic580nAJQVyS13seJ63FgP5BtCVLo
m6YxwhtC7MEm74fkTAp+Rg4UxS0SdfYq98PuEiOpuapRVbgbq9JaerBv7ll7VUu/t5LHhugbvzvR
PwUTenZ2IuxP2SCyRaK0+WezKl4xlYUuWWVPThelX4cigzYYGd+yCSB74uTfm4EVRUpOhQxHvuzU
goljUs/ewIpmUR2JVgHJTVGhMa0I+AHWxCx3OnpP+TYgF/JKIuJgNFP5LansWxuE/5ewj56dLKhe
VPYErN5q91knd7uIo2TchIWPNYqrlbeYyaOrmdhMQbPhsqzz4wJK5aSw+OnK8lY2aL5mM0l4xVoW
ZUMVEhyK/ERhucNQb/0Kf1hbQMxWstjMA+S27qy7wUFR7+c18HrOgU+TRxN9mQfLqbLVjWJoqBDP
feT4LjnB7VCK7u2tyoas9tptVpPTkl3k+IOigvPvAvL9eQmeDUb6bupi7CJJgd7gFpTu2lJEWIIW
wYmfmbJulCG6Q8QgXFaaaD6niXKti6L3yRHfTo4XfC9T8QLA233qLd3BArmBNtvbCVEVtzwoWW4c
bL13NmxeO37/qU5e3Og+9V73SeRIuQRiDXuAL2iKp9vMLqznwdLzpe/308XVwnzjWilyO2ndXYHu
d7a4Nns32JrWK6OM1UcQhRGCScG5VONLNun6tVGkCC0YVk9qglxgGwflNTcOiSI/j69jtk5bA62F
UxybybYtUUlJMhJcadyPp1gYzdbIQBVkJsn/1tTSk9aO+hZlG/+kubq15YdiH+MYIkDOhMuv7CoD
dLItoPbvDBEFt6xGWNJptvXVT67QlbC+NezDF3XjjxfZNRSTQlTmr65DV3/oakBzvqh4fG+7RjD7
tvEd6KnoiPfZtvfQNkVtmXCGrCPgue3Kog/WPXahq6JSyfp5/W2q1zgrR9601sOpv5UH7GXtpYGc
xEYWtbmf1sHE9Y1CbAumNoy7I2LZqPr4ez0sh7fzgoigsqN71RVJ8G8Tbn4IVRHpB+t/bgoX2Rt4
SuwGnV2OiwoYyx4yMLyEWwNV4RWgnWEt6/rc8W5Z3YPRR3GTnBD9ZJ3dG6t+RJ5JlvrAS6+RKNvJ
khwIfpq7i3DPA87MGPIgTOFh3Mxv6L0OPGdFKtfS9+3PfuQ/VjrSdjeyqnCdDEm3apdXWKgPSdKs
VL0HXUEApdkokcl3hx1ksIaNCB9TmWJiWXp9Y/NYAAgwVxKbjJdv5bqsEOAjjvvWUxYRzifUNB/e
h5ANufCbG4uUOprTDjIwfX2jeaO6k4H7TEl4E9yY/5dKX1jqTtEI8csTZUd5kA3wUEkHzydPUwF8
PHatvT9vQMugMq474j83floCa0E18DNRw5okj8jPeoFQhZjg4+QtCUfDzl4zPXdvQx/ijVsST5f1
qe3eIfeh3rnzcrcsocUoQUv/LD/kBapQYsRt2huzci3r24AdUd8WT2RxbMSJBuxVI1KXqcByVgt6
5VDb3E0L+bIZcS7Nhg4pc6EcZFUVxbTK8ttLWfve3rkQ15JU+f6hXhY/1And0fZpGa97hxgqvlfj
IdDHHwdVrW/Dlr91MsGLp4EtPmkR5AO1iIvPJO2+CbOwXhQ7e2w0rdmblmFuHS0K1m5qoPqBBvyj
mWukz2B4ZLrDfOpr6DJVSfiE4yWmxkyYoDKUdW2MBweVLW+MjBWocOa/bLgeyzJ9HQtEPdta/+SL
WgVBmjvs2Hvlqn/a6VqHrKhK6n6h9oa/89KMrXUDtcvR05fC1Z7xJ1cuCGbnh0xHZjC0JwAJQ7sp
0yJ56lSSaKOSaBsFCtdny1syQLpun7rKL660sko2KgSxfd766aMzjnuCkdmL1hs5rCfPO6RBF108
0/8uLzfpDt9gOeQ3dp52155PlmGYT5jfBwhKcloR2MDM8s0tcpJfIiRJT/JgZEN7Ks0WeK1wkDhQ
2KWXACRPhh6aw0L2gcs5vwSmDQfOPPwo/hxCdk+L4ilNk3z3PnRiAAs2la5ZtyXUgGGY9ui2uNey
lMUQ0OwO2XtZjCpQLMBT971TX9skBJt9TQQEdJgaLvNSqZ7GjrxqlJnlsz2Rtw6HpH7Jk/QJmEf/
FYvmU8t69LXuLChZmY+DfT4tcgeawEJhIz+Ho10ffks6gJBxfHOm26fwxBt4yrO4XG6XKMzpWrEI
sZbeyuJ7Q5woKT7I4Cw7wt034aPSYSNuIEh9dKygdDd1AcS3H6x6HxjtlSzJg+wi5n6yWM7sIrP3
iZc19m04qMo+c+B1pbDU2aV3iCjokK9W4dws+1SKpy6ThJhoJQR9eKx+ZUuvXL2domvJstJ9cfPW
me/pWsNZQlTCvoUwxCA/r/F2fu+lFXcW16iBFByGouk3ywYc9sWP0+zizVuOUK3A6vysc+q2WcWE
wIDuIAkHc0U/V6rjHEs9qo5wWZ7YE4t7FVoVemPWuahtJGUj8OQ2N+JRNgpU7VfgQIqdWoATbDqj
2GY2eNekMfyH0MvtddEhjqBHAzwq6J2Y53RQ3YbUup8SUDZu7iuvG/Jr3mvWsSQ1qkbcp4y1BiAb
HwdhBKsiSiAQgRS4I5q5HhjrbAhD3E2VR+DU1tlhQrJjb46ou2E20UK22gaZzrGxvSPpeQRGwzC5
LmqrurZBrJFCr8IvpZ1eVVkkHiujsOFU+MiBTGn4VCgEEOYO9u9nkkutCao7wRfwIm9nWsxYy2Ks
9TO5JSLudpnc9wkMJQQ8w9vI89CN0pqcFElib/vR0g8RzwjgMGlLRjvKj8xvzXZMVfva5PNZ23Fs
3OYJ9nehqtj3wyxZhB7voixNZ1u33jQu0tmDobVH7USqMyFwierWXJWB4D8V8+GtX1OZOd4Wyo8z
ZEszjjgk96aHBSHkdnLcaxCJ7cUy2uCusNCsCBF6W8uiPNDBtK32wsp+ZgEhPPTeQdbRQTMJBxIB
6fee25o403b+wcqS6tQHfbqO06R51MPoq/yqNeN7KPrgW8S9SjB9xOhiPsdBquhgzuckNjGFKjLr
x8mY0we992pmb+dkbqItdCf9cU5pgUuJk+wApco9aM3oHkh5kt/qdRISZZT5m5hnQ4UbNk2ZbPr4
kkWwsVLacJMMZdpiUmDC48NVd1Hz16PyjI/66CPCsBCqwzGbK94PTRJiAAzq9X6CSLtuBxzX63Aw
jnmmx+tQRMoTJPmbnrvwmwi7s1n3xhO8hYy0eP1vXb20vZFLVzMYzoUb/uj6YVRzUvFYz8uYMOKL
XmXGg+pVxb3f/VIIuxets/S3Fs39peXjOYVb9Nu68gChTGWHs3itDjxjYfyTEFXNtXwZawgChPOh
cCMUJp0bFd2uQxXP+zX5MkODVsFT9fdaWUYZvrqaDELW7qhcZcI/QBkxtwmp4iuy8sqVrIf4TvBU
Vmrp4KCLPPcm6edmC9mrtbRW7GSHWtbKl/JQOoJcmd1GiwLljB/9Zcuo+Z9btwoOI/P82eensUsG
AnNaWmZnL9Oys3zFKvSxIZl69V4/eL62cwwS9/LU3/uCNv3Rt0G7d4HGQYvssOOf5EEg9Ml9lJpr
u0zRLmlauN/y5XufeiTd8bGPbLZUgVhLh7FMCMzQv1cQfz9kWaMSn55f6gqIL/lKHmqfZxfwpGDx
Xtfpzlie3suxNcWbKEXHTJ4MxRGlpg/jEK4kSVPXFtOVQ47slzFYONnLbBxU8DUFXC3k+jo3PCNk
kJ19NcjOZTLacMQ9Y+WOevprw67pEPB7ry0Mw16RaTVW8kR5QFo5O9e7au4pK+oefJjFkmMLTyPF
aeZpIt14wgyhXMgiVKZ8WxsoLcmibkIZVeBqHmUxtMIVD0j9vnB1/Ryn5r2s7kO0WxsTD7lozMan
WiPVyxbC3stWRag3OGlOtxhlm3d1Nr0N7SZme+ijtkBPiZPIeIxrdIXYj85vS0tQE8yFYlz3+Co9
6R7OJP/+bs353bIMCzZkkoan93crh4x5t2mNQHMJS38rldBTHhebJvfBRc9i6W/q6LOe+nuxrAOY
aC4QGtkqG6YhYWaX5UTNnhMtyXayNKblgakSik+ird2ItS60wDA8o+02rGri2euhtkegTEG69BAq
uM5ZCmGd5AnSDxXyWbL324m2EYCdLp3Z1yM8C6UOz+DNfLYW/W2M/8URAflDqwzOk6pz+dEdYB25
7rns4od6rs5ceDZVTDq9aWPnaWiMaEkgPjzK1saK8MQY40dfAz3dmFjsDL3iPFWQxjZZFQ0beZau
94Qj2yi6dpXEfZyio7yko3TqEaVXMoDzpbwoIpFbZcpWFsd4fJ7wnUXDqi7ua99by0u6DbkxbcL5
uu0S/dGENRaHzqlJDDIeqgq5GCOrE07Z9qkvBbmXSLM8cKHm3TgmJnJDP5sHBQzD+ynTNI1Mokjs
Cx6thoB1EnR3ftB2dxgtETpMAId6PkUkbzCQ6ceX9x5a6z30kZGcZH9cT+qt0UG0lMVqHnDO4s5j
yXP6KhVLNEXcrWuIbdOO1c2QwbdnAQDUvlL4taqIZLaG5X8Lbtugy7/h4ZSCE/RnrwETtu3UOBD9
++hBWPUX11Cyb7GnA3+xyk+GLsp1gzLhkWikdSomrcQDybU/R0q5kl1Lhzyf3qvOZUrwhhvVkCeJ
qPrLVLjdQl7PgqSYdFb54hVAFZVyYDGmxOJQQ6pc56HlPAEcOMmuTaQ/d44KB1G3NN4UER35N+Re
Xy5t9lF//Q0xe6i3vyFPWVPJv6GCNfQQZuUX4Lvdxitjc5Oo8bQDHJCudIQ9HmSxq+JspQeq/mA2
9Y/WyfWNX4pqrJc7kkbpBrYzeRJDiR5VfNJX6qhW14Dh+32pxfUO2WR0RJUwWdno5n0ax+4JCLT5
3akPdaJMr03JNIEIeQShnLMn16uua+KZeYvgQm9kL31aBlv0slLk75K+OBKZwzJqfvWh2CLyjM2w
2SzZB9C7LPsRdgQ20F6TWteJZqy9QQmPpI2cZULcdS3rS0cHCwTROTsaIl/nTY9lhN9yhuGGGL+4
g/M2QL83bBNXLW2217Nt9WiaYEHnUhn5oHjyanxr7KpAW1dVhyLB3CC7yFa30/MDCQRU9CMSVCiB
bZLKFyeT+ObJmg+yGCS9dZgwl5QlWS97aCn5I5I+NsrUWQT1fT63z/E4CkS6CXC9WUoBdpiuDwVC
/3ehD2Cy1sBZSCF0e6ofLNeJ70inB2/1RWIvW02vP6O2Adu8+4baOM8w4C+3fmF6Ox/poK0TJNld
3JPkaBS1+2b06hIB6PZFRbVphYyjdo10Kg5obRJuhlKpHytVe/CruEdSB6OsMXOfRISHSqTZ8bEt
yh4PEGNEtX/0z+wxIGNn/i208v5o6I11K+aDqYNbFPntGIXWrCjWnoBgHuD/gbWszLja6xPLivf+
bV2HG7Vhyybr5GldAAp/DNt0K4uyQQ2rV2TrxdV7NxsklV3n6Q3kTes2Kb36xumU5XsHlGVYmkXj
1/dhasMut80EqU+eJBvaNhxWcRJ4UC4YSNZpTTZgdh2me1nscs/aZGEBGkLFG8f1xZPDlu7Qu4AA
ZLEex2CNUo26k0U7zh8a0l1nyFTeHQz1Td204qkYfQhs7kUbIvNE6gIJfl/9DgxL3UZVwZZG1slD
GGb1Ec4VtGX6qlNubLypKvZNlz2DBYZ67nr6SlOd6NKPmTib+peW2ALEGewq9siYQXmdG/Mqjy+q
GaorlezQWta9NXjFszHq2kGWkFIUZzf7IrvLmlBo6p5F66/jREmugopolHVldx1E0qZ+9uFQvY3B
5gK4djk9Q35xlpVLZjoi9a/NE1CI3uvde8nz3kpyrhpQuXhv634r/TxPTnI/e8rzyDn1d3pPrnqe
AH/2fLve3DYL7vyH89zBB/3o93u/H+MTzMb4JGLv0qZjt0OOJT6918tXb3XlQMKsB9lA9/fqrGKm
X8hyPXVfEx9gPv4MJy8V+Um+koe6HNFU0ZMWA7G/GjxNDYdfyqYd7nLVT6+iHh/Kt2HeR+hqZVxr
0azdN48vD3IsFgXd4s8//utf//N1+G//NT/nyejn2R+wFc85elr1P/+0tD//KN6q99/++acNutG1
XNPRDVWFRCo0i/avL5cw8+mt/a9MbQIvGgr3qxrpwvo8eAN8hXnr1a2qslEfBLjuhxECGq/lZo24
mDvc6FYMUxzoxbM3L5mDeRmdzgtqaGb3LqG/q1iutTO963jAAK+VXeTBSUtnmVXgfcuFEvYuCxVM
ApKNH8XmdTUJ4+2QTtq1ydR6RW6Yzxq1JPMaVH6xVTS/Xbz3kw3k3DDQzEMkk4uQoKjIdmXm9CeR
pcNJvjJ+vpp7oJySsYwDdxqwNTl5urZvwja/LUKgtJ45/lJyM3UvAnfc/P0nL9yPn7xtGpZlOq4w
HFs3HOf3Tz4UIzg+P7S/Vdi4niw9za/7Vk2ucbeYX8PerslvzDXlWow4kwHbGJAOmQ8/qqPKRTaw
rL2TQnJzlZqqQPBmqG/d0K6QUKBu8CwBnFTtAlh9f5WLtvpaJlWL+0zwWALXvwnJhj+q+mMSN+2D
AWnqEoPllrVO20QnzYNiKIuJRlJlMBTE8+dzBNyDtZ/UFeT9VjyCtUiWk50lB9ma5fEv4w/FL+Mr
hrrv2wqipafheup5DWIddXci+vz3H7Rr/NsHbWkq97ltOhqUL9P8/YNuncxhwepnr0REevRi+Pzk
J+ynLh+qQMoCYh9qefIzfm/uc2RR6yy7eusX1C1MYXRErwJzqo6EdeDDxtxwqTW2mGbOlZ0z44fl
S88z55e2/qNXIazXrmTdVfqFu0ezylh3TjO9NM1irImHTxjEbNRUb/dtajr3wtPOsj1ll0PEXC9g
cnrWdYW88bLunOnFq+P7gRjzPXPAhwET4AcX1TUAGi6HBN3SSQznzraDY9sXJ1lCJHA8/6jvzvg8
o8DXFZm36AyUH4G5GCvPfO/CqY2ZvZ2qK2a1mlif7PIIlEeAdAgS9uFwUb3yfhw0DYO3jliS08x/
i698su312Ar1WUX9fwdYyHorWmN4ncFhvTMcTILCXKQYpnL2fxp1Pr0y0EKQt8Z//Tb91XI6/JoX
YxX6QfOh+K/ta379kr7W/zOf9bPX7+f8a3X3v+//+J5Xf5zuNvcfe/52IsP/uPzqpXn5rbDOmrAZ
b9vXary81m3S/DVPzz3/fxv/eJWj3I/F6z///Jq35D0ZDSGW7M8fTfO8rnOP/3wMzMP/aJv/0n/+
uXhNwun1Y//Xl7r555/YWv3DdFXDsVwS7y4kcvHnH/3rW5P7D10XIJ9VU2dvbtOSoWwW8KBwOInT
XN2xUDoC5fbnHzUknLlJ/AMpFs10HX6ErqbyhPnr7/7xfHr7Rv7z84pL/PK4EoLBXYfLMF+iXKDa
HybNVifJaBlgnxol2Ht9v0aF6sovp//H5Pz73PzjMpqluuipCuFo85Tyy1Nx3ue4+jTW7LyVQ4vc
jAP6OEO2tLR3podA/ISsjLn/5Uv4D89i/T9eVahcUTgIwMiJ7JerxvxpmqdP9dYWLgrCXYSzbvvJ
rYeDQNhDccMry4Jm4wflFeJzfmFsXUdc+11w5htAlqVEmSRqZ+mNGz1FnqabNdvCz22r3JAxvnTF
V02Ln9wG/SSj3Cse5GK7vmpq5fHv/xBjnlHfFxU/Pj6H6VYYfFOa/WHGJRkI3gCzaOB40avOZki4
/EGNTvgj2HZQtaBdxWBmHA75KFZea9xiCBjBikGXqM2WRd1spta69+3qUo53pW5uCnuTRzgb5WgB
KkiGhYe2GMnDCPSdLwarBz4GvarxOiDqVln51ooRC2xc8TZn/DZl/LpiMn5/nLz9ca6Gf5hQLZUd
jv37vRHgZjLFmPxtrcS+hlZy4+UHrYUObEX3RWLcOnn0LXbsa4PPOE+SdRr1p66xt53VLDqz2KeO
talsdx0qBd4X7caBSMKtdYQfcwIURaLxCim2684CPpGI8jkcSB/HwwG4wTXyXDeBGz2rfXb999+Z
XOh9/M5cY/5R8eu3VblQ/OXmU4Rt2InNd6ZnKDlEHlJAdVYhGzABENNanI0Q22QLvjBaiOSJcdJT
44w4euQF14YJOLoxUOHo9W7992/sP91LrgUh3bJNi8fl/KP55X2prVNYsVfU26QKt5nl7dEZf/77
S8yTxq9/ulBVTdXnX50FX5jH4odLjBFIPyOqtwjHpKpzaMcaBsN9zTIVjchNDEvs7y9ofJzG5BUN
3TRUfumO6nz4gVgNdMYoC+otfpzrVL/HXpSnZnxXpezxgmmjjeqzr922jb4MUH6ZInxO3cMMf1Hy
BDut8A4pix2AH9Bz6cXp8psmTM4iAaKepyvPiy5uKmCXHOPR3IqyvSK4v3F9kkzK+Bg3IsLdN151
ov3kheXXv//jNGfeM3z8PDVmHB4JsBH59/vniTScnSSxUm07tDZQtXFQMdanz6NhPmUa/vbge46h
V/mr1GkSEEguGRmwXoHlKKumyo99eqcMhzxUjXNggvFixbnGnCBAKaLcj/gWrrrY/OxNIQG9JIJ9
HlUJAT0/2mUWOpcqztAZAcgFpuUIomjVN0RvAmShSnLaszZC1oLZd56tDvnnrEKAoaqy68lGjBEf
wshz7wNXwNHCiAfqk3892A1W0mhEYb62nTTnczc6r4mX77xBTxeVKDeB4TwUwiVPHl7ybLIXAOE8
VM1foskQa4Ri0B6DsDeqaLzAeH4UeN8WWrwyrfSI6iFP/O8t+j4BirMtUd9ll1qfgUzXqy6rFcJ1
2AdG3UucBs3SaC4oAeC3aneQSAyUyv0BiiKb08+qso3T+JRZOlH12kG6ezg7fR1A07e/is5ZqXgy
LHSikAs0FKLVtNa4cxCIAYsY0RLU+A07dvgtaqNPDcz7rm8XJAiXppsn0Kce0TH5jErUqcYuJsNB
ZFHNc1oyFA8gn3Sr/zYMC6vw7qzK2NSJuyyN5KElA7+O7PQmPqNdWqzxTyIEbVf1Mi4KBP9i1IAM
pPAijN9RBivRDTJV4nkBAiLlEOGmh8DjUg/bQ4rqC5LTHVKgERnyOrj1kuzRUhzUGFMHAiZ6Ys2N
3pMhMZH9gZaJL9eEnyOsgQN+uy7o7Xw/FIi5xUiVbbriIVOe3KjSEf2dacboYOkZeoZuthvB1y7g
MX7x/QHDbk/hRkMXR+zG0d6kef4ydO7XGBOnHJdZF0iYpsebQdduAmvyMXxcG+GTYQ0X/BMALEFH
YE+kHceqQ0FJLy+aop3+/kfn/r6PZ+5iDoNS6wrT1jSLddLvv7kcbGvSpWzDiI4F67zPXuPeujJC
BGxytm5YNJz9Ait4da+WgsT1GF4yPO4W0DiBpdmoygQ+FBW9XrUxMrJj/kmzFWRZAiAOiot0E3zE
hAl+diwbkFRuHfVuGtqzpwBeaU3nua5Nd0Gq8OizPlvkJDGIET0DnN6I1NdWKJPkKwDe2VINyQc2
+kPfGognmpizB4go1zWPFbVD3HKAzwWaaGeH0XOmwONRyq+6grBXlvcn249fSUdCLikcMMn6c9Xz
mY7JdIcj3C6Mw+9sam7GftjFxaIyL61l7YpsGcbwrocd73UHMxZNne4EyPlZsANEJ3JjtfB9hipH
yaPy0ahLkq9TGF3ikB9e6F9aAfNtLNoHRFwUyOFmApWMx/SEA+eysPg406p9+PsvVJuXER8nUWEL
ALkm3y3xmd+/0NFXIU7VSbUtTQBM/XiJIwxxnANBlhk1QOhd9NNOaRE547PW3VOPKHjqIFVlo5nm
RyGQCwc/+zZ5/ft3Jq/8b+/MFa6h6vw3jQ8LIFxtsBJvm2rLFu++gjaaV6q13BOSNlb/h7TzXK4T
67r1FVFFXMDfDeyonGz1H8qSLTIscrj670HvqdP2tj6pznuquty2JQs2YYU5x3iG7eJGNNtwC+Rh
HEBeT+RtebZ7SJqYR7NkzG9KEK9LeixNAs3Lbj8YxbWbie+h0WIpqzJfKx3pgSRY+/Hfe9Ol0QX8
gYEzO6ppY2zyFm/3559J+2hCFrphakzGhs2U/OfVVo2q0WQnm52+wHKKpcrm1gFJPBIM1OU5DLB5
S7YvIC4baZBdlZ6osn8U93sdgj2jxMBjNFx/flIfPAGmrqqG65isSv46pzW9t8tVcoOX0r6x+prm
XG7eR2x+zMW8SUL58/PjaeuHPLuxQlcNC/eL6iBLXi/Sb0stza0JOnWXZhep1Ssqa0DPhn1UW+W2
18UxN7JHnMyXJvR71yh3nx/8gw/LsW1VtTVHXx+sP4+tVC1ct2TkoVLmfSeGR4V7gNv1whzjeYN8
rPwvbrnQde64rVqazrLvzyNa9GXdOqu55bb81cbTRm3jmyYdg2wBWORavZdO9hULhnxD6g8IJFr2
oIQM6xe2ul8rivi/uAKGue6j4XLo56+VIHCRLjGP4NAe1fJKKVgZlraHr+Aqjb+qPmr6R/eaxqjK
Jt/kwT/79G4PkTIMSzrklFYytw8oRV8YjCSLo/xcrOLO1vJv41h8c4r4pZuSPcHdjvf5J/5rK8XA
JihysqoHAmQL6/yBQ00KY0epcfyN5KxM9BlJUf6ZxTB86MBgmyXbNdcPtTDvUzvf9236ZEP0K0mj
8B2dCvlAj3xDDoyHj/sgNen69YCZxsm/mSt4xgJAgC4bX0Clgl66ROgNsyLvyB+a7d0U5dsugUNa
53CSDYVpxeG2f/4hPxpahO7qlFIscMB/7epFr0gH3SdvFehNO2Yim0rtvjYE2oWLEX/2phoh/Joy
fgXPcsPa4EFgRtTDKOhi0r60uvzilNa1wF/vuYvsWLdUzSbD4s8nH09xSm/brdl9pHedO+4gW5IX
puM5rJ7HDn8nCOIJJ/UXx12fqfPjGrbjsOlhiMVb+OdxZwFXTgP+QXqee9Tr6ludDl8c4oOtnDAY
uXiHhKtr57tFgKt9Hi5jvVMz+F+VFvkmbTSvju3Ob0V5QJDF+F0Yh89vsvnR0Pnbce2z+SMChD0x
sdW7qMx+REgi1/AJzEghre7loiOD3W9V8uMToV0naf/aCOuqTVC323hc4eIYW1GNfTDGCYb+1vUq
c2BepUYfWDgaC2l0GzCPtw01qU0arlYphNTMoAeliP5p7fQ1iSKeIbQAPoiZ3iqeEL4D4EETO99m
Gh5zjWy8umBeC6t5a8b58+dX4IMJVJga7DhLaGt1bl2f/jZ3zK0GF33oeZVRGdg5ZjijvlrdKp8f
5qNH9/fDnD26Wd/HcHiGekdp5q4o6dFXyf20PKF9waWH7nNGJTb2cDg+P+5Hz9Xvxz17dKu8cROW
u7wyw3CDVzGA3TzM4daWGLbLaRs7zRcX9MNx433+ty3KY9r7bP3bFSUOVI/NvK13Fbwr3WrxysQP
CHBRie+wl0c9u93yum0GwBnV92k0dllGnhkEBx6q6O7zz69/sL8QgoWIauOQMfjvz/s7TkkyqpIH
vACT2g/ABhmjbGW8bKjzbXoH21MRnhQhPUjkdQ1WDUUN9g8gwwbRaevI1mVsf7ul/CVTTIZ6cVpf
f9m2j5+f6kejzO9nejazVR2u3DiC+DM7iKYjLYAWffH5If6q1K4Tl2PSuTOZPumOr4/pb/emFL0+
LdKWu8G09qUc8GmpVAwyPGOkAghF3HVNuLdTPIOj8Su22NbMY+O1GTsM5xLNSSDrya/WHIdQjJ47
EUth1vdWs9zPLS9yE5tXS21+K+qVVsvufbV9qempMW8+/yR/lf3eP4nNsKsiv2e3cVarSaeZKsZU
cF8l3Og6/2YpEktsucVlfAGHYt8r8SueQHzDDcHC8z+zi4wxMijs1AhsDJSYcat/cX3/UyE+myqo
Qbprh5RTE+JsPK2INRWZLOXOlFyssRDXcUS9ehpb21Na+5pe/IVjV7oPlOdGMSRjQDttiHeB7+qM
bykBUEGzuFsSd1k8NtIrCSf349iA3F9vMyhHG3toyQ4zKQdoFZXiyZZPUUuCPMEi5QbiB4Cr6h+C
1+7LtAGD1PC3kanSE0VfMVA3mbo1gsaIPAR4P2yZ/HAgX6R6GRAIuR9XOnd3rBvtH8sqiLCq+GZJ
RCAQFAD3K2whygOiIA428vLNoMhNPSvbika4V6nEeUUWZBMookUqr0RKyStrtkW+XOYRhtpCcU5p
h3uUaQC7BDZlKyx8kGek1BQ420O32rndsFX64jnsu50EthJDoN+g+4W1IbiSdUVmBLk4N8skL1VB
dW7ID7iu9/pQ30vT5fVuWByZRD9NXcHOA4sDHeBQvzCU1U7JJa3qgtoATLdctm+RRaJvRcxFU/+E
dpaV6ZXeZ1dpKV5sTW4JhONe9eif4zsSQ9lBMEgTkf69WBDBazEfMBH8uH5GT7mA4uZi9QfGIQzA
fOA8peQDOa/H0gR3aoF61NTuQSR8zegHCuh3Y169hYtxzaTg143+YluwN+YaCV0urUcixzZlCwXE
1TeFXT8TP8btFMXTEGZXimqfurGVnm3GbjDiF1wMm9iIyNyAwLgq6C60ofISDeJlGnMwpJCX5oiH
onL6Z6yhb1lTvkVtdKWjYkza7MqAJ0ht00v179CbKyohphoU2fBcW4PrJYIkL5x3dvxTM6HOOHF6
pSlfSju0DwZCRzV4fejKuZT0z+bKyQ0RStX4WRLT2chKD+ZUYblXbNxpudPaFL4hERj9E3Xhe8dK
b350WUGnhlfoizFmPdDZywyIUnM0W0dPxG//HC3JUTHcQp3lriLBxyts+8Q28FQ1t7KxTmEfH7Xh
uapab+7J1gP6qEzfvziDD5ZnvH1oLQRr3nU//ecZ2I49KWlcy50+Wrexk/4D4+dKduaDNtRBXIZb
JLN3RiJ/juS7fX5s84OdrYOB1cCzw/LfEmfHNnEWzBklU9Jnat2fMrbPFJnAwA3qjdpPz9ho3ypp
bFBXvyUJYTw1NhBBEaz9MaNxJejHM5/1tst2YsjcII+tgT4SAmKQ2HfzIN5SNc98YlTvaKHrAHaq
bdhqj0R+kjKiu76V92+OIu/VJTdOxFXcIQZpjmYrGmJABGr26AJ1D6BwBWG84+4SNdyE2JcInZh3
NYo0QyGdx0JTT1bH8tWz8dHVMXQmHyZR2lrv+9TfZlJE4xn6aiAzrSwugPn8hPaIEhjaRdpWZKE1
3wurvkea9ECU3fclEkdlJdDE4MbkCadKAqAqfsm5aF/sJD46MUtlKYtOlMnxvT7324mZsM7trrdh
KekFVC52RbK/Il4dyPz1GBnzFxfig/WzgzWCCdjlatB6/vMJNVop+7Gaqp0SOYdFywMwCFvbNb5q
863rtPN3kSlV6KaD0kI/3/t1sVv3sGCqHSAmL+oTMrezxyxN7/GmH4s2elwWVMwGRrZsMS+L5kDI
88nMvpzhP3ojxbp+Ui30T8ZfKygoCa4xqRUKfS1/T5BpIK4m5tFqi5sZNdkMowM8IcN2OnxRLP+o
0OWwUcHzx5ZcCHu997/d28xpHBoDWrVLW/Kb4mg66aK6qq0iGIiqq8wW6kv+VirFvRmOXxz8gx2M
g3YBIfKqsPiretqTeV1NAD52uSVulLTPPBOkIh2Jk7Srk2La90Yt7tNY/efzcejDD41ighAWeDqs
4s+eMGuk/6KYmtxBxvA0U31KSD9PAbuJBDBsBfkW0BhKM+jH+Bu+fX7095b/2XNHNxCnruPotCnU
s1JPxlKltcpY7tzReqIIJjaJnK8pf94MDf0Cs7VekHU8ivbejb5Her9vJbD4xdjMFp28SRkQsPe3
s5xsr7NfW6FmXp23uj9AMR/DOg+merlxBYlVxl4Ckt62Bsp9/OOHWur61hnaZ9tkQWbGMHot+yWm
4r6hwFQQXRh6CyFoaH6/FVPJyuSnbJanKXT3UCkIy8CL1jb3dma9uFn3LFUr9TpnfrvXbYXB6dpY
JbrJ2AIDKNLKRx/PSoIkT7LJh1KSHesch/4xss2DChpxQpMsWOwNUM3oDlt09zihcnJ9o8dj3YU/
LdUIkllM/pDU95/fBeODh2+t9qGbofqi2+Y6U//24Fu5KaQ7hQxqNhAhYgOeWjTu27iNm80AHMWU
ufSVtNguGVbjsdF9mVuHVBbQapX2uaNgR4KPc1Jl1xAYAQSok3RWVeulWcodEWvV5UrtiDrmE7Vf
VZ+je51ACxF2ds1+6cck16Ws1OFy0eJJzJeIiAE4gsBXkH/ls+MNJY+ERrpwbzf2F2P6R7sdl3qX
4xhUPA20PX9+/i6ykjhrZEXiXvHSEy2QmemwqZtHOk/YqTqavajZVHP+RzqZSg1M3Ek1vIgbervG
ld4IOH8rFPqL2/L3YKihJUEw4wohXHZjf54WYWuWjqCV8aiwWfG2xhVx47YXsjyfWwqhkWa+1GME
NhVv3kbnaSxHstYcGkRBMcOLz4xLq6iehpGO9vwQ8+3L1N6niNGFQ5JV1XMp1czZ6e34TIRFfhyG
7lkTlAqmp3rGHmbmcL8+/1QfFDDW1Z5hCCq8hsuI8uenQsOzxumAMc6abldYYIUTrJResZAc3STp
NhvTbyIH+TVwzbWcXXQ88DQhNvmGe+kpga7gUVT44mJ/MA5qGuRy1eVqo+M5n3mqXtSd64zlDl++
l+shyHMWFJrFwBJrPPzqIaoQCoDVt3Dkf3FN1hfsj2EQnbWDGJWujgn3RV/rTL+9gGi5Yssakmrn
HHOcIBvMBIGmHkcVlUPMvqMT4AWsi8IyHru1MOCMXzSV/ipknZ3AWeUCV6YWFyreRJwFWGKVjQTR
1k4M/iRpi9g6ZGb4xYf+a2nz5yHPO5mkyOSxXWcsgOFYp6iZspIJt2q/WGhrfw1u63E0U7eZZRje
xNk2I1ILAXeea9uF9cExGbKmlMuq9kdLmYLChDEcTt+c0XpIu/mpSNIf3WDuTcf203rnKmOw5NWj
lZP3qNwNZvH8xa3/8MrrxJqgsdLZEJztA3T00QIMCCuvXDk6CuAFBNhIVHYtvsU8VAI1AWmP1xAY
TaKBUbah6Blrczs6xVm1NduLomy3bvvyxYl9eH9Yg+m2rbFFeRcr/fZMSjTLqC2ghtY4msveuJWd
TR440vipPpgg4CVw0dIiJTR5qLv64LYpZLnbSWSPDRXRL87mr13rehd/O5uzy0RUTkKcAGcTJUgH
XBbCYrqkgB7E4bEistIQxiOVghtki0ckv9s4qfZ1Inf16fMT+fBpMjUbSRitKXrdf76pEeSeZcyA
/w3OSzzrm7419p0WVBE2NUmIEF1tBA+fH3P9bH+NDr8d0/jzmJ1G2Dtm5XJXu4M3OPpGDATCWcTq
KP3/56HOXpYQsTa1K6fcQfqiAcVeIMT+M9zpXzbAVu3vB5/K0lxmN82kivznpzLMHsM2Ihhgqcxe
2Iz8FCd+0yFvrX/AfbwmsOMyZA4qQJ5Asyzq16SeT5kSb3rMWEVePKtD9HOyyXlanllce3YaPSjD
fCJ87KsNqf7Xvm99/lY9DcOI7trO2VxcNCz0EB2WO4Qk+0mHfgofUoFMKlv1tA4iuGi9QaineMXE
2AeJm2wG1KHBKJNd+f7a4jC7ScvhW9R7Bu/UbKEkW3jr85EQYktJt0oYBkZPoa3vv5h1Pxxlfjv9
s8fWHrOh1wseIWHRO6Tc3Hoi007DUO5LNYMNv/w37wkjrmlY7Kj+aqOnM224PA3LXQXvYNUjSwcX
T9ge8cpfoBD2C/oDVZZ+Ndr/1ZBY7xNtYxqGWDqc86eKhJASTRcfNJnZrwlBVOXi4wy6WODSVNCI
8nW5bX2nwO0lfXz4/E1dd8x/P9Z0ABwWbqwlsbSeDVQDW5FSSVlLT21RbRwdgSAs5UmhMo5jmqkd
2QHiR21nFCYoUX4ZbH2/pu7K2tpHZv2gwL0dGmKBcdxqkpicpqU4LDXjhAjcXAXei69oBMRr9WEU
+nVXO9eYKn01C+ltL+1I45p2UDHT5eyNw2DHj0oe+QRuX5puXe0z1dqS4dd6q4yom+/LzA5UIy+3
laEfNau5RuvxGMcTM5Ljr8Z5+C07uzNPiRHeVsUD1SkeV0C8bV0kQdTnl06YEfS1wpg1RPHYp7ZF
kzyYBJ8SkBdfYUD6Uej60xQD4NWhqmwUgnHEpL7IFCs2e8+5ahCV9M5BlS1YXP0pnBG19rNzPyOh
C6RaXozjPHmjbRi7aLrM0xK+XhtfLmMnT3GUb/o+j49c8Z/NmCJpje8L+LsbZTaSPRRY9TJfpl9w
pPX0H0Ox4tuhvs2trAF0+csWnbvlUahwnDa7WMlfwUCvKz+CSEyEqE05tgh8UNgPZlCGxQ87GwEZ
sv20iQvZNo1xI2PTgUDcvNQTBNk6NvCk187RarqD1WrKdaFU35JwWjzwKRunpf0sJo34WnDtVWht
5wzCl/mC3Pne0CLCr430eZqIPBsoCrasSTfu3L4trIFXZLfmp5o7E45tTl7IFz0koe6GhUKXmnUw
9e4vjKZvdX9nK6RhACzclFM3bEQ/Vf4ymcTjCCSiFVGgHQkF/TLtB1O8dNpTWHPeHWD4cGVO9Y57
lYR0UhPYmp4ca0zcSH94Bl7W8DKhv4XKNF2Su/fiFuIxZdVSzuaxV6pfMguvoDj/yMP6BTjhPNw0
HTGHFbS4JHmOx4eYIjpkbg4XJS4tF3vmGthHO9QOPVk8xWqyNkF/grpqH1JhPSQVf1AzaCBld58o
4ZWVFKYv5fCsSarYfUKAAEz7zANfdlTJWS4qmogr5kSR3CM3RCxECgpuGzOjIwmYcwac5hcLZHN6
daywR+r2kRnfzbV5n4UXnVARbIJr8DtXO0yjSpRM1ZlHlb0rsjZ4FN1N1mSvrCvTbaHxvNQFggmV
kKYkT55DS7tQIZ1AdGx9N8tRLBKkBN8UuCR06RitnurEr3JV3g655Sm1SQABndvIS8qxgSNgkhNN
r4YwHuO+D8EqDvC7XAQYtJzp2ivlN6GkzUZm41NX9jezBrp2zh7KRBUB4DY8Uzz+o9t2G6vIcfQn
4UXVwWE2prvSAKdqimfIZsMUbRoeKMuNvbRC1z/a1vUoy1fYmcOKmX9xVQCuTvZaltVR1HFGw1KN
/KVsHyth7Igm7/MiMKgNa/WKDe/Hy3e9jhHSuiKqBHBzu+qes9e4KXv2TujktG78jmgOGV1dkJDS
3A7Rd4k0lbTpaW9FzpFq1WPS3oG7RnpNxGhcwj0CEYcCpcjuFXfYiW5lD2jKFSsBum153ntNFl+D
sDraNghqaHWXRgIrPYKyqs/q5JVhf9M3V40oIo8+JvRwW/UZxfeymHksEWI4heFsMYZzqVNnw6ec
L6Hg4uZVQ6pAtGmJUdu2mqnAi77RU2gFw4Oxx4lqeEXfniKnBXJ10Rf5j3waI39yCqCvy45MSRVl
MxhROy9uIwvyh+b4bEU1kloOsZNdVCMvseYON3htsQVWytVo8QjVv6ZBu+TtI7KvZgLAfUSy1zp4
6FH2o2IADaPZJ+7kG///pjB8bhQdHVM0GS8U1vdawlhsNM8rRk97oWN1LWYlECY+Qz3UnoxuygAE
A/NRHyqnzbeSZb3titfGde4KtoOsEQxGmJkbg9vBTlCXZ8Jl0QsACK2Fr0NE9SUyqk3bDjcyIZc8
m5P9JPUl6Gx9I5NuHa1cOBnZcwYkZAPWdNgO7eLLXrD8cdyLIUto962jzDSZRMVVmO55Fmkr05qK
k11nO484p0ffAXVA4QwUbmdFRN2A9ybmOar4vlpWp8Xu570cp6uEKDvdwJBtGNlrFEWWn7ZNQAN4
3I2FVvHDTSDjvQn70yiaAG5tyhPKKrMCyshWxlWPSmKOGwxCCZHyEDLbmYT0uciUIMuJopizyLnu
3Rrw8MILHtJb3IRZrK8elHorKJOCLkymoDaImOxsLLLMKkcnJFKhnt+geIGlKui2FrO17B2dbmdn
4PUFtezNNm8WFSrKnsNTGpr/VIQ/VhkSR8OCMl+MNGX0Nuh4/CKuH9bV1yICGCH4jpyxSC94+Qz5
y3ZJzVmNA+p0XY3CM9zpUpYa4UNR8whKClVcCdXDmRM4gOb6uvn9JC6ztL1ptfkyrdILHVyFqpW3
rjUXAaEzw6aBk65W86WtCScQShw4GLI2urB9KJV7tMUkovYtRgUoh2RyBCUlawrGd0pmPhHTkO5T
Iw6yQf5SXWakQWNA1vpAan3vdbp+IHnLH0IdgCYPecRc6cVm8mYrNKdjGLyBUYVMdAXdrS77gaQ9
3lAE1raakV6KwdQ2wDHyPWLizSiJGiJ56Z/JmJxT0rU8069oW2M0+i7szDZHlgKkbEfn+WWwAeiB
x4DosITGgay9E3r1+ULMDpOjSk2MtEt6QWvQdHObxh2Jstj88oKTcTKbyFrjkNnZ4zx37IMb51dc
JAfDABofj1APtHWGDSJl9kvrqXKUGzG2pD/X86abOXCmExUkKDQ2hvpclIRZmQgOfVtk16Lmlehz
eau2KclUhko23dh+azqAXmaxBw9yMYTFk5IwigDAOGlj+xDBItZJICBTOvTz0doTi8LbtAzJtgHj
4rl2+mD31dvIy+Kp1owvmT7DrlCJfSINLigXBlba/xehkl/YVqESK3vSyng+No55KOkSeFbp/hJ5
7DncCCwAhGp0tLObeXiIcUMjgtrh/mKiNguxVXPy6FgKr1IzogtKiZTSUEjWias3l1CYfMWAFHOR
eBPzuQkrmhU6nHfiir2MCKB2kcBQMY9BmpAXi7ZOI2KOyPprfhWs673R6Bx/erNl10HgXEUbBEvv
iXFhC17nR1wOS8y97pODMjOJ2doi0Ij0nljy50a+5m1GJndSGRtdn05aTvLPWoIk7/vGdPBRMuZ+
10eIvnIF9i9Re7LgUQVuzNI61gdWGeJWJAUE1iX/6dakWzNNv8EPGLa9euqY23wZzTdW2vJ22rlO
KpQCIk6QXQFUlRCL9G1qzdEL1TdLivgqL4vLDm58gdRDxRx4WPqEhgANxjSX2mbsBDA2x/XBiq69
AtOnM4pfcuhYdvVXlOR7kXcrznuBypJr/uQ+2rxzCA4GwvgmeZUU6CSWFms90oebnqTivcOCt1sy
sDaiPCWoRjZuVl6KGKBGa78ZbngvB/C7Iv2pjq0ANEBJKoqnGbXK0W2y41gMR90a4axGyiMt4RSz
BiIo1LpYk2+avWreyOFNsW/D9FRkuMN9AqINBvJ+M1U3tXwow28zY6rx0+C1DF1y7aqn2b2GFBKJ
lyVrNzb5fql81SeC2HQLG1RGryTyyb2B7UqnZvwnTC7wIAlj8ssFt+UCtjEqLp2+PMxEvyQ2OY7C
3uUq4EtA3F3iGzQ1ytY5MctfTSM+GHYylWufWl2/UKbyetIfAQBe53pHEpxyiJNsl4v+gKX0OsoZ
6ohSc+n9km+QjbQ0AMsB17IU/VIz4kst1/Yt9EtFU3YGDxstVCrs+kFTbvqBHMI+2dnsutiPw8G0
j7k+H8h/gd91lJp7aol9qkwFH9sb0yk4WGVrNravMKM6HZzkegpM0oIlMT6KtQRNhSsqjE6Fke5Z
0NH5F/fJgCWy7PyCdU6ZdPvQmdi8mNseXpXbbnXN2mdzfBFG7UPn3tt9/Qa3FDuFcR1Z0X03LORQ
uOz8Qs+wh5Oz5Eezju8zO72y1WLd9sBkGL2ZtkxWWJfuPN9RtLvodEYvpRi9RdEfDWM49Y3+0+26
59Id7lnaXOKtk0N7acThoYhzpCeZ5yb9nSnqE92/bWzq5HJVnowOHS+ZlUW3g9XuHYMdsXDuMqO+
hEPyvSTExXbkMSLXammK7/AEIR1Gjwpp6SpGQf2xaC8zg0Ipev1qno5hrOxz5sxQV59wLhxVdXyg
eU/cB6sYNz3ki/3mhuqhsYxdDSYvrJR91/aMmtZGzBWjEQmjDuUaqolhor9K1YHaapCj5VzN7uKT
dU+WVnxakviWag9TGbA8+3qq2G4DWxKKsjUKMMCLs8tigr5MGQwF4nrCJ2vGwkkgRcztE+lNwQDy
wbFtGvCk5GEs0u0hUKFmNBZjZk0ElPnL0o8rGpnW9YEmIB2TdJ8vyk5r+C5Wn2ZHZqipPKo98TiE
BC6raGN1oTBYO0YwajoCjvqUSeZeFzBU7Jg3g7SvliKoaeqTKnYYR4kcyN7m+XLE7u9P8/xgupR5
p13oymAlieo2GhUsWqE9kwT2EtXlTp0mHPD2joykoAUxG+N869CcZJVJCx9bj634JSUZGkK+pXCS
I0laA4wIvfdKJo28io6NbW9DpyWalWyAFS4ek+4Z+25SbrXGBsWVHgUOcN0oD2mlw+g8YDU6QurY
tkqzp06+C+3yzjDsh4WddUPOK4mJeweCo8VqrIsiZjsUqmYajJgMjTLfl8l8LdYwByZburPWJtfU
oNWRaDOKgd30aikoCXQHkfV7sqk8qYH+a8kQw4woZyofWuz3w7F3933feeBENiFNE0f5oS6/egLs
ejYViIG9ZrS2yO2CdKk2rl0g69R9FFhA6plJG31PhCVB72mgXjhrPnav+MZo+tTedwV6AIjxy7Fp
2NiY8kgpFbug4uM32wzDa8ziIOO4XOggwdKu0rTtFPa18rklQoPWLemqUWAl5JwJ54afstWNfjfB
jRJp6itjcZGaz6RKeyE3PVF1ltjR3iY/3KFQkcH7rzijAkRnfAnbzGPHvtGj59nR/MLe263YNXLc
SpbPIYFBDqngBXznSr/LewKYegI1nQTKh148hUO460NCKjt6kMN8LPKZTnDHDWHciMuNmVme7iie
4kybPMVtyAJ1qY1tVjublMwMaHnUChIfz3CcPlhVtF08ks+PA/YnRahB3QchCvuu3KWZ62sLVz7J
fFKy2cTWIJb0QAmpHK1JWJYISqcPmqLmmtk7RC/PRdHcqNt0phCqwvOHjMMI2pC6aeBS7SHe8IMx
82c+ViiWO3AKqpaNGks0gi6ZbnbIvQ3C0BQie8oQ7aWq+fh2/N4tTw4SdJdjSSY9pRabeSLquupY
GgJrBtyaSNK3lHxLvli41ESpVkCMdM9EsVX4ffg6G5DRRpPpjroezsxwvtPKH86kAXzwhwhbXQhh
Kz0NhsupQvF7t4/f4cPM2aoOI9TQnwUZK8ls7ZuSBVFF1cXIfDWBPDdJPysMTyWUXOOjoUjblPGI
SNT0a6zCeSYDnoKdKsvVHhPYCEEXs/MjI9nqteoRznmUrRJUKlirqbnL25Kl8mCiaFb9GMD8hGgt
q5OLLFpIftN3OuyJ3hx2VpY8aMWyN1bAkmDXIKfnxRHXZLsckq7ayBFgZtpuFaSurcnSNkEhp+5q
Td2qqqT/g92vZ8KjWRB2ya7RCHGaHTqJpa/NrJH4fKJaLvIl3wtD29TYu+066JfC05DG5iYYZY6i
EQ66DqCsMi80wHGmxmjpklFbEbq4SlwRX4bZBbntQTnP28k2AFVsh3k8quGvyenveDpZWTjbOdR8
c5IBS0Uiq3k1ezKxbSuIGNcD6SSBMkDHU56xcMDiTfdStw9ts1xA7TkVdECinvHeXF3VYLSIPytJ
bSu3IqWSsdRbPa6RjGbHoanux4ldF7GGCMUBKs3OW25TME6nK4rIpxo2mwYouFCmvUEs91z/I2Pn
KutHP0aqHYXhIVXLfV7CRUxQ9Y1mkOu38YIzWYepugTumF+Sz3eSi35ij3OTttrBcYgV6t4KGvZy
KK5hW96y0D0klKOHIQlkxlvRl/uw9TtQhCFrjMyuT3k2H2SqXonXtB6voIltI+bCUdJNnZptaMfX
bLJVd2KxNG/jazAGm3Ag04boMfHS1uPD0k1eh/WlbMm7NPPAaOvAdJZdk5uoDwfSLCUwNCKLjTtl
7jcjO/q+J2aRGFR95cx2cptirjKq8Sqd2benY3/XNrLZtmMjj//+0mSqJImEUBStqrdYddpj4sa0
Kdbf/ftHILIThfz/7cvvXzj7J+8/Zi6X//MDZ10dUWH83z+/f/nff/fFl9+/0caOXJmzOFAgG05u
lI2n99/9+8vZ38kwwWnx/mUkczSj0mbx//0ecxmp0v375//155x9i6kvBwfryf7s73873NmP+s+R
3v/y/d8kea0eZmQ9//7V++/+833Uwbsq6mg858x2Ir6oTetJG61+Z+VKd6H3zW1r4NCsZTbBxu5+
zcrwoI9U6D/v5nzQAccxZqq2TmGFeeFMFmSqcQ2Sg9b8aImDo61RKLBYFOv/vTdHs0qFjIAO2jDO
ZT5AJtWyrRgGyHE8Qj5gEcI7lG0S9n7z1G4t7SvQyN8anFVDhkcb2cGq97TXLvdvvX24lGPa2Rxy
jPqtO42bMHQYtSoaM/UuboUnF7EdIPg5zM3jMN4llXNBaEDQDC+LMQefX+d3Ne9Zg/v30zm3WVdF
E7JX4UIj9TrJGqlejXUjK6+6UB56nRRUd5WmUqgaaBc4qAUJzvz8HD5okP5xCmf9XZjJSlOMMVdk
rK+N8DomxWthcme0IjbiSp+64+cH/KCpzwFpJCO7dbBzn4lNp4X0BlkiaFCAb+ddGIQ0fylXe7gH
vhD3fHgoTQPDg57aQW75592OdGoqS8pnq1sB7cNCWmrs4zYLMsX+yqLz0TuDFUxoq4Fahyb357FM
dNpqF9InZ6tLDY984KbLQbJaPvb9g1Ejw6mJjVHohZUzidvFRR0TjxIRS1p29n3+P+yd2XLcSJql
X2Vs7pGGxQEHxnrmIhArI7gESZGSbmASmcLq2Pennw/M6i4pki1aV9+NzUWlWWZlCgHA4cv/n/Od
vv5A2vzRD7pQNHSiFIM+ItioYmKZMwdlT7MFLHP/+9f5/hi20U9jcsTMal7I2jIQJU5M73fXE1q3
8mJFudQm21tPb2LJrgbtysrFeOOaxedZ3ZhEuzYsyh/8infa3wuizQKHJpEriIthbEjNUcGEkjHs
g1NNlmLmTtQRvtScNcaqvUoBVE0gm0Ix7HMv+ejy7zS/iUyRCyAOLR2P4te3r0PMMEk3LnZBrTYo
8FeO3oOtyp4Te9jKfH6KO4bfXKPniyTmhsZlu+LIj0z874h0uDrGCldYHj9n+Zk/TW85J7o8h8ey
083Yo3RG7aqqPLDH2Snp8ofOzlaWO3/O9Kj4YMn4uyHS0l0cCwiDTLwtuncxs05l08djzTDPxmzT
2e3O1Ah0DCODHBrHCNn6EE2DzYwQl30DqjwFyrwyUpdu8FLr66fyYZ5bzocUJpVI7rpc4LLKUdGq
lKzTNvpAp7EM/4up96ffa+gXw7bUchYlyaOSjXtYJOeBKz7Qbr0z/Sw6EEaF50EWuBwU4exUGdyU
YmdP7TF3qOrcWJpY2/QPfz/639HoYLvEFmigZhbyTWz+02tXDpEYwcCq5qY1HUUYUqk4F3TBqyY8
clr9QOzx7uWAAULe5oNzLyVBM2fVmtg/Hl1BOTC7noqcpIhP1ANC1Iy/v7V3niFJ8Di2MAgIxPrL
LPfTrdVxNk9mxBRezBxC5oBqVbayYUra4vz7K70zIDwTtSR6RBBebBN+vdKYEY5Z8mHsxhgwgqKJ
abbu43/vGsvd/nQ3oTlC5PJY+xKccRm9LSxmH0xFy8+8GNfcBmurjXOGndXFFIDhi8NGr+W71tOf
3CJ+7Uuxj0Dcf/DBv/tiEPwsLiWgFd7F4yJdU426w3VyOT/1KvnOTomkCaLQB+1fuqV/XuriqUkR
9hW5VJzDMlcj4bJfD677WBEw9K+8nX9eZxn3P70dbZisUVbcki7ssy6ts0YKwQeP7d1RZsOAs2DY
eLZ58di6yQHNHSy7HxlsusDc48384BLvvhlcfR5qLMnkc7ETKd3JRXDEbVQDyWpiWge5vTWmF+oT
H+wd31luEG3jFwJsaXNLF3Oo3nt5xgSB1m3OfkRTv54xcIvoCKVTSeehatRp9j4ybbx7exI5s8WW
w/ibrNmog8xhPJARNpcP1Yx0YTFnWQTD9v0H3qT3LoUly4JXwvOUC0X25wExZSYQntRh4M0e0STU
vQilPZTQnSD9frBde2cf7i3HEqCLEvCPvPxuB1JkvULPd0P2pDrjSPbdvZzDuzT8YKf63gQhODJI
YS9e2L+dOYy6cEKIxAgU1SkftZeCUo+S8Qf+qvcug7sJ+C0uV97Vxdig86fckDbjzpLQFYvRr+rQ
d6za//03+57KHRoEFi7dZvOFqfbXd1QReqnlOddpyI93a6rlXMsJHopsuMEZAiIsO4Z6vA3oCDgN
KVup8ydVqF5YO7NTe7fCsG7I40DqIhyUDz7FN//C5WzsCckZFzko0N+LKWVuyHMNCH/bdTRKZliL
YbnRIGvK0iYmNVmj2ATxaKOWc2jfgVFrvpAgtNISG60JorjMT1t3JSq1mk1vRyLPmjPjVZeI1WiF
ZObOG02m+xoJzFLAd0W5/eDxLq/pdzdwsbElIdh2mwVvFfZYVdjY0oc3d8J8HS2MQpa50AQ2wqw/
WPaX5/K3y9r4P3ULjy261l/fqmYqorYrvjwrcgmdpoIMXkNDQDEWPyTq7N/f5Xtjlf3Tf1xtmQd+
mvjVBNypTLia6Ew+bey0nVzx/H9/lffvyaJVwSYZA/TFSM2jtG3ckUc52tNqoUeNerQLxQmug184
8oOh997cBZDjP652MZ/0KNySsuBqtv1jQrogrWlna0+R+cFdvf/scPCYi3UUzMyvzy7o6dGpkiKp
S0qDlp91r4DNUP1Ld/PPq1x8R1k/6410CIY0jS84IFdi6gFtEnot/pu3czHeiTCJ+8niQj2SaVe9
ZOYXuzI/GG/vjgQMbhbFQn0JnPj1mbFouz1z/LKhaXba8MMiL6zQ6HcbI4pI74MJ/92R8M+rXbKY
MI+QjDtwtVA0mzEksYgCxOSajHL3g9f0/o2xH8DVQzXgcjA4lV5aujMx3VlfugjGxnP0tHxLyv3I
uvjusFt2Hv+40sWAgI7p6j2qhd0kzXU8XLlFt0Z+/MH9vPvoAIiyn2ZRBsDy64tqcisO8o7R0Bbn
ZX2BhbKxqqeoUf/ShQQWC4O//M0FHYpJ5o5k9c/CYV2S1uaFiA0idlPqgyPI318RbGeDGsFi+0R2
czGzNgkHOugO+S7Q5HZhcjewxVusksG6lvl/eYPIxaCP6Ux3b4DMX59fb5aR0ZlMrMvF0H899Vm5
i4zoRkujnbJOZkOMZ/vBs/z70OCilK8dXbdNUBYXM1I6exmGKPy35P9tdPkMrfdGNcMH3/A7dS8u
Q/A16nT2wBy1fr03z0DRLBWvTK5G8ipVgWAQAHX8VT+hXwq8w8gWI6VnKrPmgxLqu3dImQBQhK4z
Ns1fL13BFLPDis+s1RY8KN553HpqGDe/X7DevYzDRTBnujhZLubCQRRaGCIo2oUBakHauDOdTQ26
8u8v8+6TJNwQFCCFo78HkqSpGXhBn7HYmy3KNFrXGhb3+b6or3Nrp/cEElM3kz/056L6r9+iQTuA
qYo+BO7ci5dIeGKWRsmk2AyDFi+0E28asHH+wRT8VgT9dT+DIwaZh7BZk/E7Lo/6px2GPguiFVMS
IatQ6Qj/hJ/1JUIEgsA1HV0N5qdrQer8nmJ8D5aIipiImwiNFmYHMzHRr+Mjb+P5Jbbw6KfureW1
zwQfotMVH1mY/j7r8WPZeXpIxqE0XvZlwrzP4tYTatcl5r04C7tc04S6M4P4gzPP8nQvnwp2IRN1
ilg8SxfTK2qFzMqkpUBSY0lxbW441uwPVvS/H1INm5wb/kesk2A7+eujb90Ea1I7q53pTXylz1Nl
o0X6qnRU2FO1MZEm5SL//vsxvfyhF3f2y0Uv7oxyCxJZhGOcwQHmwz6w7AHVM0IkjiFeFa/rovny
+0u+M7HjKeRbZTzD778kpqBT1c3e6blkWfvEhewCe95FBAVmMVKSuflo/lu2q5e3aArWEQc+C4Wg
i+3s5JFZWutK7YZZrRpDbtFMrXRw3/ZcbTCt+pJ8hmnad5MENP3Rue+9u/356hdTYOeU6UzdEUq6
NfhljLekHzcxMqQQi1CqnL/miX9E09z9dV8XUTgXf/v/ZjKOzTf5nyfj+EVDVs59/PLt53Sc5b/5
93Qc8w+bWikOEJzcpsT59890HPkHpC3HpkRDQfXncBzjD0ikAJWxES8fpsd/849wHJvYHHbFAH8X
+hEBVf+VbJw3B/nPI5RCCnUpG9IUIGWKHRd7RE3NpIVNXrrVmsI7aemWr8M4sqCeLNxJDnaJDRXF
YRXnbnSKLVIgmtp5jLQGzdw0XAdLWJ4pqztTg8FsxR1Tx4y20S1dxEPn0XbRt0OAzHEGHXPdvaXg
T7rT608P/B8D7+d8FQMjwcWX5tDUWlZ7ynkmj+eS0MBBOGuiqjU35aBv7CBMfR2/whqUebAfB/Mu
N+EEhaGxi2hAXrclSdUVXv8N9IvPid4TINvXq6xEbAjg/QpPAFCt0fDWDZZ13zSzH6mpoVwhwMtB
FeLHnPnXmLmPnhd/1pLYWOu53MxT2F+raD4lRZPuLcc+6iGQecVWlW3CKmHLdRt3te1XPfooWeNd
7jLXx/Bi4jHp0p2LnwdV7Pc4rX9UdvsSYfkDJBW+wrr53IEF3kQDcqViTMv7KZpu3cw4SyvUblFK
gr1xi+8CEtFnwHCf7M8eTMlv2qzt48VVmYSg6UISsKlGDEji3OpEKcSvne9W6lhY4pGFX1dsPrZ2
OCHnNuaQnIn0U1xZT0WEwyVKUMF1c7INHXGcApI/VVcYqwhhnpei5ZQarlaWj1QMsAgHufPieFfk
drqvqvlxdOC4i5xUA5d0vxRZqdN4uLxCJG1eA4yMnT0iJEUAdDHF2z5RqW910XPrzvG6JMViZYzO
t1rHeFOYETrv9EVovdy7SD0p9PBzruXgGptqaJ/pXvuuN6X3bJ5bVugAhVps2mQ0F7MvtZB9QXAX
jDa+NGQ5/uhN9TpMwmw9zATqlgjqXQ3TnomTB6NReWvPHRaBaWh3XVSvvbo7NUH6qZHqxOY5kGZ/
cgZNR4j3jGam4/nCNNSVEAiJrQQ/E5LiXgHuGGAjrjL6DatSRMnGM6ppG1gRLg2DWxBt6GvkI/tB
QEmrb61zMBdf0hbxtF262bWTiL2W5necFjzf0ugju7gbCNqo1obqukOsUG6GA87UqNfVlW2npBLk
+CWC+KpJxHyC1Q4C0VD9bYxwBusf5s+sjO+aUaGTTWuWhrLdFb1VfXFafQuBO1nbOT1JK+qttang
JqQq37IFSxjKxZ+DqT6lFHyf2h92FCEFtu6swvCnABoUIW7JFrEeo23Siw3hfqSOuHGgrgxD5Vdz
VBEBqBdE6HXdAhg2CWMZPKJpijFY2e3ozX6dDc3Gqu0fsRFEx0o3drY0AHgO7noyriaIfddNaTU3
dR3KQ95ssNTd0uBLd9NknYo5/sKCfF0ZzlMM2Q6L7lfHBJBOaG6v0MVaj6SzXE/OUvM5DP2xnqPY
72z8CRFeBWxq1aod8S2Nk7eVXf0U5OJbKfRPTZm/sk9ewiTOTdLv49b4bJrlXdM1n8IW0CMd7hw0
x4G2rOEneuPsrYwLS552HQ2fhmrYD93MZ+D1A6gadzM5i1do3RPEOwrvrGe8JEAaVYcVXKTtNQv1
eYzTymc52EkzPrTFdGoNDYu6KI66pzJmKvOZ8rwNWbO5b+Zu8o08f5FAYdvC76v8qVbaeRi/0kcB
3GBbWy8FDSwR6uaBT4os+x9OONTaEukbRnFfoMKXs7EXIV/hmOO8LZDL6STy+ToHOj9Qn0PUGmi0
3ZdQfY3KYVcHJS5R8wu1gBXuyIF0Ex0jOHCD2ZN3jnKQZ9foWLpqP2bGUVUJHW7xtR/KW7UkajZl
uwnqZLeYKucAqnqTJu1eOs3jqEnsCT5wo13R6YXvMP+gvx9OOUagkhljW2Tl90UJFpk1iNVJfh/G
IKVbTk5kmRO85orvej18ldJ5KVRylDXex6YwgVk5KepNuyY1Qjextth3WtDd4A0tt0UlS/zMzZdK
l4rTjkJ/E83Az5iFoBZYxzDtq33dYDNykt0syvDRbPJ7TbneZsab57+tjIZtWge82NAMXCfdJtge
YUMQkSLa8SqLyV3qsWWuiMQZ9xHsQP41AqTCVCMpu8yORdHOXHHoH+giu0xBjXcCL0JozRixpoaR
X04k8vRKruKik0hMS3UII/qYJHNHX9Fwfm41o34o8Ezhn2QiqbX5NU0mZlMssQ8xSZ87PR+0/SxF
cTbTQQMgHgAWb8KQhr9xpZIsPadmdgibcjy4eqa2kruhmhnd5jMRstPI51jG4d7wLJiA7WPpGnd8
TNYJbfBhtifrToXRXlWlcS7drl53zOw4tXvrKqxtbVFeW88SniRY//jKQsm50AROUaC1WMRd0n7Y
nRCulC9afQj+PVDtdZOWw60o245DHpEaYZ1kvjar6brrS2sdi9zDBRr3GzzG060NVGLLGO6vMywh
WHQw8hkdxTbE4MnKAE9wH6Yhs1NpkFqAoYVOjN7fl5k+Xym9wZYtwWHNKWnRoGxvOvxt97lRU8XN
tEfAbYd5COanKZjR3KL3vRkJAF83YQWkJ7vTsPnfxYNF7hG6qL2BnJ++eXzb9kV4lyDBkYEy7qXB
LDsOBDAHyevsFvo5nivzXhdsBuqEeNYoWAuIubeqmma/oqiyGaoownsX35thHG0sPR7WsjbqMw4Y
XCg5eT5SnUU2i2M+pyXjyi1u1axqn4PRrq9F/aSX4VojWUuUFV4O4baHeoiAHgSJs1iScWg05wyF
OJjyY119ysshPqiKz5uKHwtA3Libdhy2ReoGrK5pQOUj3WBMedQGfOV1ecNAdTdaRn8zABM3F0Bt
9T6d/aTFUNy6WPHK/tRGGu7XFtCXvhwyOzfCzhs81FO+J898n6ikXimEnSt541TNyQn1jeak+6iz
+MPwS0wiVmvXvTbceDFRsO2Yii/IMrYDVlSvwgJid9OOe+pWpeURyjuueGeEdIX2nT0mh0o2ZGUX
eE3MfsS/ntWsv/J7Y3anpJyvQ9P47pbsJr3yNc8rDmw9Ev60Kq6MEStRYrfbXM/YXfU6xjcTo1rU
vbaCpnIP3GIduJA4Ii2mXAFrwXcqlF/sc4DJJL7TmtetyJ464qnmIHkw0hy7pMlWpGsHvGGCQ3Aw
C5wSchPG4aYz6hujFIBXR6RAPXyMyvohUgKrSinhcAH2Z4w+VlHP1tEd1vXYP7Zxshcz+Uj1SOIO
gWYYEXZu0iAit3HraxRPU7iLK11z92Hr3bciflBlYsJWiLHCazj6BuvKjNyDJnIFfFB/DfrmNaX4
T8Ac4UEiT64nQ34rnVLDYd4SHgCs9lg1X2eLJK3kdsz/VEF3rjv8Mth4PkHeOLlJui/CmjjKcNp2
dska4yQvEiEO3l88Opi5umIy/LGtN11ZPGUiUCulJ8+klp2NZtjXU/UM5E7h6rSvjCn8Ju8rowB7
FTvYmtrgW96PDyMxW1X9ZJYEHVBC4UbHR447t/jobvlq2zjEDiKu7aa7SwaWwDRMWj+eyVNzYiaI
cO+lWoMfB7DEOPbmqi+foTbEm6iwSJ0KknOZ3PZ69TRLb9dl/Ny8MqBdx6axwnyyNzQ8WzHhfIAi
acQUIfNK1u44JbL1Stksp4l+LhtK2HmknuissT/oYUYN7XTvoK1IKB4cem9b1fbW1moihYz5yhLN
FTu8eE31GkBMwC9BemJdlZ63sWX6Iwga4Zv0qsEGmj5+uKHGwjqrb4UW66scEmOcT+WBCdAwne24
DCfh8g9wQr5MVUbfPiQGwXAfrWmc7+KUVV9pHE7qPpl9vSIOfcJPFnSGth2bk05b6zz0oY4LyyWa
JAisY9uzRAeqdp9bqw83TZDEa1FY+3lQG0OWhe/lXnVKdb07G0V2TfDeagpK8TkLC+cwwfBdd01n
fU61eadU/oy0qbwe8r69K23ruUBmXATPWWqE10i9CC1Y/jYgDXpDBtNWqugQ4Un12xwQsa/Gbj1J
Md4oD9ecXQXnANDDlafaGHKG5p29GZtNl+bTTqc5t6VcVK1rzgBnGFf8he0wZ//Y3g3m9KfjBDhT
pvAUSpPQt0HcTMzZ7jRUD3X/Z9bhTvMMmq5RdzfIsHkgNy9/9O4Rgb2Sp5LeTKmnfZJu9WjKArh6
6j6HFZF4mPn4i0r+zLMcAvwQJ/chyEhebSH2tuqS+7d/1kfW2s1mcs7oYsdCJFsrbvW1F4i9l1jl
DZ11JhRMLVY27/vJe3YKu92HwYzZtXBvyVU498J7aRRCGlgkX8pcZ4mcnV04Y1nHSa9/cVLXWNEP
7W5Mtrz1NNDai8jRAu7KATXOT6XT9L4cjexQzf2wthqQ8vXnYqic66HG+2sO2nOVdqQC9SWHDQvn
G5JxRz/hlxq3Ri/LNfZ7w3/bHYEZZiJWqTimZsLqbI83k8jo5uCBzYPmXmMY0eHnE09baT2w43Wc
Id4JQ1qMUT9Xoj80MCs3JGI+JuWmUGlM2Ja6kVk73k0BMHVA+cG6mpJh/faf5nmZr5Puh0loHevY
fdGoeKdLzTroZn4N/rXbvu3WYtH1B166DMwXvrt4NZeZs226qN+G+J9djMVTmsMaNmFOG+l4Zu4k
LAY/8nbKBDZKOZMmmKRSPVrxUxqOuz5P1HWQG2we0bL7AUCN16rM5UproBbVImqOaW+sckZPrvQz
D8Ndaw2lDCsa023qTPBIkNvves0B2DS49soKDeumFvqtbpi33lKCacdiibOscUfL8NqAuxKgPEjN
XSM0B9pGme87Qlw42Fpy42QgSPrE+Ezzi38jN+uFauLtXOBEWKXU97ysX4vKBlfGp7icV5V0IUL1
3nzT8hTHEmBME4e3i+4Rq5biKsm2s8R8NXUh9PzpLgu9u97s+2MggnE7V7xZwt/eXv0w5WrV2+W0
dqv6NZ/jcqsibOZjaqh13BIpaATEtsbMADN+lm3XLnbDknv/6z0SI79So0yPyIYjfEWdH0MbwXRJ
pnynkdvkAjUIa3n39o/JniY2ctbOBoEZAFkZX66HOs7owaQnQTmu48weduWE/9Cowcgr07cTmWwd
K/9BpGPm57PT+OFI2lOgxhtzzjyYitVLAwlkrWuPtf1oswP3w8rjWJJB2LHCKvprzDXCtTGtyhVQ
64CMhhZLtuZmm5Ls9I1Tzu1+yMBlsVWg9lSN0cNQxyysE3UpFfVPZFSwRaiyzwJA1r2e2es4EcE6
T+P2mEwC57FRyeu+mq4iba7oJ7cgpeY+uJPL0WBU+QvlSFhDiCd2mN56PWhuPfS24IvFvLyvg+wL
khEyjtSQ/Z7KIpJXg5HtezbpwP3Mqxygyecpq/dNaxuPk1cMvoHFtxhsLLUKqLzR6daNfPs0JZEz
KgL2o+pEHN6mBBWZ5I8EeArbNntw1I8q8NzT20eONvNUWyo9JRTGbCr9d5XwnsuasplWdg+k6WF1
tEEb1aMCgjVE/fU4k4cRW6QgeKIF3pQYzkHT8j/ffr8dGM1Zi+2NUp+LkTNPLONuZYjuQUaeduqW
b0chk4UXxLRUjJ7wxyDid9q1rxUGR2dMHkfcqsRK1qmxir0ZXOCgXdWFvSlMS79OLH0ba21yGp2H
sFq7vWUd6s4lA7WeLcpAPET6Jd+zZrxKRwIBTbv2bpnCATEknTgW2kOKi34j9aa/qjBB91I0+8HN
OG2XZwt38FEPpte2FfqpDDccPMiJzFIXsnBR7loycH2zCe/bSo939uw8EH+s9uMy8brzWmmZcYBU
8/L27Blnz81kWudsrpbTGWx+7Ad3ZjVw+IT/EkAwycYxJlZ7ugk94weEsgImB3eAyNva61pOTohs
5KHC30fiXXGdadlOZxN9tuZ5k+fAsVloN6ZBB9nO5vYmGNNHnCSKaKWpgz5RJpu4ovHQLVCysA3J
wB3hjdTm7PcZ5Kak9e44QHMSIbQTPy/gA+ZtERVH1404rtktkKQgFH7sdYukYDEGhDK4Nxt9RVgX
GTmkG6wTFRxSl71oO1TqpRSHRT0eBcnJ02tjRTJAQzmGGd6qcMbbCUWyKvuOJre8hbWNnyjEITYO
07Eq24jir9UTVWpT4VtmCTZY5Ze0F+So22SAObGHY/RHVlv6KbXDz1XWknsSxsmx7InJlVNR+Do5
Qn6UkR2WD0PhD21K2NNofbOCrLkNIWO0tRmerEnfEy1bn02i40ptvHub17NWbmo9m3csMiV2mLjH
eTq0/tsLfftiNPbVyZDe63Xg7aY+yXaWnnyydOqTOIPQ7wHAN1iH1uXykdmddwo9kWIvZkNK3VUc
5ni8tdOGcdB353zxF1QJ1k4vZx0MHHttRFpOCSyVuyGAiWJBgDmoPCT5N7ZqdD5Rt7Ezp145UdwQ
QmdvolaPSoqXFiffWEdJ7ybQv5ZhpLp+Cd4eJ9jI+Z4aIby1JKclYKjvLibnjZF1OKzToXw25VWg
TziV2yZ5GL5bAhRQl8voMbC+GS0IpzExGlCG4oscSpLnWUhXYzTtA+pdTOwMcBIdmL9Af+/6sPye
zr1x7S7b4z6jFOtRf1nmI3OWpNhw9v/riWrdQF9g8ZC+bSlg3QwYwF0P1ChiunIkOuvtRtwsi3Z8
nLeGAw0+akfqqZ5Zb1iZwjXxMcYVsUEUXmgaHCuNwluMMfChYvwz/IryCthXftB4khgt6+Km1bJq
S1q0oFKnHUbQD0clMwzKWe0gmB04Hga2+cPO1Xhd5e5wXeC63c6q78CHim6fhp0FHd7aZSBHbzXm
inutrK9TSo0g8YdTHS4nfI73flLr5p5hxPuJm+cgbcZH7xAsc1YojLsKoFLkBjeRZDKhIHMbm1Je
TeF8D1Nn+7Z5GYHAcVDvjtT8rbVeRj0JwVN9Zko4BKHZ3YHqC0tLf6JkBjux4wuysyFYZZh2X9Lh
z7kmaSmuSv0OwhjWQU97SkuCF31Saov7aIIJYIDp32d6+TVciCdaP0JOg+7Q40dbNWqer94WfKy3
u8SIo+v4u4WZ+GZuXLY6UstWGprPq1ynOuN1ZQJAQ8u3GaX4K89iZwCpFb9KAJZ91P3AJiQzCqj/
O8aUbY3YWxACQ34D5ys1KuMEm+c1w/WAB4dI2jjC8tg2/JZl3bBIatrJKNtmCgBB3RBgX9eOT9ZS
sSaq5akGsJNq10VslOdWKx8VrFnwVgO5yRNp4mVqcJHBBotStiStNCzW1OuiYy7ieiGK3L5tPEmU
b440UNgJgLfsHe1r0+Y3BTVlKEIM8zwKvZO3bB41kdQHchHpAGjlU+LONF1A8R7iNNlr41S9JBnL
OsbVEzX+4FNRKnJrInWvFRzeLDR0k5UGnym+U9GHPWT1tXOjNcM5pyalKO8f53l8iQZPO8QLZMQB
+nLLrMp+I4RKFVWGfWTdrVfVrKJ9Y4slB8CZD7Fo5TkpU4qJKL9767n36hZqSvoaDrRnGhzZ/tsW
w/BC65NdcTEKAHdvNdRWyw9eDGNKG3KP87EhITGWa5lCK0R7029kkN8rbzhpRGNtVTfeGjBC7KAK
n9+m5rYqqZlYoTqh5Ftgcs3iptpUpmyuNbMEqQZzou7H+FZUYrwbR4CMuBgQOyRyZVqZuKaf0FMX
T/R1MhkFfI/k6u2XlXYonryheQiH8C6kqHmME1AlbroRHaiSt61S6mH1F1543W7FMlbEV3pvp7GZ
SeUBM2kAVTmmHs2QWZblnerTq8yx1N2Q0vdqI1KqK5HtcCGMd20MfLex6byoqrLJkdFjFtJyR1n5
Ws3ta+rMi+qWo9BQwHLUoODniu5+EXN0bfIjJz1rm2mMS5LKUI916WoIjl1ak8YjqO7bgz7TBZy0
lTCAvM5ZVO7d4cnRoUyt0ORsiq4ptkPmYUCTJLhjOA4nSJVGfXrbvEsa3dvRJZ19CFHNTvPaDNSx
biKLU2HzA6yque+EvI9FXR0qKCprEds9diEI6UEdHKWpb4a4c7cGRUFCLJtPjUY5g+mDNujyrWlG
Ea3pUgaUG5xw97aHp4mnU0Epu/k0OS20pSQiaU3LNk5v2E8W5+X1qNp639lfqebYn4qlN1Gn1NWA
AlaHnsPQLoOdenDZ7HVuOB48hVlb6JWAWsZH0KT9A6d962BUw1mQfqllXvllsDnG91A1hgoEQgzN
c8NaH+3JwilJCfn8tsWNWgqy/XRjlX3lF6bN57K8nWIgxy/3GTboVj8S7/1NKYWXhPg7RAFIdXAS
Xhq+5hChWNoTGW8svOnRGO9q2ga2E58jZ7LXb3vR0PJuUxwOMCdA4OXLgtwvm5i336gvxzRTq8Pd
SP+KaqR15czHqWzVPYbuv1Qw/18XsvhP/nNdyCb7Hw/fsv7ba1H/LAxZ/qN/F4bIPxysHwbqSEGy
g+GikBr+bNr//T81T/8DSzZyBkIJFlXoz9IQ8ccS787/YVgIo9/iF/8hDTGsP5alAmr6W6gBIoj/
828v4/8K/yx+Ue/88+9/EVWYb96dn8UhtjA9hprgD9VtTLOIUH5W5Ekxj5M1O/Y26YNHatXfi4jy
YPNMEsENDanYn2zqiygybtoxOPSBuFE9QUFBLA1fp+xMYNNS04BxU4Gy1kdrA+7W24Ef8rMIa2un
VQ1xzGW7yqJwmzuIYGUNgCoa0s7PamoY9cyyAwzsanCktklikxYJ8AMmiZWTjKs0s1/5VEgN9eQN
qMDYp8j/qLnBl9x5naEEc5hrYHD28nG5BdrTLwvrMuaUrcLY74v0yjUq/gVq6RhtJc0zCHRzbv0g
uAseaUdL6O3/M6vw0zjIAwnq1qoIZExBP6V2PXhwPLuV7IZknSXORjVzT8jQ6Plhzp+UlMa6L9hs
Zd6jO5JYk1j0K9ua3zh0V6aTflt+1tiyXUyJHZpn9zHriSVzTGQJ0XQgXJtjVfo9MWABS70EixKW
r7SPv1Jf9Py5o/BhhPQn0waGcThskggiGBi47xE8rHCmrN14RrPS6in0K/XVAVW1qmX0XbETWZHp
fMth4FHx8Gu9Yf6y5xeSaU8lAEqyXYAUtaJ+rMrw2RlUvKozEpVylXyFgvrj7Z9UXvyiFV+qpZhS
WPrnirGiwv4+nM2rqYJz3ilxqNlb0LTKbqY+h3Me3dgdsBwAxcJvE9Ii6rYFwupMrFTIjyL9s6Kn
vRfefWHnN6PEQxN1tHEWVG4DjbzyHGKT6uB1CrRT2OTpRtcpeRQvDOB5VSvxiBfms6Gqg5mpdpUk
wyf2Yq5fJ18qtx59RewwWV3Dd8lea4A/uxpcqH+mCgguwvs0eeN9mAFo27ZmVt+4PLsVLa1DPO2N
yoWoZg0HSzPHQxpkh5yG1jGQBSqdkgp7UZHhObHa3gDBi+FuC3qhRzOuUTjTiPX/L3vnsd240p7r
W/HyHF4IhTTwhARzkESlVk9qSR2QcyFevR9w+5y9/237+HjuiZoUKTQJFKrqe783xFp4G4S9GuwZ
mmPZHv2JlU1vq69sGfepA6Y9xMLblkTOgG7fcOJyMSPEZ8snY2WmLKYXDb8ianG4FSE96jT0D4Yd
buOk+q0nRr3CMI0EaFd8YJI3kXVqfGSGseTCsx9PMlQnLGLisWytZ30qDg1qjhX78gRLOOPR1tmC
THQBF2eKddf4Z2zBnHVEm2JVQ3pAAfhkt5BDc27RtTO8w/x+HxV+XKOesvf7mWgUmZG28Yu9qUc/
TUMUQSnmA8Xdx0jFsbI6eYgdvBu1ND8YQt4gWPygBtr2FUG3VuyvC1dyxfPqILmBzLnZYGxlBnqW
lIdKEWsUDRdXftC1foJvFz07xjBBBKFb5gxhdea6NzRtwKdoYQtG/4iFsB8f+7nOT3SdD3FciqOU
1BONTR8ll7Rmiyxd5/34UjATjZX+zSDVZY8EoFjLPv85xAOxqG3pnTrM3tmFh6+DsldNF4kgF264
7xcgTGLXadnFTPu6b/f3nFPLTrGzm1MoJeWH6icsu3BWHIFfjzk7KugHkFy4IDbV13OhV5iku/ap
Cq1xW/fPDnFfgd4P720qv7vWruqSh9jK6ApqTLqqLBaoufwo0oufjN8nO/vwpzAM6hD3rhELsXna
DrguBsNIZzpyipU3yBfaDVts5dHUbfFobVbTq1WTQpYJOGdh2QcETTgbynhj63fRWu+rA6L9aIVR
JF7K9YjWIiZf1a/wkPKaG+JTmoI9HmNaZNn8HZi/RYkwaLO38SSNRTHWTwWRF4GiyBVm/lPvoWYX
Rv2ivGzRwcYMZbgAQhav9A2AFz315MWPoW4rXLJQ/pVW3h+68Bebl2Ils62Ysk1vW9fWJGs+N8Vv
rZ1bkjRwwxy6GB7xfKhaC/+unP8dd8PQUBgGusWbE5ny7MR4UWE69tEWNvWVXQSVPWJsX3VZoEpj
8T6Mnyo7ygMngkVQ+X23hwlQ4teXR4/xBOlen6CPgMgwOFmhttqvMicN4RNQdq2ZqbYyfVCEyiNG
I/JjpgWfYoKE0aDLGKPhKs7HN1cX4XEAgjLK5X1mBzziGI+RHZM4b3YCXCh8bHwN5NA6DjXmcbPj
/XZ7IC+ReQUUReg0kddXOza09NIeJjE913Xxw4FcZJr1SlOw5D2MWLHokZs0Xjx/1XwVs0cV5Jft
dfZo3hp++gBIOdF6F90W5+lzCHMgSCrCg6oJj7EB43TQa9Mvj9nwszJvatCAmKN0cSNMDpTt03PZ
+t+SEcqDm/fRroOTk3axeZunQUK1quHrTE55S2kSgiF4mNbBecnUddKHV8eow1WU0UuEokHsNiwO
R4HuZ3Z76HGmfyN2buPZa5cFbeU19bOISRyMdRefWBdZDKb+3xF4F/tGb343YVUeHBZ1OwdpbGfI
7F3nb8zej/a1Nya71NsA5xcYSdYfTdKefLoeUn+2K22rkaJzHMS4b7WF2dV5u95moXSc+PzSOPG1
LdPHKU8uehx6KyePPrAerzeziWvFYBjHLooPbaU9mTH+KZrzs9JVur5vEkjk0MYZ8hLkiU0pjXTl
E7K2il/6jUhKOxA1mbIFKSBKH3J4/axFI3Fx9LV6aUCVqx/0tgwmLRDR41R4DyAJV5v+5bqHDLOR
o4WPH9hZ69tnxY0cjF14QPp3XtBwqDLR9zQaQFxr+JSxv/dxOEMiu5nKCJPXCCGVCQcDdhU4ayl+
jAjgdtkq0asrdMWb6dQVy7GD0XKiDiWutmWJv3yz7fJW28Yxjv4Su3b6v6fQ6d9TQZZKY/jf5sYC
Vr01bc0iPMYBNraXAvrcKhzaAZ2977/a6cLPYin2xjagktwoOkU1VenawG6tmeGf2NE6skp1qCTm
+loYRVtXM+ugN2lBuDS1gjJEBOLlH6YawW4V/Et6BrB+cYvaT12doiBFyQeVFMcZ93eh7502UgQ1
tvXj4EgCmdk2BjFN/4C2OwEOS6eSxg9tsldPG8ZTrjO/kk04JNFwMNzFl9vamp33M0m4THA0YFNd
x2p6CQvhr2lnnOJe/63HlLXMTARYJPIoi8h+yEfj2iXzgRvt1lXyd1L271pefswjLLTEvo3DAJGk
L1wMiMyfs23sNTZngSQfJLabX5AmT2PXtNsOG3S0nIJwJ2xQQ7axfWeUuGMkMGjFdDPJHwuwFl7F
LE4giV++1zOzWzFIh+g3qapPpRu/D9ni+tb6TOqVd2vKbD02fH+c+QQNrVCzvoss+9HoL43f76U5
/DQ8tuueLMGBB0AC3Xh2J/sRz7uXJBe73nTgMsZcgyiDvxEa+X4QryGpImsrxzPaAMAGjDTXQwI1
liwOBkRjbSaYDZWaL2lo/vLTt748laMbVDit0Yhh5KcC9o7ggNSy62Sh0oR5CVfPxBFda9GqOfVb
nmE8ybvRAXrv3UPVxR+uVpS453jP85h8CeITBunu/eyK2faD6xvxIfpuO80VfvRDl7vXHhXhIfHS
18bLsPstVyAn6DTCTuzJcskQIP92pbo1utpjBF2vylb6q7aOcixK9YvbOf2V4hu3aZbqo6FqAgWM
/mxEwLXhXJ/NrEsxVXI+jSzKL1zMABvupz4fGsBt3Ft1e2kNOtU3/7FwG3kMPRiAdjFOHEKjNdK+
VW3kXEYLO0TplDo2wR9t2MrAEr3GPI7to9Y3JyfqnnrX3Gqw2siMcYk3btlhVbF7oH/0IgVVAPot
f91Sd/gtuyrusYQAzcsgh22fTfvOz0/5RD3HjZasxQDTIt+5S61gwkhYe9b0Q4SkT0imGDuiygJD
Yc8e6l9GGHHZcm4GUoXYaoD9p67nsDRixi7tJblb69e5Zr3Ukgx4D5qIDMFjc5X7G24asBqUo6JU
VyGxwMIbaZUn9GHEsvljwLeBUC7r4OBum0HRKq2Etomdo55FwERd+lVK+JOA8w9RCy26Frjaa2A0
QhC/2RBQyWliduWLJwYhESJi66RjWZP6ZDsYpDUCM/kndqm/vGvLdkgLxZKu+jlGb/f35iPvu5+J
vlZ41he0AOMvSBMfQzmcSKH4CkPKOqdiCac9hdgMZ6blb/oMV/3lvbljw9ecYOk6NZ34MB2vOu7O
sU+EYz3YP6rilmEP89QY8minlkXA4lp5fbSeNfzuDKVN7F5AzRwj/bIhJ6yLqe82Ud8aWzWI6bSQ
xaKlJAALVbeOw/f6RD9SFykepdpjNop8k1UwebTu0uSpuW7bNOPiza+i8LynIRfn3Oci6NAAcqV9
Cg2G+GJkaNrKeiUtZeVD69LTDHploTak0HIoVRhBx85WD7Uf1AuQpafs615vwqw8zEtR5Zu//+95
JzPhbYjILVYGWQtK1w+uYMz0XaM2DTECQI/Rc0VOT0Wex7Gd6nNVFCl1KIz7DmqIfYwhHh+SrryR
tjtMXnOBIhwVyj/bWXOxBkr3pMgpd6R01mIyIdW4Ju1Z7pMJcuWWrB0nsAnRhGZuTdeSyLNV5Dvp
bnbCEKJM4Bqj4i4JvzmTLo+uc7ZnCcGjnPq1g5UwfdNohcE3IDUnJ5yeaEh2sGMKqi9LOEuPqVtB
5tlEGS4/LaSPJrplQBZkab3g7nYpzfbnkPw01OBsqgU66U3zgYy372XOkKF4a+lpnCOFB3BJ6c66
3a8rnaHTwh7D0FSnW+eQkzSH20RT5CXhXQYCeMhDbvXlPHt6R6RMjQNFy7UIIjqy5zAVvNPdlF5E
yBisLsldEUbaS0b1AexynQuQBzEggGtCPhOeT/zA+t7ErH+t3oruUxrkZviwmmyZ60sOncVaJV/s
blm5lxkiMXhmmv4KUuOWc9atFtAiiWkpgBjI8XK/HfBag8XSZl8uTlsm0TmruE4OMdj1qhsrPtTE
12ALZOU6SXl8r+Vce7w3j5wfWi9WQ1Pj7TGCnnhwf3Cui35EY3noFqdx1zDf9aRrg0FAy5rx4oww
1cuLQzYl7xkbl2VwLuMSpg+VU6geISAWYbFdJkQtma8hUXOEXs1bzFjILaEKtEOwI5seOFZ0Nv0u
ddFy7jFdT790Njh/fBy66pQhy6wEvFP12maJfS+ZYQEsaHtjMRRkCsPjziYz16UKg3bBVV0mhGZe
a/C484awob5jyiYa6Ove1Apbol9qau4Cj40y8maEgcyF1fSNiBr3fm40i6nOFN9qon/X97b9/XKI
5TMX8QsGjp+1x8daLgSuji/GoBHoF27q0vDXpZFZqx4HUeW63+6QWZJzuPv5nRbEbB4EwJVIt7nq
rqM93pIshPCdH0VKxFny7tfppzU3T1k8ZgHeqPM+80hdKH3SFewBisYgoL8rj92KntKk0bW238za
dHZHBrEzNvO29bWXfGKsLRPkfeIew5otWf/DcQGDmhGZT79dLv99CRgdpL5+aAPUL9IXl6viee0j
29G9IIsC2iBZR5oc0qNoKYxK6AJ4OqV1kIoi3DOdt6zL4JLLbTJGcmuXSLCgXS0za0DPoWaqXaGg
auHM+i+67D+rqn1NFz7AXwDg/0SnZi2Ky38EVC10oDgyLLp7INzl9b9InJ3GbatQCnxtBKNmIoym
y080ubBT36A2XjuF+hEz4MToXqOEu+sOGmaVfFk+mVYgIkrDb8sksFxb4Wc/PUXC6XEs6sc6sQ81
gzDuGJWVtlngTL/SUaVz59PEuiaWeTP/u6De/6AcRhi+eJSa+M85tuv/TTkMu8z3FbYx2JQ713zI
2b+DjNnxl3KNXTl235wUMHHATej/fSrN/+w/xhkEUzVaIND+rH88lSZ+RhNFEKeyqbelDJkS7OsC
A6sEVYFyroJpeZlFFl8qY1nyu47E8Dn+suH+q8r/oDn2NeknJ27x31ArIjB/iWVz03E3R2G890h9
6/jg5IJ8LXuGqWaR+W89ray/KxftRVqPe4aN3tMDa//bF7ESjKiiKba3g8mNt3zyZf4bYBZinu54
yVfVNw+MeWLauH1dpEtYvcdfzhQD7LH1EMwOxOddW2BdF0fapLwuU3zKDNxZYL/LJDcZP2abNbPE
ONKd+ANyTv7YCKE5Z0rieK1FnmIxA8lqm+Vawlr/ul+y/+0DLT6e/3UfaNd9ql/5Z/YP8uDlT/5P
F8hD6oukF0tcD58bbLD+7AKZ/2Iud5VLriwmdTCa//mfirJR0b/+s+H+CxisY+JAjQmBrlsc8M8u
kGst77dxSTEwW7X/J20g09WXEfiXWctwUCHzOch3AwjCEeVvxgzpkKe9NRfpTtQjUVBLJVRTElnR
cNP83/lSKS39qD1JlvD0KaNgaBwg/rwOS30la/uahN0DvYdr/L3QfBRs/vwgs+tIcbYYrAEFf4Fr
PXtL9VZTxvUPkpKuMBAiSBRreare8Gy9JilZY6VLaIWG12nQ4QQUkfK7WiS9G4hWx3KpHwU1yDye
ZPqWUVxmuXGZTLmNOrGA1nFQjvAD+owwqRoz/QaZFftIqtWRqjUs91nIAf2lnm2EjAA3bRJzyhfa
qo+z8Zx0bANTnIJWtmGgg1PzT7KrWKFfhVP8IE/tO1gbtNCdMpeuC+ugqeQNNI8kIXod7HCyd520
qNoZyKZGNofQ0KYfX34hXSB/KUQ25qNnoZy3KxJiZ8h/OJsBnbo1yJYFihhaoADh1GJur53qsfuF
LPggF8RgAjqoPfGTjQX9NQd0twFegG3FBqn+ADp7l0lE/2DBISb90LUWEh0ACjQc8miAWcwLeBEt
KAZoBuGb9LYG/UVcUTKwV09jqnnwjw4YZIFDxgUY8UBICpASL3PGEzJJY/D2uZ4aZ0g/7apOsgQN
TEgoRB8bq2q2WKZskqgSD4tp4f4mcnWbkXzpdGO6a8m52xuEcLJFSikvCBugUv0ou4qkywXy6Rbw
ByVpTW5fEW1VxS7W8GnNaJ4PWF3086oins3S1lUynrQh2kgUfFSl7H4AnLQFeooWEIq8OMS54FJj
ZqImA6lSL1BYgA3Br7IFyIpAtEaQLcDlIFmgrn4BvSBDNFCnB7jCCZiY0xDtJ+ux2g7gZTG4GRQz
2rO7ofgpvLXfDeQ5wtcCaZsXyE0He5NgcMMCxg01KWZLdJubfDcysCinH84+iVQRCpugAdFLF2jP
B+PrFrBPLLBfAv43ggNa0eOsBQbYYDW1Dw0anVZAU2VXWZMjYFu4TSxQ70B49jXUlR3M2/rNljo6
RI18CxWaMeghwGQjAhS+jM4Fsowt/2feqF1L7SK75KBqQEhL4kYEUQm5fPKB7IU+gEwvDYhoDTL6
DOng3C1gqQI1xQp3CcId93IBVAXIagfC6gHgmeoEoPUR5vGlF83C6Bwof/N9WlArI2Z9iD3ERjYE
5gTU2Wmx/ksT4CvDSn2Q4Sg798kNF/hiERnlSKTieF8lzYeM5oh4d3HB987YmZOqA1HN77Q3g4jB
S0QQTDtT7Z2QqqDUq1tukEPoNEtsU9MmVN2hByNVxOshtk8QSyZ8Ee3w5Jh9RvsEclDShvk2Hpxk
NdJNYdBxXxHNCDRC2vt+TomnoWxfud4oz5dU9Z/GXD632XjAqQoKEu5o1Uywdl/tTTc+4m33s0fh
y1BXNAqjDnAlLE50uDfIzT/nSbETTUV8MPoBB7cEnriJkGsXkh9PaniyjtRUP+B/ADMG7qUcpQza
xu0QyvU7ryO0KAzfpEPXy+RmQ5pa0euRxrDV/Q6nYzLJpuhm21qJuF47NIR/HSHKEJdau2RM5uG5
9CFbyai0d5aYDvF9759hr1j46S+0nqi04hjbTeJlCsVM76VGF+AfbnGHdrcE2/pgzID5U7LAhJhp
O/qgtLNkkkOLCw1FP8Z8xa700NYRiaZaPb3YkdFfo5gtqyOGpypGpzAVNV0f1iMCydB7TEiLsMMG
yWE675AUfPQN8bAV0XKPoL7WDgkqWVBe+Nwl/nzJcvY54ejc4EfZb3E6M+lq1S81jFsYBIwKjLFo
/da/G1ump8aH7Ne7e4mO9Jss/elUEhUIU2GtjSb0sTC1uSaxXLvKsU7D0karm4YwlQnUeBa/Cte4
Ym/gPOjpgPtpBLnKtrPinXXSxIJST6FpZ1AWOxngd+tstM42IUOYpD063XaunObMed5zdzYBRmrp
2ckxZO/Rp9xCSyd2kUaUndjNvtebactmmPhUQj/J1lT+eztmL208+r9gJwS+WX6fBq+6IdxaYqRS
cdZa273EsWAy0EjOtvX4TJV6brAVOlZe8RJXvyMvRxWuIVQbocyOJC8FhM0uEXgMUxL+qM83UwEA
HU9Pc1+FK9NhaiVAFnx72Dl5fSR5F1JuJjaDNq1r/VI46cGS6OBNE/nmkNcFjEqLtSsKyoZzVEPX
W0EjfIhz/zlEq2M3Zo56w3oj1XsOHmRSIGnIn7Spv7W9SZs1QboWWeESVoboM5XVsUrtZ2PpAhGW
4G0rSKwEd5nWCVFjuEckMJ7rggshZRQkaJveiEpFsJrr77UTJYGBOP47nW+SXcvvpYQU1+pjS6Ct
1wXmQk80vanYj7XV4d9gfhez5d/6KH1WdBOvMIM/La+1NqmP3dMMZ3M/wRhYZ3jXrvLam54zL3wz
ihxqd1Ze7Nry9hnU3UD4ZAf5za6NWNZx5pDHURvibTSH1xhmeDX16pKo5jK5lIb+hNSIND8So3x/
2rFmuUGiLeqLxpPrPvbIviHjr47kri8X/l2Zv40W5ntZxAjRnPGj6ek6Fd3MvFg9zMIKr6Y/GHvw
h88IfdLJi23sNoxY35aA9FEdpi+kSNPcaPv2mimoDE3T9AcVkkiHXRf7iFKbT2iCfmhxNT6yEeNL
wDp33Ok6zvHv2THe3WbGisJrtlrv9RdLof+YyFnrAYC+NSgT0UwVaoVerVqCt5MnU+nVykba8VnQ
wl7pvTY8yRpDX4NVhXnevjVaqi6gHPZjF7+pdhroSxrRGo0SOoKWBSdrwvjEDfrCvdMewnwq92FS
f2fXKM5l6Ft7bzZ++hn9yjT1jiohS9eoyAk62T0LLOcaHQ0GKQPN3Z07RdeCRPqYZPqmg6KUImyA
nL1tl/B63U8eoRsR3yqhDywB9xmaJzcmZ3PK1U4AJ6vYOfmpsav8iHGCxDUaadJWr7rdPFSWeYQs
X6CZdjeFD60q/MaepF1XBXuqkc89jPalImtrcuqvsl6ylCUiELouHYp3XL0lQZgoODrymkfHfIjh
qieJ+MoN7hportZGh6tt9sAnZoWKrKwR+ygzRwzeEBTeviDSx3uFNkVv7PNpJkx0ulJcBE7lcwO7
qN2MhLuiBXefy/IjK+gtmUuXNlH6S9zh+UF7gkZY3ey6Xj2l9dSdzSV7x1fybV48GByZn0f0l7s4
evGWEKL7D5/OIUlrqkM8OpFL95df3h9GpaBd/PeHf/xVM/MZTcvc/eVNf7zy9/eX90QjEnm74+z9
vL/6x69oUAynv/z5X357f1dDrOHBYNItwYqO9fIj8cl5uj+9P5qXaKY/f/e3t8RRTgDU/eW/ved+
hNlc0p3+9jd/Hvb/6+VhSaAiPATAz7bzY9/GxTGFkjut1fLw/vzPV+6/o5WjzaE8NDhP0WrU6uL4
5zvuj+6/g5fgA5aufeKOUnr9YPy+nfy4H/H+ozR7ZBP3h04+8B6m5DJgizMQQiGTpfgzf9ZNVW9S
zyqOqg/Lo2d3IQR9E2p/WB36af73jwjj798fSZhDfd3DVUDCj6LMyFHmjvnx/khbnGIAdVB4lItQ
QLPoCS4/sHaIt0PfvN//K+SU6CnBO6F2859qUNqP9xe0LKT/rWEQoY8kekWwxLgR3AoSuO3HZIQu
2tv7o/vr5ix4/f7L+3MXYt++81h2lzf/5RD35385zp+vl+08Htokk5va6VmdiJY54mddIxUYjuYc
YsLqKA8h43IClGcQrJah219PNSyZYbmkTajxerFczfvz+6NGC/vAn/EVuP/u/kMs8XQWszw5rsvl
ECWRixY+8/gNmf2eRsf9HNx/xMsV+fPp/TQhqjVRW626JoX0spy4+4/7a38+vf+RIIDwj1dB0VgZ
7s/vr9zfmJCnt5bGVTr0q0OS2Ymodtawzrd+s/T+PBpfM+YIg/XsK8wb0vwy1PJBGJ+0v/bF3J9r
fBn0wjjgUboL22lPLbknhGhTptrW9a2gYH2dSB1GB0dHhCnAuKEpI6uwfNRt81TEby5pgqnu71yt
PFZIeytRfiaIcokBjac9RNmd48lN1Ki9sputEiRyGERT6sMWwUqdbhuM/9Oq3zANPjSiDlzzd1j8
bud4m4uFTGEGts23GwaayPBCQnRjjtrB/9nWqbHFg58VFvKc/4BVWrA4QZCb10xroollojbauFvy
s8JN1IUwOLRvqqk/MAp86sdv2BxuY0reNCvOVudui7LdATAEBUxyR+Sn0q9O5H+q00j4uurYCFrN
LtVRbeYJX4IKpngfQnF0u/Y0EIaLmv2oO+a+FN7Zacc9BhN7mRg/xnx66aT4GOLoPDefVgdAG0Zn
w0zBSxMa4TMVwXjqW3F0ciDOStA5GDaFK87dpPbGZO6bEhFvNaLFJdd5ZMnNrn3PUqKtRwNF2gCF
pi3ZB7g3OXuvfV4+ebB+q6iGDyarlYr7Z/bBlxT7heULiPFNpZvSyfYzDpPd6B7KfPiVZsazY1mv
ja8/FLGOlybGA8RrJykszojeZkFCjGX9HPGm0QltydKOf4sHbGUuVUx2N51Q6RqPqAv0MjqMqt7h
MLnJgFZda4P0al1urNzbJyZNpMsI68xW2RlvkUOmmbvKrde0UNG+QlKx1NFV1VvYjacSaqSjQ9Ux
4p2Jz/o0XmsnQQRi7kXurBXk+tofn6RZXVMcYwwvO85acfFH/ndcR713T6W7kl0A3sVHzX6PiokO
nkleoaSnZG+V7p4syJip0x7KstqlOKxo4XSi4rlM1qvWp/vYM08q1B8JIX7oEvxgQsRH6MNVbGyL
zwiCRzIRS6oTDtcRxTsHzsiF0TGvmHa+j7mPkMfOds+2V1waKzsXnnlwuviSejaUkBfIYxhnLb77
LjJh4IY2/tZl0TvKZFdnqqF7duiEeUqFeazK5lx71tZzPwoNWZht0nIS9QB1lSDaASxAWysJZZUA
QDJJbiX4edq9ifHLnOBeturs4rsRjeY2qph82i4IJxJH5bqu20e9CJkz4x9lbF37guXOcw5KvkKn
PeiDx23AVnOcTvaC7vXqOFggFOKkD+4twXYgdfrDnITfR7O/2hwB+ODIkT/sMbtRUa+skfR6UEA2
L7RX5yet9Y6pILo69wKVhE99rW+xOtxXDcEHkPtwTreN+uo16k2vvJNeu7e5EscE/70KCqlymycN
/mkXdphbwHKtSe6MUXUzWxXhjhmKohSV3JRe02L4dKPfs0LAWZf4XrRHWuGc2r3G4HPm8Cnq+g84
3CfTzQKyVoNKmRxBf4uF+ZGZ416P9csw44kGobHBoCvT5WsdTU9lYr/7efGRZIqCX+6xBnvHY2cH
bLnuoVlUqjw07nhK6YNlOgjdCOQIM8NTDxpeWSm0XlfSSO3fvFy9UjfsjUrusL4+FsYZ58hD5JVn
BcG2d8ObVPahBQsRzbmgaU7TfUu0Cc0e4qArZvdEvKSaejTR1SfzeZScYr14rSgOUhAY354fNU5x
aTKSNOPRTZKdNMJ9UTno0dQxs6J9lvsXJNZPXVxsUgjQFvZ5UZ1eMWF8cHr3xvb1URreWy/liyAV
yw2LfYmKPtSMvdTkpU+1FztNV7BvL0jNdwKnwLlbgti1QwrhpELCjbsPNjiwZglfdm6uHu1LFR1L
dLg45wCMGoeoCG/YXV6dwtzPWRx0hObmhLh29j5iy68jY6vnkSjg/hob3rWT8QVdLl1QnEL8Dn+1
+DIMyWkSzgMyuVcrSkDFM4Gh3qm0yR02qyC6WfVbPNRB61DoQZ3VdZitZriXMtvrc7kvLOTG44fW
9Pshf6rlfKxMbyf7mfVJ396HuJW+TXH0kOFk22bw9WHRuc3BLDtmmRZpFIIEQ21nfboYjALZTwc9
mQO7/ZBe9ILPzWayxwNA+iqbi1sZ9wcLhhFhlnCA24N6Tsggg1KBjoN5syS8OSw2Ep8NdULUlHfD
Sbdx3YnExXEGsnXVPi2ndSX1tUI7a2TU5X1+zopwm6bxEYrBJlHyG5KmnyJMvzkYDci2OBAOvghg
GdOkRLv5bY7L1wREMfXEVvfqS5HtfKJrkxfd3sXE/frDk/flNq9D+lBLWo7o2TZ2dZ5Da2Oo7zVW
fch4C26jq9CzlWOZD4V/szOSPwzjAUr9DRXeU91mL/EYHkr4BlKZgZFcUdD5VrUn15dt/IK49tFr
5ZXvZSXXRh6tZYSWMp6PtqedzCm5eMwn0wQFGFj4Ikp7XeL+6WJlPGgR3r5oSWZmBDlvI7tkJBPk
HpsbPrErqu/eXDyEdbw1MiTSKRCitjWd8SDZTcidrcpzbNsbdShcZ1OHF3TSK+F0NwMll7TYYor+
6Fjxgy1ujTmsZ6/FCj/dZKnYidHcDGa2QcYdjO14oB7bOzqdBTuoBchlxKyv8jNiiSy1d1N6jEfn
UPbVzUKJHubZo/Ce/cb7lfgPQtkPWqsfhZ5uPYya6mptVuNGZt8m/Bn1CE4QSfVeNARtPp4Apqcc
DaozrwfnOEr0+NI8FN10qRoByYnAcVl/UjVn4jgabLtQSni7ejHfqZc5fNpMrGjSV5jPhseoKE5T
zRJfa59Uk5vYfUqzdlvjsNNVBTj4uM3GfWZkOxkL8HTgSm9cl5jl12iLUDluC8H2Kzx0EZNdVwaG
We19vJ2L4ssL8YAx4k0Oeu7Aybas9KLLZmfCk/c9iZPg/GhuLejqlf3ktPrJpUdT2vJQFHxQSeEc
ltswJ06+fYQGfRphqGrT+AN+583RysNsvOHSfZwiY5d200vszGfHA5gFx3QSBw28jqdKemwEUc+W
fYCKubFml87vvAEBA2a+4vh1Fuq9UNUZY1fmo5RaYtgQu7MWlEgTKLfUxgN2gkzszCk4vhWLsxMo
Nt4yYWzTxUHEoB6G2dgaotxqaOXpYkAIk7tYpjsTubTQmL7T5zE3dqEmD3pYXLKazTfupgBOr51o
drYktQxzxqzk7o9e51I9jKL6RhzLsyfRWjnRlu5eQLjWquq+t2Yf9NjKKgqemnWxGbaanI6k02/6
JeFaZ6fMzGEYREbbxmuTwDnHndKdK/5juS+/GWZ3EDLcm8LdOdZv0LzA0vPzlEQnK5luEYnNczie
OSCtlPCoh9wqS7x9yvI57AiA32gN1gl0Gvp2G5XoGt0yGPwhwMQT1iXUkQhD3yzdMMqCGbP21p/R
/vrB5FXbunvMwPJzPDYLOFa2NZ50D1Meb9h2qR3YSoP/QlR6pW8sA9uDLt/0IqYLV7+WLEbjvIlb
lMswJB1Fck3xb+yd2XLjSpZlvwhljtEdr5xHURI1v8CkUAjzPDq+vheVXd1pmdXV1u/9wkspFDdE
EnD3c87ea89rO5lWlUy5krwTKLWjRcY1fzSMt6yidjMI1PAzeqQ2uk4w9JqRParF/DYm27is8OZ6
98ZzllCjKBTROeARq9/2LhMomzN+u2f5ptkboKa2EZgfutJYIKHezrYgvt5k7lOvel54cfOAADG1
4Mha1drGgCfV0W1jhK5iDWhiHbj+llnYELkEMxQHOpW4e5mhkO2O03gfZehax3IfIjOZp6XvBxs7
MzetbZ5iEDK3l42+kMFDuc9Ed8j/xmO+gTIT+HgqLHvbgroy6q0jm11kDFdSLd7KkjZrJS614tjA
4basWMWpGisQw/VNuDhwVm8n4GTdGiMArwO7vn6apCRrl1kQKs2hZY6WAHXJKXAaXgT+EiAjq15m
ayhmW7ivGvW0w3nRZH0OnPkiRUL2KpHfmTwFut1mLrrt6SuA3Jj2/kE0zWuV3/e38kggqucA33f0
tf3+Bqe4jJCKJ8gX7uRcSie5hLF370XGqqhvFg1uoCQ5l0PH66hWeRuxtLdHx7Y/DDRupIvSP29M
+x+seYwIhm9vmTgDLR6AbHCIirxtOt6WMQJ4G71LlDgjq6Gnka08g1NSx9rOClgk3iohwlzraMMZ
5dQ4R3LK1kMdn92Kia85oHU0GQt4a4Ab29ZvidPdRrG1G8ieqpxuV7UpuLxmO/nWatbVitzZbZiF
W2VNFC7eI72AnQNfY0BgXrA025F+cmpnY0KF7rNs06PzKVp/kY8fAY6k1Nr2qbfob6ANz77DNb4t
jHM/O/jMPhTk05ENa+4djHR6GRf1svHoylj2zsFXFxflBh4qxfK0vn14SE/RkI1Ldxg3FZENPv9n
eWvvDP0hHujRGvdhZe2dyGdD7UAoAaomv8/kpA8ALtj+Nn9wUyXLqmWEWHY2DSgGUuUBlWEi1r9P
fx+i2zcLDxyJauyUtKwULMSc5/z87x8hRbiNHwJjXsOtrdi7Rb3sgTozmgtja6uBTP62P/6lG/K/
v/dfdVHiIfpse34Rg5DfRcqwfhVMrWAol340lpXu3ZHu0P9qoNX05Ze4EzRvCK0kE0gfR5qJBDdn
Mxi93P6jw+a0kJv/0f3CsHVOylJRNv1nz+e3pTO4FO/E6DYrURrrzq0mxkruXadz7uvmRs7q8vEt
lMJcZBLk5Tgk3jO0Gnxm9fAWlb7aj2U2rHB/5g+2273kZWDQ2OFIZFeifU2qI8e24DSPUi16wNnH
MohQeHtD8xbnBhdmWMjD75cRw6MUR8lL3U/5+Zabxg3gN28RgTsrt86y/e+PdaGz9aZg60BQwQbb
97hTLxTW5mUeu3dCN+CjZWYK8Egl25wz1GZiCvUm4dnpRu0jqsGLBAX9bNjhSlbuvJOtVa4zEwFX
O8yo4qgtGtuwH9M247zixasuHDEwKwwknhnEpyoZ9sisx6soigyYWfUVFyPzm9nnpiAJfGvnzsQW
d+e6Jej8LEy3Jl2KLBY9XtzIezDr/Aryw17DCeksz9yk02Q82br7a426PUcmZszczbeovoP3TOK0
Re33MmYKFnZmzscpH3C6mimCZsrVzqxWHe613rkhzPCpghzOWfhcGpwRBiQz/ZOSG4S5NfSZVZ3M
myTlUIpFHZ40zKx2O8T7odjSKSiod26dUqTN68BkeHpRCi3CugOBNRmAtk5ugZacGqeMC4DoybpC
VVAabD0OC4ZvbfGIAZ+wrmAtN0KKgy865pe87sHdi3K+hzZ281vsdXMeUGSgjD7OdQDeDllOMq+d
Hl9LXpJTi5TdZeonMR+xXFV1fciShywoGRwn+NzGfZ8Vq2zgWvCNTTm0Sy/r9ybhwBZ0cNVGawGX
rLLwYbVrTQJPYe58/EZ9UaB3R3IyR5tU4p9ro51B5yaWaj2LZjMwU6FZSytQ7/KBmMG/HtU4sxVU
4S8k63AGb+8VUJNiBlyeN5gOs1WZ+hsPmkXRhKtEAB414j1k0GWPbrsMP5wOQ2SNKd1pm12KTK8t
mASDVccRly6LD7IJ4VNUyYdt39PkcN/z4B19qofhsIsPml1V7L3axmV4DE26gDBtR9xORvVsWsfK
PoOL4qM9kB43MY+NWZ2ijZPTZNuUKtmIJwzCSfTUePf8LrwNbfo8+W9W88SGiFk3GmmiGdVS99eu
YGU335L4pmDBsUnueObJTafLBfAxJqzLzMBY4XzyzHzmLA0PNzPusPRY7kEi9GrCV5f76hCX0a6a
8eAJdSosvbKB3Ju9h/1xVcFRBfrNSd1Z6KnbT5XzNSl9oG/9Q0GFf16ZJ/Skz9ndaKuT68BCrS4j
0LvW7N44I9FfocVYI11EXdEGz515qdhjOh8EdnOvkQV1CllU/lGl8Hh2Lqwtp3z7dW9yzI/SmDfV
vvnFqAKdmzneRvpr7rpk3M1Mr1CaNZJ/paRVa2TOSiX9Q2rOTFht2MxvoVVwZxv3jvwQnFXK4Zi2
LZXBCNEpXfZUoUB00VnLJ6Ut9PfNUc3TQXn1g4akNUdyh9kOd4Hu1yVdWeXsS6bvgvwkdOBn3yuf
nNKm4CYFWNTbbBYPoTXuRHssHX87p2I/c/ljYANS4r8mjUnTdTri6D1Hpd7daObdygv9jT8NCzmW
C4/KuFqxzKTODuocwP8m2sVoZJih5zPVdYwZ8jr0X5W1na1t17wMLKbhw+3WNq1tZhf4CEaMNT+R
eELpHZr+orqTxl3g3AiddxlwFdT6f4jBGK8V2Xvj2ql2rrnv7CNoyTLE2Pocq3eVvA/p34T7oxWk
cJA6Q+zIpVC3/I+btTHc4Zu92UJSvJ0VCP/hSXNGT7psmfXP9jAe4pYbVwQbhFybobOYkjiLKLw0
03zuLXXKcM9wwhiMYAOGd3trNRiO+5YXxjqFEFmkCGerfu2SRbgw8RCCgePEvMSPDMW5Owej2pNl
fvHj+hOvp3g2ZfOBGpP5aHtXyfnOxtVaOuJIt6Zgtxj65trgzLRHg8yQChdWsQLRuDHDEcmMy9Wc
3PVoGQb0CMz9V1Vs7iQsy149Zsn5N9SgHe4dJvGDfK40hCjIFL0H147F8TvQjf+o7LE9SEkoD8hj
8UkGrNcC3HOMG7HasEaccrl7yntay7kHNR4/QvbHlyfsI/GXX8F4Tm4/MJqcnqbSORo5HiyWYZqt
2dmfPeuPaXB0AeRkMipuwmNQ4u5OEZm9qdQ//P6EVyPHaXynupYYhTAei2g5Opk85j1iLGmF1SEb
pFx3TOko0ck/ASwkn2pliTvb11dvjO8yy/Ye/aYtt7XtKcbzVf1edsEeohX0CC/JzqEQrDu3ZIk0
6yHzFqV5mlsrfJYzNHItK9Bq9VV5Xg8IUP0p4ix8DDvXeKBxC1Sj2Jc6AsxUGNm1SYrsGrdHAQL/
8fc7rrC79WQqsf79s2zw1KnKwnvBjoLLsz5oOfhn4NyUBbdnFGr+ufXwpWnD/WQC9dVHU9JtsjmB
w1n8PgokS8dWg0dLVPykDERgiwCMxEHdHn6fhUZ6Z7u1v+uNYpzYzYcfKBtMJxOAzJ4ZtUsH+/iy
tMu/VUETTgsDualtnUgctU6/zzTutUUWZuUGAqZH7e8iCuwag2UOO+AU+2euCzoLzqAPHHJZyuYO
1KgKWk65wMiYDDAsaCf9KHsgsCmD/+WvvbAIwoGNxthytGuefr/FAXA/JFNzSUAWJhUcAhvUNZBj
vf/90jJMf5NPOO5/vySp4On/y7/1/hsptkDS/3/Wf+/K4rtvPtt/hgD9/pX/1H8D7bEdabumkA4Q
oBvq539SgJT/HzYWB+UQVkYwHvmC/6z/dkzpEe3pKcdFs0202H/qv63/IAHJB3KPw+RGD3L+X/Tf
zr8ZLSx6ix5eFVfhZHPFv4RUw3hgGASZZOOTPsgAcO0QzWa5QHqoRiYfI5XPMSxeY0bCZl6egqA5
Dn7AdOzYF/6lE5DS+/TSm/EljvVLlLdL7Q/noXjwa0BimMrAK1gquc9TvQ7n+LUfh3ckM482zIog
69cqDz4qc2ZsOq3ztPkqFatEM6/nHgcXpk6zeImRoKRVxMwSWHqePRA9tM5tHJLR32b6vwSeq397
Q2xwvTdJPg4ST9r+v0RmxbIdrc4ZgJPpBhl5I7PTzJa2QP8bh8L6DgPOCu7oPGJ0DM8oRAtm1dSl
6MbvgNbKlemE8RXGHfGXQ3mJiuZlwvv+ngj3HROyCyc/I0bH6KKHuEeEp12mQSIaAHQJk8JmynaN
G8pF6tTNo5luUMeOBzsqT7b5Y+d62CvTvM8SWvRW7Cy1yVwXyArcEcaATcr8sigBNDiHrFtHUWXs
A2+Il3Djkm0DwXFRDMVt/j4yfPe1wepfr1kRioXvymilncC5tbAwOIO1Poqm57DVe+Zj7qELdRPD
Z/Ai/LNdYJ+rvOiO3+VEvNONHdj5h1rYM41/TOANcAE6Bc2dnJjbUW9EKLEAFXgwwnHghPllNmdm
m606WZ6u1o1Psg+ZK+aFouLbnYwP2wtMoli6t/DNLxCsG/XJwPa7/6d79b+wbDm3iL5/Mj8w3Hex
WcDZuoU8Wv/GWmujxoaPNAUc/1uq0fSjjGLO/QGD6UpgR5ygVuuynpaUmO/KwsufJvmHDwejy8bq
0edIsWeyv5zFGB79wrjmmXxus769RwGP9rkDBE72yd/h9qSMVXdnosfVVutf1SictZmTQiVDWFGL
0HuMAxb1XpP5hPGQATtQyopEtUWtMBK2MfVA3uDTELAluhnOkYcpdvHfvyP/RV67K11sbCwLt//c
Vp5/NrFFqkZh5hMkYWDrWKsRqQ2sq3DL2GljKKUJ1Io5p/maurAFU4CH5Y8tZHyH/2EDzwjUYU/m
FTYFWqoadcDkRiBdrPbViTqTIhdBSd48NwbE9CDP/f2o/qibK9dlmkAbrlr99y/I/LcbmtdA/C4o
NuH6lhD/4m/xSpA8EELcjV3iLE2xDmBf33NgnNepjfjU1+QXANyHS5gAw58YkzG3mbKkWoYJWBEr
gaqjff3WmlQ2ZmehqetBAtV87P/9r8r2/l/YxbDaORh++H3x+fzLcly0JeLlJrThbIH6pYvfpVG+
jeP64nHHbGfiyI5I0I0K2CRPseNApJLTRNkYOMc8QZ8QVS4i0q47GNMUrkc3qbDAGO2akV+xsUyN
sQH2RdhdRDcCB9GEZygh13HpPziGdfPIiF0f6ZJ0sAsnxOvo5TeOS9VubTk8JsFPKBIKwSx7EvOw
9U1E/U1MIwF4S9GKxw7iVWk9o5fZFHUbHpLsOdBEq0zmzQMziUOFmmNbjwnMrpDQA7upa6rVlqgD
6y2c1Zfw5LUKqL6rqfQWWTJdoxvkK8Zfj3DsafC+K+A/ndm+4fNYRb0+AdFgScueEinPoNowPyTT
c/t3ZtSJLR9OrXTBQHU2jDQsGUk+Frv4xiKul0zOMa4ihYhmZ15WQ/QVKqA2LTFyK59rehIDDtZy
QypQwhTQfWjHNj1hGL7vo+CsYsfcqS4mISemkWA4n6IO19MQgxSxs/dZEQ9Se1W87CasT0leJczF
FzqZ3uq4t75ocuNfSO0v2po/QymZh/lrEOsxA+gLbTskF72Bb9weLmlbgzYVn4x5VkUJIQd7S4wX
KsSbA/Z0aafqZLslFa7fiaWwp6cKbhN29fajAoN/E38ulUFujoGKAejCl+t0xT5Xc0d3ETU9gogE
q7VC/7x2mvjqQGcdWI2O49wwbLBKsRKoFhY0qKmdklCdatEyoo2QRNlRuLTmIQfsk40EPjRHZxaf
HcOPIpibA/Ri+35uwm6DZOEMqeJBhHSjqF8OQTfSMI4YgIOxmSzjrR3MR9SHBGVxY3atu3XAFTxq
Dxt7IC559ICKu934gHNVDcosR7rqdCLlddbZXvf2WaX7sQDDzncp6IGgL3J3dG/+21KEmKNU993F
0GOUqNdTIohocyEKVJ4hj67n55ueJiHubYO/3HXJaoC5WePfW6B3RNcTJ88UtN+FTaObhCFzH3T1
T5CHGw2Talnty4YZuBjtRTG9VVUFbxxPiGcxwbKLnLAUW6zaghmem30NDQJerWnEiaTTC5gDGLpV
LZcFRRj+JKDHtE9JRQs3uSaBxsfMOhibxgZwNXf+55SOD2TCHZHhI2WT7+ZNZlZ1eu2QELkIilLs
CklwRVSyFyP/nCPxkMbWtIJxQRp3SWEb+Wf3tqa7GRUZvN+2obJ13QRnNm6usW30OjYpgUlfjOiy
3JrSfrW02/JkZPOD0xPo5PktgpDq3oSouvRc5zpIVG56EhgEez56qUE70u3nAgo3Ymyutdn6gEhN
xhrNIUx3udnFR23ljBmymoAFy/mOGUJiEzTfBmr+tYFGIQuTV+qbe3OkzxdZGR49JNarJmruvfFZ
BBaoWa0/mkA/pCXVeB5dlMRyQjt5KZvq3Q2yz2mMDlntQ3+XQm6StsNClS2bQofrZjD7XewbgFeg
+iGUNc5G4Oyh6sJwSfH2NWF4lhwaN0EVb8oaYhEWj3ojb9EZ9hS+o5K9pnb8EVqGtQD/u69tAF3l
LJ47KzHu0s6+d6BfLvJe0DXTS0eNpPCgSZI2VEZP5iXBO7QqgiLs7x2fKMTMDg4VeMe1HwQ5ZK2q
21gcChdDARxb2a3Y+TRbakW9XhAIUnvYIIoesAENrw/AYx4zZqvnV6+T/jtyUQBaRrgcRfhhjtM1
twXmAncqoB+Q8BnTEqFO6VgbCo90yZnjZmWt9C1lbEK+ZiEMsxB60gmtcKyj70fUUy18g8hP7DL0
TfR6duIHI5LfHe6LRZ2jMV75YUs/CNwspW0BdiqHrdPyQc9TcwBNOa4DI+85IIlzEHugMIdmNTTE
j/Rd8uMrpJBu+SerC0JE+47T8Cyu6dTdG0QybDEhkNEEeRNxrCBlNenXY4BAH9zpskgkPpsgehGj
+xbZNJlMTTJCI+RnWHQnq/S/5gniTmQwUEvzCBBRNgwrO2ufsomb0OcdHE3cQLb3Tfv5mIrglPgw
LwvLXZq3li4rogR9ET+4DjOdcE72zCA2QWbaZyP9KPCcLFKO2utpZcS4E3lPLSZQxNEugxBNIJ1v
V8C16yd669lqMCGqziy3aCU/cZkRQ9KdM+F9MTMklcq19gNsDUI340XoVs6yGVOXySwDFURlTbwe
wtA6eFH0EJb44GS0bd1ixMRqP0/eabS5+Uqnhkw3wDvtKvvLsbOnwS7JlBh/bNk+EfV5GlwDr2Ax
XjIPr0NDZzCQRcpdK0h5+UasbSwdNzx5Vv/ZhHo9tuFPEx/rEcDmtGq5LZeup8jRSr16YXc9H3Tc
7WpmWpRvkxbPtQRnMg3GFV4Gi6I3fCd5mTwM+P2cHM7pmINLMMWzD88c6qlFj6r8wbw5kilKD5Rg
CtbemwMo81HLACM1q6LCyYcawUu/bxMNRFhX9MW2rL8keiIzjw+FBeKwt6E4YtEypPca/Piz7lnY
FXl/ChOFL4ofYTR7XdL17fjRtQfh3iij05QxtlYWEbKyTNbkAHWHhvuJ1nD4aDAhWnXg86THuQw8
Vju1DFvEtqam2wxtg+4kbc5++Mf2s/cJfwYuOeDwjXC6Q8HovraScRuM1Y9XJJ90DLDm4PhxAcdZ
FUTJWjoLlgNUH2Hx2KoEEQa/gtR/Sr2pDH/dMXsApl8tcm98V3P52oK3TnPiWRwdnFG8vdZNwZHv
1adbu2QjLBdjJe7Rb3GCwNZtl+MaaDc7sMU2YLlQ7mSKyxKx8Cr0+tfY1C+yNmkVx1Bl/e5gOiT+
3Rjd92YfHwTZwCtTsHXidneWTut9dIqv1GA0GxHPT4LJsxVStBCE/joZ9B/JpjoyI47WTX0wxB3T
eJ+TYrmRBetlnzAYGQ26+q5jLksmc2xDj543/03SON4kdb8bDTR9TnNEFweMrMvwdfeWh1xp/DSw
1i2lZT7VaWOswjbcty6arh6Sf9WIZ6TLmi23f43smeWL8XllSOuis9eerEorrBHUIsORI/MgrScu
9fJRMeQzix5ROj5gz+dw0/lYFqn/8GEXuzTWX7507/16hn+bkcfrWvJs0YTXPk4eq8CJWtQhlHvp
rgbJ0tIodpXaqHa3D2xSxcUrrZ/WE3t6mnjq8sZcBs0fgJtolzswbOU0bVyRPBbBCBoOekgMyxMD
6wgqv9tGJFKajUQupNHppth5TIU+xi3A0zvx05wjfZqtR9Bz92XX2tvEsVdj1cOPx429Y56Bltc6
Y/PMONHJFy+cUa4t0yFYGykyIzaLW8lWrBFdHu0iou6oA45i3YcK283cJsVyQPjNnWB/geckCCEL
OuRZxUdFQDYG8ySehw1+WHxYwvt0BbY8JZ2d7STkhmf4rQkxDEbjlBvDqxi51dXE3CWQ0zXtgmOA
3zeKIema9SGW2bNRtt+US891CEA46PC7YXHH3dXkrynQQBVp1rfJxPzBZmfV1n3VWnAwnIqdp4Xb
Z6fFysmR/fVTBxeO1nnFC88nUonyuPmL4hb40BzLD/y2B6Qvqqr/Dq27Q4zBfjiiDez8FPRT29y7
rfGTeebHHCUHE4ZuOBZv/ayh0Hs1jQrwvmb9ljrpD6lxyHjT9tRxbopbNr8uiP8GfvWSUfZxt4+L
ZI6+ESRQwFdrcD/sv5k6QydURfRWJO3BSSLnppjcpF33J22IxzRgDpPMskDBB/S07wm8cWZCBndg
8wkP9GMLnpH6tKU+JUV8KfLugXbctUw+wsxOlnmvrwQfHJzhLnfiD9nbH7PfM3rtv73I/GgRb8aK
CgdaZ67QQ2X4oVvnM5PF34mXmNfNRdMcWueCQxski0NRQ6JONTiVIXQXA3nV2za4kSMy90FVjsCF
N9+lkZUix+qcpe13R63CYNOBEN+YkYdSKj+0KsRhL6OzILR3gXL7Ps/bvclZZUHO7BeZec02Uy+c
1iRcqxDFNYDOceQvE5v9NaWgElJmKROZgAO78tKgNtcx+wORW1iBWE9GSuCl4gw8l/i6y5Tr2+yW
ZpSfMHUxtY34+IeiX/sJAScBPSgHKIUyZw/VOkaJqcK5b3TxD+XfZ9HlLetWeqpNItCZs9xJYgXp
qkboEdP7FCLBingUDpfJppMUVWADnlEe722LU6Zl6ScXDOWqTsefUk4vfR69UnefBrNmazfFI27K
RedZJZBbZhJpeZ1sd6tyBF6lPR4SYFGE6zn+QvXT2nE19OOmplGXIEbMOPPX9aTB19WLtgdp7YLY
WBneVx5D2DCH8q3W6YMfFsN6NcAlWLgRk9we82wnV4UYP3/f9EE2BHa1HErSS2V1/cpVHRF2mfcn
djzMu0MPxIIXRmUGZVcdE9lr8BYsnqaXgecgV9nKXqayQRFtuHeW1y0EMwyqkPghT4anzswdhCYW
XAnnGin09I2IjmXB2SGvuAvy3HmOSXe3Q/uOEBAaG3DG6SJS5DHHNPPkafa8e8CIl8AynoXkpgMT
RDmeEErHaKMdsIuMoKB88wVZ42M+E4pYOuaaeLpdi1qL2/RCv/0rNVwCpOZHqdpL6OR7xUdAWs0x
x0m46X1oyCFoMKs+d+Y1ZYyztAPzi4Hybk7IuvUEFRtOtYyUiuKBBHsW+6la6zR9KK4SuNdsjnRp
nRtgjtEx/97AZYQE4XEswq8mindV6GLzQKaRUeQZYfwzWEmx0kFPm7TrX7WFd4Yxm7msi++2sVlj
qqZcpire+RTTuSK0OSZ2BZhuF+T7oSqGAyvtKU/mryEr4yXb0rV0TTKHvPyBYJGXvgbEYKI5sE3v
akn3y3TAo85/0pmEUtydxlLq+MeA69zPwA/iqfyTgKO0xvkpGadyl7tsF4SEgtVExI5pg07ZVOR3
rqmeR23fZflnZ0/k6Kropw4jSJDYU6N0LzGYuCEFRqyd12jGFTU9e/jaFvh1Hua+5cxzy6LPFwKv
zIh/ZFLeIR1DtmBF2Ib4W1pMriGoURGOJ5rt72z4ODQSR3Lf3iLug44jW7f1NO7zrOTbyTCcLPSb
5cg1E5H2tojS4O/gpmrRjfUVmcBDkltXe4qnVd8iqrbcTes5X14M5j0qrVMUs9XWsn3QM11gTcmC
ixSBm/1VFhV6EyIvneHFtKw/BFiz7BdIrV9//2kjmw6ZrtBJ2frgJ+N72pAWhpm5nr6GwuRGhoWY
MLsrTQK5gl6/dAo0cs0Zt8+Gt47UcNR/4NS6dpe0xMDbA+p8FL4TIX14AFn5yVseGy9c9qODxlb+
VYIfye30IVIQ8rCjlJxb3xIp3ptOfdmD2jq0LdkNN5Yef2jtx4uebgkNEqKYM0zrY2dDs6/GJbxV
vbBugXbSHx78d11iukot9ElFQ4e+KD0auLa70AOQzwKFhsZsgA73FCYcDCp9skkTZCOTcGSA36xE
+FA25gN+OUXPKNAVPXA8pTrRcuOBt9Qxbx7U/3bthtE5sIFwo9tKgx7TyohrHJ0fsdLA0ps4hmiF
ZcAHaK9xJ6HOVSsrOA6lGXLm0Heqs/1dIvR9MAGdJFa4Cs3XJoYWE0yfTtX5K0LinzM7P9WIGtsC
KwNg523TC72U/gXsLJoaJOXh+CGE7e0cYb0UEycvUxobvzTErvbAlxQZioXET1eWZDhmO/FL3HIF
NwSTrvss9TlZAYvpZuAwhWPeU7/Zh7nBauOKaCsm5Tz00iN3YZZHX5YMSdzeQBRmUmrM8spyaG+a
sOyfZpRbqak/VafUKQ777jFH9TtNPwgkomtOziE35X1GZPi6CFL2gTaKdoMPFX2YzOS1dBwyNgo/
AXVtJmAHeLlBWpDlwyK7Ay6Y7Txl32qsmNoz643vubj1Akr0/oOgxb+IbmFzIVJWxF4rDvycQ2q7
fqoZua9UF4ltoer6qSoLY+dHFWymEgijjaCffRdCRp58h+w+Jnq2vcxkeJQtp+SpOjchqo0shlCU
B4Z3GlRyVasgYzCWu66/nhiI0jYhOjK5ZSpLgq3CYMI5qIdtYCXYGFLCUhPV6d0YmslBNz2wWL/6
8inS6TB04pEOAxJn1rJjFJPkOWhiQ51sjJ6JESwXUAzskw2gfx1d6oRB02iOPiXeOD/Ug4lezO9r
lPOJ8ZChPVnI1vK+A/YbQ//jJ83GHe/N+RHXf76nT2X8EjFfYiUuLC35H6GMnZjq4OA1pAASN4b+
toaOHonsKIKR5bwmd8HVRXVyUtc/tPTKabVkZ/P28PssqtEHUAN6lHxMGcPqblSCxmsLCufOQYK1
EbYEZ5E/2mWf36X5mF1+H6Qz5JTkPeDzNt8NhtWDMh/NRzDMzbFtkx8CAKzH1Dbe+9AtTsMEu1HN
Sbtv0Dtdc9bHsxmZ19+vfh+0G138IfyxRxrJM+8k90lfH+ksMBcUyEnr8PbQVlfgoulOjKp9KnT6
aY1VtXFNA55r1yFelVnwkPU62sn0dmnzWgJklVd6kEzWRJTcIgyx3GhQ1brwUfqrYl703ci6gEyf
5FTNXxmJsID91XD3JKl1aVJMExA4SXCO1XBIw0fP2CJabIp0vMuJZlujCmuWUcghjdMc8YajRIfs
xARmWPm9oaiQZmE84v7EFJBb/iZD//smE+87Jqlj4xicOGeXy6itwfQRbhAHc/tYG419lI31wexl
yezCPLM3IrGknW2Ldr4bookcF2tKdkqDdZ0lMC8vg2IbEBGC0n6G74fX0CV8bZ/6WA/on2/pSGE0
Inz+roeFr7r6pFvar5VPnw0ByUqVNKi5sR/J3sCKo3KNcj4mAU6zZHZGFxy6OV+CrUD2XrI2RzWN
6Mlt76G1EgyAuMcxo/QA5FXdoZX1S/FWqdA7eKHjHnrgc1xMkb+yPdZLymq1a2pNtpeGkuTbCs56
9WQ2hf3MqQN3fTuRkWvIBWieYJlJy7gbXH1MSrvYjWNg4b51uViE2s2KOGGAcz+YrWDeT1G8kVCy
tgNiKNxsUwnpvv6J+MQWsSVBIFkGR7yk1lvbj0+iSuPjRIbIaHe05msiSNOwvssKI1/JEBRNzjm5
wqL9GLr3v7dcPU39uW6AzNNE89DQZcAq6xpQXV6sY8YYCzvPHjn+o5mv+/kooxrO7pg0XHXRdM78
egucRu9K5fiH8Cbgb0aj2hhWkZwnpqyaDuYxbPqDQqr7TjPr4MfUpJUxYrUrpAGPh/wS+jbDnV92
L6oB0tiOzV/e6/I4j+VL53k38ucs78kRyfa2YtevJjIZAvHlZ/37fEuQnCQBCrjL8Nq1tnFoUV1x
ldADVyV9yOD2YIFqhnbRLHrtoKM3cmOn4yR9+H1I3fx/sHcmO5IjWZb9IkmQwnmrSp3V5snNN4Tb
4JxH4fz1dcSBRGdEoiuAXvcmkEBVpnuYqZIi791z7ic1reSuyLjDVz4EDV8BZHb0qwXdFc/VLp5t
SlZzItJsZs/A6Gj/xu0Y++/ltPYHBugZAAFhBHFHaHnamSlocTRZV5XJgcpFPzlmHVuS0cqpElWN
eZ8YGRr87pZvBQ/1qfZvJKnhbUOpDQdQHrkzMxfgWiyvqTXc8+lAJ1wCnbm2y40+W/M7RbvlRJCJ
1IJpX/DGoi9CZjytlD07c38VJQtiwxS7UdrLQ7owz7VvJ1mmv0FHbVDDHOh0x3Wt3s5OTAFvFZ2D
jh5o7l8H1zSfE3sFbUaLQ3AwAr2bdKW5bMwD+xrui2SzjqI3fw9m+9kwNNrbFoZmbtIuhgf7Cf9x
2pXy0cDAeuCef1KFgCyTd3ndJbhps11C5io0AY/39YkFrnsIavbHvdIJLvovzjZ/3lCwAbX5uMGK
lvWtncp9q4L0seZlbC8WX0HAG0u32EEJkdlkp8DtweooCQccbzDuTaIdzlbNlyjAQBYz3vE6hyeV
oh0d8/9ldc17vncd26lB7ufEKm4alf6smVcckjGThxrXQOSQejbEBMcx9Y9mlD8Ma3E+99rNNGXm
a7FM5LYjHjCxp4n9u077nOIMS+/IITtD9TRr55PsGSbZ2gPFWOjUtjcjupJJa6K0L6ofmnMphkOG
SMrSRimALxYYKZIpZFML0EymvJKjrodwxLhM2ktljQpPR839jTrZTet8F5JhdeLnZxkXV0mw5MpF
+dUV0J9dPTJ2A0y55isFQtR1N49zWf4sZgQZXRJ8qy57trM4eAs6Y6GYZGbpHeXLvhjm7hgrfztN
PUwVBQePbcGoOIv7/FrSmhm2dnYc7am7qsagOMWi1N7GuYTF0N25GBww5sBxF31+7NFGb8iwl2/o
zwViTEVBU+Q7d1ls3JZNbn9TIbFJmb7VdR49V8VsXbIG82JWMzXpVgVeascFG6HDwHGYbV6Q/ljX
4xgDWwjbzMmLV7+bjJhF2rgGEMW0V8PYfPOv+7bmpv069fZjwydlw/lgvXFoXHJZKO3Nhii/KXVz
lpUwX7SmmVE0hQxcpIoK2Zo/UzVURso+pjRqngK6XvBl9NMD3cXQAi3rs7nNbyYhrhEqoRsXx8yq
U94dNjHiYg5X0pHKgL7aqaDf9SsAq6CfnU5Y9Wh5AQo0f8QdV/GUQ2sTh642y80o5kpUc7l2ziXa
PsfX+VTKWLPV87gDP71gmwNfKLmojNlon70oQBPN95rr7oNb4o1GKNm0YEQ8vKNwGJY2jBrkjguR
c3+e7sagP3QdzrxA2/NotGs2nmUcYm3Wq7VjT3C5MLV1z9L+PUOb+Ert5Fu0nc9E09ck/c6QFscp
y++3kXb5DUj9UJB+mSx0HaabxxztX4D+z0UD2KEDhOom4Kp+7UQGLBPzJcF8w8NmWOejp32CSpsF
J+0YTLRtMNXeQYqDOVk0TbFv4zm+jCjFtzHnK75E6VZpd6GtLYae9hlGIwcke64e04UnU5eM/ZFR
KF9BI5QdPQrB9Cb7mjGvnZrE1IEKMsY7TP/fJ+bSx8zkuJU2MVS99eDOFvb9QPhbv+kc5ss4NKiX
4zTRnVqTxPOs2yVrQl5udFi1y3GwsTpOQ3wDr1ftM3/XkKg5mGOQHNn37DrdxwO6O3PZZ9Yd09XT
UtqDwxbLGjU+Upvckj/NPikxEa9rn1zd+uM5+m29G3QbUE4tECwmmn7dFDTpzqCYcSQv7Bhr3fQy
UCtUehXrEAChvDT3PJGbx8oa6m01sLDz20E+lsZC5YVMDqnuLAJm+yFGWow86oxs3WukdMORPgdT
fELtUav7j5xpG+s+JH46F1HTkNRRlbTqzqTCtYk7JdndwjgODwjNSpYWb+a6bSmjdsnT/UuRbmLy
UrRkw0rb13RsqGqabQauOGdsBsX+2PDDQV3OlLc60zTdhwuFT5B97AuogGqpgvJ0JZTuhop1SxRI
0X2te6MM3SA16o2uQacUHqrX370ummps8GYCyOC7uoZq0oVU9Ebi0815DFEym7/X40KrMS7GPuI1
w3ZpJaEPt0DHFXBYQniOYCYdkMPR4bK4rR1asXzqsZQmLVRDY1atu7O6nhYtLDo/M2q1HN2vxegw
ulpUbgma6LmY8zIhj0PjHNwb1Q82q7W9QWEX9UFqM0ze705SnkU463ZauSgzLIiYfPfxN8+h8cQJ
1AttelhCL703qAdLR4YRFoVhsW4Os5h54xtmNkipGJN1RuXUjCkONFlP1hLa6sHTTWSjnl310ACh
R01ZxKBi540soWrJ4Thzm0e8q0cMqg6DHEYcga9nfFBuGyOpTz6Pf0qdTc79JOgT3ZSW2yN74poI
xsuS8M31gz0YbmgSBfMwRMaEVyGDi+3INzrU+9+8lX3YFqEzFrS0YVfzsxlJ3Y2Vdu9N1Er8hiNq
bwvdZU3Vm2sdOorfmGG+pUYPMOE9mWYwE+Vw6CZqkINyKn5qdX8cZPlgcigw54Fsejk8z7NFPGRu
cZ9ARmS0pk2g8xvKG1AnpeN6mAdIS71LYsuaHK2AqWvM9amgqfgl6iGkrdm/TFLSgFk2Xz7xT4Z5
+Er4+f3ofEA3yvJa3Zpn6v68liI9TIjJTZIiRlmJRjBALulDKulQRkVKPIJKs9kRBw51Hc4Gevq6
hg+pY6IWcXWL30qdnxu9CyOh8xx8SLf9tSPJLHytu4gG3cJoT3zA2IxESNBdPYkSvMXq+GvG+ikA
Xk5pjwSFesFJ9wwmXvFuj6zQdAOhSRWhXx37AjVAP9+N9ldglA+T7i1ECfjWRm+yAP2zFbCUKaIH
xKzMd5GjiCzBFU8Nosdif6sWtjq2Md/nq3nPbjPbVQW5VSo5T5Wynmrdq5jqXwjGaHgP3boofPN9
0D2MNoWMuW5mXDOWIBwGfxuUNnL6OFm6xZHqBuJsusaFtC/wU0DbI2+N0HUc90KqLB4It/H8RG2U
WvRLaMMrR3lWHGBAPHbOo7MSBmAmkVAxaaEs2w55BXXXXjBG36dNlm5cL2Zekun1nYwwOurWSsIo
64UPyCnTWqikGdEu+AAvy3FN1UkN7DWdzmtvKejoWNm442PAOJNJexSOujVzGjgGWhxhvGb4KHSz
JhTPvG0zdDZ0blpu/0IymCk/dZwetZz0wD57uqdTWJ8GA0DB9W7Hau2GPOl3auGJxfhEwIyuz5jS
z6L1yAxSA4p+s9CtoE5i/KhdEkiZtRAMpCxCZS3xYbpEKdSx9rByLpEc/OTZrRL0jo4UkLoVJ+Jk
lecqHh8BafZTs/xYVIKoxvux1PFnu/Lj8WrzNyOkn9Ngyp23FMUluDcIozlYxX/MvsjCyStaklfS
2OCiw6pq4ApUDsWTq632Rj6ws6ywQOXsQ5Wb7/MElf5q0aTN9flq2uuLmkBxiwF+MC3YP+fqFyQn
KLwn+JL4M9NzBMLc7iJCGk355TdG8KB0Oo+vI9FrhkFENKODYYnPweB47nqQkZKO8JAZLrls0/zy
JvmIMZKphl0zSKnr5Tpz0Aply8siMxIqeLJ1uklycTd2kXNa0oHTLVCJF5DKNk2oe0H4Blc3HtJ4
YOSVBA88/q1jauN+cAI6IhFunthN8NeySdOlhuBnpKjE7ufsrun67xrdeG6ZaH/IsxizvTMabhVC
2Z/m4kKzolQK03dLRvMzG/SI+9XBr9IAJJ2mjsZwqL1Q5rwLWEyeq8mwQl7x+LGa9H6o5A/lThSw
ji1poDT37tYgf+ycur0rUqxKRbo1SrdGrq7cTY+iJuyantriDrxvCt4WzzCvjWzW/SRnbptkkVaj
b3eDjfSgwq+R9dZHmrAji0VnU8DK8GQc6kvaVJBkS/ADInvdkxZ/wtcq9yvVHXtWuZPvI9OFZPDH
5Y001zahGvBP8vf/lyeYPiUo/3d65jb9/NX9ioe/tCf8+e/8G5+R//Is+rH5zQUGAS6XdPe/8Rn6
tX2PrLRLptunRZtykn/XJzj/MqQDI2NLy5c+Xdv/B58x/kXCz7H+H+sTdKXLX/gBkk3su4lr8xeQ
rvc3WsQrsL7bwKyE9FyIdj61Qbej+YDAB+mjlCtd+RHHaZgQfxvz9t405+vkc8o1fB8R9/SeetVp
XB10mPKC2PqWawwlaUP5HOEf+o8fLee1Ja6r/6z8/q8gPBFWg623zVyF8JLxt2R/7VqNg5seQ73H
65eEQNbgEqvuWzu+m1rCtut974nj//6Hmroi5q8/IX53oBXStY0gYNv5V54ArQrHthQ5o8RRLsw6
LAib1dY1xvrAGIohOHJ09ROlfNhw0R9u8sJ68k+uxTZxTXe94VJl6lbVP/wwTJ2k/6+/Fx8onIl0
A7p/r70YO+V0CxbiPUqA/YJfq4zFbYUoWBENhopZuRYLcuOTb/8DYvTnQ/H3P1r6UFcwYeAnf++E
cdDsZaCz3V6RZSXcecKJuQHTuRt8gyl4lNhcHMvd0kQ7t15wy5IzZsKRHRyM/1iykm88hQ7eHXrF
O/Xgc7PNpunRnBc8jOt7TfJ9eBlddZNhNrHi9L5kXsXFTz4zpt50i4/6nHIz19gGigGcYSLE5xOc
ZTxdQWyJ5xvBS2oSFfKTrTtwxWGfN67ei784hx6tqT+am8olko4CEfbjQNuTNsGEqnZe+K8/Nj6Z
xvaiOg7WTk2Ju2pOWJOAsv3pCGbLaLzmf8GYrrwxwJWHR/5yrzZIqisjboEL4mp3+YyVZKHXtKzk
FypiRy5rDW6FTf/zHz6j7n99GFwoICOA0OMrrMG6v35IM2lIs+CNtB/dxyU/FUloxo/deCFKjhhS
dKEXhcRNCkngYIMFTr0kyXZ5ddFcBjv0dgRe4h7h3mZ5MVdW/c/aUcJy+1cXbDjhQ7az4oWurnGh
7Sgfgn3J6lAOYWDfBedcu/EeSsSd66HIUEFxXhm5PMVtu4OH3clmP5c/Ivs2Tcm9Truu2bjLnRZd
uVuRkr5Pn/L0ppDb0bkzyk+0iz2q6kb/iaiaegG8tC+qU4PYoNtjybC9UwQg3O+X6iqz3WLsi/Jg
YleiRKs8uBRxTiFLjKS+H/zTzNUZCYbx0KU0CZ2G+q6qCKsewPWibheofYQBqAltbpkGh9CN9J+b
FN/fQXZno8GYvlw6PAUByelzgwiDZYBPLH/Yeelx5t+nAR23L9m0FREaNKxfDzNJN0Vz46FN7/jQ
pc0t2rM5eOzWH1yA5+QpTk8rPyWqXFI6d+EvwrW5zrXcCmI/I+cvpjTm9GAE+3y8XbqLO+4tm9HE
Vn0lzXbw/ulRYv7XW0B/fAKOYlzDeUUZ+v/+H8Vfc0xFY134+d5wLnnw5k1PAZlbVHA0p2xSS2zc
lRIwn8DxcsOsA7pLblPJvC5Wj9zI71aZH0bEkO7Cc4fEUmtTnNe/uBw6xPxUiTGcW7nn8EbYBH3S
uDWnN9eU1MB8A4RvpcW2cbhvyzjEgItU2QgXZR1r7rgk2cGKxc7i8zoX3wahpqVn51Z8e1y7Si57
a56HkclhaTos3F3GgnrCniDTXuRM2w9l9+yglFtCwz4K4gtV/JD1H2QfDeNWVg9z+SS8+6DAK3Vk
h5nnewSUQwdpE/rIGLg/DcUdcwumZyHaGFtnPBfKJyu5n8hkWsG9FdyO0b1PqbpzhO1c2xejf7KX
Nzu/6xDKO6SAPefNSj97KLyZkOrkoUapVvJGWKjY9KWIG4U6ON2PmUB5E8X/8Ou1aGj665uCkWng
SyYUMHEcHP72jk/9JEscryz3rVh/zaXqdl4jAaYqyySzD5sYNW1xtlPB56807gwee+Ec6bgmPklz
Wa4yqR+Mfr4JhuDDi5Bid2TAIkcOR9cazo6KPosxujqy7qgtKTUS8Dmlo6/189mhTxQRSqxKE0mP
Klviw1CZH8IXuKhEcvu/Pwk5JP39fc2ZypKgIw5AsMVr+2+f5YxHs52meLhJ2ra8IOhhHgQtqx3E
aqjsaeXq9kVbIrVko8HNcIaCGKOBrbvLmMRtzuOcEbCuefQ3zhd6XMqyW/tDJOaNoejAibyPecI7
4pUrZa5tP2zbgRyTyE9J7N0Le8I0YiL+qMQpyPBHB9Z6oDTEpL0x2Knc3y/yvYoRyTlu3WM5w9db
lXyjKJgpMg71RXlsM3PntDhLbwv8vyCvLDyKWJCRqI8MIZ9XlaSh77S7sVlR6dLRtg1s6kj5RpGQ
QUjGtZnRG89sg3ojTC/lNaGVFE1fR0sVFZje+GyU+S6TecQ9T88jyKlULf8vfcXtqmL/xMJtSk+q
RZ7RYRlmX4jtn0YFp4tCkx6G247yE6qPP2q5DKFQjR+WRRNsApZIeImmBykMefabksh/IIrLn/p6
PzWd5wW7Jb8DUV08+VHq6ipp+NkjdG5YL11y9QM6qhkf3UeFI+8d6b+4sZsfW6IaGDvHEesN3ZTg
Oz1iXCItSnS8rm3in5lw+LE606k3hHvmIbTn7us/ZIAa9xNppcG0rtU6kZh36Jejg4pNNFHnHeLV
u9iC8cPwzjyuU29WSdXkbA23/WQ1LGrr/tFb234rkz44tG2CGjPL7xJpvMRWYX7gbHOu/IY2sRcP
NFEea9PqiFtTb/hnsfbnP82DpP06nZKryBTnkj79ruZs2AsKPj7oyV5ORTRoestJ95LdyDWjcJjP
Ufw9ZgN8dpN2+yQmyOPJqb1SfvTKqi3aZ4PihVEnvxZ/wcnMnJY7fLLsescVeyQl7dYP8i0RfszV
ns8CZMpQc3floeqCr6gdqWHsagjBfK+aLDiYVCLRb3W2S267ZaLY+6snDnGM+2THd9wiqDsn59hV
qIWWgrev87EWNinkMjtaffJiG8sSJmhJN9VSPTpjPoaEhUhGeV1wsCbGQ7UTn5zKmbd/7vMlzlMq
JDGdFAHGiviDlX6/ixnvbYju9UR6yuAg0orNJEfJMaGspeDgUUUgBHP0YM8QMlhnNpQPv1GAfaoM
sn6oLV4nUEi6Aq1q2znEUUR/QVd4nQren8SJtllO8DtZuKhHzp2ovWZbxYpkzRoE+6Emci2yb88f
JqyxGbfvycIH990OJQNNiyyOzLtjaqZtKAvz92KM5iEbh+tQ6mNFgXORnKm5K/iw4SJyunMxy3u0
9invKDo1Tb2dcZTFd8O3edg0eXw3e0AxCbbUMJIOJ3mj/Oj4PV0CYofnIh8V2TJRPtU1equhvw1G
Hj8sCvlK2qWzxf70NdtZfipnZlI8Fs41W0nUceYu7wOxNRbvIarFa0ll9sZiqQB/Y2/HjJdnxWrm
EEXjY9MtHkB32Hoce1yYYStFwbauhwjGeB8PvDKQix0TS9eiRarfpwgwNzRbcSbvchJlNLB2A5nu
umQtX8btm+9QIkPC+MLz2tyZvq9j2WVYxQWvTes5g1thtvw25gYn4xg/3Led43qUWMe6EkqsnuwL
yz7sISVlEZT+up31Ste7o6lRrTlTy97Jh+zAIjhPc/dA8sDim0UTbb+io/P45zaOclpnZh6Sk1oU
A0NOgFnThCbLmbVvzi1Kgb2MijAT6AKavnG2RTSNIQ4mUdJDlJD873wz288NgjibO0WYtQwFgJw2
TbsAWUj+lInPM9PxlbwiXFcCJEJ5Qo+JdujJ5qrLGsFIyXYZQ4PW1M0SSBiXzkb85SpG2Lxg4/45
oJGH0F5PsUTPaTRzuxOw7NEOxDvlO3k4VxzRu0lxSiaanzanLP3zv0Bv70BoeZwIzfEef6mSl7mB
EBLTTPWgN73x2AbZw+UQppZphVzt9nIkhybQCeP+ag+QZKeUwfIhnocXjiR0r8xom4kcga72qFRd
KhZxBw+7uG6xd9vYnqbKu1iEVGNJZnJdFbmYRT4EID+CoDemYh7J6AFO7L15rEk2rK4tn9gC/CiW
xTkyHdw1k4pOgvJfg+8CT//qpKyGnUClFG3f5nM0yr1BYzqfzS9niUWo6CI33CjacRcqUQF17wtZ
gn3f2qgaHkWSfBIdwWXJ0TFxJ24Ugisk+0h+7GVy7HrX22Yj1o6i87g5piWD3Nwbw7IGzVQlFQDk
MqHI9kTECKl6RkoWE1DY46URkA/SwjfNkrNwWDe0Q0sThSrhKNqL/fbWAcoRIlXbgu8r+ZHc2Q3y
hRaM/sSgt9tbfnOo4r7aQFpFp2QcXXYSm0gZ1o0dR9Z2zkwn9GY1bKbYgm7g/cvFkxCAezXLekVy
yd4oEb5x8O3oZ0eCRY8ng6OVYixLvg2zEE90MHF74ceK+0qcc+6Ld4UzevRbBu5lKdJL5lsbX7Tz
aS6wt0bdap7JXZvaekRH1Ggml97/ChY7p597jS79l8sZ5CqI613//CfO2eAf4l45ULaJ0Xs89XeQ
bXCQcM5npyG5MhrNblxcuMpAPJK37i4Avc9JLo1TUXfe7Z9/5BxXb2MqwRF4KorQC6bPPCf0R6Uv
b3r9jz//6c8/2gzJqkEO1VpfW1vhHiUF+5uYpWlss85wdz25/MvUxWuIt4U28hxhdW+ABXMOOhpN
RNPnkqXXqmOfPNu3MlUytKsFy2btYdxr8JYTbuVxtlTlme5uHrfjGrEuatedbEt8Z7a9c9O8xhrt
BXsnYRlZVngcNxmv3JtE/6Mw1EHmcX1NShQFYxuPB3dq2ZG7zaU2Rm6kQe1v4zjr7vgXpUcsGIlK
9MFW4A/Z0pGICnIRWpKEadAeOpwGXvBU9bG48ZrkkglqLY06/zUEunhJJd5mZjB1zCaTMC5fT0q3
iucqVyses3Z89+PmwbSaHcyrRL1XsTMLigvteOy7jJasMFDlQ5w4OGqaybxhXt3f8jQCE6SfOV8w
49SceSDxMeVRHABWO3gfBT8DSqAol58Fj+pgWk8pfpRzWS2EwUbna1bJREqvW++8ciCzDjq9kSrF
qpB7xC8pUwiWOOe0VPD+dgi54snkSSvY5s5elYUOyzZaVcSVG9169RqbEERB60/erbflYoNdJ3K+
zH1OdsjsHsihXuHOOX5N4qNEeXIclti/KRvl3eSeUR2zzPo5LO/OiuiAqyUfkqa58EPCUC4y57Ey
qYrP9CtS4eXMHbt7HvqFzzh69NRph7BcmvEJE/izQtztFmTPvZ6JyRDF9j7jVZDSQUcCIbitrO5x
adf4VDES49gPmJ/pfLVN0NrSietUZ6+DkenYkpJRGLj1zgjlvChe6QQwXtkQkd1OfrKiidGjp0ex
3Alm9qgnzEOvU9+cwQ4OALtE0hIHSxC2s/FLEXwsjOVtnatuNwwbYUz3gU6UG0TLJ50xt6LLpDPn
K+HzpChPnbRYNUYdl/Npb06UlOFyaUj+kF0fCbHzZd+6hNqVTrevOufuEXhfdfJ90hn4yC2/gTnq
HZhduz4oInQBI5QuwyTo1b6HpWy6JsTqUehdl7Z9l4jmN+3kECOiUJZL6ts6qoZxFPvWVef0o3ef
0H7UzNjtdI4foJgB1EJzIWmCabSo0y1Es1MjFeOR3f+eYfQ0F2ADCCgNCnTLu4d+Q/MDsSYJIpk+
BJotMIEMRmADu5XxVuTlVY7sBTWPULFGVJpQsMzpaoAsrJpdSMjj9sAMjQ7+aLpB5tNro3mHKunv
Y35WXYO6gqzDBwdUzUeAnr9z5DvzQfHZ14xnvLms998KwAqe1ayCQS2qoX+N5XKtQDASUAx2Ttt0
hkawYxgNt33gt8nMazYQ+bP45D3EpWJf1h18hyY9RGw8DaAfAwjIatYcG4BCUk2HNJoTIcy/ywFH
/vzRnmZJvJLOoSbarChv4UH130iTJ4ZGUOzhagIhIBJsfq/fiWVCqmTkdfvWOU+c8ldgFhdKGbRl
0YwL1bcPWP3ZxxcvMRBMBgzjaiqGfl0mmjwbwWVSh/NUJr4HzdGU5S/OvwS+wWvAbDJwG1QAL9LB
ONks+LSwo5M9pqVjfbZMDe8Vn70mdyjo2VmO+AaLEdtC0z3Z+imBfdixfHST/USeNxw6oj1l071a
Tv7QaE6oBBiaNDlUjtOHbVRXAgXjWQEXCQ7+myz9okb2IQI+guY4WppGYs07cmn4tE10VpRwQhUk
6g1WI9lMmmaC7v12pM0X2a2JBNFeA/g0A0AZGoQCiAoAozKLP8XhEi6IgrigU+XTDEaFlHzny8jf
uABWtSatPM1cGZq+YmJxXNv1o9Bc1mA+BUFNRwMIJEeWQvNbgeNfFChuosEuAK91fSw076X/vEYD
YD5HNdkdjXwxQbPdz7rUK87XVpNjPQiZ0CyZACrzuunqNyOfwD54oQr3Trj2PbTKs6N5tFWTaWRe
zxWomg2yloGuVSBsg+Jr2GiqTYG3FQWt2hhxnire3kkJj16BwkGBPZiajWOHDkFKRrcjlgIG8NqA
0UmXY7Pm6kbuFLRbuJemt0PLJOc3FBxvEnC8FizP1nxerUk9FGypJvfWoqWIWOOtQH1W74b9QvYO
2G/S1N8m0gRgujBjTcsfTNURM6gPU3G09H0eGwv5xcVoFxKnLAp4nx442w5bR9OGOK/417ChXDSJ
2IAkBppNXIAUA2DFAmiR11pNuidDOSAfJ801Ijm6joCOMR00HOd/4yGGHhon/v3p+Z5Y9eI9fJlZ
+ZAsyHQDHu1JmqMEqPQ0WemCWBqJews6DKIEfFlqChPr8C/PEN9mKlUYI73YUIALs8laQgBxUs3F
hxCsc9B8Z5ZAekqNfGr2MwACVZoGDeownns8uJhGPUF1nCvikrmKJKakWVJNlUrwUh6Ju3mRzGnY
ZhOh8jeghYdcM6ml/1r+YVTr9ePPDz2yiLGo5t53sIkPeXyjEIGzTKFoh2eEQyRjn8ZuANWuLtyh
NMI15+ESL7eGXOGjM+vBR1cB7ltkBwm0xK2fZYljzFsndc6Vpm9XzeFWf4BcwFwA3QVQt+TRVAHu
NiTm3Jxhh/B+uNPy0wPwJaZFpt74WQH+OuMtn3rMscaTXXsZfOzPtDKesmp8yMGGbfBhF4zYqYS5
MXM4ZpY7JkGyOEfSFGn2eNUUskVDWA5z6lvt52AVPLfglckWY3yJ3qr12CmsrLZGyUCUNOecAzz3
kou1Q6WcAIWmVuc702z0wJlR5Yqsbc/4MEp++1X9g6/pxgKrHjVfnUzVD0k0B1aEULj90wXEtvrm
3iFzu/FGdG0dwXWEwNYxAN8mGZgBc4s1+Kl8fv37CtC70sS3pdnvOJg/RmBwR1PhUvPh8wgpjmCV
zlrgcatlZqYXMDHRXiPCRVMAmncA5+2hZlpA18OOpCGEFVeTuFFfGM9eCP2cUUAR0qRHIo0hUo0n
T3PtCmh7y/z+TYC8N+IZ9c4aIsBm8wYUT3hUS6vdX3QK8jvT5DwDR9jDXQNQrzRZX2nG3ga2R6MD
dV8w5QwA8R2v/ZlCw3SzbLQY6jKT2abvlahRAcXPOHlHX8gSzTs/sl8h6IhCMYCVZLhFxkF6yhtm
MrTfTSmbGuI298tkPC7IAxQSgX6KrjOk/S5vYPCotLW4epXeNshOpVKHGrNRmwSsb31OXl2LkYza
aeZ78350xg0PAP8Y+R/2QodzYtHJpbqVRrL194T8oECC0CBDqDAKbomEjMRcONdoY0LEiHu70NKz
MdEp2GgVeu1X8LVpAa/mfZaiXkDB0KFiSFSxbFzqz3APA4o2o7ox+DgkCBxmRA4uN1vePPEj9vfh
UGrrhv2K+03e2Vx5QtNmn+FRM1m4S2imy4vUxgifYLYdRUd3LEToS/M55pW/FWgmFGDMLtDmiUU7
KBxcFNpJMUaKoLiX7Nt0/q6y5NE2+pN+nozaZ9Frs4WrHRdrhcoSW+ZmbW/b9qy0C2NAikEYFXV0
Hb1G0C8bg924703PecRV11HTtJ086yfeGXuLAhLiXNgBe4X43KTNiI6APFxTnPkSxNtxXMCS2+m1
HtSbZ2CYLiIMZnKuDmJqsEgLYr447qZdLTCYd6SkUYJY2g3ia0tI/NZoZ4iLPKR2/Buf+zc7ivHJ
Qy+if2HRyLBQS88Darxjmm1n89NDS9Ixq6A5Cm8hXbrcIhglojCxCZvG2mliIjdxkJwEyE4WCoMP
mcEeOaLcrbQ4wQeIX3Z8Gt+j+NNGmYJyii4jYSM76g+9tqq0MYIIFrasPPbMsKbQRsBSeV3ME9Ij
FVdzarNNAq3Ui2y9VVzIZkI9YnJZtdNFze1p9vLfYzSTe+9ITTolDHv5tY72Wx4cytpnlmNoOZ2M
zyJPnmlY+DDaI0qkJxetTIdexkMzA8KMDBCGA+0dKIh20aRIafIAg8qkPTW2/S3ID259bbDx1PJi
zVm2mRise5wFhOsDwKO9If81bkFyntqIw03QLC+E7NqcBCrnkW5qGf97kuNmwMfeYPvNDjns0Owo
YCikOxhBoMzVLwcZT6atPFn1VVrLvfSwQY3Y0ptB9dybhzsdgN/mqH1sFD9DMVDejAhjzp4HFEDJ
iAuIHydJVI852OJei8F6IefLpg2B0OR3HOXEvYdi9WzBcQr1vigvtEi60HjFW2twyPJ37IMn9ETF
NDLSFtaHKHt6EemPQmQktNFo0mojFEdrMJ4JWP7OuIydSuvqekihBq5lM26kmLbubb6sBSHyhpC9
fAeWs2563W1TpKfChiHEd/xgaOuSoz0b0zg7SIT6RyDza24aFxdV00gCnMTLT2ceM1ZVzXMSsGwu
tN8p1aYncmocvw33I567K304vxzYpkMfMXgncvmDw8RLFpgdz0PH3MaSSgUggLjGjb5qz1SrjVOR
dk+ppbun/OmpXBtmSW6KBSMvP32EVQjjfg/aYCW1ywo67KR64wZAa9hEVjDurJiv/sIkX0iMAUJb
seaRn4T2ZOnQeb8btD1rbe2v0Y7pMcPy0FVhpD1bNafCTaDdW01MMG/BxmWh5VrQc63a02Uj7CL5
iyYi71BsKY/hMh/iTYrgC2N4tam088vpxqcpj95dDogEKufHRXVfw8wb2LH7t7k4kOT5uaYl7Js2
ijE6vaGM3GXcn/MwZZ48af+Y1WEiM7mjU7YHGtyueMpKhGXkscwDf9nhPtM2M097zXwLw5lEdeZo
55mD/ExO5m5K+R81lHPv1IO4jX354nYmrwTUaYl2qBXI1Bykal0W/UAKDrJeT+2eRxdv2ALri3ax
sfW5qoq/+pDkzWEdrVMTR+h4eau4tYsl0e6Ho+Bbs+OBLagMZP9PC2uS2/ySkcHZSOGQjb7Hq7bE
oYvrW1Rtwn6paKGbE6Y7OTmZNH+x0ubekCCFgZNyqTAWf8OA4j4x47eOwqdBW+qWeP3RoixnMGl+
Db1uRvD5RUcmFOPkH1anoaaGVXWb/Q97Z9YbN5Zl679S6HcaPJwOedF9gRvzHKF5eCEkS+Y8z/z1
96Mrq8qSs+1O9GshUYlyZkqM4HT22XutbznEDeQ3bhl4K8Y4MzvC0IUEdGc1VbyVmg89T9Vu8th3
5kmWXuB5XDyyfJYy6q9CDOxqnJOlBIuv9lmArIoF3SvjYVkZLrpVgfK+kwQWmmGJmDT8KkjEoFth
H1M8GcCJVvHEAFSBAVYTFbAED5iBCXTJH6VLTs1fgBDEYZgeUvmUBJg2mYfvhwgxBdDB6jt9EAxh
60Sv6cCwKxHeqkdbUTvxAivapL6nTkjxmuHlnLiGE+GwK2EdWvErqEK4nRMFke1TsmQMh9sw2BU5
9UTWP1oq5EQcu4/OOlBTfZ6gr21AdCEjF9uyE+xhteAtAsJoTTTGAZEu96kHRTkLF9XEbGxbBBM0
arkpJ6JjO7EdnZFnTB3zZY5Jck3f4s0wnW+2vkwnMOQwMrLIiP+dEWXsLW17MwhxpIbCoDmBJfsy
5SKVLLdjfFIVVBF485PiPBDSO8t8Nbk2A2OdwVhCAMJjA7+yg2OZT0BLOGZXDoTLAdLlOCEvifu5
amBgIhmoVthZ9UuZl+WuzzAi+8NLCDkzmhCaYoJpaoCn5ITXzCfQZjMhN4MJvjnmtTY1BVUEWROa
c4J06rxs9TK4kRO+U+vRTsNTM9gsJnjckP2j/fGUl7AkPkVOENAOGmg2CY89+KDZBArFEXBrOqBD
4YHpRw2aKLkFAesD4IHEgFg8VtShiXAWmdG/gN47B2HdntvGXaDCHHZDdsZ4h/VnSmERxguwlW/o
e1+VCXFaBsBOR6injK+iCYLaTDjUwEDN25rA7fw8fBJQ4RCnI2qotZcBiYTdMtKMiAvfAJs4Amu6
VFzAgxHrV2oIDbmmpuqgs9pQWm3H8haemsBTsd0X4QF5tSaoazS4+9IrKFZf9SED+qq241wZtPkQ
0Jgw8R8MEyK2fHfgxdYTODaAIEt8/G2l2EuBJ9WBMFuJ6jHD4RKWb6OUt2kGEUSgfI8g02YTojab
YLWjJW9wpL/aofao68VG+gg5kEyMMyRtci5CWa8VZdgJidZPQ8fHDAicDZ1fF96XrYx3fjUL8+Ha
UWlBjsTq9SmoLwi7mhLcYrFVmF9+k0Z9XXsk/hjQmXGYuejmsZ0D6+XFtDFguW6KRF6pOBWxR8R0
nqoWfEl9xrU+02H/RhMEOJhwwP0EBh7tkm34xLcTI6LDbox3NXTCPbK8fskrKZ+1Wt3u81zjbvn+
f4OyGXmMsnMeWjEFXUR7q4rqp1w9ton75rV+QGRzW63TsPyW9yVRP4Gz1jwPFSeGOF9iS3H4piNE
8zCVz+FYVtvvNuKhomhGA0jvOAsuiMvhIOj9yRlra+s2Hsw8rNfLuki+savtT01kkNuTtxv0KoKs
QJoFrt1Xh4E19Lv7umaRYyPt7e3UvccUJhYY2IAL2YG3q3Ehzg1U8o6XdfAdnRcbntfG81ErOBBe
upK5JEyEe0MPteu7IMHwAvY6XcosLtaADd6rCfjQiPhu7HNr3+QRbMyAuG6C0pkAW1gkrC4ZZs7Y
B1CZbBsdXOTcVkhWhjQlOos2BMmsWDpjM7m2yRQatbReWI05Lh1kzQvT2LSqvyMVh0uZFSOpgSbE
3jYMN4VB3mtGwdGZvPOCb6GF3M+Orx1roZjDzkvUvQvxCOivuoFDvBW+OtNrVBUdMR+rPMB0bQw8
BZZZik2TmA91SAhx5kyM4FyAiLcLcVEIHVS9YlUkuXE3VjXoof6W5MF+abEsT1yPnKlPeRkUT5/1
nf5mJlQJWuJDCWCYRUaiikEE88ymJQuQsj6O79ukR2SS1Ld4o80NACR5iyD0JiurYk0gnb0bKBJS
FG13jASprDPt0TZD9cQL+girIpqTaE0/Hzmdm7GTT4vXNB4owBj6LE1DTvLG4plB6zXknpwmOmlB
uXwgGJYovYbRYJXmnDVrPOUucTNaQDPLmND3NPsPuNAXeWt0e24uer0MF+dqtNdMCigLozDK1fbe
DhJtC9uTsZ9FvhVKn77dDOzubmmcheinU7kYW5zNidqvdLX019KOtEPigctCFjmIVnk2crrWdmiH
ZwWVnSmoYqbJthjhmCCgYyzf35dVdGxHvVt6tWatvTFvH2rFocSvGnsRM+BdjBWWmYosZQFH76kp
poRcxfHWlScXmqpqd0OLr9xmF96CAJ41ZMiMWTegD+m7U6HA8WqrcKH5SrzxWcFuQ9c1kdqZ13Fu
p8tCiuIubRpiHZkmLHQPqZDBVd/bQXFV6Xgl3UEj/0gJ1EMcIgvVwWjoel+eDRyui6HTv0mrNWDo
sIsMvbUsdLpcPp452fEshkqK3bBpniU1Km1UC7OZHd8pAU6pxCrEWSmCaK4ozY2qO+W5oN2oUG6f
s9ag3sqSE+qPabs3ZCTDYScpjFRbVnaebUbJG4JmR7BhI0yKOmarQx/e+z1YhAh2ij7qbwOmuecg
GM/VwL0+9rCMgxQZaa9UwbXOPVyZyB9GVpNr2TffANUEuxZLWx0H5nbMspoFIS43DR58HsxFpAbV
o+X3j13R6Asn5IXkuzHdsLLnDk5Tda8k3+W05pIMGRgBFd9tyHhWW5aumdf7+mFEq9bR2ZhD7gy2
ed8sWkU3zxaReauKj6YkGQkxnk3lTA08C8z8ay4ginzrans5BPW4AVw2bgIPrSgOa8VAdaQ2lJet
REBnN+U5MlR9P7hqOEfS4S47gxUjQYp34o5CD8aXclq9vTRq2M9UEq8yAqJaRLjIf7xFSYj9KfW2
QeAiVTdtd50mkwC8QD1FDLC3UgxFRQKUvjmG/Qrhr73NcfxvmY/Pos4SM7UlITb2J68fgjhJ6M0s
wRN9p5ok/oJ2YGmAdj4j69q9Gcht3o/NU8n40FG7iUsab50MRIWWV+khxn6jllSGiqBdAqF1VVd1
gwaQhmXqB+Kpc9EPoNRac7kc4jGGp8puaME03puuNleM186KMyZHZOk1o04Hb+C4MbPxQNRKOKcT
lp9omW2wrKoLn04du1CdNiOg+gbwQdsF4bWRNOH14GYIYgW7re//DHqWu0nd+F3JrWxnOEG+Q+/w
IGQGm8wubvvIUe5GIaNTV0Zv9vXojuktsevVDfslW3QJ+SFEIBftuxwYUeEgWbidcVIsDBHG4B1M
y23XrTa8p1VgrtFp5HNFps5V0Y3O1WipBSIoWuV1lA5re3SruRkpzpWdIJ5xUrfZFWYBhsdBdyGN
/hRzi1Vp3dLUQBA2txCvuHq0ctVIQ/Mr3IcaWDnNNAxe3//onURsPXilVV+GwMmPWp8/4BOGf2rr
j1aojAu/7iw8G7rx6MSAlogcrgCdgUhOEL2FeLRbmKJ6pm9KNwwWjA09uD+l/QD7IZuXrqsDFSIg
NUtSsnMJc7qKtYPTIDHyhzKej6AIihb+XKwoGhFwPpnOQz/iF77NaBHN+iImzVb6X3Ub6nAncuOg
Cs1aAUpJ+QfYUmcpLyu6N/mLQlDVTNt5Q8AWgxDiRvTGPAaz4HjoaURoEB5K17MBkzSjSULJnDe7
Sow7Y3r28MuvGgfllsPF0vWrruiuU5MbTFg0bhI/uc9wlpJnoF4ZkVTWIzYQ2rY1upWp00I7u2gI
i1EVundaOG7Ib6XCLgTDw3ggFkbCeleL+yw800a9EuHEQCMPbdnkD11Po8XuMa/aEVWr2ngbM9j7
IzlPIXSOedAhqDGq5hJExjGXLsoupEPd2U3GM0aQWz8m6cFV8UO6dzGczaTtbwJLvhQqO7lcZNBI
r9XBe/FckxEsZoFiKB6Q7MLfNa9iNXyIDDKq0DLddyDWaqbLU+zAo7SdWyVGiw/W4Gtt0vRWlH5l
DARCyjDaxHp2AKF/1yYMaIBOX8X6+4Cjns+SV880rsTe1ep8LswaDUvmvsACPg4hfvtQ19K501Zv
LGhvrgEEh1bF1mMOQqrdPO3pX9F/0Ga9Hd0olXM9KvYmxAA1KwL84qXHgqna1RxbMVJNn4FQ2c90
OuTsIzYgb25zehKL3G+/hSBpTSNGKiZJ/4sKbCqF/q1p1deiwEaocjfVojwpNMTrStJRp1QOQwzO
XERIgRrRq1EK+4eOBf29WWXE92atHUdql7mlokQOkr9L0v9tF8SS9t+bBf9f2bx+NAoSuvVS1f/1
H4rlfLEtE1+bbmm6ir0NVfsfNkGpfsGfB21ZEuikTWa9f9kEtS8WUncbf5oEM2CbaN0rxJ8+qV/a
F0MIExmRIVSGkjgI/+9/fu3/j/eeXf5u5ao+/flXzjs8XpgQbVtgNuNX6Z/sRW439EmS5xBKK+/a
gA+YeNZdpeZkrUyQhjdyuh86zXn44ez88Sl+POpn38KnoxqfsmTQi1QSToNc+FJuBKjgrN39747w
yVGImhXKjpXJBQh+9tP7ltbhr48wuQN/tMp9/w74EQwLl6fqqESk/eisGeDSqBXZSYuxKwgWIyG1
L9c2zpFfH+Zz7M7nw0yn8gcDD2+rum10DkN2xazs78T8PsNy9uuDTD6Rn7+LOXkvsZGAUvt4EJgT
lhMj+gS8uxHJBmHGAAkVvXL4G4OhLv/8UA4DFvY9Euflx0Nh5euZZsVsBsJwHaPS1FQDuV1Ku5L9
TloeJr1m6JIUYgA/Jc4ZZfhQsLx+VbyvalSwkevpHiFJXPl012oMrp32qADUafRkZYz1bQ2wppCH
GtXecCOCfq307xJySDth4XBtZHRvEBhJUt/SRNLGJb+LsTpor60/QmpAEy4IWTJxcINCdb4NGLIF
wiOF9IGm6S6Gnb10+XgzZZZViUvj1lz4VbNSp14/CJbxscPT6B6Kukat4G/MoUUEi9Erf0TZR9YF
OqnBR7VK3c38P5CkxDqXPrkyIK8kyTwgbkSvjqXLZr+16TTpc8Z5M1BZmwRZRu7Oe9RYfReto5pe
UZfuUjI6u8LGyp8tDB3qmk8Ya3OjI0wI4nAXWhjyq7csRVVD8QPrAzBCx7QkNCXfCOTZQE+2/KqJ
VVoeG+tSD89etB8ZKilkhKqKstD0aka5zC9FNj013ZDqmDfIKteO6lFGkGQdoD8wapPTxDDdEGhN
JUXuDajxOWC/SdGqFylLzr4zv5p5jxwzRA0M5t6cD0a+6eWzgV3AvOvDR9Uw16j8ZlEATpPmydDs
E5csqBpoDb2zotwK4R3ww8DNfbSiCs3v13yjt8RmIQULlK9WWBM+S+UaZnOFDkZBk92lbqiKAcpz
yjb4sRVywvdf6DaezLh86foryHxzEHZrKfU7pJlM8KdM0hCliqaz/7LIr8IXhmJaodGk9HB+2Bq0
6kzVQ0b1xnz6QLxn9lZXHUba8on2Xoq7inF04u16mibBiSC5XeUFS125LWlywQnFXzTPUXUZ6UFh
N54nGX3LJQgcyk79Xff7Rekzi9SbPRQVGiDaqgHaAw3UV8y18IuNmEKWUhPMS7gq02Gv9ZPqAVKb
Fu3YCi66aQhd1dei1Pa12gBH1fYJFXt5ryXokqz2RvWafcBmGBHWxcrblYJPNmqqcy+yNXfnTqkB
GdnKUmuLnWEjY6rajT35RNtw3vNwGHAMh/oBweoijd7wFazp/nji1Qz7s+oaPLHHiMQ5I1hNk0GH
RF2SEGjwQsyhUREZ8SZDQ1RmmC8jxAh+0C7djul+428lN7xojrnJWCq3uTJAflDx6xB/9FYuVBGc
yjiBtaUcjA4DLKbCZcLNxQyc6T3qDqfbWWU6l4uM+lEdo2WRwhZCpp/DujWQ7s/GjkSVYCsMZVlK
dm/SYXM8XPXKN+kT+x0x8Oxt+P+Wdy+37PaRKZBSYPfPWt/Uhywiu1yIJXP4Z/bUh6BpF3aC2CeG
cA8HeJ/71sK29mN0RazjTG/3lqmdk8DgK/prQ1dnwMlnYhwXbREv5Yj1hu6sZP+DWHzetbQ3eMA7
lJcqrsguAa/NY+aucqLIp9/iE6um9zfTZUjDkxm9Nq2DoWicR369l7V37fQq/lYxC+EqqivMN6Rf
gKQNjq2r/2ap+tNVXf/Xq/3TmtvZaChVPWEei/hAQ1l0+L5K/bu2pLj7RW2Z1pCUX/72kr79bfZS
vjZvHypNfvYflab4QqEJydLWpTBtbapI/qg0Le2LbkhNt9jn6qrKbORflab8Ig1VYL2iEmQcYbD2
/6PStL6ArqDDa1N/UhpSn36qLH9ZaX6+PWxLqjAFTJNPphpC/1QwNaFvJyTjDAuUa2vmwYdhFx/S
gzznB+esnKOTf0lOySnjr+KEPv/g7fttsJebZJPtsp25h6I6x6F8jM/FsTj65+yonHi1HOt9cCz3
hLtt84274q+Nt+13wTY5YMU9+KfiUB3IzD40h/TUHfS5OxsOyg6B3zbe9GsmnJt0Z+yZLxwJVTrn
x/xITMXRO7unZh8e/aO5Lfb6NtsP6x+u4/+gCuaECDiz1PJYoiTYhY+lUNwrDUQvpp5jN9KGpaED
Cvt/d4hPhZ3QCY7SBw6BBm3WmaSogEf/9SHE50J4+hrfv4SkgBTq99jOHypUl80w87+kX5gB9qUU
KUmy04RhkmiBdLE7Qul6SSKqNqdYtVp3qR0oAEGyNeuvvpNys//z2fifnFNbsEthT6XxCHBHfyov
s8HVqtSOxoXXWYi0oq05mvtfH+Kn78shLEGSjilAuJg6T+CPFbnSuFZXutqwSBiVjeQtTQMvQ7NX
vz6M0D5TUaZHD6iqYaq24dh0KD8eyC1sS48jHhh9lG+pVd2AYL4xwaIY49QGPnnoYchCMiA/mW/E
K64HB3VphkJwNBKAKc59LAMiLpEspfrOdHVEkEigJtmPV4JNGvhbmhor9HSvRYe7mHA/SC/hSmc4
hz4MBqWDRxH4iU8zmTZnyFjSReQrPefeGixYfqGNktJp5rXon/k4s0wdH/uA3yuK6mawui23/6kw
3L1jX5UwIrGOZUf2oXRBXJZrGRkrNZYIhVHkgrD+5sJQnGFmf8bn+lpbKBokRPNZaPSbmDl1oXZb
JoKG5T0x8b7xZXkTpDQ2Cjc6eyGWoKKd9Q6mjoY05IgTAQ9tV/h7L0njuaaAx+jrs6+UT2MmK9Bi
EVnDKCJGrAImDXiNF+fSZR5oG/hzyVpl69hiCahkcxJTxkhhk7PSGMRnoGcIsYXCGeUo+H8DkF7j
dUiZgzN06oDys8pEw7PnjoJcKrdpyMisQdCf0lWOWvUrxdgim1LpXcu4KsQSxGA+jwrUNi339sxi
B1K0FAJ6ma6rzrhJ/ebGSYK7rMXOJUtjbyT2KRkbjAxj85tX08/3uCYQPnHf6ZrOC/vTraf1vsxQ
f/WLXimezCFirxWvIpk//foe/27Z/3HjaSNW/PE4n9oPpUfMqV1Nx2G84CThS4JnCg35JWuCDe3I
bYVHvWr8TeOPB+wgc/zvC/q4BPgijzWfyAgTbX6dueaFqAj2VdGLg0JdN4Ptrz/p52349w8qeamA
dTJZvz6dkAxSWYLsol+EarAePeYFo3rXA0TypPr3MudDi+bH5oj4aaHkpBg6KzkrNh2jz1widLxB
kzh6t8hCUnyU4kw//AFVOo9A9F4OBjCHet6ivG4Tcyc772SF7k1ZqXdohn9zgf7so5g2FCKKBkez
9em0/PBuJ/DSztlddpBcnTmSnn3cab/5uob4s3NLWLykZNEsIBafCoNs9MKgUszu+wKi2+W5dsrr
AMCR2jg3vVrvW1EfPbrLfY7Yczr5XRdugw6/VlRcIzJaSS99R9c3441617slanNEuVX7bMqGNGz3
Zvr0LuJlq6+YpCvXY/JsobIye0ECho7IjSiKRWssbPSgbGzHbG4047KtM7bnDuNoI77V0uJMt36v
juMhEfleZtXZaqNVXWa7sRF3xOemWvfQG3wiJ9wlkiENQ5fcRJ1OxADMyhc3zncqfoKyLJfmMOXA
OQs3qfYZLwzkYFsVTbjSxCuVPS8vCYxRGjLqdjGmDX7vmykZQ0uRRU7/rZ5EL7kOrYAMjJl8wOBE
gwAmfpQ91SQreoOy6GXw1Q1GMkFIyWjZTROBSdc3nxMkcJ15dEeCbWCF6+mMqzo8n1zcjXWwVb0O
A3OBOVlT1kweVLaDTqeCbSIKXCiIfEpEytyHlzKyLj1zPPYEm5EcLc8Eums5x8QJ1qabX0ddsiOr
/uwKFCQpZn+trs6F5zG6DxYw9NEanGWwIkOAkWPxNCrYhIzSWDYF9NAWXUc6ML8IzOSZDsEiUcBi
KNNtqB6CAfetUzzHwylX2B+pJrNIO30ayUqhr+CMnBmCiXsKKksEG17XX6e7t0ry8xiBJuoOls61
jJw5b79LluUYH7qHSg4k9aH58+ipaOJrV43HANn7tO8PwvsE81TeKzcathy0i82D29PNsPF9Fvax
b6p93OfXsUoyeudfI3VSVPVgp8rRER4U+MldzHUHqdwEdJtK75bH9WV6v6qNfekKTHlX0KkgsZyr
pt4rOUaMOnyyy+psZxNNFdXonYDckRKbwYlcOUjACxgurakefDOZq3q9xztAcm2w1UV+jX9x3YYx
Vsbsto66hUWDS2093I78tiyNd2nunSC5r02gJq2m76yW7EUXVZIRNA9FybjqpR78rcbyMhOlggnC
JHi4gUUM7cBz5cXK9DtIMIeUK6nkz0ONqzMy7kKyn5tQvkVRirKBDSjmQMY7PqvgRIsd+QxKqy9r
n07RgPElizMuaASJXmGEBTSHkR4cpyKYD/TlEJg/CGzns5FEwRjwQ4ucqPVupve9WslnzW7f7bZc
ZkH9faWIqD7KJLuJ3PZKzXtyb2s4SzbTa9u5Gbth3Ubdarr6ShRDbol3iUCfHMnoPchZg/DpMV/B
N9HuumJbdO1lbA8+LiOVmxHSOjidpFz6XbUvCXohsfMriRFvsno0jPgF8MS1AmdvPj1LQ3HjwBsK
atedMWLsI/NiVaxk3Ic5n9VTy4eybh4yxlt1y06Ep9ocoMtPA+rOz550J4WwsKkJrMlH8Pu+cRn7
ap8TNxVex00NZDN/ygwM1sYU1iWG/Nqr0jU6s8K4q/NrMsCPqa8TJITPC+huQi5E/WBRuMIioDWE
lM3FqoCiNJjBOH0yonQ1/ReyVA8ubHwKtIXUmotbh+vpJ6xuOPjCumBG2sEV2Q18GCcYaXnEq8Eu
9ibnVMOohKB7o0TpWurWq0DdH8asTEqJ0Cv+6rQ1Vu7XPEs2OAa/r/L4vXZ2gEBDusc2rR8UT86J
zllUuBJba+362n2tCAKTfNqvsXOZPqIBKsejIoEcQy4e7n+jIBA+fG+zah9F+Ry//Koh+G/o+L2u
SxgK3ueG17qO92R6QlG/HUyehxxAncPNE3t/rJz/blZMGMV/7sgWL/XL397pUNTD6SV5/6//mDoU
L29ZRVfi+z/dvjGx4if+6FGYzheDoajqgBZUaVOoFHx/9Cj4V5apWmx4bJWximZRJvwDmql/QeMw
dS7gZlpsmfmpf/Qo9C/Tn+G183OME6y/NA3jt1LQ/FiQOnCn+B8WHuYODuXex4LHUqzcH1VzCshz
SCF7aTN702Debkr9oPLSiqfCntBkhC/kdQAhJw8dyMlaM8PXTJCw2ifia5pDqieCZsOrZ4HBQ0eX
sWpGUiaizF7lrCx9v29HtFtIMs65ee8l1rvCAcHirJIcGZlf+++RqT5awCiwSKNHIwKzUV+MyLuz
cUEqdb92AX+MsYLEG89HRTuwIObZSxeQUWB7JQuUKesGz+tg9POhIUnSqxegTbYJC3BkPjgodDBt
TQR24Iog9nBxdX68qGnOtvRDZbyAsHEZMQIZZrbqonifWNoS49lyjNhCIviSkEzqWK7w2S7LHu9E
7hVb8iLb/jrrZhYpic1hiHniKljLSNyFFj0p1b4Llb2JWArJKJynaG3mfFjbWhlCrnKcRAhr0Cmy
4hVioeAX83QYdKyZwHlu+PPMMuSqBoce0zwF/k1cKCJt+RCV7Vo47muREV1kqucKoHO5IZ/6nOvi
fbCbRyMhap5dKoinVedHV0X7nHUti4oEWRKegyhaWvzrEKTMrEgq3ogN7AaUgQGEpFkfG/o8T8UM
SrqcET9fy29hFWwtxPcENhyyXFxXmbcjPKVpk3nlyBXZOBcPt7dWGrhm0XVKlalCdjN9U9v4qmBN
TiIyb5BBuoq/FJSyBn4FQMxLWSYntpsLtx7AjeYTaoZUmyIids8QTyFuorpA6ct3blLroXL7lVMm
20YZr3WjWtrl1rKAZbY9xCO5UtX+Jc3rQ9qVi1JsAcQ0xBX3+8JlqCPScJemSLKHaF+0qM/sZB0P
IY6tgV6Nzebc3VQyQcVQLQX3Dtu0MzaPe6Ujr1ZdEWwwFy3TmbBf9cCnLPXeLC4F84HENm8QkO3g
Hy1N68bkRsuVk+HeVaQotvgmK3LCjJqEDUVO6o1jPLrPRc/8yr424DsyBGEGQay81m36pGMljKng
nEUjKL1ti9AUsiu5Padj4G8jI8ChSKyXGcFYQybYPStzXyWSodxOx9b81xwYE7EUkcvtXmg7tGKL
kHQXgA+7yVFfgqXM0mjepT29uNsciTOho3QEiPG24/OoAFgOEbYMV6afHfXpboLCE4h2YYTJxpDW
yvVcGidcp7HaUYQcmyDeS7gcs6AOrkptMq8F7jMye5oOznqov6lxdpM56sFjAkpG0IpWwq70yeoz
nwZdLBos7iVsQx9Xd4o4kWcLeq8KgMqFsxmxKxAjTU/lEdnokW3KgjZf6e0G6V8Zac8Eo93ADt0L
2cPzcffRiLu+9omIxbiWE88o2s0Y2xurwQyt5s+t94bD9CqQ8abOmmUeQcjEx2048N4CBXvQSHxf
vB9ypf97F/Hfy+XU8vjvl8tb/52mvv+SvHxYMacf+mPFlChBADgLDE4IDdB7sDv+Y8W01S+GbdAh
cHRL1U3+3T9XTE1+YSsN1pjGvoUD9Z/rpaZ+YUCj8t+DUDSx6+l/pacvpuXwx+VSRf+g245Ucdh9
XzI/LpdGTmaIEeCC1fSWHA76EX7aNjCnREUCYDWCdMGD45ntipA3H9hCkywsO1O2xshou8vQKw0E
2Hg1OCbSyrEzJ40y/+GM/klL+Kf+wvQhmTdIBAcm7YXPPeEafmY5mF22Lk0aJ7GtSvj+BUN7xJAn
tof7ughRnqokAtg1y1qqWT2Ak3gJaQK6sZczMqgzMnsDFeiI0H7TWvoOVf50Ek3blpLrpBOrMGl9
fmyyZGEycESBIxZ3zpxTBMU3TJZa6OhPSqSly9KPq3lnAeWBWN3OypBBca0Z4yloymJLbMhvWjJ/
clURK9Hb5i1qOYyFPn4gAjeaISjCdO1jaEZ5OrwmsXpx1QLJrlbsfBd5+q+v0ecWEJfIAk9mG7bm
CB18wMcjDl6QKH3mJuuRUdVamts4doHx+0vNzvTfnO8/PRblouBmIGjqs9gldYu8KFMroTiKJ/ZH
dXIdhj0WvgPYJL9D8P7U4uTRYKfD1zKRWVny88nstGIUNX2btQ1tfIZRTTmm9A7VPFEBC7bqJm99
1NkNPVYVbmwqFG+v5foUioN+PedvJDLVNIhksx/HkbRjiesuUugRdKXmzEzCnzHtpYiDleE3ch0x
jWw/3pp8eIYQDP8YdKA3+3hderaOjWl5ydoz7UtVKxR2MT4K+FmzUWNlqK38OCh+cqUFdybtsgW6
mWT563tjuts+fAZdZVokaLwK06BC+nQ3clIzW0nJahj9YQrvrWb9kFz8qN5kst32LeSV2qy0v3pH
Tkel50m2DQf/6aE0DLyMtZIlaydF8UHLRodgTC0T428jYc3/zZf86aZkOwQ2Q/AcaDbbo08PQFob
XihsD6NrTwWqZneoPMifc9cFtKtfn8+fmNC0ryX0Ooax0ziWBeLjRdVN20kjavJ1Yw3uMsjB0yju
fgyLi6KguRYeE0lRv5u1dUrq6hmCGc1Dt/6dXOCnPvf0OXj+UDnqOkDQzxdWJzenso04wu2ur0QR
LmnTLq3kpSNuOPT8+8FChggNLBqCJwr9N73oLsponDU3ePz1Kfn57LO4gvzhHmPWxjz84xlJG4LK
Oo+zDzYkIHcH12Wh6MmlB/G202Lv/deHY7v66Y5md0u32yazmYv9eRIO/8VopCSmrDD3vktDKVl2
+j4wgDcEoGZC5zaLit+89X5+ijimw1tdkgfB8v/pohtdWTpipJUTBuCrA2zyFI4SUk/UeE8ANl/1
RH/9619Tss+fviS3tfHpnm4GXPQYqGB4yvS+R0/mfCPW7FzL+FqoDWFEqJ+8UfnNtfxp8ZrCLnh4
GVZI5r+fl5LR12jI4cNcgzDG7zsTkBkws8AOJ8vBKe7+8ndkKsRFpJRCXfH5zlFyvBlwngJ0cPmy
VGJuXi8i00rfpq0EQhvQVUToFI8U8r8+8vcr9vG9OCU1MFievitvqU83rRhDPxxMiYkJkSgmpzGe
pXtDK60DbfS6Sxm0ZoOy78UrFt2Y8ASB7aJ81oMI44ylFKcq2jsVfGxQ19rjQNhF316QgtngGY2+
qE5yGFz4mTndjZS4aaMCMNF52jmMrYNiui498sRecQrWTjFYz/VgnZrM3YgosQ+jjQTv11/4p6dm
Qp3DsEdViPiZ+/jjQ2q2I4QykrDWHtmAM1qlyqzr4rNah8q6z9MDiV+I4uLiwu/4zaF/uqc+Hvpz
BZlrlZL4CnECdDcRc8yLUJkXWMDmoKDc35SrP72LOJYupjejrTF+/Tz1Dyospwy+CwCT9g6rzLwc
Bh7adkeYwK9PqP7T6s6hLNPQibVREUt8PpQSDAOSt67g+pJuZY+PBlmgUxE0T4xklbiSYKP8RulG
shAk8gMF/lvAsCocFNCrY/qapNoiqx5ZnjEmkIhtKBEug9i3F+ZQvxUTUZAX60Yo+cxADucTaj6P
zPZFJB6EUZ/YOuLHWE/N8erXX+3nmn/6alO9JekYct98KhpCgPtJXWfF2htCLJIQ1GZ576wJ6rju
UVGEZHnBHQII1ubumSFbjIFt54JeXg2heNFd+GMGwVhLsrTj39xM02vvw3PLR7MN3lGaNP4/Z2ey
3DYSZdEvQgTmRG5JgiCpebAta4OQLRvzjMT09X3g3pQohRTdm4qqiiqTAIHMl+/dey6qrPXU9t9y
n/yvRcszrQ66MtP3TVrgUnPM/2s9wYesx0LXo6VqQst/+yHKY8C4hBZU2rAGFIMm1C2Boebw5+3p
qzH++xOMkCA0oFswt+Yv513ToXXmTicuNCg9VIsuA1iJCNt1i9AfQnj8pSciEkvKHO7F9KsYcY0x
36W6JT4++apo/WCdkAzpLUK2dNQz59uOY9XjbDCaCzrhIKFcpaRuPyMcM5YbKDTPpcmcFazn0ZDq
4fPH7t9tPfttJaodA3UbOnqpn63JhVMbAOrNOtDXnWcgbblziV4Kc0HyceyRG+hd9Z4DcCPUftom
s9O0htqU2D8jC5zn0jTxzgkTmnupgWR5UN8r5v5dZuLCLq2aPPncPowz4X1wb4FKfvHa/Puh3nx/
ShIaByZdcArfdyWZWFTHcXLFlsywo2A+3I2j9ahXOrGONiV+pAGXyHLAvgRwNLXHoJjwdbteMiTr
yRpSUP+gH+Y3BZqoThGSkaMMh5fGwfWgy2Fj0IkjVW4+ulp+w50gatvdD3n1KJz+umQ7cYzyAInl
yi75j+c1MRniotM6/ZGUue1AdhsBk4Tv4Ccn9IG/JWgcEPRg3/G4IQ8hntpR2g9P8Y3i8K9FgstI
04HghIPS9G/Loo8b1RSzTyf5qlZE92kKN3DhhF+8ge9XVzZmeiPr4GKN6BBn73nROmPXO3YV2LUR
VCauwdYadnXKaso7cQmWMN/JDEy7M3jcVSgihZhZi0eoy1m6PKW9SnyZym8Aza4xbkOBG9wboQgE
TB0CGx3aitXobVURnjr1fSBBvV31QpOanpJaF3CXssdihC9JNqS+/+JJX5/ksyeF4wpnWpO6Wb47
RICLLOtciDKY5AQEhmHsmEGUUJjnUzr9PVb1viLgIWydU5EbTAcTsMyoyAwna2lCJvf2CPwT7zew
Ox0wQEWsKJAldIKj1X6xp77bvylAPRZBuhoS/cl58WuFgw590SkDIH/21irs62oB0lHkR7uxLsM4
VF+s8e8Pzusnin/Vr0OLzjxbCLALpcU092Uwh0/5WIMbIjx8QW+Gt9HD+Kzt6Ozo2xDWXuqJXSbD
+v9xzUh2KPqxECGvOTu6r1m4cWvwDbQKD37d8oNEo3ZLFOPvUuQOazLc4M8fivf7AFctXYu/EDsn
ya16u+tMeod2EpFbEDc8DCpjdDFr6YXp8gwbT0sVH+ueKdg6D2oNceLRySDEld+rOjx88VXM98+n
xdmS9Z/eGrlHZ9UiCmlbxWoug6hkdqZBiwRbCpB+3nrh39nTjm7Vv5QIrPrYONj5jd2Ht198hXcb
EQdbjGEGE0vqc9Nan8r/iKeqJFfsl2MZkDOxsTFQw/u1yK4nYtVU7UWe9A/Kmy5GxLO4AIZoJ59D
Z37KZn6qRiwwwCNCBaT8K2PKJauEmpWD2/j8W37waqyNHZvzC0Zg+mFvv+QgjbBfMnB8Zjisfgkc
uDEdntixrtefSKvcL4J83tW363j3Px949lzCApsWiFToA+q7Ju4PBD8cCuzf9rwEn1/ax5/EQNkB
EKXTKn97abmdNpMT80mKPIkcD/RcP2Cg/pt/cQZ831D5N7FeF5bVmUn75O0HodJtBSFE6/Iyvg6t
vHDBNPn32KwAMSQ6dB3tVjcZ57Se97I00NUq96vvsP5OZ+sxfVMmBIzI8XL++47/edgikSylbWhF
kIVmsbXjONAhbWmReT3zxG2UeSFBGgVh52vt/Pr5jbY++nDOEdRbeFUtulhvb8CA6joraxrGCBXD
CGcazOl6y6T9VhbVa9HGfuRNr8pwTxlCH/zI+lOd3Hhmh6LGIuh6a00cIaZe/tAlE2u1rPCR8W7M
tN0SaQDRxTeiUeptayxPLkQzM5aQL7x555bxD+aQ6v8o8aYzQydeUHYTOYUy/+zJ6avYoEksuZm1
ph0cO+YI0bYPstbmL16/D58d7MFsTqvqUz9//xav5jkNYXoPBktmkV1NORJod4RfWgyAIMwu3I62
/KY62eKrWp48rI5zjpT689/wfTeOa2YEQRODRYBT09lCQE2YCnKNafVmYHhiTA+jD0oczYIAGaZ7
HuHCTVetHD0flqbOkPtPCvPssnUseI3w5b7YwNabfP5E079BdM2Wwr5xdoSLlUMcpZEQZ2QW4Nfm
7iWDwf/VZa9/ytmn4KPGp2qyWTMbOrvs0BFxQgh2EXAIu55Kba8Z5k0VohnnFNvJ5XUanlwIvKPy
EHXGDzTZzd0kl4zEt9giJg2s5qJtLDncWQtCuS9+lQ/erDdf72y1JC4eZSTwhqB37t12ufp3C7Qc
O2oz3tWm9GdxNZnk63xVvr4/ynhsCoZgV3Dpbr3zBLc6+i7N5ZMbDV5br3dsVjDynQxKGHD11hNE
dCPnYmy2KQhq3cyhd0q85dUBFo0LdnmaDRNEXQXZbDQjQJdakaM6CA8DjQVp9upE9DMHAsYgTfFF
efrB1muT7Ip7iYEaP+rZC5w6ht0SKpMHlYZ1sBZoL+osAwMyf5+BtoBm0szhKoV99kXV/y68laWD
OYXBi8TZ3n5n2tDGec57DQCZVtEQqWAx1AI4ZkUyQJOEt3ovngpEf8v9Umbiizfmo/qLUpNdiNEW
MLTzsNA2chTHIpGz3/UPlgxvQ7sntK5y4hPhJ0xnCOX07L0zFNgPc2MPkG7fLuNRS9uvys93Sird
MyzMXjRgaPDr76TjkDQNPRvrPOiA5BOwQ7DKgJZiGl6GecVaLzs1TtDDgY+BHDVQsjvgdbXQ16rq
tlQ35fQCt/e3oQoUrPdxOz5iqnhl9eG8OaZ+FPIUcm4yFJ4KVLnkVQiCLV2YX+bQvWg2qBpIRGgX
4judpuymKuJv4/D38/fTfF8+cZW0mVhBgDgYqzLtvzXeMitIRiJklpLyxXK8MBst5gnLW8A6BN21
AjkK1pohy3/qi/PMr2CBzfdOVkGVV5rimzA1bdMQJZhT/GF6bTaTHrGgtjyzDA9LP+N/tq/7zqyB
GfiNFk4b2GRPn1/IB8s/yx+den4o/oYO1dsLcfn0XFVuFsgUU3o1owhbJF8hyszHyVsIA65P4TDc
KKP0K1BHcO82yzQ9pp7NDm7K9ItnGV3fu5WZyTNaLsoq1iB8jW+/keeEuRyHog7s/nJ96o9V0qL9
auEDgfKqDXERNg45UKx9J/Q0ZdzSGWlJ/xsdxy8HvNROBVY0ysZDWCkA0+kPw4sJ2cvtMUg4nO31
mPTiGKgSTlnv3mhnsrFcJz+EiR4/FtFVCvGxZ+B/Macnq7UdWKiwg+tEv9WSHcRUdSxCD3NVOF4X
QvzMe+nsUME+xik5HCQmP6+Wkb0Vi7u0VRES86nb2oMIGXjJ39CmYQokmk3TRA9vwPlp23EyZ7/u
u4bsMOEdB9u3bXPtnJF/i0Cs82fcRBwUMg6fHPYL/Zpvswvtp8W6jk1JPNYsf1XR+NeoolcwvvFu
NB3vVC2T3C+O98JGwvS0uDd6YQSS6IM9CfXFLs1h4TqdAaqp6Xo/xSGF9myFEONsptZIV0szIRdx
33/vhuI2H6N638SKwMYMzhUDxF/soSQC9W14HD3QoFGbOHdC9s7dAr5Ay/asf0EzhvKF+OG8u1IY
0c0yLk/JZOMeG8PjgkjjerKm0V+j1czxavKGn/A9CTge+2Evij4kgbf/YaTxLVarjD7yFAUlo3fY
RmTFiuFPGGo/htxyg9Jiu1lcMlnyCDsRvFs3npEbavfAaDPfNsnoNb3xXvSMNABdHnWzba/JNCL2
OrWuRmw9dUMsR6MJTH4WyjPXvEAmPR26ITN4yhYcFsbMyE6Iv4WujL0QRAnMHunMfdge03ixAJKP
GBHa5tHV9GaLKQzq/fBznAuS8Wj4+ZnD8LUYrpK4IIogWbaTAQ/YNuprVMzBIivkWQ7BsqRcRb57
mEM6xpZdPiRRwkStm8lCdqefqLYowJrnLq2yoLJFekz1q7g+FdVLJ8iQaVMbeKnXXgoHfwUPRAdG
omEJSTWj30eD4+1kBI9KQ5F7SNHF28MB7x7RUkQ3la1X3FbQipPBbPxCFzcQoIJCjRr7mc1zN3xf
cjqTOoFGxDzbmTvvXTrBvqa0YHQQcvD0XkNT1HwAwkQ99ofatF97iVZvWR6AYh6ypv/jVjaWjNT6
EcXGLyM2QFYl0Yw1ka6JiYw0KWX7XQyGcRpLWAi86AUBGbFz4F7uoIBByFN2kGWieGR6NJFtyVJp
ZdPTbAlE74xXt6lNWikdW9j3pYk3uMfI5dpgZIGW05MuxKlfgK+2uedP3xHvjXvTcwKS9+CFmO4z
8PsMosZ0SXwI9LcRcqY1DGtukICxmj7PQxYRLzySrMbIgR9tiLAMCdcglTrB7jeKPPSzuqBAKvPn
vF92+ooKKWWDNyJO5c4FQ3pMGyyRlRuJUyJR+6rlVgMsvzghbpPG8wKIAWIbpvDPrL5+KY143If0
H32iWMyt3sO6r5yLDqg4UeAYERNTN8juCZ/DWDEYhD99M2bxBfNvHJ8k1jSubzG4IyByak8LfDSS
tzb4eys8okOQxIoFoDXawyRtjIo6KtfOKPvrkb4S3Hi1VZ4wb6Yqp10LbbjLv8U5sJY8j9ekDse+
HmhGgn2biQLxCKWossEnYDk/tIVFpH1JVrRCTXFsbMkzko0PMRQIkuNNcxNBsK/7sN9lHQxjHFfL
9agMUh6UlL4qTMKqMngYkNHHJEuCLPLgnSzwttB2oblWPv2HgahtSPOA+zZoK8XV0P7RQIRDgahk
DdwdUuMuXBICgub2yaCdvom66Io0DnkcFP/f1Ax+3fwOazJXCSojyQs2kvIzN6J91wFT6Ela3ixk
Im4iacZ++ssLm2wHlWL0u6wJ93lb3Ns1yZ/sIAR0QbnGgfNdckTAlPW3hTnB8HtygjiR1bZ2euvn
WKNioaJSZLXBhDeQoYNCTOoLCJKurwyr+ZFFxk3uTcVrVel3mCk2SQ2SMSWgqWxY1Kyh3ze6MQYZ
UjMimYGRm7ycbR+m4IlIRalowad2NT7nhbETUFu0TFu4d1q4S/FjDS4Z9tWAujMVgk4+5FGl0gtp
ld2zly/Im7v9xGT5XmspXu0meZzAqF8xom73kp7frmpZrLrWHgInb7ItijGN/HU7IuS98V1SQckm
1NLvC/FxHUfKK11B9PEESeFlAtZ1ruCbzDbJ78XEOmVY4WMHdNEh+yjIvRk4jUburp4v+8Kcxe6L
Euh9v8hEw+hCeYQMje31rOCQXptaTQRs3pkcc2OrciR9wQKpDap3M1lk1mWJe21ymthZonfpU+e8
vgA/IGoSQCG0nSMJpqSWJhKmNdyvvt/7AzGDPLznzGbWHs95lyXRU8drarorCR1yErtO5sDJPBPd
vcZ+uRgTpDtFh0KO45PmgC03F5/j2h/VAcvpcQ9+fr/sD+4X40sLJzzCGfybZ/erbFxUBspJg1Jz
X6Ana1eOnq75vdpwiJr6WPMS7ZeqdH23Mm4Hu/sRi+IgGsII2xTeeiLBwKRVills+g5rdjqYHvkz
BDcfTL3TiXvrya3vKZhtB7dkT+PMyyD/2yosdx66ElHy2tqFE6ST/cspsAfLmfmYIcddPxYPuAgJ
PasobUYmfrL0oMN2PgQCg4DivIK3V7XzqY/la2o27fcla746BH1QVSOyZdNh+rBO9HXnbQ1rJkNX
k55CZNIUo7oYhUdQYf2ntfDrlRbW7QUhFmGCFKOxcZzt5mihNt9ZJQrPxOU9jDk1fdFTcN63PGhL
IwTiS+Hs5aT69kvRzRhFNxtJoHmgiMjy8QtcyKdE76mmcWsHWkiPRyYE/Ea2549DTIx4DAQoCWdE
+iQZXwFJDGBf/Z0S4sKVWwd9gY4+ax2W5s55Bp+tH+JR7Z28d7eGHVsgoQv56PY9yv9pOHpq7q4H
l/XUbtV3AQ/bhQmpzeyVInLkbWtkJkFX0580XY02cgIYPi3flTuYl+1Qd9QPXfoguvpv71wrAoGf
Z9ITAd00t9lkyI0SHsJ5U637CNRu+Pi7IUE1wiQ1YOqZ3ps9/9DEdWCYHE8/fzE+OIajZaVhtipV
6O2hsX5zKMycrEYRGhJYolJ6/Z6SB4Kt78PRXQDGYtEE9PG3jr3bfrExqsWuvWnnSQtaqd+HNaK/
z7/PB0dxBvPIvyzXBbiGvvbt97G6ttZbsmeC1E2q+0wO1UqAKBiEkXbvdJFx0eUWaSWjfbDnur8e
GvCWWtvd4RHQD+MgMG4k9cxZGvtp3Q72o7CTzC/Sy6YJ9Y3dZRE9ME3fLp5sD6VMvQfqbMoMqS4A
WAAmG2XxGIouuSsqfTs5c3tprkUpiXq/5Ng2l4TO2XtrpEXx+aW/V9+ipeEIiY8eFYQn/+lE/tMW
99ww5XzuxEFhVr8aRxuDculBTMgGklytbUlLMznKGRwIiu7CteP6+xAtdxSwDkkv4pJtlW3T0xLW
fjj3qc450rQxZkbGfazH5e0QGnd566WPn3/xD/rCqz7fQd/PsZwe6Pl53M6cojMU6seGarZ04jsU
LdSgHL89cs0mNZCtWZPY2IpTJ+lNFt43zitfjBXW9eltd5RvYfEIM1EgRedcKtpnjqmJsSC4juaK
0cl008ns6C3eF5/zbxZ2/kEI6egV0SyyvfPOlb1EjPY79hI+8jpyGi9ADf3kVcY3wABPi5OTV2QQ
oW1SOdRe5e1miWYGKQPIsGncZTjxXc7Bwlq1So5DR4XMr9IQvi6GR211aBkOfSNinEO0l0BSdJJi
pHZrE9SkqDoAkdPAdozqvvlXPqFRsrjDtEDTXZ0Ph8YgXK6Z5e3nP/NH91dgN6RXiBgIQNPbN7MA
SLjwC6Z0n3HoG5P8RhvrNK+Nq88/6IOBNHoj3n9WgFX9eW4yYJHpZVouaRDVc086BOLPymfacuNE
R6EU9mqrgkKOWCZpVsRgVLVf7Dvve7IMqBxgmQZtdoTOZ512Dcd8YpgoUIkQfnGW5pJT/C9Qt7f1
Em61iDael0o6pig3vrj29006PplnCksxTTr0GGd3uQFa4y0ZNubR5oRGd62BFLJ1XE36eKh8h/iO
lnOWX4Z6YFiUUCbfiKQtQNnPcSdfDI1ZcZREgSuir2SN7/hJ9EYp61alGoNRVGtnLf4s1rLO1pnN
dXr7kMcobMKsRXEuHg3CuSpzDlbx3TLjfibqkH75sEu7cjNOUBtnj9FyL7QvHsv3lSb6JSphZLQY
ZtCYvr1hHOhVrNdDEvT9+KJwX5PCevf5j/LBb/LmI85+k7oplzBuxoRRYeAJg5FL9xo564AWQar9
xRPwvlJ9ez3r9f5nF6CDMieiVOtRsb6jWr2lcA4oXRHHan8+v66PPgquqYcdChAbTL+3HzVxbI+d
GgBG4y5X6JBPFAPf13yRXm8ePv+of3/W2aK5CoyQrntsEJCE337W3DEdC431sqaI8LuUcVTyt3M6
ex9VVXYbcfbVPWKtCXOAKmnSOLWGS/b9voNQyAZ/GIi9uKx7+XewfokBxVXMyQOBBA9Vk7WItmK+
N/lTwE3+pfao+ifbUrnRbJ5UPbz2VjemFet7d8RRmtjNVWKl1zZZRpsVKryxV8Nhv0wtbZdlYM2u
timIJ1/GBllhaUwsz+wO/he3ZX1hzm4LCypjEAT99FjON602b1Gu9XTJZKH7KekqaYtxE9Kwxia5
CQUrW6dBEygseQPQIdzqXQIawIUqNNHENzX1ogbOAuRdXzA8v7eKibW5WLspbRKAVWFgUZh0Mzr0
EVO0hza6Tw0Bp0ePaYSRKQLX5ykVPcFG6cM0NRFNPOYSlonwdN3N5yp/6IS2XQUJYmAlSsd82IeI
cj6/Ex8t+g7DTQDPyIB4VM7e49VZFldRwcOo6IVU/UBtV7c/S5uQ7Lityd4eSEFSdnWTzhYXZPcD
/fDhS/nVe58gDiKOQfpqKeP0utr+//sCNpVDkzsp4gAfjT9YTNbNIgU3i1W9F+mzs0Q8MWEc+5ih
fpFPP14s/ByynYwrshwgABvOfTzeFpYKT8JFYy6QBqa1fByAsV0wTMQHZUdrOr0IdLdvbgyyqaBw
yNUGMM8+CCPo77F9oafMLnrnUpDNEBTN9ZRiueshx9boSJgYIEWoGojpHOm3cbjWhl27jyarP/Ya
TvXFVGij5aVyxy4gj6xtn/D0zfvS4wLMzCC8M1furtbGCwj0mY9vOiLhZVZHxiSEKRlWUMyau48a
ovGo+59KxXi/7pKtiDIbome4dihLufV0zi80wweueNvjN9qNefucFcuvyCpO1lAXkGmbcCO6iAwS
N/5lE0646w2TsdjYTvtwfDHslHD0USc4uWAGuyiddnAhnjvLBiE1evXuWRmy2VD7EenUJJdM9Yd9
2+fHPFEPEcGTlEljuTErAo+qFsb1gqc65V/LVhBM4ER38fQbsjHBluWs7wnPSKjPlB+26tWUERkP
8Z2Ipqc+E3/cn8zPfmbLuCtmgTV0FBcIQXuDHBFiRMHGEOjUloBYmAbV+zZ3f9oJBrkCxQetator
0NuMXTi53b7KEJl7pCVyXXi4azhQwHKCutGoHmfY+xFG/q3HRIow5eupHViuot+9qzNdPHn2BAmu
lARhVAK4E3rJUlW/5Gz9+NdNSezpNVmIblnFga2eHnlnqo102hMGoVct6Y5j591jIUVO1h8mUF2s
b9or2tQkaK1C+n+yCYgr+Z4JWbHUs1nanmacX5s+6x6SNWKCTKsrbAqkilTjQtpl+gNdyR4ZPqAE
qoR9xXBm45bOgComR4E+kx4P9whJRgsXigHYxlp7TghKQwIYENdnfu2F4kiEUrBQT215rkwah/QW
Ow15WZ4/NXmIKcUR100GQUtDeLMZ7THxl1z/TjBH4MUdpIG0WXaOy79G8HFCxG+hm6dZXDTyylkT
aVw0vLmpXwhb0AYUHUkdKUEFTAH/CtVnPjGEW553cdUszAR7BCO1lz7MyO2ztn/J6LodJ5dcOlub
TqoR7T6ttcspv8PqFr9qoHwFQpjN6Lnp/VhVF+1sdxddB2xjofvsKzOrr5RkZDz1y9pgq6xgsmGv
d4VuBw0IaSxv10VH5uNUSRij5KsGSZitOZBPhpv8Atujqe6OKvxXk9FSjzyCksZl2oX8mDhFD2Pa
vXLHE79NuPbQakmYrtQ30shQOWBGJZqobYLZAUrksmr5k1t/q3m2aEHhJtadwT1E2vjSKpjkjoaA
h1a13BiWsy+d0NgWoIhtXZCicy9Coybm8lEjg5Y45PZokSAH0azcxkZIv9Zapb2R+cBBieQIa6R7
pbViw/nh5GHfJ5AjIDyJNyNsXk1Xv9NRplwl7nKpy8w6DHIzWHV/5baJX2XlsO9bb9gorVU7V2pk
vGF6/N+TTSmYkk/FFiRJsTGige15ofltKk5Rk4cXufZ+Mg1EcKzTqOhrbZO6Bl9NGNkWxeO1N7gX
OsGNcEhovzOuB3dUadvZNKrDEDmklL86DcQgrz/13VPuyRO16gA/xDTxz9B70CA2yDDbhg5h7kmF
14KIwW2bMkc0rMWlGz7cJs2DFg1E4ZSoBYrM8ZekNX17rNKnsquaHcDmghBxYyi7TcbqsUNqC64r
fc1wM27qOPdzGkYG/w+xMoJ7ekfc4TZpc3WCPbgcTPlTWIDLvEJdNCX1T9j1ILBwyJmzwTg5VTcT
xlfLGp+atC+RZvJT6GV1MJKRCZLXH6ByqJMB1UQVwN1le1t2mbdLFKgGp2oYWc4iIB1gmxYZzU6P
RBKBuCgxHDYaKI5w98U6/7H07Htt1LusD301tyQtEjtqjfoa5IOWz1RlB0HNURu9fkxhuEk50r2b
AKTH5GahuKZNQ45S3qtjas/2sXGOhuYPY/gqE+uqrPo/uTn1TJ3oH9iTvPVKIowJntvYLlS6rJUe
+XHxvnCyxh/tnk48mBcGuTiCYEXoCnd+hR1psC9CG5+oZB3YiDQ/zr2GhnpaqAK9EyS9eovonwMg
soCx3fZ9eD2YHeKFnPl9k9pQQmeHKDaa6k5pPUjMBavc1eONhOA52Oj8KKBN6DvzqSmq9Do2xLDN
hwQ4WOg7UmMYv6g7K66M/VLQIq4L84eK1M/FYHBaEMywXWo2qEQt+6GprpesI9cTK4gm+lthyENn
hkQQsyQRIQUJLXzV5/o5iqI7wjqcU5f/UrHzXNGA39mac90V5mWzxkOnXjLujNTbest1MwPrbtJ6
3yk2/kRMC6dJ8c0yodar0lYX5DwhxM+9ndLrhzbrl60HCqsK2Qh4mMtNVPFWOVrzovDVurq6c12T
ZHMQXLqRnDKSD3bMohck29EdFsOdihnC6ZHGtITTmR8lprudPNDhSY+6GxhPtMs1S97qmv2jGgWw
gize113DpEQTuG2Mm0VkpU+qOA9f2ly6KoSU72Y4MHFhAFkja5vYj6ewYnQuCnk7G81+Rt6yKZ2K
aSf6mki71UbqgblJsCIkFB+1a3/rPKSIAoPPTlsY9xEzmMbqIKzW97L+diRHcle4og1KA7MLIWjo
xOjf0LVxGb8dETxQi9MM99IoRGpAfiTUOAwScXLlJPozDDR3G2sA69ywpvmECg3I+GGEZbeZ0qHe
VQuNnLCU+raxIk7OFVmPbrqv2P4JN2cNrsx+BfLJYuvGiGlYSIx9X8ZmgO2kRXitZ+LKRiSyzXSy
oOZs/GPHpDTIVid9h1IOQ/Aunk2bvWx57QrIfxbPHa8hIg49uhTatRL5A5kT/UZ4BanSTB574tG2
yiZCIBvh5xpl1Ox03bzBDEs+AkXg1rDGW92tCFVweJ/DEgmfSdGrsbr6fepchMgiWAoZ2eGhG66K
BYYTPuRrqp5ql5Dyu7UsxR44Zv5QLGSkTQwNIlpeKtaYJtb13nGWYe/NKt5ZJCHFIGw0ZhAByXu3
RQF00WuTmfjRiHLAWSRZ8jbqWlux3nC8w0Zz0hp93yEx2NMhDGLMtJvBqX56hDRSCIzUvhHrqjsC
ogFv17q3NjPPSBmeD5OQaOPaLramXdv7vE4AYXXhAUta8pBa3b2xCA2NTfZaGj2Vp5cO24VQ2cAN
AQfquR1d9A6MfpLALEKXgUq59h4gLanp/UBoUYiIviM8odd8NqWlwf0jqbOZW9rZbvK0IUC7SG3H
MwTKyZwPUV6OF7nBCSszSfSGyJhMXXlQyWJ8ceAy167F26OnbdLWgN9EfA/K/7Xf959GA39iWVFy
h3szS19DA/JTuh4blC23qkc3S9d2N89GReaveeRobu6bsYEmhnRoV6zbSZ0120HOKQdjkwTHmfNM
LYCeqqS7j0vanfkzyJd+p/GwfXFu/uCQxokZ/RcNWJTc79oJCZnycU7TYE8R/9I31bOJDKqySauq
cTkc6dg8TeNvUqUh/KcDzEgKE5AuLR19mU87N+l9L8foh8HwIovlV/PZd00p+mNgUshOl6iCsVC+
vbfhPPEqrHU24as3Y0tPd7K07otf0HrXpZSr7JXdiXEdHZxz5egqCVCijjnnO/G8IcG5fuh58RjP
1I/YXl4iAwmKqSSjq6KVJ23WtpgNYTZXc3qQRaNQOvTWDXq1cjvhAvTB9Dx7w+gcZAqrqi/HGt2Z
AqKW5+Wd8Fq4EnI6RuSB7ihnSM52clCySF42qh8dhMcGIRmdl/cPcpCXeAqT784I8tnJr7Ff83SH
+ospc3Ut4uoLGfy7QSH3goEzPhqb+/Gul0V+m1lmXkcbsJbxJssS0sXowbt61vM35JP20VNnkALy
edvig49lqgwHg6GViTT+rK3VTbUYvHKOgyWvyN2tlYNfzPWC0azjIB4E/usqurES8us+/+D3ry+Y
ExtqEn6R1ddmnrViJ5EuUx82MdbRAs5Ny6So7PPp0hpmRkJ2SlAlFOE6ZpRQeL/DLv3OcUFtIyuH
bq9Kc9uSQ0o64XyKQahvXMjivuxAlS3WXWGhydEFbJsW8xwv8Jf99Xd9L7410TgsPuDtPOOcIWJ6
TaVxgeHeYqC+0RryhaNEO3hM3WHloT+tJTvSMMf+TJiNbUVUkmy9Q/3oGhw/hD6SLEuJumtTzz1Y
LLjI9P7YZRgeu0YnuKaYN7lq8+NoZnfI8zjCmEA6rfAbk02dWp0XZjKmU7nmgNtafN+QMU59qm1t
dORXcZT6Wdk8a1MJT81uXzo35NMXAiXjQntRyskuG+ipG1BAYNLdRcAsaCEQTIyHdcPID3hPhoNb
LzS/l0kdh/Sph/4M8bMTu2SA00dm5KVlVho56drNoDiBpXZ5EQmPuENHTsQ1jeNmNMlldNkMN5RT
vxMO4NuqEK9J7VwzLB8OtTL0TW26hb/o6liH/NckI/52x4YBZzY8VRMdV0bVQPLMH8Ui0VKLeTgt
gj6sS9yUkWjNIc2vs+Qx1bEXRmnDcb6ddp8/rO/fEkNgKzOAeVnEesizt0QgCJx1gk/3Cmnqjj2F
HOZWXnUtZvsElfdmXbr0AqbS55/7njsBVMymkYdylHfEO9c0aJm0QmC7IbzGJdkDyn4J696jnT4T
kgvCcJVVdH6XtsM107iHWjb1DUwJ5MKS1K6pOXRYZgOptActXCLiyLPdSAUeCPyCG84tapMpMuFm
K3zQOEhdL72ILoeZKU3929Bma7+olqalO+yws/QUDIr5ICU1DSlykkYEpAy3g9SE6/35la939M3m
zoWvxiAoFDbu/fMNaFKhotcn5T4v+qO+RmXr1uz3Xg9KNv1DEoT6Ykd+v+NB4EdAwI6OnQAg6dsd
r5eNIhrG9vZxrFN390m5S7z26fOrWkuSs6viTwcAwaWx1J8PLKLWSGg8rCCPAVA6O75FLO1mztQX
z+sHF4M5DHG5BL2F1fBs/IeGrcmMPvf24eToG+gE5Wao1RcX8y4zA+EWZgM4ssytbHxDZ29FKBQw
PbqL+9zorT2wJsK2B3E9Z6jRRkG9LzNOAUKPOH2twgeZ3dO0Tq/KRgLo9rDoMVSAhwHAs7AMPIMJ
J4csKn5zVpwC+untdznJ4n8IO7PeuJF0if4iAtyX1yKLtWu3JPuFkNs2953MTPLX31O+L2PJsDBA
D9A9Y3ZVkcnM+CJObJwcc12OV36vT9leV3ZwrAMjTB0jtvWlvR1onvrswfsNwv/zpyJEanBSoH2E
9/F74w7iQ590umlTPTFTVN9nj26nsgik5HwzlF+DenQO3E5fl1EcNc3Pbouuhjq/7BdP3NfC5MgF
5CiuveHCI1uBwsfZMytwA7w4EIB8I0RRxKfcennoN/pbrpic5PRsdY29VyWUT93FTdtX/rqdFM4c
o9OthyFInEiI6lGNi7spWuZITsoD63rlQ1E4JbK3DexTShwLDQcESpznyKtwrjKdqg4cuiH3JyU1
zmm34vYVP8XcOce8WJrIzrDRiDRovwpoAxEyCRqVyfSutC4lU4Ad5mAzmofieWqraxOG82Mu0Oj1
Ko2V4a5ACtrDYKctXX/WsOuZhimXYrrMXo55zjJUafZr73R72wweZGG1N+ZQ3qSulu6B2c5bx6Nb
z7M5Y3tlt+1XcL91S8F8J4zkmI/jf256xErWPMneOGkBp10nRVAj/sQXNwzeY5371/b3AQC6pj2Y
szh7gO3Bo0w7ewic2A76777PloMpQXs1pywcYjNx5/X5N1WPr+taeqeV0ck2GEZrazVGEVLnzuFd
VcW26j1Yuri3aPJFLUB4668Mnm9C6T/QIrWTn4FHo7OuOuT2SzEMw4U34uvsUBSDxVzb28UQBTR3
XeaSXutUr7J9nrPDYtVueYlfQR3jvPM4KN7oXva1H1adWT3FPioZUwZra7EtZA3dJfPZrzIyNP1k
UzrjyLEyearLoYko+cNvW7vagWO6fyv75ga1+ISElODgWnFouOKUJkU8+Y2zNVu/jtvCSN8G75T5
/saAfnjvdvV3t2bJ1zolLo4p53M5W5jXhD0cTHfUQvzEtH9rWh2uaWvsy1q0XyAR3CXzTHXu5A4b
SA16lLd0nGJcJ6ZDIbvntdadapBCxBCMT3It3yzufytYwN3iQ+Oj7iQB8qPdanSUzPmXOS/7yHW8
LdQ/sedfnbYCfNc7L7ELOkF4D3pB0oZJ2t31ei2OCIiT8NJbr2sxHSoIrdJL1qMwmGDQITm0vQg5
8cSk0dub2mWyMb5gZ8teBN6so5DtgdkDk8LGa/arN9ZbciK3HLtrOq/9LRoxZOUmH7darWX31gwR
2QheDL0r9ondYcS3Aef7WVCdRBOLxjGfA6y2PkIntplnkadbdl2Uww8ItwPtz9VojPHq0ixYyiWc
BnMJtbXBdmt9RUA1qLtxrD2TqGKra5Rez1i7Yy9Nv42YzY+znsVKt9gzY//bSN2nW9v2iA7Rl0z1
ctXGnGzTaO67dFeMWDLJCrghT4G1q2XO/tDlKfAawSfSza2rki6aOv6kYi3qp65cb4Q/LHttTeQh
A3Elx6Q6d0SWNlZtOnvZ0cRQsOFFJhfX6b5BOMxl/bJnSfEUZKirUdrYFuV6HHW05DbA1YUfXdX5
ckcpAl9BN8zbPpWH3rCqc9DKAECHdR00kh4nv23jldd/uipAVW1XSAIBq9Gw5vYeRf4pkfM9PTHj
NiP1sAn8JA6srtuwFbU2+IjGPcAFKzJ7/Uvd+dkeDHm0TMTY2mV6tcbEOLAVWBgFk1ZozTFKTfQs
pwrE3dxfCvN+zUX7FSfuhnMnamxpZzFrzrJHRFk4NObe7SKb8sYSLSpU2gGcbjxs/oyxi2vvOQGa
cwsuv8uy4jA0LMgJuB6jXo6YrW61qcgu7dRbN7rdn3v7EDSkrpKlvM5nyacttM7YrdV8VWbs6uM3
S+jlFq8PN5c71Y9e9ktV/bIZPZsJBb1CPF0lsoBq33xd7s3B08PO9zgaNdzVbIi//HsP437cmuHt
gZpFwQvhd/Zpf+6UFM4sY/EzN3aU1YXLstDu5HbfggJ3ASfmpwqx52j4FCdlCcmeZoTwrZna8sCu
aLswetsl1WyGzWKUOyyvU24fdY0qFbIPG1c8NTryqOeQtXIKfFrsxpc9we3NoKuIrz84WUrxTRms
/EpZ1lmgUxmmVZ/W3hAbYcgpEj2Brmr2l6NppMtOkxRjBiXDA69J08jm3DBex9OtyaneAmZWNvbB
6tXB7VMzNOgvdVeN+14yY7NzjP8ovhR++/mXQTrfJqI0W2uexv1g0ac6rFSIYn6b49xVVIyMwxk3
fcou/akH8U5dlncNIU7zScokif/9W/xGa73bpeBNRz3h90cFe29Tl1PHEMXmt+i1pTjMw7pcRkfQ
JTFVBia+aQKgnTzWLIuc6PvlaLCsN4Z0Tv7QOKd1Dp51uztKRptLRSMr9zOWvsRtWJeUd8ozMzaF
Nh5Gg9kY8/iDyqfsHLDER2I1qWIuCveG9lj/8O/P9VEYgmFo8S4F24Vz+r3ZZsKxpq9dT+3wZDcc
b9bvjCGxhfhDCLCbRncRAO/RcavLdNE/kUQ+3t+A4GA/E1wJroaf62Hwf3RFC2tupVaCL0vFaamS
u7nUD5Km4MhQ3fn6fv9kt/7XCxK8DDgReDoEmz8vmPSMBpeKC86VR8Ndk3c3jDxBOjiMedjgHz+D
aPz1gh6vYOCnhLbfw0DLxrfsSbJxJ+Jw8C0sELWwl40Fb7AXvY3vjQnjv3/RjycSoNkI7LinsAV+
sNj2/BNpOVxyFgGiNvrchp/9M1Hpb1fhZ7sqWYgzjmf++U36KtUc4dQ07xnp61AXyA4uw4J/f5SP
Nyc9RRie6NBCsPvASiANSJiygPQP0Ap4VIBsSHUXMGHjNi2nPJRBilxa3FSafP73lf/yu0EGvoaG
EZ4MwrrvPx7swKTC0mK3/Rmzt9ok0rYZwKTBbtL1bbdiaPz3JT9Y7K5MLeImODnpCjHfu5oIiWbL
PEHbl+xrpE1hM4tF6EmbIi+qtf59MW4zPsGf65nlwAG+ZlyulO73HIo2d8ypTiw3rlwzwyK0Cnoy
pvulL/39WAj3hqiVvN5Bq7feMpCkhYJ1aOt36YuOZzQEh/kfKzKJT3cJCGVV66lCd91kOjE/IuHI
Jm5R9mdn7b4bnUZaUDe7czlZDiaPpiFu2r1Mpn2pmLDclabeHhMg6klnEFLtyeESd+b0JYIbnylW
PaQiomoalrnkBo90s6YZq5mIIZDUCqXR/ECtKuPE1igq9vI8rJishgwmh02l022S2FZs0a63MVnC
N+Zk3zczB6vWZzLl1v3W1PpHwVPJmWTWqSZjLFkycM7d2rj4ij1GN7fsqjx5Z13/0iYECJrOxLJK
hsdr5ypCaMPC4B4GU/IvnmvkrbWm23RVeruUabnTcJd7RT08ed3whp0ZUcjM2HSPo7lzemRh3f6R
JpbxSI4On6IItH2xb0bzdjTac2c6867KaOJuOV1dFhHEulpwIvDl3SrVsQUpjWwDztA7/RaVRUEL
VbpSyPFb1parlWyzdqbug50LhcyipUFOxGVKD7g91Gdf0VhVeAisY9udSZi61InAxJw6rKyddPeJ
bPXYz+7NGWeIZk02hVfsScZB3pnWHPVld8JqtkS/JeZ2zL9qJkbebpTJFqMAHi4Kp0lPnXXl3Wnj
YrPD0otjnpKTYvLKG2eptS2GNIj1ZF+3otKfdCd9XZDJtngzb8lr/9davzxPqLNR9m641mQdYEel
vYXz0sbNk6ceJFiziQug8iwLPZUSpfHkNDgVeWatfUB30lrwB05NyayXFNzOadxdtrrlniDp2aWc
PtZGnroMl3BoeYD0ffui1sHdU+x5N8/2cukrbo8Rgyhz8+044yGFiIDeUAZGLIWlxVleydhKbIKQ
DpKugAvHIOw1SY32wMSWhvTWOCQ1v09v7qrS7UnsWOlpmb/M3lhFFD2JiIZT/Twk/vMCg/CUL00S
mTnumaFnAFz3KntsFmntzLz5rmflnTGq5Kl8Yog6ytBNpLNbe1w3Plq32Y/FxoeKeOo17BR+1tzn
wLHCqmkoU/VDIndaXtnUr60qzDPqCr00syO9yXeiRdVvq7q+OHI45wEB4JwA35EclYTkSPdqZv3k
7yQXzZAsFn7YobjByKyCHQF6fAGUwEadYJJSd+18maw1qizxJVeYgUTj/6TP1HuAO7DTZv2keiX3
WfNkmFp3ooow/P0g+ROoCXoMDESAYIpba9V2bWEhgc9dGsKheKLX0N1PrUaK0l30yMpbReYVu07F
YIozLaf00uawUwusXFV2KrnQjW3TNI9hkz8G5WYxtXarrvnMlvKTli1p5Dlldcnr8YjwpD9rrvfN
WwHDt2TBIkul7sYaiJcHdWZ8ydxdd3ULNEvrQhxnE9HWNkb7nMtbEJK3Uz9Z235K7zpduFugMQ/V
wmnM1+DI8o295rlit15Tj4IdjVqYrIgoQDqXTCNpxtl6NfThjDbJbeMYh3xkQpjkqbFL13Jvzp62
GQwC7loV5nr1gEaxXYqkOTWCbp0sSBCQ5Tptl5wovmUfksKwo7TWW9qNAp6PnA41R9G+qBXogyk5
2tKYCcxy4FnwURDUy/WtVdIwP9j2pb1aOIE5MhghYtC65q6TWr41xfrqUbwWMktlMiSYFs6p++A0
MsN04aQgylizzZ4SF8whnQ7cQjHhl0sVm/bEgNC0r1V9nhPJfLFfc9QVAyAChqwaUNxKPYsblFGf
O0+ApvxQ2eMjmWJcJDQPND69tYzhaywrh6HPm931+YI9SvBiKjib2Yo7KHe0g6UMmzpdawciAGxK
qe4WIJKj24tTwsLH5wk5KNt3fd9m90tbUjv/ahSmeVhVvWsV5b5qDDjztoIULSRpvK1zrMfGQrIR
vyrj7m75kXSEwsmYFVGlUMgeG7Yvz7jT+m3g4/mssXZkyWNrD9qb425Gu4NHiv8uGrsBDcTJn3WD
oEACrj2VNpLm6G0R76Mq18U2I9rA37b4/Z30keM6KkbVj5E+9z9WhlfbHjvwtuiLs5DcNyhpcDm1
5Y03k/5cJUtYlZ0eA9xYQrnYHoYz1VyVNEiaa5VtqmHgGnl/tgyGfBm/U+yvxhe3Gr+OJR7b4W4x
1z6yGw0CeD/tnInkIU1N9Xlcs7PonHvymf5OYNgkwNFsObDorFXp99rUm9hUMo18t6/DbP7W2la/
H4BSbFad8Po6vfq1AFzJJyqNHhmEu/L3qHGpeRF1fulvFlFgiQK1YNjTD7N3AJTU3NKup2CU0/xV
BrEJVDbGAEcBoFaGvYYdtCDadrG9JqCdy49wSXO4XPgCF4j0NIMywhwTDCFrZTxoEiZ/UjYUMyW6
EyVUSSI/Ia0+ubzI4yVjg1RBJ+Y0vQXR4+w7zV9DWgAf7bJ6tFcw97lRgIcFyLnJmbjyfmfBbWuG
qOuv6qfM0vym99zXxS2/L7g+/+O18hw0bf0FNvYG83q+k0XwUuStsXNX9jdBPZBCXIz6fuA+Jvuk
c4N3vDaYmkXuPAwHalIHnMf/tdecfduMrxhpknskyPkGkA1EWD9OcfjfL5l7ZIBmR6KlrJNeLqwX
Fi7imcyAz8q484PViWpEIbQlHLpBVs93aKhT5GlzzqKmURbZD+cypYANJGBUQX/aucLC4SRG/Cjr
PN1iwg5OhcLmrDnjIcNwgM7VQ89+5Z52DuOgFkKG7qO0gcNkrbXcyeE+mL4b9GMdDc+7mbP0tqg7
9+1eySX71uR3Q4eaGbirc9KX4odwgtceS05rSIGJuUN4nOlIlMUZ9/AB03UOTRgDO89DSf9OIjfI
dCt5dlfbEXG/c3XpnKe0e/H940BwLuKenfDnU6KtBN/3KEvrNPbzeUQ6CTHwtTEQk4ciIUvSundN
Is6mC902bZziGzCqmU5XX8KgraHBbMq+L0D3GJBMaN2d0CyJzBxZx8y90+Pjca7E5kGUd5YnT9QH
KQgCE+KlKiOqURU5hRwn6WnJS6yHaANaljVbFoIpskDgNuQ0HwqcGTTKKayDbDibvtuzhpobwiLR
LJ/m2Uof56HZ/F7PcTQ3cUcrS10Gu6CbedzZTvmz98BA/cnjsUPGp+oc/vvGVFboWdouQIHfYbcS
20anL24ovAiGSI6STg8ahW8bbEZLnV80q/hq1WxGuZ0pXEDLNEmfnnXUX8Yckdfz5ptWybvE9TFS
sV4YsjLR8qGcjH55rri9NgUU4Y1yjedSDurkOg2LdnAluDQeHXhF84qdFp9bGjDaBmUbFcqCvZsk
e5WP3c1oimFfju13u66eeN0/rk0jo6HkJTSULF/4Y78sY7dPmW+D6WpYRkvrkf9eQjHam8adjU2V
25AiTKqRil7KcLas47i8XLfcRcMur5XJU7LO49ZTuFepdf3ZdsGzLbudNCC9ZgRw7+qZyUiJv6sz
k4LuUzpLw66vmp1R16fJHC9E8743HvfaZPVVWOG+iWxrzpmk1NdZ1Cii34tmZvHV2O3XWmY/1ep4
YZGJJS6NIAwsiU/fdNiWWU9BRRvvzK1aSQQ3yR6VPceJA+wB8rU4MOWsfNrs6vHgdQGq94zZJF1f
nIKADxZnplhz+mq0j3JMwbdW+NUsC4S3lRQiXlNmS1ph4LFvyGnC82S3RaBqmIwJmgmO4Sq7WTqY
gUu1oLoPGY+203rHNXOfytnpd+3qdudULldEyVe3GTMavLP8KGaLY1DL1tYZ+1+p694tyexsJwSa
jepKl235z6v/ereMkqvMqc6JZBKHtRDa5vfvnMsJsjaxj/K6pUtr/t/zfBwT/OvNgNg9iAkizHhn
JbCeRC8/yfR9zBuhTTnIZKStfVtHXPlTDHBFwQkuc67SX/4YVNarOzhNbBcUEiYSH3qQvjKwCmh1
DOvMb5g5dJ8c1/FRfTiuOzptade5uU+c+P08e6zNtMUvocccr9nU2BnNIysWa+lYcgtkXewnk9mW
sGmAMq6pXrk4/WvC7dXrW30KKGGpKqwkWW3hMzafa7OyosTK0n0xgyMasm8g/i7gevP7oVrus84Z
Ikx+WTwXN/3Q+g96QmlYAhNTMwrrHpj7T8NLY7u/dnS7ab7JoeQMvjR/LX1DIWddPLu1etabmQSM
ackHaojbA2JzumNPf9Cnan5wRu2/ygrGQyHG1y5JygfLnL826bkQg3gxE6IQFSPHLdklK7b1qox7
k+rrwEirPajK4Asu4TJ6SrPeJVxd8YpSE6WSjb5ZJ4qpE9u5DH4mTqV0cGf73X4c6VKUBS3HskpV
yHCWWI0iZ5E6CTCvBK4SZuVzNvbejelfk5v0m3hty8tNV10kpFxOrb1Bs9TOVVOsoACeGA70pxon
McH2ZCeDkq/eLX5ZI/d/ri03JmazyBzZBUyd+1yN7QvwiJuRs/J9uS6HNSjudXsd7+YmOwRWxtLh
z49mZi7xJDnPmNp0Yzh5fcBakGK0ouOz8pI0HhXhMNHV624cqHh3eLezOQAw4yKRuGiNpLO3zerF
Gj4iOr7VjUzS7VCLJqKiS20X5incylmcdNrrzBEhVBg8d6vtPgWFzQ5vGL9CMbcOkAC+QkGFTSUW
eytbbHtmI8Hs6B1Zsnxv2VWyg0o9hU6PSF/MuPk4QNpKR9LP3OXeNWvtgBV5W33JeVKfnMUzQvN7
O6T5i8Ihc5tp6r85tbBdXTWIlcYKTPFtmDnmC6171dmAHR/jIe9P7jWv46xs5QZeDHsWlea0Gu5y
gLtE/eN1Tc1NhyNTKu+X1b2lkbJ/dROWU4l1drXHkdMBwcRA05wd8TEo89xP1sRwThtFc+Ooe0Ne
hkbInfDdOg4mbdkXad2Ers+opGut9Nws5plyIOO29w1G7LP2bAyqOxKCMEOvYVT1b6HOuBpI/tTp
4CVcUbFXnRx/0tXo8j8aeWqDEwZHtsaFryfUbhfQ8No3x1rBTsFJ1T0gG5LmgtW4LVrOaf++/EdR
kuWOgjSTdwxBo/fGE19n65NXqOOtznhV1tOPkglJOMmWYs9kefr31X6vYn9+WKju6OS0XNgsZu81
0E4fi9GtTCwummKdsgS9wmyBsJLfDFpLBkYyXhysBxeM0clYkpcp0LUQX6DaKKfrtuugZ9tS5nSo
16LYdAYZlHZE/tF0OOSp0MOa3mCcy7xIpyW/tZxSHivf2K0qE1vXZtqNDoLFkRxArPL0VPoLG5tg
pXfU27odh8oq6EDhqZng5nyo1oHXs9Y7CAnuG5UFHVkTbjC+n5y7TH799/eDIebD3UDSNMDFi9cI
+9R7MGeFKTeFRkIsUSX6yVde2LQ5mQx6J25EZOQQxwEDBmFuaW/MOkm84JULofx2YMQ0N6qTOZKL
r0J4Yr8Hsrd9/TNJc4oYa4wo85yDhhvqq/suqrvkYSox+duL+QPUwC96n5jJor6RGKa6nSPn02BM
6sl2siH2yUVGs+NcTOXYX0dg02HTCf74wjwuHbmdhsjRBv/dt7Et5pfx4uUwurLAaQ8Jc+to1LzT
0K/PKWyKO3VNGeCFYlJSa8l5YSwfSTtbYqfEiKG8rn8xJfR4UJgVLH5T7ZXty+Ngv60AISHelcar
7TCLHIx5vqRidNkuN8ZuFO2dVEF5A30NzaPv8yMj4mgp25YAEYvLLIz54Ez1w9KlQ9SVdrqrJAXJ
RtUPO0Fp8sYZmLTT0Vvj24fsKv3+bm0nIzTE+M2pRHdfN/Wj7ar5hghAsulhnOyuVbmrl6Hgmien
52UpK4+mi3zFplGzWeXMdTbNtINpSymzdEKSga9GbctDQGJpayl/R6AiyjUnjc3MHY527pxyZPgd
MFB+y7k8Ypp27orOOGqWag8CG0LhJc3RIoWLn8FBlvfVnUdZEPlwMzgsc5JwOk7MaAJcBxcOd1Fr
2VrEBg9KIj9c4Zfjwc08f1tGDUOyPcK7FgVT+5YUgb+pGl0ep4rbgJJGAK9V9iwQxE+ZNiXHBR4k
h8L+kVt5eeacw0G/tv5r4BKegF+iGFv60VnLO9J0t+nU+XveVPVGOgZ93qYW+6JaQrdtvRDHZ7S4
Tvu0WsOJbXQ7TcXZ8+dXUGLEgRtnitpFYPC1Jmev+smnwoso7ezcNG5OZMU5laQI4z7XgY4qEGdU
LmLcapxLq5WPadVaZDeEQV9R+iiRYJ21DTamm93LdsG1UFs/8mu3htcajGBPCxV08DNREjUGJDXj
3d0nD/hHszO8dB3HL98AM8r3A0p7TLN86lIgL91yHsXUQTlomhOmg8zOb+HUb7Olxb9Tpc96CYXP
S5L6E3s8Q7wPiwwWWB9qzW/SE7jaP185hVO4VlLXcBjtTKNmxUyjPFC7+UpM982GRFptE0Uc2hCm
LmrCinrPPdVYChmDXYnRsH/sdxL6V+v8QjNw6AOXe4qb1AU3jqnI4WKVKonqE/RSVKInI8EXX42Q
7zFZV76zcTXqGhShY4inbb9tdU/dWAjc7ZyfCbWloemipyWcx8N+uEtz97ZIDf0gkFOHUoJD8IEK
F32HQc2+bwMHNbJ6wBFHq7clPBy1/i2+Pvtga9ZFrB6DobQnMeU8KW85jkP7wOqPgi1RdJrpF6nx
9WiRlahT+hDIjj4Arcz2K2jqjTnInwii8dJnCAlA05fVITYyjwNpa7g+oP+L0DD6x0SY90HamOfK
9l+gjw+kN+flwKjvzF73NgsCAkFpdq9fM9we8+IMX3AEtmYgVOu8+kqiUTS1E7qmQOmHJAxswnyU
hqZvs1QnnyqJtAr4DHqfHelqqONM+3RM+XEmS1LFJX6LRdu7Hkf+vDlaz26YErAUN2JnDooY/9o1
kTdMvDCSnUsOjyeTWo+3fz8ZpvPx0SCOY+r08tBARf3JO6et3gikptpUcbt2rJmTRb6qSTiJ2uvG
BFpPDop0ujcn/dbqiYo3PMU+slpsQ6qNGDlGubQ51LqcwXs1TA9wOm9nx9O3Q0snph3sfKMnjUxj
z94IhNiLwpNsuNDIpg7HkCIkuTFHtWu17DlY2iYyBx2Cv7lapBcn7n3fOc5yag8rOY+NY0F4gw25
L1VZEfdo2MRMzY3rtvHB0lw9bK4uwnai7mEpVX1giNRuvWH9wutGHOyqZZEpcbINb8ug9skyvypF
HL63q7NnmN1NkcBRKArNOxRzC97IBLGtVZgwfXdsocFguBrdVh3SoaCEOhMPgbHeiz6YrtM7NkMa
JkQghlY81iOl88RTyIZr3hMcyfPQebhz3KWLS14mFdGfW+iue920jtiUJHaXKygVhfbQeNN96wQj
Gcim3gYkikN0TtxJhcaY17JuqzZDgtMb9CSffXtDtremOSk5VjAxEN+uG2xM/j31isceJgCRaf1i
SRjDS+fsUvLznE1thgV2caBSBsUsG97EKH5kVlVtyO5ctGSY9smD30xkNMysI5txzvS0vrNg09yI
UoTyaqVxUMEjI8MONfR8YH9G8jZSasosHE/Bws45beomqmj8Y0dtKKid7veibJJdkcqzvKY7grw1
I5fExmiTfuuvRAw3Q8AfX4cSjAo+HnvHPNBYG9pWC/5ipgusGsuGOJF9yxIfk/8i4iK/m6s+uwmo
l4vcNZi2vMSnR4rcjk0N2os39WlqGGKoucwuQfvGD2FzRlbOvmjUAecRd2mH3s/vaJ+ltdJeuDBb
6bx5u7ry2Q2iJLHso9nhm0RwtYFJxMYciLCzl/xskTsqCxVz69B7KNz8oNtarHBkRZrWlWi0yZ00
jSrWgp5zYFLoQFThEeaz+VxSKXtYoH/7em4dzMq9ZElZ0cZnP7eJwcRlnths5wCJPT/fMazFB+gz
lOi9pOI0hc1uARUVMqiDnYoNm/0EN0Di2lemiHHXBnwt4wr8wPHyQwWOMR6X9jtDuioMZNDvSZ+V
KXGQDoYklW4ugSQsk3Wd/ZK6fhf46jV11pdFegc5L1S51esPwlbsNc30cQjeFjO/TEbWfHGs+dEr
zPpoV0TQ62Ewj5Kws8EmhhPFWeEJHTULDJ4MR3PmhcB+/9/r2ceNPLN4JELOVQGhi/fWp0p3lG6O
EJkzYUpOK7xoGxe6Y29lMDQrFGo09U/sVn9JAcKogRYGa5VrfuB2kiuZ9ZFnNK4L0sh1kmB4xmMF
r9CJyZnsq5Ig8EzfPfD24qfW4CnO1wipntgvCqV46VM4BobDzKYFbwNldzPA9wldtn4bPdN2jiDl
WmDWDuovA7gIVVAybdPtl4ifulk6mzRJH30QCmVnxvM44oufc2ejK+27HNlNXHfVVvWFfGv6yUH2
umf582TJR8fB7HGQprfqvRGLZHU5AP9QMGo4NOHh27FvDftAw3d/SaUHBUlXnxTO/8W/CS6T3jAD
zDjBoveEtsFyk2QIBhmv/mTuq7SjyWHxN+kJNzXdeE75RdMYwcHq3I6BvpmI828ybyk2Q4CfEZ1j
RxjphT+j4lXHerWsBTMBoms4B+1oDNKv+sh0RdtnibubxunC1mbadPUU1iuOGxwxSPOPNeXT18ZV
Cs/DVjVvfeXp8aKSOyS7Fc4I/0s8D18c5rP+wDabmPSbWpd4LD3BqlKjDuoErTuGsfQJckhs0luz
SO4mPKG7pi593O021FVp0DNAh6HpAnlYymliegAdu2PDEPOYk2cY26ifHzl26HGaryyLlrbSkvGd
4HX2iZvqL88XtFJQb8E1TQa47M9tSqlsvcFfKuOiHvdrUF0SFeSx4Y0/hF000aDEJz/2Xy5oX2lU
KBe0OhDp/fOClb7qKNYd66pZR7YUPQPl5QWMuojQthpzfvn3AvIXYYi8FmILbbrX0Nrvoon/EYaM
JtM5DdcqlhC1N/7kYxFZvibtasWEz7CvLDmAegEV9UrUxmb3yQr2cSNIDQz/YT/mM/d8L0X0wVCy
9k8KsnU3H2yhJ5DjKaBM3EiN+YOZscXPW6gg2Lk/UeT/8jDbvndtEebbBgF73Sr+z0fv9X7gxD6r
WC/qfONmoTG32oGP/xKYUj9QU7tdOuv131/4R8Mcn/EqvPy+7v9LM/9z0TQ1BodchoqJLlz3fuzq
Orc3on9f5SNbmW1+4GHSxH+IFPZe77PNIZ11m/vIIygXwcfrMRsj+U/c0AD/jeCQchYB+TJdB33u
5TqHSesWP1ht3opFMo5wP6vz+stHx4d5ZabiGWRO9E6D5BU4jvaYqVg5iH9KFUxaeZL+/cnNj8dO
/myd+jTdw+zpvtcaNaJceDwqFbudPNtD8h/5XcYs5kgpVW+Mj2Z/U6/No5EmDoP64nZ1p3RnVJYV
lza7s6STKcua3JC4CIVIsouxht3UqKdkcIwQvxBErST55Fzyl8f+qljqBh4qAAm/z9L/c1fYKunl
NGgyHrjLFfG0TU5BPAshCCMMMkTQ6s+wj3958FycU2wdrmMpz35392eipO6oUDLWQAmBb/lm1zmF
s7P7mFex3rz6BQXE+Ao+C4r+H2dn2hu3cm7rv7Kxv1cO5+Hi5ACnB3a3ZsmSLfkLIVk2ZxbJ4vzr
70Pt5EZqGdJNECSBIVvVZJM1vO9azzLc44vFpEf80mKOxcnOknZ0BGObhjd0IGFjRFmG9BE9i0By
VXgyaJbckBkfWmew5+17OjH4wR/rTs2H2vHvaccjBupH8qHteDhPOSUEk8lGHFNaeVrN+Vc1j8tB
ShvuppxNCcYtzgckVBBcYCUHlfrNdlTRKWk94RXYU4j0HLKErt3zcKwjXfFOJkQQtxBEqF5kp6Qw
uiRk6uPWqsdxE5OIsqk8I10BF5IPOeRR9j0HUerTZYV5+ma6A/LjblREEh0BOM1qDjPmERoGge2w
JrfWbFMyjO0gDF1jJTSPQlWngUUCQbuSarSpzVjkHIWecRsWT1B4Utb8yAvg5PRrABryVIBoIzjJ
eC477Vs9mfvcTYcrEVXung4ozVbHvGnJtT/TGsM9s0x/mxBgFOiNSVqmUW5bmUYXFTG6uGrifZkB
dEBbNJxUFmEEYTlfRJydD2M9hzvTeq50jsZ0c/RN1g1yraX6vB8HpPx6d4WmUN6UWO63wCDEQdKM
F5QSYTWEK9/J7qweH2SJNXiV2v01cO3qoGnF3s+aaevTwLYr78pHF0pJPNtCTshf1MN1Nt10FFov
NHu4Hg2iEyN/3npNpV3kw9iv/JDc9MU2T6OcY7NT4/2Ji3mNdOfB8Dh++ZXGVlQ5X1utWyuEQNvG
Oy3AcunRvCURedzUhTJO3JjIEco1VX8T6eEhQrqxTRXTkov2fWVw2tVRkh0qtDhBhsciU0W1zkYO
NZpBg8yaHaRnHBZRMHTjvhy0IKmTeR/qns/76x7QIAItacxd0hQgmm0h927orE1ClS60bNrqsTDR
HnXywISF0lBDY1kBfFGEWdu0DNa9EUvejkncFX18YDuQnXiDC60HepuIzl0Ie6QwOBTD4jO1HB7j
yQ8PZj78Su3QOPXSLrmiA+Ujh0BkkxXIl+c7kWJszRRCJGMmmCdq4q8xJdhrYZz3mZNvK0qLW5HU
4pvxpebQdxqmqGEyTrZKzFcw2PrN4Og1xn7kI9S47tO8FsjMyS+3hukAHyoYBic8OF/Q0rB3GJN+
RyrQGuyqdUZ0Rb0rkWwZVgUNTB9/jGxqT6ZIT87NvNyEzpI/4IJkS/tSX9WFU9NNHJqtkVg83WHF
zjVatVocPuAbPRiD3192fggMLSeOyXNpNRNDpNaNndtBhoCNOk+Mp6lQZAnX0Q3vMJov9hPrMc/O
l1p9mZjxKZFQV37nyKskW3eS1nNH7WLfNtoGckWIGm0kzy/xO+gPKQvFzAkDFdN8XTROuG11IEPE
bjWwJh2fz2SdkQiQnOOQtlI7PiRLsHyI5XphZFu75rMtxTvoAJ01ir0W+zi8Qz7u+7cbmSaf+9Ef
3DpIu26PIxOiBfrBKC3TL10arzu7CQSuuh8hXSh3RrMWD9RQ8VDvNLFNEiW+TJqtLjLdgauZDzIg
GYHsl+zJGRQh7ZVN2NAIysuNUG3Pcz+fhFCWAhN9EctI+7WmaGQQ8oo7tmsgDLTOtknuQQheWCmF
MU7oj3XUfv94oT/evS0X7dPoIcLZdMBCHV10YmbAMu2uDsrbqWOxiIuRN4fSHxnsRI0lg6jWwCqb
z3ZW5rIwvj4DMjB+B5v/I9sOMcXRwpkVMABys6pJc+rvh4aDDW7ygulmutc9jLB5iAZqdMpdTxBX
rYx6ly+5rXLo0WTO3o0fhl8iVi5kS8DWNVWyFyySmyTKQsrRLeWJCLFrVqKdhqrhBW2lAtP57iMv
PaFuDcdPm86szmyh78X4q4bB2palAS7PjvxVGefuqakj4HIGug2ZcCF8OaSDJK0bn1XmHRJ03PHk
bAD3/ZmZxpmP+PorjN0Tt3cewef3F9LxxzN7sHZtw/zRwZvPOwJ6I0jRgRCuu1ajf1MVjnnu9sVN
F2rjnq77TqGoYAnFR8g7k50k1bzTmhqyH+regwqht7KSZExxw1aMMTFCof+UapxkIaynGwR68Cos
pBc+1fjS5OyeGMWV0YTfekfeTDYp6lVtcJYESt7wBdxYvTQQ/Bo0qZZqFM/lWUhFCdXTSUmmYeK2
6tDZogtkFUvUQCeS1CS3clf+3FDKpRibxqQVEK4womPcTSil17ZVIdobq2EXQ+rd6lP3DcWSsw79
lha5NVyaBbxaH+kJJMfORvDk/ZoQx1FDBDgo5MThuboeMy6vybvmHPUyhEstNljqzpcYn0NG4sSm
F9YdOb4aaYHsOQcI5mHpHT5+Qd4lbfCEwnugOgQfQ8PGdbTPqkkSTjuMpUGeygluSAOyybK8TaSJ
Q2JlGOSrVF87lF/s2uA7a9dDFM8naZRSmNb2H38a+3hf/vJp2P+TG8zWHDbK20kqru3Gt+y+DpDR
1Ks+ASMzGz/9UH920+RElMAqnZowVbPSY+ZIJ4JI7V1Gvd8hb1eP/fLN4tZvxH0WNj8yXJJtNQDp
ie0bEI3bKG/iHYXSq7KovlHiRqerC2RWrAB5Wv/04vm+jQ209K48zVr4Nq7JZOZahOQ02b2WyMcs
Ls219s2pYwufJOmOmkrubYqPkCKw/tTY6IuOKO72UBjts+ZZz7FKb705VmsSzk4ynbf243t2LJs4
vmXLFv7VqaDowxa1D1PcuIDlkFcqanxZdIW0/OHjkd6VAV6G8hxXs/GMLf2Rt0ORvcPxrCzrII7c
H1BH123ocnuW4mrveNSgqcZCLBXbrgfbOmDN/fgDHJ9GlvHhqy1EfU6uGB3fjq+ADftzEtUBQmKO
HezYl43NYyHMa2wTPC8o+9owunVIxPl45OXKjqZzJPEYHCnz0BV6eW5f3WTCwGvWrkYGEPc5/Snt
ALIAGwpojI8H0n9zjRYQGc30Oep5HPXeXiNcgoZUrFoGRVFf1s10Z8j0QdrA4rTEgbJgtuu6qrsd
hkKxQkHXLuejcJaA0fwLjiibeiIZKocfe1oq+8pFZ7hMt9Mn9V3jN3cEiyn+Vo6jHh6Noze1gvLG
c4ez1XHVlUFkm4UZYuOnzd4rl32QpTVncPxXOqYNOs2kb+aoAO2C3TCBxg+j8KYDqWBbjaMXl/KE
7mxGnp8NgO/AA5nGdRNht1NpNB7gMVmWvv037zRtPY3/QnenOg4h4uhpbsq8ilqfJgmwJX3bOvlz
VC5zv3ROxigpNmSaoAyIC+tqJhjoyktjas1LDm28M+zHIoOsFhW1szfc2LhEMqvDaEKwO/afPhPH
Z+Hlky75uPg2YAvqx7VdQmVrjUpiD5IHLYOy5UqbbCvQ8buvk+3oZcPVmDXwNrpvCAYO7KidHVh3
LFgcTNEMsUYVpaOvSOEbnfDk4/t4XLD568NRhqQiAZjo+KWswF+0Idt3EhOgzbDBBnE+9p9VII/3
Uy9fFFu5JQoZA+nxl4V3Ms3AK7FML5sYb+yepzAmbaEIr1QW/2xtsasQWUUs5IO16Fzq8ebj63w3
+y0fQbeZ8R3HM9hGHz3xegIelDmxC7DV0l3vOG37HqjdKoTkYKmcTYd7lbRIwEqPQ8oY0pX75CMc
L4/LR6AUYlGDpW73TpKVFk5UNcPcBe5kXluTIjdYLhiJITptFHrwGbEvXY052eRT6q6Qa9o7u/jm
mtNnYr13FbSXj+LrJogoh7PecX1GG4ixNTAxBWWCQhMaD/GPGX44Cu7FbmzFk+GThqPInNV0BPlx
YjZnoHeQDkfXqeUkW72SPwEz7sqYvFGZo79fKgAdaY27pq637Sx6drTup/Hiv7uHJpVVB4u8zd1c
JuBXUzm97CKp7ZQniZzPQ0yzg2jZflvHeArKWZ7XOn3rweec0MWnKXo22zwXEc/ax9/lb14bvknE
BTaVfN84nj9RSQtIUVYboOvYQ4uCMyKC/2QIQit052V7t+wcXl1p50KJKjVKaGneP2VWuGqVdfnx
EMsz/3pd5CngUUQmqNHuMuxjZ/cg3NrWldcEtlWce0mqMHgYZ2VYHJpRbXunP7Pj8ZO1ePnYR2NC
/IRyoDkWs8HxWpy5bsTSwy6gy8AgS/mckudjJnSiXSxfH1/fb74l1gY28UBpfeRSy8P06hZWjcjQ
bBOZkI7lL1GjmHCLf9eMzyoPM5aHYNnROGwJ345hDyJOCvaggUNGNbqUNCjAK6/YiUcbrZv8848v
6f1XxnCsJrpnODYsuaOnItZzBehJkMqaeY9UEk+TBv+GMHGaEVYKQpfUZJ3Ix49HpZ/w7mvTbRqi
1NtJlqErvCxyr25lraV+QUmkCoh1BuEbptPZUFr1ZiSGVHdypPPzcFZENO8HF0x+73tbE0k+OgT0
7HQf4n06udpuzihpYVM9kVhBV33nYqquhxt6Uez8kzw7bSLjAnMzWCScq1uFenIfSUQHliFudWoQ
5ay5EH1Kf6OFrXbZ+Pl86KPmGSNAc9m54boBVEJV1pcXKXlV6LfPE0QRO3voonWBhvJaRjpRHuJO
ZKFzPY8S86QIb0YAkhu6y8NGOlT0oojgmk7GoESrL1k/TUGntyBxUdiNXeodhNasDBEZGysS4XXo
xt1JO2FJtrXbPDK2km9wIwYTJFYTxmcd1gK/sLRzTyb6ud9RdZ/j0XmabfFsYv4BT8HGMPTyXRPD
qVChC+G8FmbQt4yT6PE9ano6pYN3mRUaEW5+g2FJecT3aXGEsRRHdoQwLoqGcS34fKtm0LCbtODY
jFzUm3yOFyC0Dedosd8sB1K1uEoN3BpFP5ykvtB3nLRLohE3/tIY9Ba0NHCuC/DfNKcfe8vaOOxZ
s6LE6NDw3Tgxq0OhiKsxMdDl1PKCCisaYaOozJp5FSswUUuwJuY+cF+j7CABAP3a0DVGfU846Zqt
G/wFVbcn5ZCuQVpwA9Iay7QRfx0t6raz6cOZz/p43xhBVrqSm0eAueG115xlggaIQxBKZDkCN+gK
yA4WYYf7Ng39/MVcGAVLvA31jGHfav6B5nS2n/AODLpXXuhVLS47YWH7dox7RCLcNg+XrFn2kLVx
fE/dLo6zfK1/1RPaAmOH61AsFHa41VvXKORF7oUXWUSykrJz8wxEWqGVO7AKFKNTY+NayJS01pME
m/LLkT5cwdBs95FvEQMDw/YcjEOzN71+Xyv7dp5bcWMCXKCpn33DL6qvieIxNrpdXsvYNoOK82jZ
m9GVlgc1pus1DBDtymXddQag/z5al205hHQ/OFQiYk3rNW/zgDHLqA+Q0rorLJ3fMx/bjBUXB6qE
OjqcJVU2agEVQcCYO5odw2ycuon18+Mp5PjEwTyJ6wid6svqrR+rAcuYBnzZ21XgOVW4nTtbX2l1
/+R1PJkfj/SbqYqggkVJAa+EvffRjMz71MjMY6Qor391nilocFM9dspqWD1ocP868ZkQ9v1Cs3B0
ljXAsmz9HQQmc8O+TqleBWab55s8Gm7qdnlPFDoOf4G6k4Dd4JBdoywGLoCOAj83TcYJYj1Vj0Np
fNYjfb/MGiDCOYkS+gcazD1a+uDV+DWcnSLQPUy0/hQ+VeqiI4ekmeTVx/f7N0NR82HbzNGGUtTx
ij6ERWnGITVI5vV7dyJ3qDf3FpEFvOP3Hw9lvBS03m4fOKyyjNqAYTXD9Y72f5XrVIo1IAnUgu5I
ZHWXRhPOS7uIlgAfNGV6syojt9przrCJ7VYLhnKgrgM0vwmdJ8ss6YATo0JKdI7vqfousZbu4ctC
lBwmyJ193Zz6VvbdHvL2hDSYYZMv4K5MWxiTiRfkNSLG2ClnougXGWBCRVTra7Fhwfpe0aXxTAX9
LwaKCL9bUeJqf2EHfJ4mEs8zB+yoiK8gUyweT6ByEZ+J5v5GB8aAYaV+MDJkCkNczZthQESYCfor
pdCCsrVWWmM/ZZWMAlzIV/AT8xW+WuCJ2gPk5eeJcwVzsz4EhaZOBIYOYBHhdeXKlELXKnecNmjH
1FhlGGxxiMc/u9S5RKhsEilU+Wezae9rBMlDHwd27zjERuAY8bLCCbSalJco7oI6Tq1tXEHa8eOs
WS8gl7xT2aH1BiwBebUnZaI6H5LSPtSRe0ZGCSk6lEW2du8RrsXTiA/sq5FBgNKcnGDFuNA46RTu
pohzB7X38FBXjhEopIanZEA6h6KhScTc/80da+qZGVllXrRd7OZ3FYJpTvTV86RHxr6Mw3ztpNQt
CsjIUrtJhyjdY7nSV12FicXPZHrCDgWhESUvKDjlXujWj5a598yq8d496G0tbl3JTK73xoXtVHin
tf68NB1eodoUF3E33XoRLurQdYxN7G4mw45oa+NGsG9wpqtDIs1nFKPdaeW4yEYJht+bY3GTR7hR
UjV6Z0YzYUXWPd4W49aoYDZFDXoq03XrHWr1E1AwYDdjzN79lFrI9iWmySdimdrALarrlv3PqaGG
gxI0D2svTNjVZCiH5KVHB2zDJmKi7l1bQWagSEfG1FwnU1Ag4BuyaFNipjqYpbiBKrowZ8+QP8Vn
gwXnRc3sjTOXag0rFjF4HPu4gQ7c2JlXQ+8KqNpwIszZ30loR1utK2+Tlug0YE5siMyuXuP24y3s
dTYBSf2LGRERbg6LFFBbEBGhtYmT8sBpqtupxtjPelTjxMApJQQZCyQ1sY6nIP9Ewz6Dr+a8HuZf
Yad/82VdXMhG45gFDxpECVEydv4zK+p5m9BrIM3N3JfsnEqjsM94P8WqxZqzVvVYk7ICnM7yhL/r
JvFDTfVdrkz7Ej0uupgI2NDHU9Rf9Zw3UxQ5f7SPKHNgx4Peb77dKocm9H4sv1nQcq5eZzZvcg0V
FCqWs5ZTchrDWdmPjdah4Y/gFluKEAnww6Um+Z/CvlGxTXhRFh80qQrCPMgMZzITgV7HV4ixk9XU
6Oa5Y6+QIXznDecuKxEks/eD4jhwYtXsLaHTbfHcM7QF1SpFZHKozCxdC24ZWz9sjEbhn49TX5+6
Mrl3W+8XirVfTlpv2VZiVTcBM9AsPZeaBfDDaGlzNWAJ0kkRBx1/JSXPPY1q5tqhiorzqjj0gBV3
I0r403nEYlH0zzZ1gcNszrfCA4RSeCVCeYVsN/J/aa1aCzOXp2Mo5V6NyXWRuvrKnGa1981DbIr4
QnYPVBu+2qpS14MroF2J/jxRqbtGGURnYdRwy4ooKMYOXzAZPaOe+RfjSMAPiiFjg7pm2lpCQbzK
k/Iy8Z9G/740m+8puzLXr+aDExk3tha3F1pqwIozHbxpRe5dG3BPUIZpa1l56WXIxns2ip3FWXxj
de5FHsbZZTn5E1YljskybRR7LxwClfB2kxM9DijnJcIPprV2U/UelJ4Ot6Gj8jagYUQXz7fVGUAW
HwRO7OGz6okW0rKlKN6fTGU3n0cAUHaloe0mt6lPCs0Ld2KjpFsfrCI2PnGO2u+2L4DJESygaHBc
G3jo8RNbxKU9uw06m7lWpGnVPWEmRPgMPZdmFs2T1cbjqsbpu7aq1Gan7oA7AfcdFuLe5P3akRuc
WxluwlIRi4MCKigxhpOv4/vbhvWsRbVMybU7yXGcEJvRgcEd5Q1Zw+omVuWJO2DS0K3RP0Fd4V+k
i+m4TG7Bkd7H/hiBCE5WMrcu5x6E6+x4aj13RbJRJsGQ/TR26yGzAEKKEnoPzcLYtfQV2a7dppTj
ZahihxyXGVJHddZaHBLcDHcRYGNmh4lz4csM8F8/xv8T/ZRXf73q6n/+mz//kNXUJFHcHv3xf3Y/
5cVj8VP99/Kv/t/fevtv/mfz5X9v//glmz/OvwS3x3/zzT/k1/9j+M1j+/jmD9uyTdrpuvvZTDc/
VZe3L4PwQZe/+f/7wz9+vvyW26n6+fc/f1BXapffFiWy/PMfPzo8//3PBXfwX69//T9+tlzp3//8
3yZafsti1/nrt/3zn/x8VO3f/xS2+Te2iHgSHN5PzDJL0334+fIj1/zbordmZ6fpFEapk//5Rymb
NuafGfrf3GWmYjZFNevyiP75h5Ldy89s+29Urujs8FPNQ6ru/fnPj/fma/rX1/ZH2RVXMilb9fc/
3+5jHQuRHBUcn24IBR38SkcdhdbILaIwh5n1EW8M8gKxLy0mGnHz6rb8Y9zX47x9296Pc7SF7dK6
74rSI4WkQX+otJQspzgR6Oz/g3HQNVPuZv/vH6sku6lvm8qzYwK1OuOJYCb/Uo8lcXkfD/O2vfFy
OQywWBQWBCdfwtvlzk6p7ru2E8OOMNnYwXPyIo6SaKZg3nP0PogErvXHY76EJfxrjf3HoGhAERWj
06cG+3ZQZcR609kyO6Q5nGxvO4sZbrk+0uFAhBRp0QO2L8qydYxMDNsH1OcdsRaqf2iz3sk1+Aio
r2jGSbrNu6hddnF8KWmOIDH108CqmhpwT9XSjgXXJm6lC/1l7nrH/KQB8/a0+v5Kjgpr6PGNZDb4
ljqSgQFartHM5gDWhpDmW/zso/tBRCa/fXwDX0qfxzdwqZ8v+nPdMl6EBa/qefT+vNQtzPnQthDz
HHFFPswJwP+VFg00f93iG27xcyzMew8h82SZ5yMF6U+e0Lc1gb+u/fWHOLp2hS1kcEc93ppsjesH
ZE9sm1a6SZrnfQJAW/8sEPo3rzjoMzTT2Atsmyt/+9iQT1xrY9nEW6OUEjI9J1aEscqn5sQLmZAP
Kigd/ptX6dIOxia7ZH/ogBmOS6e+QMU05nCVjEIjH7m3iYEAXn1IS7qXH3+tRzeUqUtjGsVdt2im
OCMfTS2OMfn9AD7ugBvvR+TF9UnPUWuf5Zb/9eORaA9yr149QcdjHb+CLs3veSbB+5CmuV1c2bHK
KmsfhphwPYzxlVPeKL2ooW8ZVM2Qu84RcTcBFu8WFJUj57B7xKeLM5tiCAvHfkpKn5gtWQsPQJcg
RsLTDzlcH2c+JbYwI97TRexJlEU0Ge34MOp9lA3rqZjJQ1jHbLTJMfAaYOYrq2zbZAmZixoCCqgy
Yj7b15XIiZGwEyNzgUgzPzlnfaqEesZ1X2ZYC7UhwglXptqYlKDaq1I+D0TpOj477m6M3KsijRY2
Qm9BY5OBZBvT5asO5VeVxeNW6Gre6QKa3ZZSXDlcQvNyOduVReyEP0xducMl+/uWsFFjmOqC/SsE
Mpj3KFUzmBWz5836uawcP76059k3qWH4MNLXWYPE+7zOtIdch5CwAjG7qRt3yuGVZAOtOVuZm7kv
6jsZLj7CqropVJmiDpVunqQrp5UDKtOQP9IYCw199nA31x4QRqSxTZfl+6VgnMg7r7UcSt9D0zio
TH2nLM2I46Q9Jibwp0QpoJqUWXqEz3K0Qhh3daHV6qzWSguZbgrkoHkastKYTOLhC4TN68FokUHh
2utxnlKaGQoEkrpsyqbfgViRGCg5H2TofHAQ1nieRepxWg3bhiZR20vfuyYqJZHptUtldi4C163m
3toXyTj75b1r0ONXqGLNtPwOAKA2bt02LJjvB6XbxpM/xwkVdlQxZvXLNUUKAwdtaAbhIzLLhWcB
oVGLYH+1TqgbAbAEU/wMwbUSLmrQqqp8POAZ9pKtMkz+zEY4CQcsxOvWHzjvXMxm5Lkz0WeinHmy
LfArPfkzVd36OTEbAJFHlIDEepClsmISLVNvb3EJTndulL5EUjRzu+f4APZCscOHU2M3C6MgJNZ0
XSduxHNoyQkrLUurtpCs2a/TuN0UVCTRSiszc0ZyN5zSoTBCL8Kv7lD5wgdc6JppZ5/J2Y9ya+dV
XMD3hOgvjHuqs9H/n+ZZMtTng8bZ4kcGTIiqGvMU5KQv0TRq8TVl+HrxKolGc78QPhc1j4gELahJ
mjQRWeDn9e3wVFNyIgvbCxttQp6Xsrjaq8Zmky73nmv3ajyFLWVjcUAq2JcH5bspno2oJQeDJ7PB
Jq32aNIjZPyQGQW1cW7AkGJ3o71E7QSKROWd5o4ZVeFG84pEB8UrCzOuQW5M8+I28Vuqhitshmbq
U2rrWzI+A4c0keEpkkk/L1SP1qQYKG2Ke+6mdqyWyg3CygVv2KheIGHuqfFOt3pYmVBGJUdciBwO
fbU5DWAQC+2LjPGJ0ikVtjFq1zGtzgYmCCK2kq+iMCxKwDdJbztcalGB1pgrFG112kxnMhImsGvs
ErBrQLCYBCWCSGKZTx+YlMCILzUC07iLbWf2OiCWfU+GAciWqbz2cyAI9sJlSyTZsm2ouu4sgk+h
/YgSuylQJkYtK1gGaYZJqfVy0StUHXIk7NeFQ5wVq6oyKasEfoSZutpYFukrwIctmE4dANcMR095
p5EqEiKSc2irrEXmZ+zlioyui4QAHJfzbT2nevtcVf6koKOOxLQ8+kmhx7zbwGgHvpx0RAqDaDUq
MKzmKVBNkBjUvRoMuL1vmAbWCarSNCbKvB5v05FnFbgz1mhOfYi8BTxUs21mGhtjoWdKbKw6DgkU
knNh59mqn9PIeqRGkNYEVFVM1CPViS7VgF7rEovpSq+BoT9PxJbIx6YpNKExB+J6fiK/rmbCscpB
QqgZPQ7E9Srp405+b/WpNOTGTV3hEisg2Jp8szP26GkwZ1Ib7iTrKZ1dQ3hqRHbk8DfKldVSjOJK
BtlOxFZ6na3uZnMwuxgEMxWrQ0uFE2p1C9DUus6nepKUawhiAWwYwUTltdATg4kc/84MtsFN0fXi
d+QwVH2bzNL276RRjRWfueo5IwStI8GhbgbdL52fWhExvazCtCPesIiMalbcpKwhlbDpEegTNsz7
z31ROkqQL43dKvMruTz28JSLtqifStTswBMnD2d0xXeVg0a3FYm65Zb4mrGkQ185aQrQcfKi0mLV
jOaFz+1VmDAgAFO0QEKYJYWkBssy8eDIxlPfwti32iYgUIVpjqI35eBLaDep+GZ2DgeTla/NIVHi
TCFV/NDNRj98i1ujZ74kIEVF5qr3auZzVynHvra1SDMI9WvCYXwwJg7wd4Im6ggpgAdT7Dn2l3O0
JZewkFBIAAMAm8eP6IDByj34vd+Jn3f0RwEAoPs6x16TWuB8rSHGGmEpLCurdihidWopoevfZwC0
loYoJhENs1zIwfAbwMHG5Db6jsCu7je5hrO2nga4g4IgnMEpTBjwfq90CKlF7/S7pHMaS65B2uTm
Laez1kBWNzQRZpi2D8nsxYUWZ99LJmsdOw/0Twh1WZkO5Z5c1SHeYudotZuOaFKHFqTBumys/ZDq
xokFVlp/EKIdfxZDMdffKaJ5xWkBW6RU65GckfhnWGA4uqbYr4PLFDE/V6vObPAOBRE7teG2kIVz
7bQgWcIuDfuv1VQ55rWTVTqruaMi67kTmguJD9R5DSDHqoUeQ7Jxo7bdz7POVmVLY9dafAHRCCJH
StWwlsWOLcrzsDAAgK4q36y9L15X6nB6mz5qhwPEBqDYSHnnSV4mNMAiuTJVYk7n6eBX6dOoJ0Tv
rjptaJwLMgFTqLGu3ufsD0w5VCZYaQSU6Hz4j2Cx7dEirjxqSyOUEzuPx7p+hArrZ9m5DL3uM9fl
0QmCXa8P04T9NVqyxVd6VCTAdKacHpDNoa/vIwum3ATnmBW4+OTQcFQkeDfO8jlenc8AHejCyef5
oKl83Xo0aTEQfjbI0dnTsZZNOiU/5H+YHSj9vx2kGHwtn1nADpXAKmRlOqGo1pXhTBeoqw5hNp4a
jf5JueCIkem8DGpisUd1BhWGRuTbQTVqWCVBXPNBOGgLWmmhnIgeaqLgtJg8JaIXbqa4PZRpiEpC
IYRI683HZ5d33yGX/foTGG8/AfKGRmgd36FNzGY2mvvKk6wCEcFy5FD8u1/ky2BUqDhrG4Z2fPpD
yAfpFl7uQcKidMP2G7Cqw8fX8+5ZORpi+ZpfPSv5lM/ZpOz54Kr4TFJkxrHzyVX87pZR4F58xpCr
+NreDkHEmsXizsFysE4rAuWY9DZSXZuV/Ym+6XfXAoYWiCp9dNR1R08HpHeBkGacD2msgXRLDynb
5I9v1/un3qC6Q9EDFaiGffjokAzwd8xjs1nqfJejTrpGf11X1znALm8662f1ydP2mwd+Gc+i7skD
T9nh6N4JkL3lpNX0G7ppUUetUljIk3bfd3DC8LFVMlvhj5vFcwpO9+NrfVcQcN+MvRRPXz8aivCZ
tGAVPqj2ccy/pxoN6+GTx+/9s/F2jKMqTuG3bBck91OF2xKwff4w1meF+/DxlXw2ytFDTtZ0Srok
V2IjUcrnoCi1IKc828niky/s/SP49nqOno8Bo3iEFQ7nbGKsoviH1f97JT9mwGUAyo1Mhh4T4dGl
9MB0S22m0Ay2keb4yWye2eNX+srEed1X4rM68O/v3L+GO7oegM8R/d1+PhQsvH13MUUsmBaJJ//J
e4VbzmSm033Sy98+a8acCfaI7fKcG18NkHMeldiN8M/S6YLNZiBRUXz8TPz2TX414tFE3mZ1H88x
zwR5sOzN8IM1ByhIMINWRn2i48L+eLzlSX5T8gLq4BtsAOgfkst+XPIig166etENB+jb4QqLrFWC
W4E8N2bud3OgrPzxeMdvr6tTngVCszjpKee9hP2+mtgTwZnFnuRwmMnUOZlbz/02jBENzYoUio+H
Wh6C15f2MhQ0QU5mqFixhbz98mh5DADJUoaSt6n/5HISoxn4w9YfZnHhdL/a1Pmk63jEr+BktVzd
qyGPtlLwOakVduNwaNx54lQ3pK1Yjb49ktPaGV8MDoDoRwFd6v6ECMco1oY+uHsY9OqLU2rqMoxC
I1/pNq6wj2/Gb++7x4kLi4np4Bp6ezMmTgRm2ZS0bDnsnZWxJXeU06rTso3K7j/5jv811jGjgQZF
U+VduWyMEe45Yt320YYq0Sff77tVaLnbSCvgT7ikPlCOfntNlRqJ7rDi4RCapE/jSq1md7McSsrE
hY0xL+TKbTPBFqrY0kLS+PiWHk+qfw1Pdp/rkpTGBPF2eBCDRtqDsTy0mhTbqmy9rZ9zrPh4lN8+
U8sb+s9hjp6pWEtzYlNFf4i06qRnA5uLa1J11r02rnNS09kOn3gpxwt3YHpXa4dGdnga2p+Fih/P
uS+Xy6MDSYosyHebXLI+ZYzhnEEiCHVuP/c7v0Iq7eXFvC384bPQyd/eXosBdSTobK6Pvt2UZ9QK
Dbs/5Kb+o+v7NtDANX3yDC2/5GiOWGgrNrOEadElPVpIRg5unHgFCJ9SoYlAa0euV5qTLdEj2f2s
bWL+5i1kMsKo+H+pO5PluJFs2/7K+wGkoW+m0SH6IIONKE5gpCSiBxy9A19/F0JZtyRlldJy9u6g
rFKiSEYE4I7j5+y9tufNh5MbY+SH3c8MCY1oEJzsqmjs67uOphE8JkDh9riSkUBDsRRODMSMhuxg
ojsJ69QoEJoYuBYWHbeheofdBvDBkuEW+RrYAFxwAXC6e/r9h44efWKfgBbi9F7oQZii6xuROx3z
oG9U3ywKecGuRYNm1atTPmGg5ZwpyOSKJloEqy4HEfGBdD0cXgw5RswKET/VQ0wqk5SxJEVaaDLA
aKkTvr1sPFUVIBMdxqExW1fZ3M0gN9C/v18Exq+TGfSnOIU0lKizu+MvHxy6UOj1ZH7vcrRFZBsZ
xNFqw7Cgb1mvTCLGFhkB1mM+vMvUuIaxvqvJ92qq+NhX5AGwhUBfkHcatn+CdpiEAKg3YpjabbjW
x+61jhIa/uXFiIAH87D9mtb6axjR/Z1d7VEAWqHI+r/ZQH6xOs+PC3YNEFI3XSsqYuPnHWQEy9/b
QU2bnJbcYuoJzwnNyrdCES9aRx6bLC/XSPFCshfNLaG/q4jBhEyUZQiE+W9ezV+XAi8G9yRgK/TM
6q9LIc+0GG1fE+3SlIS5frQPimqFAO+as+GVZKBP/u8v6n9++zZEVSYN6Gx/XeFmT3oZJN1oJ0TU
cMc3COI4TNYk7gLdh8RS76bG2tDzuwwyWNMGPhVzLIKV/M0u8B/2WJYl/m6PDhqY+V/VQmMAF80C
n77jbPskqmLfoW7tUp1URxo2w51hdpA4L+HFzMuVJvRq4WTOtsrst7/5SP56n88vBPM7pzgVqfAv
+xERgDlp6NA3REIX38FNXkWbmIZgNRl3bYdSP5lC38w/Jk95uP3uf6TxOb/17bfqV93OT3qf/yYD
+v9Q3DPLcf67uIf3+tY0b/9v12RvxdcfFT7z9/2p8HGQ41AxMdfneA1zar6H/6Xw4Us6EygIdCra
fMvmS38qfDT3D1Mjsg0NGvHVxk3S/afAhy/hf3NYZdTbFA3WP5H3YFX96fkFJ436B78w2kwDbDZt
jJ93kKbUsbsNzCKVoV407buwt6U4ezBwxaKwCPO4MLBZ9Mq+owIa12wxxMCTUEcEUg+uWM3Oaf+O
WNxLj04POmoRlTD91RHE+T2Rx3AKvrbDOWrqBd+pBgXGE/JCnTcluTcrF9XbKW1eHXPfjys33RTW
fgLtAdnpQ+SnKn5tTQwtlyw8CdVnTreAmah2C919duguzn/XnieyEpG6M3Y5uBCKygtnxkEeFO1l
sLYN+syifrJNHlo7rEduft+3F5UOxzxCxuDv1K/u9CV09wHyeZu59LBtbADCJ6N+qvXDINdq+Drk
pyanl/7NKN6b7uxo2159McTTZN9VJpmNq8beO9ZdpW9tD59XuSwIWY3Riz9MSOyFt7fS93++1j7F
aSy+fY3ffrvc/q8J6kweK/99zS3fxvyt+HPJNT+uufn7/rXmvD84lFKL0ccCwMIo9X/XnKuxsGYD
jIFdHyKBSpH6rzXHd2EKcVgQ1HN0pfT/FdVp3h+c35Fs82NZwSZl1z/Q1OnOz5Uwi45jh63C1sSH
ArXv1x7zwIh8UiVAY68jOWAcAgmaiEFXB7spsI9VO301UFttK7XG/Ez6RJVyjg770q9Mykovf+vU
kVx4GSyYIqCWb8fDVKrP7Bm+50EIiYq3rMK/7KTqwR7iRe6lJN+ldbUwLPqgpi7uO62mVpXbkaiJ
zBiWRlTvVSb3VS++muKhTafF/Nf6OLsmEAxnHqmgymUGgx4MqzplGdRRWqzGIqp4CUS6g3cLWZTj
9FyR0UPO1SGN5XUqCdcEs5FiyAJoXBNNodWAYxhQPwt4aJg82qvuDmiuqThFMh2KAvat1q/64qtV
ZVdYAPQCBdNYSEdHL1dQJXicXubQTvJttyWR9brRP6OoeyOoDsKYcvGchxBiDZiuVie9ttgMSrYn
pGbtZvLaOXWKgG06BA3blczejLnW7ZJmw4Z7nn97k3UEA06HwaqPY/A0Jq8NpE4GvYdwwgPndFfd
EEdLe85j85NbQrRAmWYTv6F6n8fWO/S2fCamF09C/KZU5rbX+mvJ52JN6jNDYUrhgU5Q1WwqZp2K
nr7lVbcBrrS1TUFUfBS/cdBeOHqxnT8YIiG3nWlskxILFZ9PWlrn0BiupU796hRwpSNARj0pm8Vb
gnH5ditVXY+kgy2xYGChy0Nn5ys0SPMf7aZbhdI+RynxD5N1ruC/MehA+2UNX+NoOttG/OYoxjbk
Hc7fMHFbSJ6FhXfuTPtMC+K5UIhwUbtrXbBcp+FKEPMaGvQeB5KDbwNfRBotldJ7TePsre+SfJln
6qtuxbuu4alQN8JPO2B5upd8jEJeYT+dCRVZp83Is2U81GOz6brpYKbuWUGBmBbTZyzAa5z7R+qf
zxxqqcmztzGUzw4f/HwZMRSebffDsjMgOFbBXt5lj2N0LQIaifPbUMaDo51UW57mizNq5pmG+kEd
pv2o1sv510lBcneXfHAOAUECyo5SipxcD+WKOFJG50vFTd7QLi2zThwGM/5ohvgt4z2qubokr9mX
RjuDm/lzf3UU+wzi4TmDQDT0PBbldJov7nyRlJH2DkKVa2m8T4pHlpt9LpI7RpsW8+mDEwqF1IqC
cHZ703n2Vp2M820dYt9Cy6XKq1bztpTsTQpWpxpzmqav/az1O6IHP9wYtl9ZLkNXvZdIXBZNZf5N
r+oWGfDvo++8i1nzyXce4KAhQcb3c+kQDZlVZnGkES4mr2mZvoVN9xRh79ON9MNL1Wc02s8MgJ4r
hUwVr9xGirUd8+wjUOTVrtM3ZbDBMbrvIdbmqnD4rNKP3Ov1ZdOwIFE8EY/Brell44sVtKTLTMMi
HryLGut7hnS0x4LoY/7lk23taq/eY/T5qBv1GZrNM5moq74frk6dfxizc8jLd+iqUohV9hnVXODa
i1zTjohtytUoiYSYMA+1RG8stK79qpQho1w2HWveusrKfnABeid2e523gXnzQpDzre4J2q1HezXO
Uvz4rUhbtqk4/pjX7WBNl0p/bnv+bt6gWgUtZcea1QDINeTeMnK+5rGxnZ06MEu3PzwY775fiB8l
1S7l4w+tie/Xh7MRpzFVhz/7q3bbidDmNAoBrfPjoQX7svTc/hrY6r3LwQgyVLoY2KhKUm8yFBWu
sXNHBxtwXy1c7tz5gTIo43vWmetk3vyt2BgWpJqRLFK/oPd6y5AR6vWnwZRXwobkYmjjzXzI9+eb
IYElYyuP8/W3e9B8quZ96Ub0h5TTXo5lip/jlDynHP6jTfMPS6k3wKyW2ah9m68R4LjnhB9ELsdm
UtNPZSEJQrGe5/2SXO83FIFvlccyj/IPgmr7xW3Nm6FFrlR/UtonlMkPt38QWGAmcfASAELqoeJ4
pD03pJ216eB//ymLqW1tUnsBNOJSIqONla6K+APR5UfA/27XtVR1H9kZ/jES26v++s8ruv92NPrp
/PR/raCzqH5+U9B17xxx/22OmP/1v8o48w+qLTpTdC5/qODMPzz4vbqmQWOcyztOuH9WcLrxB0Bf
lz4P8F2LNjpf+tepyfuDYTO8IST5nMf4v39Uwc1b249bH78BnvM8tkd3aKBk/nnrq+UgxxItvW86
YobIdtz4gYkhNiaCtcXI1Tfh6Cs1EaRVJ/olKipC1LH4HL2k0s7RIOSzRDmF2toevkhdWdpF2e7i
yCTu1thWmG3j7OC4RHT/8OH+h03htin//MoJR2LOZjDqZeyq/vLKMRsmDTlwoZ/zZPPsXINR6oGm
b8UxHi13NTZgSx1N7f1U5PDHQjsgy/hch1OxHBzCqXjjO+nhL3QZZ6YeDS+s67g7vwih8pU0LNZm
Wd2pXjI9mwCwajt9KfUM730T5Ovb10mI6tcoIx+ssHKXw4By8Pfv8i8oL5X3yJQCQYgNz4UK++fr
U2Ul4ieavZtqflHVqAsQkFq31KcaH58CpbATHTyCzPFtNazJIEa6OrjNl2yMEf9oGJlrFDc7xxBX
JwbaOxVevsYsigQMN7A6W7RcpNSYkMI63I6Vu84Ed8Lv38ZfiNG8DZf7a1Y0g43m2P/z2wAEb+fT
qLibnuHFGi8kMd1FDEs47FBXur2yNa3MXOot0ZGq3o+nqbsra5PcNzSNl6Qt6k2BAn3dQ6BFRmo8
6XmG6pYJJGk44yMhZRHPN4/zRU533MI4i1U6Uo8kdQkatP0n5FwVfAfk2ECqqFhH5ZygI0el5/bL
myt3BuGOrd6ex47UAv7Sjca9R8erjd18nVjEKJHkB9czaeOIJ0TzqgwIS13DTU5orZ8MHNyd04rP
RrQfx5pfxpC5noM2c07nzZxyR8jF+DLggwYPsGhlUB/j6HMkuuixbOBL2nI6diT4mKDsFPtbZ2Zv
GjEl56wkt9Ql4g4lbW2ccyV5MN0GEU2mo/Nsh6Udq+ZZF3gaf3/ZfjHi0FxnfM0UGxKNhTSEhuDP
ly0u8pCnWz+PNwaLXOMQ6X8AWmsMrE0UQQaF0eacdMVv48fWbqwDn7AfYxpd01Ul2aOU29utZqXN
OjaCfgfEHR9vsq4F+Wq/f7Hw93k1P+4IFn3L+TQ8Y9jwKt3W0g8jBc0pyQRWcsyc8142sTv4ai/G
gyGSNSRnBVB/VWH7IiLJN6rhvcsVeTeW8TZVi21qWXIPhdtZhETmnhItfx41CoYoyTXUkmQTxUrX
bAvldUzAjEZGrGwiTnzH28IcbZ1Raq+sCGIAEMNUwDANEKa91x4Sp7FJuTfgqAbJ5BeKU+70UT6n
6cSKJh3NbgJ3qcZSPbBworWAkb6m6Q7eufYIvE762McyR6SxiWaKUPrD6EzdvjO6RVup6BVDkOtM
jR6GOfJQ4umsQ3NvlVPFLKphdI6ckNTdHtgXkkVrjLpZq/xslEigB2G1x2bKVraQ+rJ0omalB011
V6IK5IOAKBFlFFGemp9CZ3hKLBiS8/Kza3NvJ7p1KEhDODTSlksMConfZ3FD+mYAJlDnrk81uk1O
F7+MJuy72xPD7gRchjrlEBI95yh1QQBY+qEuDOIH6zb2XZl4e8xDoN9vK033CP7MQ4e0+QoEgBUp
5j636qs7BO3JktG0TLwoXHZewr4OmHqdBOa4HSZCS2CRsKzUAtNarBHeWsT4x/ts3/IOxsiQd6Rj
h0K49z3uFL/Nx6+IfGCpOs59bcgvjlFzPHWjyxDzyWuZGPeIr19iC6xgrZ3zrm0WSj8nmiuKuqwI
jQYbXGorNOTV2hzNz/PZxWmImiIpu1knaebCrgFQr7hKs709ZTowz9bU6k+K9TK4ZKZ7ZnIkaNZn
OQYHUmLObmqO+yrouuXto04wgPuFWcS7Xs2ebhtXafbNgbjFi56b3VKNRPxCmtQVvbCzNusax3+S
2IDxhhgXL/BrfHJb3kt/tFvNWORlWd/VZvbu1SW5oPFUEoOupBzV4pesCOWyK5zKd0TZrjBXOQSo
2cvUnM7GqJE71yrcf/PekAOdmHEV2FcGLVkFVdvkS6cFBPz7VX6bzv+yyKlSZnnGHHqiz22vHzVP
Y+Smqez6xDfGcdiSTG36qkTSnmvjozMG471HJvHolTskW9ztEJytDhcBYesWjQmc4LcHd5FNsa9J
jgEMpliFUb8PwVHg47CdNeO1bJH03AmgmFe61Tn7WBvtNec2SO/4ji9FF5UnLS0e6Gis6i5ofJPt
czs542Og3t3uakmA3N88RfWf58Ccg+iVz9Dq2fSJuuLXYsAGxl2EU0CillIc9TIqNhNP+A0zRpXn
xB73Q7LncJQaTrLMnUDz+1Fbuk7a3g1EJiwqx3DuYwOavEqU+qJzpYnRKGW15dOEmUQzCS2oxOfJ
0T/VUs2P+WhZf3OWuykRfrp+2BIpYImNYKQzD5l+vn5GbpbAG4rEz4Ky5anWYdcbt7rZxH6uiNcs
r+5yxPLz/L5a1p0nL2V6hpR0KccI0oaeotgCi90hv6bKrHM/iLqndA5NMLRx+L6FGII+viH7XWpa
uzRK1C0N0ZdaQ7YvrPRDA9mKSKJ7qZNcPXhD8t71TEWnhp6hM1jzo9Y9TfqBcEDj4HH+39zqVyVR
X8NOEnqru/Tim3GlmG64Ipwg3dVqNUJXF8myHe2echAVfd35djOSnK6wAxBwfUrcLria/TNQlNXv
V8VfQhEtnngoiRiczoX8reP706qghgidVEY+Y8NqVSWxBilaKgud+tFPunHdoh+/QwA/3nWa4tN8
6x89gFJJqVRXCecwrw81LgLcNpAr9EqqJ3NMqu3UKenBoyMGoLRxMgbCY33tam8lmVA/W6K70FHF
OzYMvsjNL31QcFLNoPWoRXBoGaP6VimJVZ6LzjBT210E5J+HFdv8FD0YXjqsaS1Hy8hpHXJailVD
1AN5z4WvkG+/7LPw2g5VspGtnqzqyNHXvaF+/P7D0+Zb7udbkoEW2wnqr7mV7c2TyB/qBnuQAv8f
adPMlXiiSfmqpGRCJI1L8KxGZdZq+v5W6aT6Q0XOntKgnE+9e9gF5g54m7Ezk3qtlpX8G/TUX4IB
kMkyilVRFNqW5pq/Up3p4vfO1LNpDzgT1rK0jhmRE4u2N74peYcOcyBf2sBWxolHrnUbvT4nLXjP
JfOcO9ssnZMokwOOMPBfYnoqeUrtpffYhnp1rwXha6SrGDWm+KxMg7W2zEZsOtjaJWSQJYoGd1Pp
Xb8Ge0xImqmeZSRNHtiJuQuUmMHZAPEeZcrfDKH/EpjG24ZbyhF4jmoDJPlL3al1eLMJUdc2fSUe
RJu1/uSQfqroBsfOzgf7MKIKLFd51x1KozD3mJrWYgq1J7moa/ihog083zUqZ6NkovCdFNHDUOVf
qlgcA8d402LyVtBrdBSCBEZEU3sZ7OVk0Dbqzdo+ybbchrDsCfiN+wPiTfqulDK3AsXzcsIwc4OQ
2bR9xNq2aaLwQCqKt42bftVZQEZm1EcBxIfMSRA/vesEOzOw7ry0KNedMPtN7I3oTkgFnO3pyDOE
Ei8SZagYNZLMKFsao1BS5iMAscQ5hAzV8a2kfaPHWxwsPKsSc4VvW+3WGYVYNmOh/U2Q2Y3s9dOy
oPXAmvBw/892GucXIWsqYRQOHBk3KhygDZ2CCz4uWQTGLggHsakFVCbHwxaV05W1mNYf6CltBsYn
TuT1x2LTJeHawtO3mnLYKYMOz9Kty0uRdo9k12lrotk5TgnKDqtuFHKfU8deao356FXkl4rICU/E
P1GwYIdEkaQ0xDszOQ0ryB+6OdjrsZSYFpXg4NiAtCsqyNIUEFzsUl1U9ovGv3MQ7ly6EoLlWEQn
vUPMRE51tVHCRlvephdlr8YHqWd+mFrG7vdbyzz4/nlr4TOESWzDMWDKzW3989ai0Z7XJFbCzRB3
nj8BooJEkKJfI28aINe6VCeCy2v7OUiY7zg4faBvRuYORFPQKocij4NVWqWer1cQ/qXeig2p7Zz4
qsxdNGrzkDox0l+S71GpCtKtsCRvmh7mimhQAVaxra/HYiCXlaQsqJvWtE5FJxZerNiLCpnSSumN
aYXIKaByLAllTYIrFoCtEo73k0mKcemQKKeRMuq65SUpui+DyDZ25g2nKeQxKKRiIojhJZuN5B9z
6FC84okzI9d36D53IeOTf7+0W61oqPQeTVpNPPHjtZ3yPUE1ff79R29wq/7lw6dKpp9vollmgPqr
PH7Qp3ZsKc42loY4OSyFSahPkBIMMdkr+GYxx4IU6E8TnN2Ix6YMeS+ewdRbw7p7xNVVLPvBUXel
58k7hTbUXuh6cK5V8FoY3CMidzn4CHOUd9LpQoRXubqrAs89klLbBTYhpqa4ZgNTt7it70PRgLeJ
JVLXoI79TgIeiztEXE0w0QkYvVVKfoOvxykXCE/BspdSXeCkkpynJwScQVtR14TFu1eQTlrWB9PK
lYNZ4ajCTx+LxWQU3ao0nePtNTF0TZd1IUm57ZVpr2rliUNDe8V2d0oSLdggJwzpDtPTHu162MFq
hdo5TrVfG/oXr5qcu+/vjRb5mseTu5YmdDS9zmq/KAJS4EfSR5zSXdoccO4C6kcyPEgAJUaS8Sow
xqKe5KFhirS9faI1jGNkk+kxFgn52PWBBAdaKxHnv4JopQLL3ZFEaXUeKhbVJD7f/gs4x7S+ndUZ
2a5uH+8QqvU2dczwpEaxt2wzGkF91IutnKrPt/foJOp6kOAJhmEKtnqAvc+ZT0ADOsJLoAYOylCu
Uz+Wj4PhNudesY2dGnQrjqbjGkQnMThOkR5DtMJc65ihNei2jSvkERN+v2XErh30SL6qAry5nJLV
7alInNV0qEl4UMa22iptFqwjlZ59GIze94sSGkayd2JOI01raY+iFfke8IGOpJPJNsV6cwiB8StJ
bC2pOI2VQA++CnM1Bd0U0oWdXzZgi8ugA47maDsUrnZtY/N+rLRi3bOSAfyfsaBXH95Aapd+1pvB
PUq3/CAqYUbVGs6ybjK6GhzVKCVMHj0gEWLf1i8tUCwf/O09nmJnxRHqOPUyW8JcSXaKVeibwi1K
qGfT/vurj7V9aE71USnojN2WSWt53iJvKAgDz3szzDiGzwc/UYvj/e3KFJzRGvqVe6cy8hVFeTYb
gIHKjbOWcm5oTGqLbQbnq+clkrRnxwVv1lqEIUvwYoQUeeITl/HMG08xnsZw5Rx5Bx1OI2RKAjyJ
2Fq6+YI2DZtXqueICYs0YwX02UoJ8oeuDew1zzy5AolbrA2RBxuzG5KD0hXJQXW6fI1vlwEuGakf
WQH7mV3qZCrUPTixHBJwbM/PmIRxcRWCkDNCb8y+W7m9Svqbaz9USl0dbR54t8vlpnVDz8L5LNNE
vwqZrTUmoCvgsSSkld1FNeJDTNrLw5hus/m+v92NHeeMDQhjhOoVgC06fiRmq5Kn3KijnI+jU4sT
9rZOhJoFKy1pNHxo7daI9IbcFeMMUlnZahXy76pGWyTT8UWNcMLeVrWmivZEN4Ytft7ejAkt6DSY
kODTxh8zVF0YnvtoRXarvb79k6J3Lm1na/dp8w7uuI+E8ZDldsFmZbKmu/RbNfEzmGA9aJmjbMuc
FGx7GreRYRuPqFX2+cAB3MpKaAtmysGv7b6GFigyozIlmj5FR2wVfLICGI+lS2E1xzT5eZSOy5Sj
hZ9jXl5WskTsxJTOD5MY3UmarmwM2Q+doXxuMa72C6XIyy1pS+nWciGu2SXQXMUWB7ulwyJcqHud
TceZNHW91Xxuw3AvMgp+jyPrxiucgtMLGW3U/2JhN/Zz5dFUiyqzvA9T741c7KdwGMqDMzHXzd3M
vKuJl3bNlujgQey9ikFl4cSvmdpPJ0uQRjQlJEwF4+tgAlEwBnokPbnyGhPxRadU1ao12nFRYkva
lp3O/WtS0fWQE9a2IV406HL3vYHTevKqhGOYzM60ZL71hlVueg92MW2JWeXu3jsdLeAMnNYhjy33
aNVEsJqdejSn6XIrXVXEEDtSeZ5kZVBDjbAAgR5UC89o9HttJInEYGmHvYddPESXfR9K61rad4GX
gGjU+3w1TUOO9sVW04MbiYdMV7RHBwzLIjJj4/7WPtBdQwFHqlxrV2YbyVxjbQZZczES1YOalxX5
sus5Ahejzbw0hih7+7YuybQHLb5IV0bHKJbFgh6o5ytp/Cpr5e37i1LNEGBHASTPCKa9HtrVGhnB
quG44NcAULYjyU8Lr61onma0/G4bQJQPDFWBydRx/6i6cQHG1NpwUqYAsaILwU/K7PlJVk6oF3uV
AcLt26DxZKsOGvd9HG518N54F3e4aJRNP9njUwfGWQvVLReWAslQLjG9vy1eaXU1qC6kRb31jUwJ
1zaO8LOJI4xMzMHYGBTuvEKkd3rlaEuRAHdohDROhGZ+f5O3TdAy5EfiKqgNC1W5Ek2YLib1SSRG
c5iqaRWGtHYcrW59p+Scj73I2BXKWPp9qapHhzzeO2pnNIki35pykme1qKCX0JO6/SgkRu9ygCsZ
KvR3qxbWaQeDEpaKSzgGPSBda7wVWT1bwIHVNoafS8saB9ZE73ASX5ucdrYsHYQ/XsPr1qGl2hzy
l6raW+umy4etq/fdzpBLQDGxT1445Uk5DuqBGsJdl0PmVza7tkdItWx7IOZyEBgoqCrKwey3ksbW
eqrGdp3MjfskN8joVI0n6tL27IjiFfv/PjbotVSiNjl1NCXNV/y9U0I0BJHVwS5QYbwgRcqb0noe
k/zh9saE1r90EQL42unIMx8oq/K0eeoUwktv8inQoWioZC1WERnkiL75ZEXrobInbZF8zyCEpc47
RTz6KR4oFqrK+VroxnNu5p/VwohXt2/JSrg0ULrr3dA7BaIsJbzKdNm2D7mqa4+DdCjKsyLdJKlG
Za5OFATS74zKWhHqijF2UnZaGTgbc94bNdMcz17EqyD+7yUaK3qAo/yIEe/7bHr1Mq/gDlNFO3cN
tVuemNIvnWEgcYhNgLanvdMz78WkmzNCJtiHRaFsDDHxMIr696YovpSps5Bmrzwn/Ya+e7gwaWd9
8twUh4DatYuJYdFRxuMyVBtgRq1WfqLhsZa5fGFX7D6FQ6MvxiAfLnUKbampO9u3k97d5mGyy0xn
PHnWW1c53UJCyLvGSrrUHSHWLSmdKxFaONJc3OIG4Hm/tzJlPfTb0Wn6R9MsW79Om5fStNj+CBQ/
ZrWLuiJm+9UrV+M5MPVLu85oU2Pso6KhFZ2Wk9woFoceqTjJKcnRrMXNy4zNPbrS2ZQlRxYbXPSC
hYFL2C3ztzKRl4KmKMOidDqShccBs714bmK/6nq4TMsA+Utry7syeC5tFkBporWtShZVi++Y56gs
dnRO3E3ZUBdF3lc7QDsIngp8DW3PbTg5mzjpeyIYo/iqKiZejWqvFz6ttvJOG6TPPDs5iahLlhQ6
PIwG4+p1XvFAVUpdHeknD5Duta2tS6909bER6ufvW308dttUk8kS/oVx9lApl6KMKRLjb7Wpkgke
dSTPpxJLKqQH35C4DNSWJIvJzr8YBM93duxBnGG2woRhpwsAu2EUOcdwMPdhmne7Epi1f/tTCMvi
tpaabBFqSYVcamONzsW0c3NXqMk6ZWXvA3Jf14GLkciJocyAZNW3pTKgJ+b8SnMci1gwgcDmLloW
JJn4Qw29ll1N6QlMJ+1pmknfn8Mq946DZX11jdegycqTmnEIItIe5dOcgkvPoEPVxJrFXFjuJvZw
Gg9Ft0zTROyyEr9G2pvDOqpgBGfskKsiqeP9mHYFDYJsHWXTZWAtHURSLYYy1w+oYi608kh+GWin
VRhSUPVYxZmHvrsdrOb9tkuOSXrh62KvSu771CHEYYBpzDmbwI4KeZFKbzgLHXsF69xbxZ2xR2qD
3Yk4jx2ecWWZt0G6wkqmr9o0io6OG26muRd0+xc9LYJdP18TYvPMHb1B8TnjgLrslFIApgC2U+f5
JgUuu01UJrFO1Ha+pcfa2kFqtiWELYUMAqUjjvT0CWAR1zupP5jv01ct0G4sitQyfaXt3ioDPJk2
t0Zu95IDXAhPlVHSb6wEGgKe0hYrPLbbA3h0bQO4aBHAcSctpJlWyTStQ1Eknya3+hSSGMIemSs8
xvmTxbVBH9icAsWc1pLfsRAu5CGP+ZXQ1PoBcTDyqEgeZJs9Zy0tCw4uoKwATo5Gbu09JXlu3KZY
6wkEyH4Ugc/8hf3H6h1fBDUhz2QPAJc1imyXigQ0e+9Gx1wZnmmm+gJq+M71hsvgBfGDkghuEvE5
r2T0oMpsWGa2YGhoRqGPxJDhrYmII/p6K5WyfK+aEvGxF2w6MTzXiYzPYVP4ZlUmm7Qk+CQ0bG87
lfYp1Due5pNxoS8XStN5AQi4QbhyReH13M5X0oin58wJjDPF9Su9fCYSFD+3rR1Ak7GECWVsWUNH
j3HGijA9Y1dph1rW1gPC5O2tHoHOmi3wB36DfaxuxHwfBUMRnROm3ZSyNlGVjf445q72GKZAicrO
zS8GbaU+cfO7ABTx9+ItMZtpadoQ7JDVfpvaHMmhrQdIHJJ3qLlPt8cX5XN1CBX7vsIFeagzuMv1
dLm9DiXRj+FYy40x54LCPiJqWgXYNgXHcpTbqaloh8w1hAuNG1uTtWw5he57U3ySYi72kT3t6rQl
VZXq/naOvDXShbBn8QQRzvaoGeswGCg/567GTYl3m+kPKth1b7IobsL+3SLhzzLRcksn3EW1ph++
n5sqke3GtPpKUqRB25EPVKZNt0+AfHVMa/zAEeYyd/mA3WnaK3Y8nUi0WoPV11ZGkw8rTgOkf8Tp
5nZ6U3Tkcs042CSqxnKTTZW7GirPWSuTGRymLtnokO32eLJW/QhNaGig2ShBpj8mmWlcICk/udaE
rIWeEokeoxsZ+1LpwwMRe/P2kl0Cx/Gd+stUi+BTMcPvRpqsJnVMatrsoUYBsxPTSa0LTkk6L7nS
87e04OSGGuBzKIv3cG32yXhnBkN3xo4zkjI5aY96q3yMcc9QGJEHWLkJxbo9mWdEVXcx/mq/EeF4
yBVc2PbgicbXCcD4H/bOY0luLtvOr6LQHB3wZqBJJpDelSOrOEGQVSS8NwfA0+s7YLfU90YoFHeq
0OAn2U1mZSbMwT57r/Ut/COwruZweV6rSKbO+5kW6zzwTNSbusfK3fX7alFNbvv+j9AScRgULPpz
r9qULIbqw6yH0DZ4bKBRuyaUcY8Jl8s6QklaE472mB9hQ96UCGVjndHCdPuFSLzRYnXJemszzhc2
pfQUlPJYKJ39OsmD6rrZD62slzv95OPsxBE4caQGzWB0eAoSdMZ5VV2dpXsvPPw16/LJ+1Kcd8+O
cbdQ0LLVoTmwTDPKjsICFa3GD7zqJ2xNwwUl89W1uq9ObZyX3DG5h7zqNFkiuzNPoJotnHmbtIaJ
HQEVWUsoNzdk7e3rWvbBvbp8VSb7S0GOYOlRd2rmVyNn0NBSg5AIsF3aXZTRUAerVu6HcTZY6wHU
DL1WbPLB3hGzqPu1LgVFVvxlMMa91x4r+j/3ProXY8j1qr0uIKOPrL01M5SNATDz3MJn2nhRn9+1
jlQhkioQSrfdvYEuCDquuwCy2+VC0JJ0VcaBsV3t5mp5H0Q3b80+irbAhLnzahMBmMrittYDFTds
QE4Q3QfFLnZQwRW6Q33BDm6iYYT1wHqe2gkN7BJYRFW5hT7dXLaqo6jHg2KltPHMlPhcRAj2oB+B
EDgHQ6pz7FLWpYsy7bOeBlMaJ9VpnZvDhIweblPdiImIW6+8kylIckAbE0qPaDlgrkxesw43CS7g
TyHUfeSMT06nt/us5dEWhqOK4i91fTt0fxoTdXPCAvjUDNTMSV1/9lEI362Z+rdpHB4hkbX+lL6W
Rq1dCUj6WZH06w46KTpFcWuYCz7W7ZiuCiikivWBg9jbF6pxA13zDaYl8hNAbnv6ZyFSk5RDL/eV
hhSI5G79JMjdOk5Oy8BZMR5l1Jt7HXDqART9xhvDHfvAU5yJ9iD6j1ETVAux8TLFzu9y0Wd/qJp2
twhR8KigidVpinobybfYotpZD2OO8UE2VM2aHvCqRALOmT1D+NyUtnM2vaZ/WxVY4KbaLdTWclMt
OrJgKCgU8Wg5c81znizNlBmlDtuLLOzealOnkLOH/q/mZH3HzDPoBUm9DjVNdEgHog7aXWOM1tlD
DxfNzaM0QfWR3LELc4PtFyOF3CmO0kOqZ2V3quPlrW1C61ZF3qFcPMefhBu4hl4HxkA8FaOM+unv
vPV7ZOv1vu4IMFhqtkdYTejkkv7uVvnwPMCGw5SPjKkZPX+BAOfa7t3JMjugpWLtKHhppwxyotNX
T5W+05jBbKyseUoKZAYjxpTSEGdDm5otwdLavu+m10iNS4JbNN8MU0tGWcR/tQSOB50PYCN5lrUi
dgTkHCu1iP2p1J/Iqmn3dmNgdlqlSqA0451iEMgCGtLh0aZ421SJ2Xazx2FO0fpFOpkbPZ2/geRY
vqGM+q4ZfDab9yfk5FtTiSfWhqd2ntHupNa0VVe9V95bVzYcqT/oYRg4ev8kSCcToRnvHUOwqLAF
aZsohdKtWVDxCFHz5G1QFBPNcSu9JGbyRFt+CEwQw75V/A57TblbbD03eYI7x5F5V4oSUeq1Wnww
NRHfPT4+NiNabinh1BeL+nhaNG83T4mzmSkrg6pKrf2i23ebxLhtVriU7A7829ibn/nR2tkUUhYh
L6lW3n6pvBE7rNQ+LLiWa6Z4W+rCurVFGHiFJh7crz9pwSJBaWs6WgubwtiNz6WqV1u2e7MvFgYn
6AMefdtHJy1SzhUt6wNJK4xq2samOgNxCos0PZg9ZY6lm8RVegbM71LEuD9FtmsT98mVbX1XqpIt
0aebdWOx/uLUY3W1C+sFjCn0085FreUsZZAW0WVwQ/P8W01q7xgrtD6AW4fnnHxpuOJajfTG4k8o
i+his/J2733SDEc6X95uKr9M2ZTVhjdLq4tb0RSHPNlF2O5BoMTPc5TAEqRHVpj+KL+i7XjlVkcK
dxKV+dyyAZOBe4QcWZhbZ1PP7mMxfNU9XE4awvk9zrxs6yqk9GR5AoxHZ02dEPVukkazzmSivzE7
qfeGTHsxInb3MNFan+cic8YMc5zDgbnO4TT5HcFC+zrLu4ODFBxaHLvhGLFbdJhssUNVpO5m5lz0
zIlCT4a03gLGroJCsWS9miPuoDoASETyqdfHz62PKu1XllYLLLZhY2tw6gdQRVvZ7juGrpD2BIz2
hoRn5QLNYaVfnVCffAojy0cDMGxgPqMZ9F74PnAgLad71dI5x0AX0xNjT/Vq6SGcuVL9TcNhp9hj
8t7m47yNwzreVroMkfB0a8ODn8Agj3IwKXorSGx0hhabGpTCfJ5F6G9a3Vs+w/dPrRnVY4ZvY+uG
RLPlICgCJROpP7mxdS2+ElqDG8Cm3AKCICpCSohgT41mH2oDmkAkLbQn8O07HeVrM6bJfn0qdB0I
PKAOX3E/vk61q5CW12NuR44eMP7Jt6iX/ZApxX595mRm3h8jo2U2IV5jx87OAuxvsNj634vFTkkZ
My23IG+Ps1xY2Rm0kXMyhPlVZSLcD41c9rrqloDSuCsJGytHY+MvdWCR5sB+hpx7nmKFSjOsHTJI
lyRoS1dcC5xqJkLVLKAhzBzAAKztiNOglk9TTfHFHuFeJJ16tdO687UxPKz3Ng390W8AZ++sHpaO
WXpIBBz7zWzUkxLl4rSuM2pV3bNeqU7lZPbX9aHWmU4b6G31bFeMPJsCRmg6sjPlD6cucaEmp91T
BCu2mbzh5FWALEZ3ag7gYP+0o77sFSO5M1j4qFvEGdGgMCLXIpenkeOQgtt2QW3ji+kzknh6oyAw
bwihSxT9QZlSnolkNp9bZby11Rieo9T5Eug98M2h+isKq2Z2uBApqNbIquqkeywFKV01gnMuGzvd
4crClhN3aITt2N1NnfremXO/V4nN3YKImZmUZn/qxo33cYr1y5h7tiJNel0vjSVZDq5YtDMgC2aq
bM1vbeOelXDRTus+arTpn4jG8SNv0M6kdn1pesGMwYoiMH10V9OF5GN0QZ9OU1vn2NQeNOOXC3Wx
P8uJDgaUYF2FG4sSMu87UMRgRjfrew1Nb15KmwFpnGjR1RKszE4IFDpL3c+u9sIT9YIyssjLKUtj
ha/KoosTDS2iXsA9YhIErVLVdc2WV42JhrERUk/kaSY40vGX7FimnPOsTxu67bRq+upYMtvy9URx
6Cpb+qbN++YeDt09tZhwjoTbnevOKLYm6WGR6LHZs4egoODiFw6ywDxqPmFfZwfOTbwdGvUbEdzo
OY3+mxZyC5vGRUM0f45qtL2uDlDEROGwo+E17rJkNJgMz9VxlRDarVl9DOZwiM2uObdmc2/yxr7U
4EasbVV5NO7tl8lqtReFq3k7a91LVxvzS2NzNSVT4LCmeOM4fLft+CtHjLFBoDnuTEs5tBOrEovz
uYusb2sRtl6yurHsMsHmGkBBXJTVeYzTMmhdRJo2z7R1oYjcodiVenIWWvVeRhyZss78KMszUgWr
7ugtzmuNJj3Am/K9ofS8WQha/CoN/zgMWAJWNC2Y6ui70MkgwcSJ0ErbOZ3n+SPSY7UCYm/imPXr
YWAqYCv6bmEhRy8VlHqebFozrk40qVhfpXJPH4qXyNSZLVnl/FyjEdyOjefJ5wq6QCUR26EDBg2y
+WdcdNqOtn2JQCnW915pkpQprE+vjev7OBFPVWBGXbXP2qKjvIXQ7BapOK3XIivneIJ5u1nVyl4S
XYqa9TXx3N+JPY5+W6FwRFqVVl5/j63ostQxifDme7U46s360c5YX0l32+IzYENqhOFVpHZzWGUn
IpLx30WS0smwrPMAve+WmKQ1ito9kmSWH9d7pEqSo9Moo6/RF/LX8yYp7nz1+sxEtpJ5Iwe86dYv
hjOzaHy7M/UfmBBBPxo0XEyvePQLAtcQTQU3WzJtdbyhN+Lf9pWVvsahYVxT+QuBcdta5N0F8250
a50zsrb3iBHmczLawwVesrUdl22XvbSJ/rIqIHI3xsqD8i2qI2axKh1OOxObAfnsTp3766pxCHt7
vrbW93U/INzXPAZHnejsENY9A00CKZYqSO7qgqnxsAVfYttKz6Hgz8ugBelazQ40+W+gsV/1ZjTf
4PW/sTVvgJNH8WGYsKTghgShqEzVkaw59gA8/m2elTwGzamoA2j2bxQjzSE0o/DSS+10U8zf23TG
YEyzJvEyAxhH/8OrE+01w561wC72h2EYd1DezQulr/B1b7LuisbTJLPtRxaa7c0d+gRtY77LZYRt
p/0hB6+8Njq21t4mqdv1aDg0unbpUiWI+6x+LlV3OGt29BT3xkVnPX0baxLtyImtrm2Sx5tJQesa
Ru05Kdq3JhUdpLwmmOWUI4NQm1OXTcWfCUXTY33QWTa9p8jInvUkesr6pLjqk/iGY68md2DpL+7n
nOrOE1F7G6vbhZMwgsFwSBZcXkq1zXeRblF+SU1Xk5sXgFPwAFL74Nnxrh9HZC3RaF1qBsnKrDRv
pRW6h5RemwiXz3UUT+OGqy0Zzr3hoVRVyyChzvwy208A3Qw33PpbG+f+DJoft0Aa+x7qnFPGurLp
yZ6gLcAnbVA/FUvBnA0dyaOha30kQQ1pk/DMI5TLfMMu6N3sFH3YFkpv+Ho+QEaRo6p6KtqTos9X
LU9e6lWSsnSJPy/ahgEgcXKLWj1MBVaQKvfFydBdh9j9mblxy/i2+kDqvmy55cKDrbnXYli63bI4
DMdNCg9vnNliZ8iyHGZxW4ZIXdBFmnx8G7/D0un3VmfGj4W404L7I3RC85OOj5a9sJmoeLlDh7ub
x4eRRx28ygrTjRhpRrH9v2ZTdEwViyZVVjhbTTGcq0AVihN41CkseIY3Sm1vywbRhyVrdpfnczBT
G/tZRNaZo5Kukbhc7kOSaBeY/XZXPtAHFeXBao3mUrqW9X1IpnpjjZZ6yVXktIqtZd/NkaPfIPT7
mkc7fqa7RHBz4tNRD6/Ebzf+XBJDMfQlBZfOXhbHYrTLLPDsoZJVN91a4k2osoFNa7a0JYSMrmEF
tcLxGWC68E0xaB96s3w1nmCZR/6iWaDxl27QNhojELKU3e4L+w5px3Nc3epZCco+J2dgAixv8u6b
kAw1eke2flxf384MMuIy9e7TcE2iEe2Gmn8OKiKOeoy0D6vp6k2XvxQIky75oJ4xEni7hWjlYzTF
zzIDbxeJVWOno7YsrZ0xEr28dkIjZWT6y1Br/IbUxH5SvczZD/MCyEJ+uFgTH8KeYyhnXAdxxqa9
bNz8WHvk0MExbg6zEV9VtdOvvTlo9w7TcxWfQ3UaXkQ4hkeplY6GDD6Y1Syg3RhNCWJLElG+aAIL
B97a33wTZU+stbnvZQ6i7ZXHMe7nC0T7IdAr5APYxraY3OPD2s9dOjaAnvGpi3ba8jBuPppB/BnZ
dz2MlPq5yy19Z/e0UahZUVoOmn3QEQhvzRIqYdhUNJ7QGF5DSBpo6n4VStWCK5mjS7kotHeyJvcj
ejTbiYbFy5LTSskUIwrg/3GctOyMhPZduKr1JowKSJoZzE7p3G26hjMT+ecxM570tObKw3JwSrCL
HKq4sPGRzd4mV0yFJUu7G3lp3zW5CBJuS14rs4aIgVo5PJz8MrSTc23bkRxIOCJbLoXWb5c2OnoJ
mpS6df0orvtdK16h6C23fiymTTkyQCEm42hqi3hyEgaXM2PZYhKXpgAZQKh1dm9gqdtx0l0yekZ/
tXhE9oijRn+szlFI+W1KMqMtGxGpEeY3BlWzXjzWvow3M/r9OwxYGPUEraFml/BtnR0IthJE9OLz
G5EW/L3IY3diNlY35hZq5qe2OAO9akP9hpcYwgHxBdvOtd/W92pbEn4t8IA7dZrYJZIysFyoiChu
V2VcQuT4zpHlOfdBt6HZB+LRrgA7jfl9FoLuzczOnVxtrl+TJz5pwMZTMjr5XfmyXIUOY2s/Mzz9
WUepfCfIAUz7mcOOTvZSWlCocsIFysy7KEJOOyy71RAX0AG1kuSmgvp/GCGJJ4Kl3EC2+aoU2qHz
6ImWrXuhOSH5VcwJhTuwpEapcjYYDXxzWgZxzszS3QmW0FCnSDB1fGXTgeCZ4dAq9pujZX/lBXg3
EDnIxqWthIdZT52r1bAVLEYHHbJLnzKy+u4W1VyRnQxliQBWgNxED1cWpfcdPx1ZBa+e7TwqB9JP
RFUQTC1epF5CUuZY0wGeIL9c6xONBztZtUium6F3UXYv3V6Vv9AO/mqmcLknmfaiVph+lQlXMIwj
Zq2WcTUGLzAQpR9VOqpbRrje3XEhca3XgTNlz3EWxJNVfGp9+lYPM5q7sD92cZ9soxaapRZ6vz1z
MF7CSpxz2gqvhSc7oCzgsBk2xF/MjxTLDCqDwbxNNA4Sujl1WnN023Mjva7LZHcH1/1Iy+7Tzabs
0tf9j0L6GZEn9NAxpobvsRTdKZZ78hRRmIlGt6q1ZZvNI6OC8aPGVRvEht4fbWtJoA7l8akc0891
ZjNq1XQzhpDIusYoD13lIikwnpTKfFKEh+QX4RxhssjGB7f+UlgeLnbMWAJCz4/FqrUnLTI+3fH3
kqjxLy/uTqmslvpeUhW9qf7orWW/yE1hFBKDNYdpzoAl2haCztOceseyEl8MpuejSCCCCEtVTvkQ
pptao2eSjSxrZktnbG1Q1EVuX2xh/0GtxfLKpBjBT7JIE1LCjEepAoFj7dJKFSYCqDKoypClIT5M
hAbvVxXiKt0czOKco5/EQ0kqVKagEwtrq3paNZzSH0DUCDFZBppn0e1GV9OusR11TzqGryqJECoR
SBSMM17abIjrPQ3a1BdScTHZ6HiibOhgHvEY4xQ95em+MjI2pLGbPy3iVEgZcRtTdI3N8M4SqmNE
tRhPrjJKTLrZhgB0ID56P56R4ZKyvS4METn0mwLp8ZlORYUoy4HSJCW9ieyWglTgfdyedHhATwBt
oHQkug1KLrqC/an9bow1KgrGFtglC0dqf2clOxDFY/kIndy/OnLA0QfH+816yOa4amlKyenjUKP4
QXjVHSM9ubY6gTUoD80fBsk2Zj4flDQKD0TefaEixqE+Gu5jHsloy/p02Yy5klzNui03uRZ3L05j
/o569ReBx+lNj1X9jYH6L7h36c2NPnS3d57mgRylpXfvBGb2ePSF8uLEn+vtZ97aEWdvbuu/VKet
bgYEQbqs1B64otQgLqe33srKA01FY5PrTfqoneZFb3pviyr8jzVNGc6M7kUoNmVI/KyWkj4kBfVd
ilcfGZdxG8vLemfqiCDlLNg9uVp+XhcfhSvR7kvz1iSAmdbXOei4zMVxd8RlTU/rlDynFMdW4WAj
Q0e8GRmG+qMzoK9YP+hi3xlBIJZXPlqtSw4FYoddquntyVMHGoPKgIZdnlgE++MllCPLtGOPk3qb
MoyVH2U2fSMBbdLFc6sky20Vgq9Vh5kbxFOubqkhocJWN5luHoaxN05laNZIELFgmzSrT81E6s/6
+WHwoiNW7WGHsQQeGgbIchp8T071h1n/UNJwp1TDUa+cmiiX0Hm0bkjbYFY+SosY78qOuAHoJF3Z
Ci2bmgyVgDwv7VwJVwKNKCdahl5bHGAspjSe78uUvldulN8YH5LFro7TRce1XcGFWh+rk6f8Uqe5
3U9lPF0Hc0blIR9U3UTFmJAbwWLQmefSGp8zCt3b+jU0MZCWx1YOvTWT8Kga0udmdNVNiI4+KO2N
KMphl8WOcRGLmvNgcOIgdUdnF6ax6UdlZz9GtJOyHCgWFZnQIvzOZYArCnGudD3Hpux0h0wZzEeF
WSWZla+ky4p3MqqSuU82idnXL0njweudlBFtHzRxOHrKLUu9YYsu4Tj2moPCRHsjzYa0GrasqjNH
90pefvYvl6HTIzMFw5AWXYZYXhBOoXpVcU3CorxqAL/kf8J0UMT2lvXMg7t98gREC1NYKXeABa9u
6RvwKTRBmiK+TvZL1OnpY5EUJ7u5sJKBZHKLaj8sbkDDOTuVTGcVUiXe2pEMyXLeNyJ/Q03NzM7F
NBGmoXbtKvJ+prq1MJIs4TGi0WLH5hVdfL+rLDaDdSbKY54slzzt80v5t+uBDWh5dwo0VnX4tISu
8lo0MX9lLPSHAaS46h9LJ+io0BHkSW1mhPquREMK12C8cnvUdCuIeS+9nAoVafi2M4bi1VWbi6jR
tNqIH49Fnai3Nqm+dUOIgVrLXj1vTq9ZntqEOLKXYZpQ30yga8LA/OMxidujRbE3BpO/nWOnTxku
hdc6fqNaDs9daib/dGp43m7dGSDc63y0uMkr2IRu+/da1GKMkFYaxcHIK7aoouiRt5VMUMxuHRFh
R5UF4G9xOGAr2CkdPvZS48EUQR44tlXBTpTZhGJP814dC4onMbdPJeiUv+8gEP7vK5CzLOiKtdE0
9DTrcun0PIvXa160I5l3LFlbBjTR3kuNbI80AVqv+JG2on7WCoggYFIua2nkhq57zXWRH8MaPWMi
MHEJNbWuZQeNIPEKsU9G3C3sdt50CJE7tiYKA8vC3YNR88j4s6WLJkuMRzbMNsTByLp6k+2jYhsO
FLi9P+bN9zl31YvHkGstwNaFzPiIMU1tvGJOTk5LZSM38HZHK7NE6YPsR72VUogO4ETxVcQdFzX8
SO3CBWuF4lrt4mm3buJwlpC9RsfjKXGrdwu1mW13/bmJL+6iIHZJg7yz7aOlhhetsPoX6ocrTRUJ
Xe3RP9J4IQUBbmTsqQzo6moftVdjmiD/2VaOgph2MulT90zRlIBWSgaF5dQX2s+1VC366pQqxUiS
Ojnkg3pLR5pGRq+G/qzplRwTvhe5g4Ul7sYtEjtuxHI2Hlb1reRx7Lt6zNzDKl9NQrXQ+dbOUS+g
aWME6Y4Q6L600Bx+1V0LKg/TFDjuZxRKNC+dmiTS3PhtiiJ/CKZLSaP6lCfd3q5lmmGHMyxRJmT1
oit3FgqOPaTBa2x4y23Um8GPccwKDGtkD8JnbDt8DlP0mvV69mQrJwZrtz7Jik8FQcnGDJf43Pcz
m56CWrRkWhGmSXSfGqUjvsz8M4vavqh9KDbTVH2YUxwkDa0BFRGU4+TTqU17kHC19yGKRvpE5wtx
qc1fNMF/iZj8/yTzSzo6/8/ML78qEHZ8/gful3zFP7lftvYPHXGtScoHIz9Y1jjP/4lM5q9Mx5P/
l4UQUdpD/xf8S7P+YYO3UD14yZrGg49X/Qv+Zf0DK7ip81eWi83f+i9FolvOf3ZIehrKDpSa/DgQ
/OS2/0d7KptOnHC2bD15iOQq9VznaNChVsIYRK/dMH1JT0RN+hHgPSwHZ0OBqRNrW3NwbjjRv5dH
XZv3kQpUgbmqlv5UppbEG+tgQ0QBXBUYmfDjtN9RHSMeTk8W7dCGRa0x3+Miu6qzkFO43Qw9w4p5
jDbq2cHYPM/zmRTdzQDNavQmCYU52ZpK17cLXDgN8nf5mc3CH6L3UO9AYPFwNJ8mzK1SbQE47Qb9
lhqW5l85nA327naiPSybRywzdN3uAqy7hzL6HD0+ktPTc26p4hZsDeo5qbqgRyTnqtui6AJdVbde
RZgGwj5NqrT5L9W28lVIInfyiMhPU6kUaku7ka82rGlfxmxIvBne801A6xmKgekYj+ioDwwMpxv5
b2JX7D1tOS8zjVcl8T39F0mgB+BTZ6wOuxCfDrGYf4ZyPseQFtyJVONpr2v9zi2o7fl66pxfBcMZ
eQZgzJx47JwUPm6+K8vxlbzEDQ7gfWT+/Xz6wJdW3JvN0a50aLsIIoWdXbOkD5rlFXfvxlZ6P404
0en02SsSa9KhBGjQn2vbgulg3XJuF2JKmVZ77IcS0nbnhouEC0R+3bbHteH8sVAsyUONg2bnWlxf
8bQvNP2APGercmkwKt/JIyAbh+sRpM0bUQsv4T5sOFtwW2uAbm3e0e0kzzeHA8uZlR80njlCfH15
BuUh0AEZytMmObg2UFh5IuQJ6lSHcpQDDKFWbdTH1OYneQnLk+YYHMaop4g5deh2c1vs5ZelL7iV
/2z9MUOPcbtDMd3tcMvsqtI8yAuaVkyQgIV0lW8jzrwaL5r8Z/KkaG1LC++T5OmdBR1Mfl9Jyyxh
hTvjsENUeJOHTMzOrVX4/tLzETa7JG9xrKt+pGAIZDswkm/o4qOMVMY/v+he+yXWrthRNlnxU360
iRtGa8i15ejIy2395sW8z8LpTPVxZTO+6TrIx27vI8LZl10bMMZExPQXCpyxVybCFFvv6AuYWAzH
HRzxOsZzZgb+D/lvq5qjyWUiz207/UIMH6JWkMdcgnxroifllVKk6qPkX+Ir91UuQddITh28Lye3
rkzNt3HeP6yu23lmdrJNaz0f8iBrnrYdCbtNmmbncS69pA3MOrsSk0Yjlahbdwy8sQg8b3g1HPMg
Ecy9LvY0I/EQ5Qj9ZiRr0N2G8RzkSe9TWf6UhyVJGFRyNuWHEjUHcOYZy7Oz4UPJ8yDPnmOdcr1l
hbrkIH5sDpw9A1x2kpM8MPILh1O/K+L0JL+mVrTBrNs3eZBLLTuFdRdU7nSO5TY++S2/ScobEkdy
lp8wZcgxtvlPutkPhZxvxZm/WXNLF5HbUE9OsTJyAzxLzKpkKudd/gdN81MdvUqKsvDG18Uj+paT
PnJby1cWnD2F9FP5O2nGgWZ977GRxyk7Xy4+xZqhxFOYcVfJIyEvENTMO/nT19PCncZo1C/C7Fp3
Kq0vOiNi8HOTQ80HdlhsyHs/n+q635veLk2jIy4IX+J9YTdvapRXi5v9RC9+LqJbYdlbBo6nwkiv
EXci/oPAnPhUQB/NiNRZloe69zPua+RjtL1eZqFtE1IYS+CKpL9HOEBKblGTy0JhgZsoOokCPnXk
rnasbgYXsMpnZg7jZPlZ475CLn/KnfTkuhwJFhT5sECxjPmKIxIhoA/nbc8aqXcFmS9oseQCbgKg
XLJTOzHnzGEm4kGon6CI7SpWWJ11QFHgSnNze3Fxkh9mkdelhKIa3C1968fG08jVIv+ZhGLXMU8g
fpdvoNNdWvouKKz7bBZ75ivYuUBy5/iI8F/Ln9Ji7W4k/pkbXWdmDgvhKr+2ai1nwlXem3x8rfLi
qrEHQva6ka8r5IIZ2u+jMtHFZO7F4TAj4MAla+poHOIoOUOc5sRF6nKeJ+e90cQ5g88mj1DmHWp3
Ptit8W4xWJcv1ib70MO6ll8T/M1WwWE3jZCe4lOSGQfVzU5Ukjt5pcn/LU9HrU2vJnu/MQWUWB2W
aXrt2vmhjfTAJzC71AhRW14B1C1JdnLt9CqPcN5zB0z9q8mKIr99rqLbTLOgYh9SDvNefgA6gTun
znYFsSrQXw5Urc/rwS2sg1ecxrRnXJNe5XUbNskp0nli8FQeswVf04eWEQzI01iuEJRVB8XFTDSE
weQtD13Jr642PNMS/P+lLT7Vr//x321QtP/30rb8b8+/6+FXnnz+O9xWvvZfRS4xHnhZdEv3iAD4
94gCRycxxAASYENqVVXHJbLjf0cUeLwKspEGuAMcGD/vXzWu8w8LmwHcGV5EBIz1X8sFIUnoP2FA
bEkcU2UoLLUzlF2Jf/o3vJNidFYyNrhsHW1ojmqZffOS8BSb/XghPrehLQsbzStKUkNs09yDlys2
ZalyN5EORe9sCuDA4TPKOvN5gX5R6Y+OvqPqtd0Wm4TNbdUcYmZ5T2i0ga8k9BkL9uQ1UfbWAFNr
7rI/FryffStDC5VwqC89mALbGtmU94ayr8Z+OAy59TRMqMMU0NqnUWPmtpBkXRdqv4/Qzl3hWWJd
7OsgHCm4YkRQG9tDWSWIzNoUM2O/ELbpBvSRQjuJn52MHTRLjUpt6Eeo12nTHrQo/qV64bipMo/v
oKq8X6iE23pyD0tTIurQRyIUhro8kR6NEbZ1P5xaoTXmud/tSZFqRcML7Gr2gtrCVp1UJlpHbB7p
jD0WI5jw15/ajCMQDwmat1H0qbGweQQJLJVF/dZp5i8egtODqIbvXk+LLhrvVocnLu6cR+HFyjFT
oXJmb4oTdT+iGZJto/2Ich59SlIvgTyJiwYqItPCe+ThBM9BYZdiYhPcMofMHbzE9fKhza0COwkL
lMQWOp2CHFWo19qWlk1V/y4W/KJeom9RKri+QyTzNiNcb1uiTtzk2YAqVyEhPq5YxZtFRn8tNLcY
mHp0CzeuVAlVmrR5m8qls4kjCqv0WJrQZmI4VdvZoXs1DM9WM7QoZKOTVzsPaObFlomWs3U83LTe
d6pvuO10ldf5jF4O6SHU6tNq5FKDompea4ZlAcIqecKH80LL5lAOcMwZbMHxzxtcgdnoBZjKCaiQ
Y7aldH8ZSGmvnZJcKoOhPrkO00mb9EsGmNywU7HRS8s4rgQkesxMrHMiL4Qc2XUhuczgQjZ/qXcZ
FWMzfyti2StL9ZfQQsfb2fN7m9dXp0+r8yr+6uDA+KYp8OpG9Mim6EJDC470SLeuaEdAWiK8l1EB
h95jEPQ/2TuP5bqxLF2/SsedowLeDHpygGPpSYmiNEGQlAjvPZ7+fguKjFIqqzOj5x1RFZkpw4Oz
sffay/zGnRaknnpvv2IsyglB5WJgIiM3BIodWYZaRWF8XVYdGbLSbsk02anbAs0a2gsezbi5MWuW
mC/u6tmHnjHUtHE/xD6wvJny+n5oIKTBGb4uwX/vLN4pSDf+NLTvJAbxu6gWhe/wvK1Yp9dXg2eF
d9tKDgnA+BKIPHxBrzjGjijmo5XnK4e1Q2UjU5Xvpa2DOddoF1Jg76eGKbQXVe0pHpBVxD4sCQZt
9fYItT/OeoNkfZl8ZENunmfbuUPk44eCmjN947a6ihOqLpTGjir8tJ+HMiJW+bSS36u8YiONLRJ4
7LsuCt9hHPXgIM5Ft8ZUOinUErr3eBune6MbQa0AIA+SefL2kVUdnWRujvJ7mmo6uyF2gLwPtP43
GlvoOck+nIArG6sS7+eIKVUaDg94Cix7M9ZGvyjN7uwivBq4CcjBMLZ3yDokR0vxcFSOqun6eWPm
aUr+pEaVs99Wc67JRmMrpSZUuxRkvvOU5OyPlilKEXeYJMDX30Nl9iNdo+jO2lO0YlTSu5dedrLt
1gQPNXtUoknZKWyh3uFs/xQGUuH2bA3UcjyOzrzsNwWGGUaDD3khWMSmxRhxndjiQRkDGLUFhrgd
DxvHwX5xvyte1ATd2n2b+F6o7dTdPf477i5TnOayOutjWyLbk5Wzi2LIcp+r2R1TtRL8DlBbPU+/
btuBKRo1SdRcoVgIgga5JfrH0T6Dq7Y9q2N7H1TKP7bHXTPtc19ptAcsj0TREsK97mgcTd6ObVfV
Duk67hva0dSW8xxZ+23DL6Oc7Ty9H8idSVMJk4T9eK90Rb+zzcIjP/1QRuj3sWcnSH/cecV4C5DF
25dl3fFTZ3QsZFm1HtKWaS+PnsL0a3tvTUKZiV8npBSNuQlS7148n4rKfhzWJD7HdnGjyucbVXyd
WD3CxCUivJswEFh0ZovO87YSJdBRTGboYqNKYkCUCFZ7FTSNII8R8I3GNgsy2E77Hn7HTjP1leE+
nlLFMhy22KFMC8s3Vue08PBI9epTlys5sTcFXDHVxsGJ86uqED73rM9oTFR0WScAiMW8XKJZx+PU
UdugNqpx33rjgV0BxWQt87vGVl7TAezAtrcUM91h3pkCXtaAcyuRhl4HXEsQJi0RHUQy7NBIAfyy
fTG3gLhiV8QDQA1rsLggJdI8RwBThSlJG4pMVNk12gCThp4sE5nliK5PvI/VpYUcHVnHojBh7jCy
aU3zoFoMCcDeNqDFIj9Gt8GPEhWcvcvj1mrRIpigwxJglEWkJGkgTFBXp+7RmJQmGEz9bmmgE/YD
tnjUMS2yyOCamFlCyh67nJPifcvzsdx7JOuB0ZpXfQ1sx1PJvRFxuCmxTzv3rkX13kRIihfNJu+7
205RbwKgQ0a09JQCZhPyUt2qmaeI2baedc2d18ENTdH2pI/lBriOfAvL/Iu+IoHSrvHHFOKSCUD9
xAYBlSqgq7nDwG9UD70KdZQQVAZaSfaB2vs5QoMsMMd8N4DQQnzUODth9H1tGob3qI0EumYZO20Z
QirrQ1WoyO80A92oGSWV3CwPWp7v64naILfCdziVtb8yZTuInlWl4Jk0rANj377Fy8y4Xy0wAVUT
oVYxgQYSLQcY6EDOrKS+SvXoQIeQ/GUCmlG55bPLWDzRMi+ILDKDqHbYaBYiF1l8M5k44MRReqoB
/hxp1rVIn1wb6F9NjnudhsBWHKs9IgTb7XS54ka5B7LlUnsDt9MSIz1ClYU88cFAEc5vQzN8KqZq
l+UIhdhEkEebyBsq5UMB/uxk67pzLnAqnivzc6qHBYiR7L1DEYh8Yn1G+1Z/KG3vSXo4WRaTFli6
fUTx7DpGYsgfVsRbTDdOd9t/Gl10Kpr2PMxFc7X9iic7PE2MIB+q4pwyF/ZVBcVkLuBn+Mc2UFgi
KjJkxDWg7cAZGDz06SNyUBgpxIe1naXMpNcE0nJn9DiPJAgVVJKhmChZtM74I1pq1qHmDp8jzk/U
w1syC2QpZuNu7ogbaQtAnLmpR5yG3+KicH30Why+OsOGeMFfdHteRCOZmxr/UEY1ZssY9g5VMpcu
jNrRkc3fogp4hFUvse/W1UWUjtzV5BOSx07vUA6qm2JHwQlNBIQK2YjiJ4u2wMUa37dfqpSDt5rg
x+s+3QOsP46umVwnLfISYUxns+VvaHIYI/y+OgkXo5ciRzB/ixGdonczAbEzvzGgASuuQIF18gcv
ZPm2nBjEsleDAlfjEdpWseyaAYOpskb2YHsTmZLPB13PXmxJ4twSToNq3keWE1+vYXeqI6Xw18Gx
916mYM/RlMVh0ZOdaQCHZJLekN9M5pWC0RmWFpbP5IERoOViZSZfF0YF31lDjzEmpykaVODXgnnk
WRvl0yLlxS7qEdrB/czNvzOYzIGeptdTcdvQ987CZ8eb58e0155dL1rglthoKmk8cwTEezd5AzL2
bgZ9JVPwiVrr7xY+RacFnSDf0Rc/jOLS13q9g7XlFGgpjgcQvSpOox58Y4ycqcUkbWnscdjlIOcD
EFGmvywQha35EWmQKElRy9jgNxsWkaOYMJcgbwV5kiK/bk2fJtez/bohrcpd6ZL0X7O+fbHJhK/W
3n7acCBahMfUQDmkmlODwxfuSInrNie1nvYhEBPfy3mOEGi1OiN65bhTss9jUkqaxo+KwQ3sRkuy
p7phqj1JPt9O2AP3UnRFDAPrXFJ0Mho8PYJt07gpMlIroDmUaJhZSEQuJrzjwrg9OVJMRYp+z5Rl
PqVKfQ17bUGQrn4aS8veG5oF2bwmPDEFQO8PtJFa18Go9WuQRGzruPMbxDXOGSJKDBUyw8d2c8KX
rDsVHgdvsXEfb3GApHyoruwqRlHp3nD0Dku9+TvcdRJb3el3Wk+MnK2sviCh/43dyHgZytTFqNN+
v2mDDKvRUbdkCBLXQNCLHtgqpCOTzh4CczFF3W2xNLeGHrWnDZXIfLV9yOBGrHNh+Zqd9zf2tHYo
XYY+3Cz3um/ml7Ia7i2QCXsDUlwQItW3y0aOHFvOuVbz4bWCOHdwSxQ7mOk89agNgHHvJrKSAuzh
zMFzK0yO5+QOHtlE37DkS8/aBaSL4neOC9Ra7mbDWpSDUjfRDtsRv2RaG7RT9ylCIeQ8dc038TE4
Il4+7GoPdz+nx4/JoqZSqbp3+VK0h1GLk6Nez+d1CPlTApsc9f5hyVFFjEBx7c0lettCDRDhG5rv
/WVjaPWILLAElrJrK+idK+LyqIK9NpqJXYPtTKc8Mo9OMcb7Il7vt2i5GEgnbio/5Wif3YL3qAMY
GEneuRLGa9DVNIgBvwKtWylP9NEKWibmgWLQhc81pg2tSgqrTl+XtG8PlGwj/X3gBm1aVQFe41R4
I3iGAvHTK2oAVKhWIFlRsl4yRQnKNRlOlZFARB7xt0sc7Vk1cIVQ0xWgpafdj4tCLuvyU/OatAUK
pAvxm4LHmQlJw8cIOoYcozEPHvzQln26bVbglC7MV8Eij9FuHgzX3wrN7WwNuXCIAcr5FtEfFwcg
EbLfrSLqH92zmnLMdMliF1W5qRQHXHS8vMWJJIqedbFy1CdSbXZRxyoP8O3a3XZ3jAoPCACZYxkB
nFt+rPCXglTvMY1J85u+d1N4mXaza+uUhHXRDlwCSOwweCsH6rJ1NQu0PweIcfGDsebeteFWSaCP
51JTXsJW44FsFw6gPGtMm5KGTXWYW27k1Bj22D2qx7R5QjP7A6Ga9mT260u/1jcUJ4xu6HAC2X9M
U31GdDAyjkVLppdDAQhFYNyjnVC5LVgkFfiHRPJ2dDM/G8yPOp9u08bC/gw4z3Gt4bV4pOcZODYE
7vvxWKOqkUjhmtruTnj8J0mX903EFiSrH2OnoufSBmGr7zf4aTFij9tmML/SZuW+ddoHjN54T6X5
qTNpoqQW3bKutdj9Sqf4oXsHMZRx5yUrKvJ3uY236DYYi69qqYPuLuUH4Fw0B7gDLISicbzgRkT5
yGKUBX586tEa3aJkAnZKd5kGlIr1faWiKUteD4jdkwaqMtgOVojZlIXXmj+RTrNe6BwBakP+sqvy
s0DIyzDYIio8sLuRL+D/zHKcFI5CFwaDh4L79ktOd6sgqL9byUoPGVqijAUlj+WU4pJIgUBfhF7E
iOGFofl4vZ1h1pJj1m9Qo9jwHcEv621rp7ZVT6ozvW5LUnV0+Rh6aCEnPao8M2DWLYptahBrNsrD
tfkUgRoIZDuAAnmfCEn89eGULkRiL4+PhktJuEUKVOpe9QWpDm2+3/osXAPENjqKLthGPx7LL1MN
YNxBGmMgONHxAL02d2l1UuLKbyz7FQ1oYFJTj/Rpb7xtZ42SzAw4/xwrRGKV8KzSS9Nq493zmo91
6T6zSUGGR3RKZvUdB5CI4YNLd0+IcHoBxLMdX029whxZrdFNzr7OtAMSbifg8x9DDHWI6f5+7pSd
U2CKZc0acm/JHq2jgwPAPlAyZDdQ3QIG2mCeXGYUeWXZnpNweskYaIZIKLh5GbRh+TmeTiLQ0Hvl
87yW4ipSf+h2e4xi4g9XT2VOF2XWHuZiFNE7eiMF3c4STi4yfvlJq/Cn9PK+vo2V7jMl1Q0QHOXW
TrXJV3sL0WppY+ZdQnsIreCDp1s5Xdww3hkZlshJC4e30FaQlQ3Iq5xztOZJGxBqvvZDkXB0Uy58
HF41TQnwz6KvRT8Ii5ezmjAvRA8nuXXrdj8V6UmzFgNFxf67riWcAuYqMZaLseY90vGj3Zt+dlbl
uTayExRtZl75TRh6RGikldxpeG2X4gmXr1OanMyRL2+gBOUbGWUOnQlGzZm/WCAInKrzmddP+2b0
nmDKm36d2B2tnN7vTaxS9dyVAiY5KNOnHkYc+C/1fcpRsIPrzobF3w1Xnd5rnR1a4Ych+4zwYmPg
BWS0D5ZqxrAEoRMkKNiq7o+0iFG5qN2vZpN8OHkLGmPQmdKvp8qijzhZBz7jIS3r+4nB7KytX7Jx
JeNWEGrtIzoGpHltA8l00d4x3LhuFXPZJ2r6ze0SDFnG5rZq8XSJreQUaYzvY+W2jPheZomEWZRy
wuyLHkPAskTBDJr0G4Kc+9gj9ltYwkz2KXTLx2jJ4aOrPaDP9dYkeYAYb5O1QH9FCD1MJ2Qnk8vg
jF+jGLeBxn7gdD5rTf25idUJr9fp+ZaKZW/H/Y+iVh6K2K32Y1POu9qpbhrbKhjOgmAdP88liZoz
8DvNPFx6zTuN8fQDLAxtvLahu5HE/hp+aRt1DMiu011VwqXEJ/KDDtmVHhsvWuKC/YS8MzdsygHJ
fM+tdLzI6wfSzIcomT7bkfNe49xAmX6h3r3RWLOpPqGZ2Vjpo9HgdIIGYGAr9CCmvL/tvY7eVVwF
aI85NE1JulFICnTTvNdBeqZd932I9GNS5Z9qPHNbdboLK0sjD2I3lCDzjQLq55KnV3jC3CcSb2mQ
4aW89P4UshVH+JAlySF4RHNloDs4gWF0KW0H8w6XAuc8pvB6ZMCHhU2wRo13RppdoBbwRosJYkpc
PIda82ZMXXro4YbABCRxobjoxsgHhTVd+x73w50OKPZc9us799t4qMP6k6XC709v8TsBOaI76TEr
jJ61gN2IemVnpHPQx9F6zsd2vZ6S+JB2A07rTeburLZGDzded21iYh0RLiKx8QL3E9Uotwfb2FMM
mLAifZPLwJ+gve28xj5EtvsKDwJ5jbl5QPTrjmLfIpIYpIhufY2QCmKC6DodJ5xL/Hn0ymCAwuoi
tUH/eFfb0Td11qzr1tCpm+F5iDnKvrzV8wFNbJPPm82MHKweQWV3qGe5c1DYxs5eDEikpfWFpuOB
qInT0oAQnu7C3TNG707F6bAIFwSHn/I1p2kV12gHGbH5rBXuFf4zT3VrRvt6TOFoIroUNHX86qpr
dr1GypG5wEPE2/oMy06591zrXM5YaMRuEV+B9/yWpBHlau6VV/3MC+oUlOVd5QWXrexidRPNlgSu
Mnt3cNvH7T+02cF3vs2nvbcMT1qmM6BQeIAY3PiXdkQNTo2QOOtdiORaiPyZq7xiX9zj5TqcjNWh
P9iQpWOHd18xji6KxTx2Xk9ah63kXdolX1F1++w4wvIIvS8mgqLI4EQIurQIgf7IcO/iDgw7fkx8
F88FgvvY1BKkXdxEnJnbB7PvwXiPqX/ZAPj5XHeN+xIaLoJYXX4F5QfHs1CUxXVmAWRLlQdSpnfJ
Lg0r0Ob6XikcVAd1zzhOQG39VetfIVagHjlivkwWimsbGoMFAJ+KqQCoeWoG2107VIEYCkEnA2wt
8j1tBO8DiuTG8FCE56kndDxyFWmmxXpGl4rW2tZ9xBW5i+M91r1ATXB02KY22wSLA+IBxVgf66xk
ZjJkkMsYjC1U532CyOeWgGspOVrk2vtO6bxTJDMk/LIgmBn+CAYaRRzk9zX57KmgHDPOkzZARl6g
erBH3dbixlowW/upRU4zXQvoEvmDTm9kRkPvAEziHFJubap+oVawsd3hBYK6ky+fVq16XW3qiNFa
UxS3cPppQhAB7jeMXCZS31FI56TrkBMzUE/xO8Lu4T8YzBh/nQkbDJ6ZV9NVZHa9+dr/MhP2mrKZ
ooQKcmvTF3Jjh6XyY50zOrEQ/orW+VR6mf2zIYECCKFuqic6W2zJLXlsI0ZlW3NwYUpad+beQYnJ
RpwFyjM6sD1OyLD8wUfaslsn5r1NTv8lp9L0vlXNQrWgKlyOQ/QZ6SnF/2VY/x/sUTVxZ/nVvcXW
LB1ZX9NyNMt0bOs3C51ucW0qfqPZb5Vv0w7n3oZt0moGE4npxyDzFFOhDTF1SGSgL0KmIZ1dvAoa
hrbplD0Wo/XU6bnAR9azgh323z+i9budGdRu1aOv62maDaRVF3TqLy+hGJlBLbaOzqiMHVGT12GO
3avroKKJi8ie3MQRdbkfYrd8GG2HKrRlKpMOhve81QIVwYO+fHSJogTtMlG9xriRlU3Uj4r51a37
SaUrdUrdGumA75TqvAGl+War9sVa7DM5D0MSvYlEA7ql2YNGlCsCgVNeZL5jLa8mcp5XxRTGgQb6
/MpBmDS2rDMc8+puTd63KdriccbcxnUDWL9qcGVNhHgTe0GQBQj5ogRNZ4WalWX2zThLf5pE/R/2
2uPU/s8AlWP7o3z9/vorKkX+wh+oFO1fhuN4LuKj4JpBOLP5/g29dlUGa9u203D84uj8AUvR/2WB
VME1BkFtywC0/W9YivYvD3ALIBIPSjJoEvt/47us/R6AcDswTA/neSKQxdP8BkpxJzfLkdZMAxX3
vgHQ6Eq6B+ZSsL+CowtTkMdgwWzvk8P06JeF+k/BAUj6n4KDfLqFpjKOcfgKG+5vjmdapZbjapVp
IDhq+VjBSYYK/UiDkW1G7QdMW3Be7tjuBSUo+OJEe/v7x/g9RMlT2LbKQoME0rA2/PP5x7LKwi9m
ThmqgacF1FVITZNPx9pKN5B2Bfby7z/yL67R8pkOg1wb9D1f3vsN8V7Xmp3MIxMmwUAK2lsg3iAe
9gJYp0nvC6BX8J0Aw8MJV8/mukkrMk/kqQYgfWCXcRy5KNkFBY/TqNwb46vVAxoXrAML5a4IYIHJ
zZ5QMoeDCYa3BD3N74DA+CfH27/i9/k2Hm/RoO1JOmbIe/4lgrql2Vcz3J4ghMQlWGsscGAmYc7y
jirNSd5uBAFJB6Mv6PZMAxTZQ65twLTab62q+S3IFhwtdgJfF4joQt9Y0NQe88GM+b2grDu+tFYB
+OPVmAt2NQD06fauOvkLWE/5XPmi8n9BcMqPXJUQ3LfqC3wYEY2DwDRtSJ3gBDWj3Znt24SOwzIW
25+eIM24CQ3z6THHxErQ2yGYWTd/j4YG+DrbI1KA44I9l2eS1US49UoguynIGgGRm8lwkFcovy8P
5AiHmPcHiF9w2BvUnxchWGBB+JoFfAIw6Ujzv8qzCgq+5RmV8b4D3S6I9piMTY5FAu42z72dwfub
F44CbxqLuUdBTLINygHAPHhbrX9TwclvwFeeT0DIYIAuAmOVsyx/WtZZFkLwi2PbB5ZNPt9Q//0E
nArYO0EGzWvBKg8kDcA/BeY6OyB7+dH24gQxLTmwqbmJrHzGaAXQ09JAp/yJqN+gwgAkBZYt/47W
bRB79wb5HCrjoQEIntawQMb13rrtEF+VLwh05SCAc3lE2RmyjYdQP0UwEwC08ICg7mVfyLqTmW0I
ZIlN4PyDvp6OM68PfLgs2pyap7Q2TzpdbHouwYCBqKBkVQD88j23RTPVYK1vNSbNf3+4/2JXLYfb
81RDtR3dIbT+5lg3cK3nlY1dkmw9oRRIaJPDLAB/YVO0LKtCU2Zh2VkYhrM7AS7Li9GZlQlY2DTf
JNjhj0Rz7Z8MtTXJun7Nyn4+IXB13cGkmvD35wO7IDXMaJ3wo4LwdqPhJ3WEF6BxDSza/TLxfkph
ZrBVeE+11/7TIv2HqGsSyGyIPyZr5fwWM+qlrC2Lic72CBIhJLZ19HqLxzZ8E6T+YNzL612SNzmN
f1wL1XpfI+YJ50NeIpkdhcKpQqPRy55lGzmIkKcI76B4QEgVpO/fv12Tu/f3tTNtRyVVJKEFN/r7
2qHg1yJJyINDeEHLyeZRhFYkYUmHzhOHLdqDzJ37g01DQMD6Ejk0diKdCgl2EhwszurKMRaKwbZx
oSjLCqDxIswQDHJOcmYFCa4D8ZZzXFvkoobtyznW4Jkaxle66FeZZt1CKD/hTbGX0BkB/8EPYm6z
m2i6F6D33y/AX1J6Ns+fFuC3uyt21tHSPG5t4R1J1JLt3RIO5GqRN5npAy0f2A+Qd9BJxOMO8ofs
KNgP8uKIwILCzsri5h8e7T/sa5MdzcYRypppSqr/y0W0Uv7abpT9vMolnAttAls7v2Yjy4sSgovw
BOQx0M26CPr775/hL1w2VsdRTc/16HZY7nb0fnmEKJ5gFc9JGshekI+Vw14S83GyvghxooPdYxrr
P1i0WrakKb+dacngGKkyGoTvJ/v2lw9OEGfJaxcQq5LnF48gG5v046GQU4xQUy0GoKolvwj9KXfU
q6YaDpLsVARtG8qNbEoJPhbXkZA5nCy9sGeNOr9MhXZfLHt9xWGOVy0pi1BThNHkgJjnbivWN+Ex
CE9K2BByBXvZcvS4+WQZ2pZbiE0RQjqVK0U25YwCk1DeLPMtmufrwgPrDxEJWlNG4N64Q9xwEsx1
3aM1igCdOETB3hHmVZcWNwqJ4tKQqkWoN4tiIKGMbdVk+j3QmCsB/wvFQdZb6AXycG6YXuQrSGh1
PLg50buwppJ0OQq5Rs7sohsnyX6RHToIJ8Ds+aukoKkwlYjf44ieqkVjP3p36t7HQbPl6DpLj74g
TA4uLjn1krcIFyAvod8RxGrlcWjyw9hZp4Y/LuwX0WD4g30iEb9oBgBZ6r2kOgoI5TFIj4MZHVzz
a9SABlKxUWa3DoiN1KA43yQvtvkOqIGfTE7bwnZXSBKELjVkgApz+uJEQMmuWP/tpiQalrrmW8KX
quGk8T0lDZGTkgujgX/H8J2e5M+n1kFxOviCwd/Yri4HFed0rwK7ihhQrNAryQs6eGUS4FiQP96W
pDmSGZkOYh/sq5prPe/ZZ+wt5q6+hyHMz50hDwvjnn42zC0+XRIj4YpJrgei7VQBgl9KME30jaPo
ST5ASF3mQnRRoIPxxeR9rhB7Mi4JtVqOkm7VYQIg4tb81qTaXt6apJ0pyDYX8UxUARFPFMQc6Cfu
PpsfJlFaVms2pk8JHCrZnRhqX4Q7KisizyfJyUyzTChZKfkegK0c/LwzkEaRX8gWkGMhNDj5J4pr
R/kqI346Bm4Hwt5LVHVnZgD/oGotynI1WAu9Bt5hBBZMOIfkf9XaYZ/Ix8JHtcAiru9rY51yeFTC
kXKhGcYQWOVTzLzYNx0YFWg3CUOaNbGQ7FkldbwemVAZA9zQdL2qHXYd/5QvqQCtkS8n214uWck8
5STIO4aH+djztLKBJRHQxwxCDp5ObExzPApHL0nhNIHEXokiku/KF4fljvvJm3wfDrNkwBsnkmWR
Eyt0PraGHGLLRlV89oWfKcy9MhxRaGwxTCbRFKYTSVviDMcFlHMFUoYLg12wMdmI2NmM2bABI2ka
P0k+gJrrRQhz1vSOWxgDGkocIoBkkwPfQcNnQH6ok07HZU5vpJKUfx+N9IJ+jUjuzvT5anLKeYlv
5OsWtnME7Oo4y5VHnBDqaWUNBMv0YobE7fANVpnUhPJzMR65wuviZjWHfT9/S9nD8pGuqZ9otxxa
sz30lHOuUwRTIL8jhLgEBrLEQAlJ8mMlzTbjvYcDrxDKJDOVPFqeX5KbBgKrC/9oy8Yz+6WnXYmY
tG/Z0UX+jCyRJL4NVmfATmy4XRkbzghdQFDdQShLNvmRfEepByQCSC0gHxWtHjBQCmzzbSbtk7xB
flsOqXyyXI+SZkvxIbm6sPfcyAL9c7uk8FrhUklJIJ4mBiUMPwUVVwh5VGL8FFkfqSJIxrmraHOj
6uCe5OfKhSD7WorRLbeEqhijCGQ30OVYECEcjnBSGy29ST2UH9rPjFWPEsoXdpxmNfskVqGagDEz
4aNSiGnZK/libLO1szGQdEqKBy49+gTh1IMXP0301PgFWV45rNxXEkOkLjA52lLnINeq4isw9POV
vB8JyyGrJIs76rhlhMt9bPePWXsubGyHWXfhXg+tgZo4QoIxZ5OKcyMFLnc61OsuSnZ6de1iEg4M
VZoJxppeJF3rc5NU7amaU5Lu5CKsXNk0WwXES5P3Ly+vc45/3B15RlFEQJCXI3RJyQmluMVyEmFm
eIXEN1kK+TOyyPIo+Toe/RuVty5VtNz1iOAEQiJU0Wzil/Co2IsXh5NMwXmAoSgBRGoViXTyCVIu
AZj13Ta7yPqX/XuzLH4KvU4odrKVt8Tp//qHwvT6n/uHB/qH7zFUqNfvP+BQ1D/+1Enkr/67k8gF
RCPRsRANsC3Rd/i1k+gwRnB0BB5oJZL2/tFJtP/FwF93PcuzLcuxxfn7D4Kb9S+XjpfjGSZ/wkJY
63/TSTSl7PlT+omfj205jmnBbbMwE/tz+pmhHWsjstpB0fY+jX1zE9bAcMtkuZ1RdWWrJVy6+Osq
amBl7ZsyIGuHJa5AMo07KLHKyYK/tAvnb0tqCuwKUpoW5/u+LWrfWLjkrcrYsCppW5w97u2MwanX
AwPCEpXZTsRkIPPcvYLM8aVunuPVrXeGbt2NNZhCq+hu5qICLpSg49XkdyYSD7bjfIc+VJMcx75Z
dADCa+s8xNbtL2/0/ucq/Fc5FPdVUvbdf/8/U/1LVaAx5IHz59q6i7rT79XuamD5Cw2xD5SB4ZVS
MTqcwwuuO1dONCJ3PADZnGPzgbLmLeuMfW4A6qkKN/FLXWXWWydfsg546hSCP1thYM/WQ9XC1Et0
yDGv+GYZEAituzhuJ9SKiuNiupBWp4TcLqX579Zf3BKUg1difa0VZ2vqX/TQPhfYdgIdQHIAMYx8
eilzHEYsHbE8ZJF8w1l9I7GftNF4iGveSGLAL+iZfRiDe5uayssMDj8e9QcAgNhXIIxGfEx26VJd
45oCS/Y9mpYbJADvxvjOMjB8SFt376kJurfwck3YEzsvRJNNQbAHRJ2FDpCCbhyJZ6RUgefF8K6Y
dq41KdzEPTGvGEgZycdsmreZYT2EFsq3qvm1WvOPsM5qFDirrx3G4MDKrmPPue9b75NSgyD2pq9O
X11ncffidQ2AfjSzOtd8sGbraAwNA+z4MV5LRLARH0uap26cHgarg88UYtEx835QRFxwh/G+JB4P
20WMKJuY29gBbrAukxcg9culItaKXwq1YT1wTUIsoTZ2BpzIFqhnLf/ejUctMrGG6SodRIHyLYn7
U75wa6tj9IHh0XdsBYaqE9KBDXjANtBQQCaz6FPEE7Xis2wUJSyve82kM4fNxoLZSaWSqmmTzrgP
viKGefkKMMCNdH6CqWLx1Bh7zYmfq4725WCvmT+Ut+nCA+H3BupJZfSaaMn79plDHn4nNb9O8wUD
jcn8QMgMUTUc6S14EiHCbztYaU/IEb+FMRY+rp1ez5mJY/FMdrua8cHS65eBax3dzuRg99ZDPx3G
2VFPTskumVFYpEc9LIdq1Z5tvLfLYhjPS16VO2WFmIWad4R55phAlpnHkw18oHa+aVhonawSzCRu
V8rZadlQIxDfole1K9Vq73FHhtna1CokSiLLXCg4dbsnXSdbztxSC1qD8bq+4GUBPXJnuN56ckbU
EOM8I/fHddZsbzMEuIF4w0YrG5E7KuuDrTeZbwOExeZFDdB3u+3sLDn0/XpSvPSO4YERGLZ+pbao
EwJnp5oa70ZXfahsLHoU9yt+QfusgccXxx921jwq3KpKobzEcDV2paN/dliiDqsBl1FonGRACC3S
rXwE/rVCO7UHPB5KwIB8CXPXkqJakaAAUJQqMUi+Qc7twbJu6wLUIR6d9F/yuxzbnQsdzxvYaV+S
qmUYOM4ESuz7tKGFs+UpDCvj6COMjFe8z+9sZBCDfHQwGwDJi1GlP5jveY/adOhm2Q7luB+Y8z0b
6YfReOXBHm2SEc290ihNnTT6UNwJ+KYF5bA05zvTRXa7zfGiYUKc7T1IHZ037qc4u7XK/golvgou
CwP5HrgU6sN+WySnukXpcBwfpag11CkKUMEejqyHn48UMnHzedHij3zx3UHnvOBASHk4wIow22zn
6Mrs1wvFeVe84hjLjyochumO7kefXWADV1aoPdhLC0axAAJTgz+uLRDWcQtRd4WugZfjFQbAQG6T
5IMDIMGmu9R20gTpUJwbkTLBowIBnA4WkTWP/m3ciLp7jOtYR2mV59b3Zuy9wxAB0nNblHpddozm
oGEQ92EQ1g0+LlqEdAKx3V3t7+GakJCt0wGwOkTOLgT+Qe1mL9+Z+5+9wvk6Y0q2i5XkLeZhdvbJ
GhaVIpRwrEEbBmbMbhWSz1ISqYBq4ZSL8OSOyh2x6ohLw1jhQOctoVtLnlYj/NFa5kPbAlWcm5fY
u2YQafrxklOXQBqC3/Kg5NoM7H0gPmkdI5Z1N+cILys9usnszj2wAQqDHPNckBOAye1EnOPEwGfs
P9EqcNksOlERgGLSR3cIUCI5rMb/0PMy/9Lu41YlHdKZ3Lncrr/rRvX1PCJWQR6fVd91G6/EkfLB
yw96vdwthfFJM4YT3sR0DpwTErp3fVEeVzU9KIQtLp2mGZF+KJ9A19VNEnRhvKepEqQpK5FOPrRW
pJCDZra/Kq15TnRthxjwLrbMMzRNtdQ+VaFx11k/1LS8SUz1U8TFZKl4fmMteVeo6nczVG4NV3//
+2zirw1Y+doyYmCCCKrid8CCNg8NPgd8bXKZXYqaN8aE0maZ1JDKDYI5LkYp7SsdPHNTw4UFQ+Oi
k+h6HA/XQyMuBpvNwKos/6E3vOUxv2WB2LOZtqBaTHLU33rDNkbTUd4jN1zPIPLQB3SH6WBNL0Nz
n7XfXSQK+64MeoueuGXsMxTiJ8gBnpEcnOzUN+1bk813RqHfFghVlXb+FSAO7EUTL4j5iv/pkL1H
inF64KcGJF1/gnK1Nw1OXqzeSSuobaqLjtHfYk70NJHfi55dvYN1tFynan7fJvU5To3/z92ZLceN
ZNn2V8r6HWlwx2zWXWY35pFkkEGR4gtMlETM84yvv8uZlbclZnbq1mu/VJYkDhEIwP34OXuvfegR
HvkYeqmONiLMD0Fc7pA/VfpEIy3eIEtZmSURzIN+X4lwabk3CVuMNm7aY8Oz4XTTliOsb1/qKMOj
kN6HjrtFo7l1wUkOVHC5Oy6Qk61MgKAdFom/vwf+PGNS94BnepJq34bFpgb7P3R7Y7PFCCICCkoS
Gmh6YLkz9mM9b9H40akiJhyXH5lmOSGf5AyHYbZtLXNF8t8uHeubrDNXfWbvDJ/yGTVcI9pf9MGd
P0kLuAdshvu4Fx1BJ/yDrCbtfa8JsqJZVbENWJUGbt1MA8BvfPtoTcnwheKd2TAgYC5/Jo4NUP2o
zEwJRYMIn1twzKs4ezF1LE4VW11Ow7VrV342F2tRzRszaLADmU9IGxlchYqXbRHAnVM0zNDZsaFe
DDvIcG2lrIZGfFs0ybnyKXDznsUXmfprISQBT1G1KFGCLkfP3jeJf9UrJFYF9lDSTYpFZ+C/Rw38
xWg+mZmAfKv3y8jCoo6baPCfnaL8Pug9tHFjeq6ILMIiSAHjW2diLjX0QhFtl7roVrLsTjq/OE19
4NLYRNMMFqwpCUnsyB/mCE9OJTc28/HyFyul+PP5w5AM2hhIcgSUnGt+vl1kOvWoHESzAodyyTI2
hdLI3xKkuyb7iJQYLZhCPVX6uJgTJjqtfAwnF18BmIVFMo/fUih4E7GC4ObZKuSJ3LUv77f0v3X+
P0dfa8ret/Y/1bd9LcqJEi5s//mfP/1p9fB/rv94K+p/nB82149f+dM3Nv98/+fge7H60n756Q/r
vCWo7dJ9r6f77+RD/f5L/vWV/7//+I/v7z/lOpXf/+s/vhZd3qqfFkRF/uMpXljMan7ZATh/qYlO
Jovvpw7A+/f+0QLQf4PVKJCroRjxFAfgxxYAMjvYMi4zXQR0Dv/0RwvA/M11lZiIRFIJA9LgZP5H
C8D8zQA7gvaITcSin278Oy0A8acJlLBVg0LpnKTBL/xwk3lWm2qcHPKVjMbFC1su8DeZErwwvhQT
bU6a30U//WKQrF7+h8YDTUzWGDjUhtIxqcbEDyshGauZ0DQCEm3vqZseHXkvctqDRP+GyUuIeYve
F9kKRv5YYkWG4VFo385xVsIVXKNL9AlikiT4Reb3JnuEg+xFD+Svmj7bwaJydlNz7VwQwtVjxfEP
iIIbfrZFtPzhE/+rDoGaTP68cfIuhBAea6YnGMr//C5qQ5/CwcOWnoMgycvnyaOqdMVG008JLUFf
6JuuIZGWJkdJXKk1f8JItxwhj7CXtpjAKpzVpffZ8dudDXtcy5G2cmiQZknCMNmu+QbwWWW/yvgL
gQ4AMUdCr1iFDRZXwoo02jGsUliavkzYgkP/PnnFn4eX7gl8PIBLk3TUYf337/rPqxJv1rUdbkGD
ZOP3rskPH11EUEmQVTai9NZAqpKjakb5HUzrzHkbKHoz31lqgbX5+98q1X344VpzhXXXMFxLZyD8
4Y4JrTHyo87IEafQVogoRZgYeTvTL/Ye8wikyButO2SZQ0VCanBF6kgl6CuBOvY0Bliqkvo2dNe8
i3bmiXCgZYZG3r6RDiL65otFj0Ihc//+Vf/Vfc6r5ulGokrI2UclbU100Ax7lCDQZEOE2JpQqJWf
7keX5dp+I1MNkgRCovDSjEQYg0D2zaUWPRnFs8lUsNa/9Ag6hM0M7S6iBd1NWDMeW/IdjHWILQrB
+LJAtq9pKJ3sbNXUV8e4RswJtLI+kv74izv+L7YkXi1FoqN6ho74qJLp23AcnVTkHHclRoYa3GGL
gchcDXCW8sJaePDEOXfuWmnv6amcKFka7duYP4mKOFm5qS19NxP1W4zDL2qXv1rJfnptH2qXobCH
Tm9mbkx5nUNgA7W2nnUB/cHFdIQ7tj63ibvSOZ7//af8Z0Gm+OmqOB/EiA0vK/QDPmWDzwCyAD5A
su11bGa4AhJkaqANsgHft0HglP2LqvLPuqAPv/1DVQnEhwzEht+elNHaa5i7Z3cyf9BrA6//l6Tv
YfnRfogI/yWXJRPhL16A/HMXmbdvoHr1gGHQfvmwDLZNE2Z6yYU3WmwGDUQsF6GGryZEzHowFRQZ
x5d2gblpVfrZytAQlNEua50X6BCYVfEE3gqeDl7fymHkZkTPoAlAFsB/oDWHKUhiI/3Fh/YXWxCv
mg66ZVNhyXdpxg/rWN9BIdIAqqziNGZa7m3Qam7Pml6tcrqgMV2iLJNr4lF2mduBbnoBu0XmCX5B
1pNfvBZ1hT4ubobhSAtlEniTj334jozZlBiSfBXRacDgsOqGR0pZpyaCy46WIyrQ+FlDHgVRfOXf
+mP4qwf7r5ZXz4Q17ToGre6Pql7Da/MhmDhbJjyxfmJv+4LsRL++CftwX84nrDJ3dZg8eFZxzv3s
pIWHudawM4Bs80MlxNiUbvj1F9dF/sV18eg0scHiKUeg9PMGW2l5Ug5kTgFDQH0aDvu6DfeyrLGD
WGe7rjalKI4Sfj0NGcze1cWM7V9V4X8+Eqkuxf97De+Huh/uk6BnEkm7kQJJEpVB1pfkqkAZe2qC
fNdP3S3nFUDP1bFLrlre/2pV+13O/eHmoEKCkMg+Il2KwZ8vgo9OLfD6IOd47nHWgMYA3yELFihg
TxrDCDsUm77OloXZbjMaQuosFs3BJhiNU0WSLG2zs+ekn6NBbPz6IRrNvVljLJagSmamJ5dAMZ4C
EA4UT7b3HcfE2iYoD2vDxsBSpv7Jigkr59DcTtiTZ3HKY/hZwCjcyVx5LPuqx0v25DikDIqCfSkY
CJBT3XGScyjzljXHQh0tatcnO+Gmu96JGH+SMFy5BLoidnGNgzmHd3im9oVDYGIqN+p3VT3ZXnAJ
qkCRsf3T2GW7ksRg0B+bqGTFMf11LUlAhskE6GGjZA2tnu2aLFzY7gMJF2vFj3V8tAeRtiOHaJGl
tIeEic6m3RKLxVxj0Ztig3v5PrJNZC/aunXk0ULXZ7vJatK+9yaJOUQgCpHtYoJYTLEXbkAHn/hn
y1ipaxWGJ9E+6ck3IP67bIgvnGGXJj9em+19MOgbvZTM+TP0RdnSH6gN5cvYGst0ihZi5nORL+gN
OEyrNOwTcH9y5pZEp65AWRCGSUxV8DSNRA29zLCdskRs4inb0YLuaHszelz58UslkD+bM3oVbZ2l
LRZ0qF2M1YcWhNYkgVUD/AvZthNkNSN0Jj07BjNzgHDAptcTKBXDjTFXauA2Tdlnfzh7OoVEBvPV
WXrx0zTsRVDdJIW5aod86bFG+6Rv2GUFPpDwOqVzn4jc9jPILrwW1namCWt1VcldQgrJNFE5Gi25
GMiH7LNlD8WNOfciz74l9HIIT/1EDwrVd3FmUPR5KJorE8zFCGJpTMbjuSSYz9cz2gANXneU8zq4
ESqRGRBzQThaZj+PTN662d7iyVkaXy2gug6d3mfRRbzpez8Cy5ggFDBQm+o1gzqKSVQ0lggAJ/aH
rBObAHRjTyko3QGFx42o86U/cXsTstwTihcvHAegWKZYt9zYdJeq4s5L7mz76sqKrLgHL8Ady1wg
y9kKI4CHCeMcJcMh44ssnVwHs7EPGYyqzZCe4aKY7nLatUPZcOGuFcC/kVulpsYOaQcLJ9uTN7EL
gDlmQHi7eSGBLjr2fT08W/TJK08Z+pDq0C5Mas4MKMNyaDQhHtrRI8xEDus2L9cGVWIbxmurFZuW
JknsxIuKtN3emBdO/lwRhDNvwbuRogivqfGWtSXXgLEdPV8Serwq33Ebj40LII0YonT0N3MBWa//
UpMAbdPPWhalXJs1WapYsGpGCXloMU74wvl32UcEbjmU4fRak+nOStfqkwy4Wfz0UPIUKpChgQe9
4vORDfDvakB3ktNnL9Z6LLnNSfQdufLOyuvMdRIaG38INmI2ODCZC5ADi0qjF/StJnly5htSCefJ
/VZCAjPmb5TLE1fVdzF3Gi/cD3BOHlsMBcWcLSuoxrkMFoZgxls7qy5Eqh7c6q35fq39bUsovSQh
Pm+pBcpi1flfBcT9lPoyFMYWG8fOw7fc88LIuj9kBHTRwIaxUmxHnLZWU2wqqCpeH5NUBLGCcLzI
5vqNhwG0oj/wVo0R5KtY6QHz2+lNTwA8dqiCSSvqWdG0doZik+wsLKJ6cwDEtg1miabSRG5UrByd
ERcwgQl9HPlmi6Ztlu1cL1NAs4UaD1OHTlGIp7cH1z0sW1BOVoKeqOnXCWBNEx957p7DwtnnHjq9
jpledNN3agxybQLGAvV9ZH6y/AcHJ5oIiaS0TAjxtNZHBne+sRXwXVPmRTjuH2eM4gNJYBbCZm8T
Ze4uF86piKGPbLQ6uhtnbaNmuOBySUHPtgUAuiEkyYinxq2LM1iQdT4O/KxyDzmlItk7m8RunCUN
xHxv0qIl07pyo3Xe4MblgtolzhAgq8PUHdHZ7qyqXBPcDWcqw7bNYlWl2zbQ1nGq79KUlDYdCAcD
ap13gtTK8rlHQFBV42PgP22IBx9K3v26Yv7SVNPCnh+nIFzaRrZvh2LVo9zqiLjzMuhJ8qrLbR8p
nhaKJzNZ51G5buB3VAiVIPNuimbccDRZesnFKAM2JB+V9batDND+4ilrMGEk3RaS7i7ItZ0s0hUz
mG0UuNB25EH6/k7MK7OZVnEvN6U8VSxFjcYG3bU4SvSHEq92w01sz+ODBmRTorbv7ZWR+us5ZI9O
xTHU/X1kHK3aAUegb4AwHTXL3/WDcahr89woeuWQbtXKBV9rT/DiRm3DNJ8OaW+sTO2pSUEssaGp
XRkp3JFUZdY66vvEOqJkOeSFOPa0WXLfWpGOvq9Fsqsi8zA49VYTvKiM3o5ukNBdb42o3dK8hTHB
biN54VQWgopA/V3ADF7tGDqvXK2RhWusQMpABQSOMVP/cMrlbPn+7V2wByJ9avhVsRQbtRHlujza
nY44LmNMyOzXYQLAKpGis3MxVSM0c9eqWqKIAuK1QkDm5tuqesrwzQ9qlyrnB1JZd6bF9iS1napu
hp4AeO3UusY5T8WpemlLbUcnf9MhBtAM0s1adGcVgDID70irb4jjW5eDXNk9W6CrrV3vTINmo4Qq
Kq6IDLDbtPVuu9657VrtVtT+Oohe9JKCiEIrgBpE8olu76UUp0xLVkWX7NySi24mlynmdD3gP03C
iz0YR/XnSBiI9dHYmd5VCmib3t6qUpgw1iFknNlJ/QjxhMLRODs1O3NdHkBTx522tiYfU+r4ksDh
ERoM+SDc97p/O47fgtK8VLmzBvrnEnRRh8bRiMXJ79vte9uH16SKJOFWW70zj346PbU9OUgj0cDN
gybn9UzhkRSfzBRgjGbhmM0uSkRrW4AcRbN1wR/b3LfhLI++V66LwbrpG/dauMU1sNLT1Brn2nev
5KHuqCo3sjJh8zO0h6gTeshEJ3834hmPeVwnBImG5ZzoqC452J16s38IavFEEyNcCFIUFnVeUxYC
8KA7UVGf6r5/rYqEOPbqno4FE+/OOHPjRfBcl4XvvW/ANh2uQFC2NFzz6knGrAVxJxdp/x0Kjifi
7lCZhNXRKt0bJapFiRA8NNJ+S//s3A6xthuzwVmlFqg8wmZshjz0uI6oDu/tXpzzgF9O5mBxiHT/
zSipQTX9idPgPiptFMkaIDn/Fs7Ud87fR0xKX1vhnWQwbmLaiEk93jTR+CLs5r5JxoeUygzDO/G+
o/msFclGhrfxrK+jSf+aa/PLENb3JgIg5rOQNo0jmYqbPBtOtPQf2jxj+6UuZ8tQODKIAvMQLJvJ
PNEJ/Gr4OR4Q2/3UAsdjtzuVjrHUJcIvfjnwtv6l0sWDz7XEcgYZ+S02gjuH+GWzPTru/CJj/SkV
9k0flfd6VT0GKQ9eaZwKVx6c+DU2J8Am04Ohc3Zx5IFjNwwk5EkN+AkTELeRJZfQzz/pOp+k0z0b
9fxg18yDhzz5POmfzRKXPOtNA2yQBSo1zwW6U/V8Irzeif6h5THkuuLTYh1C15bX+sa2kgsI6TUg
LjZ3TlLcUK00iAlzDnogNlUdvaQUXN415tNhrnuyimhfcpt6/gR7pGbzD+anUTePk0vPFzGJbxjH
TNPPbmQsG10/VzgsCn+klm8X6s0ViE5Ilr31MMcWvb3veWI7VfupOF1aIBY3CwCNNQ0d5ASkHofr
ASDXmI2ridBdLmR1aJhHOaIH4PLEJI7z3kZULybA1tQOiJ2ojwSzbmHCZxe7zT6PKKfRV89RvhMN
TTqfymyCTY5eP3xlkLM227c+6JbDCL8S+rMf4PtcconYaibWx3IDGOgylMlOLSH+FKWLJm/Ysnn8
J1gQZJiNkmYwlzZ7IeJ2rxZAxEZb9Zts8L2Ss6FapELy5/FqJAbZDvpqKINN+9w5bHaGccBnuTZ8
46CW7izrEWCt0lAe3cyCAMsZIbb2fUJfjWOFOkGpTUgVz1OOIkYd0vgv3mvsBBR4KAEIdN+ofbTW
5HnOum2H3ENth3DJlkXXoILPV15Vb+VsnsHAXwnvWbSDv+5FsNeSemtBl5F9uaaTurG0dWTMm1In
ybzw9g41fqNxymJ79oyLQUpQIZHww10izB34aLyr2mab2PkmJFLRalivymznOvomd7Sdr5s3RiNX
h76Sh6ErYWlTGlv6JqDn7xrBhr11Iapkp803Q/GmDq5qBw0AVNdZu8XVfOo5U7kqX4QgOIc/8s01
p1MMe2DToc8VnDo55gErWaWjvilL7Sqj+r4eobEVsD79qzfnF4aLqNlQ1GvuvV1ZhxnwGJLMrTJ3
L6CD7qWDMMPzC+goJZD9xD/Z+c6FahWWj+olWdxQTs3GzA5iiuRzFtsocOj6Um2Nksh2g/9yjO/Q
/XNEBvfDR13AlECvXHBKJhkKQc0mqKJN1dAgFP46AhWuPlrVkIASi3oMbGfNCTL9/YRpcTepI31R
5stYrXW1v/MwTKmvCQA+YdffS7feDtLZ245x1hJtoQ/eMjdrkMrGIWhpVNMhUMOZgI1EcEgogoY5
t0rNFscp5wTbtdspO5rQS8yJIPTGv01S41RKtm5b23WAStr8kf7KHubZsa4ksGiqHMs4Vxa9TIdH
15NQpuz98ModRom0DiQoCds4ZyWlDBKOlmcFke/RSdy9MfEpqZ4OP8j2xZHtsINWx+PuxNrdlKSX
2Jpe1F0k+owPz9rDBVipV+RopJdAuUDmJGcSx99KN35PxhnMPVakVdhE6jTpz8bKA4KSJLdtOS/U
JYw43qmnKeaTAuXLQR28dF5vQxpHGqYkbrRFS9NHbScELRJiDbDF4mmoQDFTtTpewGGffi4PuFIz
1T5NIZ68IDQOU5vRAZLvP+O9kqXv0XPGS/2bcs5OZqhv1INYF3CiSQcCE7IHovui/o7HAy65eXAg
CRnOHfHDrFAWpzhr7WUwf2teGb9JvUJ1HZqgxtUkD+pe4tjO9gGkm3dj2uWn3OLeUi05DVuc6loF
2/fOpJpDM03+1+yPQfSPI+wPf/zn/9a5N/3F/3nufS4QS3+v6y/tz8NyvumPgbf8jVGA0ElNQejy
Mz1DkmkoJCuRa2LDRQ//3wNv+zcXXbvDiIwlU4nf/3vgbf9mO3TFPQvDMZNw8e/RM5Tm/qdmu4sE
C8UEOick3Y7uqabzDw3dxobGOxO8vEKTdMsUGbFYtS7REWkh6mnW7LYMN6PtUSroKIw/IZplomFu
09BdtJjmy1tlsk7ZYaYJIWq4LqcnQDW7emhuswIDGwypJi2PQ9UcS1DHxmyjpnydEUD2TrMv4uLc
5waOz+qmZ3irpe7eYYEyk34dAdfLIdDFHPWnb/jftk1sbEQzPk0NqWOcnuc2w/XxuXUpP9wGfVu9
VwJo3++Omg68YYaejEhm10UOEp1dgntZH62zzIa7MJDrVHMWLlWKG9zncfBQOsFb6ZxDDQK3nILn
EtgnHZiYr9K0o7T640TYhda3AICChRUcJ87+BQ7O2TzY5XxTIQJGo4NsazE2HCTkfGhIvZ3lTif0
nlhhO29WcsKRSEy9roV7MaCkrI5DDMhTDje9KNYGFLe+L47J/E0ddUq7X9QlIcvIwyLG6kLPTmEz
3IyN85hk2lPEMSenmBrz9AIA88EbtSsErcfQDSCWzkgCnNuIy9kk5U5LjHPSD1+JMb20quVN08sZ
vJPpvLlk+tgB76KKL1GavGA1WPiQIZEBPhucJTqRLsaI6OWkvdVG777W4gsxHcol90Xm2WUqxpvc
jQ520y4t1lVGuVu7j+5HWFyLMos+axqIr6r55ITa1ayqkbCCEx3Fh39/HfpfmZ0qdR7L/3kZukMC
1Bb/uI++Fj+uQ+/f9cc6RN6pFGq5kO+rhlps/vDeOL8BcFF2HEfqDqNLlog/hDcu3hsLYw2wAB11
ipLrNJSl4X/9h3DQ5JgMoZh+6ywftvNvCW+E+WEdAmFlOuhfDIBALhKgD3PbPOqDPo2bjP6dg/uC
O4TZMAkkh9wl76iq9oL6wCrKBzUV4NjOWWi6FYA/tMlcN02AK7jaG2m5A+G1J4AZZbYZf7c7/1R1
95kKQfWxvLE/0wRayLLZ+66z6fvuMBU27sYRs2rOoKdfBsR7QqvcmrUO2mbTNeUp1FnvAuYuznpK
ijsTomhomNtioFUKLnIGypha+a7EgdlU9YGCEuRHswlwsUtLNbWLO1smJ3vgxCDw5wF6hhm0GCwB
FRwDZOjeOJ25HfLiLpTenTn4d0k03Lbz2W5dNeU5DWF81YL0Ds3nPk+oDvDBcgzfiAH5oEXvLwZ4
mOL8wCLL4tx149a72B1oEvx6Ep9eC+aYlTfJ71DkY4Tot0VKVmK5G/riAQvMF7DlGwMPZe6kpwwR
fSLbAx/+CVcDlfiw8bTh1rwfwvGmAzFKdBWBr/0Z6e6hi8rf64mfyokfzUbGRxkWU2hXIsVSCAJT
MJb+eVMaSlOgvIqy9RTtLT5KOaaL2aKf3xkbHLRrvwxWlt4uGr7EC9xlCDC5Ke+l3ix7XntqJBtd
AJrjy2EsEgHL6ld9k+7FF6yVU7OMIEw0ALJxbWFsd1Y50SAtMPUfnsJ/lUU/vg/1Mn+cVRItjGYR
QQKjbLSLbNU/7a3zEGpthvd73UOW5nBoscmmaGzylzGwTwPSixmO4y9G+R/1Bx9/qZpt/7Chd944
R+DDg3XVlved+Twi6alUp8YFUPD37+9PIhP1u3iHzJfVWvAnWEXbGRHxJVFAo7FKFgXzTX/Ye/h1
OjRzlYW1IdXit6p8tqX2+ve/W/6pcLFcyzOEhzBQolmwPrxPOyz1Yi4zDSKCdqCYDlP9kBTrlqTz
93lvmh7nEqlZQDMuornOedpCIdvX3WPdiHWH6aUOsOVr1TWTr0XVncLoEmn1KXPHu79/reKjuoLr
ZOFfRLzqClVlfZDE2EUvvDKONJoZxWlkTADKbBvH8jJb7jUcQVim9QOLEsk37tFpvGcxuV+r9qis
X/iRfnHp/vrluGwGHug0KT9KaSMLvOyc+z7WFA4gptNAZMabMaJem+pnpk+EM3cbP3Vu/QCYQZq9
NSUnuSA7WV38xon79337f3ze0VN/1NFxhTz8na5Q2BPdUQXvj3etkY+aOZt+tMZswSn4U2lVN2lG
M80gLAYpL/Epb4xir4UFUB5L2TzDR0hsC9+T0YDUL/GncZ8VBok35hNA+CJOPpnK5xOlHFc5PgcZ
MmF9dq/KModEh1NXv7QatOaDmX4fYmOpjq6tSF/D2LqKwLm4WMbc0notsJ3F2amKrAvwtY0XvLqa
fVN3L3mvfdIbWhg54bn9fIEs2/MS371sYfVqGQ3hRuIsmTBaYX7T2fapdtLXXAvfsrjce6L6nJbh
hGlNqZlrbC/Gg5Dim6V2B2gkq6qpn625OE2+cZmNBDPMjLST9wrkGJOX/f5e3k2UBYE33WBeTCd4
7GxsMekpABK8aCY47V1zhDF8E6Y2QNBuQXbaTWcmb+qlD7hH6BTi3BKEASeMyVn+GY3bHa2rTH5r
MAWWIMEV41Hk7HMhH09RvRJlurAL58ZprC0y/te+KLDhVTn/k/qfh1meNQ/tU9QYtK98izmReXGr
ZFsJO6H4oxPZu87erasn1x0JkOsQpKf5ck6sqx17lzYMX7WpffZB9ay5Eos4Rglq1iSfRQ13RYna
Y6oRTxkFDGIeqGlg4Cpj8yyS4Bv20BMtxLeo4oAina2Jfx/iq3sdZmePye/SZdZRltVtMkWIA9kw
k5ZpmZx3bd++gOxFKhGcnBYvphbg05qiJY3Sku5J164nLWA2QessMoN0XaBgHXpMRLQq/JkAm6n9
gjdWgk+xbyqDCmG27M+6T0sOnAhZQRiL3l+rS/JWX1TbtoUxPrXMl/FOn/BKBaaFry7klJCgyO86
+gLVUN0G48oMg0dJLuIir7JXO3Vuxt69KabsZFTOLdHHBFuMi0nWxgKZ7qogRlNzwv1UebeZyoVJ
G26cqG6XtCP3Dnew5NFIDCZMSGmaRRLSPw4qz8CgGSOQL4FdgGA1NZt2sIMNmpY39SO0MT7kIRtP
njPsR9C/C+DClzLJ3p+KYfhK0f+Nn7goCp4Xp3kuSbhBq4+leuioTqZ7mvl8guD2liSzvYCvWxDH
vVPPlO/gXm1xfjmmMsIC1MapGb11nr9OY9pfOEZWxK+NC5I5Xrvx3vOb5740NRAUvGuzmfmR6kbU
EVaUGmen0WRNJR9hWBnewe6TL61RfS4A4q6mRkFqHwLSeNZOwxKo1tqJSm4I0tfJDN4yz2JW5Hb3
wtHu1DNW5embG2EtNBk3DdnrYNFfL7Fd0y/lJnC++YCVF3BYXW7PdK/pTHexuKrX+O5rM3prGYj8
xcxTWpTTdys2LmwX1z70bhoX6YtLLYcNVq9U354rAfkFxqqPR2hh1PGdF7bP1H3cyamKCBo/E2UB
OF59NerpRzNgbFbEvCyWuDB9k4Z91hz33sotrERYIH9/abWfvhq9cYtY9ugHWPXASQOV6ZzTnHbP
ak3xM/5W4V+cFi15k97MpnGpqvQN+vRJ1bwydPbvF7xPcVhr9bAniQCbprPX0N/k3cDLHy7FOH+B
rMG2kTOHxoDqa1ers+CtOHvddm5cLX/VPLrW1fSoz3x8qqT2S3s/+nxmRubcVfYm8bNDEgw0KVnq
9Th58+zx3NW2tjB60UK7Jjhhju8DRzUKuRpuPFU7h4dcVHexHL7qXtcCUjMkjy2el4FSugzmfjnR
hFQfTGE4pzG+SdROU0qPJxbPk+dEl7KoD+OcUQfXdBx4QeoG1q2Ibr1gMymQhEwMHgrBB9bZ1TMw
GyglyEc0K3oTVvPg1e2ZEd4y1OdPalclTG8Zp/lNpZkXNXofXZudR3lonIw9KPLkIY69nRsFt42H
UTH1xKWC6N/E4rb3zZuo5ypoMQqYqsxOeZu9RqZ/nWlZ4HS9lvUhd+Kj3lXPyp+5UJcLr9jagGNf
oGSaeiNcJLJadvWVuc+VHvBzGvOmA0A5rLHo5zKidenIYLrmR9f2TTiIs/5F/b9K965lR65Xfo7F
jdckAcU4a1MfZl+r6qZrzYu6diMLrHqnbq9ds866qA868iU3Q9ee4+7ohs9lBz3E0o8C9Ibo1VVV
y4ZrE3PUPoMdx+iZBKjAc+9GTMbl/RVKO3j1Ai7R5PANepS9+ji/6RI/W+BJTK181jRMu7LnaZIn
N/SXfWxAtRoqidjL+FZl08G3Va8jZxeYPPDSmfXQN92nosF9ZWVsgBPBD53t3YIUOab0OrCqbgq1
H7dx/awT9Jsb4hJkM+IgYSNHcq91VCmnvEr9064dPPUZpZb6ByMo3vBSv+iPManFjSseHNO5Ekr3
PHdfnDE6qq1blVvB0CbYsxD+0vJSG32cyYsa+qqvr6BKWm5wKQkMyIfyfrRJDHeUR95+YEv/rmbk
cd48D7l5SS5VnbBD8u1VwWuuLG7Q1Bvvqvgmo/FVB9yopW5Wy7m5UWdVgNbYosyAVT6mJioqcQ/5
eZHZGgt7RcJJRyEIDAdtLCiWja5VQHxMUh9wjSMDHJRJvg22DuK0db8wOeQsRClfMLOhBjPtlTlo
DxZpMqse/pAbRIfGDF8tjdSlga0DTcbakuJ5SHnU+jJ9VdV5HGvfk9k5So9blK9+X/rBOUwZ7ujZ
/ixytndV1mc9N5Sli3WUhQlgeQQm2nCiN4gmZibGkoug2AJeyTbpOgrPQNCVva+d8LU3uudi0C5x
cIFiEnMFqEIcmyvwDjhwQ16ckZk3MxCe/Gw49CEEVef7fqSVrNOaex0j7woB682D6Jnm+WmK2G0q
RJLaKC9+uSkYa1Omxqrr+JqrXTcs+Vg0PhE/YwgSBy/VVmvwVfKQjFPyhuDtpg1wmNcDY0+VNmQp
+2MyqbdZJ1/n3PneNEMEwps6t2BoAjij3pHgOSwqgQAOtz3ieoRlfsymV9vtBdzPmz74KLRM5oWl
uUcyBgaVEKGkZXiPLTz1/O/jKDb54H4KKM7QhG3dNH4ra4oBYpWw5HjINxy3gGICa9YdmdTJS0oa
BC4MO11LuhYVo9zaaNd2F7ymA4TL1NyOo7flmfvie5RkuuRR9uF/rZvyMgcImhiqp5QhHioKf7LQ
LErEptatiMRdRFAuipc+WPtOun6/ZUWrDIYMAI1Um8GXZdXGii+w+7MpHtcYHJtVCPa26U0a1RVf
a4bWfUCw11ATHwYo/5tTm9rKyUlrsUREJkdEKFeJxYT47Jr6INimtfYlg1m80aOTmXCiMNwMyWxu
PUvRbQOHCjb18U3glLS8cFdn9XMYxa+t/mg39Y0cDRo6OuOelPFZOzNPDwp0QBldZ9Nvyo3hWxcL
O8LaIiOchAsUqMWM2NFUBY5Xg9ngdvcmQv3KoOXSesG2tgVdVM/d2IF/lKM0FnEEC0LjiY2EsI62
xvywmE0iqnSkHLRHWla1dzdoJGgbxfVBENnMFItbDlHpuNBBi1WFeTAw9ayE7ZAQ2f5f7s5juW2s
a9e30jeALuQwOQNmUhQVLNuyJijLbSPnjKv/n8X+fT6LckvVZ3a+QZerZYsAgb3XXuEN8ZWZGXfF
BDOykuPQZ4w9dTYp1+gXWE8Fawz4WCtMhFeajgtL7asGU7nm5KaZChM7v1cKLHTBHs2A5ewPVm19
hfeXrEwta1aanz70AVPOpi+9TewjE2PjZu6qiDcVMJ4XzViVm7FC+EbHR2dZVyGgeQW5Fw2lKrjo
mGxhl2J21he8PaY9vKFigSBDeqSxdY2h4POEdcUCH+yvfwuhhB2jyya77Wt753RktpD1z38zkzJg
UUtvIjHXacNXPf+Yfmi41OvtBCwnr9qbmOklC5M9F/XpRzLNh8TW7gyQdos0tyIknnG7YGjcm3c2
IpXLuiN2uYjrOQWoqc7pGpDS5tcRVc9FYNPJY+4XYei2SAI5Y3v/bspt9H0oGLDAaFZHXxuwbtNQ
sLHd71YB4CALO+i+Nvo4cfos5VtF8riwS05kpBVVMMPkeQYFbct4V3f8m7KvH8/VGz2oOxbyiR+s
hpEI4o/+FwqUa6z++FZZ/2Ow0MsglImbidZ5j0mSH+USmQt2o42fBVCQ1GQibXA05/axIe/ve/fg
a81jY3EbchrIiqmM6HOLAIoVP0tqq+j6Nk2LgyuFZjPcSHEh7YopC5j/EM1n1uYsYaDLwx8jVls9
DtTn4nVAHGdp4Mq2GAJ/abXwOpQ8fnbG5BMDh3U6AtkLd+VdVoSrpqr+skN3a4R3UZF9ixRlCdBv
M8XloqnLbUuHtsfK3gUfFOKi4/Y6E2ncvVv3ARQrUA648XiRLhqacLlKSByeulK/1XAgiCEjOn68
K1osKyPxTjP2uZNcJZNCc27m0GnGkFKmyVBdwHOtQekISTECrYhUMBkOPI/sOuEZdRFlDniFu1Zx
OM9Bgisgw6vhM+hXcBlqdd93w6pT04/0hAmO0+cIMHml4gs1jTLs5U372YcsD45d3n/tNGQytA38
888crHs96T8AzP9chNXDGPoHwzgOhN8lbgvcYozSeqf+FfZ03OrKWuoDiSr2Ze26iJddWX7LS5Y+
0xs8e5UHt+co0WmWLny2JjCI29oPn9OePZAE2a1TO4egHFfaQPnVceBNpUBjOCeTOvoRA09cpP64
c6ruQ9mpu/MaVFGUBDhUPyL38xxMPvDeWkI9OYZe+nd+r+1r73s0BZ/e6axdjg3oq0EWNgwEqdm0
YM0v+kZIC9n5CJ+tHJD17NQBAoLyIA2AKuz3ftuSkJuIbyOqXO+GqNaXcwSqKx6pcRQ1e6f3+qrh
a6u6puvQmCEEQlHXX95NUTqUtpGrrGydqrlP0f1iIrN3wi+BFX/G2itnMpj8eOcZWK/ai1wW+iGD
YoTLTMYPLy+rQwRtMZaHwSkRvRDvJQYp0UkPSYTP/b2zNpOFbRIFy3LiFlqxi6JDQg4JN3gvrSCM
9eCrcor3vntSqEUmXzgxbGGR2pL6p0MWquJTNGm+nSvCgbpNysNM7681+3kykucERJI0lGpE1DKn
fuxzdz9F/eosW0WoSnqOuszJgK97+6qkMvJCLIHRQRqM6rGbzTspjEdXogZ1/1nAQKphQ5JHSfk7
iSGF3z/2FB52TUEOHSqZvRvpIMAwOUlCLd9RYegxk8NIX6zzqkcz/6uhGUFJy07NQLQ2ff+Ykw85
PjqnKXBxxGQmAL/4KaKr6z8UefFIt/NxplrMDBfpzzWyJc96VD22inrX85mgQrbQdB4GZiHmfLDR
jGpotcHQ84gfoDX59WbmLAaVs/UjUmVH5hYjTkagn3+cKxyCHtL0iImhmsD5gTUTjnzIirfrOiZ1
D3zSEAAGIOjaABaCeTcFBBJFBajlMPBIvRtP07NtiQFwoHJSKi0ZA6Zl3jJKOFDUibx8spXPit0e
ey+483P0RVpeYRTXn+DcXCV92gA8S55rBidTz0kZKN+lADX4ptIpCoryEdbXorLpjxS0sPIUKoIZ
AVO0+KIe0iyr4jn2ms8h8f+dTQVegvX7Yo6CtYVjIrukIobOgPCiOTxOedPRnySXc/qbuNBWYN7a
8BD19UYJrfUuDtQbZVYwd6sOMGcOBXSUjm5exjmm0bybDy4eDREwTyCBOvyT3IVIUmAkBEZaodNh
Uj/HZoicrHo/NMr2/MayxvmcYN4j61vvgqNrxcjv4KAGUWOqjmg2bSC12vGNZg944LmruQHHnsZQ
rF2Q2TNsF86wJ5d9ScKnkWZIqSnDfqCbiIqp3xSkBaup/qB68b4LLHiXWOUogO4AZnnwDGpSBn9Z
F+pVNwUr/NWLRTUCYlboA4IwyvVuycG2iXEWcrqCDot9VBN/oyOo1yUdevOYhcn9APAy0ui5C3C9
d2AFDPZK7PJKKzwknXIVNpQo0o4rXDqtMDCu4uwxMVmL5KdkkQVA1bE5OKN7KzsBtfa9QU1l5DRU
GdBpuLTiVE/zOvJBfzAkiM1TSopRhdFzr1kfqnTaRH4eL3AbJlz4wyYoveumTW5qzj01g1fVmvCA
2oKsii90CAzrQ2BB37PRWjU5rCrwBN5kfvfUcleZsCDq6bpXFkGMQfKYLjWs32gMIXeQkjKN5nHS
gmMSK5AxjetO0Q/ngPuv4E7/pTADTo5/hhl8aP+4itq2+eNr/tcfp+991LxEG/DLP9EG4v7jmbrr
aGxYh/PqJ9ZA/xNCLyMnXYR/oNfyVz+xBs6fpubYMDuRBjERU/gF8+T8iUYQQ8af2iD/TufzFUXb
ZV4I8ooDE3sijY99eV5OfVDpIxR1xrH6baBDQBmgF2VPzDNKhaZMR5mCPkYMo82uPoIareOPDv/j
mfcFjAQNubOAXFLNURDzNo41kF1bixalXueLZKTAhKCcFYBxj6WvoANZLuJw25s2sRh1DjzC8K2H
DESZFfUg4B/M4QTIfKVGD0GGYnz2o/jqNzhhlSGtbPiHibUunS+aiteLsvQxilX7bB34cCdUazUB
NdXxTjEqDeLTZ+s06B+S0qZnTF/XBSgRZGuZxwI41Wirfe6BvNb3avZc97RoGh0BYiirMzLCzgOj
r1UQBrQOqr2bBFugIGs9mVbARyhEEW4AIT1VwcpObAgltIoaIIkjEAc2ml4BQ+axIcyEKQHfHo04
QWXFpLlziBwRQMVoORTPtfXkTxmnz7Hm6sG1RptJ75EqfuxAmLvdsmufENts7eo+mYOtGfRXAQTQ
vAvWSR8jKZgcjQBTvxiejPUVkfQGSktrtkuK6F2K9GLmAsYlP1dAQQ34foRGsaz7+kZTZ6qFeImT
A6n8cOU2+OQ2wEV72vK5N1MEG8G9PzY0A4zFVJAYW0ivNFdVV97MY3Q/t/VNnJQJTL585TbBvUDW
5BkUfbdHhOpY+/61k9FTr2+aMdgGMF8EGu5QmuidhbZcA6HM+yCPdOLkmpxjXJrHe7nZOWuX09hd
AbTYcETuAtu7b5zkSW6j7OetPPo81LfT8CUezK2NIG9rTAzceSIeb6zyjqWRopL+hAzTTTcbBw1j
WGQzYxVAOt96iudTYXjrDlQpfP9jgpsDmP8jLl3Xhu2BOIcjZtw40I/MLn6KrW4tMLYkpoXmc9p6
7VVCsyOkFTG609YJfYpZrNFhutFT50RJEY4PGcDDPhxxX6gYws3jFhlRFFCArOQgdJUfEdbCga1v
ndhd8RE7F2B0TDcGqSkywJY6qP4LPcWlmoH191e8lH2hRtf5rO6yOXtIKkTSUfF0OfOm+IuSXA1k
Ibr71FbWJktDjO8/4kS4UtonQIktyAcWXmBeIwO66Xrrg633e6uHzevv3ca7amfvXvGp7lXqR4RH
52ZPfn09Rg6LyLexlp8fuwZvBztDps7grj1uB7ka9pNPHarVH1OFohf+RoFBtGV+NkZtJT9KiuDK
zqFn5TP3pa2a5CEMgCmGj536XWsLev/BUrXwI8BcfOS0Nrvvs57sK0snuwiXGOqKbR765QUdXJ2U
hdSRQWNtfK5xAZjKcTGq4TIOk4WGdfBw18YwyX70M7QI2ujRNwtSGwp2VQlHBwHEgAM6ov5gbO2r
n/PyOkVS3sXdoDMeivAapcAMnyO/LbaZi2C++tEY7kP9BoDH1jO/oyLqkXEYcXLd1uFqCLvtQAbY
FNoy5j30WxVqRpIm+z6aFj2e636bHywhqhGoqhq1uRmJmfQOgsfC7p86FGobvd3507OKsnkjEyj1
2UYgQ4+TfVx3C6+H1EhxjtHsYzDOVw5e6xhvLvEg3IbTttQw8xjH9WADyO5xoZowRw27HfX+uiZg
j2QEWFAzvZwXWpphRtNjI8pVyuy6N4wdTQmGmd6mkck9bHoRktfcZFf61Trr2/UQ4XSQPardQEuV
cFdjM8CvFWZ9DNT5qkdHNbWewXy8gxjSTKnVXua6YFlMAO8cdoB8L0tIPQAHYUQj+ynOdtaA+2mt
fDQz+mNZfhvRDVWGcD3q8Pl4uTl4W010aHN4rAUmIsD+I5MZ1QRGtcbcgp8jM7tqDeWom+jJ1cEG
7cPlaJtIGndLRXkqdaRA3fspDD5F0byKMGdIew6z2V6mCPuXCYG84/DSQijA5Jv07BQFNKiGt3CF
k49rLWeVu4iJTkSQwQy2OgzrEKB5NXc3VWQvAzW4p2TZGCp34drX8dxtegUphdBearl3KIIPidZd
yblRDgp4PW9N65s9yQ3KuNqBIqhtXQLdhL2uildxTCzsGK61BL4CpeVIDbA9Lg999ljZwbVL7z8z
OLzce7dMkU9Qjih93k2ZQvUZbzLvmnP4KMHWBwfSYIei1Smyfh1AQgJWQ9B2CHZNdMj5cAl2bdHh
PZx80rHt1WH7OvbBVpU7ZILvY3U4abPzERexbTOAiugYrIbZru+SO07VY+C2gNKI5+OmaOFvl+lO
1YkPdKrQWjkEMCob6BBaX9zGYKVd9EOERDL0LSfkJjNxlhBosxseMgNjJX87GSZjC3pXOcSntLht
y+K2IfJpKB3AfzsFxPN/n/B+jpKo/P5X9PVSre5XUsD/+f9N1w41uXcy3k9R/g2JvHPO24bf//jb
LDPKv79MfuVzfia/2p8klWD9Qf4hzoVay3/SX+1PpC4NClnsGi9k7g2E7HSsW23b1iifPDLjn1Bb
smnX5JPA3wKOQiLu30BtMYy6CDFk2IwpNfDgjoHetC3l9i8IwcgbKoUNB5EWFE2kYbBQohBBP0Sd
7K0lPhqTt+/pvQw6FmX82VpLF5UiTzG3dL73JfOuiJRLOj0ZeKAkzI/yq06NDnlj3Km9vWXUB+jA
2YPY2YfGvfya2DicqbJgKeRXZgj7uU8nMqVpxLy6D2mTDHq00+tbayiOEW40auLsRSg+RxlaZsrC
jxZAFKoPtLl2chexgS4IWi90lIREHzf+g052LTcJ2YlIuRPRdEhVR7k/d46fUQg55R30/QqlBXhr
Kq3NEZGmtmEYCQBhmN1F39S7ybG3EK63SNdPC4PPdSrIpHQDvIkZAE/2Ti6oMBlTzPyoF8mzVNIC
7UuGmyEp72NAveFAr90LtwGfIR8IUGQfOlgtcVN5nhPCSP2Ae40ET7kbeaA9TVf5XZnSj455kpsX
QAZZ+FYytpJ5Xcm7E8GBEdSUzJ1jJT5q9N0LLHxAi1WBtY/gBdkYfdgBo3SuXjs3Zxgy7TUmMZTj
EAnclO5zesS5+yQ1vZTvapEeNd6V3wz7HN0Q6Q/KmDI3ecJ0M+Xvc9qEgbsrjOoqQly7dJWtDOBl
oKAyuK9p64k6s913KzOxtla2NkDNFA03BAREA2ItMOWB7yZ/oqN1iuKPmg3uzLuRcaob9zvd/y7Q
gHniH3W8IgRVtRJ1BGjj8uUd+KIiDlIxNoKdatF8EAj0kPQ3I7g2mwE52LfG+i6/kCvGVg/PnC6D
9zNp5kljhQqiRb5KTr+4p6OHPtn5q8tvm9Dwqqrluxlb6fLJI9FAvnSMrKs5/KHqqAMAJM0max8A
XXG412hkuCqPpi82DFYW5y8H5FOwbhMvXp6JfIasNpSHRA/nJLc3g63quKZKmTSY18LYM3h0svdk
f8rgQFa+9ENz0E7yRmrVexC8tjzLkjKjHZDAQJxF3jAoohWyCAi/o4nE83U4NmX3CWBv6hABKt2T
bE5BdArnTL6a3EKhuGubTTKygLAE3beRu1fY9POX3pw+BOp9pN7L9eQzJTYI8WzgawWe8hXm81au
ocH0mAd6U1u1GK/kwdD6YVu372RKr4p4ophp6sRKVBchSV0Sl3CuQeI7AKEjzeFMm3azeBpxNxE6
43LnoXCx69ol0bf3f/e42iOqJGhwbuPapMmHIokUL2Av4D7sITgiO2FuUfWnKBqNk0sbUd7SLyfI
7d+p3K+g8Mtm/eV9X0wsyrLvdWSLkpWeVmeLKIFbRKPytxbtP2Jq3ctE8nwd+iia6Ymg29m/95co
D9Qg7KsxT856uWP8NXIqIK/uPkHIiq5dC3xqpKEoS13evzyxjB2uxwQ9ooDAtUpQKILFEYRPEhun
G4Ee1aRH5TRgcpBvBZGhoMbthhuEyaiag499YZDw9R8aZuWDTbzs0jOyLM18pBiDjQRYQA17WaeI
aH916bXL9pJGua6wToH7VKBgEm8ftcmVAHB0suBgNpGLcR7OYM+f20jum7TwjIWUNdl68z4uNrLr
/OQYAfOiFSKxKNEL+tfiUs5JNQTf1dpa4R9xlHCn0fCXkKMLykuml4IVEQwJsl23lblVS/Mk2LYI
H8ZIC99ZDZcTo8u3dLEawJ/97yqWRyvPZ6QVIFG2ktYBVOoQEMfbC/CSICCXtFjk0lHHUUeVW/pl
YZhuPtt5gZy/nOdy3ASQsiTKIaK6fvtSZ+XaX6uZ87UQg7WF3aObrxQ/47I2mCbHK5nIyUH+M0cI
cAaQ406WmhxtcnxLqEmo+QMsR4x7uTs5JOXAhCt5igmEMsmRYwiKIoiKvTwfufEGQrs8r5jNKlwd
OYYqlqk8x/OZAOxXpuReeXLAP8skWw40QQOfw2mBTgjsoJ4lLCBkn9P87edw1r59/RzQhEToAtlW
/YIAQGoe5LmrxSv86hzH+aqCMcpAlshJHmFR1QXfIWBhwMpRHIhGWn6cWAhv38XvXjw0DWpLkem1
xcj91xePlUBltJ0l+o4kcKw1OfnlODLIK96+1GsRUBaZK2ZBhGcXXtnFtVCki0OYG3iIAhmWrM9n
/tXuTA3rNSCk59OfjEd28DT67yy7s8To5eNGw9khW2YmTFL98psmWh/bIYUh/rRsakbqGwkPaebt
5c8aB9qhyT9gbbg2BgVJv+xYMLuW1SZpY1zlR1mXcrDIMSnnh6TEHR5jI8Losl4DUCYyJpSBJM4r
RwHiyQFijM5JwpPoBs0qJFCWo+Rgco15IIUjxIU2ADGBb4yhsY1zNLGuzyGLQbUSw98kK5KT3gMb
XOpsS5IcQWlFbvFYa9YmQNSZuww3IdSVBoccuZaki0ZBh01lDXO4KfHt1J2U3jwIgEnWlAA+3nnJ
8hIvHrPtwhdk9Oyi3C3swF8XVKLkSou9B7ubfEzX4u2Mry/oTOTSzmA9uU2J83XAaQs+gJ0r6UPE
vb59J6/IQMQZ7sTVGLyzWOFbvbwTs/IjeNQ2hr65R4WubdMWMGdx8MIJjMcOLutJMgDZcnJDsviB
Fh8dklEJHDUJtkytJGGSpMjgLiWZiYvqWAPIePtuf3My28REA144xEr3MigCSLArb+RmJ6IA3n0U
Sw+SfNMFXqf5O3mA9braYw8ioiqDGCK+ebkXQto4SDrwksiBeVt3QWkdmrA8ecWNAJGl+BOxgYbB
sryZhmeQlhzW1FZdxKy1WFFL7tvEO82Ze2r09EZRjLUAHCXelql1B6QLQg6spgozDxAFTuqtAN5I
kafF7kmSK6xEl0YLC5ujXpIvqU8EXiTr1dfyo/BKLNJTfLZPErYHIJFeY29Dw4D9bS6ALu4VS9mf
+Qpq4L5jb/abBSQnoqsTHQGSqPoF/bQY7Fy3Wp7SuY7EnDFlTpvM62RwTpK9e4BUBfc+cmZEbEZ8
yZ5lCysG1IhEOTrEiIoi9+9CSUHXA/GSDJ0Vea9MNt5eQa+zBmAtNIcRFrBVFd7Uy+Xe10RuN5hi
8lcKkqB+jGqPeRASTiC5zpWAEmzOl/xXQ8//0h6QxWn8z1NPtKDbqAn/+BTVQZT/sW9Sxp/Ni8mn
fMDP5o/5J4b0UPxMmJGeaxq8up+zT/NPxNp1VpnzfynYP2ef7p8APg1XlXNZhp8c3T+bP+6fmJAA
KYKeLaIPpBZnIY5LYY7//P+vxcercxmene2eP8iwaQPpF+eyafct9KTYXyHY9tSkxXdJrxLbPMQI
5ESj9s0o9GvsDndKX36Kmur+l0f3m+LnMvSdL499ILLYXN++LNo83/JwdUl8ugLBR0FENwhM4bW9
9qnThsK/eftyrmzbX08ouZ6QRFHQ4FXo57zsl1w3bO02dgbUK6zUvG+0QxenS6f2DvQ1YAtje2Pm
3yuEqwbo25gwHEXLyUH3yp2t67k3rlRN53j3TrigP0Ruey/yfwhNXnkI2Qy2dp0W4b79PJHMutRK
dX1sahOJV/A8lblyUnKHLF+Bltqhl7jo6XUHGhMEd5fSrRjQ0xOhqCg6eMkNNN1vQLgWrrLvreCu
OVrY/A56vIuJOvLP9QQxGHSTyqzd0sFjXJUyYTk0PYJeerCP03bbATJEA2logz04r7sWSIxMEarS
R0cRx6H+b2EhEfWpHPOQhI/opK09Rb2SD23Q+YWDSQPH/TGh+Pn2q/jdmwcRAOvItS2qUvn7X96E
5lpdk4cmB0N+Kk3kRkRypzn6cA7sWlv+v1wMBJ7ukuu+ynSVPk8Ku7eoTIG+eF6NIzVz0PoqSphM
Ze9Kvv92ldHQpR3FGoOz/vK7OXGE5fygeatYdbYz4sF8/yXF78fSPyiGN0Cu8Te9vp6D69S3d5mj
XrVRulP8+XPQjhCzbA2pvunbMBvXk4nSouf96JAdfPuhXKb/573g2Nio0oIGPy1//8sbCP2wsHJa
l6gquIwkW9DvzkNuhSdrzr68fSndujyhzhcjwcedFF8TcrKXFzON1gTIz8VSO7u1RyZ2+MZ7aFxn
c7eU8Xdl95vAQ9g0joThderUrZE0NwabcpqGbYysrtrOKw1NBEMGfij42piGNw2tXBcpTmzfe5zS
e7AB/NeryHIW36W3MaLCJTKVtsZYfhyXHpAtlwt1M/+MQaiM7EWrxE3DLcnkEsIOTQpE9TOmW6Ij
xwDGxfLr7Nk+9GsLe6c8iNYakqPhGK6rNmBGTUc8BnSAXbeaPHZIw1mDcTCmcVPjdl134Vodv1bm
Fx9sQGlbywTNuZIPS/IJG2UwFdNE09Ha9Rpj7BxXDrgDKYM9uwSVYDFzom1d84RSp9+wVXc0jFaI
8ewTusWhCpAgCOBQMNWNPnvK3Vg+WShBxO2Tz2CsoCvsAEXzT3bJDIlxICaf6xgkRad36x751QTg
axytlXleuQBHCuydOsO/1/Nw6yMrbjvdPtbpuQi0gK8T1HhYZtNqKO1lDoAAkMRmQJY/m3coOHeI
MTdt8BhM3r3Np4axsgFoDqIDL8IBqd6OT+JZxShhauhvGCj7zOggRg5czuGr3mlQfJC3O1EaVLsI
1h7OlMPR1+NtEbTVshqKKxhIpF5OejtPYNvGoYL6MKmwU0BSa5kSXpUFvIYRrbytgu4XkksPKfjG
smqu9Mxaiqxtio51yfNQoJiYY0whByolUzZZZC3lDcT8HKw/dqNoYkcd7R4MXLvuqi/Cg1eTyCoD
oLbxJAPFNC6WnosTVdEs0EpDCZ9z/qZN/WMLtiKoWDTltK09Ew2Sdi8xvitYgHZ0SPP+WWS77A7M
AYCDmMedWOO68zeCoSh692PZtvsy7Ja9io5nYOy6mefn/vCCdAc/Zh2W4IIGaCNmsO4w+eqCfmN3
46kKkDlA9khqQNNaVl68a3h3iH58mPMBIlh+6yLwpEHaKJ0PA8PTiZfQIAE/RS2q8wyP+WYuKFis
2FZB5aMDh5J/t5zC6eRQI4VquNMiLMhnxHgtED7pKi6RPOS3cKI51DiyoFGJIjESwvX/Koz9YzdT
OxdFL05ymyYPUgX8x+TsVYWHlEaM7UHmIafbXwmepsJwUi3jQw7gsZo2bWReT7N3zAfqKTRMAFvQ
pgwPega9Y3Q/GiDB4+yuKdsbDzjG6OLsyXmom91VjNahLAELFpWAmdBFXBWO80FnoNqztcm0t/Kz
EYXkoMLmD1QFWB9G4ds0sZddgxytHh10MzqIBFRNh920nlMT8GJV3VByHNKy3bWuikD8iK6Wcsx0
dJpV4EY1UClk+ZCImlBcqJNyv1ay/kqWi+Uvfdzexnbehibitjh1Zri3p/rAEC7dyRvz0LQqMWYH
J7aWabagfCyPd+D2axuGHrKg264gVIUI4KGfiYXeyhO0zLQQVE5icgbVw9oX3TiELlWrYTKRHh2N
0IyOr9GvvcHewYA4OHqAhq153YUm8Yr/R5NQQrW0z2LHXM7evDX9YBsDABoENMRH5xPwUwIxqd5m
zkFmobMy05Pp0mvLQWeK5+Am4IqS8N4rxk1gDXzRhTZaO8sJ1+k0rxwEaWNAJPKp2mRdK6wrM4w3
ZqsvCtRex9hGoTS+Mw3vcxHUX0PEeSytXyoyPUGf/gsCkVCyuIVsPMXwsbNCOcZ1fwpS+52M42xK
crE+TRprjnHO1AFuvDzwGJDYM2aGqCVUxdGZ0bikg5To8WEUfJAD6CyL1i44nwY5r2YE2rDsY2cr
Ycb02qWOwFfoGdel5W+aeKL9nTyBIhBrpnUXR5u5P1UZtP12OEVOu3RYb4OX7gpQUhY69X1qUMjv
C/AgdsDxEePtqE1bG2MMNRgXbTKfEswhdJUAMhBXVEAIGE+8feqf/Y5ePQOG2wjCYNJGafryGejt
oA55Xnr4NEBMYw4AWMRz2UzxsAH2fla2rnyBaxDe8LlJZS7KLhIR1JDcQOJv71i7up+ART3KLk9U
1NoD63qcLDQyOXvg2ndRDMybj+j56Ik/UQhqAUBMOBQ7+Xd4cni29Jsz4M5FvdggEowDPNF0NfTK
pjSJWgEy0Tx6icUgtFbtRx0zZYVTGgGQleAzcrNbAyvBInZGJgXYW41/s3E1hCsIdcs86jYBEJek
GZCr5+XWI+2Bdm8GLfPqHrUCdfX2w31l+eVSrxErYKs6lqe9skxNoSmplVN4KyXOb8sWWHc0bCx2
eYueOMK3Hr48jjqj5Jphn5bcOdO8jUc6m11MrNGvU/fDgFUmioMAXMsALeozmmfrNhxNgbUUtzI7
f5KdLd/77buXdO9yZYCE8DQUppnZXQo6lXMRRpYbk/0jFpRVw1p3x9XYeu+Ul5cNSXlG7EEqbHJc
0vGL6raGzIgENt0nbSToptbO9+Knt7/JWbTp8quYQkTAEFQTM8OXi1xBKTdhrOatshrwD8uQ3j5N
RIPUnpw0iQ4FBCyRPK/Zm2rV7oucebbApkD3MNK8bumSvX1Pr2orvvavt3RRf+So8Vqdzy11fsdg
2NoNQXE7ozajzymlbP9OKfdqmiGPmd4B4DVaHDbNxZePwLKrAPpC4K2GIrw3+2GTBMmyByrcJcF6
1DAKKPNbg4NIsFp5Z5P4x1gWmO/E3H+4D09FwFKU49SLeCNjjj6DrbTyyMsFUTY24dkAJ6qgp88E
hXQ3mqTvRrpKFM7LoVy0yjvjtPPs5tWCMBlu0TtUaYVfPP1Cqfsw6OF8tE277zN0af3xVFAxeN4A
01/SS1kk/AmS18SjTo27vezKvOIUQIslb55gItG/M3cSvE2wb2+vD2nxvnWHxsv3VTdl6WoRd+hn
69hMbgDAbwtUScpyUXTiAZST17y7SuR7X16VOoyQZQFZQlr05VVD9Nodm5wJe5lmmWflQgogExla
yT2d5ChvxCfq+y1Q1oqE3vobtvaPSePvgg7GwvR9VJue2uUEvFBGs8pmogF+QpPZb4wxkkLrnVNP
eAmvvqfNmN1gAKLhfnnxPTWviwfFjgg6Wg+L01wOlrkTbCMCNGtS4XuMdg8t17WyYSFQdbTGlg6o
wFnJb6dx2Egq7eXFouTQGDpzKYhBN8D9gLk3k5uPQZgvy+mH0yHyALAQQdZDGYES1JQNzEIz/tSZ
/qcpAl9IpDHH5Ch2ASMqgeEAk2wwDxz3UGKArnMzXdaDEuxh92M/R7KRdUSoCHQjwyr5t6lDNBvm
ldRFUtGgp3Or1eFaSXTkkKt3VubvIhezCY28ns4EDdCXa0SHL+k0Cs9OxYmlRinmnFgn1tLQOfcp
ot7eCM6rHgiRy7YYR4KJMCkjLrK02XWoNFXF5aur3+JG/+Yh7tsNqVDqNhFuIbDHl2KhNavVTUiJ
ZY/e0YFE20D1HxOMPRRKYPPk2dXXQvAlOfs7pMSWqGc53VoBQ9ujlB26yReTfoYQIlzqbF/9EdWU
2wh1DNHHtpivFc3c1WrDRJIHDWZ+SEDQsjKMJsN8ydxJwd47eF9nV1Jn9dR6EiHAB4BEVQHOPrVW
Av57vAJVHzK65+RmcGVT5QbbpmhxraFfUCKa2N66qgkNAJGX0NqFSY3QNCmBhfVW/zwiXuu72jdJ
BwUPIue/LFANPsHbD1//XUBA4g3eD8wbnAYvwlDYTGGaRjx8edAlijAI7W4z9oPffvQcynG01vWS
FExJb4FIPhhuek0ch49Qped+zqpmmhtBv2C8DLLHvMbgcjtC2Xj7Rn+3oR10+ogY0GoZ179clEUS
BChiEi6Hyv9LzH2EaeIG9k5ejyjyprT0YjN9L8Mz5AFcRkzRYKUvzlSHyfXLCw+W3ptzxYXPTRr4
F4K6btT4IBtwMjv0WoJ7STe6cqBl3S9sQ9gNqLYzjwtR2g9XNe97PRf6rSxoL8u+FJx9dsfJAsCi
9jigBHhtICIlMvZteH+us1yy4uGqDYJt7qZfNOwM8WS/dicwUeo+JV1zW0kWO/Tc0KOheSaLSWHN
tUm7Dzh8E1aoMvXchc3Yr4fXu6EkhIKE+ZrzN0JczuaYvtmQsUNYzGO/83TU20xerRQ5lPXSPzNp
jLYk9PLKcfveSwllcGiWXb6f6qNBaetTlNYtPvYlNRPJsN8qH0creaoy63DuH+r+vRSAEncViiVs
EBcSYyl7h8TGLV0iXoDkovNANbn0g357qkNzmeG3NESADZ8kbynilcL4c0K/Ruf6MUbEVoz/gXaA
GLcP7HFVUVRIn0wUocGpDyFYVkg+swa5h96KILxV8GZ4yUiESGhMqLgx5N1xQn1WoweI2EppHiRM
2A8h9jA2thL24B4F6q7b9PUVYzf1tALwYin1aduz7F08ZmCyuu1DSX7ZhSNdIBptNVB66D6hRSuj
AhDp9Izbu7VwfHQal3byVzoqqIL4+C7P2wb7HeH3tBmLgc4epxGMfYXO3g/VVlZnZhBp41zUYMJu
JCx0GBIYubmTKBXEw7r3ETrB3cGvlU2dRxCz2LuTwlhpQL0FzDoslrZfUwSvDHdaycmU08u00g4/
aOfBrZU71XV3WPcVyNHX0YAUEALdeIrVzrCQxobPYENeU0CgQmt6xcACLUfaYfDQu/JLUH/o7e5K
j2gVNITFwriO22Hjz5Ru2pcqY9XjyMhGQfJpXIXTtIpukRM6xzeLlDXsCczcXapeOxhN53OJ+kKz
eTuSnHEHr3Y0CRAUNg9q4+XwXfONwMgABa1a/Apy19z1kbXD+WUZAHoRQl0IKTCmAlYNLHWCQ4W1
kD0wRsIB2RAjn7D5TrHsf420/rvwLELOEg+2gySK0oqTHOLte37VueeIRKOUe0UMWrAdL4NQg4wG
XonccqQ/zSNIGeuhmlhZ9B+lM9hCAnn7gsbvqjZXBffuggTAS/si7DVagWdfQNirm2ib1xymsOs4
K55MeuoNlW6K1ZSs8k41D9i37xryeunFQvH9ZNDtTmj5o/kLVQbun+/iA0rjhA4Jcng7UVdU21Xt
dFd2MqwNtaIrcpc692LMiGzQqvXRt1e+B3X294P8VxPz/06asDRn/3lg/vHDm7Nyfvc/s3IBpvwP
e+exHDe2rel3uXNUwJspgEQ6JpPeTRCkDLz3ePr+NiuqS6J0xT7ds44bcSqOQoZpsM1a//rNv8Ny
FsY/s3LjL4gxusgkgLlqv8O9/87KsYTGaBWCGdwZdMb/zsotkY2Abgur3fdAhf9oVv7LsmR2DGnG
EItS4918WJaSjY4pKlU0iAJMSpbtYn9KVPt44X94iQ+VholvtKNNvAR805Ndxbg++QnX6lgh1oun
T8J7f9nZ76/G5E+mZ3fUjxyXXhqzqJflEP8rBjnluYKPVVVMYWJAUvzFaUV/eO5Xf59zP7ENfveK
EBoUvK9lCA4fjz+HIKNGXqHh28zoDLeS86OYTmUkHjXhsm1KVF7aeBRXgB5nh6RYLvsFhJmxh/iy
l5FIUco9WTJv//zOfvvGLFNWbNmATvQxpFtJdSWv1jn0q1i6EbLZeEJcjAgtEs+6te+jfP6EYvRL
MrkYiSJw/9+vKdbbD/NXXY3wM8CYje+bq9WgzyAKlDavXPyak7zuE28GKShBBgRUZNB5/PlD/25B
//gGPsxkexuVTdvwoWtMIVLyMWI92/35JX6FZPiQpoOQicbbhuLxAR1LrWWs7KjniYdAUDKyai49
kcWRpZfOuOzNQj+Je1sc605fXUVE1Vjl9pN38Uvnz7sgPAVpv0yUOcSun7/qVjcGbD7a0Edr2tPM
ZvPikxWC6Wu+y0qE0k2MV6krajvSB1kAEDSXh6aw7+Ou/2Tsrv2OHSCSDUTSCsX9R3yIcDSi7sci
9LXpSEiQ0MvvHMJmM6aHAiJoCWitLUKOZfsenyZfFD0IT6kP9YODardvZn+NmDxyo4lJjijFRCcS
MSdO2bMUlRdDTb0pPDLHNdCZLFD2GMxix2HxP/lqf7eI2Mow5biu2dkfHnDT1qWpx1Xo9wTRi/m5
ENTnQDk6biRFM27ruPIxGMPnY9iQsX7Ci223OM9xZ3xSN/zSpvGQYUzBLUDipgP4/vyQixChcziV
oU/EnjxjMQLa4XCL19W40ejYNDUJ4k/Wt/5LD/v+oiKcB5sKrqEPK0uLbCVsBX8qk+9Sk3Qn+pF1
YvBH9LOYSBarRhbvk8J4TU6NQwoBt4miQIYiKE40MclyFmSwi3Mx0NgmQxSIzS9aXwEdzFZ0LcqU
0DlXKxbjibdo5q0GW0Be5q2gHOC7t3Pq5izGxebKUJ5lLZwXRoew8ZWKX75bjM9UCpr9ux0FWZWo
IjhGBIt8eOxrbNuZ1FuOb4ZkluvIj53DmjPl0l7UeTzmBZ3lemV2Ifldpj8YYoADoAQMXi5DkMzD
fqxGAsnh12avA9F+TpEeUg05c5U8z/NEPA/6N4Muaj43LGzs4MG8xkAPaaiAIsRMMqTvsFrqaBqJ
vNU4s83divvvQvknWB0ivNBiqpHX2CQNjej5djPGErO2+mLMVBZgajwv8YXLGKR1gPcL2kYxpppI
g44t7I7pti0mInPDGIrhuF4FuOLsYqBcLZYuaSTJiG/OOJteythims/RXRvXx0WVAk6kvYzhmEMw
oGg554XEAYfDJ1VPpjbgskQTCLnYoTcTvJAq4WNoyxarq414a+aMV9skHCvYz0vkDXhHq7gC97HH
md2b+XOz9Ecx003Vbj9pUkCXsBUC6yVOD+usHoRjYIhPwLRcQcxhADsQGw9CAAQg4AAxoJ4xHcmN
xRfzxqbXDxI/SiSXYUoCJesEtfokxt2jCQmmH7GDt/2qyxH7R3dLW71ygWEKoXIjWwTUMoJV8fTO
dPuhUJIbBuNnC1OMEL8o/a6pu6AwLQg/BDHRqa9pfN2W+VWUWdBT4ncCg/C0GKL+bMN6E9wRcyaN
1LqyS7zjqhX+R7LJa1gzdEchOiNHvQdt3ongTSGVpnLDacPZmNRPhBIPZHlvSZ7LcEQdOSPFeVmZ
32OerriExBNv8jO0S18rwaFfFiO8y+N2h0DefWd7sERiBtJzpO80U5B88P5g+kedsENEYCLJh4aX
yndywlbkICZhD44wRYM0TUeALRphiXSmyK2w64jW7uzw04RNBjJDXwx5GcFlMK4Lq7wS6xF7h+2a
Myw0ewIUmWBEfFNcBsKIlNkWnq3lHn96wWYwjR6v9XUfY7PWDgj3xOQAW9AUUoszb0vVuUhLcyc8
AUYLBI0zWUpkQi+MYzt5guqErmoDO3gX4d6sD+A+TC7bstgJOGmdDH/4XnSAShLBoinxnz1JNRRi
EGQEEysbMSK/Fb9jgKtkPJK5G/aaEwY2413DMO+FAJ3c3xnzB+tYTHlgY1ArUMm0AD/DDUa8pVoM
GwizFrhOh3mAzG0oZjMklngSzbs6rrsu80z8R5vioERMcPhXwjlbkK/EJHblIQp7goR+3qrxLAHv
NCbFNTQ+P/4A0bwJwVpqaBjiG7VBcCvGvRppi1EDXWGi1oJEY+dcl9rqFfwHoBfoJnSsilycDL8H
0N8JMzZFHYJKRucmPM75T9imCNKNcN5NIFOkXN25gS8L6M+kTxsRUylH5AfBf5oZsOgI/scYL/sO
kwI4QiiTtrNsHdroO9ThQwa/QTAlpjnG/Thye9hBBofRVBRXrUxQJPntvJM85paFfCEgMh3fdxln
GFO9s5UB7/H0IGhfhMduRQ0hhnBKmzx31Aw6o4aEaBk9PIYcCmIqJfxV+mzZqvxk4ri81nj+c2nw
uysCkIPsHhmu8i8MiLVtTBQ1qgPg055BlLwItstgqJ9cwb8JB4LTazMIZ9Zi2spHamEa6nndkCbi
C7yvwFgJOzUXlw43wgxBnG3CEULGbD9ZcGGAvyPMsquQZDtWBfJom9IzZPutgMfOTMwpRCvZCB+1
MXuJlLteYSRVt2cCFE27fxSoOh6/OEZ+Wkr9roARJh9UysAfkGJ/LmB6LY1L4AoHwVuKI81Z0PQ6
w/AU4Zy4cpABMYtZUgpHeub/JYg0UfmsmMPbqqkn3WDjp/rOxsmf/u2T6kr5XaEHzqO+F9EQ80Ql
9EO7ohr5lGs51Oll4rSQ+r2YKejl+iYYSQI4XJ1hA/2TURbjvalBYAovytJ3ghP0f7GyfngrH76o
eSwkzPgEi1ubL60mwrG7ql/Tzrr78+v8ogKhRQPzgkIAdZjYqY9I1Jg3iaT2moOCOX/GMv2Emeim
agEjFUIM8IcR+64cw40FeVGwrQSbNVMJBmzPuiMF4tpwwvY9+6F1nIuoOlcNtCMmMVjmfNLO/y7G
h1oMPoVlshV+Ibeb0dLmVgvteKjY0qDvMROmTuKCuefJuYseu5WBAyLLHytS32IKgLT5WhyKBfXG
n787Ufj+hHSKr06D38GtKyNT+FAYS6mlxc0sQ4tQXgTUX8kDcQTTRlhC5eVnyMJv+neUUxo+G3BJ
+MXHV6t1uGF5A58k3ReDtjFT1U8hAgiUXGDq2D/9+eNpInHv1w/IscLH5GwzPjrN5mY7Fz0e3n6t
U5FwKQ5sVRtDnYQAEXLWU1K2J/RlgrUk/ooANYTObFCLCyG5CuFdiSXTZblXHHRChhdtYqrD8lhV
wqNz6hrsC5zYTzEL1yATCbKwGMuujHbrSt6K0W3DDH1qKgIhvZl/LrhGlFxbkqxOtomJgels17eI
NLO6kG5nwPq06c7KkhK341wkmXayY+PQt6TtwOEUDjdCpKS36XWBUZY1GggFZIJkMxzz4RMOzL2Y
EXH+yDlKuNyrnMHP0B6wvPqZeh7Xn74GuuZuRMjtavawERMCgV+IC13sCVGBD2K22TGR4YSrc1qF
MjpJ+DriOK4M/VlfWKH0ACJIU3i02XRyYueR0cXN354lwZ5hkmk6Gabx+k7UvNx7XeWJmlle4WLq
ki+or2WPo06MzzR7VQPG0QmJkd4EOxfF3RayyDtbTowZxKxFDHLE0F7Uz0oz4awX9BAxyjHfhRTx
sSzdCBM8AyM7Ac5L8ER7Sz3oan80w51Rp0dx3QgSJwyDpAlvhGMSFj6ZdOwcYuhkvu7Kueh6rpDR
vtDSaJ/Pp7mDQbyOgZhyKQM8bYqLHEioBhGTMZ1IurvFSnfAad7CLSYqRTHVEDV0PL5K2a2Zw8+k
R2lolyxcn7reuVgsnYFWfJhw/BVPYuybs1xEN84ye1Ee1DXdAj8gwXqpLI4CZ9KcW2MAIpi109S9
aAb8BBpPou4RCdJKZPFWjIbj8S2d6qAg8WLkZoUUoDt0FTLmsdQ9gsifW92hML9AHeN/KYWWIZjm
JUwbHKDbftkOee4rQw41ArXPAHnzqDTLNuG8gtnzRXDlTdwDxWzBiaz7kO44dGgkyuVSvE0xp9Yz
iqCUZcTzixwo+symZuYEhjlfGsW5M++0oYLYSYvXvQjefzMVVwJHFWZKKrxSfHUPUzFibxJD0sfd
CuwiToi7xxw2qoBlgFwqI7sugWEE2mv0JICnJ2GvJehUgu4f8aOGBovARAoTV1+yZ+p+fQ46CTYh
YKFYt0LnEHEGj9MYiD0nCpDC6faC7bJQbegyYhxzAhbpSeQmcTBk+9i6q9LTJdAAUhiKwoXKLMBn
I+sod5lrVXzNEo+L2ZdBeyRGwfN0t8SXq9x/Mvr5Fb0zsQRAt6YRwIYT0buu+oc7H9EqDq2LQacV
SbeiaylQ6giKtGDKi6Um6o0ki24ti3esQzKFP9lqn9H4fmVpyHDrQO7gCODQ9FE8XsmN3Mra7Pg4
NW86ep0w0kmSAEcq+k/KHO03vErqLxPeLvNGDJY+fmYMyKSylCICzo30IK0OlntL35J1Et8UCznt
ELzV5lUgap2eXUsGChAumVhbLmPp60TjORj9uWnim6Wy77KRk0tTD5izzPg+jvEUiEG2NE9vJjEV
izPsY7NoXcWejvPaMFXGiXq416r0ZSH2FzwQgjIcwokRsWG0brW8E8e5zMUDADgQ5I6BGaJweBNz
WRs6+GRiZwlavJr26E64lQnq5zTp5DIX2U6EIaPGO1REwFcZkARQRGeRzTtGNx3bs2gn6CyQ5kuQ
9mpiVtpPrtrJL07G7Dq7ha++q3KoOYK10RXW6g1x9Jja2Gaa5npZKgshchzQCbz12oR3lF3KhnMr
qIdzydm+knPemqdsyu86Iyi15FqCpt23RUmCAuPoXvmCNJdYdfaLlCGaPQgenVoCazDHn3G6Ex0c
EheZ2X05wTmYR3zMyXyMfIFu5HSmiWLf9mP1ohYxJ3Z8MNN1Z3KgC56zrvdvUht/W2YTf3sb2Gi5
7SUHS2gwKQ4QoZHvIunG6LtXbMyP75qVMbytTCpxrRmgxkHYz6LHHj584gAkQEiPu9gV7JAQ2hyn
02F6mAQlA2JyaJdX+JqQ6MwNL+AEFQXTBPal8T4EcNdF0U3TY93KbyGFqUh4lVTnNuNtgFlfCw2F
uNEamR6xbYJlIWkCtCgnP0fsQkFEEoN4cjGAX9XDAuglJsU28cxz9DwYXCw1BDEo1xl0L3GDWLV1
L9yOrB5aT15exM7s9Zni6TUOyeKl0IpEBVaoJfQvIEerB1tp8p24SxwkAwhUsGuKXLPD9RK1AyaM
COuka4GBmJbzIAjQecbH79AOTF/lWN5naZK6QlchrTfFZL9JbF6hfRki6cF1molvTzfvKgn7JaJb
kbeEE6osZ9o6UJy6mrUlLEcta/IX2FJa5IV5GggigWiRW+Mut/XbVL5Q+ojQieFSy4m/5nBsnOIQ
d+8utYLlIRo+o23Ptdy/6QAX8TTco733xzJ5MhPqnrjD8d4pXpNMdk213tYLqsneemi0zJPmZNep
9o1uRM9Tn+J4Fj4v6Bv5Gq070y6udHQ9pTkFhPAJfElgAxOLOOzsrzNGt+/wEde5OkcwATOud9hk
mHoKQcYwQalBOIMeYVPW3Iumta0U7eAMLxAJ32kZS3Vupf4tqdNrkmkOWqFixE1Zzd9iYngQXT24
J0QBNcaStT1FX0SZkjTtqw3Trx2kB1ufKV2UQ1xcaXYKLIApA4Ed0oJCQuDjOJK8rmobpIVmuBgH
nCY9PrwLOtbpkwbul+aAoxwiJvNcGgOYTaIT/uFewad2KZZOtnwhxCN2Bov0DB8mDiKsVgSc9Odi
XRHQ/0/NiKD5MeriXMPnmRb759eT8SSbNZyL/DFl/6rZRhScgs4nw6oRRanYt2aF6Eb95D75DT0c
lxsHJiidPWMS8wNQvghbT1OfLL+GbrQuDRlWQIiA5gLFyVZ5K+RDiZK9aPJrbKQXdJUXCaxOwawS
SFEEbPX+bfxHPIT/T5X7ogn774kI3tC+fnn9ORJd/It/6Af2X+a7JkFHIuzASmSV/EM/cP4SBolY
9fztXv4P9UD9i9oII0Y6XRS078Ovf2T6yl9CdyBYCSrjMczf/hOZvup8xIZMyjBoy++MclUH5/p5
BZcznY0ZWpgukvqYZ4SomusNVzFpFovIyDW9FJJbNOVuVMKU1A2A9mabjcRQPFtLsm3rHt8s0iOW
GcvXVOe+J4xZhH0OawdjVeOmntfWw6bQj+3otR7CFrQDyJDEAJKIOKjWHn7rki0OhkgT6TGETJFh
nceks5OLs5iTl9nm1Yz3oJwSumGKvzNnX9VuerEtv2O4Mcjfq/YRnOphTrEHmeU0aBUSoSwtqzf9
49gRtifpQUJmyi7BNTp1nICa4D5vpxRIl1D2RcMaGA/gI3gYuAY5Hcnc1n6qEHE1rNnLGle3SIEc
j9l67SYKDWXThAUDp8NAVkA6jKjE6ljFenGMIOJj7J6iS0g6VJ6JU9VbwzyUSV5vZKzg/QRnvO45
ImlsW2TNU91IhQuTLHHH3G6C0EBJNTh4shNJgGt6uZB7d6yMedyq8oDHnbMyA5zIGEuYLs99xwRX
wpFmiptNZ9UvtZTeRuRWuL2VEgyMNORYReqdob62yqmlJ99jDTEGXVX5C7kgblvolZ+OE9x1xctb
PIOUMvyyrivf89L6XQrmt0pxDeFSfjAxdaSSk+G3tTYDotrVIRQSu4VhS7oG2hQunsQ0tiAa1K3N
4aRP60OHp0DQGzz0Od8Oc3SuzWo/hOlXAePZdn1bj+GhQDDv2ks7Es/GqlPtg5EDH9flchhT4wUY
5kLroKpy4SeaEZy8mtQSP3LmAovOmc42PjIsYgjxt01mPjLd6AwFkJvCOGm6p3FIrE2Slo1bA+Ci
vHZ69c6hAHENvdZRCRHuFRmVl1hkcCTld5Tt3M7+hGkNwafSHVP3y3DUMHTuw13plC8ydhKK8zrx
4N0JPhk/ZzgtALleZX0pyDkWxi1NJyc7UpFRnukAZb3FQuux9SX8+k14iM4ZP16NUYWx0h+qtrpq
KOrTeHiq6TfTsoxdHGMu7T5/W3VoyQ19MBzG+aBUxY7TI1AS+UFtxtPSWRDzTbfq+2utw9RLy0iT
cQZ4qKTBjHAX2yn7akl0UrHK7sLVikinkmWEA6Ng8qctcSLrqU+Y7xsMUJNqvXbEyBT6wp3Try0K
4+SFpE2qNCJonMjet5JSU1k39rboGxlfD+m1SjT0d1nvKw5bpu06r0+jY9oVL8LRFHvh2yVhtlkm
UIoRuMFbHRt3mq1vklm9NIq5eHOtfqniPAjV9ZhM+kWcjdcjE501JZEYFe6SWU/YD+1sOvqqxri+
JtOjMMwgaVjNVbNu25gYes2eUL+YT6nU3GoTy9dKmtukLzQo4ZsWgNmbHpc8Uz7BJ3+pCcSJqiuC
smBwASM5+PlE1UZdn4q+VMnk0jxZiQ7rYpMEk0bf5iUmQTy865TsgtgGlLfK/DdW+z938H9x2/3p
Dr59fXv9yStH/PV/LmDtLzRkFEv0+CrYgqil/rmA+SMgAC4chrlcXjLX9j+XMCQ/bJXp1CnwINaa
PMh/LmH+iB9oQLHSFCpW6r7/wCvnN1bshgOBSOEy1xwHO+efV0wPwIjxuqOCnMNkn95WW71qtfEm
1LuDVKLZGZ+MYojgG2cH28h2HEdNeW0hTtYJZ8h73PPj6FKTJlKBsh1hOHr52EbGzm5ld5LbG0Qk
7Ggc6rUV5IHImnzpD8KFPqnhrspm64akD2e6Ccv8SZYcAnHAjVL5HMN1lef2zQnNS5lgvDrfJ5mx
07WBoFj8/lt9sv/ePv+zgFnAxp8XcIL792bo+tc+Gbqf1zL/8p+1rP4FmcmGHGPB2Xy3afphLcuy
6jADQBVt4r3501o2VLRpsJhId4fPyh/9u5Z1jikiBLDohCOLk9N/sJZ/NULizHNkWhPYjgac2g+n
HyhXXagLymg5JTCNAKg00q5jnGdBvvbJstGHG1WqmRQPjwOZ22s03K56vsnXateSLojvPdCB0DKQ
23I9qo43YGBBEqwSNXu1JZuhhkIQ4usGNE97jXHhcIOkw4NbAg6+evMw49hcvpBJGCDCuuMWxtjC
oxAE6R89qDvfGH9sEn7t5OPNWlgBttu4FYDKEzw2O0XA0iaIktS2KUfjgLG01EFMkG7LEPzfTpgQ
dC7xpMAaqd9q1XbQoqNGPPTajyfZ7A/JQN+nK4Ec1a6drvflSrhv1R3KCYmdqV+OhECbyXrOYrfQ
Ej/Nx4NkdlvdSjalOv3NCvyf/fRf2DF/vp/c1xYz/fxbsfy4od7/6b8birE4GLTCDBkCtpBd/nM5
ECIFuRSQGjItvGIhNPv3cmAbWvTfSJMFN/CnywFwFzzKFpJUrpX/aD9x9P8MMKBj0zHy5+ZC2qF8
aM+GtbfyNdZVX94Wl+G+3FUXmR9/ol/FEvJ3L2OLw0FIaDFu+vkGMstSG3smwD7lVx0TdYRTjps4
qGlhpflxeB5IW1GQyLhL6DFWoro0le0IEhiSDezq1+PzgG1B4ho+TjhvhuLOz0C1RJZCkglPQ+OR
Z2F/x66zsajUXapdcuv6r/aVdJ/c9VTwJGmcrYJtTXINtAi3vKWBGc+h5Mqkr16sr1ERaN+RloW+
uqmf60fUKlkKxAdrT/wifm2uZWyUxa+jfmO9hP0hIpflNsGinsxhX66CSPchATm1V6SuCirc7frv
HC/5Q/5C9m6hAPH6ZeRmSIpkP3c22EEljz+swav/E6a6ECZCboRNyuPEmvPnb1oy8RlZ25VvLhi2
0qW+yQ5KiseTvwTAgluyIQMmzAd6guhRqz+rTcVP/2U5/fDq3Cs/4mN5Na3TBCDgkyXNVNRr4FF5
nU+6k0tyr5cF+Ykm7P/xI39YXAZKUkQ1veprg1t+xU0JztD4luAW0nn6VcWiuV4LF3vm/XyKZzfU
T031d5Lef6vQNtmpHz44W5ghvuDyKEAnH0osUs5nqikCqsIXnbRkCEvfEVCXt+Qk3EmXw0t0lK/N
bXHd7rtv/ddsmz7ktqvvMTCtXPlrIwWr7PUL79RaXDVot86zcsoCKShP6UbZWJvwuXzTr7RraWsd
tPvIjwLnyvhqv2hXxa1zxrg/ducz0DjB8pXfVP4nX/FnH0/8+Q+4Jy5oSTWLj5c80C2zcdRN/tg9
weD9Bsz9RhzzJy8o/+6i/+kbFUfKDy9pRxSKLXl2fvlFfy0ujbvx66jS4zK33SSQ6GyvbX1rJCHK
1U/RrXriBHCiqyXfR+NNfbWcslfjuW3c8Ca+aAhRyhl9BxYZi5rXFN97oryZXCmumnlx47bZETlJ
qfsSgwwncCqMUXatztDSG2AHXPdfoGXJ5I/bLrHhC/akAaNRPOnT+5qft3oW1/pd8WY9QXcgVQ+B
pW4f0xgPQngC3qj7pr7XMpewK0dz5wRurN9+gRvr2F+V/s7RLrBXHDHOxYsMMt6NXijb3rofAwZR
UhkY467QdxWAfx2IQY4m3ot9U8luBiFC86xzb+30dB/KHuULY10vlyEkngr5Ymm36231WryB3qN1
nTHIZx5x1X2foNdeL28wF5Oz2XkNBmFuMfvlxfK2HKg+iLOKQwp3BLZeO3htt1Nvwhd85Yj8InaW
wMre1Se3PPfO3kTHCVGRidq0t4lO6LZnp2PEsZ/Vmz7cc9wXr9GbE/n2yhza7R/rqxAMnQqrOC3a
dW9j5HPKM+ZzzqWTXGjqV2sqqdMCSYXRbN9W2kGtwDZyAsoY1rlD86VdrxbTz5/00U9jH1Ao6sg0
9BQR2F17mnokLd763nGPPGJEaL0ObxrfWrNVrpSn6o0xFneIHZ8QA0r6ZiwCBa5htunbw4zMQk9u
h3yboclWvTwE3PGWYgs7MVqpE7GP89QuUKybuCO886RFl5kWxN1t2+zK6Ao1MykXoEwOIxJ1mypf
mww6z8aoXDaO0W5T+O7PleoOsTvA2w63+WsTIh3eaGSUqOYXR96WbqlslxzXPDdWPEazOVmr3/Jr
YtSAjPD8nxK/h5Sw7ip4rRwi86FcLgb7Ap4SR79jfA23Y3vndCf0sGl+rqsnbby0FG94Tq4pbKEc
EK4RsdiutOzABUfAao0/cRosRVBne0vZrm3GM2WPQVHz4ShayblNz9l859QHYSp9byQQI05dzh5x
lxfnzRHgINvGLwtvfcbjfmahPgIPKXw4UgrSbatspohIPncg++ZeqCwYAYcHxuLKlu7TLD3QPin2
cBroUHK1+FBskdT0Frpw9EwBcbVKCzlEvCNJ9rhtrdInsjZuCfE4Dobf1qzvrVx7FWQqx7PNQIu2
y3jPO9Ikr8bQYvGwQtZnAs/PeC5h58Gtbcd7TL7kyKsVV/6+XDrcGtzfOf9m43yTVfwIfIWvSNvC
uZwgRyO+Tbughuie+lqzrRw3JkU6gXS7waZqVt32a515OcBU7MFyijKyblDt7JcmsKttb5wRCMuk
wuUYl5JkHb1SlyB3xjjALIIR1fD72XNUw+1qPTXGxo78OiGZEV5T+2W1vTw/DMMhHb6oylXZPHSE
p7f7dd3FjOG/RxfhLSDduIB/b9r2yHTVqDaL4vaLN2hufhxSH6zYHk973d6w6qfXjA+TB+riho3r
VPg1sMKZm7616d5xbkNm8vJ+vWGvxw+j7U3aAwP6IFwCHecVEnVEwswurzaOvbGqVwwos3N96C6y
q4LAQBX+FgzjYzu8pqxrkFyiA/f5Xj1Euy7y1MnTFTd9JTixXfdS6dfhsStvTOsin77JElljHhyF
onzrp6uS+NL+SW5ZBxtbRjvip+S7F3tTg7l2ZaqXbXmcD7VyIj407jyn2arZZapmbtw9ltJdWp0U
1TO7QKvc6iF7XGRXfcnxQCAEuXOnysvmHXHT8rzntpgfSWG3562a8ue+Mvqg+5J9W9osLXcMPVl/
NLgQzoiYdRwCSKlej6pBEspVKm0TDfljTFKgL7zQ8FWkNFXwA8MXYkcKXYqt53AfXqTnubvhORk5
NhBX+a64Wr9TAozrXu9ALLUvmQy3+9KJz5PuJy8M3XVP4757hF1vVfvWwZXopNMC3sK9gFqeyEF5
X75Uz9HreCLbjUTBlWKLiIT4kYdHKYbNtohvg8UkkeCJgxYKkiDHiRdROmQfO1g4Iq3NaHkW+ROE
Y5/JhL4wD9o5eVxvGdEQx8Ppa3yJiJxwlxPATndjhf7IVfItr938C7r+QhcvZdc4YLjNKdsRIeuA
2DLf4Sq5Kl8dSvO985Yhayk9A9Bf8ftiwypomYQkolDnN4fWx01Qa12y/uz0gjVU3+BbxkeSr9qN
HkASk8GezpqE6Y9rEawBXOXV3+pvqRKE16rlJplHu2BjpolpKR803xS1KCXws0V4Dm/AhsqfnPTh
SV4vk9afzAvHQXVzymzgXa994Uuti40lo17wQmw6Q48raY4hZEO+YHwSFI/2Y/l95FRwdZYv7QIy
uOP02AbUoSmKjsljL4uFQLm2cj955cxnc4cQfhQSIV8E0s/gF1QfaFO8kOvSuuxbT9FdMzkn1Icd
HgxB+UVJmed4qopIaV85WN367cF+IoGS/MIVZlXqttaGJCZCTcdvgoYg+9aDwsJXmQ9va/VIfcYc
94t1x9+Ov61X1bNlMuPC7RNDQ6+9nO6ax1lizcGydJsETuEmfYlxlvgmoQdhMuf6x+UQK+ImtFc3
f9KoYGSveJjSvXpZP1XKQVM5YP2VHNhpg/1BoPHdOsFcByR6ZnaQR5D0sOoLpGi3Vje2Qlol16On
bPiSbcnj+lsXz5A89ZwqHDQOz/upMPaV5jYc3bAjrXGPLmCGf+AlpKLC13tFSTBezV9SqCGwLpDq
2c31um0k1IX0d82NajQuuz2nxHtdou+KfFUqLqm23YTb5KmKDkrrWSx26aKbj+YaLCZ6pluZcrPe
K+nVVB+0lEyqg8G9jbSmwm2DGcAG4UfKUQ88qaEI4c7QvnTX5qF/blP82g5tFaCRbBoUPyRK7uSn
6ixdV3cVhw8OfGeWX3LhHMZ7446I5GVPyffYb+2nMiN7fROdW7Yqapx228+EBV04eJBoyGsPtbRb
k2N9Wh4rAoETL/zCUM26iK+dg+BAnPOnpnezV/nI6e/chcflaF/qhx6vSVd5cPa2l96guLin8asv
tdfm2BeeeuKS58Ol2ZU8XK6NO+rH2goMqpwG2aVbnDG7Sk+ckNZz9apeRk8l77omavUOi5BlV0tu
+BreE2BuPFP4Hbujom2IUNBuSZnFh+LPPYH6C1caaeSPPdaH1lZJldXJSpoQeAiv4ckJxtvsaF4p
j2VQn4uTseHgYB00+/IQXVV+uDGxDraD8LL8ZlxNu+Ttz+/nl0EM/Ads0/Fg0mwm7+D1P3coWT6E
ZadTb43BuB8fo2/6ft7Am8286hOG/LvD1899tXgp4SOAWB9U9oNE1E6QaPYA8b7z2GRfIHkqznWE
G4rxyOLmyFTZvKWvkax2PzxHHVI9sHiX5G0ZDN92lTowhrNE7lB1GKRje213G+2Bibkz3lUALp+5
JP7GSu7n9/uhHR57rZI6PpFfxF5FYWH5+r0SE4brqmrgdG79Ot8YL+WN/ahslNqjY2mvF+moF5+s
mV/FH+/P6N8v7sMzqqSlndWZZ8Qbie/K1F13yjbbZtdkm+7y3LWDKA26Tx7Xb7gzP3/8D71rnjVz
MY30roBbdEVJfAofMjUoLJzT3eRKf5PYo4urZBvttXhePvv6P10uH3bKQvht2KjAMMVrnBJi7Zqv
9ZX2Nt7pG0x5qgBL3vjNONFCjN8zEuMXt3+1d+jHOFqKN/1IEDzXpvHETfFGZf2o7P+8dd5tMn9Z
zwylhEAFaxbn43qWh9rIGTb45dV0055t7vC39Ha9Ky+Mp+aSELbalTd9oN2pm2IbbrtTdK+f2w3z
8DNpgDsYg/t8O26U6+hqoiT6bgLyUPEeYOzvci98lPa5jhUd97F8bD55us6vIBdPV8hrLEBTBn4f
vl3dIuTUmFW+XREcTibRRjOg4HkoNsh7JkD7QZIfsmVTNehdz/3d8J0Na5/gAUTVJnlVwaJM0Wo3
xl1aeIzD+OcanljJRqPkNze17aZOoHOOcsjSBdHbOtu5dY1Nc8q/AOX19YatrevkRAYS11Dn0oPM
oJBkUscb4j3hv6pigdU7WqLsVD2BVM73KwwUG7q7O1zB+gy/kCBWwMded/+LuS9pjlRX2/wrN3rP
CTGLRXfEl3M6Z2d6qNoQrioXSMwSIKFf3w+4zrGrztR31wsTaIBMJyCk932GOlzENwwJpEfWbjGE
pxGKd6x36T3c47WeJRYUxGdps+qeBij2wTMZEYlLl67++a4YLUX+HESD+xHilkAgQfr05wE1N01q
Z+Nj093JYJZ/S3BblAgQrzDnANG2oXiEQX7U8FiP5zDGzl28ZTYQaiLZ2rUAsBjnmOWXgkFPbF4c
igdMQWFMzpK15lsqtpAbguV5SDZYPnfWon745+8/4qz+4vsDrApfFChojoIuH0NWfcMc+F3hsaOH
4E4d0k8Fm6ujdxtO8YnsnR078Y1YtneQcLoisPEvn/6XtyXSBT8+3fvlmZJZrIBkwDOlvyLt3557
xKoQDEe84PuIRXBmZbXEdIq0sx9vwv8qB3R86dvX5h89lf8Wuzd+0NeqHgSorK38P9NJktdq8dK+
/FQA64W1w6V7FcP9q+zy9vdE4tjz/7XxP6/TWW5D/fq//9fXqivb8WwJq8qPGZwR3onb7+8xedf2
PwfkfthfHfWe+QHADhJUSOQgOQupn/fMj/ubDZ7kKGHj/ppKpb/hTY+bBw4jHhAAH/2T6W8EssYY
NKEw6SKZ8l+lfsZY/M9jMBx8PBu6QMAnRCBM/Hy3Anegw6wJXZiqa5jAg71cAh7Q/ZtqyJ8fCnwM
ElzOqPg8Ptw/fwyrEdZSyBgt7BZp1xLBcXOB6u7KtrGWwnqkDvLVKBPUVuWaIiU0WgZkxQbxkgbx
Ps+11qJM5253TTWQ2CWkwb8avg/cbJW1CoxT3NbVPATTOgBBuy4quNpd0r6bSeMtE1tsHOgLhDqc
K7wOnIZsaB+BfPxvsul/8WNSG3ZbyMlBNDyYJkQfotWWCCHNMsBJl4LqotwDMMSzWL9+uMPOb9fm
owwRxDn+fM0oLLn9USfEccJJpu3DxyR2DNVP5uPHdCC60Y+6DoZAqkSQfoN4HWf1TOR+s0x7+7HR
/pemC06s8co5hKGgEX7fDfc0Th4oBoYWyejgtau+c/qg/ASxCjArqZ6niLJ77lOT4FIgYJmylVP5
kKkIoDrsAhMX77r2i2luPd4yMQAlzPti1KUNvFUXuVuNX1dh9d463qwQdA5bjkUSgNeO8ZtAeVVC
rYZlFqgfxZ2MnSN0hCa5zKL+2iOQXcIlPoASelQfnPHdFIfzAdHUmlwJ4n7gE89ADpz7oBK0KYIe
UbCIhQ2M4zZDDr7FCgvi7ASObR77nrEBK2+8QWB24BYdIPA+LAkukJ4AG62e96P0hAU2Wp8vyxRL
aWDsAvIKVtK8RMQxcfO70askALSNest4GOZljSxpcVGIKEkEf0Y+AeQUZahnmYXWFNH57sHIFpoS
5VpGrxJqHgJL3NxxVxzSKU3vI8x0yFPYHoJaaRC8Ma+BthaswhqVA1QH/Q0fsRD70qSYn4NTH/Xx
VuHLltCZgrIOxPeceY9lOJQ4MNfI56rBrx0WS83DS+1hFRlYK6hurACS2FXO66gtT1t7FltfTE93
PaIQoSeXkJufATxpuVgYcFBzinIZDI/0S2XgnNwsBy42LmcYDkDUogTCiRC8180hZc9mDLaIz4AY
LmwTLErpQlpxLQUQf9K6a/CAOxEwdGbWB8hP0GRnWLl3h3t3nDEg4sNNv/UsdR+nww7isoB1Qo/S
BR9SjVORrww3SiU7XIfPRSpmUKSYMfqUdRff1nMfH4+Iv8K/aEqkcTyxQrodKGBwypG/MOQBrDJI
1zhHV5TPZeXteRWsZAO4qLFPLmCV2gUyc4AybGmWERQwWqQUFMJjvJCwwkPucI2fY6tdxIWiQy/t
WdkjcEIT0MJz9rl3ypHoA3ncCK/XLrb+jXg8Afd+GZAx6wELGOP/SFr7ZdHEE5iaRBXGEAJZGYdd
iQSlAfoTCGN5HoIWeGD5M8NMrG3h8Y5lHEvnEjM/D3BOtUwDPf/n4eYvRu6fvs8vaydMZ5h2Sozc
2XDQCpHf6nsRIW6QzqwiWtcR8vXdv4xwfzmMYjU9KpCTwPuVMGcKUde2GlxY+ubwBfhe4wVRIbI3
/WP/1Xxl/VodX4pX+Y8zlsX1f27/AbT7P4fr6vZrz/8PZy2jVNvfT1n+B9gv8ZKzl48TnfGQt/kK
9BF+i0ALeEMc0hFN9oZTse0REwYpXxdhjpFKgJnnD5iKZZPfJu2qyPdsqPyBOvAH8Av2n7/hbvZG
sMqIYRzP+PuE7cfLDnO9v02xT/PX98cDZwlhS4LJFJBnmEb86d6gGAgZ1CP0ztSpuMviFm4rifVa
xlDJ6twIQTvEPzKQti6RrRC/lrG35V5UbgFP3Ga6kBfwmN2ZwqgP8WktLxELxVudKMtuA7EogMFL
vlCqSHeEqvrMJdYL7iCKr10LmdiaZmtTFMkmojxbxxiR17Rw6k/twCEenJubBRjXvoblCUj0WfOp
TZNyXrk02EuD3HLcgOv2L4tRzP5+mhIAPIpZAjB5WC25uDhgCf08v4oh7FhS05g9I5CjHb00aOwO
N2glwRALJkaviEXMYp7nXwXw2XNMX+pLCFuRTdv09oaEaXIhKgVookj8LwzRgIxa1etANZs5bkxv
3FHNSncsgey8ezJZWZ6DfCjPtp+cogGih1NVMor9d42Hl6Bs7bsk6ZpFNv4GXdQjFQASwSlpM/+i
hu4JyGz7IqKqj1fMMwcna6oj8+Lq+LZXQrpmqJ6tJnKfvLAUS8tXoBuHvftk2cNnQ9P0THOksWwN
9gXSPIOt1Wuay2KmraB+MBE46E4Kdx4GV5Q7STlflwkt71VZwyiFcfelBOBCk0F+p8zaGTnknwse
r6oC2e6KBv1DVdVyntTpjz3Duv5B0wwWLF6T33y5h+RVcstl125Ij5TCVGQN8c6tFy7TNkxuU1Ud
Nc8h2BkHS6JqCCp4B/OOr6ZG3GVkzkmLou0Xs4FExbpNs3aUlCTRobP7bt2nPd6nYR1366kSt9vS
Bvly91ZSuQQy3S4b2EJSSFCyGE5uD6Fi+ScwdTOQCBJnJfN++Cz5Y0JI9lZdj9Wm5/TUVEqCM9GA
JWzsp7orqruWIMxoOp98ApbrhWqJiUlD0xOFHN2MKWgSR1VFgI2UcstV8bnhEozhMpTz3sBeDRon
F9/h5a2yoWPUEmvY2oSIpePCidG2wvTQi/w2uFV6tWknQGFokEXi/b7iVfFIa7BtiSUFEsOt/eTn
xVrFbfollswBbGNemhssgBgm9NpX0M0BOznuVYzoJqeYs+Flr+1IvATUnGLihbcIpsFbSFO4ILf2
Auu5vT9Q0AACjTCkbvTG6akPDa5oHbkgmYadVYGsWfYbR1Mk+qBEnS4L3O3zvsa1y70Ixofjpoph
gZjBQOqtGNQ8h2OutZ8ap/osgTUWY0gRF6GXHKZNyGw4YQIj8V7FbQQH34txDhBCLCsE9OPIRyI3
SXc+ReBGw07qOm142c8HDkhBWUKFn2jIsKX91c/DcN15yO1zEgCBFiJwA+e5a5J2/VUrZCZS6qYr
7oKwk6vh2a2BehlCyz22OixuNOEbFkXDsyFIWRS2I5bv3Yq4+/rhvfMXC5kRDvxh7Yk3AVYvkQdU
JIkiyOL++p5nwi9xUyTpXgzc3zM7z4BxUH4A0rJeFElsPdZS84WXB3o7FQ0IHHWdesep1GiAKRTP
H1qY0V/aOgABCcfkZcn2dtyF4Fwp67E3UHGEF4NZTq3TGTGQDW9nxGvm1aHLpmfBJidDbMCHVdaB
QTf84Gcd3L2FThdBGUP+faqcmg01UBcPAyjbenTVEOo8pAqzryaz6Kr3euchURHUTcZiUhPcVw0W
BqIMQlDrw3UL+7UGQC+sdxM/rnckC8nVl5BChCy1gxUSilap06upV2HUYdkz1YDZPw+jJN4YUdrX
wiHtXdtTPXvvksAQNEpK62wbCzIuRrSbQgDvEVfucwmO7TrDPHIDzlTx1AhgJPLevKSV5Pgvmd53
XuGf0wqpoH++zr+w/0AehTwfbEuB7MSM1vadX0Klad75SsrQggQU0Abg90M1pEferyoO3ViAF99r
02aI5kWJ+wAawAJa9Pa967fug4VS2FKUUuI8SOQQ3tvgQoNcRg+3D8WxwmgkW4hBVavpNT+917ta
/6ibip6zDnVTpgunywvoCUB3aZc2bnHLOaQyrCYU+2ActWK3hGxFQ/PV1BqUclv5rnBOkPnNL2kA
B7DP/WhIYfVd9BTHp5yq4oUruNIqu4rvuDTtJRVFi6Qa5K1y1tziXEY3q+AAs6gXBlGzdSCc7KkO
oBs59gm7ATgRw9UpcpSG758joZyDhj+fHXEmiNrjeiI0r9z0UFUV7h7iX+KKx2dQlJ4Z7u9nZDzI
KoJYx3p6iMdejcTQXgzppdVuhUQfzbAC+2PjaeDW56kFuQ7u9hLpZGvLM4wL0u2KW+OzRdZ5wyUd
qxpbADOr4WMZZEH2L9OZSUP2wySPwjca4Q0SIj6CxBr+fp7N6DBQuktAw+StncxNStQSRBBIVNCu
BNwLSW7M8qr9VOeNDdOeDU9WmdnnxHf7L3GFyAXJ20+u1WWA6TXh1tXw9FQCiZapR92JbxDUF1en
b/W27nO5oghxTL+rWyoN1H65dKAEeS4aPIt10ZTrJMgYVsco+nWeXjGm4YIjvB+3UGY0QwnnS0hP
gDz6aCKrP+au982vW/WYMy/ZyRQgQDI28kqxjUNTWOxWYfYg7b3ftMCfxEJGCw9Rnxlk+KpsoQOw
qzMnYAfAMKpaJDMEfh9U54fPsCMAmkBZw2UME6462ze7DHO7XU02bPCBshW4RbA2y+h+MEjrBA0D
XbSTi39+uBEk/HkUxzCOdRqoS2AYh8B0TyY1H6JRHARA0bd5gZS5TdaN4w17OW4E64f9VJz2pjoX
EjMuJvjb96r3Ho60AWucWkQoDYAPyQB1kt/PZ+dQGSCmvacRB2dUMBekWAhZ2Jo99K0pzlPJmeuw
jB6bjItzHZc3S7jWYyLs4C4OOviljsXaaL3CQAzzhrEYjOfLCuHeTcXxfB1YI+epBF+3P85n1eoU
pHc5YecAo9DRtniKh6N2Fwpr9pU7FWnHd9oH1xi+4clt2kAuIe9Vf/V0Gm74QO2ZS0J2nDYVzfkR
+WNgKY0ZVr80TEXHrbt529n5Uae4eevW6Kck6Kw18ZNuORVrChp0Vfrlbir6XAH5V/VX3ujg4rjN
caoucgnQEEJ/i9wqmjvZN/W275Jz2rbOqwrbTRZGw2e7SYAlde3sHMdutBEqaOGdW4dnCBS083jw
+xfHQN2WKXXUQxDOR6z5NY/CW5LL9kATb7iC8eivGgn71XxshLgSFC1wU7oFTNiRae486MlGdJs6
VngiPXnkgfPY9In9iTZw/0SQ192WEHB6tgEFbQfyya0tuSnjNF1leWHuKhJDh7N1wkNey/DQDgk9
IKKyyqhMdlM9rkW9wpCdAxGVRCdS0pEvHl4cbgUXkB34LiXmy1tprJeOVawxURnmQeOgmyTpAfqb
B98MXQoNEfmpw3UHUxTh0KmYF4LtqsJGXFEMPZzSETuyIj2cI+07+xiGpgvjReYlDnLI21Txo5dG
xYYLZL//+QmcEkofR8sQLFBkAsagM1IGzq/ketIJr6niQF+tfMiREVPfw1AC3Efa5P5t00GyjeWX
eKzB7w6ZklDdqqJKM4AhFfxWGjgmTl29tq8XueNVm8ST7rnV+wAro0ubYeAHJlYc29yscl6vXYHB
xdhmb2Jh8O/SDjT7AeWaQhcdJpV3Li7NqSexPE17mW4eY9OH2ySCliwbN5jnBv/yY/jjq+GXHwNK
3sibwKgbQYxf5xodczuvg07+NbHr15BY+hoEYrhCumIhSETPdCxVLhQt2OjjOTWS1oDYWLpna7x3
pyohxVfPj5v9VHLBRAbdWHinUpbRBrSuFECs2LqfNsyV963f1gffaZJrjeAvtIw0tGEjK9sqxcgM
ROluVwgEZGeDrrBY9jlIu56EpM9YJOOmgjTOSvpcz0yJIIWbuidZOM7DWIJ+knuqsWZ9iIvmre2P
EnWyfxnSkUL45UdEKgj5JUzbfEh5woPylxQsJ0UWDgji3kcFXJO7wAZOWdT6XpLIWaskAG8TVjBn
VkRm7vgZeTEANVHBi9eyDL+mXWU/tJkzekZKsuMDl4eCwerTbTv1kPjPbpSD1G+AFZSix1Dg10l2
8gZb7uMMNIexBLMzfprqpz1uxNK1Rb+fqrKyQrjdZNU6D4v4SDJmVkRFIdwQw/g41b1teJIee++s
DEB2oOAfjavGPLfdIRYNOWhE7vk3QGpgyFU7nwvkUDCvGLpD2kBnErF/xAEsMKwDBQXybJz1JKOe
dpYPkHyOe2aQYIZ9VkDzeIfB9scmNlCpnYoe16ACQdZmnpeuOuRdKhaWBQEKC/IPWwhzHBoFaSss
vYaZBB391DuxferGvW5g1QKPPV/+0iCyFhBjCN7Cxxj9RMQ2pMmPdp1o+B9QrDlIYV7gxysbhwNr
7zKoFToZFD3jvYQNc2Cl+e59IxKR7xIoDwdQaZ5ZPrmj2rP3edK458qPnXMpSj3P4oqsUqfpgPmG
ebpSNL8ZMqxkLJLnGiD9O6sK2GIqep6muKvJcFfUlbfMO1CpmqHLbXC6sgrK8VCVKPymPpZ9gg23
6+NUVKqyIaqoinlbcJCk4NButrKDqVSWBGSf95jzDiRIPxG3hGs0b75Zof8qkgYC1nXHAbf1yLbV
hXOORs+doS+iRxOyTR5GcY9HKk8Ohmhrn3UaxlJWxLewQvO2b8WphUU8npu40nDXSRX4+4G6lBFL
77iJYrqwDJDrGbQh5m/NpGL0SPMB0P/yXOE3niHLUBwQPi1gMdUVJ8vMDVXBsXARI0UUDfV2Ut5J
Aas4vDYW2odaQ+IL99RnTb4eYDa893wZbDPlF/hiMt47okDKJMo0fMpd4AVc19xgDwyYl+D5Jxln
Xworwiw0KVdeHtEC8vNwiiUdmBK+M3fdrL0TQReBNlCj/kOXt92p4/shP7qKASN8isf6oFgq9mFT
e0cjI7HOa2C2sjB2j6py4ISAVCp+hPbOQQBqjWlCeBEmKubcaruXIsAMxOf19xCxtbiO2GfaIl5U
1SZ+C+P/bUR4Atp8HPGhHY5pJ4V3qzOS7H81XZS5FHnlsuqWlCkeSdXZnyrQzhEISqtDVvjqasfQ
AhknFwPomUuIPoBcPnbLGgSwuvJW9FzHqzz3hi3IEianIMwEub0vohroGJlBvkXjjjl2EJ3pZB2/
Ziz/nPOCPubGtxYRM85BMiyoqAUFr1KybFUhLQNJwa56ojmufgfBkrsuKA+kdr8lLKCgI7cUyWzA
E/E+PCNERK+hW7GFn/buempEYtuGcCVVs6nYWcgEjYtXBMsKsxeuOHhClheYVZSXwtD8OCTpqrQ0
FrPkGMFJ7ITYZn8nG9dewfYSABQCGLKbpiGA0xC/UXaPeIvqXHsOxTbgUS0Al/IxUEuHfMCTm3mf
6pSfBmgoXomSycGVYEJR4bif4h4JxazM+0VqWRAK4PJTZnXF59YCxpynmMzluK/AGwn7q6MLrNni
UiFuQctla9TSs1r/2rupf8WcP0OMittQ0WT19Z9nRgghjnCNn+YDEENCHh9qB+MrDQGnX5aSvjW0
snbD4db7mFg6UZ+uQ+G1d9B2lUc/D3rQLXrybMLsRDpfv3IBcCTunDmkAccpZ6TJPFIdnOpqO/0C
ke0HSrW4YTRotp7uxCpMjPMp6h1kUovh3EBmCFy4goezKnuEuUb+SjUw8xbv3QejCFsKnbAjBJHA
BGPQeAsFLP94htliA+nOR+QUNORU4aPBPJJeU5+y+yxCYBwFuMsK2HCweJsxAT6CDbfCpqmTJwSY
saY18Fn3UwoPscLMGmg03dyE83sosN01PgTUKhDW9xmp4Wznxv29VM0SgoFmD20ms8+KykBu9/c9
Bcna1G3c7VTf8OpbiuD53UBLfR8g9Sd9yW68g2JLEgi8OKye76e61iXpqmshkjsVG9Ja+0TXL4NJ
kxF+MBwgLEAXCO84u4AE7bmoDVKtymdHx4AN7Pc63FsV9FgykN3KcD9VTHvh2PTWnvvAB0ABJuPc
+4QFDWYnZf3FazAV6kuH7pHWb0+VlSKiMjb4cFrE0ql9rJsgWHfS9tfCTtSjpBZMGr3qS9gCowWH
rOYUmCDeR7UBp2dsqEk2dwjWH7S0i9UQJ/Y2S1N1DXnxZeogGEDOMKJK7rEyBj8NOn2QaSXdC8Jr
b6dOIg+6ba23E0Q7Z5kF0IwZT+1wcoW1Mr1FfQu5vQGSM1QI/ox/c/V2avihgJnUs2OLYPkxGno9
f2vAE6xrmTx7MVAtWO04G+FE8Y2U5fXtM3NjMDRzco46N9i1uXYXTcaiZ84JiCYQHKelGlNXBsu1
cRM1dXuYitNeiVjBoiF2Bvd1NEybtI4+9jO6TNeBBZiL61Gw797P1dfUgkkjSBMRUjJ48/x+3IfT
dC6kt1i2A2rK30TjtNpl/i4KOpi5sgIhwiEAPUhkLF18aJl2VUWBVlCJ9HdTGZODFzZQvLLGU0xV
b/Wd7+3eu32oa1OASJKxGXmJdO4DG7aYOk51U8epWBlkCJH02BSFFeymTTbuBYwLXCr/9b2+TxoQ
JacyLA/BlntvqlUFB4nxOISQ67kHS4rFVJzONe3RKoMafppfs9BprojmwlQmDcCqYpD6xcJi1Y9F
E/SPEMrqL24Vu+ewd16CxvjPLIKyNII21nrqFUu+DWlxgSQR9KlVAsqegT0uj8PhYBJlDtNemQag
UYnKXknG7H3thYgbOd/a1iN7X2YdPzJd+jsq7n0GHYlZ1wJBzJpVAMXIO/D74r6Rdw3j/rCJpOXc
adiqz+scomhpDZMTLuzsUPDa3yHKGC17i7iQcLe/2pUcdeeLDpQ2/Vkgv7APg7a4etxU29aiAK4i
LAjWbZ3t3aRURxb5xTVnUOj3LQqKxtj57YiBwBCYBIhJoCo2A5RWcTUXU9EJW7ZptACcJ/H6YyaG
2J5F0NNemQByUDi7566pg6CKl1WwGJrap66EtP2xG+pzUbZ0q1qmjmKIAHGIoiY/wOTrx8EibYO1
bcX87ROmw6beVSWQNzAr/D5Y/xE5rG2EDc9xaZdnVxXBDtrfh/eq0eYhquGUpGZEwKTEeEV7z2Ne
zrsu6z8nYXVg3qjmrCAd3gu3/BYZqwL/hugHKxhgOO578kg6MFWMjVEEs+uniDJcoLJrTtOm1bw5
nawuaeADMdaa2MMm/GZZBTvSVOB9MFUNTgAukgn2Ke5mMHkpMtwthbFIEffzHNOuI0mSaN/aWEl7
gO1+ATaDaSa+QPTIXoD5Xu0xJItTUSIBX3sy+NJAyb5EIuS5bUK2EkbxO6aD9L5IOCA4U4/SvxRl
4p+hkLSDOY27zgAE3Eis0yAL6j8almk4S1sX163G+4KCRSC8hMNIzBTXyvfbXYTUzQwyREEFTmL1
FbphWGTUSPc8Zg1t9wjeVOtKuciN2r1zFbnILw2kdqfS1Eg5/Q6hwAwWm9jQrMeewCJJsef36uiP
DlOdE5R5tng/wM/ug6Su4Zwjsh/178e6LUV6dSqXvAW4fti2AB49JMh+LvxYIVoQw65NSQCdEkdD
yXAskqY5tSqFIuFY4v495Prlg8Vg8Od2SMWPtYFWzrGIhq9TCSmNZBd2yI9OxVzYFMZHDltORUaw
hLagqx/WjgIG2gYpWmJsumv+2AhiBXfwag4h+sbRPLVMZTKAst4HcKx5r3vrMx3j47aFZ8l4+NRe
DDZUdbUimwZJJ7gp+w7kAkL/3owh9574L7EA59UWfnDu7araGw+s9qmBg4JYNX33zBGiXFsE5nI2
z8kjxN+2U4csZTZyzNZwALQWP5ETR7OpwYspVkKsuyH/rbcYt9gqTiP/c4Iw8fiRER72MQz746vI
vPvwVRTvgjGjWe0dwxskXnjwkuKrIDP1p69SBNGHr9IM9nCoAS8+NcR6FRU/D17B96FN9GPvFA+i
1/4JSjH60UXKNhMkvQ26l7eMgUI5VjO74+csL6/TIbnji70NW9y3Rllk+bZp43wxtQa6hKKiB/4/
nNCTC1TzbhA+BAIzq8MHNeq7O5HMjjIzztZCznNT1Hl25oGbLjInb55ZGT4I7nnfvfyqdV+/2hrr
1unoHvKCyzB3fxyNvGgB2oD6cTRPvfq5VNFDkVfed9+/D7hVv5LBz6DiSIMHPR7t/3H09Nklcltv
n20gYfRjmBt4ByZWTeE34CBVgsVlenMaYPWJ6fi3rqq3RV/S50GoYmnZfbEnyqMHaFhWyIukUAOm
BfDC6OrZksw0hu5LUJN4E1g5tGjHs+Ut/3E24zQfzsbKotj7iNMfShKANQBQXRy33iWxsIkRNFUJ
I7j9mXcxABhdrASkbl02x6mXcqzo7A67qWnqhDuDQmtaQqwRq6R5LJp2m7qqnU3937oMSHeUEVxQ
o2aAw3EcBYjquLRYvZ9GI6A6S/Fa2L59kfErCbzlSeEhHDadmjSvIsokwvFoq0weHnsL74rxS04f
ExmPYfmUfnn/8q6dR+uK4zH0/ODAIqwIuoa1EGnvwpOfxLChGoBnMpjiSS+OYQ5jNcu/62FlNwfk
wpYLcudbGXTHg7ZH2E3YaoGIVQeYnh8fEZOKj1PDqDl7l0b88F5lFJIerce6LQs5ZgmVKva5VQY3
7eHXMaQRGz4WGXfICgLO9TJDsOemNWSzDYe3dSVD/yZLXI6ekIfpUONn4lqJb1MTJmogpTIq7uob
j3TyRJqAncPMf5iyQrlsyB38z9V8KnaVxFq6JWY1FTXWadDscqM74TTuZaDDpi9DgG2jXi+k7uSp
SmAGN+11GDohNAETS7yS5MkfN780TJ19mMHNMq0AiCbG3aVgQe2CvPB2RVvAnG+qzBv9pDM3Xn2o
m/pMvd8PsUIQuWbvZcfKsrWICP638dR2UyLYD9iapap4BrxCuRGFO0Bknw2gr5Z1PIOuiLSK7OzC
weI81TtIDM6oW5D1jx6xX2wknMPeDpv6xMobMBV6OzRy4+8lLdg9KdeRgzFEN+6zg1jGEyA2JawV
lHPy4OOxyWMFQ3jV6GOqCZTZEAvDTZYGy0q1zY7jqdzZLKyhfvZHOcI4t6y0DwrTWDdt4M/U/Ohj
pu5B+UTyDhopY8YHrj96HgJoBwRM7bfrqm47BIfB9B2TQqFh1VKHISZIIvfOUZJceabqp8CC0EUM
90eoAdsVpOEAkkd4JF5PrW0GnhRcrMIDAUBkUQD1sfQDo4FNy/VSuMQCqLkP1ML3LXWYNjoXeukB
ZjKrghpTFW3LTZrajxOsocmTeNeWMIW0fURaEiGdvbKfE0RcbgpUbsQmxL2mjX2zIjACB9m6+6kx
CIJ00bdIF02t+KR8DbVefzG1Wo4vd4wDdD+1poDgzRpMWuc5lvoPbowA7RDWnzpOPJg3QPpjKgJq
c+BRgaUrEIIHBMgwP5Vtd2dqGFtmvn9g9jDcBPWtuzxnkG8wavg81pvcgtJNrKw73vSnqhueIkWT
w7Tx4ToCe/ux3LNmdNmp8pny2+rJD3XwtifT7uNeYg3pwo2hKEsww98P48Zuo34PKWYFkVffgB8X
9CWg5epHy9SnqD1gnvPGWyWF7W/f6sK565tsP3UteY4O7ye1cvhLYGoKiYLxM94bfu3IdSPWYZFc
CyhhEVt6R2fcWMjZv21EAU4CTXW5fK9rE50stS0qzALLDo8UXgZ5Kjdur9vztJnqAQItZmHWptv3
Bg/Bko3oMey/11WGtmcK/kWQBPw41SP6BPpubczZK/U2cFqs9RoFhIFfQdeVBPHBDi2oahRJ9+JD
YyQsHf6NYHQCASQML0mVJHDVhG6GHmEGbdjfhl5sERRx752QSZhMwNTPY/UTibt8D+YEncHTo36C
n4+34piigAjv6ktmOWF/P7R4Nmkp0kPUwuh3gUlHtaNJA1ZdV68LFa6KMRPjQdosjpS9N2UJvxPK
wN5oBihMTK1lq+PjtDdkPd1kQn55qw9gHtVn3cFWfb6BPZxYF+BEPbk10oxJxr6UkDafOyJyDsYi
wdEOq2I+heNU3O8xG/i/jJ3XcqRK1raviAg8yanKqbx8qXVCtNt4T+Ku/n9I9WzNt2cm4j/JIA2o
u6pIs9Zr8rf/cqcaYMUhalEV8VnU0vC4mjJIjGOm26uv3aodW/2hJ0KybIS/mtXGt0qqcaebnUAz
A4vInoxBBy6oWr51+1R3o30ql0JVywJRjWlEhH9qKwiWaSiRqYvjo88GeE22L3uNPNPY85K0q8oE
uAbeB1mLlPWgWapz1zgXGVfITVLzDKgrhAUegrzcBKKOX0cS4K9mdN9kXf0S+rQMKRYd3TQ9qK7U
tX8blV6c8WplNNZVKxtI2EF1ZoY1rEVm2DvVCxZ5JPQ5I3FjZrdld4+cqxzy+jqazo82y8ub3QzZ
Pk9RtVOdY0nYRquQrVHVYQk65mVtX2DduvxcQiLR2LDMhMJ650Ov8fFTNULwwWOLuFCcpERVjero
ue730cVjJvLaDyMEmSxQKt9lWjPthOHLbymnIzfyPyq/ZK+Em/09wk/Jbfa9jWqXabx33dBpt4hn
IxViGtG9a8noecTB5wLY7tB5gUQ/wfON9TzpYh2gSHo0End4EGVmosAV9T/6ILn6roV0QRP5u9rt
3V3PN/IGDOzC/x0MkQkNJDH09iGMM+cYidFdG9X43ms5OG5sxt46IJJzm+rf7FRLdzHsfHwYqToz
2hk9B7bOtcJ93fDoWbfcx77QYaAT6fhhAmwKLKn/jib9R+S4+RvHbrmZA8MCCQmW0QinCI+cQXsp
ghLBji7Qf1fy4lhl+6tA+/TOcSYYu3LW1sHsi4uRAIecFlRnbPdyI8ccJZvECl40XccxfMzKVeOa
55yXHFySIFFdcnKYZDqftLRJnj1gX/qCvwsSLX62I28x4YFvnGXZN2dZVNXKmriVuEfF/kXV9NyU
851akFWdpChCJ4ujYiu1iBXN0c7Abq1dy7l/p4lg+qiHTdbY4ptDBpkI6RztWitAn8nAqC3DAPtJ
VtWbG4zNqTSn4cnvCLwwCz7US001abYl1gYxv42qft4Uo9XqZvYpRvBgsE2It0tBSOjP1VdVveHY
FyJW/NUdYT452mnxVOaaNZ2Siui+dGJUvtLehINkV2hOFYnlH2O784/MlnIX6PpztjR9tVeJ8aZZ
ZPm1GofHdWQauMhq4WnEYeFSaZl7KC35XmfIpJWlKK/kpdu9HTa4eHhm/Oh2SbeC/lN+h4+2fCTB
7zHz74zadh7mSgufp6iAW+hAemq1LEPGwEEvaUjH4jQM2MeFAGjfna4KUaqyrUMnxuk97y9O4Mub
GtUDAkQXRpveI13TVnkW2Tgt6willezMwsg4RX8XQuoDvPI8JU1eG6fBGbpTIo1oPdYifS5tq0Su
psyew7H7jyuSw+X/zzj1lHl5Hgnj/3jK15O/xkVoujSs08Fk5g+czosH3HeLB8eST0x3IaAemlIv
jA8TnIM7ayyf51ZUD1VvOW9TuE/LTAOcO1iPfWgd+W87bw1go5NZE6tWVfyJZ+SRfLb/yz1FbzUb
EvnIVi3Vz1nHGiZS0io7qC6nJWU4q5ShqKJt484/xABdtak3QZWxRe/DxloHYfYLEqzbP+Hpt5kB
3dzGzhB35WSFNzak4m5c2tSValO9/3NcOLToBQp0/ruBVfgOtG+3dgSfY2KF7OmWDVyfReshq6ab
24XRvg7Z0cKfmT6IkEG4NP+9XY03u/FaWXp+6IEu/tsWSA+6dhcaSBF87Y2ywrX2USAvWNKNGVuv
or6VKZF416sjBAe8FseYOHpVwN1BoivYN8GzAvUutQILqGcF+C2ycx1nLDOI5qmj1NTG7G6q8u7r
dKUOW0lh+2cTpbmxItOOedtmdKsBCFNpLqmE4p0fKz/s6b0l7IRLmLRWQc0GNemK7BJU8t+HIg4d
La9LMtvRnhwIWbuBpJ1noJlQRyECeblA27WYQsgUTvcO0Pbe7b3s59cIyBbyUC2emV2iJ7ehl+us
PPS9loidVYl4DZrFWVvmHFqIfETdbqF5rHygC65o3ccmG9OzERGdV1/J5La/JuxrHxuREmueI6JF
y1e4jJ+ryH10Q3Sp/tf4LENo8HOC7YpfAtPwndYivuN4OccZwXb67zg0e6D8QTfBhTtSAI0d8FGv
ZIMzbGzwK2Wb8j3vDX+l60HtXgjKPnULDqnHgAn3c3fh/lHl9D+iY/0oXT19FcbYr+0eP0D1hWpt
+6eqvu0qdn8h0IIpl199K9r61fAwcNHnKbm28Ebu7Nipv009XotSr/xDaNnI6AC+MTU+pc+EqtHN
LPYw0/CU43u5RrV/NIWEbpLA4J3qTLt+AnTYNMG3mMx7VTV7iUAdmVOvnq5d7BV7gaIaHJYKEApE
2Gs6oERTO2W0+hxilg0u1xHsA5nL6+gxgRhIjiT98tMgYL4nUciuB55rig36IpTJPtxF9YPthrt2
Rru/Eq9fZNPA+6Y1cNzUgcbSGU78UJELgUI7m4fGdtmq+LO+9zMLoUArjp47sl87WOnfx3L0r246
f0/rwdyLwtS9O0ihmJBZ9sHFhiWA8HL9KtDKEJtW4gLx1ZZ01bRlWjiBoi7PbVOXZ3WFNQkAVLd9
+GwPBrnX0tG/N4jqPUrNDvcRojF3qqoKYWrZFhhuRbSDM5H00D2VzGDRqprFX7YBUearOvO5Hqph
ah7JySPKIYbfQ6SDPVoKddVEDUm/yE+P6uq/tX11qNviEXFC6TXVRnWQvY5WoeHl+6buA/3BXUjc
ASfMld74o3Y/hSk/kaSvNG+FQvwrCNdsrxFsOHR2C7AHC7pvGQlAVnTHu2a5Uz4i4vGh2u0EdALR
+QJCUxquoRA6/ZPPfveoFehCjqhOXURdzg/z2BTAz3g3ZTGgXkjE8jL5sXWvx2Qtgzk4qqKFHL2o
p2YReRn3UgQhVbfy/3RPVYdAXly25zEkO+Hl5U+3s0GC2WP6kocmNgnsV0+DG3kHsxmKndYV+mMZ
wTYniJN9MMWdYevZf8mkWtuuVfz0NIBkfRr8uT0MHOdEtMU7cJAqdnU0xPuhqU8itLSDF0vtEGbZ
n6uvtkQ6Aobz/x3D6UzbmLrx2MfaHVaHLi+f73wWqooI9UeM2rxcN2w375pCDOdYZM94+GAIs9RU
UaQcoOawiwFTkhFKB6yURl1c/NH43i01DMyr4zgiE6A6vaAu72c/c9aq14pze2PZ7BlVb9ZwjrM7
y2NhS8a3sASBU9txjp4ZjwKyfgYyEz8Gqd2sItHhkySc5JzA1DkXVpKeQTlqm2DOJhArtKle1fGP
KmQQxCiMxlin4cy0amTJfJdU6FQattusXV3PsMSzgqMqIo+ruPf4sr/qY1npR4lGZEloJfTCZJ/0
TX9rTe8WuHH+4OTx+Fpn8EWW5joNk3MpEPWpObXe/DREv8z18LZbeoMQ/WHQFc1JVZec6tzm00s7
1dFjETZPJvFxgpjiqBZTtXL6rb5hhSS7u8QrPSPCNXZpY2M7g/4NrmnnxJvWSxMYDH7zOCyFakOP
l4DSUi1QIyzCeG+Yfr6Y/2pbh5DMQ+Iz2fs4Qr1q2I+gD+R7H3YYPmbVgKihlT2W1owjzegNO9vM
xp+tho5iWunGLZQoJkSEQ550oC0QPKV2HlmX7oeeMJ1e6Dm/1UKDGGl0D9HyZ0Ra1v/4M20Z8mfS
8d/+TDObw09DoLAg8yzdjuDCVs4gEMMTmXbMM17QyiQUPEiiAf/oUFVVjI1cE+UwL6OBOoMUMIK6
KsPx2mwAdE0AQ+8/63mWXGMyK6d8wZEHlXAeP6wElLk7l8lpLASrQ2Xkay1p+o/B8J41RBCevSiP
T5kQwUq1y7S7hY1tPUUygok1oieNTWb/IRpUm426P35uUVJ8f+CH7dzMdZ7xD+5fCqP/hUKIf8IQ
uH8Rmd4CbMa8V3W2HaD+KczQPVl6M2mHKInar04+X0sfYRVypHCcNEjLfSdMdsfg5aV0phc9SpIr
xmXXZOmcg3i617G4WgAoGXkQCoGl8XryIxSL/27Lpy57qD9Sv9AA765HUucnFR0k+1+0a3QXJR5U
J1wAkFs0fVRVfe++HirrNWfDs/6qTiUKWnVp/OmtavtPL6jzRG+XxJwvHhODAzksXf8x+vsqTNs/
bap3lBdLpAItLvlGCHB+0PIGMlYl8QIxLehXeXmcyDeuVHV2wq3bh+MxGdz3sMqxWy3y8ewuhZrA
NMf8S9olEteWJx+nsv1WLUtKamQNLuK81molcdNL0YUFKg1+dwgcdrZEa7196YYClIQrNmlATEzt
UJwyDo4YR6REUYvipbNgWvmXZI6iz+tGA2VpDC67l8I9uLYRnGaOoFgJe/WPytmNeTK/0YXD2VyZ
j731KkAX/6g6013NuAtdsoxosTUhYEzYwbx5rX5WkcLJm74HGHy+5jPH7xrV+n0bSwdPXW9Lfmg6
jPMoHnQgRghhpPlPy+x2buIM/G5g5PkGApCa9/jJ4HXdBHfWJFh3bW5cRgdg82galyixEftYqGhO
OaMoUrMtU1V2U7tkQvRyxq3PtqCcNBIQLMQ7UbnFsSXMvy5lNX1M5fBv7SO8ka92re8xdukjNt1G
Mx6cyUBOlGUYqzxvQim7SEkfaNLotpkfV+hesWz0uUA4YMDsOE666VJbFT4qPfas7NZBZSN4k7Ut
KsojFjKGXpYf3RzcD6PXv1ap6Rx6kJBrBArKjzHtn1KdKGpXVC0a2uy+RIdhuNF7v5NRbx4xIQRd
kdvanXrOHNUXvbS/I83j7qY25HBYBUwMqp4pTokUi3icHP7V77iEilQ9Uf3D3/0C4/U+7NNj79XI
2PhZjVq9azH3ZnF+UcUUhRCXRgiRueqRWNyTnGvzixW03mYSNWGoZfRXh6oOHat3X5vBccjY1VSC
SGsEtfz7pHs3rFbLZ1+iP5qWobOOCjv/juvdhlm5u5EmIIYWIU8p1jMKtAmWsq3pEg2y2ks4Bp64
85LZ2bQN9obToh9QTg1sCDvZdq0wX+Kq+CZnN//Zu97HMBjyJQgIvEhCHyMBnxPh94dIm9AuKLLO
3Tai0oAhxSksPZk+5UjJoXbnzPeqDVbsuCVl5+1GF6noOZ3iK2nCZhuOrGL/vEo5dDiZtu4VINZw
64VGiEoSQdjpTs/FOgl8/xKG5RTuyhRyj6GFjn3/OSM3UNgr/SYjI1Ag7+JaxLK4xsTGx9qozh2J
4z8d0o4eaqseD59tTZeUVzFaCBp3fnr/2Rj4ntybUTCdu04bybVpj3DDw89akNXxqRXee5EEnHhz
LEUWNPaUL76MqW6v7USzvbWfiOTimUDf6czmbMa2WK82Q9smGB2BXj1+XpoCubyCKCi6frlwycp2
1jVqjXVts7fMpmhvhrp1v+COyFqG5ZFXCHH4dLmMWwcGlmr9vGT2GcgnOt5aNaqb7DzKxUpdEldL
1xlksN2QZcPKGkPxYPdpcd+jh7CHdtNd9STESUHq0bcuC68c87XfPUL5MNbz77lOZEzG7GuIxMT3
uTC6vRNOIO3z6VEvppuzIIrFjNBVZw+gu5mQV2Y7/UpM3k/O7s6z10hnG1WptVZjOytxrz1jx0jm
zSoI2l8h8KLDNDr1vfr1ynjEFdlw4y1TDTH95TerOpJyQtGP8Oxdq1nxNcoK805NV/EU43EwDcY1
LLrkv3Zkc5xctZQ7bM4hhyDW7FWN8e7VJbZCsLFGn7/EymMpwgB775rQCLtaRtj8rzxcIxCg7oik
brGj3NiNxpm2GY1zIr0/xTBk5rlqW4GaFaJVdaWTC1aNaoyHEtUeNbpDt0Q578p4mo5G6U1g9SjU
lWr7LPp0PqoraZp1fYeFj34Yqnfb04jlZ/AlbIF4OBIfNxLA6apvE/04iqBG3sO598JePM3CxIwR
HI9qbuqJPHiDcrG6qa5H9CQH193C+K1vSVUiIlWm/Un1hja+qlmrPdutx2IncH3Pm8ewaLxbL0gK
dA4vp6paYY48VTUAV5sqfof+jKJI7KygMiavZu5OMLeHXw7idDdr9sddxql3o+7UJmne9c0Yn1UV
if+i0dubETX2uRBAstRNnjY22zFu450aNZuobVcRSAx3srXXwsUMY/lX2ZETnUrN4o1aqiXz56ZK
p4aX23dveRW/uaZmPeTW7DwnRfP5MPLyPcYNcuV6IFcClV/TZgt5CYJ2Z9FF0TmuCzxTYxv+0N8d
mpP4CE/zETkeiumcDLoHw+/ih9GRCIIvWYiysJO1Xg3FUQuN8q2VmJsoGsSQFTuHQ8YOlnmLUv6i
UT1202MZcHom7h3/YE7+ieJFDCY1yg9O6Zobn1zBd5OfmxCQOUkEbUUXlMfGB0hewPz8CBBmk00W
/DB9HYPUsjAvJma1J9vo+3UzyPmH9ZcNsuo1tcp33zHHO12r3G957v2Y+iD8ac/1ORzc7q8AvJA7
Cg1gX9WBVl7qLZTavyL+tY7sop/eiN5cbLvfiLiM8Jag/Whzidq6lpYXWfXlhTWzvKhqVj+FhV2f
Pyuz86dZVbXoWTZpfVaj1X2qmbkNN/NomkDMkf3Uu5S/mybXZVP9pJrKJkk2bH6NjWrzl2Gy0/Zj
IuqLqg1O0RzlYP5SAyYvH55mDX59r8MM+Ry/PE14JjtaOT8EvWdtISqExJJqI1mHtgsz0L//rMFk
j0+JNaLEtiRC90k7fcb3xeCN2yQgPqDC/SVuc0QXg0fICMhdG/Y31axGESyAwb4EPfN/jRKkDnRv
8A6urB1k8Cl4gby7ClT3JpYDSeoMcOVnT6E3FfmjzddY1fdVJYVUbeI0KFbqSarj63YrR3ZEQo5d
j5rmEpGv3Iew7fDN6Cprp6qqIw3acAsDAEaEpbusmBROWjE1u/GHqqmxmU/as0E5cnkO1A1kyGt7
fmNHqh1UmxoqW5DJQaNXW/XsgIzJnUQG6VA1KC9kQQnNXHDcWhladRCJjK5VXbXPuS76bVfb9lpV
nSQsngztWVUaNYAd0CpBj2RHNK559k0mENHEb6pTDTPt7q9UNt5R1QKnc+8HmRarWTexjrEzop0W
iaxpEILcqAWfZuBsciEjVq77wezWBRDmy2dPtVySp+fwA6VjO3jxQr8xyFOqe/Kg+6tKo+RejVP3
qXZVtIIpqSi7g11L41DZ9jE20+JhAp+hBVV3qay+eFBNsAyczeh4/kpVw5AVPePz3Jq5VZwyMyxP
xVKoq2qR0s7H+fDV/jVMXblZDZzy71uHAURVPoHl+ur46pW+fhg7cMzZAjzUPaAKft2m19TjjGBr
VfuO5vuThPr/VxMMa2lmww/EgbS7eVEeCto82wU+pMOkbLJ7Lxsf4rSPD/Wi/WARr35H2GcLdsD7
MaZevJJJbl5NJ/aPTSBIDjcmOij6tbQa78dgYE9TdB3HPguwIHK1OM8sHa7zy0j9GKMUmWw6aMTH
NpDxQzLg26MGGJOL/EGTvxOHb7bRYKI8ZjIDd65EaaBldpsy01shGsHRmA0iE9fSWPYVsoodV5wS
XGaQ+tAYepXtvjrCClsjPSTikIbROm49bE4imIGdZ36fOgO3nWLQT2Nc9A/FjBeOiWzJd6cuf5Zm
JJ4skp8HYE75Rl/aUx1adyE/Gg0caV9kxb4ozOh1zKoH9UDWD6T+ez6XqgCYXjeWuEjZ+jhKziWC
jRYEg8i/wLImyPvZq+U3v0IkRdU+O3BBdzYQafFWMNzcX1eDNoJ8j0H9FrgdDUGI3EWZj7vBh3Vq
D80l6/34oTSsVed54txqdoMzhgnJV1/kDVWvKxd8bT/xqTvWW+wbDRMXTapT08L8UOTFu93PXrFB
H8LFmwfLy89HmU1hnjWgG6Nr5dsIdCzhU3sNzrK+jYCiTqZLtl9z6/qmI7vEUcEptqpXMyRsQhOO
mqqiB3nvacbvqArSA2B3B31KPzFPdWmx1pWgY2qoVitj6syT6piXq6+q4bfn2AmhPZdNeIs1rLf7
1JefmkbZ4GKZrTsvunDyJwOimhIx0oqhPnlDat8pEaPCwhRpNoJu48SAR6Ywx9GmCj2xaUwNKcus
Tw8R3yz0f5zc6yk2fsSG8Wo7ufcy9noL3aiDn+SH/ZuEkqUGDAbQIVd69sMYW/V9Z+FVSPDqAtDc
uxiLw0WZpWdV0yBjXKLQ9y7TGGgwAkWAglDvkpZHYuIIe2WvbhVZJ607NVC45V/z2Pf36gGqSV2x
L+JIMOiEwtXgrz9p42xClDlGv215clN2WKLD01zLBo1LbwhyAl2GOHRNKw6zNkRIvy6XqtDZ0gQb
1R9psr+fyim9A6ywjqI6ey/sTB68jBUGkG/23gkMHY15Qjh+6R3RexjLxHl1k6YhXMYHbBcsppyF
oVUP00aIobmOwKCewhK3oTKPf5cNXJnIxedK863+84TRRHhxj0lzykuCder4Id0AU8TlqBJ7tnNl
JrhXNTUCDcWfWWbKU7mMzwJhbvWRc7bqRPJt5Zkm21HRi1OIiuMp0CnUlSpUR2YU+kpHt4BE8L/G
qV5Z1zNeP0tjYzoAwzuJQsLyANs2j46ZHGXpGfifmTkMXsy6yjgfAR0gg9MIr9rD3jBxHRMYNvTD
d0trsKzJi/JVlOV3yO3+efDn8rXXcTxDas85qs7c1usVf8Tdq16SpO067CFla6mJxLApvLUV+s68
cnq7OhBXAz0YplF9UPUg4eqr+jlS1bXeKqBU6jqnLdhs+3JojnWUQabxom92nSd/+aP8NrhgYUQw
jiuJMtST5kbt1jQa/UQcAxp2Nxf3YSvSa6f53roM4uR1Cslplk2f/Jgiaw9pHVEoh/hbFmjTb9Ky
P1yOqO9NUpmce1rz0W0F6UXfrk++WQ8H0lCwsHS/v8quRD1PD6dda6f5KtBFsIeqyM9v2X01Bql+
E5dssrkD2/IR/doFqhHlOsP0GFLtMsyGSf85zG2M9rXFCUmbgLa3trwvXTe/htlQXNXVpOOKNhpp
gZ5fRlvuCKyRmhIR2Z75SA387FnuK4lQbeEPB/jL5GLP+aBamwCwSE463luve2KLCXG0nevWezOF
oa069L32xlINauTBjMmqLhMh7jfJK9XmQjz3eWxfs+53Z3TymLqmPFquPmJlQHhDtali9heOveoe
+phLziXJUYwv2YDEpgxq62aiRofGpmui/Ue1FnyZlV9di8R3Xj1Ydqaf2TfXJv3xj5tGMCG7SC6q
1f+6yZk759o6WDKFuZ2+2Ab6gKnUks8rzWnSF6gI6DwvvSJGy+Yf48pY/153yUnFqAubzG5bpS7q
lqb1GneetePX4iIsggCcjhR00WjONgbmuLIRQnuRTRmcImn9NpdaA9L/KSWn3As+tpXTaPc5MhIP
auiisnvnowh3LLLReLGnDNc9D7h61qKrgzW7RbTjp5k63x1UmF/gPLNLin2xKybN/Rrgj+Z3u7Ai
ZIo8H/e26KjiYapILaPfgf4aMQQjZKbagPdUK5EHYvcZWzOq6t4f0+7CKflunpzgYENMe9MnLC0g
Lb0nrc2rpvXDigNP/C5GbPam+LGxsumgipaM++fVP9rcoCrxXPq7G5UAfxsleXzguA/bucsiXsym
OPVaLTaBngYvrYllbzUOwW9vRzC3uAQ5S/Jczk9yIeE3TbcxXRF8r7UWUoic9cdOB1Rm1I2DAMuQ
Xz6xq/FADjwaJyDYtY1GQjl2wRb66ngWmvE0TaDBKxdtAvUOpoSqsewuhqPU3OH9BdVG/wD4ucfU
qvwwTej1/VTFS6I5ukeRc37x3OBblMz5z7RtPrp8/vcB9ThhYtGl7sar0kekQ6G1Lao4eeBXp2K2
zI3TwpKSXVs/lAJCs1f35YeGMa2nIWqbE5AJyZ9809wGmaUACgDbhs6M0bevvPSpkUZzhkQQPQu4
f9WlBGq7StNWuw6I++wJ7Wk7GJTuowZVewXVr/mZY1vYDqL7bRVYeJROlby2KFZtRRDrRx1iwXlm
md90sslvTeS86jL174fMI75dIhaniqzv/lw5sTd+toWjNhzNO9Vf1gCp2LAxqkddaNOPSMZ3XWsc
wGlge4kgDJZ7w0snR/+JA39wcvusAwUTpiTOcMjMAzt+kG03XDlDIwS+3AD0Ol/cD/tzW4nqaZzL
d3XD6IuaozoSJ9Ls6lc4mvv1S8VUcIyDCZ31wOPFqu28Oqu6E9vAXmcPW2jdMvb+GH+krMUvde5h
DMBM83uvJU7wu57ZOBWh675MpetvRA9GOsoGQrVGiQot70QQ+7scVOIHkgnlRpMWvtmenbz5trfj
E/jTHvhasJ+9IH4DwLmbODXii6cX/DSDEokulCKIPFs328FjJUiYLlDBsW+kz1DdmN8EoRgEdkbM
sdPOXiVtE/+YAyzK5CxutozLXQIY+X6oGu3Vlu1ZDQCUjsCvX+2cuHSvto4Jpza4uMkuV+ks//MK
K5atC5/vE8mvEnalO2GLOSB2r6qfhdZquxZKHjmyx5xc4ZPtWM5zg7QsYhsJAJ9Ks5+DGo0cvnyL
A2oltx3ErLtESXuKDptuDdwwtFV4nXEcOvtEgQZCvfjRD3l3HrzQOBddFS+6OfnP+NBiXviTqQ+b
g//aP03tn0B87rOWE3uO9yPBmV0KjPKtTuyHiI3wYxPYwyo3+vqGtDGiFNYtB+97tkP4wAgYWLep
wOHX6SuxrZZev4VKwnQTXzRw1stNatT/vEn1wqn8nzdlI0epLHWdR3PB5cSyd/m+Q2sXOBoyfV3p
JPehket3Xl9R92eHI6zOfKk7h9KL552V5ZVzDgw0oxLIbmuERgKiqs+z0Sf2KSPYMR0/ea/zPKBt
qWvgG4WXQSJbCqMW8Ar/LlTb2C5GkPNsv2iGOe8AzM+bNHfLW1PZOjvdcTyo6sSEAr+2evT9VLxM
c7qaOr98hDd0VPFwXqB8Kz2LrOgSMq9mHbmlgPesDFH4d5rGnCC/58PKKFDk1pvCep2AtPJbtOwd
xzLrdfi/1a9eAwLrKxI+zprVIwZX3xvrpMIZry1sEAmAIB6JxpO4zgv8lIoeYFI5u3/q9TJGDUz9
ipDZcp+6ZTaS9vGr7R/P0sVMzsMlXNAh8ASoXBWaTWKkhRC9Vegtz/VwGaxwoyCfUa5qH52oIVmP
bx1Eg9dKe55kG93q2Q6vZeP91JdamFnTPhZoS6jOVo4QVKZO382WQ28SlpDBd55V1ZcwNQ4uXNgD
GxBSAktT/fdVLLDMtPP+pNptpDjv9GKsDtk05Tgx4Fydtl7yWnZIXvexH23akM2tiLA1wITj22SY
xp0hLf2gtpmO/lRBnrvVhlOfNMvBWEPvys1cOBFo5SEktpFq6EoE/o6DgLyvRZ8+O3aAt19S2j+l
Bhknart3fbLnTW/19TF08vLqocQKVCJGCFuMkixrx4YWuWzTJLSTFxrQ/bApv8UwO5KqLX5MbkeK
H7Xtc+eY1TXOzWglBj//MTTTSdgYNgxpWe5m0mQXflfhtTUD69wXv/KlMltCA3G2dHbG/D2zY6C+
rd4hDB7qd5Ml+ks+p/eJIfMn24/zJ+g74FHGaVwNrfunbXvy5uHEPyt5l4NH4rex/XWwbHuMkYyP
rYf1SVWFsY5BNt1wecIJw/Wqh36MTKCxtvukw7PdNXyhAJArcZm1qljH/dB+awYfod+5/y1JzwDb
D96NGTXOBkWTC8nb+pAgNrVDySZ/bvxuuiN6tY9ZNN5tN2W3GIEl4cg6vzW8XDlBznd/hgVRpSJH
UddrYeD33ZYgMvrnrNknBcQ0S4PsoiH6oxb55QEMTH1zUsDnuZAv4IDHx1n6l65sm5vQiCjrLahQ
NQpYVb+xc9PZqd5UYOWa+aN7jn7p00NZ5URkFlEzxK/H87AUnxpnS5udOWD525jIbtn86ZB9nZCF
Wga6S/fXEwQwz70NXLL3zJ5/vBfMh34p7Nicief86jwx7dOuHHKQojSp4mvYqG5TjVIal5jT3BmO
6rAPELgjgd4Zr6jMgqTUOQlmtWu8ytj09ji56oA4WJvZZXeRnrxFWjDe93bSrVW1DuICkmXebdoo
St+cmai0oRNsV71aY/LbACayU71zWWiruAM7qHqtxZskSGv78P8IO6/muHFuXf8iVjGH284tdbdy
sG9YluVhjiDB8Ov3Q8gz7W/2d86uqUIRCyCtaalBYK03qFHXRjR9NmV3UqNT6KH8sk0Q64ZJgMgO
FdSN6s0y8yHN0Fy7tg3akdocTBS3fSKz5TwZS5Mb8X0RBfVFhQKjHLfFSG3fszrokFnp7cRUeSvX
GfJbfVlGVTdFYuQYZgC3kdxZKfAKyhHGxp5hEkEGt9/beqOAuiI3uyP8hnSrMC2BrX9ofRU9tDqm
qH3vYwi74Hmvd5tyut5thV139F0/3VaiKA49JzqkomqMaerQ2XWTN75rPcfJ1Cke8rgfHry43X+9
KqJoj0oDaNaA17IhtFsHOZ61esMGFFi3oY3YiXpL19n8UYELu5MdWs4abtgJZrduVlnPpkFarfJy
71PEWNQUbv7DyUwy29mWN3E0UDdoyWhYrk/izUe1zFi0sP3WfqhrCJls7GfYXlAjUxn0P3AXWKQ8
E8pV1DdS52gUQ/ccpclTX1dy6/i13HJLdFaNTsF6iNJpb1YBBWHDTiSWEiN+pEF2ctDH+KbPnr82
ocHfedocHGZAAQfDRQ1JnyQgFj3JlmXM4rcCiA30ubXoibPVHzPypwtHp+tL8UdXjdp9CeKtHOdV
KeR0ifoh2lI9RoxzgSgh2pTJQHv3jDY8mq60NyqMFjgG9AUMCUuvfrBS4Jk8T/DpSzDGWRpjsbSg
h0WlV+evvh9BG4qo9e3UiGp8tlw3fartLImwPvToWUdoD2ve0Kj3QRnop0AzhoPk97qtq+i7M9Zd
vY6k9jOErn+ao7Z9qtvEOeglTsQhy9STilVkMIpsHO/7zGqfprnDmpjVEP9MbogjCRwAz3A1qG5y
eMOj/Cu7cDWw2Tm4DQnfFRWweCPIQq87s5O3fEn62x4Ez9fVv2Jft4i62Wl1RE0iGf7iBa+9Whx4
jzJHYWroDO21t+xxq4M12KtReymnOIPIKFwzWSvEben40N7MVt6Eloes/BSCjdCNSK6Bm0/br35k
D+7alUWLukEUsd9o5xI1jE5b1Lf98qT6sZixD285dFvtowpDovX0M3JqgjU93jaBkz6qZnLn7zbe
ArfenGePnie1+9R/VkMq4gjHPnKSEisV86uw3fzeoOmtexMEdURigiPCoA3jrrBd69aYZ+8W1dke
dew6fPTyCY55bdo/pgL4WZRjvV4DuveH2bhVzRBbFlJ4S9+wfeM2B10/205yc52i4qqLK300i5XR
VRHYQrd+SsyieeoRyW/JH92pkD0Vw66BfrNxlhl1LMLdhEAhQDFh3fvJpdVMDM6MCiEwD9uDlaGZ
4UF2sXWfxUF8CEgdb6GV+rAF5/ISTaG/q6hSXoQ7/HkVYU22Izt0HyDUfMpE9bvBSAUOZdqs/xXX
lmkqlmqOTsonKjdNapHAXRptgJHe2lq0Byn+oeIqdG3+FauLUMefAVmscFHd8vPAPMyF+6h6SJKh
0LXEteVKdZHAsE+Fdwy8glq6CgW2/Es4fbyBU5HcuUsTh3LYzg0/YC775E41owm602xDRJa17EWF
DA17Dk9UFV71Up51U+z6WOeb908T+cWPybPLm2sIadFgq4E6wvtE6HvI5hV7nwj/8qVxYu1lbCp5
BCEtMMkuTPeS4I65Q2vUWf0RVLeEfIPqylwMY0AJFVmEh05no3OBXtwL1id/oeMX/iqze+Tf508n
wZ0WuQ3r6A5sjwrKkau2rdOfepmQs6oH7KlwFJtsFlBOHPtUyuQzr+ePKUBD1A3zaJ0isPiMEik7
S1iC6VyXL14W5RgNeihQL118HYND7TTo4S/dqUIhItezV4vt6GMiF9KJ9O8Uv4kEjXbnz/adYrw4
jgM/s7WqY8Yr6wGwdLYd4jTYwC6AWbTEQozh9qabtetrzA7z8aiNNvSEZYoagBfXnnpI4ddQaMjx
LtYLyk7MusZzS1vhQZIhrvx3nL3A/TD02q0KqQcCdGUr12Lq12hlDnO5qC6RH5AtRF11Z8x6pu/z
0AHKEeH65zRDexjnqYIgg35TNY7dMZrI1XV9bQPitNOLaeIljMJBd583LRJc1Dgf2Xh6a+m6w0sB
dhycb9y+G3WYQx5AxKXonWeEjMdPy5jQxu4DPObJRvlobsBVKK0t6fsMtDgozLSz6tfaYM2HOFzv
VRebo2iTxF51DPusea1MilN5iR2bGm1b9y/L1SC5LrcaJki6KA3ueyrzr2zz1hqAcwhbrX4btKGx
DUc927l1Yjy7QmADEGsVq5WhPydFOF78OXxUgyq0gIbH8RlZ7wganQUG8PdeItPRrQUBiZm0qUVr
fTLI0FX+eM/JKjnPGb47vRY+RVnofvpldRpsy3jnw8LaQkOkNJFS35RReIcEsXN7bbDRdG6NpRG2
VbSwMhLAiHixwcP6e6JX1sjj1PoF0C61HRd1FWlL8yUtXO+r2y74aifykg0b3s/InbpNkKE1W3dm
f19oOlKBiR5/jH702ldF/dw4c3tshdvs4CkEL5WYwFhnwCn5b/XfriBw/39Gq34zFlCjwKD3pf4L
6NRzP5n99xiSDAUpw3mR7D03ddjMD3g2IfDuOd6Z0xJeXJU93xSJ095Wpuvuy66wLmPGRtfwoulR
jK25Hkbhv+KE0axGOzZ+AGy8m6wxX0d299bLPrw1i5i/fkXHUMwMxclQDWuQYUTmrQpXRvBjcKz0
CSrCS6CR+eTjCditOiOY7mTCljEzlsSk9bNiQwnKNdy7YsJgeNE96Bfd6dkOf1q+bR04mdrWSqkd
aEHvblv0J7/mde7sUDNnvTlhDPAVM0cHzptT3ZCxp0SninIN6oQ3JjZadZcGf9T4/tUVsx8fZjlY
5Qao1/yWkdPaFJqWcQRv22fwsBeFS2xn8teoOWe3fJbtszV6X3E1H65ovOc9/YEWtCQ90flgzgIB
P3UQz4UAVlyxP/4IEtxpLCrWK2Fy/O3t+adwyXclrju9GDWSy9Jy5UkthqFAOslxUNFf9qr+P71F
yIByRbdyUEW5eKOTHOYUN3bVHYLRvqirabkqg+DF8KfuCKADf5olXRq3VXPmfwOJmiVJyn4TRszQ
RXtef9abhojgSsZVfbG6AVXt1KxO6Twd5QJnM/KkXwMaKy9Db1WXsnW6NYyX5AOA4DEwNf+1KHV7
D+DJ3ncIfL0mCWrS/3lna8f1JUND/3pnP8/5uih6ndWZMpnecGRyG6gGnYQiZDUUf1HCgHlQjC8Z
nJM7NRjUxsaate7Jl7J+kcUDsCP5qg9Y1lpldrKXB5SG7SAW3GN2uwwGrTBvwmgRkFxGdaR+KaK2
CHsso7ARnS1MVW2nRntqyiuYSStgSwnQNjP+aq5dPvV1HTUoMSwzrvHrXNt7dXNOPwN4zFqKl7k2
y5fxZCx6OGsguyupV/rTYBrZzmhCKAMinU9kg6dTHXXzieIf6U6pUeBYYjjNNZuY4vC6oGB28qS5
JIubc0JNlPI4odmIAX0Gkd+hKUFfjeBa3N5QE+s4rVM6mcrsdzMv3ZjU6YG/iiw9TLXvx6skWg/8
rPEqxQQChr75kRbY0056Nb0NgNmQePLDx1R3BWlOLdpFiGPsdDBgZwh16Yh4ApeDD2czNvi7WY48
XlLVZ3Wl5qmr2rSMreH3zuoa660U7MXQjvt0GKNDn87z1g2L6N1rGxL7c0CtNzDdt/b8FQW7dUpj
HYDKMsngFb1tXdDQZpJuJQXH9pA4bIKK8HVi6/PUuB3rnX1SnbFv5LJNntcodQCrXboOKJhTFXqf
aoZJruEpwp9mygQ6eXP3rbIafYVaA2DRQFiPjm3hP1DM/Wsq/YEPzpXfhRSvzqD7nw4IM6EJdOar
s4lVFJhU1Agi0+g/p3l+F41Mvo+8hYA6hPFrvUC8awFASWilBDMIwH4eh26vpSLl/3HM94g/yFsr
yaqzauIUlTfLFF89FdK1rjpPsxmNq695hlnxd1fru54fi7KXl29nXhrAAaikVz66ReqKgkN/AyY4
PKqrKJrs43DGpGm6J2tmHJqyEas6pfK/LbVnzazlncg49OAQbabrLDIQ/Inn4D6bbKodddwjOyJ/
X6kYS2v38q8rO5lxSRr4LFFT2EDtQha6xENrwMr7NE2WfZfW0IX1RbmGQtBDrwfxCzqPcJkKawNW
FxcUnAfDWUvQbrEHrJlLC502arsdxUfD6N1P3QYK0XTFwamH5FYpCyiNgavaQFP09cHp6gcV2jrw
ZC98fs1iCt1+l0G5sWNff5eLzZUl4o/UN1vIIHMDJbRt7v0xhC/Se/EHUjUvfmt0z4aLZUs7Nk9O
7f0Kw8z/RHWTJNmCgtBHuY/qwf9AUGnhNRruS8p2adPhm3bnmsuqWcFPIq1DuiYOQjR3An1lN1G7
EapcuXhNB5k+f3kpjebk7WooTBteGmyVstFZj77RXvy+iSlIIjeB79cnrn5P0OeTt7nwEA3PR/7G
W9eByRBYQAsSrGeDbNy1ngt0KW609OC3fLxhFpUruM3FqRoEO00PXSWOu83BN3IX1eoSMwMD3HSc
Os7zLPX4Bt0F+D8JXY4U1FFL/UXdOkqzeaqcn2poEllw1Jt6gGjiPonBTYDXuU/RYKc/g8F+SgeO
H/8x9J9zlqEMLvKlDeBrWPFsrc1cDO+aab4ZFtKcq+EDz0gB5iQxn3VdJt+yvsPyeCqQBBQ67AXO
BpBuY6yw7TplVw2UkfxyfBG9AJ+UynwlC3w2EMDE/dloOZaVoPr8aUoPwvYcvjlJdDEA6GxbICMv
mQZPyjDD+Jc2v0996F2+zEljLar3BvTIccMXABmGQdPvS81G2jRrPaTdzRStqDL5dHNz0xnsxlYD
h8xs9o2fLqJPJB3j8dU3kAiJck3clzWSTm3afIxO9eG6ZCVny/C+jxhAVC3yiCust6YlAbLC/vW5
9qYOaf6ePwuM6R9RQAm2WDDU5xRFUSiKnXOYm6TcySkLdmX6NhZFgUrdUvvxQNOUlKD6gfoNSRGM
WhPvoMveeq3ruTkUUoNOOhfFNytzyYcB+0TXGyl8UN+3veiBetvjr9Iv5x9NR2mwqRaufDn/RDZp
uKmEcW4WqEfZOe390lNb6396pg9y9HclzlnUhhf9PeAF5b4EYIj252LI1Y7ueBdlj0ZLHmNbuH85
SWhxYn2KIt9Bed7Xoo9UlsjBuYh7h66DjXkr4m9iAgHW6Lp+C8wofQstlBAAzX9DGLk4stfKtqob
dW68oqwZLbhp64Gd7Ku53B4lVbKDnRMddHI+u5608N6cZuzbSspOrPIZKdY+snYmr1J21Y79oBrM
uIEjc1zYDVqfpuvC9yS5o7Ck8pA7X3OaIrrkhQ/URT2G2no8S0QAprI+GjXMusDLUM1DoLg8FkXN
eoF9iWxbeKJGWzyUPmbfwzBXb16jYz4gWvdseVH9piHRgx8n5LvSte9N6YHj7+u3zi8X+LaFef3Q
jPuiRnJ3yvrgbmxtvg+97+5i0EJ3+hJTA4P9PUsN83INzwHunn3Jh9hF/TqOTFAV/2dqUCUO/zVP
LHlEvdCDY46bR+2Yy5bZ2NewD5xz30t/N2B3vnacKL8fYXWC9zbad10bqEJEzl+R/QRNpfxl5WgS
zHnivAx5mmwTnBh3lkje+c5N974B/dTgVwCUgb8Zv5t+JHpdIGRIkRh1ZtS/GhxGe3Ui9eyp3qXQ
RRIHmCzrinikmNXd+ILKkOqqximEuxZyLkAJRMMaUJNAoiBm//lDn5pPPkRxK5ZmtsffTQuh7o+u
GrjGKpKANTg2bkG0EzXf0jLDe98c54tZOskx9TwtPwZZG21RhVrk6Yt6B1KJEn/K8QplSbTiR6dA
y9g/TqiUv/3fM0Zbq3Zu2fz5DA7wr64oEV7riuDZiI7KKAlF3WvHiTptK4Lpo+IKAJ3WokWHT7Jo
WnEXW+0bghxkUrrS2EZUbgCmxIjZNWE8n6Km39RWmmvIeTk/BpR5D6MxhbdV74PHq80Jb2Dbf545
FK3HTPjPlYDjrmLX0euVmqdGx+WOCmLAjFmEquhEQx3vcyRLQR5R7gnturxH1WwnZs8mk6A7T8GC
Hq2C28pJ4G0IEFyHRbOwa0fvHBald04G7/eVinEyXFcjOqT/ile+GFdD45GJHp+tGZ1No/PFSRd+
vlZyOuxSks2C1PiqGLfh16zMn8RJARxVIVkTwZ+zkvYlrLrfz8KgDSKpop6IJP3PZ11nueiwAQC9
B3qdfkshvqzGrsy+VZPXrFTsv12xzWpXlWjylZ0OwSn3Wu9UBuLJCQvj0VuaesbOG8XocDcknv4V
A1HRY/T6oCJ4pCIfxuYF6g3z2eUClKk0DId8HfWRJe+oGs8aSziPnfsMjHJRWPKyU5BN2QkVpBV2
abDpxvSpdxwOYu5UAoQW8KnAz4Lqc0BLmEtQXf0rJtVER6IqXwHFOMZGljzExTzcUtd8cpFtjzBh
4qsEs9YGaJOh6/ZWTk2zM6syPA6z8B+MBrvREoraz6qEL5rK8NWcBTAGWWJ8XrX245hhsKFmeMX4
4FZh+ILaersXfghZtPVeDAPFGQ+lvbOetum5H8sOx2TTRyBeT89qwE5BoKwiWRfrlqzgnhL2fLb1
PobqUD9EgzmfESuifG0ip4wIG0rLLvY7WxCk5lufpcMaFnAKgbg232IHToacw6fFLO8B2t2TCg8w
vw465NSNuknrhMV20jRuhI0wZZnkm6HVgaRCw19J1RZpZp4khr8oLkyffMA3fDvDd0wkQKT7sGej
QEwnw2yy7TT27TunopNVOuNn4wev3h5VtPqbM5ThupsTcWubw/TaQx6MA0t8sxPse10IjjvVLTUO
hYEwntitTufCJrmp4n3RtWuS/fOpz2f/OSvrQz9wSsHee9d2aOGRGyjMVewW4yUpx/Ey8QJcW3M3
b79GVFANp0gg58mk36rQtXE8xz9Kod9fH1JTj/56HOA3uYEWVG/UDaYHrYLL6KmMqZ5f56l7TR/j
k7aGm/jP/e6tFH6L3FPFB81q5qxLdFLfeSGD77flcGOiFf1uB8WmRzn7xYjgPjZzXKzySoIY8WwP
d3sEsOJB16AelO2LVRVHoyyL72FVz9tOzysOfU70HoL1F7GTf9fDNkBCRIPJsEwzxVarkvEbKA9x
qDroherupkfi19HtV8dJY1Tk0Tj/eqpMcT0b8mdpRN5tGPNzfj11HD5il61PjO3QuRGghtR83dL4
jiadvLOEEd6ZJrkr9e/GHWY/lmu3ZzHE1WMtw3f1IHj7xaZomugG6dd6n3mZ9qCaZCn1tVqMaLuv
PegUu86ycU9qLB1YU3ToKpxJqbMDQMK3JUEjfLkyhqI9drn9lIRCXFyZthRhC7MCG4nLeJb1FzH0
/SVuDO0wu/2bCqlmXAbVFXQNsa17D0Ga0bINUgu75e/irAYH9pkr37XqnW073cXLXc3eRKlzLuWA
pNs/D1GPE1ZnnVObhDumKyngr3f8NxLqYh+R08GtKLPyHEXowRe2sNdqwLQ/qVpQ1u3saDuBSLwV
5mDhasbGUE0oddQAkjT6Fsds2p1lqTCTPFjPTS3fRb6TlZV/KwG/HHlmsOmWLs5i8aIVld/3OWCA
MeP0usQ5l2BumuneAevB/BuEf+y1svKt04v61rUWFYE8L74Z1gBtpaJibslKPtnQetRjO60xdwl+
bXy9eZpmlodBxtZzLK30DMAwWau4w4KwdmobafjCDF7MydrgwwibwdMv6LQEj6md5XgZlCy6zhA8
Wqm0L+ysj6qnmqAbcK7uZLNXNyAEZtwXqcAgcjTLtWW43gZN1mynJhe+Yz46Dy2u6I9fj7Bx35tJ
UWxVVw3kA6LFoxM/qFAUS5Kr5cJ6G9NDOjlsj1ERIUsr3bO7NF9XkZ2tjYgP7V8DajIl5/mkG7+u
8//1DOCw6cYLWEDUwL/+GRUzJyo8Tni63nmd2g9pxYEaOLj6168D18kDlT8W6WZbu0O1gs14U+Z2
dZuzb4E+hHDTuh61Guu5pd+XIVUamWoILXnxXeK5sHvxMRpQIshRKglIgBrJ81Ta4V+FaG+Krko/
2OiCs6n6/qUg17CpUPS4q0Lb2Mepod0M0UiFerYzQPsJiQiJcBJVu+4VS1vcK5y4/NkVeKG2w2KT
xlEtFXH1K2/njxRE23sP4RRDvzp9dAScd1DBwUm24tZp2kXbGzvqr9L8ckUmvDpdY5rhxN0q0uv9
HDn9UQ2oRs1D+tDBJneEy+inTbeSgdecbNScThkyZiu4kNqG305mn1O/+j0igcRuqmSQmGOPoEHV
PRTk87VEK33fmdJZZFucB1CFxoHDKOjSzp8fscobQf2442fcAYHRpvFDSIyk8zmb75xEr24iTzN3
VT5GLwWOQGpqWQR7xLHMbxXFI2Q9oUbqqHWfXGjEWzlLVCQn7U5N9TrzkcJe9Fa11ruRzKyp2B8t
ysq36qqoZdcq35HbcvFEUsF0jgSVPf9JdDLbRhq6x9fB673/LabudyJfwDgGPwgXbw+SCfM/14z7
PZzYmT+qoHhsl6ankgzw0TQOpW/Nh0CW8dbUp3mj6YO7nQbTeTCCxnlofACS8+B4B9Xt4nnBEfpv
YPvnS52X88Wa6hu298GNbLQONeElhvVwhb5a8ap6am72zw0FzLK15+u7IcYoA05t/GQZjvPgDm+q
o5dFfZFpfJwHYPZf+mlKdSgU1BM7LQJkhN4GR+5XI4vIbnKAvdhYea3Rfhq/82UpV3bdTvfuMmAu
A+FAhg+VjuRGYV6h9z2l+uSx/wQ0qyCvlHrIhhO6AmXxMqfeWfPbWrCzKv7/CKkbu8C0T+kgLj2G
5iQDyrUX9zBKUJsy1igTh8CbneoJnX15luH4qHqx1VVPQxZBxM6leRP4ef00l3UL6q+WKzVFxQwR
3HWZ5Z9VaEb9Yt+jqrBWgypm5IsouSEvnBlRw681rIyWnMu4NCZbdsAhXxH4XCOpGJq5RuEm9cbk
YC5eCCUibnpD1bqxof0lWjqwbCTW9o9+s/TVR6G1vNByiQoRpJj43ij7j1Ifk/fcGSr2iA0H2qU7
+Hg01bqQF6Mb3BfXdVcqbuQeULyBxL3qTjU84DzvcZMBfuZP7T5EHAsWe1DFiEpP6Ker/iKBfIic
0loFnh/gUlOF931T5Sd+WLZANrfo0xjcW/siiNz76yQ0ZDGj9P19slzMtn6PvbBB4op35+xR7Fdd
NVDFXnzMeq1czUgmQSL+e3K7jbA1/bpRRVObpLlBPu6gZqpHhGOJihjA67XqqoFgMHB/H6ybLCZt
aleutZ7mcNy5nVk894DZwTiI7heH/UBG3ac3YAM4tCxRuVFIEmaOe4wtgYtqgjCYYeTaN7Obj+1C
XdFjDWBP7l7AUDwk9hRjp1jFCPS0UNtFdZNq/u/QdbBKmnyd9va0VXPVQLbcqq74cfRd4oWUQpbY
dUBNbgbOzGlWbPyfAXZc6SpyH72/L/SajfIS8VsSk3lkglib4vDCixyLtLq6U71rk2civESFfmva
dnhTLj0VUjO8KWk2VlF9socDE4UrgrI2yHILcx1Uzb+sC67OCH/0y7hutmaXWl92B9ebbYDPuy8t
1wpcxAoO4TRScm2LbYce/vqrH8ZSnPlLB2S0XPlNNB8D4CHVYDJbxeCiCjzkaCpfUiIyo/B1wBag
mK36vel89A1CfCtxyBXf68GFtzpEb3kkZ5x2cUV0dV98L4b+gPa6/eKaVncTaOyN+tTLIZJoD1Nt
9DtJvXDVYV1hI47Sy5Vp5wm13KVvFKSKyGrEVczZxpZefKh7YCxjJMaLkMhdborWxMhF8Fs2O3O8
qJFYOJ98jzhqVpyXQXfa59iGxGN1GXXyGd9kt+Y3J3qXWqlr2LsiRA9xxOZ962DF9iSLQl8PWTO/
NtUwrAQeJ9+H0Xgzo77/LOS49zSv+xWxdFFi2Fq9aT3YE0fAWqQ/Oy/9MPXBpii/mFSi+rYp/TE5
qSaRVUJFz/uzK1wfmieetOuA787ZsZHBHYqcgnKk6TeNVzZrklf9qyEnbR8Bz/F6ceOynECUkVhN
DOMiffa/r1EB87BQgPwHrIBG3XLtllQuvwbyf67+Wyx2vO4YWu4WA1gHm3nf+RWF0fCKIZ2LOUkv
Liw189GZ6uJQ44h0X/dRwPEmCd7NTnvIKRV8HyasH/r8ZllhL6EvjMeI3MgNQqXtSnWlYxuP6Kc5
q0SExVHF3JolLLPKLSd541GFWl8bt6Vp4o3gkSFdl028b/WuuJuRMH8cqlo/AhqYV6qr7kD6AcwY
hXUs6HlKkGQa62ewV4NqGrxZgFoVSs9t81BK85ninnO5NngNO5fM8X4h4wk8pbFhbYlFKdtwrPGQ
Rvanmgu8GKBOYswvTRrJ41e3D8JpH9phzYs63bX6BD0kCapNkk0+Iom6dxFYtK1hhRgfkB5Rnsm9
98ibyl2NxO7RK1z9MUjddKVmDL14H420ey4qSOQRGfmFyHA7ua5178SFfV/LCeSGhYeMiqkG2EOO
hbCNbcoyRcUamBmwjCHJnvNE/56IeZ8gC/hDGxBFdINBu5ezCfQjTJpj15QCzfo624TOHH8rWv+S
dHb4KwbrzOs9/eGGc78O9B66fjoZN7pj7FLbCe47lG6eMUOCe7XEVXdMUBvpJyDWEQ4jz4muo5XY
OXz7l8mw4ub73mQVWAa/QmxM1dMiK5HPdambCAPVfz7NwydpC2oHW1/nCSHSPx84tY2uHjhn7nQ7
DRTWhtZL2mGdtH1/7EJxGRdh7BhZBSTT0SoBz1Xcq1grohJvhIk1DRX+22pp1JXRmNFtUFbxrboS
WZnC4fmnr+b865auzxP+Aozi4hQt2+dwtG4jjW9OR6ljoyWUfxA3Xwkksj5ZNHDpCQbxUJfpT2vM
fvrUyNHWq/Gsbvth3/Ro+iJMhoFZiauFEnYsYZbl7jj94CyRY2GV9Hi/ud7KXsj7YgKhWfq1h/Ul
XdUAnvlI+LgxAKimx6rJ5/NgZpfrhLwFaGIWhk8y8O+bSCjuhKyaO1Zk7K1DZMyK2rC3OBe1N4k+
F4/jzHqUZm7/YQfyW5UlybPe+fFRttLeORX7JLdP9gB0vae0HXKk3MfgSDJ3qbPVv68QYh7ZwA/8
3FWHJKGgxEB6xLqRzmloTAHiLyTU9Zq4Vf12uZJzfpMhm3HoC3LagK+Kn8Nw0GDWfUQFcDQrQy61
xr0ao5/RZZ+K6uD/nhD5fnZhd3+dMID3+C71x+tD1Bz1ryi64n88JImEva3g4CNOFP3Uh1F7o3oD
6Kvq9Icy6+ZdwIvz5PCD3rSmqe0X/+27AhbMpnEn5J3JZ5qBNq5sI5tfURZLj1HVlBsOwdNrMLg1
GGZH7tQoOjwJeQukKwHkQBGKPYQiPNdBeosuSIS7TG+8ezWIqI4wquEFwz/nEUdPNBGYY+AseNHM
7pd6vBlO9s00VM1addNq1PdjpVVb9Ty/khnYl/6+imrsAqqCIlJaNCeOLvoRbQB5TONJnvDsS/a5
blpIok+8TFtXPNUuGhpaiR9Fb5JLnysNwfMouTO6yP2ra/qVR2F6o+dpdyOcQba32liBF/atBCOF
FkBL0JElYzumerKxOEfl5Foy168PKkYlzk+QjTlL53j9c8W5/ok6Gx/I8hfsYbtxctz8dSYrWayb
tF+W4WQnRBlu1Az1VeDFjU64od+rUDGO2RHGJYAorcLOxQ0DchHsCKw60R+SpI1u2LljSZCbwQNA
ZmDgQnsNrTyBrZfZ1ADHPtyPWMA9mm0a3Huo4Wqou4HEqpG1Bm0ENSUK7UeExoqbpnHGdTiF4app
qu7RGHzx2AWzjy5H6BxUN6+RbwwjMjb8X7BdRFznYC/sctUgqCDutDD7c0DF9B5Pe9jYgEi9mgKP
hxtVjwDIo2rYneznaTIvqpdBvjjDdj7NUM9Ojt4IjI9HkNYQ8vbTHAVn2Zs++NUSw0pzkvbekv5T
k7T6Wzy71X5EmnFvYxb4DYbxbMXmd/CM7q6jXnBImzj5JvOPPhnM71lcd1QDjWRvu96BFzKq1EmK
azA5t03fexjKFJgOqO6cI2/cLqNhzsKkRtVkidXS4EQ/WDCTN1d0SIS4GDaQnTwMlQYuTGTPOgy5
v0wgUGNDAbqj2oVLTYjBGV7jGwOVsbsamaN9YRTP9sirJPSzlIo72MAAt7U7TAW1TRK0SAg7IuB4
ncXfW696NoNR/hUnn3EgNfTOUa/oRq/GnzxDM6tJtdc6TTlbQK9iF+0frWyaoEOZ1ntMOWc1TEV4
DnCefBaav8uWaYUVDeT6/JFaMF0rhPlTF5Z1N0r2AVY53qk4Rblyb7I2f93lB/7z/zB2XsttK9ka
fiJUIYdb5ihSlGyFG5S1bSOnRsbTnw9Nz+aeqZmqc9OFDmjYIkL3Wn/wokh/hrcZQvEinZbqHVxo
Va2XY59dOxiIT9WIo2Nkd2LVjXG3HfDIw4GONUaFzDtXmZJXRQ0x1rQRiJanYorxAZ0SY6l5rJN3
0TozocLJmfTSVg782t3i3ju5Hb4e9z45QCDkhY1QoBzl3JWI3HXutPpa9lYo+ZyiCvye5TpTjbzr
k1Vwi/Ze/zP3cVXq47H6AGO8Q2DZAaUdWacInRspIPmhDHWyTNIgPMdKNryCEd8bvAsWxLqnHZHt
JVSzqF4XBmw3FzIgYN4Z/8WdNm5KFUxgKZruLJLyAORNv1YlAER1poKVtQsGQ+jpzS8skkK2hZjK
3JH47dJAc+497XnxZWmU7CqU6d5q7hGSqOVe0Tt/V0F1E2ScQPawUu8rMLAJePZ3q/OXonOnHz7+
pagxZhCkS8N/xoYd8pbbcGGkhOa9sUcYYzr5BPlWSlhqH529RNQh+YgaXvPaCPysjw3tw42Glzgb
tVviYkXhGKOz6ANH/fDRVCCwrWdnLU3HF9s0n8hSEmKrrW2Gk9+hmAt5VMZqoS3loRChm7KRGbvD
n9YUgpXNRnHbqrGyj1uvXkQ9BkbLtuqrZa3Nzls4jN9k0fpEAPrglrcjOon5pO7GIQ6WblqQh7R7
b5Pq5Jj0ofpu8K3ZS5bIvWnmhmhTDlxCTNoC4inD5mKCx2UsjDZf6W45ngZZld2Rzm7KaZyMpQkD
5TRywmEM+3OiRtz6wn6qoNuvnKAKViYm3GfWMn8KKyjTXeZO3x9N8kgOE0TlMTbUsdXJg3jcoFRB
/d6az1MYsTMePNTl7Arfve293+8HVEh79ns94erhIOcbzn5EMvV+7j8mN/LJIauNaEzQYZAXjNOz
6LLpuZ5UbjDkNbeyKjvUoOA7g1HRXrYRAWQcctNgcNLjo0mFsBZVTnPu2DJGS7a/C9Ri/IucQ6/g
0TXhy2O4z8vqDPh+Z4IzQ2fCs9Ujm5/vcri8hmKrvwmcIMTFfmHNrZy9OaquLkMtHQ6y6lXqc28l
/hVsUfetUOMFBin5WxJUMFZYGdyr2FmIHYFqZSV7Z57QytOzdi+rTut/uhpLian1krcRlArXwde4
vbBl+lHM81lRWu/rEPW2+1VrUgRKjri9rEYa73qnzLInWY1DIHSE+L+1I4seHLBv8jJjZrQH3Ydw
TuApfxM6byCr5gUoe00wu4u+nfdic+8QRbAMM+UlyZzqZnXaYXJwEcXqa82uxLyYnVqtYxPYZz1X
xRhbMNI5QhuvWBSx2kAD+LeOsv20AQA8PZpJu+eHrkkQoxMa4rqudx4Ut0ae0OyQHLK7W+2r0/PQ
lNOz6aX+3szVY9YlxikGvnlu9dwnWuP6/NxevZta/UM2zZQOXFrmXu7U3WhN5sG0yLnPWu6F0jVH
Mx6Mp3D07KUIpuHLq75DRY9/lh1Khp0rlCsWYupeRAiVDqkRfssr60cYhc/cBeGmFQlCD0qsv3aI
6px9s/5M2dm99lqTvfjDL9klC6snZx/UyVXWIr2aFuhwhEdZHREpxY9lCLay2tldtfMdW7lPbZiB
OQucBQs9mX90LcPAxCouoHr1M14B3g1l9mGP7ZfOqx669VLzip9+XQJuaR3C2po/G5r5QAujTs2X
XdoDLe6JteLH3ZFiQclXVTPlRPJOOTlzMQRgqzrPJeMydwBnVU7y6FFF2mGhOHrGU1WZb6RyyIaE
aFaqCIW+ZYNzcTpPfw6yIXgZ+JzKUXZe5AcbiNxKVjUNK3qV9/k+IVhHbjV9abLePHg9KECIaiy7
50IeyUJ2yCHQDZ2lH5Xa2lCUfgNcedyweONRaYGeBaGYjpXdZ2+ktw9K7eQ3U5jxq0g1UJs+Ao15
GJ19Q+kX8qQiTwilV6EGLRP7VrsQ7Tp0ZpujKptdPtu4Rz+KQ1mXY5BRE+vGYVEhq27Sh+f70TwD
TDustgiYkge0C+U+5h+TPc5xVGjAhYc75f0ycpC8lhwjq2ZYRWsnqrDbkPM+/hVyjBKoHW/a9sNG
Y/6nz3r05nb4U1mtDQLaMcK/CkVPn0OQ8Ce3INlrleUI4wqj4qAyEZgLISunSPgh3NOx5DbIwIOS
Do58r6iyLzkFaYFsNbWwY0TkN8bS0M0B9X6HKiHQZ2N8l31yVAS4ZWOMur1KtIJFvdF02yjIUljU
WGPqtf4c5/nPHJzZbzs9I7ip/PRCzK8GS21fkwrVRpb32akDL3o0QiXbNE4bvhKJZlnVAb33xKc8
uQjEj7CEniH6GOVS+BtPYzplh3RQZoh2aYEbIhoGilL9gTzoZsSb4rfWJk82zMQPD03xZe2MIWDE
GKMVzAp3WqZplyFNIjjSgfIOlfIqTwI0sNbYxF4E0iGLrmzSk2q3fzldIV5kYVntJ2CI2YJVhb9d
IQ4yOAJrj3kE4LfqhRDdkghH8CybRvJ7a7XLsb6YO82kUK9Ozdd5Hh9ESblWVMNcYqDGnh4Zg/oo
i0lhTx+M6lPGG2SLDGCZbXSHzb/s/cdonBnqYwYNON6njU7yJZ4X8nOVl/sFNUDl5JLG3AXpjHgc
XfR8wcI+47e0utfmJi77M7S94WS7RfCaA+5bh0M3rOWIXvOzM3fcu+yUTeQ+NvCa1Kus6aVlAffr
yW913FFDcsEWIL7KQvXj5FpWvI3cNjU2j464n8EhKHsJtwgB5Vi2vursEiH/0F0E7KeJZpTlsWdF
UPs5llJItRwfhd4TcFrpzlQABtfrg6Ejp84TqSMaBUowbQLvYnt4ghcloviWm/3qe7yb4sY4WLMb
VTI7VuWxMI418htj5bMi/Vez7JNtwvHxF6h0wMHwrJ9zHFM8tPcFVi/PKKelJwBUr7JLFrEjxLa3
3AGMU+8/y7YxRn7PR911I8/iXtX2d+sSCIszAjEkrJUk+TOQnLUwmvzV8NTsNcIHoQ3d4kk2pZYj
UF9ROxbVjDeqbMLUmPfE/QTDzJ6LBsei0sEcLnS7WylIrcqxtuKC3EFLPEwnoHQAxXeeiSqZUfqQ
QdHj36J+aaI5RiaBxS67CTN3F93YBZ+DiL5Nk5f8DnOex0Sg/Z9rkGn8pv0pTO0vrWjEFb8FwoL+
LKPKdg1Rs2RlZ2WqbmU1r9M/Vdal+WHQrA+p6WeW7aseqcM3gCK8MngodsOoqC9+2v++i/4xABTa
nwFGDUhUU8LfVWKMNyJF8APJrOpOO91kUzZVzQoqL+ad5M5u3lxorYeKWj1da1JJT7hrYEBPWC2C
NsKHjwDiscmzFF8L9dWc+mgVuHr1nX1ovVBbP/iqq+YERIYddL6//+eRgD8WXiS+esLBZB0G9XsK
ZQPXrmJ8LnWd4JSdZeceKZ+9GsIrtI34QF6mx1nHN85DlabbyPLSRUGWGP+tuVEW4XwUVWB6wjDM
NhqyI/6hgAU7VcpO17Vj6fL1RJGzBDkyF1hy/Tn6b9VHW/bv40bX/zU1BkbWOhrfeaNGKw8C5zEK
vdm4az7MZauijwDFslRbw2TH4mvuGbNSdJv7odeDHx/9aFWgboYZNIWuOrDxTA3Mc5jcm9L56FHV
/BZa06M+tt2LMwh1K8+X7fKMx5xJKf5MJYjkrWEN40c7O0+Xfxe2jiU1olEU8xHO2aTGkIKQIx5j
ZadquRhU+2B+tsLMfsohKPFm2zsKsLJANdSmH+1YjsKRqrsWFam/68MI2WItcuNPvwRO89MvHBe1
U6i72as7YW4ZttYnomI8iBrexNpY9zfZWSXs8dqpHQ5GY6IPOEsSkeEZn1Iz8zfYJKJmUPWpDQDU
HdkCmnNcsMT1ah5jBEaFcEutN0/2GdklbRP5TrlALcIDfz6j+HMeEX8pDxsp84FC0NG5S4HMdf5B
2awtv1ScAsjs/Wf+j99V/the16qrFMfYhUogujrLO6R04nqjQP9a5RnGvYoyjKf/OMqLFFPl2I12
8ug/epU49VbEzr+AbhgkAOO91bbN9VFATktQ0Z3Sf3SE4CC3/WirCw8y/D8Gq+m0BCRXENWx/kwS
MwK2xXZMRbQtQpYpZe48a14a3bp60K9j2n9Wc7MDXmoTDmG1lcujv0fZaaZfOyQMAUK/YE/m4REA
BN2r0xe7cu1zXwf2Sw8Oep14Ao+EmM8Mr0KxgAmL/7Pj9De9VTPiSbaxCMK+v3lzW5lGRNvyONrL
NrxVY8w8fsmKq+fDTQn9bNuYqrMUo6bAixP2ssnSfan0gClBi5wUxGkbMAqh3yxkQ6Wa8EaRpuU8
4x1X7+70aH9U5dFoO09KbuWk1qoSHr2CgKnwpiXyDOnxXiU0FBql9a0OxPBkzIxi2T5hJrUpVPQW
0/msEjsSWJABvEGkrj1lupnoeV0nE1NoE5nzcoZoyAKtyhxP27Tcy6o7Azj8UE1X8di7azvotGta
LHxHE5cZBUXo9ndcY9BduDYIrns7po4xW7ezrPHnp2MsxVLRNQQf55Mep6dDsUpGh2DY3P7odIdq
3bqdgRbgv65UzWSHKeg2yFjUEKX/NY9sN9RZf6XEceLvecL5qHXF3otq8/iYR7aXXnCsjLI93v/d
ohs/o1zHUckmWJbHrvW99yBrkfEONulcbRJU8Kw6bPcjRNrvljFlC3IG1cFTq6PfN9FLlo0fOi9a
Frt+uFRzb3oK8YW8WIrvLtS5o29NkuvddCt8gPL4Jg0r2e4SRaqMEdYghIAdgXl9M7lt/5kHW9nf
VVGw0btc7AGA6d+EisZNZBY/ypZNmqm5/SktIiwQWdQQ0+ZCpgrsRyMwdu3HejiTokLZbu4QhfMc
QRh5dfGVOni6JdZyptwb0XqMiF8E8auhGM5ZmwuSPFBlM/6d3KZWs23NOj+r0V6OqAYNfNfsElzW
tbpEZqdYp7Y+PckiK0L1fkQMdOF5CHfLJgGMkjd1ZXRbtwAzIhuLefC9J0/5TmB/U28fc8mjaYAV
bhfD4j7uMb9aVGKtejlslHmaaFBu+KwQI5ohjfeiCepVV5hwVdiS39u8VktVSA+MkY123IQnDyba
32fJZqUCHCnb/DskUp+BkZYDGTebpmk1aXXULB6j5En64Il0JUpD3VvlsHn0Wj3OAUrnbVQwStdC
CxrCS7H7TXfrBqyoXn7FRXpAVQ9tmH66gOa0f0dj+mqnqvORgKeBosNCsOQhANOgPeH22B4sfuEW
3IYzG7BoT6WHbJSPyur63miZnn+O/QPmW/qTwh9fX8hxXa/wRXQNG92y0IXGMfgbBbXKY2ybWPzm
Za+xCE1ZtSY6iy83phGTj3gTkUBZVk0Juhfxgi3rHKLvqZUfoGoiUCGrWaTfUuuvaa7IFrVwfieJ
Xp/M3I9fsYLT12rPv1FWUYFEUgt6KrL19MqzbN5OqIe8yJaKrPliIn98uPelYbj1fVVbybnxq0ye
aufPWNlkNKjeZYl2VRWdFIrnYU3dqxbmiMzfA0DcNeOkLuVscD2XRFv7o5rxHqrTXKyLYPQWwBki
HFdpMwnm9P+oK03XzNpwfI//HiMHyuLRhjrvBLdXxWO2spnhPs9jUDXY7qIiR7V+tMmjf1xwHEGv
hQhskTf993+FHCkLNhg/fJMEF24ZkKv6z25w+iP5nP4oj3D++HP0P9uUqLP3pA2WjxMyIxmOj1Pl
0aPNqtJ126I5oTmGd+wJVN0LT8QG7KbYx1rL8sTq0dPC1RHQJhn5j0NZl3MADlHXejRUC+PvKf/r
QHz7oHTLE4Xw4culye5xGTnXYwbZARQF+/ay086DqLehWo8fw6A5WNCN9skbQ1zKJ4jBOro+n5j3
bqaRJWbTArJO7al+aaoIXCi5C3DJVc7bG/x0Sw70ZxOXy8y3awwFviN1kT+Xs67Z2I37KipiHkVq
6JMmgIy6/YQOQbL0INhvndxGu34WPJNDkiZvZpkMWJjzGbLjf0wiB8jiMZFqhRiZ/T8nGeJ2Ly+g
qryC2e7ip/6G+20fLRQCahradb/4Ej47JMl+uDyoizooxHuikBUB8Yz4dgA3DX2l5KbHVbseTVdc
MJ8Kt5VeOadmRDUgb63xkLq2d8ijbNwZbQnFIbfMTeeF1oXQTr62x2y8tWONvmHWTt+EVeEZHgbu
ex0rhEAJF6KCkCQ7v3AQtS3w2FkEbZytURwDapEVRXMKyrlrgI0VT461HSH3gQXvV5XaKEDhE6SS
iiwtVtlgBwqAwN4/EPD9jofhwQXBN82Z7h9KiR4Mbqs4gdfXNi9ehnB0v7cmJqv8gdKl7ByGMt2a
QYyU4jx21pNctYmC9sxc7WMydYOwsqduPre2xEobhf9iGoSMBk1ZyymVoNDPnWvn9+tBsY32xF6I
DMxzFCP4qTB0++39gjb/AyBizgJ4DumxiG+T4VSosohya8IC97+iqE+2seq/dRYWuvu2SdG2c71f
XqxEL0aIaY/VkI2OMEQzXYdgc0D2OZqiF6yGF5m5z8EsfaV65S5nmdFzyir1CdlbdB/nDjW1yZeS
/VOzYNhoLUK8Y2OpxJryLxuC81eeAlTGwkS9+fiF7zIQw/XQjKRFOxY1hGa/WEdJa7XMt9JV3upI
MpZ29BTNwBtenf5X2n71LDZ/ZKCPV5XDUga/vt+F0DvA3oMNLa0+W8jLP1dzU1jkxtFJrddHkz+q
2iEo0TLOsamcB8k+LydKE/JBWsi5LFPkq3hI223d9AHpMdHUuz/5izhtT1NL3DGLvZ2vz4oGdWyt
oX1bX4pqwgSETvkaVrGGmXtenDMUj5YNeP1NXQbj8VFMXfmnOqYkz5ePnlm3LQyw92BLaQ2IvGVQ
lUYx+kRW4x+OrzjvIsqAVPAGfjGtvFqnbmU+qag37RKnNQ7cS9PR7NEnCRNCmy4/9CrDfwYmiWIj
qNZCRPO8FzPTJv7mIS4+0altGv16pxFT8+3YuEo0wtwHMlW/+s3wZIFgJ+2+q4s0e59CzT2mhDGX
spoDC1jVJAr3sjqgy2xUSfba19V0cTT1d90HuAVnnb4ZdBUJcndkjjb/iUj/qZl0f6Hj9fDCGxfs
alC8Cr/1XmRTLIZ5uVxcZC2vMn1lGog3u4XA6TWtLyS795MaaiCj+/oim/5uz9xKOz6a5IgQdALa
aDxXvto/h0r+PbMq88vD6whmbj7eCIlZQEAhbxt9ob6Twto0rmN8qSrK0RE4/oteInRrqO6wQtnX
+ILNUAX6V/KCFFVxBINZHQmu1cAgM4f8ZFFCyswTAY+mEcfEsEXJHpH6fVDjTOa+9cvvokbBBh3X
7kUWKB5tAkCiV1kjWzGgwoqpsqwibaRfsirYPcb3CTo3nWvWB9mm+xN+x+P8SpinhLbRv2DJRMCh
BP0+N6VxmK1DMUQb1AEwjQKczCIJx1EQeKhqwyOWReAKsSbF2M1yP9q9rfSxTIPVfJEjeh78veUB
85BVS6TqLtaJWIB2SE72XGSIhGHbpe9l7dEuq/c2QFoLpYjLo8rvrcVvUTTVl2DsvkYMCSDWlgn5
Ou4yw4zKN7dsiFs4gbeT1aTCwqKCp37UQgO1LRsF1sZqvxGc9H+RMVmkBmLCixHXoCDDtEjpMUUo
h/Rjijzc2oh/vJAICteFDvwzr8Hm1GrWHh1Tsw7Cm5+svlGfypzvV9gFu9IatwPOJqcq7Y215vvV
a4kSIN+MoP8LauXSZkn8uyjgqWSOB/8v6pe+ljfPlj+Jbepo2kFDuabQ+aJmxWTdsHzVNyF73tWg
djzcWZ0felCwT3GmWLc0T6FUBRkogUl/qsjvfRdV9BGlbfLu9YO3LGIe2N6Lh20bd8ahHorxNKZj
uvEyk4yuwIuZzZb36SXKMdYCpDf8Eon71s1vvUo2llTNORxigJcuRojJ2P4m7fjO31N957UygiAJ
/OcqmvpNqQhxIoA6sngf3W1RqSSRK9XZeJjkXWSR8FwsFbWY1o82bSjHM28nNPNjRExywH3LXHPG
TaPZ1IMUqYb/Wg+seXyvaX/6HdPtL2PRugS+3RylDLPfV1Njm7tCC5Wd3VTJCYxswncFJWJ5JNuQ
Cf0o2zreyvZRF+0Oqfa3lijjMtUwRpT2N7JqeT32dLMIiqzWZVEdCLcZ3zTDy1H01dRVn2DNHpgl
u5fURoYj7PRT5RP9bmc9NdcDfayl4QeKANpG6GgmTj4cp7sChamE6YUQxGcIme09gtKx9DFLudmo
Z4EQ1b2zKjAksdoaFzoChadexZgVlqf57GKrRdqrbd46gY8qshruX4birh2curi5VWXRVpBHPLv5
JDEPpKoCHVRmlQ85DCOWx+TGPHmNwfwpjMVsHh2az2ZrWAjAd/G11cInZDqjdaVNiING0MnJXO1N
4eovbWprlxhNtYVpOOJ9FKLmLUl4TQ7LdOWbU0XZczQN0U13Tb4pnI11jLvNDHZv91GZzstXi50n
UDXaq95FG3uezGNhsUdtSV3JYbYRBsuOF+uJRVn7JpqDvGSlpM1R0SfuynluYQmfDSn2f/AHeRHr
PJ6AJcyzLFwl/Z3mjrbtTONPk2yX1aRrx6PnA4z8e/zEJn+X4rW3ZDGK/HfbOj9LvVjpvtb+4Emz
l6pZFxeg2yVCNqm90ct03PiDG25iklqo85QpQqElAsKuofHCctBp6rLaqtf2tE6VIbnee6McoL7W
Fs3OHh2ZI1SvWSasDa69NQKemXaVHR10jbPbaqQx9Al+hR23T4XSrjITd51MGU+JHgTPaa2BaEhK
Qr21gHswt3XC/G3Hk02gCCOKoCOGM2HVstADR3wQgfxIMZ34WULMJJmP4xW4z0WZWeNvhOJufmDZ
nxPplIWjhfo3HX2OVa+50XObb1MvVNemGQZXlEe1dThqwzXxFLGu+yl+NhWXGyfqtWdIOBdi+Lcg
DK2VBzWFxNiccnfnlDuvS3TDvTmrHgM4vffbyYSVV6Z38VGYXnEhDNWces24RTMNnSCr8lwXSrkF
nEtEeNSx9VaDCYVMGzndEpmf+8ByaF6NukvB0HGarvflczrsHnOwKAyPWa/8JU+R004WYGO/AIch
Ge9yLLrhEOsDPdvJIXD81wGuAkRhU+MWKFZ7CAHaLVrH0m+DDyvURCRsofG87WU114LyIlKX97o7
LUfRddu2HpxDCVX0MOGkMutu/F0fsBJzQzBKTaIX3wZzEUNAe5UVD6c1hcjhLXCj8lsehk8t9icQ
BxkI/OWv0We5ScQObjT5LkhCEZTA8mr2jgpKKFFPFtD/ryBAO2vKq+lNnZATFmVevuiYzK1TdguX
2qzFVjF1hEQd9ADqpA73vKkSnA7wmbcUouXWqParACeZVzam6Mshz/shWv9HI0T6M9VijCvgnLMB
Ro2c9DvOaywG7bb4yy5YcMUJglodgsB90QZXWRRGHF3c+rn3EH0lSWEFVyXxvfXYDkj3sQ3O1wNZ
A8dETUNhAeIuaiAwyBMHbyDy03ydh365tMNx2MiTJ68GMx/p67oxC5a0FB5PMcF0r4W67IU8Mi3s
MeJs6dq0+/hPjxwui8LeGwS4ztjoBKcS9YjUVgt9obT9+JSrCFHogTJvu5pm2YfZ+CQ75JEsikn5
qiZl2MmxJSrANm6lQ3VDgTC4BA4Gcgu1zIKLoaDuGxTI5DkR+WJNX0T8LZ6SuVA6C3refCT8Bonf
YSSmkucHE9l59R/jfLSf2EVqiLTMg3XZLQ+Tgc2YXzUIqvz7rDGppN1QpL+HqPuBvWR3ReysvY16
cfGUqgOCWwJvrhGoxdi1e8/rMlzwVVMvThQ2L5VvH0pgOu/CjMQOI71hfT8rikuE/HqUWH0hXr1M
bGW70yfKLlLBtaO42i1GvYFaVpLqb+cCh7VZK5k4wp/DxrfaBYtWdzfU3gAE3QnHHUAkOF/JJU5a
lDbCELzxNCFcJFDemDR23wRa4lPoZH+5o5PjFESTU8e/kWQmr3vidilefQXqKvKc44rNQPFqNa56
7kZUe+bO0gzL1zBAydQzxU0OsInzLhIbffpYa6y9HUY1sUYThPi9SJZmn+qHR3ugVuOhDcm0dmpK
gMbByXNoLtx/6a1tAI+UQfaiZUF2kwMQ9ENqTK3b+3jZwee5XjjBYO4r1wmujXD3WHMDbbGzCjfG
7CdOWDw1StnhVh5gE01zbLvuDvWVaC2rhsjMRagG5dkjwPDdUn5MqVW+91GKJq6Ja5oqT8oUB/pg
bR9kr8H+hK1N9Z09l3rORv7n97MaSGdQt9Td/SxE8ic7il7azBLXpq9/9KDTN+GUgtzNBiQ/i/xP
YQLSWYydl2/+o0MOkW2qmmMDTsQEimbcDIsYKRPhRuHR1Eb3Ct1qpytOdlbz0rvKps5AvSnF0H6H
yNXIzx/V0AKsQFkFpDAUPvoT7/e8RN/U7PKz47b2STW0+hr1gs0ABLP9QND0qg6KuHbjUO5iU+8W
Whdlpyr0XzrfVa6B3vYEToT4qnTrpUgU7xWxC3XXV3jW5JqqvWl2uJMDrFLD9BOpjSfcAzoQAVWy
TPMiOcFPq9d13FhvHZLJehoNP3FXefXCVPuuY36z7v1QHHG8Ek9VAHVpLHXvE3DfSg7lNkLwvKkt
7Jj8BmaBWu+NdLCu3DrJUjfq8mdwkSMJoQVLAZDkOejMZK+bhrodmyS/JZ0fb8sYT6kTcAqW+Kk/
LpOusg5NNVmHnDsRFn2KDJ+J92e+AL1Eg5j75ChZyP5HVfa2goh/DspB1voWsOzyPpuceDKgKwAn
8ZFaWBX95FzSGD5r3FQGJBs9OSWhAVFOQwA7r7kX9V5N3vt2+DHzXn+xV8pSoO+LblAOTo3INa6L
QExQbHgVpRKveVeqT5NnqDtjRJjE8LTijAcYnwo7VG6CkMYyR2H0A1u7W9TbI2qem37UkKQulXc+
XmG873qHDbg8DB01XWeZskFIMMZOxGiehR61z4Xhd/vUaMixz22yaALYDo1a9YvJFH/aTAuT3waA
KTcep+FiopxL1iaGkignVsnGAeYE6pKjPkOd24ZvLZaH6K7glVwYv0lxr3RcBb6GwEXe082sF5FF
0YaIR3MiswlGzB9PvHexI5kL7EZfNCIXu0eTx4RnGwwRyS07L0mDD7/v1QJFH1LHEzlXNn15Yypv
E9yfRaKU4Y+uq797qZKDtBN7AEVasGiFWIAV4O/g10cvcpwQZE+5IWhU/0rCCu55EH/5U0WeC+jY
e2EIk89pGn9PRIONi6WJlxbw4MpMJ/uqdSbg2Wjoniw0hjG0tJ8JzOR7XPpcXNcL68b3uFqaDjOx
pXwvPaCCefJXh1gEcS6TkHdnia8oIwGOXC4bMDccsFpx/EuBHDoRWyc5Yj1DqgJp/G1Qq/W1zES1
cguHOC2yIDzTtf+VTGiddSYaJ5WKcIkTDr/QH/oRd3H3rkQwImyonjeicj/NGEAYz2Pzphv9OffR
PlcCBMBTA0MwHZOVbW2Mza5K6+xFjpVDhJIe1GAo3xGw0dcaNtZHINTFwm5CFvXIsrpLFu/FES1a
YVx5ywSLzGr6cxrb/jJTif5aUe8cXex0FnEVJdUyi5KLGum/4sB7UY1SWYvSG97xrAlg8042y7NI
ueUIWeuBGN/J5rtbOcycq2XIhl4OQwoFvC2eBtPgW7iIDM95NWMcSFGuStUcjrB/rJc6mp71Uu1h
nODS67aQByf1vSoM+2fE3gf78j58AXSobstswBWmJqqtJzlK/11+Rb223zlgdbiilV0fHbFrvwLS
1g+yCXEDfZvUTbuq6hc3m9KfscYDw+7AZEOgFhgHDekhNE1y3oVfrzx0jd+b0X5KsAv61YTe3scY
6NOOAh9Na2UkyufxNmwzfNVjXXvOqjTGK6+wvix8CbL5JGXMv+KyQjNhGLWFcJLPgtzUfMuigx2V
wU5WXdYucRs1r/MXFVUFQm4w3J33mAzBqib+d5DDeOrNPA3ea40XtssOZYme3TUt4dcFwcAyM9YA
sXuO9a414E2jaYqO6IgO7/GnF7fWu8mW+sC2MkJ4lUG6hfJU57QpPyB8Xn32aIOyChDfvQQNygCy
6BVr2vaOVi/TKA1ungGhXEHmDCYr7BJZlR15p7+lnQ+rdj4VxzRUVm5+/a9pNMPAm1hPPmN2S/Gy
sLpp000N8K95QjlDUMTFMudx38o2OY/u+GdDQJKWNYLbyTWKeUHN15CTax2qpJUjsDtufHWLOJZY
4K1oHdAHs2aXHuuAB4JYJwjgLxWgvlvLJHeVstT70PKbM6jWpzJh4ebgpbsjrO++sWJfynat1bR1
JkiROEopcBcytqoX2Z/4PCurVjG7A9wYh7x2c9bVwt4RfPRhFXrjZUA7dmuNrbZQuxFu29zG0zNe
MMcJ1y0rQhLrVB8dYYNoVRS39UZ2pAjubQn5hajoWsdc6Oa1q3Xj2981GRoqE3RlesNbC3x1J3Rz
7cg/sB3QLoYbrhRXxzPS/z/Gzmy3cS3Ltr9ycJ4vqzZ7slCZwJWovrMkd+EXwhF2sO97fv0dZERm
1IksJO4LIXa2LFPk3mvNOaZmjttOI72u8e3oVk2LeKihuBo+JoBpdSz66OYF9YnbJKiJaS0hUODc
oqWe18p51IiibNMFUr78dRLJ2RWCBfI05+Panvy31uMeN2a+dSwr2wVyrpnbsazXvVGJKTYzBYgo
gwl1S+JXNWnvaZjXZb8vX/zQUFbjBJed99YW48+0bkGpT3sLJUZnNg5PRkCARlhWT/PmsrcQKHgk
lc4nEeCmk1dvKAzLOMkS4sNSzPiCyT98qb7OGxkyQ3tQqwj7eJmdGDXSBaJb/mQPUQDr0ftKqjHJ
AXJgI9pUnuZ9hswsgH8fTBglTVb6OPpvUpQ73A2qb12Kg6/s8uqhAjq1j20Cy6xUGl69ztvOR6Qg
InCQh0wM6NQux4ygSCSy93lBD5UeIO2FfV2q0zbLO7TIyYlXkeIfhwyp/cUcC9yt01kmk+2dUE33
xxHzWZ6qHCgho1yZTgoQh27AoVGHnU6Yt40w1lHSfFcFaYBqKB3UsJYOUdqm66pRjfsoyHjQh8r4
FupoJ3h8fCcJ4on5IKwdbSjgcirpBaV2tJO7gRkl0QwPHXO2ZZ0P4Rc3yanhc5JQhVNZCc2HSkxJ
eLZ9SzsoArLf5YesLoBGQoJa1VWtM5wFCFg0ufQhGO7S0foOx+mdXpD3YqgT1CUNGkQ1tYZqyCNW
ObWsBymE5dOGdvSGDBagFb/S5vvWaDmEXnqI5I2p3k3AXt5UaTvue2NoTty681VoNNpTplBF487K
Y34H/b91ZLNiMB6K9i5Hgp4Pvp9xWrMAAzuDhviF0n13Tz21PpeJdZp3Nm7a3jPuGlPMZXEY/MD4
2ZFty6Fapz2ISkKEeFb5fryMlcB4So0Jcm8G0ZOVAjdxa1m9CvRhYObkJvGdrg9dZ+gl9TRESbGY
Q2CrSrZwpFHJ4juev2T0DRDOdRtm72sp9oo1wcLiy2DDtG8t8RiMlML7DMpC0KXyl7woeoKPR/Ns
KF24qvjEnRQkigp++alHQHhx7eFbMUXvRqNhbwarGFbzKj0yKgGEcB6VyXQzndQGPQwGgI2BJvx7
XIlu1ZdZt0pHuopL3DVqsiGr3vwh41UkXzr80u7Oql2poIspMzBahF6CP9Gr5GfPIz9ifhVP20bT
Fc91/Spa5TLmCxeBy5GB30iV3krk45iJdahjaJOFFd4CZF+XhDJ9k6VUmrg5mltBGWah5IxnU1T7
h9SgqSZ5Wv/Fk1QqvAopsxrizR+BB2IKQDB7opEZwZGEhgz8RzzCvGOkVE92Wa8t6Q7HC9eGIACM
wDhIkmgdGtjju6SAlqnB1Jkj/5RKNPqGr+aW5hFCayKF7xFQQeSoSCzm1UT42b0sVe7yiX5B7l1c
mX7qm5y27bKlE0ngk6QftJo2Sxmm8b2UU3UjjbRvtECVsRoEilO6afUw75VDvaPn5cuAP6aDp0Xe
730rKm9RPMZ3LFv1qhgUsZr3BTB2rlHx8utogigaJ5UKbf3jeOTkFyNHI6mi66iGS0p57EaH7ySV
RgHQclrzImgs1BAJoxmYZFaFv+XOQMxf45dXtIrLVsk9Cgkjw4VI8m5h4iJPDhSGSdO2eUHwz6FI
R5CP06agJyKiTnNnHEb5qCW28qDmEP/BDIrnkd+ztEsjvtspSFs6AShAfWgWxKuHJ3OiCOVj8onN
/8ygTts3kYbYiAD2u8Qo+B4qxrPpB9CJ1cBec9uvV2Y3NZ/i0D2mcJmffKVxKPOar1ahG1ugV+XK
mlbtXgkWEC1IluBpdXOT5jofRrCivhYgkjfzKqB61NF3Lv0nfGjJW89fShyyjqGowfquuwWlsyx5
6wTqbaHI/p4oWu3Z7JFgT8f7IQQzqdaqLeZJuMWxxlNzrKulHYPZ16ygWRRJ27zVWvPaW+D/UWTt
+gbqGEryr7VmIzlzW4bz2HDPUeNN8TFi2VRC4rH2Be4JmQVlo9GnC5iEpvRxzKoRH2Vf3INktN5b
L+CBrUTZFxP5zqKo0AGpmFiXAjjWug5Esmnk4lPue8i9vbap8kKjjaQOFPwRXdSULI4eRq2VLDfK
i1aWl1hIhfPnH//59//+1v+X95kBTxu8LP0jbZKHLEjr6m9/2saff+Q/Nu8+/vanZdmapaqmToKN
ZViqrmjs//Z+g6XL0fL/iW065tBp4ydbKcShL6GjFUk5UP3LXhnKYDbHxA/XpNFWaUVGR6ngO173
aUdkWdXsNApK7lKNG3pMSnnO4CTTl8b3nUhg8BNPiAfyo8SR1pPvzDuqQNqgH/JeTIbIGF4DElXk
gSg+lTy0XBfP1amt/fa56Tr1aovwUDSJ/KwiojhF2OgAaHIMlv1hF0WVtIznUzRC0JjtFTwL5Y+4
zAnr7rsPGU3/k2Fp5onhw4dOnvITYGPrNO0j20jfWBCPNkKrExDQuvLlt1d+F0cPJcEmDgO++FTQ
Mlh5RRo/e7b4qCeMdq6/hAT27fQJIRDlVnyG1XefTQEKrY7HFNG/Qif5Om8asNEgH46XOTrL9a/Z
VDAkYo/oiylwVWBrJ+x0iGIAX8TPUz4iV8jiyoEkdtf411wKiQdKlUegs3trF3WgvZZplaDFkrhY
/v3lYYh/vTxMxgMKl4mYro/p8vkfl0fdqJoFFCN76gKSBYHv6o+FnOsIjrV4Re6h/hjk0AZcPH4/
9grNGs8eM6RCTkIGHfkqSAvrk8zui9Zr7Za/n6r6pN7oMo08cMKcw2mt7zoKwU3v7snIafdpQ0gi
CbStOqgLXaah9iuQdn4VabZ3gmPGQkA5NBOkPh663YPKjRecqNhhWkeb+mNbpMkHk+AkJxVVcepG
14gWKfVa4pR+vM50sSAKlL+D6XsvP0+ORjr7ibH3ZCM+//tP1TT13z9WQ8i2IcvTXNC0UI/89WNN
48Bmh8+gG+lOSk7UTSfaqcc2fZ3X/OlB54IBdOZV16ysG33xPYF4+sImBooY8iY1nAF2gaMxU14a
k5lkXjBc+/lKMfqbZVDwbuFZ3IiBnGc3dMDjpyFdzW3vcVphz7wSKcq8Ehmp8oCd88roSeyRAQxr
qXfdx06Sv89tUoXSp2R1yxZEvqYU8Q1dtnks83pcAnka3mB/vP+2Xc0L+7WsNf1ej7a0s402XUWt
PbyZik+4ae8TnixLu0yWeWcxivvKD7dZE/nP8/ECmLaDPgCkMxncoYGLqYlBIiM/BOmSKvqOMTlo
7Z4onSwMxkWVC+M4L+xYLdr/sT5vpH23GS2Z0jtzfi/jY88M/d7yRT5LMZcq3ff7vIgi8cg9Bir8
tElJDHeV6+Q3tqqv39PBas8FzcJAtizgtSVh8EKme537XPhaG2jbxuqHV9lmZNmp1SMIhvEs2hZY
6LR9PoxuXk/mbbjp6bEeorb+udBlgvBUfLHLeYemZDkJAtMxRsP023JpenTA/fdDGJlr3Ezq3dDT
ehH0YfMZFwuBmuKz7PGjjRZJgNj/4XuYXbwncETeVZ0OVsKuv9l+Mr65Y46hOxS0ACHuhDZqHKYj
RNZ4abaet/Xh8D1PZG9FFf5BDlr3RP2wvee5j2A9r1oHEkFzj5SuvPnM/6d9iAxkAklKadtDlXyQ
prp4wgihyqzkX9c6wVVcBGBG1VztFnFY1O/SqJ8tHzTjQtMxKU0+RduOdgW5TF+BokJJyMrkZRiN
k69oxtEtEvsyL9I8uBp+4+6xd8gmU0g8F+VQQ5rBKN0xFdqVoqRZZc6idIV4MQ2OOZYNAABBd5cL
Od74KbYaecoeA5Eg36IE/L35VJm2f0hlEuQXpV+ny8LkrZl6Z8PilTqTYpG2QbAl7chlI0doshbp
nWutEgayq9l3xNzJXJPkdcHe2q0xV1NGk3T9rGoqc5WqSg5R7ZdLX1NzAHONgf4ye/LDejhHNGOB
7k8vfVM/9ja1NUmV33uX1MXF/F9LaNMv1UbS11Up2beybaKDbVV0RorShZfMts6k3WWlKoyYaXUg
9vEo0W7s46uRaVevbOyvQeG9GgEZ4WYaf05OkDevIM3eaEmyeOx38OYeyPlRT6bScHuJ/QDBxbSe
Yidfov7okcBW2unXjvYRMi+IkUpS9mofGfysQYGWO63PrxSGQSuU9QAQyj6+YQTlYo8Se5fZegTX
N45vIt7S7Wqv84pOfWY/jN33eX8jgS6UoyzamZZHK41Z+EZi4PB2E66WvkX6WKxj43kwYhnXN4v5
FSMZmeTTboBKBz2HjCL2jLEl0HpF3YrgB3eFbMFcZpVc3fBLtSt3JBCul7lr80UJj9TJFSa7lLJU
VS5RvsEvSmR0ZVYO0aaMavVWmoTTNZYt3V33YyB+Yq8CKCMZT3vo2fVz0X5oAX3EeXPa9uMDPX8V
EGdsSweQLcUXK5cyh8AQ5Ux8DoKxoog2ZZokWNj8YQENbiAL+DN3K/oT/1xIguHLApe4QzdmPMw7
iBeXTiQU2KuKm5mTEXW4M8qqRtSCwF1RP4eB6LauBWgfpGFyaH0tuqkhuXl+OurvFhy0hWLZ9RWv
PFVJ8BnO0IKIMHtlP9Lp2jNbK6g3SaA8wx6AJ/IftdrP6/MisIIRdcJv+3+cxRj1lAqZGa5lvgbY
0Y5ZEnU3yU4b8uGhfCDPuEkei1JSpzmLye1+OmLeEevtlvQ2kpGmw3rNsPZ0cihKTEdYpsmpViOW
slH3m/mQeQf2EiUJ5eu8UpaQzXWyCWVv/CiZQ20loEli4Watf4YU558pejBJTcBz+0GMeOqfO+ZX
WdLIW18fXua1FAHQpo4hOUBnbfZ4fUmnV01kiAkV+o1pa8UylwP12qWNeg1RcK7SMCJUfto2L1Rh
lsvYT7qNNESch9QLRKzqlvv5lGY6j/bErk4a7fRr062TJPnHT9DgX5+0Jt7Nx84/9Neb+XWGT3tw
043i37yh+WC6+j/f0K+fN78p3F/V/seb/F/e0KdZi9/fEHYrGT0bAm2nl/RgWTH+xipG93YfioF/
VKdqpNxVebJA9jcsqwiVjEGR4DjWcUg/s9SXXVq7e8Q4ydrthNgSRTe8SohL6YyQyTv6ylrHKLq1
9WD8Uvlb3eumzTXl6oI+K2IC4wYx2F30EydGBjxFwKrlrlUsGk92kby1Y+9/BFZ0SUVYvBgxRWFX
8v0DT/OEPjBQQ7MhSC70Zegl1BtvcxB9YnW3qC7647zWqJ5+qTsNZBmFxir08vA7qsabFSZJSIwg
sxWiAe3Vj3WZ1BVg98DTw8rYFB1Nq4TYu5WaKs2jKVEsavKKMNRptR/7iYsSLeedlNSax4CkjAGT
72XepBVZvYRQjPd2Or6xRn+DV0535r1J0xVHs0esP++1+JrdFfdx/jk/fljsAg1psvN8eNrKqF0B
zmznnV2WyhtboxOEOpK79oAAYapSiNg3gNV4xWvBELps9JeiD/ojBn2f0DiOCltbOJ7edbt5tUYJ
NwYlgyM9TS5JYhMSO52dYkpc6ypRjfNhJJxQmVbTKyXxZdLp2TZLkb5qPcnOZdUUN59R6XJolfRL
Q2aV3WHbIoKQfF06b51RUB9hfm2i8CbPrdNuhR/Dra0D9yj5ckh530y3TA7JcxOh6pRWhY+yR0VU
Bek+kop0P7/6tfi1TYX1LbuCOBcla05W28ZO5Fn+t3alMBH5hqIvcISsiV2BrmnVM4kjLh6l+EXu
l6Iu7LOlxAyslE6CsKcGp6iS459HjJ60hypUHebj/W7ML0QMITUji16RaqDi0ybCHYkyC02DKSG0
MTEWT/Oi+ErzPHhKk57BSdsae2Mclx1pnrd5t+S3e2zaxTYepGJbjYCxRjclURDV/kUtffkiKaW4
ULi/5aq2R2DaYgT8x775VUe1NHeDC9PHFvDk6K/n8wYyMahIG4dfhwuvsHjYZB9VipxoWeMB3hs0
tvZ5lgD4Idp2TXSft5Q6uzxIrRftUpCGv7+a92KID3f/clyGAN5vt2bBaJqqZfsljrOVMtFS9QR+
j+gye4u5r1gjT3to04hngznKl3lhK3FxcUvqpbl8iWl79ygqLnEBdVBKvWhj9fSc03ytmw4i7XMm
1PQj5gW3qfItx4m5kERV3/yh1KDQ++2hZop2DCo9W+uBnt8J8QKa3yX60Vbz76QzZuc215nhGRoh
Wy4PGJ4SynPaUBKHtm9dO2xEO0CE5sGgrHCYX2V1qywE81Knb4ef28Yk7MrFr2N+X/elb1JT04YY
2u9tjmYYpOc3+kT9IlBN/5Ferb/W1LY4Kk3dbP79LFf/6yTXlhVZ6LqgbKBZmi5047fSUoPFMo4F
qpekqP0POfQvJipxp4QxeJIUBEGkZktSVJ91fxUzhx8b9FkKWLSrxzCirhw106uLyV1zl+o2tTSR
1ddBkRbDlBGcq3bhZLbZbfu22gSEKt4SPtEfn22bnd1Ru9Lb8j9y8nDIoEu4D3bupwRJrhOFQxs5
PcvZRi97mbZE0F4Lj0gjq7pJQleAVOcEuIR+dcTmpjjxqJIfj58ZoZSHHaRV1FNYhB+NFZ6qyNUu
fqiqq1RvTGBytMpjEW3nT/M//1Kpq+bK3bcsH8rA8+vfVv+++czO78ln9d/TWf886q/n/N25/9/H
P3BC/XG6rx9/P/IvJ/Ljf/56571+/8vKKq2Derg2n+Vw+6yauP5HSXE68v935x+f8095HPLPv/35
LWvSevpptIfSP3/umkqQCiWlf1Yspx//c9/0l/7tT9x7QRu8/37C53tV/+1PSTf/Q9MtHLqqoSvM
j6Y6S/c57zLs/zBAK+gawTXErCIB+/OPNCtrn9PYZRpsU+iOy6ZlyuyrMhJV2Kco/2GD3xeQWCzd
sFXV+PMff/vPcuqP/8r/Xl41bEv5S6nH0BRd1klFQtBu804s5bdSD+/B7+lGiZWlNj9cEgT0jGvX
HKyFW/fIRC3UK5ciCAa+hZrzy0gxb59XY7t46NIEnsDkvDD/ab+woRgvs0kJPO+YT9DoBp7txFqA
czzUalA8ocE0UUt3S+o3+dO8IOatJq4jj0WGnnt8L2PCVsI+jG+mTbWSrhSy92JXaray1Gw9c+gg
flU9OWYWVd4wrSqOnkY9NRipctKRSemrlDIhpzluIvGCDpva1llriBYfakbgbtEdmzASGzWTnFAd
3rrJ3qAEkberGk/aQSuMkU6KS5Ba9TGzuxVcLSSvQVgApknhmSvNhRxsfr0Ozzw9dPYUsJbq4UPs
iaU12OpNQS02UOhbhXbBvNhKK4ZlBBANsrGJrNpbtQy8aCCWER3ZvnIowATkaOP4KhkeMIA5w3CT
Tp6kuCfsPPLJdPdhZVrL2EI43wKvIevhHgTS6KSaDeA6XuSZ1qw8faQG59v1zhORTaiNOGGgIra9
A0AfizOo7EVdeP1K8WlXdWVtbSxf5a4NlhB9lKqsQVw9SO1EhFEt0DA9Jg01I0ydr+ilxpLfEvnM
dHbHoB6sbKuaq2Egt54o67OddTGCpOHFaKiB6TapGWGF+TqChRC4foWUJSCqUtGQOBAP26S8uah7
i4YgXw5Ss8pIvXNKycTBSrEmJ+iu6ielUshgzaNHSG6Ova71b3ljbVt3SjJCMufWw0uXyFcJszS9
pHFZg7A2FHwDo5WfID/gMBgRQMq0qYfAQ1MdbYYWE7HbnhSLjHtloSkRZrXSKxcFQXgLhbohOv+U
4EMYxiPj/WxnVvUSQuNLHUvrYGDc3bafZY3LJe68k934B48kY7moeFqb9XdVBlDmM/7A+qQPMDYY
kFvSeJbkehUEZFmGQIjTb5ruG0v4J6+FcoK89hlFGsrkTj+ibMftWxHX0fH3UC80qrMcq/ugTcTG
IlahDwqJbAbNXZrpK5cf2ZMQmheyGeAgJavMTKNxLfmIUJt6WLfmmK8o1MaMgPlfN6H+rgxKfBwK
W1yLuiCi2hX7Ovpq9ZWFJaakep3o6jaXIwVZvbXrdPnBxve5k+XW3JqerDlFUjwPTWPto7jy1lbe
bAbpkFRytyEe9WZFXOt06L+kY23DlXvULQu9LeZWp/QaqBxRdJoXvqfYmzTIXrCS6gtS9c4DsL9l
FmnqyojCGgnN+yDV/d6Gx95WHYmaZXJOa4J8DVGaz2agkJVgGp/UuBKb2wxM60BNgqPqWjrRQKa5
6l1+q5oQ0ocLZKGpgEqJLauopJA8rQJWjhHbAd7mpv7R8VXhSpfhzEktBZ7oGLvqu6cmOAOre9c0
0cLAvIL2cQCKOhktzUJxKngiri4f7BC3vzr0/Ong1alXP1lKcJLaDsgrUi6cCz1CEfeYhAY3WpMu
SVCl96DuzkgPzpi8X5DbfYPl/c7te4VBaFxZOd/LQm0RR3qj4xKfTe9wvDawCIWYxKcDiC0B+4dB
j7VQJJqCAU0h3LpicfDrjtu4yIheNdxdKVmvobCRDtiUHWODCg7w6JUaW+m+hgIVQDZKFLdaNI2R
OhVPrMUY9fsGYvhGAKbNohKlFFAP39CafZyCOJ5fuQxOBtHjeK/au2/WLqgRKeE6du/Cf7HkQaxQ
it38iqGLHCJpns70XDDI6BLg7wE24OGpONHISjXqW4/LOkGIvI+mRT5EuzFW8ZurSrHHJ2PE+jJv
OrEJjX50Wjw1mx6GonrH/2qfCqpcY2yu9ATBZ2kXodMxz9DJ0FvphvUq5Vjp0FI+IYHdFyozlNgN
EGqhVgJL4O36yf6sZ8HXyvaqtYKkkXvxC5aDdq2Orrc2TGudqH0I9oZ/cxp66rKdWnUDIZYQUXt5
rSWkhZb+wN9Jj2HSQqvqTTXgBZdRBKt7JOEzksD9kGwRhfaitkMFtw8sGWh4tzhnFo5ncMnzgXIg
NvmSB+xjekrNyc2nK8Gm790304cGbEDr67to+rAq2eFKOBPq/lDmYb3UCxu+elY8mLELgTGvzU3M
p7nK4vKLJbrayYv4bI/DVi+1D9utvzYi2KBNVemUVYuhM8j6a8txWer0j13jogxBtNLsnEFD8KB2
yC3MBvEaQLmUG16VQCIEyV7Kr6YyvuQ9EUYaaepIg1ZpEcNlL97cKTynEd2DX6SbUNGNtSzZB4/n
E9TGV8WT7VUf7AusEYtWU86GZm/aAYtrXliMl7mfTj/I1kJHMWDOwwhDaVnX/gKS5CWnF7ywY+2V
tFna4Fb9lAbeW6Ks/CppHeF5lzG94ZRG6GPzRA4lwVOWNrm97yV/JNUEr5xMdZpWe39iYP0slaNA
nF5vh1g+MyLdynF9NbxNJzc6QR3AMWok4FkiO3EjrkOTvrUaRCO0NuRKBCb29LR4cvNxnSrrWKJj
0NgEHCqTOCI+RcwJa8WulypcJadWhtUIDVNGg7nEl5dRpqeeJMf52RDepWnvAfn2aVc9Ua39nuhv
MWp/wGb8vdUGPIa1CJGtYI/wFrlI8HsX/bkw9eHKvf1j9Nt3I9LQOyXlZxPa65Jv9IoZW4N8qnm0
SmRJcEFVx7K99ZDIi6Ds31orecpL4wX+9xqUw7JxwwuFi11DJ2GhmNQPlRx/nkfPVSheRKA9dZYa
pdXgHUY4OwvY6WjWZMK2vaJ3aWGq51K2z7o8YX/EQqus7wj1viLjDGgGkujoh68aZeZlFuuklujj
gvbyU2TGBzl902L6oo3um1tFTtZZBcs5Z4RaaoIElA5FBGa8L22Kbc3X4AUNOIfMVOKaSelLxOkp
xHbDSKNYZZU49i2dEU/jUiMzIUTDvOAeQioFD/2uNp+0usiXksKIAOoDEZigLCSeZSqyZsk6Wq1M
LVSCXxno2iLgo23g/S2wD+nLUFLeemM8RL1ENwQFnDsakKhid3HQJqdamFRr0py5rLPoklmHqm8q
6hTSNVMYhmmVHy1MxdKXSWkvQ7pc4SPhS/DRbemdmviwMrTJkiRQxMG5ojhO+3PQvspW8WWoMIPw
bLJ1cTJidNdBDvPIDfcdevwQxEUJOtaN/SdmIwOAO7b4xUWoEndwnh2YPmz+wwq4maxwpref9EW7
7Orma92nGwqNp9pW35DEHpmhSOsx1zdlJJb9WH2aFuPCaCAmFrBs314bwlgJ7FqUdvAiUJcvewAQ
SpdfRyof+7DMg8W6lftz6TFSK1JjCwpf2mRSfFAt+Yhs49Aa0juKzV5+kFVlgz3sWa9cLnVscy5+
MVMy9AXNUsMp9ZVBmXxTxS8td0LdLw4ZgsS0o9wVYuPtxIn4sXCrjt6lVMLv6C55isobTwZNOMhD
BtLU3fE83pRNsYvbcj+FR+XWVRsAS8g2xB3ykleKxKQ0UTbNiE4zV2ok2uHdVMM19os14JVAFP3W
BPG+UFtj3TRZsoi6BuhMGhOTFo3Doovl1gHrsuhMANlNazyht3jNOQdgy/ClqdGm62azaag+54F1
ZZBGSfWQqgwtraiT12oqHsPG3lduS9VdvbskOSxznTlTIi2qAReEXlaLWISr1shoUmv1N6y7RxBc
KgErrbsueggrMuMGXXEx4VKhT9vcceMXl9QNlKDhI3eRG8DWdtUMI0OBqbxIGkZGUJfmBIwalnpM
CTBmYE+UqpEvWt9cqeYA8kZD9eOHnlMZ3ZmAU5/2Sl88xsBb0L6lyRnppHrQOHPFc0F3msGMnxHm
DWulyHeB1j8PgxcvLBcAhq1XU8pbWzlGG3wDSgggOTkSCi/vxr7M91Ju4MA0jWulhIRrMMGRmFDt
DYqLETNCxKl8y8N8lSfNd6LgvYUpY7bRE+B4gNnl2CHaclzw7Hwu0Aeuale9GUDLl3D0b7gRmNKo
0lGuyEtGQkJiUlVn+3ZaRIFGkasiiLBv03Thx67hGB4Ocb0p6U8YT7pukVhqu6uizabiOdiuLMrG
ZaVcGOcx+ImT53iUhk0pYxYbOqYsZk4Vpy4JvoIksUS0syBdK9vPC5GmOXnSw7sK3NcZxi+qwUet
ewRtBGGzh8LW7GkmbqK8axe1GD/Htvk6SmVPnghNchIyNn0TN9eATxgGuAM745E5FW3I4Al6Mc6k
qYpK07kqMLeN2qRaLLx2YbrJPslxkoMEXbaReDN5jBwr9JhdJBgP+sUHX9FyLez8rNbJ06AVq0Af
1qj/7lxB9srM8aXpEhBfTeGejUj7s69o+DNwpQ0rBhQaVfbs9R35FhkCti4AbytCRmfC7SaU1nBu
zWBjdsWwYFjzIAkvPCEHujcCLXZdlzsq9wYqckScArT/wtQDeAcjdfMqf9AbboyFSIqlHbjxA2mI
mc7joD6iWA7xio88yMYyopyUraOi7I6aK23KrA2WHpc3/AF6isOUSqYmBfIAwrkJe5TCLaobhi3V
SWPGuovcajWQ57UslMJdxZjKl71Q+s2YABDH5VxHtr3FzFReyyxrT1le7QgREmR6xt02ys0GPXCg
UTcwll5URydXXELmi46Wf21BGTQJnGn0vvRhh1F5sKyxWVGO7YC22AiidX7tIE7AJMirgEaTtHyx
oqouncLDG9GH1ntWEcrr2fIVJopytVWrXY/MDLFieE4R6KETBYIwIK2WmSrpuwI+HyN9FDUxDIE2
L0jKNnFI5Az9egJ4kFZTi+TPiKHljeYunbzziVG327x6dLWS1pPev+uJuNSucefxrcGR7V6BYknr
VA6eurjrripz1kGMHnWgkSRE0/xecUNcAjqTNrXxSQDcSSmbeNP7+auCnmur6LYBwJfBMj7YHKhA
TmQ17yPIy+aqlR9CJp5AluoVct5zagXFJjN6YBaSvbUyVBMhOEA97SFwhcRguRbAVMqqHTIKdMlV
4DDI1BdFQWzJuDPDMtkF6FoloCQLPAWnzu8SPnB4d13F03j0zwXaSUQ0vbrvvN7bu9Rm+gS6kkuP
gmFjtEyYfBGdy020yiF+vZDT1TDMlL+ZNKT3pTkMexPrjKPnPX39on31Gzi3ttY6TYysF+Pta5FH
9dozw2dI6o+2alfrThu8bVIM28yz7f28CNuu3MvxW5xH/VejFfLSM6UNQd/6XinN4qw3Cl/dIhhe
IvpHJDhtaqbWr55ZrRKRWI6wKMS4aKeXcaRJ92bkmVg/+ZmVfs0EOowqH7NrlBt8XfUJTwLWlwrS
QKV8MHdthHAkuBXe1VDoF5p+96wbA0R2HoUu8K9Djv31AZiDwbMuUZ6bABZ12W8TkYUrS4t1Glrj
13T6mbXhkWVSIKogAi5YCHGKRzM79gFfhUbK5a8UhzBbeN/iiciFjMdcVlUpL+H4EPWAbWMrZf7X
xo7kYzuaGtPMitYqNj9nHPtNzAOfhmdvbkw/81Z+DVRDrkJ3IyIGXcUZ4apThK3xoDBPfKhLw3iI
pHQbB6uunFQjBS2mRMCzHf4fU+ex3LiyZdEvQgS8mcLQU5R3E0RJVYJ3CZ9f3wt6r6N7cBkydask
Ekwcs/faNfylikkhOsnW3CEZoR7GNGEqRfroqkPyKNgo+pBCEHE67X5EZv1cCKo0IknvZ62Ciz+i
O9X0j1RfZn+o/mTKjPGlbb4QVZfhICuAjhPqK98t4aDGyMd3JZYPuv0c1cLQxUTUQTm7ysqakFLY
Q1CtsxsmQ51HgxY3AWKB+aqg9ZpRVaQk2LEmCEdCHP0cLsxOisYK4iTXgszTwGBymgTCBLgdxx6h
wRsyEvdHHib6RnmfjLAd3PqOtIRHMMuEhQmlv9aD9t+HsbCno9a7l9IsvwxUGXuva4fr70PKkUml
0zzXevcwTRmxlq03XNFxDNfUtmHQdw26iYoMs6tt1hKYF58a9TJeea+O199Pfx+qpLxXNfsipjTZ
dYRZ/ecP/OcjMiDZZyd3eFnpMTWdhXLcHArEOZdGz+St6Ex5yxbUW9AkRhATg7wZ1WjdLS1JVHgh
DBc1mkToe/j9dI0HFZwV/5MBv6iQtdybunufFgvpZSW//51jHwa7XJmwoODcNwnaHoLYyHiaN8tv
h0l4KRZ8LwW7HKWxZGhWCTEZeaHf6nHUboxHwkx37CN+pRHrpTJCP0/yoKiTKrTmAtiTZlut//th
j+f2nK3NzADK1gPk5sM5axUdrXthdGft+PsVpTRiTAJmE3D3HgjJXLfcGT76vweg0GOo9JaDEIyI
h3LlSsdbsm/NFc5VndaQE9A7YQQvJj9RTbLsZGLDQaiodlA6lBtDrJS0kxn102LAgZ/G5jzIBHfP
9unvA0jd1Tc1byGmqyhCORRqNJXiOPeqfnPzh01y8zgnuGMNqb7I0eiec4/uGqtk3mT3WVd4z2O3
F6ktXxpHAPSt/6BILsfyxXTqddcusMfavOPujy1xotR7Se30yWxq5Q7dYfkyV/zgFp06lkd1m4Zl
J3gM2LSANoaLJa2dF+clMcqeuDqA1yPFG80A4uKnM8BJwgZ07U2ACczJGH0h/RCp2MsUiGBpOGgo
CbU+y44nq+0Sb6vkRGC2MfQ+rXw3O/BcYxZjPbHlJ9p+9dFcevUxHW6Wca8n417EaneHkTR9HSv1
mqWZcRl681QCk3w1c24tm+PNS/Q74SGkKaA3Zezw7rCUKVyNwK8J/Khsd+fhf3yaePqe1KSOeu7a
b5qy3lVIDuACn9grZnsvnbzLoBaPQ+uOQHvYaqfSof9ADWEj20hFchxTXJkIRr1dr9unlYxLH3XQ
QTaIpcy+j3LRNYFbtQfixZLdYPBmI+8MxuxAmhFxRti6c0ISKY2INFiDipFXuL0PAabQ4GjyrDhc
Qp4aK9TFCy6D8rlzwUEU09XJLAr6wg2RuBJloqEE49z0u9XhQJJAONnKgj4aX3NLbXzcFnSvwv7p
iLMex8kjWZtD0jKgRkiHaTdDoUTLpytiBR/+20M9M1eo+x/e/toOilEdesXak0XERktOWn3MkuzP
bAlAhc4aIIIIvLZBKUnn5iCzBayhFSE5y3oq/+o2QACW6oeBQCty7qaHwtJFaLrpVZ3iZu9iUAUK
4fWRGdcL6ID4SYrM5FwVb0a83BU0xUTgRM6Yj3vZT/dr7qj+uiqfhZdTYCXjtm7Oo7b2drbHuyVG
8mM3SMZ7mU/Y7MoiwghBnhTLXpR9bKkn1CJRX+hj5BTGNwnPr9mEMx6gJef80O/JAA29vkWC3Sj1
JQG1owvrDDZrfYIPEBYqWKi4c7h1DXV5YLPEW6JR8Rgp7qvJCgjDV0Bkm3KPI+F5tkjVawwlOQhU
TIyNMzvoUvWo9lJ8rPxpIUYjEIOzch8w5/Mm1bBr0oGbqi5uI2UcrU98mgBTfMr+7HClsZX8Bvmj
+ati3JeWulyK1hh3GX5Bt1sseDrFHf55JAFuho2zQ8/rTtQedd+dS7VPX1e8OX66xNwjPWONfjeJ
hBVxuv3CYdy4OUuZQ7NpFAOdcJkf1229mHQFr6mXz3sQku2LISB+TZXuhD0FbjO78I5myvexNk0O
val50YGDHPWEcu73u6aePrYEoe7rMjV8JN71i9fM4sqm9Of3M8OszVuM9a5qvU0en60HLWa7bySp
sk+XdDeN2frSpiJ9qrn1/n5WE9598Oza4ChBQkxc70tclckLBdrvJ2OsURNyxKPt/pcsMTEUEt9V
ozmBk5vvqWUAIvkUhUhPXdMcUtV172BpdeQZK7XGLFvLXlMmEyECsjZwhPWCVbAigoOMsM7OQ8xB
tE1YEGEFwJjq6+7RTh07nCgmA5FOL3Wsn2pJipZte+HCipLNF3WMZNkI04AZR0VZshDpjsG89Rsv
cOAJc5mkpIYsPXs/vMG5t2YPljvmUdV2cfj7KRvWdjd0DJzsvij2Ywlpv9z+3O93F8uUxzyjXf/9
1OtJdeWdf4fjW176eL5k6YwkZ2NA3MfdPT19sVtiOwmhoyBZT4w+JE9juh/K+WPSMjSJiCNxzHjj
PYDHCH0IbeAw90C7+LoGLw32s2ecXIDL2K6fJk/uUosNq5lnCNzMS6q19i0bSrFDA3swU9Z2Y44m
14jr57wpGB+XTYFPWryPcthbVmmE0zJwT9bS9eLFnzocz9bU5QlWMz1uaykM9fFsNhM05zvF40bq
lCdlcMCFMfbt9VrxC4PASXbIKoDMpZUxaTT681jOrHAs66z8aeMRKSlJ5m5avxRG0oUM5Wkiu3Fz
RjJ7FV6jwaMlKVwSRN1/MpLwbr8PIs4CsA7aDqncGLhePR2HlXEo++n81mhjaNJhx22+csJ7Ffyw
7mHNiTNnR8rYcVDJN2uHvala9a6TZF6Ted/OaXrpejYM8ewSFVQRl5sNyxOIZvEykM9EMheBfwcF
UNiJEppiVxSvlip0/o364sZd78eVfqr0DCQZh3tg2XNHsycvat8TQT7H4P05APySlVxfzfa5X3Mi
KdxlNywxYbDkCq5Jftrw7EmahxmpgG2MM2pp0x+A0c8UL6PuoHiloIkaqpd73D5XaRxYYu9cLX7l
Tf8nKfjCPLD5FG7FiFcnAIIRZAOxay3Ql2vrC5KEKrBx7jpl8VcbKcqUpzkfHy1bvSNqkOt22Y1c
WLRLTEdmdLZi3FML5jYZXEKpoglPcTAZXrLPIYLNCMysvH+mvb7LgKo3jvaK+SYDDLO82hjQekyf
e/5StKM96XqVV38JJZ15ntub7qzOd9W7D9wkEbYtbhImCcv9hbcnJlovUqqB/1TlOLVGZCouRri8
ZI/XfaMwMQFOGG5kDUp2GHM9DcaR1ejcg5LozUdXnz48hc0fQBwmWLYaUc2C4uzTwJkE86YCrKvD
+LRdUZvGSmaAT2OWQBhvNI5Ydiepfley/xYV5MERS7ef5SojCduMCkSrQVWrIZk0m+squXgSfnMF
zGG1JTBDxwSjOJc7MMj01cYjRs93ZczzUOb2yVDHHUKIj7IhNKCzkYliQbqZQ6NEAD3+rjq7phnT
zbQUfTAI/R2nTRpMs5b5WbYtNT39m+Ia0m71R6tnloBzDkSWVPUC9EyKtCRdzcBx+w9XcGbFH3ar
xcGa24c5XQu/4Ewj+9g3TQagbW8xjNWpfXtoSyJhoiWsYxqbu9ZoeX4mTkLQr9yMYZUs94yIOpgX
8cOaWgNxnygMJFkb0JWnXJr8tX8hJmyqEtiCiVkQ5KjmgTs4b0yiDoSg4MdtgmljX+ckhRpFcVMM
97lu+t0i4ZWURfrTJuauzvNvMp1OWVxBseEeW1pNkMI74kbUEiG9mRLeJH50Dq7he0iAZcbdU21Y
tg+j41hsw9+2KpJdXoIHcjQFUIduNaCt3AcPzDyvJM26QdgKuZxAH0zFeC8WfKxC/VaZ8Yboop7E
yn4IFw7CkqjFDtNU3Vuhxu9kHk0xf1mjZgGIvwRe9fKhFawEsA7dAPm43KlQDzVv6QRxMfZn8W0Q
zBl5E7OquJTJeRlTLgvloqfxzWlUIlygvZP7Zodso9QV/cz2A8jWfaUDrXDt+knrkUcJB0YtUQ0j
VViYu7Kcop1mAmyDsh+s7HGkimbcZu1Tr3r0GhsbTZfcW5WvHZxB2S0de1q3eLEnXXApZb43GT8E
ot2h2X3gbRhOpqA0LTR9qynDEgs/bxNyeFokmQwgTt60xz3xYLeyoCIe9nFRMTSg7CiN6urQd9fZ
JnFKP7y+SEHFZbd6GYooTohvH570GkV6SlpdaHCznnoy6kxovSYGmDwFouhqrCGM/qWrtti4RKRR
4tjoQ8wx1EfrrzrO9zMjP/QN+quLvo0OktxSkjY467GwMDmh80l4mkmZrLlo+95ag4WiTTriALH4
D3t8Pcg0pB+UpHP+b9PQjKyudqJWcl9lhO7F5Y58o6g16Gw7WNvxwe7dj0a8pr+sPuklwVjMDWWs
FZYV4kl3mS+r0IaXnBnFMJ/XktSMOvZqlCH6vzINE8ZtdLikog3K2gVdIneJOmosPANzrZ+q3Mkx
bbd0cg1BcIr5bSaDEbCh4xh7QH2gBG7TAcZJszM0Zgaog61ELpqIFCNzoJUjYqdFJOSCGJHTLZQa
JuQYBABRz/2OLQamCFcVEYbiLRFozSPk//j9mNSrVRKfmxLUUpkWn5bFBAj9lt2i0WKf+ke1OJrs
cXnWiz4c3BnuqClmI4QL0QE0oLoheAAKgHWeNRM0rsJNo3T14pxyJuyXRrP2scivOf0Sp4HLiQN3
72DAS+qsTjsppGrJVHGPLHumnd6sfwbVmqiPDlT95UnahFt2qTwqWgIueeBf9xj1Md+B9ykIaToh
GQ46bIGnvPxBnwprhPyCraG3ASmonRfjdl2PLNzTPcL9YM7L4QSlNYwNi9l/4z1qqoxPVsPQ0Efx
CPpzgW8N3vJWz6VyKrgLnH4/+n3oyYI7jUTwsVvTgJarUM9BxbJ9bLcHykrlNFtMzpOh7yKraZPz
7zdUprpgomtoy8olJ4P2VJL56Bk6u3WvUs6m+89wSKRUljKNJMh0X9oPdenlDPKtIWSPTuKrouSn
GGUWpvAToqv/PriS1RJMTsQazsjSnmMpqsVQHv5jBfo/f5DrCnHocR7pm0IGNh3BgtsZ+fsR9PXq
iJct8IxiV1VdF7bCY7i7bYwQwDen349yq2hOsVmt3Ar1r7wr7RP7DotlVvGl4xDRVGMNEteMxkxP
z/328PvR3MvqELMuWlIlPesAO8+ebeIia9djrPQJPJ17KWZi0hYWPVOL9dTz3tM5cTvfTCSP9Zwq
O2xZbwAs6mAomTbmv9+eJ1c/W0ZpnKXp1gcdYiF0PO3/PTS2BMZqno2Bww60abHz2mE5/+dBU/73
o+1rmbjYvEgn+mCmar9/wuVkO7eLXuyLxn36/VLRWO4pnc6/30ID8///ht+vqR3TTm8YNMpHpGWx
LZfbKKiAJoU4IA7rNkpjzKRah1eGWLTxvtnga1Y5INUgchaQIzB8o5c8Z6AJcQEyJp65q2PL+tH6
/r0sU+V9mS0UQbK3H1voJJSI9nrFA+OrLVFzrrPUx1lNNCSXsxVxw1AeJ4rpoAW0A/BceTUl4CJP
b83LyA5Rad/txbDDuXVQe20r09+H3w0qK/n0xNK/cKn7J4zIhwoIaFAjULyiQpCkJfPbXHG49NdR
kP6u98Pp97u5gC9jl/ZxXfqVofD2J+ISXk2i9CnbLTD2rtt9KvaYB/ZCf5TW18mp04hUJodfpPfJ
fFRPri7e4SqtkeOBmGnZoWNJbQiXT2LKfNtFk1A1mCLbr9RsXFp5axMDZzq/bH6Pt7oJExvPZm8s
O9PVXhzXRruHAkIpcD0WBcKElvQszmfWFDqYymMyt69dd54R7DTIZ7LNc0MsNrhUbhastRW2diFs
ln0ph6NsNMm0fiGCuLciDd4CqpJ75kEGpUMSN0aIZoNWoE3uYi07tLaBz3uikBw1Jci75I/LeNSK
wR7mRRKUKxUe+6NjUXpXncYUJTxQpLUm8cpa3nXcQBZgmzNTxP3INBJtdnKAd4yfy8GWPIs5Am2N
8gZOG5PxYMmZA8elg7e3Y09iyUjV5fdgD0po9rA7cTBg8uflNBOG7CIlXM2yJYExLSdzpcP3KNrP
RYN67izsChbzRwJ3RGTzko/Vitor5nJ18kdS2m5qpZ3taaO20HQZpOV1sXfhHvOoEJYp4hcmNl8F
ssh2qD/rZmQilBrYu7RmO6n1H7PRdmu+hMijsgD7JRub/iFN5uPQiY57EJpmsdwqDdxtrsAerEGx
LsGsJWnAVuMvfs1A2zTV8VC2wbKoN9cZIVoNdL8ThbvZTkOkVvlfMxX44QQ2B6d7jvXqtqzGyQQ3
GDZVz3yIfazG7ZDZ5cf2C/ATWEGm8lwViX6rcq7jeT2QEr45esbTTJSkdIu9tI0blwe/uVnA71Nv
sIYeRc3dd3JKdlGGciyRsYG67N6aRRrBVjWWGtSKxTIYVo/+QOXaCiScAz01CiQqc9b053QxI0Jz
bmtFUgH6Rie5QPSDtuDJf00HkjKvSmSaGpk5otElA8XhkDE763TLgAHBPqrXpO+RUhZP7r3JSo8z
eWSp3d3Mtrmzeycs6nTF5sbKuOndKz/cXp/tu2W8M4XmHFoiORRXPHNPuyJoJsU37OrxSOldR4aq
X0lp+dduUULUKGHWzncQCn1blV7Q4Yqhgj52mgCXx4SvTLs70FdjmFbuoWvZTmIrm6zuaGLz3XVa
8pyY371socI6AqkbFBChfjXasPieuT4yzqz91aVoKZtdOtnGie66pMUYx5updbe+Hi5lIRkcqe5V
NLR0xO/VTk2v61LLsnRy/Ear6GPH6g5DeFlTfnY0P3ayIthJ00CftBeZDse2cQmn1hCHMpQzB/Sk
VYfikrC4fp60QJ2Jl1KSe9q6MCaq1p8X/JLjBwbB+ay45T38+4gkFwft+kxjaUdKm91NEjyH0jF6
YCxF9zyfAEkpf1P5XWjVR8mgFkGT89FI46/LWnHJkKnMenNUmZclG3w0KWyxa98KAk0mE3nmOLEC
SPLsp1WvWDlYd0hh4+x2cqZIBcp/Xb6vxEQbawkZLr0ZBXpocProd9viGb1eGSkrqLuMIdiYJM+t
NWzqypo4uIS3SK4uO7d2PJRfyaFYif7O+rwJsTSduEeXz+PIIpYanNVL8ydrejPKDuaSJSFAn+eB
eHeq7xhHbY3csY9ZA2qq+addrK/ZaEhjJoJpXfuvwdI/NCu7Nd2VI6w8GDPNVZKfp2S6mcK+FIvG
vJKlS1nLyW9W7TOrROgM02s85x/sSv1pGhj3YmgEckE2tGTm08+PePFuQwKQyfrLgQOjMGdMjvHi
TfTIZCHJ8ewQrMet06m9Ohy6nM0TyUMwzl9TmhN/ew07DiiZZeaRZdyngBjlsys/iZ61xNusM9yr
bNUNqI3/rrEd4Ixp9nAi7mjqiWLbFCoVE7R1eWJoE44qDom0/UJUrgB+s99szb2o8XAEkERD7XLr
rsxzr48P8KtzhHjxRcriI9b+FfWGTpGrw9ns7bPeoIjYtGrOkSkl/Wltr7Sb2NZ6lv+AO9xROVTm
cnLblGY4t+71jQjiasnVyWu0SQVCAswg2LatH+wUIljmZfGVLGvv8BWw3lp69CvjI0LUf6TAaruR
5NHBXh+n7UVNp/nP1Fs6s1QNi+00UFYNnJ45N2CNES5TcfMKRswjzd23rHfVGNVDXzoPsBHuuwaL
OybNImh0OyjM5lNRq5JfIWe4YFQWqqDsRTC3457cNMEd4o+L1eR9qLccxdomXQuTfLFuU8UMlI3q
GuuI3j3tbGWpRLIqkyAezWGbXNlRaYMbrLkJc/tzEVW340ai4dxKpvTQ2THqnDisy+mtWUsWn0v3
Bjc4gn4++HSdtUr53jRmyJaTn8cwIG4wMaJrbudd2a/HpGYkEVvOO0cOfyYOsPt+p7GB6oStSTfX
zyNXgg+2nYJ5/UHHRkXfACTEBEGqW7ygufY0lPSJm/7xUgpupc5Ja6jR18dPRTxQ+ObZPbITx18S
QlLJMoTQ1xMsWt9yC/lPnPm9Ovyo+fAm1+awNq3nly0lpOb1lK0XDMYHe1x1Kvn6LWffoNf5Z2cj
9FDaV91UD5VAcVQ205td1VCBbLbtjDsopVGZwOdx+cUF/S6IGHqn1goKZ9kbrCb2w7Qzm0tLhIYL
J3JnxUJsRt07fXL3uYv/sa19I1E7nATFXVLdgzCBPZ62zdXU3+1uTU9LJW+OOv21DJd9Us/iWHcg
29eo4BXhHMFlicCGGox3kQ4824LIlf6RRHJ5oFxaeLcZw14hu6qo/dxNZnhoX3BQnwStXMY2HJid
3I5n9aZmvEkTHJ8HU5t2qlXe8Gns0Z8pPstZv1XQcttjInY6J2tRcn4oFh1qMW2BC4j6obNOyJ3b
z9qtjqpjZoGXWMUxplT1G2ShXHOjASC82ieqUC9zx88lGNqs1oyqO2cEpdjRsLbxeSz+jbY9nsHl
v8hWHQ6jUqoo7ZQf27mta4dURQq8Y0W/axHuoQGkSJyNlB4+Y6XXd7uhsN4qdONd2uAsIzGgghSL
t5aZB0gxrMjkQ6wzt5dBnc6Z5xiBYrVfChuRSEzITFXkmLFNl58uC8dpk5sBOX1iv7afLAHPVsmW
VDF0gI1o/teScsqZjwpaSbZ6cas+Kra605LiBucXUelk3EBxixDEl6/V+bfcngvdImluTaeD99Z3
YPQs0N0KI0Ggi1dVn990W2M1oGPX98jpsDEWBKMi7kkjitKE5z232r8GrSm41+XRSvVT77EoXdnc
+JhKil3Gimnq0zeOSeVKhOoT+dOMT2Bjxo4eDCdF8Sx/GYsPuqy3ghAlt3G/UJTf1DxnD4tFmh17
9dxJ82dtCRf2lOXW6yCn1aq/CIhhNNBdi9rbAVGTzoiNkttktQBEB+pyJ4cE78F9KMeFKbUXzLHQ
mN97tZ9k/V9dMMCeh4nI9Fk+Caxd4NddOjnK+Sx5RtY3cZueLuN4HYwBsXROZgysXMJwQeo5joN7
UFKqbMMoF5okK8xdFY8/TqpwpQLZLxyTmlKD5qgvza2pHT0cbK4NBBY+MLxocLrKV8xOo7KRO540
rJBr+sSN293iabK+eZ4S4P+9U98lhvM01sze4Bj+ad32kfUK0vN2fmDujKzfs94tZ44K2ZZs/xOi
cg3VY+oXy/PMnDMr4y5QhEsfMMRptKKfZ6vooU0W9qH38N1rPa9IO8/MLYeW0WK1RNoMNsFzAcV6
fc1po697s8L+gLA/zAVmH62Z/+SiMBnM5yrKijKmpdOeNAo1DDWfawxwUCcDA7tBNOBCYzK24luD
CMTi7pMShqZA5w7QgAcNx6q9kCRx8ZLuTkwNwri4/Kxb5Jb9ol0a5yj1ZKeac0Zu9OL5te6+TLGt
kt5CdVfmxYEABXJgsM2sNhg6nN3HGBeXzd0EBg40+9TKLuwq3tKZilHYnX5srXGXqvMZdW8JhnsN
snXaxoEzWgJvkfjtJPEbo+vsddpABmx/G6iHuS7kYbJQII8dMkjsiUFWsJQiBxui7Ng3vqOAQYDS
uVsQZwJ+sV5qDCOkAc928m9wxy6goEh2jeDi77xbazYgrdUmwnn6DJBp8FPschAX6X513FBBr/Z7
XUNSpo/D0fwFva3ZbUqts5GsJGuMKridLAWg2af4kPgn41zd9Rp9ibTkKUuM5MthPzB6SxdYkOml
a89Bbxr37rAU6EymL9kwBCkdJtNkLWGyGss+QNvGNB2FkQWHOde5D3qxy2BCql9seUEJkeQyEZGD
qB82tpL+zTlCsbPKJxi4Hi33po9G8srtc9Uxwnkl/3i4wRiQIFT30+Lpp7QxlhC87S1zlnzPpXeF
vfAz9LYEg0jq1YLKBZzswUVkzjPJdZJD65Du+AV4lrciGAxuZgpZpiQ9rkpqYHfUwsVRWDf2XFqG
3RVsV7NQ9Ny0Byt9tpaW6FNjq34Ip57b/otGr9rZDeBk22WGhyTNR7GKGTNp0VbHyWEo7M+BDdYF
2G4ZUPkjqXMwC0qzUk5daf7UqnnvCPnVmhkOmpWYG4kuzmQiFRBiB+vLU5+xBeaAE8vxac3m14nQ
sI1Q1XNSlB4XCuJ9vHL8jxVLLptx8IzaxZI07TV8x3z1YHHzK9qF/rygiNx4CRlCo+GvWxELOqn8
TJ42PuIqwB/tJK9xTI5quZgfZZ2agW25c1iTQiniheNm3Qx+Qv2wZ1Hucjk8OLZ9UBbmKUpB6OHK
0D7V9E/DLj5chmLoBXbxYHyXSlP4NOf71dJr9N1+StDFrlnqP4WaRjU7DxPfElKnlYAy3C//+L69
Mz36DbVwoOMPktQFHX7ZHDNEbhNxyPDMYJRSrcDKCT0ubWPnrcadsQwvRRon3+iBjtPa/ZBLSO2w
gkwiJhpEe7Hu0UubuML6r7bseZ1mjwYCS8zZdXMMVXU77gZPofxB9IQDLtM4YdijGfZAnGa+pjcq
RIywRDgWy7NwcuNcthleTas8uGMs9vYYb7YYbuj4y81zPNjPUI9pbpThoUsTWlnZMIFXatzMET/v
Ec+GeMjdNJDz7NwNOcL9wpTVjuAzdjUpXdXUClRUQ1OAP1Fd5inKWdUR4w+KB4Kh+9IZuBdGYSNt
dcOMvC6/0GBfCKXZiQYpZT24P0Bk+703yA/pfNDC4TxO0G5uXKWmZs0JBDnbkeUgwtpEBYLB4Z1h
LB5Cj7U/pdZuZEoSuTYl6Oy4BHA5pvKLgvV7KyHBV79mhNqGlegPRqw9GKjJ/MaZgElmX9AajbPI
mDEaLNRAdfgqwWYBUTUjKoE181vZnUoQAD7bzyD30v6EONOhnttCARAX6Z6RYQKi9SNxAFMpN6CQ
a8WXatbTJ6tpMNRGWHCpvGYFldkqWdPT9dDk6uWBadNhMRLiMWp9Dlj3HewENaVl0j8NgNEqAmF3
I3NVxCHfpTMMBE4tK8Hg6EgqHZeSMTF1z0G37vUcD6ZkzD3O8l0frEddhXTn1eVdbHZEBhv0n1NC
gvFo98fUy8+Wx8HfNTjljHFp4daoBxOaPwo3NuWprSynPl/PePxTSBndQY6ufohrUuB4Vpm6KsIL
Z1NHAOY1K3uO8mu10uJsonVGsUhFQChcn2A/cKel2TFkdU+kGK/aeMlN9pZJ0WFZUpgaxpZ9hJUu
fFVYmKpaTsd6kM+JjMtIh+FGp9m8VzOu/T6vbw0KdYGH+GC6Axrcwrmnb66DeXp2heU8WF1xUizW
9dmCxHCp3wdYOOe5oKNm71giSm/VKF9AFeQwmFSSauTkFDvwAAB7dIw3dnapSfphqMOOU82MnSlH
ulMug8CRGFrWhYhzXuTvLl9f7WlGa5HwGtZgfUxSldNkfShVbYQZO40Rec7p0S4VH/LUHEkSU/yy
mD7wxe8q7Who1rzvpkdRthMOAZaMJORSGg9ZzfK2svAVE1e7KB9GR8Vj4kNSpweUDZ/ulHzUllTD
yj7Q5RoKk9pOjD9xQ+PH8YfQKDOnwC6iMlHsp1gUw7NqUR55dmPvbcU9E7p5zRrdDElB/hQyZoZc
bwmdQBP2ixV/iFbl9dCST23jTSwWpAGnlRpTIW6RI0BT3pgUxW68pRahjZhe7WWkmHMR+zXGXrOI
I2VtiUdgMhnCptVxGBhy0wfTjHd4EVuuxGnaRHYiP1ZI1nyRbTxKi/Faxyy1TjQ8qR7ihcTXtiSZ
pMbnkca0HGS8EDxVxW8pd3teCqWJ7G541Dp2DtXmKUeKzx3qGZ4ks7gcPRMT6HKXWTuTiS3TPOd1
McSB0IaVy7JWI7LaDpSeIJtMphEDfIQuQVcksa0E7WC9jQbopLlwqtCp84NmIayfkj6L3Likak8M
ci6W/DKFnhdrBy9W68tSd+ipy/fZlO2ld3qUwR1vU5NTWzUz7j3e+2TrW5YollootwU1HYRV1Ggo
4brqSGDQflSX5rq0p7WlQp56I9l7opLR3JEj6HJzZ2QMCKLMvhDxAZhlFXacO/vZEtObW5XvoupJ
P4cGGCyea4YOZnqtrALese0p3wZ8EH6tEDMKed3tTNxWPZ4JPFShsunuWWvcz2Q2ab1ZQEcmBzMB
HEoMcNNlD7pN6qmAWjSQxFm85qN7rL0Dl4ogASOC8dEfmko/466DsY0swqZgObBvEUxEG/3MmgcJ
bI6Zu0Xb6bcQ946rm//pYwpVLIqoai2qWY9xheyDMVkPcz2/J5X+UzVZg1qUiPfecjuyUpmHDKoz
+a6nFkdzhCLLDv1tLDXlAEs+IvZWvXhTuwdcVkdT4ViQJCgaq1yFFdF4E1a6NX+CpHpfifiyYqh4
dmb9j5rq1HUm2kNL96y9M+Fc23w7uOMnVf4YfcIsAsMck5/2Qfsfos5suVFl7bZPRARkAgm36iXL
siT3viFkl03fJv3T/0PrnIh9syOqymtXCUHyNXOOKbxoL5bJDGpE4ZSO/B8jQmwhLI5dp5jO/kSJ
20HaTJDzH9HF2L16GgfTfYjHvTcRx4hBunXz9AXpTnplJ29uhYpAtsdgJUDBUwpNGeJlTmiKgUc5
TtGa9j7YVJTogSl4uhIEObiOAoDOC2eE8h45w7crAXeorjT3vekgHENhHAkKLruscdpbrr2ajGtK
ncSsnLtqtElMhin+D+jFv8ZHdlpPvK/HADCFDLoFcJh71A143drIF1IH1Kp29ThCgyLqoEkQFCQr
uljKpn48eud8nElmM2iY8qE3t8pzbnGdURmRE+73tbPBGDQz8Q27pRHFYs9RGigC5917eiizkLF1
O1T7wZbekqzpu8mgydhaQC5oGvFGikyNbAWmSFt3t9DERRHDr47a77DGgz5Geu/azYtRkG8hovgW
FsZedX3ARCN+AZX3ktu/puse7H78gXIebioKKmpUBuqNgf4kBcqYpcuGTDMGWl3BSyJ4yGf3EOU2
9uDyOwmAxpZQQsX0UtbeZez/oD40zDMQkOYlvFqL14h1sjqLU90JSIqjteeWK7H3EQdUYtwZs/Gj
S8pTmyEdMMOG7UAlbLZYjVrnrr60WBUHzbQd0fAXg2LnvvlPCI3H8O6vU1qJXdVRdsNbfhgt+zkE
pc8JqB4iQuo2ZoC3YchtvopPc7SzXTezpvWhHDBEY6vQGGts3VTgFbOfIY/WgeaaWqlmFe9BhG5z
Et39Nlgo0V3z4GrlvJoQSmsk3ZoyxSddsTZC4PvpHmULO7OJ4VAeJunJHhlpMhFubadhRM1rvLM5
mAugKgv5Heg7sj9ldhbE6XcECnxVZhxMfLX1WFyCWuBINB1jwVFGSODQk4muWsIsGmTNkSuXPAM/
s2W8hJJQzfs/Oo2TSzAZA5JVqCyVomlzYrh/pnsYlJxRVjhPhm1xfESk0fb9Kz9GSFZ4rO222nDh
y7XPne14G1J79CYpnJ/MzVbenMy8xOAz3w3e8PTzlSRaelPO2bgggqtYaC88of390014pNykb8nn
fyn1LaxDbEh+Ihlpt/U14R8HbFsc0hSSvtUyoXRMzVwsBUqUZRTI0n8jQM88kP74dddi8g2SCW6y
XjCnG4FCiCwKsgWzQMeLwlGf0q8wKHrDRcQ5SLO8izZZk6TbBE4LUdG4CJIh2zPHIELUoH9ARolm
sAn/lWMf4s6YiVFprz7Kh46UcbwKXU52ltMvOxPNtJWFPCmscC86Ue8pLeHCyGFzstVFw7Mrayva
UBZ4YfSjtHgYvfJ7El2zGCubR5PLlBMTgGPoVyDhQ1vUrI2Mbtmjc+KiPLMVAorQVEvcSQ5L/5HP
ip84itTvwJR35MoOyThRD4+/cYt40KL3cyhgN9PgovRpXcYwBfuRkBTbgmgLQffrBfm0jefQg+vL
v7dM5jOarIPljEuwRRgpKsEWOY7QEktU7C7zj3SZti43jC3Y+EWMa6AgQA5ceE5+y+/B1MRT9NGl
lEzBexWScVYl313mkLo4slKB/F9tByPU+CnaDWvQjyBsWPkXsQ347zkFtgswph52heXvQEWQLROo
JbyWAsGthP3rIczg/R9K7zcNuvIrdtUtcWBdEd0BojeYT40H3CWt4x2A1o8sCh6bTPOcF6BsMgZ9
UhgvCPjeev3mhVwjvD4eJqMGEb+PxtV/TUbL2Y24Kgjf6Air6v4RkPY1TwL4SmSxojS/XLaaQK30
cjY4S6jniYVkH57L+B38AzsENjBBnvr8LDSYynlArE7+kjI/yv7DGXG7QDB6aGoCNXW4LQbLOqQ4
bENOCsSzBatGy/cXYaluXSme63m8RSInOYLH0TEYvsk+3ORDah+S9B0YzaGd6o8KPiPoH1SE9oAa
KbomQIFI7IhWSqXnsio0+obpnOpBolUM7EWfx7T4bbsTdTqi16/WNm9DZBgOQveOCtMv/khzKfdz
rd40JRpn13aSkTooxrlJnP60/X2NQEW3NlX+2Y8mDt+jqKKUYB19YrP/OVftaSxkAAYUtOldvKUi
2eKYx31dE4aN1PdODbE31kR8CAHNnaw+iyy533qMnz3GFoyW39FpP/PP2nu6Ocfsq7I+R6CGvhn2
j171pfvIk/RtwqdA4aooXOgl7dY6ZNH8GQCoXUo3seEURA0egwr/YR/jQRl/dfMxs7cK+TYWkizW
ja6mD8fNXu5a3dl3HkdPT0s3zr4HfDdLO3+pkD5YMgl2jke+YS29o8uhrD1CUguVYOJFb8ay7A/4
csjGmtXnne/RhcVlmJE1QK8q9+64EV7WP0Q5U3q0uluTiS3yC/uNEFCCGU3/Le6M4CkbXyuVcy/T
S4k8vS/+DNL6vK1tc8ty5m867K1MtvTJMwL+r5piE9WdsbSpJ1Z9Ld+6oEPc2UoKlxo13zjHRx5C
LvKUcNSgiA+7Eckk4w0nenR8hxwZOBpIQ+/wRhyypW0xU421tyDuCGSVXQfbXuGKd4O2QUgxP89R
cMOjkm4aP3uMK/7EyCgjzfaAuatkUDf+mVbFnhpc2Jo41H085Bu/hRoOLTVhOUAZMEL4TG0X2Q7w
Ml8k+3tujpxCtbWi6L23oK5MWPDu5wJxwWJE9ZF9IC5QTKdr6uEIqmXpMWd3a20v/TvVIWfCvCBI
JcDkq44pD+YqZ5rp+igzpLvWhdOvvGSwOL+RstIc3a8Zw1f/3e9CdzkFNr1dV7KTj2Bf2uJQa/HM
3fcqsm7FZqFiQNaYDzwN8I/UzW67cNEQPrMmLaBrKJjDjMmd/Jzgli2Fty9Tf7i62j8Vhox5sD1M
z238J/L5z53z+VA2vMADIXaOIPOLcyuIx7tAlOJk6l13k6n7ZEGh1XM8WDp9idzXIuiWjzqarccr
Jvnujc7ejP60Mgx3WJRi0iS3z+eZGQxxjNuQyg/aDJ1MV5J8MAD9h4vjGQBZquA0eIiqS+bWIRox
ZqSevxyl8WqXCr2ZW7FdFSsXEMWiClBLczfyOrHEqXBQy6Re1TIbdvdwioknhTyHW2BtK5sVyFQ/
OZbxpSbWV3NNN4ofD+44MEq+MsRTSY2DG42PfIjMO+bN51WNUnfRM5Bd1LShEGjs/YiGQHtTgcIs
ymmpIkRpYsQjO9V0gS4fUAqij8KuAP0lohBENIQlYuvNDSGK7LqoG/qkmlcxjI2nGACRB1vJuNMm
YYMMqyxEV/5f8LjQvoee2EanUKLwGLrWW1X3aWyDiKm0xc9UAePLvaMzodeqAwqd/yqX7MnqaI86
+FAQSxAnOWxAddfO6wIt6i5GpIljwWCfmOqTqKOXroqMPQHfkNp6Vi0ZtkRrgxgiIieuArwiYarI
EUVlU33wWuDcNlaxmZxSS7IWsP23quze/K5vViV8IQzcx6yE1RQk8SsZE0yoJ3tnlWubdAUwpP0i
QtYeVeKNnMYj84ucI+iRvN8MC7i5I0UjQlyWcjf7EV0nxjMWQkTbGOv0LlwmlYGjVpubUaAfcGlF
8kB+2L7lrqpCXsfEAY0jxNGous/O6X+CEIUdrJJjGkSvZZY6wDqGtzJhpJI6PJkoHW5R0l1mjXjb
7qplz+2fgsldkdgbctu6byWFyhpDxpsRpUfym6nJsvIjuRsrLXHgrLoIg43UJKxH7epi4xIAoENv
hVsh6Yn3aIqtATdxEY790WOTzRgk+iEw8ckKJr2bsc70vbqWNK5rqyXjz82f0nL41tjQuzZg1CDU
2k9Jfosrxr/cIAkig/bozZwcyIGfjBsMDx4ZicjHtK3HNL/drX7p0F+synyWZcv4SFYsL5N567Zu
vGOKcIocM1qV5KEFTKBdN38U40DW+oqfiZ3x6Iv01OnmIMXOdsq/4R5owMMEjccVlwyJyr1VscDA
AKZMp37rMZVbNHN7CooGHlD8bpv1Phnakwn+rTZ+SzUCWLFnj69yN4DxIkBUUvWRcdFa46s7GY+y
wZgJRYf43ZuNmiViT0fuKaEUdb2MvfAX/5a9Ce36UhrifF9ouTn1eIYumYoOJs2AqmGGdbLODfOh
6GFn2nYPR7icFxWce99tFw5G5q7xX3waGBCK7svkUfBGEOXvrLiLVbafUw4HWVVMUPopiD/JqcO1
BgATxbUr3qraoJiEdZ3MPgv4uZvWYVGscZ+dY53iBZOl/tJpwe4iGu/cQ6Jgeu/kM5BFQ1GyW04T
1qyW9+3FXr3vJsu/9KbGJibST90QbjHaKXrk+486tbmyBG6gnESPo8lsZYFDO1pX2oLCabj62W7G
U98xzEHYt+sBpT2YmPKf/Tg8FONkfwRe92qOzvMk4qsrTL0L2xiz4RhWECPkLoKr/1IjgzrGud8h
mmgPQ1V1aKygJk1GCoy5dc2rSuJnfnL4VB3MtqCtxDLXToMZuSo+Pes7wRH5LvCcHlyc6qvBupdg
Bc14TOzOA0qpbZZH7pUR57kbZPFZTQaaK/AlWxZ75SdNysq1A30i6P2jjkR0QXGN0NtXr4LpFW8U
YjsC5WSo5ZDYkwz2GU/Cv793qgdV+um7yYhjuv+tVke6jyhp/6O6OsrG8a+CZRO7QzzD1sRwUsIZ
Ygx5C1mYC90JygGHd1Xuza/RqPwl0cj7RqEJw4EZvfL2iXfmRFjf//vl3JLxQ/zt4r9fZk3pP6bS
/2xZbhxGlebLRDXWebbVIUu9BsOpMV0lZ4PtlVhTAHhuwXa0K1O/x4mEgRXh1PF5jKowVa9+5iTP
VcxOoqmLxyme/zQ5pMRALwvjrptOGbINFvW+DALouinG+Pt+T8KUoHds7raAZAWoblRabhlMfTrb
ti6KlREizSipJsDGWQvTiA620U0QI++Vb5B95hQSAFCWum+Ka2HtRNQQitx8YpAM7uPz5zmdHsMs
ysDmoRAfGCCWZoc8Tf3Udokzx8UJSZYmomYUDjn638G3fkaE1sJnhOZPB2ZIr6JFH9u52a9rjV/G
mJ6CqGfajNITzAOdgtWzBR82xH8li1pE/gptw82sJ1R7SlItyIvI3feoLokewJsESQrbEqHkfA6C
Ad356CWEqvaw1Y0x3hSCMYvs3s1o/iuV/Tak6IGsvn4PzPIvjatdN5mv1pT2y9SVHxKR6HJE5Nka
ts0mbQSQhgzc7xjqVH0TLICD7Cvh/+uMelpi5BtqO77zAOpFY6c3w2JGSGVMLCpZu2Nar0Vd7xGs
fehu/Cn8YEMhvbAc7RL74jZrC7EyEwBSps2xWBXSOnSOzaq190DjJLA1kCF3AO9jA/Nka2znlsR4
U8HatINN4KP9L5FgCP69gSB5uI1/KnZuhtHQV+OYCstiz1QQfpvJ7l26l4yl7DKdUUfLMWZmDjAn
ZmSBPtUCMZXbBH/66uL5KF7m4Gf2XdoL3DBZdOkpZdO5UctkGCD2wqkK6ycZfVkek23TYxk0UmAv
1ODuSgob4VIbG2n+ZYc23sXcKaBZ9+TA4SctJZjBjsk8Mmhjb9vwWUnFuY/E7yoLCyrPQEwR7ofd
PMxyEWbEM/oOOeus5DeMovZOO97YaJHyZfkHYydQK8P/YrRZFisuPNd2Gva5bo4F4MIE5w74je6s
M6KXKIC64Mxi5Oozrx0quSKDh31BGUi85NFlTgHJzcavqXveHdlKd+VP6Llg9RDzt+leTO0JBj5y
caJWpdNcBp+KEivXUx1h3aNbefaF8YWXeTeC7h0YpQyobnyPz2BJc+Pr8FJOyUud6yebGQaEoZc4
sgiXJY05sAzyVnP75f7N2hINrnSyl95EUmoW4KpMhOwJ2gbY4EvtcNIxIHoePbFnfvbe++7J8T2E
LcVnhhCKIHvzGkf13s1HbPT+yXYK8DvJiw1pWNTqOdfhk6fdG+L050Bdqpq3EcNccwMyakZJqT89
bzqBqcI0aojV3PFKhWTMu5Aca4J8OROWiTcXa5BKBMs65hoU0Du0AG/m84gTRlgUtmImCnESfLoQ
rYvlmvukwPYtq7cOw59tDPnSnEGi8Q0uvDQJERVZN9KCGaS6zl54yZp2Zz3gJlykwYupn7O0/M37
bkJjJFnUZE8k8PLcienRz9xF6PivMqmAUGgch9Q1HuXa0nNcf+NNXQXikfu50xdq/b9cC4Bt1kx0
jcGOXjjJSQ/pA3c/8FLz1+mj++5i3MfqqVP4B0KGBAb2+ign9BDoIkdLslQKWf8solOoxdoWEJEQ
OC1HgIzYUkohz8TZILIM4kPiJCyu4PPosEDSIvd51EvenOXWEu1PCiEIZRUzqISHry4YhHbjrox8
dc29+KMZebW7PEILYFUTDVHFdgHRQWIU25YQdjX52P7K4gt/nWYnTvachETr9qzAKqEvFL/Non0V
EqFcq+btmPKdDfODY2H85VBgrRfA2A0SlkdzMOIaq4mPKQLEaR4tC2BxrMxY8eRqTo0HpUJYDaYP
ds1jDBP5FuSaPWRwJpjWFG8cyU6D0gwHbNq9kjJZ7BIgJmZWXK2ZlBpyi8N1bGZvmOMfEkwF3wIs
6pBG+SpUPGGzUfyGTdNvPAcNeqjZ3Mn4hBOyPinVxtdeeU+67J+ICcC0nlg/dNXFoUeEvfYBHdAM
ALrE6XMOWf6PsbutAiwkVeAvU/RbPaSGlSK5C3EmJCsvPt4JJIcqz8RhmtSHGbNmNEpGa6bJsrgj
oflJR9nBHMZsWUzxsrhnnsk0PGKhYe3tsKPCkbWN7Pjo+HW6MlKHKNycdKS4oAeHoVBdFMqH2M1B
AhcIz3Jmb0x4UE5aKqX8iGf0G14YUMc6W1OSm0rUJhAVucHOqx6LnHiNgOqm7PFPwZt5hJF1GEcj
P5mS2frsYrmzxl8zqArkrfYaegZ+RhtRLFvp1p4RxXrjTTk9zUmoehYkyLrragYhAnyDlgb2VZQ5
Z3B+GwbE36Oc9DZF+/lIOg79C3hvqIXsRaBpLfAwsZCUs8fHCOqtEZxq00FXMa3mEj+l4l0wUCqv
Axu+JH0qPKahpaDuBbsO69lpKn9bZuopdQCN8P5f2+XAMR9ycjD2WSqBIE3dc36LWpWnus/+sQGM
N5Cr90aVJI95VrznkhdfG+LZoRNauphpV0GbfytMarrnhM7rFdnjVHmiOrew1ZcmGomVSLApZA7F
XTAiVZpcNtzelP3WsY9BZ4SghtvuUfF8P7T6J7cwWluxzxEb0FYD+1263zbCCQRy+s+o8cR0Xvaa
iLS7Jll1LPMoO6u8AS7sx9W2LtD8ScN8GhsysXBmNQxpvItohu4yGkjAJlGXu3Hamjocli3UJz/X
/4wBdnSomj+v1/m5VeM3ENX4bNRffQPvniAuRBBYanwGBsJMspVt34MD8FitZ35r0PIvzkxK21rV
qCI5fDPWsmgw3jjDyg3amr8xo1l3ze8RZsddL8ZxxfuuIJ68n/F2RtFv2PnkxQbN05g0z8Ws1KEr
7iArvzzPJSd+Ns8gOw0UemRnLdrBWjvwhpaG0QOWYDfdYwOVdQXlfw6uaPLXJGHxRATNe1T9ExbL
4EZUV19B+KnxYeKruM4pZIpCldaKJ+IlZ3uSB32ybpgVmjFOcMG2U7fvyJrQxkWoIvwmcO+v01dy
jT7AOiP+srp7oXn3OTmUeemwl9IRy6wKX2XvhBetV+jWsOswx1rZhgvNlEVrS670RgWWoBUTcldO
Q4nBDVGDNw7Nvmjz4QMp7Lryh/iVV3x2mlrnDarVSmlorUUfHvOmTK+18qpzgAKsctyKkS37QxWZ
6VU4VbYnNJSbAkre9b+fDXEWsyygw2uz03+/bd7/TIbVNdH5fPzvP2zcagDBNq1w40+8MB21MRoN
hGOS1rnKKQ4VUwWDItRqTeoSOzt36OgfaBpPYEY++ySCSRQN9qLwvJ/ANTSwE9QfwD3lMqjNagOc
96aynBP0FJuFyxjdgi0m9Pg+k2oqGsyHFsPT1BfhthwNa5k65B47zEE6VxxMt0RM1odbi8Pk0Bg9
HQLEsSmDu130LHsC3/wCWAeUqW/fhpIQJZ7gcTOW6qnIrqQtPSjDP6Wxuy5L0+eADFd2ZX7n448o
z3XXVatShT69SP3keZ274oiCoWysQ92iokju+6aJIbpCHgmq1//JvQvKEqKKvPQj1mAPBjbUIxZV
4gyyXcH7K2ijQ1iV1o3/3AQvxxTGl91DaroCwVVhHEKAcZ4cVho6EENJgwqGgXMBRqkbahP9fqcO
vc1Srg1BScYKlNjculfQ8sW5GxPzTZb/avRC21wMeN3L7r2P0uo4Ju0O3TKqk8pc2Q2hKXVY++uq
NI+NYBTBHoOJep5+9HmiH9rcmi5SqopvmOO+QmfrWdRK/lTDJhFsEFxVgfYvl7MJh4OXxPcUDrzX
vX/CpzT1U7z6ZWPdXBLUKsmbMg3e26hIgfk14aslvR9R6PcKRv660Yrrmd9kipFByjsOKV8FjqZF
LnoMqMnw4U7s4f1KLABLgema5aM280vjP2d9mu9tgV0yc/LmVVY2s3/+22UYHIYIyw95avCncsTE
Jf6zhT1KyorEeR2Q10Dqgu4J2nPThZxoniy7Yx9/eLHzZ4hZYuRDDcW2fQ1T5Kigy8Ex7DFUxltk
HzwOOnEu88CVua/6iOIewehVC8+SeKrL4twXccQrSr1U/qR+c+tu4sizc46yjCrEOAuesw1Glg9Z
Ri89FRrqyYETilXaupXsmizXOqDheogt93tEb7YgE4Z+pU9eYJF8JBVLkhTf+oLtUbjOTF5WVqUf
hgJjiiGYXZPxEvEg4GP4Jzq2NNxITHBuyNPGk9WbtxgdyNHyxWPrUqrPoLk4NIH2ODPuZzWETF7j
D1I7akJyEMTELHP9ObqTwNjm26Calg0ZZudmfiKgzVsZszLWMvE2IBq4roBHl5YogHB38abu64Ha
xApwt/jNitarpxpWBytF51NY9Zeppz98gAjJo3yTarr1DvxDLR5MklqOFp4xZgp/NqNNjC+sS73G
vqZAhmhVCr5tpsILx1ff/c+MtH9v9xKwX1+tW0J6MO2F1TZA+bqIPH2taq3fFYSYcXBfglk/u3Xv
4+AxtyUs+NVsn6aw7/eNU0Rn10SgHeJJBE9f+hunEU+IpErKSr5/8BHs7OB8FLiOXZrYO3S2U67D
pZQF9cBzwFoKp2T7z7DdYFMYLk5U0LMY5x5URoVtNukX6qJmK6rsCD6RUtbWnECWiy3U/2e3Pl7n
rO52DMez9SSpFIio8ohjax1uc6A/MVL7TeXkxLL4bOeTxrvYSdOsXd0ibOS2TDzCDlSDMaHrcxcU
UwZFGu2tp82dUI+1hVm7JBsF3djzoA17PZvpCfTgWx4z/GUf7z244xBvwyF6S7FbMvAStJgJjpps
rIAJEarO6nyJ6I/DPLG+gXgS51JV7jZGuMuSEit1SqfAnutXBLUDKcBlz1EijkORBBHQlrccY9Xo
Mg1qpfkCjuGqI/slxGKJfsbbZZV6d9IRKTIh27DCgTI24NH4YQRBgasfza83PLfZRgTxhgyGB4vR
xU7YNm4VUBl11L4GUbGfm3xTu/3N78BFEikBdrwLz2GYHiOPY5kawvLm69An25w5XB2KXV27D43V
PGKug1mM5S6hTWo0LWb+4VkrVLo+CjN9aCHTLJO4+YtMVJz9vfcIo4vjZ6tejxAICYSkGwBuAhtx
bwfyaboH5A7Nyrk7qXUSZagM9LjuGyQj7MjBRq8jC/10rQrSOoIX5egfx7Lq1WQWH3am61s5BfvZ
M4kEq4HWgndsNWq6IhleXGgDurrnZZybPHcQy4Skrpe3iUxW18dJEugHhvYfnmeeWELuA4vIhs53
Pq2eArNx+gcSz65eoK4daOmGBD/Qkc1X00Uvyk1vge1veBevh2645Ukij9R4VyjZ6+AmfectnO72
kGH8BJQEomUKf6Qu73Xvc1ACUBslRCyIeH5XveZV8RsYLS4XfLiS2yEZEZdaEEZ8zC30tvKGxpAh
WF6uK9MxoBFz55VIEtrI3zeVba+Z4tMR13rjedzbVe/Ie0QEFL1OH1I3OQMur9l9BW8YUeMj69n1
wFDswZwcb6fSFm8NWUEBm9qlGcZ7kn0u8m5n19xEq9oxnnKGYoU//lh6hA73bmoH0XtdM23InDXQ
Xpuv/yTRHS+bCvZlkRdgO8f+JpJufaengUEvf+tmfq0pKZOwfLRQ5C5CwBYar+9YDY8W2ceIFhV9
DC9HTBdt/kwBF+/GMsNVREObmJG/LlhXL1nkDq92FiE65cypcBGFTUdNiAk/dUmqFdJD4pyjCu6I
Bg8thA9UCaFkMYjQoFk0aPhiYgwXXTXusgzK4X8DsgmtIGc7+2tto7YMwnPXJDNL1RHFGtFMqmOv
57MoZJXI6y+UKNFRFor9TMLCOvJ4WTNF+bPd+ZB7Tf2PhGX4itWyzh39XhK6uE97st9Fz8K7IaS4
DukMbCe85b7TfjpBxA5d+MYLIghq46iqtjHazUV/NxdQ5gSrxu6PwV1MQHVE3A+3DoUkw8UgjUAQ
KLw6dVs9O/je1xNK0SeYD+f/7pyKNy18jz+/HN+yDLsLvBXsHVQQvckCHD1jcjYpUk5hj+oG5qYl
3AtJAcy/jEodpSihbkJ9joP0JXUivcnqnLUkhQ6TqZaxzcS2PlAxsDmPRiiZeWybNjxVmQ/aydK7
oazItpPLjAdlyWo3XDHyht6rnVMkTOtgxlcmNh0cp6K8ABEU24nsSSA1JShl1N4rV7XF3ifBd1Ur
83OCtPtrekDI29oiswZsJjtDuU1Ce2vjTL+HpTH9bLOrzvpLaL9ZhbLeh+mdJ/uhd3qokI1h7YbQ
+SsSD3DGvNJ2gc5NeZxawT+05UAT/Q0CnpXpP9V+fxVJYa+E6HMCc57DkiluMKO2zWFh9pMEr2OM
bwmLZJZE+FYKMEJOQjFpLT1QUGWNUze68yTbuLbvGRwnrSfCiHSKDtJCGt+MxmKwN3GFl0ELGwug
z1lWoXxmYMGqPmQUZdbAJQw5hhuyBW/wXJa69F6jFmt/N9HXWBhb27TAveN5kt1Ec6ldpk4sRZ/t
Lv4oTVKg6H6dXdfPD/jMkdMF82VI6zfAdNfJQwmdjI9tADbCGaD2+3ExQSADXiSl/0G8cAfToZ2S
W1Mi6jL0K6tlduAxYnXusl2BsmKOPiarzh6R4uKKEMANDPXWVue5q+XBySfOOpCbHabRjUpwLeN+
zjT5pX6RmIe058kJmhYHlzLtTcKKFaqTtddpy00VovRSyeztQn8MkSZxMWUfs/yLQI6kvCM6B96G
KgjHCYwvkdfuiuJDLB2FhZ+DfArxZqjwSl8+HEq3OmPy7PO8YwodYSuazJccaXgccBrgNz+VVf/j
jO5rh1Juoco2X84psYIsU0cfs01v/kxYA83SeiuaHxA9b1lVM/WQ9rpyg1s4jQTkxfyNXdc8NaiW
xix9j7LtQLsqw/whVCibSJJD2nIX2SXOCY0UHnq7e0vZ8iPYweItGZizFG32GrxkXUt3aer8ESTx
V+6UD2FXIvqZWyL5YgeL64DTxkKm1UTtKRp7dsD1sQqca00SoW2aaP91DDcvZFEKjRDWLcozthOM
xNouOnuz2EYNsSFRHGIEO2I6OfSJB2ZbRMPeb2brkPCIIQ5vwoOsi3LtsUk6ZtqmCa3G+tmCAYf2
NiXkwfG3Kgyw+EvkLvh7sXGg1AjyZIWHGRPeaNK85g9RMx3ilvANdj7WVgwTfw3fh5X4j7GVUDGl
9DnFjGnQy03GxM2wYu9AKk7FJiuiH45LsKJZM61K40UOI9y8Mlu4M5WqBMW6UrOxnlQ5raC51piN
8mUeAoEOkiRjTIa0QihqjG7mekRc4NY7B216xAXqnvrG2vEGjLadjt8HJE3jWD3Ec4ONlgWW2/Sf
ZYTcoZceK3qfj5M357rnZTnM3hE5AA9rOpM2OmTPs0c0UtR//sdoRxo8LGM+DfK/IyUnjtveX3Qj
8ZveXO7cPPvGsdrAbQw5eRRhf9hoHn3G3F7dkWM+BdZGx6GxlAJbRxuFfFQoSzzjxj4IdLNUTffj
hQkaQdNHRMd6nEFu0K5HWQEjYbJIHmV9cHhWnnUJAY4hU/LocVUQdyLq4RJXqvxD0MuszQreYzd7
H3PsbCgH8QnPdA6zhUm24cwJZ+gZfYEsIwzpLElgGrjQq6FJYVt0QBaU+9rHXbPDKZvuG/i5Gzsk
4NyvesQVqfk9qfvAzwvGp9rzqmOqJeMVMZvf5rsbEaGq5eCsWpSM+zKO4Lb745tVHZGgjO8QwSBh
tVHLM8QvsTKRB+rY6ea/XzpkF2M6N/OjCFx7P8Cq585E5dU3N7cdjMf//U9kuv//l+yjOR+kO27/
93v/+zl3zNHmmozlHDiA8+K/P8EuZTzqlq+8nT7/+x2HnIR9M8RE7rGud1OkY27IUMrI6v9j70ya
20a6dP1XbvT64gsMiWlxNxQncRApUbIkbxCyZWOeZ/z6+yDpslyuiuru6O5dbxDIzAOQojBknvMO
DoCAbL6okObXMSj8ZRNhOPhLcx6VcX6sz3osCMuBlUC3W0eatTQ2U9fMOo4CeC9qNjdlFY+PYmBF
gHh+D5ReA+laD+RhRWbveU57t1oMTT4WwHaGWS+9f6nwQJqlqo2FpYePlZ88TFCLkMHRyPn384qg
8F9qo20oghjfp6lAwCkqx900waIDIDXuxnQ2ArT7GevmpEdRx7AwetKOBdUgUjdIqUAMYI4XsFRK
C1hHVYD2ADYHtnEHpPRbYQZfE9T3WB1nK6VSNuMMtBszsBqO06OfQpr5xuva6RgE4arNZ7BzeOGl
Ya91/BiaHBHsFqsMtW6PQ16QE13Y1VNYRO0yUXyqY6X75hXbirw65blQx22g+aaGw4W75RKkxWNf
ape0dy/qhDJRAUvL68MXGCdgPDCSC3SmzwbSF+H4JS1IzZnFtzRHkLdAVavI70OLVebIKbzWphzr
3akxE4QUBZgaoYMKdCxzaue20bSBaQRqZY3ybInhiGYxy4B+eGsiba1ExqfIcQ8oYdfb1jEfNaNd
aEEIp83EiQ7955UV4M2aAA4RFiCMHgSMQRWoKaxvXYwIPRYIIBbXnhq6+/mbOHXyhQwlqISW1WcV
+c0KjjlImWpEVDhIHtRg5gdp5TZlfoWg3w76A2+G7rMRcH2MkY5cQ2GhIwE5qqAsqJ01FHoMsrad
573VIWTxBBuDFSIsqAq/dMl0oUpVLlJHR8DGKvgddHcZt8VrCed6ZFK4LF3O3BmzF04AvUOpzJOq
DPeQKAyuTAgPSjgUB7lhvmskyyywtoajpLf5ZBWHct44SNTt/tckfJxNwg1ctf/BJLx6m8LkV4/w
Of6HR7gh/mU7AlkBw7Ytx4SP9dMj3Db+5dJjCAsHWQsloZ8W4ea/dEs4tmurJPA1W3cYqn84hBvG
v2xTNZENI/cIIl3X/zMO4ZqK2XiRJ+MMjeAvswxmroguGUIlMeqohi4Y//r2ADS//n//pv1fgS0p
85wOkVFncJi6VcpW44ut+yoPXxsN36rWDr6gpZ4uKxR2eDCXHjLK0BblgNdZD+jKOo+FP2MkqwIV
p476PfRq44mHbLYLXQgUZoYenuiVdCdHNZiF11Hq1dArfgZ7LUuJgiwpyrqI+qFHBhW66e6doAce
p/kNy0j65EDhMCtIBwG2rMXKAySJBv7Umt5Jr+EuPZAwkQKov+xqqT/3VrWzS4PMBfoLCWKhCXRV
Mq0OvBUm4yj2Rd86VrOfp6i5j7KGPCe+2C3sxgUMkAcsjWG74mcJ7zDKL+aEpHRbKiOqPZDRUzCj
W57EyZ2FkubK6VPvMqodjGV0Dj7PBLZoOCuhY31Vw+nsu/V1J4jo6RiKi8qWQ3mfM8sEdE9dW2gI
7JByPxleUp8KI7tv6q7jYUNX3/cksxyjuPbJCBkrR3/Gyn6AP/3ml0v9h+X8/wFEfUafveGKsP7m
+uEaVDVdt0g/C/Hb9YOjksNEBChUrKhGfAx4qrjDWO7lBop8uTcramWUKuh0VPvXkd/6Po5rqx4D
uhLkYFE+6QET+iYtxkNu5u1TMk9iu1Sr9hMVsSfcJ1hJtHq2k6NdTepEG1i8ydEgMPYA7o990e5U
R1POzM7Vp9FpD+g/DlT1G1rBeDeOXXwdYx1xRgLAOMlIvygucYsQYOx0K4TijPM06U9I+Adf2jFQ
0faNm7MO8fQwFlBoc2YZX+oGUTrN116DYqjWk52Wt42iOId//uFN4883LmI1qiOoo+saNzB+Y+qf
b9zEGjtcRO1iadhNdOtkVXC0m+DHJk20alNlZsFqedlxj30b4BpCOfOLR4iO2dp3SPVUiTUcvHhb
BCp3l5o4RyWoW8q+wDGOsu2UiIhaVXNgiahvbbtTqlWbuHfQdlhgzHdxik3F0h2APU++3i4yy6RS
Wyj+BS5EcAGkV1GgXcL2aJHntHq82pIYLFYAN2Sc0EPutBZPg6rWb3Kr8Y/O/CcE/Zjty85ZRRV5
UmbKLEinfvzcZNMFydH2Ivu9wH75599U102TR/Wvz0NhI4rlGparY+zscEXP4788D32z1nIjIrlH
etB769CP/ALNyr6hECbunBGb74y1NKuBqn9uBvOuN8rknbLna9lb5NCKQKxh6/s7rTHrM0gK0sRz
hAHxAzD81zDzuhvg19PJykZ1pyPTukaYr/sE2/dS+VbyjhXzBWg8yQ89z9aF1ek7/JqHkzKp/Y0A
sPNVR9BmPmfj+gmarJiwZWOu3ObAbNoMPUcSEO5J931cLMENXYA41DcDOjPPZHuguuRq/GVKM+gH
mCYv9BZbjJ6kwyKA3MBSqfg+KOF922jtW29EME6qKngOQnekApf4l4BJMPC3uj4NYJ82FjS6g1ol
AsaSP2s2pOqh7R1vHUDKOjlViryew4qGhL1Yp63WPZKBqG+TgUtTNjE7Lk7a4BxtN+gfZRfG1wvF
EdWD4eUdVpaA/UVamns52Oboz+VGJ9bxCOW3pMhIVpOSWB6aqxZC2k0zgvpdZTwVUxRJ7rTZ3lGG
qOEsvDyHONoIJelniLSB9KC4ohrVD3sNETAnip8q1dGfeuaDPxsOJj+pET2VIOvmEdmoE0+/xMik
xMFReNDs553KwjOcOsIh1sHDLSrjwLrrOvSfislz3X5wUeRYxCiA3LhhI7aF3WqPSMphNW0XKQUZ
W3tEXU3s8FwiWTOPCk/1Tn5a72VLbsrsW1eZyUXM4Vk+vGWJ1xzlkDx11cbIA9jA4MoJjZOeqrCT
x+pzbINiRHvRI0kbOK+WNj4GXqk9lMKZEC2xyK73if3qmchLmEFf3uHia9/zRHmt5/NUNghcV1XH
Xer7xqc4hU0190+4cq97EhoblfXNcwDWlGJ7LhxQV4O/McyKnR7oOtMqufMPQ6YM/ufD/xoTU8FD
EQvJhF8/5q9xf/0qv8X8Fw/nr3U0FC388B0I12yf6msPAkWEjZLXwS3/SfdcdZREybMYX4f40Cme
9T72iDlqsapeQ4EW/AhNS7SS/gj129b+5awKq5GNDC28wjvLUD/+5ax/9wVkqPwCijfpf/4CvOLM
NT4HGKhUicZiKcLU0TM/6RpWjXlZj5gI0XQ6fCFDtdKXaOXN4JWBqk7Z6Rs5ChpFWUwpbtpy1DKs
Bygd9VkOJpgp9Gn4qQbbDS3cuAvNZmOVKop5Wh3uKi9QQFrBobctFBhHku63mDHXj2QWU8rCibaU
o30U+cchSL+6ZV2RcucA0M74lyoXGR53pCkDVW0OckyzKNzZiKShEMXJsFKxb42O/Kkcdb1OPU99
vZGDiRGCe0/QinHjg5aM3XOXpPbR1oEByyY8i3qD77izks2+pxrWgtPYy2Y4Goja+dolVPHdmFxx
hCLePRdU/XagtPG/nU/Z+iYMK7ylt3IU1upXzQuZ/mVd/4nP9Zo6PmIYEOLtG9YbPI7qW8VsQOPG
VBA9psrvnr0ME/7XYWzNfkLIZupQGXes5MXaICP4lLvYVGJp+t6XKNYPQnthHhWvgrYBSOJlJXbj
mkr5cnBeTfxeu3Gs3gETRAvfUqJH2L/1xmumZk0t9SDMLrxTGsdYuW08PUy2GNApUREqAdEGs1zT
viKMsVH6ClWqIH7qUuF9b9Lpvkwi8TnVYNxWrp0++ZnSI3ZplOfGyYMN+bIYECLLCj0vpq01f0o/
UN7ysX8DrekkxwpqxK4sqmSrVp16ssgFLf2K9ympkvlBMhrvdWQtUFSrZ2bUuDfVOHkrJt1F+djs
L1WFFKVrIfioa+FpirPsnLYVcGblQMYxO8seuYHSAssvG7PVx4AMteb1D5JIjv9kqVrw5E0lvCYK
6LIrV8bn0R0zYKB58KSbJP2o3Pp72TQs6zyl4a1FeeQRoKY46F30HpRG+ijmLlHx37aVB9njjhD8
M5CKJCQYS/O2XY9Gn66UvNe2pTmQvvSs/AEjhFhtgCfkDbyxQd3mHfKGsikHelSPqTu51lb2tbMD
cW33Ij6OvvNop9SKmyE/YIXZnBCdqq8bv8TyE4oIk/4BRUMfJr+z8UPh7Nr6vYAme1cZWbLBkg3q
+tzU4/LHpvOZcOpuFbS3uo728WQyRVCLpjzVVTVeKmyDbSQKAAz12TZvE52FWTW+uDjnuI2Z7wJ3
4h+SFD82tsjogoAXYQcwfcqpLO99y6/vR6pDd30crmULxgqA9j+6UOagcOO7+Y8vt/IdI7krLBZ6
S6RBV7FSDwf5QdH8aXCYmB5FXrPWLcqiauFn0yerU9xbyhQPkJvj66b2WwQMWRcsA2XskWGqTJAn
deJsJ4R/rjGzCoob5hjJzYe5RTse2qx9cFA+IH8XCFV5qCLTwmcOPYXWGUagMqTeGytyNrIJlBg5
a7SF7aafcD5A7t6m9AezUyB5Fo2IBUD3UvZy5Pe27PTBirJYDu76wB52nlvFmFer6irswRrlDZic
FCvGr/wINy54h++jkZ40shWvDf+IG949+T0k2m7zcTjC10Ao/Xp8jOwU2fx4NL4qkG0skYvv7pT/
cvigUpQcGkgfNbYHO7Oq3W2KDksbIjoLRqHdA7UErJyrxXYE839naJGxKuy0eXBJjCDy50fPg0VJ
ULhh9SWYgoNShQnJfWbGZThn+Ztwa+TW+NUseawUafbiZAbl/wCEPQYn2SqIjPjUCYHDTBVbGzcL
P6XqoK+Kthg/52q6Eo0JD7oFI+nCi125QTr9Xb+MT9BLlvEIMle38jy+MH4/z/X8+LitgqLGlkdz
9n6OM+vC4sGM3i9z8RA6LmTDzxkmfkC24ukxx8l0WXVGefKFAjkbW8ydKDR1b2NPvimAxJ8jH+ZJ
MLbqU6h4YKmQG32bfHsf5YFNYdqw9k3r5ns7I9MCFK94zsjmAIPWA35+mlELTj8RynhA1qR4Fla7
UgffvaChkj60bbePcO5+9hsQEGia7UoBk4kir/nJdkZjg7YplWinNT+ZQWos66Lqt7JJoWWiKlxM
B9nEo+rgw7FCHCyJP4lqLXvbrm/PqtU8AGs08WZT1b08P+vaQwkSAEbPUPPPgmrZNZV3KmP4tgHl
8K9W3uDgmNqvHxFq50Pgz2B//4zgjTI89mjfFABiFm6iTW8U2HgNTIN1H1IL3bOAYH46D2RqToFt
bF6GIWk2qs8EbPbbfG7JF8uACUGLZYedzAF95+BenlKr225tZai2yleCAGSymAqfV9PPd0WrORDD
av1J00rs92Sc0ijYtMLX3KI5l55lsIxrNPEkI65d8+DHOT8GsDYYd9UfsR/94dRd9OlznDXZF9AX
S1vx4T+P4gJn1n9xcl6mZaaOd1oo8INC2XqTToV9D3M+vkEKxtqkQ+ao36EzhlTP/WS4F453LNHu
v9SI1INBK4pb2TTauLlVcFnFA1kRF9mHB7Op6ZdkgpKT5dS2Mw/w42in5qvcg3MmfuxhjfPQMgmB
td/Hhxr8feThWJTPrWRExKlpTWZTTgT3WIbIEblxJlzabQxQ9qEfaIekMlQcAnG08UR+GxsYL8iu
6+DcXyuRv2nk+8yfHw4dF2aZ4YMFexx7AvluGugDaghxt5lpqknzoPuqvSj6yiGxPzQPeZSmD92L
HJKbuuC/Z1HW4VFuK9thrqmbg20dfEHRtwyM8SVF9GcZDi03zdykZs+StFc/sSaCEKoB5LMq0ElY
FSHnZiIjrOVV0u2sDtZ8O1VrYRafmkh8C8g83al2ld+N80buOeUUbk27OgelbaLRWpuPYjSrWzQ8
Lt1QpWhZtSCaplQx7txOOKeYiVpgRujclE3knpSeqkU/UoBV0fwx8dNGDYeVMvVH5CsjHVTJ3PxY
PdeIMOq1ohxlFxXZ7fUCqUgIn4GaG9f18nVpnOGoST422Vu2ekBXrnpoSps3nBId4kk3nk0zd9FT
0xPyoYXx7IKyWNpVYt9CNnAuRh2tEiQJANhnI+pDomuWmWyruAKsvL7ENp5k9o3aFOVaXv0JgI1j
EyirX24ytxhZJMAHWdvq5J6uX7czdGtpukjQV3GsrvVA1Z9kM7bLX5tyVHN9g/xjsCw7q9/F3oQ+
eY0UepPX7iqcm7Kv0SbeuB9t2Sk36PD1ZD03gVLm6GIMun5MIpU3eRBiAmmGX8c4CSHaqjMBNQ3C
9YRC941gnb6ftAk5L2EGuOEpcX5nD7Br6jABwz4iv9dpI7kZPatOJkWGmzRIIcA44bLgTn/XIzWC
P983j6UPsB5F0YwKIkxGv6rrHSbwPvI15HHyUh8/x3W4xbDX2Caj52GjMDCFWTJZxjZs8MJDPr8R
K11xHoEpY30doqFeTyWcwQaY+ab1lVU4nBsgJCAmkOHoEVgnc20q/ZF0zzwrDx3AFu05Iv380Pj6
EWeY8aVMAGxaHQJgoJ7HF69Iv0c0TyBOx2VsGNoqzKvhOGTBcPTnvaID+gtPijfc3CQD3OdMN8eG
KS+dwTDyWVqawxVN02zFUyE+iLLh+SF3U6Tl4NPFu2IekF1yMyZefKCcGh9CNb83R4yY9Bu7TEE0
1Mr9QFbpk12hvgm1TVBEFv0JO9OeKYiufkVzNtaa6D3J3ewG7mdyDmBL7RQHuX+3QMrD8nLQJ0TM
5+Lm/gR7qwUJWTmPwUDyDT9Y+z0Js1WKF/JncncofFITvUMPHINsvUDyUtHOvcJqCE/FBKVI1bzI
jTqFCGeyWJAtC6+yZeKqvLbszLw0FlkssjXpYogeAt1x3huHMjTgE/TIOtRO+bUR1fWtlYBzfDCV
ytqpLT+n0ivjvaKCronwOv9ce90xqxzrUAdRCY51BJ4H2vtQMvl4Jom6wPepfyorMZxcI3l3S9d4
jsbUgbbbTSsZNUwazAX7tdUqbdWLrke/DQ2mm9/bgTloq2Hknl/ZSqshM0nbbLIHsnnmCV/j9pZ5
Bw7382fkLuIxeImWO9kMUvPWhep/qYzEuo+r8qRbpXj+7aAAV1DwXeKXg1JYWBdkVcyPgyIUX24M
MBZNOeWY4GUIG+uZs8zzVr0d4NrtZVeYkS+4jsp2EFXoV0UCyT1dX7vYrbGGCJsHuSkjnxJSWIV7
8if1QxxNxWkiGyAHcXFkUeZ348rEGXmDKXD/qgZHOX+cDM0Gdmx6m0Y3u9eu+qXbtgbvb6LNuTst
XYjBzPu3/ILiTlddZHiGRpv1YUy8sKdqOsCIuJGjo20GiAceSncA8sHybe0zBX81S+XWEHH9ODlF
cmxiA/2+aCxfsZlAOoS318EG+/BEXWgTk/t4LUEIbRI/e8oHlJoCBXd3OW80fKBpg+2jiz7PLgcT
pVmN18heNvFq2CC9llzgmngPLiSS6xwUa+r9aDvnmrkhaUjYZ2LKxWPW6Lci7LXX2qW0UiHmvtXn
ZgvDwfR76xnwTLJLRmTwsiAkbLI+owA03LsugILQh5ooDwfZgiawbUWH7HoD+V7IREbB1wiQhHnR
daNAE0ZEN/L2GqbSuIjrvuyQ4apJIruvfev3cK8iIazDVWNIhpuJeuri/inRWrEFuBdcNGrCR9Bq
J0dv4QSOoD2Ym+tiG1VIUAwD+aPBT06eHO3nUR2a0XacVnLhb8Q9RSWTp45c+PtZYp9Fmq1likBG
DGV3jg2U2WRr7EE2INVo8CLCOd2uJ5X1Omwd0D04HHnzyylRYHiAVb9vU4US5bUvzA+Nj1is7LN6
bTy3lkBH1Nv06L89BB1akZ1WoDw0gC+/SaxorYYxzFVmZnNisr8FaYbwCXU2LKZiiMtup4hbOTzV
Ij41JE+vo9PkwsNRQsicyDtlB3N+g/yysabhaLWfDRG11zEgh8M1IP25l7i/BIjom+kb487N41l4
Uh/3UELGvesa/TrSwjfZ+uj/rWkWTaLcyM4wsU4q2lc7zd+LolFOPL3EuZ43JYXVRcWM7RYcoK+g
cObyi3TWsPzRrqd2l7F2TFpfnOVGHsyZpgItphi1iXvKmhFmpWnATK3DV5hk4nb0y/yM7j9cWd1p
X8BjPcmV9DA+N5MWfQO8nyzUsWlPKbnNBUUSfMyQPn4tmYIvSxEFux4RuZfZiXzuBkXa3YaZlEXo
y1e1yL82Su6dAV8mZ3m0iYgNxruad45UbE8FrJEnw8rFKoLmi3BBae9dnTfhlOjNY+ajJBvrdvsN
9d60VcyLo4t7zUym4R7OG0UTsy0W9hDgGChMZHNaJXgYgiA3SRBX+1FXom2Btnv/Nhu1MWs/TMhK
HuBEkaCOnEej65jaT/qE3glpx0PqFrh3yV0YYc4mqTyUaBn4y+h8mqkBdj2SQ1kihPl0vb5ECD/a
6cr0x/VmgWx04vpBXouj4g/obWF8W8lLtVSb15L8HwmgWnvwU9zo1d5+Iu+SkPET5RoZWf9eNToE
1IrsHvkCnyyrWrknR5CHsxiTXahPr7GAMY4KqiRkTDgoC0vksLnSb2WfOw/oYYM+h1061/PKAWgQ
86/IXOx6Kqsc6m092CqATE4jN2VQfVc68KxULSN7gdEAdtNkure4ppsnT1VCexanWICC9e+uMei+
6zuhOffXJrMacaqgUq9KOMs3PG7FyRz4nwQe+gxe00b9goup342luXJ79NJjVOKOcg/H5byeL7V+
N2ViZQZhjJboz5hr+++GZQz60MHRyMWTZzf1thFtCbsLKR15y7cYmI/XXdkuAViByfpjWN7wH/e/
DIk4VQrhZRPrSrknr1cASgfOvq/zBvyB3P29HRu5hw7nHAWjGcn12a5VB7IQ+ukqHcmc94blOAuj
Crt1OxVgaedFkW32LOQroMmV2VfHVsaYc0wQtD9irjXFuTI5x42GVR2BdOi7oZlOKcTlETvl1oDU
DMAjLMngXzsFT+EVP2t/I98TeQJdrDO9O9lKDaYCAmmD66AouJCoYO8/boS8Heybqp/xrPMNJAeu
dxHye4iLYxo9r6kcOLjYrsRzUb1twy+MAdaHFc2SvrH8TTzyDrdd17zOtxC/U2+oDDs7ObFSbGWt
BKN5QV0hvPeM7iKneiWsJL1GPg68trKWSwtAAiJSxGsFxIlkFd0RMN7PRbup0sZ8TUvN3LgoODb6
2N3JNKvhAL+20KPZyvSuieTHwrKoyq8RKE6DZTGbjogAFeSFTCeHVe7vu7DeXte88R9NOeiXJr43
g9bc1lX3Dhet/+5fYASL762mvFm9mT1bLNuXrZIWp0jxLeYtCvbrBVNwzcEpgXyq/clJK4Tsouw2
R3w49Xigw1AnrQD3F7l7FhGowOFVvRBaGmz07FpydUSnrd2AZJ+ssOa1bex6FXcZ2YxKz8Gnc9zL
2q2syOb1F2BD+UWOj038xsSmu5Zns7DSWYshjy0HU3L3bca6Rma5Zn+OABuGt7qzbcjUaXoIk9a7
U1huXfNgAfwW35n+nYhwjqhcwBzyHG0RKXd2is3mz0/59yOCKVmV+pA8hpkH2Id8MSJzmvOiWGj/
TkbpHnjEUVI3qAP2kfuiUebZUo/rVlM1uC9NPn1PMhceKzmNe1EZjzIKt8lmDSV+BE/KQTE3UUka
4IIsXA2hkjmdP9AftAhwAnPAiXcOK9sDPq7OMxrQw21RseZ2YTNE5LHB+JfujeLawb0NbPLiD5a1
9Ie+X/uoo12YyIZ3Yd0gsURLRqBa8Z4qU3JA02i8uIqwN50WYrAxR6D0U15Y/MynktFeCJA2rOxk
K5tlAXQBEEywuH7afIwQFnIudX8nu0LFydaenoYr2cSvczxnWnJtyc9wVMEKMMlIFczfQMHS+Vb+
PR+nDFgSBY2+tliDvxQu6cVxyovnqSUtNWG6ydeOoMhOZnimSgIZBDGWI3wEbxuTnMffu+r3jaKB
z22j5s7RPHsFZ0VF3BvF5aTUsqcg8h1w9CJ5NRL7q+ko3VcYgDsFVdpggcRROMJBg2vjLxUrcL9N
nXLvjKJ5Q8avXKgCvrXBGvwWq6dux6TXXcqcuprhXuZ35VPKvHFn1aS7ZU4dxt2unftNUXc7/gJ3
KddEP+N90TwVI5Ji2I9MFzvo8f52DMqGqlbjjlqXS5Bp7lmOOmktABllwBpja7qUda8eue4uInMr
FPc688WNC/cgY1m8YWU96tVSwe4F5mol7mPMRK6xujC9xcBC9Tag1nnxKJAsUi16TYUYXzrxyWeZ
/lxQzTmEMfr8smxV8a5eqmhd7P6IarwqxXfNbZCFRHRFdpN3x24CcBRCxJEyl2TgF6j9l6xLmpdY
Q2YesZzpoTJjZyUQezpSx49utRzVJNul7glzCk8hSuUPYY7uFSBK8WzZ2vdJVYv3sfNXQCMpNugO
QItA+N+cfPri+6JFloN7xsQOAf2AV4gK8e18za3Q+LNfndw7Qpd3L/FUTocmjKDEzf0Z0+BFq4TN
KcPnHYYteaN2HtAr1sW6jbkXAiLVk5egwE6x4LWI3HwdD3m2lcdrLglZN0cBy8+2Wg9NsOa98zLN
e4ld+y8OTKqFXyjKs9yL5r7/xjj5ab2LGXAOL51an19v/4c/snfqna566C3NtVgH/OkucSCJRjDu
khs2mDWnQ73pUoSPbnofpdkxqs6yImuYRbYrNWY012jm2ySpgrLeyGG5+XlEWiTWpjXC4abRKOlC
lCdvPy865doyLMYTcD1xlF2ow9hb42eE7EtS9Roh4387h4zI/oj4OEc59Z/hde9kRVNWOvErHm9U
u4HHOFc5ZV+D9mqSN8ZRdoVe0N85qOV8VEZrI4e3oJoZsoZauxeq//xRdVaiblM4bnIwcrM+mfNG
VqPnfr/KUtYozEoWcrS2m2ufDLN7W7sFJv8EbBF2ihMmqylhppYa5LNl38fGbKyOd3jBbJfYj81H
bNWhahgU2vaj6yMsQbfNnyINZmGgKsm2K7r8TiZw5Z4Dp2bXDOnxt/5hDpODFYMyvgYu45YY4XyE
/gyQ4R/9fz61PNoIq+LgIyqSNzU/CuWkr944IBVXFuTg5qahmn80m767NuWkK5/U6KhCvmhqBcW6
tgQo4kQPchOIwlr3JdZoH32RgyVl2iTQ/n/GzYeHhQdaeVaPMSN8OPrjNKnHj6p9jy/LCS4rK+E/
+j/K7T/7P0r9cn4o+/taP/atI3Z9RHGDm+rOnjdWXHp3okUDypswkv3ZJfvjLoPziJD2Sg6oRQKl
29QKRADM7ovsM2KjOhi+u0YeuHuk8l2yqH4MyC4/goj/wtI2PsqhuguLpTY6YiObcRfl28SevBvZ
BChqHmFhP8tWNI74WvbdXTriNOTHeOGkqFcGaIQe+jY0T0k7K/oVWvClaKz7VOmDp9HyHRTFDGOt
677zMh8pjDjD5HyATDWjvjVTxz3GMd/FjAjvGxskxLyn4vu6jRPsUeYo5jSgIGXfz1h5eK+gTgy1
0dkwT7bXddqDG8qoCtW6jUq0O4GKMI2+3U5x657kiOZTSPIx8J7D8CoiDA/az4j/m1sxoiyysPU0
J3Pt1hseVIgiIvdAeUDDUIySyWxBNeR3CuhihcfNsfOwqmlb4Ww0C12MxPaM68aE9Hwbmwopsj/1
N+lsmAW8UES1o2GwICp4gQWEKixSEXDusJBT2upgIT4N+ajFNdqP8YDqw2+5avtvfuC+/3UHoG/w
NgjllyFUB0AJ+fGA+O63SNYmHHtYqMhY3Wl+Fz11ebMa5xJG5QoUYtTBWyZ8qaVf1NmelfbeL6z0
m++P152fPX/d+ZsYD2EvnFTcPsseG9iej04KvyxF1FG2Qoc8Ggux+jaO7fQxQlJ7U6oim83bUi5V
s79DC5HUlDbsRNAiKa8MCazc2jvkYeXd1k7Wb0u7FHeVUHDrtIfxkXeuvjDQE3kzQ+qummaTre7v
o3ZsvseG/tyTiH1RWuyOAtdvHrBFSdYJ5mm6qijAM0C/JGr5rXMaausVOgGIZ9TnAlrZIROKeyMH
/BBnCSNFHT/y8FSrWUG6yD+/gqpeyIB4aB34pVa8x5cx4tGJnR5ufO0q0hUVcgJ7fq/+ZS93Su0c
4BPzt3HBfGw0j/5znD8UJ4FqDEYwZbhDlgYPuLL3HnDkVBe1ltrvNb5eZdx+g0QFH6PocNQNUUgs
q9TYUUWN76qpJmeCv8FLpGcnGcuUZd826vgKdQ3l5ahw79Qc6euktKEc191jStWVO9+fXSbM7rHt
NXOZ9H64kaNervi3KsYkN3J06BGEKJ3pnAiu7ZugD3GJmZyHQrW6g2bgx90g9DXWQ/XcjVW29aDy
rSdzALGjfokbvXqrDLNb8ceEuy53q0dPyx8U1LbfVHOob/rKs1EjUbWTWsKUducB3x2/xeSLH3DN
QndfHfrl9UR8kOW3/Rkk4JdowOExIDv/kAOyXiJz92Mv75X8wY/RBZJ7v43+R+Oi+czUyjhzj6R5
rlAo9eygu4xZ/tYZTX+QLSAX7kYxOxMzZgZJw3QXtHNrxwsR/6Rn6qwItYF8VlWgGdVRclTK5JNs
ZdDsbocESZxQIMsUJZ9d+NkbE4Emnl0dyrw/utV0mjYo0iUbWMYf3TL6T906Ro8ruED4d/I/OE+Q
RQ56Xh0VEY9nB2EeDJDc6qyqCUlpIOKwa3XMRxUzEkt5RObE35rOj5kck73mItTXaGaRuQNqcrz2
yd0qc+Y6K2ax86hsjYPDEUWUvZhO5K4Lx88pUxf5Xld7H3bV3G6kOOvvQ0gYiCUZ6HFROmrwI/Qj
SO5pVduvtaL5mmRGfwxl1ZVCBBKueZas+7lcK0cyrEZHHqS0P4Z/OUbuys3HMJoSJiblGB+1SdhZ
5hIVsP/P1pk1N8pkW/QXEQHJ/CrQLHkeyn4h7LKLeU7GX38X+Ltdffv2i8MC2eWSBJnnnL33Cjd9
pyZ35hLwub4XFnILhsxCw/77f05wN7Y3dt7+c0LUi+17effcmBUWE7W4EdFMwyGINAQT5I505KHj
q547PioduVvJY+5gsZyq5pwjoqtuOgW2vSjbQxLnOiwoTXtqpm68IdPrMVweFU0zPqV7yPLa03pg
TC0opdxf10M0LYggaFSLtYhnA34AlFJMynY9G4lUO056RsazaYZXw3I+ws5QH+T4uy/18r6pU+0h
75OCVhwc7PXc+oVBL160dMjP1fKUJMCxW4X97XpyPSQgivl1m4+79ZfoRh3RQowv0F+joqteM1sT
N71G4T4Oc/na1ep8qDGT+uvZhv6kXwHYOK5n1bB4S43Wuh31eCbKZGcQOnv852UkyH3wZ5cluE1I
H5sWvSxthfyui8f8znXCd+zuySkGKYQa5V/PC9fH6xOdNnjDj5Kc1p9df4yYlvDQmVtppIz52hRP
YjLHL3rQnsJ+aAhaUkJfDebhMtKPuEfaRotrOUE6MvHgpivu+kZ1L+RmYWBcTtCyvUQp+fu8stVR
6mW8UwfZfji/UqtjFETDaudwuzj0uCB+Go6qM/kySayPDkWpE32mFdGQQ+o4J9pkyYOp8t9N2ib+
tDVSAAmaGai8A4zcskBBV5j5Qc8JavhsspkwvUQhOj/WntYv2mD49KT0+3IxayT4ZzaMHYrLelK6
xKKFWWMRkMdZE8XnXiXu0V/PglN2SFmiFFwfTqFa3duEHJKT2sFfHuHolbNxqxQkfoeDk+5seC1g
oZaD8BGuempJkmF5RG6ecUu8RH61lq5fht6QUU8n906AjeTvUxxJmEJuabBkcxyWMk7z37UlH+20
F8iX9XZPS1Q/kNrcP/59Bk7SRzav/+8ZpEuEG7Mt6NjkB3w/jIWGfLGAw+zYIu2ir9k1Rbkr5ha8
mFZqB7utmHmsSqkInfyhVwd1Q0wd8qC/j7kpNPfpmLf3et2S9EDfIlVAaaw9I5ugjyjutNeMiuZQ
VIL3YtFzFvESi0qQDZFlbJuX56/HQUb/HP/7fBDfH6S3Gtw4SK58Sh3QTumii4y4RezFNPTbZplv
S1ghXpKhsoFaUL5qDpex2kVcy3b6HBqkcC6H9Sacrqz+LVIMbcn3QX9t0U7eugiJthGjXMIGGO+F
hvGw1tjryXQEtPd/T64leoomcRvEmCMIyunn6pJlmvlg6/3r2uDXUxJBKATqn+O0Nv/tOHzTZm9L
7YNIpepm0kRFEIKVvLcztfYiJZpC46NzOu3Z6GAFhFTjZ5XEJi63UvMsPbCfDDfa/eyTZ5rnqhvH
22HZHpM83RNZYOY30tS2hAJMD31NQB+GwQdtcfzmqOPWRz9GQh6FReQ8JBFCVyyYIXxcG6H+rFa/
hwGETlsF33BV3nSGpq9zhCu+b1qLfB3EMlruxnvDivKHFKa4ogRXaZTtIzeqGycX8K0ipdm56mzt
14eVxkLXKOELu2D3nKJ89oZF3YDy3IBgp+RnJCy72O2JYTTKr1UDlQT04Jg8ZdesTs17Jet+jqcD
OUvsILKrqxI5+E/xn5tTxrjCPk0jOWfrS6mTISfL+IvM8djTOmIm0SjaBxYqQrmKqXlAS6tt8rx9
663Mfcpr3u05aN/yWZ22ZWdEZ93KqjujhktIaqq5VzMCSn4WWjszKupeIsp+luR1ZdUXL6eZW3f4
8OodZkTDV0c3K70l4cQytPF+IkxpO1aIx+6J7ZJ3hR6+CJfwAE1X2oe6yt1r2Bjn9dH6hQgVe7uI
9Pz14TxV8enHBIBDhTR/JPy6Vgav3HRT9D6WfpmrZLpMArWZKzXxasT9naZ11tfy1Drc/5RaU4g6
YadI87sK5vDKCxFfOjKyMK9cU8MNr+vhv18aW6HhuE6EOhsrtGk1gV8g29itZRJ5E8OpSkj7iZe6
SM/67sGs2LkvFdVaW5VmBTe4zq9r4bQkRtGNbRcsOJvoBQE/QguTGza2zQV9HUjF9VsbhOOBKp7q
NPbXzQUUCELUAN0c59YaX6cg+jkejfM/xwF+jIA7Il+RKGhhbGQnS++iR8Mc3lCfUbIuj3q0/idS
BKg017foX2eN5WyQuMpxPbs+OSe7sJ4M7WiuAjcEfYiyFl2bMjb0vZT5uVgUbX+Prw8DPjgn5ec+
EQ2wYuI+nX01RRoTOA0LuOZYBwutKUNsyONiIIi6AnKVF4b+p77MbTX+YePylWat87L+LPWiShTX
g4bmgAQeVf9Eqb61F8W/3rRnyCjq+0AdQLnShg9Ra1D2aSI9j67oL5NRRiiE9epilgnzEwhUHa2n
jxHWdoxGDsYhSSNaWOdfTkiSICs9NrDBUn1R6/yNYyHhpBXmscmygb5Sp24DV7qPY1yS7khGqYfq
rb5hgv3SI4C9t2NZ3sp6qAF2ckdgO176btMZJ3MS4rV1P9fDnSXNg6s26LEyTJ5Cb830ivZS1J8G
riLvZ/aoFUq4VWON0GCMB+q+haGy1ajg/jkvYiP33AFBNTdlMu7CLj+u9tXYJgVNIEf114cVZr/L
iN9gs9pf2XSrDwmr4Xpy/RKo9S0zmAjvf9k/JeQYeaYeUOtEpW8z+RBHZTLQTEsN4puTTeTzWZxK
g/CYta51WRdGWWTTbToyUPjXMhl31nib4D36WVlNtR/XZ/w8DJezGWfXJfW//I6sLjB09UW1W9ty
ztiNMMJCklgXswwxPiNzJUurk53sMnJYR0cSalY/aIuAeV6+xIuoeX2Yk/Z3dGT5UGfi34//PKNP
Pw1MH2Tcc2NYv1ityY7ENUBFpEjF/fUGsd4q/j5HAgoY2MoXjkdoAyy85afJ1YhAQq8aI6Z26jYq
ivSYasHT+hexPUMOHmZKcow59vcPXM/+/KmK84sImNbrif5m1rV0y9aOGHg8hKaqnZOJT4Osjk33
lks4urUYJv7trBUZ5f36s0NlkKe7tJkAvBTHqs2L8doBU/Na0aC/JaWm3Qyl0p01kn/K2FAATGGu
I34+vF2/c5fvbLWVrGv/e+y/PS8L25DAJ/XjP567/iZ3+fn/+J3rb/+P37TI27ctOsK6abNTUZTm
c2m4h3XKb011uq0om09UOf923LTSdNsqUbTrzKhjI4pNaTUfCSu1G1gqPC76NJyO61H6SnelAR44
NGmsrukBbKUZMFUHpWr+GV/MMxqdHk7wfzxj3QitP/T3GVr+nttdjqAsVtruDJ0Nqlm8vK4/r+56
4agSOKOJmvKfl7yx+5JegHlYRSXCSMZzONNWGEdK0x+hCT78cWr/cDeD+FvC1ZZadEN47M20aNnZ
GI1HjdEYUUIo3Wu8jDDEEWCvD4ULB7BSnIepd2tySdtxl2oxqQ2TbXsOjGIfAEZ4Xb+sJ9bvSH/l
NlXr6BCorNY6KcATvosaMgvXY3I5sX5n6PNO10RyJUN6AF+nOlvUmnJDjj4D9coBEieL8ipJ4DyN
Tjjty6hL7uMlHMopQV/lY3iH7Mj4A3XcU1EX/XYjrNjh3G/oEernbBxop9BaPgwMfD1YYLRTlmNW
8cm/mBCQwgMuEhjQJOztauHw/MYmTK6aEIEvJ5cvkyWjTVLq+rluBHqyJL42lmMee4OmG6ny0SMR
thFeAPM1wUFzyesxevz7jF63EE52IWrgikz59WyCfKsvxRZQRn0IkYy91RmyTphXLFdFjQaQHv16
fBQJLCkizW+UsYMjY6QPgLvrt4xy9ufHq+UhOX7/+ePr8b8/HmgLhuZ/f1wlL3ubLf+6CZzZ01Nl
3hHq6Vyb1qRfH8lHXRKNTPgr6s/l+PrdesyEG0+iZTns1xPSjdi8aZnz3sDp24s8Us4K2+0zRtyM
SA4JFRvU5s+x9cT65b8dq9yanuZaiQJfyoeBJPG5dcQB5/E+TmVPEnFXBR73vf4cDLgAni3pHqap
vjYdUeV4+t4HS6IC0Jr+pqbGPdlpXe9KiBnPZdT8bgvF/FqeWoUQJ+0guowBeSSMml3znBDp6xXz
0Pv/dtAY+/Kf8y0IMEp2d8oPahfTENbK17iwkg0GX3ljGHH1GmY3diyKl8LUSFVVktf16Ixz9GjI
ALzy8jO5XYdbYgfbgx7p0SEI7MyvHQljrJznU8I/8MuES1Tl5WufkrOoFgvEbDnMxUlsiZ4dwyB7
ZOaHBH2gLPXwNp3JQ9Fv8Z8wyZ+a/HdUW0Sklem7QB2+HcU0HQvC6c45ekM2usMomYPxrSbTb1Ho
JF4sj6pK6XPftrP2Ui6P14Prw2ySdyz3/uCIPetkjCxGEkkZKXujs/JNb1BhIz4+6OY9WYkvZrAA
N6vimSVMXh1FezXZqp4Nm+RL8LR7FyOg1uG5rKPhJTJ74RmQgmnCYWICHEFOrynqXUIEg8SBAuYC
Ogzx7MT+f5V5Gu9jJ75PNSIfVTPmXtGw1WjNe7Qrt7HACElM3sZ2yBOmAKwR5+d7svPjsywGrKRp
eJNlAMDUkQlv6h66UkciZ7qgivruCc85Gp6MxkgYuu9wDK8kvlszuohG4rMj8o/NXxbHj3lAjAFh
hdsgMatNhAjWmwo3PwaRKHwHuFhhdE9u3FO0lDgJxmoLk8OY5xmDNUI9Vzu44fA4lsGF/H58eyXw
NHfUsw32JbDnCqIKR7HOkFeyJatGnETDpD3TySKw0eyqQ3Qh/9RLFWsk269J9wyIDmE/9q9hCmoC
2rYdpAzVkwaAXwyARh1PlUjVu7QWxbPV67+QVJQes7OjGSTfjlIg+RJPgYne35nUys9TyDh9gIEH
lcxGVT4yqcJH62W2n1MwiGG+y9nq3Y+IShbw6mgiYspqXTmHbeKjPSLdLSLWpJX2fUs3wxAmidCy
fSq5zv1R6tXtVBT3fWHeqQYRfEaQsPwoGFTjTdW6lTeV+cSeMYXaOpLOWaQoccpg9OE5LmpC5oIi
P7LhBWOUxm+6eo9L+Fi7vGaqYP9sZbiUVQNn6azlL6IFxYKFkMwQ8nTdMAYIjLPQpe5rpsbimSDO
J/3bJZSScrAheHwRTs194PqTWTwEjXHRhyf27n/iUbnVSEp1c/tpGsHnDBRlNmPkeqw7YvE74hnK
o0LYqqVWj0XUo+MKy3ctV55UjajEfhuFQ3wcDZsqnUYJfGjI8AWLpmyj90RT42PskH+jucVhiMZ6
R+SfIHARh7VuHhJr2hH3QixFBFidhO/21raQssw6meKKCHZup85+lvEPFWq3NRKIWhF+wyjrDzid
byIubl7UO2kA6hriQ4jAfNPPSeUlGpFmtuivjA0eGcU/TzSaN5HjfumGg7MMaKrQ5B/JR+A1i3IJ
us45acmU7pFGlDvgryniMD3e0vAYvTIcv4ibk1v0nURkBRYTnZOoSFEWBi1quxXVRlexUefzK42w
fBfQzAmlVhPSc52sMfV7K9fpFnLA6tR7NTSvdht8Ke4KYAPhpTI8SELSoHUVF3lhgvo2/AS47x5i
4Z1dOjTZW/x4BCv2uiLB18iEkWTxBajxqxzrF0sznuph0Yoh2NyYAS9gq9NgoaYKKSr5m0C3y6h+
zaZDFzgTEfHyVKnMJMyLI8HppaV6cNPhyl6NSSQhVk8D3hg6Z2dHl/0+KC1QGbgFnFDkWy1yN4zr
I8+yW+bl7nhNS/3PMEX7QP3oLB0a6FzwWzp3I/vuG/jRQ2g4X72AjR7p46aqgOTUifgUc/ZdSJSB
5N42aOb5D7g98VfYLNEb2L5Zt6QUBzhWJ7RPDLfvRYcv0Zppg1Vz5VsCZqea451qpokhAw5uM6xP
ZLVeGrfiUiiIgDWm3VQ358FMFkcIqVzz9IR/8g3mldw0YXWXxAnGZwDwtm18sG6AVKDKtZuFiRaC
LalN/Gf9Abjpr3DSbZCSyiPq1QeJzrW8V2Sq4p4Yr7MFkTAs+kuuBG9BWT2KcrA3ZdF8Wk0x75ws
/sjltpxhz5e9BM0o1G+j+0We+FR3R9ehve7Q5jUywlosGvp4CEOSTPWazzKcapDUsn10XRWCcYIA
te0y/oM4LYnVINm/Mr+tTJKdDYLXCwkj3OpORClQw7DU64d8JM+uyUSy1eBgIoEdN3h/Bz+CqGRH
1leMdnsfvFnzpPpVTrKbnVonF0+gpxlw1RwCfqcG2hzgL5TH7Evbho+HGqtQG7vNoAJCRDvjblJ9
ftfhPxgq0dCD5bR+Ecuto6UJkU5l6wVo7QSCI3+sGiLFxwXcXRovBrs5uDmks7c54TZy3EZT+mkp
wEVqUhU2ZnrfsFDszYho9nBSb+25SQ+/Y9X+oGH4u6Ps31LaDuQI+3DlWMpSWO1MYHuvsNo7Wxug
devI+ar5jAiJ+jV2Rp/lo/TG8YUMZ/dk0ziH3MXVSyrTvonIFVaRD3j4goGxsIWlToA+n5NWneJi
7u6GWiMhPgtfe37XPfaTWxCNnd93vAF60Z8VAANgml24wLm2nehnbWHCkQIbgiTnjhd7BhbCU9TU
D4QhB/sqNMeDESv3WPZoCmK4pgBafDyjT22v3SZazs5u2M166+Ly0E0ilcV5SAB7jliclDl9SJEt
BN/KwCUA+3qb18ZA2JJxL5NTHWauh/t18IKpu6E3oWxay3yaI+4rHYJOUA2QZ+zcm+BjARYQ7Fnw
38pJvbQyxkwPohwoctEgHx/1LtjRBrtY4IRYfPpnM2l/RfWpqaS+FdRisKXkJmsoA/k/mt44v1uG
7hdjx3LDAMwOccIhTbiJUsgJkFAkxrKy8WqRfZVxHIJ3n3t/4qWbAH4ciIB7w678gkU3PLDuklCF
rm9IIBCzDdMVTMRGDGsazWsGdsBTZv5hFBE3afQxBwn7t1klzVsSqx6HIfd+5tkVA8FuiPasGcQ9
t/Efq6FYcRjymW0O6I1+rwjs0JejetO4uBEZhho7KhGCjFlk61gbrmVvL+zP5F6U7KfU4TnVawTF
LQG1aDxnUoCvpTvdD4Vu7wNXuYSyNu/a5pBMBjGQiEINWbzQUF6KwpQNRY8usMHgqgu56W2z9ox0
dAnA1N0DAOerqrzEVnwBjrKkVcviZOCNhceoPvW94u5aNXpB+K8f9GrfqWGzr63os0b0uylzme4N
Mh+cFI6QhIwMZIOIrb1DYoCfKx2/pcyO4yFDyLB8ytiQsz8j8JZK5QYIwxI8Wr8zMvtjFdlBq8sT
Gt5NNqtADzvxuyirg2YV74mDJMfu0QcZOncqrdnZcXBnJeV3lt1XbIl3aWJhqzOnG6W1622n9fe1
wDbUizDbVBEEJObGGE6pK/zRVXcoFvAXE4nnOz0an34EIlDO7XYqwmkXgNRQzOCqZwYJ6CXzfDsd
H3X0+v48BVC3lG/DLCNPSIYBOZ0uq3tsUuiumf6nANF4yt9bJXlOo1D1KUGQhYjxLjDkXb/wQYAI
HnWB4MgerpNTWex5p7spSi3fCOrZkw3GOI0dKFukYAFX6eiuBqAsIzJm7qioQVjwHC5ipnjklask
ObbVKx5CQkH0JSpmcHaFeoi1hiBRyxtUl8rc6aLdkHFfr0f5KGtQkuagPA8L14QUYfA/YYp0eNAQ
TIhP2PDjrqhJMk+JG5qnbVoCxIht/kszkKFKMX+7ISFBkRyZKETqXZtCH81mu7qbI7XwzTLdJ5Nm
3AxDvU8qM93C/+78wSxBboZ57znSnX0SPt8yt9kOqmH8qg33WE8dsGAyEv08KMEoOh+K7N61OPuM
sui5YbsA4m+806MMJVsClF4jJaKEHhUmJp0Jluh+Es/dxJ0IK9qNXtXBJiQF2rNpk+8zKxebbIAg
KloruSNfkGgH5lF6d+saFr6ouPIig/F3lInUl5a8dYiorwkloBVK8IUxeBRIkW92SUrWNhSCcTBe
cvMmJwYrGd/MNLhPHFX4Bc78glbFVg9eM5Jvt3Vu32sBvEy4NPDuNfZ7+RhwNSHjwzhbCy4j/Z4g
SsQFREmSQiWK2u+Y0bLTzD4s3Uw25LD3WyuR+dbFEMEFgkLGnom/KOg0YV0NfXIZJInnbrJcdtUx
nUgIHYSv96l2Ctri6mTFYsSWFe4LdEu1wx3ZnZICPNzwK+xNGOK1gjLGfdcCprhYnMjTsmnHRtVx
yujpOI1fpRb6VZQ1I+rAs9sm57BwZlY7XJ4SRHmUtDuzEiYkCm1PGH8GwG+qzhLMJsLCISwvQ9h8
sheRB60Zpx0xh8zKM5dA90QjrnIMfTMj9abTGUJI62YQi3ipSf06Yk8WpIIFaSE1uj1JtNZjnYpd
FAOJJjVm2hHyNh9kbieohtJH28aXopsTUwGh4HFuabu0SrnVJl3d6u18cKqG9XMm7b8vVXzDANvt
3r32on7C5IwEVP00hcWlVDL6ccmpJdfrPSAcl4IvD3xVhMgFAdkQAd/+7ofgNnbb4leqqwcwCYWf
WG3mL7pFoWBkbofmkGc5GZLJa0sy0YYCIdoWhkGTKIYEUSSwrDE62JQNPY1WL4g/hssAg3tLPK27
N+rew1JpeVwRA9s6+MwKwf9xiH3JSZ9Ls9bA+HEdh/RGt0q+nWabT4Nlixvoi4/F6EOnHglCmy06
lNWwgVWReKWL5WwSZ7hnxnF0Yvh87L+7HjpiCYTGkykeGyXSSJyzP2aSJfaKUTmPFTMQJj03ah8q
pMn0C83PsvCI3Wpz/S60bjdb0zdzV+wFZHuC6aEYbV0RHcvuuw6C3wqOqafACF9kzf/GGctDrI+/
rDIoMYzTKQF6QJdXAPdBPk1aTzEiiJI25ESlOhDv8RSoekW+0hOtIkjaJBc9Dj0vC6ZNEWQH1m/F
V5wtTXnGJhP3U8FbaKftnejacme4zh/0wpgb7eIFRaW5B/h8H7v5vAVYfVvo+sCEayy8OM32iRTq
roIeykin4nPHZJGRU1VR2dkqbLOUd2jQjWIPWf0OIUB/ETL1mmCafQ0xoJ8p6qEaEpt+L8NbLrmi
QsvuGBQwSYcaIlbEWSQTd0qTDpdIj9B176KItq5hFF4iefHVSBobRtkZAooEoIViVdtSaE+ZG/bb
ylBvDE2jZDCMQzW2s8f9ZPRzd+JGIrr3Wotua4K7N5oakROo6R9Z3iSXIEp4Dy3Gn8DGqWISdttO
aZyEGJ4rhnLL+0BZQAI411ZwM2fcICEmI4qU9hNL34Ophc7WDpZ8p18F4b6ECDTihAZS3Yz4XyFS
vWTS/G2gevMcFRZsaUKOKmV8iSM+jWFxa2rGXZ4vQBatUBk4GF/cryd/hFGImgs4W2co+De1XVAZ
vzTRqAernz6MnL90mA1rl+cW9xlj8q1mnndJab3jrN81aZuf85ANUDt8NjEW/Ak0sq6H3c1ojQ/a
vTpabAIpA0QOm7ZE7lv1jrsxycnYOI3+OCjLLSFsYZ2NYG8tXW89WxIeFDvs3TPiBxMzWnizNKCQ
g+aQR/LlxnjNnCaAYT8xNle3Lgi/oGQFNgO39+ollCTqL2ZXjzsrE1xxBCgn3aeI7WIfpeTtEmRN
pByGniIkngK+40YJb0utd/0iyW/ixiUW27CnTTSw/mNHuGNy4h6Kpvrdx3CCYlKqC8JGTkogrIsi
qGs0YHusOlC3czFBhonuUrv+HJwMS3ZrhadgbA5p9Fybve7FLnRcR0WVIe2TiCFqA31F7tovsc5E
1dElgrzb7tWCGYEp9Z5lAfm0kdIxcU9BND6M3QIb6YFkdKJMNpNru0eUPsdixkGNdOQC0e+BW042
15i6Zl6UccpPuT5MB9FxvO6Th1QZsnNbjx9EH8anYmg1FBP5JRzDgluli8J8hIdbcZebWQ+8ZlSZ
iLQtYF3ufvhq4/3YAvoxJlqVmpVuqABsX0EUAOeiMrPiEeKjp8Bp5dMW+4lblL4mEZkKJtcODta9
a9o2YsngtWvpDFQufbSWwmNTEULiLGVnFprIGCeK3yjJb8dt3p0k7Rs/LeIEhGSdM4tqkBLMNazD
Xr7Yamr7CJTaQ5R3X6kybdiE4HgdB2VvU2Zv9Zi7vz1HHexJFus5jjVPwaugjZF2xF5fbQ04JlgV
tqbBETfmvsONFKNTRhMjCYFKtMSZ8rEnqMAyt5S+6hmQ8WBDuMbMFjA+Pqi47Vyda0unqCaOyD4R
8T8dplFF+UT8eqjGys7mSh/kXqH69ePIJV08MR/1ZSJao6UBk2rS3LWqu3hGn67abryzpiT20yE6
IPta+r2Ze266L2eewPQF87XQTaIT9RfwrR826JkyY8tjhDMssJoeaV3jbixZSSKbfAFVkIZtwKwO
ekbAWey0nhp0ma8krufWHdQPQa87jqK30daHk+PMh7mmFZUjcWiTAU4Pdz5E2Jmzq2NjhF8Qse1P
0NOzHmpb4rV6ndjM7NK0ib4BIIsuSGNvr2aj70zcmxP3MUyC5OyQcemU4OnxrNMN42JBFm3t4xa7
aBUnOIL5vOTuuMuN5qmq9HjDqOIFV1ZNeJBKo7+5phjr/MbZFCNMnISgK68xWMqyuCS8/dOW4wyR
qh4xWWIYtKYvdeh57fX+zwBIqI6CM0tv68+OhC0Y0hQg025TTVXhuZn7Vqgu74gal34TVM+h4xJb
YyM4Kju2YJGJbE10J7WBtIzpCbS4/coom6HBYPso+iwooZiYCAfy5WSyPGf5m4PU2u0fzVz9rlMj
pUUF7aCPx0OVNS5Nz3QbKopnW+WbsHp8NFbicSuId4MsB+IJSsRlFlZxaVMhoDJTiLHMKHwtZqmL
6f53UmYLQn4ZC7XiNsIQ7Gb2+2io74oxQ4uY5jvRN6/xaLGRr803K2meF1gKoYnpph3JRMVQS4ZU
DIsOQyh6aoJ4ddSRYpC7mNENClHnlux8bZfgWqI1cSqdpt+Fci792qpPmcFdKU67c5NEDOVKXknq
sU3q5lzKw5a+8YUcvKuguMqZIA7DDcT0XeDSrLba5tkKgdl1M/eowYm5xyHn96VOGTG74jqjMkJb
yY0TUblSdaByW9tvCkA0M6BpVeke29YIvXkwcw9ozAMm7K/+pJewoslEI+MFKHRJZqqbk/MTOJB7
qRBHekkBqwhvKOYJUR0bOZyUnBu6ZUSQbLXyT6FXu1Ifkj0Eg1twwb8jfCPH0BZHq0TjhPDRiyX0
3cxWvkV/cqI9mrpXVcvTQzI8qCa0uCHuir0Rggivil0pidEMYnVfmaofJyhA87DQ0VGb+wznLNsE
XgBL1z6phrUDEBtclvpDlRXv8dx2BMIHnzSexNaq04PbRdQEA4C+kGH6UVEKX1era4jscNa4P9fN
tuFtB6cRGFx4rPd6icJYAUwaae2vwmgQ6qi9P6NN0MfmSwNATVnbnNEwg2ViK9Ij2fWgzs2eHjhE
GVl8sBwdzpF9RVZZHahEdypvsFcgy6VHpDzJKWdqFEyX3s23wq13UTq/Cd3VECe9M0nw7PYGRSBa
+UR5Ill26RfUnonl2UO1R+PaLG5CB7pe534XeCe8bulzqiOTk1ajdHJRWrpJdad2V2PWssNY198A
b6cGDYxEcpR1b4Gj2cdIDh5ojYIL3YEjOId/EIr3m3m8CGDG+1pvhq3oCdIby2Y/Ok/k60BHNqxf
uUAQBYzWp1wnQHf8qlS6yMVcHUXOIHjgigisPDq3uvVUBdzyivm7BaG8Resx082F3hbmp0q62oPo
HdilATD2LtX9wfIqUiQ3omW176eOKaegLOnmreJu0dKrJ8m+xEHaoFTsusmc+m0YULkH1eFFBFo2
LYrIlA9SOS7/oewQMKrRzA7+7WCVR8zhpacgWedizhGc8G+DbR3OQtbAWmAj0CpgXTSVP1l+NZu8
3A+C5lfMJnS2uvQ0O7hhypYtbKNX9BgHJLHJTIIUZp2acZ9vJUaJn0R+M3Z8tJ3OJYM+vEFRymXL
7ZRuYOn1NchpI2Xr4NjKpxZREZLBqwAisbyRlldaHAoacNuUNFQHSyV6XVINmKL6Zm/TcGn7g6XT
ByniR5MmA+XTtJGDnfpqQ0h3xoQZ3usEuSpnylRVNJ6U5COPJtcT09gA07C5xCMAkHRTfJTHgFyx
HhGoR1Zs/tWU0PrC0CYbdqaHqaJC3mglTJqKVNmlRNeC/kAsUbfBEf7EgAfHYPy72xUANSPWhHI4
q+PysWVjFgPY5q7ckcJcPDRh+5WNjulXwN/DATJWmVhX1rfIt9GzgjpIPeCPFxEWxTaNK/pK5a3R
L5p4yeqYDarX0kZQm2aBKpvRhkCHE7zJkyRnP6/qhnj7+WQ4RHEva5JHNfOca/MVcC7NjMTMtr3u
XDrH3gZOdsR55kGRC89tV0/oCSqyQWpEgbYZP5sinjxNK7qdmUaPgAfO1GsQ93JeyiaePiihMMaD
iI6prjdJ298XEMY3haneVwqXdjDKXT+AgydfO2CWltjFibEJaUYBf1wB734j8c5ZFZ1a2nLjBjVb
7OV9dBexM9ykBQZGd8w+s2D41nL2W40wnkrCrhJSgP1kmO5Y9HjPkyTeOZYATN0rHnjZa2+XL3KB
oJAJSdAAAQTcv/5MWngjTC8FP82MuPUkFL94KJ8qlE5utDV72W8zEK9n8EPXzL0PDfd/eDqv5cS1
bgs/kaqUwy3BGOds4xsVAqOcs57+fJP+97nocjeNQVpaa8Yxx/hr4knQnukvyuePyaSvbRLuWkWb
yYodlFaUI+Sj47pIaeK1LVEhEt2dNtmQs9LeMJfwrS5RT6z15wV6k9x3Ect4VyPkLckOvuQzLKf/
HJB/vwdC5jbZLyDZHcpRASyrFvbS3QBpfYRFCSIrNf2ipX1He8VdJ7o/Umx0T97S32R6+z4N8a70
Ce5Nc2GQZcSZkt6xFfu14sswixb/AnKipc9Tn8x90tBezON5WduNSwJFOW+FJjRa6Qg0AnXitJRk
onn1MNMovxMn0Hlo2RgHtJEZVDBhtzbmkgntbJ8rxRNPU1131JhA0tFWGYforBnmTkXQwyVLd40D
gsgPTZp8LypHvnfq59Ga5hVB1hlqWFpZGjPO9li+dlVXrt2oUjYtm1NF4m4dq553A6zst1+0Oyb+
oHzNvqH6xfT1RKMVQzyqRtSomsoqpilU9rm5t4voyein+sFXBlL0RJTAI//Wt7hyxsJQL/etcjv3
Sbt2UasE9o89oLtH+vRkDuG0nqyC+mx+D3OU1xUas5y4B7vQbrSGfnwyAl0aqjjaGIaBSSeQ2S4j
05Ua0Fn0bS7lV2Hkn7lOKShOAZGF5mNMNqL6RJSuhn+OrOih82DXNoIJStB1rJvwVMcc6Tmrt/QR
VoPvgAHrv3NzSTlOmglmiItfYIGKZYQDePaRmDlCyhIarNaLJqqQ001fImWg0P0HTgFknCO87OEg
xGb0M+iE7qEZk6fFYujjejxj7cd3VCZTaEY0RbSPLGz64GsPDNyIKEC7Mb3lIYHhag3ubrUMy1uW
f/jDZL7BErNhwMFdQ95O/K1Fb73lwuZPhpi1VHMS4M+dVe/rhonKMh8eUUodJcwHHR87xqpxir1G
StdUZF8auibrPoLBCcE3Elc2Yr40vzakXZOIJnRut3Wgg6mI6zqoL0rTUrZpZ+wKr9tT7n2h9/83
RPZXFM7vZpV9umq1pxT+56jl81gbjKA5KTw/ZW1smtTctta75jjpvWe3zw1Sf3HSbPUJBPJiPyoW
g8FAGju6hpQ+POoScnipz5lNiuoZPRJIRLZzXAUdKCQLNOAAwBwmXavZVnl+jppqB3w1/XXKUbxK
8Zx2DnQBNnIysZEjbUaVLaLQ5GEL7WG8aZgP2diwDq09FdfDLAbRbRoa1B8FDclwcN6YKbk2OGCn
j9i5o/2EHjeF52549ruRpzNF9Tr0qm9qR1Qj6RG3nnGHvtqXAkPFDJ0ykZH52JA+oXkxETO76qM9
qcPaiaNqs0RvUAdTv/JmlIATUhlaxdZA2tcXzxXYmEyQEm2oobqkR8g11qSwxWWG88SdqUpFNX4p
NsxjLkykYEwJPfTzDBuwV5bp2pzB/ipWdjM7nb7SF+o3RvWhKN1jEV4VWb1Xz6LwDitouzJt56sv
4qe20jcAt/WbDpm9DYLxyQCsn1IMEQHMMwbZaRbuOxh5epf69pRm7wBi0EbmFtJpfBiK0t5oY/c+
WCpMz2G5ypf4OUnp7CYulUOlbQEnoFIzxDbKvXmxsxdGqnWj+tQ1KgyQlw1e9zTnYBgSFwccuc15
VENsp66DSJhvy9Ct1raaxTe5j/BjLgcVYc/aWwLDtD7i4UGdYxSLLK+/HavkPe7Dm5jC7qpU+/Ng
1i8D498rRNE2QhE3ov+B6hho9aho14uqc0YmBKQqdSGZcbUHxexfVBfVQErrHw7TO3zMR5cc7dhb
1rU5JRgh7UhH9S6rcaJDogNh6NQa1093MTTu7aJ67k0fEI1a3dUknPQe262sKxYDwtnRuPHy8jJ1
wJqKZvntdG9tpc0HGf+9kvvH0oy2dfTi6akPvTUE2J3mMAoEH1bBZE8yFc8eAk4QCa4nO8s2yKq+
SGwK7bu7CrdwixmTbd5OunJcEjhzpvxnAvk4TDSqxoY2Zg/xWFPXXIlLdbxW7Tetbe7Kbqxurnzb
8wKwapx6giQK/ZVjES77KtOxOgqiZf7mhmm1Cx0Tnz8tlJqptmWG8ejpUGFr8PAgfJpSryEUzlue
CxTT+sa0e2CrdnIclq6kaUE5OZ8beFrVJQD6/YlVhEOoyyqa0+ZpQeULfW0rGFtUA12qthBTB1ba
X+rRw0Powzt0dvOtA0RyXfWaudK8YJgqJpfS3P1oo8dBuKrc/H6caox8SFm3T7JXd+TW4fsN2pHW
3ug3L1KWjPryNimqnTv7X0Uc/WpleiaVNmagegwrtbTX9V1IRb2DVRSSjGwNa53JmC7utJoobEyT
921lOZJwMGvfO0n06cTPnm8CyTIjejkzU2zpU2dWe6MEsur5nwmzFyvNhizShOe1h4sb7UH4lmJ1
bdjwlkPEbG9AYvhsL6R4PVg8MwoeII3e49b/w0xc6EB8xJOxNangz3VxqxvbIgNmpzm3FEumKoZ/
BhrJwinvKyqpTLWa6NCX1rprExhkoddLvAyqxTz5mBadDlDxqypYStlsMw8wcehX921e7+xiePSh
27XQySXveWCE9tkxu08PsAJSljWTzKu2RReE0vZS06AzO9o2DcW0+jS5sPVHOkg6Wg8oML77aFYA
iwTwGEnnZ4Z+AiGAiPHhGJeRnm2QQDAHtX8Vgx9+QTodpyBjiq77jMCoQflFzxq1rpX4FHdwD0Ws
N9Af4lQ82tVjAnm2QaE17Mw7m8qFh77RyrBB2tl+/0I5m75492Sr36GX0SqmfmItC1qMGSRuYbkB
XoFGcVLB+UKnGyu/1jMMdwEp89RbWAnm3NezHgcQ7DHb6JSbVlGoGPSZQbpGWF/NOuwI5QUKhb2f
xW9phXnoYhemA/LLeRg3AAVRCmA8bmO7+V1bMvjo3o1NnUAvYtI37Sq6rSAWmrkct6FgBCkK77xB
37ZNae1vegUTpCkQ5/rwlKmKhbpfyRB0sbxatNNARKXOLXHaztHmB5OkO1sePMOM96ln7MO5JQn0
ImNDbxXkUN3t22x4L8iZaLRQCHGplwDthPwtBBjaebvedL6shbQJQZgViHBwbp3yXUd9djd04YDq
hmds076ctv3YY1OY0OkMV382aprDLtWEfGi2XTqaDygjFTpi2VrCtnWRm4AwYwEj3eyqhtmFbPDv
K3Non2wAbL6eIPwWgc5tlc2YIo6uNMpDojYaChi4D79BKi2cEzaDneT0ggfgVgwSOHBKKAUsywym
MvkcM3EMvGKlJpSZF1Q1keMYCVogFQfvUzLs5g4HJ6dX73Cva07/V5e6NMjTCCUDtbhr+34bjwsY
wM7IPvo8Zs9Qskt61WPyxv8CRkwZw/uMDWTNtBFaRb+egbV0B4amsMRKS8TCwAw1hvWsLc9NCZYI
Pr+VPmJY0vG1dsBm5mHyMpY0HF26UiZqygk7OApJFlC2EnA4FVe3695dAANrjaPA6C56ol19QZuV
o18pr56pUv3rS4V75JPG5BFEoYGMX1qABowvaoaNsdP4COua60Tmji4KKXaJDncOvbnZQV2iGrvE
8dCPoYkLejTamgBDi2ITp0u7yQz/sRpIH3F5zXJ2bdX96Qza+44Fr6ZU1kYHIMVkcwZC4y7ztK09
h4BJS3ez2ORotEoay4BjBq1dZnzV2565xhWSDhdvdvNVNVR3WQzB79jVN2YFPz2Bpb5WNMjkfHPP
yAMT3AOpSmcZ3St8Y88IwX1AAhSg8mXfEIGunRokVz4o1GBarLZazOt6jATuUL8qinnfSSeAbgNl
AsiBGOyLbigI/4HegUmsQqMD+d/S9j502/hA6uEZIBRZDQUbw5zO4IJIo+zbwnHpyannkpau/LRs
40Wgbn0LGf6EZglDt+5IG92ej2VmB1OyHOkXUPtQb9SOxrnrvJW1HRRmHCh+ETBsTPo6vxhT9qNU
w8W1vMMQz/cqvtmajWAm2EBc+zw338rofNuNfd8q2MpuPut+dUg77ey5KfRMHbbHObSmcnKa4Xeo
EEno2htOXFBFwyUrh9+67dbpFL+ourPvSqAgeRZAmRvIT5jvzjG88rP9FevasSnnc+UUQVs3H0p0
Idmy6/41quLz2GRBKtGgCkJsvBiIFUcaP838IcOzgLTGzC3nxkgCZRgvM2Bf36QrKXIGSeAu4dmn
YFdKJN9F4apOUyqhXbZeSuXJiv2T/LKzoIDsMbWTQsE/wiuNB4ii4ZhwUgjkxrNe5wGSdYDLjA8G
Y6WtfgZ8uFJH9bNdpuPcdRejbx+X2QFmm//Jvxdf/YlB7c5mIB+RKOm3WT77mX6enP6YNNWfmdJD
U+AlNsYzlOFHmAAeMwndijyQ12KoRPukeIo07wR9RlDPo5BXBWEqybX7UizptwZEu5iORFPnntKa
G+t0OXWmP52T/Fx6ZlFH70YtlL18hFaEN6ph32mVGThzf+zgXClq9y7Jl+t7E9s76ZEDdLMk2klv
9Vb7duZnuOwP8hbDWI4tPUKik7fS4kri6Yh0XWDbIBetg1Z6p7jrfuV+ObRrhCKfiy6E+Ta//7d8
LPhkLGd0Vy8NgjduetQqenaVfvagye77BVrm8RI7NNXQw+VAHGMeKK22y6zYUCWY+Nbl3CfRGebX
kKIVw7hh9Ywia0BzBLi+PSChhnYrX8K0632Uezt5eLIX+qz9XozDf89THviyOF8lbWMY5FdZMr22
GX1oNoNsCnkC8qtqlwM2GfdL2T9bqOBdf58lUpr+mCbNXd3iI4SNggWQRSDrDKzlkETmu8ZfvSwJ
qNAED1NmnmQNe58d6MjpzvdNXh2W1AyKlMMcjvlnrV2g/D0BszoAsgQjFu68dr5VkvLQjlrQtN3n
ZP0AC3t3fAanu5XB7JWuPcuzXUIWlgtoUc3xAvkG5nBp88/TRVWod+LnzWZD/NcNjIwjhjjSuchM
wleDYi26USRxdYZ8mvyq/Bn9KPBFNotr1fyT/EyN8a0YwZ8nKaKnXKXcXtjCsxahYadG5zGaz4Sl
K0ZzPn0FFdnQuK6MXBwVyUcLgq0lRS8I/JaneyfgXQHESBdTNw+LMp0b830u6884WrEqqMB16nes
Txco+QNd5/uVNAB4vZsn4JNLdKfF/iaasFZjFkxDdg9ZwMZQ2MswNw+aDSuaFoScD/l6tFeC8GM0
jV8rBp261I9+9O9QUYC61x3vq9FpWYVdeC7H7lfurFU06VzulO7fiuhtf8kVbT1DwzdEXFaOFnpa
WY89lMjX1Uab4iILhYRMOaW/8hCvB4UD4/X5dcma1juZPOSxLJj74Yn01mHWE+KfBOJyl6kRzjhC
kSvTzF8B4Z7TJjzLA3bYzCX6MYyHP1djz4hYvFVK9SEax0u75EHSMrDi9+VNU9LJmmeMQxm4s3Lq
s2czLj7EBVSKgQuJD/WNWG7DHC86NYlVnmVojoG79vgqBpMIBHA3Tv432Kt5hvMFO9oyr0SvcSMm
zGhRb87bo7fsxcDJFSZJ9ZSEFIdZVDFJcuvdlAZDsUfb46jycO2RcxtmxNrxu5lBC9KZWKeQ881W
r5az2o9nJ9vmdv2VzjM5L/ejaVagZPYWGZ/7ppsuzLcGlI5xkkWCCbud/fxbZdEZdiLnnzsKatG9
2URnEydKySkwwVDJ0IhUoLCIjdkfZfU1pf4tyrOaxqixWAfZIM3sn4Y7XQN1zL9its6kdiefRMmB
NZbyr9UvZ7GQYh7kZ6Imgfx92hbGq62NH1fvIsZtaN3D1d+o2kud+V8V9kecAvXRWOt+mVA6yv6S
76HfcqPF3s4PmYkf4KAbpuP1V2Vl5NJ8JoQAjL5ii4NSzQIwJW+t8wn98wlE4QEVw6eyJ4XXwwCe
VAxxcydbLCnU85BPlyLfL6Z69Caf2QROdwqvXF9YN/HOStJ/LzWJQkhW/LXVwEfRP5L3yWn2xVbN
RvOSgJaLtPjqI2yNdpb7K7Ys+bKc+kf2aMXjk6Wda/WLJMp7hCDxHOnQ3kLFv0Lt7zY0oYhjCcS7
OSyk2FG5RQeu5+I4UtCoXdAfSWccrneOAhlzGTgVNomPJO38HiK4mrPTFh4dc+Bn0pbPQbuaIDlj
slaUep8dIAu1Px7l5iFsvJQhlbA4fyqX6ZzG3FlWT8QR/UrXlZfF9k/XF+XQQr0EvmPt+sCP2T3y
kmw5EognVUu4BKBR16W5mvCs+NGim3rsLwYsD7J+Q/1dJdq7Tq6kFf4rgvFnWvCICfunaqxpaa7m
aT7Gcg1yFOQ7UoooQ6Jt6qq7kYv973t1/0912Tf8qqqqO/kY39O0VZKoj9GCbebpuHUGmW1yzwTN
i813Xg20fPj1pvTmtetJ6FkFL8K9tM5yMbpPQ7gn8NOyWunAI6DioepHxcveGE5ZNU34JTZCjcWb
OS8Ro34SRMhurdPw7Dqfqtq8/Xda5VOyCR5Jo2dkGjIj0BXyLOTt6tDfFnOyKz3t7Jjs8e4gdlUH
e5SZ9TbS7Ec+PbAKNkgfBdDpfaWldhbDJdEhQCmNxDcbHC7E3Eajdk8540uL9mK1fGR12vZbzF7W
JCfF/f9AS0yVHE4jS+8set9ikX3935PoYvLqBIRef3GrguMHV9qoOKccMqG8TyCCifdiO+Ts9Pr8
FIMPkG1T+0RtWvpnU+8MeUj/vUTTs6mNJ1nH611r+pdfvfZZwnSQ/SDbP+OTijH99pVXJTQDYtyr
I6dyy2w3zD6KftCy5SzbOlUJ73Llti31m1RFwNS5p3J5ysU+R9P0VrTT1/CHzA1UOiBNBzAF8Qe9
o5Ws1mQWB2Wo7k0fZWJCpIXhliYJH6yl+qMC+GOkewla5dAh/kbmYGN9cuv6fDPaed1MOOU0Z1WL
P+16pFIMCHPhm0HUBImOU58sMkrvfi3fpkULjVft3CrqmYJ+keXvDVFEiKcuGwc+dGM3JJj+BYQc
ptPudqZ2vYv5vHguOJzm0ZFOrxbd5bp3mES01QSCPlhFYPvNZjHnx9Rpf8V5Mdkc+D0d0QwdrM4O
0HU95jhb7Tgn3k3HwITsGj2pD5IqgPVDHc27a8hNrt/Za/FXYX+gTXWUffPvPi3lLof0SF6AreA8
Dj+T0n2O9OJ0FZyXJAqyWgqLlBBJMvzMaFHyIgtlVBJ3DtmTDlpYjL9SiCjouJcgVoX/U0z9iI0z
rPh5Vm2AOuapY1glCQZ1OcKkeNaXn14HwQwdyDUY7GOc65wggavsRwJ1nQ1wdTH/cy+ym1vDP3TF
TjylUUHbSyjLJza6JCg4AXEGPeo2htm9MS9wkjhQYjZf+x7b6udqcsQ8zH37pmnx1VSQYV0mTEmj
Vyf4JjBW4luXIT1Pq7zFwzbID6oKzSteFm+QNJgROTfIyD7NaGOLcTTwz2E67yIQnX7oHBxqfSsG
7u8bkBlxaGwTwLdJ08PbVq9a0jypZiOYeXZ43npKVgmkHSTjPeRVRa2cShJIuvxnMO1HN7F+vWpr
EPihhrFPQCGKIfRMC9Ft588Pyz8lV06e8Rm3xUYr4cDy52PdGYSUMSEYprfqHhU4Nr1CO7ots5j/
GuDUdEmXm4VL1bI6iCeARNpRrmjMKMKrb2HPjuyRSkWPghbSwDQ9/7dAvwDI4q/3ql+FuhHvQfDj
Dpwe4ANMCZoNgcJ6jOWNhDvypXK9co1MJmyM3IbfB4xKsoM4Lrj+vqztHPp/A73Q0PoOx/SjdLfy
W5mdBga3QPXsulZMsuwGv9pnnv3cuQ6t3vj6ekQ2PY49jTSUljiXLZm6m/37v+zZUMIjwwnn5TYf
y+N1SXD28thhToduB4bCkJ2nlA+MvgY+St9y5S6rIz+NfgBKRAkZ3UG5W8Z/AvE81/0U4lcNv3+W
IC+PfCqdOKtRz55RQ1g5BnNGLK+dFtDxTxd5U9tQEh6cd3GZTY1Dm5pDRhLELpK9eY3i8ukBkntQ
3JgLscIGKVRHg87vk7frbvc9xBTkDIZFc0Ak6Z/7aKezGrFDreEeBOCN/H0G3tpX0a0c8NmcbuIZ
spWOj72aR5d0JHdugEvu5d9y2kcyTdcdzwXtL0P1b9Ie/QQSXDZoIMEOAgLfVb6TEEz8QV66b10d
OCmzoebESD93K7dRWP6pBzLpz86N9zQp0BrUBlfQX9QZuo9E/8m6+8ZjzXiwUXXrmMO3nAM5E/JT
09tfuQI2fc6RGJcveSqy/66PYGnGY+gqpITOzoQnYq5g8ZZnIztJ9g34wh8D7V/8vuGLIVtGGBzp
njP3I95I/Jnt5cEMHk1uBQ8u8QCg8r2/tAwCkLFgPeSn0RjbDPEzidMli1Ir8noKD5lC386ygzb5
F+anvr+n+7ftQNeGvXHv4elGdzwabURWO9J+wE0Y6V9VbRGdv1cdZSPxkOyX6/5nbZY43TPItpNd
J+vkVJSw+CPvgTLokTbFGlrXmIkFoos6CWgyPysZJLC1cKtmj+I9JSiUuL7MJoREgHCr/VFyb/Gw
UjgZ1qCoj2If59bfgeneiWmVgHtI9mhuHsTqlkp9Sn0tYG5tqw4qwkYEzrZ9lzP/jmwH4ca/Ooh8
YNtC1QriCI6iVauqDOX/C6wSe3kaGcGSIFhBCsJit5dVBtse4nCchGsipB+ruf+s+u5ObYdd1JOv
40PFGIhhc1PzRRRrzCH5coofp6+DkvyN9gs2pf0JwUXjmUOlwHrN5MUzYuQxjHzLscMpo2cQ1NTT
FHR1Z6Rt2nR8yAtU7n2QTJlFlluh7kHVA11UgeQPv/IpzoSgCUDhCUequd7BxZTEZvup6YHYQiDR
R0VLAYV2T2J9bNX5TtJnuSwmmw4+1UVTZyX88H30vDcx9mKIrHZ6mmMAGxgzRWWSw/LvxLhBNPAH
BukNtnjq75jLMbyIe2w9/8sbvoYIO8V+7gGeDKr2E5afPRDCMElfshbjwW9IIG/m+WrRvHcJiq9m
acHtKQBhtcJ5k2TT820WkzopjLaEVe/XNF2SdwUWDY8Ws4RpBBxBx2uMBWCcJN2H+PQ8ICfmz+ja
g4gjKpRI8ZrOFMl4Aw0ds05aII92TttAU+nDAE0tgcmM1p9RGFsGqfeKO31Ro+sbSnxu/Zuq9tZZ
jL3Yk//sCkT5r4oGuy4nTuxNrdmsp3avMsImu12fQ2CfLD+nE0HyO0+vfyUUl598tHwDWJibobE3
Czh6qUt1KjqaOR48pyrq4kz52MQzUNimBE0ZxBnxE+xN3TYZroHNcfD+rsYCqM9D3EYyr3nNtK+W
RTGOcGQclin+reuVbC9x1KPjBgR9tOvLR/EwUMgeBn04MywTFIjeWuZBnn6Vug8MJ9J0nM8wajI0
uNxTe/5r8dDIlvzaRnvKNpZrV3eWHe16xe1uXPxnReqIRZS3xRR/ynm3NNpxydRvddqJo12QkLoa
PU1tdjlz6WIqJAuTbFYcXBk7kJuUoC+anaRi4mfkhME0+j5maFf/zwTJgUwq5ez3W/FK8kCvazEk
C7I82aM+2ycJ3eT5eBb2tPyVSiwYldOcsUnas9YCXsqisy5BbujXexCWu3yQSm1/SUKq5tGLIpgE
iV8loB5zfafo7k7K3nScTtlUBGBiT1poM5eSP9KF2+nLvO/wtR4bXXGmc5fset+kE2Zc5J8pTtV3
qteZKp7D9gZm+w7nxbV3QBv4XANeK0L1Rb5CivJSwE/Vh36uvyROZpY5WCz3BPiTdKh7lCuTGJkB
4QAKvmgoDiXle4qfLwDRAg8XZOOCIPXbpLWCPjgpqNH+WjwetQbrXc3M3aY43v5WvnEph4t0G/LI
k3q+5AuQaP6p7JuefcLsyYuRnsbuXh2Ukxkfur/G9d7kOqXaZ2jtlwY6kA+KnenSExtFDLsy/6nh
IKFi/1mU2xHbIBVDx0i+dfM5jrgh/jlE87VXovj5wTT2462n6Cd5r3ywR4BqUw+VMmJXM5Tr32am
cyN3Jk2JkpRGrsHy4r0fo1jI64uD82Uf02l69Wz83nxxaanIncyRjTIFISsbL0NAQpPzG31PVnSf
V9mNXg7naGHlWSNb7Z4sdwadTpdW/7F7agcIBfPYSx67VDYdv/qp3IecPV9pM+zK3b0xe9vWJ7wu
lJMsuDlOD4XibVKMp/yKOqHXBRRAvD8sIMxCKWvZMSGuRK5JJRSFe4YJZ//j+u+uOvjz20zJAy7E
9xJEcMvenxZKlkT1OTtqAAwAk9SrvC6/kkg5wQPwzogVtIXTCmgc7p+hWfDER2k/MbSvee5ZHoyZ
1oE3uqekOk7R9CkrqTrOA6RqG1lwuYXUcz/q6S/N/72zWYxzqwIwScD3EvSDCHzQ82orz2nkycud
yierRf40AsvsW7I+FdhyGtAQJnfnuSomVRnVfi7KaV24FGNcypS5R2mbjfC/xe0YS7SZHnEtVo1L
Uc12Dz3xrewseYJgN3GF3b2pegfpZjUTsI0igDgsWFrqDj0FnEHdNEP1AOXFUa+ygJI8YeBeM4yD
pJHAkI94mPcxzqkgYwYkBL0mm1qqHmdQ6MwHMwN29rUIkETyJzUuqR8yjHwtVwC+2MB7xShWTI4u
SeR/MaktM30D7e/GP/0Xq0LQtmfYaCdfLbvTdNXAgMcoYSZlwXTOHPGeHR36y5fTfg4J+cQygNEb
tXNZ3DBy+Cslc3ndHRknLog06a5J5SeexiM441XZDqh4ZlKyoNfBsSuqu5jxjaHfdgQD5TAe5e3U
RQ/mbeuocJrVBzEjcZw8QbRAO5y+Qc/JwTJG97oZX5gUxssPv8k47Q1F2YopHAjagF7FR8q2Gncz
cZfSvVns6KUCifNftO77pNZ5/dCCbWMqUIr8NMAvCcLsqx63RDHk9XqOlwfg6T+y4TIC7IaGejNo
d2JL5DVlULFG7qZxyDiJMMYKviptvJXzJBYY5t2z6ulrJJeeU87inBPGlkzbR/OuYkPLLpWN7fjD
wxwpG83TvqaUCHk+i72rOucQU46oiOmcH5O2lLxqxSwnfOdl+Tp8itUQs5lzNZCgK3zh1Rz57Ruz
TyvZ7vJvh7dM4fydDi+yQ5e2PI638s1Kx8aXTSx2RdWK3ywFFj3cGnOGFnV2NfRSR5FOKzNYDGi5
78poBKavHVu//W2YJBnL4U1WxJyNNw82fjlq+GJVfbOK6Uu+RT4pYf3E+LtV/uQzxMDY7v/+R65I
3qEZDEHO97pv/8jBH9PkRjfye7mH61uj5NGYYYJkV4grnG39DLmUpaq/slDXes2g/4wAg7ENlu1/
4hHqHr/eAOyJ0mR3tRnhg6a2X1J3avBQsk+7FtyjdZ7d8CwuGFXe81EOnByH0NDP4bo2FqZ801tQ
HifpdMDs0Ie/ybbQ/F/pYV+7HoAu33wvAZkV2LP1JdvOzt2VkkWvEX9XS9ChCgEuBX35P3mtjUj9
L9fuSMOMrDJ8yjEtLDOIK/en7u/+6ym71XKZqyiY8+I1mSASqg9aUX3JuyUjvdqITt2atXJAPPZs
Ua/yXHXnhuhEc3hl+QY/OjWfLUzjRV2/Rzb0TXoa+BQgaV4D7lyAMuGwxmhTWtFjb05vAwDqqopW
pWrAPqk++PGr6dFDJ3qZLO0chcprZgU9ga44gSJkJ9VKgvol09bFG0f7IhADMf4pjsVzvzLiKSQX
jvTaYvnEs9ZAttbPe3lfSvg9+vA0MCnCwP8D3bBNL+VmIhb5/1nT70G9g8Enb5MPlQ9wvPRnKG9q
KR1R/66Jtkg/37yaOvhSfHowIoxwo1IZvjfbMgBJta187z4kSPem6Gsp3D8VKY3RJrSk0JzW1bdm
3840VGoPopK6PjDB8Iq4ELZuOUZkqUjzHZvJ3vZ9cie/AmyWMqFzSIqQ+lv3jGUizHAOk0pBs79p
4SQwyJFhoiXrTj9cFGfkwltJ8OXF3Kxoe8Bmg5Wv7ObEJBI5GFmUOX/Kw5Fr8NPydm4RopU3paS/
3dS+2RaKp9yvvInk7OBMaHsb6btGV1GWR9YsYgjAwVDD7/wdUX0kC2kWZAA9964r3Wc7qQGk8JmW
2X4A9WDSjmpMw8NZ4uSt1eSszUiSTxe5+2mKX52YwSeuUK7UWliwnqHrJAJfj92FNuukDu3eylGD
HYo/u6tOJWGxq4cPoQpYnvsWXyxM2zAcdnu1gmcsU49SR84sul+0HgemjtQQPiIKLmLh/x1C9weD
frXOcmB7CjSAAJj7ho4A0SMMP/XcB5OhKvm7+CI5247LAL+KeBrDIrF/BZeMqfOc53QVKmI7vil0
xw9p0fsdtYchvsUZ3EnPKAR9RRSUB3JS9eYRbhzY735d46ES+BdNATm+0nAQtzFaLKEyoyfkQCtx
jcyX57hk1jXsfsWtGR49Bg8Jnah5vJaYruVWGlw1uDp0Pt4kpVJZV2lzVrQsm6NkpZI8tMX8qGjN
RvIzKe1KM5RW/aPNoLSbrWvkyRQKGN1YBpXXAVNIoFXrbqW4IvPXbaa8Sq8mZxir9fX3fyVimb5o
nd8KNlMaedI3lMKNbesvSUj1klqwtBCkMCI/a1CLoUaqSYtB/k8uVtIXyf00fztE468063TgDdLk
tc0vAOCf1+6lPF39J43bP4lOhMvcNWBqSA6CQjGgn3BLY30tGlFUkV6OdKYLbYbwpL1bKr5LZuob
99o1uvaBIb5PSot6MEUYSi3SH8bo0NMIq8803BXXq68KAhlCIXmHbC7pKgvZJvEQJHGbK0QGEi10
lirGLaRso2Z5IOW6Tmd0LJ9uJ2sA0O2+yCdIQ0bWIoWj0tYoC/MI6iz/k8ezqO2+SfudlMevaysN
H28A0D2UH9ccj+dm+stnN/7KfUorUQOjUQrBVMRsSkbMZHh/14KfXefrcTZeJIe8Jo3L5L5M6eVa
ZOjr/l0KDQl0TE7lPcuHyydK8j9l4Y3ddPsuphNKAV/aR1Givqd5CT9Id2tW0Y2UreSJyYp5wlmI
FA1Pdl/bgA9N9ilrVs/Kqw7UVh5nko87+qh7na6pdFrHNg+UlmqV8C/EaItBaN0rj2mufC8DlT2j
fbo+ckDsr33CIOl/casAuzAPO39W9uIsF46onSXfzvgmh1teYrA/yFTnIFmuhDlyekMFzRbCYGlY
pS6bPlp+kUSG4/wsXtHNKSMt372qfkY07qHvg5pSPV6P39VQROrd4tlfEhowIU5DEGuVSa37W1fi
t5jZZwkx+//j6ryWG1eWbftFiIA3ryRoRZGivPSCUKsleFdAwX39HcXe+54T52H1kiEpEiiTlTlz
zGl5mDqaMaW2gRN5d6vyqOgwAumaN5+p+hSqLth6qhhDM7n7of68Zfzbwe1RHtH6QPfofxFz7nVf
7OOop8W2/1UF/mRClZt+qUqLWjVqt38HG632bdMxQm+OTipLqEaemlkqvdhoM0iIHtAOMQ0pyDL+
ivThRck4ogDjHfGk7o5IUXwxX9SzKO1yKquv6mu7TXdlNe3V727aMbQEiQfPmfeiZEvqr+F/gCyY
9rLo+3bH1MSd2oc4md5Ekezsyj/UkNwMhUF4US+qkpR15l2DGcAIi4x6a+rnauKI4Qvd65O1m9z5
W1Xj1eRSv1BaHJXVWH5lkK9woX5Uc6w2qNHzXrCF+FZ/t5XmJmkCWlkQGCuBnHpd9QB1ZlGiqkK5
XQ3Fv2UTwe+gx2/qnadzcO4hai3k3tXFV/fIQP21UX9bvYhTF/RwRDwI5Y3a5FRyeGxqzK0FrYAB
he6W21b9USkojxFyK3eAjikWTFQ4p6kMZMfYbSJ5bpoi9K0MbYn5t6A0F7GuFfkpiYqPiqMXLWR7
ahbwf00khtlf+ub+BqiPUXiXVPkmagG5dP4m2hKmjkeboc946r5V5iqxaFRa2eV0IBpATIuMRh3G
S/9qt7SJkD9UafbbBxBmt2mljssysTIDCngRZRLP2pVJshcSv9OvFK1hzISe1NLJUtqP//4P+fpK
e+q/4rs3PKlbon6vhoX6fw4FdPHqc+KqW0DSe+6oInqkCgfljqOs045KT6OGlVL7qeVbATa7Vruo
r6WBvIWoif6gd/si+nZPU8VNI6iWG7X2qyUkWKxTj6hH7bgCdp7mN4925X2rqqj6maqZqOqoq1kX
gwm2VANk5vZW2G8q6x5i+lbtuWoNuJ2GhV5/GCgDea4aL1nq/shi2C7+dFDCKzUMfCenuVju1bhd
CucK7AzEBp+YRd1AgDhwhZo+PsBS2WYDF1VtesGyK8rykOT1R2R/c7Nf1D5Qq31GTSLalZIQ0mm4
VPY6q4Kd2tjUEVz9QTVZ1BzoaIyTXDa639QVVhUP9X/1kCAKNoJKiJreSrCnFABUSZRYYKuywKra
ko4k6ip3rUzeahIRavSqgpmhEpXp8i5s6z4dr/R2U1BnV+BXqgSkcpm2dM8ihlyhgmRCVlW4GAxi
JOtnkO5jqrnf6k2qpQC7A8aJs1604d4tcSGctKu6kupTRq7/4zr6h+7fbqB6eJ1F1E0cqDj/ebpu
P1pQn9Ue5DYj4s77ahghO1U/bRI/uoV/mdsG0qQqco23oMGDrLKMmIpRN1FTU207sdOjoiMQaX5R
iIH/ecyQKqiLqt6nGu6jGo7+ztHcF3XjhvlSBNqzk+chPU6YrjRvrLtqzeXMQlP5dKWmtiJheSvF
3RY5tVX6HdN1Xg+ce5DL/bkJN0h2gofYCc85qq1b5Wx9Jcip5YRk9p94A7Zn2CbzSYnE6Pf4UvKk
ZMq/OkEPKpowxoaUGKI01lpzKaMQcSjhqY1VfV89qdXJ9FSo4VxU/kGdMdXGV9CNGvTZk7TLP2rH
mUzvxRS3/I/KpKjgFxn7Ks+m51uyhqeMRqWWafhS3Oma844dnI17HMMBL/zVY+P1PwukugpGIn7X
YM++VUymrq5aIalx4SseHaPW/NtDSEGGP3/YaOe43y7tY5YJj4T6nBqltzCP/HmSAiygaqBKVGrE
slzTwBqt1BW9rUuq1NHF/Sqak1ttSimbbiqoPOJIEi+PKpeuYprAJzb2lng7RtWdqibQPPY9poTa
TVk9pdavWtXUPOr88a1zH9WFvd08NSQXK1EiFlU0W2q6+GV1C87UO//v5oY9x4vdYziCmEDXjmoW
qijltsBR0FMPbazgQPWTgt7BcbxnJfK+bX+sQEobrA87o9e/koKZo/W/RpA8zgHmrNw2ddJQ0nez
oydV1BuV/FL3xVwSCir/wp0kcA+1Y2/VS6r/ys5CPktyBGAFg1Nd1c63732zDm+zz6PPtqTFjjOE
ukvqY97GF2sVnaJwmX5iq9tm+Xh7qnr6yITVW+8601Sixp6aIKXqKTVKrDVY8JlSWvYUNN7zLWBM
25V6RZUjTDP/ACDrVrJRM/JWFXewWwCYC3GYW6PuE+iBP6pk2nb1g+cU9AUGh9HViPKpgxBDBeyU
6jHakH8ve1Wq6V37YyBjb2AYn5Gt4pRK5KA6ZvRfIVrqFInzJ/XRTsnpOnKhTUtsZYyoFHnoNFRn
DepcqvZ+GJJcyvFvxBaKvzBnqxqTQeX1UoNHs/8ObK8uS8/IYqb8VGinu7STt666q1Z3b3mb/RV+
9HF7LZcRT+sIbM6F9hLCKPZhv27OlYNtTzU/OWA09aH5E8gFTR9nLd3c1JZzRxPl16L0v1Hy1uCD
RCGzJ05UHyzGSVnrtW26UbVLVUNXH/9WmAzkezdu1BqtvlVRxfMw6Df5yZIMrJHLihv9Jci/q9W6
WIrXwgT692+3b2nXhTBxp2QxtxqZHZNp650n9YIqHFASPEo1TxGnODXt1AKkpqPadoGuk2Mqn1UB
VD2uBiFX2mgpSGWqjUQpyK2+3mipf1RnBvU8dWJE9brPmxYnYe68WvrScfwI8B/wUVRyDFWVvwAs
HMafsCXqHzUZVWzlF9u2EN/ulNEGD+uM+6BWDEmPgBqgSsvX53vbxEavgfH1n8VExRNKA+tAdM3K
7v6/MiP1acrEuvaJeytZphXsJW/Bsme6LbOOEGs5ZOdpzn7+u6Vnsf8x8XPDNjDKEo/WWGJ2zfks
WX5VqKHepVc8xbJ5UrsLiaU9Sbidmh7qYdjO/SC8Z89RD1Rrh19gMRCYCPPJAqhYoivuW7Y6JcJS
600z+2E3sv7Lhp5pyrYpvt/ELWZahKDvUUizTPNYP05uy5f6S+qNmKOzz9EG2G4AcOLp36JK0BXX
HyVl0bFu7ydkuv34VhvzL6nxD643J/BPdSpUYV+QQnqR2aUPSIGq+xQl3aWzoISqddik64JRrkco
74WEgs0n4Ywx5QPnjVtQJNLhAOFwqyqMaqVQNwtPslfww+rN0Hx2i4Ns3/jrgByS8WOFGEMJNkTd
n22BmV3AXhgpuzx3elDDUf13kzqpQa4GsKfBZIm1sG/x4iICUQ+4SX4rqVRJUOhJyCm1L21UbzW9
YoNJUpTB9d+0g4gWbDmyjbrlKm4dPHmQ/bS9VaU/tbh8V/VutRspzWN8qi3z/fa27GL+6pvszqXt
vHAkgluuEPDTvysDrhi1QrXRqzptpTLg5JaLOW82DZNlRaEFGiWM+1MmeahhL5wGrRyd+3KnxZp3
MCPtAeixGfZxBByz1qA0Dq29bsz2x0mc6sE1YOBn+qFs6uiMbRQ9ABqOFV7lb6QHRwpcIyxXpDd2
/aUj67l6othWmRAbz8cJ2Q5EFspcL3fpaOMsYc67bkTTFldjdtAioQGllqtpqeIrOHlG2viQoDYj
O+ODDt7aVtwca6TxJhLZWdfG58QyfpzG0A6NXcAzRL62qZPmaONFdpiiXFGHLeBGXelvJ1Qok3mH
cu9dyLPJB1jBPMJ+BTuLTTZEh7JEjWiOTXI1xm6VeXDXMR2mUQx0aeLQphYVgw0bnDetAcdkfXYv
djTZd0YzoeKSziUrNAUPD7aF1T+W0eBsrRKRoy42TtaYwCIyZ82BD1DrytMqpO/9o1GaIjS8AGYg
fSH04GNIq5n1azEIa7XE/UdW0D09ess+kaPBKZW+EA7+EQygSzdZl06Q4XGx1NnWKkSC4FCEmEVO
9zPilNoowqFr/xZQsIpmhuSmc60xYAyBdukrmk4HRNNDaHXAa8qxHFeimQcwoT4VdC87WjPFWteu
q42rJe56xqQWQxrWlZ7+UHeMXywjCHsLunxVvEB4AWVWWZeyGA55OturAB9oOND+oxFYI48T39It
zrQSGpDmabQcDXPtEL7pw/zH8qcTblUA8hIr25jiRaOonebpnfSaaY3k6ATU/8WAQriS/siTYfRr
jrsf2/RvJRLcrWT5BPS2UJn/KvRab5fnviCMow8KTpPBajDz+Ur7RY/p8lw6DXo1ve1SfwO8QRg3
BX04prpcAdPedmn9GqnmFwscSNviU8FUsAIoUZEvi9MS0Yep6awPON8qw5KEDlkyyR118gCocjbk
NDsv9Ocug3atacQedXI9hYZ8P4sPucWgKWAXJDONjYZ96BZzOgKNZZUuaOc26UIDRvCVDL1xpm2b
pMwcxwfJDIiDIRzsL8yU3W1PU6Dqdj8SrG2mP7FcTj772Cq1JdqwRiAEM6e9LhxAYnVz8j1k25Ez
69tIspiWUQZHx1kwnai6o2cUxVbLIf9FrMirDJ7lRpH3vYgdSnMM6OJ6vdIs931eiotRT/Yxj9sN
oBvaQtoGUxQA48Zghsngjqsptp6xIgbZzCk5jWjaTDDhGLMJQBWVqoriJ2nJ/Zh6+nbQ6ZaIm3gt
MsSZBlj9pa2cDe5k4CQ6pPViHPAJFvuhLOu9bpTVyqnSiX7eR921jV3KO6OzhOQj72LoQdyZ+jzv
JkKtxRjplKpBN8tBZrvIGOYV4JE/y68p5newtLhHeDYOKdCjJ0gaRT9uadhmqMFmNpVYzRrHbWMx
XLwq242xcjjMUSKluvk60g6pGk112paPYuFTe1bnrSi3X/LZ7tZ2gacuBhUt/bJzRFnxS1tqugvn
pzqokK4srbbVsfi2rnU74/6TYPZSTmAR2ozWRDGeSw+5fjRBSAoEWsbUoA1AmQ3oTVUC+DSMsJoa
ZzsirUz6Aqm5hR8Nas1tZXzYJMqPkTNshgI+wAxkNFyc+NmQy4zs3SzXdjpTyvcWfx045h0Kkfrg
Rx3Nt+m4rQcDyyKAE8YILdYasDLw6UBjOOSxkE9ZqDuB8padspXbThA3sYWwm2BYWX4bhI1nkGvO
vRo1Oj0nTiZLeL+/QUR7lMTOqSxercKJ90UuERvMgBeGeD4mpReOiYjRifnXhs5zS0CelBlEx7kg
e95Im5ucBmt3rHDnPLNlGivXo7pY0Me2MsRTEujnUSXyE6g7KHkX+oszel6kblLTqELo3WPYucar
29IfnrPvkxGIksZjgmNEYVb2Z9DqkCIdcRnL6tUYUQ/gBKMV+bgB6fLkaoMPbjoB5Oy2v6CPofc3
wSc+h1bYa2ePkjlbcPxCCTJY51GP7BHXaEyA5gD8OuL4e6P6djRvS11N652rJhh/nsdQ0wAmgbtx
aHE3f+sIZ2TpguLqOCFEjrFb2PHTzKTCO5QYN0AIqpGTEOPPd825QQv07HouC7w/7ZEiYq2ZQW/P
XBSAtg0uLyjbw2BoWyHtF7KAglE79UDhjm02PRn3WVdvCoJKQoEg2wG6/U463uEIzcKuCGUDy9sE
jnEvC41iFwm8TVpcXbff+xbmrN78YBbHvkvTLR+bRj5TfkjXwY6u0j+7qN9kc4NMjNKeO8V/wAM1
G1G9lrE0j01ZmEdpW/m6dXQKavl0bKTPcjNALHPwdNcAD0xMOjC1NXkD4ClBYW19x2+OlW/trWkZ
d7QaX2uDbspJAwHkgjRks7QAv+rOgqcTCHYO66sxieWB0D9YmVOLK3Uq2+PtdQBv5yuMnKE1Wt0b
HinvlQ2S0ab1uZXGh6HHS7iUgHt1A6w6jVJ6Id/rkUICdbMBS1RYckVNM2WXUrbuAsHxtLIwO3qe
3Frbjrm4A0ZBoxBObE5q7Pqofx5hHK6TongsZAH0U/2TWGZ7hMFDq17e/rQ24SjUhYvT0Ylilqeh
y+xD3S7dMdDb7tiJ/ILTIqRMDkAyAwgvc2r7Ax1TtXacqqwBwisODmqFFYhxCsomQi0TCv6mWLWc
EcrIuhb5srZ9zhNL21o7z233pkc7v6EDqCixyUa8U4rNLdMhXIZClLBcecSnejtuuMtkltVVzMuk
3mqW/jQuQ7YhnGYnnEaq+pY0KKlXNPW6Vt1zfotq1qsclE5QEysaOctDUx/BbtfHoXZIIxFcFTPG
Gfk4WSsz8damCd9xqvACrKscE5ryzhslxDNCRGuR347FeMOB4mSjWmoEe+GYwweuPYZOZL8WPu0F
pKW3iYVvUqCdEcgg2Z22SxeF42I8lz7mUhUWbjXKADVKhsbj2NWQKhVOl2/0pqSgMCzwSY1VP5kh
6wQBR1KvGjpj5zkfNjndLGvdBqs0/MaKKoZ/SbKl2/VsWUAmAaOXhWxpcLjNpZeYPejbhf+w0mfI
iUlXgBHuqNPG9ryyCWPXiYZ5Sq1yi6MfWn5/ygawV5V2Z1kF3N6pg6qX5fTDRCdhzd/ZstDEIOt3
l/DE6/ytllmKdsY+lMSmFXpdupnxnGABdE4IgQ2AstmnVkBFGQwustb9GC4jO7B0rpH9mRrcIRkE
Z+FM9sYTpO8UitGe15FGYFJgA9VIF6cA/CnL5FhmGDPqr6KgzX01M+2O5lDCRpnqAaihSX50ffup
rn7V3B7lSO63l42MvtuXRZZ7wHDUA/494fbc1Gjpm2yuo4s0TyPvVSSE62biqPtdIWZA38aeUeXj
fgmEt3YV2sUyg2djnO5j/AeY/1yDCVPOrhIdwTmxQS7tNaCBcd32WGQEslt3kIkTtoa5yuaNrvf3
MovJaU1IY5qil3hKkmjMul1PJtRUK2vgYrJEcI9axxk32Vj9Dql3zcwyuouTZIfhHfRKP/rJ5+Bh
Cf72PR2PUa57u3iZUZgCa5h6+8Iurq2q6pR0wXPjo5cSKJrSpdn3bPZYsSX7PqbyTm6+2JgL8JLa
O7IVdEa1HQaUKtXYO/hGpe+FnnmrOTY3fdO++5s2gOLjZGNAXEmkU5jWXVz4Hx0uZCv6VLujXwVr
W4u8nfBfYrIh654642rAJnIvNVx1Ehps7JEaMAh+7KoXbz8P9JtU+GPQTvPm4KzLidjjICngbk8k
i1Rja2gstnNaNBavajZOFQJ9FJ7Lndvu5Bw0d57htBu1ls+xkayxHdPXpTRY4UMN5OW6bqkW0gkl
19FMNTm2QSkVD52PT4UE91Pg6WcZxaMnjAIalfjxG+0ywq+iW2ifjh0JZLDFgxM/dtpz3mFMN2hW
aCkZmKnVJk4fy4nE08nxg3BsK+DUvYBF3pY4Lg/+umzsV90EzVVW4uwa+iNYdJy9Sjb+xW6OtP68
lfP40pb9ezSW0EPL9Jjj38wSgxw/mtFA2JO4mC2h/aJO21AQLYj5y49mZvMKa5Kq/jXSKfSSzN7o
IoKBX6x1t85CYxhPBkjtVVSTSQUF9jA1LsFai/VajhIXRcq60KVYz9ny0ngJ10JXULRcHS6aJNi0
rti5U9ofzTy+eJz/UFppHNOaeF47dfQn1ZdDgJ9UGOjFqtaCs9VP/YZy3Lc29gmeyGDYF9M5aEMa
0vKBgrzBohOJZagV0l9PS0qykMzcNtb2FZHTvm/9X0xJmiJasFXVCFMR0jaMB+G2750ug7U/GmFm
G3dBVj+NnY9ApABDbnb3jYWV4DQND91oX4NquTSwv1aRh/0GQhryGJvOsLEI6cBTkGNBNO0cUBvs
hd42cJgQIvm7spguOGcf27l/Eqbz7gb5qR9AoMFbYetv7yrH4i/6xnWAK2oaGdX34X4u6OrEwlDr
yztXd+4RBEI5FK0I48x/ILu5wutueLAs+RGTu1s3ZC3ryCEIgN1MxsLcSI1rHxXIQvPUrU5A9Qf9
mmLYZWbcbmo3XSS+qwxLJKBt5sooyQIMTXe36J8efr9pUZ9EXZyF6dvbMYi7Fbvk/s2cEYimVi6Z
qJDT3OCQNHO6cfthCHHKMck/JqCT8oE/7vryAUcdTL3+ymk0j7WGv2rn1e+l664NH/RjNz9plU6R
nLmeCqyEBIYcMo/Zkkg8r5ZMPqDb39g10E06Yh98zT8ANC033SjvDBc54yDu9JyGn6qIHnDWHfjY
wVZL3U1OmntleIYW1jG+IJ7ZGuFiNW+V0107SyBGwPajKueK8kMT6gWxXMv43vIiWxqAsJZIiFW9
X8PInjpbnNvM/TXtt6AnwOeI8QCwbB9Ufrvx6cCHlX2yNSfYSoFpZB4bz6yul2V2AZyRLVMh2OBk
l9RBM0ehhfOkyFdw/UEmDuu3Zh/ZpDL6BiR9tBVpd0dI5WYQwQG2tJTbEZFgSRgihxGrjODQLFms
WlwmVn0CYGsiGHBZEk2bj2T0j5MDpjKxaQqKT6K3OE2k8xa9KHo9Ddqg8Izr7X5FWU3cRTG5bHam
OhRWQfveauxFZnfBLWovCjaPvhchPKB16gA5M3DUWun5QnbLKi5dFX16uKkvTfHauchT8vpg0PSz
47TTHf/nH4082P/69vaLxtG3dTY4ezmOVbXts17i9IhJwHoeTZV4b/79LCVHfreIIiW/qb7Ehili
G1Q5oqSDzjbNgTje/vGrYWcB8d9rbnBt9Wze29x9ktokwVu7Rkdx7Ly5/sgC/eLq5XNrD+j6fPeY
pcC2DJpMHmgeTVhP5mNe+XSs9Vh0aXYSYMabAbv3onKTw3QMLIt23PotToEGjpgqEoEEQKSoZMGy
IXftyR2uovvF0grgqQTUtfmpJbwPMKffDNv4KFx9o3U1jj8ePMwhqQ5gQYtj9EivWMWZhPAJAFy6
xgngIet7/cmyz6ha8HUYa7i3Y/ORWTpOo3O8w6svP9RZ4mO5sgIWPO1mOQHipxFx7O2Ok20BsM/b
zHAdR8yo1t1QFagRzase9M9VWV9wEaLroY33+lT166HV9F3US0C/dnq/2Fm1gZZMwYkZu8rQ4S2u
URyArf8QNxx8Af/EbKQWxqRZVm0vie+dn8gsuw09q3C/UthqenQFiifCZGouxGY0b8dmFoJ7cVb4
BXoqNLpkUZmGWVTfK+8P5Sfg+fVDU8NKgz5qetHVN7WrwZKL/uFBxu2unlxjNZXzK5U9gUFWfB/0
nDLnSFSr2je+EXx8Cue9NIgJEf/yBuVplBkN3xz/s2qn9+5GExVqg2DcUa8o1zB3tQWeeGs534tD
Ncyf41/Lcu4LDV8j+s82BtJ7goHpSYt/IJC+VP6pG8kzmQEpMbeqDsHU3QGNLva5swHLij2M5LKN
GTkTbaRV0Qa9nlYb3XzxnfqubKGQOy1ZqMZZtJ168dLpz0kHy1lll7FEC06d3z/NLZWMDrLhEPtP
N5u0JO3vNMrU6x6ORN0n1bqJEDAoL6KiJ7YIOutpcuptAGfqYKlYv421zRzF23wUD07WHzOj3FKb
1bCEIAkIFY25j8GmNg0frk0tMu2MH4HQenW7vqPQ6F9zMTmy3D4cWPVwp/Dey6cmjo9WoC97z/UF
acjxpGti58jxfaZms7X6+BpLPVpPGnnSCTDmymma/OSYUL7T3DgT1osjlhl43uYNrjJ9v+wL2pI3
Da+8ESAbV4OMxq251NOJjf+KI0i9k21xgqCdhH0FvMhvsYLXI+c5Jku/1nVOLlrJOqQhdCZyARft
BRWm7cFC5tfF9gUhugPvv/wh2VyEWGSai+2f54TYP0tKMnKzwH/IwOEu0uAe48GKl5U0sQu2JZc8
yr6qenY2aJhxNaVGWEP3bmNWJvyI8m0XLNNqdgb/3mdbZd0ekQGob1szb+SOkw2ZkPn+9ojbz3Ov
4DDflPhT8mA9nJS1Nk7hGGIC6NaZaGE3aenCQaJ17r35a2ix9zQr076//QNV0fn3Vdkp90XsvFa3
n+FTOdN3JM7/57HlQqg4+B29dZWrzeHt1yLt27vZKkAm+rJDPsfLjzL4tGv/C7dRxkoGOn3CVvLe
VF/dvkUg3J1c/B1v391+DvXCx0abJATNNeBcmSCk1Rc/2/77Hl+5U53EzmE2HPN+DuitWWLOm/Ng
3kszJgWceq1BitDHJft/fgiOB6hJXpqb2w9vT06pmHjEcUfKfC7uEgqBZOTacVSvHJeRmEPif/eg
VwUiSPWQ23OZOOM2SnCGKKUd3OekRtd6ZvuhV0s+YaZzgKnVbwYG7VGI7nD7hbWk0X3vINwwJ/Fw
+9Ht+UFgf2tJFe9v391+3ka4weD/YoS3JzX1aG+xjsTy/v+/rG2OB0AL+bldgLayjCcnCL94OYyy
vhuUMUtvz2CI+WWKaBxEcT8+soK3B1FJzuBpEYWcksuTFs37XGOZw9ysXcvRecbneZeKglOfTmmg
zupHyCuE3A1oY0c0FZ16qHDRfWztDLYEsI2r3gmxjSPapwCLamCeFyToaQ1MeYB6mSfdvoU+sopQ
o6x9o/hYsEId7Q5fDpJX+DytG43q/1LgHGQmVxVI5gVRypAHH27kPfgZCwv1FJHKO1LnhxYzJMD3
3TaelgCbkSHsfLrS2ipikqQn6t2jYjpPfklGIyD1UBGw4+xxL9WenGNUv5g6BRxOMsypR53KCJCS
eIP3BM61zXH0ycJ4kXduYrkNovRias45l8N2bBc4P0V8b7rY7mjWUx9hmZW3lrdGh/IeYR5FVwiN
yV1EcsJtgX5rtKzifE6J51DGRPUyXi5dnvMs4cM76Po3s4RpZQDRSenYsiVK/dx/G1LsTQ2vOZSy
2FlTtQ+S61wUBzlqxd53or3r6vG6cWZ6VigF94519qp+L/v+3Ur8s9f6I1bc3REjRZ1lmnWQYvuL
hxi2yMSpLKy3uPWI87mdHL7QHvB+4+mBMiChcU/rdoW8kLoDFeBLPgHzWQrOUQj9yX2XeyD41UDe
prsVjybjPoCxZHMK2nC/bQvnmw4IoTUNF4osL5rXQIz2XoE8dBt4PQhaag7rXc9a5sQzzPX20rvt
KW2+rAIq3oQvw5iGvtfLvZdp9zg0ibBs44fK/MoiHGqwmE8wnPfYuCcoo8r3N+iAQE0kdleRiddm
asyv2ti+wMos8IWhQtRKbaBtVA9pvucg3FTfHiMysVQBthxcEM/pj186OEgSSmHShodgPfwks0kX
LhugqLnR9AlyatDhN9v+hs36WCeckIKBPJxFl07Y0ATPG0GQFIBNTUmNImxEw9b/9RpHW8WtauWs
bNQZy85qp7Cu0vYgQZe11EHFyLaZOCqZHfSkn+ftuMhdRWHn5Gpkggbndbap0dsagIqhO/VacvVl
ejA92mHpRppmheg19VfMay5mX4T1OENRKQ+UvuAavNWelaPfay9xXG4pj94NAEhWPnmpbSDxAS17
aoUdR2IMU96msqUmjZdo/mxU4hHPNZUoevWLJt1y+kXH2mkcO30sIvKlIkOXhPpsvPTCecLQdSus
4RhVJaUAILkZvmitME9UUIKQOUddX0Mej4tnsRxLaLe4ZxMwNGLvty39Lz7OG6J/8LKGriR01Cym
u64ZX6c26mg9md6NVIQ+NxE9wbz18oFK+LT2/AAkhw37T/afBcxfiLHJ2cNpHJSkdh811n0MVtwz
yl+nb0+jazecbaHEQtVMh1yuDYuudMMlOd75DdZnEW33JKgwonPMnGp7np9MuwXHUnvOyiC/d1fb
oOvbxTv7en8pR/Mt6ocdKN32AMCHskD9SccMZPHGeAaLW+3H5xHJLt0GIESV+4NtLXC23eo1J9LW
fZL3U1ZDs2ELruWJttiCzA2xpyN9mLPFtSODm7nzQStYR5I5oYdOEebrun1aBF5KlOVoqMJ32OkW
NmjHo9//daSG5UMpPGIAThmRpHDb9ttAufn17TnT4zDH9w/uNojx1vYfXT94zqjsUtFtL9DzcQG7
LG13Zj8kfwOtcpf77lM7QeVpFrwI2vivnmQPvaDSEBiUDX3ss9To1UvSYyWOZCnl+qwjAwyx/SUo
XZQAXvtCWgK9J3kUiOD8f0sxArOBhNRJMcxhqs3vPn005NEfMBKlfweDxBWYRgIyrBuyyA/zHu6l
88igQiqB20qW2avF0XH9hnVOJpWESmC/pUaPAU2XkD/Dh3g0hg9H9G2I4SQuhV4qxMozSHtWZL7B
M82vNi7XCZ1eHX9KGvzjUOvEo4Zi0QICGquzdjckQxY6RroNvOC+piy58uL2hajw4FmUYq1XJUSa
Y8yJXdfzNzjpUWsVD6ZefwYuA1u6D0i0X1ur/TsvdJhpS7Hv4Gm4KF53lvHYSaQC5aeflQz8fvom
j3cv403tZZ8EeHdy9A5jnG1cZ2TDLmJvDQr7yUMYtBTZk+PlBQ3NVOPy+W7swT62dkdDZMlimY8X
GEmfRXGvN/nzZPxxRY1EZCgPsdNgpGMA4Gi30iM/j0z2UsT2zoX/sOEVgH3Y87Zp0nffqOh6j6EX
07AbcLxx4i+KpXvHm/kIJqZOfSbfZC9OdVYgksSj0veqOwOFhRtrH0lgvuJO+eFkDA9NYc+xfl9B
xn4LpqFDhcDdmBL9u+n0d8m5BdE1LJN8VUIvwSfjVOAgXpoT9ar5hLbiiJkzTfxPVT7g2NLLV5K8
AKTSV5sczbrMzKfMyT5atBpYdNKjToVdZMXVFvpjbdKRkBCyNB1sHbDENbbJ2fIZNZQ5eWMHCWV4
9MxvLaLOllLrSWyCIkc84Q40b/zysxHsmB1o+JqtBZsqIqidOzfbwitxUOnFXnfkOyBsCkfW/Dm6
PSerqniMTNGTuSYvyxa2HlBvcCymmK4zrEglHUx5Xlpvk+V3Oak/wyBBZwBZr1rMO9uZ4joeUts+
NbW1Ow0byM7OmoSzcVfJl3kyzoHGLu0JrqzbS6ye+ULPy6O0jNcxd5+LNqLDz7kjPNnky3ChpFSf
4/iUkg30KWlGzpPQApd9TrvEU/ZMhHxvxi0pPEDZ67GxH2bmrlmRpcc+A8fRX4xM+7DT6ZkCMT6K
5JLrWoZv7RxqQ/E2wT5cVa6+naLu9P+IOq/duJEoDT9RAcws3nazo3K0rBvC9kgsFnMqhqffj9oF
FgMMPGPPKJFV5/wxRCWOyoy5cmIr7sfgzfF5tcoF+naNtlrj0n9PKyLJ6gJiGpPPJzj0pSMA3M2r
7uKu9dsK3DU3dXOeGmLNve7qKYvD3n/XWuex7Zh7ExCghIeCwQpVU7OQRZCpISbp5r1Z2dN7tXwM
9LApU19Xrou5zzge04OZCn0Enr7Bfd3vijkSWwE7xijUvGAuctIjgqvRjdkmif6iGrNWD5i6EirJ
MBsM4vyTTctsWZDYSZPSBfwfZcmHliQEr1QjbNYMd96EBnX4HvJfgGNEWEXIG+n65QaZ9EZCHIsp
uCMZiasPaI7nEOAjv1tt/OqW1J8NNuXEg4njbVrSZ89Zr25T/8lFwBsGt9xUOCCc6Km05Fc5z5K9
EzEDgVHMrpN+g3b5VswC240z0Fki2eYFw3XkvpYEiSR9fcnkhEACtXZn8bCL9FRmwxG84Inm43VX
rbjePJPvh1T/t84tjOLyNQ2/RsfEFg8ezoE1vAT9RWv/0fKcKiYbtj5Av5Gb5pPQkSBZ2a8DQ02d
Rw+6B0Hgrzi12rNr3VMZVsTNstVXVWV4cP2v2XY/lBv8StrgVnfDzVgNn8ZrkMjisvINk9lYf2qf
b6ub+vgA0Y54LhU4XpUDLGzCpUDR27Esz4HD1m8V9hvp/QdT6QcV1qjHChzeTMHzUr2Ea4nIYiOY
5cz2Y5nbwp0EEY/7fnBHTgm2uyo0rOjlhAf4i3LLd9/3zmlNI5VEFIjn49Hqk60KY0N7fe/i+QUM
XEEMo1s+94N9my3E9k1J+LB2y0Pbjs2tN4vfFjc1PZP3SvOYrabgLkKOyQP4W/fundUG1IvQ9TGP
5isZo3cp1EF36pIs1X+Zu/BuE6I7crVj8t+FHBYHa+vyEu1wGmXOgB3dgUveLIS7aCoTGFxmMvAt
CB9K9JqEV5kwkvskvINd+ofyltkJVrP9D4BxX4XD7VwWj7aY31zHfHKz0hZ8zhwHuHbFn4pYIlTo
Jy1ZXCPiorcUzQTYSdR+uZf1BEeREglsOeewLz+7ICerLAdmhG4IBdn3dT4fTUXpmxheGFSfinZ9
j9L2PlqSs8xnAlCGY7FkA4eguUHnd0BQeCuayUWhxyRlOeUvXFWfbtKekjy3dtpeD7nPl4/+EbC8
ozYVLt1qPHCPDWfrLnbEsVBn3ZVUJmQO+XOhbb7e9A15oQZ4o6uMANdHe1SsGliGkmK4BDbooBfM
AI/0hkRaHhobq4cP7BiEL5QC7ih8IMO1v1im+E9oIp87J+LDQGpMKyX3JXAe1Z9v1H4hFOMnIt0Q
81hxGLYW8w5FEm1C10yo1wQlAoGUNyp0X7ypPPtNYki+Xu/TwWWc6KgCEolHrSS8XFYs4sYwnyZh
cKRfq1uTuFwcll93fqEjwgeW8k6L65zcbKKymUxbN66MRxAKUO/E0fvzTcxESMo40jfuyExpLCOe
/WRt1vFNcRAutN3DbPQdfs2qE3ojlOBnfLAuwSHnB+F4ZFQDsaGHOnLtB6rAjq7enliV+TveJgZZ
WHhGqTvfki/gBrxO1fThjvU/vxrgVAP3gSwdjux1haJqyD6jp0cOUMKb2bkb390AqLLMDYoIyj9h
ABKCGMvP0HxGFHiRpwbBRvkX8o/EexjGRzCCUxqNR+obngMiGDm2LGBGwihZGFlT9HRvCfPYoqGJ
KeQ8T+Bz7ihffdXn9Pb+KqV3yCK3OOLDrXdSsGVlgIIe1vldHzWXxh9fstlzD87yj2WIfU9SIlMj
B2CCqRRyRxSqIjZ2x1lZ3vc2WdlKUtQ82wRE96ggO+jzRD+3C7T7OD/UVXGYFvOPPjXmeuZyFh+6
XT28PeTFL3P2ZkBKT70j79M8hTKaaCBc7DOqSuzVzZNwADQXW35ViiD9HuvNzkuvaba+IJFxCLdp
GDDJAmvSt2wRf9VMxptxv/KCPscEBclMNyRdHP6u4s4AqgSjV663kykoq9Cfc+0Np5B4BrJOmU/o
+xkMaiCx3GTCC0/VMCsQl/VjXc1Xu6BgqThjNCFM9aY9Tub8gzvvmHbJq1JgwGU7EqBrwn+Rb17o
GTr2cPpt+jxWojxuz4lX8YzkS0K/KQ6PcYU0Fn3yJ12dx5VVsVDto0U23Y4AsS8C+GKK4rnHknGX
mPrirfqDKiEaD9FFEBOLQBL9nxlrTpNijdH/cTW3qo3DKXrqK++7DPIXxZG3M8tbu8VBusV17dVl
pWM3qCtwopDEsaE5DFTUbL9J2B3tpso+by+Ir/BhOGYusL1/8+4TlssS3Wby7ndND/YF1+WlsXx/
5w3zb0H0RZ58jeES7AbDleJNpwEPJ2swgoXGTj+h2ZEm1iWGa2o7IpLaHAWnnTcEyHjdWUiHrlD+
BccXz/x2V41J9hqQKcdU598PRUDAV3m2VtKgKzLs5tQ7mHZ4K6Y4GdwvZ7sbUglVnWTL43Z2GrG+
tAmfTyLQZzYtqy21cBc2/s9A1md7qVGwz/S2JsOVpCvuN7bVXWhQ4Jh2c6XCldd/y0U++MHVEhlt
862dINrgCbfH5hcxRlaj1tNigAkXw2w19gTZpLn84zVnOOU3kzv9sWBrj7DHOBUxdg2xIdSwg5rN
DqWmihjovOyPYTFde2r8OA7mU1/0rzKdYlxJ/6hyxTf62smDvyT2xQrL76CCv83bP0WU67sQT6ra
UlBXVvqbrBIvI8cixz5j11jIP0u+T3vi7JPpZUSkXursUUiEw/VASbgy/UElt40lEFoDWp6aZIFc
rG1EFPqV0KezdnLFiYgLuzB0RxUVCnI7Nb9MKdhmm/EapFgbh/GvNbV/24gulCyvv71wdom/j+3J
bvYQbZcIDUfaNqc6KJtjAzm914VvzrLyaGJDWhEqqgRQWZJfMN5U27YyNDe2bs+ymO9kEF4iJGWD
LyucFfqe/p8j5B/02oITt3aXXdAUt4Olb+t1uV/opuSBGT5CQjjzyiVuyMPSTT2Z19BD6Cr9sOhP
RtFk59O9sD0ok46+3TDBu+59hHa4b1v9FJDDbplaQuJXDmzvwVPl1g/UcmtoqmgnmZSn+bAAjl3c
NHpx5PQ6hKOzI0awuBDMhTbOoTWo7JCsdDM6fu0zH3cvffWUWwVXHycWKC7vJ9WmNprhwlDSywAB
Je6hgzYUlEzo7ywLbqIer1XrV3ufI2xiKkxnlL9U4RFGzxoba6s+BeUUh2htHD3RbDaGH4UdPY04
ebFwPzWbrTlKicsueCWFiB4ECNdhEZk+6OdVBdQvtkkWp9Fw5X7EF+GHyd6qaQ60Un5IyIQ9qr0I
Fx7bmtRKqb9k/xEUCVYmMaf0eoVPwGrHSIQvVYCZtK0mKqAWfUs+whzrgJWI7MlN4+vrI/T9SSxh
eLHqLcn9QArccEdg9aGUHSxY6zzOeY19aPE+amKYY4bie6dwUMUw7mmf7Au/Hv7zRzyac9vLHQXo
JIVP7fywoppHafzfUEcLEnTCOHz24XXr16Tnerq4fn9uasaptFiTY4/EdQJ/A9Dqnf0MHuM4yWXq
LCYyr3hHzj4r+2AD8dPezoe1r9M6PdQ98J7LQDKU45mH8683vHZj9+Hp4gVZBbIzfG3xnJnhfuty
8WWQ7Eef0+WH5TRsUmgfqQW66dGxHtvSIEGhXlDWNOba7YlUq22kkKi13ky2OZLd2A9TRGblpcdP
uUMW9UqoH9m23T5HtNYVv0bZZXHnuvahl/zwnDl6hw2U7KX8xKZ8wKJRqWfmO+qKheXx8PLijE1H
9D9tH+tYPgSe4NLBbzfAYVQmf3PxWR4MprGUJWzERq/A/N1iucxpxvyZF+jbPPMEtH1AehRR/oV6
zzJlGkPyxSHKgxhaQu3HDJTNrcuTSvEnbYQRvNoBWc8vMknPraUGFtAp2YsRxCK1872TSX+vxvGV
DBMZUwleHCK7SW+VLGIiv57LInlb0XHs6fmLjr6YH0bhWbcpd6PatPuRtm4L6Ye3EQcBb9n6y9e9
/b7k1DlQnHBcsEye3W2Inz3eX4CgAHtHH07TrnRrZsRZgBXZ4rQo+zWassMkUD2BgerY8QNoKJ3R
jiuBD0IfiCOaxReuZDydNG1twMAYEZ9n9KtOOFVFmg5nIWrWn3x+mlFxFI0h/MizX6io4KueAWJU
ZVG+XbUp5hTb4Q7DQikZ0g49cEBM+2LOgpq+rU4SWx7ntzGfMFC4OVL8MxaaZbcCMROdhsPv/Z3u
7ksrZRpfD2MXWtcmc77RbY6X3o9A+SQ72ZxhqRB6n3sY8NI64iXngbAHvCX1Ul1ZpG5lkYQ7nyrl
I1rEg9/Qob3oUu7JN7FjWqVPhVv0lyF0ble3r445/dS+TE4oUamWwqKVTsGfZgqbvenGiwI23HUW
+E7j+WGse6sATbLiJUqak0XbMAHzw36pnI+UbzSfCI3iqNNfsPLsHUM7TKbxPHXZRCgQbpHEJ+Vg
k/WXQfAXtOiYrN1vynP2q0sjGSIi4KH8WaShOdvRlvvLrb29cCIKQTD5hqnKYZe2AdgiwmG1JtyC
cTNiaTH1Dt3nkbP+RoaQO/a4bMtJeyOn5GWoW2oQZPRVWuMLXVzVIQqJlvfSu8LGG+cTjNtl53EF
5cffEfPwrGAu3QcnYskwipaVw/CIv4HvfrLaZ9aIG+nSTWxyX15mdJp7FUbINyUXVU57nysJ3IN6
QfKKdKDIGt7vwT0Ww9KdB4mNr+3F2ZWEYpDeuStIU901ub0nVYUf9MAQRsHbW48udnHnP9PCidP+
BXLwcTtR1ezaMHREgbhNd+M1dOghTg/20wDaHMzEobYdgKb0ivAUZvNvmpJTfsaGlLvAAgvKBPqP
3GyiPZdPBJsdEB0DKD9BfczzlcuEZ2KgjTRXOgC6Lmko99iZJwcDY+EsB2L+06fK+nAS+V33Dm28
a8B+YSGsnRfPuyMr63axUSxYw/yc4JnL59o/CxtUwVuQZoSBM50JEP8g8N8+YrnBJBiUu7W5dQeU
lSpbrTihvx6th7onj8DfrYkgpN76om+TsRqS3Zp9/CutKahZf85KEo6LNj/hJO0p/rEPTuhVOxXC
9RvC4UWE4HTGqBajZY9xZ98QT/UUjqCd0p7Z8cJ30u2XvVUWGZMcP1IjHDLlHsYiCtnt5vTgr9W8
s5v1BdXQLnchNZI6eVLeirKsRtpOUj62oBGJLkVYLpt/b8XSIlG86ttTsaBEYgyNbQjCUxLqZ6Qd
MeL9OAhFsSP64zX0p2jfVxPaRXt9RO5J4W/G9k8b1aPbOK+usZ89uEPSAL+wKlKXpqaL1ww3q3Lh
rrljriUN9NOoikfwqt9tJ2H55pI8Yo/NgADVfCt2HE64MZFuLdWNZ2XvytYIqoLhmlXquyVHCMAX
XjpQhKeP9tecLf9ZctzrAbh3rFb6DRn1XNMSjlzR9W0SindljV0hwRF3jerp1vXT6USI8KtVfnj4
BWovd/eOQp6UD2QrqhnZK+q6DK2VeqtER8k0QXGMuoUkzqCnusJJ3sPJj5i4qVRE5bsEn0pYM+59
/dFPyXCTCvHftFS3uO1rSHPnTE36FAdENcd+EhL3XzLGgBDG4ORMCKui2dnHk8wcvBfhMu8d+i2L
c2ktwcUHIu8pOT9gpXL3EvFTGHmoqBuy6VdFrNs6i/1cM+DTF00lbmUQG/M+lDN6t8ACC/AN1Y+z
+0wYJcJgMnSuNMZAu1gJUTMVecFhe5kV+Qwww6XFz9c1ln1ArYKXMpkY36popuEzQBZdnOiNrheb
NUlNt16bj0fHwzHU2xZe2/UqLLs8Q58AjOJhAfGsL+sEjFOrhGKRCtxXRiT7JBqDZmc8zB5heQq2
Z1UW6n0cGcgiT+RHI2dxzQf7JSiJHp+8s0iL+TqDVR6Ce6ufmniAn9mvWC2zJgqZLQmeFfRzNpI3
2S1il5vB6s14h4nUO7kc1gJ1v25AJwbM/uaRSeG5X0bGiYyoBAU3AfYFvNv0zEu2JWKCmnhYC4Xh
C0M/zdIjHQGZIboQNKkfPfwEuqUfdxU48b35zqPMFVoOrcE8Afb2LvRx/Y90SgtZ8/Jv6tj9ohGl
QC+s9zVz0au5fKUO3tpdgBeNiXQfNRM/Qbh5xwLQJQsK+ui7mPHk0bhqWGGpwEGUvmtrWYPYNcNW
HE7zra4MhcCgG/aandds5H+XrsxcPc7GXvXiagXhnw5czyaH4NarnEuiqvYuyDjZperxRQHYxY1G
AeXgChmbPDlIn3veSvRZ1WPDWm2dLcd6SvwERUMqfMzHK0NGv9lzfv5WYqGBMpcYNYJ1eoSsmthG
cfD4299+/sjPr2pnrq8UwCDO5OHefi9qgv/7UyjAmEHBkg8V7olsUkxt+3aOirNOSJu3slXGskc5
6Q3lqwipakPUY2CaAmLpcvvaNr+W0nix6sI5bqT1LCsITbcjI5l+VNTX879KeNFNvdxy8rFS+AQ5
98MQlz6KGoIaQfhav92FM6YlBJCIllamazwcPl8pnV5Nlt41fUh9b9HdBFsdQ1+tMbBne9U6fZSy
mG5mmIK6YqCSoXdGxEOwnXVRWPje7LKIAO7CKPYrqrOHxP3ycF9KL8j2QY/p0p8kBgFjsILMb8PS
wqBam+UdrZKPdenCybefWjPTyCPA/AIf+1bY30b5Y60G/h+ivxQdFgG2e5eaOftLIPQ4EJmMm7dc
vlTQTbeOXD6CJlKXToyQoDODbOagiNBWu3m6WoxuI1ZVf0s2zB6NFS4vFV4rr3It6HpJuJWlTNyM
AzgVlOuQrl8g74YnRC7HvEkeCYo9roH/PAaUM5AY+bRmhq1q8joWVvHXT6b0ZHlqwIGkuRtokY1G
baMcArpzwZ/ZhcKjGTjBZ43IHC/w3Ux0FZZXD1VANN9FwmNEm9SDGNUfMvuqK1rm8vrzKzk4EmI1
bLKT9qebwPci/Hub3eh/f2kFmDzZRlF3b0/qz+/YGPz/7w85nYvEyieF4ufR/Xlqf/7g//9jNqVP
LUENx59n9/+f8Ai7UrHzwweJC+5/H+x2e9SXkcaEzUJoneQoTj//DnfarZ2u36JEvVgyQrAO87fS
pYqXefTNaXls/dpu6QvXfdxmhuLdvKJdoj7neoUNIVW1WMkkpoI95iTiPnkR+QgqUr1SSJZkMI2+
f4Bx6PGhqz+NABXnC64YO+pu7zRUEphJHDJaoWsx+9fJWtQ+0PNBhVsdcbF+N40YwbAgHtYVOXox
7rvqIR2X5T6N8KX5nASxsmpyZsHxlurXMiCoG4jG0UIrJEP37iQ/eVxdKtpzRrOhks+5Hn6H00th
F+xBK0l/laN21B5DviqXQrmWTmo/DV+UdMbzpqeTEu6Qehp6M5eWWkk8cYt1LTfSZuwU7L7Pq5B7
VwbUdHGOpAm9RWPS4rBDFDp3x2AuK/qPn20hv3iVHJ4rgknwhd0EI36iNnGfKzssaRIa61hO0dmh
K4cgc0Z5wRQZ+JCAKAiYuMAopgnrvqGMHb6pZAqDC9hDlB9SN0mePh34WVTMDSm/NlWKFprVcVoh
V6oV1Fn27nFyB8gF9Lb7VqhkJ0kV282hOBIAbp265VhlWf4QLRFbGnVOSdWgmSlei6H6sxRj+TTl
ZzAoUibQHN8Exvoq29YwHeJtCQONUxFMwfC/uO1L/itnKZFe9Ac5LBUouk0AXiPtY1NCZGCxyc7t
XLkwmtalHydzCL3gLq96IJ5EMulVUVwbCDnPWIwMxpwnCiuwKiECWxZIgdrvziG9H1OfcREk+R0v
/zfmJBTRif41r8O6a/VvuXLUAsEGEdvQGOF/kPVSYI3g8jMV+xK+Ts6cTjd4A6zsABd0BWp0d8aq
n8bIRTpmLfRYcUQR5vWVkM3gdojGUyPvs7Sx9l53su3gLZD/Rqt/cHLGFGrs5G7oyfQecZV67nIp
Kpras4FADkDsnlhKcbJD7DszKFIQ4pMeKQg9li/z2P+WVlmfeDDJ/IXogxtAco8ICmlONr6Emfuu
7cGPg777m+RsD2XEo2uFsrkHaaYP/I90Z7UbrGw4pwFj9NTe18uUHxyAmrOj/nD0bdn0GJz4BiDq
gsVIKZbOb6gwSM8hyYX2Pg0TjAMTY4/rDrdcpQ8YZ9XWXBkTFiDPeVB4cW8j5+vA60lnG+prXsjq
+vOPK9JoPvdx87VBxIjAuZIO51yDYnGuJvDILIs6GmwI38+Xcjk0Hr3EIvdPhZ0VGIwm1DA9n93E
LHb1GInOOHRIXRgeZjOr07zUCKlQZGDMZWfmz83CO2M4Q9Q2rHwyOSK1LIjOA+kt1nftgjY7jj7a
ZQ6Xj/NZn0yd3c1DGCHcy5hrUv/DI3Tj2DUkKkaRwLJn87VLA3pHuJzZ1w0jAacgZlnSI34+gteF
JPPD0IhlHq55gIWNZXOMzl1I+kzToPYvOhF7+GcJqoi2Ep6Qh8Kk4qHGqrQMcrooS8/HqA+zY8Xr
cFIuQEHz6vspMDPOVSvXKXV09b7qMGQMmc/s303yYpfW51iah6xfp9dCiN/5kn060ZBwEZJvUjjN
g89wwiQIDS5Ufd91wbuTh89carAfMEdxEdrMpoyd7MQM15geVDwu5SvaxYtGRfyWpggz0jk7gQT+
8tqiPrc+53gQKXxpJgx3FfkLUIWYqrxs2OsW36DqifCZMMhNC3u++h7xYqD0Y9XU7Wb2y5hnyJBi
HcruNI4UktqXT1xTECx2hIOi63Cb1w8Evlx1K88mCIKt+cqNJfW6ucSAu/z1y/GeUIvmxm/5cv1w
fInqjD7ubnqNVM2C4pnmmFSBe8JTyf5FXg5H2eTe9gTJAAwRZZaGPamKc/Wk0A6nYfNg6f5YrqKh
LSH9Livue0JtT4wQL67jox2ISKBRjNAi6r8pXYvIeMxecrNeZ3ecD3rVwDbKQcURdRRR47gSqzwG
TU/e+pxfF81g4nY+kZB4uSBWXyFBNJ9F9MchSYRDqHtvU41M14eKpkMw6P0WtxOhIkKO9k0u2CqL
3KR4VOOlQNtGrA5upVBnZ981v+0en4xwZzjvoiT5w3uVeV5tkb6vUW/d2E0ykPT3XDndiqzEPJXG
t3eFsNAVLAOmHQb9ISc8dmFt8Un44xq0j10SPCqvBV8nlS5Y9RfmPqRrGVYGaQ6eOz05jfjj6jR2
8F8vvbpXBClbS0+Ug83a4XnjG9bXYA0gm2okibn5XqvoI5uG+1T3l5aS9Kjqbtp1uA81L9aIUQKX
EOENSNvh4dg/iON7wsTd7b0wX3auX387znmM+mvi5PfaJ4pnhRSIx5SQ+qW+K5PBiZc1jgKj4mxT
bBLGQyncepJuw5BaI+ryR+elWtanhBQXXf5ZISwrN+iOboJeNyFNWj/kUWJisLnbPAVXUA1Oeolj
d1874YErl6iG0YtzufxdnfphzpKbSjnFYTQhdSvWvZUs/bkUywPaVILOVLMTk7kNMUMzxUPHkY2h
EQ6lkmWKKs0AZHF2iK3IMCZ6kf/ExilGm2/H0n64pQGQUvltOxXvAKSbPzl416JJD/3YUbTEnFp7
GLeWHverHp8KSxJ2iS+80nwjlT+9VwW+JFnkb7i5bstMzIdkXP4RX/XbdpzbScNtCm0/p1DUMQ15
H35LVItDlM/cW0cl/J6YXmHtbEOFR547x5k4eY41cIwcuyTcA0kN9jmnvGqflPfVEJREGKZ3gH/v
GdNFRnUmeWjjg1Uf5OJt8q9i73T5mwJ52wOb3FbV5qg0XVzX43sJaI4j3t3hqb7P+/QQ4Sh1u+YD
OTTUBQf3AYTyaPJAXSbbhm8uzk4NWYEEfgyg4ZIcetAE3T2+hi/GyhbD9FTAdAIVV76N54QssNHl
Y/uja+C59APy+i5hXnL4g/uUKb+hDKnynH9+h5u95vA140CueZq4u4E00h8BFFCll93PGt0i8iXi
oHokdKqb7PsFBljY6qEzIzYi5IiHlYR2whDto9abB6er0kM6tyU+AlsdsNDj2OMoYa6zsehSSQAa
lZe7nJZrkP4+rnvLuwSQ69piJ1xr5jgkLxwflv3oqs69ydpsPFaSoh7LtUNO8tWCw4fKq5SN97nK
yKXuuXIkmA3ulkM6oaIQqNkLeZH1iOLSL5jPbeee+xEJQ4KKQAB8gcLwOmU0as21QNmTvc8WSlHR
4fBhWt5NIcdnhJvQ6duHpn6wqjk7JF6Jtk9HqLCAnO3+vESKr6GyH1MLJWZoEgiFECbfYwKOyJwe
xkXugxnnB5GXPBprvR8X8dUABR0aOvnaVoXUUMCMlxwOMSmQH3Y4v4zaO9dbGkbbcww7qfM9lcX3
lHb1X4LFs91Si/ta1DNkynXptd5HxSeZDgzsMAa7ASfrWB6gdUHY0VayHe2zwLJumn5tDqM2MWQx
wkzvZYhS9zqy1eopAUVKvL1fFsG+gAzLbPRxCzF86Np3/UzQkTX9nBzhIQvtB9/hO1stWdw74e0c
ugD0xYQmd2E/I0uAQT6TNZQvSA/UMttyp8JDK4oPt1gvpgEMxrnBgvWjIFTq10o2wWkOxK0TOfqS
Dd/aC4IbpOL2RdXyKWkSfZQDLhs1lUc52xdMM8lhtZs8RgNAjO9Sx8gREAKIgvRH96WNCvqF6/zo
WulfVzkvbT0zzqHJfvFLoqDsTqC+/UkTaqMc4jpHjuyWEDG8DkOdd/fzrO8ytqHaDWdK+zy6/WyS
AeB6ljW7DWzBYxVJFE9yIenH9t/rxSLULfPEPu9wvSaZACsa75PU6GM5u4joO4lE9Yzbky2SD7gv
jdvuow6Bd/LWboHWvRDvFCaWOxDl9yrZpBuoWApoQoI3zEZrHqsiQkkCI42KqWPt0wo2r48DptK4
5vpnLs34DLcPRSDQeeFFozjx1nYb7genS85D7n/75evsCCgCkhQ7MEvgfUz5bHxRWr8CiHyEFRlW
6bZpEfe3z/0PJ7VoIGQAb1VzyMmm2DvsazunsN096Ze/3QG1IW0LR5sfdG8CxBTZ+JfgOXIm+1hr
spTmpEV1yBJkdcPjWmaXsvdeMtH8sqXy0AoppOsaJIiKPg/7g0N63dp6R806E9D+gsUB4QZL7BAv
iEiuOuUwryBylwZ6WVa/q5xvdkQuj9XdajIQ1rD8bVk09/YGIRRbG6OH+mWhZL6K7NSRWkoAS0Rm
T9lcfPfbHeH8ixrCqXYD3tO1xVLZzDGRCOepRPLhBYkH8ok9oI6sRw8PAiri8nHspIrN4N50lX5W
wfJEQtRzjVdz54v+o8zYCWaEooN3XTInPdqWsxtdkrkyQoWCraRi8F62aUnPtICmFQ69VOjhICNE
1E1iX/vq1Ld2u+/K9magXpfq0Y+egyIJfRzsGfFPXXgYFUn2mVtDhgEpjlnxqxu5z4TjMSEbFumQ
iG3uHepV/hTqB+LKIwQK5SfFDv+1kblDwIZ/e4j8c9K+88jH9WrVN2xoku0xJQkFGbSgLSZRb00B
fLY5BBnnxxcqc++2z4cWbjZeaa7sdqTWVxWBtkias4HBg2f2M53EF6LCGLF4cBKO/1shhD13cxIS
DwUKyIwMHjCd8zaK9vP8UqOqPI35hN0lrz8KRHNew3S4MIZjjg30cWzlVgpAdYkq+9hb8L7YRj+5
TfOJEER2zZ8lxPhoSBFRzW3tIQbOXSxQOa/VgJ7cTk5LppqjLXxn105ZGjckAUSRe50y+xGKjWzA
FYgdozzGUtnVSP7JjpgZpYYeEN2fA1DlEFSu1MfZDqCasMy2/vrlUaFzHjDRmXA+4aT/8hzxrpTD
dGUSZhLHEAnhlb/U9JI7E86+TpUob7qDTWXOnvy8r9CHQm2J/kfe/j47I7kjU/e3Ut6Nact/Gk8b
opuj3c14Jds91YH0zPD5djr8tYVx4bZwOF7L1SGvLDIIXle0uOxwMPNt3PnPhSGPIeooICuoWQGI
aTdMCdaWaMS90VNxAdbkPk9QlHZQapB26pjkYGcEwj5RsISKrkl+50mPHbxaWKSxnWA3B0rQ2Bx4
lnjmENPM3SfdJDb8evqrBoTeE+J4ZyMyO6gFUwd6CCi0GYXpIqajNbTPUsMuGiJ24PayZocE/79I
p7iXu/SWZLHvTqb3OaVSmNARNK0Elh2VgWLoZj/23R5KUNQrBqkyzir/HwK5/rj4kmbjk2hXXNje
0Byt9PbnEZ6NeWvc8VYLjvnGhEBv4Moj5M1UolTb7E4N4xYGmnZ+7PE7ScG21U7VtYrUW1fZ/0Y3
QfBbY9kbESTjpGRVClsRuxZqMoE/Gia2eWJOvFa4OOlic2NyR/5mqdr0nh6n+t8yxPO1GD6wm7OG
+xpNzhBUMED5oayH/F4t0P5pFdb7gB7WrEXHF3H09EVR4MHEgWaVWbUvkmex0onOmoy6F6c3Kslv
4Jd+X9oT1rmSWI8GbQmVxwjqgETE5LOcRaish3W5WzFFnIv5tym9/+HqvXYjV7Zg2y8iQDJpX1XF
8lLJu5dES1pi0ia9+/ozqH1xD3BehNXdwmp1VZGcGTNixP0ihdzEo1Q7t/fPrHyx4Hre0zJx2hqZ
JTh86wM6QjR0HHcddqdY2KAUT5/OiMlEGTD53PrB8DM/4qPkRDCUlm2b6/GmS/XdmE/vY7nmufCR
GaKKkETryIIIvFUBp2u7Enc2h6Te9MvrJIwGks92HH5H7T3U9vxsCnFMpP/igrsvHBMmXnDKbOMc
E+rZuZ0jbrJsE2Rhwqhqb5oR4ihwUGxZvYh3Ypi+gzYgC/hrTvbzJJJn5nP+uSI+9Uv2r+m4OdRG
9xwO3THuEdtC/2sJoMiOpf5y6YIugnBhguc1bRv7tbB4b9uMFXJLbPKAWZG4MdqXRPkcGghlptFu
ix7yOxNxbR8tmyebtzA9utXk7lrD5Z0i4ugF7r98HMx9BaAS0wF1Qf49AYmLBa45SkaOQwkGkbHI
LKAJ+pYX0r3MtYGKwzly7xRkAXGZjpJkXjXDZjWIaJ5clfz4Qvzkylz26DD2NvWB1UzGY295gLp1
LTaxjRfTl6T6fBrSjSw2j55JQiLP+6/QxqIoNT8RUjRy9/JtT6SdeYBAiXPlzp5mRTCU4JwxmYd0
IMdNqrrYchji5wmNaylTk7FuyR5br8ieDTov/XkEnHEcR9M7o2Zw0W0GZuyL1NVnMPfdMXHL+d7C
SSVVmEe5Cr+9+HOoBVuTG5ec7TEf8RW3Iwgzy3c2izf+ht6uLSusp0Zxwu6F0jaLYoPKQfBMLrTR
hPJZLgENINO9sIr0SWjOR7Im1L4UOW8NiAzEAbOMggF4jMrol63Q8XMCNJyO32IV40nx2+zo5g6r
xEkVjLUcWDAzWZEbImPG7fIbE/7o4pnCtA3PMLw4rsuU3LJ0aSSH/iD9B55BHa0cUYJ4eQagyPeI
W2n7DA8URo9XU/Qn6yfb4iIvC/usy4rOCsTlJajvGkiW0mNMb1+B7PPIUnBjbZfpmlUQZC+fZKj4
WJJCYumCmWFqhKXWDs6sy81DabZn2RblbShx2szadLelgWQ3Zn11ooR0AyEa545goAVZsqkL8rR+
kaMcDm/eFDyHbg3Jipo3YkTJlylHUktDCQWAT1XQFJiVWhHvpwpPZhifxsnXlKbofVbXa5hP/GIC
5BjIshPScgxdaQ2Kx+N7UOC4oJsbU35Vc1j1W9C6qwXEyrlL1LuJI+VFpcI6LJvGLdNLZpuvAca6
G78qEp4idrf1yvQwZH6x7UQJe7Bz3+a/1FGsyeGz4FwcnDnELUEzc7BCZTcjzw9REtv6MBXEZbTP
YDqT+DRzLPj+GOFFdombp8/Etjk2N2ST6vIIKuGxCmF5xC2ANIBzb5YYmesl4jr7eEwyRdDd/Nbo
ZLi4JsI/MmSLk3OQEyF1g1wNN4lUx36ovC0Mazx/dX4OYJUeWtw+2LRVATHSvrS9KgC8tgngXLFn
q8MsOfWc/V8LDZ8Eov2pLFGVsh7OIilt1LgVW7DIfDOpNLgxc/khjJH3swo+4pCcRVc0ily+XBAw
zE+lbWcbDOVt0vhn0HYeejySCrNz95xhGHxys2hMHLTMhm1qqDk4Yzb8tQ0cmzywGd3TwiW4LpOP
mQq21Bwe9CAudr2ccUp8DLmgSa1wQVHzZMJVzI2pxdmZkWsHpPa49PO4l+3RSRVOo+Fj9nGpOIEc
I5ellWvwEmV1Rd/p4vdRHM8PrlMHm5EQAALwoW46Eibu8Iqv/nsBMM6JgTyub6DgsfRjKEjErutF
cKKVJmfdmlyCuCVXweOmTKwMr1t4Ygnq7Uv6xGScmlEaZCwLMohDLdPyOZvKdyA/kYU964gB4+Q3
rv8wDM/TQHF7kYX3mO6BaXcw+8K53ZdJX15ZD962unmXEkVEt1kRFd3yHFSEvZbGnW8Qh9iuT5N3
dGbGCEzIhwTzzWbdF2Otdvs0gGc6QfyI8epR/ns7tIQHhNIbipizM9iFLz/U82lw7HljG/iSGd9o
OSmVu537wGZZVB/aJlGXJp3PsWdMp9QDJSkMtjWuax7snjBKpQ345yHOsDhMz4WeW4om+CRi77Q2
oVOTTinxMJj5ni3MYzcu73y0poOVWqe4scu96DhEFE5q3XaClYTCyXyT+az34dB8dzXOWFMwOJTl
o4Vp6US0Lz9g1AQuZq+LyhjMIJKaiG2Gl2RAapuXFnYH+IzMt19buK29A0sBLlvLhpHJo8ZQVw4T
YTxYXpy4RbIdcthfrrM61LDiJWgwEHfWCoDAJB5Zs4aek5Xr1G+ChpVvhQvap+RUzIZiSVM4Z2f8
GlNS/hniHVtN5yFv2oMq+D867W3g0NvE+jLlw4DxZPCxSvgosIcOX3CEgX3H7FOdq5rUTyiz98KZ
+BgLioIhQSS7hHMlMsp0KmKk+hFzE3fmj6BbPirXa/dFF/waAJzgPjt6l1r+WRU8rtmfbWG8wcIu
yGS6X1VCMCYIwcmWtbqMjknTL6oEeAyouD2LM1ynPrqdsxS7KeNnBc7l35U5NLUpbR4aNGgCCDay
+7CsJwmF+wA/74MaofaHnUcbqHbOeYP8iw+bk2YP8ZgwFL0cSXGq/VScKf8Rbgoao8u+RTqrq+2h
QHcFMk/NPLVtZ27aLa3k+7CsCNpVvJY4xLxzNYarDEbfDxQmCIqZgxQ57yuvxPMKuZybIba8tKWV
Jk6Obdyp79RjEu/du17GDhCX8LzEJi5iv1x5d1DHJY2BoT2rm7Qj08aqg+QY8zNqn+3tfsIOqzTB
PLj4GDnNjCcTm06d1v+6MMhoP8d47uPnFP2ebQMiRye+RbUDq76gYmQfsWV/zoOpGJ9q1rSKREAZ
HIxleMhSiOytb3/MZr9EteSeToZ15zIIkk1Atcgm5yMk80Y3Qvxa9zVIY6t/ZHQFdpKu0KWRIiDJ
9TUOGeNLZj/zbnu8DOGZB+zGWWQNW52H6kxyrbc1xKUEnDaB1m0XUmKQevgC/JCp22thAfQ8BWyy
zFGbiWet+HC7gw2NaQCnNwNYqx2Qm2DxvmBb3c+G9zs7hXFq/SyFcsPPlNPnzhFQuRfXCj49nRya
epCRclN7YyAgz3xGtq5WqzJUF7uhar+S2dyK9fCbjxwtWlc9121Ix6KLj4l5ZYcBqkMtNSw2odZ2
MpTYJQR/sTUZ8BXYb1dgOy5z0H8ZoJWIQXpbfwCl08b9QU7cHRPsi23LKjcsjd++q24VjPw93tpr
rMW07acQ1mJZ3AfA12An0jfFYTmcZnsbZzV1yLRIsKWpw71FqCxpupSTrPpZsNL0szlesyTY1GlW
79AzvgIZ6E1ic8ZtOhQpkacCq+Eu60lDk+zqTxnMGoajjlVUPXz5VEedG0fcz4E3bgBHRYRJeMoY
XH6cGL5o6z01FgQN0iYmUOweCqXKSYn35t6O53KX2t4ZCtlVS4CHRdjDpYObEATd3h5de1NIUBHw
VMG89S2vYpo/V4unI+7DD502rqvd1ot5SjojQuHkxf+hwxYdrA3LfRnLhlGUZVY5hurkooBSh802
kfyvhQWim9EIRkL7Tn2foDwfSu75ixv8WHgCwbj5e3qgMOOFQNoLiXuYRTBhDh/Apk9DRGyOZ+3S
IszmFzzegs0/C99m5SYX/g0jQecg5ULaponwj+mMBcpJwCZ4xa0JTvhA2uC+l555LuzgBdMsIQ5n
5DpEAHPSU6bFhSglp2P6/upBY+aPWeOH/qUrqstoOd52AP9IMI2krVeVcA1QcbRfzLwI1p0bssMk
NT9JTiYpdd+1O5xqnIxhuh4p4968q5YY5VmP/xKwA69uxmGnsCFIK4pDJiKq2wAXrTlqsqluO0Xw
t9e4FkM+F/umIfeP7OGtUhSkN2jc3ARXc2WD50UxoLPjNa8rgfWMVhre1BJDQMqTbh+GUzQ1wfs4
ZVPEcf4hrhkkQ9k8Tm7zj+My1CfbZ76v7gIDAI9q9XMQ+ryhKWkb9WSVGuehYe5CQAm8uWjvJQ0G
zoCFw6c/wLF4g4u+vi44ubetQmPH9vlUmj5XpDP9wsyhgnChZdgl5YH5fXVfYGJLq11NL5ZIWWm1
AhpD199aywCyB2iYlcTPoRXeelbgHwblH8JxeRpAoKLaB2RpVfvT4nxHDGqsXQaLOuunz5QjyG3q
p0jHzHfH3q2OIJKuGKTHaKwC8OVwFeqE29pStBfEivFGhcu1rpx02yzObzjpZ7kGl9EFihXCc21N
96sZpo01529jn334rvJu1KWQvCOBkfz29kw0Z+2Ad4zbRhmv5ri8EIXNdtO0DugaQd5R2DBi+9Ge
YQAlbvUD7D5go9RHndHcM5VAx12Dm207XnqPNwC745tfc8i1hqPDtgjlhA/j26SGgz1m7mbOcc2z
eaYSnh9mCBomBJeCZTo6zDi71oDRjcp8RO1qPHaz/niccpvaSjXvCa+zSaEGF/XzPFWftqXaPfVz
zobaz+FGlgRJaiGq84AaJnl7I4C3Xyr0xabviDBN48CNnUe7akJ8QdDeIztoYTyy/GJt+y/nlWwz
962pd6ZCIHACoqVdCcBcV8QDdEZ0cWkqDhoDcO7ivhqM387IzWiuzO6gHfXSeV5/xvSDkivPhu9G
RhKyCZ3dkdh4/UA4k4aMhjjOvltZjuP6WjDP+1QLBbGbHRffISBPrsmyKZPHR0IHKCZRUndHyfPl
Js2hL1uZi44UNzu9th/lMwiJlG10HNscOvKrsIYdV4KPpdakB8Mxr2pYuIk1Wbpf9d2gdTmNfE05
5u6FsPWNvHN90e0dJAeOztZy6Iz2EbM/D69e4hiYaZABLLyRjQ9ZjrnRs3nwTW1/ztvYoq22/RmL
5erWs+IU8J6pSt+GNv5/I78P3eyORQflrDyWcLM+W0OA1mzeOZINQkYf/C6n+0XoS0vqa0ntfcZJ
ZkgrLGyi2pQMroZPJlv03slX7eMAbLWWAB68vnrJ9PCWN2LZWQ4+X6N6rTyMZiL/NCZgLk711vno
0MvUHyBDmiHEucpBuNNViB9MH5a0w29FmTcyxzRlUTBd23yhnBbUeGf5EEsVAvgaEE1lR3g0Uc8B
DhEy0diKkC+4l/5DquN0Pk0dR3eegWUA5Dlgn2Vc+t769cI+ArhYIGFVz6nPB56tcIQg9h145IMw
aBdavhsrkixr5+NsD/SyjPSgEGfGHyf5h4dO4mxJL52xtsxW2eG9U9E41W/lDNGiyIc3PDtQyeQe
X+kh41uYaHt4UNQUsQLFyZ95Ptu0vPKisOcJIFM+c7mVLfzYLINtT/BtOt41LZZb371CFdh2wd6q
wkuXAGUzAuvyie9cb+yANpq4zsjPLHyyy9UBQbKD+0TzqbGjJyRPNiwhcXbK/j4rw4dgss2DVX5I
OVESbzx5rKqqHBU/y6ovIdKJIzPegXGy0k3fuswfw/ivLydmGW9+7Fm+ZFVIkCWb/rP9/tHETzRY
Jmn6JKnuxpF32eLEs/F99xdPGhwE1MUyq2FjWPGt5Q1lVKb+Pd0MLjKIecqCGK4gaSHEYMEFGpfe
vEnJocGmPM2FZoqUzsnxwn2+gCTPsA2wjvuFafXRSnlBi+UEg5Nl4cADAZPQIAeTRSKwdfJCLdeb
mTnG3jebL9vJdnQSbb3wKegnvfGL8mVcQ7KuW3K1eXo/SXLDWfuTe1ykA+1lYADeSudxSvTJYOi4
sRfr00wS59iIjIoJGz3XJZzr1K+EhOlkqulKK8NyO1AOhtRh3yTG2RV4L9BU3uoUFH3dldywvtoY
ERwy+tXMHoeF+0dCQPXG0DP5+wFMosI8kqgPkXavnq63mmrurOTB7TPZ3aQT7VxJgBA/XI3k7BeT
zagz5wdt3oJ5uarK/ZjmloJMtyEDqp/15H6RA/hnWIx0OXFmgHMA9dv1TU37+Dm2QphGO6U5awBc
+JfrPAHe1RBpTIpne6A1pCW2lM6WdY2H+OCXGM+blJyKWEkpVUkswyV+1MXxs9KEyGbHRzoHsMfm
+tm2KEezMyojUjwVi1e+kPtbX553kwvuOGY+YtmyRkJqdPFO3uog++2Gzo56R8Zc2u5OvxkpBh8j
6dnQQRwfbJjVFTNHgN2pXMSPixRE0yZJCav4iKHOG8r46cV4os9owJ2Lfk6mOJJVchd6LDYX/wYc
tf/3HoJDu1duN567j2FqXO7OaOkoitiPsvtgzh/bzEQ0wCZv11kkOnSevKANy1rucu7Rm1l1R2uw
XpAREZ/EcqncYa8kOqMfsIzEUWMVy9ZmSXNTx4Pe5hbCY8xHQfcE4n3v1q0HBoSp4bRSX23KCHMH
TwSvXeqc2rraeVi4+4JlEPs2TMbdxOrD/Frkf0B/GI/CriYl8AO84FlQHLRrmuqIYXGTjA6QMO9Q
LDkagKrvKIUgZm41D0J5x1V1SDw4+iUjZt33d6zK+KD1DBuq+M/vnNu5W/svyv4YcD4VwcYx69sW
V7iObQrAOv8w9nfW6N3Ni9g3BsMKyIIbSuEwz7Q0ilT6Tnv6WlgzSVIJJH+Q90vmcbDBE4tBGVa2
K05q1Qj97jD4ePRsi+qRZLUmlTXvtG/Z/80Ka6ftE6zNoqlIPrx8uUL+iFoPq6sVVlwmEC9rTi/s
lLyboeN84bIbsTJmFcAQPBoFdr3uLTGx/DWC5AOByRuBL5Co5/iYwxUvHaBs60UojeVqmHRfIaOY
sj8BIQ7xjU2HnkVdHttX5qSBZ/roErkKL7XkOltWf0WCyOvU+BWwEVmxfeK4fYUNB3yvf2pCxibU
+J+xqbpoEewvW2T8KPO6qDPna2BjrJtSzklkkDZSxD+DRb/CMm0S2CIJ/iV7xt/EEvQKx2XT1vRl
DFMPh/d+wBZK7YnFiQO8hJOYrLqXX7EYBfusOdsWuqfAqSs/U8elx9z+Uo18kfLMHEVlcAjqkOYi
YSLEAU5fCuvcZrwAjnqcTJ9nsoHDVZriZZbD0dK/A+8HOxvuesZSfOZ2e+ir1RjtLc4OkZ7laJwM
GK4zKlz67la0Nu0WHqitTE3f/E3s+ul3DFlEjOkgTrVDOUVfxQdquzYUVo/RIPhbs6rd0CISH/qe
d8fXHCEreR5XKxQhTBwKNLzTJrW3EGkpLLy11uCuiRJmpxmYtyB8MAdGtDr+p3qGRPoDaXnwxC8m
/4NXxdjb+AuMEBJPLwC2r3UDYKMs6AxJCz7BJTA0k3pyM6Qly96DMrByAXS2ATufOS7pFuWdKX18
XVNatTrrv/6uOjzKJGx3oAhYGWealS5+vgN2n4vR0JMjAuuFJOO0SwnGzpKCorxS99MUWpuyX5jb
acjbyLH4GtGqtnGBXkYt5tZqVlfXCjA24EzctBY+a7Oq3slzmKeAXYo5USrWM6pGTq/KW7T/RVC2
0rb6szJH+8j+RWHRAiWAI3xmH+HlVO423qlQZnvb2W13ottr72OKvbUlfIOyNdcgyfqnOSTDzfqh
PQxtUp5aoy5P//uvDwZodRo4fUCn4Xf/vvCTdOj3wttWRgXm7ZUPNmexxYP2lxuvujTyj56eW3DD
2ng0JNnIgUbtW9+nimapGpYb6Kpj5c08AHh+rjHfx5H10ybLlfFutu17bIj4l7gOAvkSk/DMsge7
BYdltoLAMGOkk3fZa8mhbJuGTX9v1l2xj/lnoTvxCYekI/nnpu6ewkQoDInFeqBDBFnq1MbWZk/n
oOr+vy9plk3nv9+LhzNryOD092epDp40Zvb9//Ptf3/o9mVwUs3l//5fAh7rZ+LUxMXnsCWj13Hj
w95Qshw9M83DJPv/v1i9B2ImKA+OyMV5GAL7f1+89ZdtnuV4RTnvoci+FSMVWX+///e98RgHaO1B
+K6GysaF1T/MDclGQ9yHBlsUWc3HAHbCvi+BLYILnXhLF+BWbcDBDaKh4lzEo7+AkyvpQLBslvfL
4p6SOvdOnWl/hQ6fvASHyklxYMXoB6fzpBsUspzsyLais9gFP0WhC3b6NUJAz1l5+vsv63+JgnDr
A2o6AJ9qT8oS7WkmX3D6+2XRdPkBeRbIWNGexvU76pB7t7/Q/5X67cQzWbGu0BmPiwnfSiDJ2eWs
HmfvYZZkOrCQKfJIdnse21+K7+V56br1GqIETPCDhPq21i3suyAB8wy7AjpR29bRQKCVPFJvnBZT
GSBdW2Gc/vdl3fd3dmLeQNOXp2LMjf99qeMWkaDoMZ0SdELfYzPz9y3Z+i3matla6OMNhQuZmxQk
g9GfXW8DrEbti34+LsgtJ5eCdj0JfS5HKIx9fzHM38q0mlNSGCzpPMxb1uSfcMnx7O3wpksrbi4t
99ljaZQ7Tez/hMsNNYHluZ7/kSsedrP6q1rp8LcsFuuc8IbVi2JbgmZgTCFPkjS/tcyAzfERHHZC
5oTeA0mgx5M2r7R3Rk8bQfGD/fSGeut4lthWY0aU0kcxNa3lGWkNj6rb/mPONW8ptApbhHc1qU/u
FMEGXSk8JxyR4grf6lTNYFMEhREVSCEaKZJNNrpYsfEjbx3HWxMi9OC2duSYIDmqHLiENTcIF415
M3WUorcuIhz7/bOv6+RsUoe8UfhyrGCjG83TsYYSutInA+x72EmJkPf5E926xrISOL1pV1k9xwHK
+ZByg3HDj0jRxn9ahuXRG4FeV/i3nIaKNd29IC9dmEdAdsOmkdhQt4omSzjTyxRp+ZKE7kdayIMu
6/danGvqOSYvg1ZF/UbJwY6jurGDU3YzpP8pyREOEmPJYRc2RPhZjvWhq9zTVBGrECUBr8mRlwJo
e9wm9qUwUvZHoTxWbQlwiExl/8x9bjARuvrxvhf2D5vKfsskv2eBrLhWy34DSeTFt+DOE6XhJ2Tl
UDX0TsZMng2Lpzrwt1ZZ0oPdPYVx+A9odxb5dXJFI4nJtHwUSSDpt0s2lQHmshv3YVb0ax/ZPuFd
x4bgPrjY3ZWOT7oL75SgTxZDIdOC3obDCA9YE6qrOm/bqPyhFt1dMIhfxS0OvR5knZmgXEHlptLd
PGD3rGCJB9orN3FYPM7l4O47Pe9aN3lsvVWQLoIoEfI2nSp7awcnHhR3fd0+GTocbuwWxF1hPxBw
eLU99ylYC+fWLgA0QgZE0oMDqWUeo/giDSpDFG3nSwzHr4IgTEwsGoOvnMMkFBWnKt68tfUck7SP
xKlKYllzN0CClL86BCHr2CyMmIry4L0q6rfQSN+AcmFJpNqXoaGzxBPEV550+XfK+8haSrzjBEdo
GxnwbWjFN5MN+35ygod05H9WdhibxABfCHaxEWXrU3OqCMALF8ENL0QbFw+VP3wzdIsb883KBBZy
6izj0cz2GVqENMFMzCmP2IHyGyf/1uyQskz9josKj4Vud50hnxcNlbdwop4V7C3xAg0F7pjX5cHv
/Dfq0NgaxBwuWsmYMiMGBuNPny4UPYTIk1JfLZiQuLbJOSTygY1PzUGFPLs2WMJ7ZGgMoEoMcJag
KdE91jF2+6aQd9LuqLvF37gXDnuCgOVZCmNsUGACptRjp2iwlcZJx5LRaIYPerH4DNgbr3RgjCVO
VIzpFfM+CFPzn9mBkulC+1sl2L4aTHbgQhYWnK7zHlKBikQDvpVy4cgp9Y8jeiMy6ceuPO5MAJkK
WF3lh232kHC9U9NrUJcFZ81GPBLfxgGZw492mPeybt4FARHEYBm+8KVfMK+Pa5koiSjgi3kRu0AI
Qbu0uJDrwoVBvLTf/WJ+s8GII9WFaD0s+9gyM2XPHOZYn25YifMfA0sLW7VqI4r4vYFh20/UJla2
g1mwmD/mwXt0UGk5nBSnIcUxGcqCAWgMMSJOOT7kpfvWus1Poy/vGo7lkqTqURYdiJ8ljDL+byzA
ls9yQroulmJE9gsecBzC9BurK6nQcZuH5ZfN05O3gRe0sZh7XIsnRWa+esFCWs23XlXdRmYX33Vh
9TxYhrfL9GUUYbzvGyg6GK+ixGs5WmBsa/r9ojV6b8X+EpE6SSZ2i/bRITDjxO2jNz+ZfXf28uwH
dx+umwKzZze+sCM4linUjMm6z+u52SQrItMpfBokF3EQg/7nQ4Hw3Hg3i0Nsj7dlt8T3EPEB/tk+
4CGkI3j45K4orGWMU45zFTGrhCqIpjg91eVahz3JQ2YF0y4LcQYUI/tZgGg0hMELhfh6u7TwuLoS
ZIE31jho/HaT21gSl3Q5+RKjYZUA2TCJQY0qecVkCrlplukJF8bBbO2HNrsCkGpeCDBPT0A3wOYE
C3drSCN6VAqjPK2h4IOE6ZY74BHAXzvz1sKRytkOAnad1w9lEhbXsOKgKboGmlq/pQKHbvU5DFh+
lsNx0NzU/SqmQZzcNamt8Pr3pflk2eFvOpLTdaityzIojNU18BsRVuY1FTFu10AhZ5GM17J/lP/I
G5+7nDIat3B56RaJpsSbWcTmJhVPWBzYyuTMgrLzLyWzhFx3/bSa4NlPy3Fj0ZtAkIN50DJIY0og
BtP4GSfOdGmqCvRkw4aGl21fkNvGt4E7Bd8A26/8GaibeQE/zsY3HQ/onAAaHElj/XAZGezh9NoM
YmLeNZTIBfwIjjbRAUpES8cu+/tctbg5Zc/FZaXR4M39/d/v+zGNMZXdIfuF/T2Z7HarPExMuSJS
ElMYv5PGFYB2cj+XgXoY1y+I0RdV04luN15wtw4b5VwmD0ZMWpIHGLPU+stq/cKRvWH7TC/xNFCq
bM+h3v39aW9lctvRbc3BkO/j8sYaJKcWtdKLz0OVP4QLNgeXIlov4dCEjOehgc0Jl2iOzs24jYMk
9byQC9U6FtI+1Wp46WOf8hPyQlsWGo8u18TBnidj9d34eDnSbbDU6CQdfQvcX16kBgFJkgrWZhO/
NqtfvB89Skq3LBSCu0ZrrG+JOoUvDeR3JiznvRqIm4fF2gziBher+q+FDhVJMkpbNhHji21Dq3WM
579fjHSyTOyJN02V1YfUtKaXBpJpiPfk6e9XeRfv/MmVe+VgOmwyf8JB7yh8LO5dGgbiqpaqfKkc
4z+3Lprbv18tfWjT8VWpvbDVo+MM+oWrgjuqiR7UqFS/2GJ2cF4N0/7vT81p3izm6G99QyfQuAP9
wqdl2GuMmfjfqurFlEFyTGZPrBZrEpAe44+LzfOUWRBIIHxXL0UwzXwqWIfMqQ+rEJfha5ul9XmI
W+IiY3DLdiq7crwEM66yOzNrXKIX1s4OcN9nLg/aiZOTJbi3T8xA356HF+3c56X+BNhzArbKEqQo
s6tbLjKa8xBhwBnPdefPl7rpBXSQgCaWpfkA2UJIMvE29UhLQUnF52FwZwOfWvds6Ny411ywgu+u
pRG85hqMUsbpaiRAcOCIB9aQkvqbjiosFvLzUyGoWZXjG9xy3IJBytzFZx9Pzn4mkcBKCn0PpgzZ
GvHd5mMfEYHgWLc6FmJW+vsq9gVdqhgrQMhi0I1zFgjYW2onrI9dHOy6LomwMtpIwzKOEsXc6gMe
mNvhvqxY57cikBE3Ulp177Qq32w7c5BGgic2mQyCpeBpYkHNgFGg91jlb7NlarbUBD4on9inSf1i
sfZJ2vX4k1HaPLLQG5qUy7JT6+AJObPkfBf6xEZ5pkrohgwtPLb0r1zmK73uTkQFxiv4P4y3uCNL
6TJvydUgbJFGb6fuPRPdk1Hx4a6hhtHxpi6DfyedGvAu+w5nmMhfnLUmSyA5ka3s4u+M+5frcDWF
Iwv4WZB/bVrNskG4YE0dI+KuwnMknJ8cjjHdNK4eF7hKA/ZcTjr2XTGNPkRKBEjl6kiN7BE8/5aE
+7+4MmDThWz/LNd7tCfvwTI0GFHP/RoDOG1KGtsU/gZ0BeuYazVgueis/fo0pBiz2RsfYGHlYXTd
bzbEyNBFD4cttvbBaAESm8gGA2rjvUycTxXAgay0hY+CWJMVc0ouk1JRAVE/ZQyFhQNBgWPbIddM
54Zkc+SHg8ndBh+0YPe15NY9PgBWPmHDepF06Jj4kDnJXti6YlzLvIe2WUkW5JMb2guRrBDvO+lH
QJwAr1ZTSAyJmKxrGuBKMKMliEJBNf/mzLK5CK4NAFMlOCD6Ephl7AzsMuvvukr5+BodNSYOh6g8
M/i8YQ1MOGH7wCM7u+a2nzBRol7iT3qIszzbIg1/qcULIxvTOBMAxHdd3DPIP2c1GE4RIj1Verx3
w/AGk5WO5trkgBmSCylBUfUAc8zO+q6l/S5jf9wbOXkvypVZR4zLZiiK6VwmtI95PIuUT3suJQaP
ncDVTiOn3g5Jh9bk3FdO/2uG8qvNjB9QA2pe3ZOKtXVhDbfZaL6nLvPTHBtU8Np3fQlbF0VdwWhD
tJ/AAifjeBCNM0Yi/16WNN+gU23DYPxVS5TCxN/k6nbk7TjyA6GFFf+qNjlUqnkPVTAeAz7vYCXv
Av6qm66gTQuL+NIkH80gX9LQfenbxorSsrrivr6b5PTDKqM5NJ7NljL5SrgNHSdaEhON203mOPV5
lVBHu/pqJvEL5IlosXvWv+E7ANLd5PbnVnO3CeyR2lex5eHi7Lm9wPeOfNJJB8TjZxr2WpNDfia0
8d4Tq/g/HJ3XdrNIF0SfiLWaDLfK2ZIty+GG5fAZaHKmefrZzO0fZmxLNKfrVO0KgYVgUgfKkI7u
wn0kkm52toLo1zgj40yPL0RxwEwrrrStdQWKBkSCuVVMEkOAwzGXGf2SuAMSmbdMS0Bwrpx4601s
ChADVpZZUn6U8YIMGVAKbOFcYHeVmzGZZfY1mLk1iXKfjJBoiMlnDxTeOPrRSBVIEGNyZzkew8Nf
qXay+eJ6b9NA8huf/lNpAVE0cBggpivmMFBZaxAvuNKk2PBUYIdGLfuc9IG51nqi7OmtpU8kHHDw
oMkQysBzz46tXpuQIYai1JZ2jGxlexFmWq0EfJxwS4NfXCsEmkQ+FWQFdh7/r5ySAA+LAhFuosUS
GRhGzjY1Et5wBe2qGcI/NXPHrMWYkSJ2b7ignlVOSrmMHIk2lL6JsHyPHPspSdRLEbdQewP5qlRm
r5LCfbd4J6hmepXNNGsxA0UCLru2OhY3V7gv01BwlYlnfzh2xm6iEsZOymNttA+SiiRv6RCO4pqq
ALzssOeKcm2RKEGmtEjmYwpgkqTQMqcVxAn/2KygfzsOkuFEKbouvlmt5U1YgEsLseNV486LNLAM
9t2NA3/lDB6sc1ASKtahH2bePu1DrA9M7pkOPgeMKT5wzD+2y46R2WBJOxKuCFO8BL13Z/NwyXxF
g1jq75Ft+XFVt9U14zXro3+pqII1qbKJBXyrDdfUt26MoWhtSYsYmf8zWvpuzF88nt+xDJ/csUGL
njKSPhpV9cxp6OafZh05G498IWZ/nbwg7Kt2yl8STD8cJacg154MOzjKtP2wE/osnZ4rWZh9jg5K
U2kZqx6wMDNjv+FtjbUstHDWac6Z0hPUjZJA9SSrkwqLcTsH2NblxXX4y6Qz68ZR5j9KeuZ6moEf
W6OlGzbbEmoMDs7OB5bSdhsYQqz65uBIBpMbwNWHG/OkoTREhIl5D3ZAM/wu/0n75F+t83UI9TdC
ZquMCnOYAkwvJpJn4nnj0hyKT9gBSINj/SKtaG911xhrFBsfvEIO7JG24bfRm/CuMrCorFjuiUei
I/XJoOvYVhFDPNous8Q+enXyzcG7cgQLZKrjD0aNSMTd6AC9+Zz47bgr2/KlEd3d6bslQfp7bz6L
chopoSJ87+vZK40xh9Cwv7XIO44tbwitIURaNfSxOt25DrjoD6m7giB7alukH8vcN7y2d6xcjz01
4rzDja3rABQa8KL01aJlaCgxFPCUt089l6btAPMvyHk4x1g8TZ7drAj20R4YfSZVe7IoOeMNiUKq
G29tZ5y8PKxRkGaZ3+o4aCIaUP6KnNeHX1I0UVi2saszzHZzjqEZUFght3F4omDqJjOMYaUzaA0M
34qd+SX2Q9itu2QYvnxKirjnYSsoFHjPKQJzrIHuHLNtJicWwsOn3nDmFtgiDB/EGqFNozkrix+B
e6vGEVbREnKJ7CZDB4o/3G4aj47m37BTvST43ta+H1Fd6lDNTVlXKj3MeZyFhfirdKvf0oJFDi2+
+mb9RkqFiq2RyjvP/2pRF2luEeXNr+6tQ8nCKNkVIai79k9lc/s3THGiVHXgcTXMzxCaFjsZ3sb8
trvchoFloag3CaJzW8PBqwK55xQCkhK8+6GM13XMOaE0yF52JFihFyW4Vy9Ziwr/k+F8jNTbo2ik
fGTgLoqZyqL9BrFgeC2SlQo03KBNd1Dz3cjGkeINTD98Ve62wWjX9PoX6uHU2Kim1rsq+x8zrPe4
CJ5iQ9+IJP5M0Te8DkKr9NFkkwFo4JfeYvMJejhOLgPVFBs/HWd3Li3Qr57xKOz+K1Oc2FomuQG0
v9Tikn9FEk/qt0gEZ/zuD3qnGWOl/oao+YsRXnfSX2fEVThV9bcqMJOZBSUd9QRK3QQpV41NurKE
jdmN9pEpCNZpZW5Jp+Gz1cot6/f1/3uWNEeZ4zwR5vQBbuUYtuSNVeV8QWVdR47/8ML+7vAUu7VI
cTT9grMBVzgB1JEcYaKQVO/Zf0/ImmeAK1svR/htwCZQe74gz4cX3ZYnvwcqbQdyjbtCIHi7iNfE
GvjUMcvR7FbKQxm23aFxb3Ya+6sq1z4pyRt2SD3xOB1V1UxARwBSG2F7KxP3G3X9ybS8cTVN9U3Z
5TlIkxfbASYvIuoI1UOoYKW7wlnRo/lwU24bkMv9EBUWxyT8HFKdTuV96pQCrRBtI5gvnE8mZhQy
1Z9k6ciKt+aXGWJD0DxMYpK4exd1SxFyt0lQ0R3beNSyKXcUQMU4rCjscipiuGjJazXhHPMAasQ2
4GK3REw13eEz7eq9yphOvKD5sNoIWL35L56MV+iZztrOYH1E1nPjqzvZ0q0u+lfgit2ZdQI15Vjf
uiZ6LWraFTQd30N1syuKXQvUxs73VpFxpazjUQ7jzo5nx2fj+yuPSrgx+xr98h0jUwamQztitfht
Uc8PLbkiPO/cFdpUYJgO2JOXhO08luWywxQA4e88EU9dNAanjRNkOD3qbCctKn5A8CE15Jhv+w83
ib47bAzL3k5L6vbwbqnw5CbUlujsNAfr0nWI5450Qd6ONJZWlI+pCJRe8Q7YkWwdSY7l/G9z3PDT
Zzxx8phIDGS2sWFdk9mIDGlER03EVWJhVvUrObB9r4xoW+sJ/seEomxZ/RtDAv/mUOLFozIXQCCF
FPuqxd7FH4hQ6nObRIy/cKZLvvS5V32U6dztKckkOND/uBumhyRJ/3xwD+Tt3bvBbqqDrU58z94Y
EPwZAkgvFvVtisJDZYQ7aFVLyq3OmoQ6Wdc1mx3b+RRq2sdJ/pxMQ7mVbvQrJqxbbOYYRsrH2EQO
jrnUXlmdfwwteJmUlLy4QXBnUGckFXoJc4DahXw36V5At24Sr7ALMkKGU7ui+/lg180pFAw0EC/0
rWmirfJejKkGACFIw1ud6k9mXIEM6txPSKDR0csGfkIP62I5/POq8qdyCgVSP1pBRmOBBspy1XcJ
33XZrGFIfYhwSLZ1o2MuiifMhpLDQZo5F9kpX0WlUR9EyHjSQa8QZAnshqZPgJh0+9Av1syC/1On
4bVJM2KYptmdbSzs2UDEt0VSJ57n3GPxBbHL4f+i1kMXkGno8fS5UBGKgu1GN9II0VMv5bmTdUnR
5wUpa9zpqy6pkfa69gVH0s23xuOQ77qGeMSQtT7/k8i7MoSWCYspEHthnYqDcrR3fxAWPj8qv4Lg
w6iBpIzFiPRlvqL7zZ3kIIOl1TV7z8NpVB7GpmSBLNNxWwRGd+rNc6bhs2lHL9pE5N3rSfDHlYz0
nnnoxoYbN/wR13nriTyTVwqphNWziOwz92TanMVK7yTxNFIZae8TQ0+sN1mE+LPKY9p55a852M/c
XasnC78kWwOWuo7PQk5pcu+E/kELyQ3rOs7sVkI4gc5vzHeZcKVrf0GG4SSujyzdil3BJzPU09Pg
js6qHe9W3GEP4kHxJnEcTCKHYrhYpOoPwahOmjE5oIWsF9KFqPadhqsUJcQO4aGoHC+s7W4xQdA/
/BASIrAmxSUoFLy2UL45kbctwLvgWwaa1NsgSGTlrEYmHlSj5NdxzXrL6r1sJ6wUJDEjVx3rpCcp
HEOYMSdzM3bobJbbvkw+X48kGh5azUs7Mnv2efS0c9z9GVybIPwbPqL7TzZbKRHOg50Rd9y9qt+m
mM2VPTBmtRtOruk/ecqnP8jPQB3J6gcAznJ0Bfc3jy2dZhCordW5d3T3oLdJuRctoJGiS9Y7v6kD
WmJnBR7kFJJ5tRI5u9zA/kEOh8Tzo42mv8Km7iysJn2FwZQ8pSb5cfXTOF3PrTas11WtbQIlixN6
zpfZCfKuDXiKoKZscOiPXFs5YQdqdAfxUlRoAk7XqQUXSHqJ2HxyYVSLkSqymWgBa4cEKyrcPXdJ
Zmq32gfPE0wp2yHpX3tuMiLHFtGCj0AVfwDvYe6vPbjYPOj80WiW0igNCorsTdZZSPcMDUOK+CTV
kP4HRtXrNOpHo0v2VqKwCeFwgi5mo8vin/awB++1Dr+/dHh2p7Ues6NEb6uZuIaD8iw6mxOYm2Wx
zhHPTjrkodUkSRv1HG7negjvuYDfoSprj36Tb3W7hQUV2QCUwhJrv0+3Jbb6Ev/DksYs3Lbz6gPj
XNydC4uIuOr/kia+VqTXl71yscgkyb31mP3iZJ9YRKsKty02FSlKQSBzLSBOIeuRM6OfLK+OE2Up
I3qDHcwwsOZVN8yfWmpHVnOr0LVuJYbnjfTIAdCfFYWfLvp2k8ZffcIiE+jEhU/0GGRJsM8q9toh
y88B38dKajXWxiFd5SFr05oDUEx8zwyRA2Oy61/eFoZwfrF+V2tpbAwNq1gYbFTK8xHCHODosUhP
j+cIYwIMJwU8iHbVoj3azvQdD5nJ2LfS/fQF3zlsqrbeyMR4dUhfoOkkP3ZE3HeoAKmaJg+fA9Vt
7cyfdtm+80t7nKo1DZLCu1mB8Tn5+as1/EyN+mpk2h3KtPgaqcgbJTl+uA3SGM+4uro1b6KP2vVO
YlAfsUkaENcCgS7AnVzfxG/GaneJ9RyqrTbPel33lmTsBvx5Fz8+ktDNQcYVy7ID6C8H9EoiXi95
L99oCcNO4W1Z2b1q/LTA6Gkknhih+C0wu2v6pYm0C1GUNTcqPFy1J3C/L4pQRTsKhKeF5HxwW/2D
/e/IEQNcYuJyvkwQTqPOCJcQxp6lGk3eOhgCuqT6dhM8yL3q3jUTXqfV2zz4vbtJ2mHuHcFNwgFL
e0Rd7XQITOtJOAcj0/l38pQy1oxHgY0CuT2AN+/wXOSFdQqGn1KjdJYyvHmmZ2NsyX90UH5EVEYv
HLytPAwExbLCQq7sp201YM1F42L327Yfow1yxsAAvjRt40sNDUXOyKdT2C2EZ6gV51BLr89Zt92r
HtP8582lsQ7fcjOONs1MKBD581hkXBtiKZZV7aHihr+pr/9WhIIW1pjxgm1s4mhtjasB2BoOLfI5
9WxvYcuhly+eNJ7Lyn0rgDYw6yXsH0e+TYY/S8JFw6IrC95DgzON3ysJa8WkPniL+pohseP+C3hD
9tySyLkuQkUozzCd/diok1UAcbTOoyRlpmMrW+giETvVVpxlGbBmmTDUEV7lP5qmY8uKVEQRzkfP
mS++NOllKclX3BgEDjDVMGouhZXc2OhNa41JZ9mal8HXejZxJcnGTvzsQt/P166EUF86+pk8Ih21
Rc8Gw3ROFAgWW7d0LnHB1xayj7EvnZ6PRcx1lRXLn5F1fhkj7ZWCwUzzw2CHXxsghi7+mtHxnhoS
4YvIfFYp41OIrj2Rc9vkOaW9hHhazbrz9cFmbJS/PlsbFvQTY/XcnRk78uozbmCZ/ErGZCskaYeK
2pl+XHFS98uBVkFuH2wySp4otLpzHpt7V+nGZnCaFz3UDl4v1qCGViPMDTt9dkmkYzqS36aky0na
5XOYkLoZ3cxY5uRWyqHl+1HSj0Rlujn9drSrgX7CFZL20bb3i61SOS2IVf9n1pySTiqBBfCNtSsC
lJJubrPiMGsGe9/Xw7uU5RvIsU8rqT5CdysVsdqi0V+sNLHIOLbnREJbAQBwiSICaI3iftUEw0ZG
hr0KX1SqrLVdKoxyenjVa7DCQfIhg4ppq+MtRWUPY76PvbiYgPRhI/4ePbby1WTeytpgYk1a2iHS
9Fb4DP8NOa0VgQHe5SzxVza2V8J0yHGo8b/2SHS3Yt2LWz9dBUH6K53yqzS2qWMQPBC8dFxPbQOL
tqgM2wm3EAU5ohmeMfzWPEVpB6kIbz3w8ogruGRVIpoiXmCCW7Y2ajlsanbCT11jgXAsbYaJWr90
rXM1+WcSXRBI0YhlaUiezigS5k19C4eBtrOh+2Vr8jyW5Q00Bzhm+aLzptoEpGxRpIE6mokRHbh0
Y4EiI5DitOK9vWwVLiRzUDNAzztUSc6P1OfkdfG/6VzfWwqTgtlDxI8OwjtNWGmGGY5FZ3AgcFY6
f8q6l1u9KV+nptwPDY4qnx4UZsqs4GufMoZQJrQlnA4hZuxOBnxyFmbNZEzr0CMkbQqTzkkn41nT
O+2YavKge3G6GbDMLBO4FmvBv2ulBcnrgDK6L2T+QF6od76+tx0EA/bqdD5QaWlG2mvbCCRWy0b7
0q13p6oeVmgJ9nOcuCn6YNmROBvzJllgqftgs3GNuNPUzJBseUTNba/8319ikLRdmHk4babGKNmu
YkZTyui4xXtgs8r0r501nGJE4RojDgThZ/8G3bBIqxkv4jQChF7T6pGuPIsu+xpEYU4adh2NnNQ6
Cr5lwqzCCDztOkfwqmjMW6Zc5NZGjiwJgDsHQPgE/yXVC7u+dqKlHo36wsrCswpt9ncj37OeSEuq
+THhjGw+UDBf80T8v0HiQq/NjQ3ZsumwFvtGRRQIC4nN8ZbhZU9N3kJ+Vr+PIA9K+jwVu04KP53Y
L68j1Jm17lkBz/hmnE/npnNaWETdnneETZUIEXVoFBh7PKyTfX0vO/XmClCfkSBX3XLKIxDRh2Vk
H1F/rycP9l34CP3hhYqaXziEc4ja1JduyAulEj9m1755NoaFQDf+xoxYvj3owZL9B2TEhunSDlEj
nQYmYBVmS44HVEIerJdSuFhkGKWjiDLWCFWImwDL1IBNUxF81lXzQ/nkAdjMvskJRdMmWGgvDQcV
TA5QHYTuh+wNE/cidvutxaiJtiQwDqM3t9M3XNZXSflXyyaab+QeTBR+EQ0uJW+0Qr/lAUj0cIrX
aTi+paEE/BWJapH+VGH9Yg3q1S71s6QkZvFo3JbGa7Aulm48FW73PNighM1+z2pil3vZbmrGgxNh
2VTur5/ED9G5r0XGsRkK7KEmD4L8RSLi0/ZZGFR5y/WE6wfMyqR3eWsAnoSiF0JH+v8/oEsd2pou
37WUMWSyNyNI0FGlJ9FjEdUsC49d7mJ0Q29WWI9jEwYo6WqWVbwr7ImGpSK9mZjrUouVTWi9hz3p
qyZ9rogQsDxY9mwYOl2eEOZJSbnjKU7aS0BTXV1GO1jFe002T35o7I0WWZ8cwyTfJGsGIwbOacZn
KAsMB7NcwkY+oVENHEn1FmnxI5jGa+NupmrYJ2V59cZhU9jFPorlKp4RF2Z4qjv4jnTNcc/Sovhz
nBjKewyDOE9I/yaf4DnugxNeAeUTM9kFkX5N3PAmuy3jOLaVoX023e7ghd5r0aN7lWQ7jOI16gq6
Y0uYYDwSjiI449bUPPrJVtWg2CZZLu2K2oMo5TRoaJppnAE+bj1u01Ze+r6GbDyhWolPwVQbof7A
Aj24EB3lyOkLvoontZA/hf3PTAVNvYhAWV//Wh682cpMOrp+yTmjH8q8YJyVBOGyzIx2s5+XCyip
MwkVDrbCssMx0vaAK8f0wTfglLgE84J7VSavAjxklJrXiLInR88+qw5MJjB0QjPWvmK5O6j0vbE/
9Dz7YV9Pt1ugrirhxNV5HGdbtxb8AHEAh5Gg2pmZgIfdbG1/XhpUfKnlc8m3lEdcLXKjeAdsubNU
dsoGTpXYUj/IxveEIldN1Re4j3TDKewOoEpJ7VkrUecZ0T7Ae1burno3vFALCwUyJ+9RR/wd1HhJ
p9LcdpgOF4k9+4P182AA81flP5euYSWsFy3xn/vOfCYRhCqfdr8VaW4FviMsINDDbVlMubgBiXro
c+t6iWhBKdYydmlMS7Zppos1C7tD7df/akv7IxW34/IMOjx1ge/Z2il3uF10emEuvKC7oCJyxaGi
DwM/SRgMCjLtV34yvDdzdXUYWn95QqDfU5j6hiPORCzfM7HA4x/X2ZC7VIDPrsm47cO0WcDyS0oF
Qzx6YvuploW3zXWutnFNkwDqRqFlr9XQrfiy041bxPvOHw9h4hKHGIHD65RROsUMLVFsdkuSJ8gJ
MfOBHf0Yjf5PWiQjO5k8sHRujNTnzV1DRRQk49qp3rPyP1tF/cIg8ZVlst05gl0/jCoKVZJ3c4Ib
nmeYb8vxHZfKU6rtaoPrUpkMVy7PX5qmN9zCFeq+e5JI5sTVrAWqeLgI0mlrJyZzmQXcDhBFYeFY
Zi7fzz1/RsS5Y6roZqb+Nh/cj3Swb04nPkoWVCtCyKFmXXqv+Ut6ig8L7MG5rX78xNyXfAlF9xdT
38f5Nl7yz+quN1yhQ9Z7dlfcU398a5X17cbxs7TFS07LIIM4BR1u9aB6+uiaZNJ9qHQhPQK9ra0d
biqhlR8k6rSL/opaCNs5n/643j2bnjUsUdV94WzZYdCzvpWAA3sIFcv5t6ZnNt16pWBLHh2tZLqw
yLkYWbXmWnfAAztjt37rmnmBrMpAPTs3YRt79FLLg0sGICJl3WUq6ianrWtlp5FXliKPzYe6HsX4
wzURAyxjvZ5zcKSQxZbD5F8nDx5AAYDJAnBSTE9+Y96l7nzGQZJwGKlfUjjNYqxxpRkkILjcHJph
AuwOAkY2fK/GEhYx5X05uiym7BcnEnjzSO6N3TYcuhvN7T0k12KL9HL3+DAnI38eUOhJS1MXaOH/
l32+ws7bYsNxGAZdH05MzDUzHMYVpZjJ2umyb0I96yrtt9xwKUR1F7xW1izhfN4UWfY0Fl84T+Pe
qTZ+6cl1bPHcO1740I30KSk0Ykk2odMJJgkZLdrUp6eQLTGbtjvwRR5i+EZOWr9RKffXUfPKRYkG
cn1auy2XeImfbNG0zElfuCXh7cadgWUjooTKfKW/Y/ZYcady2nkICg6GSV02stiYHUpbJ32dcmCB
r15M2bQQPQUxMdU8zMPcK5iTENKif7kunKVdlzcFP2hV1nyjPT57DLUrg7f7KgdjCJfVWDtRcY+b
8Cwn/9z3e+rJ3rK+2xpFfx3C8RhW2Q6vWk1x1lbiU0u74Iv7Valb0TIYKYLwwk9Ni9kkwDCsCE4s
Iiq0VCvW0CT2ltZTbKexEYUKTIiZR73EM0Jd3DbWaFgwlL4e2SFNsh8ANbYklWTSoTNU2w53X+1k
J91z9eWQUW3gc4kmKgw7HC2xrf45hTxbtX42EwTGadCPI+dT55rrpAXfhelP63ZYtjHR01qcJqyZ
igqqeet8aomHGQFSbVFGx7xpAWrquBGa7m2o+TQrmWNyOQNy5jrHfL9IjGfLI3mby+xgNi0xvVvP
uTbRb7swvOhvfgZV0d2iHj2baf4xJsNZ1hoN3xY0mvBz8K1D4JT3ILePJTCBlTAm7LaA+CuuJaeB
xe7Kb8tr4elfjYalsWKV1lk9kaDiPLE8sgQ5WgF4IrP45fPy32D95qn5KB232aaae2cMz2vfWbrc
7BfxSPhd1vvRYs1uEcLUmq5ctF3GF7QHTaZw+TPflPzRdZvAQE5nvIpo/42J4gvVv+Wcagvws/z3
PuH8uTGLFH6+MDLrYTHdaS2LZK7vi457ZV+IF7bTu5jtLd0i79aIqTukAWRy7feYuHPHu2JN0QBl
CrRlGMjmhMcWfdZC1fRP09jf7WEim5AGm4KoneVL6OQA/Fw+FKv8f8u1isPrQDA1jr5R8s2Fr6CP
dEy5rO3+yIDdQ41+VdidlJ9Dlo+9lVVBjhOAB0MbG0HZEROD1lxb9s0TjKKMApD7Osx9QLItSaur
j8VlGZ3FxGtcMwICQwA40HNeSIbdBEF8dMrvfvJvNgEgTqCqw9VyTeN/2JWSpWi0s3LHS0TjkB5v
On1ch9r4xwxV7rsQtVx/UJL51tnxj6idbSf87diyytTMFcTs8V6H9pV/jrYOCsDJqRMeQtzSQjfp
c7Pp8dBFew2OjSg/NAslKisI7fXtvSywJOt28VW3/a41YT2EHeNHQ6s5HCZBNuAq7foieN1ubNP7
zVuLKLlzojWAFT+SMyGvYhO3DBKGtletR0bbNzbtSHcO8oI7+j9TxkDj/OYx7MTZwZnoLBLTvDw5
Efg1AXo/FOUZRtjVk8FDgExr/enF7my17gz5bFUVkHR3x0WQzsIs/KSx4Z1udIpTvKWHm670LNh4
LHLYPml3XUy/ZNSIrpU7lCogsn1/y+J4LyqGkMRnlElJbjYsMxqA66F7YutwIS8pD5kMXg3aVZdC
IaLBlcIw/iO68K/xSe+38Q4sFGsXSjdLsjx3G45XEOFkYEuy5oJ3SCEMme6x6sybKLoO3ZICEU+j
Taqmka1Amk/15lyaEcMfyy0J0nXRsSLhm+ytOa8ziIQEvD1nOpT0EE4aNgdHH8Y9DmsiRTlOLTmY
F02Zj87OFRtyYjqBjl1Vv9pTz3TuXPqAVg3M1e6gfn30g1VII6Qzd4oJdzyXoOQG8hPCq97ICjyK
qbyVKRd0KkX/gde6jgNW1ZaSM7wgGbM9ATNs2WxOh3rpN9q26fwTttMlCBZ6oyL2ASmvfaEOE7dJ
nIok0s2u2dTucDaazyScu2xN/ZbSqtnqAp11WtfBC/lyyLUdSpWtSD25lCKEmmeuI7PUF7VPA7Cs
r30cXevaRK9nomIy+XHJrBtzqKdxqaoGtEG1z53q+qtNM32i+w8jXNO292LEAT0wUO6m+KFK/078
mywKVze9Ga9aUNxMP932sKKBjcVa/BrEj9pNb1bRPKys+0tpyCB2FuvAEXmT79MkhNXxMjTy2gxy
XVncpSMaKWhVvwJGTIh58R6eHzgi1gBRMOmVWfCrZ/9KAeK5GFBtx4qFdJaSd5DfcR9tHE2+ZyXN
ET2FAxuv/HC6+rssp2U7QKpIavEIbefKIzETdlB+40rH8erCVfOvgtrMVVOGeBqK7h18AXqxbrxV
VXg303QrxLCJDf+3sTL0i2Q8Fwg8vhU8pZnx3mM4A+q0Tv144wIKxZ/NoncONtay+520YQXJRdHQ
QD4Lvy/Af7/n9mzVj0bPv0T+mXk00YUuN9qaQRvta7aArAlM/hF82eBvw2MV6eNSNldmtWkXclOm
ufpp9IJnL0wwppcU9onmY9DtPa4KXjU1w57dZKdhMA8pzEB42P6rqfnk03lW44rMg8h/Cmd62OpW
AkUI3PEQWJa7no2T0qz+YgJHqfJ/8lR8g9T8Jsq9IdXyrvAaEBjkO4mJ8dWuq9eKc53e7c+xDW6W
FiGXRGwMLQqEnCH60XRFowPwle7ult03nw/mpnYJL5BweQCDuS0ylDWMcZHINrrX86YfuFz2ytny
Vj/pE1iQ+C+snXJhm+Gj6feMjdtYb2Cqs5TgbzkXPwz5ujDEX8TlyKgkcJ9ZuTPfygYsx2jW4XKy
rZ0ZHCkk+XYNmm4owo1k8OX5wRu1UgfCGEtORwI2uPp0Id7pxESrc8QZHQMlRUfLbb9j0T9Gp1s3
Hchi8QQP/8kRDFQlE2R9pmv0faKdfb5QcRFgDxbbb33OaDXWrxVtD62IT2lCLFh/N0q1NjH4xhAO
ddyywnO4/8qraahvXGynALmtGAD7mM5OgiVtsvadgrs/y907ykWOcCEBtDeXCr+SbEDknjjl9txg
9sI2n+YfrhIXvfY2WWHse5leE8s/ZEy5LaOkwYKQRs7kSnRHI6gj17bF4Kz3MfJEpj2gNcnlfeSI
AKZyMDrrnxVPp8atf9zeR87yb93M0U2au664C9vzPFjky0olOHrm+xNyA1oijYlQ8T+IW7BVai5x
s4qjlKtLMe+RUya3uqZ983fw4AYlOt9LM6OxgL3dS/FeELsUCUeSG1AQ5uGvjmPi8KHCwgrXsSnd
tcPQTh4SoT6Je7je/Zbz7tI53IANKMRBDyPZ02aYaou3Cl2hhppdS2UuTMMgkjDsBiWvVDH8NjWx
iXYAQR3aRx9qQ3xJ4dgu2WAGLISLK3BBYsptBnPI/vNwQA4CP1STfKk0UlBHGZF7HyZm1bDfNrl9
cOTqfvxrRrz7ORcguo3HIhhem0Y/yglVPcfDSQ5pJDLeYUapYmp7IvVnex6O2JFfJ7u4kfjIK+eK
joyiX5/ZNCEeB681X4+pjt4hOgOjaoJzGDIAtBpHsQK25s0u9ZneyI0M0ve3JJVxdFv1GjYI44GD
9Uwv4HNkLxb54zqMusXkeWiCpFt+fB+nq84bn4HtX68XZ2+QnG7z7xOmr37Dw5s4mOb1mO2s6gjD
8Jntxugt40azKsF+IzyJQxvVZHi5zCyxjlOJaSDIIgjHc3o+rrDFj3W8cyrtlgjrzxnf/Lr+lC0e
XlJUUKFdLvFTP9KvI77KnihDmfOMpwDRFHk0x4J03PUv7Gje48YuEcxoWXLEePaM5Im+ep43dy6j
I64R5p8BVxbiZBuaLlGT4kJt6Rkg7jY8Sh9LRT+yzNcwnhvx+FUgbfZGegyny+ApbMdD128Yia9t
UbCwroi+WwhaIz9abvl8X2kqTzjDSPM/xGhlLFrdM278CyukRmjvgzdUPFF4BCK7v2gFCLkpfNUS
UoN4X/8Mne1yqT79ivNEwusDoeZDDqPKu4ly1p0EJg17FrmKFXXm1yZvAR7WsHiYMNGegzcChS/B
IHTGLvnZ6+xk3Pi7yZS9kG3w7RFkI2v1NnlEu/vmRH3Vq5sgrND51y4FPlGrdR7z8z/CgV00MSR8
4ZIkCdv822IMn8B8IG1jUJ4q703PL1yJ+FN3RbSh/AXHN4gv4Jr0IUyQYKAE0oSenPwY/9GAyVSO
NHD1DYv3pN6Zc7o9iIxi2/wYg8UyK0GdJF26BIVs86c2j/6U71JzXk0YK3eaMGsChfyPs/NajhzJ
tuyvlOXzoK8DDocYu9Vmw1CMoNbiBUYJrTW+fhaye24nI2nkVD20WWWncEK5OGfvtQ8I7HrEFI2R
e5BzrV+/05rgfmTCTi1nVeeE4LgRJx1MmaFF+RqHeL1Q1Oyb+cMibsI3TzBXH4LeuOtdTvCkcoGs
KwFhcYbvJ9xtPN1asH2iF2F4fHX5dBelxU2u2B20lVkvMNLANudVTIds1cGIXNLcvKSMshYhaIiU
LDXKdejc4z7ctIV2F2oVx0Ma+1b5Hrn6e8PLSsniNtOt+xFMjG+IuSFBXFKn35iqvhyjTTCEp5U/
LkiGvUFh8ehCNzAuCeZ6wSVWc5iuFujrbmyZr+y21DD/NkAzpuRVuAXOoBp5WlKfVdK77LLxUozt
qT0mNMfdgLmatJ0B26abW2+g0R8lknITVoxuQrl1nXxLysK7SZXHEvj6ZiG8a93GFJ56zXlpcvaB
UEigLLImsJ+A9Kpd2rlzCkLjwpCXEb4o5iaFH6XlGKdnRwnJe5YgEYv+Ilup7E5l3jMRuGskY5bv
PwQ+TjODWz4QIAqLODo1bZd/m7wWZAKA+UNjpyvYBFXYAZZ1hxtKQxRYD8ZM3EwY/rLOftfUGCyD
ZHqR2nmPb52POsLQRE1zToscWN0O7BjDy6g1i6KhAwqH9wRm9U3Rui81qKalLR6clFqTC9enmTW8
+HUIXabmrSPZqsyXKDTvUJYfhz3JcXY1HzEH/8DK+VzGCqUFNXKgHsFW9S7tY+elGutXfv5NOpOX
hGjHjV+k74503jMO+VGDwjXt0BBYZbdWWKXZgao7ug2Unlfo0h8djQoS6n4ihnV5kanqsZp463tS
XGdL+FKPvJWNUQ4zb0ZaKvi60kLm7EEqLOdpvdApwNJ+rflLdVG9jLW4rHqcI/qbmQfHedycJUX3
qjgALFOrfkUctIUPtcQkv/Tq8hEPCek+ncf7dBViCaZ+h51JVohAYTOSs3uBRR5tpmwxmMb3kXMd
YeMn4Jx8uSYhPomfyHHsiywxHgHYoYzonsKuPRJILwrHQNPKwsoq7CMjRBjhSR6lMzpPYd1eFaZ3
OurhhWMI8llJ4KoIZgMFtEAEgWaka4ZVErWXmWG/m05zNdjuNjTVNYM/x7T8UI/Ryyd1SmokDgeS
nhRaJmegG1DqL+BWt1moziRNamgU5tMYxY/6Ig/80w7L9gGuiKtgDM9SDRCXkN55Gw6HtOzQOS4k
DWS6rP2rW9enpbA3PXJa2OzMkLycIT/y6HvvlLLH6cnQ53J2SViLyScRjPdRYiJZxJhAsvM28zFQ
paSLW5zKyxKUSFTeDX3Jw7Xkg2tetQraKt2XA8lkvUh167W8Sh3tyXMmXjvHAEPmjduS6ApEUOWE
uako2HJSvQ2N5j1pp7twotfajseym1Md9Tn9lhhgI+dhtJ59b8FKgFhNS+PavUiAlQAm60FFu3xK
GXiNElGPrt35KS05CHQc123g1XGeklPZzP0Yz+X1gnLsZEx87APoZhU54urqvtXTWyfHCzV3jY9J
dByWrifu45Y/mOg6ZrgsIp6R7WDiFbsowk0x6EwPmQNrLlXO21Sc5sp8rytU095slgKVxrTqH9UT
ZkiH7mqfVETdoLklVSQYqNJbwiZRJSbtDVkIX7rF1h4KrIZVKcnqE8CnYqVcqv+qRc6VxP0cpTV3
K4nTQjvOagpvyKeD1kzBtZ9xPAXvqNO8R+ucGM4BDrQZbD+iHsFWhMiXd2kij8vX7u0yuahkNqwK
j+gtd9OW+U6vjUv2cFSCey7RN0heCC/cML13MB/S9e8RX3BaAF9vLw12YnU833uZLfPwUjcLb5Wn
xqtsg3MtogGEdmuNxv4owCBI2bi7J239yBb3jaUhzKwpjylMpQOTf1NNaItQxnN/qqjnnppxetA6
+T1tnt0o2CX1puypi+qYNc2rCU9o1lTsM9yLwaQJWA6EYqWW/urFsxCrtbBc2a+OgSrTiqjVYWy8
n2z/um69B3d2QeHCQTjgIf21SKbMNWCNOa9HYHRXNHHmfCYcIdYhEMlqhWjxREAm5/TLRjsarEc7
p3ARJYeleRxFoqcWEtE+s+nNUkE/a2zMKXkBV06REpSIcF1STV1AdmZn0BHTZ9en3A7sQJPH/Me8
wFRzwE0C6t7TtMxtonbtsFhhEjmZbFIYI6+jjxplN9LCQzk45buplafOhOnXhY5q9fJCi8IT4s/R
/OEiW9lCe+wt871Dv1Sb1NamdPajlQZtfWy7oaCd22Q9WkuIQSm5UbZWc2CexNYwwaXIGhQ9HQks
v96R3llL0594nwd2TyEezwXW12tNFMvU10h0tu4mAR6/kI+xQS5pFVwIT10LPbxRTdsA8Qxf/MxA
yQSdJsVQnzqoXRuKvE6qXU0+qj6BO8/pq5tBJXBYx3DtCedtYI2vUjTyY+bx3eGUwG+p02RgOaQN
d0mctyIZNYRifgCSo2Iq0aHe6RfCzLaIGs4tVoQDCjE49eoLMUi0dg5UQVknJwWbYkQTqBoL6tGG
5ZZru47odglO8j0KzFU98BVoKUWlgVpPFlY0TdhrR+DGF3WZc8yp/TPfD7lZQM6JWlG3OaujaOIz
BOCPVsVGwqS8PTfdCDp2i/UY2sYyp8aoeINZG6JnbchfYtp9sOOi0+g06WNeoKnUblAK9gdhPARP
sLRpNOWryjbbW2GMcMoa6NsuXH/bzMio5zXXME7D/jcPkdbR3K/FLrMISCgc8AgoEqq6TE9VfNdM
nJ8Bj9vXJgk/FPOmGeybXqBSpeE2mlc6R91VNxBCaYo8WfkJNYBAA4wiCP7BJx3GB2S5xUfsLamA
iwqPMiU1zwV9Zfai2XRTpYHE7rirXrNuLFibuqROUs2wbQ+F8SoZEOs2uZ8sZ3Yltqueuaq2gYF0
wYUSIS1Dl8xGUPqY+kdh8ZK1d+5EwwpV1LpwZLUtUFo1pYFaLyiOhozNeeDZ3ro2nOlaS80U/OMp
Qm76lQZ7p9oi56t0mIcKS2wmq9yYFiWf2MZAkh4luiOWcSnb5dTg7gYrR81kirRtE93CE4iB8wKk
97gMt3kLVE/969yZWv04drWnVjTtUon5y81ChsYJ7+cBzFz90uu6YiUded9pJvV89nGoV4gJxbe7
LBOpDsIgYJlKohuKrS+62cPvk95tNQk47RxQzHudHIRlWFdnbR9eQhy9CgOwfEnoP6buuZeTkGuE
pEjJGDATfhEL2oXNqQgVnrmNLZ+vIg+HBWjjK2JmVzgCduno3OExB6ZBNTpEGVg5MQZQdA8jzfbB
yPu1PaDtQK9M5h6bvCU4s2M8hocGdcq+RIKsmtJcGlxhNe2g/1bBS2oYJ8YQYiMIpjte+XPkCAd6
OVw5HtVpbU7FNchk5DgGlRozi4agT8/0HfrU+2DU2RHXUHr1oVwA2SyXZcmuIBwoY/XvDgnTEXou
U4hsQ9MHSGnEnauEoEDjGm9aERpMYS0JP914HApzh0eTCnKkkblCJ6iR7kPZkJ5mQ25AT8HHPRre
fdJp3lXez/g42aBt05ihwx7sxqytqYOQJW/VGM5xb7ElM6t0l5iSOoyfb1orvwy08VGxzzcn5DTw
iqhBxM95jG5ROMDjA4Vu2ripXO2yh2oQZvqZmKZn3GVDVz2XZQPi1J9or86eZy891w332AdGwUE/
eaQ2mtH1aCkEQ7kYn8sUN2oLP3BWinTetjEOhkk8JDKirSf7F5SLh5ObH3qhc1rKHgJgAJ89z/WV
P9JLSjtSs/DcPY6KBQrbJ6mBAjRdaCI5rbadYbD79GlfclTOkJhpIPuIOafSnDLf9RrmtLArnybf
nmATQjJ32ajknLVHjy0HKj0mgwyjL7vs+yGh7AmHemUCFoeOb55OPqt1YE4bCpkz7jrMaQ+0x3GT
Li9M1Gz4GwAp5cI3Fp1VvKFcJVBpoK5cO/Ez0EXcOPYdTs2CKPXsfOz9Y54ZOzBwa6twAuFhYZE/
qAb1MBd9We222IDOh5SfH7g+fILdlDrgwEfzzS3cy7q2T2U2P+/SPBM9ZxRPr8/H8YQ3aT4ZuOZC
tMxUxlyNNrL7wG2fzPtINDejE7HSO0xguhs8hAMmG89Tr3FL38Uy7eUVuUiQVEn/Y++ZvhpACnCD
coYZzMuA+zwG7bkd4okC6XUkdbR6PGaqGcRSLbKLWqdOSsV72k6DcSk6Z0Vqz2GpF89OZyFV0NKT
SX+lWs/uwmq9ZUQGRw9Oe5yCG2dy1/i5bpOuflExOyqc0iVE98MmFLeJjw0NC8sZUS8kMNXIqgzy
3g4crLHM5OKYVLnEPRxC54KKPk0orxYHVDlvSnsi3zp+rzLjKnRIPiAe6TXxHSCInAg9MrupK7MY
JRt63UjhCGqaVZrA5ZJbIDfYLSDZEvh1AQfhwHGjbQ2yoUUun2G/0WrjqemN41p7cMqW7IYgxcBc
TGTZlJsyw8CbFIcy6O+J0d2JhAZVtFDCfXMd/JZ1fZ7VrARdfOn7rsVh+UpLERmWvnks/GHDKQtf
14DHW4rhbiLtDZgTRWzdpSaG+qvvHrxyiervGggRB4FilUblszcmF7Fj7AIXl3FgEAo6yoVtELOI
8+uabvZK0+CTBWXXrozcv+n5fJXT3VEsOhynRx3XvouURpqUyaXlkkaivcA4mwuUeOV767oK2OZP
LWgELb3l2PzaatWEUtS45qPgVo1QD4rBO4+TNz3KDvsYmSnVdNadSsemEayzKXv1f0a9CXjbYzay
E3EJJTGb8nbs06UNtpVyE0D5KQIi3GH/6NiatfCLp0RgRAiYI3SAYxqUuUid1KSPMoc9m9NxpbqF
H9fvZomrsswpCGiynBWVrEfEyOKoaShxwSFMDT6+LpVb2NDRyi+mM513RfWqX3OM3JJMjVZ3wvhq
SzQnnQaDYOg2/QAtNhKgfPBQbPKQXCxE7ycTAgc3Gp8lcF5SBehwRLGLSAng+kCJW1XkPXVYPINU
PczmlVbHq0Wi3KsZVMzJxoTltn4pA8icWlwdDdVob115GWvuky7dy6Q2n5KyD1YoN13dTNYgb4EZ
skGvVQz8YaS8BlFpG6C4W5IzsbPi+LUBPK4hFQhBScz4rkfHdE04MPi6UezqLj9ykwUnGH+Q3bXn
U4aPuZDtWTR0T0My1sdeV55nfgxiugyQFOV0jIg3pJAYCDvGlKA5aDHmohlBhIFHRd90IbcY6xLz
JyBv81afSRkmzlgWe9dzXiyZHbeQdcwEG15ToDRzAb9RY1nwN1ASu86tp9PRIQWHgLWFpwyQLSOE
yaBndu/Gu6bDSdvEzpFPW2KX98Y6cetw01UYUOLmCo2pve47yt5AaSIKHS82XgoW8spYumw0aUVT
LzVFwbmF6h0uUACjOKlAunYntpWay9E9nUogAlEhLpuICuJkmhBXOEUrxTlJ3udz6UAl2BsTk/+j
IDZqEticm1Y782UxLb10oqjmoQsYKZkANHtM+h7abXUIS6SDyO1rW4HEy60VAvRs4wbiNk/Kt9Fo
DkeQCPRvCwussGEqhENINFxc9YYF6Jmc+sqej8WjVyw5hvqCfnIE+ncRZ/4tmQuXRTNbqbFULgcP
XGj1VKWZpPWj3lvsBCLtecATytC6eknc5LXvHOT8drAtdcs5iL1znG9IiEa8VL3fHHn+g6qqE4v8
4apgPlVscheIxB6EPUFz1KkFUzpnG8C8GVGJlAAB8EWeacd4lIL7QruM/OFWJfQlu9FdiZJ0Mnio
1ry/Xy7i0cuWHpoL9F18iIivjpNuYHjfOionH1KefRywFV1g9LWRnHocVSv/rFDq0s5QnlDGeCdN
ZhFQNPaZv013XgF97cXw+aJAVtHFsYrnSNRIVC2nOzhUZXFWxcjvfE9vVwrlWhAmj03UnWgGc06Z
wi1LJepntAiU1/qLgSoCXj1IUHrM2SOGvpdI75QgMSYd1ljIKRBMlX5bW/qb3hRnAXb0IyEhEQyV
f95h3nWB4CN78GoAKdVbJJL7wnrgZT935guif77mtMLJHbBAWl/ZlH4R3JAGFwosrFkz0rnGtVVa
NwPF+/l4hn0HrVUEqV+bfHA0bsHJxOUmtpW/LgYWE10cxYJyMI5TqKQm2W/YdkTaOQviitx1B0OD
1tOsKjgyoBQc5A6MOBfwgok23S3r2zwYimV516gxO0yDygSFbB82Ptmioyhu4UaSndXjF4h4Ch0S
kVU8kjCjhuo4p/g99JTctZSCTIVeAfBwv7Umn068fkpzfQS3PSHjo4LTU7UQmlz1fpkttdK84KRx
04RAMQjZzNcwJHWrZDefXEMbmbC5e+dU6t7THM1LOh43hKaOhFdSPUCynFBmsdx72eNtjaojfuon
qvj40RW1B4DHNAOzhgBbGzN7wYyZmJrEhGE91Z16gZ50Rahncj6GSKchfahG3zUGCTy2LfEH+DNW
kwKSZp6XIysC+7yGUJnowUHvYhGGukB+Qe4rNX0jP9Xh2S3HpHgKbL6mtkI7lueEcA5juiFdEBBA
wfFKM+Si8d6DMj7UhzFfYR/ncIQIEM2VBYuYw49BvVagnD5QFt23oCd+j+KvJhpMZCN2POq3KxHS
mxcUrlOYuRwU8FKSNGcuijy+DlMOgcoc3xryqRcxXYxegDypU8LriiQmE8ElPNUmgptEpc3Y9osU
JyCnrL490nHAsYtllYtNuW5J2cK5ByrGmltrqF4ejIHU3dlo68QoGGlZEoyNThKFUd9bG3Pg3uNf
CHIw0GWtJYiWHVyb7QWJzCmSMxuRAZLzLGivDfT2NZPu4ie3Kk0rJMXhAwieNzmClxnxHxnsX0aV
2jREp00TYrtPUrmppsy4QbI5M3ZzV4hjQ+MAUIY8LaSll/gQzgw6h9d+izoqn8WiJJw4q6Cz3J0K
0Dwr1Bs2AQHpJMWtpcmGbim5DHEAaMAbNffKasPLwYBhEGasdbDN6BHW00MwkJxU0jifD20xIJzR
XwJfWXE66DCV+jUfMMgTPnyVvlSqPXEb7CJxTj5xCPHPgfeLWRFuDdsCSu4AqwHb4IYFYAsJrSTF
Fgcsrg2fMp50ckT8zTWZFYgBxI0RzDFMPkVbeh1XCao320XxPAleHWS99z5UDSoVnCNa9KFTOWyZ
glxAVNMlp76F3xQvZIX5a5ZKtRK8nQdw+UoEJrRvd12Ie5W2nCMHZOv4TAlEoJpoHmEIaZehk115
Lj1jrTYvNW2OupMwWgBCvQR6e9Jpldh6DTvq0gIBC9DlvEEubOgS3kfQHfrSPEQ44LIDK26Fps4b
uzsuHTTAFeV9v9ZPiza+UDZ864GTb5vHwIba/M3u/Osql1c09Fa+HbmLLq0f9PbBxWMvGz6GIqnP
e+g4RKsF6iDRaC5HRVodsHELCeeOX3Gps6CVz73ICHax6Mzjz0U0Zz0lhIZje4nfMs1cZZJVAuGe
zdam31YrVfDKRIV9O4b5Y9xDhgvp06KG5UUq+vGos+2jHqCHjPpd0kmmOApxqQWfrgHTpSx089lk
XMZzHvyogULyq+yCM8JxFb4VXbnJo4sKiMmCwLSdZnIIG6kWziUadubOcw6flzY6hvqQkq5lqRds
/QlkZ0JBx5GGnoUOlRjs50L1j1LE18RdRmxYWRTqBiFN12nYJDjK4oT3zJr36qxLuvvB746gO6JD
sDAP9c1NlzS3tQgeevBEuDSytY211Ap0Y+US+NbAFNEU+FfKBk+GkKApKDCqSiocus65VmVLgJGs
t37dLUVQbLKceaR05KUBYFnrSB1paBmCNDBmChWFvoFlfqW5HbsWRAULmtjZKjWqjUAuj3OMnq4k
fdKqgjv5atoc80MSu5jYQCGmc+pQhGc2x2EpLWAoJlNt6NPY4I2bFBqignCyheHT/GvwFI+cr1GX
IjWhsFQ50z1hzLBdqbw2Uq+3DuBpEdOvCZUHPMqpTgtRN4CV+uLOjW/BR2xzqzmWqdMvOWAD03Sd
d+h7V2VHKVnz6e0ls0QWGT/tQN6lle2CmY6EcedLsGdNuJkEqzA7oGGF0Cc8bCNvOIQ7thRpSA+2
oMlSpeGtE9g31oXreHfDqEgR8UBt5vpRqzc7DcHjWabEhte2XFqYNheY78HHI99O3eil8GFU1OZh
QOtnoTdslSaXXMw2Fmsjk/g9JdW4Qkt2UlTOnepR5LjmrEQt8dvhpRO6tkV60ai5j2oAJc1rzqeG
Y69DNub4TZFWhvgwjZBmVWVio9ACfWc0xcqoK2ttEIyHb1knGglYnmlekhvVL+uoB/VtiCPTSOp1
WJK5YuDRxg0YIscpMCIeSZarrijiC6b/1VxRlIO6ivWmvW7r4Q0+yCvn/5b1JrnyRwhKvl+dEEuZ
iww3QSCnZVdAdnA0h09CWjRq24C9ggKPOdXVRtkoO/1IXoSdB7WDP27K9EZGefgQh8P8Flsbh7V3
41RldR2pdpWN/q6ZzgKb8LsQx8EqDoyYAK6IHXJFel4lYqoQdiWZqykts1F+6XE9nQBhUi0tOT9v
so2mQffO/fw9NoxNR7/1StbjrV5jwdZRhCwULnLENjbxAk4SEh6z9jJIamOUUelD5LGzxLHdV+bO
T+wzOSDnqaMCh8GojmFCLbsx1pmKOcPQ3Y50w9oVuXXvxwYnMpWuNZWm69KoXiaq1Ec+Jvajn/9F
1BFrnaStAEievT1DU2oly5l6bARSyaq2Hj0UI2hJM/cc4mdR1LSpvWsVezdq+oeOHxyPAsjaICp9
qVFTQBoM8ArprLVqG5emY2lfhT4169ZQLotfuLGCNYdh2ioOQAhVlNdWUqfLPo2nLRXTC01YfAiO
vhoRXAiy4ui2jtPGaqcjhLyK9OfNjz/+65///V8vw//23/LzPBn9PKv/+d/8+iUvyPbwg2bvl//c
vOWnT+lb/fNv/c+f+vh3/rm8+j/Xf8CP/OPkan29/yfn4f7nL/LP/3v45VPz9OEXqwyq33jRvlXj
5RushebnIPyg85/8//3NP95+/ivXeOH+/PGSt3T/+Nf8MM9+/Pu3tq9//jCtnzfiX/dh/uf//Xvz
lf75g4Zk8rb/x9+e6ubPH5pl/cPUpRJKKVNHRqa7P/7o337+li7cf5gKfYdypG0KSnw//sjyqgn4
a7r9D9N1HAPNhe1KF/DRjz9qYBPz7ynrH8owlLQNqZv8ji5//L8r//CI/vPI/sja9DwPs6b+84f9
44/iXw9yvjAM0yCeBD+bI6kcWFIyUPHydBlmPn9Y/1+lYQurbgqcH5xcZXUYO8ehcYjcwmdH98td
+ffQvw6li2/G4oJ/HUs5uu+ooQx2Cm3QcdDWOPu0kh0vGtgDtLv+gmoxUbOufHGa+D53DVLIv/4Z
5iG+ulz18UdobHDPFgoUIE5d+qyMTCgEpx47rq/H+fy22pbumpZtWu7eba1G3ctKuuRb/ILHmptu
OkcdET23M8cal3Kx+3o43sffLssybNfVdcPEWK9/vCzobx4fqx5tVUffasQ00lq0ISnuRrdfj7T/
EE3DtEzTwRDHxTHRqPnKf3lhMgchbkATaFv7HStufWhOzhLYw0MtsnUdIUQwu+3cZPcN6/7rseeH
88vDMxnOVi5fBe54U1jm3sNLc2QJotacbT/W/bVfYmY/KMvIWpUKe9LXY+3d0XksylXQaKXuGqbr
7l2mM+h90IeOvxsqekhRxwHAqcJoUwcB+gPK3t88wf1rY6mWpm470phvreEwT/x6W23iQrxWqpGk
a5bTtnTDN7YlAY0fRzv7a5dmGvO8Mn/xlmHNE8nHoVLNGaskzFGUm9bKZ4s5+tQqaijqCw3L09eD
7X1wpimVofikHNMxXAXK9ONgQQ0cHoVfsGu6elxSvcfuQgbz6dej/Hb3fs5g0gbppphOzb33Pxmk
aWrFFG19i9NWpA7s2cRNO+vvDGPzqCzDtWxm3g8PSXVlnJJ1Em1H6YQr4UTNtojoKRhl12+/Hmpv
AmFin+fk/wy1N1dWE2pEj/3NLpFdfxL2faETcVy5HHI7SBdF7OOIKK2Hr0f97WlR59CFTrS6oXSU
aHsXaHut0Ap2ZbvCTsHtu22yaiZX++ba5mf+63dsKtYuy5Cugt/uUEP5eBv9KkJL6hPvKfSiRMrF
YYIOBfUU+xy7cXjijvCVgC12fbHoxzbyTwposdPi62v9/Q7brLECqRTfOu/p3mfAsTAIUlfyMNVR
5ewIlQXssQ7iq6zpl18PtT+ZcMEMZbPWM6PoUJk/XjBGkkLZNMy2k/HuEb1iwegVr1V3+PUwvz89
Wwm+Nf6H3cHavyLms4aOg2Zvm1KpVWsjdqfyUX0zU302is1Ds1gBlG7r+/dNRxeW67W21f1JQGZL
BRaPBhrCX38+yrHpaLHcIPsznY83LS3JTaHFhl9BZL2/6amugf+nfN/HPUahTJCjssryov7LH7nN
uAQOCB6b4Gl9HLeYYCBjEAy2djIeo0MjRBrajFdb36wwv89ZLGaGUkLMS9lvTwuxgRDuCHRXSwvv
XApfXLQ2zuSQl+WbW/nzu9374n4da39+5NQ5lDoBT/hFZlJBleG0o3MAAYbDUmq+isi47YK0BYkP
qJuqHTRP1JIK7A30tsrRxPNff1Vd06CV4Up2v/beTU50pCS+33uHyiUOJlIbQWf8Lw/BtybYEgnp
zFuHvefY0CyXZh/upDPH2RtoUyK8/cgSN39jIPyIEPZBTRr710IZd6gaYfvbCp+Hi/nTzsPjr4f4
5F2xeRvnaYodF9/dx2vhCzBbAGHeVrQTMjY27MgKkXAjZ1b0Fb4e7LfZCmayzeFDMl9Jm3rKx8H8
dhh8PUNm7AMqQ8JqOZTYCREfkIvs4Hr33zyoz8ZzWHRsx3JcjtTzcvHLjhLvJzAzh8Z4WZTKXVSy
gtGW6IWHqcZJX1FklldfX+Fvt5MrdJClOSxxgi9Pfhwx8SAwYtCIt95krzLSjokzOeva7psXQzf4
dz58dj/HYbUz2P+YODY+jmOTLTAJO092pZTDozRYWOqBtnPOMXAF0mfamVYDytzH9YOuPEVy1sYe
bHCcGr1wg/XXl/3bzD3/OPMhzzENFqT9rXtlmVGhVd54aKf9FmXctq2+W9o/vbO/DLE3aUeKriZ7
2WRbuOAu+tQmhZpHDk4/tL95TefX8Leb+8tQe69NmFvoGXo1Ea5dradsW1fOQZS/df1ZNhZ/dU34
eedcG+A4Nne5v2MpUQhVdWXE2wpb3RWdcfLpaPCtIlUm38yMn9/B/ww1v1O/fA0RFlra0JWxdbEb
9RI2mteeWzBev34XPh3GtCzT4uBPBWDvE1Am2O2ZcTILP53jmgDlhTsaLsoGK3j4eqhPH5QlJPuP
fx0HPl6R30n0JiF6jyTrCGV5TC33IIOVjY6w4T+/HuzTycSyOdiwhxWGtffJAdG0JiJ4g21FaXFE
OOxAd/DXqRZ+cwN/28TOr4Rt/9wiSHZb8w3+5Tk5fRvD/YLIW0TBg0U53M3MEzlml6ndgIOQibGM
UxJv7XD7N67QZTZxOQpzQNgbuO0zKzFtgoBSL7X7hY38B8GqyMd4UfSaom449YV/9/Wgn70uxCC7
DqcCx+bm7l1tWltFX2YufrZmiyj2FNk+Flrjm43yZzfVpaRl6RxLKZ3sXZuHmrxFtQ3mOI5ysaaH
bdmnWa8ByyuQZ69Mu0f9MHUROUJ2SJv22myQ/q2+vth5ktqfWX79KeZ37JdH20257tVNWG8nK7yw
a7w+1VKfJfK0pZjRF3H4zcT8yd2V7DSVDdOHre7+lpO8nBK+QRNtpYcwRrqlRbyky+4rysZvrk2f
n9TexUnBoYutJxMkW5aPFxfVUi8gMzqHkihEvUuek7LdBCq/0JvxdDCL16mXx9XUnNUyQ6OhBd/M
b78VkHiqkhM05yGLSg71jo8/gCKWD+2Ocg7b0jJv7JBD06IZ/GlYAC4Mn9y2aC8bjBEXrKoFmQzk
2E48jm82HZ/dcgNSnJq/Ypdt4sefYiAVgJWQDSipPmW2isSA+yaIcDsv6inYfP1CfToYNRCpeMao
dPcGM0INmXkVRNtO1wHEkq/qe4sKp+3Xw3wy0Uo576E4zDL97deQgMAiPOh0+DlDEGzsaXQPuwl5
HAb/blUGqb+dmPC/HvOT+VZy3HQZkGPab5s3U8a4gBULftuLdTcHmfT4Clv0qlAlvh7qs7s4T+xK
ce40fpvaZTiEyCjoszUZ/nsUNOBjSuISKeIGf3W/bVGqslx0f5xwWfP33tEqUPUYZ9wwgguJGA9o
SpPosBJJc/L1NemfXNSHkfZeDcyasq0iQxx2UKmws2Gkbx8mHB0myuhOjMR8j0W1TEDeeCAVBblq
SdoJdz2JlJQ/R8MZdBjQqnyWsiqfs9Hon8uqbL47Qn7ybrFpNJStTPbolEU/fi+q8kB7mCBnAew+
u01sQKaydFievo43QatJaB+Gb27OJ/tVU1K5A3XGhCH3DyK01R0B3k9sIyDUpTbRShy+WXA+u/1U
JnXaysz4xv66Bjc/t0K/oSWhjRd5FZqHYTE4K0jd4TfFmU8WFZo1ks9fCaac/bNA6g6NbseZwuqt
oy470RqSEq8H/SXCvx5W3+3vPllJf1adTJ0Oj8u08/F52cjX5VjVDeJGmKa24dZLv+y9xeiAzCKC
r1s50eQcVWFlngeJ2X4zFX1yX5kRKMi6XK/6vSGhOFnFIjW2asSg4Y8qWVtp2C96152+ubGfDzVv
hITlmsj3Pl5pVRHhQPeNlArVBsaq5bqypWEh9zkwvRET5tdf7CfPkeqlyRnKlQ4bor3hkiprYxfg
DuplfIaIn8OjNOyaI8rnZG3QZX00CAaCJoXL+++MbOMD5gukrr73SMFP9jmq8GSnQac5yZCCnoOJ
1e99MnAucl2lb2lbg70f0jDd/o2h2fhBquCREn/88R4bmMv8rA+8rWVXBcSTHA85vqGjTNON48oN
s12NBXzVdgKqzddDfzIJ2Ew8WKoobLJf2Lvq2pPADDHZbaegPxvMHM5mdf71EJ/MbXwAFKTpbVHB
2a96g9HUtI7kZ0RZen3juWjC7MGz12nRyHucCvGsYu2vvx70s9eWt1Ioh+/j9woYwgAVmWQ6bJsB
VmmNxlSPUnLg7eqbG/jZ1TEChwXmN3qEezeQl3nCb5cmO5IfcUKZgxUQFtGYCvbQ4A/gLIxGO6vr
nsCDry/xu5HnT+mXffQQISVTbZVuOYP52AZbgsxLpOR8mfnw8vVY8xu4t63lLPafq9x7Q93EiidZ
kTfd2IA1pYXLtboYpf5/STuz3UqRdAs/ERJTQHC7Z7btTA+ZdjpvUA5VzPPM05+PaqnbxmhvZR2V
um7c5TAQBBH/v9a38LlUh1Qn9cmu2qfevra1W71Gmlv/7Bccsexv4SQE1Wr1imvJKjmERTh9CqVi
nK2shM01VRgtqIhcaaqtbLqoUf93UGNutL+5sSbkFjWeoAp57Y/eu/UN9aiMP8OxutIpXJ2jzrzK
aZx2PzRB89km0DVa4XYli3g6upmTP3dDcmWerF2ONX/ikUqw5/qwuiiT2Zpj0LmtxIajo4cjOA8x
/cFRyYW5PE/MlXnyZix7ceskYOGh7WBnEkcBtogD/kmk0XClH7n2kaD3z55YVdkVL08XuS8DPaqz
xKV7TALdZ0VJCOY8huBvLfnTgpx8+apW7+D/xvvnzPVmQuD3oZgPsd9NJZ4M86c1aVul/Htqr+zI
1iYEZXvadsKUzoe1xA+AfbUqdehWt+dMWLYA4aYi5OJWLzpsqJevamU0SZ3DnjX5nGuWS3+TWPDc
W0lhvSFzXlFPdd2ePWiIl4fhgP1xUrwdaLk3q2rNbmqk3ydkhP4zATkorwnRhtln+C9lEigEgYR6
caztNo8Oja5Am5yoh1S3UWljqlXj0o7usqgkxQCqqTNuTSUbPCTqqdITQ1j0zyDHzOCgkER+i9qm
/TqK0Qt3OSaKZJONuSXv80bBdjsmotx2xSSepjpw5l6NOlL+wz5teXwlSVokHfGmQOszHBpV1Oqu
U4f4m960UqL2U0OEhlNcfo5rXfyl2I3U+cC0Q3RUO7V+BlFvY3RDc6weZoxK4KZjoYxbp5KADWRq
kG/RV2WJ4sEr6vEAvbI195yNzWEXayIzUUb2+oRjPBqfos7AYs0lEsQZNmQbO9SfCHsJVGQ7RQEM
GKataiXHcqztbyWmu2bba4nQ72VXdM2+7+OsRXLqTNaz5iWVzS/Ap7IPBvDvO6P1J30/aHXrb7u+
w+NZpHSjENn7PRFCKDl3HDkqgIRxBw83lzEye3QalQXhOrA52Bd5RmokxeiHttUoIelpX8BwGQ28
MAE5qV8xK44d26W8VPZyCAYwiFWu4J02UfWPTlaRFRcJ5S/P0jhSaxjaPaIVImrZxTcNGgHwgRR7
3CZWSdTderqNeCmgbY+ZiGy1J3zZ3jfBTpj/R6V0t2rs5S9iKqanAhyvSqi5pfdY8sEWIxKNoF3R
5snCh8YLPbERqREdc4qkwJ88Qrw2YUQq9sYs1AFlLnpuTIBFk+FFM0PiUSdrhOblRMh0d2mctri3
cbJgYBtF/ZAamv4Na27T3+bGXLdWpgjXN8pJvdrJWir4NsKus+HKhRzdjb4Kk1uBVaI/dibVg32v
TfgXShnUw6dC07twR8ZLjxjXJmXxAJ6uw5sHexP1vSjSbwKteAkuSK95ZxJQAHstqcgi62hARPtC
hFq7MXNVNq6N2+Nn0VXohjLDg4LcZIqRbikCNgoBilIKUjGt6kfeYAo74HrEmoNOfCofnLodY8S/
cWMfUxYHYM9jX/JIiA97NrWusUmrIRjxysFm5XtPfcWkV8Wnii/j/PM3K62P/aAgCK53PTLH5SlL
NW492YTjs50+XlmXVpYlTm58eiWH3/ns+H4sxFdRlpGo5VoJIK58SvRN7GNV9KH04viEZohDwLvL
iXM9tGMKSbDwxb72Tf/KR3P1ot/8IYuNHHyxoqLgTfsxGbVjGI9QVMN+oMo9dfs8iQG48PCvnDlW
vmmOybJvmhptYkrt76/eabrK0hCHu7LvvaeCmPRbp3HSpxr+8V5jEbx8t1c2BhR75nMVnXJqDYsC
R0eHLoTzbbuKEVj3eVmMd6Y56lemz8onjePDrAURppAfdIG+noIMdIjagqXUjp8MwR3Y9nVa2d/8
wQmvFOfWrmku1yPXQGfzoeZApIVsRyzdrhanr6lZvZi+d+Xs9I9A9P3GexZKGED1qNNYcrnVcSK7
gYwyai64G/nT65DcgP9pM2AMDo50aqqtDXpWKva3IjHAnwOQlOauiRvMhZpSY3FnnSp3Wjyx+Rvj
evD3Ggzb+NAqdYo/RavylNAlffrdODplsTxHu7ntmnb43NBvCjCHSGBwptn8bEVp3s+qPrwAROYk
m7q2YGI2HXWrPC7kjVFE6RdlIthz1w+SKIjLc+jj0313L5bbMD+SpWwIiz4pXoEtt9FawCukTSQP
Wp7bf/35YEhmZ+EwFVE2Ze/fj7IHb6j0yejO2NJchMdgbpW0V179tUui5EotlP4E9o7552/WO9K9
VDVJbFY68NhK9CgabMXBtz++FDqRuio1Mqw4xi3evVTNBr8NU6JVW3/Hl+IcT6FL4eha7ebjkmLx
LtiGZVJNsCgjv78Yu7BqJzSy2MWuvxlxhggTF3B7IwFGX76ijyNRK0GfzcLtzKrOxRVZQ6ljr9Pt
UxXUPBzjFqkb1NHuh11Of3zz3g81LwJvnpCWwsnpcr1ztc6jClX8Rtv5ECjXBIkfJwLDmJTDkYag
fFQX0w1ZmWiHkXARLZzug0gjvpecY8CIl2/cxyULDZvOWsKen436sjuUVE7WJ5o5ucmIa054d4Gj
/vGp1qYPo6OvN9ETf2j9TC2O8YINu1uXh7xuiGgOtxlJqpcv5OM30xaIyGaRE3NAX368M78heoCQ
lLMyTgeDgNmzAlhj6xCxjk/RMsH6tOHx8pgrz0iYs55RFRZzb3mOiWIsyC1KpLNXT8UJTIz5LW2I
mpR9MD5cHmrtOdEksdBho0f6cDYLJ8Kv+6gs3dGzsoOu59qur3BtXx5l7YIoyPFdnoXKHxaGlnqk
SCA0nLpWvGaV9hQ6w1OQGX+81UDMDplhrqziiFgWcTSQYV0Ea9LVtc54gkte9pte+CHEA71kz91V
srqyrq4sENj3ObGhGNOND7sbNGlWGme0BO0IC3c/gsqZNOehDMdPjdCvrEYrD2t2Iqhsl23UhssC
Jxuossxa26YdqHyu1O6L2k3fLz+pjxUPSiV8jlBMUvBgCr5fhRSKl4rCEcTlXejBAsSfOhyHvirP
LULftrV/VjYZHZcHXRFYvR91vstv1r5p0oilg/Dspp0HTSlQKqAmomT0RB8B86hQ68ovKukmGMip
nqcbSuc5CRopkLHJ643PfuaN19R61+7FYudqqFk4jryexIvA++u1ytXs6HlAk9sF4edpCD/nDj7L
y/di5VV59wDmP+rNrYAaqwNI5RlrmCt3uhFKeNCBf46MqwrZj7XW93d9UWtVsM1qjUDY4hDWjnU+
foKk9NhHyZlzH5h8mtt+Yf0EL/5y+RpX5jF1T1pKWKLo/S23PL2FY8EZY9/lyG4CuQ2TI5vt6Mqu
eUUiwfU5KIUYixL9stGS+MqY5COncrgcwK0hbDZ9eS4AIttDdTBSktn65gwc+4ihbzcYGFIvX+fa
s6RIyaoq503E8pCpOCIe9cJQToQ6ugDf95ri/MZecWXvvnY73w6zmDLZFJiVUrSR27fG0QQPkKXq
lc/E+pUgijUoITsceN7PSqtU1Zi9L/aPOGmJcJBPYDeNlxIM3ZXS5PrF/HekZWHXyOldy2h03HLi
tAzzzCA/iATs7pozaOXDblvq/wZabISID+lJdc4V3O2QQMa/0lTZdJKoU3oMirm7PBNWr4pNMTvw
Wba53EXEeCJ6qhGdm+TZfYfXeuNcteisPiNEDtbcviBDafGMPKUC6Yva+5zDRd8LTi37kTPZKXUq
b3/5cv55Q9+fFtkt8EphiFTp6i+NapU2SC3BsuzabVXC0I5mxCMgsGFDNRAmfwizNTmJMfGc27xS
LagFTUQSW6cpg3Ek7fVeJ+Dq2WkVZ2sWMv3RtRHdj9LGl7MtQ6+nB4vTNoL4PyLrAUtEolbZ6+mP
yxeyuka8vRD9/cQes9wbg0wGZ8ATRJCKL7Jw2ruAAsnWSyh+xaNdwkiWNk5vP9jxV8ZbALZX7ufa
l4a26Nz2ZhP2wRFnWUbd1dAMXTEDatPuQWr9A80ASntttWMb8z2SdnpldVrZuqBAZy5SxFD53i/O
NrETRTZGpPBcWGZ7S8glH94g7PdGCGbOSeXPy7d69RpZCFGsWXzhloshwkaFstY0uV5gEbLckakO
Pr1pP3uIxPceXKRbKoLjOffN4nB56NVX/c3QiwWSKCo8E5mpugBkzS1wDmjeowOzzJoBmj5sqDQx
gislotVX/s2gi9ex0IrK8NW+dNUi/1U1+m9Ug9OVZWX1EWIBpKs399yWKlkvmtS6BEfuYuX8XWTW
zcD3fDt03/NU+X35Hq4+vjdDLV6UOvaJEij12tUHSey5qQdHiZbp0I09fJaU+UWbFHZG4/jGlTu5
urA5AnUaTUVOr/PP32yJCHKv6c8Wzqk2yMKKVRijfWFtR12/smO4NtBiG1ppc+SkY2RuoyQHQZ51
paJMzdrXy7fy2jCLfSV6qxCCcJn8U/Gp0sAd4mo7Vta/eb/f3LbFrIc37IUDQKlz2Ev/ydPCZN9G
bCJJQzS+qCoxP/+/y1pMeEerjDxLYhSpunOw6LA4g3bSquT458MgH0Tl5ago2JazYewqY2iUDuu3
RUmmHbaeFz9VnnNlzdDnCb38xL0dZzEZFJVUd9F0yXkIMwjakczVh6Hq4RjIYYgBGufjrUx9KyFp
wbfcDJX495pu0ww8NgLKmWB3801t2LEgcLpLLXBTkDEPXSvL+4pS6UbpPGK46MMTNiNG1lx+lNIn
GZtra5FlrL2+NiI81URvwK57MecoDMIrK9LgHAsN5ZhuDuNWL1KySrOBDCK7KLtn0dMB3vhKUoXb
0THamyTvh0+2rzQ/osJUdr3ELZtBtM+OMLSix9gb6m0voxiLKSGicHZgqhSRSiabVdd7enjjfdmQ
wRL1avtqSrt5MIGknOhUWYdA9eW9WmQ5BWa7ic84+kFLGyBu9CwV20jX0lNep+pX8qDzz7kgHnJT
ykmF0gqHHIFNCx9KTW3tJc89DfJJCasbrtI+rQx4HQ7haaFNeKkV2Xcm8RmHnm7BYTBUfqMGka4d
UcFLOOswtuvx7HclUV3tMO2lPgf+JGqv3JuGkrpNMkf7ZaLRd2pSO8+2VTfPbVwXEHkKz6a9FXrZ
ba8UgOcx5SFHltuUY5ubR6FNtpdN6mND9WPb2+wddL+saO2SDYClQSpPljOp0Q4GS7fRqS6djNEu
Xu1CEsGjQUPcZLrR3HaIq/EnTNYRg6a18buR7q8v+hz8rSaZcEHebe3cSYnWaawATLx0INAZDRGC
3b3i6/q+DukrD7iznpVqcCDOtOkXjXRXnEv0+1Of/CmEzOyAm1o8hXQUN4MCQcyRbFU1SMYvZl3B
ENYBckt9rLZm29kuxr+eOFQivGrRGFsTcT3hma36W7FzHnsxxj/93uyfkg72bCsz/zMvoLlR4OvS
0ZymELSuyXxg3u6p+3uPCUB1UrzpGRa+J0huSiGtIYiCpuKNAKoclq/aBkXJ3TePfmYTuZgYKn4r
M7qlJ/BV+IC2idfDoEKw/U4EkwDKE8QEWQV2Ep5FWaa3HTE3+1iXyldVrcybgYQUomBjB+QzYd7V
gY8bQc0lnfQgL1EFKh7ohzp4tGjt7A0le5mC9At03+DnULb1K9ENpluomv/YxAV0PS3lRIlKnNee
8u3WCqbySFwjcOqxrrbRTOQd0+m37ydKRCne6zaiN4pjHGjTHKZgfaMnEuZkN9DlDpJaHroMEKnJ
WuTaolf31SwOKSziEnr8BlB2mcJ2+6r0tOt5pYcb2RCSnDjZl7Es+jsrTcwXg3DPX82o+8RrshX6
3Fhl5BZ11N6lNkEOs97sa9YQUldrvonVS023ndqCNxvbmYk8EpywlUhFgPi1Wv0lKYtum2d4erU+
xnWU6SRaTsFD3mne0Reqdu/pjXhuRmJ+SbH3doXJQZEW6KPVW+yIol5w5Br0Z87u05kmb3poJxBc
EKNaQi5h59rKQKRhCWWJOMT82WuZtIYzNs+mkbXAFINOJfvbqehRFwbx4XHa28T+wnjd8XqrxIKa
fY5Krk2qe+LJmjmgz+ffka32r7Yec/cGmZRfM/7OTyTi8rSiprGIeCJ+TzFldGPB/RSAf+aUgKbx
eR6TtQuNRNxrhRgPvB4+1wZfKk4jYjj5g/1+29kQijZ1lA6nAHzriZQPyFJGEpmv3PbqmGmlILw2
i4K72h6Kp56S/7YoZHkjO72989QEqGZo1h57ArvWd3WSp5+JVR9u4iDSt3P1fqNYlX7Pcwbdzo7w
wSdg+yceIuWzHdZAgobW/DElPVZnjUBMOEzAMCV4NrgNzScDKKsbKxaNtcxEVjAC6CBC229uI0NP
7vRWUT6FnV+7npfqL7BAkxtgus026jXttxL0BErFvnLMTdEfgVOozyQVIBXJMQeCW4x+6bANAJUh
cGlIBGtJ6SKywYxYK0SiVkdpDhkSQnpqkYIlm3rpCPtrmOQGaPvvWI/VL5USNT8stRx3bZKWh6xj
KXNaj//CN/T0jug5uHhdmuqIy5RgG+v+4B07bvPOVJUKpviU3FoQWtxULWW9jzIhziNVoK2IScFT
pSO/EG9Qn5F2eUe0DtFr6xH21ciG1XIAoEa/Mfa3VGG7Wy3xyC3ubO+2BNv9gBohcUUUTfu8TOhq
eEV8ExBj5XLA1L4oeeDsUAOlI1x6zl2bCvwnsGwvBX6mBFP+xZjIITJKTxy7uDIehZmInQRJ+NQl
ZpnvO8eoXso6rJ6bLDJ+DRHdVJl38JHVBAouGbfTK3+bQPLtFeXJ82X7GhexR85hYmmfp7KFElzq
iTnH8fjaJxUlQLHLRWYd4gQ/0tTW6VGQewtAtYq732FvzmTSkRAPAonOThKS8GCjUfgiYpRORA2X
pzpJfWLrYjjb2WjdskHvQaek1TEucnknGildz4wIA04QSPkyQafh8Pk+BaiEfmgZcR7sqcGKFl5z
5HUCEmyo6V43bfY5hcOuF5fmoUqpNqYF+OG4t0j6gmhNUrSmRDslUZLfCuzhWzLufqAYSLFRJsTO
mR5Ejb4fDwR+QbkTLSD1uiGZ2tMhvFhlR8qDMcSfvBxWo134+kMjE/2Tk4JJbWXlPwkSQjYW+LgH
LRQE/TlTT25cbD6MnfFNV7LuVqREBW8qv/DhDppAVeLMgA2uxLTM9Dh1J74+ZItrqg87tm8PXjAg
wplqyH1FDz/cqzA+y0Yj7LQuH43WnD6JumVlKrtsPBtmqAWwd/XypmpJlNFjWK8YiO8MKxcHpybQ
F00JqpQa3OpdlVtkYTeT/ohdsT1bPc5Y8u6BJSZECRai9M590aknox2rB4RuQMnsYjxUbUIuZmJm
v4K0sG9F0U9uqgXS1VmyvuZMggNVoupzh08cQEnNldFVYO01SccJ226fASKzDw0b2qOoJhKKejPb
JlkA/RcGW4kuDBd05dDeN/0sBlnG0qzkzt+EPOq7LKqDEyTN4FZ0BanyTVs553Ls9ENKaM5tEPQs
twSu7z2VGJV2nPRd0ZisoRS9Mevwaj6Br09egbX9sJouI/+iUJ6QKrUHPBGvCD+9YKOWWn8qA/Jx
BvjIcdw+2sRSdw0Z2RuouxAJqqCoqURhqNmi8TNZUpzBMrYWIezGVs+ayYeHTqNtE5JLFW/gPIBK
FmIotvgx8n1RTwrRnKK77XTbP2VNo2Az9537Slg//QH6AdmOJDi1WVbxpSB4Y+tpUeSmFIW3LbpS
9qths9GKOmOyNs1Z63X/QIySCt82q519ETjKsWoi5YCZLT3pbMK3fpYALi/JD9qg2UnJdh3nwKwg
SF6CwfxlEToALxunqJiIqJHjmBDeU4WPllAykpyy7ORMKPiVgawpjgTeng9aA5HCBA8dQCcOo2Fm
Kopkx/qSU5Qcoh84hnDOGbZ/V4cl0ZhlaewyowLaOYiv7Qjfizuc38uqi8+zTXVHI6rcNXlff1NH
uz+g9mvJaLSNXdpZv8NSprtoDLuz1+gPKandLsRCaBWpBzK5ImV33OFcpkuWtfkhTdPfSuEoP52J
oF5BaO2JoLPereysJA+mQnu2rcmruFI+WT0UUcNENKqhWVj6NZ1kHMIoL2s3rO6TiR26F953iAk2
bNMK84owaa1Wg4EG84MpdbqFi+OxX2S0A1gVXL6Vp0BJv6azYwiEx3NmBft/cUamDCzoV4NkWDb5
Y1EHEl05QgxlcE1+fU6sWpWJK2fk1UuiG4CuQmiSns37woyhU39SBzKO4Roy44ZjJvMbgygghXyU
y1e0Vk2bO0UIu6ih01F5PxTHr6HEISxPAbhxktwlgRCHsC//hccTZQRlbRoqDndwKZTx4PAbJHMK
l+1gtiXQWAP5XwKLB21qyCtXtVYJkuw5MK1wOMf38P6qJkUnYStN4jOpgECJweie7LCbDnXpjF8u
38C1Z/V2qEU1yCPMyu5UL2VhUrEk3vjRvRl+7655cFav6J+nxEecXvX88ze1ujqFJhRFie96BVnj
FVlJIr4ty+7PtR+8S/Nk+M8w89W+GcYH+S/DRjNPfIA+C5ndELGXwNe9KvRbvW0aEj+JqZBWx2KK
s/UCTpPoZDUGYwpT15z6T2mjPuiBDFA0EpBx+TGt3z/HUMFMYmtezojMssa+JmrSLah/VPr4GA72
HcfDw+VhVi+LUx0YDISF6tJsF4wT4k/VwAmilg9DwrfOCxNy3dpP1ZS/XB5r9ZL+N5ZYWDVSJaHW
SC/HDfr4M6lmjxJw7gb30pUe5dpqzso6Aw3B/lEPfz8nYsWskzDN4nNqT/brkJvGb2LRio1OWDbv
FhRV6sfeQRLo/C8K1BQpqK2pwDFY4t+PnLBdDAvP8t2mCW4bspicST/3qf7t8o2U8xUsS5KAXyjh
gZqCqLWYjP0ItZ0IY83VdcpTCdQnk2yTHLH3gNegrMWWJmP0MqRtQxq4ZRTf2bfowJLsJid7Q9U/
+Z2qcnSINfboxDDCoXfayPpaR2DJN35LP57Da5beR0rW/AzGBD6+UJLxSff9nBNBGIothQVODMR/
20T/9AZ+f1Ccyt2g1/WdOeiY7LyWKEXTHtQflpN7f0+pEj8XSjs91fgei2MvM88/gfJWt17odNV5
wpJknCyUz8Fuijm+b2xyCIqtWfnwlwGTdckmIijW23t9OD5z6o/Smd2sYyKsDSzS0pjMF6+meHhS
iAxI8VP5/SkcI3JbOktvwAkD+/4cBrqDCaEzEuwOUSW/R36S9rvMtMNHJwjKAQBlRDy4U2TKX2oZ
kXBAoFr3zTfLpNsBye/Krdlo3adhJPAHOL0a15Tu9PhnFapgfJOkvTHTaiJrgtT06jRlkXwdAOxD
QScRgLQbK42cg9fU1m/bm5NcEUt613hk+jzbLsySpassDnOv0vM2cRVftbNdwdfLIpWnU9HOIMQO
iJNpSuVg9pn8hTEMMFiTaJV/1iZJ48gM+mQLEzusb0UuK+NObUFqG7lIv3BAbF6qePBIMiHfNTtM
Ymjq2xJO9LC/PNXnD9+la1g056nVGXmTW6gmILBjUe8fCuR3fdL8TcXom+aNT5fHm9+cS+PNzYA3
35MmUXnyYVQA+M72U32jtr+UqTrY+aNVznW8M2qEKyv96hKMsJSdhqYhtFp8+1Oi16aszPn2R0l1
45civrNU78FOsK2W9aBeWaNW7+ib4Rbf/zAujdqgPOWa6p3Ik10bPPnZbT5lx7H76/LNXF3wJTpj
LsvgU7Z4eH0Ytnnd+4OLDTfpCS7qFY7oWnmYKr+58uDW7qIzQ1BmWSGN83nJfPPgyqLWk6xkV122
X5V4Wyn6uYmGOcT5yv1b24CiV0K/QS1U+6A5BieY4MIibzrJw/4hcQL/xSD4+8qkWFXCvR1mvt43
10PE7NSotMDdSSuOgqXEa1q88H8X9o2tsyd9SkOSqUmBt0jeDcfj5Se3Nknejr6Yk3o2ZgpZy8K1
MjLnDyXU1+ZkVEZK+FNJ1WEXUhShAjkST3tF9/OPqH75CoIKMgHN6uy2lvoA4ScOBqQ8PRNqrZQb
8sisT5Mi6zk6uUvGU5+Wqn6irM85P6169ScRNAUJXAOP/fJdWFsM3v4li1dFi6rQqb0gOeccOTex
xTevC8i/TfoHYhKi3ZBbVFedTP8STtY1bOXqhLaIZEAOwsqwVJz3pkodiQ0SHKovaXHTEGxsVIeR
2PZ/cZFvxlk86ilpQ5t8WnniwwAQba5UTe4gTP+7T8X9VUg9O6tOZVkbOoThtC3EpDR/vspLGm50
JenmzuTA95OdwFEu18jlSap0Zs5TTrwLqpCse4nqK7rWlTXpHwMv7y9bPQZ8P1TdzLxcq2jdMLeD
Q6tKEFBGLE6tj+Ps8p1deYnYpEE6wJygqUBJ3g9lD9Ii+S4ukdBiiyR4zq7L80DskxN/87rflwdb
vS4sENTpAcBpS4yFQpu0lkkgTwWlLr0TW9OhalmbycvlcVbeCS4KTRaYU4l8Z/Go6BIFmucPiUui
Cruumm6Rh1+PhM/plcwtniJhIDNenyCC//D37//z8r8lza+suZz08QzzPxhwS3lLRVCtZcbEY5YJ
6JzGeqSvfKUqs3JomHfTM7wB1Ti83fcPS68N4nDgwrmRbwtSp8ycjtmQj8UxzzTB3i8yath9Rk5E
ja2F3pVpuTa84CUHJ6NC8VqeWegce3h4ef9aHCxpGu5sOjVW9Mss2XcVRAuXV9a2leUF6DsEPx0N
+Ywzfn+9iSxtipa0vtXQFcFPOXzzrHCj/ostADI2UC6cYpEnLU8qasBOPfX1wDWN8TiJ/lSn9Ysk
vunyBFmb/UwL9k8IrahCLWZlQmZfYllV6fZGhw/XO8EH/OoXcXnllV67ayA+bPAQqDR5t9/fNZr4
Qa8LuOR9R/YLLYpkzoa6TfRod/mCVgfiEzjvnlYALdCTO5W3LzwTBFaiiRjNo2FXpHm1Hvl5WWr8
eR2FZWpOtMCjA3hgMf0rPRnqsehMVyN1swf1lZI9P3RXXrK1x0TtiRlhwaD4+B7XUxt3ZWriBctJ
R1Qr1fyrlCr5gkHYjeqVe7i2/kq2gwbBGg76oMWkSMXkNGWrhW4uvnlZsBm6v0NDbk0yeqzp5+Xn
tfb+vh1rsVVQ1Ug2hqDbGCDdcf2hyUl2VmYeLHZ3SuUlNl6HKnmHE+XyyGtr49uRFy9yJn0ZCSNV
XUvUaNiLI7TAP5fD4TT57420FmUN8qq7yUuAGDaO9ZRnAoui1hbbIfauMZ5XJ8g84dn3zZN/8cg4
hyvDWNelq9XiNQ/iv/JC/4EE5MrTWnu75JthFk/Lqouk8VJZuVNobsjZ1CaNvfWd1V1jnq9eD/TS
ealgH7fcxBHKiWYxpTxpThp5f0RRDfG+tETQoy2g3OBengur1/VmuHmuvDk0OCLFLGZ5oxupv2nB
3YbKMUZlpIzieHmg1Un3ZqDFcoGlAzMUigbXVmv/WEaKciLfID9cHuXa5cw/f3M52Kz8MYROcoqr
dnB1mxwz05eAz2waSIFd//r/DbeYfATBeoZXatEZHHDwOW/017pWyDFWq/KeGIXqyjdrdcnAvcp6
C9GN+f7+6thVlEpltfHZF2V816Ou2+gKurukV+onvRIUV7yOilUjrh0tVmflm5EX06QTdmnZA55M
xSTcjwKVJ7StEV9bf68Ns5gkQzhMFspk3IuZXTz6kSh/JgZ63bod6n/x+WLXZEG0JZWL49L7e+lb
Q+8z0zs3LsRNL+jUFPWRfuWVR7Z2RW+H0d8Po1UjgoJO88+tLOzPUwQfpKfc7MZIk3aXJyN9R37Z
4hzMeySR5DMkW8PF/OiUUOvDoZVuTcvhcdDgyyBAaulQEtnT77SEuVL5uXbMdZn3N4MgGRTvvOnv
RV1VO6Wz0QuOCryqdLg1BMFlG08o94ai/BWQ9r0bfdjeBL1Ows2CQSUOR8WDlSKcmnr9axOXcpeY
HCQUx/Ofo5GMsmn0jVeZRo9ZNVTUMuu022l1ae0LHZ1arCojEiUILi1/5uzwINw009tNzLb3EMdk
grQq2aa9jqgMxSEJpJbhh/xWtaK4azUbxycAtO4Q5Qm635u2p9cfl9izulBYNPxGMvVsx9t1VTHs
itAqDyC8y51O835P/nPEcSdXMeOynzBGvrYBtpdNXLTepiLkcdO1BRBOO77PfTRlnJEoZrQZz1EI
5VD7lnJqZa9yR2KNJWYs9mraPQZh0B7jvvFJUjf6B5yfAyQWme4LqAR3Zq+xae4xhGSTptyPk6Ht
hjq2v7LXQt2jUvEdErV9INDmByc0+5BPY7GT6Ly5UKrQbtwJdadFMYBBxwePo9vPUzUo+wA8xmlo
YeZPyJ/cEp/7MykOREiGXvjXkCjfi7YS21iN8j26AuMHWUrhr6IrHJfvXnnU8atvq9IkbziyrOQ7
G7/m3JkTHJq8rl6L0oQJJHPM7JE6lrua2vdPhVPV9wId1xaIR7XDnAQFrSZarygJi9YCxeR3QZlT
uwilMokyuFPUcVPiK/lEdbt6pZBQ7g1Ty4/8azhpVpS5dhUnh0L1sydjKsUtBvHmBoyb9Ld+ONXH
URYK88AhZrUl2Y7Tyn2SBF8aO0STBngX/SbhfV/ipo5PsWZ9g4r1q9RIOqwt5Sj9Xj8iLLP3JXU4
AnODoDgoCdnsmWqV+4HKzKNvhl+MJNDPtsXrUbFQoL/UKJrRAvW/t15Y7iqnfWmbCUnz2P6Ai/Kq
FGl0FA3+BRmnzv7yi732UXNsFSwJNEDAW4uvTBA0aWm1fepiODqr+fRJmvmuIYWVPvSV7fb8qxYr
CEsH9nvalepHXAiiNXaltmefgD2+FFO/KdPnNG5dOUUHVcuv7BJXR6PhRqkDNgkn6feLY4dLKnEi
A2aZiB8Uz7jzu/aziSdfr6p7U8+uWMnXh4PZqfMPTNnFkh+agSlyRGAEUXXjJk6H+KZAbPp50ntr
m5OWutVGhM9//PDY2sxlFsthT7csROjEuWOUl/rJ60AvkpSTPk196ACdnuz7uh7SK09wZbKA9J47
s/i9Mb0s7ilZvY2wulRxHa/qzjXWuBddrRR4YTTgek0mr5evb2VfxycHYDkHXFqLSyEHCADpD2Wj
AkMd45zFcm51OYNok8PlgeY/fDk1yVHk2cFjnotk7yeLTxJQ0kkvc2kwoV6r2BzrJSLpwSYa6PJQ
a/dwduWrgsmCXn6eSG92kYYdTVFuaakbxOKoOciyHM+NMG+jrv0X0+PtUItzBX38tvw/0s5jR26k
addXRIDebFmW7aVWy20IWXqT9OTVn4c6+Gaq2UQRox+YXQ8Ulck0kRGvmWWzzn4b7ZTwi9JZu9g/
N8nT9SGtzh6vJLABMF/egBGGoQXDble5F+o/1fK33JWHAM/0/1OQpfhNFyeaMpqZfW6m4ag56m2Q
KfelUry/HmZ+n75ZCf+O5Q8x8+LziDRAV2iUVS/Dxj7Xs09g827xYf9VKoMnxt5VpPxbjNPi9bCr
q4Kpm+VP2M/Lle5ns10TzQ2kYzBfjvw99/T3CH0zO5A3OhqUsNfGCCIAYA/1RR6Cr5egmUaGhGZy
fFONVv7dkXXrHZXwcTf0FaSYKpe8Sqqt49gVX0rIWgfR9P4tru/DPRybdJ9E2uRmMSzYplHBBw+I
vNqtI46d0jn7nF3229HrZC8CRzuDiP2k5VNzmhwtO4ymWiqunGmfIggScF+kX3FR6/uMC4M8pINM
g8iqcuoqLJrVajgg1ITWe1Zglx2I4B0AdXEPuiz6EKhJAliIXy2LEivjNgYgiuEM939mQpPxi13l
+PnBQr3sgNxnucODPtvLTTa6neARF5doO2Vx/QXjcMXrG0euueLb6IB1lHnAhzw75BYkg3xK2l3Y
jf6pDCOuYK15iYMpcjWA+8ci6H/RsBCza3fiaQ0ISMCz0FaNPEE1SWnFzh4R50TBrjwOCl8ZY1ys
yP2m2VMQCn+oVR8fwyKPHs0sbG4mPdN2PjbLD5SGIjq+sQIpQ9H2oR58V0kwXNGMpwRO2z5Ssumc
FrF6rP165q00cr6v22Y8VFV6J2IoR2bYBQcfm4PYjdIqPvtVkh9Do6/Bg+MG38ladvT9MX5wmgCv
rhm4IGMdfNsLG56H3M4mw5FTfghBsOyqvDQPMR4Ae0NLPqRq2p8KBf2pTMt+tSN0qW4U/lnIMbBt
B+5GS/0BskKUvhh4pFe7YUDowCSjBLRfTHhY+4dIbVR3Qt0LMLCp7FqA83syLVDuHb+sT/vkkMi9
sbPyyD4OtP4zqLHFJ3wVSpc93XqYkmi7schf2FVfNNXn2a8Nxcwn+qaF/jdZSjUg7rF/jMA0fqx1
XNBDZCNOaF1qOy3Hg7DpU9aXVpZPPrWKfRZO9TMITxNn8RiuAtVB4yC6yQ7deFR+JREUF8SOvzhm
1TynhZX+7hpKKKM1fvVzrX5qG8y01clJj9DhsWnJFOMx6cLpPKnFN0hPBtujh0+SyskRDUCZ0VfB
iRaX7ApNSfaRZfffsKz+aEuRfl878uAVssyOkaLv8FClnRKRD5eFdU4a2GD1FIF7bg3npySc9lZF
mZNnRRR6/Phsn5c8XbAxYRflzo9Wy29RSVZ2JmJpLtQ23OpL4ykiqwBDEilu48cftV7r7zsrSZ6w
+LNO/jS1u2B20A6V5ouf6PHHOsrknwG4XRZIBfg3s7vp1Mc2OP4CeDwvasfVMKB6NrsGAlkkfXIG
HbRzmX6ptdp6rPvUPAk7Nffg8T+asvA9qIjKQXbUn/iap4eEr3tfOkq8j+NYIDzo30c5aXGoF/au
HjGlhhPXgg4A/B9pIKFjAaY6TwdIBqnsFehw7wMFv5xsqA9my4lSzPyQZhTSSxBpwxEz8PBsm9Qy
mhhSTR3xInKRlPte9Dw6hDa+N/5Q7eza+h622qNjpyBwMsn8hjRcGYFZzc09fu/qsRHpXV0avwpk
0m/G2o9oA+f5C0Cl9hwhXuiiAPM10LvpVlOT+7qSn8wYrrUc8FqPRMbaT9PPrTw1L+YkBTzB6iC8
B1Feu44T3Y6T7+8oi3wXQ8nJabXJF6tXpFvH7/Ndk1BhcEOn1/cVumq7dLCHL0Wcdgc50p9UmBq7
qRIx/t4tZIDS/ugX6XQTAevch2HBy6mphp3ISmdXdnn3ZEp9fW/2/Guj1W0xY1fvNrpl5DqIiLzR
IlLJq/KwyKgsBWlxzgKpOHacbDe+UlR7We63fErWrnCVXioFmFl+aykCkfVNb+Cobp3t2HfD4KmP
H5AOdfXwl4axVlB9QdPgL/JHdP8QLaDjSal4URzplQI/goLzx07jbpcUYcGrZrAeKeIZ365nCn96
b8sM5TLWolw2mMLvkYLtPDno9kD/4Lf6bk9/bpRMUAEPTofhDRX+NEh2McdRGHweh3GjzL86x/jr
zOUtLMaXz8YybiQoTn3g6W0dgGJszrqDHZZQ/L3qJ1+xC3jQApMdOmpb/PGVQiUNIVCvJBI68PjF
XAOlxE9bAQmN2TeCrkPp74rIp09J0S3yrCYLDgNcZRcq2paSuDr/22/m/o/ZOoqXKGMs3glIM0Ny
VQRo5doRMjqMYrjNpwkMWttFD5Jpw4eKQC/m0TQe0klr7+zIluMDcv/Y8mC+l/+WQcB/0isZGfK+
FCUCHopfQCmel6jf19NNzxU17p2iNkMvEXI1QdcwbnWlg/51fSmt5e0w1u25Qc9mWTaZwwayZpdA
+Dfayq25T9Qu3KVio5e89jKmDsZzZ24RkuG+zjaHxi/lUJeDmzKSg1m72LF8L1fsWUNcqX2all3j
nALdrLdgQ2vjA8ehgmRnPdBZfh25yLVCwepu9Fqzu2lV9ZPex2cjplZ4fR7XNgNcYPD/pO42SL/X
cZBdz9OyhFqdAdXeDeYYHueqnxv6ZemWFiiVKs77fdvZ/VEpeKlfD792vvI8ttDa4AjimH0dPi20
bOxxH/VK6V7Wn/sQgeP+iDz1Rpy16SQEC+WPkuZymOAUDHy/i9QL7dqVh5iEbXa33/IhWZvNyzDz
cC9eYBhNKG2G6PFNGbc1z61BuFy5wsVnk3u+GEpQsulQPppFlh3QPAw23kdr00l5A14RDgjam9fR
aDWGFiuxSc720y4fgnTYNfUPy/54/autzaaloAKmWAZ+qEuIRQDFR+qMKqEdEUaAVaEVCa3Bc4rC
weF6qDU1IRy0EPwC0CEjDTxP+cWUEt2SY+4nbwA5dbYas/nd9zLiBKO6z9KGPn4XGHdiphQKLbMf
A6u391oaNRt9kbf1HM4ZZBBVJCRnzMLidyRgq+Hn07Do2rRFWn5Ik/TUIJjx3xudrwItke9VBzIi
GWSkWWTT8+Xk1HbCLdVP1+d1dTiU3bQ/zmvm8hK0nXZW4AMUWVWKegvJqL9Jq7E7Xo/ydj3Oh/O/
URZVnKQpyPDsAuSd/Vi2h9w392nx26r7/X+PM5NJMH7kMHmj02WaPJsyE8hWpxfpfWhV4T6Kx3RX
53jImjjm/UU8pMeAGc12wG/UoxNUTPIwNJyzpPyqxw8jAv2gOpHf/8/Hli1rCoVZRQXTx5Z+vfgx
bPKhSc/jyn0aFk3RPIb4nd2MqEqdrk/h2z39OtS8YC72GflQUeLTMnmKb1JnHo+9bB5Mq/2LFXE5
ovlnXISJND2IS2QvvDpJP6DcgRwDUGbyvvd4KGxBf9eWH18IZDHnu/WGjBhCx4UwPdKNyiiGNB8y
+RajYbpMv67P3du0jrnTUDWG9gPycnm7CL8VlR9Xutfpv2oVcwzaXqEy03V/+gJNLOUvNu9lvHnc
F5OINElgRCXMPaRF39laju6/2CjqzZnN62zx9ZDmv1+EyCs97v0BXkxo4cxSVA7E1qSDHYg2UCAp
MDXMsdhpQZ6b5+uTuboQLyZzcWYAiPTpuPWhN9Ef/W4KJfilStpvmMfTxu5awUfPg7Rsipfg6t80
PtSphrDoNC2Quki3b8u2m2kDQymyQ9s6/Q9RdxDQ49RWHNaPmaA9gCNh+xiZjr/Rg1n/LbNzEUVU
gJnL2nphCVXtARiep4Qqi28mcn2mgpj3R2Fb/Q+M1UKeJFzKxj6yO/OHGuWd4lpU7DZmZXX+L37I
Yv5jGXx0H/EK9KNPgVS5RjDQp9zSZH2bKTH1F1EW12lQqok5tuDXEgWBSM1pYreMAnufFRPd8bYi
bid8N88l+WBRfdkY5OqOJVPC55QGKibPr5e3CaepxILc4SHaljFqhIb4oitSFR6GLs/uNInc8KB1
Q/3JAqdgbhyCa5cvcPR/oi/2r+WQfVp4zZ4zVb8NrPpoScbGelrdvxchFvu3SeJRJGqrYJ/yxfA9
XbxMw3sZharG+nh9v64PBptnLOhmYPFiKv0xxxCUC8nTa/2HioWUW2Xjxn27GoMscD7M0e9efi5f
yqeuLuTYUw1RGm5pGMrjKLhLNpbF+i68CLT4MizZuMuVgmeX71sHc4ymgxJP0wEbFvrYhm99kooI
4ROhR8d8kJRvg1E4G0fv+mBppNjUnICuLT5dzZvSt+XaOdOv/6rY2XOf6hsLUJnH8eZ452L8X4zF
JqeEqAJ1RLDIaEXdAsPuywhRACeZ3ktINMgPlhKWqauBg3+0pMrfRWqmN+9kber1J8yJpOn9ZBaj
OGohbPu0S2dlJ2Os+qNBv2FLKnfr1y4Oi7pByjjpJfOsyl9y4y6PUVSnBlw15UZVYXXX2DBdZ+l2
0GSLfCsL+wLRoC66meIhvYWVJ5/7SUWAYyrRjSgi67k2seW4voFWnjichRdR5wVxcdcmZp8HWYUj
glkB4kmj4aQW0R6a3rkai1NLgdYo82cn1PdpSa4+VRuWbKsn/kX8xQ42rdEqqqZwvEHgLx7nPopb
6tQUtxXshQ/XB7s+w0iV0vr/k5S9Hmvq+FqfRz4YRPuT7DxnaH0owZfQNM+SM5yux1rdSCjzzRL5
Op7pi2XTaqVFuTMevV5Sug9jwb6i+KyW0+F6nPX5+yfO8sUWoO4aoCST3GDE5ORI5rGDXRye0i9d
Ycf/3WZpXi3/RlvU8SaVYJ1lxF6bUxhW2MG/5ZiOgyGjUbSFRFkbmgFRZOan8L5akg4q/JycDJzb
uQJxVVX150rXn+VJ3XhcrxSG53osRXaADAZCUItBRVJYNTIGKtSBYOd5TmGNBzlJI7jzZf1exf/q
QxLNWjd91T3aiSwehVJGH0eo2+9HZ1R+jCQtv/77Z738TerrpToig4MHchXeyE073WR9NZwkPaxP
md9MG0fA2q4wtLmkwgvWop76OpRuC9CJWh+j0I3fMHWyz0qOxEtt7BNhf8M3bThfH9ta/nMZcHHk
jH2GpLAczWZLBZJhX0vpJY0fK6NFMnHm520xc7fizevs4oirLCmaKmFKniHDA0oyUd5bAn1DtY8s
jPaSbCdhY3XIdHXLxnrt7uA8Jy/WcbdRlnm1KtW5msmNdXZAJ+AqcZame0d5lFBPuj6lW4EWV2oW
4FbHcoo8xXkcIP039hcr911e9xuLZT0Q5DSF5ADbmcViQVUO45LQwnmxw8TNLRMFQlwXmZhl4MWL
hV3fF91GTrIVc7FerJH+YScDiVQzhOFoWfaHBOmT31UeIJWZD1uNonm/L/MTimz/jHGxXorBScF3
VsYZnbZ9RGEgrO2d1T4bkOKq4scwGI9WX+0SAKmJtrVYVw+9i+DzZFws1l5qoy4DJODpWMyhcNHL
p9HoNTz6gIpdXzSrobgIeYY6WLksVyfyf12nCGjIg56/R9Djtm0B5QPCvR5m9fOBkoQ6Phf5l/mz
Y9VjLec28sjFx3rELub9VD5Zwa/rUVYGo6ARomkzjvBtT8bCjyy2RtX2LJGCX06oPKtR/FA1Y7nR
l1mNZNC1YPnPNdnFdQGCIwbRGzpnw4lv/SI4qnqFPuUUb7yiVjIIRad0hJgQvRjqO69XgmFnqNLi
J+zNwBMg0HvVEhsh1oaCUAq1S/JNCvfz3y8Wm402GrWGNrrJEcUJD7HhJxmt0Ti5n/CU2hKoXxvQ
ZbTF0m4UeUJtgn0MKLt187o7m/bw7r8vgzm3o4tNdxWs5esRtV2NUl43Bt6k149akZyUJLpvxZaR
8MqdOROB/gmzOJL8rh5aBTC3Vw6fzOSH4Qw7CTUpupL4XW9cl6vTpjhUZygU0UZaDKnPQXeUDVRd
LBgOSmU850l1vD5ra08yrLfYO3higS9atv5D4FQmzQ7Hs7VuqlBFhL7v+lquIwCcJFYzG0CA7Lfb
yqcd21XiV2T1ULtle6w+cLKoymnK0kq9kUXQ4u+RDyDDJSWMb3V9MrdeyisnikICIc/1b5P25GJG
NPoKTQ61HcGmFD+MKLVBD9fpScrzYNdLyZZ/4Go8nbwXeWRU+Ze4v0aTuwj5AvOMdKg71i+4K+/z
4kmXtmScVjIVhZPyf4H+VAgu9mMqwskvewPB+iTeB9PXcUTgz3dcZRzPpBnnDvGy619+dSFfRFwc
ZvYIhkrDJdhrM6fepQFSx3Ga6q5SgP5KzFo7JoMtvOtBN+bzj2jGxTCbcQwCXsHoEwwYo1YD4oWh
htGJPUxPST/6G/fc6ga6GONiubRB29pWaYc3qlPCH8mnGP8SOyzRE74+rq3JXJwKYZ/VZpoMoafh
P2QEt4pDvX8CJlZ4kvnxeqwVPXvEB2dYAChvGFNLqm8T1OU0zESRyg7DvenjbhlPiMvq8kOLbres
m7dj198gu7qL9Pad0fmfHUkc9bp+sGON132zs8oQ6CY66KK/DUV68O3MTXxx0jrt2/Vfu/oJ+Jmc
ybrJr13cZVFVA3sdJf9ctZ3momnLhRlbzsb8r62r2VWCXUqqAe/09eE/1zEcaXLGcx7eJsgrS1Xk
DsNDVH26Ppq1a9PkYa84mgIecfm2H0Pd99tKzr0hLRCDNqGCvo+DrT7fehT+dcg0s1bDYtl2Wtih
8K/a51iLH7AXvNHk6jmkC3d9MGtnDiP5J8xi0daOU+tVXLXenALsiiB5h5L+LuAtpE3R2dKLj61k
H6/HXNsolzEXeYeQ/Hzo0xyl1toHy694iYbye5fegxN5lJz8cD3c6kyiQDN7fuLxuxTVaEpV5KXW
Y1cYFUetyoGVhO9FvgUQX11+kP0hBAFNeMMq0UEFdJIcJl4St+9L0985COu3wtprdbYxgXP1aPFE
AaRH2jabcnJdLPaTnsugxApZ8pq6CanMWZ/Bw6qVG0EfPEZ0U18igOn3Zqkkp3yIt6zYVicU2gJG
bNgyvqkSZ+kQ6Vh0Cs+cws/yrNsryvhDWf5NPwgixr+BFu/aKQPaiqRA4A0tF2JHT7jEJmBLdmJ1
OV5EWdTqxCT3ZRUMCp4MHVC8cj81SHxnv0JLd6fy5S8Wo2lRbYEtjHjs4pDqavRrhTPlntkl9r5q
G/sgfNEeBgM4/vVQ6+P6N5T6+jyM29lsUan1cxyY2c+wx7UA+Htjw+UEONG4QxmaJOJcCVt1wtWt
QLKKSAESEW9UVxMN4mPfyfRlnFRGra977EUxulHTfK3Dv3Cq4WqxASrI1FR5zMzL9SKf6LugMtTc
oHysBT+c0C/cINVvNE0EGxM6/0Nvtp1jI447c014nb0OZIe6pQh/gLAzFHsDgofzM+v+Ancx23Xy
uDCRoHyjChk2SaegkRKjYiy9+Gm2H5P8Vo38jarK2uK4CLOUFUQEXqVbkgyen58cfcb7I8BrerEf
7usp3UjB/qTky5m7jLZY9U2bOBJRLK+Lpbh00akoHiLH6b+DiYgkF9Cv6d+qVVq/K9oC6KsBp6fY
F5WYzpHWAN0J5ZIHiOjDVt+3memUBxR+eudQtGgwfq40uD+7yIqT7r7T9L5/EVakGnutF9gNwsCK
IQnnDhYzhZZo/Z0lWgfWQgCAYEzQnEPHfkCnT/ctVb6Th0YZ8BrBN+cIuqZ80FIhf+urUH4igUSn
U6lkBWIYLx6c8XgmVl4IFAEJ72qMPdkRgPolu4VsK4soTlxs0tpTXEmhcfJ73Sm9IowksbMghQyo
dpfZxzoryl+oz5ovaPAV2k6K1WDrMFhrL16uK21xGpQo0UUKSIYbA2yn2zZDdpysOHzOUsf5pqeO
9GBZWe+pTlrvbbUdIS/H8cfrJ9LauWBBLAU9O+v9vkF+qU2A4n4vnZHkc5y9reglZg+R/rWs0qe8
M3p1IyVc27GXARcXSE5vOI/1Ya7AJvWTk9rRqRjD5m4yNt/pq6EU7n3ECxWKNoslXrChg0aICCMD
/aVvCvU9Our4KNq+xVq7Po9r+TQV5dnJfD74li2LVkj2KFqEkhzf/IH5MsiYyP6rg+giyGLBSH1i
yGkcJ/MhrsDK7+3+tjdxHQEcmG5koaunEaaqNmOioboEpxdQy/+/IlM3Psh96jZ94ErWg53BHG+y
jdlb+1IUU2gEzhzZNyJrlVw1pm+XsaeNwU9V745UQX9b8vDh+kdaGxOdTYbDN0LNcv4ZF9eSEima
H2Li6emFeLRb/97Wx11aKtgk8Awd9P7lery1RQEmnWMWDXywYIsFOKF4a1YSKvGJLQ3vFScJHxKI
wFtH+codOEvhQSXAZOyN+NOIcXGZWnTvE4O7w4/fxaXi+Va4BWdW1nLcy0CL5YdKd9JJdDFQTlT1
T41pnBJFpdLqV1hGAcMoUA2OQi26DZOo/2UpQzC5dacOdxCBBvMQlhOOFpOqlXdmokm34LqSwR3z
JDFvhlGmO9KIOC52JqZD17/DWkPxj1rg/6Zo8XKTiZdFGdU0JZzGc+HHzqNGvewGbfganHKR7Q0s
cM7QztKdDy3Y9dPIvOtVKHgy3AI3h3e5cduvrg0bfThKcRbA20Xm0oVDqtgWuI42hQw31jdyHb2/
Puy1hyStYV6qPE00DvfXyz0VkTVgtRV5qdw8O3l+6FL7SyOZuDJbuzH5Bh9uo3y9dpvAsgUuQZqJ
bdhiniUlQ69aA8BftxrObPdZkx6gIBbFlvHzVqB5di92Mg0Yf6yaMPMMzkFVNEcSP9W8h6C5gYZY
m0OHvBK5GHmuYixG1IMw8oUFOAsT1fsEdYlMm1RcwMJD3+CzW2hfM1/9C6QqlQws77Hss0gwFkGn
DDVjnRF6Wm/tszq5V6byZphe0Ez9ixMRPVqZSwuBiTdQaaiEtV1oY+fhH+YK410R8N1wRBfyXS62
2ltrx6+j8zqFRANpewll6rEAyvKigfhuBeFvNeuD+zyobKphcXee9Km5DUdFO17fBKsrhftr7o6a
nMSLuSwCOx+MrkX1VnHq06RAF665gk6D3wx3OQ5ExUaCsxoQWTywhDb1gCUBPpKyyhggPnvOJO2m
4OSb4d7WfirS+frA1u5M6gz/i2MtxeMkKg29mgMbjJSj0ZQncHcPAEA3wqxlqSpIN5UWKCiANyio
KPJ9YQgOqrhOoGD2tfjcx3lwSCLMGKWGlKcxwmSPn7Hp1kM63BcawLjrY13ZhSryIIppcW3TF1mc
ZEkrjMaxqugGh/TyULdm8xF6ZuyS2Rf7ThmjoxT5n3v44xvbf+VjEpgOAx0MCJjLkl9ZyD5gQzm+
gfkSeR3J1k4J0tKLea0fQt/Y0oZYizeLbc70J/2tbUTRyHGTqZV9tjuBH2iEEWeMdvwtpinSU9Qa
W+qsG/GWYKXEDzoF35/B67L2th2TRwfniKnZd/ZfYIeQ6mMyebBRjlt+Qjw97QwYuXWWx/nCk6zs
HJhWfSCptg7/fbWA4MbEhqvorTgggM1w9Kuh8PQyu0NzgMaXOt3iGXtEEP65DpM7ORa/rsdcnUiM
MThDEfsEQf76QtJE01TVSGXHlp4KfXKnTNvbZX6asKa6HmklC0PYDig6aroWC3M+ZS+uvqHt+wlx
7cYzOvVbZIonOtF3sC49gPh3aHefRinBvbXayFdWDm9ML1iS9Ph0WgaLc3QY0xIv8wzCI7Z2d3qN
s+kInQGlFGSWSHKsx9njdGOsq0Hx3VZA63DyLMs7gciULI7z0evQVZNsOGWh+hAFyi2HBM/4NPqL
r4ioKT7xszL4m3eIBI21Tsay8KJBo/nufGqi8p0I8zthFLvrn3E+shb1F6x1bBxi2OcUjRf5X5MP
+KW3APeo1k76TkXsIPACrTV8N63TuH13PdyK7j0GO+QSVOOgpmhvCtSxhifhoBKjxrRDr37rLR6b
vvxhwKxd7ZUfcIoe8MZ76Qz92fLHHxhEHK//htUhg52gHQRX9w3nmEo8QhgR56jV9q5KwWUi/5+k
LTLB2mWhOrS0UEmDxbFsOqV+6TALrE8A2oEnVZI4lCPmIJTGjR0g/vqxGfPJHcx42Ngjq3elxkU1
kzYM6w1Pl/YsGsZCTm80fJMprGbOKdQAtaGO0bXneOJ3YPYbG7lLy9Mo9rhqg0NTsaHborWvzbUG
zJW75M99Mv/94pTAAl1v25IKrKzne6ThHHxBG2xAr3/RNbCyehlmPhYvwiSd2fm6NWU3kYakHgyu
0jXssHILhNp2GKB8NzIIrw0y+S4eocJyK4EiVQDw5P31X7I6XtBvMA8QoOXKfv1DWpRZYO3QNo91
G0xGAlfSdLVMO1wPs3YgQVRhJ5kzsGkJnaoEcPZ2hCCtx6n2Hue9uqUh0WlPei7GCRk8Eb8v1B6R
n+tx1yeaBIj/UDZ98yQQBoe+XOnOuTKcOtjLagZFBcdSlClb3OaHwg4dtrHh9Fx2GqKIzQDdGKdn
+3ud1+VGcWjl8arOE425CkDKN8+GNO0dBX1O55yhxzVysQ6xur8+4tWZBk6ic/ZTdl8qFgeF08K3
aswzkAdcOJ8s9bGUczeKDo7/63qotbub0+KfUPOBcrGIJdOBpt00pgc69ElPeo5HRApYvrZ2HExF
bIxsLZypzkICaPlaYORehwvbGN02A3ivb3xGqHOXQmeOs3P6V18JZXhM4emNIKA5T/HFuNogqGMn
lsA6pNjeq4meH0Y77DaGs/ahTHA4s8sZRYblHY3fkQ4gAoXzwH6wleqIJpZb4t7J2ReLb9e/1Eas
ZbrahlXQZ3aIpY+OjOiQRc0hYMvtur6wdl1SDq7WVFsyHWtHy8UAjcX3EpOflFOeqh4KPvs2lnHB
k3eWXZ+uj231hr6Mo77+XImsCzUwkOSgxKvnT2TLaugWBU9AuC3IUe1S9H1+Awl93yWm0A9KlGCp
PCUSFsoJicudDmas2jh41nY6+QmABxJOCzT66x81BFEZxkOc3jhaBO1PQ5YXgSz+/3rjZN0KtNiE
vCOx7jZLJLadjk5e7rVG+jchgOggSge49o1+R+EUlZ2pqupZeKJ3aBJNarihK7m2VkhV51IDrRJu
39fTFfSWHSV1gy/oMOyi6Z0ZA6g3f22slLeyd+SN4N44PtS5treIoslGqCkGzlY+suenpm9Qm514
fuP3Gu+CpDW8KJFYo4AfAK0V1mHCymcroZwT/mUCe/kjFh8s7rFrhDaGc1dqpJ/aopk+5+hq9zvH
zJPbPmua5Jz3wfTIk3D86sSd85Unb/jStJHzK1ONX02QpH+zV6mpUqgAjMHzaJEGhPwpKZQB+aIq
fAKk50lh9tkQ4vn6F1hLMS/CLGsveVI7aALVjkfdaTjocJS/tdi30Kg0X4o0re7MVEEnqyh17/8W
eHEWNamqt8lEUzBu0aSTq68t+16O8Nhru+dQqF/i/L8rQs2PlH+m1FocS2OkFXopl9jXdfiQi8Ef
XGGbwTmkxbDxQJjX7ZslZSDZYONiwWtv8cb0gxqZmwHkk2jS+340z7rZPeX19BOL9Rcb7aDrk7l2
EcOuoenEdp25Pa83q6IEpBg6De2mRo0Zwyk5eMl0XpfYTxtPJcnVFkpoK+Jiz4SNH5WyWsp0CYf9
NNj+AU3remcMmnJXIMt3fXxrIGKg97MrCGqmM6L89QDtzMyxXG/Tc9341bdSk4bnIW7ECZBucjOk
CNsdikwbPoSjae1yPaXEpEnZb73SEf/JQ8y4yy6lSNqKfRYj3VwNpvZy/TeuHfuXP3GxuqyKTotl
4/83xHn3oZzNjl2jHlDDvh5n5WCmGjSDtnUKQ28QKTWyNQyrFdgQvc8VDM5abY/M8UaUlQX8Ksr8
/S8yrqEiD4ntKfNGLBxoJ0R7yDmUKYfkRZHSnDZjuOV2sBVysYg5e+KiTEPpDPidhF9Wv+qpfd+B
5Q+64WjjR/wXEwmYzuHdZ9PuXq4pU6CTJsXCk9NoZ7fo5Q/iVG5hslaWBe9oh1YB3TG6L8sodi7n
ViqEh8Sj7nad+BRW+cYhvhoDz7IZu4MA2/IW5RkHmcMZ7TM2CuJBDVA5STN7i0S8FWWx5duU/pEQ
Q+0FxWCdqjE3gREZ2v76V1mN4syF6lnSaqVbP4U9DfTBi+PurnXMXVDoh/9biPknXKztqQPpIzQw
91UbRAe1ZHHz6tgSplvdpxcDmf9+EQXRfM3vBoCo1MDczspdxlPZW0+wtSjkTdw0WP064DVfR2kV
ra60Uh28xDeOpWS8q0PnmIOw+e9TdhHGWbRoKBOFupZOkef0rYOERfdcFO2GyNfqUCBd4M/Bk5J2
8uuhxHbQBULKhCfZSuKaxvRZKuwP6TBtdEK24izWsTTqiAAP5OeKL+fHLuh/Al5Sz3VXVRuzthYJ
gpWM9DUEGNbC6xHlAVw/MKbWGRV6txqTfWzbrtFu1ZbXw1C8ou9pzTy112FQa+9bWS06r7NA7JRp
MquW7uR62sgy1g5oKr2g4FHyhEyyGE7ctVxKUz55YS3cPjJdJ/0wgOfDOnxvjZ+vr7i1OtFs2f6/
aMsXsuoXFudzNbAc2rsYs6xZ9vWnnX6jPbGHqefOoppGcerzv8DwvIq8OLINs6Ql79ThzSiX9lEP
JPnelvJ4LyQMTTdGufIA0njBgema0eNvOslTZ4BAJF/z8gpUzU5xxBTtUhWZ8WNs5aRVdt/G3oQj
x2/TCiFWjLqVibMRNE27u/5b/mBZF0mrRiEf5iG9ydlp+PU6SkqzM/USuSepsNSicJU+Rbd7wCTN
caXEdH6HUygjUdHqUoEpsNZiLJI3zY+6NqKGvL3AZSHX/Hzc6WOaFvsw7rIfPGLr5BBPgvpaZ+fA
JAeH/O2E2rnyrawqs0BUWFQ/O8dBplivcL9+QQtaPACk13Oa6QGmHIiSFQ0oSys33aAr5OCkGb0e
7Wsx/EbpMTrCLrJ9IOp6S76V4XWePaLs6eCLi7Kv6YZdpMbvtTrRbPQn/CY4Tmgefx7yznpGBqeA
bNmIaQIsgBLoxrG2dqFxLmtQmkHvk5y/ntWwt2O7RFzF68IUKffaN27RIPFfrn+81TOA8x8NGfDK
b5/rRaYncjdSVbXzO60Su9oYHkK53loj/Ng3S+QizOLsDAcjCms01z2zLAvsmhXVNZstR++tsSzP
GfSOR7Xp+rPEw9hxk7FVnyfNbD+gYPP7+rStfpx/x/NHlv/ikq4GOrdp32ue1ox3PAP3Uqkcr4dQ
5zm5MmfLtwvwLGnsMhkIOYJbultkqkQirXRai2n4qH4ZQeSiUSIXarMLTbzej4DBuWWVIhueKrUC
yGL4sQSWf+zy+FnTU5Hv7NwqQthfZuV1ZGLJqRcDkN+ORHd6TGvD+n+cnddy3EgTpZ8IEfDmtj2a
pChSZiTdIGRmYAreA0+/H7S7v7rRiEaIulUEs6uQlZWVefKcs0H3HbLqNs+bbaqAZ4avra0pfGWS
eFGRnv2lBZoubeBFaavd/TUvwdSmC0+l90+xDTTftdP7QHS10tDTsxVWkBJEffEsB8nXrBevsmS0
m1hNtvtTENbyu3qQqk0xJsgU1INYia+LVxZQQiZJmKm+GQ7TG7NMRgq75xZ+831mIfySNqq8zW2/
fMgHwz5C0p2e7q9+yX8J6pZGICWYzuMo4j25FnclotBt3+y7EZ5Zfpq+w9W8lfbFwjOc7s0fU7Pz
WOShqtYNaohJan1m1sLcdrkRb+Og+qUMaEDcX9iiNQIZFUGLktScvDctk75RJ7qqVH/V45+8RFxN
+SLX+vENdqabfxpCogU2u4C9ATCOmlb+ObbTYqen+Wsmp8M/uqjUvVpV8Upes7isC3PqtbPGQpea
3hlrtyhU6x/052p4APN+3AinQiesrbT399c3ef88IsCn+L/1za6EOBn02kda4ZRYo7eDGVDeINB2
iEK0KaIkeJKG5DnokNixvZVgtOiahg0sAHAH02ozy4gVk1yHMdgHr423TSIhWtZoTrgxRS19vr/K
pbinTQhlCHUpI89xAXRP6qh0ev9cZVH+KhStVhGPy43j2A7Vtm6QKw975Ly1LGndN5gGfY0itEIr
dQ6PznunUz2ueCACj9H4ITWUvS2sTSQfI6g502RYaZcvbuvEGYx8kO1Y8/pbEziZDF2wcFOmk7YT
VnU3JKFF6Ykp97cs7Y+p2YkXkVbLlWXYpMW2/58Gv85HyRn0T0WDFOAmdbSmOk1qGZ8U0vU3FKV/
80oCIGM4HnTJ9UmBtKRsdTkOzjraoQdFaMbeKH3rEKRo7t1f59LNrAGi/3+m5vPqqlP2UK6lvavb
sFvZzvusTFYys6XL4dLELMzIvq9WiRV6kEagGpGgMgjFO3Is8OM7hyqahFqQa1m5HJaaY+DnHYiu
DEgxwbFc76GeSegKDmRqsu2V+1LW/VObR2jmJEk31YdsNzeNdjuOUr+tstbbDx16K8iHBa6Up+ob
9gAQDbEcMA1FxdkX9cpISQJjlE6GgBj4STZD1PZk5Dms/UTHJQ5+4Bj/VYWdrkSHpSPDSBvPDeSr
IcSZbUMUSq1dav30CldDcZhUadB4DGJ4zFshp9LK1bVoDkoHCEmYobnpIFt9TR8JfSVXoJXYJlAy
wfA/SMr+vtcummESneSH5tkNtkxCV6bsNQNCjcr4yBze+6zXnjUNaen7dpZOB3iFCX2IWjZv/msn
CqWwdYYoJra2XvDI1ITPMAsyM+1KtFm0A0oDjhio7TiM13ZkLQqUSta8k2yMibnTPUmydxFA8Tec
dobqdXIZZrJvmNe9DlI0IxaRm+mD/d4GigP8JXkDbIvzPh08wOgQv81Wo41KHti02clffurNa9wV
e7QAVz7N9Efml/uFkfnw4yiXSQO9denGA/0lUX7ren+vgquJy7Ms1x/6/MFovt53h0WbcGpCSc6M
DuPG158pkXu0t5LQOQW1JH8IDWH/cvR8fCwtBkqFFA0HW4zfelv1d56nNSsfbymOUrD7n/VZ/kTz
AYGNSrZPTeZ9Mer+VxHVr4kpPZLVIzaWrk18Ljnlpb2Z89dlUPteSLk71fQcXRV7PDloZb/hKF9a
mX7FxdOwSRrLt3NItpU8OWl58IAG8/cmVI/3P91SlgQaweZGZdTkZtw+MWIQWj2gV51hxc2oQ1/E
ENKpS6GDbYcDKJFXb1zTVlz6YvC7A58CC0H1eHYQ8qQZnSiykUTKBPFWLn9SdpIOXajvo9o7iib7
cH+VSyn2hcF5mxkcyIAihmA4M5Ne/FY/9eP4vR+trdpaKzfakndMNJJQ4wF1p+Jy/d3K0VBSJUwC
V8nr6CmB3HQDMOsNDd7fZJX/38q04AvvGLzB82oo3k95YET7DgB9DhA0jnfYy/cak2BHWbRvYD/G
Kmxak6ojMwQzzyeHjSPqL61rMOwRGW7c6FvD+mJJ/2r2v/e/2JJfOrB0/Zb0QRtiFlKiUdG9KtJD
Rp7eW8knIf0qjL1Gmz5EpKxeeRAtXJukAHTHppn+2xEyEiWmrpmQRsNHyn6CuPCdXYLk9Pe0YR7x
7+80CI3YPkb6gS3P78429mmKZ8M0ad/9E+qqW+rG38eOKxOz2DHW0Op5UeqcYj5SlaQnBj0+2J6x
8uxYcHW4jCht/N61m8J/5GWh00XS6HpZcLSZ4xjrNYbqpS8DHyMzXJClMgM0/f+Fn3NdtzADo9dT
MCX/vs39f/PObrZd2VUv9x1OXYgRFEipg0/VGpCYM+dGwbIyG80WZ8mz2v/0NmiQhcz1KkF3vFHe
17lSfAoRi/wWRaF46pGI/O4LR/8ReYrzJBogyhsKL3ayq+MxssCYwdmyrSBm+ljDbPqBLEfjyatp
zdewVc30KOWO+LeAxgJNPLTBk01OVhXv8sizP8pFEK/53dJWso0gX2kH3w5z9FXZheQ/46lxhPSg
U+x6VdReOfoIfPy4v5eLpn7T+03+cdN0BvvQdExlBmeGRIlLlIjOsLckrlKo9a/7ppaQ4sDwgftx
eilxzxkyfK3zeEPlIZOS3iuUwVsHY1VzTNSBMttDrGabRE8+C+hA7lteuMSgSSQBZjDeZgJ+FqEY
Oh1jtbMGl4fiZzlG5UzqTqh/7pQg3abRSoha8k5K68B3OQmUFWbeyfDzaLTCk1y9HLMTyl+NidCZ
mn5m2sHRjn1eq2uAiKWveGlyFkWcoS7yoMh6V2tqYT/Wua9/D63Mtvd5PCI3f387F3JIttPRma+F
xPqmE1UjCACNbB2fO8qiG2QrvUPZpebHuOzifW6H1qFAiuYkB6F8MvNsTTtgabEmaHROAN0LfsN1
oDEz5OFpOwra5d2hLZ1Nkaru2L3eX+RSxASFQTtfB/ZNU+bailXGfYou4OCKtHKrujo5/tqg3ZqJ
WYGmhPpX6ltUQuOxORZd8YHZujXXX9osuHembi8sLjeP516YpRx1FhOTxfvCg2q8shDNzFY8YsmK
zauP1J4u3U2/NwxT2cupqp+84nNvC7Rh38nQOP/9F2EUnx6ojirATePKkiTGOypUQlVJOraIEnt+
tP97EzB0IYdCik1pbJbt1gKYyViFijtkUgZzsdV1TxEyHeFb7MBEC93pVGeYl63btkcjNzKSM3V4
yHsTs0y/xEEpvv31chjhBlNAWsSc3vxKLjpzIET1UI7p7ddhSF7UMVhJLBa+PAxghsKIKpt2w3Yn
OWaTGemkBypp2ru0zcf60e791oR4UxT94f6CFq3hxiCAGY27OfpOnbdNbjvgMhWJToY2gmN0kvpg
KfEbQioJI/RHUOdMjdLpp1ykM4xHxNbQGZJrRkW7r8re/oxQ32tbN8VKnW9xUaRNv+VDaNDM7gue
4I4cypV9ymTz2DjOt9zvd1Vo/Xt/7xYuQSBseAPFbsBSc0xGUpSWWY6R7yJi/9GsxkfFh1hajZ4A
irqhHH+/b24huE0RmsIdNCAT7+X1/qlplgpbbb1T1kb5g5c2gAU6fe1NvLR3FCV1EOxctzceDkso
feYOucGKguDB96PsmMaa+TXJhbeSRCxc6zBdMupKpwJisvmZhS8oqNCpsClwoRKd7oMIaqjm6PUr
32lp40hWyKRNyk88ca43Lh8gaNFKTeL+RLOrGvX+2LbZWjV3zcrs8xgOXIQZygZuqZlkmEa0SXpz
peW4lPDBQvS/pegTpOXiDNmQLPlZy/BjHcBDWKkvdapW25aObpl75Uayy5dMhihTN3fKGK4pHC2k
KVTuJn5M6NgmuMO1dR0O/1zW4sDta5pzSeEbqEdp+7TLP8p1+j5o1XGjmv1TwwjNfd9f8spLy5Mr
Xaw7ZUpSRHGCpjwA3JMVltoPUfbxXh6ltTbd8h5TvODWncSk5kl1NdjemNgVmIHiYyBpBy3S92Eo
HQO61oV9Lot+a2jt++wtoFiq138MzxZZ5tAVxir9AF0oyaEqwsIdqx46OiSSjm/YzwtTs1ysB6sN
B0IIn4XfhB+lRCiIXMrtBkWF/+5bWjzk3GMIXRK8bhry1L/UtqnUzG1h1OtMdQJKbkvxrl/VY10K
xwxu/s/S7JindjqqELiHbhnZsevZHUMkfSK/b3Txo4Xf85DC/7Zy06ytbnbonSC3lS7rYHZw9Ebd
tKkthm1mWFAUBZFSvxJ6wuhwf0e1FaNz4IwP5kLOJBSvYcQp06eRl0O2BUcZBM9DGif9u0JJ8non
50MWnms/as1D1NZDtTP7qUgxFH1g/sgVI3niTjQhIrS01DsNhtm+qH1QPefMH33R1a41trWjZeM+
K7XM25fAvMav/hBI3qcOled+R6blf6nz3Ah3MdIp2V7JIbfxN+Rdhpps0HvOpfNodYZ3TOIhLU4S
jOTONpMCOqd6VzY/s05tlT0Ks+YbGOKmXIN2O9O8E+3GdcTQKZ+VqmQjaZOhfxQru3H8KOQf9z/F
YkDkx9E0AZSJVOi1kT4mIUwLRGt1EbYZ9JuM1eAE1HBxgrbLN5LvKM0OXfb0E7Tr2Q+pkr2Vmuti
aPzzG+ZYTbmUlLJVRXQeHBGjJlAYfrNVMzP9UdMEW+vlLfoeqSm5AcMuAGyuV8wT3UbTfZwIH7XM
3uq+XBibwPJUxmt7xUu2GoKHa02HBZ1xm57RH6vqtVU441O+Ziu5I5wWYuNXhXkWYWr/W4dt8ZOT
Xm0y34qPbTzoH7Iq9DZyD/kAKRLU9XYPU33C0xtZEfLqXYQ0/THrRunRiEcdKdw026eSmh9rTso2
yFvjvdkaDGgmUrpydJf95c86ZompYxROzSym4ZpeGwwAT5AXhp47qJSNYgceeoV+JjfHocns6txY
luChbOrjsOIySx+R0pTKN0QZ6Wb6oohS2YzCXrhs+Q/UKF5y4GJbreSe05vP94/IEpaYByyQpQkd
SUY+SxpMp5JjRW0Nl3doDFHbZ80ud0H6qbZCPhowHH/YOFagbmqRjkcq+9ZKcXNxtVOnlnKzpvM6
vHYe1Rq549rRd2v7WcAV0csfx7Dc2GssOEv3j2nDTEW0saZi6rUdP7YCK26q0WUSCTYxZkGqTVh+
S9Jml/T/3d/VpUNPu5F5Op5u05V3bat0cshnZAgK4sDZU+3+alc2dZW11tGSmclbEWKcjM17HonT
BapRDqEbQHXKUPFrMSqbWlrjMF36QnCtTOW9CTg0ryY2YZMaWtnrqBN+kNpja5W7xHlFbHkl61k6
fiCFgETRJJ4Ez653DVULypVS0Z6awjh7tiYQ8A3+60R7cjrxSVcQPxOj/WSO5VrYXNzI/4u1AH5J
5eDacq4NkWUFfuraYf0r6PV32dA929AtruTJU44za4AbVEAmTMdvO7NAqXipNG2wf9acoOLe42Xw
pbdj50eaNmWyt0G5lTup0CAMKNXKW6taLX5ImAIU+mN0AG+W2aeJFwDsPin2J8P/FlnNplfhtmjX
xi4WDU01b24FWH3mL3zJCKw+l1vbdUqtOqkR43FC6ZxPQ14056bS4xVKwqWzTS1ugg4hGU9Scf39
Wm9EMrFgIrtpkr2qZwjyfYriF61/Ls1wBRK59JC8sDVHX5ljqzl+kQk3CJsnEfUnWV4j4VzaPsA/
QPToQqvgBK+XE/HsNrTQDtw8zbdDm2+b/p2VTfMGw0qJccnxLyzNsxNbDiM7zaoG2Eeq/LKFj+yd
1YXxs5Oi2f339xqMNMR5RlAo0c7D1YjMcdb1uXQKVa/zd2hfjHv43naOWoywNluS3//9t8IiT+EJ
1TLdptcbOXhK1UsjlKBW32fPfsXIqxFL7f5+tF/wvisr0+e8eP06ZpK2YESlk1oPh1Z9TJXqWUWp
aAOHzLG211Q9Fr7Zlbnp51yYYwCmSD2JLr4Yij3zMXsFuWbLyFZWteDnV2Zm77VeJElbFBTS0yJ7
tCML2ldkpFYC4hLk78rKzNXDxqqR3FCEm+jhMJ5ic7A8VwSpnZy1IhY/4RlUH+gYo5I6BLDmvSht
+TQEyQcRKcb4ibjdrdHNLy2cyhqdVphk5RuWITtLk0DuBfxgRfXkxc4nhIgO9z1m0QQwZ4aV1YlN
brbqopKqcLBGFZExe2+Ww7bQxpU69UIMMUG/Q+hIOfeWh7MOSBwpxA8upWl3ULW9VGv/SLZxMLJy
5ZQtOSTTaNybMpTLDBNcO2RSjEie6nngMtbwSla+L5T6QyXlP+5v2rKZiX5m4qejLHltRtLD1PON
kNlUJXonwsZV4tZF/XDF76e9n93RtPiQ5QI+CAxonu3UdmlkRuhYJzWrA3+L7hyT5IKs4VNceGG/
DTSj92Hh8BkmRMN08LemFxlvwONd/YpZpuAZ9HXBy3VuJfdh62+QA+6dbV6GkX4o6kTz3fubuxTD
Llc929zBsrw00yTh0qPbO8NnzXjKDDL/Ekq17A06FVeLm47HRQTzu17hTQWUK1Xb4kixKz3Vif4d
Is5g54W6vVIFWlvbzD/lvLYqr6SzYeettbOH4bUMFOcwZpJyLPU0PQCqSVYuVmXRW3+LY4BJAkk2
Syl9u85Hy478s6NXDdkcRw+2eHqG0E7n3X8QfNnglAB31s8MM4UGs0pm+phIQVYcKj9xGIx2xvLf
qs6SJ8lwimbX8aRY8fXFOMQrhaM7jZPO3ylDmxTNUOhIgg3NqbSiD6iUfLjvWEv7QKSjfQ7lInSL
s9tqBCrt5L7TuJ4CqZAsdLEty38zfQ0ntRTvWIIKRRUoGZ4Q1z7VBmHse5RvTnaT7zKp2EWe91Nk
w14v+pUu49KSoCsD+4M9dGNmn9ZqRjjE2kp1s9E8GqN4AXi26aTseH/nllZEoskgH2R3tGann3Fx
SjqUQnrDSvXTkL4Tw3fFzA/A9sjYtRVfXXiVUIijEjfBVGD/nd1GFGFbX/SpDMTMfBRK/1FFmUay
wmdKpvDvGlFQrFz7Szs4IZngNeL+uxGqKUKjD1U50V3FrPKzEinayYJS3oQ09v4eLjk4yqTcF5PO
sjH3Cs+h2Nd7Qnaj3imVQ9DUlbTrtTZdgcAsL+iPnVmy1I5yYfuk6G4++PGJuYzkZKWauStCfa0B
vbik35INhmlPD5Frt5CZpmkhLQzPQa2aD4otgm3jQed5f+OWnI+iHjNC2uR982NLtXr0zU6LqMp8
EsXB8em3GN3GcILdfUOLOweohuoP1YUb/Q4lGiqrUGWHEVC/CHe9o/jBJrFyUe85ZfZa/3TJ1ymp
0XzmZDHroF3vXjRKDFpauQlxixdvml6kR9aP7KZNbRjhGiavlNzKt2GEaMD9lS4lFs5EsQbvLFiL
ORVJXTLkHlWWONdUhM8SZM8MrxvBCdnOEJZUmqCbsDDVDccxfLJVKVmJJ0uOQ5lo0p1F8udGGCPm
xPUQzcWAwpzPsYOgz5i+IRME7TZ13E0ylPnuJkYd9B4UASerVmXSo1jLy1PXqb55bJOhSN+QtFya
m1Z8ESFRYhRegPSrq0TSaQjzXduo+wSNYN6eblXVf/9+Rf0U8TBVmYCD87hfDvpQAsGgg5UUO9Ar
L5ovnlO7YHrfGVaYOKbrapaFwp7KABAoY4UH8yz4637aRj1czOcBNDUMZJDphqUcf2k0q9hoWmcg
qFkWazPBCy6CVSBHVFIc5I9nsaVXI3Mw/FB3e8+CMJjj8UqZM329fxAWjjw0kgpkPFBGwyk5u2/o
wncDE/nhuciH8CTD2/MuEohGEuvUvw9jEBuC2uPcoc0yB86WcZT1PsoIp3h4n1uvkDZse+Upp6Z9
f0nK4s5Be8yYI/p8YCGvXbFUk6YVSWC7EOCa7/QsDZFaCCMzPOeNFTBrTgdjm3V2/k5pJf/BZ7iu
2LRGZn619FF6NyhFyXeFK7naxJ7krVWUFmIPwy9/ft7sOdGIMq0rDQhhJ6HOgveEQbCN5F+JtRdS
tw3DYR9bKy68cIWAhSGsgyKZGNNnGVlT5yiHBwmIC7XY+kG0Gbx461c7guPfR9YrS7Pbd6jDylJ9
u3GjIFeP9LSd52IwP1t6xDw94CD6T5LaBPuUVHiTwYMmr3z+JY/mMQ39GkwzuMDstNrM7BfgAxg+
GKN9ZJu7vDFfs1pdwZesmZl2/CLeUas1gsTuJKYywXVLldWca6msUduGkfi+Qy/5s0LCblFBIG+a
lyAlBKgiyG7sU1L6+fuxTqO9MLNkf9/K4oLAF4HVnF7a8/pcgVi8YYI7O2V8vCTVfigZ1Z4qW/GP
RU+8MDPbt1hOatp00Cflqn/ynceyJdhoxbEH035/QUthm8Lt/xY083mgP6NtScp4ShEmNzZFjtKa
I9fxh3ww86fGUMOfWm4yd3Pf7FIXz4L+T8P54Au9wXEOSDl0XdR4bmiq0bCPsrItNlJX5M2I1nDu
1O+7ctC+eUofvcIh16oHLR9LmJabUlaYja6dQFnZiiUPIquj20E8hGV/thWW2eeZYvCqIBs66J78
1JvGp/vLXtrtSxOzc9+C5Ki1HMiyhLJS94q+9UY3KYn+aOpg5SEx/an5fTwBcclrEDq/eSPVfgtA
UqsAqVG5rscHwdxqGLgFjVK5PJT6SiK1FK95kXP46KEAkZxtHi+uSpLy0DqNwP0+TuWAR8FA+/tC
lWAk6H1JvKc6aRx9JzM/BTUQ0RWPWvsBs63t1MQawON5Jz2ola8ed95PZTS0D4XI5GQLqkLRNpnk
FwdhSMhKo/g3HO5/3EX/AUlp2xp626Bfr4OdVnqmiEbqcNCvHpoy+lQo6d8/5OkJ/DEx/YSLeDrC
NxN0IXOMkZ9vQdgf48g+M7W/EkuXws+lmSkKXpgJe6tEAwwh5MaTxLOXV9rWbxP7kKpl9h/TqWsT
0IvHghCEPgEMqzcvxMC0ByWT8M4klCHjb7T/LKt76SPpITftD3BarJyN35/i5nBwS1AtB0d+84YD
5KiHvg3OJk0qhoccwzv5mkId2MkMt+zsgrE4uku5+lVtingLtsM6tGnS7BPojI5ZY5nHv/cdpqWR
RYC+nrRnlo2lgnGUKm4gEjCSZ1EP34yo/njfxFJAuDShXn9UOU1Uv0kVBg2L4l1s+s7GGiCxcny/
PmRepXy348De6WERrKRVi4YZ6YH82YGVYF7SyC3B7EPvB1Rq1V3uN5u6+Si0p6TQNz5aNLHz5f5C
l7yJ+QNK4cxnMeo+O4cShVNLrjTDhTclOcDlam4sJdIePAfoGVVOeRMnnfmGkzm1LgCG0QW9YfEu
mqrW8BX7pKpHq0wgVjs3Rrm7v7KlCDORAk8M25OYx8xLdCR8okgVqlunxjFX4dEz1wCISwkOvUeU
VycUyE2Co5eZVbQDXPY5yD1AWYJaOhpJ/qljjn+trL64HmiOJ2ZlbM5LzvLg6CISHRKH6A6Umnhh
yPwNB4uIPM3WTMWaeanQA71dpzqtziiT9qkIXCNXVq6+JX+jYu5MtXP6Sb81jS+ipd54kNFrNK5E
su/L5zHTm53WCG3bJe3XwHTeMI0AJEOboFYAM2+wChZ08V6TWiPJYfNC7r4pqjCBhGwN1bWkrHll
aPp8FwsjFEGQ4/hgPu3a93e5o6Y8R0InTjlWke7/kzieQVuiB5B11GkqD+daK5xhW7bwSG0TWUJU
OctV+V87CEGw2rGUeHAPO1CSp6g2ue3EDZLFdr4p1aFeZWdZ8uXLjZpdY304jmFRy7YbJHVl7KVk
bIbtSCxAtckYK+ncmF7fbYu0EwQluQZlXgsjU46dAXsw5Wto8p1EagVltyFUN6Iwtc+o7IZrmeei
BwECoTRPFepmRsKTY23gRDIta7X+btKZ31RlYO3BQubbeAy+gyFcU3paOnvA0XnEcONCZTj9pouP
G0ZemzZmHJ8jpzcOnUknze+r8OV+xFr8BBdWZlkZSm5W7GQ6CP+udk342XXdn4qYu7eYsfgHKo9h
nFmBxvMRAOf6ktwqyvTjUIl628V++CFW+3Aly1t8uUykM//P1hxO04ZjrWYBhGaOGBgYqOLhEMhy
vEva2Nhbra4jSBwp27gf0BXP/PGMwIP8mVfwmuTaUpZ2+UNmt4Fsl6Augzh2uzHZDlKwl9JzLJWI
0ayVLZe+4kT+xUQnkKUboUMDdqO0VbncRnX4VlfdZzVI/0lK5ev9r7i0IB7uMKEbEGDfJEEQFQVt
FcLpX5U8gDfNmOjOLjOEGp7qmr7SrgxNw1j5nmtGZ2lRBtRU97o2OCddOz7ouRmdvLaRTiK2o93Q
W2/gwwPaA4SEMwdHyBxp5uc1HJFgnl3ujSc7Sj7ktbEHAfqQJGO88iZaWhudUohBGFS6ZeKR7UTv
MlgTTkLut6omXhPLeBxiedta8hs6ZOQ9cKbBEIxXzpsFKE1lvZShR4NUQuV/L8bWTH5wM4pHNa7F
SlhZSikhyQatx1TNRKFxHbwaNQkFTNmjW8uQijfyDrznxkS0rCzyXdMHG735975vLj0vYTOYXnYW
GknzErDht2MR+KHsIou3KbQXcFqbKnv0VRXBvw2JeyS0N3w9mgXkRZParjOfDU2hLUY+LEpdmqiv
VIs3mp0/ZrV1KCPndH91SxfQpanJkS4ug2KIRa61TgevrXrw1BeU/t7DT/owDuJdIY8rz6/Fr3ex
sNnVE/fNANUV0+m+bnanOjZHQG6ipItmq0DtI2O0t6WXDafe7H/cX+jSrYcQJsOIpE+mNq/fWUnv
Kxpx241T/SnNmucob1eeOwsm6E1Dek+PcEI5z1fnQQxvUxd3A6s5BFK2r4u1p9zCuabxDaP+hAzn
GTB74eiDZ8DE1PluVH4Eekmd2gf48rn114j7lmbX4AedKNAoIpHhzi5WPeh9wdye5+qj1+zaQLN2
QQszfValL5JQzS0KguPW9oV6lD0leqhG7w3KxayUbjgRbHqvz/ZzQpJnWlem9MeGgblOUxj6vmLC
vOS5PprxprW60tvf95OlHaYCQjGQUhavhtkOd0ksQTij2aeyD3ZDmOjbsEzfxWr6IyzE3wPfSO4Y
JGCSmQ7k3GEKOLWdorUiV5P0cSc51cZrRDRN6Z0DL/9yf2ELVzlYVprkjE4wJTu/fuKRvoIjpf7Z
dur6BNeR/Ah/YXJQwIWtBOllU3D/T7x2t6xDtdz3pUcS7pZt6vroWOR1sge2cfz7FU2kh+QLvL1v
XqyVMXjSWDKOocTRVm+frZr2pvnP3xsBaYJMF5UFDvfMHwzJk5MSNfKzVlv1QWkkVBWLHsCsZYUr
7rC0bRiZ5mgoh93gsPK8lJpUrkM3jSfadmmnaC1zX/3fp8wMoxKpMMXzeN7sCizdg58MqVy7FZ+q
GtCOFfl02tK32JkADOQ6CuTNswhS6QPYUbsY3QbQLxKQptxvZOfjGz7PHyNzSQt4LsG2p3Lrjva4
y1uxU2L9lCi5e9/MUlQwSc5I/SeOzfm8sgo6jnaz4TNu9c4Sxk6G5d9itkOVx5X4s+QEE3vW70En
ihezXRtRz+ljqw/OHUi0k0g9sQsSMz6R268hjhYXRcWKcEeHm3rC9d2fjF7eJqOpu7LUav7GqkcT
8o4yMeQNJOXGyOBwFKxBxRbXd2F0ukQvEo7aGk1IPKXKLRp4kktFL7ZtKb4Hfaxv73+zJUtUePF0
3tagWGbXRyQFteYMven6LGOvFF34Xpar6l2XDvIbvBBxN6C4vEKtmyEqs8ydJDGHyI2zp7KZktFf
g3iDDgkp/R8js/eKmkhJ1TvMiqejefZT+0fWhkeY91YywuVt+2Nm5hW9nzER7BXeSSvkhzrDlJO8
pPIaEnv6zrNC/BSDqMEDdbtVrq3wSNH4xNC07pWTYpTqwYKYYn/fB6ZvfGMFJ5hAg4p5gxotkFAT
clRCrDGOdbnpBzj0N3kqEg5VZ1CYQjf8y0iiK6/cTYv5E6+iCTw1IT3nSPNCbWU/UcP4DCuOOBRA
6DcII36hjFufpLwUsHpqw0MeeOkhKukmD1awMmm0tMP0vYEv8zC7xX7KjdYrdVUwmW8VtboHPSeM
bZZIYiWzXtpjwKVMRzMRCdBvcqiLE00/PDctFEBctQq3RV/ucvGkT7HeUHaiXsmxF43R1IQ60YSr
dN5SiL1eCNqJjitruf3BcPJCbCM1DE+h19Yflc7rXEku1gouC1vpyDQ5GdCBVYuAeb3ELopy0FtO
RKFs2EmMfIIiWYlWU1yfeSomkBdhrhX99XmeYQP+iVGWD8+OFBjWya992XoEqRM9FblUfQLGo3xR
AykXG8WUZH/T12mxcsktFbhwWZnBCBCvDLjOHtclks6d3eWFK0ZtL8fyA1puL3YffKBD/tkcApRa
DGWj+bUGpKs4BWjJrRybhc/r8L5BspxMizLJbKM9cywisnKIXDykZ+IgR59cHnYWpOyQSr40UrKG
h1n8tBcWp0vywnvr2A5qu235tEZ9NJhsbDr/7yMqdVYQXQycgCCev2OoUHaZFrAoVAGeA3340Xio
VFv932fdUx2ZQRqOIaC1WeAWoTDqmDByRhrxi6kV5ktQdP42lP12BV24+JUuLE17erFnvqlFCrp7
1CcS6aUOi6M5OK6d9AM1f0/a5Eq84pmLH+nC4MwtMubW+rjyqPqYAQVVKdiGQ7imab64KvD4NsVO
qonzUnKmw/oRccuesjwYed6OH2o5+yx7xk/A9R+rbE0DYCH9mvIghcYv2LOb7ugAlYPuG3AGD8qw
K+xuk4TdSyo1+8r0V66ChboLpiiaASCAj2l+GfVDECVyYKmuVpRxsjEGUcCv0+j6L/hwqmdkYlGu
zsK86s9aJ0tiJbapS9+PmwjJEWbab/HEoUJkU8penDNJ0rqdHFr1qwL7R7cNnNiyNp5XNRktGD93
vmWe370jTPU/6qz2VV5bttRu1NipXvqqRbPMQFDooQ21LnPh7rV/ltUgHkZt1D/YrfS1ZpLxFPph
cxhTXwenXKZ0Y00hkuENsYpsb1LhgPDuBqSsVtRpuqpNzl1dx1v4rEFq1Ua9M+J+KhrItAhyZ+1R
tbiTxEWN1Ila8jxnb5RC6u3QCV0tbR97OzkgpbziLNNhmt9EDPTyBmUIhvR5dgtk9mj00EsEruaF
L1ox7ipG9lNZvCEqXpqZpbNcs42wBEObQdIiXyRtGVsrzTVlxeX9+rOYWVAc5L7pCp0rzXS6PZXa
x8JUVvxgbb+mn3ARDYUtZWXWiRrZkMrqNp6cJ+ghiLJKN4mSlcVKlUCdNubm+1ABl+lPMEI+xwIo
LRs3pkg5W21r5tuS8tKDBTV3v02lNi72QjeH+ikPy/pHA/tuvkuzoIf83C/a8+h39DpNlUmtyOa+
36mxlfcnmAyc5h0VGkfe0N0ZeQzCy2PsQ9mooy0O13XvK3vM3wfR/yHtupojxdn1L6KKHG6Bjs5j
jyfcUJMsIQkhkADBrz8Pc/PZ7S53zZ672d2aVaP4hicQ/+vHIfrZFfpbiVhjx/dVHFFDuc3pIBnq
VF8bPj+iYbj9eIhzN+2qboFJg7nqO7SBNQm3MD3NcP0NLtKMFLSrhA6/Zkfexf14qf18LpRDLxel
nBCo+HdteuDVW50AP3W0nteUHgvbvZwTwOIX9GvKpZ7mfVDL6HkORYKLor1EXj/3kP0lqXhBhMD8
FAZT8dC2KYnSvUqXu8wTf5JF7tteozkCz7GgI//hALwe7+QAhLVwIakT14dmsAcL1EPtgxxZqeeP
V/HcOQMZBph/gHzB0Fun/dU5C5waRr+icw9BnW2SWd4lbb+bxX+gTkD9MwQQH0ibVTzz7TBRA2WL
NG7JobXdi2nMVWaW3zCXKyLnkrLUuYVC3wzx7Ao+f6cuSWQCp8i+C/bG+e42t0tw57VtAXwWBHTy
/zB5EMtcpeBXjYGTe5DboTWSDOLIaSBZPk08++lOy5I7nnYvPPfnjlvwaqyT/cBB+tVCB/WBefJF
43iBWsZyVgUHr17+w2P11wULNBBgo04vQ6gdV7FNx+DQL/LAYpPHPfvuDZcC0HMr9XqYk8fKNsQq
jwoG0PKsw60TOGNTIAZB0x3U2b6/tX5DvoBubdwLd9e50O31yCcL50Ut4xrs3EPQyF2W7pNuF/q2
zHRVsrG0llxYvHOn7PV4J4snh0mCVwl3lS7st0PwaRC6gBTKhe14bou8HmX9Fa/O8gDx0bYWBoL0
yPB05ex7eJTW7q+guhR7nnteUK8FQHltR7xjwM4xcCEDaSmcqLHb4V/xIMb0wpN8aYyT3VG5tKri
Cb4Y0IFsCsn7+NDLKnn6+AifE6BArPm/TznZChwkuCqOnenQjdFxtrfxaKFGFuVO8wjAapm6pLC2
yaf5xdJqq1hcfvwDzi6ahwYquCeQ2PpLLHq1aKmEmNmS4mxp51rFmyGtd0n3O6Ld5uNxzm55FHjQ
9oP4D2Ldt5tDhpyMEemiQwu7ggdYuOg7wBaCfTMR9aR07+FhDbtjFcBU4OORz27+VyOvC/3qC0Pp
L1JD8vTgRTza1jGuxkp3dKcbvN4fD3X2Rnk11MkJ0IOpY6iZsaM1FWrUiY6CKoejuXxITSW7XeMG
kJ1sVLdcYOac3axglQL/nIbvEdAMHGrmMy/bBzMSgDy1jppz5lfpJQWpc18YrZhuqHqgXvcuVUFY
3KS1i3ZWf6jYL0PVbqKbxj6HbLlwSZ5bt9dDnazbQOGQII0rjk4XTrvFF/LGSbKGF6QW4kKZ5dzu
fD3WycLNFc3qQKfkUAdp7ts0J2QtKc95AAXq+vuUygs75ezHgXni4zBgIk/n0REStZZMGxC2E/Bl
cAzBw3XIJppHcaG6eu6EA24CYWhIrMMAbV3SV/s/IOGSmB4GXib+GdqDH9OtWX6MA7vwyJybw7Uj
6MJ+FACX03oqm2fgqwiArIsIs2LmsKkOJbt1M1P0AXxdg+pHqy9tknMbf8WGr8QYNNhOkfZpF5KB
y6FGZ00ZkreMNnsC47X/8Bi8HubkMYAVWQ2RKC9CXmtDSN0N0yZYpkskn3Ob4vUoJ3fkGjpyj6wy
cIu9cwUD9m84ht0l57j3GwJF6dVrD0jRlYd+EnOnoJ/yABnunjF3o0n1KQQraxyAKUtU+Y8X4vo8
eysKcJUHRA3u7d5TUBglmZM4ezNPSZ5ObfaFV3F7VxFPPfUpmu90hKz3x4O++76TQU83PLMhm91w
2PvNJpx43piWb4wV3z3RXUJ1vbsP17FQVV8R/GhInlb4IR+WOZ5TxTsFIdl92Imq8GC5Ui7RQO5J
ROlvxoh74US/2yfroCj6QUYPmS/kEd7OauzESFHHAfo1hhcqBFo8+VrJS0fr3Xk+GeVkm9BxTGay
jMPeI039xWgZXClwTEtHLvJ2Aom1dFrtPQ+sk5uPF/DcpMIGJEBev+LzTr+vrzRohA1c5Cj49Enz
FeS3vBqPEX9pL5qZnvtKAHXAG8rg1vRObkm3nek9H7AWudzH4XGiv7uwylV1S8HTlP/s2YQ5BfzP
g6we4E/vnFzCNkYltFnsIR5lnpo2H2A4LrJ/1kN/O8xptQ+RgKQO1BD2AHvF27lt/TLM6ha9//iS
6Ht0ZjOiT4VvAQwPkLLTMnTLPRN6U0qOCRTl7xYQTX9SvJdfwB8kajdD2QVE8wHialu/CazeNCkL
vMLqVdWF1Y3y8sphNQNSYTZpDv2G5NaXCfstnaaBnxnqvWMO9xvSgJgO1xtsOpu6eQot3z9iHsf6
CgRyBeIl5hWkAL2Mzx40rcEyN8FwK4ydY+j6NjHZ9mkvhjJyeHTjySB5rpBS07KOqGVF2s+thOiG
Vz91ddbcopYGvHfN6+QX8N6Rv6HASKc4Z0y1OSzcK1gVLxX8z5RgHVbRCJnko15SF3/JEe22sgoc
CwO4bpbbsctkMaZ0FnmLHhvPJ92Lm4C4/aXw7F2VCoburxfj5My60lT9UDUjWm2wZig49QZZRnUU
XM28rr7hZsyaPGwAfb0JYqmqvGvCfxd1XIWDAwQcEOIAKe/00o9SMdTe3PsHWBoVqaevk0xdq74/
fHxLvO/Gr+Osz8pKU4UA2sk9r5fFHZwkGqDhraP40MBF9jm01o5FN0f+wZVp9ody0f9EF4PfOTCN
/FK3F1VjvTPPzeufcXrYKl9zGw502kMQo/qq63BCutY5Gb+zndBuzqwOr1Cg874MrqefwsExX4Zx
skEhYNj8PAGGIXIK5+gHV/UJzGm8tA1zxkTt/qtKECYMHUv0NTK8We+oTU7V9lYKZzjEXn1ngug4
QnR9zPgFBtWZTQi4zDoA0OMZeJlvnyd4LVqW2B7VBju6RcsznE5P7CDA4uZ91qzUIxPhGXHT3CiU
Cj7eFueWAyEHLqME+SPqtW9Hp6DVOcpx6BGcYHIHnacQZCCgF9IeLnzd7F6S3jjzWKVr4RJIT7Ds
oGzzdrwp4ioL0NM+wkZtOXo6fJJVnRaS0F/B6EItEOie7cef+C7o/csXBH4dKFqI6ZwesNYbXCVR
eAdGchmAuer7XVvF/v7jUc6dL4AyIJXyF+r3DjXLncHtkKfPe5p+SkSyg95jAYXsAiKAeUIMzKAD
+Md9n0VwIYA7s4GAzQdkAGLMZyS5dW8hkbWgfQ+21mMtxyKehi6HWVcBSTKWu31/JH62r4JLa3lm
76CdDzQIWgpndLOdYexCECrYAZ2SImm2s3KLyN912bePp/bMm7mWoaFvAZY0mqcnewZi1g7p+8bD
zRXuF5Ls4PpR0ja5EEed3Sevhlljn1eZX0SlrHFCyNE03HU3o1fFzsbxpkvZ0aXPOTlyDne7MJCh
e4A/3aZG8YqHztYZs//0OdjuEJB24RZyMmsDiuBjFSdQAiNy59XJTU+rf1YgwtFCYxHpJNzTgJc5
GaPSQchMpmARxxa7g9Im247I9D5/vP7nFgahO6xOkRcBLL5O6KuFEaNhoMgrc4BPaFL2U5gWdM4u
warO7WZAF1eaNoisQMq9HaVDxm0zHSZ7Edb56EKRUJUVVM1FeCEfeY8xwqy9GunUQ1j1JFQSsN2D
i/v12ncrKFMPYxxujT8uL4uq2J7Vym6JRcY34J381tcTEUVIw/GSpdzZr17DjgzQtffZbeczOg0x
tLh9fV3x376a8nC5hXjFhUvq3Kb/6+iNTAciQ6eZn4nTCQg9BlSTCzXBfIld9RJCEiTN+VAN9YVX
bd13b/rDYIhAhxGoBKCNUOY4SaQjGyuy9Lo+Whc4RwcBcVkllOcKOMcNmSJ3QwHavlD1ePeJfwdN
gXMEysmDstTbDYTsi5k6ldAB72CrETfVtykNNqH9Zz/vv/QXMD1XA88zAYOnIrOMKtkr71ebyoIP
TZn4lzbpOkUnU4gEHcDhAMJmeDhPjgPWa3bH2ZqDk9hy4Fc1jFC6us6rtnscMuDifA9+em6RKnY1
pzW28bIJ6aXixHsaNlqdr37G31f31dmPB8jtuQYUM4eCDw58kNdTkN6MuweaLLvtcQMtOYQrOiBP
/NH/nPEwvLfMTqrIaqdSe9W5kG4VbVvdwOBNRiVwmgFSvUg3ppjrnvQ7nXgdFO/TSwaa787WyW8/
2RB2mv1lnjtxCCZeNP5OE7l3wPQS7aePL8h3WTkGWk8wtKxWDahTEg0wWyBCeQk9yMxuXN8vRN9f
R9zdTTrOipiKu06gPvbxoO/PGPYFEjIQQ6C9/Y65U/eQ0kidCgi4bNlxaTcZn4ac+2LjtfragZPf
x+O9ewUQN74e7+R5rmaocKNR0BydDMYIhRi4B9G2rgsuNeben+O3A53sfDr3aQCxl+BA2GNXx0Xc
NHkgL3lsrv+Xt+fr9Si4+97eFrbpQ78N62qf8Kbwp2+BvnecY0g+R3BVidQP2BZcWLCPJxCtx7cj
woY6iOrGDw8pc5wvCnH/lLfGAdn444X6eGMAQ/V2HFMtKlj8eIK+m903/E/g9WA0TnlMPw3pJS2t
jxcLVh1vB9MDg3pULcGwiYZNFvGytyBDdZc8hd+nrdh9kHZMYe0OCsw7Jo8kFYdOemIPsAzU4YEs
DgMWWGtIJbutcGy+KBjNbUaubArX6GlJST6qjsRgyPo9+TIGXeWWcKLQ9Y2NKurvWgZjopxWZmCl
N2Vjuvt4Gc4t96tffEoLchcuQ9iOQQAilu3NjEJO3tb8ksHfuW285o/IXpEDAJbydv4BSIEGduXD
/UgAYlbAWLmSm2QZAp2zpLbjforrwdkuIPD8HExG2qeRJUb/a6r+d3X+9ytO7gbZ9nMzKeruF2nb
bU3m8SHG8w8LVgficf9hXgEpQkkSYS9cB95+cR1DAsMFP/7oK3yk5Cq5TvWkn/9/o6xvy6t3L0xC
4ehVmsldBD+oGA7aeUvpv3vprDPnh6g8AYDjJ6cMNWlDSoiN0kPKg89wxExAQyLJ3vGhfPLxF507
qSjDgyWBLBmJ3Mm8hbJu+9r06R6+EHMeUhD7hKRkk00Q8P0PQyEpRVICoWzoPL6dPFJBZwCHD3g6
b4EB+MOCbsoi/7lTvk7dq1FO7rksqbghVVofXXTlw9LOTsa2kwthaRy0+aJL/Nn5ezXcyU3X4Eph
8FnQB+F713RarpSOdz6PL5Sjzg4DQv0qWYXa12kUu4goRCghs4OuwSSsllwzdTdX5uHjJTp7O61S
9ji0+NWnRZnOt1k4S8YP4SSels5uVPzPNLt1fV4Nsf6EV0fIGZYsIiCT7TvxQm2GJjXLs+gSGvnc
fEGICI0laA2vrqpvR+nCSLIqnat9vEotXYc6kf12dGaflHxO/0Nmgz7Pq+FONp0/Jf7SkSWCGPUw
l1R33t08clm0vjdt+yVWeyJQ/P94sd4Hsm8HPdl64MWGBNg9hlxgAswbnkBmhjUCGKEyn9gl2Zxz
WwPZPt4SUKlA8z+Jv3rX106SIP5i8VJWKT8SIy/cRWeHWOEffxUt3mWj0CtXacsjjtYxYESgpATL
P7eNsftQlUOrE2BXYD9OHka0VIchNIB1df7THHzFn3KoseWZ+Pnx2vjnwq21Ewc9FRjlvWtvtmPU
17VC03hsRDBcETFNz0MLiibEk9zeARHTdR9it0PjhfYCBk4o5vXL1YiTIXLsXUL3zCMe3YxRp5+i
KksssuO44ztdefWNWha9FwFX1zCDmG6RD1Cb80g22bEV3OmvKAxPb3ooKNj7dkz7WwB4tMknr+kv
hcxnVw10Qmjcwov0HZrGa4hh6dx1B8qR3rUczaKUfP94Os+OgW2BNglGeldrnDJAzGri+ZA6Sa+Q
Gz8Bu1F+PMS5kGkFfqBQgE+B7sHbGyMFvEo2QqCH6r2QLttPtvoSo2zrQUzCYU4OZaOitf+sRrzu
x1ejngQUJOl5DfsSFJ206vIkAJwmD/gqicNc9/DxF569L16NdbL3Af+o0WBfgoOTkuYOe0mWo+mD
O+W07T0NTfDn/zfeSfgHNTX4Bs8y2Rv91FlVBFDrHujOAn/78UDvS3frLEKeAMcMrAPo5L5du4xm
hkZeB48mkaX1JlqyeGMINMPLoWFzdrRRy6+9tBLXjaB8F0w1kFEQbgquMsX5JS2Zc/O8CoWvYSiE
M0+LakMCBqQTgv4MuhYEcpacO14xmD1o0hc+/NyxQEHNh1cA4l4UY99+tz9OzDGDEx00UHUjmD4L
LNlDoH4vaUy/l2bHDL8e6eSBM2k9yiyYxDGq2fRMFxo/S6CeSYFEU96qZfKrxzgYpjp3ZTtlmwby
Y+3ebX313fIAzkCAxlt7WKreXLcgPl+SjkD9EN96krmjmg6bkiBA0/Yd2bdDJ04rLp2DN6F47/n9
fepq9wm4BP686EEMRY309zEIRe/mSzpm4FjPxhGHSA7tLYWMzNc07D2RhxnH5aIS7YkyHtPFLZaW
wUKaAiv+pe2m6r7tWZzljd8s6IJXLmclIU4kcq/vXbVxBxfqYJGgQPVWxhMPURNQvR+SDK1zK3qy
k77l026GffPPyGE6zOPFpHBcJzPosxJoEp0PZAL+zDhu9uDU4TCi/SdnH+LrxBsL68zQxYijRi8o
aE5k2PGBD30uoqm+imgqmlJ0fOrz2MCjlchB5sCKQljdGsU2dCAA7PEeNd9B+9eZHEESUzXreY6/
64M8S+C34ms2KWTDC9dlFZusuyGt9cjNGOv0e9fQ7odkw3Dn8AGYKwSuwK2BBYFmGmxAneOEFFyW
LFKqRn28rqMdDFxDUQRo3n8doH8MWIEy7UsH2dMnGhvTlUtjXW8PFrw6zqHTjJvYgqPtkyZoi8XK
6guzpOlzGYT1VDh1N88lZwbrEgslTV7Vs+uX7miS3y7OxAEr4rU5VHx1tPU6C2WlMUwE6O5KEvQp
dNZscEoXYNUXX/5QBNlY0bF4dHObOo2E05tXHaxMpraUZAIPMmOSC1S2UITPo1rOXzyxzrlyMCM5
dDBanidzO6dF11v3xZ2iZdfL3t0xqeqfeHa8rhzSBW/woCx4ZZRxsPzrmGafP74Mz9w+OAdI5iAp
5aECeRIVglLvGRvGeCq7AA7A8SRykvJigc3SskS/Px7sTJSDwaCVizsIpK9TkoNu0lGu6nGHihLA
TIGUhz6lY65NBfkEWXw82Nkvwz0EKhZaIu+S4orh7Gg7DIdVE6SfdU7bBlSD7yg5XogFztyrmD9E
oj5i3fcCBdywNug9miJqtw98zp56OVy4us/NHFQfIJeFJAUli5OrexiTZvL9CIqpyh5hWbO3oGGj
/3g7s6jQtL8kWXUmIYJyz//GO7nAHVpNvAeyb4++BKpl89Y68fXgXnJMDM6Mg67mWoSB8x9Cm/W/
v0rvvG5UpBENO+rUAtTHYtreWUBbCkKwAwPF3JwklsM2fk6kyNWggqAAd6A5JjWcLvZ+16czLGiV
94LbH0lHMTZ0Dkt/GCT4uRDN8Ncr0qG5tRREaBXx57hLzO/ahn20g2q1BYFY+SGgaWkFdKunRqFu
aAPEVanm1D4z2TjfbG/kwR1HUcwiBaRjyOKFFjD0QdkvTeR8Ia8+s9oAjgJX9rchjyD57awAt4lf
l3jLIYgh2hp3zlU/sJ2Ikq1PxTEdL7n1nTkqIKT5qyE5FgGw1bfj9byLRj+29do/1PEj50NRoV8Z
XEqn4Nlz8u7Chxmx9iqGlq3/EaqOb4ea+y7KzOz7h64VAl1zUy9F09b9PVduC8P1GQjgCfbaDHlQ
Mc7MPAoheQnDKtjLjavKbTAvR0Ubldta+tslhKFEC7OVsiaggaYeeyTo1oD3udrdwq3obsyE3enF
u6JDT4qRkfCnbO2tdYDKIYj98lH61Ys/+5/6McEejBcB4EVbyT0doRIBB5L6GGmrj1PqtmXWzFNR
eVNYDIPTNnmq2k+T61UF4DfTbzvp6Z6Ho8p533pFIGldpm19D9eLnyg8ZLmCSzrkeiNWeLodftqg
NwiEqh8qHmH3rrSCEWRo83rWCg2yLriJPQ7sEvizWzTP6wc7dMmTL50r2nNEioiPWZ1NN3683Djg
4O2o2zkFneBhbJNEgkxWfwngqVk4WjwbSIhvCCP8XkhUlEdiejyV83jFZ55hrnXLijjtf8G99EV1
hpZZOk4vC5uqzRygadg3SVKOUd0WHofI/RKpCfjUlYWHm15tk3p81GE97hZtDxBqGvJhlsPGMO8x
6dzgG9Bx0baPPbOHbynDARfLn1j7HsyPO/IZ/+TdNaz6A3WW+XumWpObbOxKgLe4Qaajh5uexEnh
KhJ8aVWQvEB3G7ossf6qappc1boRR8H88cHoNEE7lRvI2JoFj7qW6lvcmrsoaIA0s5Et02ih28zE
3VaEHt90fQ2Njmrq4RYpfyUAbIvEVfesYwgR1PzckIzmSx//iG1bbWB/W11nVIFYiXLoVzUtoPmH
c7zBtMc5RILgEpPW+AW6voJg040/BiKHrZvacCmdOziVoLRkslsQ3oPS4UtWIAzdtUCMl65rvLuB
mPQmbNp75Hqy1MPsezlhGoleNP4aO/u1idtxF0Sshz51nG6JcOi2qog5Iqj/BXK0+0taOe/jtO2+
jWMqj0Mfds1mpnX0wMGG+z066TPXbXjgmqo9oEEd4kL5xXoqvK3aluw4gNjXCAwCH0rH9b7vZLoX
dNyZsEbLtmvDI6oIXyPtzy+UxfeJO/E/3KzxUowaWtqk1hQ6g+4KAkoYVSjaIaiKuk8TQubPVMIE
ZUo0NKkjF3/yI/sM8Wa0d43xip4uz2mjv7RDiBArJva6mmKVj3EMxW5H2oObsF/SjR5xQchr3/Fv
7ND09343eY8g4027tB+bvOlcir9jsjCnE3uaEGjng4CqakBgWAKh0E7j+lh+E/R48nhe1RmqpcPh
8PB3AxxuwBsaqJ8DrysYmR+WXgT7oZmv+mzw4kL2rPohwqDZz01Di1isH1Px+U8nm+g6HV39ICgJ
oHiTDUcYs9PPVHXzpvVrVC9dar1CTgp8ka7Gn1zIsElmr+apxW5NWdVfu2z6zCAEVDaVeHbiujvG
FjLffgatyAW3FDQnwk/WZG2RSpMeuZrtZ8OWexHHMgc5ZCy7MPuWzny8ZaiOYCbYC/QnSeFmq24o
++m39nvr0TiPJWfPoaunLYXLyH2PkH4zxp0uA2/mRWAA7vVAESKW4q72QlOyYBEvHjXNve2lA6YL
H668pRaw3CF1sI0qz78GKSe7WtpJbJJQdyYnNHWuGaQ6SM76MN6HhsotwEB/ZsfaR9nAgxCGJuYr
LGL9bUokJgVOFTtGAKHObTgaYD7axr3VCWGbwdF+GTtEbIZgsJ9MMI40n1quGRZ3ZQ1yEZWcpPpr
IxtzA7h0e10N3aiv7JgdhfDorhdcooDWikJ6CCqMS1ifo6fnFE1dO8dsiOIHcF/Ez1528SeykAYb
Ry0qh+Q64NO6U6Cf91aFf/qgAUovEkSvsp5evQVfGJ/W+LKwwUAhziXTMOeoFIGpbKFv7TZOlYcz
XYB06ETXFAl8cLd4EJLbuBZ+obsMtVmOfEYSX9z3cxXATKiqNpOuO3DO3OaqHjuz5wtZ8rGto41A
J+t6HBtylHzSRZANcCaPrYtXVQOE2uBWhhIRRYrIgl1CLXzBrEs+t1PYFDaiiGX0IP9IgJk29dBG
WKFsLNTUukUYihRJXjr14IQpmBWZEQe0lpP/GE4OwXM8pN+E9CANRlU/FH5nvjiQBdqjuhjiSvF9
nLXJcZF8pl7VXkHpdLoywiJphiYEPPU8obK7JmrwKZ1HwscMVKYCArr8NuYk08UsFZsB1+bA8cVp
BdFnagCph/pn6asBujmQLKvKcZSynNtJPc6xgfK2GJddFcXTTmViKWs42rg5DbN5P4/1tIWVA93X
UNsMoVzkq6dWB84jHpbYwYPWEwBLRHgDYRLUJntZE2C5kavlBFIIN7NlcG9KpnE7tk1yPeo++0Ic
5m4nldTbKhTxtm5J+hnCwPZuVLbaBCNdAEEL/OMC2Y596BoovgYgY8qFOnLbIV+nBUU1tgwR3H3u
SCjuVULTBy1gTg5EcbWFIHWWx9nolZgxvjUGz1fdMHW/Ot2VbtBW1xK/4YYjBy7bznX2NFzwWLf+
kmzhePy18zSC4iRmD86cLlu8ZdedO/QHcCWi71ldBRRO260qBm9E2mfFyzRk7BadN/Hkpqa5qmRN
+42JQENAe1ZsoBED3gNVzmMy8RqhCUN0JrEFgxSk/HH80cyI67KKvnDfbb9XjaSPyM/Qw4tHoPDM
MHvlAG2pr7zWwU2L0kQJ6DLPOyAtisW0Cy7uZv4VtI556v3U2UxSN4XjN/jQyrT7pFbLldSV2MyT
9MpMGLZta80P1ag9yKYuN17iObcUGKOdSl1nM86CbBGTiJvZ52LfQAtspx3o2y88yh6gqVFt+nFu
Edk3M/y7KvZdh0EL1LZvt01SsbyPqmpnxil7gpe1u50X391Il2BDtUxsJ4vCgQ/zrx1znWhPoB1+
LVwJu8Ok71VORSDvXcey3TBmlOardsiStw33t0PMwISZkuS7VjK5B617/oYufPNp9PhnnJ4XiEv/
bffDjIMqvEkefOcyHYCOodIqeZhNW5X+kk2F7RK2AY/OFMSbBe4aFiY/XZagxlCnISy/+a1VqM3k
JGjTu86H7lmQiOoACnJb0jjKbjI14QDYQD15Vaj3Tjy2RxTApuNcxeGOIvp+lCrxxc6dvPYmCJ1f
BhnSmFeACpVwCalvLf5l7uomLEOtcGREUtXJxqIPuadTKHZew1EbCsPB7tJxTooKRZSilXMQI7oZ
n30BbKTfUXvAueqOM034S9ArJy7qwOhPOonqW1ZFYw9EGLwFYV+skMk79HFGSe2KzX31y0eQeoC4
MZlyC+BN4Rtrc2+o2ptpDvDu1trQTeXP2W5hGQ1yz2rkEyyGP6IOdZZnSkAwdHHcvmx6luZuVX/y
bNNoYGIdc1RR/XOYWXJtJIevTFqD6znq+WGYZ7VBfICXgnV8M1toXigQNG9kLKc7zTnZq8qF9P/S
LAeA5mE9kPiFikh7p6s5+8myAM9coonYmorx9Xurw8IM6kYtVXcJ+uCfrDc3eFtZVaB390uBTgiZ
NzHtRI/iaNksybiNOtbAlG3obycYweYuMcPXBPtfF7UR9VyKJfRAOFLdddZFYdnMVYJT5aabkCs8
xFGArMOLhh9hjfI+SpASIRGZC5y2+pmZFi8gtgLYrGnwiQxZlhsK3zcXMm3beqwthGDG6VPti+qp
DmN2M1nzPcGJJLtugqK+Mw9zf4giJ8tlDxlu+JBUV8londtKDvw+HFr1HIJKgl+oJq9cjMAcJnos
GE2+ZERWhRnt/MCHpHvu3WopLWRPckAOpyvAzYdCpLGBLUsKP+0RLzQ0UnvwogJ5cDqdYscseBd4
NG5FrFf/l8BtdlPjdN+cmfYFpTBMaV2yXFGpu9sIvOhv8KWIjy6flxJA0R4v2pp5UurnUTPEBagv
6E9ArfFxYm27SSe8/CbK6q0f4kg6VfizhZMsWseZukVc+CKnBqWnmID7ROulPeDWbtHTG0y0b1Gh
PixoLP5Bkc4WQUvRzBk4QrW+R3owo+48wTywgIsRxFsyEFgHhm7EwmNY8IIRWYQSAeNEF3fD3Wg+
9qihXk2x9xkua2wX1NENHN2GXS2DBtEfOpnCM/Sha1HqyBC13KTdeJO1pvlRzQw59GgipMLID9Fo
H9WWK8TWLQkN2pDaFJSo+jbqob9mKcrgeY1A/zrzEyeHWVVfqLH3brNgIft45v4niIG3cLgfsTKO
gUOOJfp3OsX9H+pyXoYVOmWLP3z2nGiG5kNVf3Hp+AzhS16OrevhwIase8h66sy557Xd9YLmyZOM
3QogNJsWwWInZJcT/T4AA3GrlABHo53ROUEhNboJqfd/nJ3XjtxGt4WfiABTMdw2O7EnaGY0ijeE
JUvMOfPpz0f9wIGGTTQxNgzDgAxXk6ywa+0Vykeg3elA2IrxWlfDtzSTvBc0dhyoXWYeGstXnbFR
LVfHV+NE873b15oHMote3DzZwPMvvvCGvV81kiNHpe54QScdxqnTHQqm8i5jPh1yvG5PVcHxm9IP
p26bAO5RKBRumnf+SanZ4cq0ib+DvJRHiyVymAgICMh5F+UnPkfrZmn6I5Utf0I1PopTP1En5HHY
uDTg2mMWa/lJFXK5Rwpa7epE7ek3qMWR29UPpRW8j9AoDhxLMke0UnzV7QnKgq4mKHFQAb6iGgpP
iAeVn0RUBp80r/Ievcnrjhgqa/dVOqpuH0/qvkKOPzmB1Fu7QmdCDVoyHdl0kHlNXXlqgwZadJR6
pyEA3tgR5IdxRd+VLcSF5KUvvPKhbMd+rweBfF9A2v4m4a0eckb15gnArb4E3VAcgjyOHCnpx12Y
5dSk7TQ6Pu39OxEr1WM4Cv1MamcHrKmM3+skCPbzobqrMc7cmZ2cn8GnYge9XX4oUz6cVhFlnoaW
to+srt5PspndC2PQLiRLNZSC9C4CDUynabk/t0OzkzzV/174Kh6cAdjml6oyC20/0r51a2wHj/HA
0R/l/vAQtOX42vhV8VCyBZ7axAgu8MLHgzK28keY7/ZFjLL45sdj+t3UwurRAKg9NTYlqh5UvxWD
dxlUyr2ZqspX+gIdKVcmMV4hnQjSASmsojh5iuirfizNtLyoY979VMDNiCfWjX3oNf0xzYxoP3FZ
fNS1+ZjOY6M4IvmynDGQj9CJ6uNglsmAQ2aNByKAi6MK/1/VDihykeLIj41cdrhZDuadWifVXrV7
qLeN/g/NCXmfU+I6QawFx0gaFUdEee1G4EW7UY5eI4jbX+JySO68ARmSXegfwmok1tfPaYBoaX4q
0qADXtIL6ulw2vnQDRyC3buDyCt97/NoEZW1MuxHlZq667zC3MljlR79qU8ffNxmdmmAoFE2g+op
SXCqDNW22Kty6b9kYVs82YFI9r4uPpLG+SGfPHFvD7LpWAZ7iEaOSDZZ/wZV92/aWcpx5M63K9KE
zGE1Ny+EQtOhk8EOoOBLDpqqys3IPvwZesnXVGFz2WnymIwOUsXwgzb6xF5mmvZiJ8EjL6KFCgn5
086U6BQhrj3kIv1H5V4Q7CpcH+hUK9VPeUqTzlVwuCUeIO54rjB+be3pm5GUxkf8gUS9C4fCSIDY
hvw5UaLocaAbc2wxi/sVlfZzoYz/GHXxqRWwzhorLp9sPwg/FF3+j97Wgdv2pnJfWkiLO5GJB0GW
4wvDywcqSO5HqgF2oHEj9fwvmTT8ytPBxFPMMj6GstRHDk55idtYQHS0Ke5iEalESxkm6RdYUxim
0u1Kea4pZb261/RG2iVzlFaJ8Q8wgp+SRjOQIla35MRYg7cvQvCLqMAhEIuz31U8+ncDAUTfs0FG
+FlPuKN07MwUv8M97jfNIcVhlUlLd1uqdFDzppfuGsShB6vM8r08le0JjmThYCmgnO08DjBIGH95
FerkSg1abtLpRGxlWR+s2NJ2ui4+15Ja7rUQWYhfar2bYCCxD7TCOmTdjATnaKRiiYtBR4bWyzSK
10xm+wzHwnzywpAbW1rL+8SsrOdeM4aTNiRUv7ExXphe9VGTMss1Gl35LJnjvTRF93JQkCdoJtpB
rQqWQVw84wRKuW3U3+uJyjXx4k9e4wWPbW0Sc2N0oRPlXnoK+qRF+iyHDlcUWouZjukWXK+DZM73
2Xb0/8mN6oGOJXazkWofbAt26GTFuZPbeLJ03Ey5cgWxgwD7qTSkiNYGns1xP36wAvNBxh0JWKDW
9kXqvSC6VgidMsFZstGVW7PilLTFHpjLojECOuJb0+8o8b9LhHU6XYFzfQHwuw9mTnclBfVDjszG
Qd4OyGtEslPZpJ15vlYTSaYyE31WjBKkpYNVTb/XNMpmoFnjFEpxwOzUvhhF9t0zPdLOJ1Irh9pj
i8u4Y+a28rXCuOTgsbdwXljpo2HQmh3qEhOO1MzOlqhi1yzzB3BK1ckD6Uc16B+1YBj2BJdG9wm0
PzaaNjwoaWLdRUjwnMGgVZAXguIYx9iTHUTjiXsspU4UZq9iiO+levzW+M0vvx3OdNFeSSXI90Ov
/ixSETpZEnau1qm/mkIb9kmnv0hUM84YcYSHNRiI54eDk4q6fx4Sf3yqe/FlkEPwSDt+FRyzVAkj
zRK6CjtJ66Qded3SzkvF8L2S9TvA+oaNCoDKzPrWAaHPfwK9h98SuvRHnmzYKyqXxlaSyS3VMtlB
wb7ROVz0dq4aLotOXpmOnRL4ZurmoX2ypU9FusPEeTcaxuF2v3XRBf3fQLBYiIVHhQzx7G1nR6OV
UeeKHV0CoU4HLUPio4mk2XicrVEWLKE0KksdeklyyeWme5R9cj4Vz8o3vKVWXhqiKXghCtZS2hV7
MVK4ImtzoE0sgQD7d7EdHYr0yxS9U3s5v7SZiIPADYtEXDYXL22AfGB5QSq4qBQJIs+Gs5Q2/can
mV/KX2SXeRRbgegEbxuuJESlt58mSFS17WUMP6K4c3KT2+HwMFkKGfOfyoTLg7KhO7v+SKo8e+jD
aqLQNZZ9flGoeJpBoj3HuUhOcTBF+6TupQ3+5/VTMQrZYuj06L1fubxrbeWJvCUXwMpy6bM5dN4H
RPb1h1ENTWVX0zZ4oAdJoWqDnKnH27N90bjmlTL4HN+GxzvZQEsdTk4oaFBVNrxxEfhf5HrU/y3V
oWt2GKoOG96Q9tXnezvWYgmbTVCTGmTKrmR80hraTt0xBj4NMfEgLXKXAH3reffj/Q84U7jQXcrw
r5dKWhy0MA+tiArQKJzMIt1XVbgbxRYredHq/vMeITVoKO51vKCXU0XzAdEKL09dP7sD2DNLfe7X
nxPB7VIkG5SQtY9mq+xReEDBnV0S/+amTu/Lsn/RrUQFCQz1nWwE6sFrSmtjB1kdikQsaCHzNrLk
h9pd0oLhauZ5NGonrj7nsgARr3a3P9LSSnF+Ei6VCibTrLeZbf12ZdehiDO70SS37eTUPAFhauMP
JbLseNcFUfUBILlXdjRcO/Vod40a7UqRey6EJGBbM63n+jGK5W7jd13vn29/1mKX1pFzQchRQJnN
EXXU92qK91pMAdm2G1vbylZDxrOCgNGELnFFJ24i3So8RUSXNi265gCCLsRBs9JQbDzSyiJUTG3O
ciBXQtWXcpSYjAiuhQhqMoHt+xl1RfJBMmMEDzLNAuuuiGAbubaN+/6uEVVQ7drcwL7h9gdfe7F/
/wr17fdWRKaWqRxbrt+VxWvSjuIDHm3Sx8ys+w/D2Gw5i6wsT7So2Kezz2G7seTnTH2vl3Gt4n1Y
D0cJHL77FfgQIKJPRbGxy62sGIbCiWL+J1K0xSGVWrjkW4VEW73u780Ku4MSVxm7TTde4do4sz0A
1iWw0Nnc3r5CLxY+jXIlcu1WcmIt2odEoSmbzg0rw6i0qNF5IK+9TtqCaZTmmoglN1Ib3e2NZriD
M2Tu9EjXNtbA9VBUDjOTWScR7/rNebQirSiGVlcYxk4ZuZxm9PvMrbzl67lAmYJYCgYP3+eKJQSJ
sg3rINRcLQoAh8LYeuzoe3wCmuz3yVgBtmMbu/Fs18uOQTHlNjVSj9BGL2ZFj/12lOMXhPzagpKA
MbLZeSQ/iP6rH2h34CMXv5RTeljFxgl/XV7M4YLMFM533u7SsCL3m74YFXtARNBCzU1NFZTfOIy5
BJTZxSOeph1E7SltN6qn1YGFjbmEwby5srqpRllrZXnu5NW27IwGl01fU9J/fS/Xdo3CjT6fOPKt
QJu2InCvtxee2dQEzHgNdtZSFhlXypCoYZe4I/ReiYu5bH42hqdsU3G6NmWFzXnPRKIyXS7CUoZj
K5cVx75vnCCEfLCj+jmv241vuFT8cj6yAudIRR3iDbTT+Xf8xS8E5GfweMDPp+PSo7ayhMy9MPyn
0C4z1ZGl0N43fdLtDSMwvuVJ1j+P3nBI8FLYAbnVex/5/1MeKN5DAQPG25ntWErn25v69RnGj4SA
K6Dlk/G2tMaxSiWDBFwqbghqbgThfYVN1O0h1j4shbKKjYbAUmPppaHiTpOVEVuEFGZcRksEgSo3
jXxXmubGPr76NNYcHsuxoV1pD2uBGZto/Jhk4+jYingXQba5/TRrs4f6gb173heuVkgiKWofGWJ0
9UiFt9k+SNoMIkwb32Vlw5vTkqHV0IK/XohGH5nlVKe2G7a4akIdBvR7BO7AGyQ4FJO5cZ9ZeSoc
5Ci5YUhz+1xW3KWJb2BBZokrscFFsYeQoDqLTNsIPVrKX1gTXMxIswRGxkL/ihjdCKUv7cqyzrZE
tEdgQMvBPuQxCatjLUnH3sh+wdx74QD7Rgdr55vlO10n/vcLiAdD2ouxEZfSt6uyhs6WhVNRuEk5
/Q777IcaI0qRs2NVW5e8brZSxK8PEdLI8NZgJLbUK4lNOYlehY+UuUM9flUkWFeKlL4WGrwvgmQ/
0+/XD4WvV2T0VOnn23P1ejkIblAaFykaYbj2LZ41h+cU1AkCVj1CwZqLkO5Vu/WA10cGg2AQNQtl
Wd1LvW8xSrLRpQas6ChpLrae6AdsDoZzbBnDwbJKDJdUwYSq1Gh/+/HWR9YsFcsczoulsW7p47uX
JfhtQRkv3YH8o72MibUjDQ14oHqgy/IQvNPbf54/UMaxnkMuye1/iZp4wpLmbqnkYkSoHCZzkA6F
HtR36EW2AlNXPt9cJapcT9E3X9UfLf1Ri9h0+xzq4THOIASakiRt7GfXG43g9+InimUV3P4ldBb1
ZDhCVjTPMvj+TjexVIyhdVR281mxcJ/9D7cmjkOiMSkZES7glP12AVryFGCd03nnpBfAns0LYRob
28z1iYMbAcx+1je9eGM5MQYIr2OCs+k5oRSudn6ewkMactX+Kfd1/qtFBPb79lTcGFEszFisqm9h
5WTpZTLzcnIIEpozWYNaAYE39MzfIcwptowkrjft+THxT9O446OPXfDZtThRhqYiSwAbSzpgMNMy
G2Jbfbj9bKvD6LxJm12bOPN5Bv1Vx9Djr4eAhhy3CZSJtNmsEnZmcro9yto8pMH5/6PMi/2vUUg0
FJnXk+MS1tEp7u/hG9IPTN2I52qyraTIpUpwXsbm38MtbmLFiP+tETILTaxki0OfeDa0Clj+Dwn9
oWwvK0Xxz5jWYXHw7E57Dbn6GnszrgFlwwAS5Q7KchxCWYSx4JjSoBrH2y9k7azEZZW7DucylfFy
ZcowLjq7H2IQkyxCGjWU5DqJVttzdfCPg1XFD1MAI6rP8nTXlQApSqO+TnSCN/bZtQlgY2em6cBW
3JIXE8DTYGx0iIwutdamPzxjHF7MnGMLWFTamGtXWzrTeJYYodLgCnJVH9h9iOKCkNVLGlbR57GJ
pEOuedjaGrkFKZJUPcmgHRao9VYwx9Vmq9GLpVhnAv4xw5xfwl/zL40yy8OjAe+fxv+3U+PfIFsb
D3e1SfwZAu0vPXRiUK8K4dCU6IPH3Rk+xRHCcUzuzXgRUe9ouv/OeACKLOJaIFjPOh60VMvBhhRL
T36F5yqT6VlOM5jabytW1N9FbWp3HVkZn6esVOnzh6O0Fct4/Rl1fN/Y3dGF8bjLm7OIo3wqBjm6
xF5s3tehKdyqNmnlSnCHtSe7BSTcV1Hqh4ehM7YEZGvvGUHLrFSUZ+f2xb7YEM4Aq0UoLnHzqFSR
/R/ykVbtFFWDA89D2ti6rtbHbJ5A0AMORuCBzKC3U6cp4tSCykkKn97tFbk5j3PLc/LfezdnGOT+
pMbwADza4rHsMq0Cspbhm1RG1N8HbFndoSjMdNijDRknpxzy9rmYvCl30mYyNw7Vtaecbwiz/z56
oeVTdoZG1lANdlXr7UGkWHnTCRsnb2ORrA1Dcvt8R+AiB1v/7csMI5xvTDjYly5ldymjVn3tYYUR
utyoG/vayizl7gtGTh1ikR66GCryEDMqfi5cYeFUY7UotWaHeG3XSfE5TL6H7TsTJ+ZFiQABtyv4
Vqrg394+XJFDoRVClc6S7zkRQuQM9YacubdPjpX5D1zMDmoCQVD3L57LRqVWTKw+N/Auk1TBAvcJ
7/wkN+bGQGvfioOZvzDWo0hdAGR0++PMGCbfbYzqPuQSB6O4f7X0eAsKXh0ImhmLegbFlp2aMquM
OvWgoxQZooQqtB49G8xv6L2Ne/BVFcIHwgUF3Ib2IWjI4omASUy/NLLsMsZesidoXEWNaPuHUOsM
R9ge7N8Ie8R3fy/4cTL79AwYmcuV1QcGRmfoIdyiVT3Ij/FxFN0nPYi4vYQbY/3xu3zTj8WBGEwR
FSRpeXQTFlPQNsch8BPaI1p57sa7ZKjo1hz6+DNev3urOU3wZKVwY+9YOVxJ/uYkAARCfr1c1PTL
4Z4S53hGfX6f4lpnN93GJryymGcR6dyQ0kDWl3ddMCWPMODWv0xtywss9Gwf6to3OA7xI4qekJg3
A60DlLWNN7oyN0FNcDCmRqNkWcJ8aORg/dEHOfuk7gCZ7A11fPbK8OX2JLlut/HhABLA2OeBUCm8
3Tv6PPH7FE8Ht1EkE+qSNO51W8EQtG3rI9QSurFaGf4MK6wvyPWNdtLQNjO/7Xc30P66/WtWthg0
2lw8iBsA31xuZC38H1+3Sutct588e/a6Rs9pPnpFvPFZV2YOuCE0Vs4COtHLz8p1LeJaFQ8u6Ysa
8OEQlsOujYZxON5+opX5g8rD4mLPsgetXGyaKY0oK6w6+6x26X3cGZ+TGA1TZ6tH9JX3WacdumrL
Zm7+fy7WojZnLv7pnLCHLsYMiIk21NBL3aDh7Hmo+l9j8UlXfgXEHqOmm+KN/XptvLkGBd6nZw9A
+nYK6Tb1tD3WpSuMH4oZOrzyQzynQcdPAKZ7a/B3rf7+pU+C6txhZ3kaSJzejikNVatKLZCsNLXS
qSzMf4Y8lt6/Bll/PBSfkHCZ5f7iZ3kJWTIrXDMbztPQfcD6+DMhFRuN9bXJCLVEYPHNKXQFlnPm
lB2eJb7LZf4Ive6sGtLX29Nw/gTLKQFggU0OhphAd4tP5BkJU3NSfBft1Lmqu72NAhG60E5Sj34o
bUz6tdFM2j1zBDLV8rJOl+w2klUS7klDJPvFIEJS/pTbZ98u7pJ6qzG/slFSY4FX0MZe6edmvWQ0
cSNgg8FcZzO+U9DrDdFWcvDaR6KfochYfPEml1tTGot8BDahKLGmPerIh640Nirx1SEwk58NuKgS
lhcMLTE7M54q3wWC+agr0jEX3f72PPhTOy0mArcKGac+TjNiyue3+dd91JJE6fscV2d1JMjRoSkW
JU6QQDDfV3oF93Ey0tBzVECmYhcmo9/ugqYpkMuL/ENinczwPOhxu3EKrTy5QT+SDRkMjx7h4lep
U0VmehJxnbOL8uBlandJhmz65/bDr+zFFoai9gxrwR5bVmGthlLWjuLC5Si8q/TvWvnTlL971ddq
OChbt7eVo4z8PHr+7IdEbyxRtFDOZMpL2XdxSTrE5afCvtOswlEicbj9VCvzf7aEwYKGRHi+7aLy
qocxsOW4D0m7iIk6HMPACnc1WwEUqsgINzaStXfIVQ1XHTHviksfD4JY2nYycuWscloKGFQYlR/j
kISCXerZCd3EONA/xWFgvE5VuXnTWdlZAHIg+FNlEim23PYtj6hzfCajS1UXkJWHTK8+Fn7sjU6l
dP2h1/PxZ6qHqFpvv+TVcQ3yCExFJ+1hSRpppRaBAWvW7SrvZCYCnU+IJE2PO2vfqV33OCSpt+Uh
vbIqLAJG/n/QeYr9tVZFHbXgVeSLDLatfZGzLL8POBo2Hu0aEOR9QuegJ0AwAaTixeJr7ViKbGJ2
LtjE+DuAiLNUBHh5vXq9vEd8dte08bfKK+yXukW0GxAGttXsWZnD7KjQIeaLGM0P7e2TSgkKx0HK
kosi0ThnSzePDBLcC+Tap9tfcmUC2+A3Fo1WjciH5VCt2aFRqXMLyf49D7eLI9OZgldCo4+gH0X8
4/Zwa0/GqQ7fljKTDOzFk7UxPZ0W9ww4hyirILF3+pPImhK6uYYvxH8YbOYEEOPB+lieu+gfZcxj
iISUrPJpoFJz5Da+hIn3/oKF7VO3YUbPVN/llqMJTIi8JEN5N5TRAzz45CgDCv6HLzUXlAZESpDG
ZRnbWFk/wrMvSXMd95n3ofLvsVvao0CdTaOaDYPNtQ/FhOCAoHmkwfd+OwUN3PWRTxb6OaprdPYY
jBqyGyLRvf2JVmplkmJpv8FvAohanvEitkfsflrFLXQF4QhdyLMy64fKoPyAN2myq6ZKuTPH1Bx2
vpKbGxXtyqn0Znj17VNOqL9Qaobw8xH6N59N7O8xK8uid09EgcE1UYzzLAFsW8z6TAklmG+9cbbj
8SspTN8xGzzJaKJvv8zrDXIOKDNgw7BN2lfkV0mgXJHrLnQLYWHyUQ3J0S8Qet4e5fqd0daHaoPD
PiAKhK2378zqLYTlSSK5XaDVQA1F7WDrWJ8CGwOnOSRvY7zrmQgihdB1xn1JAVyyBrVSknDMA/6y
mPe2f4+I21HNl9sPtTYIUgAZN1kQbYgtbx9KYAGsSTWO6mktLviRNfNG+LGKtY+3x7k+OGFmwEzm
Gsr3uTpcrKAFm9cz+VyYeYxVlUxyG8yFEA5NG96nPtKjKc6DLfRk7ZuB5wIsgyPgDrpYzWipvBGg
VDtnerDjDMW54A6rQafB8uT2A669SKYFf8ukPFz3JAoJ7k5ahJewyuIvbIrBMY09TORTJMLvixMA
54X0welIrYyCEW7024+WY03jdVocXrzW0E6q0bXnAO6gT7pJtcXDvj4nZ4IJ/q008aF5LDcqRRuE
Mkm4yOOqUTiWX4fnJIeT5I+2dh/Sfz9MvRGg2h3zjZ147dtR0XLTmgGaq75gA6mr14shvNCQ+OWb
MmJZu20KaN5S/TrWeInd/oJ/5vrbOxFdQa5drDrwBKbL29dKnL3IE9NILvCA06dirHISNUGDodM3
Unjooqg8dWVpPAttqh7rJvIwnq9q5Wg2SpjuU9Dj4isl6/RTVWPpWQ2MWN+lUm0231CLEA+btRgO
HxU1TTEtbaXxex4M6NQ0sIVDqlchesypr+5qrbM/jFnXKbtOj6ynIsUkZafUjVYfjNHAr0j2yeNw
WoC3X55o0F/lUtbdyfJQZs+eBL48FI0iLlmPyPJ7h+8B1hPcVwmo8wuTKDx1eIgCbTBPemyqH+j3
aM2hSv2h4AcYfXoMe1VxMzPpv2eGr1bYDxXarIItxDe0ZXWFP4ECD782IZfsICR7HndE3Q/ohk3B
P0jP0ACjZ8tfcE2pDrc/08pOMvdu9TlNgxp8WUlJepv6isnJGdfFPmr6nVxR8KNF1LqXgp9we7SV
ZQ3nCKRkxgdZd4sNJG78yETvbZxxvKaJAwF+dMfm3ayfmUSl0pzmjGTKL4+WpgphYI6m7wbtl6Hs
HZ/H0nr5/O5nAdilZzmzHdjtF/N7SKPYjrGFdJvIPk5WelATe6+Hxen2MCsfiFcFH80AVAW7XZyT
QZarXFZ6TPj1WDs1ordcFVfkxyFSEbhjD/E6xjj43B5UWflQYExQTOcKkwbYYk9Ugq6xiDqw8Q9n
gT1I3P2rQzDgzuNkmBVCOc785KUdsP12EqU2ZEfudVEcPUXpmzvQ/QkvG8Pbj2ht90ozHhWcQzbv
WCpbyGKLAQJWqZe5NV93mmRi9YgvbzEXKoxTlXeUecHOwJwlxJa55FLVhfvWe9bAhmPtKdQ3ttS1
l8QJNSfAgcZdNUraokqIpkVYiKOhemnaMhdORJLyLzkdrC3+3Mr+rWnA+BhvQoa8mgciGlNk39To
I3Zau8yH++ihUJ2s+qcB8/r291+ZdEC04EYW9R90yMXnzzuzGxK5Q2JheY5IvuvjK06Ymvo8dppz
e6iVE1GjCQSAakF7vMoz7xS/NdVQt87YhfwcQ3wCWts1p/R+UpojmdMXL9sqBddeJWWMzMukT3BF
ggzEGBgpulY3qMufHkDnRZe76L7pp+nZFkOyhQ6uTFNsa2d2MCQb2jyLXQ+/OwsVdGm7emK7tko+
tj4o6Pfrs4jKgx4Kx4vrf8tQcvuovZcyTDYxlt+4Iq0+NGQZG58Y4LMl1lLUAxY01jBhsVNBZcG5
gCxByrjaaze+6NpIHFWzTBX446p2G1UAjUgJEje2lF2FulfGaW7U78x8A3lcm6UW/ewZDZyd6hdb
Y00CYw4L3iJTYQr2g25/1z2pOJfYCO4KEUloLrp3i5d5eaAOIMlcjgTkjrdVTcWMDDE09NxOrXEU
jTwYCMUYIgO/vSzWXqJNQfoHDAAdX5wuZRVAhOzy0Q386k4SOYaPQ7oXhXhEL3i6PdbaewS+hSTL
LNX4bG+fieOnyUadrCbZjAKI/nV7gXdOWc+e7vgFdhazxvPj7UFXNk+UI3NXW4g/eVRvB/VsVUN9
6NOJHcCud5GWp98SX2k0pyj0UNt4ndcAASicOV9qOSw41xavsx2RQyEcGt1oeJRrohyw+VYH+dU3
rYOX4qJanuVsSxaw8g1hAMFrRtcF52g5V7jJB7Hoc+8890odciJijEDsr3XfPvSWeL79Pldu7TQ4
0KxqMCUpfxYfETckDMcFDRstD0lmbrMxoeDNpdp4//LW59dITxLU9kp+pyRRlk/dQGqY/SMb22OB
I0cqcIUYvt5+orXXN68xWirAA/D93s6QoELJpfc0XIdqcmncvERyd4BF+4xJ2+H2UCv9ejqRYAOs
AL7XVbylDJWxtHEQdodJ23dKfixsPHY4tXbZ1N2FknjqC+1jDmFAmNE9JrOu7+HCcPtXrCwJJiG0
bpB45ssSACz6oUJkEfkXW5H0u9HEYzaqR/mRROR/bo+0shwsQFowBPiq173lpuzwBqEOd3FEqI+K
1Tevpl5F31OuiGdcgKMPuiphYtbJmCDuvAQL6o0FuYx6nW/dTFTCbSnUifpelhgBFsZ54oHHqBJa
5MPQFjnWitha4PY0+Mk9ht8ZPstFJYcXawDtOpZRhE9R3FsRtGZ6N5qDcNj+kmPrmey7Khx+VuUM
8BVpWcpO3ypNtPN6u60OaYdjmHv7Fa59LCgVbCeINmiZLw6f1LRinGcwzMEo87krpm9lpZ56Sdmo
xFaHoXHJO6Igl5cbV9c3toCFCg3Vr8/6KD0FmUE0hb6hxVo5AuiPzmIsQpT5NvOf/9UUkdgThT0K
46zmd6bvE7eEgbLInTZ+yYLxePvVrc0+TjTgD7oTyhXls8J7rbQwosOJcyiSXRfVzSmJqq9qb/zT
2P5XkNQjV4vPDSa0P28Pvfo6WeGWgiIMhsP85389Z8+FPFCs2MdB43EijqMtgWLKLUbt6ihc12Yo
0LDYJd6OQiNPJkEE6kGblPf0JR5kPbgHe9poGKx9NLbHmczKaqXSejtMPooaUKGSXIvZuMuGEiuE
rJj2TZKHh9HHjr3zTfNw+w2ufTy6vXCF6cPa3K7fDopsfY6QYgMsjDYJHBg+CrxFDR9GzTCJHfaz
YXoIrHT8FOVYnqOALdpvt3/CylE3B5CS9Qh0YfDgb39C10xdxCceiZtJsaUru/JD5yfhxixduZgw
ykyIprOPGGxx/ExmHXIf66Qz/vi/PQJb7ch7UPP4PMeypxqJGtL7m85/bls2LTuU01eE+roA9Z0s
dXLLFHBKLQCSfSwQDxX76Mb2da2pYP+dkfC5Swnav4TnIjP01Vqqooskhc3PptOk16iPSHUZGFYc
Y61KlHMztB+NOjyWPU7y0BkCrmQit15MUVRfilrv8TpOrI0ZtvZ550IUgMgG/F2CRIYch2Wj0KC1
EFFNneZSIGxchtYWKIsGkAiMaEaZ384g8K2Re1IyXy7t+hxyy30ssUt/7II8+Q+Yl/VnGv3pdlyh
UWkW4oCraySkRLbDjN3j7nTuSCq6vSjWHgmRm8nzIGG+2lQD0JZRRP7kmlb5XOPeikvkb6xs/8Mw
fBUoSBx+bKSLN2dFBqbmrbDOuRgjJ8IHfRdbjXxUe661738iFCyQe2caNlzbtx/JaoywVrJROnuJ
cqxFwZARBqvJxtG38uLQy0CxNagALYivb4epKwWD3GJK3E7UGb6qkJFqGdffrkc1c/uJlumNc9Hz
91h/+L5/HT/RKFWWGkjY9saW+RDhEKLhLo1Mac6Iyj8N2Fn+ntoi7Paz4fxXhXTPz4Wnmh3+/bpy
RDRZPMZR6WOV72Fq7CgBGnWntLrG2FWpXkTHOs69HpPksPuFQJ8FVIRKohMJo6WXPo2NDt/7GFpJ
X7TJYy9yI3Z0P276jWkyf5sFMsflju+m6QAeV+ColeSTJWP06eqeB7k3SsfhTpLFE2zOOj8Sj5Hd
Wfr0H4olm/MQ1gXDzqjc208pdaOiSbGE6YpHy9fEILzDKd97vv0VV6gd8LE5eOYOqcmlYTFj2j/8
xVxt3Tbt0wNgrH9vKpScte1bdzjNkxRAUA7WlwJfOA/7Um/C3k1vhPQf3jJ8gRkO5G1f9VCnPNAT
uBDiLOtfG/+HN1z6anTq9mBNP24/89oi4fCZGVecGFdkSjUjiM6Lc06mNj+QFErDRdub4ZZef+XK
x5ZC14i6cIWIhE+WFZpajDUcpvUONKjc6Uq8CRVcXrUsNDdumPrKLOUWBBkCqAogf7HDiEBtZNTk
oNxq1T3ijqJ+k8dkyx9kbS38Oc7mvZn78qJcqSy5Jb5qityhwSNOei7D+IgZGLbZ/2pEyb//Q6Gl
osFHXXRNVimzoMftbOhdGSC+mnss3OhI5SMPXoRTPZz/w3A4RbDEKSWuYKoAyCWKpz64eJLdnD2s
LlElS8W91lX6Rj22NgVtKq6ZMMDSW+7TOBxjVKUlJLH7Gt7xkxBu2AWqE4tR2UjFXvticGNmQRpF
yJVhXC2qwShyOaCwzZIj/K1ntUBvrZB84iayn5+SYco2SpLVMbn5g61An2c5v927hqDNcVWH2Rhr
488kap+DpjsGmngaMvFUKfrG1F+RltDq5vIFfYpSEzHL2/FGT6IsajQ4Kz385cI/h1Z5aNRwn0m4
6mMSPPrWVwvveUl6vx6BphIdDO5+AC5wdt4OHeVEHcBa9s42C0JmyrR+uO/9lzx5P6LCSNjUzAfR
TBVb7NQT7adKoynkitr+pHjhQ2iaX/mvv9xeBdfbFtwBEETIm/Mdelmp5Hau51VjRa4vP5jEfik6
FtCpvhvycUPydH0pMaBDAHoDnAKeLmdJMRJFKvtl4gY0jDXJdMhy2QXpr6w4QX3a1fiP3360FWSM
ETFxYjiO8SveDHZGoLEjPEZJsrqfmZTLn9qcAD2UcMTBpGpUNXSue/Wpt4X4Nx676CHLFeUnZjnF
ruijbuP0vd6zYa6xJqneoVJANXw7eVCdxa0tRkztjclBx/A1VuMt25G178mHJA4S/jvN3cUYlH95
mTeicKsovCS5epKmrN39H2fnsWQn0rXrKyICb6ZsS1l5NyHUnyRIvCfh6v8HnYmKTRRRp3tYocoC
Mlcu85rW0u5c542uvqSEJBLM3qlCYGreIOAVzYZYmyHSLxM1O8Pd/1NWtf40JLhTZZz7nZThNorS
5v9/HUZETm4+p94YoVf0nh6U6RRgp3kOG+cMw2Zn22x9JReIC3gayssbDuDcR57VDql3nRsxXRgn
5qek4l5/fXMux/dllrkM8f7CS/hY8Fxf7gV46WPWNsy0TOejQL2hlJ/6OMVE6HejfPTqzxhb7Vyv
W+eP6xU848LtvSHkZVWnhlFFn3jRK2znn3nzE+tAv3DTs51flVHdWW/rc3kMfNmHS2N6XW7hQiXs
olmoW6X921PS36pIf0RV+r/XX+TW51paOgvP0KIXsLp8RlRusCucaLVHyXFMLLR96g+vL7F1pri+
yR3h0qJNsTpTfWw5XTuhkdQCp+/jwPYi31OLY13nO1t8+U03u4LeIuhgalRG86td0Q99ZAwoPZbY
WONZaIdnOSSUp9nQel9lGxnPiWWUe7mrtfGtFoXJpY/Kqje3gJWpNc6PXhgYotOGxzJGytnH6qfQ
H4YK3IbfZERHvw6LWr1aIp+NS+l44qdEDOcbKAb5X4YSyX82XtbftATPKx+XwhwVZrMu2yPq4hgX
IPuC3yhAsa7wwbXavxmhtc9z5YX5vZ0b3d0IXsm6FhHzXr93MgHvVp+zAsenRXTfxVjgwbZ6Ex1u
bqx3TAcMzcdbR3+fgNWWhyovMLTReyNvT1qBoTkPUFuftahOnEso07w5e06ufMZZeu5PuJUkzxgl
2gJvlzBxzulcmh/QKR4etUG42GZO4KXxr8Dx4FSiavAlV5O88D2h945f6P347Khll+5U9BtbDXA4
TQragxyc9a2vNpg7F50dBTLF1CYHLhv6RWL7sbGzpzeOzb8LOSshGR15ixARKtQ82/lSze47J9oV
1jQ2ghytf1hjBlXRLROlSxU3zg1h4uIrx2/jMBgPaTvZn2QdybtssJTfvRvFp7oev7qJ+Nkx+D5p
Y/tfMsdQa7vq61QXDxKBroNLMGaAJnJ04xF+jKrpI2JClj8hVuDXZvEDZ6gflZv+tk28PtXwrlfd
meGz2f7wVPjvTGusDxa+ZMcZOe2gbHBvol6Kz1VfW8cc1ZxHnGUIHm1/IfTusUU2Yi85I4IKYBhs
KPOrCCIVA4/hhpt/xnJxapGlxcI77QaEHiEMY1k6zd1O+N3KklmTWTSREeL8Ot/i4yLl5KHX6qB2
jzcbkAnLxyjs2rv6OcEzRjO+4dB2oXSMdtbeCif0f2hR0jJSb4YImtmkMhwqpvJKbx/HsprPoxMZ
fux0e+yNzaVs0ilEzxaI6CpNToDA6q3BVGRu+scQ+7+6Hs5El52yauu4EPtpzZNKIuiz/Bn/dL80
U2KZZcvh2oBnuER2llzrZtpLPbZO/wJZooNOpnwzHZgmLJczKOzIXbDnwziOrqGCayhOXyWU02xP
2Gmjk06zguYI4KyFML/uOumIenigS9O7Zlan4YDHjvFo9rZ33yjJ9F1pQ+e+zdxWOTnRlDzVnq18
mMxON/1QM/LnznXlA07zVoeRw6C8eUTEOJmWA2oFLmTp9cUeC9SgaOsvpneyOic1A+3R6OqTmpsJ
7ishxhGVuoeM3IhYICO5Bdm0NMjWo91I6LmsRiCLmZI/FVF/1StchzsHaFPykHTFHYo9n0Z9T/lo
48MjvgpFgt4cU7f1wGbh8s0AyZwAKU9Xw26pxUAyy4Vzr87Z5PpC4Aq5k+du5Bp0WUg1CM22cQMH
klJpwjIypsBynlOzJCW8M7AI1NovZrbDzd7KLwzwAYtEEAp6N3ORxgTL6mD7hSFzP4WMn5L5ay9q
8MNpxT/Cv1gb7Xetq+fpQ6tIPF6ooLr7CLtn9SiscbD9vupD5uuTQDUd1VotuoyiGOJ7rGiwEfb0
ujxJt+8eEg16wdEOcT85uFqZ61+LGW1nzU2mD5XuyO+zwfXih3pifJ0MLfySYBmZYzPsISbsjiko
QaW0PqJ0Y9cXJRLNV64s2QPqnssaGLa0nifUJYdHabZhclLMWT5206g8jXE7CQpaZf7WigmfwiZX
xAcQV7lxcFCMKA6tUOLipCRuJI8lDsd4wHptaH4pUNr/1USYpV4z3DLh/jhxiq0nsJzh9Hoqu3ER
IQrFuOCvyPFN/8KqU82KxJzdmdikPo+d2p8MqJoJksrJZ6ePnQOWw9HJsDCXe33ljZNFXsvdtxRW
rL+KoJi4lFlaVfOVJukFvcH7AqPbyJJXO8K4L/44FlZQj+ZOa2r5rauEmljKJQTgByjamsSFTycK
bFBygrBP7opWW/zVj/bkXl9/uI3rgWVAgVIHEzvWeXvfGmY8lWUR4CSYJ8eq6EWK1eCUlTtvcWMh
7geNO315jTdvEYeXeMhiZK4Ur8CiM43pnRuQbcedG3x7HVq/EKkgwa0BTJ0yZnlFgX8t6+qzQ62D
7MfOO9v4NKjbEnkQ1OTCW7+zTp2HstOjNkgto39EdinC3GvQTqMgB3v982wthfQSGNYF13BT+pa2
1qpu3qHTWJreAcW98hpLJ6EtMoudD3S7FBoHi7wOuQ9qoWvgXDykZSnjMArUXtzb3vxeU7ILM+Hg
rU/EXBFKJzAGpAduLscOEVdpWBOwWyN0HoWXfuu1Rj8kQk47hcLtNbEISYHbph6hIF3Pm6l6hnBW
cxWxBjs8CEf2T+U8zZ+LAUhbGLk9dsd4hb7+eBvJK6vyydDNYiIGyPJlvpUxEs5F3FdXuzCvbZTD
DivyczVaH8exGqkfESrt7J+tqh9ztd4pwm43v8OMmIGnzd68nRjFcRFCGZ+1ICqVu6SoTpXavjku
sQQbEbbHogy2joZdm8HvWWiXSzOmMxnZqp/MXS+QrW+HDBIj/AXAfaO5CoynEKLxortKT4b/4gjv
tYchtMLSj+sZT0y18sZAa6JxOu58P/0m7i7zUybgoI1RllzvGr2ym0p0cHMSWX9nAPE5nXTssrvv
ijviXlh+ju1vc58Hk1p8CC3vXBjeTgTbenba9Az6abgSxpb76N+MXYHh5FllEpQdAE8qdyv+lI7J
qZAnz/ny+uNurcWZ18jgCDGgMl6uJQwtiYtCVQJzwmU+1CX3jAHNq1K9xjf1ArPePox24ufthQrB
kAx5Ia9vsPRzgL+UQ1N4TTIk0Q4WygAH+DQotHq5fqnsGg9XOhunshzL30j67V1FW5EOahxhzkPp
60YVubI9EdVlj6BvN16wov7Ymtkpys1Pr7/brcOI5wMdWa6hBffz8t0mdowgW+Fa107IS63Xga3s
waU2nwToCbn332n0qusG1MBEXBVJTgsBC9f+mnYhhk57vNCtTbLcPkhlUmzdIKQ0idlfX6vZXVbI
+EMs0D1Xhz+JrorRz6vMeYzRTdobs2+9PRTmIF0jnnVbzxQ9VqZFjYFcb5q/Ii/7L2v24LBbb89m
I9B6Rdbgpo7I4rSmVKvSwB00FUBSrwehavwePGvYIS3dVknLFgD4u2SvgN5Xx6yyTMwna+kFY6ak
F7fP5meHNuMz4sT43VaK2ez1sDfvIUAKKGFg8cV8f7U1zARx+QFdHIhr1MO9+VRF2iFO6nezVV/t
OrzWlubXtTiqXb5zRWztFy4Ghn80cdiX66d1KUNTkNaBOUSnqK8vrfsH5R2AIWhUmNH59WO28RUB
RYIqsyHO30rh4IXrVd0gw2tRuNesbj612D8rbrNXCd7eC9T01PNgT6g+1veC2lWl1pqmgl97fA49
ec2c6s4r7Z2AvPE0YKJoOVJV07FZt2sqNx8suvbOtSojkNR68x4VS1/r9+zZNnbki3WWn/9zyYih
qTsdAso1xqtTx4EYqMZx1ruTdPbQaxsneblHKdT/8q/XyFGlsyLTGHUyf2XKD12fFU/eZHdvT30W
yXR7yRgwjls3DVNzLuUU1d5VUzrviGFufWib+c2dHaRQbRrDaDAD/1yfY0920Wh7ih4IeHIoz1/A
AF9dYM163j+YyMy+eWuzHIGXrbDoNqzOsFLIcOpliUjwUHuPqvCwsU6HsaGr3o+7OvdbW+Lvu6OX
Q/dq3VKLzVz0bUpDMvJCHD7Liybig1kzwjF2AsTWjmD3EZgM3BduzlIl9Vox+iG/E04oPyVOYl/n
YtzDIWw+Dx1P8lXmycCbXm7xKgY/kqS2CGQRXrxCOXUtjVzjeUSc5/XvdLsS/ltIg/A/nOQbsFEp
6jkV+eQGaqLnD3R8jbOewuWanVke8Jcoz6+vdxtgWQ8rT7TGFxLH+kvNRYtNugZmsu8/VzjICft7
P9xnVnrWsCB/fa3bZI21mPhyfAGY33R2S7WReobdMG1qwcSpNudTrbfWEQFWxVfLqj9Mqps9hr3b
oam8q/G++WpBBCx3NA2KNT0Ht4q695QsC8bJJf84dB2w1LS9Yiv35q4iBCByNSBI1E83DZeREUvl
zVgqNk4IIf+XXn5mupMMzaF6+/5nKQ4ZSCdw7jdyQHE/IKIwOCLwSuN924ivIt+bLty2y1iCEpTW
KxPsGzSVkWWMAzS1DWwh2okueKb9yplp/wh1aNpKnA13mjvN+dk167beeZVbH437GAkj+Gq3A3sz
VquqFoRGI8H7K7338ne2kfph//ZxDRf/ogXJlI64vO60D1pdoXuvM66p1W9CKZgWdQ+xFG+OwyzD
XYzwPcaUN1XS1LpGCttIBHr4zuORym46lNg0vX7SNlI2rhST8emCflvuypcBC1q/ZSoSTZQcihWW
xYMxvc/HUZycvFKhomrzH7pExUc28YyQrF6f6qIfd4qzrdjCtA/IH1cOePOb5M2I7UqrrCApVH90
LB8z6sDNkoPdh9c+38MNbO1T+ptQrYict8RGtWtzR1SDex3qeL7K2e38LHOdDzmIo2OrF8mxo1Po
11o17iR0W4GN/h3TIxJyOkSrt91IxxaRCtOxGTw/636DWTjkzvsSCBB7tXrasxvYerGISaCryhyB
3HjJ/P7JuKasK3BRREu9LgDeeeWXklidt/h/uuHH2tihsOm3fYyFBgU+TgW4xqtdPZ6WpZMsDLTw
i8rr5WFwrPDRalztmz6FvfquwJXo3ZQl7bfOdjoLB/k6wQPBVovv3KUywW88soNyAGdwTAvK2AuV
tPpltrrmc9uRaB1kWCfm0W0qT/q160YWs20G5b7aqYq7cwC3AgrcV7Rtlo0CzPzlu9PNrpVkzCn8
J6wDsGkcAd1jIN99f/0Ibu0JxmcLfRji1I18jlRa8DpM5gNy1um+t2FJH6mIte6xiqQaBziY43tv
1G72FaLeaN0XaT3sBM+NfUJGRDQDbMdFtE6Xe6NyukHrkSCW6aHHjMruVB9PhpMsyoMl9qhlG8B6
bjwCGzMO+k03bQpVijAGw5DfpSOinmip2heYb3RIq9Y+yW4Y//RGY/mdmtUXSPjTKcvq/Inu4LST
wW+8fDAXSyCnalykKVcfOWkR/58o4mC7yLsibdWjMgh5tLyiuBbTlJ+KOETqd+6Fr4yd9vv1b39b
eSH6/LdCcYDH3gQ+RWnz3J179tii9+xeZWQchT7tBPmNnbyYQTPKAksBFHf1kDyP0hWDh7i8c2mc
D4VSnR0zPHfxnnXD1jYCCrikNDA+b7xxsg6RT0X0MpjQJcviH6MGf8AUHPQfebIn7rH17hBK4bqg
5ifTXhUqpuiSuvLwAU3N6gHcKoyh9qSqe4Pf27qBPj6FKP5iSzW0rsHdIarrOW+Ua6WXP2oxIOEV
ed9f3wZbaywebYsaN6O39aPg9lVa+ozbV+uGd/moHOdC2ykXtt4WqggMdSgW3BuJAmMe6yZqR3HX
V+n8HMK+PTbhHP5X6uOena6xoKFejhEXRMCSVSzdOySNXh4qt6KjwPgvDPQWZQRUt2ic+16sxvHZ
LL20OnrIk/lplg3RQaYqeE4kMPWH0u7cz3afZL9MRA4qv8hsrfM1aYlr1ZMkY5+sxuHBmw3FOpey
Q9NEaaHCnaK2iWy/RP1eO3Z62ryroIcfqkF33qtTrYuLq1cMDaYK2FyV9OmMSvMMu1oFlzGfXv+U
m+95MaHkRdO2WSNsIKC7NbC4KBim4tR5BtMQcaidHWz01kEjVIMX4kuy1upEj6nSl9hPgVn2mA/T
PS982eUFSvxx1eOrbc2nKXPF5fVn24ojQBIQQKLPBr5n+av+ySbq0DJ7tQyLAIzSb6HL/yUC4KOp
y59RpeypT2y9SAD6iP4zwGVQvNpEEKllUcTQ7hs+m++4o36vYE/pjxPz3Nefa3MpTgakQIiyNwNP
xy7YdQ7YDswkHrrGeELD7jhQSry+zObrW+QKOBILnWz9+pRhDG3MegPP+VXDqSybZzf6YJfzTuKy
+TjsCTqxfy0uV29uTK3KNSSjjsgCl+OPUUebrZ0GeGxdpRnhTta3kU0zzKELwXwVqML6dlF61F5H
aahBPojxJDNEDgE0lEcnmSccc6U8elI3j8JI2539uEFZWOC3SEuAZ+YGX4+Pce0qmC9VblBiexGe
y0GN3s9hNEyQ0VV8NdHRn8azZrbuDzsrbHrPca/9z4zmPjlJD7GJwxiT+ewkU1vRHPNeRK6WrvtN
T6tSiUd9UiR3oQeo+1DMXq/6YTTOO8XE1nemlOAVABwEk7bqNfVz3FkjcMU7dVFDrGfVeqKD86cA
kbXTO9tcif4zOigayf06oA+616TVmPdBJIIcGYBoCi9zuTcG3XpvdB4pQ8FqMIJZBTVw4llsF8wg
c10/NlFyHWlJv34Etx4E9fFlnoSEzg3K0wHRkHtIggV9MZ+qNr4TYXUp2+Ltly3Ky4vHGi3b2y6g
EWf8ATMJlzUmj2PzVFkDuH737Wkdq8DU5IkYutwcPPKwOpfgc6FbpN15ippDk/7h/Z7e/NJ4VVDV
UG0jHK8bHrZMHbVXKyPI2+zJZkY6u8NjHoY7YWsJf6usgUHVAr79O7JaH2bHy3tV63rl2uOx+GBP
bZ5eE92sGr9INSmuaQwo+IicCKqfrz/gRgTTFzO+peG4lHqrjadoqYMmHYy8TvOOjhL/gcJznp38
o1bqz62jnM1sTzFq+ZXrhwVoBU9iQU7ctMoU9FIdK+7wBCpt/dl2wbvZ1sy8HTjFWYmlhtlmah6d
qEzPeu7sjAY3ThqwQnpljHwAPKwn8JENLMSsMjuY48y7xC2Ux9DN9xL0rdeKnAagJdThNjpYJWCy
vgNHVGU/5qy5iko8hLKFUfzFy9OzQiL49u+4IFBANi/ibevhN45HWEJhVBpMh8g6Zw5Lue+KuTyV
+ad8z11g4zanlUpH/O98+kb8zpUWItai7oPW7k/0q32FK9BDSBVV4dcfa+tgUCPjg7Eo2dx0+it9
zu0ip0kshEiPs1VEd5Y+ieeyndKTmtThXZJG1p+3L0pNvAhakMbeSMV5UB2zyESXWdK7+NXEXven
Ax4IQCP2wp/AkGLVt5oC0sfr6269VnTCLXiWiDbetD3dybQrL9GTO2NOfhiOFT3K2ayfKhB211EL
053kZeMkMA7iGZfDQAKzukOjosvaTEv6YBDTEb2bY9qPO2B4Z2sN0PYMnqCqAB9frZE1bdbKrlID
ZkO2vIhxqMMjQum/iiiNf5Rlln0BcxeBx9eS53gCqQb0f4oPiinVIwKtxknYXXPXm+54jbNYfLSz
UT0ZNv6BJCHjk5Gozi/Fg0c/Cc38jBi57idhPP2a0gwGR+JVFxHneuWjkvhLeBGKxAL12mRw4tLX
isE+dqiLY2NfTk8hdf3BHuTXUXfH4ojy+HSwjKLA+66oDgNI4i91OnvvdAOysMD34n+amnjXjlmU
X1A4HHWUxK6zkjoHQ4zpgXRi9CvXFQC0TZR5+7JPP+eTBYgDw7mPnSPNTzH99A89HCRmwaNy0qdc
eWqGpDmLPq0+GRHN0WnK5nsnbH+JRFEOypyOd9XQo8lctnkRGHEfn1xpmHdOm5RHRTUWX97d8udv
fbMK2ggO02+A/kvnao0xcKZwYpRDXQuKC+G9yvC7dqaX2hi2X8F3WB7UPoG4s9DB6F1gY6226EKo
flFTvqplLg6Qtjrf7UbPx9VWni1V7kGH9Y24C+J1KT4Bxy8svJdl2oy43GA2lC/cl1F/tHNbPHgh
6iLgwdXRQCKkEj/btOmM+4xNhV5AEpYqwCQnXQT+5Eco/U5JO6psP2UIk7yfFunqaSi19+4Uot02
Z1bmF2E50bFl89lHy2os5b7Ok6w5uEPqusekinsQ8rJzU8Diovw89Yr5QRmQHz+/HjC2ThdtDabj
iwbpjaVNbLsDZPq5CHJ1Uv5TUfwBvGbIPcTHRlwCS0BcQ4aUVuF6RKGZaZpWadrD+UsOXKCYA9FG
qL4YSrxzi23kqBitLvxCcqHbDkLW9rWjKS6fr899LBIP4VAETr1Hstq4VbhOkLWj5Ywn0Dp7FD1V
mxdF7jWdlc+JGrf+XCs4zWnwCaMheTLM8u1lNsDlpcYmxSL3XjXs8mqwTDlxe1UCXpdux8UlkWlz
cYZ6z9ly4wggrQiSi9sZ5d91ymohcqUIr+uCyRTFp0Qo4wGfUnRiCDrxtdFG0z5UZuweRiVKd67r
jdQOghXN9EXFGQ3e5cX/0yVZhDvVMmutqzMYd0P6o84ula4+yLo5dpgqU5Am7dt16ChqcCxEJ22B
u6+FFkZb5p3oqzyACRNo8XM9PnXd3vfb2DH4aizCmeTIiyvXywfLKuS9CzrpV6G80yVWvKibzChp
/cngk75+qDdOG4Pqv5Uguos3aiPoBiqt5tRdUNvll2lQK98U4b2Q3WG07W+vr7Vx3liLFGDRUmUO
uvpeMFWikvYPWkLR/GNw5ftYjb62WrezLbaWITyR0egaFLL1OClr+QlKgmVgZyjSZrpPvXBwmj+v
P8xGNCQIAs8CuYBKy7qTHJUitR3pxkGOoIBIR5SvzZ3idmtkjOIMfRdWoTBc7wOV1DcboyS+08dy
vhp1Pl4WsMY5ig31J8YOcJ4ZZSEvkjC8VmvjCOdo52VuPuYyGYfDSOtn3Yn0EovhrKDAdjtxUML8
WLTtTtq2sQUJVJwoqsK/bdaXux2Ig3ByV1YIxaZBlEfHrrGPbftes3dGUBsbg4WAW+n8zgWa9HIh
8BBozzSNuAPwGp+12Rovc51EX5LFzfvNu4Ndzq2yOKreQsngykd2lCIqMqnlJXGUJzGInYR647Ut
gkTwh7jEqG9XQV6vMjLRFMqQLqsPNVTECTdTV4nuYY9fXn+ajRf3F+LnMZz9y7Z4+eIQJBmGWdGd
6yCG+WLUWfiYCT06q1mz9+K2ngqJT+Rz6IPw+lahz+5zHSWbxdKkSX3qWjjQH8YRCt6e08HWQvjI
0xNAQGppR7x8piF30L+j+3412qWqOzSdDWs7PmbFh9df3sZCLmtwYUD9v6VGtUTYqWpSkEfN1XH+
zMPvGSPfLt3T0dj4SBSIVN4AubzFS+jlA9XVrNZx3iGhpjX3eWNc0179OpV7alguv2aVmi/2BQsq
3UQuZ52a2/lYt1KpoqCJC78vltrkXpk/I4rkF+qdNHd2+Ub8QZZ0kROzMEm6ab3WjSapWkbnyl65
d1LvgpjgTljYXmLBfdLKwMJ69eLwU9NnW8RwaDW7CkIkJYIcG4odcOnyW9bvjbEwGQPGSLdikuE0
VEI3IxnYefwuC52AFim2jP0h77PAC9UfRjOd7WYntm5sCqbEfxMWNqC+roiNRiaFrS/w6SE7oTF0
afv0WXXGnZt94xWyJXh5fCde5HqEVJnNHNaugrBrWkB6jR7UWPv++jHagryQDCGsBeAThM16qKOG
BYMF2eB1V6QROI2lsaY8FwUCER2K95kaP3GGtXsrlYIJZpclEeQTFOjumii1FBixU1j8EbBSrG+1
FlfenZa5VnIgBk3hQRIKMI0NzaQOkJaH+2A4jZGfQrWV6OcvvlUnLVPNPXDp34RxtS9QlqP6wOh1
SfZWccjNFOgWbooMYJlV4pi2Xv2fMLzhUx5r+YyuB4IgvlJ1bnac8qk2znmbIGOmh8AQThq4Ffle
H4q6RsJBjp2v8oWmQ0FFicSsnMwFV5z9YtQgfs5Jnf3BIiN6F8vSU/yQqHXq7DYx0ASnHX2KVY2+
YVTL94jQY6eBf252N4GYeSgVLfR8L6odw5euoVwKTA+fkhB5Rl8bcj2+4LSo53elmDEUQ8Aivwfz
bHE19dZ1SmxjLwptnCZ6/gtqms4gV+zqKh/1XnhWaiVB0roPUK3P0ZR+irzmuajb06TFaMIIONjt
XOxc7FsHisYg6QMFKlP+VbBo8DVztVR1rm6D43sDeK56HuM9Yb6NAoAQ/tc8Csz2jSbZGOrmSEcI
Zz1Hjz/l6VNiek/N2M+KP+RW/qERjrMnzLH5ZMuo28Ae4LYSaNgnneM0cQB1/JgqEr1wz+/TvabJ
xnWI8hnvbikCQAQtf8Y/Rdswh6M9RXiwl2r3HU8kk/ng8E5M5jtdTeOdHuftM3Fj8B8OeowJwSG+
XCyUwppGDQa32jjYsthPhVf+rnNzD9y5vQ6yZovf8O1cu+/6WGll4gD5TY6tF9OvcVI08TwlT/Yq
0NsLmDt+Af2SlYM0WuMexpGUkLaFE6SpW5x7TdEf0EMOT20cme+juCsOkWqHJ2U29urtzZVprjKB
JmDcKL2HdZtXna2EV2UacQqYkt/p6Jxj0/yDhMKXNM+/mMa0ZwT6t4n2MkD+nSaASiPZ4JJZbRit
iuPZbdIUzIAss2NlDmXhm13KkHlsIbf7TT1jS5BXk9f7doVWgx95TKshJFnKIVH6ILFlkpxCs7fE
oZnKvvFtbS6SM+5zqGmUTMHeFZozqBe6xEiDT5rsMvJOKy1xvFLc76FnxYOvJeOsHxrPHPfGflvv
lQoSGYrF0wTe4std2pWTUsrclkE2KF8jW8GoocJg2DwaBuJWo+Uig2DFb84MEF1Drg7Xb3iSTElf
Lqr1tHRsM8uDvHOPbXkC3X/xxNuDCqss7EUwCxuw+5o3agirSYNmch+6sDjDjP1f1/Wn15ODrfPH
Saf3T9OfpsnqnJttXRudkdLJ86L3bRF9g1tzzOe9kmvrQ7H1PbgKdKdvWpNuhOFjI/vsDucwYHfc
ohgPyuhYTkMcZA4Gq4k3pwdlUNTz6w+40QrgpMM3XcgSAAvXg0RPL8AFAPm768Iubo5JTO+pU9T8
neXkw7ukkdEBlwDYIojToFk9JpqWH5H8nfemcbdXE38ImxTMGXQspn8v942ukndZCRAeNe2ulm4f
svx5tHNkR1QSlD2rvs0P+89qS+L5z21RET5pcyT4Dno6uVDF4Wz8ZjCuO6/Xus1gFzQlqAuUHAHN
rHtTtUkW6bmMiYsun3+Pc2idQxyjDlGaWO/nQXOYliDXEhWV8lgIMhy0b0zivR2J96k9Nmhie/nB
7IV5MtC9PwxxnDw4U2N/DIcmeyiLyb6MutB+ArlW7ifbLo8kWrgXJWZ6iGbFOxRmmDwazJWulTCq
gxgN586y6vDsuEr4qCSy9/V6io6ZMeLsnkT5xUUGH8G4arpKq+rvIt1TYHSXhbjalhKBU8kTyPUI
Pufkg9/wDJ3wobeMozf18QX30vwglKS9JPVUfXTRgzjWqhJehmJuL+lkmcfQHo37WAcD2MZFeqHw
I91zBrt6J20xPKjRhDt0Wes8sUAWatHzAu7fBIWqdw9mK6MnzZOI6LihdhmS2BWnWIzaVZZKdyrU
7E+FktRRYYzwGOphiV5DI47u0LpIsfS/lIo/144G+1NLrueHpuNdVHT9LnOU/cqxCz9L3Wj9uqtc
MtnIQJsK/aWQB/okafxdC5CKh8ptBn/Jpfy8yI1TDM3o3o2jRbbJVk+ZgcdvnXQ4MHQixgpm1A65
0OpjOWcamt/kP44Bcb0re3HuPbvGO6jLGSjGvwvAEffVjECzVoTJMUS3IGjbpO8vQymTZ2E70TPQ
SryeOwmxX0GtlCBLvSKcuvzThdp3Lzc9tN7kJJ/AHJUInCsOA5XSdNIz/REJBWvEOKGc5PRNRF4b
qCGSn36WwuYs6qQ6W8OI8YEbu99VN8pOjakyfJrjXFtQYP1/ZPjygEZWFh7M0JBHzSvyH13j2L4b
T5ylyVUOoWv1F7vt2kMfFemxbcr+wHDK3QleG4d4cYkmWtA0h3yy/PyfQ6wJc5ot8pQgLJvjZJcg
NXGgKI2d1Py2JiArp5Iic1665+sQORpNVw1lvXDKaWW340mbjPsRhkNhAoLFm+kkU7Kzfg9tuBER
mXwsIi6UiGAhVhExNhpzSvusDzC+vZ+5rE05HGo4DHP1KwOm8Hqo2lrt7/MxHVjAeKvVStMqcE8x
ijvs2aGyPLfmO00+AxQCtLvHDty478glwXlQ6VDqrJu/eTJw0WGWGmjZd6Hm5yn0nqr0ayIfhRpf
GKvubJStLwh1Bmk1xLWQBVie/Z+Nog6arCdnqYXD/MxVCDFCvU5zex0NQsmT0iifwnqvlNyK/IzJ
uM4XFd+bRqCJ9qbeJEoeoOZZHbVB/WWqaAK+/tW2jgDdH40BywJWXFc9VhoZTiRzEWQzPCQzulRR
dR+P9eXNy+hkP0vzlPr6JqmLFc+tBrg/V1VX1OMIF/YYpg7GDRXD/LcvRbd++VoI/QDmevmtcNCi
MdBO3lVOfXIQszdcHSjM74Zi2hN9ui0ZEdKlflsQ2IiCr4v9VIfPTmEA/38sDmFe3s89NlrNxRT/
H3UczEb6m5BvVahjq4fKzKI1jDhEO2Qey/uSYe6nqctqP1XhaL99SzA2JeHgZJmo7aw2O+KBnjnr
qRt4Vj8ccWnIz/YUNx/RQRt3BkkbWxweMWByohTmuusIpfda1iL45gbAN8KnzlKTj7U27ZoHby1D
hsqkaCE+3NQxlDjdWE7FHGD/DpgFo/JzSsdrJ1fb2g3gD4C7kYYCEljdJj0ykK2aRWhDgl59nHB3
8skjyidZKf3JKaNw5zttBFxCHxABRAnp+6w3+uik8TDXDbrbnaof9Ly9a+LwvXTtqxLXX6t9o+il
d7UqeCERApoFWUKqv37ASMvsYQAYcEfFY/w3RTZau0OU2HQvzCGeKF4noD7I9amnpo8UbG9lkz5n
dVV9zK2o+/n6Od/6qBSI1PxoQgEaXr1uCmLyLKiEQZrFxefQnTMfUwH1zT34ZfaHmSbcPNT41pDU
LGyjsc8ZktRDCuBKBxm1d5ltlVCQmJgzAilCbHxdJFphmJoZMM+7schBrGuT+j6ctQR+vTHfI3l/
3/dze1Cb/yPtPHbjRto1fEUEmMOWHalkW5bjhrA9Y+acefX/U94ciySa0JwBPEtVV7HCF94Q2ec8
DkYXWWjl6+3F3HgGIB6hPQ6SWOCJF2XLoAyjTiFeuKptXLvxTKF8cj5Ho7UDWN9AwgF4BREtqP2k
xMuXO55hVA4OSLi4tCaN6yyLnJMxtH14ZIF6/AVC85Sq2jszlcKvmOJ2IDnzhlOb+z9iqdI9o2my
n5muEpN2VTvJZ5wieU7sopadI0DWUHXVwC/b42hVjjBqz1pX6ypdRxJB8/snhXxgdOuitHK3jMKp
PNUZwHnwoj656mh1/sM4KcU3O5rKnyUQz5dwknL1bJIp9QfkPuABGhq8YXfqLCwoo16P/pmKNP9s
/Mlp5riDNm35YFEvSl7kR5S5ze9KHNTJoa308FsjDf4Xuc45oGVck5vYmDVHx8KymD7pjSUfQ0OJ
npqc7ssFMj2iAHrs2AfL7pIHk/TjnJWJcT+olN1/VbM6v9iVJBmYjRnje5hk2XtfHqvxZJM6ysdA
KdIawUipaA8OSD3jcbKcosUlXYm9WRki+9BV6twfwE2R9tzeVxuHlKItEQzEkA0M6VQr8wyuuPdi
ySSPkv6RKvvn7SG2tq5o+HFhUzBavfdF3pgzzDKg2wHuN/mMt7d2mg35dHuYzZlwBfAMAzBeiSf4
veNUQ40n+5xUidsrxnu9HHdKX3+0QRY3LKwxYOjCxoQy6uKZD9tKGhyj1K6NrJS0YrsjRDpQlV/M
+qcaVO4QjqfcqpHnbk8y6tu6MbuN8U84xJe5f1GUr5PxCzsL1/fnZzKfgxXv0EDWdxUcKQFgEXxI
NMyWwQGy+kmixYZzhZgVulS43+lmc8SN7DiWysEqew+VxSckXKk4DzufYPWlyWSALegK5WwCu9XY
ftFKrZYVXqtVH/x6uNRF/RFr2Z1gf5VcMIzweKGDQxdg1c9rsUM00VEJPF3+oMrvWhOQJ6SXpnQz
66JWH2/vq1XUIEYTMHyqd4Csl5GdklPyCYpCvybUUaKy4db3KeE8p/1On3dzWkiTCij+hnFNYgea
r/R+cNeZpW4FrknDOkZQFwWVY64FXYG5nz5qXMAJwNVhjKd/b8906/OJHin27ci6rTpUWWjVRd9C
ftOQcCycU12a57DaI5ZvTRPlZGBJbBR9pdBtajRjTfwKPbA0XX8CGRrPB1gIeuz2ThgBmO5S5clI
MgWbsaGq9qD6W98TyB8Jm/iiK1ySPdvoKatIkmtaOp/nFs6PrbQ0xarUql/QnPj09lWF/ENuheIC
DOXFlVFIaqeWRYsXeJ7fd1H4mCBRk2SV9x+GgZQF2wxVqBVz0Qjk1J4GqDkycKvGxnnO+WQFe74a
q0uWw0BKRTBEJVkAEl7nbvZs6kmsy3RGmO4xqUPtzO1uP799LoLT8Af0QhVhMUqbdnHnaJF/NcLB
PlBc+kJf9t/MqrqdVHRrLzicOFy3aCmuMvhYSUy/curK68bcnbPiLsuii2T7B2NP23ItTM+zwUBi
w4mO/bJCMSJw4FDJNLw2nnO0ImQz/+rgIlLyZrTRl0nq/PMwqAkmLB1i1W5n6aI1R3D9GfN1xT4j
VZ9j8onqwYM0QiDfSVY2Dj9+KMS38BHIIZZfNtZUOS0q5CVy3+QMGlVwVOL0hxzX+n8YifwfvTxq
XmvpJhXPyzoaMLuFVjG+1HE4eQOJ0kWGqXJ980YSbnjAV+h6EjuLSf9VFgIWWOhtrkpX3Zff053+
3A6YLBXdzhOxcaUJRSM4nqR7awfbTPb1tlfT0HPUlrr/u1B9cKp3zYg4T/DZV8LT22cFXoaSqLDF
WmFm/KoqaOM2HU5x3TlWo4+1NB3Udg+gvXE4mBXnkLcAnOCyX4Mzad0VCaInM0I4mO+5iHxgP/+Q
Df/ens/mQNTPZBJ7FCmWVd6sD4PMSLMBzsYvyYyOdXbfU+q2w/PtcTYuL6DDAgOE0jhkhMVN7ITO
lPVTglRjHx/rAt5/vmcJtzUEffw//lBCpHdRmrGdNiA7FBQEkyzJqr/iIP3r9iy2Vsug7CNIgdCq
l/J1YZVoVUIi7NG0qQ69VHeqa0d67HE96FAeYm0n6F2VMbi5gJQIuDLP16o0qHfjmKoxAkWt1dPZ
ca71FLi2HbqNbHxz7L2MZHN+JhgZ2OLg9pYwQYeSSW+NA9RsyDhHWy+6Y1X2EVidUj35rRru3BFb
hxfMN7V/JKXZhIvHxjZHQE0jBPUQQsJTmZbDj8p3gu8GVbbWjXQd0EzaZcqlGBxsoG5/zO3BoSuR
bRNkLhGEvjIlqtlp0V1T0RGiI/cbKFd0gKavu1MN43SYnOHQhUO68/JtfVQTYB9CUNQiV/ofM5ZQ
ERSh3kOB1q2Hz2GHQCZuOsrV8HeOtzhWr3Im9g+AAOJaUiZweIsFdvLRglyH5apRlDlIiXG41604
/z2iRefWk1F+mMOmPIWSpHzGw3cPPrm1nxA9QH1dMP25NF+/AcUY2UXrVJicNd2BL+Aa1XBI++cy
fzPCi4lSOUGOEFXftVJ+PASS3FdJ6o3KE/Sx4zA3bj7tbZmtKwYFWHSgQEesuStO26c1fVcbqqX5
nSNCC3ePPrA5BJm6CfyJktOy59CphVxKWjF5ESKjrpRF7TGQ6j1JfFvb2Bg4CnDzQ9ZbM2KaFh82
pM+QhjCk5rFsgkY7IltZah6i0tknXFilyG01Kl40Q2eZCB2ns499WdXP9uC0CQKMamff1XlBBiiV
lnOOaZfOD3jq+O9qc7RnFzO97q6sJdNyqaoZ0rmQrfemVF30oOp+VZ2VffKn0n+Qa73zvw6OMsre
1A59/ODbbd3/lmMJ27Iiaa36UIxq+E3yTdK/vJiC4JpUQEIPVY1B212kF8mDj22ffZibZPjmSLX5
CYKfVrtNZwbDUYuC6ZSgY+AfCOdyxwUHmf9wgrn9rqdq/xG2oAmcXA2TixpJpH96IAvHFfVZSoL4
qY0m8z2gX+1zRv3xPZMxHzI0MC9GBTjGDfu6aE5ZVMlfAB/ExinKIK0fah+/XLdqiv4xDnpDPfSp
Uj/GkdaNF1RP6+isU6GzPxC5VuAzuzbKQMHmmXEqsEMfrrrel7+kxlSfuga+KHZF4kehVkf7e5ga
4yGC2/wgWdoeuFUcyuWdQSAAVgaIKzyWxTuKZghSKHrvXGGJHULjatNgH5GJvn37bl0NAsKEoRfR
96pWolG/SVIyaw/rieNUjQe97s07R6lQPtoXpN666+FBoCYg/q0eNjh+aTVlZoZ6Hhuzej912YOv
XGP9Mg3VI9XW45tnJzCMDCZ2w4o0JUXprE9RbV8jGRTDdNT1jyDhU2qYt8fZ+FZwcP64BNB3oDr9
+oI126FR69Eu4GdnpYv/0vtCi8+VUV/+wziol4o6ovAJWOyJri/CCvmymU4o6oiznR3lzkncrE12
Ap6N6w/sGfQO0SQSvcPXE+qpkFi+KdlcQzr+7WZSZtyyThXYOzPa2H/i4UfImYoH/xYrZydjP4QB
RPpGnYOrk/vhKYgd9Zpid3tSar8/315BsUKLUwUihM3OGm6Yo8lGZRqDJBBntp0fwrA9d6nzMKbj
qStEYznc6R5u7QwyPU6YChJ5XfqYCzVO+5krtQ+w7m3vi2HKXT/b7cRvHC2Kc6hsgfWkALls0Izd
2GR1Z6d3kZOTwapa+jh0kYZKr+8fbBmZwsBXRqjyZbDzCdcjE1jAXyClQAl5hWzFiUBXA/a9J1v+
oe/6B2lS73VfegR2f5LL4izp+U6LZi2pRIcBzKfA/gtJoWWSUcYTEgOWlHtNXD6Vc3KRWxpPkf0w
TOEvuRwv2A/d00Jw8xk1crN8tOXBu72T1l9WFAqB8pKGUGle9oUzNKOmVJpkum5WBOGznd61fhd9
RVduz39ofRoZisQD1S/WedVGzGz47/KEwH5vIwSkh77u2VXQ75z59VFkFIurkhlhG7DcQYL2FyW+
xjZtta7D56QE1KbWwZEyZHtsjCz7dnsF12eRupNAnMIjI/Bf1sqDUS36aC5mb/CV+3HQPvggyWAe
K2gjpC+xGuzR1rY+GQB9uGRU78jkxA/6qxaiRV2rtqUTwnd2mpM9S3TdYkO5r7lWT/9hbtzS4CJB
nq7KLhh6UZwec1xJx+8Ard3A1A62/yshZ1Ti6c2XGgtJHQSqHF0B5I9ez6vLpdaspBpcWJ9KPKVa
f8aWfHYzw9C+k2BBKDHVPS7C1qb8e1BxLfy1mE1JxFRLauIZUYXZ7HCnpdOX24u4dbMQ5iMyAI0b
FcFF2tRaRdfGUJc8tQjcMfpsz499np+0WD/MiI9Pw15td2uDIJmBmB/XGB0AEa7/NaeptYahlkdw
OZbnDyAM5fnop+1/2Bt/5KOQPOaiXtI0VQegTImw7F0u6T0447b8No+x786UyE9O06tHx2n/vb2U
a7VLbkwRdoE5EqaNy9M9oBaBR3KJybodU3YNhw7XQqzSwmPVNqV/LvOMBpkeRDFdabMNf6qd4dvH
DnZU7XZpUvFIFsZzJU3tTxln59OsAup3ZQzIq4OKO1F1SHJ6fy6qa/HXyqyMJ1sf8u+R1nefKr/r
YrQ54hllHmhO8aGTSh91BXCuHYGgFfzT0B7lk46p7ny9PfXNjyr01i1YivRFFyFG2NSjHwE1xy5Q
PVihc5zQmyH3udweRvyZ15EFC0zrVbxHaF0uv+pM8yrp1CS7k/xpfp/l0vgsY4+JuCBC+cUxH+sh
cGNutRGBhXgsgcc2WB//v36EIb/ewKocxlaY4s+eDO3nupk/+HngxZn2XBfVS1snJyALH0O1+317
WHHBLOdOeQE3dcBzXAriE/x1buqxVRoryJBhKoHt1jzO98haoOqj1R3OYOV87BpLud4edOu9Etgi
rB6IPVat1lES+UxUdx5d5lMUJieAZodUR5F13Pm0GzsI6ikME5pKtEGX9caYl9BJOyn0QIb8yCP9
TAD5rCv9TrayWkVUS8keCKJQlloLl6Y5bCDLBwJmtJJX585djXVFqSgnbEC8ZNjD02wOB+sZahdK
DytkYN/62JoOuXnVMj98kRP4a65TD+bTaNfmC1riIL01XA53tujq3QCXJcRF6Hv8iWcWe0UBJDqo
fuR7Q1uFxIhFEx5sVB33lFk3pgeaA9IwUFhKmstuTt8h1+0Tfd8Ztd8gxBvNH6tcmx60sQkOGuD2
r3GSo+b+xk3JBkFPk7AUoNRaqYuItU2yOFI8w4qflQb9jBDG1IynY/nx9kirTUnUybws8TCCW1li
mfO0kCMV5tM1qKZEUEh/ZSFtKz+q47duf0ZCT4C8HXwiaAOx0n+f7qJt60brB5QudSgE6GelbmWp
Eu35fNy5rNe7gwql8EsWvlUC5/V6LMmJ4lyCJ3K1x/zKK3ZAkGQHZLCxcPRtoTyQAhLqLjdGZXS+
bE2Nj0qC5lZF6CKCeWjUHe79GoWC+ggtI44yyu2gYRexRJiNEbpVOGM0sQ66F656ln6Zx+wS+JEX
9dnnoKy8SssOsbpHeFrPUAdFKqq9QmRlxccZMtuKQf4UQgH5XDpw+uTc64w9XPb6WzGMCMtA2cBQ
WHbHxs6W6VrhtdOaVNg0xU3mvStxayZcijQH8CqlP7GIAIvZCPWpG3yKYM7nZtapTCnvpOnNsuN0
kwCW83bRgaCluPhWWtTgV9vjhwTe791Ix8+NLIycp3oPmiT+0KuHkinQiKXoqSBLQ+Hj9fb2zbCu
opyv0aRh68Bt4Ric0HCRQ1dreiXyBkQvI3cSZWnX7Jzhgx5HoXq15oTruBxrJThrUdrnx7Yv271i
4MYHJT5EloeCBcuwBB1EtYXsXm74nqm15Tkhfz61ZRC/3L64tkbhDRWKEZQcmcjrNYjhe/g8SWht
GKF/9kvZuS8dtdvJibTNYSiGEI+h874SZ5KCXgt8uZzuP8PcOluu/0HDyfugHcNDcZAOz5fL5eHk
fnNPTymma+435XTA1cX9fd+5/9yesLKxi2G4CLYouHhwD8uv3skVugNws5D5EmIDva79A9sfMwUO
Z+CfUyOX45M9TeVhNOX0UHcDJn1GXUfyJTIp41zSdGw++lUU/a4KPf3WTUZQHW//ys0fSfUSdSca
naQJrz8LFfoUXX9MX6rGcg39U2qW7lj/uD3IKkimEka04ciC/i/qi68HqQICkTnJnSvWnE9sxGNt
oG7tV19luymOURD+SvPpMS/3cOirTFKMy3OsQr0U78viWVEhPmPQE8nXtK8xKrKLWTvMQ6b5biz5
iRc5MrYTQ432SzbMn27PeRWn/hHKgVdFrCWgbYs7zCqMUkmcIvH6FsorABa8QlEi0A/SuFNs3Fhd
9jnAF95okMjLkTKj6a0Cgeo7rhnTOKRGR3wjNEwLN/Kz7AP6a3ZyNAK76c4wT9oS+IRkqjvFuY2N
RGwHZoIJg49aPuFyhKlrMRDyZLZ0mdPo2eowQgC+c3tZN4ehOgA0kSrLqn2bZZNiSA5WtRQ9KenP
x1Atn5Uk38kyNoah1k7k82eQldFgRX4bOmUYeBU3rn2aW7szMJzqB+U81UVi78SPm8MJtWP6/nRj
liWqXMlGVZYGsOcYCbl13VjEybkFtTGX3xzWcdaRizLoJvCOL8O6fIo7IwlxJpHD7l3SSq7Ra0QM
+un2d1ofPazxUJAgEKLOv8I+I5fRBGrSZHCefwfGFwnlo17WXLk+qVYGdnjvEVsdN+bEHUaGAV6H
2GFx3MKk6QolUBsyqH46AsH9GcfDndlVj7UdvHWrI4lG5iTa0AKqsSy8RYTLedaF4FUrIyKwm6dv
OYZo98Fg7u1DcTO+ihwYShPhFvE+81renIZkNbgAaK2HoO5lnM9g9ly1cVylSQ+lsRO8bg5GSxqp
P3T6Vn2zoPAVPwrKmTb+v6Z+B0r1rKuR61enzFJ2tuHqnRYTAy3EjQG7Y6VpYjZ2Z9VVnNyZZTyc
utCysFGijPnGXShGYQMKfQ92/LKylyZGGkRhA/M+1F4Qvj9ZvfwcO8PTnFe+O5S9i2/Izs5fnWXG
BE9DPQioH420xaPTpBK9F6XK78J+LJ6qJILSIftp7fJT/Z3bcHX1MxahjiioU94m9n/9sOYJvMtE
B+YH11sf0UkfmqNMh8LNh9r+UAV++FCGenAqMNv4VWtRtuc3uDrmaNJQXAM9BD9n3ZGpVb+vatpa
1yKJnCfHjrWTGur9F8i94VEgyC+mncMT1+rx++1Pu95AbBpxYTK4uDjFZ/grPW3NNDPDWHiW5xHF
thJT1r3Gwfo8CGE4gTQBb0/1dLG6YWzDbpI4D7Ve/QLP9j2SsveV1R6HSDkCS38roYu1pJgvxIs4
FqsrrIl9yaGaFnulARQirj7Kcvnmm4shhOwYGHAHtpyY8V+L1gVWl+QdegmpmR0j+c4qy7MWf779
ZdYHgDYLZTPg0pC7V3qECVl2kpfoa2bx+H5Wx3d6aBzMKd15otc3Ps+ziKtFTsUOWJyzHAl9pQPm
CjHMP8rRhwGacDjPbhftVA42B4JGyz1CAIuS1etFm5u+6oJYD72gkj/qc3kNc9ulr3Uhzd+5gbc2
NTohgkkl2ovLl8VSJr3S+qny1HD+gmbbT6xygsPtz7MuUbCT+c+ESEtUvMpGBxTRZjK0+X4oyTl1
DCXRY4nr9zLaCZb+res+q9Z9bHy5PezG1OD1OAwK1hWP0sV5tULToAyOUYCh+G7IpYgfzs7MNjYe
KYxI+yjz0NRc7G6EA7QqMGqRy+Cu0LzzKbTHPJhvnwjVbmCaKLyK+bzeDg7ObsWIZL2nxUp1D8YG
+LqjvdkniY8EAhlMOp+C4uJilB7QfqYP9ux10Xwodfmhj5JDWAY7G25jb6ONw3vPawVDeLW3W1+b
e6lSvb4eEjfWm+/o6B3izv42291Op3nj8/BNwCFSV+TRWEKb8Gkac7VPMi8pGwuldikLg2MfZxnd
o3F0/nnzZ4KIJaphmNatfVTLYCpQ/5AMhCm16ttoOz1SJKW+U9rZ2NU8P6BoZSQK2AuLu0HBIW7U
6iq5M5R6ep6lwbxH2mLPfWZrFOEBiZYsqqirl8FPc78r6aV5oEquhVJEBwXFxp3TszEIiCm0klSh
07RqrOh60Xamr0pe2/jDjx6yQHpUbBzqj7c/zMaWowILm5ezivzbMqRtw3Ao25I7Lgiio57V95Y1
HfzRORS6ujOljR0HwlikxrJwoVrm/7lvBV1kzQ5l+bQtDkM1TO9rDClOo15me9HC2jcUZIpgfXNq
eStWEQkokCKvS0X3lCQ17nInbE40XE2kfgL7pPlW7Ob8oscmRJJBs/LxGBJSYe4bhDvT3ohbaERC
YRY+OusewTgNYTqiGObRhfgpl8WnUvYDF8+UZ6MH1moX2fPtT7q1dUS9G64gPdAVA3WaIq1L+1Hz
IpRqjLl8AByzM8RGoElih3qlOAW0GhcHTXW6UJsLLF+KrHQAcFDyOADFz1+6wVSPpdR+LbI2fmxa
098JNLc2EYViSrJigqvilT9lg6MndeCNuv4Jmi29+vII3Hsn+tuaIDe9cBQUpctlKB/aJfaMqj5D
MEPevW219ppJmX2pdQn9IXlOL2Fka4c2ifZ83jdHFjEnCtJCK00swF9BYRCNcofEkOHpqcPGfEad
59ghhValumsY0yHFTeX2ftm6AoSgpUH7UYg2LB7qrjJbpFdb02vwP2pyzTyRJNZHKXPqEyyAb7dH
2/iAdANpr4ru0lr4dJzKAMl3JIPl0v9aJe2z4+MgMqnkDf9hILoWqP+QL2Bn/3ohzazWA7rGQA5a
/DsnGcvo6WTnxc4FujkfyrWQuwRtaPlmG9qcT22b0e1v/2lzTzZM5JP2bHk3jjRUOBqaVFSI4lcE
MmnuHDlMkzvfHCGoRqOhcIWU6de3L9kfsUMeUag7yxvaTJze1jHk9dDeQh8zQLsgkVr5lOCwdr09
1MY2N3gKgEqhZ7/uWzlaKiV9odmeXylRdNf39TwctKnSr0FhNZgrNCSQ3DFjDefL33NY+FPCe13J
EdxigG+ACSAvLQtUsaz0aWePFJw1nGmwisU+/rGThvcIyh1VIzt0eXeo9C9K0x+DRiUDmKBqKaey
705+pjwa6DVkTbOzlzZ/FpwjCgiEsnhALeLM3M57paVIcgdnefpgx+ZUeE6d+Zbr5JNvvE+1zKie
1aqnPxVbLaKeMy2Wc2QV/yLni9am1WolPp5h1r3Pi7L91puj8QhRL6kebYQB819v/oqCl4FCJpQa
aJSLrE+fswpi+DQKNzP7oRrk/jg7WnAMNAsvTyyrD5Ag8oe+eTNugh4F2AVBPqNbRnHz9eFucBbL
LKMJONyp22uJ20Fw6exLHH+d9T1O6sbpoxLANxFurFTqF18lwi0o5zYzrj4WNFk5nudkr0y1BtOK
CfHhuav+WCcuxtCSLijqPJQ9v4nQfL3INYhvp3LVrnwkpv1htiZuW0r3aNX+V3PSnwKj3XnzNgIV
6OEwkLmYqbMsLxmtyHysYP3RC2sDfy3z3ZjNn0bZfJAT7a7zm3Tngl5zkZnzH00xKqkI3y0fnkIO
RsMac8kDoaV6Qx0GVxRl8CejWhW0hLql06snfVS+Jz2OGsYchO8gxtku7Jn5iBZPdSDG7z/c3tMb
FzqABKpMAqAgevivt9Y4FG0YjzWXYN24WvohlfxD2pVvjwqBqgkXGa5a1mExSjoZOFHVSXQ3Sabs
lrFjIvcqlceuShM024Pg2I3Sfwj2Xw0qIoG/YovBwJ28ptBx1VPt1A3Nz4QrLFaT77hX7lxlG6so
oHicGHDM6qqxkSiRbKVaoePvjm4xPgvoE3FAs27mjhr1tz9cBExi21KVXxfrWmOYC6UEcodx06Gk
V+8o5jFxtPPtrbFxEYiOHpUaWudU7RZhryKNPjjjwb76Wn3um+gRIPdOeWtr3cj9iThRYwQStrxR
5b5NnJDwiIbmRZ7l3EV7EwMgZC9vz2Uj6hNFExqyOB6s+a12H/LIO9HstcXL7Heu7beI4IUu19DO
SBv3Cj0FiPtkDLwTyxJNH5cz1YUxvoumUfHA6fQunJfmIsh1aYRFAIZ+ey28rTEpoxD2ibYG9aHX
O72sp7GtIHpfk+I9BgMWkJ9Ka1wjSA+ytHd5b3wznmo2udjra5QbrWUnUGDkXc14/odbqrmbSz+5
lHbUf3zzR3OAM4EL4X/cHMtbI0ZztffD9G6msvZUF0bnOmP2rEd48Gmp/XJ7NLHXFkESyCVYbzzx
QillMZpSxLMyl4HslaV0lJGc0bRrdmmSc5X0BxWp5np++znmQWAoyuFCS3zxCvZGZE0ssgHjUxp0
N+ya/BFvy/AFwZLuzX4znC4KyGg1wUNY+5ZKdRlwFY2zh23qO2foT2miXCdzDwSzsRW54un4UMSB
nbOssDT+aACChEhu6LHyvpBm0x2iGqHOqAvpDEnyqdfHPcXJrS0phF6wQRDwuuVNpfnxEFY6BtmO
/tyVZ1mRznKvvP06pNn1f4OI6/Kv52Qeu3CUaRt6TvyjifNjMeyt3eY0uNbRAxGh+nLtphrFqjxB
410x2nv0rH4rcu/m6pul5NkJJKOk3GwFsDGLbVc5ajpZWad6xhhU90WuO9BeS+clM4r+cvtMbTwh
1NpgUuDEDfNgWXYd8kD126oePXtKjwVtDKxPdi6JrUVjFqJouEV0T2YjCEv0pT1HKlD4mS5Gmf2u
IWvv3Oub4yAJC5xG6EQtWz7OYOcpZoLONWg7l24/eJo7kuHj7QXbGgV8I7UeAf/gin29yarM74qI
APKK2sjVN+r3Tigdgv/SwIQUSyZqArkjp1hsgdrqSwzSOypaVt1e5DJqro0Vjz9vT2ajKgl+QCAi
6C7y8C6HwScZtScUHK6FX8HSgNMdyz8Duz/7qVs21adYSh+NTP63mSSUvLXft4dfbz7AyritcbkC
OV9VBsc0cTJZzcK7AHvJ5mj2uTU+5Zoc5G9uLjAQ3tqiRk7ZdAmxLHogUoVWgQtCvH10wg91RD4I
MfL2fNZ7QwxDgw5kGR33ZRY/I2bvjEOgeUWpHqOsPTfNtzKYd/KidaTEKOR96M9u0VWDAjhgU6DO
lEgJrPOkRst9PDgWzh1pavx4+5QIk+CuwI5dwz/HlvZ9gvTYnVJj9Owi0sXKpVODzGc5FN3bG1uo
xFD6R4kGbOQKVh6OcTOSPgdePmoFPsxTfPVTdbyUGtSH2zPbWkaQCVTkaXdjW7cIyaw5TrOkgKvW
Os1ZK7wZ/6HEb+h57lyxWwMZVOSINEWRZxVCtwFvvoLfSt54avasmYDk4++hnu+MI37w6/BISAUR
jhCoUI1expjxWA1RrBvB3dCM3Z0yAxHVCpnC5iyf8jr/Fc7+nmb1RsrM5hCSGA6GW7wf4kT89eQ2
bedD8xsDL5izd3Y9HkJCsQClfXcsdW82upMUpF8bXsh5iK622d5JpXPKg/yc6urOudiaP4ENFTxQ
hnzRxW+RqogEt8FBqval7KIUQ/JQCa93W6mkQ53K1bnOWunD7V20deTBGLBXWXKusUUK1mVBb8eT
BkgbT9SkH062CbB43Jvb1h7iFZBF5LZheTzLY6hLOuom5vRdr38M+peqhtSU7im/bU5HF4gZkpR1
xzeptHIEARLdOWi2Fm6TT3Z9CNLJ/xA1ozLvvNgbYAOgQRYKvsKKiDdg8co14zjaVWxoXk+7z8Y1
rWm/qGNVY5+AVft91Gty1btYeszGQxohRX30G3R0T5mTokZ3+0tuPUYC/AI3FxefVaxfmB2mCgHa
GpKi3SkIEcqFuvPcbgyBSRd8XLCVkA+XN0FqZ6laZ0lyp1dWQUG7GJ3P0lion988E2y+YUjYsCPW
gjtlZRhZm6XRndKO0nnWpuIFYOeesOzGluTJhpEjDpx4Wl8ffZx0nbxr1Nizyhc5+1VWX6TiPuv3
2pWbw9CuBMfGx1lVxuUK8ZqJ3e9JfdL/q8VccceApD08mJVvJq6NnrZ/evsCIj/B4vEEEYAtptZ2
BMO+SSIR1dW1Mfz7Fr2L20NsHDTY+2LhhAgfZY/Xq1dF6jwNfgRsKP1YOChMRSGYh2+3B/kDMFg8
CeieUwyAEwkIfJmvDLDNFT2d0jvObnKFflmcxjSMz/TeX2Ac45qq1tNxkCD0F8IKZ0rk+ZMid9Vn
bdS+6Qm139u/aOsE8EZRCuHYC1XO19PObDWmkiVjKeKjZukWyPMlx7GrrJ2Zb41D91Bos5G8r5Cx
pWX4SG4VuQeY5DJVzrGKp52bf2tjmgRGxObktGQDr6eS2LGNbobUeo2dnTskwYvfcupfRunj7SXb
2imiZchXFPoky2cN68IkwOwYRQRVPvoFH6kNT2A7j7eH2Voxeq7semHauuIJFGPD4RsnmJ9R5MVR
TjzkeLeHWIuoU27gz5NpCFmQVYE9CIag7scqvJNCGc5D2RVNfEJXSv1QVEbzk2Aiexo6J6zcoreV
7FwmYRYhcNQj8oswqHaFrazlF18pNBgiFCO/hlbsJ1g0qV1yQXgpfDfM/fC7mgb9nyHr89KVBtvG
tNxs5oCSkaY94VBaPduJ3D7GPTZQgVbn44m3KTOOUFzJgiatHhw3NvoOsWjEdaYftTnIwanWi8Y+
jH7NXyIPl3+aeBHiYGRPioU1VJiF7ghMp3GlBC8SVzF6QCR1aA3JobbM8olEKETP1PTxFA26LH1w
BqubIEHrSnyKWzAY4MZjNNT1nkCbYnzw3rcG+YVuY3NJlampXYlFQMtQSrPUDXXcRA+6HiNFQDOm
ag5WVcNibeTe/zRnnfHcIu+FzHYxxZpbdL1UuqWUqpQS+sn+2tpZ+Giltd4e08DMwNg4TknrMS+U
bOfMQ+D6c50tLqK/vjxqRa8PSwhAvTTG2PECLe3fW9kgfWtr1T4WqvnJlKtLpJT2GY68+pJow4Mj
4z8YG37pSWrsy4cx0vRzK1RYBy2fXeDTzZ1stumpa4Ovvd31CIT0P3y5/m1Pxechjo5tID/aifWA
U1PjKn4HZY5wZoptMH9VerLT8knK9YHMSRFKs6N+biaNVbf9H4Ol/ZKM8UtTTxhmR35zJLE8Vln7
2ZaaBixSf98jAe3OivxlBjp0GketdcO2/epLZnfozPlH1wzBQS3U56md2yNuUg77xtLOfgvOLPhD
LUWV/x4Vhd9T0D7EylTfDfEEEyh2MGSJfOcQ6TJ2ZOE5zdTi7IRGCrA/UFyJPNw2+sfQaC42Rlh1
lb+LHSBMXZ+f1IBcUJ2Kn1lUlC/kCc9+5OAnazbFi532pttlVfpTHTC5zLLTNMkPwJ+So+mgcChJ
cv0EMLf1CrOqP/cllibSWBo/h7IYvFrth9EFvN68C9pyqDEmKJp7OY6ihyjU2/sg0hoQS76ZzYf/
cXQdS3LjSvCLGEFvrjTtx3tdEJJGCxp4ggDJr38577In7UxPk0BVZaWB3SZMG+ycTFttZRB+DWVq
H3xczP+oWZawFrDTFqA34ctpMFZwWVd+FbS2JszbBcHeL1O8BDcRKMSKhsMWPuX9plvwq/ZOL3H+
aJPKX+VCpqew567JZ40dc+BmfI4y0J9uzlWzjNKfqlKA6rn3Y+tY5tqgL0PkplUeapNkzmG0S5Ar
h6VfB7+9/S7eiHwjgQubvVC+r922FgdCingFNatPbmnRq0546X5J44b3ZV1CCMZyoRvNQneICIlB
L05cUwAmPoUwrrmy7OeZzdvY7oNOak+m/EHMe4w9XmIvsDAvL4XI5LOTYXRAWAK8YZwN5k6Hpb+s
Owu/GcztTpjMp5cl0jDRy5cCru6h7wSjqjET0w+sytZ2jTa8rrYyyE5jy964WQcPBiHZLap+1o4z
tuA77tMzi7PlDGTJP1auh8Nz7vT2PMNISEHbaovnUiVT52fDH0iQ4EawkfAPMzzaztPK57eEqT1u
M8LRGhTTJoM7Bz5bcrG+kAVy3sANhQuj4HXO8hGcNuQ2tCaMITLgWfTAXCplC8ObAQZlod0fRwoh
2quNVBbWkk++w8Tad5bG7KhzXd0BM04OYsrzmuN/avDE8A6AHnQTyDZRB6jK8r3JEzlLACBkgt8I
ccNnKAnNzsU4LbpJRSbgr1O6KYddHqnYLQWmTjtAYgDXwmD+LXI3vmgsR1zNIU9TyLJAynUzhQGT
eG4ECaZ9PO8ERihKniNTgtew9ArRnjBqzLBzS+DAt6+y3B4V5fol2Wnh7wAn5EgjQcGOvqXYY3Eq
AVAnd3gaQLhAIsmowvJio4N9zsg42p3UlFq8QmsePFbblF12QsHuglcjFHvJ0BOIQH3eP0WMRLBi
EoVvx2Re9uMOI1iM+NVEPw2Fv1bZR8K2weSrhx5KiKa3xLypCi5Y8S4f/TJVzxif5iaH6PC8C5Db
6o2jFHncWwfwKlBpYK8x35A+WTxFbt/g/MqRrjWXRcNGV7QEnolXq/3XijCIf9CG4qj3ktMjfj4W
JMXEOWI6FIVJjN/ATM5GZQ9JHy8NWGrDF/zA5/sywp2BiAgbPdBejh+SLfDPBRZDn2xZLC0vyrVV
tuq/wqVPTzJNg3oFu+KV063/8IsMu22qyNJkTqt2HiScfxMi/jlMjtcAuu07m2dyakafhe9EB8kd
jrPrqrS3l3AtUVIRWnmgwUCbIfYSb45fHVLtxiG98wyleto2GM1WIRmaoQjFBTivOQ+2DP8BLlPX
HGmN5yLBsW7l5MOHAA7OF2mwfKuZxjc/umm+aO/oXUVjf8x1yh4GfLiiQbHmqBPE2d/bGvNTAN3n
vWNhfEWcgm4nh8WIABJ1o8z3/1nJiuswluVXCi+Q84jQIJgiVskRoQDZk84z8itdq+wi3RbUgt9i
jtDSbku2sGjn0HsKJYcJIUbrl+OyBbqtWGYwaavqqG1EXyUOcc3Iwg54LNNJqMg/IdI3vkzWccRB
7iJqtpynv0nGYSS3oaGqB1lOKKt4+mcblvo1Q3l43zgdOpCo4nuQ9KYvwxKjOiZc/i9ER4S0mAL0
1nW2lNc9Mjp38MnH2NZjOHMcz9WRQ2Kz6EIjB3ZRgIBFPoj1DhE6ui54Se8HYfx/FSpUPZt8PpBh
jY45R9GOIz7gbhceTjZYHP4B9J+dd/iYHIrMxzhi0ygPmcrKU4jYedxMvWJXN5XRRSoJryWVYOvB
nT6XOUs/EGhEXmQIm9M67s1ywmlI7wKZbPeQVyMNFjlft97w6IPqWHYmhi1rsoflDeaO1naxytcZ
HGk4qDAzyluFZdG1kK5CI7aGJW7tgHfxCnP32mZ6PCb7nBwATybt2gt6N1qN5FB8QGyGpw1Vy+33
OI/+XMAd8BdFbXqA+F43gGXZQxns4lgm23Bf2ApsBtBlyGlTiO/ScnRHEc3rdYljXGt03/Rl3y24
9ESt1QtnEaylIsrzuR6jgoVoph07IK11Pw2JyI4xPmsC+hspzoj3GSU6bGCYbUTQ0+JBDsPQYTWK
NZjPvG/i8efkJFMEx1W4kRrkDPlBPFr43zXhkEwvGdoT31KkhT4sc4/wUbcKco6ROP3BCRTJ13B1
SPMIxwKJsEMs5G8XCqdOwSpC5PMGCaI0kZ261Vz2PqnJvETHkkZjclx16h/h2ZY2dNYe3UOIjMMe
5aYiU98WkSSPsOgm9r8KtI93PY7lKwoq+aO2LcmueREr+oT8ASVP6WJXGCD3Iv4OZS7XerGuCh78
BrP8b5DQx+zGB4/LjDKEujbbXODugTcvK1s8tFjV0xjvYwPxrEDAaRH6A26a6V6VeDhQdfe9gGFD
bvhhDTd0ZlZBHVAzROnIRv0YgnVo9MZ3TBM06HDBh7bTQzT+LiMm6TXON+JBzfGSNpaQ7TuTenWd
HmMUvsgM/bfcdvHuwhnGHnEqcWehspl3NUcyepjd3M9nEPNMf1qYZvndFGcaAApwgz84HEF49msZ
4HKMeIllUwTnJjCZGFDcIjc5Gr9qEuIdY00EoEIiu63l1cK/aGg295AaOO22idnKuBnWcf2NaLyr
3eJs/aE28LHrFQwvDwM6wKyOxzEPL+YnE4iz6WeaYRQ2Tke0VnhDKluiHanBrPHroTJqS294I2Zf
98FUznc7IEl/3lBp9toCYXMHsxZSPOYELgVgHlqMiQpOYjkcKjaZXsswCMGkDGfEkZUsIoj3FEA9
kTPN/dIUDLhtHSeY5+pAE/1bOYZkq13E6mor8Kxvo0D272k3bDcgum7jnyEQC+lisaz4qvP+O6E0
qZ77fuAA83g1/doQzoVrhgnMBzkBV7AbDN3fKw7DMXyXHg6f08b1gvzfvYet4bhmp4HIvCFUhpew
mMH81CCvPPAp5f9KdDtXLWjWjRHd4f+f8KPMkvVEqcnvkRwX1YUq+nubrA9jFOBM2vnAw+HChfpv
Xt1XEumxhuz/75C5oIbB4QPw8N95kKBnQqxNE8A3oluzcG09lwgx6BeD15C5bkg1rUHqFI2gyyec
7v/1ibqPN/on6w0KJgWqItOF1gZ/Th0QZNg5xm4ojgl+X1y1KQrEg4kRhAux9X0wgyTOaXHDDLh3
uyMtUtvukRlfdqCKJG3qcduGob0KH/0q+rlC1Q7mJouXS8lAXq7U9AB/aXec9/JCgHq+uHJvxhX/
EIp4BhvAAAt//hKYksD0X611XEwFtAbLo4qKB4TNnhQT8XEzP9TuQZ0xdf2pVIbZIZqeqba/zah3
vBe4PQIZTJdYwz4gp/9p4nxDRvKXyFAeogAggRz1G2yEXnbslbpYkrMIo7/AI0GMisJXZE6/zkI/
lXTPkMlWsDbIh6Rekup+CKIVbbnBHV1N8ogFF++E0xn++hmXMWC8IyNQ3HuxfXu9PWibo9QJeBrO
cfbgkBfVxAIUQwVLp4MVFBY7/YCCiI7fk+0hT0GIlCr8KK2CmEXyX4b+6DcTyIrJpM4s3G5TMD8l
c5LXJIaTNlc8qxO+5c8gIyynVBVvDONGE6RsusuX/JsaPR8mUuwnhMIt6Lunr9VF6lMJTMV1vhY4
vmHO6FNiOayUJ0SijhbW4XR0yRFe3eKmGcqKlIKnbWw0/RDIabnQqietqYYgrF3P/fsU8bjZkUR3
LJYo/9jHLb5peDEeK8+zqRlMjGq/u/xeo++ATssE4TUWAqY3MAW+wCTVYFGhEnWkwbQcIR1fflOI
yRrsttcH7zLoMfaEtEqU7G5eSgwQg5w6kB2Dx92A6aJ7UTR7FuINAHZlX0UVBdhniQyogkguM1IL
75dl8Q1WWmRqoKg2fyQMsjHJz8Fea5hriToSs34d5DxvtXIb+Q4RJynbJO2nOnc5+ztjbupkugtY
c626IwMbOz4bKHzAaG9D5qqDBZL9BGLO0q2UkScgIvlLvhrxQMjwysSAmsGe9b4ibWJZxGmGaOlv
NFBz9Usi/vUOzoxRuZjbLk3wAIrw3LI0IJ8ZsOwDq3aBURPOewiyqk59bhJkZExwSI+jIzQY6XkO
cAZHOBXUCSmjJkHPUGex/3FtRGiS038J3HMaP4S3LB4eKdj/3RbKf3Zcto5H+Z982lHscISz6Vsl
mKKiRMIyU9i6Krmvt3X+E6xI2l65qLH8vTewUKdT9BmyrKxDVUqAH8n3JsqlHlnxIXju2iF1QRP1
5i1RcDGz0ZbX6zy8Jpy7Vui4AOC290e26pvmsiMxEhNLb9+WPL6BWHqlpj+KlN9NPH8vEcmkOFW4
dZBdTaLiI6tW3QQ7Q0nLEAknCgz3UfCM83+3xiVAxV38BqKS17SfYEDtKGKht6aPjDqFlWEt+EyA
FHdmmpKHwNZ44DtfYDLbaR48zR5pd67feYd5DwMEMCkOy4s6XxYNR/kdppnl3JSD/lDBhi++h0Pb
XML5i+g+q2XArhIswm7YF9esnq+tDLmBUUHv232KJe7vdANOod9cZVuiafKe9BU+NAbmeohy21EO
gprVRXIjefkYySWtq9h9ZXyK0R9GiHokOoUEdlmG7eYBsD2TNRlvsTbsD7Ag9gKNdg8wks21NH36
PGc5bpMNtJqdjvQMue5+yJZ8u5mq+lij7L2yP1FlPQtqu9OvBf0Zrr04wVSJOSCz7nGCo1bNK7x+
iD0EbWra1wvL/X5yZapEjQAMQKg7XYMjysgIh+G9uCsE9mQR4Jc3JAfQdx73AVwkc9TzyRQvsFou
78sB1sToa22KbBDIET6wLQTAE8/RVZiPLSTHYKXjAc42PSoCEqOdyl1XqimpgQc/r0X5X59NWY3Z
fXqNNy2heAbIQh3KQ7+nQ61YDyuzn2pLAoZitbr8lK4cUQVUwjyU71OtQ/HeI3TUlP6bbDO8+VPQ
5KPiacKHfWS2BHcQx/W6UoKPb7ZmKpE1Xw553NG+wJDaJ/+h7P0JrNhRFNB+MQPYqYTBB0RW+wjm
bfkv3eJ7kkvbFsEy3quRLYADkXMfGfO78BTblDk44lMg32Bxpp2DAk/Xu39hH7x6IPOtZcgbTZch
rVcWfQxrWdawW86Pi3bjaaDR3EHqpWCA7vIGvkfwmXRBJ8mYNUlETJsjnuFA9US7LYi2tqj8u8qU
xEqW2jbx7q0HoxBwhYLoQle/GCt4EzmH0ElMlzX89cTBw6ykLenwBAD8wazLNUIsdDOE8WeCoaJb
KDym8ylKmhR6vjoQ3t8UpVOTCz9fkW/p6rhSS1OZ4TERedKyVd1JSG+7jCdPAey3mzImz0VC9ldm
Jv0eZ7PuYKjL4BVH0a2E7JkGi0ErNP4hiXjNHcJUZU9/Iu6R4jTnW9TuJHmNAvQXIHj9VEp2mdbw
vyVDMiWcvB1NVRuo+RPLhKzBZczqke4faKcATpviY7Tx+16VqNxKPgqgB7W02v6FMLRvpmoDCJGV
GPFTA5Zn+Vmk6i9q4twA7ukbE6nvFHNBrW0x3fuxHI9VyJ7wNqLOLoI2XmVf+x7BCzj3qLVRAtf4
vRxOGDlMTQ3KMTJiRR3AbamBd+eCoIv5JdpW+lC55dbvwUMxYtq2zL7g3zDAtuGnlhUKxUD+ViI5
oB6uNeh1p4pxHB2kqw8e0ATgHDkJ2aTDjOs8pgJLEsD0ZiJjU40zaQvrbggnQcrXkiCHoIRKsJfw
WN/e6bLzW1aRuUM4m+j61dub39OkHon6stghN+VM4pYxjPlYcRyXSK7dYAGkywGwdD9H3/mSZm1v
+jfv1XYRGIqbqo8RL5rN5hF8wqV1ZDeNXrehRh/3tg/o6HF72sanYH4gBGpBewFBA+4EIHeZrNoJ
8UVn2kNMBYH22BYO5WWBDLAJQPBslMvtfzJiWRdbfVwt5uOtF19QNYXdrmO0Ldr/ljlbuhJM0wR7
8EaCRdcMzAOSdGzrpIGaluzIbUnx3Bm1ok4KYHnY2Qft7NMZuL6nVxMY0UR+ooizrMAizIGsz9i4
12oKx1bw5BJveCPTlPH7udjWZtjS9VhptrTbHMrLMDjRbNv2thc4/gB6Ta35mB03WQJ6o27FvSts
o2EVf1Yl4ly0GW5LX8W4CiCNIoiVPEVkjtpiik3jOCbXPuBXqNnnNtCROaCVzo/QKT4ijgZlY897
PDe8IuEYqSuNovk8O7tcbAz8TAXg1gWkKA+xQ0O099HbLkhYp0p/YnjHHi9f8Iud5ceNmR3oMeig
iS59gxUrsBo9qV8Ib8YKw69TX9VqL/AXTm5/YnzVBxUX/c1iIQdYwpaXKBPQnCEGarwPKkOPUTxW
3yig22koWHxenUgPFan2J+gNBOyk+UibagtpPY8xe6iCgLE6KBZ63pCqfoTD1XRmhs4AvNK5vMQm
L694/4YnIY28U9CEXiFFil4qYHs/Vhh7E28p0NBMwbx9E1vchXIyZx3ghRP9RHfcOpm8DUyKjk/5
cpeDtoKMVB5C6D1NeBEbpRCsmPa5vnLEkHdUmRzrDZ18C5lBfBrmBGUHZdv+9gSesbmR+bXYZXKX
8L4/5iSin4psxd0GB2bVAAyJuyVhvFO4bduYevElBjc3YwK8fuSxOo7w5n4kEBk2uJEcXMuk7grG
9HMPRerJ74O8wl8EnZtO/PhIZhjN1Nrt6gI1zc88q+T8aJeKH5JcF40QSYSxdSweU7hxtus0kg7t
89jOIihO1rP8tqxJ2jqF64Smw3gaAQ68UDb1v3Lk/PKaz9vaVYqze+9nfeNY/D6iG+lTbE0jChcD
QLEXVmK1Xi7V8oHYgf5azTZHq9Bv9iEJtvHA5Lgc6NrHDZ8SdjWRo52IMTWUW+GhNuS2CZjbOguX
xZvbhT/Nsyp/UyCfx4BF4moqE5wKIIpoPYD43OY+3i8lYrkcwojhx7eKPvC1Q+j1GamDttVzsLRD
ZGWbh2J5C9IEWJPel9OoXHUUoxNnBkfzvkMa0PKElSp/2vc5BZTlCTrYaj8W6b7fj9laPCo+++9I
79vTFABqnhwWnsvMJ3SZakqfMhKMByv58OwnyIY5Ymj/YA9FLgrDxDEELeZQjGX/l6ILOO1Op89F
jzZ4hMPEZzCAOkysms5mXiUcDvvs3e+bwZD//8i6GH1zH/U9dm86gGHYWpGmAPHyQEGWfMuUn57w
jpQn9xPl1K+6AkQMxtUIJKhJgzj8KzDgPo/JtONVG+A3XMT6lYGu2FRqKI+718NjmS/imKzp8rjF
cf/wE0by4EhkeI0gz/nbaUsPfnBxk20ZTh/c71ugpwu+qj686gCZ4SVWxtcQhrKwSjcxalxezcUD
qCP+i3DhL0tculaNoCsrO0mOD+qih2RdxoeqmCxw5mXPYOaF+xmtz3Lyy1o8FxCfvugtGn8hF3a4
E5wBDtAaeMpeZM0wFOSssQU/w5gK+NcscSxqVEPF6nz2+MGerH8Z0iUHSAJtDjin6u98PxQXzATD
L28YykkFGsFqYsBkE7XvyIjXz3KZXYdOzR42gqu32GxyD/CQfnDUhPsJZCAc9lUuZxvF7IOYLPwV
eS6+QAYIonpOc3OGvWByr2XsLljbj38Fmt1PbDQFwLZpvoMOn7SYfOb3iWTrcUyN/swDZzBgFusP
mEPxc6Yk7jmI3UN8B7Fh+cbFrA6gAuZfmQlRNecFbP0Lhy/mchYiHBiCdzINszfExqt2cxHQzjIi
2fKp5iWrjg7OYsB84bD236bg8y9kjIzvYa8aMqfHOZp0cJSlp+J112QzRzF4tNYYqEl4WwkdWKsW
O2NSisiKXQCdSluch7mCH/4wxkJ1xOT6RfmkAGRWQRfzo1IJ9iti5gm4Hf0ifk1mzTGghlGI8hjF
XrWwEMKfSgLSF/iwftjqKVqyueaiR94OuqBM1/kA/d5JLSCYYD8rOGaVwgiOWTKM9ZGsyiH1SvAg
u+S+T572ucSSKbNj4lqjncLHg39M3jhbVOINANrEuopu+3Lu1brhkK0s9A3aBBV2OVA8eN3D8TPv
IlGw6CZlnz3NUWDLmoolhfum7/fhOhGWzndBTyg/IQk6ig8YvqwD2jaM9wsWAr8jOL6mdU41KC1o
CmCPjmx3/2hQCjPsx73W3YhGtGqxVq0+hp6Z6r95cdMAa+4y3S86gvl5N6glDk9FFAC8AE7nYjTV
VOWNLIJ9O0o55mUzwnP+t8CM55/klo2vErvfC5As1P+Cbr+Q1d6PTRE67ElX01t2YgshWNoFGvta
ENGyCBuMQdPbDl5DXjtXiqGbZQbppS5w77RhJXzYBVuKflXYlZATncYybeDaVWzneEOr/pEKMcqk
nriS0ZEHi9SPRMPj9IAnVaxvfbQygDITPC9uQYzv7hK7eDU1TAqnoclmfNkHrSbzZ6syWx4jwmOs
4JM9zeFAArS4E7uH9m9Lo2BqK6gdPhe6GmhDS/B9IAnsESZabQRjfZrabDvCF4CxJp7QOl8KrARl
M/MoVuhhLFF3IVjyH4C26HtAK61qCyUKPVZrbgS2NzuOYBTz6ZpQr+gd6lfy16FDBIzmfQ6+0wAv
mlaCmxS1Avt8fqkIoswvYEUCAwY1a2B/xmQFLwt3NWZk5MaAQ3VwNAn9PfKysk8z4rd20pZ+eEEO
UoYlfqm8bWYAzfwQ7WL9MNShJQ1ZbiAZGPTi0N9hDdYtcChWwNlMOBxMvxEOx4Eg3w57oEEY8Mi/
22uARTw9zbmVIC/kwcSwqoWg/qThQqGvETL37JEVSRocFjAyFfBDxqNDiQ2a6XZPZHkLF2xOmnnE
abv1aANizHdaYZOSQjRxAAdwJ4/hZpfhXFqh5m4H6W3CqJWV/KonJICIDfq4GxZuaFGCMd+RRASa
n3tdSK/4C/Yaa3ITAwt5y3YoZzofxzo6Bns2eTSKCOJo1gDhMad5jbNfRaij8o2RlFYHj4l9PqHM
iPQKDTjq4Y7k5fCC/jhGn1oBmKp5n8ItJ7ALr7dNRghW7D0dnvsqN0XN0X6PN9AyOGaXMeLr/Vb2
ND8JolV07+woGMQ16dy3GNHzuB7KvczPiV3ldjRm0fFhGh3cQAKQ4vHzSxfgFgWBUtR0COKtjrWC
U9DA82B8nXSk3vzKt+c8nrAi/1lgfEA8Hq/3oHMV8lVGGbW1nzJimlSZfXjf7YY+EU5VM2u57U1x
iDOCLR/Kw4i5kZf4b1ot4X5hdGRYt0pU/brQxYSKgPHmv3hFauKxwi5j6jYE1WQHs8cla5CqC5t8
G1Y/Q6cuRt71ZBJgTZGsxLA/jNYfCz7puTVrVWBRjhMetHJg9n2MFls0zhSsxKgau/U8RIOrOqTe
B7CaTmz/k99BcOFMg863PznyjKAISUVlo1cdDxHs6Moe1H5fixld+K9p3CP+n99ij3kTqZJIcLKb
/7XI/cdqRXNc8eEmMa6TcCgwEEDRtB8sr5CZh/20mQ6jDePlhGYaRPTSq+m92nHxXIooAlYKRR7r
j0FP9+UV6NWWnICWIWYk6F2WnnwfseVrxQLRN2oAi2nbyPar4jPoHFhXreTRwNkRuK7jurg307JW
8o1OIagYNd4KVNgBHgIT2FiNiPEM8kblG3bVdV8wECDTNSiCRo9a/VYV3qCGaRFIDFZ0Eo1Rtvzs
4V2QdsnCy7CG1g6VWIbpCrfNNUEzLtYKaPVq8s2dkszSK9eRHQ7ZFEr2AroJ4Dy76glRkvG6uLdk
LdQnBqQwwuKtGnMLSBhgPegF3tsQhTTOBk8P2ZbsGnwdDQRJKRaobhIlgdlt6oQ9O+SHKgd1Eh+C
TsGGdTlNnDjT5SvZ7LGQMSaAak9hfx1KpOS00LaYudH9uJPvCRNU2iysyKcX9BB51FHDivhNhLke
TihuwL+W0ms6NwNMTYOsyaYclaQJRjtBv4rLKv/KQdohbVYFoGF60KH2755VlTwFMcdKiayRWS5D
tgCEBMK9JV1p0PqD3+LxuIfV2qm1EsvrQ7LGlDyBWJONl0D3/AM8qLEBySWcuiXv872usgUHVodw
D+ryoNolIBBiCXZ1uvzBRHEB5UeHsLTqb1CGXN8KY1Dps3KG7QHCPNCuwbBeguwXDXF0LhCcXtQl
2Kze1twnbvxn0A5k4Gfp0N6bCljRC3RGpW5mJAvApREeJ6RjwyyHDuv7eGz0lGO7wueUJsc5hkD7
Ow2SAKTKJQcrZwJZDtSLS594oDgQRFDykAjlRQs6CpqxonAbmmJW0fE5p1tF/uEyS/M/EzbPd1jd
951K5N5foJBN6YXD+4vUcDED1alGoFSa/WJ62T7Mivp9tvsCfzMsmfbtxtbhJwoJSVK6FlHvigOg
UGCQ+CrV1WsnQJMEuE07iG8Nx+gFMOyrcpXm3ZTs+fBU6gyhbMgJtaLBQ04jDNR9EAUAsdPN/Jsz
/AwsPYyNGmzD5uXGkhl5VN6OgQHyjLcKrrMhEgIrFLPwupvR5tdh5kN06Xlikm5ER/4LJDq0qngI
gf5BB7DNHqFfLmtjFzWfIVQIAZRRLVydSsB5ZxmS+ZtK1vNuKVHfQEQO7Csukyo5YYuSwpoZdDT+
RRwoKid820gWoHRP/sBwcOQtYnJXe9r6kG2HBQ12eEnRJgPPSbNgyl6V2IH+w1Bio/ej6L1GDObs
gguHJGm93zWaNMxJZjKogMqXLxPWyb6hiA3+k8HNHlpr0GrCJ10EU9AEOUO7l48ZTg5+1ya7uB/k
eBi03r5jY6nCtzWCYI5grm1dYboVD4DG+nQGFWiUGGxqMNUFcPshi3wL+4x87zBTgAOJhprSBsZ1
MaKQVkcL2MvTAfAeooKh9kJHkV0Ae1DztG1ZgMhdbOv+ovsFCVdoaooOHj2YVqosNEGDgNYRXCS9
reQ2AzKJD5EpcAGtzorgKpKsR3zdRpbq6EPm30GOSYCOWjiwN34EM7ClFWH7GYZ0apYQOTgSdyJH
ZngbAze/c9ROpP0fR+ex3DqSBdEvQgS82cIQNCJFWUraIPSkFlDwBQ98/RzOZhYT3dGSSKBuZZ7M
OzmJvpzBXwyH7qQMqyJnc+QQGYOj0/Uyj6MSLGvjVNGcOovhsyYMNlEyxuWnpuRlGnSWJ5xHXMq2
3GWj1hYoK6zvYFVHYbHWZdAvC8APG6/ddvyn691kBrJPC48AC/hJoNkJ6xTrfgFCFB5TZKBRxddG
TBmIzFgpkxbwybAEfHVktX7VeSb5wcaGMqOS3aF6rFndkAXpgvYKVO6VfzjBXCRlKrZbUsGlhXqv
LvLIF2pQQ9scFxYqjPo6B/nUNmpQrcOwRHlCJ3WY2mOXBVy+RjeccZDW37QiZ/oHOqvX/3QlW0uk
42qYuifHrBp+8MJc2M3obd2qnbn1Q7k1BX/9Z0OODuRAD9rI2MOKhV2e1YhNFb96FzcDgC5m37Ik
kKzWC09nP31PUMEsJ0REGyNTHxvOu3qT/SHPp2Y8Fh1LUZgXk1wezcLTlR2oENutC0vPP+lcduow
9xy6XBRQo58VjjHjU9cV+8HuW10Awi0rbzdWuxsxL5Is8ZEo62THBhmlC4W+CPeUF70HhTDWnfnW
JGyDAPYzlvfN6ofqa906NeM+tgnUKJWOzBNn02BFlZ05322Rssjd70bTg+nhfl+lpV8AEcqYvxE2
jUU54MTu6GboTmMPyvTkzSaaGxPLpp3HkbqhPasXIMc0rgNYOgIda4ncMTW9cHO2YXmaNFXZwm3J
tO2nM5OBDZyjrrRPCcZmFW95PkpwpGHC89EbBeWIcCALBXe9giL8VmJbbJ9i0JPPQvXSD3WaxBPi
GN54maEzQKL0DLn5SA6PUnKLbYf2QglQbLSDwhqaPK8fO3Zag4epZdP7g6lM18mchMVTjmSpqats
g3bWlzZQ6mEQ8bJY3XZldRgvLy03Jf47T0nvj1tqKNdMt1rvadXUoUbJrnpo25HsQ5SpbFDdtWwU
3/ZuNovqi+117Y8nVWCrDg7COwKJCfOFLQ8D+pCsUTLSVkthGtTNyNSfDrjA2/ci1RE3t9ap4nZu
x+yvazrOvnia3RSVPMe+zn/QH6xvDAp5YMFNtbeUUQsLaWphRrH66Ju6zHaVOeAUrCJ9WMvmb2A9
337q9OwZNb6JJwjRXWY6Y9QqFnxWUyQvhiGBymWuoV2P6z5h1D5U2F6XjqTWDhbNjlAdFMrdphS7
qmxrdvGpKoyjMg44kro89rwjKFsTbB5R4KV9QnbySuYXsb6Xzp/iqVXQzNocKMgHYZ2PasB6A+80
KUjkS9NY55ay5T9b0bVAdiqA/UjZemzoUHgwP/ocLgac2FyjuBdJa4fIs8b3ff/OMTchpX1tW5N9
O8wUws8MOCdLlkRS6hmprOnV/IIUe6twMI/OWvFtIDFhniwVFAnnytTjsas1jsvak/+xYjeJirwE
0ciKbph9WknoEapb6+yI1PZ8qxzrz23M5qjxRvNBG8vhtLptG3J6TOeeQTyD8L3rBj3DTgBpNIWU
Z/Q0uptm5ZvCLG6GovYPDrdYvLh6XP/1emW/yEVRdnUjzL1WZUgTMNnzw1Zt6PHdonzZnele6CF3
kIulHqq60C/suJU7tnUnUP41BSVz15y6tr6X6jprhMcynJG1zJ3pUiS+gbtgO6/9EiXeUIb5qvZP
7uasE15ZBovV5Pi66soFZtbraNTT8aRwPeG/Zyh3Bd4JPW1ocU+Xkhvo5DG0WbrvZbycDXUNdZH8
maoqglWXICucWJ/u0hOB0tPsH2iLEqWon1FRVOWuAKYAaG/TvbGwNEjlerBvE0+PM0ix00ivrF/Z
g/49rTSpVZ5Wh7Jz9L2dKu6eyoAExCm/f9+d0nctFyOq1uaIJjQSxk61n0pg0aRdL8baKn6vpfSP
Vds/RdFvRT+/el1HNM3bdV4zHPg6vXhOFk6Vs2/ULcpr65hXw39tOTxnpb2f5Hpjyj1ZVX9B8d1N
nvstS+tDKBmVPp0T5z13NnU+JkzhvEf3zpAKPvo7EoYzGtjTfLCy8bam+eDrabf5FDmfyoSnhA1u
kt+B+tfNlDeKGj/ntP2CHe9I51Xiq7L1DFtw5qY3GZ+d6jGG9/UDNp4RdLg6jAPfepJGw1Q/M/+O
QU66wudNQuldNr1NzWKSI3PfWU965munhewu2Glj+1+NyIkixzAKMtTMeoAs8UrE5WGEGW3c9okb
4NHI22dya5hoYkCVSvdFyv1Ob6kL1EsQ6wxphVRBcrW6lideEZDnVry0Nj934aF3lDeyBIGGZy4S
fU/Y4Dh1pBG25WMZq/dsonlpbk94JEdPNpG7cFslcW+hpfhU5j4wQ8Hd5NX3ts0PhkuEY8VsLJum
8MWaoHBb8SC8vWptnwy7r4k1fTKh7bMZ7chI+4hlCkevEeeyaPpdqonXfhzfZF28sKrxooksLmbM
4NUxsBDTKQl0pX7th9YNweNkMJXzmcuGHTqu8zcsaowk+rbiS/ruBMGaqfYzivdj16/ICeBn/MWV
IkjMbcdpv6vx+1Jr/hZT+2na3DLYZ4Qovw1q0A1ucd689rtusufRlofOckKiZqFuuoQmnPEbYIqr
ssc9zMrV69psV2teeYcjTKu8Wiq0gHQ0I53sCLzZgZ7rP6eXz0wG+4oFQnZewo6jBpcYWqatfmat
t3dsGKLaLr6qbImV0b0xaOP4z0Dtm6y+UmuJUnt77O0ciqZ6sCvl0kAABRaKF/IO4JKdISRlZvFk
bXitklYDXxProSCg69VuWFbde6nA+M/JURKI2uzmuC2ExzZzuqp9u19nSWG18+xtuP/WypumLq4p
vxwD1HdebpG55XCZ3klF9s3rYVf1r600I+yqB2ChMNfH0NDXQE3LaC7dqO2G11K3Y6scbiIRsHTJ
PxpOAg3SWnInXa0h6JR2P3cCaX87tfRKJD2CVr22f0NHjg0f16COJN+Mh1yFPkHIC7Z2iFd7fgF5
3Vkz/akjZOI672WisTQmC1g0wIq72WcRlE/h0RHFJMQni/lJv8hQ8iftvYM2zghm4gDCdKrN9eBy
mW6kOobe3Mx+l6jPU5F1cdHjLDh6vR6Hnvu9lYtTu2RsHikAnUlZwD7SxlfHphTRKqZHVrb62Vw+
KksJ44LSIbbL1Agkebs9tjabuNziAXhaT34xkB/Z1OKrd1CxKfo4c5MoGaCQJRY2JfkEwPIAt/Bo
5/BcpXWQW/9gJ9tVJ2eHjXGikfDUVsZVZ3ILBhZ4TN4PnZE+0Pl+0TVYqOmJ7pvFL+s5wgMffIrA
1oCuszvJuuNgf0QgvViufJwq9dBb6yOdHCc093CS7jWj+DBKVqpjCZkSRFbqnVSGI2UtRw3MyUTp
4ITgDiUiR7Qnr24IRHjdWW/WpzZv/9Zue+nL8akoEXSz8YG+jmcA2ify34WvJljyXQO2xp/pRVTu
xYGkYvKIh6bYzrLoP0pHzoEHlCV5VamypXKEddmaPLNNljhMoz1MXf1QmYbnL7O4ZEb9OHY/3LCR
est3gqf//+TOFetDs15/LFP1uc/HoNiGz2ZRd82mHQonfxYQjrqVM63q0Ahog3qoCKvxk9l8UYbs
c0WGCTUmGyKIxaXTyL7UqboDY2Vr1po5fimAkcveqXao1lskyBlWfk9VA0BDwjDRb6GTJPIsyGZw
/E8vs8H/7WTyYdAlJwwbFqKFBOJjq7Tfhi7mqGiZ5+6JwiMZZXHMHLU6ULPUH02N+M+gVS8GMEtk
VzLssvalqtTjnIx8oBKzpKqvLWqN7yz22cLvZ8HkdOMUdaO8VDl/CvPWrdbLomVF2CJFh0U6y7jc
wNy9ZXkYhvUII/jULQ3nh5VHw1JFqZLuWj1rcR7anQJ3HHv5xnGvZxc1r16lgY+Qg4H2jjincvuc
wNtJYeHIsKPnpyst9CoDpFfUtvzHvowWLtu6zJ6b7rsE4gLga9qNHaHmskq/cs99yvP1j2NID4bO
OVVFfyUi9s3Y+DpM2h4FFVZO/SEXLTjE+rDtkosFwDxVcNB9HecGio7hzM45G/LMZ0wqSDI3lbxs
1qL4zVr+9rZz7fvmS5PyOhpO7PbFeS3ruOuHcCjsQLeVb80BaJauBeM57EDR03sgj70yo7buSEd3
h2bjB+gV42fmwv9EObF2BzpawOLuZerX6Zk2BOWBYjyVOKEOIVbO0wMy4gZkVxYi1DtnvHA5n2Lc
HSRQYQzfBWHVS3JvzuoaWt/NcSJ5MLUnaN7novXgI03oEFOfachG0NmVtTnwNExH2xlvg1GQODd5
rRBuelbN/KXMG7ZQEUZqNvdnYlI0BalIz8vzHQPIdcruKM+wxr3ZXbhA2X5HkhAfsN8xMB/Q0Gcf
eflQ4QrEmqvRtSZJpDa8DYOxEgNVrp3mt6oVarKlN2qBZa6E1MglOmlANiEPNFw6UKfFJkNqn1y9
20JelzvGqzlS4Y0ZPxwcWOM5d+XVwS/OurmMpBw/KrCytWuJaJjGbXVFHi59rxybkprBqo/Bwo2g
AkAJxlZg2XslBlvuDMRGl/FSmAkUH4fOPSkSOOB0Jo8Hsn5AnVfpG7J6GR2xb4RN8S3JKaMDvlTH
vogYW03/rpeXhgWDoOzVqXizi+KnVNtdJtUF0hGH18y9x6knGVsTFjBNrdwb/RqkFdM3ykdUjJaM
ejebfNva/uk9k5JmIHvN1fznVOOpyorvqWz+U9PZuRLK/kZhdH1zXj6Gblx3rOX5SnAoyQeGlujf
bPbzFcjZcT5X1WdfWpAYRVETH2WvjaVwgw5AuxhrF41ysCBppuFmkv1/wqQDMu6V5LEeHf1W2XNx
sHqd7wo7amlqrNeXbhkY0tkvYYSshTGfWkyoIxmkCcDMSyY2mEH6gP1OamxmOjaoBC9909lq/XLv
ut1BzKsHgbFB8noZFb+QnjUHBVGDF7vmXWdLBE2aU4HcZsdtT7mNEuXylwoGTbgvCJlm3Mx8o4xB
iKDstZ9s2sYXUy7zYa4SuK8hybOoT7LstagtElVjP/avWaGuuu/S2PI9VgWIMrubprDf7JQYIa8C
7soeedQWlW0lAfyXUWNFokxZxybeRJc8doWX/np5vVrh2nblTmyqzglLU3sD2vJvyzbrMtTCiaDp
ef9LppCEjjElIPGjvc2ySV+T3FAfvBQfwXe2akU8l421sN3ckdh7wF47HMfxJWeEfRRCJTuBKOpc
7GnLQ17DSjynusMc2Mx07WJW7+daIx9c5nisdlVGNvHeSzkhqfvoSX+jM/4uqtZyCNj37l+HW/mQ
Tmgn64byszWCvCP7VOMp68ooK3i6RMbYYRdjfykGbY4tswZsNdOEFEj1zsu9911CRr/I6Jbfccva
dVQL1IGJw/VPKlm37+/mMhC0fW/9YaxosvsEYDfrCf2s91XdnK8OlcExpeLDLiHZF9gQ+o+jlWCA
KyGmrXG2ey8/I2+szx5wzCt/MXhEvLxoNJmk+7z93rjwkgmlJ5pwyPQk0lk7M7MUcSGbPgZMVL5n
PgGOiWJ5TnPRx4nQjMhjUvroefSPI/joIQMMeS4yLnSmrfTDnt798sxm4eJSNVoW1O0IZItr+pPO
LO8KjbYriI+OFv+jdP9ZCAdnTIvqTRnNBPRD2fRnulLcsDKkSTbS0OJEtTgqjXTUvmbo7103Luw1
K139N9E2KzQsG+BzNp0dUaD39C5vslZJe1OMmaQ1lgosJmkxqMH9UHmHTcmOcqJpL1f0SGuds67a
3LwZ0vN5Z6fFg7MxLZlpSY9mIctLmd/rQjTRMtNYE3yJMwDsQ7dVet3z+M1eNCXAeORmVQbc4sCK
D/RH6fDFtxzyyfDofk2BtK+72Ssgg0K9n6IGBsv7Ak/c91/Xy38bpDdwN3pj1pDq9kLXwV2rkv5p
sSs3zFihwBt7IgG/cPcveftCgKUXoj/juVo6fpoanlbf6mttUPKnqQe9p38LRQdGwFGeVrV9bObq
huwH05niC0OZZH7GgolVlRcy9hfVAoTR7X1hUrTgkMqvB+We6127Jzux+5AsEqtC9O1btstvL7KT
QJUzDG6e7oAKnq8oWZ3pFKG0q4vqSBkOnJuBrotHfe6+yhTohsKX2wSw8kofz+rLsbMCpSs+RLr+
TIm8NIuWH5NmuW80Zycl/prg/aybvmPO7l9XTG8CicNvtWEKi7nekHyrF710F2avor3Ad01kNufX
yhyrQFW56U8ScL3cmEhZ7vJazKnndwvou9TmLKj67Yc8FmScQfQAsUuEpaPVkVNvaWChqoSFXVy2
yfzE42PsWPE1pmGHtrvscIUoiqFK5qHVZxEZXbkycaCUF5sw+Vo48yFzpcvvQFl5gsmuqkokqyzE
XwvvXy57cLp9aTZVPE3T63Znck0GR5/Lc8JrYZgDjfB3KFz7zdTE2WNRp09YrT0mJrdMu0Wyr9vy
lQCTcjWN6qlPVovWEhB9rwGpm5MyMrYNljYpThsh82DTSvJDc0hLeKQO+o4QLcpj9poT9vdl6/yX
lTrN95P47EaGOUzao0J0NXTddntIGs6ERB0w1vPTlMya7/XmrVBcOyLXvFwNp/1L7Gk6gOo9eOZC
RM4YXgEkLARHy8V7SkWFb0UVvWHcm1aldi6kfPIWmk2cZvwnLYcNGXSDwG8uB4VATuDk9i6pU2VH
muO9zqmt44T0fDE4FlLQXB51Y/s0LfmtIZ0e2Xcn4MGw98HSH/sMmKigWUNdbmNhvmepwiJEYS/n
crb4RxBfQmvatqeceotLpZKGJIF43Nb8La1hjCU9Tmh/FGG3LJQ5Upd5oehyxFMVw5ncPy0c/BT8
dHyeHddwZ5+txa1XhzBDOUqzdc8p+OrM5W4CYckyYps6oUUykzHNs8cxFe8JcTUqVt6kl5kxlqx+
BKTN4ezau0cpj+5W1qE9dZk/w5es7vJrCxsTIjc+nbW8ToX2BWsQNvbk7SHHjlJZboqevkEs4ptO
PH+ewQtjgJSOy9V9W5ztIjyed9d5qd32n2qnnwniPIPXym22UJagy405lMIks2ln266yuZnP6UgM
p3Nv/MeafadkX1nmccaK54Y7K8rN+NpI7aA32pmGp0vr9E8okw+13T2jHh54HP+5Opa1xTfAz9zx
Y/ZEvHUd9QN1DWM2Xxarfa2FEjhKcsMB2xdMXegJQAFV85roG89UUuRXJn6T16+Xh2bWYRRZ1n90
CeWEwBpEsmkSUZunZTguhJIw4eqwb3IeriHH0bDzWO+zLjDcwX6SZpeeTDU3A4u+UK/U8fs8Rvqt
zJqACipKL/AgfGOaPfwpZ3xeqbXy9U17yixNixeNlNHIPxbUU04GzWmuduGSwxwGnvJyvaQjeGLT
XuVMCDqTpKVk4V42dmVqvXbSNRHZmvKrT1sVrLQZGAsHxAq9AZM2R+1UkCshSe2JB1XvxkBFnMCo
4fLBWfbZpOuLyzuKNUom8RqvJi7U2f863Xk1c3NHnxDxmNFi/O9oMxqq6T41a5/L7P5yOu5KRftr
B+3DhTL0zbp7anInUJvhWpkTUJ3QA4CCN7YAnXPJJR0Nm30oTylefGyJ7b7/QMPRMe0u4jRfY+9+
mhhT9TOq7XSbU9LRa41Pt7JdLkxUj3cNlIJQKU1Jk5uZsW8qaTYv0LbNDQBS7Idm0suH2W75PE3r
e2ncRxDNm62y3ll1AHnR4t5LzwiSxPivWyBjualmisM4zgr7wh3SgATEmSkJo0wQNs+wUflZSJFs
h23SHIyP/LlaKeFgUlys9exWbJXB3EinJmw65J6ME08uh1JaL1j9GkaarkY9BlY0lrAtQ9VcpUbY
EdT70V28S1l5H7xKE1+f7V/DKt4wCA1wIeW9kuvDuGUlkY3WiEoPukPHF1NcHqJiPKaJiJp5OIzV
ctSH4ujVCn4PwN7ovvWV4SDSTw8t31l+JlVEtds/NqbHQyiirUwjxZ0+ZEWPYb18mCK7MdnmB9fg
WuQhTREARihVm5U0IU0zILRtxaWDLdy5Q2ajG8xHbTQuvE0I/pE+iGYhfiS5/lBYyxIi8LyxH+I/
r+CQ3tR2DZx+bqPtnkU0iuRWp9VHpfXvAGgnOoOebVrcYmmStxyhF4SO1DvQ0R1Ae9M/PbIGtp3u
qSani0xr24+199VkxqnyjMeRFiVutS9DMcBcDjy17QpAMJ24cKChMLpehl5+QyrnpxZWzce1svcK
lVehOdAwN5O+TLUU9wbfSPI4jLPBt7V64c7/qUzWuXQsEqBGE6KKo46iYj5yF1Qf1YYUp1YpNgFN
XhGc33SqdBbGBmUFUUfi+SHPlOWqKoyts4qvVCjzyaq1cHWaj9w025NNdJdbVo+qSCXtP7wEzNpc
BYOybILJdeBumQzKZJufB9JjbDIY8xfuBWXQc5/YTS7gfl86U+w68qTD8rIPp3txGOdi4AMovYYA
jjchpxYl6vLQITOOit7FW0bPWGc1h0S1H0dqW1DMRBs0bfEjZtnTO1fFqIDTQdPaa4GWF/amfKVU
j3Bklr9BJS4EuzzjhZPbOpq5+tq02Vsy92dYkRd6dE52D+yqZY1zP3+ZbFT4g9nkddeoOSAcyrlC
LU9QGPaNCwCEdeYOR9sARjG2peBKroxRvS4vm1rQBkCQou0TMhveE7PoF05CbI3pM0mGSG/NrwGC
J1u83Vo7V83kRr/KKp6n/Ai2FaDWvEsycM1AwZm3TlcIuJnRp4wRzyJyTjE7g66D7t3MXH70i/PN
dp/ImBOivtQwDJyyuvc69stT07TRVLFsr2wB+NohFF7y6ubWu5NNJEkrq9tnHXVtovTu8qbZHzLH
jaGBGK0Gd4lKKWYqpavZl1zFkj65apN9hkeMVWnbuzYvOjwUJ25rzc8ssq+T4S7o+dBBKjVV2aS8
Te56WuviWd+sz7Wo/kPyBNta1IMLxBoM8LG5Kv9mw7otGCE+J+l/swZuyNKmSCWiQi4B4AEv3Nf6
7aMZxV7Y6k4X6utQUAOjDvQXmiRXWUr3aXpEk0rMbsTPE0cTR6Nwj+wnr2n+oExAn0EA3RmNIaPn
jBk3xGCNBCVHpVleMBUvsHjYASaVYItN2VL93Y+QYXbP14DKz3fa/8OVY3Ne71vLnHOdpRdGS92v
Xe8NHfw7me0Vmqp48UDblpJOHKC++6Pc+smg/iYzq4f6zZBhDrw107dJLqrgUqAZtMpQlkdJud8Z
y7c9DDuQwjt9vVb7ZfToF2mzv5RBO2vXa045D4sLUy10GxDZqjy15kJlwEwO32TjW7CW688iaZ+C
3N0tKLx3IegMJrRxHWv4djNfB4IONIreqt9hKb0PsJn22BUWvYplQWRdLA5x9vGpnzqKd9QaDmqs
rtxHya0hPXh98w77gMw111cFVatVnPtCR1eg9DtPZV5+GEi5S+sBicvpvJInFRUFEbKZv9joyRb1
5kTOlrji9FIWnQz1HFlP7539WiodN4V8Q/PLv0x3/pe6HPhLU/Evqd/TqDGyM68WDOkk6lQ6VC4D
+rKhLqCjzjMvhjhltmRNNsG28ZCasqS6i/TtVtpRN+unYhvVsKmno9t/cgciFtVFhB6CCuA4Kf9p
bMOk9mR64Bf0xdSdMkoDTaFebdxUu+LR1W45V9Xc2igRSi/eOlDdwctf2r5e/cu39lLW276ZzZ3D
xlcYnL2cmbq8MCOYkE/raWuqg9so9NTqu22ih82Cmi66T0fBI+L9XovtWOflVbD9w0G6HQp3Z7cU
iWKi2ALTI3X5bjBuye2PddpxXa0Rsup5vl+PIAOS522rjtZi3Ny1jc07LstcYCkhbkyDm+9EU8Pv
vXleMFRKpBniyWk+wS4Qf2efbkt/HX+zjL9Mg1rvZp9Oxu0La+l9TJMvHbVL5ORf1p1La2fXvqZs
RBXO8D4NG6FNONvp3UnbWGeArMi0lbB0i57vPeshIUXRUKluyl93JKtlmAdP3vVQrDN97CNzfUuS
ac9n96y43kvhOD9Ls8VFtX1kAlQvzRJKdij3qfJXGA9eymxINXt+5jrO7I9UGkfVcM6mcu40Hhr9
lFFyxOkRUKUaKfp46sqFtU9qOG5Uw6Z/yUidBfKeQSVedd+2ut6aelVIgDC12vyOeRaMJAR1JIm8
b89KNXwWTrqnvQivYsF43QIu6Lt1lScrozsyb+IOSdEtvpvRuoymfaIiVeTYk1SNAZrdI7axarwb
Q+8bA08vKuAoeroPss9WlE+pRaHjNpADLHY6rD/vq0CdMIeMPyAI3CliWpQUZF8y+RxWEZUlCxbF
coLTIHHqvovCDoXjwT12Z0sruVsO+CI7wy326KZbRoZmRbEAqs+hA2d8PpRoeI5DZ7JphrSzA3E7
2/sEU4OtApivIh7bibKyIbYy7bGenZ1pPdaapLoPBv5L7W45/dWW8uuteXAnD1j96yPL0MAAE1C8
ZwrXAu1R1BlEjREZVP5aNn9hyt7sRRLIQ1XggVvvTm/+V7SfVf3RTcttU/68e3ydN3d3TzMXLuM0
s64HHZDy4MlgmIkx5Tdh/cn0p5r6fatXAXWBEauxYutennCZyP1it83J76ynYV/+E/ym7r+x+s+x
DmVJpx8q0USyokmbqNDCcYp1dZctew9dR1fCLZufGCInmvJWm56i6Rev49RMFhOvEd4tRQd/14DH
G8jJkbqOPZLSTnVNLRXeEmePJ3U1zUAMy1EzyeBM+etGuwJ6CqAnJ1kZq/PLnDxJBIYO6Cf93sSP
TaUQxRz7NiOp00K0pX8psvbcEb4kwSbVC32d/NmcY728tdYXTme4uH9bOnISWrFpcrNsuO7Vt9E+
8l00PXfXM1G5qrcv1zk0QSQJR0Q2CgvJxpd5NOPK1A5V/0cTSiATsZMUtzlVHboDIKibxsLbGRIo
ZPYu7v0vmgOmVc616zzasC4TNRnAd4GjfYjs38LF0+xf6+FZM5Ca9df7kvq+/HJpsBMzwU9Kwhc7
ogWXqxLV4dCX3B2kqvAgK7QZMeMgnzODnyTVS6xmJa1Wxa6rQULXarSoMJN27vz2mxqvS/cwUqxp
O7xfKVt2Rz687NWa3+zx1A8ZgkEbqlN39FLnLDSEG5fcv/eWMad1Wn7i3BuDlnXO6Inv0nFOjjnu
PXrd1JmMmUyvcq3uCIZMmb/vgRaS4rhO8mqNBi4qhzkW3TvBbFaHVpeh0A+0x+7TfLbxb+1PA/Pi
PlBzt+VCvxYIGO7ybBjgOO60HmyteRhT+csr+DOtVL7XnRprzGd3ree5cdWz3uU0i8xUMtC9Aupz
Aip8mBe1j6ye8OA4am9Jt55odUXYrMpf1MAyLoH1A9sqw5Tmr9wY94Po9qbLi8Pkjd62887Ttn+g
yK8DekGcdssNQprZHnWOz1E9egpJvHw4GIU6wqnYJ3txI9d04Axh1r8wwjjrtOZtyJ2bk+XHkewD
RjdX8ml7cDT3tDoEc1ab1B8x2qbaD/13daeEJtO5VOv0WudgQ3VyBWeGWu64X5Z6RI9SRHn2rhqX
2p9Hcc765OJ1HOSMsG8t7+Oh1Y+EjvarRR8hVcSFsu3VQTwsBpFOIgEQTEXUUVETqvCreUg7CEFd
KqSNE6il9kkH2B2fSicxMRpjlBxJ5hf0ccBY0jWgg5T7no2qiVjPJ7iIBatDTKgylSFU4dPEW5Ox
GKX1t+WGCCpFeR01ZMFmfZwEYoYtXmdWx46i+1KH9EFL5rA03EBb1aNdsj4kzw6buYb1kv/inf1W
6f84Oo/lxpEtiH4RIgqmCsCWBrQSKW82CLFbDe9dAV8/h7N78WamjUigbt3MPIk6aOLu9Hhz2fYK
ugrIPiN/I+C3hVvLcrs4VQvLIfZRmGBe26r/UTnOu8Fh19j8DC0OLrMLAN9uRi2JoxMDBLxj8NNl
uoXtHdy7B9if8RrxVX7Ch3uoGtaWveBZxLoZh8FkpKepIs2o620f+7cyna7x0B1CuNLrpVRvHhJk
5LQkdhLAL0BvHCTifHwsNDmonr+SsM+0vT/mrPmxN+wzyz4QwIt2Lj0q9zM0c0au6PatF+lhGpOr
0TJxxxFpjyEwjGLl8WAUfXjx8pJQ+XTVQl6aznFXVSn3Gv6pJ1mahvIVSxk20GYzuMaDbNLj7EDr
tNN/qQ/iiOzKU8teEvw0xzIOC2COR7o/VrjRApGzzm/0Dzg1TPf+uU2MwG0bLpHexQnxhbiueKxb
zaIJFP66Mu/3BjBAkMdM/J4N1EzuOMxBvmXlWPiIdWwShZWQdfBh7pZ928orS7Z9P5M70mkQh2yn
Iq4rLPZOM6W6lkWxTDnfqmK4wLd5yrqx3+Y1KKQEfzQqHzHeDaHBAAs4Dp14eWWNzRwyjI95RTq4
jsJ/cZ5Dc80YwUMhPkRijVD+vL/lmAWy5y+B3e6N7ihqr3rM0/zOrCiakQGYGMwu1d53yFsnwWVW
Dt5fr7hTLjLQD/6nVYxkQ7v0H+gZTKnFunbZCepk4hSPG5Qoslc4TZ48JzzAnA0WXb5WCv6IWWKR
wsl5YsGzL5z8TxnrtwpmGWnwN8XtqjSH8jBbzD9Dq7mS9A+ZIB/Yeja4y8Z5WXDhrwoj/8DVjI+p
wpFtsOZBOe67ty4xMAZoHAKYKxiXhHkbzCg/2Q6+JYs1QlWjlLrOuFPmZII0RxdQrfhq+/IlEtOl
XVjS+gtmxHsiGH2NTOoQRRc1T2dr4Ve0w/YncgX3tj45WdzvuUJW1c6puQ9WA55yb+TwJXpGzqF8
irRnP9dh8p54IWM7W/m1RWHRyvDiZi/iDHu1D36TZ40n/71rvN8I+nni0GmqjYfIWrY4+PdRgc9e
imVDRGdTDWlgQlVbRv/sDWyxIqp3Eo0SAHfvFEHIKdtaXGLh/dhE/RERMDH3NZmAcRhZ8qXPVi9f
2ow4qReyg3F5dbeO2FCj9GdWaHl2xvIUfXc75+IQQ9EpPcNZAYF7bg3ZbyE39AHJv72Wd8obtkso
Zzq+jiYJFp0aRx1nzb7hkIop28FJ6iMwlibHM3hPRgxuAnma/riesRVFiD3K7DcwUSCJFyAYsUs/
A1cEahDLR8seoNkkBU61bM/6AMbb9CdL5wEhwD6US7udnDHIUMsdYAzc4DNS0907lMC3CJoe6aOz
MTbH2hQfvRiJj447xqZwPboskAz9nOSzyQjPD8Em9L9yuyKYWvfdYn5d8nmT4D5m7wXkVsoDg+06
M4qQZA8TqMbOarfIV4SCbXzA9pMVzfA2EHe4l2DsEiZYLIZFAtX5yZu4EjgkXhDNnCdvSv5Vqjgx
fbp0fSULikLRb0UymetKlBcxR9yTcfvUhd5VVFjBDJUdq43Kg0DeeLumSYZN7qf39bn1kbsdCJLO
eWRByoXM4b3mNKi79AAwg2aY6/jBr3TvfOBL/HLV+M2t/Epo8ZIsfXYy/aldGxLoUGGl9rbxqu8y
l7/EZTX9xMwuVV4VJIPz53aqCxZw9qM9gDSa6yba32sct24afztub3BV5Yop8+6xEerFFHhDJ9l/
l6Ob7ZGpu02hdbOJFpet3BIYMde4KP/Gq1St0sx6UD1P8YzWaCT+TYvqbz2AyOPoDZZCM9/cQQ2z
dLYj7wj2teLqlbNYm6Yf78Le/ct+gxuWAvXESlPVp8xkZd92SBR53G8dTip01l295E+5ztdMPg+p
NjUGWGAx7K3e3K4aHhZvnALLiKDxWaWHx4a4EZZhXkUm5pFbCoH+WhZldKKRg3QeNQnbKTT/zuRg
962CRtA2amebd8uQaTfMBw2fQ8SoOrvjGltIyFsyfkUEPxOF/kfgh+vJ4kHoYKGgox5U1kiiMYVP
0hqFt+pC5zHOVAjZzH/qSyfZtZONzqvb6eDJ5gCk3byiZZiPwDR/8XLYwdgI+8BvCxQamkdXD7eJ
e3NucjDxLz7JNrK30vPvm92JsIY1gSZ9KOaWAb/PkpS+gRSDBys3HB4BAYNBbci7NCLoIImyoMnR
dVbFEs9vtRaxc3Sm1sfVqobZ56phYqDpPZ+51K61RAILS2QDHDXxIbFrJ9/h7QEf2PKT78+LaY7W
r6jRIpJCx/be7duEQZ3dlLOtezv/6GTS1qiDjn1rOB2rVTkP6auKlN2tYtsc27PQU3tOPB/rHd+G
k0kR5sC+E8A9i5GBDaHM+v7H4y1/T7808FQTaDbjIEhGTqkiv0CO5YFwRoqVQOFmMkQxXqQBAY6D
r+Ougt6NKFXmx2YOx4srPfVg+HciJImJlaqE2JEKWMhL837XSTtuwZCoDVYzCd677SiEw0M80gPJ
jYMtyspLia7Nw8yOr1Cm+NFjncD+LU32/PyInYg3hikI8UhvWSHEWdZmXPyq2VAk4ITbaO7bu23e
y96GLh1PRd36NIgZPjyS0gr/IOb2u6yGATImnYDRPee/rgBhafrpd9Hhc6QMvg38Eq5ql81loIga
vXKhhikr+ZmvoXsu04PXxNG0rsaqfejsuSGnjZf8IRsHg8cu9h98bCNrFaXjAU51jGVdTF+N79Ub
3SfFK/Ujzp6dYfdo1SxqmglSXtojM3VDEW8rY/rb8ul9yH6sUPzKQuymxhWA0zDOR4ygT/TfeKAW
ptp6UYSZ9lVZNzvH5tqW2iD82BvzCm4ArAJ9a+4EgYiccDaWzTv/EmAvifEzOZvgD/p1DUsROoaH
q6/sodqAlkHMXyj9xOpq7NvebjeNbFQQE1rbZ0NUEpOTdfIV1lF+lTi9d02S2+tORsuOr5fxAf1/
eYxc23sMmUV3KnO5m9bmtSC8fiC5ON7sdMkxHTr18GDoTlxAQE5PU5fn3DUycSUdPEeITBJmCrNz
wtlrGx+l29obrw6Xfr/Y/xvNfSrHidSTjuh7kEkAlssVRia72DRzsrzY/lh6iL0V1oFhcMA2YXnG
mKEFOvPQiy3d9iM5h8LfdGnyx/J6Erhg/7AxcOeDT0kesWCScC1xs9zwsbO0uIV57WxVJONDmdju
DZEkekuhdOEiTbWz4VYDFmO2lHWI3ERsTd7fDfJLBm4AN5C/bKZkaYDLdsXZX6zq0Pp8PxqByWMS
TQWMwp67H95wwxY7rT53ET5yGpLY5sCwxomvSMtFS4Hrh58kTlccqK9YYLOP1oLE1PYZ6Ty78nag
cNHipygyHugamhjubJYfmYU6aFlm+mzEFgauKr72zsIpW9iHfsi/+7jHG1/xCXtxhzVLg+bwcW+b
aaweeh09Io/yCou5wuTa2oBcPZo1GUIjuqNdJESbvBPJufY0Oda2mDYyEtcIMzTXRv7vpDso5rY+
5QDpQz1si8F4IqfHGmAocXkrADg9NkkEstIhIEKez9o2U/lchZSwD4pdk3plhfyn8MkFrxJbgbYb
gfUuffxJqcILHmeyBO793pb0F3L9T/lMlqGau3flJT+GZh4ljFXsLX/6YbstWCT550qFb4Y5OJvK
UKywauATJk6GN+EUZGBIM29ryaKroZyNNIiHLb0ahr0GnF3bKHhz052Fme8YQ75D0/2HXhtCHfZi
IicNDRBipCSlYvKBiYofeAQ8JxwrvdjoBwgpN99InjMQ8KSqNriW0euZeU08DashC3+xtT77KvqO
oBz2BtGhnv+ekjEsPwp8zNAWnCB0dBdKnkjzx7jKI/ZvXr73cx0QMd4NuJHo0Lt4PamQaXkrPNRM
NHEGgqTeV3OY76QmXNDk7kuzSBwcrPwrfCyTGDm7SOYjvuMO9CkENtgRwh7Zw/5AIGvNeWUW5PYN
L3Qfh0J0awy7AKWQsY7KBIQlXGaebk6wzVF1cepGgiaV80cOcodbogzs0Fhx/KRbnO5i0wHtCbpW
GH/IRInyyvE13XxsdltAeSBI6jEVDutVR21UBsZ3wfIFj8UJz3kp2+8yzJx/fnVfw4sWKkbC/gqA
c5KsMFFZQWPF5v7/+01H0PFtjCpOQVF5QRSFJUj5pUZJMLtDbd9DV8n0Xfjtm6Ca65JaLNVbwHOH
zJcZ45qDxZRuhGKXtT4wOwac1xbC/K7D+3JwLAojMtPNfmO/IpOMtsuOMhMQVYuI61w6PlppZR18
a663rWrjIKTng6otzK/D3Rc5ebX68ccivn9U7gY9yAyGKMuvOsJ0jKO6q04G4u7T2HO9jnklrgzT
a56ppXdxo4/miahxw+He4Y7kY2WXC4lP5G/etPxrZwOYZ5fZt1DFcsG/qtC200W+LTTNezgqBnGK
Q8v+AHk+fOZl1T0ObhPmeyUoVDINYuYNnQOXFnT+qWYt/aEmrOKixKVt1yhW3P6ToGiS8dUG1crE
C3p7LKrG31axiAKDmiQ2+tgwm3WE9isDt4jYqS1qcM/OaNl4/yrzSunAGNhZF1JeJnEjj3hemdWJ
LYRd41zhb/iXgZv7u59NNEIVU9tvijm3zjjFPbJYAlMLJQIB71cOkHq2j47yvIPMx+R34i39Gk6D
upVR4p49R7qHGt3wnFr1Z2OFc7KZfLvbuH7NpN7Q30LvD0Zbk1psUhhtc1pq8BnbWrN6hb9hHfPS
dslDIPl4CfrgUtUy3thlX2hQ9y2jflP0735Jqg1dDbu5kgz8JjPt1i4A6rUJJT8r4HQmzlLmerpE
3NugkFFWuVEtcOEBfd5Ss0YdxG/EJiWVYjO5NrB9m8sdLBVA91NSZxh0eD2jAzCG/wKo/M6oIFlP
7DCCLhyTA+GDX84G43fwp/5fl8w1QUCr3vVu1p4mJZA9qEOd8Xyq5D6QpPJrgpT8GPJqOUeYgPeu
bXORlPf3RxF7y1nNmX53QyAQrV//LZPonSUnokHYFc99rZOtwGl0mnxd0J1SdknJFSVPnnWdKX89
JprxpWuXbwDXzV7ZxfA1TTnU7SGCs77KlQXycWmrXQ1bIQuashiGI8+fuy5w/Wdg5BH6UfQ44QpQ
iXsGm+IpLezyOlY5l1aeMfMZaSD/XAo8mkh6KWv7yj6MGpkljSjKMrphhxBlnmzD8dZ123xKC1pa
q+v4BaBLuKn4h0Hr0vXkgfC5Q7+5rcvuazD96lJMM0btVBZB1GHCx10+HnJWyWsX7CTTPo0axqCz
tenE4iGfF/3G0tLgiAejxxY7XDlml22cMDUeSN3Ua6waLMzjkq8Pnwbtg2iSFaHQGSGUwK9TfvgJ
LUF300r8KFWZXgpMmS+ib+l/s+pwC+Gm5HqHToqPn0AWuJ/Fxn2Vu+7vxC+861VR7YZYFr9ZiJw4
UYu1JzE/fVBcCDmox6VQQyb6lI7Kv+gzH4KsxUjSxPlTXYV9gI2Eyu/O/4XlbJCjco1D55u4JXui
gWUDMApUY30dmXQOfmR2D67i0cYI0mB4zicn+RsNBLyAUgAgJNibA7KE2QDxGEVPQwP2hygwXaKl
8+gRgB7y6AWjDcGZTHfzhthGcWD9f+vuYYOxG6YNZ852SGgxdSfqnBdt3+JwqtcOMsIny0tCdWWy
QRNp/pVd72ynarlUdnQZUI/WwKfqCyVGzt5NDbWWDONrUZBtrKdmS8aHxqGikgfPEJdudsuHxigA
eC6AYhOT3EFWNicb1sTWiiRz3YI+2kSxfqSVyWf74xOkyWfsm+w51qNajCe7zs5UUlkn7pR6Mxdm
iJ/TgcE8go7zh2JaJ4uJ/hKS4suoKiO6prjdmNkPLss/nZO/hsriFBkybu15emv9iYBhsQdCBRLM
zx88l/fYkqmHxsqHs+G77iUGORhoupMffSBNgCKZYZK08NaOE5/tFGXVLkIWFG7u84ThJMmN2F6X
4TAf4zlhlZzDoDIthF36YG8Ju6lNLnFWpQJw0kIGXE+4v/HG8QUpsLhbGIoiYMHz8JpWw7sQ8n2y
4h8MvY9FXRMXM8BGY26iZikMPz2PybVEieXTsy/z4lAl5jsvYzHH+1KxAvcUpGKDbATNCfYJgIHa
MHVaa4Ojb933xrdrDv8W3kgwAYjJuqrLdjawMbyVJtVZ0HhYS7vFeGws5X4RoBM/VI6UrCT4ag/d
d+RFzS5S8GNXo27Tc2z4f7nFhfwtu+W38NWIFNy/uCAW1mJoe07gEf06q9qfHiPtOmaGIrQZv5es
Fjd+GkHqqoZiK8f+KtREpIxxQZOMwGEJp7AuuWioeWl2CDW/ei7+8mYuaRtsHlXUf7bK+o6T8sWQ
5i8Ej3OZJl85bDSK8L7HHmdYuERcjo1+l9CI0Pg1E8G0vBuTvNoNGZKG+RA3z6kR5OCHmrPAmaDP
KD95y+7pzcLN4JffofplItderU/zPFHt4ZAecpoSw4Jgn9lYQAZc+prmu7txMH6EgfxUi3EnGv+V
slFnlfkC63fDNz6vCb/Vg/GtkxDLrri6qYtvosIsb8z81VTvIxYYLT45ObK9TipM+H4Dr9hurw5U
IizzTrwPaUk/SlOxLoDDGUIkbS4D2NFtPw7QSjLoeLPFwB3lKF+NjW9usDlO8sZm/xijv7K+af6A
Y3s1uvzPWFbjnynW7V5a8ZdXZBcwBPqPOxoWsdlW4+72Zwa4aPx1p/BrkZO54R7m3FgMPBlK5RX7
fnfam8byNMWFf20Sg2JWZTivIeGDT7tteFCSyXq8h9xXZgbJnmglibOSkE02eGzUw8kjjd5G8Gpj
7/d+DdyIgoaYUVvzefbK8rnuNeu3kuhaVEEI1+W752bEa1tVBXx3/urJfQl9iFsuXE85OFc/QwKP
QapcHYEWx1UeqTqe4EToh5gvwb5y0RjdHHSPlyOaGlRR1Eb6mbndl7uYzlebLHd8Hq5ATVFnbqLp
MkHKNQgVN5hrUZG8SXquZpwrq8TI3Kvs9BDUgF2CyheEWdwmf65M/ZS2ROYstDFyUH1QRkjbbUsN
lOxjyAKK4PqgQM+R5GiDmJgny3QfD4ZFmgfT5DR/mFNjXSOzwVfLc7UaVZbzEbBSJ1N6rhfR0/na
lDtcXcSUWvdoq/gHVuwzsNazMsoWhccLA2JZEz/+4bGa+we/s4mRyPmrdyrQBBQsNj7c7LLR/rZ0
w+Ti0g6KCjzba1ZiXiCM2NzYhvnSwYYPyDxyFzWIKbCB28+a9LB27xnvcPotxVwAXG24U8Dhr7nv
M3QKtlxmPkFwoNP73C3tY+9DoMmngpOJ+IUyYrokOFeMPPIwZzCf5bLt9wmXJb5ezoW64mTdWzBV
uD6mPL0J8y8ZOTbn5VvtDohDXvtglAQRMDCXIArYrjlov9v0ns2k5PF1zh1mr9QDcl5l6smuZLdN
TBUfpCerDa0DHB9avkiLabJ2ON5UZzxYcoJUNlD8WxogGuqJPgcGfHikMwl0YhtvlOdgUsrHeqWV
wzWiXThLKwpf7hYYTratwyZ+m8CRWzf2jG+4vouS4ZIcAcoj8TEXrNu4mPdtHu0Tz+Vr0tcmsaN7
nE/GH0vkqaBrYsKwBgPDTs5o9ZlufqOe+5evQNFR55g+25gcA6tp++14B36QQvhuqKQ7DkbdrFVT
A3mPIGL1tCuAU17WFU7npuIPFGOFP8qJ1SWG0bObpRr2XXWUPWcVmKlnrzZ/MKTwi9B4CbC2wwFs
O93JLOc95OWGCbN8L5O2pRQiOYhO7DXxdkkLy66KanIGNnvOKgeFEtJ9ENoSrEWD3rwoIvtOqvNN
m/fyNJXDv0IRJQXRFWSFJCDc3UxlEBGVpcIt6nrrQXhVkEOzQKTKiC80Pf4CwVW8nxz8Q8Im3krq
5ykHZ3hCyH2LK6PZRqbHvSjvgdiGNGa31tWpOK1Fn9FwTusAa6bZA3mrDboTqG2RizZu6n6KyTxE
aM9o4vPZymHhyrtbMma8lGt6xGruTrI0pnU/4sdw9OIFWUneL5v1sKl8HldAbo8tVrlg0JH15E8U
0+SYC348QedUxLc5xu3ogCMwtHvyPNZEdivEprRGvWvpuWYsx5u5jMQLFnPCaBgW+QvSLZdSm5Q6
YRSWZFRom48GeO4ziDyW/4X/3TXjVxSmVCPJ6MvV9BCZ0A1Fx+WjvKNH57pYWNZMWATplD8JIiM0
8A2vcTGGjBeRendrzu9mIceW5pSNj3f1D77lzrfQrrOk+Cz9nKBtC6vEIceJtxEci37Jc1/t+Bli
S5P1RzgOzE6QbC3qbDfJbJOzIlQCsCd198NUO8+GbRtHa0jLz66C9GY7FwJLt1rgq3TJlteDYxy5
k8nAHs136j9fOsD6VwicVKWkRvXS+FS6N4X7t3WMv3pILHxXkjinrHaEN/QBLvdOiNbYdk5YbQ0m
nHt6yN+njrKxAVr5BuwU8qOdumtL0B9G9jdeE/qHamMZbFIUm66xMS8zqaSHkEJKBtgRvIyvKBrs
0vcey/86TkG8s3iidqSn4nFwASylccyH66f0lTvhmwjJPYMF3t+tHpsFwgIbzfStklCQosoE/deF
38VsweEb008bzi195oTR4rx8mVr9YoUkGPL4hWOwvLhR/tFbFv0eEQuhojw6oNBYTU9f9BhCKgCY
Q7Uenp6LbX3SPro3yg7/BEV4TQZKBSgvAUsBU81dsEks9rc5wDnKmoMPTr6LKfTD5tOw7aYLax3R
e1LwB5zZycqkYRzVmC3ReXH559576DZPEw2TPu7dGGhDkuDpxj7DZuUlm7LHkcaDvpJHNlbHqTJP
mjoj8mA7HgV4kUugQOIT+G9gT9T1dG+UW/XUYWqqVhF2Vtw0kbSxiPCAjiY5vrzSb04yCF621WtX
+qc54g86SNx9BIilsPYii492TTYDeO0JLNd19pbXntSwIee950W3hms9hVPJlf7zq7ScfcwOKMXQ
uFBFT+Pvg0Mj9ND36ck1n01ewDbXeJOHOSxeB/t5McdXIoeH1hZ/RFL9xJ256yL6dJ18zfU4SKCQ
48eu5D1wY7AEFmTR8dRl5J28OMCRsQYvudIRbnSSPm1cX+GarWdx7ibMN7aHf9zBwjyvBJF9Wz8h
6a+mmg+zH4+hLS6yZHSI1ak1I6pjuBthEihdLJ4k2M27W5DuI1grG7t9MrxyZ+F99YFBJHxgtZyJ
RqLXab7f3stMly0Z9RXk703e/hZ8dgOu1pHm7nEBy+Sa16GwAjti9+REayBq+Ci7IzPkXsqXkn80
Yi3NXYtLU0mQFjNzCbUYHSnciBgHZxnvY+N3nJ0bVWsfLV/pVZuHBwzHuH/vnT15tvNlf8Si9YPi
hC9noljLY/7RyErcc8ldk0vbWBY0Lr+6woXG838nzQrwO80UbxIbgcwliueTGYywG/sflPogfuqr
sm6qIw9qLg+itLDzPLU02KRGfmzD5OCb8kLNwTmr68s41xv2Wqsolx/Rwo/Q19HzXFgvTcirv3Xn
BzEv7x0dCRnp6Q3B0HZFjp/AIJ3IFLSzytO3KoXCjGogq2BhnJIRJBhi05bPRilnRTf9mfhyKyn/
ak0j8/9O6MZ9L1p/21P+3bKx7caLTRQD4iidYup8r01AowqMyNoSEwqEW0EAyQlc21xs/OhhWl5q
VIdG80NZWAvPLm4cdlRpCbc03jrc7aMKHD1OQnhzQUySzyt/0jFhXvR3dYdKirk3USn0JZrlWdq1
gC9k1m78grNDk3vMo9eZfzaZzsMc8adUHN7VjTwY9/V4XyTVg0vzlU7RVDSvdy6WuHim9ex9K2kE
bRcFVDDwOcfrex6AbcrGMZyDNZlkhElCuESiLBY3+O54GYx5eSNF96mk4NVPNaNL9nOYi10yvlCY
9dUSJpH3xiH5CcyfZ9W5sHx5pM0CmMK/MvykvNGmB/Ue+jeHA+j1Q1m3p6Sf+23dUR4R4zOHUXl2
JhgAKQp3pU+xidnJ6r3nIXnPMbQu9nhTTnUCAoKY6VVqu9SYF0uBGBLv6yanPjLGUOXvhBuTskjW
lCIVVElln7oPsVXjmEd+++qUtbZ8GBKN3hEa29lT9k5R6acX+u+xk/4bUtVtJ3L/i2HxoufOF+aa
czy7jgmOhcizgo7udacZ//IyOBU0XBoLsLnwb6rwQdGEyYZ006DUjaINWqaNtvr/+T0uTbsPewLV
efnpNG5zIwj640t720Wkef22e5Gye5Jdca/u4EUFZiL11suAW7mT6AYUElA0uGWhukvv15Tobuir
nszYYSubHQuP3FkWjXujJZNvmdt2eq4FsBTm1q1GTO0KonxTfCDmuq2LEvyP2rQEsfIq21H+ZXLc
4rbFJRP38ysMcxg3xsPsOv90BlcMzPqYACcbF7k1hRcMDRWd0XwULtnDoaueiqnBI8K8wYcp7Rfp
fxjoW7CQtv0gHtr2eeaJLLRDeJt8YyvddaNA8832g8vvV6fGO8xdDOmtu6lowCPaevbxkhUyeVg4
4BAU1n0HcMExd0vuHDocEEj93VPhwnxRzXKQbXlLBv3QKK+hZ2c6Gw65G6+6aQxdW8sg7lI2P02W
nfsBscn1GlQ8v8QfOBxIu+tVjAKaWDHAV4rnXWqFVfuhQ6XXFfW+At0cT8Ihk+ZHt5QPeqo/6pQT
VRhPcd49CK1vRljsE5KCHu/GntJUUUWXAlPVnGdXM5s5cEqyGPbOXaxH7RWfg1TXMG6uVkVPt+XR
4Zm9pORGqhRreGr+WEl1YGUL4Trme8Q49uiPwwmF7DZot96UY0ktXua+mSmdKhGtdWpQzqFJnXxj
V/m/fvBObt9vfEn62SDH0TkQ4+pE7WLVjetSZ/sCHKoZpz/ZggZuVNgWBoKqbakAQ1nj3XIfEPVk
3UZpN86/aQkqChmclMJqZelze5elQz9eeFrkm12oQ8yPwB26d3qEfiHQ88JjixI13WuKNlsn7h49
e9PYlI/p5cR0Fa9yG4tDLN2jP3Ki97bYh1LJTTJSBa2Nv/gJGbGIMkec4Iu8oydrpBnL+GdpUhNJ
ZD6G83LwBC8Ell8pNtLQSV+5MIu1T4I8JklPYwF+7KR7H6vowNvqB3Ythhke45EsaWUUXGam6kCC
4sBacwd/+6NPwGGyeG/Xyg/V2sM70Un718twcRXhixbFtiuWoKHJ1rUVtjXg2stYIhSkfx3ctKs0
pSYsi4eUKdx4asaiJz1pOPh6NZf4yt1NE/UkkYLVCZsIs56ZrXmMoAP1x0k5N4FpYO3YfHtrk1MW
+DQTl7XT89RtANr+cRwv6AE0IPWNW6trH2wKmjd+Xr5BJHl1OrZQc3ymEWCHXUFtO538xYqCg0u6
36Z0zvTeGOvFt77I/JuraRHMe/qYVWxfRN5dIRzwP1ILm1x7XKKSV2E2BJPrQ6+s2wNVq28T97FV
13Tf9gB1zqy+TN/9Umm9l/VyxK/KhxLx4WvHfK2s5l3b9Ro6DXwJ9x6L9eBqUOII8DI36BOMvFM7
C2819Oj+djbKlc4Y1+iHUoGCC3L2fECEbkdfdSL+2dQAsOTfTAVSRp4HTVf+Ixb21lt0T8z+RzIZ
pDeobpNdxT7HZq1HWUeWdieteG+57rPdOzA372ka71RJa7NM/TeZ8AcdEmvoiqGk/4iCJi+69IW3
k4a7aRqM3JHzWI7eO+S47zYZniYXwUlkxi8XtM8wv3sBVbdz2voA0gnulXsCV/zDHdVea7zm66HO
P9AqZrasC4IZWMZMR2udD7cCHDiLzFWkjQsryupJ+TRB3l3GA9sohreJt+dUiqBV5jr3yWN7xokq
LL4Q1WZezE81F8epm446Y55MvmjO/UqdcE0N1d4iXx4C/fc15gsPCQIbAa1yT07623PSU5XOJ63p
YIZ04Jc/PlpF6njfXYcGs1TOv6pyoGE6907I53oG8gDIGoD/scU3kmDXbGdnXTTe2cP2YWHF2QDD
39OThuwd3UqTsWXoz0WfbhMHw840bydmCC8hlWWAlUl58UBfQcngSAjvO0pYckYRvZlxdPST+d2r
YOrTDpdEv0yIl3SOjg4tPyp3/nTQnCyBj6vm8SgoGxhwXJRZxM02DFIzpi6gplvBMw9l7B0LXU0B
1TGYZtEZvTzwRH/qbes6cB54CuuMZjyrWXpt06H4U7f1i21FfwvX/NdKmhNqg1yzNwyv9HRszQxP
riGL19Izl7V056vuq8DO819nSSi0781jasiLnxvjVrrLZXbB0cXd8Okabbf3AGauICedjSn+8Z3u
xZ2bDzY3v6PrErCt5nc/EnIdE2b4j6PzWG4c2YLoF1UETKEAbOm9KMprg5BreA8UzNfP4bxtv5lR
UwSqbt7Mk6q3YUmoC4zEm8gsiFKAxBY5xvWFJvGIxiU3pQGAkuPKORiphPMhaEHVjuVs0jT0lnln
MHHpBzMecLdF918kU0/eB0+I7Ef2YSdpxMxy4RvhVEQkL89ItTaPmcd45XrZOx8elNOWEmGn8hlp
fYc4r/9TjPGOYo9znzavHZameswxZXTOJ/QfwOYmf01h/uROZq08IU40eLyB+orJuzYXqSf6qbGL
gDB+TELnQRKORL5dF715DHS0gkZ4bCgFXKGZs7pWWJr6+R1CVsdQTomfAleQpeELNWvTCsh1uEkC
DFeh0QCf9I5eSLjIS3ZA9S8gW/YyQGRTLSA8NjLjlK6IlH/7+fyP8fGvnqJzWxC5SloOSC/Q56LQ
L/gOusXAA7zQrufs+nRqsZwi5WBxkhrjh6d3tY3nCe6bVerPLssOIrDBM6YYoe/+PsfZ+9Rci4lc
IIs8FECxm+riqQFYhHfgs0np/bMFlybMUgpvVftqmdU6L8ovoHUr37oqBLmmDRAWFUkbFKWF4Y3j
lpXAUvbdqu2zM8vbU0pcP82Sp1pb/4JWkZAn/xGkWwsPJMkZ8CxYFjTKUZRvk8iCaaXOtqHXUpn0
sRC0qsr55sT6kaY0bllYvgb8dfGFBeZGoC6qmiAf4aEh4NMLXAAL2tuaggAUKtxCV8aG4+vLzWMC
WC1wUy5+eaB2Pr+QLqdHMame0F0epoiVuQeEL602IfupyMLcBNAj6PMVzBJG1mgg9PHTuLBfs3IT
et6q4n1GZwrtJfip69j4Klxvp++zLW8xd/b2rJczKieb9+iu77TM7EhbC5VfYT1s22JcWLLexebM
GdruOioBw4L8GtNsYfXfgWtdWS9wG+HDwGkddf2+inBXEFkpPbZ1fbCeycPE4fydBDXmoYJhq18F
VFGxor6U/ISR1OccEiI78FXj8HqpZ32jCupmVua4GGjD7WzI9sAt7ZrNsEV4VWLHQgpKDK7scIv2
pV/gDHUQEYUHQGJ6NhNMCjIM2RCTcjbH9Meq+41UIzBqb9UDZgwNpnp8fD5UQfyi63zG4wg8km0v
/BoR/dWKjwI3CI/ncKF26ahnhTMT/yReZhp8irWsYopW3fWctg8WZlZOu5dmkBycFV1pGUwG8dRT
/YG/hw+SyChhOzo2xiJ50Xy+ZQg5v8wuXYArJvUWSZWsfdGzNWiG86wckBj9DUvKCifsVnv6RP8Q
02y081vvj4jvuGu94gPB+MGCS5eY4U/sxvdF7V3YmZMQbPfwHpvGu3STV5CB6aKyM7VEHlp5SXUt
UuuUxtFzG3CJSFjanKWaDsjIECqGa+WJfV9Gx0IQ0CyGVQ0lhw80+VAuFeWzN9Edm8V4Z0y0xg6z
3jT6v7ocCLmYHHtRqt8NHF+q6bNjrrPXxuIWHIQsH4loHxxQfEY0vPGihY8TypMt+WDMBJEy8sRz
iaK7VEryLDbPcyROjlOs8iY/mxJPQVLvEucex/EbWOTsvnMrfZsD4y20MbDGoplh4JHfKCfrPNQ8
oFZvsGKaSSKM7C2cIE6uvt28tjFZRVnKJyvu5Gog89OI4FEyp+i64JR3PX89Y9U7T1XxAbAP/4ry
H6gCeCVGso0GtDuMq/cGZSDTwt8XxRwQV0yOuKsgB03+FszEQ+Pnvz3PHT8A5xygH+4EaXvRVfvS
VcxqSTkMi8yvGbmIsHiUIeU1igwQhY0S/PAGGsxozy9N5b/MZf0UObDYa+fuiuXqY7Q0idCMtOpU
vaSEVy7LhHVYVzg8IRoVJIMSdHJqs153Ee+hybySLNuHuXvDa5XyuDeaY4O+IrvzngiRHyvDeLfY
pQ8KVwn3raUimmTbButtux6ZZvx30kf3x858Gdroz+rMbxaoDuIDbH3lQAUlwo9xcoSOn00F3Wdh
sUs9bHjDGPxLY2S/CDY+bxkk98BXR4uqvriyrxraY4rAF3nOX0GbPcun69TSECa10598bjYBZuSs
ia5z0LzEoqeYkx9Edgg52h9vnvIuTozjCDb9hK0wOZtFfhkUjIw8D/aBTZEDUFxrEvkSfvov4/Md
tx3c27/mq8ttpZ6r5TDOny7HAJnQi+l55zG290ZSvZdGhhg+xM8415ZFGD6a5QD50ALzZzpvwnGf
ZCjWo5nDVfWPTtYAXjWrR9+zLuX92aljbsm4rfEzxazL/caJEaODu3l7k0zuU8ROfhVO6dNc81uM
MvNhCLi8+NmjnOiisOmcRgB32D+vCGXjAf0/jJapT9PnfB9Tz14bKVAsA+F8FHROdSBEwmZiKWeG
16Tznyeve8+7iRd+dRz78hjO8qsGSwe5eV5knvxSwEhYZLK6t/u9FegNDaM7miTWkwNoVUwPk+c8
2vz5SBzZj711UaY3XEB3FCRxi8mjxCJ8cc34EA/jqrWTv9BCbGL4BHERwc+NXJxLmWXdvHHoN72E
L+w5WFjED5mJN48300LOyts05XCjTBInv+B0M+ijQSFRL4QVPqQRfPqp/O7T4tdrm0vDK41lKam7
WfrhBq/perbC5wIeFNRMxalguKdIMdF7TnXOmp62HfKYmVM8a4G/ETo6BZg0OtuPWT9AS7ZrrFsd
6S8tjiEXS4+9nqE7CCn6pEK5Ipd0SgO5div74HTlU4BreFlrdHirP7nR9OR3dckaoXlnjzYBw50u
asjxOlvJtvIKEitIkzl1I+y86RGrPPTzQRvLqkbalXof9dW3GeK+SC35QNEeCncAKcGlMTIIYrEq
yJwUBKuHfNxhP2HYJHPPWP8DxPTZmWhO0tCtWCU1TwnVMxQWc8+eGijLsz++8a7/SK3YQWEiTtk0
5SUqIAlO+XMJgQsAFLF7Ae5Yu+1Pf4+SWip/tVLqN0xjZWsgGs4Ml9V8hXn5pvKRhM54JHGFd7f5
moD7LXPXO9iuRfyYD8u4XzosixPKRRqVbnapfejpFdePugsJPXfOm7zPHpHp/YrCvXRdurMKerUy
ZeKzGB8bEb8arXyOjOKs7uWkk9n886d027Vkpz2DxjFVW+AGWDUTO4hgaVPbMXCcB83W6Gy5bXL4
IP4wc/HmibXqla7G/s6qHacXasG/bSd/qNp5XM6JNa4Mo+ctbY/HWKWnKLGWpHtuDlIpcnwLJXkK
9qU2X/28uh+AB4BA50J6X6VGOscUv4wDlB0RnpuaUSnLX0s4arxfX0Ub76yhxOg0vmDz/Ji74aeb
o9cmgDsVS5o9gMTl/bBvueQsCF46SANwhLupPwN3e4/CGtqY/NQqOkV1fIFyQ0SaTXPTh0cWL19U
vK0KnMJmzHEO+HRtSjwGgLzP1A1vYbsdBltvYUScZ2PaY+v6rtEOKWSxQMwNfyHjEbsU50hP66kN
mj+PC055V60iY36P6/Ffg7p5pyn73CbiRINm4CmZg3QFYn7TNMNj31HAwN0lo0M1whfqXDs3uWSy
Bz9QHfANbAYT2UxO6F6MqFZsXEJqiKhIxvvR+hyHxmXsaUDJynUQDOvMKBdido+JWe6Ge2f3nO+D
Wj5XkneWRNpsG0reqMOes4YuWl7Xfs0as9+GHlhPwS12D5FhnXf+J4SAUxZwbcttcm9chUNMLx0y
NUzNYeCRbzo2loN2d6Fh/gtLg3I7dytSax0JdZgK3MPU1CfUKs+q/kEX2IJ12lv3Xvq0iLHi2vwo
icvmaBjQ9gVWx2U9lcN5aELUigG2w0HQPv/TNjUGeV1U1amJkmQJR3/aDT6kJT2ewLQvS5n/YGRd
GdX4Sh/RtPPV+ECzAYFFzAI1CaW8nA4MfSvlVnucseA/i1MrSFOILuuPWpPEjGyjXnlF/6Z4hJiU
SMSwjkdnsHlVQWxfFXcf7Ayel+UJVpjOQkvQeNzxK1OhDfjMvtAyssvyPnqaovnFxSavVUW23TYu
VhNgQVIFXF40CH8ybwnRAqqUqA4odxS4R6vErgX3GU8d/JE6w0T776NZVATc7t0P86MYrPdyKF7x
AsGV8ocrHvwOW0H8FPd4jQoxLcfaHbGFCiZ1rCoG3UMt/Oow92AEu2vS5SsK6rsVQZCdIcKrT6aZ
9kCaW7Ba1LQrxdAai/lgeeauG7qnOHWXws+4/XEdMvLnEXiQ7JNvbsGs4NTGAvEYdH1FUIbPuIv/
71TgKxaGziJ1p0sBmB8sbgsilCuUTh7dhLvBaD0FCixYKze1TeVgSswyJlSaEg5g30m+hIK+yky2
9Qw3Lui/6cTaDH540mV6HnHB8cwcxyn5BYaUMgi3F8Ozz8iu7+Qrz0lP4d9cdxqhUhsrvlWM5cQb
/Kp5JJNwGJrhKBQp2qYZ9+r/pZJG51Ed7FM4kpbIghMBsfea2uAlb0GQGURTKIR9zylUqgacPmhX
bzBi34KJ0argf0uyCDhH+ulr6NlMdWh3Ehe9CtcKl0cKPK+riVzim9iYBgKFGh6pHtyriLTPWJgY
L/pfx6RLLcpGd+l3PZGnSEdb3hxnkwfcr4pjQX18XAGY9XLOG7toSXzr9nt26t/7g2H28A9kkgK8
E9kTd162gm15YWnAOlda3QMFezDT6yE7JDk8LQe62hHuUbJJjIDAud9iRjXEoRkdarR85xmnBTjK
ysYwNpbHiVJSDowaUvJA7aoC1qTJbI5vOiHc4g34dhPevphCK9R81eknz0rB+Qe4DW9GKFw+6oyX
OQuNZ8/koCbRDVDCBg9MAOctK+8Gl4Z6HKRlfoTFFGMgHbu+fK6tVm7DCTtq0oyweAKieQCuF5jA
4EqQwiR4m+6kzabBct1DbUqMEbyXeOIxyrTM6nXpNsuiY2FXGpA3qKu9WS08I6Ost0ZjpmsPBZzx
gXx/yLVk4p8bJX2nQXbCjftZifBoB/FBGtZra6Qr7dGGSQVNbgXXydLLSBaLVAQ77/7VbdRw4hW2
l1n54iWyXFaQE3B0HUUOQAIHs18ZP2jPtwDbaRHKXRZQHgTBNVn4rvc7Ya/xiYOtkjn6IOoHDcf8
rkdwF8lEhFbq/iRFjRIcEd5uyCDx/3cpJHDEnNAKwOBhhOpTe4BERovZS1bdY5U6qAwhvVnF0XbC
Na15rMZNya6c3r5Ymz37DO9LF84RpvbJiTP8NCamXPjeD4FmihXumfDPQZjdFxuORYF3axFrDgZZ
T48U7PHJN81zq0kC0BG8J8V6w9RD/zmQlz4Tj7ruMcp1rOwiZp8qqmqSfwWTa/RRWNbvCPt/kVjR
n9EEf9PsHEGnrdOseakzQLBl2zI36WFnlD6dTxpbXQVJZtDeF96iV6dGxp7mVY49ekFnMpAUioRa
dcAoineQp8TupmNwh1gkHa0Jij0LkA6LtC9kJznoj74qIWRiXiIktq37kXIJmnnBLW6iTACx4CKx
lrl778oUgBGSq5D4QN25npctF1GoccUZSWhi7ehh2KgJwE59/Gg78TbAkMsxdGvb7CFrEr5C8/PY
j/gxC3xXSlM69EXbDmYq96ECL9nnaMTQ6QkGMypZ2d4r9FFgjl4Aavnwo+5f7tEh17FubPQbFzPe
PuZL4lQnRZCazvVkUTvZp2jZTWeqhZOXb0bNIOC146n1iw+rxtZGXgXkSrVNHW76bgX6tvf0i4+R
FJPX8MQv9tHKOqTs2DzXSddtUc7OVAj/M+rxPTfif0mYH4AnHsNwlIikzl5SnbpoovomWogkVQ/6
LuCE3VqN+jRk+trSrEjc3Tu1jfPnIFHwmRpQgw1epWG8k3n2Ghkm/lCUEHfojpHFbG3wFZxVceQZ
e3JCFwYTE1drlTt/SN0FVW7lwsPSOfC+9uzgW1W0msYyEUvF3ohCiCNJorfKkv+YdUdsTMhDrBCX
ZuDubRfgOemIPcYN8RdHg6Q5o6ZZaSadAPztvXOtbyGDJ76F71PJo2Lr8p1+6SXIU/zBtvdVVMWO
B+HdrMjdKOAJlERabNoTyg+o2F2oITLWcCDgizbdL6uC+Ynoy5Yqv3gdJrh2eENny1FE7U5NzVtV
94x7GJCnDiXNT7HUWuBr+fVUR7SXE7PNduTfsnR7/oZNof8Jn0CCFXBx5EA9eyYx8PCuYEthr9oO
cyXRXw7mHi9BZFdi7frR22SIP5eYKj5ymEJGk+0TYaIsjPmHS56VV9/9my+Idtt4Z8fBzB4xUEwQ
kng7x5awz6rkxh01w4Z/1bzW3C5Zh/ELc5VYOHF0p/ErjLusxJYBDExkW2mtGiZ0XpMiWSWjVbLJ
aa6NxbZyVO7BoG5rbWaUKMjaI2pJXNpXgMdceRi84tBYc7OvW4zOk0jtrVnrfTEGzZHg8AOePEoy
eCfixPH+FVnxo7t7/wUXLe1zDIUJakeOUU7V0z9lB69GoNkZ9qI7i6DatzmdnlYByC7aEgJ6ZLwM
9kPGhQQS/PQYxozHZPgtZm/HZvVQDzSVp+1m9IyPcER9nenjzmg6PRHb2rfkKZBPWCZaEwY8n4YW
/lMpTxH4s6lB3aOdykHZLy0ey7nYQLX9anF4vQRuTAuOxCkSSziKhKUGlT+IuMGVWaLN6ZIqC2s8
hmBWssz6UTY/sw0KB3byC8Lbq9vxIAGK9ReU1jz2DgJfauLs7vxzbg8PmTUxNw5HyuYvQpv72Xae
PbbqSPBhRKkcb9Vm9r5R3ptFR6HVkiV4zb283eQafpHbT/8albyNXGkwrtlvtQH3UIN95j5AZhh6
Aw3E6cEQpBBbP3ulp5wN2FjM5AtiWp6a2HuUvs9n5jzrYrw5YfBMHfE7MtSxk/68b/Iampfe5kV1
rUbf3CPLGYD4MB62fZgTUEmCjTWX1gpoirVWuntXc/DEJVUuDY/UOyb6aAtw4uwpSjxEmeJQjJmq
KzYoSyJVmEtmREOo7h9t4L50Y/zmRdyGhr67mXQ8k1fuzmUIdAoXDfCACRZq0k4gTbH52szuFPNC
BwzwCPHBbm3VfoRu8xmPyb/Mnn4a0z6XWEF0oI8qy+qT2cS/dpRunYDUgOmJJ6kj5qzpWaRTvxKG
/6IFLQgwjTkRyQNjirBPUefvhaoOpVkgdLnua0ExYRgDA/RSvgDsG4sqfm89HqXarj69unvUMM0D
DOpNZi57EbH9GjQWfcHez275QMwfUDCbrBEpRF2v2hEoxxHFy35f0U7HiYwXrLEnHMyFj4QClMnv
zkGiETtKgKbstlnRGHtis9/d6KvFlJbk+Ht21eXkIlogYXBTYPyfW4VlRkNWHvzXmUGw8OE/AjsD
XRTf+RC5CQnd7H9ZAECGT5uXPIu/lBS7howJblX3BDGHtifjgAuJz2wwsXu03jkcrW0Oi7XjV4FL
BgZv6Mz7CPJr3bQcL/3VmtU1u1M58nj+HLv5MES8/yr3GnEL96KpWbFH+x6D8nvSzQMR8mc/HZf9
IE7NUN3aTr2mWbSp8ukqeAcUVfCedfmlbmHQtHJF9NsHOgreCUJhdlfKU+XeOn86uL1L05iLmRdu
k4nhLpi4WzZDvTOj8aFT43vayo8YyVgXIH/KxPpSuXUe83xl094YpvVrjCkgDK3rQCILGeeRpecD
IXmmYePI9f6Rp+6c4jwN/fnkpf1tcMdr0zu/MW4HPymPicE86lO2lxrto5QO1MvgOggsFHxn0U4z
gyADTDBn/CKCAm0hJ6sSTu9xm+3Q/eiF7YieAkvXERU2I4mPMfO2A7L6aWjy9yTNfkwrOUdhTzFN
TpAVoA8mkWuAS4uoN5J1CZidMOklNSGNMwl0y9IxN55b7rMgfsTW62/IwhEqnOOHqPG5Thv/ulxt
e5Wfk2Q+OLa19wC6rGUAT4jcYLQ21JSsQRqdoa6txoEg0xS5uFAg6yy9mMw04Pf+FHqcG5iF5JOi
5vyaV2N5yos03t97FAyjfLIcw3/wZHHI4347swPaAk3BoAQKfTGUzW/R9l+DwFJAKelTWZZgw5LW
x9EnxpXj1d7aLLtHXHnQmg335k99sw9r9cBDQobN+74HR6hap3Zmuhp9+Jq5VFUU8j01kzOx1Aec
76StmzdQKWs6566t0q+WZBdhzU/hWFZ3ke2OPAN9YsYWX+rRIM5K3EBJ98hZ7+0Lm9OFksP4YAXi
7BWwqw1OEsKnzJjFtK5w9AiKAXd1XeXrAE7xwkndE33sTyBzYCqYH+I+WtRF+TmgbCPsLCn7PdSj
Ast0x6MQGyHTBvWnhW2n3OBtTr0E5Q67vSdfg8jH58tV4S4ccQQdCSA9zR14Kt0zltiMcEYMbzyf
gHtatzxw+nV4B2WwStnLlmespAbuwpiTb6OkfeAWFO6S0OeST3w6UvZryvaMAQWIQoOm3VPcuNG1
8yfz4ZXT6ScKjXOdQfSq8gylfS4/bdZii9FpL5iqOiLisNTCkGdngF5TK6XWbm1uYbRmqI5QTiJ5
C2PTQQuKv3zERLOsxi3g/W49mz2oBVEy4wnqFju+q05eyhupdbyBSeBvHQOLT4w7ZiZUdsdX+wt7
JtXcUwaJ0UWfutn6RpNbe6Xx6/PHB2Nkb+8k5QNL81sVD3ugCW+DTPat1/0OMn1Jk+4U1O5e46id
df+VTNiNvLKAXowTdBlS7L6uqGkk/LsXdrvTvKIJBOF5z+PgiOvz1RT1e9+zCQKVEhMxIIUhcXos
EIoeK91ta22TiPTGcEX5Xg75J76aIV9lWduYlzGHg9XY2wOWv6xWN2W5HUcrwrgfsu8XVfkjKPUr
DYzGDbsBbAk2g/CAtU0bHm4Pmm+2deGuaDg4jS2BstTEh09mg9e1QsmyLxzPT2ogx4KchjjbGz8M
/hguYPSvfKUxfnGSCbL2y1TV/+KWmRVSk8vZhY2YiJ2DXRjx5j6gx2Z5tt0ENuSQSMAV+jusiwcP
rtuQZTeqBoFLTjYIgwbEb22BcJ7aFUyFpUiGPXrO0xQbv5a09z1HCVj3T8g+O7sXD2k+bKioPCPE
7k0ipq47iuWky+8h8EgiOBYYaxBB4QxCrG3aszSjczxlt+he8+Aocbo73EPwSt5Mj441H20eI0ba
3UD2wxj9Bxmz/SuTs419qsaNN4bTWpW8SKwo+sQZt3e8/OLqZqD9Sr/WuXyiNgfLEQsFNDA+qlvP
2NzM6Sko2rsRu7/7p8oXpCowm1l95VZ7jUUA5obo20Q3jQX9lX4VgLWJtZ/R+qQyHlOmJx347iqm
TyAIvUdKAMtdkKvXMJv4C1CRkQcA+PNVPj8niPS4Agj0cA1P9V5gp4IPT+4Em8N6GEIun5LsUWJg
Dyscasglddcm4iH3BIVZPcablDNTx323Hg16fYL04tbdaxsUbwkA5sIwLm3iE9WrzkZsgPuyr0Na
AjFDBlLp8J256Rv62kOS+4/jCLAN7Wgkbwo3kv/sWbt1S4+ZMZ1jOXNQ3mdW3z8A2lxb7PDheYzr
1LYPcVmR2i3GHQM/O8PK+SIxe4Pkjt+2YuJOAO7q8sOy+Q4mPb/wAnnQdWqMbBwyA74iqllbdvbF
8GpG3Utdzxt7St6tWe4Mo9gwbu00yZ3KqagbU+NKmpJzGXprAhQ19JkiGtC1U+aeJzDUOhuNBZVw
3KJ1z8JJsOuYwui51tUzlIhFMvJGK9l7Q2XnOgqVd6QJB/fYKe7YNJldT607F6slS/t3Z6ywEOD0
DviWR4Ci/YAw3zBFA5hPkk9jR49TRGEYmPVq6ziUEIAqcnyDg7/YZhag+4BjdZL9OnHnvz5Ln2sJ
gZWbw8sQT2vCsn/sonAgG+wiM/sbOk6L8SH6EV72r8kp8AvHkcWUNDCFqoQZu7t7jkjcWQ3iS+sG
XF77zznxHykMocbAgCkUu/We8oBn1zaoM7XuK0lMCtZ1gkUXgISBxjsd3bD8adXMm7kWw6ZmMWUL
522c4xnuprtVTU0dA+PghSXDg4qI5oDGFHt6fKBkwWsiW4mQOZpcD8KuuakuAGkbAvCdzJoAb/eB
Xe1addgyXXwui6A0vt0Gr1XgyL9K+BTUZ8HvmFf+Om7ZEpu0zm0D1Gws/BW/FvVSAdtjpvP2fTJ/
TDOGR13t2qHdmOCCG6dBMa+Oscze0iq74Xt6NYAJojKv7DHrdqk2AOfzXjWoqlegKtI4dlaJjnZK
uL/eAOjB9PS2vXtQxj59a/DK8PXEqZv6BHZSk4G4MVYYsa4+eQoaQlecEgdVaZL/4zHFa9AV48qP
BrQRACSA19A8DtZ8v+PUp2nCgAWkdpuq6Jh16h3VHb2f7/JKNOZfYug/aJPB0rQhvs2udcCbxY5A
+X/zvami185FVVyVMg8AeyjHdKHjnookBMgN2jFmBWlk63AOvwMz+7HuOQcndL4S0i84++155Zpk
neTonhNL7HTqfrBw5SXlcYGcdi2OY82umSxGfxZgmdbpwLKyqO9n63uJEHCy+volypKPUZJKrLOr
m7aIJa1BRzYi/YG78tYJ02eHBF85VB957uAQbZ8mnR9tFg5T0b+EfXTXHI5+HO0SP9n4k9xwSq9D
ozwH7ZXrDDdPCmyggi5Nl2yOk82Q4WLraUzkoYHXayuaEMjBEo7zaZCiNAhOy4JPiEeaDEjaUwTr
uttglGf+gCBWsBcgf90MIUBPTHpUOucbdrvJQirwT8bgPtGGtFUieE1846uesfsOLMoGB+HWyxF/
tMn4rIMXnAMvLH6uzSAWY6XfGGvp2UnnZmllVrz272+b3n1zrfbajXQe53FBvqjZ270qSMCIQ3iX
zjpBpkGysrVVZe2Q5/u1LPHEmxkXKXqXOfYFSMM5GndjrPDZttSZ+r6xAkb06eSaubMOb0XCB1h6
E16ubJtCf8dcjd++uZaRfjFn66YN50pjRr8IipmCihmXHti0pUHIn2QCbGbD/gKwRyvahCHRjjrr
DBnuXxlYaH9jmp8RUF/rACg15FgEXyRjxmGsOyqZr0FXczFL4p2ti09/BhgYTREsqDAdloY7WtyV
aHIDPXluZ9hXOrJ2cQxkdoj+xNR+go3E3OTsle1ClocPwdvoM+qNb0/mqyrjpKdxHNI57w20BZLp
AMw7XoZFlmMHGllnN2SluoCF7hx40XpMU+8fLFLc47MZOTR94/YfQnMdOgU4p44kFEFeHS+qtvZx
q07i2GKbi4lwSzaIbWtyaYSsGD+GeZX+w8TCVp84y/ymEBkwzeTzZxbnAcOVk3Nb5UpKjchg/KhI
huceGtCiBYRSEUkUzc6cUH7IhKaEazK5zgR9hoUuu1OmDOBG7b2jtMseVDNaGwPzCdJI69y8dOCX
eScv00pm7l3beW8lvm2SquleG4n4EgCHt9AHEaVCBJ3K0faDk1Bfzzym1mE8/EIEM99Jdv5RJE7E
zAhpg46i5DZJcvSExO/d5g0alaMFrCyOzcah9mryUryLOetVIsekhRgM7IUTWOm1MZqUg6bkC5j2
YpcWAadzYKsadUL168Hv/OtcotWmovke+si4pIRE56M0HbjmfNuXyC/NuWvRMJYeTVnNsh5dH79d
FhNBSip5INlHowNd1tZRYjVcuYKrPV9OH5qCZ1q7Sbv/HIzZ2qlvTIbkXoTsWa0GFxtIIem0Pt8g
wdJJGjra+8CVfMW0a6xS0FVLy1HLe0kut2q4nRm5bOH733EBZbGZsBtgByz4mGq9qGoMR9LkD1zL
tskm3E2oNt8Y38+/vNY5QOQg0ZHoYONzPQLPtpxlfyoCE46vdD9sL3mP++RQRcFzKoxPWGtrbDQr
2ky+WORwKxu8i8r8H7xWV4VNC3NefKKK9DK76uYlZHunYAuo6sQBbazcGjXMMOOXKa+vRRu+1BZd
P6RWTRg6cwuXgWt+LMLXiU7kZRmb0VpI5ygygzZ4I2PT5z7IDNOd4NUVmIz6A4FbncN3NIbmAYrr
Q8qAB1nGSLH+S3edGPl3aomB9i3/nAUOqyHaJTdlVW3x+uD0xoOX24+Gwxu0zkCj6bHQS0GnyJkY
aUGGkfJvv2Rf4NSBfYb9tuOHsXcpxH7A1PvO9mMsvT4XoB4eTrwsMgbgDDMZ2gI3F8N7QdZBT6YK
CoAPaKZmLZyIYhAqUI5+aU+Pk2Wam8AqH5JMHhD4P0U0ilNnsiawEkkNcVqZj6HrUH4ZjP5b31c3
COO43uc7h7vhr8RXHpWFWxSEHDodW4NGiqZ8H2VxzhxnIhVUQpjtX93RvJpkGyy/Ni95MV2pd3wY
6MrJE3HkFCfCbrP1SNzPYHY/2cav2gafrSyqtR/Q4yZchvakPfSN9WlnxidkR3xebkcRIy6ksYlQ
9ytuva1BcWYW4d+1pre5vm/EivksB8qrHATFFZMmd0prY414KZuCxHc7Atrjn724Iv++N0zEcZFv
/NZ+VEX+HgiEziylf0Jld03Kjq7tjFur4N3NhYHIwmBeZat/qUwkhG6jE1JNG+gt6xcWnlR5hm3A
K9U1F5hb9kGmnw3cy/esZaZ8TO8pXlhhnsbyuaonUEj4qzuGTwUos/2Po/NYjhzXgugXMYIOJLEt
b1WyJbNhSKMWLehB9/Xv8C0nplszqiKBazJP1qd2dnGSJhdguHszmf+qfjonsz64TX1kX3Is3PiZ
WNO/RpO0SLpe7rabXBG2inVxqv6rUrVFI4J5JKRFjPYKRS05cJB65zq9VjLYjgSpdVQMeY9dM4IY
oEg8qoh5pofZDosbrYUmr4ljobZgh+gmlwxJ0sms7d+uofJHdEcsS2aVMwUqKS1z6yvm55qex920
UW3ss86nAxz6F6NHAhpH15gt9qrMOHDnOOZBzDLcsSkEkXZ6Rbx4KYm4JI2btgHP0NoQDQGxC4TU
776UVQqy7fH/CMDxSJUJCEjB/7RJup/FQBRk0eBczgcAitWywckkQEydY/1YbMLUH8HGiohuiKmm
97WT5TQg8gNxF1ukdsfYbU/vhN1TvPcLujU0e5b1g9gXYJ1R1Ewv1mDe0fEeuhlXveeR+yMw6nTb
GIKCnmLCUAXWYQxQ5YLZkLxxPUFAHe5Q+wy2+YkR/ZfvkXIRDPQEzDJKwRQR/xdqSIAyuOyTkYPT
lCYkNGikxpi9WggCGEXIqzMQg8YMn1/j1hXyx22DGxX3N7MUe9t5GUr+UvzKFsQKxJRPUQKYQXYf
E+hJaGRhoZes29vAx1GwYjfjfi9s/W3VXN658WgBPtkmMvrP6fE8xQwCTPc5r3OW7B2Kdo21Fi9T
xX3bUsL48yleMKVT8NRokOOmjwGkxjGjqj1i2x3CMbllCNzcnST6YrVDAmE/+wfFSjSX6pFopHJX
pta2s6Ntl0CKBG7ykba8kiiyfwkUwB2sp3rr+rStY1d948DYRVUHs9ViaSeDbFeV05dfZc/Qy3dh
ABSEAsRqKF5xSb00pd9zprYb9jdnw59wO/WYUmfvIbHaPRHyZ9zmD9XUP1sK/iiuxDHhji3AAffq
OrTGiViG7wo8D9lmbxFJj1ZD7ggDszTobiyhAbVEhOeUVOut5yHKbQDk5ZGH1Mp8b2HaTKH7jnVI
rd3RPXaGusXKA7uxpAv5/DKbpB2/JoZ3cFZCa5srt2XPg/nZA5dNeQjTNoehcWb4CCZCAN/I8Rus
0NC+65RCnnH+Ppz8r1zEz8bIiLeZ7xSI4amJMYOGcDRBQKXFVlSkQjuW/57AOttFBhkEsxbXwljy
e/hclLKqo5lgBhbwjwhlTTAlVNOXBOqwZmK65XIDNS0TIpDSR0g2uEvG4DkI9c0iKSxA3MKjAomh
0pc0Sr4hDCbXtnRJ1u6mDNu/9TxSRutE4qyOGESk/xcRL5tRPpTwobfEt7AWjtXAY+zaxotRKBJ5
cqL8APdtEoO323ST79QcQ+ITEESifvlUGcePaY39MZzz3whzKQd1pfZdw/sTqjRGBI9LqUMeyVqZ
N2GW1Qlh+J0yvN3VQ7OxWHn5hXdo3f5l8UwNrXPhsqb0JEIy6ILdrLmUEAyi1G7LJRW0x7oL4IX1
pXY2gKGSdQjy50GUpLRmXoCONsAQMtgCL4Xs1LruOqoFXxB9O5JmwVL07noZvMQmLjaE1mlm4IHJ
OZjKtRqYr/HZNSuvlTiviuJnSmB4RO70lefVFRVqRxQKCRO59Zjl47J3jQQjTKR17W800y4J/1n3
PORhnfG/0ggei7Rah154nG2+VCHjj4TlG9SWeZe7yEBjninShSAFYtQiJp4WEJ6Ly37msTCjZ2SV
r5N2X+XoAx8qjdeBKrGJEWz0gDJYFEF/Roq+Hubi0kNqW/tFMu1k5BLiZHJv2GzehokJKG0OHIMR
piVbDKuZvirHueWaebkwCbxDJUrOxMgsRIaTC8cC7v4EcEFFEiYiAA3TbbaWXrbP1YxVfPhWufVO
HMoBPOE5Aa6SxPxcCUNPojGYCdbyqKuVFeCJdFGkIWEJg+Bf5ZsOenv4fPZQuDt26T2aZBKGRFTV
e/KLvyTSgbU5gRroyJJc23FYoU0Kd6EgK8uCuoOByD6aXMeMdz+kg+R92QjLgxUmDgZI6W1gAnRv
Bi7kZx27Ly7iQpcWENnlGO5aWNcoQVGp6XE6B8JwdyEf+a4U+t6S2IXuE9l/qo1sOxVy2GqKUtjX
O+KOf/i5IUs6OzkF05JyMJtv0vEBjS6KEyOe6ETI/5lJzlgHpNMiKkPC47LughXFU2T15AT208yH
CkvadfVfbKKszfitUSDQPCncRaBUMdBpRtnTI56tnVlnb54WT0ENKMF2nuYa1RRmUIbNguqxH66d
rMeDmQa/ccdKvYinH1645xQVqMlY6zlVhf0fz2a/NVK0+MnYfSRz/mIgISmT6Oa04cVsZ05gx9gl
qGEPQ6GSa6cQUsUtcrVpgZmEIX5Kth9kdbHVWwM8JK2tYjIuh8tsBjHblHne6SD7aL3mOamKfqtx
j7MLrb8yPqKVg2+IzUv20lrFm7KjW6CzwxC7f6jy3tQs71FjvZldf4hs2u0x7v1Nm7gf8+KABFP5
mDHaZEdMyKHZx9ssM3lHR3lv3OGScoruAuyGPAZsI5PBZa0DA8TQzK/7HOwnmT67Bu+tZpPWQ2QY
mkmB58q2pdXxVrVgbWbje8ibn0SaZKQ4zFvapjv6vneMRHgbM/dgwxVzDC7XwPkxJfYH0C7CB3TW
Z2paTzNZUHO2LRznDh/gjqzO5usCu1PDAa468xbl5VljTytcA9Gtekr6+CMYIPTx1/cyKr7MKDxq
huvhaCJdIjinr00WAox1ZPs7yOTWu8CjI0N86GoEdsIF5w93N6M+D5vwHBcF7rO437EKqNFKTBRI
sX6zNWYDXuKvWs7bzmWh0VLAzkH7xmzsyl750lW5vzUB76LrpWgx/ENrwTsFsHkvaJv3ORN6DBzY
wOaDV5E8JojuyuKezg9TXUMYJYokLVCoLEsDJp5cCf9fb2fjjxNVxQNCemeTIOJHKLZHBw8Wjl3N
EfvbYaY7W3XaeWuhCja5D8+C4EnRdkuWZI0CTTndDnBO8yIdBtBNbO3jzn13cAsS0Ifd0AP0Q/ka
3qKOGIQMjRKdbrJ2neizkGFzAjcjdprXAqLxB+EqyAX8bJ9m+LqM8pX96EGTW482uY6OKE5PpBAA
e4ifk2zxg4DbWA3Ml5CvnNl7fGIhPqBJ2Xteh7cIfhvd0j1W7nEgFm5Dlq6CchVMuzDJf5Nwhs7C
KiSAZr/rIf/udTi9sodBDR7lO2WCT0hKFpy8kznW7ZoKfusZZrYISt5AQ7Psbht7J+vkPlgJ0aIl
+pNE3vWoCS7KqmmXlv22aI0fiQV1VdKTydl5F0ODT7B6t2p9MzDwy4mFUueprcMtHI6guFsDM1Zk
nTrsnvWM3MyLYKSTf0Q7k0vyDLgyoysGCsL8bPVhJO3OFvE3OvoTyQrbTPNd6eoaZSO7hzE6d1P6
ox1FEF+wK3gtCqPYqTDmPjL/Bhl8OXKoV43w7xST0Rb9hVj1GP2fMsPh2qg5p4RqXyocvRD5GFxR
L/XNj5qnk0xJEXOzZYpyIgx7r+vus039rQWdLuDZtJAeloqB6CQ+8RiQVhkM55mAFxMBujXSuKsS
x3sBET7eFZgSOq/Bc1vY9Br9vC6S4hyU8oo7Ylz3ZUzWlwhXXtBerHLEa+Ze0Zfj/SABfkVpeCGY
89EZgkdAvCaGtQi3BVydbTdTfpWZ+wFQlYE09Ia2Uf9Gr/lsIV5DadNPyCFnjCHuQ+pUr31anbXO
d1FnnuzSeKkhK6eBeanq4E9J/kZQ2njBkh/okUxsFIeFGb5qRe8eEB0MX2gOnFMc4mjAveXjRoJ2
UL8krNAYIrGiDVwit2rvHlsk0wiJxxqo5iLYtR9jX/9mqeOvfbc/kJ/yaksFNtifmBaBVk6CJazO
nJtPJcuW3Nre3XQmgbSxtl5MZsUbd4qfPN0FzHKtk8TApCoO0yEp2WIyTgMe0+I8rd91BTOzNlgp
hGn+hFptXzEPX4e2ebDq4Ntl/rjqB/eztdC7JNgYrcVXYjgQbOzHfGaO2uGhRAaFSMw5pRy5W8yP
bKmsgmgVi41hZou3xsMEEiJZsCKDnrtEmpMITHU1gPJhsK69AYwhl7KBR9q9lZ0Q2zys01/DI0Se
P4U0Mzzo3vsR7P72dUmSZYfn65BEVbOXhv3uedHfMGTpEi98K/0U//wsX/kZPVf2wmmIrbcx4RlX
0RnqY0QKc+0glK2Ii+wgcnUBmnbpyWJt1ua08RIfhmfU34Y4x5vWbM1Be5d5BFZhB0BjASaA2fIJ
9unsbCsWSYuf5rtEG8dxNJaIQPPKDQbpfeqmA4fUgXU83WseP/AE4R5t/HJlM42FB17e4yxnCj4N
V78M9baZltxWDjWiAYJfV9X33hXMUDLJEqHU35HH6KMKq5vh6OmpjIBOjjgyTz27+vd8yJP/MpB0
KIPEW6BQKU8Vl3TTWw/x2B5qsFlrxxz9DTtequs8/MxbcqNGvVxxUeQ9GUx5Vl6dABDvFM6meTr3
sTwKjcKCr+PkGNU/mM8QtaD+rfncPkMELiIrH0iw/GqTuNwrB/wlSlCTriy+tH7GsjCmOLUAzZKH
2FrbuVB3b8mCcxUGGPRCVuJwlxvOZzUF4Cha/1dolPIA4INHR41c0h5iUT8S71wj/m6YkYCPlX+N
A/TcxRB9x2YCj9aEJN8P3q/fAjwHCOlyf5CYIxO7OswB9VvSCPYJnjFc8yxm7FSliMXmYzsLxuYV
vCpFX9eJ4aAEE7w4/ZoN/WuY6TXP9YeZVBzAyWXuuwd8YRcdIL/NRfeCoB+C/eA9jEl2kAEk7IU0
owHQ+jlMPHyDK82VvLZVc9OY2St0RBTwZbW1lrRmU5cUcX1ziUV4yggZ78hjo5En0MaO31oj3zuG
c3Or4Rx0UBn7rEq2FqLXNT3CRhYWTDGHNOWq7IgoKoqjnJHOyUStUl88+Qj6uY8Cex1Y4ozePnxx
/eGTSIsMEKpiYW0yT0bevSrpcI2YOiQHPInxJtkIbe8NW73a+HY2TdyBJ4FBBGWc9cioyEGdbf2F
btY6WUjd4RVa91n3L17HWEcVXU3xhsaxb7HKZE19Cq3oeSyGeOVU3Xif4+7DGLoJ6gT+lKDGjZk4
0twbnGV5yY+Mc+gB1RUJM5QwtsA9bAnH802bsYaffBXSRIadZH8EPV1UH/v8gr1/scwQqXbKqyUb
J+BJo6rwlO89TUXvs9sEv3WapI9skVoqJkcJyy7oZEgvfj5fZ81mlQRdKOyRE/rYvDlHKx9emAqX
8rXmGYJ3pHdRSTJKNBMrwqpxg3rpWLXgRgCOf1h+IzAQO2+ZkKT/xerHHLqf2AjOLPPfXdu9u5gb
11VfQDow+bOO5119/EkMNpqjLPVuLhEnMcu2cauExDOGOek8TtowxnH+eRjrSQ8Zb23L2y31PMI6
i6CA9sZRhSNl25T4q7FkgD+60S4xoHIUBrZ3vlFEc8NpjqtPE+7lrJo/3wx/onYRWMmnslRsukvn
UHnVK6NsfNgBQTWAltJVEdhvSC/OY1d8MmmBh4EsLPbtq92N5yGRJ0DIF6Z0al3g8oYQzMlmd8vT
U35lueLRx52witr8h1J+V5BCtg4pY3sjYNhfmVgUI0Bx5gDmui2b8jpKtjZRQyAKl+N6Xgb3dpkF
bCm8rae8H54rgpAdJT75WvprOofxPy3m7jSNIPfyGu1dG+LMEnkwI5rtgXmDFP3gXYK/ypXJCArO
BYtwdC/8JKdh2z0X4TdtxLFfssDjKn9SrNpU3rwX7iwYaWCnqv30ZZgkrxHiynx234ZsWpM5crdR
kW/D1H7m1biHdX4Zwvzq99SVc+e84oV67xziSxJG9nFB/BD+QyyvSf3PAQEGZPuxLHHba9Gy2Zoj
BhZ4EkhJx4XdGg91GWDX7vduC4zNRDaj8UFup6D9GnV1atg7UfZ41caTs3eCz4ZUEosLkxh0UBiJ
UioYz2KQO/grd4iMh2RurG3qgYZl8uIhXc+Y6PXOcFQuyeiEsncPMnCKXe0DXAmFT3umWcvZOmGO
zuAfaQzZIUi/f8eY0Q2W/adehO8VWwByNc5ZiXk1hnPBXbzHNcPiBsc1DMpi2dOEC+PAmlAcO1b3
XHdZuC4X/mZXEnSNby3dVB1lTl2k+4GYQG70OHqAq02efN5kx7FhZJbIxroYmA43ZV58+3H1bUOA
EVNyMBUiBd+YTjVc2SnW7DzhMHUjUOagEbfa81HoefUPRzuDsnCR0En4cmWaHa2x/Z2q6TgTX76V
MYZEo5gfNKsqQiKB4Exl+q8Z8ZMq4zHJ2EGjPX8doPvxHhg20bOEeEQF+qxhrreOGX3YLimWkeP9
a9jJXPxGqXPo1WRpiuRL2bBwouY7TgJUxj4SIbNMeJuz5nFcSMSDdZnT7sYS6MMwc1aTS3WY2yy+
Qb/vY8v4FAi9QgWZFYZrgXsLpZFjPGjikzg0WprNMWSc4MyHWGNO9Wb6cuhT7yDiDDSW5XWoyJUx
RPbnd/a9QHzEtRjVe4e85dKWd9mgq0kGSV+S3sxJIg4Gp2EtTXHfuAgJIKMU7Xas56uIq5Mzw64U
FoADk8MbfDBqVh9he/hFzgzzpWj6Cvz6G2HgWQ052FoihuvI+0yy4lUOHd0Z2Z8Eo577ETtlXD6E
2IPXkSpGIN3LtLDRd6MnZYnlUSuMizNgoSn0U+QG0dkz9UASi84vpPTchG8+w0LABp4xzKpnAMx9
ajxS1qHQWn7piEdiy/Z/71Am7AP2XGNq/hLGWHIMoviIhJ/DhxbHJoqYF03o8SFurBD6nfrQpRNx
frB3mqxsaySG6GvHtLk1WHJwlDxF2jx16Cwp52/KEK9j4IEsTQ1Jya8/J51/w/cA8WCfhiz/pMUY
1j4Cvg1SHFaHeCErtKF1Tlnqzz9liKB/sIbj3JrwV9jrerHJRNNnaRIdRDgerCJgPGS+pzGbVair
Z10E8YUV8QBpCJCRCuVzK+v/R/ue3Vwead/KtYKbhQfuMpqER0zzHgfZ3vYn5rE6/RvbFlv5QOqG
bZSI7QeC+CgLIjgNeG0grBHvUhJT4ddy3dhOcnejINvj8zP3uB+YDC1u8Nbpm31eookNmbpGcbUL
rJJ3GS/tZu5qeZ7JrrqquvsbQ+OTF+At1BptEGbrmYLiVghwgH7bvSNmBibT0eH3mfMf8wxKG01z
wiH6EET6NLgzIc3+zqZ6W4fD9C367A+pwEZHJQnv9bASk5Fs0dPZB7rKRQxt7nQyLVJEXDZEtdDv
sTyraBrWZWAUCF8FB6XTIfnucc1UFuJST7FaSuB/Nvmz1BCb7PkJLkdFyi9sXtNjzGXYmXc0iXSO
6d22iR28GrOHHLSLQOj5DtqhZFrx2Z4irznEICqi0P8N4/JLQTjHPUOASO1rLEHhhz0gHRZUkDVD
vA2joX1PN1Bn7qZe/AnLHixPyks5Y+TReMYCCynWSAQkS+b2bHTE9CUNWCQ1f0jP3HcGJ65eUpgK
C4qofXcCa0MALpB/JXmVEfPCwiSqIkiydGXG4gly+R2M1q9fEAbMtcHbqP9ycjd2QG6Yv+P97RqP
vVG/USF4kt4T10Cy+tWw1GYyklH0jdsuBtnjD9rc2GXyMQaucSwd11oBgXxNkNUm2voz/P7Tzqv/
sgRUfzhPX01gHGo3+uW98vapxqMdteM/H9bFVvVV8SwcdYrSYD1UQDTbvOTmJdFrLviD5gTNay4I
M5+J1JzTul/bxE2hZSCYkHBv0r8sp98JsrgQemC9rubFlIEtsUBusxnHiegSKHBkW1a5tZvyHJC9
S9elbABEGjAnUqXmbYoGe0UoKuMtpL1umiKyE49l0p0DMnpOSQDsQLWoYhwjIJqsfg5gUa9FmYA2
HkCHua67pZZgYjsN96Hgy1eqxfY94S+aAWHPtpvuLRt0fesMznelQWkM7ctYGftmJNKPbT9KSGGy
u7O9B1aZt5BqOWrKrSmRwRYStbgTY5FzGKVU7xhC/m9F+w0FpgpQYauCjvrQxPm1y3AFNVTNfHGN
b+6rBqlf4frzJYXDipStcwFCo1yR08zkw/0cM5aQ6ILnJnhnfX8bxiBh4mr0Vz7PLTScZ7tO3pve
XtaQ0ZeVmMfeAl5nCWbMONDXxK8Nq2Bk2dQs4XNlWj1kXv/QapoR34QdGExsDd2gpeZL7GtKQbIZ
Y0JYfRHuXcq7PKpYZAd2vaNQ/RcnfO2NNMPN/92JukkIsMejJ/L6J7eSl7HM/vUoL9eyHWENpD95
kKK3yWNNTlT/O6WaptQL71OBDggP9VOekHpp9N4X+befQgbjJob6uEPMdFYCPtXAS+kw+t/aDiue
FBOKYtnYe8FxiNgfEdVyqtFujMHEWp1oRWjuKO+67NRm6ieefURJBD0YzXDq0/m/ZHa+KOf8rYs2
dQ01lIed+KB9ldY/rm/5u4QgibXo9IfSdFzCBW3Fwn1vluiZberpfkSbahrZsA2wn0JGtwnmGO+T
pt3N88J9KbuR3bP8IMzvagqKKcf0XrO6+tQFTqUgYz40OEO66e08e25LuFbe2NNtpayWY/+pSVGL
+GSqrYysRr4ze4iSNCte0d2cmuAQBfQQveK1ibxj2IV7uIjTMe9QGJXQJynQnutxeA1Uhz2YtCLy
Fh6ZHZ1NjCJVWl00Z26YyqMJCDhKPHQMUfca4Z/pNAC7RrqPbTXBRipha1rmCNBnvFcTph5t+xtt
klUi5vyht9Nh5fnOk5wcRosVLCrWDNPWzMWrg/7TFTCxOg1BzY30T1/z+pfJI7wMtOPk0mO8/syq
P6tojpPqnrJJHr3MutVgVhgJDN3WDzx+Y3PTF7gEZufkMCMXvfzMDOJDYwZXunGvMWF45TS+sF5m
MgdQyRWpwl7l32aD1Qbpv/eZJpE1L59x5Z9hXl1JtUqXM27eZGb8yevjHouBlrG09Z1LjnCvEToO
rQ0naxEgWZhJty29fZTae9Or91ndwRydciAs1bQ2tffceGOwY6lwt1CKbYZgABeajltNDp9RIT2A
X33WiXqrTfcauMhLObFA9qKEykfnaJZLq8oktqI699Sy0fUIfkkhRDp+eCXiGq8HiVYWMoNaqHsV
wUDDH7kh+XNNXuKwcQckyqXxTqLjFR8i5G48aiTJCrIL2gadfjGcyScS63T2DlLVV6mdXwTn6d6Y
nV3OU7aZPOkjv5UTc2qSs4zBvTCDeRV5Sz5g5bwkVZptCS+XgOBpegs7or7wSBhYzWNTwhCsrPBL
czJdsHxdqnwh/diDeuWOYtTAwb5OXbwqYdWXj5HNA2NlQKJZ+/gYT/W85zUsfqvAB83tVO410iPI
WEKD/+tcq/qPNtU+F1qkn50T8PzZquDuxwWTn7K+969jXwKWSaEmbeMxbuFgTE7ButxvrhE2p0eK
hvyj9gVafQ4rhQra9tduVOu9q1F5VKBfiNxatnY0L/CNAhIJq4BT2FgzpjPXnJoYIhrzuQwCjhob
TWNwr2P8J7yOSCGHj65zsUoMqPZl9d0BYWkmMJtBXN0mAoiY4fBUpwHsCUjXS21jd8xpOzzLyLuf
4MEfAmv8C0mfS63ipdUjEj66OD5Auxk4thFJYVrx2ULZmAVZ8xpXI+0nvu2KtYrPe4mRLlk7DFlX
/LGdBwxU+uYNcQwAWbN7bliuUSfOCBrJHSferkPvRUJ1U9TqVCWIKUEC2c80+jEBT5arH6Sl9N5y
TX2ueTAPAUyCrUP7jlECUD5DQ/rluKsHylF0QFt7ttE3uCltRwKv9SYxO3itztp15SMfwKjjJyeN
/NLbgqM1htXsmtlXCA95rxJ3+Mjxe+1bbYNwxMxxn9NFS18H0n9RCegVq/HYlYvMOJdd2lLg1KL5
b56zz3iS/ZcrDOBLE1vqY1CbaLX7gZT0bVtMKLuE5+8iCEevZQ1FBWUAsO7Q9r+MDLfF4NfxwUkZ
wDPw8s7KVPlnMHvthchUxUWCoQnQRetdeoMp5yYjjuIvJr8Tq8uieScZcin2Quz1kaaVYjuyJ/1d
Q0/NmO0Zka5eShIjIcYUA8uDxHflntmh/cAB/DXNzWBCuZwavlNcRs9N21PcJKWbXZl4sjdJhB4e
68bgzMB/AAW2r/1k77fx4tk064fMLqaE0HDB6D3KmBiN9ltKkA/T1CmrTh7Ql63GhoxqltwiaTOu
4/aST8xj431HICKcAiSSR/6Zx3wsQYYCxiVZasQrxN3CWDY2SzRp7BMhtSWc5tEwMatr7Lg5+Lnp
yY2mgX30azN6UiiV98jG0weNQXaTiaDeG1MmH8Y5cneFtK13GkMYuOMssbVlZby3oeh+RkMW30v2
Ay/OgNjTlEXL64YdEOZeExxtPeuPMsrqg981NltQXR9MiHl7Kkf6RryYi92EbRLEkEyuO4cLu2gR
Jo19SiHD2B12qwCtXQGtyMzWplkChFxAuWVRGVG9jrHeWA3IrK5seqxaqFFD3bX/BVlsvsb9LNfC
idwtmXnlrSCZYsesKbk2ll88OeB7GIRVEqW5iv/1Ue2/NeCZz1ydcJbL9JyTfbyJkaw8Ka9vn32j
S7+SKm6Pg7KGJ7ypwaPZdwydYLA/z4MEvVvjVjEisyJpCz9b5qjirYgaZoydDTwnbtuDgjT5JEUo
NxbBCJg9asK+mTIcHa7DzSBYfQ2Tbzzgem7/qyq3oorF3JVYDv0fLMoj1IPy7CYTP2Aek2tve+Bj
gkZtFyT8bgCq969peVy3cdJjMTCXnLVSivkfRbQ4WG1MUlobllDoSrlXLeLzMJHWKwILUKeZ7eh9
47Xdb2Z48AzFmO0KvpdjxKDunAUxs9TOG+ArG2n06k/811YqDd0vZfYB5GJn+nMmB1Rog8TvaLol
SjC0JBLlcOfcfQi+RFgJOlt7Ib7xTnbPvcb242LL6vssoT9iL7celRE8u7U731I3s06AwudbO2B7
9Mdw2NlZm3MVMy0Bxmhl964353tJ1gxSkzY8ExtLvC2unocpLQJsAFWCrWsA0Wssm1EYCewRCuXt
x462XwqrePTSTOwdq4ENR8wu5n6XAIh+6K1Vmi0dtGS6BapoZuI3q33VCmgJmGHBss6o/tVsgtBJ
KFtmoV2AyZXYxGD/jgMusLVbZ/KgiIa74kpmwip6sFCWDGvWQ3FxI7pabElVlo+W8tUT95t4X2YL
JF21dg2txDOPI4C/C1cHLWRkj6iimoGDh6Amk6U6/v2k6OmcJxLsNhJD3rpmyv3UNEm3HjtB7FTt
ih1OJ+BDjkm8HWCfTYMdAiIPzuODGUn30KTaPHpoU9jo6PwVMrT3GrbIA4Mq6p8SVEcbDHWvbqh6
goX7vyrOEcOlJVZkzSJxXXmxcyDXu9xamDVp+qtia0aQXdhdZCB17fBsUTDjo+6bXx1X7JLc3j7a
8Hd2mecFPI+AFUnQMu42zykeoKTYC2Xi5ISukB5qlFFvOq+ZftoC/1GPWwtJeoApJiGO8j2q4vI0
KP4Vi6/pAQxLfggLEMwJr9kZ23X8Stbm8DW541TvZxkUt9H3uv+wZvpw2qLoMqTSWffCwMWLiOGd
akjtXXf4m1taqNGLwo2yoZmuS5LQjt7A1g/8o8+krZow/tCQdcvJ6tidXhWN47/A/WNzApIMnZ85
w92hPWal4O5kJXOiskVwADewSjrhryYzlN9BxJA1LeklOixgap1ipVuHLpNkfyhLWC8zATiQGzkz
mn7YNlqPhDWi2XuyKXU2PELZr9+4408VRQ1K44XzNWRz/+u6SAXQGvTHDhMw1txY7QY0GH+tsIu1
zvzyZGQoVPFCAyatOqKbpUOV2o9FdyRKhEAW2K/p3S5dA5T32BgLe3z+9iyHdWDWggWReV8fOw1y
KoiCRTLhTpsu6BiHdLo1X4iT6na2jVqLwy3QO0+hgRzTydvhrfTOmU79i1bBvyjNfzLHMx8qTfvS
2k18Q0suGKWzENeh+RZUjPQhuwQbhU9mG3SAyivXr3ZSZ/qU6Sx5bmRwI+dvgYy18uikgyZepMhP
5DRYTGrs4hoVYngKWxhkAyuRbeMPwzNyC7gF89yv2hBKIph1ellDpO922Jo/SqroOR7Z9Xk1nGrO
LVI4XLf5jCqPsV5Q+Nmxci0rXKXs1HZDODI3p/2EMKRClgea7ftzptmt4N4NV4knqm0X1oj7rIrN
sZZWs2Z/3x5YUBiPo1WxqusV3GezZzRTSWC+eN2mCy6XABI1YjOejsj7hxtbIXcgBCavkcO0SnR/
jtBMz+O5JnPY2Pl8EmDZfeBCvenX5E8a/fgPdDaeOsPUmHx71ez4nfVDAkRhDVw/BTNZwiPcSr50
/PlDSYRs7UIvRoxnevn0aKRBCTgxTmGNWQw4d+SD6ZexKUiLCcHlGHRdr6jxmm1EhO5X0QW0EmVY
PAXJ0F0qEpP2FXuneeOJiGWUIPklESECiyLxzhWW10OlqFqMFOMCeVZiq2mLcfuo5CmP+T6dfGLl
k5UwA825Og5D5R8tc4Jazl/JXr3A/h9H57XcOJIF0S9CBLx5pSclUt6+ICS1BFcFUygABXz9HM7b
Ruzsdo9EAvfezDxpbzIVU2g0LvXDOBJuirknPcQTEKiJfY/6DplxPkh5AAKn4GYV0hB9SOzFWqPi
Y2UykYOrdiwjYNy2s3yNWL5WFhU4741HQyuOHH5APpMHbeFV8KHNpA62Qwv13hJB8mH0HOzaRUX/
SrHonT04H2Ub/UwlDx8nhK26UrbubxkNKXrhxXKXFxPBrjinjCCnC86B43YIONTe5FV4za7TdFpO
SXoTzKNzF9jCfCeQIl/bnuNxYk0R2dDuQ2cQBoN5uCef299gv9J3CZ81bF+N3EbSVPvYz7NdN85X
zFUWp9wcrfgIYap7rTt6bdQ4F49TMeISc4KwoNTNlDclHS38FPxa3+H4p3KQ5qNm7TqdS4cJ4TEU
M3InGSb+IpqAJ2dRfkFzzx41x2+0IALcBM1SSqhE99SjkWKDtjipGdBl/sbLSvM4xUF4Gw9quB81
8udW2gsWDsuhkY4jJD+janJsKEbSvwxTQR/t5Fs427zZ3IxR4a1tsuDUiCnrJ6EzEwRDgfIM9sBz
94M1WxdqzZm2pddSV5ZN8YtvFKzL0KOXGbfYDcOBd9e6nbNZmFXWjgTbahg8tk1f4c8jHGdtE5Du
FG8v+b4d1BWpK/ifGM87Jji3DpzHMOHVXkp0V6W+wbOeTvlnyOqH5+8aN4RC9LFknli4cS3NzQSO
nY+fQ0kQ78vukiXSepq9hbGtdfl8kfhoLvNEekp27fTPMRrRmbjZcR5SNMcmQ66eTfYrTeGIgwoy
VtohA5yxahz2+LAL5zOuFEy2XnZ9A6TWZ9WmOUeVLB7XitPxO9697B8ozTlYpbk30Uu/hLSsjSVh
GdVhnrb72Hj7Ac+0x1VRDh/gUuUvGzypP1VOV3u5The8evQNPyUo/19L6qsHYw3LRU82H6IM+vBW
5BnWvXKxTo4dxYdsoEndmbRzq3VCWSZuwu69mCmFngggkuKI/BdiH/Z7TevQXaywxxcOeRDQ2im7
BXAl7rgS/qrd8HK3kN/p82bK0vKc2MNP2M3JY5IFjLE2FVU6KKZ3rtqwu0iLWZe5xm83Jwvfa90m
VH4H0URXorYwX/QF7IzGuDCTmZkzL7Z2do7fpOIRSca0bLOP5Zr0KBjV1ybK7B24OcNEb7/kDGYb
XRm1DaSijDViv4EVbjbaTb86YPXHBmf/Y+K4w3mpqvwPcO6VGakaSpOzkS6Gvrwup9nYyHfXsarT
gAnu7PT2uAmRfo7tkMC0TpPlx4L2A8IAemTnT+X9FOflSwTvdu0VrsJzeQ0xTDFmlJLrNyrIYnYm
lYjQvKWeSkULZOPPIY103OeZeVB2vME7LJEjIgwwPc6qkdkmRhviBGy5t1yJknM8efifwc884qee
dkia06tequBgzZ239a1RXskgxTdeLH8fNwFTsInkF0n28iOvgv5l8IQ58n3lbozbHBFp7D7btOLG
5cNvHPwud6+jEBwmr6E+uqy6kyVqfRkCetG6xIp/bXTdbSlgGU9KiruCncZmmfeXs0qRfVH6os+o
tj5cnYcbHsqcXJYRl1LjloCSmzo/Eu0z35hcupvQFPZhBoWwmrrB2sRslbgxmpjtH2Z8K4o/k13B
WlWcHZcYxG4XevyKkpGUSMlQjE3ePknRZqciZ3PGNgp2UJHvQodzHpoBnLc3lGYFvh+Bj6PhrXAj
ICvZHG2UwLnEvYBYihX0qFhy+G2hKUdEtjGypyEVAhWy9abGxrIp+zReEzO4tgY1nKwbOsPhyvun
YKm6fe14t7WbQkwPdcCDGB0P7Cvfu4iBYm4nNP2U51JQBmdOdGY1c4nmeEq4zeL7ulKt3b9wLc0Q
JmP/GaFJ7Fzaog9MLt5WeHXyyjJP+tKNkWLHf3Vdxjh5muWFJep3QcbjPMFrfGbJvins+WViv9jA
ZVi2nePkiOP0BHk5WSpajaa9WVL91fCFkBoDaIVFE69TSWWpHgnUxtTePpRwFHbGFjF3DADaA8Gl
KQ4TphZ0LAVDZgOt4OLHHohBZ9Q3qeX+yTy81xEyRox1caU78tONwXVBDUx8CsPkMCnHPgL0kBiF
WKxiD2zt2OmX2YZj7URY8bndtSctZtrnSPqT5SLUsCa0DeXJK5tfrqfZUyla+YnGYd0NGcEKU2WM
OEh8mNqOkcbx1LJ9oNxLbjCuctfgpOAJS/eVUgnMAlX9B7Y33XdlQMcQIsWB1+HDBDRy3XqY2IvZ
BwroueK9KpvilbkvvM1cGA9lP+LbsMBJLSXRI/rzJg7DVnaLRY5B1a/9dVJ7l1QtCfYChl+XoWLX
BfYbf+tPuei3LBl4z7KAH/TgTnv3KgCZUFrUYets3/ql95DnFTStWCa7wOTxCRGH9qZBt/vMhmaD
PuRtF/JZF6vSzoo/RFMp4XErjbBAtCBgNmMC5jGS0DYpo3rOia5xn0r53eKfCB9y7gz7eAwmAB9c
ABZtB6BOOgkUqSJeYxqs2FaRnkSCRACfqeAZMjeYbijW+VfTMrjFafLM1TAkVWNFRBpnmz89DL3b
cUzcozAgUVbpFPHDJ7EL9Tkrf5aKajtwXVznygAGARH16Mtv2f67mS62YHTqvcWMssZ46EH7c9S9
aodii2o3bpfZHg+8ig3NGBRYmYlI8qKtmQLf/NULVXaYsfre1BaVjaon/OplE1CFKe53XgXxrEjC
EXNhjznB46mBxpvcEFlE0ehw1cU6uBmD/nEp4UEVg48pIhGGUZ7sw6rXfrgWeCjuApYPNKNUtfvk
2nqmZrDTVOl8q+sIq5yckUtP8qFnjmQZn5Psho6D/HboaPwJGtkcBy2rL1OYlH0QOxHYwM571JEB
pzDa8oTKIJ+mBaGiAmq5jfwyfrZ54uAZI5AXuL76tojhHNmui+NYErupfGPeIWk2FDE4w8vYcTQC
jg1qYBqnk8zppuCVyTrf8NJ7iSi4uUldR99NPgv0ABIRvpbt3MNxZIdcKAzQ2lbbftAul+P85Ir5
XKpIbvA/jaeit4c7xQePWKBHrVGZhmf4kKC8QzAONVm0jdulf7Xltq+AUdtbPgYuSx2ApHqpDL1I
XDkT7hOU1XT+ziaCesenfYTY3cpjhDoW28DGW1brTTQJm9mr7E6BsBmPwyIgw5sy1ewhB+HB62zy
NCXbuZ0MYIqdMX1wgrnEQTKVJL8paLeqar6PVXtrtwmkRTv6a3zc5pUqzm5ZebsiHIsjyHuL9jy7
2LVu29z0WqNJejyJr+hTfweQoEcJ19YhUMa9UVb30kb5uOm5xa/45dJ8FcwvA/VuR6w8/DXd+qZv
+pg0vk4vdTISYCDcjBkr4r9aaUe7G6iKyW5oxHKy7dFswoiaWLCApH1CYhIKK95TLXCs1kQVOaSG
Ic9PIsqqHvhpKuKFBy4Ict2q/AMs7bcWZUxVm/wqnIgAEkcjaiAwdUr+BXYgtMtbn12e0xMRE69G
VshS+i4gUX0t4dDT5dKlFB4jEHLbKulOE8UdjYAVrg8fNH1N17DWubMr5i7Z1aHzz4/jkp+myqn8
mDmLJPPXmFvuXRiUv+SHU9QCRHDB32ETVvLLQkWNoizGretxZ+ydV4nT+5I2kqJuJMAbLLu8i4r4
O0nRHoTtts9BYbG6BlV5wQqD/LDk3zMm1MeJ1jSgXbhiYINdz2e0sKqo7d8qZUBRVeRYsqH4CfsU
1V/M+KfwQg9sJ3X0wQ/HZ0nVP5kPnFwAA9mnkPWfwNxyZ5pxXg22pZ6yQiH5pai9dVVBA7v2nFuk
Rw4oX+W9X1//nGZ5th11i1mPtDY39e0YUZCngdRtDa6LdcvXvVLWe0J8Zm/xj+Fvg5qq+onkytKJ
/TjAroz9rjtFuM5Xo5u/udffP7uVv5elaTdY/rC+RcwJCXbLAljuOgJVvdGzkfcInuk2yyl3Hiux
7BLPhRM15iFhwSjjK5ZFtPs0uqu2YmIfKLiJHFRF4q9MRXlrOu8cLm6DOXPMH6JxjHc5nAfUpxRP
p5mGPeGO19yN9JZT7XsbRNQ1+X5xtjz47Y3jlLTCKRspQOG59+K7jB/IfnahAudldx0ehTok3Ghv
ZmgxIBbVc+uVT6E1IgJKcetyCt5xBCCNCENl3TQUpSMhMp1E4Q3ZPmz3eWrfOYt17DNQVfVCJMvK
38vlCh+NIWNHydAQbaUXNXXcX1o2Mar417qNZkHSJFR6buHdbRM1PbJtgnt0hhjFqMdEO05ixS+2
wtMlxK1Xev/KOUW4apt+q8o2WIsFu4B2gURGEQQaWi4iFg7cKelQDmeCY93R7pbogwEdprptSGHM
g35LuiX/RVqjUSCKo51MzNFyKqjTLSk210ZkNSqIyFan08Hv+Nabgi6aZDANfnjDh43W8pso4crm
B7rccWBRgC5AQJ88WXFo0pwxPftqlcWMAnFMsO14CzbaAL/mmhIGa9dPEXFY3OgAIqZqyzWIlpdW
BJeIW8YR0FjEbIs+gL37kT4qWIIcGrisANMwU/cF3id8H/oh2MohpF6wpsKrSvAx+LOmd2Mug4ut
BrJfsOaXOSu5WwJ7nRr/n3LYE3LIiJt0rMNvHCEw831hbkj54NvVvXue5/Bt6oGJhU4bvvEUnjb4
kNUmos0es1X6xMmUDE5Pnn1Vm06im6OH2o4V8FAUw7luLM7lVQTlJphyDsgcbU64arktqBw9ng3Q
Pwj4E7chIFgW7av71qW21QN1c0tOl2Bvqrp3PisQF02R6hMZh2RcNSCzVwDmxrMFz2gbD9P8Lxxd
77V2+SAmWWTkPoxo0AAWZF86iwBeWiXWU2mRtWktv/vXDcm8IQ0YrvlNBbdU3qB8LxT4/sRUahzn
rGWE8AQ3KEmMi6IzRKfOSf1DsMjh4koS4P2MzsgT333qOp0d3VLIN9cXHr6WGOuElt1dWSr49FkZ
UTifpjFfHZcEFsvfzIHLnpEDNS2TNgTSlQni8S4sZPXUlEP6ZbKA7Rh0qV61JEM5RaTmiWKv4saO
xfUVXXZrMsryHC8VNsWwubqfrCG5RNqN/nFl8j7BH+otnjA8uhmpJXfGK1SkZYsiquddYPPwF3bu
/QknrRFm4DUpDqBsmHRyME/LgkQ7RQaz895Vk3emX55jEmHq41Srzpw8x0qHY0IxLOmlAqJ5TwbN
l+gUiQfiKcpSeW74Im4q0cv7pG+7bTTUP7ka+fJZWJ49v0SYj6vkxXBY2HRVuCtbmCst35CdH+bx
0RIsJ0XflK+pqCgJsLrZ79Y6U90bJpCrcLLIbePxaSuHXp+ILvY8LAn3AwzRvJTQqLdx4cUQwyOa
39HMebkF9CTXU0+iJOep+9hrj4mlI9vthL73qIJk2GtKJy45Pn0+HIZsoOatuOL8P9DCkIybBuTl
VnfytSqr8CNT7Kk15na2CFwGbuN81UNcEoFoxru+43261DOO/Dx9MFhRCElgk6TJh3sjZdmKBBfe
X50EaznqYK36DBl+GpyDx5tiFY4d79t2jN4XEyRcfSZD8C36yQeInTjs5qEGkVaOxFuCxoDSGxXf
xj08r8l/rvSMCy+F5F2W3WvrDIZjUbzcUqPUfSQQPLFGccGbQ+cvDxxEGH8c9mnLiMmBzXDYzpxL
XTXE6qY6vjTJknPZo8capsIBTMWbiLsHMUJuy7JqeaoiGFf8lDIm+zgq/3ydVO+EFX1UE5uQJ9/A
vj0ga9Ybup3sQ6KLej1x7eW4UL5NMnMvXcVdItC+PMlFtlxHKaD2t3bAGg23DFkez5Pb3EYyqdno
bO0Dr2iKLZeWZJtIp6TKphbHKFzCy9yPcNSaOvysOD3gNupvrbS41EyCnRF3bB1kpxwH87FT21QW
EODZZ6Bab+XS2ZumN/yAYfyKVeBSAFMx3pzb0jKn2Zp/YrXkr2kdzvsidwweMtx4XPkpRZl8c2QY
oNuWHM+GCzouob5gioXzsdOj+wNOJDvGKfkszkygqG2Kslgp/oYCf65nDK/ENPvlrCG21JLROkEM
ZlM7+N7njpxYMTpPTPq/SdynG1Be1gp1hk5dUPMIGtOP7fbgaav03yBb/wXgKPYtky1rqet7blr6
3rdHSESLIIWG6Mo7YbA7lvQk9MDl9mGe0EBrCxx5ziJsXuIdYSa4NPwtRW9Fz7K3qoeZdQSVh7TS
1wISjKxkE4R6246KX23Ni41oaEBgbkPo0H0LWhZPZjlBDY03cdR5cDkbXedKqd+pAGg5UYUqECfq
MWT7yp/d0EzkOdOFhzMPWMptSDRzBs22sorif243zK+BI74it/lJBFyCuU4DPpiyxf5JQLK2xm93
YsS9xiVhVzsefEu4cLULnwMY/UQirIv3niTolhVUeycD7tReqVvcjM67V6AZxE0cvnXuFP4WcoAz
nOOT32PiMPh9Y8NoXZXyjCeQTCSDeAh35+pDiStFFjTqo2hPrsp6Z6ubL76yyQwNPAbGAapgbDvO
KeB4+2DboSRIOwEaIVp6Hq5j/DIt0Yvvxs52clS2ES19FyFlntjQLflA0TwxSsjNHyD/ig31N/Ep
x6O/yWiRZ6Kn5c2bRfpp2Kr4DfasCS1Vn9xlhvJOicK7Ff7U8o7y1avllf1Rlba3lU42/7ppYX3D
r3MuS6OI7vq+tbVbSWQXqPiu4fzVrh3GVmw2US23iddX5wzb0FswZf3FakRzl1UFFrl2oNajo3Ms
Xc9ubJudE7nDM8YnkLvceu2dDbOSW0sa9Y+BxfzN/wHzqIkML0O3uImLzt+YOO7fy6n0X+3Ktp9i
XOx3LV0q2ygsuFCMsW+vaTJhFuY5tyA8T94vEB25i0MOlM3kkCduBJjlITKvsDtzfhVVs0psFpQV
/U/xRvkNGmCeYnTATlUyg9YY5iYmqzHsrwgJBzyN7T5XYctDZurw0qbTT1ZFgABdshspwZExWJpt
AFUHn1bk7zsL0LQPwo4KpSzHUjA5BIARxThudPsIOvaF8w5XT8cmMQ/Y30n8k5fyG17kgk0mriXK
UckO5jk841t16KbkNfDNybmizXh30BZbG5aoxX6A4cK1yPPYdAHaNF33MY3di2d8bnILY3bVjHzD
AychfIIhPLEyIMpujl4loC4Zmi25PzXkf6z2wwmZmfRCo1o++z2v8Cld1Ta+6XIe7uy4dH8rSl4A
nRePs4WA6S3DNyVMxAG89h3naHNqSKtUHPZw5sl7dGVc9iiTK6toXlQvzTVE6az7ufiHSHHuusSs
hkExFwFLweikh2tIS1SHKp1feqnePMw2THFOyjfAMc94In6THEronCR3Y0xRVxwzteLIKnaBDon5
dngic+CJq7Ze9sBkjlWd0yeOjrs2mfHWqR44YYvgJ+jj8aHGyb8Kfc0DT+BpC8fJ27RT52OvbhLa
coG05gRp4DGD8tK1dx8vQr+BoUnEjlm/3BeLLP3VZFsdtdZ58OtqYoie0mLX6sAHxYdhOQca8jCE
miKLuNOfaRN/L17aXJOOlAUVBckwgu6MoyHjvfogTrWsEwkDopLYluAW437txviKBbjW5TbLVmUL
za1ULZEHKtmarux0HAGEeEEP+ruiRgVqUbo3kfbYSV0QkoqbxcqmNmbTRS75vI6FU1RxeMCQBtVq
BJVIn5e9HnIBZwAnLfwwQHjGhTNWyL9lrClTI7WtHSs6kYxmmFDl1bUkH2S/UP1Bg8KeW8WbNNY9
7aQfPIIwkWpJ/j4IfxhFlo1G7r0dE1DdQ8leGHc9rF3eUhzRa7xq7QMmq3YT9/NJJih6mUa+j71P
t8weGU67ddKIV45dBPFUcwHbTNdN5zw2Kr/Hf4ajvp0J8SRvYrBhgCFhmYA7A9riHotAsAoznK7W
6G6bVDh7xJVXE/NbWAY2wKxmgjICV6nVi8/QL9wNs1IFGnlUHAPUl9Llu0is/ehQe990GNCsVJ/T
IMFtlRCKm1la7NJ7nmLwd27MINcunrMip3A/DZM8pFe8I+IWfCSIDz0IcJY43tYLe5TlqX+6AFnA
sEvbez38g2KuT6AJqcdJrgchs68Go4iCsuN6UIhOA03Il1JgAWr5JKSCCAk+pRPVKL8FGQDEEfnn
MOXtBq6zEPFmmg6BGhwVH7B7KVHVHKv/mppqOdR2a61dkhc3VEL4YE6x9TslepBq4gyyAHLwKg/s
+kOUUbFhBuT85ZMuEFFwJ5cWlnRnUPSqJNovg/7GYXnklyZuETTQ5HOaYRwZl1RP4mErqokDuwdK
NvBb8nGoZpllf9eOORLVCU+WtKfDjP67W/yoO8AA9w/ESQSbfQISm8fZszVfqzlm+t/x6sfFi0/g
8M+O2Z715MqdiOzm2CuWqryE/Jz1I943lHiYM1zQ/IFHuJ/6GTmh/FYNVXAUATASi1wL/RLXFmuT
htxcvLPfIjZUef+6aHOZF4oAtIv454YN17/c2pCg9nZOGfPZ0T33T8cTL/lkm5smxgukPADLc6BR
Spq7OEdBtJYp3BEE6re5N/OdhG+zzizX7EMkQUi45LN8HbzHpm32Jq0n2BnTEy6rFwzI3UHGfX+U
nSKCu2hkJj/8SQUFeH1aZRQ04g9gh6ZZxMvbc8+xYOuH1BYIkpw8OuC86CpvHjUZi1tWoGhXZlr9
ilLAQfCreeO6Ml3nzqz3bVC928xkzMMUygtzjqLoYewLAU2kj9BiOPeUtXhAn+MNBMZ66BHlQEzw
TI1TvS/aBlGwfIgi576ZAiBCvLMIFvd4KQdqU3pIc6BT1AnbMaQg/0pu4V2Hj/otMpzhFkfam8Lr
L1W93MVl4+/KbjFPS4Dgmfn6Si2jB32wQZt0o6J6mfvlZlqCZM05dzq0wJ3WIIDvvar1qTaSv/zC
+A8jWXGZt7/eHF9oBcPqgll9ZYc8NJBzXyiquCjT3y8+hKMsHu5yLxR7B4wCdvQXPfc4k3WJOcNP
zsskRpjD2bStrZItNRXP/JzYFQQuRHNtCogiXzMKDtcmrqbGdxeMX+4VwJojDlEU7KenaK5++gTt
iRt5fGABru/HiWK31tXtLS4THkOL6QkLdOOx0HGyrl04j2M0JuviCuWZPXqaIkpj4fZTShtZxdWM
MWSUZqblF+6BHrN+kzyw1ZCdspz8Og5HNxY41pu54vxnz6D2GAZ1dz/ANY+UxNiMVZWTZoWZlaGf
3kx28xyIYTXW6kfMMMkbPIAr/wpmGpbG+6sszpRbFxg6rwUPxSUagl+6gl5zKMc7DCXPRpXPuk0P
FKbPpE7FsWdj8fepkKBerN7/F6dlva5lTimoLu46OX5THXkhHguZEycZ7iNJXq0ncuoDEl1CztKy
qg5Y0BCnYuvaHFhCko0cQvNL9se3GjNOl9G7ZHjJKAxpkYchVvaXouY6RQAKi4AtOUOXewWuYPbb
fwQ79tFUw9X2UFCERT3Stba2jLhhdWzOLubzZcy/a0t9UivFND1RFtC5I+0vJNPF1H9Tc81s1+L3
kR1uciuhcruKMuSN/Koi80u5SUC4UbhUXdLEJwRJuAnUJEaRKcNPAkc+qtch7zkRksVHEi+KD2wX
JK57wp64Yvh++eY2qfiOjYm2NplJbGKIVnHsxvpcTc3dQkctYoRYNx6kYIFbs5fjdKTxxfY4tgcu
gxwFFVgZXwwZmijMBH/35Wy34c9iaMIM++nWaSm1KeheNPN0KTge3zIyihvaqsDrKJ9mnniA/Kfd
LwsixmoyKnpqUs6ART2BmYlzG38EBxI8qd9YfXD3ZV25mofmMcVYjqBGpAfZlMk0gkYyFAHfj0GR
PfSqAgLAfDPYrjnYZsrWfh262yvOhANTjXcE2AfeH9azZXkOpXing5kRyrH+ZNrfQSFXsDGutNRM
1TSEi2afyJmfLFo8BsfRUfG6d1Pk1zl55b4rT46Zb6HD4FakK6evckX+LsWeUnEgbaxNa/QDsQe5
YTwnMFVed4aJaRiYIwEN3u/kZB/x1f4stkNFF5G9E+sN36mEKk1laNeaK8ZTCNDM7MWrH4x/EXZW
0HLCXfvN9MtBlHdhiBWicq6gzcF/KAIOLKFNpqMZrr23mndEA9Bgh0Q4r6cCPLTVo71hTv6zs5zT
zvw3ebE54Hfytlf31cpXE9uEwLCR9rk4GMBsWzA0DcwQt9ktLT4sX9Vnpat5F6nsIQfFy7OCJ3XB
h4FlBOy/M4/vXtDRh4w4vzVL/49HDfFFzydEjSq+aQexHMqW6RMSgQ8jcWW79F9gf4NxMzbrQdiP
Y+uzx8Q/UQ/wzSs6CLBEk/hky5ospZQ0SzeYYKc/KSw0eAJ6rrDZmaJPqWFz901MemN+4eqJp298
ZxC96dN+R7b3O+CIE2rcmWPOetMvXGbGXn6aNuW2zLuFvyead4GZpVc1AagB/SXPSV9D8thgX6Ka
DRrnobWw0MorPJcikR+MuBdexw/dSM9tEepbQwg28Ra1E0v4maGernF4i93oTK9Yyj/Ta9GJu4wu
t2cADonDYBD6Ubab2gxE73DWDLMnVCwgH7WhUsb757rIkWK4ImWn4BI37KyDcV9dY3ZM0EwdPHFk
rnaMgixMqdOs0YU4J/ErtMelB3LXfGTe9NJR5jOW9mc2eu9hw9lazfzWiAZ9K3d870DQ2CXag2KZ
Wtfp9NXPwbNoA6hU8WfblV+p1W/SRZ5GXAEOJt+29g+d0C992XxXdGmtwiGqcViGCl8ozWyutm8b
hlvgEClmUloLqha0L3P8n0/vS1RW55A/mSW2e108XkoteSJQOpiiqbFhqJ85CAQH4aacN4sRa79U
lIgl15AK/hoz1uWpg7ww4Gtbh7MDFy/oUupbvK/ZA8eZROKpzmNaM/2RxdSe7yubXJERxQ3a2ouR
IlnxXMaQNY2vFIkVa4COP3BYqWstiUGHcj7B+L3avB3DjCkijsI0sIz4LyWB4PWSZh7FPuwT0gn0
btDjHw4T/JSjwTiEL8Je9FNDXvO8aL0X2XJpPf0iLLQi+kQv7KG/PS1yCD/cUZ0OfLIZ+m7t5EMM
FX55c0LvnrLJQyMc2PsywDXQVsuel9VvqK4Zka58pR+APdwG9ip62ON9uwNjfOh1qY5hh9k6TzI4
I7gsIiDpbPR0zljyqXXFsYb9CL4ufW1GcOXUET87RCWYQPjYwypp/uh2f+yCgNHLb8vr4X4gq4g1
mSdioh+iUh7ba4V6SmqrTqke8GH6X52XCoWn/SwaWjZLmA0clvdVnipqXcwmrWkFigQFp6rC8JCL
qxvQXKqMjtF0DH5Gle0WBINN7nRqq8v27IuBf8ZLnhsp/3oxQ/BvQKeN9l0GQgHXPx2xTuo+uQZG
V8G9fTa0COWUnuBVe+JQi3AGeGM1gL4BBsgJf+qeXDDAYxCpQ+3Xr0I74esMaX5NNPityuxnd6xs
2BJjfchnHMEwD5a5N2c3p0nP0Am40jm78BT4DawsKsVxhuHsInRPEdwqBw4KxM2vdtKXZ2uofkSx
QKLEgq/G4J2n+a5gtVgR67x2sjKANYAFu8S9hXV+8gShQGnj2m+AX3TxSAqiZTagfHQ41KW6of53
/rCHblergL7WATInGJOAGrajbbfNKR/t28ALXsKENA+tZwGPSK+jrWxZaN+cfedh8cOnEqWIdYf3
xGzlW3+sbqwivIXo8DkbojpBm/1V0IqsLn7KaLXmHCch/cCxkiWscWCXN5RpM0jIXytzqt0w9cFh
0jCXLY4+TWo/ZS2lQ+FM4bBKq2gb+AyJYVG/0MR2r8MwvO2E222lil/w/SIiJvWB2TqFibmQ9LKx
YUGkodyOT/n11zyBcgUDAVe5HgYfF1B5QVkjOuvpTRrYj4h2/VvqT3C+RryjPIcDDw5HjW25VOa7
KNxLTokP9QNp8+r3xC99+tXy/yeT+SVDC2do7eqNbEy9Uz5FNlffdjtcWOTP9pg+2m1PLYbvXdyA
aQhFTOzYoy9JDVKr76r73LObvcrpLGOhupvk8jqE6LwDoYWNkOKtTYtflAhc5WT2ae0bTks7TOdM
cBIoCs+G3ltdgIxgw50JdBcwjZFa79oKnGxYyn1QpMQnrPaS06aC2/LKWl+KGyeJcP31UIAGzNIr
rA6Pzrhg1AxTylRL4BNZ7f9iwLvBY3EJ7PKdGzl7+gi8q8FjWE2fAbrXamytLyGopdRecwcQ7CMY
hosJk7crli+PcBDYi7e3CwBX5Vhvczv8DNDpN/aUcNvKqFcN+edU+gWlZQ88nde279823vDjKucu
nIafIXN4kgr5RUXytSmKolgEGXWPPeaghAXANR5WlLoi9VTRHyVPaj20+ovgHaM3LSFIPPMnVrRd
aUjrlXZ6biYeSpEcvtpyeh5lu6ETYViHHkHhNlSXnmjWBtgG/tC8Bn6evcg8v0/mhtYf7PBQRynv
m4hEVfG/tuTX0FU9pu722crFHeGG6FRT8sH5kBC+W7v3jjuNZ4XwUzLPnWoc01jvxo6KAfncdoNc
D65sL2k4nQqDCUUh+zOaBqd8SkChcmCm1yVvVkAbb5VdMvLzg+c3QbGkPT7S7XlHIKdlqenvZtmc
a1FKnJxcz5r0iLnvP87OpDlSJdvWf6Wsxhe7gOMOPHv3DRR9hEK9Us0EUyqV9H3Pr38fNToZCpMs
b51ZnWNJQjjO9r3X+hZcyDp6sQa6capRu7gtmN3Dpx+0HBB7emclk3np5sEDE92HxunvmOEBC2oE
FbgmqeK12qw52gzikKKloUiEOAhn9CfqMLU0NZNMvWI8Ai1uUWEY1wB+IEaI8qUOiEjyqkfk6s85
ZtqLJqyOecJkua+AdCqdBOJmus0CKt1iCJDFJd5tlaln5qxP2Wjr+yFFsQAmDC5qO8MyJ2JlbPFg
gKpdaibdkSo1hkuG1T8wNdyQdcPRHDriUmMCmvTutpUlYQWwgC46mFSD7/3Sm+YahHMy62PAQhDl
81RYgDwaxiULu8GZLW1mWvxfGM8lLpbERjdjO20DSACvInWKt60qXO5aOk7L3DJBXhtgHNreuI86
V/0YPBP7Num/bgDwElvQe+rZxIJjxb0Y3NHdYOdhEJwVW2OIbxHKIFSUnFT8TkrqCcCdQZ67i0Qb
79vSfTDzEqKWFT6ZDUAm1AM3UmFQ9oqfthzWoMm1FSQATGU+E0cTNcdoxeQnJzd66b+EPpOE3uIt
rdg3FlNK9FnClze3dJoD1MOI0Gf0bhP/nHLjEiW8s4oM9OyhhzI09Lx60xgBwcOFQKrneo/jVLc4
FYjiaSO6OhzPAY637a/Wx7pgrtOSObkR2W9+VGIENCQcKg/1VTZYx7mfsaFhve+TdF69027Qif+Z
4MW5TG3dGvh5M1XWUo4MrDl9H+uE4fwIh4aX/X4IfZMhpvHmyI4phSNv4KLMMAceq6EZ8oeMggPD
AfrzkeOR9A6DKjbC98LV/UcO6OFF2cN354g0LudaCRp59IjAcNomVoeAn/n31SgN0sxKl01w6F9N
3FqMvrAtVIO7jquaAtfyf7YTCSl5ookNbwNAkSQhJEpfVlH+SLt65xFisCHPalgAYnfWhjK3dQQB
DRcAO7TKDXcjM/ELHfpTMSkb41kI58QAxY6slKlAYg+MuWhbXvXm9EL/XaxKrF6E8wG6aYGssHyH
bosljQRJBuVvVT7+CGjlbBoQC5vWmTVm0HLMypJbXVrHVqfMQy46MmvEez5a3oXUUTxojiUXsmAw
KuOg/0XCzqp26Ce0nhYDJXYefVpD1EdFdxHXwlphbWM7nftaY9uCEJn8geKN2WwwzdQMpsckI1L7
EkH5RL4NAdSZJFJhHPk+2vFVOKtMLdCxnI+TYk17kJq0meWFPkW6mVcPpObEq7q39EvH926IqU1Y
0Dizubn8OrBIqa8dp9g0mXWjt03zoKE750BW7foO9o9b9u9DpTzOGlN777lymzexoKBAfOM4wbZi
4H9rZ0gpw8TOUa/pIU0oH3dBOOkmqeEesTM20Q4eU8zVqOvAuLJePbQ1gzU9SAn/GJz+dVKkNKKG
YSRGrBte+slaVDYxGI3npfss1B7Y+cWFbhvWapTJvSXTbsdQxdoQkkuooMHitUGLb0rmTUSAVs2S
IBb6e0b7YiJMX44aD7LtZuIGFyrb1yLpAVn2sMmqEjOzcvDMVJxfUuJjmQfTgteRleoxP13kdmKj
EG5vcbAgAsZL7Bjj73S0rfsm18O7KAjkcuy1O/8/GatZ/tQbXr9ME3bgUtN87Oi5Q9pzS0ZG0xRb
X9XpndPW86kIEIzd3jdGdJt16dYKLXtpIk+F+jbxTFvDXVKfJGsDje2mM41fwgOx0g3iF9NANc8m
pk2SSAgS4iclLlpDt0xukxyyc6IoNvjSaJs+tvKFhVbzAM8POH4mBURyAoemYtSYIGXJIkJnew9y
gdlOUc9DQyQF7qBddTTElrljXSG5LKkDxwencruVAe/pIq/TPXZ6VDE55UiRq3vMbDPQvUcfpz3B
Uh+3fUJtYCu+YW5Ii72oTCIxsubRHrKN68XOhe2qO+BKj1hOygP9xLcWm71XZetcB/WREl7bhexl
jQXDC4IUUtvZSGTd2Y7GMYMj6yKO7E1ZAmnJmz35Bu+oL4+6RzJ8xnXRpnC+yTLvvge/7yuOP7qf
vsYMFxhfhODzKhIEsOfuHKv+VXV43zHH3rdaGRAKhBHFrXBcpKhx1nh3COYqIjqFMbkiedU2B6RA
bz7JzRdKwKfuejhuYZobi1Sn4RKX9sYQc/Iv0BcolwLplcHQE4l+U26ntu4WqpDIfu34CHfNX4+N
uOmgoSyQ/oHwI3JvYRWz0Ilkoo+6ouVTdARyinjYMyJEtW1m8WPVt1jsOSvzmMio05gslCluLngC
C8fy3dkiz9i3rOPlFMPxc8qg4pW2WfNa/GCSEEHxS9uhE5WC/4ZCB6intkrL/CZDy3iQLTNYD8EE
H7X0BpJ4yIol75E+RQvmfIAWSrjVaxqyozdx/hzaibMcYtpeky3lPtVyxTmrEPW2mTPQbLy/FwSB
QR9w/GNXq980WypQPwV2ds/e0mK0L5hYgQWvqnZRhPpTEclyreXBiFSmZgYWGBcV4ZhrlCc4mToj
WaPJvoJ/0y1tr3oGUMwvpvWP4cz/oY0x7SoGvTv85+GKyoyOGie1lWujgayiob62dfr00DuuKmbC
x7AqQXAa0APTPt7VoflEPAyhYQ70rthJn8K+qda+HOYQJfeXrhs/6w64o582fGhnDS7aiAH3hgtK
rCmcTT7bqGK6p1zbBxAwP/iWr2toi+caztuDBqH7AuUWx33JQRlZVbYLfXE1eVF/1ZZauexUNSPt
RH3DwjBeC1mV160bIiGxMR5fGJmJ9bQaR/h0wc4ewOSFVrcMnOTe0LSNL1NkNnSglvEMZk1148OV
fQc1hAT6tHqO6wG+oUPr0ukGptGS4VUR3xvKi3bBPOOtk5I1b7XrIIySfWXpGxgU44qEvqugrvOt
cg13z8L47XQNZW0JSlr6KXJY+7Ef7FfRy3oTavEuVdoPPQvETVIVlE49dQA/5j361LvSMrkOCe+d
nwJGt3Wmx0Pi3NI71mlbgQbL4xcb5if1Vyn2JqjzNMZqiPTqoPV8c9yeAFjyvplitu6cNgVFzMrc
9ZCH/H5xB/LDFYj3Z5iiPZG42rjXLn26ddzQC7Yj9yAC7ab2SQOUPmkGzoAR2RSWtoyK/BbQYrMx
8+yZvBx7pffGURXxzzZRGNZTFDmB4dz685lxsK33AiQg9GZQa8EscoKYzJ3NR3ikRQyWyPOkct7b
WbYXLjI0xHb1NgmL9KC34IgYvqEX03TeHEg/l6hwiQKj0VK2JXSLls97Vo8fHuXkCrnGAaXoWxtl
fABK82A7ebhVrbc32uol44x57D0fz3k91OvO6n8FGpCCsHbQhLsEmQt9LHdaDCqHXstPRpp3Zir2
SMie8qDCxoAmyAlbSHlVghCbPI/hUWtwECVN/x73xIaA+5pQ0cJX1iZ+4zx1EBPSfluG4xRdC6DF
KGuD24mSgtATJPwgxsDP+xoVv0qDG98nXqPuuwKXfZVej3jr7hPXaG9ErsBQaYFkTI+R9kKkIwJi
1/PHhakk0emiksZiRF6+zkJPY1QnB/dOdlN0VzrWvU04LU6mWFuE8TBLO+FjYHnAiGQwPteLmFNy
+DAloMAjXIo7OkzdptMFJ3ujVxwlvbK8NT3C7OllyTVwSpryupdusqh70ecodtWM1wUcQ2qbVvCX
JPMwBx7y6LiOt9aE6Dc6WU6M5FV+nxj+dOlhHpnfXuummhWhtlPckBPzrud6sGI3ClYg6J7pCGjX
nkhIgGHBrSj2P/SBcS+HvB+I5/H6TcS92HrSHcccP7yAJXfAZWnvG7IF9xgBL2PJTBwnL46CivxO
Qx08Anuozx5LLTy4eCL43ndvWU8DLnc5jdD8tA+NweiBxCpzLCWoQGiybOB0rov3wCVcR+jymrk9
B123e9Q7gywWn7NZIkM8PqaN17cqfpMHhMirBvBTB9JkMG6JZj+gpluFQUdmHSO7lTVjrpjpz392
5tzrGShiUqHMTd5QdXkSjxyzJs5WCa1VGiYM9At/ls6XmNlRn8GNZaJcFXDW/e5DRXMxQ8NEy1Jm
0B2WTbp2yTXmX/rlVE0LL1HGUWScAFMZBG9GUBHyrCHPYZQUfiSBU4AzUj/4SW9cMz9GTU4mUDAd
Jp0JCdCb7Fn0wzqDwL22jVHjgKc9J2O9KefEUx/puerZmKGdL72STCCDo1gBfHkOwEiWRiLIvaeB
qZpYX/mqecOY2q/i0A22WaPhgNTtXSuGHzVt7Wp0LuvazS+w++JIioZbvr0cf6VzE5egtULELYdU
L64D0DHQOFyxVn3fXdocVG2dAoRGanrALFqsAF/aFM/wQdVgjxRn9qMj3OiyzRlcjiZsAtOYXhA8
TCu2kvEOqn+7IFcHFVucYY5IM2y/rZVeWrwba+EqbWkoJX84qkQH5JL8PTTQ7QbiaVA9OXW5NKem
JfsoYcLbQTOOXbPZizj+6MP4hnf2yGG73DoNyA8L5xAHWXepwc2BRNgdRMrfkTeXKDA0a5sSsQ7Y
JMzAaFOgLAuT4bUCAwfHy3xO5yEk7hY4I3VtLYl0nVZeZ3Ias4CYErtO/jQT3tvCVDHaUwAzk1li
67W06wYn0Co08MWhOdJvCrZtBr0VuXylgalDEaHbETqGXoKzvROnxXWbTS29CzA+KcD3BbSKvYHm
9AIAB6L3iBlXjtoJGOKEAb6rF5XZ9vu+Nx67EVF53cF3UrJlI8XFNdmtWqQZU2blBb8n3b13U9pS
cwyK34pbN42cTWyhwK1MeiipQsk0onFZdp2GsiEHk01B4yybnrmiBMhxxax0Ps4HmYuVsvLuUqN7
DTX8J6mkcZ8IrwAghHcz4CVdTcBiug56MkeMH1Ygj4J27UrXSfNxWt40NFO0ZX3Jl6erMnPNR44w
U5vcZyYa+JeICeoZ+UbVazmhYShKdBFR1GervIGuVDTOezTiiY+8xjiMMw1bwyuPQ6XaN7PUiDQ6
HV/MRB1ejJj5phxHHHv/5UQA9CGtxq2YvN9ktjDAsVGKainyiL5vnb1vqA9SM6u72p6/NG3nLYox
eVFJ5RzAiHTLoqlBPnfjpR1nnPkBoR0QGoBHYlNZ1iAJmOfp5bIFHmNRwqT0twziqlyHjSCWnHGs
0hBUEGbzw4dAjxsMDacbuShZsPgs2IHcA51Em4NWNDyVnACihYOMPFmMbmw9FEqZz+xaxTYKvQo+
VGFuDaijqzZtiTqcknZFj0Z7ibrKe0xQ771RElaUA0X67pXmdEi9nvrTtT12g9BGlSbsaIVOOWLa
2U86tAS91GjBj3RoC82cjjTPxG2BLJ43SLcfZTt0t4xK83BDjzx/xs5Yu2+9gUa0bdNoUbiIqmVY
4EKNKflLBJ+ldWdUQ3gFmztPN4B7+g2Zitlr0QEhvKjb1Lsv2tx8dYImfO0HGsdjaTF5l6VhHVwc
qJR4Yyyv+rQmH6QeM5oBo4662mUDiezmxQ7Kmm2u5aNCVY2XPrBiXA+5JsW2oHe0hmzY7kARkJ2T
dFgX4j6aXhpiDFfsOrzfmFSJrBcVuaK5dK9KcCM3Jvnc6174wS+3rWv6W1piL3wTXws+lZHesftr
0AZELLSqjoUzlZfsb94mk+DBcD3BSlFlcgWOtN3jmVQXRsh+WlcVdWZWPSvNyg6x35hz3BbCkznq
jdPjL5UB4NalGNdVC/qoR2+3JECddVeGh2FIA6JsoYBv7TBFM1m49qqpeVdJGMsf87w/6ontP0or
/hW5lXuBkRCz8WwE1x3EkpAER7QhEOJCv63xYyDzJNCvxWqTNUtL5tqxlgNdCS8dX/WJURZlD5Pl
oiDAobGifkuonYmVgv9BNLCIN8+rYVFMHVG7WTC/BErfY+4j8qZKrCsXUszSi6x4ByDdu3c9FdxH
BEPgzPISfw95x72mLi5Bg6dynVLPwH9KOL4yxYHGlWAM/siyERGQXsXXtS3Cemm2WUGQhBPhdMVm
WT+YDVkMNPlN53ocRXnMPWwATJyo0TonDKB+jdqbYdcpp0wa0HQz+oc6SFPaSWgA8NmVTvgiyHDi
MIOjAMwTdjdQ84KKhhKXdhFU0l2Yx8ZVneUBFP9IXVZd6y012sqUeDkeIYY+PRCfprvyNSGv21b3
NwEhxUf+WGanrWes/YSKvJmMBlGCWV8J1L86+UZRTGnD6GmgB7jwprZkhGiAEQhbvlm5zPu7Mp+I
0Wpi+0YP7OQogejAKSrgSdZpmONZtcOjiERzzwzqZzQQWaek6e7KNqNjIjvNuICc5vAJbvOtLxMs
V4SLLC0DykpjN/md1gv5XiuzXPgOvl53hmaZqmWkjan9d+W4GC+HKHxnzqUWvWFXeyvT30c7Ji2a
dvGc8wYuCV7gwA6paCuaGqMaYgvx0bt1/2gUrD9GZ+Xj4NTx1fxa3MJHhaxGs+WeXikibdWLnRW6
yYueM0m4aMq2B+hHLMJKSo8vaKRqKLLTmOqvnIXY63uzlkuU//19ZJHDZVTtsfDb9hCVBGMmoZW9
NnBt126YA5wPRvqoDn/SInaowEHB0OGQzZNO5iuNX6HpOzvt3mLQ0XwxUoiNJBmQpBUgW1qpkKHP
wjVrt4da0MvLyvc7bIMWp0hgY4Z46vV635j5VgP9R/iY6XMijsGaDla+a+g1yi1urOIRp4px7COf
bgmzfcRqS7h15QoHkEnPaDCPtaaIa8ygLw59cN8lnbuVbuwuofZNF//+13//v//7Pvwf/wNmTDL6
efavrGUgG2ZN/T//tv79L6wK8/+7+/U//1bKUkLpthSWZThK2kLw79/f7sLM5z82/os33ZYYI/w9
EYwAYCLdwAaO5frl68vYZy5jQnJwhGHpuiVPLoPRkH8XDdo2pjCLcQYNDkOHQD80VQZfM+yyhyDL
mvXXV3U/XxWHsWUQBSC5P/fkqlhBTFXintza5odBgIz+bBXHYGaP/Sp5yx3OdF9f8MxtUirYnEeU
aRo8zj+fZhJ3DA3UkO2aGs0+0qcL6tGd6dnWhRMOG7JFNl9fUH66w/lx8kDna5qWPv/7f/x8DcMb
N/YTcmDz4DIR5ZPq3DXtmNXXl/m8Siwddw19KaYboMBOLmPHfUuPq4j3Y2+lW6UX+mVha8Hu66sY
nx8fww/TNAFOgQ+QjvHn3Yws0QEPfwPK1aLK+dHX8VpjnC1N5gNAi32MvbZG/Cpkh+FQou6Gdbdw
MK0ybRu7blWayV//ojxdC+sv/BXlOua8xP75gNsIcl/u0cLj62TAzvCvEFPTG+z5an7zkpz7MXkf
dcck65Vzzcm1Rg0Sjzum9i6LzdWYxv591lYIa3Mcyl8/6XNXkqbBuyGEIVzz5PfU2Jdlhw1vn410
knvf/+2UVf3G3Oq7/cWYl/yfGwyrUkhTOKYJvt6df/N/PED6PHYQa0ayHyq0XBj0cgKjRbjUTTAP
IJ7IiqFhvqirtn+ltXGZj9nSLJKVQRgd88zymzs/t5LJz+GXNFhnzukzTooYUpbfNLup0w+G0i8j
WVx//XAN89wt20IXwqVIZ/X8ecs5j0Na4xjuNRyMGIkihb2icqsru6+bO1mKYtuXIxph5DioWWLB
+XEG4ZZ8lLlnZe2//gudu2fFJV0b1a7O4vrz7xMU8GGBRuKCLUX9gtWOdCliyKNk+fV15vV58lMb
plCMBDFMWdbps+0JG4hpj/o7eAz5FiJsB0sv7DfkoTJIjh1nS157edArujVu0+hXX19enbk8u7zp
CMlNcrN/3iaQRGXbhRPuIB+ugxRJIyDMIH1K4+PXFzrz9iDDtXQg1zYyzdO3B5y11iRo27b0H6sX
tEtO8NTCB7+qDbMZ7r++2Jm7YqEaRD1JYUtmC3/eFX40iJJD2u4S72g3L7J4GSCYBP7D/+Iy6AtN
aVj4n09fU7d3hhBKZ7vLMeAS9bnwaX5pnY8I5ubrK5lndnmTRWjaylWG++l3AqrhBUM8JZT9/lAv
gzzA7iRxGZJeY4foEJ1E9Ii4077csZ40piptOJFH0Bg7Yq9pTSEx6LplhrUuPEo3Q2nvpTNMDwtc
QI8AW8xzMaTDlRnNozHiQ/DPEIH3rjs4rqMxdxwKevYaHQ3KvRqq+MYsadB+8zqcee1MXjgKLFvX
hTqteTrb7NA8aRxackDpfQKKa/Rj45sN7cxiNIXpzB9l5fKOn6z6DJQ8Ak7SP40g2LpDcel5Pydh
rr7+0c5dhQ8g/7DkGRyerkJQuyrKhLYrHM87Dk1vPNPVpHFUqP9FrQEx02UNsnmaQp5cCo9ap2Wk
P+68HM1v224Hr9h+fTdnNiqhsz8JaeiG9alqQnHt1wShaRiW8wSzTqVWqWgt0o1xIXD4TA4dJo8V
5aPJ4JvV+fXlnc8bldAZNpomN2gI6+Q7P5U4F2fqOB5XjBAGMmxYJXhUWtfVL+kpuph2ZMHBKWoW
X1/5zJJkRUolKRgd9un5Z/7HxxigokeIeQGVhiJLeQCzgnrz9SXO3Rxrnq3KNCi5T1eKWTrwNoK+
24kUZTPyRrJvAwAtOenAJXlaND6+eZxn1qbA26wc9I2Kh3ryOC3QAG3WVeXOjc11DkIQR+RtqY0v
f39jpk58AP/Yrjg9KakIDnBgTjFm4OIq6bx6ZQlnXIRAdFZNydzNHevmdgDn8s2Pdu7+KFUsk93f
sG39pCpufcXbR/LXfmibEvUKQ3qjbe11FSUojL++yTN7s5h/N0XeuOR1P3mW3ZBNHfZn2Iledkkc
QnNLNqY96w0T7SJRIb1xTWZPX1/07A1SX1sGGhoczycXpQOF9bIlqyZv1Z2XBb80fG8Isr8pg85c
hk+bpbvSNV2bA+Gfi18WYeDXZtpti7CeLkIwvWUvsdlb3+z7Z77YMPhcMRfX1PKnO3LX58yofRxr
KSF2v4sociYY6HOHCX1kiuevgvf8zTXPvHWcNqk5TfWf1/v0EQ7CxGU9JPsG3gCjsEyROWC34YWt
V+/CmGNoI0vbijjzPv72x1OGMJUwsLCzdE63FJvugh0Hyt4xeBpu+9gon1qTfh5G7VyO3xzoP/+E
XMxix2T7ogA7Pe5aQakmu1L2tqiygxC45suuXhaB+/z3N8XZYK5ObH7G0xU5MghNkIa4GJTMjciq
69Sk9VSH3zy7M4ejuU8wF6tsmdTmJz9bAeSgZ8Iy7ToIIAxEjSC7oWFaP7DXdUzP0y7bFWnkG5dO
0rY4J/ryN13G+CkVjoNeIrMQ5eBVhU3+9QP4vIbnv5jLGZS/Fafx+Yf4x4cit3V4HtDYd80YrDtZ
PM4wirBXDBbkX1fTyrRsZoK8/A4GkpNLRQUtfygm9jYPK/8Oc2KxYS/APyU6I/xme/v8mnAtbomb
YnP+9HHCVNAwU/RJKDN+pOWvGv4I7fNl7ePaQR5ALfnN3v35g6vYtucfQwBNcE5rwCiZbeRm4O9i
DY890h1mhvrPr3+rMy/FvK85LlQdYX9qG5gyCV1zsqfdlEw7ZwJB6Fa7zP+uajlzGQnzgtOV4DTC
0/tzSfSUCn4HCWbr1+qI8YFJOdl6ov7miZ2/jGPrNq5qaZweruqaZzZ36rcT00GtwTBsvbfVdw2Q
M+tbUinMRYrLkfE/L+Y/1jfE9x4TX4gQGk9nVq1sKNPSYjCifbfkzl0J2BEmO12h5BQn5axKJfDM
EgRcisgaTmQlEHqIywBzXUtE/TcL/Mx6k7ybtqXonplsX3/+SAZBXVXLh2KXOo64jjFs3DGTGXdf
r7jPVQKt4rkGctiCbf30C1cTLmFAUPP3k669VdTZS71yypUfOt49iLZXi/3zm0uee4ycBhTLXOcs
fFozpyPCxyRzwx1aeEMhh1OXgEAuYkf75gmeWX8cchDmUkkqJu4nT9AdQTJ6Yya2dEjWKNj3ZW2t
osj4phg580PRjaHlDn2J9uLpKQcNVxb3Mb+MMyH3iI2lA1bg61/p82ZHooacW110MC16H3+uhdb1
iQWBxL4DcMvxMznYWo2IFS1MjCUQRpe1rPz0/uuLfn58vE3OfBDV6cLwAE8uWhGA4YBD3/VNcGdy
psKQtmuZun99GWP+c/7sNTmkfOI3YD8yrU99PCbQNJqyLtwTt5ivCBFK91Ce5BHE+C071biQJvyV
srGyFY9hkSdtdKzy5u/7745tcv6WbFesldOOtWocWYFPZm6b4OqE1CqWnh4RvTJO/frrWz7zZHmm
DBb4WNI3Od0YGxflT6OKflepJl3GCnFFybHgtiY44JtP8qfFyRZi0PLmljBLf+o5SYGVH7lhspdG
Z73rKcHCpKk1Q/G37xrX4STM8qTtRIf45JMyAsnqQXoTWTp2x6550jLnQJ7PN1f5tHXMVyEhhN2X
kcyn8xMAH0SINrWMOcw2Jlf+MqfydpxRCFbx+pc/0nwtmwVhzwcM5k5/Lv88MFo6JWY8AwfLHcpn
8Hl8mpdWlwabv78U7/VM1dcteIInDy+PRvTt8KP3tZ519zlWkIU7BsGd3ZTDN2/buSfIjk9fkA8m
p6d5af7ja0k6hQ4emm+yXhAAmCAnhvFwEYB74o347jh/9mI2H36bhc4p6mTbinyERvVYjtsstW/T
ZnyHG/HcOOYdmTR/uwnzazlzf44GK+Ot0+OE7DJKpskJdhITCIKv+lZBf/j6Zzr3LrEH80Lx/OY2
7p/PDnF16vQeAkcibvojKRNkeVaT/Obz+Glz4CWSFr/xvBw+b4d5gZMC22yHLqNYFeOE0xOlCsKo
r2/G0E+3XZzqzI3oz3HWRGF0suhKAgwGZeL0SvNejsuiGso3p2/r+MItGPmjEqk07I6ZZ2Nsruzm
Fex+nW8IKACa8vXf5cwtU8KhwzAUY2X6q38+2LhUvYUiwN/hMt5i5rHGkvn+d82XM6uRq/A2C2VS
F5w2XwbQ5GmeGf4+r/GrxBF3yvtNCIEBeUOvdOP267s6ez2bBgXqQiGVebKBpI7ozJSIxZ2Ltf1i
GlEEI9QegtJAzv1dSX9mbTKLYtRKuTifQU9eNU7oHYRpn5DgCZcMOJ4QIsnw4+s7Ovc7ITOYx9OC
5svp+6zaoIKDrWk7jSC3Y9+GOgwdvXWu0A6yi3xzsf88oD8KA1bovNErdhCFy+PkntzW7YbW11K+
KV60SjDJVW6ro3Ivy6XlK2ul2JTXSRTuEPA/muH0g4iZeBGQR7+MB8g8Tl8tcjffSZfsPB/PvMJ7
3jfJBXn0N23e2qtuQP3jZALQRBhn2wmwIDKj+iOxkmzh58EMJ/E/Wnxvj2WSPsvSlpu6Kn4UhnqX
o/NBBfUoUCgOWMqDoNwNSFdxGlj9RR8Ee+n2KJYhuyPzA6+IajkN8jeN4CH8jj5snAKtlugQ5aQO
aCJT3tgCnVLTlaAy0MbT2RKk78RzqpxgzhmHv7PQfLMq/y0ZRbJxiuohclS1TntUs45ebbTRiN49
IR4jzzVWRdOOK3DWzmIClwdKmlxgrHdmuaF+ihaI3JkLTcBTk5vI626cCimeyj7CzAUlWbQfNR68
OUcbXKuTkguZ7pnwgIZp+huVxjw39YMlcAnsAAAa6uw4zzeBX249QYRrgA5UhyOV00Cik7WJtODA
BB41GHFibhzhvrFWThqQCZHeEfSyQIL+Y+isZ6/zL6fQvC/N4g2H8hz6qd0QTbIBc3gBhX7Tau4t
qMxfPCuQkzCyIWT7B+DnB7C3+1rkRw1Z++AkP+sMZ8TUbj0jOPpg+KEic6F47C8JRMbaVv8uPcI2
jMcgZqBtBtcj3NRmGi6tAXhZaIMPykil9jntGdFHkIlba7IvahIAFvBxfkbeeAsXjknvJO/6KScC
uEK/UZIKGzt7EVYPQdUtLTd6KSt5ZzTGolfVPUPTY1HZa1iIW8CJkBmaNRAeGFt1tg4TANdavotr
7ziJ4VWM+g8/mLZGpL93XXodmsVWR4hGOtfGJUwU/PI6g8SLFWHL5H7hKbVr8BdKx/ttd6O9YBqB
El7oxAo1W9B572RdbrJhWigCnhmTOBu0nssxfQedeqmNDrHgHVaTqASqCSx1cIufAJE3TWXedUI7
MFlcBQ5GYEgd+LlHFMuulER564d+BGJbx9DHYS2nS6tMh00m+BqT6WoQMFcky6lEFY6bBFl+qcPI
D6zHqGvrJaVKuILboqG+FrTQTBfRVVZUhyhPuQUmSCB6F7hdN3YDTK1QC5VHu0S7jR0sz5YNk6ob
DWuNqZP/JMo2nj5ZV0KD4ZlrwUPq2O98z7G1E1CHOHU4DsnTmALeDXr4hfRzh7XnA7QDLbJqQr6A
dUCeK4SCTNRPM7wcpNtj3QwlVBP7wdK8X4OPKA6awSPUSiQBZXifEgORKP/SADgyRtZtLcpkFXvi
FxPSFziumIfbLaUztjQsGLr52jfTmxFDCFbyvvRwLmH139NFNK/NrIQe4wsiLiMwflOX7r2cnOAJ
OkTXSnFtCB4Byc1L8FK3tlkg9U8WZhwdcuPVsIwVoS1vaE1MNkwHXvDIejFqEtXdRl5VvXPUIB0G
rvWAhC1fVALFeF8Gx1G510NmPVho5RBbbWgftUvfaF9rjDt5X97HU/4wudEysGCi18YNr/azBw8k
q50VuDmgjiwrq7vM5EdoTNCbY+0tN8xtrlUveSGPYdsg2RsOcTf+tvKAaIUg+m1XyUMKVXJtQa5A
yon3wKpzuvoaWH3bQvDZXkMIWY7eAEqmJyEFfV9p89ZFLfkkLqY5NwJKistHr2AfuNEHreV4H2iK
FZJcuhki7VbuGtO/qRqyIqOMfIWJKE2RIGgWnn4zzdiZHmPVQkpQ2l1iXE9a/kKeHwETJqDiLl/m
HoCytlxYUbENZHsoFFZIfayfwCVsNX06uqq7rVtwWbHC3Qq/DejZDzTIId6UXFyYtb+VQzubjMSO
od5jDCuzQN4VSifFADT3Lud3ImVo78YpwWR98RYB2wftDDMK/4GpmmWlwQaQrnWoB7UCJrWETLPr
sWUULd+I2F4amvoAYA+Lqh3gBPbwe3XPP8R2iW5fmg/+wCdtTK4s3E0o2nw2G8qgOn9LTfw0jhr3
WdBeYWdvFoVdPNSuWjmy3pmFTjhMux5s/RqDOmCXobyXqrqLoUzYBfrHLsKso5cfhOOAeQSUNg3k
QGUkeswsN6Nw70TqAfaV3nVURpdqtAHL8NI308GL7B+apy1NO18a/5+zM1lum0na7hUhAlWYt5xJ
kZplyd4gbFnGPBYKKODq/8Ne/S077Oivlx2vLZPCkJX55Dlddklj6xxMV6CkPNL+fcM+95PVrT2n
vy+i9Y8WkUicj8k6sM16tBuUnBZEkTzrV41MDoiz3yA7MsTL6Th23WpwNWvm44tvgdgnSYxnT20E
Yc11kLP+20Ix37itwwZD17qnJpVbHRdnNZBc6IsTnDXWWuP6veUV0AAG3CyVADgxDhwEcJITSvBP
E8/5GkTjnLmsdhe7poHB41tp9ugMYQjMvP1HcflbR4jaKKJe4ajDWOO33lY8VYDgp2g49mwpAQ7c
eCo4LOizhMM2K/j8ufxHFupPxV/E2JJzFqcT97fzQsLkUoRLRgsoWkNdfb0q5t3I+ker6/dBSkA0
gUkTIwt6QYyf//swgB1rguGSGIgLyVolH0SMzoKFGWCOROI3DWRGlAIdMEQcE7XLunBivv699Lwe
fT4Vnj5f7/V8HNG4/lx4zhbr3IuxowOLEFextMHlHt/YDZs0cr4LbaQ0ubY/4vZf/f/f82Z8eJIm
tGIjTrO/lbyiLVoTDPNynHwqFjv78Aa0FlHSXvD+3kZq2PZ9t1OtfjCzz4ahvbHjfw09/3Bp0Zsl
QMQpmvTV51YO2xJTRo4nOTlBR2AztmeqH/8d1eq4tamQMacIVLoVKz5//9r/cIbx+YluFDGuozv2
6UTK7IuqGHoA7T+HX29HLftQLyZOtn//OX84mBHhcUBTMfzgnP3pYJbW8D1sNQTHOSRpNJaRu26t
oMM6Xd6xcmDOf/9xf7hxfMY5nLG5ohjqOv99QXeBnXoTBuHDZGzKGicuyLwuBnV40/2jQ/F7L5Vh
C0G2MGTdnS7C50axATcRJVXtHptmvKH/yCPtq3YUEHuWsGr3JhVfJ11taplsa/2/PyC4WAKPtkJE
G+bzjVuGczeOQuVH3QL6xIc9QVRj5+0fHSz+Jvn7/fn//6TPv0DOmtDIW+mgm3EH1gNA0+XVkHxr
m7F/nRczL2iHS/ljinqYi5xE7thnW3psKRyUGNzUBrhHgDo9Ud1zuvizDTCw6u5ZwYoeQQ+VhKPz
5nbUUbqjn8kRoK7hPIVQBVryE2R5NGsa+8ku3WOcshfauEW0C2aJhjhDlv3mGP+sWcZ+B2WLI0vw
xyrfG15UqdmX7JTHpi9wNuvYjJG4DBrYy5JzBAHohgpj7HmnElSewDBV2WtEo2Zpt6IOm4kTG3iD
4bnvkMQGrMI320x2rL5GYeN+w5pjwbCLQirYIbapI+ZmJ8Kwf+OWrZ8a243FGsLzJHbezLbRKmcf
XMMpZKuaCqr3xxVe4jDbjXkxs/W3DH20bVURBpt6qkUFP9ToX4XX+g9LKFi8b4Z2umUzISOd0PFF
8zVmMFdcvH01BUCubqyhR65XWXa6nxMRWGvWwNWtZEsKwC5El0OqYuct6ugKrizO4Q+xVS8RwIrF
xePblaTtPYr8zVxG/vcxKtGAsr/vDIeKTFV6VKaO93nSeNcZoww5Necy37IiNVV71yTuUw3Q6TG0
w/nA0Q8z5cwL5yPm0ZKsuC0b3JhlYW5Um4PTsaa5/BHZ3QiaYuKAGhkEAbSI83dGzVC2qtQb3vxa
FxdHV8OLRaPgS6bl8Ipk6krJqgFiAe6BeBmlEUT6rmeddIRbRZekzRBZI43nxZEN2ywx3o5FF9mv
LMQgGzjCnDHGESaVgd4MhD4Hg9/bDogI8FIrrEo/YzlGL1VQtA+ONvarZvV5p4I2PbjGXwaC9Uvy
M86wFW29dmDxx87Hvlr7bJYFu1RH8r0KFJFKt3DaG5WEw11pYL1acbiMqwSgFYvw6YfdgQVjT4rq
y08F4BGqIDhUkV8dRrd0H3rYw990ulCgBbCWVm2gstfGW9x26+gpgRBq1WXI+mjEZnKT4AdfBVWf
HdiUbJ5y0Rsaja2fQgXK89uZhZnmscxnAJou254b183nS1+lgIILJrC7LlDeFwKK3g+3YVfaqYFm
rHLkhW8uPLZqtcCNeYlj2cPukQ2Leh7LPTYHzLgk4d/68KaGvpL3cAOrcEeUcsxWg2rHcjcXuFsh
SU8la67cg+vSzvNdFNTqaEl3ekmbARXbWIgALatv/9RZEH4nxWjAPafZMq/MqEkb0U1QCd0NPzwm
netjcgqzdRNSGHWsc/wE0NFchG/FGzvQCWAcFts55YfJzmZD97kcCn9vwQs4BVyV92njV7fSadUD
DIjlSIupfqlbVLPuaOevE7P8e6+O6svUhs4WSgK4tTGV68kofeJuhO+mK44ImZrffLUE9wYmAiWT
hd9h6009UL2ldrl/pDW+euUsdmR6KeTbtNpnjXp2KzZXfXv22WXORQWHbmj12a8arISFFaknh4U+
PteYXfUTU7VtJwX6ygbKQiENs+yVkGMbnXOAph95lPnNTSxM8FZHMWytujUK85IwFx/S+bqtaSID
kEINDkC9mODQz/GVlcuR385nmBmDA7pNZHdNIr6ylF9CbJdFtC9kUu2amlYu2Cxnbk+57PuTDRMa
nDRrQxvjJsWjiTrzRH8yuCAfDiFOCyc902dhBc/tXACukQI4qJtk7wUDy5AeXMUf89h2L5ZunC10
RuBwrOoDvJGkOTnxTE8I6gL4pIgfQjuo+ZK6FtxeG7p3URLjWROVFdNaHmkzTtzTK89LsvvuOllp
CicBGorRuY0qVs+BvCI4FV0Xrlul010XVuGt3aFn5FdlLpUGGMQ7yt74vnXdG0u6/TJY/vdo1PWG
qYOPtNvFIa9Edxka9VpO0yuCaHPTty5OAmwc83WD8booXw5q3M6pbZ/oA923rjvRyakbVis1kjQ0
tgBWRGidmNPQxMQFw5qe8dkKpgEBBhX8fdwSOMvGp3JqQd3hgToWfu1UL2FRsGzIfhnv3gbjCwpr
zL5Nrc6kRTNgaoTuz4WYylsF/ekw8P+e9YgTcXby4nu3uP22dkW2b5eGDmJUx/1qaf1oJb0UkEcE
27qgeXQqVIAYopmGI6uicOzoOIkXy1TJtGqTOt62cMyIF3twsiSjzcmE1bOec/XY03m/KQbRvyWo
H+yL5bLbukmByrGEGKfJr06l3V7hW+GgqVvx2psJx3qaR7sqLJr9Umfvnc3Ue55TbxdwwQKlTepw
MztztG0Cf3gpUsE+uEsbdKAfBcSYLoq0j7yEU1aggzm6NY4oD3afmbXrsMOLkHnwV2rKrX2r3GRr
nBICeSPc+7FkVwprT/19dNUlbw2fz0K+h4ay4Z+gZfrWBCJ9iS0W4LcynHCIYY6iB63FAz8ZpVUg
lz0MtmTDOx1di20j/4mByajGYLKxgmFv5KSoH2on3zlW7++mUHbnTBVEctCei3VQNc53Hs8/aq+e
1/geI+6mOLjvywE9L86tTeLH5C1Zz742cup42E3wTB7iIhZE+KEoZGkafYS1hnLb+s390kjn1zIj
FBFOLGADp3a37utJ30VpJoj3s499YGp3bIJRnIBxEt5K/dYX28Kq7VPboX9bjw1MDZyi/n7kZuYR
67aswEaS/kOw0F4Ilu5ZiKI4YdPR546LiDIkm7mAItZXYcmP2XSTWrpddzzjf7WzzR0N+MMgWJ5z
cNWQd4aON3NXudk5Ml4MWw64/SmVsfqaE+njwbq0B+IZyHvT0XoOFcVtFTjuDnxScIo0WFCmCRPt
R7sFuFWpdhXisPhaO+548rPQvuqR2QnWwXA3dZXe5gGmmb7R8hwyqnlg+BWyqo25ifeKJPFVMy+w
+jm9LytqaDdjg9mHM7POLOlX26nT2dEvgDOQe+qh07E1Ueg0MjsWIJoz8GF625PriwNcraiF1My1
TWmGbXs3B175q8/GeFjT26l2nTsOOy9sKQyYmz3ovmff3lJKvXeTmt5U0SavXDvT1uhm9te2jJ1n
tnVBeFB2uztDkXLxfBArNgZmD6oFO8BFr+G223oKeC1aAct/mU2lM3UqOTaWb2Bi2j/zRXV4lMCr
eFS1uylokq3N1Q1rsxTaXtXJPG3mDGgdWrVvgQB0MTC1gPTCfX7h9+kUx8UfnjVY14tr6WIT5O30
qCtRo+fLyOxTE7dshyRMpnH2gJnq/aL+UfljebJN8SXVKhvRcAXRS+LKBCFnIQHSzxWsPnuSDwOt
KHK+fcV0UE767OgrCaSrkTSMLTCUFg/tYiMpUW5ZzFs3GtWJEcOADqiuP5K609vY9MOjykl520Ci
aHcX1+dwIu99RNs8U+ht85jPnoo2xf3oefNlKHn2U0fpHVr4+vvcif6LQYi1tayCoIOJeED2Na4O
suo1IJH6+1B4zY4H5HJwsukL4SqBqyLqMDPYyY4A2Z72c7TrWv0jZCdtU2TjR1NRZw/JPNy2Myqj
CSWnn+f6MQkIL00VlAZwLcUOvSe0wy6y8vc0DMvXuMnil4LDiEYJoa+EnqKZMIteE566jPsLV1F/
jjO73Y8CkKX2pm6gniVHgYcxoDBi6Z7Gode+ZG1W3bTgnoCCLk7PdRtAlyy99H4W+C64zwNewh6k
P/Mfy2Cbn7xcWfeemnxex/xt20Ko5a6tE4C7S1QyLs6KW0exBbRietYjsjRyA1wnBgHCuut6DkE4
lYvdHKoyxwJc0t+elfXhl669C9wl39mWU6g1w5mIdbNUIMAomQ0MgMIuTuH1B0bgy62f4YHaNE0N
Yr2nX5zPI7LoxH6q4RJwNMN10RgzPvIyvBl10K+5Zs0XJ7Fxs8cJ94fWH2GDHZwK4daGeb/LXHCE
wTgNqwE9GSUtVsYVgcZ0G4Js2LOdpliS8jAWST1uRnqnzxrENsWr8eoTUIXxkMdJ9z0LPPSTlLGH
SHcExfj6IP9m8RP/Yr1noTy8XdDZrlFTe7/iqhZH14peO8xnTeGPG4gg/TkFUb+WjJkvZdupg8Nf
x9lDAHGaWnjQwjWMKytUTqVXUmf48kK/Kl3X0EPP2AUqmCTk3+7FIr33oKHWj3lU3nc2VWDURVDZ
WTzaJ0VynzHW2KNj7b9lQbDcl9SNpGnVSXHbQpewnQmtUJicEr4SaIQdyZHrk8KXqbNwoAjuW/bZ
vtBtp39ftvFaAenjdo/NLsqLete2HqPWJOSZTnp4q8tErI2V5aSwAY87Ge9j2uP1sbI8c/LnDvCe
jnWyF5JzQ7mE8uy3w51UagLdqRq0cNb0E4ZUuysC8IBLmyAWK/uTAqfDP7T6SE0L+CeSX+eFsEaV
XqE2jHh4TeXpTqsBGPxVxeuCTb0hRHgpI55XE2Y7dCdm2ZRZJnYa1dQqAhuHp54DvJlmtZbsikSM
fDgnN0lb3GvXR37OxtVqRA93Qz3inTpdPs0p4TjI6sFTK2lpUWfXD5iqx+MI2S5YfAlTcIlYv1ID
M66q2LqhSwHdWvMGWlxFnx7uDDGee9MzBUib0TsWEZaBsFjUVvSOXMtFedvOdXi3Sot4e8XCf8GG
5qqqgPgRJ74yFCf7tkWUTJwf47Wij7EJCbBusQUUazzI7Ul45bDBW2UdfW1YCPcqaOa6eYhlZ/Zu
vYRbnnWcmec8WUc0ZnhvyrfYmpfV3OTetgGW5cFqhqLESiO7Lx7za0YugGgydMTegzdSCKpIo7ni
F8d8Y4Ftlw7RCtfzIzpXjtuSr8DreExgs73YOmCoFNfP4ZRZe/a13TWgev7ZIS4sUzbsH5WAO32/
j3/g2vQ2valx7tEzgNiCflVZ1wGNa9n841X+nEuXtiWl+MkuuP2AZKF98ZWB6joVCKbi7B0wc//I
VOZj7vz2TKA3fxFT5Z/9AoJKKZPslJjxa+lVDB2z5aoZYb2YkfPE8HiZs5xLvXzp656ZLvvPp5k4
2TlPoYky7roeZafqDWzNuLf8WArQbkFxo8dp3KeO+EZTvbjAzqAFlqTkDlU1nKuMYfbKH2H8u8Pg
n7MB6+TMPtkm7RitSfYD13KOf1piFqtqcL1zbpUc7a/UO1RirzRzqcaCFl6cygZ1T0Dq52LbFXGy
3HpAgfBY95wSmbta5ylbWo5ejHUZGLoXwh884FHybmXpUQy0xcANVzVtfAdlCwB7VHL0SFXzxIM5
vg1JXX3kTUh3pkgc4KgTKQW3tyUxECNA43Ed5iV9/vXYh2q1LHyQogmgDfU+VPzFQjACwgoNNLab
faJttXGSpdjQin/QPkJ1sFLvpHynLUOjBvBw416wQuOzHx2FXzjCz70ytBnOgICOM+g7mPQG8k88
S6CtyVRuagTSnAvBVnu0RPZ2TDh8TKt1Ofneq61apIAKR+iad0qJUpZUkHd1gFmeFdGSbduj7YY2
8K8lpgDmlVF09VfLFelPtq4hS1Pz61R9EKD6SGg8HCmE1DF0NO+qUkwZ4MriJapRkY2RkfuMHTaa
QNhZmZ4+jPFc/WoCZzkvUyduhwGPeFAOW4qrfOOqyH0TPfGDeUK8oF35s0zUxYqS5kuco2dKgvy7
GviyZje5+oGAVk+Lx3lnzmmlet6hI6KROfi1Zq9nXNmHxgVm5bbrfnbai2SkAak0ecpAI4sgyS5Z
NI8H5RCScJoY9fgEO0BeG55TnR2dlP/c7dVRpXI6dBJmkiZt910hEOJ8Gk03QQbOd8PiotjjlXR2
rSTMBW9MU9UOtoepVlZPyX+eW+Q0vstR41qnDyyO2rXaOzjJcuUU16WgEQiF1QDzGgpeX+weQ9OC
8bLqMpCD6cyBgwnJj1Amcptq97FkpfRYlUC9Ku9KjCq0rJ89QxzQS653nUHoN9R08K49gI3xq5ik
T9xsypCHWbA0XHO50ps88ZO1ziugyEMh71gLHDcRy7GnSi/z1xYS51ZZE/tlGZNnNx/nTRTNb5I/
taG15W78tgRMli/ND5Gjr742Jr+Jpf4RMmkANpeLN83IBkNW6c1bB8YxTaoea3CBwoqCaGgI82Cx
py9dYZNKve4nm3YUJIJPDr52ui0ar8eo4pc7Zbd0ZqcywkcSWtuF6M5uIjS7YgvbZ0ez+YXimwdl
mbCmX3qDzZkg81ZBU3q7OYMZzBKYvilBC9GJnpjfOSq/RQIuHsZOdrc+v5X9kgm5l60X3og0FHcF
LqSN03TzbkrxqNS21V1yEh1XIKy1POQQqHbkj6pdotT3kU7iOUkTeQe+fblCgft0F6eZd1laZbY0
4Mtb0K9mwzyvJqvCJrI1AczTbp2eFvaiNrInL4b6Bor0iIbNV9SdhmjwhqPodCvawdk6A+bzfBrl
JujSq2dM1/4BsiDkztphsl5OVz3JkkXigFXJPtRXjU/sO8yKCzi8XcSuuGPK9KZZ5nmXp118FMr8
ROrn7MJyqQ+Ek8BLeE56w9bqRN3kVpwZsuU2V6ypTjEQP8mmKCcbDuPHOLH72yluZ4+VXMI0hRv1
F6uM0LggZ1zpKuA/T8dhq0Xn7K1sKu7FiNnGF8CyTDFyojENt8mUTfP9dB1tjF3IkrREGG9Lwdtr
HrZ16GfrIlvUXe506c7N9XBY6kHv5pg8DpTMD107HGC8tNnJmZLKqg0vcZO0507WlLpd5t8KU393
Y/rujsU7faUH4PR+zSmmwT+BSTx5jmb9bnHc3iLsw7lmrF9q0N9JXcQnClTn0Sv8aD2W/FdNQT+T
QoSL26deNFYEw7u9zrgGV6z9JQluolo/iYoXYVpl1XrU3YuIew5U3oROBmfLegkivQ0JMD1lOVkM
I3xzqR1sIXnnoCOqeW6OOe8Iizw7uSAKt5Kfv3IG6xe53OuvuIqIFBITqDRnZjHqgexUP0EWbtR6
8NJ5Xat6WpUZJiAtYem3zjjczOi/UZcDxAYdRZhMNS98IfY65vGxKm3xMozjhEsbBSzzgnzDhHy5
1aKcHj1gqlChS0W+pMVljilxh/DL3QZD/ays5Wfipf1NEvOPJJVAHVtlcK25oldDolHuuGBLmimb
ebFaoPFSOr2XPnOqTevk5T7BBr62fNXth1iBE1OhQdS1OKucyekuLu0dNz3PjoZBWAEFFe6kK+7C
WHwdhu6W7jsw/cILUMcFT4ukJmtSHjAqDKJtoCkx2CJKjtgHcKEVC79Ui15WrqMX9CGHLAQSVWP+
mlw0WWHPEC6vJ8rQylvuBqd78hXpw25hr35ZGELwm872pCk7xHz+h15owUal9cJYatyyl0Ow5uqX
6ixccsYTmLfz4Kt0SKrlVku2ZjYc1DJJmUx26EdpNK5rejE3TqtpAkPvKk3K9ndgPdQMFS+2mfxH
/kz2YtMHXmHZoiSe2/JQG5ofY2c9QLch1SuiL24Xv+Se+d4mHF3HBk0AMjrSYVo5X/PcmbaBBV9p
tsijd65p33i22I+DDPe8Gey1IQ26C4eo/YLlneZ8tNwJWenbwnGDI0yde8XW4UYkGRJW0g6r0Q8f
agtP2hCb5yke4+1YYabIwNC+A9vBsy6Ln0sRvurlGkSrkeyVsxxXdDG9q0QnWzuNsb53pso/KslS
HnOl8N725vPkN+l28hIDNBsyBztV3b1dEMwagAA/K8cp13YXU/7acDx9mzhGBOT/OcssIMpCvrhR
be41uUz2NxTPBHxed2m4hDctNd+G6yTmr6sq9EVEYrto4W7kdMaw3+0wb+Umu57P353R5JwssJ9i
N9ZbNyPzMXe2eIY3A8FT9j/7JGi+5bFlv4xlARaGDuarzJCaj07zqHvr0LriLRk8LuV4+Uhj+8Py
bXfjBMbZCs/uN3ZrZ2uSssXJrhjlWJ0XwKXW0zZswvtRarIWAHUCpdtHWS9UIJVtIJWGzwnFMZ3V
+Ce7/c6659d65fB0p6hHIQHL5Xa6Kt6MWyUXVy5PHAHfOd9+XTrmelzM7CUKBcBcD8258Zfoh20P
89FNwy8jkc4VWfyAJ/8QXvKIp5rNnslRDiPe+djAWa579dUOnVsqcuCuAYLljZ3V82aQHGZkn85b
vYzx1xzr8Ka00/eah9naGa/QvWKavJMoYBr2tbCessWrD8EgMP3J6pVavN6NqmNWAR2xGxfqR7+R
Z4Q86JTyhMMfDpHhynAlW22q9ohTb/kC6POVvbQCJ2eM5GUhD7XiF82/s5DPjNfsVe/Any3S5BzG
PCdIOB6g9S7EL4lHlekreQkHYiIQ724Sz/i3OV071h3vSgjJw+Ifme7ld9aYxVuBP4ccoNW/YHBz
bt2+UjBkxujGG0x5ySQnCou9D6rzvNknNj+ga5phm3Kr+HlnnUCXtnStjX3jF0N4mueaUn70h+Rg
BJMa3UPCTgs2isqrJH2pF+J3rV0Ve/w68mjLUB76onD2nsW++jBFzsGvtNxYmlNLYfE2zTlEvZi4
sy/KyZkO2D3Ug3IMthyv4rMdJuMWWCztRYxbydmjLnoWnvC3wHn3Hae8LajH8gAbFwt23gr1PhZF
vFvsud6XTmPvydjPrPoxq1cuBg9LQBI2RjKRTL8EXvetFVb71IWckxuo1rEImlNpU4JwfSH1qieG
tyxgTwmmjBQ0NZ1+pj/dwlsanWexzyvF/Y6FdN1Y1sWlP8gjt4tWuaceHdN8Y7QptnXrLuu5Gd07
JyNyF2Ove+1iuvADzamGPjG1kbF3MyGXnbZs6nwGh27TMX1v6GEQ2rixohiHjuyDgxyQ0eDdqBDy
ahQUKTHhBbD8ppo5V2lwTy9tlLsnuE3Fc8deG5qJQV57pIR4PZSqVRS1w8av3ICc9VAxagiybxkD
dTpAI4NZTq/rFATluzTTLzqjnEn8IHmMlUftc81wGgfx21TFSKX6PIbM3rf+1grc5pfucSjLwf+e
R35yqJT071xgjzuO+GaFhYwBc8r6g53Tf7OA6b2xIDjuQ5l+UTlmQiKt4N8MMlj0A4zC5KpD9Lbp
9dzvGdRUa8ZxxJuBq9MKcatftJ1zfHP4SnoSRMDG4xE0rsVIPJ32SdcYCnqr385QnNYM0drd6AW/
ZqjSQDzIgdLh+iVwPv7K/SjayLl/CC1moX4wmp3xvXxtqYxmWN9Ne7AZJM4jEa+Eib8ga/0IfILg
ZvDVd8ZR3k2Q5mxburSgByf9WjA323SI9eCaXYGbLWdyBZiFyIuPoMVXAmkuYrBxab45HrL0lATJ
pm/Im6NKQNMUjfm57B2yL01wD2cZLI7XzXtLOkx94zq4Y8NZ7kTbx2fGeF+sIaReRhC0G+y6e8Hv
UuzcGSAzHGKW+10kwMki7qaGOZ+lOAD5bc0zJ3dRT3HVIZLDUNq3y3JrkHitWPaJiE3bzQ0B2GIL
ZRv9hWjhntNAO5f0Hcm9IkKAf6aPecAUfPAsG0GbefASp19Rs8Wn0QjJ1IvpBRGPI6dQscuS4uJ5
tl+zB6HHt2s7bVV4V9t78rWNYfz7QthMBf1yK3EgkpN2b0kBLYcRkS32AY9pn67rdB1P/vA+t4F7
DsayORPjmRmjWm1052Hp2Fc9rtMyse2jcj3i7Z7yVwHWMh+PG9+HbIr8Uk1cP/kIUtwM8rgMUR1s
uCfHHYpfuF+wS7428yKxEDDgCEssmSM7M1szMyHk2pjf/pMvKHsG8GlSxTdjaQ/91h9wqgr8rKvW
NQRlJNIGDnjFQFvWd7T/pdTzwto7Xb26TKuHman2kenZACG2qkZe6zJ7Y9V0ZsdDe2iAVNycWXky
t3EswkOUOvPBroLsCfjXXINrGEmMLIvf4a93uo3nlKO/DlNe99U0WW8MMEY8RXlzbJyxZH1CFNMq
YWl2I6tUWqsuVDD6MxZ70QB13Y2eBeIGS0VQOjVZlo2v6Gqsajh+R4KdOaZCz7/oNKW5XYo8v++7
Md5bTBN/Ead3wTAjyCzDaMexYdybzC5Og2F+SXO7aY6+RV2yypDYb4vAr9dgBtI1PAX71FS0cnlq
GQbuCM8zP+a1f83prSAXAFheXIadgAEPw8iK1tyUyYPqu+iu1339AYKXGV/s40L1eBHRS532ysOU
N4eE7JO2celnRN7DkjjssbvDfFtnRbUxTuK8dKIZflaumG9aty5IWUhMmn4aruLMOLc6YEQgK0EC
kGhYt2/gxW7LzqQfYynn4+gQNOggYV/kPFQHx0WcMDed2jHqzJ6QMVunYBFmTVOh2YRD/cukJGpo
xWRXoveIG+bahLL65qlpgiC/ndyx3LcuHizHcMW6w0S1mMytuQ9Ta35IGfIy9hNcxQ0IqThD5jh2
UYrBnMDPnAR9cROVM5auyR7HWzRe5PaGfOYxndfEE0TdYkEbE/8BpVd48awCLNWkSXD/PbT5h4wo
WAXvmtdkUduzP2VErd6oKbX69GgAHfftIUvjdT/ssuAfOe4/rWFCL+F/AY1GQsef4s5lWoNll0N6
KuFjp9uWOoguQR1h7WtltmGG1LGQ4DFmsfRg2SvsiUG7xv/jvv/9E/8hfQt3hBYPcMnrRuinT1x7
moRLroNDmVvbbtZvbt7948P+4UsFDcV+uM17mjXCzwFfVjDDIZPuoR+6lU+1YrGfJZ12a03Hv3+Y
67f2KcFNdptFCMKHIZvLnzK3jWmM547SP0Q0/7vhPefsX3uHsfkSmee//6g/fSi6QRADiBRDRv30
oUojJtUmgYXN03mrrN47Jf4iniN7LJ6S1Bb/h0/m0hqP+FSCr/HTjyuIBpbc69DMl6eSyx4E3Maf
boey24Il+scO5h+i4JHLxn0IQExKMtP/HV02jjW6KW+Do0rmly51adw5BzAAB+klT0MwfRuT9B/5
/z+kpQGO2gybPGYH8jO2TGSLUw4lW5DkmDahYAupTlmGsmjE/++/N9d3HZgnPmvHn2FF/Db9ptYm
P2atugx1dLIgU+bsOULbe/z7j/rj1xh5rAHDWwSv9ekeZ4ZcMZ8eQAfldGckNqMVUUzclvQGeknH
UX3Y7vB/+CI9m+skuMI7fkvT4x1Je4ymcB5LaW2t3HK+D2Hi3tQuvey/f74/3W0APDh9kuqyxefL
RDIqzIPado6kMqiRRRpkF7d3ECSQgpkzcOhDkm9aliK9/d9/8h8eWqyvc62AeQHmJz59s7nv52Fp
1HiIirr7FpNqvMxkIP7xU6731OenSUCK5cq1khHbyP99G8iOg0U5aHOsM7bgvzIr38o4PMQuNH96
suUQnLT8F4/kjx/N+w9ugFb9bzRQxsoDyQyN44KRuB3G+3kq/ndoApfHf1jYofc7B3EybtkRt9PH
gIYcRmSr2LcOufi//47+dEezA8rKBQCt31nCDcdk2am6ug4rs4fW14gfG7TfdFvbm//1RwmuP2RL
hBZtWBCfflHVyGsnrJf8yBW5MaQrmunazXL/8Yn+8NLm57AED/eHfvhvKHEjh9JWHu9KXwfPwVyc
TJGTWW+Orj9sl2uaM8/oh3Vns3BO+Ptn/P26EDZsPtAQgMwhoH265BUhGxP4lX2cCEjkHdnqUPzj
fv79N8aPANpObovv8LfrHT7MENIiSY6er/dzhvmrjc/L8i+69u9vTkGoLfABJ7HO8dumV4UuqMwb
bI2OQGX+w70uKhPeGzmi/c9fGR0K4UQ8ul1+ZZ/emf+PtPPakdvY1vATEWAOt53ZI40mWMG6ISTZ
Ys6ZT38+ap9td1cTTYy2DRgyDHh1FSusWusPfW3GIA90xgOUFrr5Dsbrm69lBb13lvdMXoJLLKw8
nVasXge2dyqD9rNuS8e40w90JamqxV8KQ1r5QktTZwPSQIzEJGsU09ManmMXjyPF9egUN9A9knwH
VGZukNyfuoWloIMVlWf9RJMkQMgK/VjWxxLHpBMajtvBy79UmrH1DeXz/TAL46EvpulkUTPrzxbC
2LWMkL2W9m7kY7hOpS3jbYl/LbyalbWwEMlGMZBLX4a6gQLy9Vne+UpXDDJrARmhdj+qDiidnOwa
cFR1iGUcZu6PbGECZ71XROO4F9G4EtYeukSUYrpsdJWh2+e4oAUg58ZaX7mi5l1/fUWxYTWkXnUN
JZUbaY4Iy/dqskMTAYeeRlSpB+cWk1I4zs5XTIe/VB4FgvsjW5rJX9LfCNVAQhVF2icbRxO5RcQt
nxANBSQ7Wyqq6DF/TrAG+G63AJ1/YzIp+SEvZaNLj6jV9ceDxp1hh9w6bgCB8aiHmBvDCAr3Uc+f
7o9u6Yx3ZFJ66Pfkvjd3iQ6ZNgLdnp79TAFTorU+kzmqz4WMoa6RA+mPQ036I0I5+JBOlNxsKnYr
412YYvaCBheS7IOGizBeNUEdUDOLEfmDhmpvaPsnhZLyDixLiclRvmbbsRhPI5tCUlMmnRPuFoAA
9GvwlGOxKgjT4yP/XbZg+dRryfdtRqxAcDW4RJWZsSju98aWJKxsZPRG5OBToFebjO7+MDbHpg+f
aqPa+1a/kuzcbkRVJhinzKwHiAK/sHZYOGXhFMVJaaydDwYuie1DRMPg/rq5ncLrMPPILwS2uikE
aZeTgijDg1XDKgBwSJlSjp7vx1kaDlJ1cC25PGEqC8MplbFXfaqrLqIMIFDNh6GxNgAYV8irS8Mx
8ImZX+2zsNb8My6GA5gmhHVsOKeqxGKuh5YAecKVIo/GvP7m7E2VTW5QE4lVhdRKGFKQWmYQ85Bx
nQrVxk2kBs03AH3hS4ou38/703ebRbGnLSRQuQZI68WUYMTCwmE/YT1eN9mfWdMX0y6cEPpf2cFL
cUhFFWQhWc+kOdfz1xWRpFpUcU9Y+wCJDMnmy9f7Q5mn5froVzVEz0g+qKuo3J7XISIVhlZYQCad
fNvb1yzpPf6tf3WjGZ5Va+pdysvjx/sxF4alzbY2s0w1+gNi0SM0R+CFVhe5emSikjLa59bSP9+P
sTAuEsNZOotvdOtsk4+R1ulWmbuBBeQ6LXbxeHJk1FnwWwPiG60MaWGl64Y8R7MNilTikWSNKdm2
1CDOAVrkE6Sc2TWOviN4cfspz5N8//bhGZh1IYKKe8+No5WcwE5RjJpnUehRibagnP49eXbyYqs0
+nakMOO3bJIQhrofd3GcFKo0tjTzKoqtSUWkTrJKMQKKv/EUwbl47wMKP0ayilUiNLyVcRrXy3NW
NaRSpVNLZeve0t+DXAcKJ5uRa8eyqwHrzKST7nkr59Svw+FiF/wnjIFTF9clqbh4VUbDZPRDFGuu
JVc5doPkzOmz0Y+K+Sg5KWTPXgmLn2GLodrOd2CBbulUkdOWWam3+xCcAYc0IE98DMdEV+k3tqDJ
WrkLXuRsbon5tR2pbzvx/vOj5xyKk4h/Ebeu7ZRNkuQRNRpMJL7riARs5bTGu7ZUAZDc/+7Clv3/
WDyz/iPuLp7kEHVbRxsbCSpeWT94Hr1NJqNciSJs2l9R2Pnow82p6I1TCq14eSRXiV0LxbEa3Kzi
PZBHbZEiQ2XyN6ZPRViPaqE8a9LNP+bicqqlWKt15NROvpeCOu1CA70zGhjK34VhVPbK0JYWMmJ+
VNNUEyFVsXoNUiGvCxluhafEB82DzxJJp7Zde3EtzSBVQlOH3qpY3BvXg5ImPUg9pUtcVLTcLM1c
K6y/5ErsVp1/6MLY/I1h6Tp2Gwa8gbkceh2vKSpcUrymRHJkeh0t5Q/YHLDPZGPlxhXOnV8rA2cP
1aTgqnP2COPyUF7MwJvap9CrnxpPew/27ajnM5/ZW3mZLCx1qnTAjKz/dFaEULSh4qaYKS5tpewV
3zrqZrcSYmE0VyGENA9As+wDADZPXfm+az/bTrDJwvclzan7u3YxDoZrYJmxZiBluf46yVDivVwM
ipsryQNQtG91OnzLgA52ar+i3yGEotjjkJTj5oTiBvA+MVVBVclvbDO1Tnocw9+MD8g/wHD/S+lW
UteFQISY7wKyPe3GJITEq8O2B3OxJPo6TvlG9fJT2D7AQViZPGHHziNSORhIU0yKdDeTR/RIQghv
PI1d+SH2w73jFeAkJctaCSQsuP8EQuNlfqopVOaEPYS6W5TXHnTHSonix0odrYeqN6PT/bWwEsWZ
FV0vjrsepf4QI/EZD5weBr99lrEGvR9iccZoh8x2gjQPRJMDoCl0VRvdxGed89MJh59y3D2pibRy
XS8tAcB9BueAbqGnLzxsszEJjbyaRheUIOjV8RHjEfDtgDimcSU9Xgw1e8nResTc5KZMgcar0lF6
PuUwglSajk0POzvUN0374/7k6aKk7rzeeCQZDrpVJCHiZkUgKW/bxjFdeHftuIXoUHxMmqGP0daY
O0t6auP53Wdd8LOLACJXch97e3n0rPQwSrr8p43Zcv9eUdH42yRO0iKESWbsHdvO9oAQNSXY8ypL
NcR8ZF7N4PmDRNmN6IZbH8ywqjgWeDg3X420lcJdJXuBjn6n4ynHVu2H/p2eFLV81lK+yxaRjBDM
Vlxjyjwm37ys/pBP1Yh3YS/p0OV7H9CVGaaf1TTWvjkoPNTbWq94ba7MGqv2InH7tXewm0Hlx0HZ
+6YPx0k9kZgYsyaIsUVXCD30cCXEvP1uQui8wDjW+Eu8egJVjsAwNNHZVAZgk71SoYODmXqqHazB
suotkJLyNKhd+kq1H9SxGsRrPcDFZQic4Fc7GmUt7Xrz+miKVQ40dTdOPncIafTO314NfKR8o2z5
vAbRtKJkRE+a8ooQB2t0vWnNHB5Zjox4grX3B61BNzKqSvt4/8stDEmjSsSjnQYjV8Z8mFycR7oM
6NRq8wCUFZqiqWcio2wABdLyvnusHfWtZo0MjUa7YRsgMqh6iyl+bSFQCyE8PU+FMbxry9DeKDjq
uBhZd9v7Q1s4ajn/yMGQ6FdnQe7robWOEejW2JauCbwZEGv2mDrN6/0YN2Jd83h4rtDF4eWu3dQG
piLI0lIunRMV4nCnNAGq1zHincAg5ahCa0XPv0JIQof424jqSRCuKb39WgzCxrj8BeKNgnh+6w0c
DyeZPT/u036CSeEPvWzu1HnBQoQGxUmjk8quB8ANjRU/BrJl5BARtggQxiD5bD/M0GdK4VjcnyCx
SCjMjyNcEhLg3jywA5yw7Ch4ZyuoPdDriuoNzNn8XWGUzQclwdI79lppJRea06qbiVEpDvFMRiBL
XNo+Klhj1rbJOQBdhnZCYEwfqzqPf6QOLtfbaCqkJ4gP+lpaubjuOH3JjebVJ96Lil/Fnhpm+JEi
zrNtev9TbpvS4f68zov3ZnAXQdTrxV2ElRPZPpl4PZ3a4LOv/QAFvLKBFmOgdUf/2kAqXIQElK0T
e1Goga5QzWMZpycjsXeoXqwskcUwfB+albxhSF6vhxIPYZVLUWGfcJnE/GfYyBO6c/6fb58wzlNV
B29DD8ecD8LLgy4swJSPEk8XTYfwDXl768cxOvWRv6p6vvBtLkMJA9Ljujbi2A7PvVObDzVPbMzs
W7nZJ5ZZfP6dYVHvAkcEOFjslsscKHXSTdRAx7L6mUWD/Ch5wwzjb9ZMXpauCq4Iylx8JfopQoKc
Q5Uzqo68EupQr3yVq3qf4sNmhWtgg6UNBKYSBUKQKEBRhPlTUditPCnCRkCLn227CyCVNMbKk3nx
3LyMIrz+YmhOgU13yA2ac95Hr/J4zJRninlPfVAdouTzFMFC0oGpG/YnPLl3TvL97d/OQiYUgA8g
RU7K6yUJK4Z7pXKckw4t14VzXME5Q1ljHFRvpcqy9O0AEbFA5qooxbzrUEoOaxdzksCljrlB2Z0F
irzN57RYadAoS9/OohnEuwyAG/2G60BD2FU5wJDk3IIlepbrmacIlMjZh1H7l1wo8rbuPHNfTHJ4
MJWpB44aBNumKSDBZPb0KKHKBI3B6VfOsrXfJZyXdUKeBaNBOhleJaMxzylmOtPaG3JemeKpbNNn
V0yVTh9OW9ejT73Ks+PIsU92YcGvkLTc/1jSsmo3sZ/RogCUESCPXcTp/v5SWhqerfAMpzIzN5GF
LaMHHRJFEXIYgee/0yhBNm214kK0tIQuQwj7BZqLKYXFhMVTHdoFvF1Ne0VR0k/Au3uq81T5lb52
5CwOC8iRxXOMQrf47gvBE1hhUyYoJNun1uvdtknfCLFj2wGVna9qFZO225xeLrB471t6+12BUkRw
zq2/u1pdeSsvpEH0jkAzUejEfVBMe/POj1VlRO20NWpAwAHdHWODPAfyQtk+HX8G6O/cXxELtyqn
NOe1QRK8cHn3wMO7DNJi5497GRWkSZKfSbcOvxEG9B7pDiZYzOT1io94beqdVTgubtjGjrem9242
EtqpcRP98eZQ3HKsblCKPL7EfM6SpdyLgqR0/eTVd8bHyvf3k/TG0u38lL2KMm+DizzBz1ruWWj5
WDaCkM/3WfeXgYjGEMHPROzhN4bEM4igCAsDMbkOZg8OsgOpY51qq8j3GvIQG2W0QHpm2lthwL/G
dRFKGFdvxN7YZHF67ozUOwRpnvLQS16QjEeYBfIYlE6UDTIbsb+3j5HSACsft0oefMLRFFgtZoRy
lyO3ga5dA8wTiICdarv/LYxwPKnYVWRVg4QWLt4f5Smu9o6Mihh9+7WrZOEgpI7LZYq7Jy6/4l7G
CAbsoEXiAIVvF1vSE/g+Esr01GDScn9QC+ffVSjh1tLwyumjoUAlLSrdepJ2oRSv3BxroxE2cF6W
GX4xpu96lG1GjYIhZgLKCI5qjFZCLdyOV6OZR3uxtUI5k0pk5WZGrIWCKU4uKEGhebkZPWnja+nK
5locmUY7nQ43LRhx4dVKK1XgzgcX7C/cJOiOXYJyCvR8Mzjc/04Lh+1clQJmZFE+Jp+7HlmF4nI3
AWU6waiVqYDZNqlFVfThlzIay5/3gy1O47/BxAe/iegBjtyOd8KB7Q8HdbgsKB7GSvtA7RKajXm6
H255GknFQURapI/C/k0Q7DMhX5qnqX9tjdeq6XZDftQdb2UDL651rFL/G0fYwLTl4pbyWusWknTw
0vqkO4V7fyjLn+mfEKawnVDnqiHocRTpY4ocloxOVxNgAaLrxVomuBiKZHq+fXVyS2FFhAoOOSW0
7FM7jYeyqJ8Kz3/uC30lr1j8OFREAWXTjeM8ul54pYdBUWFnves16T7Mw4ew9b8MefzJa+S1m3Fx
SEBqdHD6+MKLV70zJegcen7glhGaU0gbYfj9vab+8PaPBPqbpwMm3DPa93pIept7QWfgU4XwlYcO
eTfrodaThh5tn9XNGk56aQYvwwnLzvCUPuocHgYVZTPPgRgMcEBTwkOEzNz9kS0VC8GtIQ0xgzbA
fwtDcwbSPGopkjt2Wpfty7BJpj1E/vCLSQ30HHsVND8Jd0x7I/kxooFtiisV+k5R+AnFhLDY3/9B
i2O/+D3C2Ic8TWH06gkVUviKfjr9aPyppedRJ5tOkl/uR1taP5B1gNHiC6LK4vqxy7grMyjeLurl
76Aj7+0M+XrDQtLgfqDFYV0EEu6ZoW5g5HVZ5KIeBdP8Z4elSgs4Rnu9H2fpxNLpT89oZw08svA5
CykZqMya9mmIMSRrjFPptyv7ezEETuWsUKxfAdRdbwYJRDBCrmnsRkazDVCUiJo1LNH8kYU3q01B
BwDLfFwZIpjalOupVL0BGQwNH67aRxHYHiz9uZus8GSNjYpMbIDuYeYlh9+Yv19lP2glDFA4vGD+
WY6DFiBq1BhXoc6UWsPKo3VxzQE0nuseFrVc4RhOSmTfRqWQTnHxN6Dkjab9wd28st6WguCYAfyC
mgedY2EcPk68Rh2gzajFHvTj5gks3Wuuax/fPl3kFzKzIgPmFGs4hTcMXqwphVuqOEMWUndMqmhl
vS1tncsY6vV6C+I4lwaT9nQqlf1pQJPd2wd0qfJtojuBiZzosEYoXZw9NEFBK1BeuOkdqv6YFIFP
SNVM/hjD/BGF3XepPvy8P3tLI+OJPzcDZj9ssSo/JX45d0LhXGIXMJhIYFnHQnFR0N3fD7S0ny4D
CVPY8jQd0D3V3QHfLginG6pfG/SlN9i5IC0EC9tc8+hdOiUuQwqnhNeYIzt7GFxpUDdFFR2zrFt5
xc0bRTwlLkMIZ6qdwWeuNK2lnID6jxo82oqLsuIu6PDYkFC5m/x9OK3dmGsDE3bWkGkZXlLIAdm+
9d6OUPEOtc/3P9daiHndXDxK/DzJ7BTfYTeyq1Ne9zu5rf7HFSHcE11thVpjxdG58pX4R946GYRY
rNYmXzf+MMz6L5RTsiNVRfnwv41NuN8tU61m4d3G7UIoRmP2HEpIp9yPsZjUXK4M4YgN68kvPWVM
z3Kjda45dQjpO8M276WqBDI4mvIGQ76/FAr6wy7znb4E/Bu1W28o093Kb5n31p1V+osPcvExDbNX
4dbV0ilCxboZRrc3zJ3eDe8VHw+lKsFiyIlxn4/c2pnO2th/1jLn2/0fsbz/HVhx8DooWQqbMapa
nwQW3HYR+n27Q2W13nh9hkyOHaeo2AbOazZrNHZd661878UzTpsxTDr6JJj8Xq9lAOTlGHSp7tbY
qnX2VwwozqGBqnr/5f4Y5xV7M894gZsWRAz8ioUxwsKopwAXrFPUnJ3mMW1/tMpDHntbAwmv+6GW
rgfeAf+EEg6eoYIaHbShfrKR8grKemtmxp/oaK9M3eJXA6POUwrQ4Q1YwJ7SobBNv3Kl7ENQniw1
p06PlPz0hBTPBjHnlTNhcVioGnCfK7ZJl+v6U8FvLjMMyqeHxvxujZ8cvdvI9ev9qVv8ShcxhJuI
J0ZXymGn0yDOXqtJOtS9qm6LePwAJwr5saFbyR4Wz9KLgMKyCBVKZl0OmkNCi91zehd87Mp3Wps3
YTk4g5JPXKYSman6rbPwvkDtaqpk9+1TR2uOv20a0jfk4MbselstHDTY5XOonqTUf8jaF0pxW552
Kyt8adYshUKBbcvgfsQDw6kMBKwiOhDwIba52b8gxLmyX5dub9oPFKp1BwUIEbhEV2rEg8dJXbCP
G6UtzxXWTjXmB1mLPjTqfvaHCV3/+3O4dBpdBhU+FQAgDM5CDkLZi1/qCgWZBN9BI3EVhEbvh1pa
FXDR4LthnEfTeP7vF+d+YWIlafVF5Bq1cyjk5CNZ4IFe5Ep3c+FLwaOd8RAwkUErCGHshuS/HKTR
NaTyBQ7jwZrWuFoLIwFJCWpTNfA/uWGwjFWGNkwe+m7lf1cQZ3JGCAzdp/vTdTMORvGrh8K9TedZ
HIeDHuBk1mrj2gYKznn2UlTa6X6Im3EIIebFcfFFrHCwJbSxWNTGmJzUuHdQ41P0E2qPq7f+zeoW
Ygn51TDrUNmYMbh9nBXGKaqx/thkZmrgSW7M4m1dpMn9MdTsQP8URdSdDllkjuN7H4bNU1AiP7Ex
Jid+yoa27w9qUGCcXSb4x6LZCwBP9Xwq/J4ZtuUmkI1xWGnO35zT8+8HtM/yBYuHZMr1XBVx6DiT
HXgnXW6OFuYffXZAeBA+pcUf37qG52CU8NBvxRX1htwR+5UvOxOTpaQKHeqoTnaaLBUrn39phdHl
NHQLNhb9aOEm6LJwMKHCOK6eRVa9Q8en1Y+l0iR/319mS1OHdCP9dq4dG7vM66nDDTEpktLLXIB4
IO/MbtbMRehMxqsQIZGjlw8r2MzFkV1EFBZ2nHaB17JH3a5v2/e+GQ47PM/VlQNtIQoJ3EyEoqWP
F5kwrkht1aqT28jNyugxko0/Ut/zV2L8+ghXWdx80lwEEYai0HQ3B7nWXWPURpymUKDEOpqHSr3P
gX6a+wwJ3GLjZGmHsWoZpXjKa/hxbhsNyWzsN+gK4OObl3jPG/508FUEa/a13BWf/EEJjFOIR495
wstBfWoonbxMZtCP31os9foPam5qoABR4Q63MxZW37Ju8ZYsgqKAxxL6/vcMoU2UnZ3BREazgUCo
qa1cb0qrkz+aZhUEu/uLaWnS4WCSa8JxAWou5GSjCUs7qfMUrVGj+GKXflnuZrT0GpR54WxEyEIm
c9YpAoMyv160cQIbPZjsyOXjKDseEs1WD/DkatCw398f0sLReBVKSAFrf5rGhLTD9TP9FGZSi/uF
XWJeMBQfWtD7pyLxvrdj5332fePz/djLw4SLAhWFqrdYu0QQ3lCr2LIQTXQe/WhwKxtaML5pvxEG
CgIxcNO2xdNTS0Ek6loku21n7vJ63AWW+W5E+vp+mFtkEwuCDfnfOIbA3Mjhesod5jPnAv4pKrNI
MfPW/OFhNXkwrQCE8YhCPSp/wyloI8jWqtrCC8CRIInQ3gPU2D1iohCsXB6LswykEZSMjMCBWBXU
QP+iSt/krlYjGu7g7JY9UUl7ay43D57evTV38WVyyOslO8iYIrS/tEpajI+sd6GBKLO2lZS1Q2nh
QL8KNO/Ri7whtWfMVIQ4fYkxJg1iY683MnLX6ktTy7sgjVcuqhuJCLhLs8kMNz2CG+h7zfN7EbAv
Ok9Jy8w/e87suoNW7VMXhZM7DLi0lVHsvwtlCk8l+tfHKsMLAZm1rFiZ3sWPSK0bDTMHzJ8oBIAY
ZuaEfZO4DSmyDz1alb6pk7cSZT7PxfOe1y0rk47hrWd2P6bUYHxk5xwERTdBhMWFLJeuFTjVxqLT
sBJuaVBA7+HFGgSFH309s7pVAyrvC4yY1SF5Jyul/Jwhrot+g/w7kVC8QP+KJQow4zpSWaO6rlR6
4Opx/yW3q7NX4XHTOyvP29tSF2sFahA9H1YLeKd58V6slU4f46Qao/hsevjuoSfixF/bOLVf+j7R
jkNL+5wZhW0MUUDD7yPVx4dUrYC8OyV+fvcPpKXbCpNwwEMQROg+CD+mNiw1zjotOvedqXxuwq5A
eNKs3ftRFj/iRRT7esipDCOpKvvOtbzkz27Eeq3TXxq/XNmGa2GEtRJUASaH/iAhrVBlW9vM7D01
Jh3fgTerYcwb/mLebOEcr+LJLqIJxaoMWclE/ssInI0efUX+YSW/WhzTL80IxaTbKaYTspLrdYjU
J2iDcl8mAEJiD6jV2om5uA4A9sI0Rg4AIPj1F6p7H3lx/L3cZBzS10BN8mnb9SV31G+shIs46nUc
Hx2Fqi3L0vUwH9i0vLg2cCZHRHDxbbgfaukS4BT8Z0jCfvYNUynwSx/cuP+mUH7j8aZAfzKmcxav
xVo8FC9iCReOj1ey2dPbOocpRhEqZJ5kg7kGLtv+3PHAt8/rf94f3tLCoP0PiZ8HH8eWsHORqE4K
29cm15albD/purTLZIANWZ/2K4fEUv53GUrYvtFQ5pVTkRxpIcaRCHC6be2cvCL/WuvxrjNyTLIC
+YhJ1Fsbr+yyy8DChjaLwpyacCxcONyPmpoe6344aHFz/I2ppKAFhh6+wE1ha+pDtWyixHElGe3z
Omi0k12jPI3pcrqSAC4tFDBe/4QSFgoCYEqnIf55jqcZLTGmpvkA2jt8Uabhk+bka8SuxVWiy/DK
ZnbeDaZMp1aAMH3jnay80sEXKuZRD5J4o7Xw7e/P4rwKxMQA2Np/Q4mIsrSrCzWuI8fF4RCialTi
Tdia5saLOUui3HdeR7w1dqhoRyuTujxIdILIE6D3inQBWkdxZiTB5Kpj/Gya+b6KqtfUGPa/MUCQ
GrMkMpeliMaSzT7Xc8fGB8KGpSfzZGVfmwZ2ecmPxAc61VcJ4MpmWjucF8cHJtAEW87bQSxM4hHW
F3jhOKdydD7wvvwypvIHJ69WbunFD3gRZl67F4mJg3OD2vS5f65jTrB90BRxvdf9sfoshyYbL3MG
DX8UOY+e8TKNvv3G7F5EF84z38cBcUqyxB3Tozb8PbU/LXyNe/lhUOEjDuVKBWt5sLN05iydfIN5
8ww/HTx1sE+pWX4Zmor2qebjfu3zbm/28IX+RPBwpf29/B15JFDL+qWkdT3BSo0JuozA8EmT2mMP
pHnTagMefemf96dy8ZCh3/DfOMKHNNVhlAMJHsfY6j9iJXdLU3Vjq3yUOGl+45YlEf0nlvDZysgP
sfGyMLqcQh6MIV4dj+3g2xucq9sXJOpyfCfGtW7Hry19c9hchBWupIn2m6J2SXKeIGv/CdO5cfuW
JnEaZwpWw/iDPo2ygj2IEvitum2tCU9BGifR+6xE+tinomBtLJQZfhoxogAbrSjaaRvLloQbbVj8
iHBydr7UplkaGxOT7rPpl9qP+59pcTmAXJrhbIg1isgvyW/UaFSBgLdN8lzIE8aZdfCzwVfyfhzt
Ro2Aa5QiEaqaVOnpFArJHX6L7aRoPEdHFfeX90FZqiFa0775EagiEtSG5CGLItdjXJ/xPchloIt2
M22cSin/MiN4G1uTUlwG2asJMU0dyvZrbmnRa6P5bb6JGzPst61dS/JOpkgv48QU2PZp8oMpwgNX
MvxdpiH5zLq3Jwx406h57Mb5BYe6fPM8YRGf7UoTN92dB5Dn5/3hL00z9O2ZJk658UYmNwyzrKzS
1HFxFTnEeniOTBDOTrJyoCyWdmDbUz2CKUP9Xcg3sdU0Qw7p0UWI/RBgcIjF0B6rWcQzoi2eWYij
le9kHNqRx9wFlflSS89Rgwxt8nR/wEu5PABJ+o28G6CQCVkTZwryhno8ucjiY3AenJpiTcxucU75
n9MMREX3RnMQ24+s13plcJVY3zgdhtcqcr3S79RSdZ49kOEwPAUYf31gGlQeB5B2mWtbxTu1MF+L
VerR4mRRPeUM429Ss+sQg0e1zjF6y03UTHkZSr8Jd0XZttlKjrl0JkNZAp2GYBTIOyGO3gy+lEiK
cwLquVfL+MQF4aO3gfxspa3VaJYut8tgQpbJw02urAqvdJ4FOL37RYeBC+7OYxjE2zDPiocU06Zw
gxya9fH+4lsLLXyyXCpnyYwCvoT2pa6VWWT5G/ZObp/1H5zCeAE2cbofcXFmmdB5Yjn1xQqxg0xW
bfM+cfGqe2yDEb95HCsP+I0VG2+il3M/3HyhiTePgWzoLIwDI0RkaXQ2rqYWgB9XadT6SGnD8LGM
Vf2dXWvaNo4UfYtUyxoecGmZzkkDVKFZ9EI8XLpCUlorkwp3MpqHwrP/rJJmRelgaU9TdpzVANEu
uhHhDrukkPsxT8FbqJ+CGvlyKUc3a9zfn7/lMGw3BfePmYJ3veEwterVKJQSN/O+ljj9YOmMuZG/
8pWWFgVSTyAHODxgrQnbzbMyU8Ulxjr5XXki6XqMjfiDg1Vwa689sRZDwZ1gKOiM3cgo1nrXgPqv
fNeujG9km8eyKU5pr+1QXVw5RJbmjhc/ctXoi0MIES5yVY1xRIqRdIkSrT4mMYJAMfyxvTSt9nwW
Q4GKQiaQVyMQm+vPFA7BqOVcMqdm8tJjWhfNMU6Kfg+z39zdXxHzfSTuKD7TP6HU61B2VxvNVKDA
mqGejEuWl/owkKT+OGaFdZbx3d02jpXsKpKQfaMCfr0ff/EDXsQX1koa6FFgl6XpdkMdP9RY0QB/
xTLRM+N4P3kQGu/HWzoiWSgWIDEA87wnr8c7SVkUWwiFnfUMJ109QcckpVa8w2AWj9LOTN+H5jTy
UKYcfD/y8kf9N7JwL4DchzJSAFyEdHDKUSboYFEGpb8ywOUP+m8YYYtXWTO1gZ3opywe37WYSWy6
Uv+jiYr3SpUfO8s5qp32wbSlN2PoSXQvZ3b+0hcv2FTTsfxt5NCN5GHcN/qImbiWyFswjWsoyeWp
tLitUeSedVuvQ3nS5NVDxHNVKt6XWbwJEn1bVWu0isWlCVAIwTK4IbCjr6OMiIEqMefBKbACt26/
y8oDymEoGa6pCy6uyYtA4h70zcGDoWGdemlwfa/9qdTSJtcxIzVCf6+jBRB09fffWI2QUvD4YXy0
B64HF0BK0YvOl90oVfeKRs0ow/Y4ocDyP8URC1OSpE29alaRm2jfU+9v2XoJlXzlDFlaDvgW0KnS
Idgo4lj6ssx7XZZCt+j6TdD+nFp8Uocfbx8IlgVzUZtnI3Yt1xNmlpkqKUNNk7rGxjDH4dJ5aoo1
cOTSUriIYgmtDR6EVJTlqnWd+lgO39TipYFZG3Tf7Ox9067pvy+2TtHSIfmWLbj/ouqoglt5m2oW
LgV2gbezUfh7TwqUTdQrypEnk7bTQqXdSbpRuLVWF+jIVvLr/Yldyung1PFsIyG5NQmLA0+hqj06
J0P/Xuk/tU7ex1O210dskKXfaLXz0OAZTtFJu7FUUaWpyHHZoy0BFqcPfHfSB9xi3mqAMzeoEEtA
3pmnDZxi4eSwC07XNvAsV3OmYh+MOn4WsWzjxBipiDDdnz9laflfRhOOD/hRZmVHCqy8MmnLo274
fY+OWa4dTB93bgzP+13Wj7K67xtp+IZFSn/qrTKgeJBq07C1tQSlHgP7yXxXU7H+budDvwaHWvyR
vIpnhSPQKmLmqU5FaCs4wJyjIU/eJclkHRUTd0VaUf7KRbu0oKgE/xNKuIiqfm5rFDiFj5YfPVS2
FLzPg1I5TK0ZHmJJ/tNppX7lCFratw6Nfx6ZKOcDyro+HYK216ou0XGV1IddI794zVmhFiYpj4Ya
H8zY3N//6AtjnMXq4CigFwz3TziNskqPEj/0PMoL8t4iUpqph5R6hv4sFWsw4MVg4KkQuJiZ12Lm
W/bUjIwZWR/X78zW2jfDS0pBKm+/tF66cl8sXLozCoZ2OMe5zWPreiJ7NELqsMrME++ksze4IcjO
tEMtslq7dRdWJFAKVLDAG5Bii1NYBBpSpBGF/WlQtpY+vNet9onUfmVlzGmdkGBfhhEvQD2XQqTl
o+7UeRa+IWjf753ca1aiLE3bxWBEkT6tGh243XDjDJ76nuK802PEArs43Pda8Xx/7S1PHN8Gywbk
dkQkUTmhLaEPremG1CJ3gG+ibSKX8T7Sq7ULai2UkDPXUZokRi9h9x0m087JpgOP6HgrS8nH3xgT
6iYOdS7+eZPrpVNRN2YknyaQvO+KyIjybT+28mdvstY0DJR5Dd8siYtgwoEdWoUXmYNuYxVcRd9y
J42CDTDL7HtVNv27Ph+NL5yKJlw5ZDa+k1h34XMjy+ar4UfcJKBa5Oder6VvRRE6p1gJulNRNQ6G
Rq03nXrPM16dsUxe7k/R4kKegcA4CFB9FDmyUoiDWxp0yVkyMu/JbIbgwVDGT78RBBQVusfIx1E7
uN7+OdzbdjQ6kIZNdY6y/mAgsn0/xMJRzfGCodpcRUKFfz7tLt4p6J5HiJYaFa1SZa/Z4caI1WMr
y0dmVYvagzP5KzO3tDkvI86/6CJiEdnkwGNVujgVpVswRS911qXbyenDfd1I1soAlXn9iOvrMp44
iWEzVpE6BmcVlqy9Kfsw+iMddPMrxV79CyYQ9rekiG1/E6ZJ/XPKlDLYcOzGGHw2cNIOfdmNKwX6
lSn4pdl8MQXm2KBSGqI8MQVZIm21EnueTQREKz8OVZ0EG7pB6hpD61Yg0IEsTGVoLqpRjhIvriah
ldrWrYfjbPbQ6MVejfCLHvNDWavv40B5XyXWOzmzH82gduVmOkQB9uuc1b+z4v79GcJ+z+OO35BX
IwmJB/8fHWjP8famJG0bS8ZGGcVelJVWdtLyjP8bVLtedKPS1WWAMgb0jWhjd/pmlJttmD0X+crR
uRgIhy4+FoRJKmPXgSRyn8iX2vjsJZhpb/KiruOtFvXJx2oorT/6RhvXGKtLRxHdgn9CChOqW72B
LbbRu4nV7BWMuaQ6d+9/s6WbhwozRj60DdAgFvbQ1GPgY4GbczMt2Kbaeyt9wM5+ZaeuBBFfexOV
bB8lPjxMMZNGlGoTtkcOvM39oSx+oH+HYv0fad+2JCfOdPtERHBG3EJVdVHdbrt9tm+IGR8QICRA
SAKefi/mj+2ppokivp6YCd9MjLMkJalU5sq1VgdE87AFHUQDvSjL/0zq4hhH7ROTEDkZzV+3TW0d
DCZTQAwNahSki6tdY3yKc2ZmdXYs8tA3UHHfVYHdMfFPv/UqkjQVbyePojZqIM/9F0YdnB++U7Pj
7YVspbxXC/FWe8YkWJXbGpjsUEKFg1WHkb21fQuNjTmZzd1/M7Zy5xGkFF410OIC1DY9DJPxziDL
ed/niy+YsJPnJuJ6T0hlyy2ul7gKEKQcQdcU1NG5g8TfKSj7X7GXB2gouu4BwvF7if2Wr1+bW871
6txmE8kJOCFydmN1aMM2Y7OX0VL87y989NH/eKC3/IwrM0HdYU1+lZ9jRoofo7+kEQWl4aHTbTgd
bh/cVipxbWzZ4itjkjhT5XPHO0d8zqj+Kr04EcVjGyzsP0/j/0xLjesMwz74MwT/8QtRbi2nOWxa
YMz9jv9sYug6q/Dj7RVtfl14r2AOCwWhFw0iEVC7nZwJVB6QuWGh/WQz8um2iU2/+0cvCE8HjGuv
TgiK8Jbw3aG+aHR/P3udZu8LB7hN3Mdp55d7oNfNL/nK3OqMOvQBtBxqCPlYnX8OhU2PIrCKs1sE
IOYPlToWI2bE/9saVzkmsUtLUlOBV4i8JdG9Nf+dV9/n4vdtK9uHtSgv/d9OrvLKQXpTUObjnGGK
6y4g/WFs9lxue/egowGpY6RQ68s9RMKKpN9UF2nF8k2tKZgQeIfLigfT26kRVTZVeg8SutwS6/wV
/V1oGqAkGL2o0pVxRPPcSIWmMgobdZ+49PcM1EwMMK8MfludSmSxB3fYXOmV0ZWfaKD/Rgs6cWe8
bo9lZEB58ZWVEB+bcmgSBs7XV5zdlbmVh4gC6mjCaRhkGuhBDN6lCdT72yY2I+6ViZV7+MznWFSH
3ihjw0lLRz10TT69EX67xyy8Z2p177fadRrleHXW1r6+51HvPPqsth6iYpcPajN8oNELqTYEqRcc
SmKcSNHzoL5YubBT2gE4KGL/Z+xycVJQTf1yexM3v7Erc6u72YwlxiUWcpmyI9FJCZ0fh1q8psKG
5SysH0g4wXf5/CLxaoQgzWmNLiikPflJNp+tcTjY/sNsqR2o8OaK/rW1TqBUBzVnFEhrvEacT17X
3/nGz25v2uYZAcSHF1cImt91k3UIZyqgYWQhjanmRDkAPoIE8Dwxq07RrN/x8y1rATgegDUAEx44
u59vnuRWXqgQxfzacd7WVv+h164ERQwgPnJq9wrZW9ZQWkbV1Qek7QX0n/cA5qKWD20m4YEDT2eG
kb9ZMHzuAnfn0bz1VaGojMcrNDAws7fK0Ix0HFVOVGXz3D+4RD4Ajv85sNwdF99YEToioMJF4RX1
kPUrefJG1P6dIcbbvMzvMJb7E0UyAyHzsjsV/jwmt51jw/9gAwSCqB2iSL+eeuqcfmK2LAFSYm3m
exYaaXvq4hsb98zEKvJpgB4nw6TOwCZ8aIz9sTT0hGTn5+2V7JlZOV4d1yhVW0GJ5rD1KHv/vin7
x7jMd5DLW+ezTAaB2Rw1/xesnXkFL3NkwC6B8qZkbpvyobWqX+CJdY92H+wpQW2ag84wCv3QuoN2
0fPPaW5ro5oB3WjP4VMiG04PTTh1F9Xj3tXoh59u7+KyS6vbfulAor8AIDMcYtnlqyQaFP6e6RSU
UJn3q9WXpk1zBilQ+9Gv39DySRfDjgNuLRBs1mhlhOhmvKBLhDDlzJmNyqlH1SUo/O+jfZorUIf2
pdkxteXrGP1wFmZGzGuugYcsH925sPM564hzKU1/IG737fb2bTnhtYnlJ1xtX8m8Mh4LU2QdRM16
uwbiVSbFtAc1Xz6Z9SkhA1weIFCnfEEHQZsymFTB64z5KFdx3mZ5RI+9Bdkk13tDIZLp7pL9btr8
R6wkBn/CC7IWHCG0PX0H5TsO9g5mwNNgqb8VV4+9TT+OjTnlNd87sq39BJI4XLpqC7pk9VHj2RjV
w6DLSxl1HkbCy3r6MATM/zhWKEvfPrst9wDBPy4R3JFoSq9sWXaFOrQVDlk8kLSZ9AlVp/N/MrFu
P3ky8nuguGRWeeTBo+772KE7JjYyZ/QE/qxi3XtqHVkH1ghZiRx4VzRZ3wEVh/u3IPWdApHLSTX5
HiJz65AwUIWpb5DfvMQmy87Lh3zuovMyljzrNKKIVHIn7m4awSg71IxdAJu8xT2vvixiIFsuNeYK
LSbsN3FshffUa2kSTtw93j6lrZAExCRw68gCEZdWjuBrpPE9yC2ziLyBICPEv8Qht/4q92iDNpcE
/Aque+DPAdp9viTo0LUOq1s7a8Aak4AK6eDM9teC/s+6OJhpBqHLHzurrQuFZXIMmjaXAdDrB9Ak
WW/D3C9/+C70ml6xdUDzAWgBhdEX0TwoPWb1Hpodbenf90EZfsCrEeoEDaZgJiJ3HvabGwhvhzug
RfUioLfAK4rGG/1zIebj4HDAWjVUBNgOHHgrMOCL+mNmFdStsawHLVpEPhYfR7BiOa2zk1xufbUL
4QaAbZjWCdcYOvRf+iqPmZ35yicApniyPCLCh78U4W9rOdtHdyzZh9uHtbl9/xpdM3BwlWPovQrn
zBm5f8Jk1HxqF7HL2FJkxy8WF1tfWJjtAf04BiVA375KYybJw97VtLkATs7uDCfWB/jJZyOa8OKE
gL3YOvKTsQFa/fYaN8/uyrD7/BtreWiNqHTaKDhVX40/3Id8rzq9vY3/rm31MCiHoGktcAtdFnG3
N7KP3IQa9Pemoqvubq9miTwvtxGM8f90Y1/ITpkm1MzGONnFnkye2EXTnbwGpN9UOR9GjpGuttYQ
KHSM9Wj5dOcz2PRRtJshiUyQQa3PcKhjTTECgxk6/hMcfmPtJOM4ow70WVl77DCbe3pla3VscVmL
Jp4KkQ2CvKkI5PKqPMWFmb5iP4kHov9FtAip4XPv6MhcoUEP8i5SSt+9oABuY4AbCf7PoYlbNGKt
mOnEjRaeTNPLzrkEIRd72dzmYgmoYFz0RpHQrRyoCEYMW6LedY4oPvtmCtyHGs3gg1S9eU2cuTK1
CmVzjEqyRXRzyT3tptMcQLESUton5RXxMXDyHHS9nXx/e5c371MMnWFuCUpjUDp4vssgP7fAW+sX
WalYIsWPyIjzUJsUkXsnw9/cSdw77jK+Dkzhaieb0okC9GYWthknTwHxo28w6OhBD60qdyLaVmBB
gx59VoyT42m2ShJsRj0WgYcd+gL8HkOVZ5/S4+192/raI8yGQFVvoWJco/Q8AGy1pwoM5kaaJ3hW
ZIrYb/PRe+tF05lz8uTWJd6hZsfuFmQBQrngmgP9o/NS9dwXITPUQsnXzx902AHNzU7D3DwObpw2
KrovR4htleFlzPMLJL5TavU7frp1kFe/YJ0o2xSqn3MZ5Fk39KDVEW75axiJfmdRr9i5Iba889rU
KgboikxStZUA30eX2eVZ9+XJwWXUla+In9eGVjENeTiL1NyorBZ9yr2D7j8EeQdRu49U7Kxp67q9
NrX6Dixty0rnYEAMFDvK4q3dfQ07YGu8symnYzTttc43PwZM0wKDBg7EF42JuTRtNECZNSMm0HEG
AqSqvVOTB53g25/E1h2EQLnMW4J1HnWY56EEWbkKYm17aEY4UFaeep2MHftQYwDzEkDFJ7Ewdbdz
6e7ZXMVM120Gq1baz+LJ7thdF+aWzsoibx+Kppy7I7h/fX0cAnDGpLdX62z65tJ3wYWLHHddc0Qz
M5C2U8QZEFQKiFJMj2NoZU6nCfAgq5i71GdTnXa6qlGnicfjjJkIkHW0PC2GYDpEHShwTR+6j1bT
6jPvVb/zEzdP/uoXrjaH8diWjqblpeGF/JlPcXASjqQ74WCLKWoZ9fqzEUu8uHr92bWt8wLXB8QS
1XgIcmYfXC3/AqPMF2O37Y+OGPdO8oi8A0cMeagn72snIL1y+zw2o9LVr1iO6+pXjCP4ySsG8ibZ
YpLH7jCXJbSHKeY9qq+tCepn611dmUXl6ahydH43IIuEwvSINksa+za/KMcM5zhXMU2patsL3uX2
U9SQOaUF9d+HnvYfMEk/HUedYxYdIhNxdnsXtp2SAFyEycjlmfx8F2okCFQa1GRkgM5q2oIo+Fst
uulxdk390CnMa7zqq/9jcf1QaRvBLDdi0Vl4kHwomqTzv3BIqxVgzas+v2J1IL4BkyQIJV/w/3FW
hm4rQ+us6ty/KGHZJy+w2ju/6eV9Y+3jTze3E0RTCyEBQLzrstMASVctAptltO6hjhtB2TI4OF3e
T4jXFanSJqfTDzzWxjCbS9G376Owmz41fhk7R0Odtjphrp98tAtud0iv8L8cyOTOJAn7Odx7T23m
JP/+2vXFDF1FVuP+AOohMsfYIidUhaw0dPonqpqHngmeVFb+xIS7Ryy1+fHh9bEIAy2FplUI6Elt
97kUZRYM7gSdsbFNAM79Olfej1d4QIheSIgOFmRnVwlBP4yA6hWINbliU7twPDSnohfdAUXK4jMF
VP38vxvEcAquNdQdMbOwWtloGWZBUFhnsxeoQ41STTJHZP42aW2BE6GJv9y2txWzr+2twhhDH0Zj
LhH6GW5f3NcsEkeD19z721Y2s0gC7A9YA4BTBSH78zghA3BZqDpilyJsS2jB6mWUCWUhT8TdqQrl
9HbG0EmiGxqloh9V5nlNnQxGIica3b1R0y33uf41q4vKUy3mKQjIGpG235HiPgY5hxl+317zphHM
JmLKCOiwFz3CoVNlE5KZgGgtcu+4iqJ0oj3U11lMnm6b2spKCMGbFVPqUPlZD4vleAGNAr2OTM2e
e/IjQOFc3IIAiwXV0SGuBQ5cHh9vG93C8EJW6I/V9WRN7fRUttwtwUZU5glrypPdQ7HGqvmvEKO6
Cc+nA+QtUu4Pd0KW77o6OsZOkalx2GmcB5teDHZ/ECUh8cTgzXP38seej1G7DIO2ufOIcUBDUlyO
Y3u0gpH64F+hILrpa7/+2TclihVknDVkafy+ed/FHf8FMm8WJtrvCIhclKz+Lo1jdynaLf4nXpjx
kdoQZpTGxvh/G6MWAMorFO7V39BkOdllk7pQOAZHc/fZYm5UJc7cjcUh8HTjIlT41dtwiMMycQpq
fWloRe/t1nPuZ2/y48NsbFLcjbJBKouRsQj8Z7GS301gwOlO42aoTiHu78+tir2/62nK8buIArGd
R3rdHho2gGSLlwUaZawZhbkPJidQj5FU4mte9/10YGEti0/C7nFt3HaCrY2PPYLmJ/iUwamy+q4V
qzEKhe5hRqM4B+X0UMqPDFIOp9tmthwclS5/wS3gZnwRhusS8yZ8wVOx+iAakMbwHrLfTeKD12K3
MLJ1C6M0ganLyMU/a2/ioBz3kNd4mebAyyon8f3uDuPp90Ec77wDN00BxAU1jOXPdf5EtR44tXme
cd8xftL0vgjSCS56Jvnk/MSEKHnNicWQbQMOGOQC66sT0aDS9YTkcbJ1eU/QoXyIBRTAbx/Y9rr+
tbL896vsWBb+GArlWuemjPiBmNZJJb7St6WBf4qx3yv27Nlb5chG43lpe4pnEAZ6YzEfg31aodmK
m1rrV4RbjGeDE3RpQwLtvjJWR3LAvhE74yX/UkKCSITjIwRpT4S89+S32zu5hK5VmfeZseV5f7WT
KvBrNbUFaBGCphCHpg5UlTAZdoDy975bnQUTOeqSVI2/S8ySDEnbaPLz9o/Y2F78CCgGLjPpqASt
VjxDxouBEiM62/RpaL4y52M4n6itd95UG5/5MzOrtWKZvmwxGnoBk7IGPUGl73oTuh8bJ9fvG44y
aETKvQfF8pe+3OB/17YcwNUGj2BbVVEjm0usOjd1JohDOK5yzpEnprTPoVTKlR6OtvRe0QFGRxHU
PLixwa+5hnD6caeBE2a4EYl3N0XTI2vaHZKzjSQEJtDGxqF5UDlbHZyYe+1JQGtBLPvNgsR6PH+n
7isa88+MrI5NVajP53ZdZC7mm1NVFUU2ungSuCHdKzHsrWd1WGAfnv1ZUJSVBBvAYW5FPy0f/IyJ
2/BX0KxCF3QhYYDXE0Tn544x93M95UuWODKIDTo/8OBIaFwdbn9am+6HG9IHaThapevM2EDdGroh
gAH0teSpaNE+YVHtH+O8j+8aY+oTZ0F0AkfVnsSqu1zOLzz/yvRyuV95PhlkwTjVmPy22s6kQymc
CxsBhkkMaNtPtGPhMSZR+ZY6esRXAfng6ldpOP0wONQ7DHL27yrom79tI0fQVDU1QLnNWHX3Krdb
9Mk9Ux97w/pDMCutDl7Q0ABipw3APWGr956jm76BggJB9xfQgHVPqu4gwTA3BTSQtE57yb92TZd1
dvSaT+rKzKp0SwrbQNkDk68AKR1KWRyYqo9U7tHvbK4GVHUu+qQO9IpWmVUws8qMKgBFbRU/lgFq
TIzoLsEbYGcuY9MBrwytvEAEjQANIhrnMzi7dXjsCjcV/nuvejexB66y2+6+dZ2h5wswGc5peRo9
97l+LqY6lxQ8V8R6oL33PnTFUXF9GeruE/X4N6mdU9zF5/9k9sU8F2hvS3y7mLQKnVMxmjuBqr41
dh+1DxFWW17kPH92Gvnpttmtvb1a7XrAy6bcsLpGAUm6svgNUbr2gyMrY90NVSDBTM1salK3YpZ3
sC13DnZKpXvmV67aRxhF7gD0yBCcE9n+dpWfzO7bAsjsrv1KxV+3V7vlss4/0L0IwBEkRs/PdnYh
G+M0dnxubI0+FRS/xaFme6KF24taAIL/Z2Xtr6yrul5CKAAAgcFLK1raAMuQ3DIJy2MfYt4SFAhq
wphggvrBLE+3V7mVpFyvctmFq6g59yV0SCIQ60EL5RQXw3eS11/49NO31HQAMuP7bXNbqRegTniF
LFpFYLl5bk4Vc92LqWeXUhgo9shCHB0GmDuFDmXalnxvHnhzeYCYoq4HBMqLBq0edDfnNTJ3TQL2
XtFZAW88qfuulkHSxbE+ldFs7zyDNs8UxkA4GWKscy3eXteklsICtwRtoGg6j3dhIZNZmZSBcCya
vKTso7tX7OuVyeUnXR2jJb1xLFEMyGglTsbJD7wG4HkmX5AM7NwYm1t6ZWp1hC7tJZy0JOdgog/g
ubTsv4jrJqK3j/3w7faydmyFK7oTqDz1XRBoZGDmS2/lCSRJ0hGIMoYLPKJ7/E6bzgkALQATyADd
dXrp2aynQduTM95En5jfPokxNoDhmXvAB/YYBZdtWqcr0Mn5Y2x1Yg1vK5ZbObsYywXvqcYLiKvA
+eRUJT0JsCOcayRJSRN4UwrB5man8bDElRfmoaIN2D/ghYBKPXeYkHmEo58xod3XHIzE04RO59uH
txlAr0ws233lk004jhxZVITh3OmxrCGaJ4unsIuy22Y2V4IADXEeG2QL6zjd9A2opBrVZdJEZSqc
8Re0+XZKkpuHdWVjFaVBLiZcewqmc19W9NCFkr4LWDcfvQJgTeYX7NjmGioXpJKPSvX58fYSN3fy
yvzqsLqy9POowWyhkl7S6989K5N52ruKtjcS5KOoFIGgZA3KwGOVTqafeKZBP8p7J/Wdbq+0ueV1
ICz+/yZWLjFCzczRoV1exqgq73Lb9F/yykX90LOY2vHwza/5ytYSW67cL0f/UmBENz7juSrPbVFE
yTzXBcaQjLvQje19UduH9O/aVh80JtHDZgiKGlKZTVriqx3Zpda/bnvCZkAEwB+QLgCSX3RwAtVN
VRRJdhHeyB+tQhWpLqfonhhQ0hmPQBYKBZXbNrc20l3oCdGkhsztem5HxQ7r3ALlykZMiWmGZGhZ
KoePhbuTcW054LWhVYI3B6yYVZ67GVHOnTLdvePtqU1utZ8XXKjjE7QX0JdaZXVNFbVBDdRwZvU1
xSXSu03/y9iYYPwILBLJU9bnHSoLjRy6kzUqz8WgA5hLIDLEhw9ePPiQe8m91kqKBtrIiQTzyR5q
bnPDr37jKtp0M4fEVsPLi2k6J7Ubzz1UVo93bE9tNCTMnrTGpr3QX3KkAPiT9Z6UEcTsWwZ0i2XA
cDvKvDmCzx0MJQNY9QvABe9uO9TWl+KiuQFuHxv0yuvHIB7P7SR6cDXyCQ80VmHK1vsb6hdf/puZ
1TZCqhRaOVBhXVg7fsduzhPaWMPFLZ35/W1Ly6e9vkwx5wM1SBByuxB+WYWaSlT4MsWMEjsASCRk
98RXh8bx3qFpUyQAu4B/jqe3jW7t4kItCBY4cPci13xulLvUCELKMOOmrj9IgHne9bY7fQb0fi9s
b32Y16ZWO1nxCp4XUjuDBmTqsPiCcs7/PgSBsdR/V7Os9ipacz0F3PYb7+xXGSqACdTck1rtqbts
eTooDcC+Be5rsA+s9ky0pFfKFvrsDQbVngBNitgfQVAILv0DJGz2CvmbGwcnR8UDI6rg63++qlDU
VMYz9JtAhnTXFPxMLbHje5tLCtCXWoiwFybI5yYATNWsB8b/rCxyB0jh0TOeSKpBvQWwZidAb9kC
VT9a+XgXL3ILz22NhdeB2RKpVoha6KGcK40y2izTgAIOx6d2x8M3zYEiAoSAmLcF3Oe5OYasSzvQ
jchIS+md9KshzSsBUoDaF6nOyZ4E6tZp4QP+Y291/4AmzPE1ow1awPExn0k6VHtzHVv397WJlUMo
153AWK7js5xiBIayfLJmfjYtz2LCDuC0PN4OEs4WCdwSlf4sav3tGhEUQhMrq/JJd3fa5PJXjanZ
IhXjYMdp2OvGJH5JwvkJo8/9KaSNuEevKCIfS4s39Z2YpN+k1VjP924k/QBMUiARTjyhA5WWUQ+k
/tSH7zhxoXshGK+7w0Dp+GjoAP42keNlj35++HHyXPXOr9royRV2aIHl27GQM+Nl/qnyPZInJrCc
p6kpSpr09lhZBzYofh/VXaChVRrPaERDQ/ijlqP1G8y4/ZfOdyo/AaVCrJIW+rk/uR9xN8XDiZjE
GajhyVTqqjjiQvX+UoK10dGRY/EXmXvxJgbNflLoEookfVh1YdLljEG3G532MGli0bzDdDnKLtAV
sb6gZTy/L7qCyrSIWjc8QDrTG1PB/VEercjrReI7QwNsQuOCzrZy+7FOFVgFp4RphRHxSIj4QzeE
LmikAYHv0IexmzHz2og3D1js3B/tWtTRJW7HAURdcwwa3lI6LmAGLQP1+wh4Xv6GcoW9Z30viiNl
RNpn4cq2TgNHyI+YwhvehVX/9xyOT6i0sgg92Dr4bo2RUyY9GWwAmyGKnIoc81mX3pFcpTmpZogU
ueUgoE7rhdizuMWEasgr95tDY+9dWwTmwS1a2wdxGZk69PhBKJ+4QywJkkEBPgHP9FCrwqJ12rao
OSRospOHLhjad72Gfnja1BLqIT2Nnd+Rw8GfrztQH1bN7P+87fGbQQNT+jEgboDRrpt71oA8HEq3
fTZweWhsBTotfhD2eEAicrptagvE6vtXttYpP5Bi1JqK8DxBKBJ4CEixY8IJw2HqVLwHT3gPnHeQ
dn2VeLRIK9UWn6CFW9f3k5k96wDyJ8ckXqTByOXyov/boib8dPs3bsa0eCHKwkwtUACrGNo1g57a
KrYwwRgfXUscpk7tFIS2EhFQHP4xsQqb7azFOEJcMpunR9WjNCvapASQ7b8tZBU58c2HJelCUH0V
lBx4iyYm1HEPt43sLWUVLA30kfFBg42thXpLMnv1oYQmWliMH19jB/hV5CBhiD+e32xeqBrut+N8
31k85zMk5hrRfbeodvtPzJR74K2tbwJEJoC0Qh4JwyrLsq+SKzS0gjEuW/88lcEFWukoXpRnbln3
Qno76cgWnhl5Di5sgGhdjDWvzqntua7HOeYXy4obmnboGrwL/3E+yb0feKdCUDimM4KBGu3+uxVD
miCVpveB4p9dbe29+PzF/dbJ+cJbBCFdqDYB/Pp88cDqMcwABZgFxE1jjlKD5D4BDxqwBYEkBuph
viyspC2I+zMXUwhkcY0OVWrz2v8CxnzcLRoPI3p0MWNE07DUY54Q2TRvR9+hSdRCtVcw0Jr1RkhA
KTE7biUOZ0YCxoA2duLmA0hsawioxckYVoVKGuWV3WGadHUvBbqRSe3RyiQRoFomITQa2kQxgPCO
mErnHLI+yiGJND5LDfg4nQT6HGWfBL3On7xu0jR1W0HeheVANcSa68Lb+fY2/WeZe0XzGGwN67S5
hZQdcCMdSr4jGDwjPI99lTrFqXCmnWLe1gcInwHEEI9D6K2sPgwInHYg3UM7QoifLLJSN5hPuyKW
WzHx2sgqbDNpPAn6V35xkPt4hxrsU0BnQoJqD1W/9S5cyIMwSYV/QVTz3PXsOpwx2y/GLGb0VETT
HQGuJsnRddAF0r+wDt54hu6RGW8t79rqanmDrNqib9DpbwMn9az4iY3O59vxa3Nh+LyBJwObC0Af
zxdWM9XPY1F4WTQ4SRB9twGBkuD/jObvfv3WifY4tDeXdGVvtaQGXHHUUSGKEz37UBX9HYtfQQ+C
Bzw03TAcBu6T9VPNLmuvV3YbZZGsDnYkUcNz5JAWtdMd2Cge836QaVnw+xoSX8fXbOe/tpflX8Vn
Z56nuCYx9J8rCpw8k0Vq8QDPAgLVGO18sGxy4fGeWtnWt4agiPF5kCeBBG2VGoSGNRRshV3W+BBl
sIL4Z+tClWeO1E7jdit8oPWGWUJUD9HzW18JVVSEOc9lRvCNuPCSSHLwxEIczQXiYoYgIXeKwd4J
JVs+Qzy8iBdAOB7AK6tiCEofit19Zix9ziHxDnnInUbfnon1uaG3AgoqC29vNRLUD3Rzp+HFh9ve
sWdldYHh4o5cM8Z5VivHPViV6d4aJOc727X1SV9v13KIVz5INeZDPGK54LqtvjsF+WWE/TRP4ke1
TA4a5z7m404U2XJAgolvlJT/KSqsoojHulLNFWaU81IfFMh4tPt9Kp2dy2vbCrqw4C8EenddJ6td
HTJRKpGBuu0IstU3hfFS6bk7wJPNU8J4rk0WvhDMhjzfv8AoTxvL8TNTY+QyHUmbf68cYnaS7a1v
iVyZWR1TPnldL6x+zMIaCb2JiuahBSjugEZUkPrQRP5y2/m27S1KZCB/RA99VfLpRhN2NgfoIiJ/
6fEXhqEwePWBkd+3zWzvHqiZbKBpwJa+coV6rCHG2jY5GmzT0WcaGuvdjoM7mx4ObVASYb4Sdlbx
jo+mj4Hnqi8RDfLqAAl19UkPuf8VM8fqh2/NqDswu0fvF/0AAGsmu7S/jLYUSPLCspYYFkb5/BhO
pPw+1P30TRVFif7L1ERIH11d8gQYW5/u+O8/rdh1ArsMfbuYyPYJUuvnnoU8dLJoCAf2OnXGSGai
MOBhD28woZfa6iEi31yIfev2m133aVE9zmDob/hfrvcwTWNStd1BmF91uaBqp2PLcbdUPwgYtDlK
0+VeKXzTX65+7HLQV2GknqnrKxeYSWm9q6K3wv8CInxQDe4c5uIPL/cEngJCPpDjrdvXbFIT1fOY
Q2kTxQUeu+yNgTz90S7GDphNjIjlzRjv3GObkQSCLwjrGBB8MbNKRGgsjGZA/CL2UwA3MRch7vr6
7vansLmD6E4BOYJsGy+25zsYdswEfR6Sc1h9YfIb6i5p4b236CsK7pDjQh0GpRLQ16+8ShYjHZjd
BFnutvXPrpFzm4651sWhIXnFD7cXtfl9X1lbuYU39q0zTxTq7bw+xGAsVoPZCcCb+wZpHDDXYeuQ
0jzft94tbKjsueqM8aymObmWj0Fti4ivaNyw6Sh9HxMWt1e1GVGuTC4/6crZhwbSlHLk1WWYppke
21bop85vJ30ewrG+L4hXkGPRd2ObDm2zx7u6Z30VMzFFUwnj5WClR8wpondFTkGJCgFn//NErUNu
zPn2crdkvBaFXjCHYhAec4SrLZ4tVyEB9wpIWd0X1Y9lIhuvl6Ct7jsQwRn9YdBvEVHT22a3PrsY
OQKKeYCOvgDiOWqww7KCoKEBKdZQfrRCkvRFvXOW21bwcgZmC/yH67da5TBZdRpNSeDLf/Giyyhx
v83N+O32YrYCFwhD/phZDvXKZUxcssnYIs+YsfPEcZof4+D+ndOAHIYqjhJ0c7pXfHvXJldXeBjL
KMRsR5F5lp9qICYDM70C14GC69JPx2MXPvJ8Vf6gDNTWgzAD5tU5aRVMb7SIVEpyM/31ig3819R6
TBc81NQduYkzFVv6gzULFOQH8anjxD4A4x1dvHLYG6rY9A1UE5H+BAtfycrvgckPMTAy4lLr5tRy
MSXvV6eu2Jug2PANTIRBYAe1AsxCrSe1StfLRx4pIEj6eUrQBkDUjw4YTHwK+Hhxpuh4eys3Iibs
oRKC7VwmLVenphVmD9rCOFlXOF4aIHZ8cJqmegB7/ghNTWHe/yd762F3cH0FHegBlyf212ZSKTg+
M3Si9NuubvnHV9hC1rpMOSNgrZOmvm1qfBOCXmRX/fILKdHdseqMByOu7o7WO6FxIxYH9pW51f0W
Mi782IBJI0JJcAjfj0N/1PI3bZwTKL1J++X26pa/bpX+wBygpZgOWEBvq9AvTVgwEeoqk4S+F615
yzt7J2psrihcyK9B2wS2n5XP99FUDxYXPJNRB/Qqyu2gOH2qAZviJLhYov1LO5BDvb2uTY/E1AjS
Kzz+XyjATTbGRqH1jfao16TaeQfij1TI+NDbewQkmztIlhcNKqYYi1ktT4VuXCIFm7KhnL9jupUe
Q5/3p9vLWT6g9TEBXI2hSwCQcWWucqzCC6GxJYB2npxyOAKBog54DA/HfOD5L8IkPXhshnySV0x3
leeUT7fNbx0hiGScRfTSA+Rp9X3byusCv5UmC7o2Qc88U5g17eKfYe6euW/flWKPc3nr/ADvRm/Y
Rm0Qg1rP74FJxIFFOtQmoCfmzXkivUdbV8fK4juhaytUoqoDyRxMZaIGuUqS3dJIYdqivpS2uKf/
j7Qv7bET16L9RZaYh6/AGTg1pKqSVNL5gjI1GGzAYAb7179F673bpyh0UOfdK+VKN632sbG3vfde
g1v5EmV8P0h0g9rjSAP1Q3Xuntz41p4BYNdEfXrp3LxLOgrWy5Dh6vEIb84s7NWZSrv57xk+fKQW
bjDuANwDq03jkwnEikLrFPVVeTfWpAIFGiApc9QNixoYdO+8fDbX8mrAZdpXT5LGQ9vYA3ELdPPX
Sn6Gj2U8TB/DBonmrHe+2+YSgtEOa3gDwiDrKw61/SGUGO8spuzeL4NjVe9tjZ0h1kR+VZRz6KFe
dlZ5+6zG7l4Dsnj7YC3B4d25/ncW//TArlas00ataNiL1PfFTyOTP+sW7tDV1L3eHmfzAF+NY739
MlaTNVq5GaiIoBPc2bwMgCnoCvOlaKdRHBoOd7WD2c3eHTj36DTfHn0zeiE+Aq27GICubwBR8d7M
Xb+6VK6o74dQgXqfKzfuq+bVp7a4cCvLI1IYOtGdWZ9vj76VbLgAyEM8Bl0GyMWvInRQtI7ysPsv
dt4WF99dMAlUzvaTWjSAenswD02elWcvo1XUCGZGJmpI/z3lf/MjloB39aWhXsh7wyjdc4l7nSL/
KHAx5XvahZthE94nwVILhTzL6shrIbNcQWrzLOA/+WWoqHhs5nL4qMZgurgWnkq313bzxF+Ntzrx
PuRXrdJ3Yc0AGIfIQh6Fxvw3s+0eIj1T3NXWf88PcBnAfRlAuMVTaDXBhgTGKPGMOZdT/ckbu9SR
4q5x9sS0Nud1NcxqXjMsY8Yhh1JuX/Y0qqwMfn9CpsIHzLSvTtDO+nx7ITePyNWAqz06C4IDMSsK
db328yABFgoK87Ptyypy7PHJCJzHSgd3vsp2Bt4MclcDr/Zl5lhO5nR+fvFHo/0+eI0DSHtm7VxF
y89/F+dQbV4yHxsX7eoBQQnJSjGg4DWaXtyIe0lAe230TjTd3P3/jrLO6FyjbgNYoIbp2MqGAwTg
GNUFIFo5HGrLLX00zWkndgbdXMCrQVcPCGXRDvUglZ0DISoWwbgxi+qwLfYQoDtLGK5CuK19p254
nwPrTBu0siFGWmnHBxRnUjunenso2I7by1mDHunbWGUBK+aMYQllScObL1oU1iOsNfiZOGrPWnbz
oOHh9X+HWmdyYU8q25m4mWZmUcDQoAouFrO8D8NUhL84JBpTxedgp2K5uU+AYAIMAZRoUKfezi/U
vOymWSLpUdV3Nugz9cG7qeqj9IKdxt7muUaub7gQeXLQNHo71Ei0zgJIiqeG/8g9A55r/Icp2l+V
lz9K24M2ez5/6wp7Z4b2shveHThQbxbzgwXzuhrXaESlYBoOATq0nGlMTB28oDBLwqgbAL6NoQoO
4GZVGewV3Dh/OLR9Pn3OzEB6r54IXRhWGXn+E8I81nwskALzc2gA54lY2AOZPsLKOzjW1ej+4n7j
1vHouNKLNAEtAoaaAw3hzFrgH8w8t27jsHcrGQWUjfdIoKV50KYrH/vS4uFz5dvMjUNlg7cDSifd
E/vf3MxXK7E6N5xP3CUIBGlQQxQSEG0kqnEr+sPtAL75wroaZrWnBofhCQEBxsuQwXSc+Zb+5BaI
clX2j+sDGibK52U02vwP9OQhH/bvp17dVX2tuZq5CbIhE+59APsOQEorKy3NwT+aeOmdbs90K+BB
+mGBAiMl9NepmV3wyRvyokyt0p3PJVX8AqTbXi6xtZ5IpiFYjzoOalmrDSycsddZN4TnsdSpJCoN
+uGj2/Uymlh5h6fPYbCcPU3Jrb1yPehqr1Ddm6SB4W/aFMUntGHh1sU+GWQ6/skK/ju31V7pYNps
ugGv0tlzPqFY+xFCwjsfaW8mq02hII4xTsznad2BaZ/0tlYvMDzLvWjQCiJR/38TWn7N1eO2lBnc
7m3BUkvWiddMh5Hu4d239wOqD+EC4H9HgJhb5gx+5ndp2TSR6r7BK3PqYP7pHSX5Vfp7nJitewkX
hAWdOiMA4nF9BXak6qg9eWf0yA/S+z7YXwRqH67FkmLYuSM2DxTglEhPoDrivtN+6LoWmjeqTE0y
fA6HFuqN48522BlirfMAzVnPEhyvvApK5k5ERVabsfQFWo+3d8LmZ/p3LmtlB9oOukVWHp5nB8Z3
UJ+k3UcFsTZ+x/outw/wUBVZ5Nc1Ej7QdByxE4a37lvravz1CSYemfrKhLkpQeoe5fnEE2EWNNGM
5Udu1exE8wlyLDUH0Exp/9Pt+W+eO1CI0ctzAZFdV3Z0WXLXrS0/zWeDPSgoNJ1slFYf89nfgyFs
TtUCAwkgDntxG3h76PomyCdZUDwt2i6eQgniNeCAoRlDjhw4cR8uFaOqHvwp33lcbH5jZPMGPOXw
ilrXlQCHQlEcZOkU/D59X05Wc18w0RwYBXyh1nkde3Y+xnqsuj9QwnJx86AICt0m1KtXkXNG4QxM
ehIiL3PET+CTAWolAV0cuAIRM4BX7+2Ky/gPPurVqKtgCi0UYHN7dCvHOny1uuYLFDagtSedncbz
5ua5GmcVRsOqLYAqkSqF1YmO8kz8MKDGmFd7wW3r/Xu9isvfX4VrqCF6reXWUAjnXRY7pTpm0EeM
GG3vzIElf7B47iJLArYGOI1LpL0aTDp4++XzOKbQQ4jFEB7gI5oEZE8FYXPtUBpHjrmUmNb1wFIr
mbUQqzy7ueUcZFjTKBxQjxDwOjjcntEWMh3auv8ba10YLBx3ho+YDFJ/UtkpsDIeGW1RRZZy+QGO
B1ncNYP7YvsTiYJMj6cSwMLI2DeG27ylPMdGiob+lL2W4iIMYcxrbFiLOsKKkNaouEEHIam538Vu
b7epF07uTojfiDtLGwz/WYLPu+YiSJEWp8waz3PbRC0uRe6VCanMGL3hU5bRCCSqGCKdrzurvkh0
rFKa63HXqz5rEQSZpVjqZbz4SwUwruiyoI2Z6j0s81w+QOavBX0rKCInM9GdZqH54/aP2Nhlb37D
KuaGJRhi8M0AIhoQECjQHGq4Tujs9+1RNgIsKnhLeDNhYQwI+9sj01C7MwD+B6fLB8Hs22x/N72/
So7mGZDy/p68wd5oq+hWtYEO6bQI92jnyNgHBivNBswGMRwWWoJb/ndHqjezW9b4KiAA2NsOTWvp
1JuLx5LB2Fo3SeP9QTHozTCrIEcmkNr0DEtNkxgPRA7PkHn/ntPpc+9Oe8IG/9w7670JQOhST3AA
EX4XfcJytPOhqy45N606YsxwarSQxkZEZjPjvQ1zV/OHqrnxs1jYbpEKNI9awyl+eXY9/RptYkg8
y+i4J2qytWNRwkG4AtPWfNc5JHae84lm8PzKwjsprTQcm4eR7iF6NiIRqinOUuJ2UJ1dd8kNd3bZ
qF2YLGL3dPILtJiiTF0McBcDYKZun4+NCIS0E1ZAwICjR7guquQigzT3VKt0ghThYm5B74aRZQer
xKlEaqVSqB7kEPv3/EhCXWEnAG4sKXCJPmx6oERvoHP4dgO3mvwj41Km2s2jcXr1pQYucU9Pa+OS
/kebAykP5BsRb9+OYuVZZsPRb0DLpn+U+V0PmeiZqShne84kWw2SRanIB7Uc2c67oYxs9vq6gTMm
JNkkT+Z6dmkChWv1WtOx9SIph/IbdRr6ScsaB1XZQQiTAdaWxs6XXWLN6hwtZQUw2cCyWtzk3k66
Qe7Xgh5cp5DI+9khR47G3jje3j0b8e7NGKt457WsQ8idkQsNVB+6PKv/nuFU9F1P41BH3JYo03AZ
FD/LsPJ/3R5766OCQQ1cggEYLpDQb+cHu2Iup9IhSE+4dVJZ7nxytAQL0WiMpK+CPV7B1lZFUxu8
QDzU3WB9UmarLSTReKqXeBufjKmezk4b9ocG8Sj9g6ldDbXKvBh4js00F+Q8qc/UB++smFPu62SW
+X9PZjEd2D+Dzr9ot65elOY8+CFQzObZAMEbPIbCdSFlXguoFdye0kZQezPQspOubirm+xyECX8C
xjRnzygMmSeQOqdP+Wwb8J6uwghiCnRndltbBGmVg4+FCQKl+HbQYhqNZhgE7HGxFeO8qaFcz4w5
pZ5ZnxSxWXx7khtbZMHKY8mQz0FaYgm2V5P0c2BzhNPkEPyxPlrIO0Z7TnNd7Jy6nWHWhX6zGi1f
FJ1zRh3nkocihkbOEa3indXbG2b1QEPNeSSw/ahARZoWUsNDDnWjsnL+ezf3etHc1WZv+rwfgA02
UlAp/XNbD7+JrOdD0cJd4E8+DyD7YMdBYnodMejINST5fXTuKxD9qqp5IiXyDZzkPXrAxq262J+a
ULJehBXXsstgGJawQhKotvIpOJTd7D567miGEdOa/lSB2/GDj5b9ENlOJx60JbKd/Hcj+sO6BKER
BEfcAGswmi3bsZl0m19cf/B03Er05mOtS7Qdbi/qxhl7M9DqYLfDVGlLwjqR6zqqbTvKHC/q+3uq
dvqeW1crdGoXSR8Lmem755fwO8613TA4GBTHyg5YNLXi4hUkLqX/LVfhoxjsM4QN7muj3+vjba0n
CFEQRwIzD6oVy2G5OtpODQB7aesqpbM6Es8/F0O5N8GtA4eoYcEOHcJegOO8HWMkpqnhkBqeLT5O
LzV2aQQUJU0GY/RemkLNcWnSBnXHuTyIyTOT0cX/Z8y1OAWTeIX4HLsA7a5T9BD6nStpe/7//rbV
Z5Y4KF04WmXKiXU0yLeZ7flhb84e/oO4WkHWevdeQTE1c/MSQo8oBNyPBqS1AHG56Jy83t6we+Ms
M736kg00oYy2nlnaYZNQMp9bqz6HlXe+PczWucDhwzyAUQbJbfUx4TubzdDsyM6WhSI7P0NMKfLF
I9uT2P6nR7R654FOCUIzCC5A0617SLm28wlG39NZkC4/lK6tW2i0mGaam1Mf4x2mH/KxY99ndIWT
MrSsqHac4W4edO1HMDRWcLILWsixEGLF5QS1m1YExfdWVmQnW132yK1futpD4VzYdPJHcq79VhzG
wh8PdTfFZmWcdABCF9CB8yHvxV6SsRWN4XMMUuPiCPqOLgerE8MhWR2eS/7NVV8rWyVj+GMWHyV0
XIa6jNu9FA4AmvdzdeGk+b9y0vL3V7tsknmItSlJWhnV/OwJc5ED7BQ8PuovDgHmH0YEXcyFS09F
3VoQG4BMwVCV32FGpT7wvqMvzClQFgPKELvUlQcIg040FtwdLn3Y/mLh0LyocTYfJSEqhm6P/yJd
pMcdkWWCQieP+56HDur2XnsYjZ7GyIM0sueSQWWIdSdN7Po4wNsvCv2pjFkBIYXZUc7R6TsPrRnn
7xx0LZgJlX7i0sk7OjX5nU2FvlSlRRKzVupcWRIfMWsg+wNNn2TKYKUJhe8yvx+d0Y6nwfKOhqid
2IWg8rOJC+ngNfxnLY0ao/IB2C0U/yCII2niDLV4MkPifJxax0go8kXAP2YLfBYeGOi2c8+JpAh+
KX/0Iot5NKkQMWPPQ8F88JyvKAZQaDQYOh7H4ZV0mTwTXRmQphbNJaBCnCq5WPVQSnBHWb7KIQFj
Zemoga9SGgyWsh77Y5MLenLsUt3nbYaz68+w37DM9nMDFSUoI9vtBTZUI9JzUR5aGo6HaqZgv9BZ
/Mwt83vXO/QMH1iwEGcSHJTKGexJoA46B1CRLcbCSNqmhv5NxdvYHJ3qoYFof1pgln/NotKwOi6g
G1kb2ozakQzwPSpeXbs3LgbDD+BEXHxdy6QgZngQcF16QcZe4R/rHHVqxfgc+BlNoMTlRVnLposA
guEv1YGNV7SedW7msb73qci/eKgyxhAVrpJpGmgkOpjPjaGe4gAg12fEyeZr2SDHhV4B8SPXseZD
D+RjpKZSpI0LYcvSaPnFBmntWYRe+6RGbUehJcwHihsU38LTvzKTuievcJ2nHDpNcIjIvDic+geD
a/8iZ6WixvfnAytGN0JJ8CdjgDowmz12YMJ9Ra5lRqLnw4fMgb+ibsIPTcD7B122P2Qm6h7elFJf
TOnogzHlH0IfW8CfXCDotPlqAn8JUxMZ3vNm+GEIah8zLnqI2OnFjGDU/SP1xvy+y+VXYwQDuUP3
EjXYVsTzaLh3eWb+kLT28L37Jm7cQn0O8Cfu1/DTlE3yOAwh/W4CiQkE1jw+tl4/xtMIHn03KHEu
Xbf8XpghsN4g3iQio0ZcgdgHAWE68QuoHpCIYuEUO14hAeOcZIxNTRNEDkREYJq/aSA87p3ctxKd
Nz963/zUeUNxHJEWC0yzkRHXgi9bQiKq2+XDPHf2pRATQcsIdfIy1/xgOqNicCptZ9Q+HPhMhP0L
RI5GfPpZnjxDgjPJLfuQA3QV94E7J5Otv7R9GUSzz3/zjrg4plCI/aBaJ7/vURlqI2cu1FMWKPd3
LztYm83T+FMb/atgskqGSf3d+w35PQxtB5nMhieQTS0Sq0a/omplfpwNu0wApPGPkhYS8l6wJ6lN
5j5mwzS/Zs3EEhqQCtHLJKCq4sVQVLHhZ9kzz23jPChKhri3sgD+fx7nUGmuIA82a+OL9g1UAytO
I8dXVgJptO6havXwtMiYJlBkq+9QeYRAxiDGhNQmXIoyq/lQVj1PIIaIIq1XiBNeKHCn19yOoIhl
QT4pp/Ah7oTgcaVJ8xd2+2+NWCUjz59FQksbKsdobsVjgwo+HXhP4m6EW6tTsiKeNPTjJ/QYkakx
xGp0w19yc7bvIE5LT4BfQs0GkjbHyvL50R6ZeS9aoz/3hu3FVBPvyUVx7kM/AIdqycFNHLSXnht4
8nwahsy8CHjdxcRzyJFVJQfThUHUy0GK0/SGPgi7Hl9as+yTwtfVse+D+TJlg8Y30/lzMY/TIbNo
8VwOsDOagCO6DOjNneEL2STdsrE4gPGnGZnMuXZL534KixpM+gLfDyl0NFCnh2CaRLuEuDRGDK4S
E8yK2Ce5k/Lc6z/ofpTfReZ1F6+vvNgwG+eeO7Z6MRrqJIp7Mq5GiKpaFu5/MILGOGi0SDJcz6BU
l+YXDxoWT67LjXhA1/8LqABtTCD4HGeK9vcdkPhnY3LMO4jETj+H0CiPITAHadEy8TEYR+ODXRnY
D7wuwkhyOj8KSBMlxDSmA5TmxyeJyzQJfbxDSI2SoJM7CqETQi2mBvbQVuJbFXSPRY/nf2Hb5ISO
CI+yLkNcGfoaQpVwZRpN24nhDZufACqcz4U08SmHgR7qEiEMcnjtXcuAVc7bOjh4M5ZZ8R6yRm7+
d1MP3SGA4BEMdM3mq105Oejv8Lmr+nlIcjYGL0Lm5kNtE+sAbwDgJrq6vbdlkB1rt3NTmxre5xnw
CqhEWw68xLryzHBnHojr/10CJ/pQZ9igRiWDhRjqHvTcfAyBL0iasCpxyk2a9KwpX2zP7k5uJ8xH
D3XKqNVw5O7QHo4kXpSRaKBE0QbcS3P0Dg+zZz+OU89fUHGH3V2ZB3+FVY6njEuzA6tg18LMKjwE
JR3OwkFcE5DVOZgqH8H7nayIc0burbkhdy4q+o+eJuLgqvJXWbQjXhJ9GwW8E7+Vrsykq+A73FOz
PELnkH9hrdTHCacFjE0rOyz82MQRizud0zl/B8XQH9FfwDcNifcbcMLuNDR1c4CRrDqYowpPwQhO
riZm8TCPBGRF5ANPomafQ2D3Eg/G2Zei4+KO0smC3pOA3zGex148GTaH060UERz9IBalp/oerK/8
POKNedBq/oXFao48c52DQJftZTYgpFX1of0FRQ4Cwg8l8qWD/lvECxOWuuY0HnLimp9s7I1T23dF
EpqyiU1IUMWKaPsZg7FjS3HV19aEFMLNjG8SEIVDAD+is3ZKkXggM0e+XcxV5DnlfAJMPT8MrYGL
YsBjIyvq7Ai/KWSOfv6xJ3X3sQkkolJVL8wjjx+nmroVIBxVC50bZTwJt/jcmpIkM3PsVxCLglNP
rO95xr/lsqiOjeb9wS4njV4BrHxE7eoYDVM3gV/eZ0IRj2XAiqeCQ30BNE0Xpp9tkUjP5wl1nRr6
lHaXiEoED35N1U9qdd/8skDXBsnxJ9sacEF3WQsyJ0VAZaQ+I1v+1QKmf/Ioqx99DwenmZ0izeVc
PQaWVB9CUhRHXBDkMJSg3QVO6cdez4LELiAFNhdGcOcQv//rPyd5UPwOUD/1wfl7p5ABciE4nNIN
z75RxPn8MDhPffDZmnYSp43kG7pbqCoGS1voHdlaCGDndNvr1IbwnZ70J8b4x9sz2ciKUR+FiDk0
DjzkLat0dfT8vpgsxlJoO0AFc4pJ8az84Hh7lK2syF6oi2iwGw4e7W+zotzlEtdKyFOlv6Hyldj+
ncw6mKr89+QbfYH/jbPub+dQbht1qVk6+i54FCFkS4GAdOzIFGx4Nnqr/oONAGYiJgXCBGCWq1pp
T2wPcqGQSR6zKuE9YrCJDIMkkr7+wQrCo8UHWgBstHW230i4whsQrwR/oo3mgkPI1IuQhJwmr0v+
YChU3PCdkMqi0fL2Y9mshBV82TtpAHm9hfmMrvZcxO1Iz/kuSXFziyNHBxcF5VI4BLwdDM88gcTN
AFzUQ3pVBg9Fzg+357NRfoAGIu4CE38suldvh9Ac3NxhYuMZPuKyOk09oWWie/yeKCzhGRyhc0/b
o2XXOUWmgXbJzg/YOmMg0XpYUkCGsKJvfwCbPEGzllYXLacAuR0R+UerpraO3KZsg53C7PZoPhjJ
YIkANL/6fA4veRWQAUHShLf33EI0H9Dz74Gt+52Rtk71Mgo4mJCXfEfrDglsNojAaaOB/wmtoxcC
FF2fFXjkWTv4zk280PVYq+pdOdhtFrK+SVsf6TGtFMSSGQgBJQQeD/DT6x4mH159HhwFIuoZ3sNA
8hL4C9veicmbywt1SFQsQZ6CDOPbjwnOeqVMAnOfmugYAkPnbrIf2zzcIWltbVp0x//fMGu0qZxE
Y7JCkXM2uB8KXd1xyf7qfJlMVXF26+aZ+OHOud+amYtLAFR87Jx3jNoKZGjSoGYC0Swdd/N8mI3m
wZxoevs4Lid6VQ10AT0AXwX9OXQfVye+JFDbLnsYKhe1P73wooeDtbb7g0nwjptBHj75mUl2OnSb
gy7bFDke2jNrinIwz5AEyNGhyzSwJSAzf7ABcG1d4z5kcxfNjd7jtG/uWJyJ/w256m8VnoXyDKdd
mpP7zhBp3g0xE2DldHdBZicAlUeFz2PS+jEy+p1F3jqa14OvgoCinghoT4IU+tgyGZT8BeZEngiI
vaIY5tiH2990K4qj+wlhmOWTArrw9lAU9oSORFHVKcygDyHJv+AFtoOY3Z7R/4ZYE9OQtXc6VIDq
VtYEwKx5L5cbUJVGPPv159vTWX7uuy3673TC1a0e9I0X1LVvpi6997NUzX3cgAgCBFTcsVfDZDGx
93rWW6cvNKAM4Bk+3lpr9A8s2MRocSDYHVfdWbBXinOzYolsCndnb+yNtAqlfM4MaSK/Tmc8Xufx
VIQksqs99YGtLRECxfUPrnoBer7dEjaYEtyqMij9Ak7NsukAqZbj7c+0OZGrIZYtc1Vr9wtV9xDy
7VJlQgsssvsMJS1nyLMTmwt47d4ebWsDXk9oFbemoAYKHSlWahgKOHF6grL9GMFK834S+q/bY22F
q+uxVh2TBiZdlXJAeQNYxI1MomgCHcPiONEpe7AZC865Me814ja/2KKqA1kdPKLXj/RSmpC+UOjv
MREmvuKfQpy22/Pa6uV6iK4LhdV3wSRfLSKqullDANxJsxl1W/NAgg6Q81cH5SWIVnk2dNtpjmrU
XitoY6u8GXe1oDZ0E4sgG1kqFtlO5Qu0COTkJ4D9ZDv7ZG+oJbhc7Uo0xV1TqJakk9W78YTaaSI8
Un9oqzH8A3QNqJeAJcL+Azpr6+VsUavgfQVLvhJF36rOow6PaBTn7Pq32IOFbOz/N2OtlnBg7VzX
hUnAvvcORoe6bVZ8g4JszELrx+1tsrmEC+kS72Vkvms8zdCBLRB6nZ8G2eB9raGuCb6L8lGvAfHw
+x+MBTcYqOEGgBisExCoeeddUYrsDO5hTDuCbMCNbPr37VE2DjSwaiDhAWCOA7a+IEdn8njrQynU
ghkCQJERmF4AsA73wvhiwq7i9mgbJxnvcdwhvgWAHCBJb7fg7HKKNiTMziHFOAVHy4TDxn2FlGfP
B2BrT6AOguYqMjh4H62eGTn8Ze3S9WnqNs9FCAi5ew+N0oSiLnV7RnsDre4s04P6hdEP3rlmMJJQ
l3AMY1t/GPYs3bZ23vWElr+/OrxNMGuZW+i/OgJlawfeIB+bppYxrZ29j7RlBgNhIyDUIKYXwlNl
NRYw3IUtewbRR5apYyfk8Ni1Y3tWLORPjWOaaJFZnfnMcfDNmFLBTn1XVkbse6x6FkDCeHFAa+vA
YKXyuR4a0kfMtcdnW7ExDTOre1AFhGhvf4nNnXz1q5cvdbVCATGgeLo01XuQzXP0YXLjE1P12QlT
Fx2d24NtfvarwVbXBUgSTc07LzyLsr9DmfIS6vAMPZ5khoHg/99Qq/DGCFqalQLAx8UlFOovcv5h
jtAiGHcSu60dhnI6lA0BJwcpd/XV7cEaxylXzhnK5WdpG/dGOJzCoNtB1219puthVp/JzUZttsTs
UhNFaxA+0D6pTJ4QfkHql9xeuq1wgyLYIsKEbeysU2IHfj5lLfAyylWQeNNwZ6o9TUNza9kAqoMa
JAie1jv5LI/i1WwYk0yNgR5t8FfLWh+96q7i6MhU6tgU/aEIIHNbIzCEB5sbiZAXg38NIZ93e7pb
mxKwY8ODUB/qK+tLNw9GPkKULzj75hx5+rkbnMR0PwXoWt0eaGtdnQV6trh7QY55tVUKhxWQwQQr
vaXul8WzrmHdTl1lc1mR8qN6CYouoDJvT3PpgFVGCKOprOazqr2ITPLUQ8bx9kw2h4F0ESTl4fSG
P98O01nC9yHoqVIbRIZJcpTZZKIra2cjbg6Derzn4y4KoTH+dphc08yDdj8WLPDuGhXek5key0ad
bs9mcwNcDWO9HSYo4SkkTAYNz7J7NdmUSAVv6YAaJxBm6p1NsMSdVS6KogUQnbaLvBC74e1gpmpQ
0HPtCnhiAAhEN14GRy3yR9nfs0KSOJcnf4QNye0pbq0kyswWUEco2UNL9O2oLZwyXNLTAb1U/TwW
4kmO9mFS9dc/GMZCjwPFIOS+62CoBUw5RreHZVVpnKfZTJo6iIJhr1C5OZurYVbBsM1gdc6wMc5T
CRpRN0SGJWL0Cv5k0a6GWe1yFXCr9wOB0O7BVyz/7KHTV3ef/2DJYHAG7o6NRG0dbGfTqlwlyyE1
wKgFRznzi8QZvem5N/s94PTWJQKuHuykQOMP3xXnrdqFalOLbDMc3U9WG3yo2jw2aH/siT6if/AH
UQKpp43tZuN/14X6qYfkgQaOMa14eGKjeWwcCerTH4hvwIALzy48mwzEvtWj1cHrlKu+oRcV1rDY
CIDqCROotGR6Zz5bcQL/+qVm5SKjXjs0+hkibqkKfvGgTQUVE59D+BGvpla7KAfOWMfbW2NrPBh7
AHeK/6Jvs9p/E6lqU1ZgIXq5Ku+UFxZxIOBaEgzd79luv90ebctwzbsebvVicgylKJe8uECXypxP
Ffrj3zkr+Yd29PICjnRBYz4yNxx/9Ybq/qKuFk+Ddsu70mhq/D3gRU2ctUNQJqLHC7aYaQ1PqsLz
ds7l1j0KvjvI7gs7y3u3Lp6p7Aa+OWfWwFXPJWe8lHcKG1tRGvcNiDRQ7n1vyjTatStAEiTnDs+7
J4negwN3ZpFl52zs2wc1DsdpDLwIWBbGdj77VnSDxjoOKbSmlu32Nla7OSMTKaDqjy5lUvvFobGG
j/Zs79x6W8Hgaph1RyIMCoDP4MmWwhrinmXVwRb9qayLVE/shdTDzopulYog7w+IM8SQcROtLz7i
Th4uOAjJmNavacgPTv898L8ig08cvLsaDnDPl67Id/bKxizByoOSKSDceG2uE/U8tCsXrhjQxGQf
ATSJ2c9Ox8xoDtlo7Qy1sWcgKgoUCtx4YGOwDnf9qJRrlx6a1fZPRh4Wartjnp35YlfTMTBfbh/X
jV2C0ApoMsI49qi3/P2bvI1xmKH48A6xdQJViZPNrWiEjdLtYTbOGoZZCBPLy+EdZGEa5dwME7hd
AzRK8jx4QKl55826EeYQTdGjAt0S6cb6zepzpylZqDxUbJ64PLa1Pnd+EKvx9fZUNr/P1TjW2xVD
x7oVLvODczBXf2eE3pHcu8u65isr6Z2c6J1Z7ylXb34k2CMBSoBwhRLO2yFF2Df2MEHVqDb9U2OU
8WCxYyD+wFsX2BUb9DjsB+B1V3sBGn+2JBCdTDPH8RTqUNL8Lqdc/kEp9M04y5e82nN8KrPZLWBV
PdVWNGfdXYaXK7Km8+0PtQS41RM5wEYARhcOHUjMVtOZ9cylbHSGVZPyQ9mCGQfIHP/SgWpwl9O6
TTSwyjHqJQqCOdb0J1v+avjVLCvFSKlHGaAEMgHQLNrm2Ptle7g9yc14eD3L1d6AGBXpax66Z3jX
fuBF+aHqyEWJeHQX3/buiIuBRaA78wjcx9PtwTeP3NUUl6Ny9SEXZZB8dk2MDWlZzdq4b62kaQHC
DbydOLX3MVe3GV6HtATgctGasyI/yz/DhuIjc6tj2E1nFIG/QOn6WZTjTlDZjFv/znCNHIL7MKoL
ui/SsA/OZdg/wallJzvdHgKsPCwU0vl1BPZz+E1PuuEXmrntSRLWPXH6fzg7s+ZIcWhb/yJFgJhf
IUdP6fRY5ReiqqsMCBACCUnw6++i48ZpOyuPM071Q0dHV7dlQMPW3muvT/kXPtXZLWRx4f7/o5zM
xqaPYhk3KtrhHr5lbHiCXPne1v4lRMf/Mh//G+hkPvZwWTWmzKcdFtxzWMOmoavCnajFAwnmqyrQ
//hKZxK1HhTB/8LJE0v+v8FPJqQ2yQiBPmhl1osONW2PYejhNLt0ATr3yRB8LCH8cpydHtENdCY+
Uehcmi3dQ095h16VC4m6c0vLh+GF40D/hCbHk5s2ADUBqHtwmUwA4JZrOGx8Q71ZQkdjHydYtbAL
s/DseGArotMQNRSYP3xeykpbkMdpgTeHNixXrPjMV2hS8qILXY1nx4GKBNQCyNXg9fN5HLCioKEd
yn4fIO2oR3KjqPcsvW4FhtKluXjupP7Xph12YQsO6nTPiG0hcx+WMg0d76auf66NuNJkWAdz9DAk
UKPGI/nn6y3x3DrDUy2OIFBm4sT+/HwqYEnf1qhRDSzvvBSuD7LOQifvoemv6CUJ2bm3CcUpUpyo
UqFacPLVGk+iz6SxsNiPunwFkPScWtYqOEwwcmMaewlzeG48kE9waQKScrlZfH66ivSJSgSp9mGv
0gZcIa7ndVdBU3kxa3Juw8dmiEL2ssL+6M4eVdv7SGnp/cQhzSG1eXGn5pp3YDhqCYJ3t/XQeSou
ZXHPfT8kAeD5BpnVnzc2YcucAjKh9u5UvSIf/y3o8puEkPevp8m5FwmADMQkiE9QyTx5kbmPnTdC
S9Pe67Ah1vYfkXRPWg03olVPXw+1bLinYdDHoZbN7OMhjfimGuJ63IfoyPaEyOY6SIvygaOBqueX
4pFLD3ayvnVfTnmc+NNe2zurjna4tuhzsfSSN/TZ7/ThBS6/x4enakJQSApG2VVMmbyDbXubMZ/2
W3DlL4Ftz20jH1/gyYnGdd9WuR/zfWnned7C792nm2BqOcl0yIdoXfcU+Dx0L4FTHEDR/PL1Bzx7
pC7VVIg2Yc6BW9rnZ41LNcBZaQYDKIm3CdrJgFZaFfNxdNDSxf1dZ/i6C5vUTt++HvnsS/5v4FNn
CY4zSHQEDR6KDd9Dr3du0OylMjZF5V8cC+jGBUMA4skYJjGfHxHdFU07F4ixcgVjGvTxzQCFaAcz
9JLm/Oxy+DDSyXKoGlX0gbHtPurqvc+fioVjmUALO6JMffz6/S0/64+lByO3BS69lDhOFkOlhp7q
CNLJaAD6QOXTy1TbC84OZxfchzFOFkLcek2XJIrsubfYfog2WYOxd5Bd4r2DiV78RdIcJvP/PdPJ
agBJffL7GRxk10XSvJhSAqk0rH3/IguCCm8UosEBNTz/JJLDLOk4jlh8oipMLdebQQxP0SBuc9nC
IAO+ikV/YZ2dW+cfhzxZZr4zSycshAJuSJhUBc5Ll9srGplX5jO083U3MinW//cZ8mHM0xVWF4M7
IgvaXIVwUtnHxspnW5XF7utRzp2l2DmQ4oT3E5oFTlbXXI8Q5sy4KE1g7L6ySbKn2KAFVwRzvg7p
7BxIN7Bsipsg7T2nu3B3O7eNfBz+ZMnVBZrznMkr92HT3M7c3xjpvMgw2X79lOdWwsdhTlYb5Z6t
dKfDXU0ouSvB7kkVKFyHAQZKWSkuMp/PSXmxZ/33Wk+WHg+Q1ZICt5uOiw08RdcBY/fFJHdW9g8F
UW9hbzcI3694a3dt9xfitcVRDEXABH8hcfN5z5wDXswBviuEeWwFwdq1kFPqwjj8L17rh2FOvh66
HxWbh6REhrBwdyEX0W1FOrYpNMOTlugF+Xq8s7Plw3gnnzHwh9kF2hcJ5alYdajMhQYgP3VBb/Fv
qHq6NwOqCmuRBM0XfwguipiEA6ZMviuTrX3s5yJjxT16adJi+qXs8/Mi5e9v43kl+gsVkrMP+GHk
k2nT2kElulbjvuHs1rVxBgoq+p7FBWX02WFgA7K0iVFkd0826rCpwmLM/XEftKJcG3h53tiF0Gkn
96Ibztmt88NYy59/iMbaCHBAXqDmw7lvbEY0iao1kOjekEL9AzIAqcrqwQhH31vHVw/o+GNozPea
ts7EMJBvpHGr9wJd8k8KzfFjqiJl5yx2G71BKrz/3vfO8Fs4cbfnSjjH1kRhm/ocEie4YUBRnylf
Eb2deJ7TrBnzovuFMN6JVhLAP73yFOjvmXJhApkytCFemUbIX72Z529jET27nTv8rmxE5AouEy6K
MlUAm1dPhLnKCFp/e1hSWD/KgN2FSR8MLGySTkCtvtR1oTaTLKMmrSairrl16kvZhvMfEvVW1CZR
dj2VTPe1H9o55nqXxBKNos30D6y/xxRM0r/IOWCi/M9AJxOz98E7qBcoQJXcoZ4M11u05IWvly3g
z++ciCFQ4V/aSk41xQjysK3AT3zfSQS+0GX3/M13tTgguUOPyoXB+M647Rig/9tFv70F/qNZ4hr6
wKGjrC6syHMxIZIeuPdFIVLbp+16s1Eh7UQz722/1/6NO7OUUy+N5VNpLpFyz8WEH8ein5fKmIBH
ZKmPlhNDg1XckiKD8YL8i3ga88Vb2r2Wv59sojk1DdjzAvF0PeVoCJQ7vxyedV08a/0XPUn4iJiY
S30ZTvsnSYh6Gio2w1Jnx43oH3ExClZjledthk+bP6OqS/bYmCU4ivBH+PqsOPPhPg198jILVZBG
Tb2zn/xrddMO9yx8y/nBXtLpngmgIK2AsGspFTuoP37+aFUrYHYTIfvcAHOcjpwTnEgl29hp7h7j
NpArpyi7NBzyF2ei8unrpzwzZT6O7jmfR2d0ErApUTBZyZ17VaqNjZFj/3qMMzv4pzFOPmLojLUJ
0UuwV8pfWwlbEHTEL9taY3ma52TD6gsXlzPbGjZTcOERksYQFJ2cTzMNtAcqjt4Pflikbmm3PWwS
m7i+cA6euz4vLEhcI9BYADOIk4GSyU506XraCa8fW7gHlc2TJxX8XRC8xRTNgbDKWXU57YOMypm7
KQU5SW2coa/GC6/53EMjFYnfBPprB/q9z58ymaOeRLqId2XoHWB2uTOj+9q37YVnPj8M2PToAUAd
7/SRI8acCc5J9VXZDQq6SCQHeDGZYxGP5YXPeP714g6DyiQa3/+oIEsd1wrO7NV+ngA8TJWO4HgC
Bci2prSEIpfzTIT8uyOtgPbS1JlrxkskonP7AFSXCQUJCnKO07kkB+vMU+HpvT/hYIxvAeHIYmnS
pHuck0se/+eWChLz3lJLAXj39FbvOQ54G5Uf7ZTk8c+GWf/YaUHe27okehUR7SFx6CG7LAbS0Ozr
dXr2SZGNChzoVlCnPZlAAHijIuVQsS+MjlYR5KYVgRFA6ArAoeQPUf/FDTWBHB0uhFioAAOerJ52
MbluhuUkqWyxHX0nXEU1SOhfP9a5CYsHwkO5EWx1/ggIxiie3AIoaIaeyBvhBW2JomVSrnoYmT1+
PdaZe+K/DBEfalBU1E+FuoxovzEejEw79I8QUWYUXTI927gju/Cxzo6ECYJtJ0SO/jSrNaJbtzBo
Pt/5tLOr3lCY/XCz6SIfAYYsH75+rnNTAxhQ5JPRU7K4UHzeW3IpcU0DD2bP6puwCjMS3Fr2I9H5
pqeXOjzOHUnIRMJIFAc+9u6TuyfVIdr4GO/2cxO53ysLmT8BYHv7F0+E9pvEgxwGF91l1ny4VkyR
Y9o5gOUAU63MvEWWwrg1B9Z2fgoezE+hmr8RGKFV9b9BT6Jg00pk8qQf7fU46qNh1U+XWnNf0Bi1
TFSsgjiNtKAb5kQJugthoroV3Glev370sy8YYmLc3EAE+yNCpm7PB09I2FKSul6POioOeZCYC7fg
c6P4mCkoHyHtin6dkxfMmKhtX6D/zY/NxhedXDW1d0k1fG7DROREYSaJQdDL+nkUTQ3C6zqoryZC
4mBlAggwoLVtPH/r2ai6rgFQ0mlOXPFKGgEHoq9f5blVCKGlB7E02rn+6CxvczPNo5yLK5EE1V2H
RDNfcXeMHusyr94KGgrvwojndjM0PiAm9mBJDouJzw8M7XKCjmcUHrXvZoGyK6f308i51P1wbsF/
GOa099kWyN8R9JPsGgeI4YBs4BZ78Gi1NkGJUk/yN+h3FMUWcSeKmwsf4PNzjYnXGsiv6r0GGAnN
arbWD4VeiCg1wekMZ5UQnqZffz2X4od+TtQgeAv/XQMA7/qnNUc596YNEY/t2eyt4jLfOBVZN+G8
MkmwFa44Qiy+icpiDfzFapTObdPwn1//Dn/OIDi2wiUauegEeKTTE986Bs7Oue6hXmsegno40qYC
dDHu73w7X7iE/zl3cPotMxVdeguW/mQXp4lodc1Vu7c+qCRRlAH02wUXLrxnB4FDI1oKITrBXvf5
Qzqz1lFkRLOPAhh/+hCiwoTM/PP1W/tz2aPAv0iTFtYKRcb+8yBR3o5D0xu9CeRS6JyKMGMNyXrC
M2dub0kR7UJS7b4e9MyTfRp02fE+HBk0bhnqw7iplX25BrsRODK5mqsLH+nPfROPhsotbCN8fKXT
j8Rs3NNBDXxvRrkfK/eacPimfv0kZyYdNEzYN5e4GnyRk28UqRCBbgPT8K6794o3WFqmIX9DX/uF
cc4kY/Aw0MzApAHW3dAsfH5lwK+XiP8meIOjk9eH4aEtLbZnNHemMazEmjSY+WB3GlbP36SY5U2B
bssxpSxpxYZ3YcG2Xz/52W8Yo7EAsx+q1NNLku5HQWG2mO/cRr6C1wXv1/xVePbp62HOfkQkSdCA
i0PpDw/vPu+1RF1k2PO29NZ9lcA6jTWXiJRn9PCwhEFIDncZ9B79gQApwjIZCpbYfTlC9Qiz06H9
LvIy+OVXJVZBM9Y3EGY1914VB0/wq/P4up1aZREhjgLBYljVgDrPnO1GWZl5NZJYAfGc+My9EA38
eZ4svylqsJB/Qgp8erfQ0JHrqOVsr/qjmG9i3W9p52Q5rhXBhV393OReBqEx5tufpFPY4CunGssR
DoWw34Nj6rz2oNZ9JgX8TyaR883X3/rseMtKWnCuCxT58xzvct7UzgwyUiL7veTNkbMaWWkEH5Md
v3891rl9D/0d/zPWyRY0eQ43eRXA67mD7KGKyl9i9l4gV5jSvo8eA3SUpAHayi9dxM/N56VeitgV
28Ufl/6wtnwSBZT3EL2SW5yo3SqKxymdA3hGF95YrllRx5txzsUiw4aA2fgArsfkoEMrbvKoUSt4
7FwqDpxbzQtQZAn8YNR/GjSg1p4Uui+8PSyh11AvAPDVbNzW+4uNH3sFGk5xffzTsa703cFUlaj2
jUXTZd/dx7CurnLnQihw7mnQsomuNERCUCedxLKNlcMcD2baJ8q/jYQDKFqUWdJdWB/LusOU/Bz3
ABiECzFun7j+/HF5pB3z66romivce8TNBGOyfRyQaqNN326C1pvQ5NXMKPihsFl0c7WfqjrYO0n8
AyvrVS+aapuwH/7ShlFNUFT4aH6FO86GIlhOazXdufF0x2DaC3fOqgVho4IbL5y3r4Nq8rK6HIIb
l7k3AfXfe68Va3/Oj8Wcs208+PAsssqDR0dSrmOTizdm8pcomN+Bg35GpwQ4P175NiA5kjYjx3AS
bp6FCuK1hdtBExR9lluvQ1ZaJ28gAk0/IxldDTZAs0ODo1SNFbqUqnZKHasf/K7vVpxCazaYpMcP
q4YstpHKhDdA7DZ3d1M9HdnkmEy66NHmlG4LN9zrrnvRsERLi464e3g95SkMKrtbnFlJJuJ4SuEz
C28yDnMR4bi7uAyfIjrO9xV0bmmdjxOwHMjmGBiNNqiir3H721k2PjdRRVPZ9i9VjebYoHRrlA2r
Dj+u+hnrItjC0w5VC9UcBhI/wWbhIa+bcl120JUtHr9F7sNgG2ziFBfNw+gGuP6wsMp8KLaRv4rv
NMuvch68VhU8KxWL2bWiLXogcZlI8258HZX8PqG96kcRuACKh5M4cARYe1MRDgPgYUM0AvSCz1EK
SGS9YXkZb2E1Mm2hChyzmk/NCqmcfk9m2GuWPpCtXgcH+shRPaC82AT0VALBB3NYJzYmq4I2z6ZK
P9HCijui3FvfgecMtfD9nQZzJFDMtbkTpx3hb1XdhWk3+d0GSs/FWFsjpdzgEzt1uIU5MVxjnViv
oHGdMnjxd+sErrtZ7TGYkI6+WLnlDLfE2u12cG08Rt5IUkuss4Lv4HwV8rlKp8lrs64bhwzdw046
GOOstR74qu6qAPLOPvytBO5eDO62G2ajIKubqttSAUNnnsBxHl7rAAz4/OAZ+JSKeNgCkH6gUt3P
NX9DK5O/ChMVpmCmNOtamp82Jm8+NKMpjKuPbR4SBCfjYyFhy9uE7j3A7mhdM962m41/Bwf8KROj
0teYLDX2Xhtd0RAuRCiJwq09LG+lEYjuxwLEF9Rk0xYo8zQg5UvrC561zZKQ8vMfwQiXvjliD21e
lDdu6TDM2FqqjQIQdp1zqG7gfV+sEEvB/gJ97jcR8gSR29WoRpoNb+VOTPk1d70XUlJ24HNoMh4n
ZAv75sXTuEePQEXcn6Ypkvsq6p00abqrkAzvqmzybTXGNisWYwUNqnEawUd7N8bxe7hAyau68jLe
knsXvr05DFdTeAvglgb08aaMJXCdMoQvXTf+UxC0wgeLJ70t2O0gwbLtuulXh6rKauBFsPY59hKZ
oCsbhPDjWMU/YQrKs74maJTLcX7G9nbOG2+lF/iok1Rdpqz7GErQ6QZKkG4d+MablPc+uvVdnfg6
owZINQon7Ri+xqkeJj+dBxg3zBBVZwi6xDVy5PJI/cnbuzDTzzxwGgFUQe80iZt5vdB+6Sx+ouYY
r5zGPTDFbsuxmw4uH/l9VDgHtKpeyaJr1wxMhzukbF8AJT66/jCgdKriFqZTsim2OH5JlmgPn1qK
YQc6GV3nUpUp2lhJVg/0Pc+Hhm9a0Q83PXzNAYfwN7oHcbRgUb4pW3DtRR3Dln3wv7kespS06/rX
QmIK4xUgjBmNwXwJf3txfZBWts8Vw22cqPwdv4uFgXUyrUqlzE2hiLdy8Q8698BzhYtsysqcp1XL
4WEcwWkPuV7cm3DvUKmrQEPKK9dswlnCBhuS4DsnR/MbfI7rFdTpbB0GxVGD0bTqZvWKyPF7WPf+
hMK8Y1e5zTGv4OLbDD250nyYslYM8FxlkCUbiNbg68Q2yjMQm8eyufYLk6QjwY7Tm3rc2gHPjgix
XOkpP8x2eqrbATCSuED2xhqBrap5lqE3b8tYoCZfmPJQRsO0ar16XLUjbFMcEv7UGCBt4fIEF1tg
HDo4tk+0vjUDyEeU6WpLeeduJ3+iWzFa736E2nN57/R2bKAUj1nkphP+5RUy1LeE8d/Qd7+Ago2I
yonnQ1BqDemPM6ydwIBZGplpY3BvTAcsdTQqS/il62Gxl2qOjJawBB88goXkHh2/fpza+V720e9A
uLvZxd7klaO7qmD2ncESFHB52jXxQ84Lu55gcZKhllZmrRFLCn7esbJncEacy9WYUOgYRgcFLSxT
FAv5YxnG3TbpqUinujgil/OAHur8pgPWI/Vgmg8zbw9nUKLUfGhHp4Y3FJufOA9H5KhHHLm0UTht
BwjKNbqJoCr/XpGhB8V01JuQkGAbj+IO1kV265joTs+hA31FXqyquoTUHX5eqRCwae/CGhtjaKJ0
7qBFnCv/u6fDt66K9RpYLFhgawXRGQEBxjT9N8V1uHctlMqAwcawoRuPBoFcavzJzXzOHrqcHEpa
92nMw/aQhIWDMjN2QG/GetV2HxBS3BRd0GROAZ1zUngZBUF45dmgWIECKFcTyX8zqmXmkOK29rn3
ayzN8mcoH0Uydm/rJJ4y34ELXl5oeEW4eq1NCT/YhPQrxw1+Nw2smdrCma7h3HqQhXoFQ+ENxO52
C7d6kSVMmLW0XpH1UrqpM8IJCUVQHwu4+S2Hpk55z5/DDh4KU92QFFxTkSG0hS1A3rJDPjpzistk
s24dATAZ5OHbYoAVONLwQeqzWWy6JBKrFvsFdrMcSN7wpkaWPnVKv94EJQtWnmvm5VisboB7FNvW
bcttNwXDEcs5yUbZqnsQBcWKVQvL3EW/u+jyt0S55soEhKUTUBU5lz/DuKi32nRkPXXTmEX+1K4T
8JKyWjgwhAc5KEX6c7iKujHJUOGDCbHugmPdc7YZBqAXYHD7022EyXA8Odj3fD/zQUBJUW61cKFF
T0arJeybuofeH1TWJf43Upox7ZzganaAk5W+BhCGsXdkGposEuqWh36zikQCWInTHx06HgC9eIll
6WWa2wGHJYG2SLP6PhJdtS5Ni4mU5OoWhs3zGmYaP4SQPppPzINT5E3W1JPJGl0anP0JEAgDS56E
nr5HQ+08yQKiFN79kqa7aQYmjgP+/F7Akm5FhrnbxKWhm3qwZBMr2GEwF67nWNFGYA+QtZHob6z2
TtNVO7RfJxkoy/lN7nigbQAhA54Xm75zGnapofFOjnQLpXW94bMZNjiB42zmpkfITMStKPS3vPLc
lXFh1p53uclEwHrIn/IopZ5ha+r1Hh5UerhzhiLVBUCxNfeTIycu3YncXQFHuABjHOc6L8Jfjj/e
Jbn5jt+52BKB6Sor2BCMU6dTiW7J1UTdY27ML4/CCR/aDpi3O/rFigb+hrn/Lm2HJ7BBsCo9Fz1/
kGtf1xIePKalXVYMNocNiaGPGhLaVPsgunaDC9qLwucdHFPDlUrxDFIqEH1Yf9066rqPmqeakHrl
+BV4OcRG+3aCTzclw2uYTNsO0IvUVvbe63HuYcMeMi3ztXLa23BkoJ+V0EoiGCmHnzWZ5mxkNHoV
BcmBDEFKnFsCVUru+tsRkuJVrAL3SGDytu474OMaLx7Xw0jlDfXncO1bvu957mbz1EcPjI8KYJgc
+L6oHHF5mN6GGWdIrJ0bGecLEaO/agtxjKriuh77QykJOCEDVZliwMxXSSevgtJ5tSzSuxZtNMdi
as1Lb936n9oEV8gIVO+2jRHgxzGzq8Tr63QI/fIqHHO6kb4H5VkxBi0ym+TOOha0oh58mUAMVZq3
rrPH9U884V6o0gAAp6uCJtXGul6TxqT/Lpn7PCQGvIO5A2RDiTDzqsFC18b1OqJF+d2GSiEm70Fy
UBVJBa3lnsPUCDbK/oCABqG4SmbyYxQ5nD4SF+yhmA7iDl224zOs+fx9R5p4MzgeWG2Q24EoAmDK
fVR5wL0y9ZJPOG9CFkUIPgdIAie4BprUH5o4rVQ9px7cQHEX8wCbAXwCBmU0MC4g3eH4I9LDA24a
dj0q8wJgh5s5Jb0LY5T2AXu+ak27B2rDTyvi4FZsK5Plho1pGSzkk2BWiEfVjevYPpNqho6upgdr
+281XDgATxnfJJpI0kBgIlZ1TcHigp+JF07Vvct8eaWVwu8sELAImB2gdcZg1cEUHK8Zk2gaEbvW
bgm5YGNXKgne8lKDLhIHz0PAbwSHgpUQd7ziAI8BwSLe3XDYw7IqxjKfb1sqhhc1T0+57ooUFoe3
AwE1sbfqB0/aN8r1bdSxG99jxwovNZWQe6wrx7r/ODpH20nnJdWL6Q1wjt1gS3zsyMdNpSz895LH
5geoUSFPg0HbG6gR6ulKh43G+poEtoJi6KOfliaMpk0HNckPxx/gOVyBgKnWinG2RCQ4xOupLV/z
DtLOK9i1Qq1jG0oW50C4PUyy2OWmjW5445sDnflvVQeA9gFbiIW+IVW8SBQcBOJSYgfQVQm4WfML
LYAvHZl/8Ur+Qlpk1YFhgqs/brtcoKFAjlJuB1x7smIa56XcIzMoKwQ+Zw8ZZlEcmpi0O0dLXONU
dIC8B773fvzocMT3WA7fmYfZFFJVfwdxdTk8+NGt82SNe8S4RrJ2wKIJjz10qFui1XHwcD2rBWiO
NSULD+SR0Pq6QSUBVyICE7E62hWwhsjGAi2lYQIUBxDD8CQde5mFXtlsUEj9ySoN23FDu7XH437l
tuYwtBFI5WNf4WaEfyVbSe9MqVVmwZoCr4nv2nAuMxbUU+ZKSfas88EBsxWoSDHTGSHsaMvozumx
i8DV3AA+BHIIEH7ehqvgLZpxBiOKqF6Uu4RG8oij7MBdRMJLK9sKIAIwRXSP1V89No7o9+GE2EtC
T2ri+H6EJ8td64X3kymvh5bqFTqdC3B2vDwbkjbet3Vxq30YYDZ5k6yLYi6ufdfRqT9TkII89dZP
0wzqUhBclzC2OUiET1twxtoVkuv4zTBBdkXV3/BuzLO56SIETTJBVav4JUfsbl2jkSKohm+e07bX
Oc1XrnQwzxHkJvNwNAOuJ+6YI7MwjdN27mLcmfqebWvQN4FEico0dwK5prTfVxSX9TFwfwvXKzdz
RfYkdu5cL1epNeSp6wSqFm0k/xl6dPwMuFCup5KCgVOyahNj4qCA2RcbOH8/WXi5p9RBi1xBNXYZ
Pt1zD6K70GniNSgl3/1ZIwNRT3ZtWuJt1BAcWo+8ca8WW4qUdqWbKyCEHoWsn6QeroYWmg/f7x+6
pGh3IbP5OlBhmeJ/dtYDTQA5CorxN9BLh76KvsH2SyCoLrwfCLTUuhoSJyW8bqE3GMdd3k/mRuAW
sfOYOvSs2Zupc+8HJe9h0dVuilradJjaYS8T/qAoIEa2BsJNTPJeG9fdtAaojaiMOhBf/DF6ATPP
ZBT0vp2Qet4lBlmYBm5TDz5rCSbc/BwkxVUvMNXksIhXcvLa9kCsiGqe01Ek99QjTwMJ+TrI4cbf
zuaKkd7sRFFdF21yVzb2YLq4RhayaoCVnKdVF2IjmVxFN7nI5xWcuOSqKD1/BfpUt65y2/S43vJ7
MQILSHHSzCnxceOfnUil2s6/3Jq6O2aKB18gfqVWhylLkGQv4XGDsjm6spGRSllP0add9QSpUr95
SLyOISPVKFQZcEMH9K/fIl8Sv2oHbazMyestIqg4qyehj1ZG7aPvGR9QOwZ3yRJpMviYPFKFi04g
4n+KsBcZSzyb8aS/bVQHUCIvNG6MCE9w2aQ3koOIMxIU5ZVfhhnAcWIjafCiHY1PNOZ3MQ7MzK8H
mUKTVKQRmoe3A7d7r6AcJFuQLyb6NGvxjUXGvZMxIteOI60aYsmtK3RNr1GVJ/gG1R2Pu+Z2so2L
Ejh7o62UmyEfYdwfNRS7ErDGswbFpwdjOcVKvEfC/F2R6NbXkCcgLXE7UURKVCRiL8agR+YBNYPE
Ah2auGLvK8CDgiU94IFAJWFgDLs+DXgdErx3YdiY7VSIhznvXwKez+twVnU2MG+HSPWhdnS7Y452
Uq8QoCGGZGGq1fyOdPAwbXweIpNkbh2k79ZC0PeJu2zrw00INyLMknLy7hMXJf5Qw/8EZ8/9iPJ1
Civ2QxyhIdFnDEkYqq6xRINXY3UCHmRfb6k3vDtd+BgzyfY5nDVXpSvr1DflFYJVjZ8LzGSAL1uW
aCFoIvpgPNauGK5CpUuBrM9r/X1sa75VDly6ygFZYepiniW0Dh2cgmKvUFXCIeA8LyZlmRkqJ4Wv
K5pWoA0BzU+azTRCwNMIoNcG3f+MqD50OS7vOb92y26H4+iRVOB0wvUK+coQGQveD5vJU09zLKO7
YASsEmlQeY9sGllXtUEJETYwSJfa68HGdusRPV05EatT7MRjVk3tTWcgonFoXYqUhMl1VwDn5Juu
X/Z1vgGAk2Vez7x1bNlzICO+/TfvLN3kCdXJfjOpvv7FOjffFHQ0twW17yEo43Bbtfu5xcWAtHwP
HAzSoxKneGLxoX0+vUfEd9dhhVRKK+2wkqptgDvTZUpK9qyYr9djbZt1KfvgHqsKSg1bXyc+/ium
5vu8rn+RYCqQKo4fhrrUG7kUn43nVhvoP5oNLpp36MO90W3/E2jUvQjRo9Cy4RD7w4sMYajWDl6X
QQKXr72iPAAj/qQj7a4KQAhWedNvQNs+cgkmHu5A7YoqHDoB/z2qBvXuwGjs3l6PfpQuAkfTRUVk
iqZU4p74pqtE3Vg0wCBDEo99SmfPw/UXl8KNE9ESv58QKPfhHBpp++4LOoIno27t/yPtvHbjxtK1
fUUEmMMpixVYKuVgyyeEZdnMOfPq98P+/71HoogquKcxB41xw6vW4gpfeINUJIdAG7cClVyk3XTT
HoPptmvjNyL5fT5wyNA02gSWQrKPLh0XWPgsUm7cwFAPrxKDJNuAzmaXTaVcRZIo7QmqCSqIXA+9
OChb1Uz9G01Iv7dWMu1SDBqloky2Zll+wz0jsqs4+YFETGT38Qjfr7+ngmpQAqQaUhX47iWJuAGK
zaOqiVPkJL0aPOmp7KqBeD1M6XcBeOlxqnEfK+m3DIo3/aCzpG6Tvt/3mKrtcrFx+Z3+UyhwDRlh
YGwtTe0g1FbfEshctpRF2VUphgfQX+0drtnDlaS13Y1UytflVESE44aEjFfaHKq24zSluRJxUYYn
QanvfTX8hujxVddWhMcp+VsUa0TiU2ltuyZ6kaPGdyBz8QqNxf1A7cwmrQPBrv0YBxyzx1p51VOa
jjkHpxD6uxy3JJv28/TLaIc6t2GrE2T5nr/X2/ZObqyU/kf9jvECijlKk1DoQWCdWiX9NOyE33Su
EL5J2pHIqrIzxD5F/0GOngJzCsgucypLamzqO8XMX5r5lFp0wizDt1wkxfMbSfX3iHGR+YTKXZjh
SgopI8ys72aDOp6vFeUhDnuXMOXV9MJNmgbZScuw+sU90BWCRLjLE+t+KkXK8yKRdqtInpPF4R8x
iA9iNL3EmXYsqzC06X5VWwFDXdsy0wRPsjYhIpWuy8B6zA3FQyzU8DdqMj2EmJf3o1lQViju2rrM
7UrOf0RR8ygrw0h/ikh1wi3uhGDrHfMvjqaZGxjRViYLY0THoZM9G0zUuyI2plP6Yn7s8d/ABbC9
bTz9VWgqVi8sv9dm5W2RTim3sabfG2l9qkXthm4Q+aoxGLal9/op0rtfkahTRkyiwOE91Xd+JBYP
sjEEEAWK11SIv0dVVx/NSn4MLURsKj16HprqT4l+IyDmYV+QS2wixWs3bUYqGisKf63yk6z2MSCU
IWW89ap6N7SdtUXcNrLBC/GI8IpTh33pNekB6G6zqcfwZ5pblNyTGPsN5UUPrZ2mm/jdIVlL8o7T
ZjX89gT0KPxM/Bn21V7Q62I/lOqF/v7XzjP9YPjxgLHB0n0B31llnEbAm4QDyRgOreM2Cqt9R8hw
Hr2w2nb+MMyMpPgAoKKGG4ZNA4Aqb9685Cr1/hTl+6B/82T3vxto/iEfBtISCIpNKvkY4WibWidy
pZpS+5s2d5HduTCrr/iPefH+QyefF/fDYLD7o0QvsFGh/azkdomHsgn2u671U0q7vHD8tMsvWEJd
GnOxkrFO5bFr5dwdG7wefFtIIZeWaG94f43m+zy5xUoKJhmupmTGoc0YyQw7dWM0TbLxhEbYnf9o
a2hMAObwvMDQIKmmLIA0pl8GjVTWsosh7KT2FM0w8CMRknz/BA5wpDPnsycrfpFKTdnKoptBmoT7
0MBt9opyZ5/tIlMzH8//rq+7FrF86JGgJtFMNJYMvkSwhtIIFERORP9bakj+mwGR3e7Gvj2QyylO
0KXFRan+ebKfIRrzqCZ6P8YsyL1kEkhi3ld670VHsYZ6bVKuvq0rauBaHkpO0fp0tumEHDKvKQ9B
qJF9empJ6bz+Lcp0wmTkiS7s8zUMEK6N6DOgbKp/0QaXWgrGKPSULkV5+tmDKF9NCcXZ86s9Qw8X
85ZntUumjZDTF0ibOuALPKWT6Hria2vw1k8/a7DwXvoqV91GMr4Z6oWz9PXyk2QYNzr4OTyDvkDT
6CekAaFMfiw6FV+iQA4bbNbCmKtwhowXFya4soy0xKAzgetFg2iphFgi3N0MXqy4XqSU+yIfhmsS
XOnCjb4+CrpNcLSY3JIeogxFjW2sh5lbmDqpml5HhX9h3UB7r3wrGUNUS4ZMgLfAArCE32rmJxku
5ZVmHTNfcPwMfeiqpMgm4bO9x6B7k4TjjZhY15My3gWlsaMbSrZjKKlTTdNtYWQvPtwAAp58Uxj5
qZHMHxVvrZffWbkXEJx6Jwwytr0/PvsT17hmYcbn5cmumSQHjLoTiP4N8uTXZkfWpmWzyOhPrXoX
SWaNIXsYM+EYTNprF3U3vVGglzVuNVodmS8/BZ13PY7BDSzLX3JePfJi7xor249j9FvMnuTC36Js
d8wBHHg+/aaoJDjsXvPWP6n92OwwOKPsnPhOSzIxm2LLaf5aK+CoEGdIgvCFAvrWqiFxqN2rluZ3
pdzZZq44VQ2ZbfidNSjSKGr9lE2VZget94pnvErRyfw1CP0zPohHmZx9lwjmtTzq+5ILDs+uTS6N
VwXaD5SdWwrHYmgnBWA8NaQKXmTDro3ie3jnrz0V3iiWfmoa/YMwO+B/jsBPZ91HYXk7Z1BtmN2Y
RLtjNhwq3XS8Mn4OLR3XaTzjY89J8n6r84JNgvUkj9332hM3KU2RuE7xXSufhBG/bm2sYQH3V75B
KpABn9nUrXXV8v+0pmjHgfRD6+N9WMR7LKdtOkKvTRDUuGZlu0wxT6VeXhlq5VaB6jY9nUwKnS72
uialjUY9WOW473DSTCQRt2U8ypRA3xt+d5C66HEAkZSXv3PSW9TiHauJ75RRPLKKR8VM3vCdmI0b
1ROAymOppq4UqjWt3ECjbezvvEz46QW1YbeD8UAWVNuBZbq52B0nLFLqPnnOzRSjcw93aXWTKyl0
AOFuNPu7rALTUMfeexZDzVWiQbbp0lolPcWwGSn9SNKftOvVTUUXwB+yg2BFmeMr2nsxqDszLxyt
aqJNIArwKYCQUZQhIRC2fk8RGPFQNUH2TMu2VH5O05hfpw1+JFn9ywyVb2T5NjpYbpbRqfSMEzKI
j02UkL1VMLKsZ7+YdSV844ht8ftAec5UerpFU3PyMovumiXNOJLOjmTpkXbrfVb5CgP1xm7oBxHQ
SHOYjPZXQ5PfCQqeEmPo8M5KrgLxt9EonS3FE/0humi7wVOPGkCrEpCQjcTNlYdvvF1IVAiaGOHr
Mhx5p5NrVZkoUYGHJZy36uBYCoQqYtu/V7pUUdL0jX0R1K0DLoXaQu/va9n6AUxEtyuJJU1DwFje
hMm5BEYr7t/Jwueq3VWijd8SWtVb0xq+a6Wl7OvSyg7APrJN32XKz1CIVco80hH9CCeYCjfyEV1Q
4tKh70JbpALM0b8DesB/Xbfe6wTkWpeZG1kWCqdrsuPYSm/YKCWb3s+QYhlPcs1bpAw3gjS3uoXn
svColBVsS7M4mXjPTSmRuhb8rLLkKvZUooNY3KYV2Lsklyl1au9G2brAveAEUtTJgqNmqrehb/yW
9c4RMhoEkfiripUnKo9bDU9M8LiHvAMeYND7MaBo90mQbjOt3YEor+zALCNKz1wCMQaCOxKE57EZ
r/FYBw0bHUA9/2hoXXll8FCV5h8rN1nDZKOo3g5a1KOR9VdmTnrYS/2J+utGqVuomIJo05XbY3g6
UJsa7yeBu8WIDAiG3nNrTf3Wr6O7Fhn7Tikcr+iehkgdN3rffRsU40YvxHf2zb6u6xsQL1e9KO9a
Rd8lqfCjTy2wAdJeEIJtPUUqEormg+bFv8tKqp06KR2MXY4+yM6+1KnMlN9lb7wC2+haIaCiJJae
ZZliy9DfyMr4TY8NJ2yCk6Abvh1mvHhSnh4yQXHBtezTFpRUB2Npyt8gOD5bIkUJU/VvJvJRuxbo
8Vij+g7M6qeH4fF8h+6zLKeDD8yz7Ehkq7HZWENy3XKPsFPv6YwVtpTnN0auHnEv1W1O/Bao92lI
i3prxsVBngCRdNN4lef+LcH/7FDTcMDFn0rM6RUz5ehV2bFSlKOWvFtad2eY1e86Ch8MPQaPlPC8
UMotPWUTJB3O9/1OiuKbUn8hXc4BJ1JWmFJQpJ3+kGhZZsc+wbGkYsMWTzJwKmTfaTWB2xO1R6qn
6Ua2rMdgynvb7wFeqaUFVNFwqXq9tEq67/x82MS9+h7IzWQ3ifScimZpV9RUhWACI1C/a530VvcT
z5wXuYYVH3KxV12lzhxE6R7yjE6KIA6Pogr+Qq6aK4AABidNfWk876obrJMWaYAAYm2fhdGfjr4p
oi4PvtVtczHb0W1t7QzqATiiu9jyHNAQm9yUDsOQvJfh9OJP+X0nqbcdRTTDCl4kudz5CBTZXtZR
nxcqBPYljNRaxWn7GwAcJ8MfkZAEUysI9T4DnWuWtPhGIXzMJ2mL//i9PBgOQezBkqO9SC+SO5Ke
pNAe5UpyjfZ7mVECawlNAutatqZt2wuDLYyeDBaGnk7P5UbV/lpoHzWtz/kRNf3AOA7tKhdiGu3G
6BgRzk4NHQvuw+EHKjB0/jRvG5X1D1Eo0cwYtkaSPJUhWkASJVxUnrgYR3YM0NMXKa13kpb9ymUq
nl4svhSpseuG6Jaa3E3RqjdAQQvbKjq7K/xDmtAIqIx82qKHBaqIbCDTeTf17gRILtmUif8u5dOr
nkPq04UniSvazqLU2FDIn6utt11sXIONvqpVf6PX2iFBWLQodKA5omRLvbfL/JKma3IdBfph9INt
MkWnSq9ujER5JKl7iwP5G9T4Rxm6tU2L4DRGFqZT0fdCUHHa/qNNCir64rZshycaTh6pufQkhlmy
tfzpF1kBcUzwkEiSudOlaWsE2i9lyAUHnZZjGlgvGiDFVKR50MUHOvgOYLLykBfkhIEQXempf1V1
E/d9LlKSzg56lwI/DLRrz8NwN9O066QCBpmrUGE8qsd1gZhAMx4UvabgCIB8JxfRRjSrfFMRhg65
gQKkwWN0SSdwhcWBmjwGbKKqqzDtFxWD1JDjqddgi+Q6+IEBqZbyzgSEJdelY2kjPNm380nVSjag
YBLBcChVkFgvMmv4KWKcJn7sTnUhunVC6FAj13sh51ibFhwR8mQRUwryqc+FkCig55pnrepOyII3
REhoUju6n9kAh7tetAP9Er9sJVkEk2Do6PKIJuTRxYigco0iCTzBtaxC3upCnm2QNchPPLNvel9o
KPQX8bZJvG4jtmK4Ob+qK4kjAqemKM5GKxos58/zHaaOckQgD26uRQCABEk8mjnlTK1sje3fD0U1
QNYh/DOmtRhKMHtZoTbe7rIoP1WG/0dCMDM0Lm3MlYRO5Zhh/gSXCWGTxXrmbdk0tQhcDCum68y3
HqAyX2MtCd6mkPdiEl5KIb8mkHw9VdehjsAUXfIQ6dKKFv6ByJ9714GxNzNgSFSIo/7+/PJJ5rxA
i7ICdFRo4ohrIMi2PAFe1adpCV7u6AeZh4K9Wou7Lova+yCK5Xdr1q41qq45mnWLrGyaKY6I0vgG
m/fpOuq5XmMfBPOU570DaDP4RaFadqW6S/jpLetFp/skelqI0IzYbQcu172RDeMWnU7rRACenaaM
IL8EQBE7Gag3lCfB/qe4n1n5L2sq6m9xLQlHnBik56GMy9ARUyO71pW2sCG7anO3l5agEFr0+xOI
fGWjANFqlRgSgEw1VVblYVcmtfgt9QbxRswSbRsVjQHUrY9/VFJeXzd0eDd0vgaSxki7hW8xboa2
9l0zNLpjVqQF/xbT0+x7+VB7k1WQpQnhLb39BNIBUivfKmNoJHuykMK1RW9uaSUmokgW4VIyWsl+
krFnpUA9RGijm1LoIN+UEtSrjXmTqs04L3q2UTSKWJEQNv2mnaKopiqAMgCg8OGoFV2wmYD1+0cD
hp8TdTWcHeBl4gFosQF4WX4T/VQhOwy9b7IlAgpUhXHYhblchA7/9biP6ry815mdhDRNBLEBN1eU
sichcBXBi7aiN1WOJtciSuF+e9J6s70JMqDdGTg/G/CTetMQ6wA1UGtK7752ALlAUkpTKHQIUttD
relKjfJclP9RaHX/ajxQ9gikaLRGmsrcDUXUzBeerCc4QWCuiYKMuhnB7R7SFiRD3E/BlZcqyl0i
T7ID0FLalGWr29NQRndaZfro2KM7swl65OOMMuD3tgKY8IlUvtSH/Grqc4MOGjAAqQpGB9TDOBzB
u1jPoeS1jo+4xCHTWVo8k9RX+tratSwhcpH3nmDRKm9/tohznpJGar95mgHUQtG9vLJFoFgb6klT
TJCrhOEeQLZ/a4VJeVNGISjautO2etzSw4HVtQsisNzGVAAZTKBEa/bIPbUljWkfwGdmj0XUTleZ
CEvV9id4AW1X1DcScJOfZmIID57SdXt5sGCgGAqQgjzy95pSSbs6LtSfpjCkf87fBCt3Nkgq/qFo
pQO0Xjy9uPvCD2tqD7HJ6C1q5ce8ofGDaPsFkt3KW0idFEEvVL1E+YuAZjIhY5m3Aby6FOXoUhlJ
c6RachJzasA/NopT4GjmDjCxwwsFRmnltUelRZZndybEN5ZlOXOk00iKGB4rs+mF56EQrL0it8SY
EEfMX5VfdU9em3hHGIDpDa7ZMy8okgvTDpI6vRJ6+My7DjFAwGUK94/z95+AiqSlsf4UeJeX/ihJ
YMdTLN48NTIO0ClzaDdZC6Rpii88myvvma7DAQZ4Df38y0pMwLmR4fS54JoQtN/3PvzedO/6+I0L
71/MCpNxhPJFxA++GAIgqFSi16iZ6OB66QMdNQlimVmjkuX7F4ZamxWxzizjwCYm3vocd+gmVZlC
QNAo6IioyrY1ZloANSWteE94RbYVll0Xxlw7Nx/HVD+PCe5QNuvGhDHqV7LbeGFzsNQgu6VC5l1g
237tbdFMQ/Prn84HzsiLIyqJpgdqSLYOnfoAPEoNM0pbx4bs8Pw+XB/HMv/pZxCEL5YxBaNe+vDq
3RzgC337cTDrjRnk4lvl5bAuvUyEEXZ+zNVllOER029AuWkZx4Ui/pOT5KXHCnE1H0FkVXtsWqsn
aZTV5pKb66XRFh8tlT0qNaM2HbLoOR0SBzlmoHGXVAhWtyMxPxRsU0FNaLGOPhKNgQq94dD2zS9p
BIs/VNFVMgyQbKXXWJJ+n1/D1fEwlkPAQZs7UYuuAw86spANoFcJ2H1b3iisHj2VzRicTHAB5wdb
3ST4wnOVMrUvehFtJUq+3k2a24p1+CRIOSMUvgFtUe7T4Ac1xzK9sC9XvxpSMKamkkXRj/981KIc
zjJc2cDVfP8a2dSndFD/NOLw7fzM5o+/jIgxMP7fYZbmephB6hl8BQizvXfrlyTjqrL9N0PwElGi
lFHaWuyMOgQVnYc4gwuy14CiQ67PSELNPT/K+nqhTjB3DNmAy/1gDaCtuZgP8nAL7FbVDWfsugsf
ZXUfAKwj8uGrcMd//iiDWnaJFHVk0PlwaIMXX9FtoyFG6i6kKquzQdkJiR5u+C/2yF1n5mLti5JL
Xnusy3LvDcGWmHH3LxYNTQMDQQ4k0JaZXhW0BYE39gFjmzlhEO8A12zHqbmwbKuzAcNEfxDpvS8u
zAnEq9JS6V5UEUA4SqgWnGPFnVQgj+cntLKd0RBEWkQ1dJ0Ub3FqvAi16wxA7sFQa/975TURKVs4
bM+PshLWIUarYMRN7IjuymKvAYcQYXdrvovNeZn+0kIR+uKj3pFogMIYlL8/oybJKs7S6O7NEczn
XRcpQZo3YZK4Oak/rMUfctv/PD+jlXX7NIT8eQi4+1JqqF149PLS+qmlFIrJyb1LQmkrG4F6gkhR
gUfiq82ghiK6npWtdxjFZp+E6g7U8z4AuPbXs2EYzK14G3QMShe7QLVKqMFYKrgQrk6j573U2iUD
6ZWb4OMQS1uFjIw7zbqK565q9LsB6orbppAns3hQkQfX/Atyy6srJ0lU6DW0lpUl/ATYUo8oiOe7
sRzuhFG+To18M/jtv1k5CUnn+dUBCLFYOQqovdgg7gqiuwNXGlKPiS4MsToTmVmgwD9DWxbPgVGW
pjlouBaaJQy8pguh3DT10cev7fwuWB2IytysccidsJTQyrCXTsJ5syl+WXkbYWy0AT3luVHuAxn9
ew948COU5VBUUQ2Uuxan1BTLOgG5qx/KJjnoXvuHU/pAFe/1/Ky+xj0MIxvgkUnueO4Wy9cQK3hj
ZiJIXba3PHgHyKhXEgZd/PfPmN79Pj/c10WcUTGzaSCLaMIJ/nwxqEPjxUKG25JJYQBoxSSU/lZI
PFrqBlVIa3t+uPmv+xyOgIrBtBqcFfcEuc3n4QKVSk1nsogdUTOkU/kGvSVXjfLrKZnJeSFozuoA
2+HSzfT1Avw88PznH+B7yuAPFtpXxqFSahQs8Pd1pjq/tEfWRpmtoCUeDZH7fP64H0YJCqGrBVIR
txJ9PEENpCMERwsEQqLz67g+EPsQUSRq48vPJqhNrRUNzk1zsxbZmlMiVRdqGys7Q7KIv///EF8i
xyLAbBrNDxd42oa+fQOoI6VEp/y9TJ2MEh6vOQp1mqgv5Z3asWWkNh5dqfD2Pp2qAgisKpUotV6y
ml4BH34ea772P3wgWKJi13uy5WrZUIMcKpNbxP58RymgDWD9ywtvaNlTgoiwg69muzUNIXMwcUDM
m2DqwldcWWJNZe4g/Pkf4dPnX5NjjNvIbWDCLkrfC2kEEGO9FMr0/fxmWR0GrTSJJhTCz8sOhl/h
KBMKinFQzGYTSu1dL7RolJgXxN++Rk2srU6mIc3b/8sFGdbxFHZamhwxCDBv0VyIbswwkbZh0Yhb
zHpeCesiN5Aq4cIyfn2rGdiY5ybSZsAL7/MypoWpJ6OKIULTeo9iGJ7kzES423Owk24ujLVy8LAT
lOnR/BMcLmXglLyJxkSKJZeC6TNEj18jhuV//7k+DrG4qqxsTOtYr60DRhNoJShpfpxbfkiRQRs/
P5S0tjX4aP/IgYtEUvOffzgPtQDBE5InqtlDNpjbOB71g4LUnbrvDKo/dEZmBf8uKKC8YNtFw1fV
o+kh4I2CYZKVZbaZBIibcGrzboMOZI+CUjyGvXP+h668ipQBqDrwBBsGqebn3ylmhjfCVu7cYLrT
jNo2ASoleLa3e/liErjyiTkkhMuzfKplLi9xM+68ypdKQEw0nnmfUulJwXD8r+tf8qdR5tP0YeVp
zCFQUANVFwzXz7+V2c8mBHgg+hc+8coXJgHkaiUxw3di+VLg4KEqYxwFLv3y0RHa9E4bxoOaasOF
gVaO/8eBlu9F0kVBiGJV6Opp9ConlKVhbIvtXmy9/ei5svF6fkusfqb/TMxYbInKoBWLZtbkFomw
NdrU8aJu/2+GIPKZL04AsIvnPMfOLApG1IqTLt/1Xn5qRf2vEzO2wfxp5kuTeuHiAMZVmA9lZiDA
30EA17utHKYX7uWV65Eh8ECdr0caLMrnnea1EdHcICVHQZRtPwrle/iB9S5GM+++Li85xa24Ocwz
Mql+iijW0xr5PFweNWUuIfriVmP0XQkRogFZu0klmL9pkR2D0NrEVrJRp/xaboXv57/Yyj3xafDF
+27mLDQiN+lRqnT5ZhxKcwM70CSUQMtRCST1JTDkt/Njrm5EZkvUPmvmLxODXERXoqhNzS3HqXup
eiEAdxhZF2a2eo7nLvpsTi1/aQcgQZIibqj4riKiFFM2uwiPZfqnD+cnc2mYebIfrqVBAlOKDg5g
79Tbw/PfoSD/JE2Jc36Y1T2J/iUWwGhgKssKi59JVAizsUJGNLI9P95m8oFltFGD3J0fafXrfBhp
UfkgQRWVrKrpK3clgJVWpwx2BGCmhheO2erGxwEHh1UEMwmbFxeSVuAW0Sk0HWUPFr0XnMKxvQrl
5lEXrJ1OQbQfDQjh2msmVBcQFitfzaTcwj2lc4980cdXjDxPNA/DOajNldMgYAY4OQNOK/qmfX49
VzI43hGkiOHi0NheHu9Yk9tyCibDFeUC2twkV5Zuj0mGCtCQNe869IofqRB5P8pKF94hL6WXOjor
Z/zTL1iccYBzXQwGd3J7fIGj5ok+Kya2v2V1sNW/F2ulIPdhtosXAJ6x7PkNIJA2oNM/FhmEy/65
gWd7flVXzgPjUNi0JEqO1vKV1v1aHfF+Mg9Fnz1wj7ypctDblWm5sA9e/quxvjzUZo48WFxGbuzz
5fKfPiI4uX8lRZdMDNYmJZHQ4dA2l2iWW6UVoxDdWHRcjBHlw1J/wiPiSEV8BkmPF1Bpa6fPROcW
4hfB7Ay4+3xxdRBbJWmSzAMl1uq3PpAbAxnsnVZDrsGX1Al+soC8f9alOy8JhL2MjOCFEEj6h6+1
qG+YpFng/sAeUARdpCK+r5uhLw6ei5Zboe0QzGkNAmKzm+x05Pq+SaKxecmjadA2U2nmOdoPYm4g
apHJ/a4a0SDbiCMgIFs2EjB1YwJG14ksNMNswQc7azctdo+yZD6NCHVFmzLyxgeNT0rmOk6STMGt
msD+ovBwrxlde52qovCj6xUL3GOLNBXyPsHYI6NnREjgxnXmarGCaC4Vw3JyxKby7xQIAaWTef3w
poKlfESMa9ZDiFFbdTIgF6nb0kGZTt1A6woP7fH31Hto5GJY7/k7gloPbklYm9/SMTHvWmWot2Iv
JAj4VaGg2Z0SoUApBCHCuZ1WjIfYRC8AYswgvuoo9DwBBPdixyqSrEEiNzR/8sGH2QKundCgS6wR
0c0M5cIGidwADKgx6t/DXgdwE1Vmou+mVtUeCqEUf0sozFMeGUzVQV9UrrcVgpWFk+e4rtpFFAWz
02RQ9k48lsqDFhbo1QVa9mOaMoSfeoQX+IltVMkIjOPceChapcq3cTj6TKAGfW4XihUjcD4W0mnS
LB0hKKO6rzQkh67LqGzUTYOw8BPE6ekZ5ymgxXIiAyUujL5zuxQXPzRca/0JuTXKXnGR3CG11cEp
jwJNtr1ajn4jRiXg/VGOUb2FbYrEZZ+10mNMHSpFX9DLH0exDOB5hyAKn3qY2JJde7WobmRJGN8Q
FaaJdf4GWXtu2NzsMlA2iJQudnmlI90pCbnvyrXphKqGoB/uPdEl3OeFYZaudZLaFVY8TjGxMcoB
OjKYm2GKvAO1vPHv4xFqklQlUT3nxlp2t9VSTTKh1n1XRGuvfIbxCKN/06rVvxqHRpwILoa27CIW
77IwrUMlRdAqQm37t0ItJAb6JyPNef4TrYQ9c5H1/waa//xDHAfNCjCcJMCyVbStP3R0YurDfzfE
4saNPd2kCmChjZPJ4WbQgHW2xp/zY6y99R+nMT8xH6cBZQ4QI7oFnvhkKacAFJcFOTlTjxGWiefH
Wn2uwBmj/Q58+kumHOLw53MOi4MiRjvDCvdBJNz5ZnaiDnihtro6LTJ8Yk9wtnQTPk8rHuNe0QYx
cVWhBLKOqpQFuwQnMRcRt2NuVJdYvWtHCcItdX6ixNk68POAQFBTHdE0zy0nzXBHqRRstdMQybIq
/YKzydoyypTAZ3SxSaay2OJBwp0Loi+l5/wTJQA7QaxRNa6F7ELmvDqOLHJawR2YXxz7rFgp6ylJ
cJUedt6U24HUOMlowJK5BPpa+1ryh5HmyseHTZiDduX6hzRYy7q3QdEjHY6K1zVPadKjbMB9Le3k
BMno8/tx7Qh/HHbxzarRUwS0K+Oj1IvqneUh+p3VknZhlLWdoXJNqCobH973IsItB6HOs8k0DrlU
38B23xSy+m5N7YX4bG0NPw6zWEPqAKhPjIgoNTlih2VKp+mt0r6LECuDzj2/cJemtFg4eciRRy0q
oMXtVL4VxfDYSmL7YAFUuXBlrH0iWAEg26k6gwlcnOMxxbUKJTPfVb3ESeR4F05v5+eytss/jiB/
3nthVPsxRdgIKdsqdUCwtaCKrWZbVvgpDHIpXshiV7/TjO+CtA5TblmPkkJJigdkPWF3TJBf4crb
QZaefLN4xy3gNCA0fCGYWF1DWo/Y/gKf/H/084+nyxp7sc5741CHKBtEOXzP6Nv5RVyd1IchFpvP
iMhCEe4PaOFDNp0pK94dsZ+thLDrqkthy9ono34/I2FU8GTLehsqEjWGFabpKmo53k3kCyB7cuvY
REq9RWoyeT4/u7Xtrs0so9kjRaOd9HmLiF3UKo1Ifc8qoRzHQdPCO4SNXCv9sD8/1NpCzjt9FhwA
8LUsdXnTXLXJp/gojPDGcwXqfFL7Nb4clm9HbfmjKoZf54ecv80yo/o45OIAVIKBO3sNa9yTadNN
pzw2tpr+va1fszCkrndhMdc+nq7QoDYtSoXqcoZj3gIyzKzQFUrLmZCNL/A183721gXFlUvjLKYl
dGXQwx7wDgLXB2yC/kHN0gl9qPSEBf3j+TVcH4y6FA1WEr1lbjzNwW0vN9zxmugk01tToUoZdJia
DBcO81qDlTYSwRMZ/9wOUD5vxrbuFdOvLI8evtYHDtQJ4z2YaTlkMBMEZWQjh87uMYu+oacyhPga
lMF9EwHvxjWd9O/UCokUXFiAtU0ExlJVVETQSVnmI/ThjvGGvFJQLw1caSI8+lHmZRbcDfC/G7A8
RtE66BXXqFY0SvaHS0rTt+c/wNoRBWNMUYCInHtu8SJprU6hvVACVPaE8KorzOp2rHV9HxvyJROn
1W/9n6H+qZN8mGrX+VWrNX3iRh4MpVTd9WPw3obisRTNp/9qVv/Ywn0YSsX4ow2sZHR1xPm9Sb3t
dWEjDdbD3w8zo+LIZxDo+QJibH2ErftaRgeyRhLQQPAC6b28ii/ErWvfiFeIDgkBMsClxTXa1oNC
S4RrO0UHA80bWiTjqOmImqqXUIxr3+jjUIvDr2XCUEsK6tiKp3g3uTw+auG072T/HoPWS9Hr2vsK
NpPTjxGgygp+3vtCnNZ93UezwHW5hYJ8KGA6n/9Ca88CmQV/P/h6NG8Wx0tPccIzSo5XQSFoOuRD
pfyZklEXdwhk6cZhzJBOuoLj4Etv50dea2CbmErj9MerZKjLq61ClCnxRLN3ZZOCUDUgZpE+aMJw
74eeI4zZbTgW2Jc0ULPHp1otrgUT0+tGeK1EcavTkzr/e1Y2kSXSNsaSmaX+UkeQ06AHy0FtNcz9
nZLJBroa2i4fw+/nx1n5qLOzF9hhywCTtgw8jSJAG+x/SDuz3jiRr41/IiSKnVvodjftJbZjJ3Fu
0MRJ2AoKqgqq4NO/D/NK/3Rj1GhmrkaKpTlNrafO8nsqo0x6e+z3Xtc0J2Nqt14gK+v0wspinQJj
nGYhcwtkDgsNVnTGns3clw8WRbRKavF0/aM+LiMk0TCHEORGrcqHUzobqauBp52gh1ntev/WrAEi
sKsDId+mrULIjxOFIi3scwv66yhVXAZqpzqvxwFlFUdStbFVpjdIr8VMb3WCrHwSTns8hS28hNFG
Nf/97IgcKlSqWgzUOJBuzNuyAuuHdETfgXjqo1VOj19SaX66PowfL7u5MPqPzfnvZzbLYFKd8CzE
sqrP1bCz7U+Gd2iBICVHXmxVkKyNI2L8SI/jWv1YP5imECMUAfylAPQWEXY4//2oENbGvlr7JjLr
2QLOBh3mZSrBS2ngFBAnSbT9nIv81uq+OywEQfkBuQyIwhY318dwbd7O7c0742wMza5ElN+fmkTn
8ndqtl9JVXyve+feHfln6ERsrPzVUTz7vMUySW0xpaN2ipPTueJZ8kEeWt9y7tx63Gor2zK1WB1E
Oj3O6zE/QRUDPFS0pCYjOtCOWuR6483/8ZBCTd/ZVy28HjDLDN6kpYmaZuekJ2cHlYSNS/vjCXVh
YuntpME0DqCH0MRiUDlxaAz5RjKF+5CUu/+0IpbODqr3feWycEb/QKKmQU82ffBG8D/ZL6/bcqNX
PwvgOLQk4ZDCmr9cfnVX18r1OU1MUsaTfjfYFANFAprSVmBwdaGfWZrn8Gyh21RYJiNDl/gmv/Os
/BF6wjHl6lBk2YFlG6+eLWvz4jyz5tZNPQZgEiWNUSnATkpwmnKvvClbaoHNzvJbIHSyX9dnbnXF
n33iYi9TvLuJJbIiUQz9f/xXnZuxG27U76+u9TMjix1s4r6vrLIDo5mkeg9ghPfMW+L8RyuLzQul
iNawp6ZKhlQkXJIbKoINj2rrQxabtg9IOYpRTcmYGQ+2VyezeN9/mRCQNS5XQV02rd1TijeiCqD8
A+aOoWI4jht3xvV5/+Ajee3kAwoGEkoHsbE4a0soDg6WtZf2Fqd19Xb63+SjEuPygzwP8kgNGb1E
ElODa243O8hM2Te5bMc7Hob8xkz94X7szDG5PpTXNxQYkJeWhxGA1I7bKIJz3pl4rMMqtpFiLTK0
rDj767a2xnNxVEBncAKviBaJre3bIa0TaXuJmbn/anUgBTO/wUyyLPUEajUtVVNMifC9Y6GCJ0Lk
a0+rw7/5mj9mFnPWZhi1TsJTz3DEclHEVfbQe+nGx8y75TJ6hfvJQcO4iz5PlBotdpPFUPYNIHqQ
mL1UxU4a1vSLA8ZVRNNAvZNAzc4xszv0CqSZgfJ6jfova+N1Ns/Lld+wvCMh4FV0FSQUE+S2nEgW
ZRlpKLj+m+H834cur8dyrNrcbmSX5ABLWIY+gmOzG1n1H80sZg2ERMLdfjKOYAeboLmrF0+Zt7hN
NuyslJNcTNwyjuVnhQBH0c1PKrC62AP6+YaEfQtk9osPfCAEwPe1zj4VhjEAWue9Xh/N9W39ZzQX
W42OpcdSitYs1bHYHcFws3+l5lcx/ATebeOY3Foe87Y/u5NnoSwgP4LxmFMX6gFGZKT6eP1zVk1g
8UNZ3ELD1t+E2TMTdsgsFIiA/+2WHtl5Q+e/ZY7wN949W1YWl6PVNGbatFl4JJ0wXwHoae4qxdWG
U7s6NS5Cm3N2xP6gka4gt5GxvMoS15J7DbZ79jmZcrJzxq22htVb5czS4ntaZY6FIT3niOC6HZUa
kkBeisJWedB5/1yS8K6ptqpMt2wuzqvOLVE8CMXpI0XBSQwZXHD6mylupYvEO5SQW20hcsx219eH
PW/bxRGFB/LMg0aEFPG3xTVGJ6gnkMpOj+UIBlBsKAA9Dm5pTgEuUlWIA/RIOtBXLbsBVTKYikNf
cHEwcQp8qgQqYSLutzV0gkzjwQTxAeqQKA3nBykHc9qVpmSvQN2xbyb6Gx5Y6kq+s9NKkV0HMs2d
iTKiX6SZCKKXg2H98O3CpFCeof6dOwZw7gmomSLOEUMOIiWBjYA6Xe3kGxtxxem/GIR5fZ/tkrEa
DNDdLDSfA9nHnR9qMvbt8Awq08314V6ZZGBjQG/D48xH/Ghe4meGWNnXjGjXQBdjdQSECZLUfIwM
K3tRPITmrXxkxvh23ebK5pzzRXaA5g0EJ5YwvBQMT8TGxwzvwJa92LMeXIzWFmOrkGdle6JvEiAH
JJuxOZe9QKyvUCHk+f4xLAeoWpAK4ocI9gHVJn1hQmzRT65/2IpXhHpf9LyjsB5P8mWEp2B54Zu5
15xs1zUYoKZCH1yHpVCilpm3lXBeWyPn1hZngttpFnCrgPwEy/rj5DFycnIIZtS15BFWj/py/evW
7sGLz1scCHgyqUaj+SYZivQWgCfgjQG3ntynLm/vTATnBiP4hL6FnVN7/7ioGeHkPyPrLJ4JLIS+
mg8S59Fu/SdQOz5J6JygzWjDPdqYwGX61PJaKCnNGT9T1ywxGwhSooEBoo2TU22M5urs2XNNDJwL
sIoWg1k6iFcoAlJGzl9M43fvQNANCBrwea/PmjUPzfI8df8YWrp8Grsw0JyPSYNXnBGnQ19YjwpE
GnYfCAjhfEsZyk7j3PK5QghZmOnessP+lcip+0mhsABKpS+hSOCnFtSsXbsfgEhLcTCdQLlznzXe
AoBuhkMDTWoh9CO6Jk2xsbM2RmvpUkp0d1UTqCxJJatXZwo+1RaeiV753bDpRhjp7//XtQFb+JUi
9aFIDiHDpGidH2iW3NWe85lZeE0BT0sDuYNu0H2Y0kdnlvmqh62M0NqxdT5hiwsQqZIsbxX4DBxF
9Qc3m+gRAiNqZ87cvpoVB8EzsXHfrC78s0WyuG96iHjptoXLzhp6Xw3NZyAOux123NbFtnb2g5YF
PWI0dKO+cuFhTlMGAF8bjkmtjagq7T26Eg7XV/zq+J2ZmNfS2ZWGHifQcrkzJRyi0IF+UimAy7dW
9ioKtTFsa7fn+dfMP+XMVOfbvA9ayOMadvdDQZ3sJmW1faohH7I3W57eUe2oPWnov/CikcH/M4yL
sx85ZAuViEEJdj2ECCYRfoXs2O76OK5/XGj/3S0IDunyhOp9wx9q4idhaQIn32XhnUdqfQyN1kDH
URpCCx31CtJHFdd1y6urEcf9LE6Eu3tZh9a6rGc5+sqOaKq9K/L0OzODpBDOxkJZPVRmJxNZnxA1
b4uNVoQQ4wuRgD+SIAVx041d/40BGY2o3cY6+TtQ8eFMOTO12F9B5lhmVyMzl3tGCsUvZ8gMaCPm
5Gs34bKE4Hzx3VZm1kUKvYGfISitWOwYbfDoV9xgMZJuPerl0DUAsHk1QHB97ENODlCBaE/T6IGS
3lf9+Axkg4VC9Naashjhhqy+uT4zKzUdwAeB7DQ3a6HBe+m7KceTje8x91jiAew47KFtcggpkp30
s5s+hKBxBk/VYgezzvcTGrqIO26sjrUjZO4oBBzXxiJYFnBAXx1cpoz2ifSQUYh0i2W4z7MC0Pnr
H7u2Ac4NLQ8SqKfRSQQ00Sx8dTvvFjyKh0o4e223973rvMhWvP83k4sDBeB2lwttjOCsA06auV6N
6vCM37eDDUkJo+CR3Wdgarmq/nrd8ryblysUxcDoWgR4Adn7xWZAuYxpyZmezpn8HbQMHPFRTgBf
ZY+jJaAEGfYmCN94kQmPQsjuuvW1oT63vtgfLkObvgZbKQEo+0BMedI9vzNC+1QG3sGp/B9AXLxd
N7l2yJybXNxEDh4fIgRbPekhH+5kfuTqNw5Bg+tW5gn7MKyg74MjhnLrcHnGWBColRzIxKTUHo9G
Pr17ZX+SXfg09PKt01vUspXNgZZQZLJRWoRO4mXEFG0r6B8gqk8C3eWxh4rGw4DI5vH6V61bQYkH
IS5oO8sgToG+2s5w4S60VqigaTje2b234YuvPTeQ9ALNAaTtEISFRbEKML81fAiID9Rd+zho/57o
9hSiwdtCoxry+J96aGVS4r1AcOav69+3cjNcmLYu7/VAVRwxo1QnEF+l37hTSR2ToiMQ5gkKPR5G
QvqturCVLYA2EHCxUb8J/seyekWFpeK+wHMOTO5+18qqjEfaQQ6r681dNlTvtFJzcx4iI9c/dm0y
fTSKBqgXRe38cpyBMapFEMDfhR7OzofKaw8F9esm1sYT4QVUVGEH2JDCuhzPAvdsEZS5AW2f+xLl
I2n3JKCH2FXfrttZ2dM+eCO4mNBAOfcCXNpxJDJHqKvgiRH2DXo0KWv4LqM1G+NmDKHscN3cyshd
mFtcEDYNMjYCSXYMeuhUuv4J0IONO2jl/LgwsRg5aySycUurOOVjA551v4Ogxg0Cv2h4U3s5pBuP
ny1z8yI9c2hbRctUpfCdx9HaMQW9EBnlLuSHrD3Zepmu3Dj4tHCuKkIFsbusW2p7onVVNhQtKNnf
ih7lzeShs9bnIoD0a2ffuFU+3eYKS5NiFL5cn7y1dx62GVYKZOCAkVyGh2guaup20BfPTYiLTW4T
fCkZNNqdHCmEZtAimtBcGWn0KaJaLIdkklMoqOsCfb5x+60u2z+/ZAmYA5oAWpyE2slA/E+OLe/D
CurjKD+8/sVbZhYHKur9cjJy9OCyFuoFeVd/cqs2mVT5b7YFnAjUTaNs4QPKaCoKRh3kwBMZ2Kcc
0h6StBvx/dVPmWuL0UqMYtBlIeNoaN2wPtSJMem7kUA7ui93KZs2dt/KmYyfj3JGPLZgZ9nGTzw5
2k2jgHhuHgAqjwz0XYzCjcLpFEKIRQGZ/s+nCA4+qGgAgZqIgl/uv0KxMas5A/7RaqDFhqC0N910
6VYqcu1uhSIZYuRwoG1UUi28vUpCdClzQyMxc6inWZXs9qSGirM/NPwRvdJAW4JY7uzyomHIEwZs
Og7+YP66/rVrr4mLnzEfsGfHzWgFClh9hHBGCVlJ3Q7dm2PS+pDKyX5t6x5tGVgEf0HaHA80KMXc
2gzchhIcm4gFmwSklVsKdxSC4R7ovyg9mRfd2a8JVdkYXjfLO0s6RX4o+ye0Tje7NoQ/NULYe2Oy
V2fh3ODi/jDACDEApZ6OVMvhwCWDDJCCInW+b6DVjS51ouCQGqLIEa12qA2JOGgMIjQHrcCNG3rt
4Ada3Ast629PYLEgzB5/8XmJ1t12RFuP12bsm+uV9U/APZ9cOcbUAS3++vSvbeJzm4vZl02TDq6v
0TrcF9CPy6BAUddvZo4mweuGVicWjg3KS1D5DPzR5cRauPnztOmRp/O8fAALALLYtjGiv7enngMu
AC39rS22+nHe3MYElwcO+eKw9XuIwmuijEQNlf0wZB6ker2i/1y4/hYAcMuUdfl5RAa8ZxkS4Wmh
nagPUHFJe4hHBqY0tpbJ/LMX7xk8Zf581mIo0T3SNW6Y01MPiXcG8THs3ghvYQnBCRdincaATvq9
WZVdhU4n7b62qVehWrIDgS3L7c9U2SJDg0DdnozWDtRdCJGO+lCbVgo9udGG1Ba6h196yIp9kYKw
d7cN+YBjgImHSrruX3WojIPJdfFco5MKqngcnfmQBlf20UUFDE6MqR9+1iApQRot9TycXo5sEgJB
ljLqbJX+gtwF8Bay0+6+q/3qV1946JJisskjTQtL73z8DNBKAx6ecM1M9W2TaoUDyNFZt5vC0nqk
jI1ffOAdfhCVI+NoCGN8BQAtFxGT4fC1Vz79q5uAI+OsCpCRtH1KIihB6O851DhUpF1udDdeldYi
HlGclEc+3hxvrTGRpFOZ/gFJNmQcoUF80EVYvVtpDkGrklLpRakrtsifa/fc+awudqI/5NmgnCw/
odrUdHaUTwFIbzZqs2I3GPUdVYifReiILhNDK8JuNvbn6qrClYeSb/BBPtBBMIhgU0MTN6mc0lA3
rAJZBc27uWtHOeT4ErzjIZ/TKGE/8KaBliFyueMQK4hqfQmkbTw4QGj/sIfS/FI2WRHswDOW7i50
6tFDHMxCj9NU6jSNPJlND1Czhm4pKCXjySs4ObLQN14npcaXYGjoY4hssYz80TRvtCFxB6UM3hkQ
9xwql0FbaSTgedp+bynLH8vRJ9C/C7qaR0Ej00efSH+XCdCwYp9xBFAys3xBgY+WsYnu4HJfZyF5
l+PEP9l56L1ZTWm6MRCoBGVHjWXU0cAk+ZUPxHnOBrfyIJTrVWM8C//2e87trohb4PDvJieogqhx
pPOJur2JoCKpIQ0TWkiOUwzS1iG6ckOg4wbNXBY64Wb938tTBsug5z1CpiekPXSkXE73TRAOSQ3A
+72LJOeDyWq+sTJWjrZzo3/foGdXcmq7Iy4gdGuyqcNulZ9sA/RBS1bDxhWx8hhBgzryESiwncH1
i3dWAbn3SkN4NRlCqIGmOf06lOOXpsOqM5wby85+ZFmfoUNtC626cjddGF68uJBv7KgVFmMSBm39
re0bEbtOBTj32OafKwd6ytf32tqIWkj3o8MGESnojF9O4ygHK8gagfJydOYcGg3wjQbEKZkM9S9i
UXAuQeIEG2dWv16Y6p1mMkUDFmeVt0mXDo9uXR6uf818MC2uIyhQzEwhxE0+UlO5p6AdyWsoJwTA
QXgmZVEXZl+uG7FXjsfZHZxrEFFPgNja5Zh1kKQwiKAIzShjegQmQeYx5EvLKqI5JI2cXJRPA14h
XxjjLrkvuqKyn6TJ+fCsTQe+JJDr5e+003a/4xJV6rvBn0Z1HFXhfcNdpqDrqIMR11OaWftsDNUY
O+YAQkwr0/Gvys5a89NQD2H72YMExj2SA32xD5lX/0a7RZh0JXWsB9PSuQNwhEDYtpx6QgDEavJv
NbR4UzD3puxHJUb6tbSynuIK9rJi6xxf8+fPB2r5kC1Sf/bNHTPJ3BS3etVBOzaCtjZW8WBkdEIQ
TbocKqZWz26ENYF2lGUdJGVbUD0f4IIa4Q5kAr7xWlzb3HjfAxdqQmjmA/RW6DGraNkjwgWxL8d+
qmr3pregwALRo+JR+y4KXjaoHmsL0yEEojbAyKD3e3Ge1EHpN0GVVSclOx65VTU8jaUtn6+vzLUz
GZUcBE3YGNUP2VSJxzyOMrNJRP4irJ8Z0nFVBwU5Fluj3DghV0SmbIAv/xibT7KzszhwLQM8gNJN
mILq+l3qhhyUDVZByMw2VJ3ua8RxxK/WJdUBWCf11GeWkXYR9MPqo2XLqf5a54XJjhpiKjqSFp9e
rg/H2lnqgO+HbhI0AH4IM8rBRdWXb2VorzfaPaMN22eOLWYp52lPuk1cwdpZinf6XOmDuO0H6jwT
vg8sNtAtoxJvntN+4wz7ORt+Xv+stbWEwKwHNjs64ZA2Xww8WF6pLCC301Yoy4QIjXNIDW8rG7r2
McBWIBcK8gIcqsUhV6BC3mymEFDJJrdiuK2Q4RYdfWToMNtoXVhZtgg94Kqd0cmQ0FpuDgEpvYp4
xalgg+rApmrFySMiVwdddg2Peul5X9Mi3xJyWBnI0EFaGQRXoD8/AFa9svCnboI2CTSVP4U0UHhP
92rjgl01gsZyB3Vg0OtaJtIK0aZBaHE7sUvj2Pv6wABS+acLwiE4xuYycqSUPjS6dnWKB1/TFFCs
Z3vqO3uSphsny8fVAGQPaCZoZUIG5gMASU6FjSJaZMeYKm5EbRwIa29Sp94IsH0cLKAjQOOHNhwS
uniaXy5tWoNxNGY9x2B5EyTK9WjyHUQW/S3vddUQQESAcbrWLMV1aSigdR22o1udurD2kpQT6zNH
bdP++sR8XNj4nDMr1qUVB6WgdVgK42gF1bHjDzaaV93qXtUo4mxv/putxUt8hLB90ZYoPgaArsWL
GoL0Q/GAIud34VvfB8PeXbf38XCdv23OD89COB/4NhYvCYCmEHRMeQDdYv+1MOipsdz8G5Qb6/fr
xtan64+xxUA2wsJKCFQKYxPUPKyTCMYNp2DFWbn8oMUAAmBeZ5Vtg7RPNKdoK0ltNBmzVIfezmlK
9IPTth0/p5A0yqOutbmNuXR5HklpTQglOdB1rN3A24yxYJFc+rSXv2sem7N7duLazE3toxiPhnFq
P9nqC5iIQBfuZkbN9XH+6NnCFlgUNkD9CFItT+Kqw36Z8ERNVD14b5WB+FGg+uYJ/5zu0djux/1g
8YRllvnluuWPPtml5cW7B121xdQwMIx51TwgRP2AXAsyniT/0dTcj4RDDuMY3DbC/H3d8Pq8n33z
4swBu9Kp2FgxEBfC326tf6S++ES98Ract7goq3t3CA49a49mW71N4XDkgLFc/w0rp+v5sHuLctZG
Nn1peSDyuaR8DPzuhur8GTiKl+tmVnfRny9dHnqQWzQcl0JXtwBKE/BtID6LmKCt3tg497bG1Fvs
18IhuafAAYJ6hXqzxDBEwnV2ExSIHfMr/FaATL9mFKWUZf3kdsauU1t34nJI50MJiV/UCoB8jMKH
+e9nu0bV08ihRi6Txu35vZG2zR4JPvdTOvX0eH1Yt0zNJ+WZqdIYADoZVJkQ9EU4Q7gXPgR0x3Fj
kSwvk7+/CFTAEKorcP6WWAJjMvMgNdDPbFsxtIMzFe5BYDh1wNcGrNgosF6e7n8bm10xvG4Bxlkm
nnhBe9OnZoar8S6nQZT236nfRoLVG77LmiF4y3hOg5AOUMBi9wGlwuAdseCYmeNRpxAVVf3zVHgH
ksmNE35tns5MLeHGJbAYaeO0JUCeTsyN1wCoWSqnjQ9atQJXD3OEdpUP+sL9aOGbysY84rK4y9FG
EYNP8A2Suzf/fNX5qBMHmdQmoFQsPRhTutCeQVm6LKVAtGiUpyqoUESbeu7rdVNrK+/c1GI3Oykq
mYKmCI9oCE8GlsakFt9k1X9qy+LG6uXGW3l1SZx92eIiniAw7toMSovKL2PXesxRGtyI91psOJur
M4W3OIhIAM3DEbzct6TrCrds0QZSqmJ6FkKUt1C6dnaSe/nu+ggu79V5O4FE/D9T8yefHRGsTHNI
ImROkpn3aJbd6enZRbNE6yI/gwAmC7YgFdY8SOdew/9bhODB/K7CZb5YHnQwa1t6mZFoUbi/rFHL
X2kOWsfem8y+27Np1N9AhtaPE3WHz77BK2dXTRbTNyPPHGC4HVLXsQkm/QvtQ6AYO0Iyslcec0hU
WGn9eWqCAR1fozEGUZkN5FC2bfO7ylmIrE7Lt3Ap66vizwctFmHo6QlK2WV+ctrCiLWB6FGW9/I2
hAh5jLqbLX+arM/ZH4OLZVgwXqJVokAyOm+me52O3IdCqonOqz5rIRTGRep8N4XscJNWE+2iAoJ2
N0GB8FYE8qNzY5g8LI8QIxz8qNUY1YgbpkQSfbSYiGqmZAkEEHHerq+15S2/nPn572drrTSMRky2
hnh9YU8RHtDdscuAlP7nVgIXvSpzwcxHKY9AV43XZ6lxbKljRlVgtvvezaeN+qO1LXpuZbFv0KHv
ow2BpEcV2NlT2skhzjoQT62Ub1Vmrg0b4inQnTNdROiWF1HIHcDPIX6ZIAtf3mgtkKYEuWqDcrFq
ZS5zgmeCgotlGrgrIOyH0G6TjIG8CcLmXob+zfWZWVu3AQLsYG9DahFBzsv5h5JdJaYgL04Tyswf
7AZaRhELDd+6mWVsfiLN3d5ZIaX349QBCn/d+OqEnRmff9zZ4lMFSoonCHeAETr3sb+704GTLd2i
taPg/AsXPkOWWv1UdC3ierXvHSY6FEfTZu91ndq7kjns1/VvWp8zpEhAEwMleSkmmSuFwm8EBxIl
x0hQceKd2nC31m7YGZFkIoIzF3suvqjnIMinYxkeFW+7qM+tL4XJvxqFfmI9Pw7NP62Xms+IM3vL
wLzj5YbJEPoCOD+Pam1GyvsxoOru+sCtLgZkYgj8A5C7loqOlhp83+knmgxy+FJo/60BpB/1+uaG
ndUJOrMz//180VEbuXYF5vxAxQEUmSLyvfrb9W/5UJwzDxm+YtaxRhAMlTGXRkIiiTNmYX6qGkD4
LVqKqAW5YU/BHzwpPUCpmxvD99bU6p5PzItT3B4bK3FtQOe8FvxllDqjrfTyNwDtBg0Bc6AJukhj
JGxioObgwv6L8UTRmYNuG5gAmWL+GWfjmRfSMDhHEhAvpq+y1ABMi6/Xh3NlC1+YWBzsXuU6AH02
4dHrghoSi1l2N9U0vddgYbxYdv1PkR6YPVQTzFKmmDmU4CwOxW6apJq4jz6zMn8IQ+MhY9OTQkXM
xlKcV8HC7bqwszj/BC1ZPgQBR5mPl8dKhe/geP7wVY7ie0udUPJySLPmJRitDWd25QSZs5FIe6JS
Hc+phb+HidRtDtL4MZxuqT9FGeSsjOPonzK5cVat7Dbg8ZDImqWIUZS4sIRmAlfWBkBDTRc8eEqj
/o4erq+OlSsMJqCvR9AZje7SxWyxwTW61hAqKWzUFPFnLXkE1FVeZ5GX37lttXFlIrS1Nm9nFhfz
VlmUZinR5UkVucoPopVCxELm0FYReX9yndzP98aQuW1EScCnXUfSoDhlYuIvQ8uFedBtNjzU+WTX
cVl04tfYyraNJhoCaO5T/PoGdcXv+dj3O5UqasQDGktfjCwHrbgfTfiTOWoNdtyudH7D6iYIYq/Q
aB43Uga1l0J4VY78b1O/sHEoushzGykjTiAo1YnSklHrSakigKc7N87BFKqgB+OmgN77CEHvOgfF
U7nn8jfDkCSPpsAr1GFsRkjYtxxFlpFTd4pFYzjyLm5an6GT1278mEHW5K1o3RGPsEbUTcRrg+Wx
wwKWxTZ1OdqAUsQj6rLr3zOCV1XkGKgGe+iyhiGE72fO/YA+piBukGGAmkHYgg8thO+Kx0bVZbXr
2la5EQpQJbnVTVeg3qKnkJ0s0SAXBT6eLpFAfuuxzCY/OJBybj9kbBbAHMzBfrcBYEhjJil6doba
tp9EPtIMaj7M/8qNpkAZV87Ll/lfD6iZcUnc5Iy8ou6mcqPOsvSL6Ovye16WE4mdrqV93IUk/965
UI/H2KQFys8zp0pnX9r0d0bt0WYu8fLeGtfAE1Uo3vycgPy+xw0C+Q7IGd0O0MI85V3gvRQdGsh3
VJDgQXdG/1rwRrtRXbggVejGQ40cy4LJR6QxQEUBJ4PUkUdpcHTC1KWxrwzyV9OjoXSfMekV+yoc
yTc3VThefG8IqoMGyiqa0Gd6i3h918UdprTasaxrT/DdW4LEem7+YkYvvnicA+HmKQbthdZKXS8K
6jJ88gDnLU9BBZoMJHP4mB8HizRV3IqJ4P0iRBu5k53RqKucjB60KNEihWg5/RaYw/RJun7/3UI+
5dkhtLyVMH032Q7/VUFc7RPqeVkWoYZowJUF/c/bnJv+gNJpBmEfGdrlHTJv3mMfCq12vp87UBRW
VN5a4TQWsQE9mcdsdJu30M/0PUcbU4GV6ojXCce5H+sU0JN9qoXZ3AivdWlEKK/LyOSd95cBJsit
aU1pEznEEE6Ul0GagU1e2Wi7CtCJ2CC68qVvp0bFUtZq2nHIRQC1ZHbjN1lWhfmc5hb0frlwvYSG
jeJHhdDce8ehzBN1que/hVU31a7Mq6a5ZR1TZdQMWNuRHkv/ZwHBw+eCmhY9uKhUquIMJOMqJkaa
sdgExAAP6LAl5Bigd9HaUdKQn5qm0yvtQlRzjX4FLl1rlcFvkld1fgellvzH6Bf5i9LcR8VVi6sg
DovOemvrFOdN63fOoz+gFOTZLsPchxBrS7w92pJRQ9Jy7tdRGmbg3F4/sFev87Pjc+kcSTfTmCrg
fDMeZf0nTdHNIz+74IdcN7R6MyCoYc3PG9xCi8uHKU7wtZ59DEx2j4T7Q+3hhvB5ZJXfIWH8bFf1
xl20ejOcWbQunSECpU8mMg4tkaZ5DHSJFsh/5W+hTgE6xejU+xBsleBJeZPbTklmVXtsfTTObkUz
1twDOCYhlAdASoWCw+VXKGjK0CYPkNyCC2R+77LPanzsvOcy33BR1yYIDQToVZh5Lh/Cn2FQBD7B
6zzBYW3s7Yo8ODx4RYzqwa0MCmy2kDc09Lc03Fc8YwLXZw75Q5P1wxDS1ECxEEuhUCxwBw7pXtJE
4Qi7vvrIipmZM+vP+BiQiJdBV1tPGr8CWjwGLmjExDKjE/umlgW7EyOpUHRlD5N5ascOAslW3SI0
koohTY8DfDPUMntNzw9dA35YPBQuEagBtXB5oZehtZ42fuu8FRau6MVvXSxcx63bAvqx7nHInnOz
3JvWGI/8tebokcaVDCY2UvA7U+WRPWzpMK6sAqDsUb47h1LmLr/L5YZm2l7LXvQJte7MCi4i69Ck
PERaPQPp6YxbfTIfmrfg318YXPhvGhR7qXDwJp7FkK5gcJxuagXGjswGGeNUzmLtDfyucBznJiTU
32f+2B00XKzn6+O+tkTOP31xFLqokUE1C8JvVgolpSoQuJ3bNNQxM0Jna0FeN+YvcZmiMpwORGQN
ft+7MLuDCvsDyd399U9aOd0xuPD2CaYTsfLFsxN19xlk2x3/aDWPo/G58ey9trO4Vht1QOt2QEpC
ocx8EC4Odwd4R1y5DYjY7RMQapEce9TB7wX7ev17Vo50RCPcOcmNyg/wHi5XZylaUMUgcp80ggWH
sLBxw4eh8LbSoGuzA6CPj05v/Ad9hZd2BjNTugmDKdGGSSNh4kXhZ0cDohbXv2d19VtAvoMAguTp
h9gEmvJzwdWkj4H/QNu3oO5j9+Hw7rdWxMHcrjzIbNVbRuek9PJ8wSxBWAatwtAmnb/+LErAnKIp
xUChLZOlLqQb3WmIQjncC/Qz3/DRu6U5Ed/y0GqPhBvwzDg6zDZWJiKmG79iXlNnv6LrfCVEl4bH
oTKm8GhPmR3uUfM7xb0/6LgzFfziHuSJ3YgE5ntq+PRb37NpF7gFOwWFQeKx6fPfBpRQAMD0zbuy
m1DqFoTlzqBs+tXnjb3rCt4e8rxAxb+daYiGolr6u6e9qkHsvy9uURZgHcFlrHYp6Wo4f17QxxBR
k69uX/wfZ+fRJLdxhuFfhCrkcMVgAjYwLLlMFxRJkY2c86/3Ax3MWSxqUOLFskXJPd3o8IU3tHeS
FQWnvo/V05yL6b0NrO4tuCP1l1nM4QXGQgds3owOWlAkKGn14hdWabVnq6DhuNYQPYEu+xWrTcCS
NG0vqUik3B2SwDrrMMB+aPRsHs1cI+xv0gEnETaLWydF83MC33QfmIq4OEVepi6WAAhlODLSN+gD
C8rPufKgSaL34jmPcDzRPsfKZD84DWBOo6jtw2j3xO8L2NNtpdpxc6sbSFNzQ3/A67c+2/Q4ay/E
7/uU9PX0mDXawP+crDN6NCY5hCQ/1TGOAK4WJqSwctHLXyC1qd5UR5Cyw7ZIwAFIwOzrBp+2vrDG
hyBNrLdRqksksbWSXxLdLO+afrZPwNwI4fXZTB5CmTesiev2ibQrfSiHRIGJUUReR4T/pksVlUyu
HerHZBSx1zk5EXugfDN6vT1yMt/rkZ6fKXZ19NFr8SGgxeOPAqyCPE/SR56G4lxYSRi4VqLPx0mY
6SFrrTxz07Hnhw+iLR4mU8o41dH3MEjMcxaM8VkL8eEsuZaPVmXqh0Sq52MCt8OfApO8J8ChpB1U
CbZo3OKMGWtvBHSeT1UAoTSa2va5CbDullL51yz0lmwnCrPkpAz5pB0xxCksryVHBf0DfgNeQD6e
WiRIj7MUHJGDgRGuEWKZzlwP7+Sgqd+q/Tg9abLUm65o7eihM8rsMTGrioaA/m8Hzein3iuCfPhi
ZkH8xUKL6bvaS+n3IGxSP8xN+7ceQaZ7hMvv+GpVmZ8UKaIKY5ox10uaSJM4VGVsjgerH/I3VptQ
ichJOS6O2WdeAF49vJhOkb4tUsuWDlVnpN+NuZNP6TQWj3R0mvkcW9SkoSETprpEeKF2CI1Rf2Nq
U+g8F2NSPNLVMhDklRatxZ0bdCtgUU0ovUCfDLbL6umpdYHHy4KdHxXilnNpO+KfaG6SLxCKs8JT
q04LDqIppM+1SkJ5hncjdRQ3ZhEd4UlGCEEg4gEjS5b/SbKBDlWfiZ+NCo7oEHFxfGJ3pV9v/+jt
30y/ilqw7WjrZ1mJIKHHUhfftVNFL0S00M1w9hy9tAxUNExKYfzTdGXiNip1l9tjb5XDEYr8M/hy
L1/du/1Y5LqcSKY/DAFxXSxkV685i24RpuVZC+zCi9rFcyyt44e+UipPCXa12TYvf1zvIS1jcc4j
+/JHWLFlJelsan6qU+PB+KcIOXByIOc7SeBG+sRs/wy0jqXVBhFjPZT9pkas7FjYTn0vo9UsvZPl
XhF3wWzxureRnOx8480QgolZ9AVNExWLlzNUjaKUU12XfFrH6v1kFNldN1OPaZRY2UludoZylvf+
6osKpUi0VoSzH6C4P33UAjUMH+MxM360mDLv9EGX3/0qeEDSlSaAIYNYXiUItYqCbajn6IyOUtxc
wriyg7coD6r0Kmv6eDG4CG45V85VDGqTFuqSS91wNHbK5ptn6Op3rPIGrbD02KpoY+eGLL0tHSs7
DY2iHJVWFe/CDBOYhfLuI9Sinm6foM29uxxbndBpsWB6udzQBAipp8z2l3z5CHlCfpKN8L9C65e8
iMCQdjOtS5guq3UWcQBIwq4xdFewiQxcKasO+uI3+CsNwr1gbDkF6496Pdh6MVGkqcpJsv24E8nB
HlvnGA0ZIMpJ0zzQa/15GqzcrWw5oNyWo2MIulLviqOdWdEOcuBfB+hXP4aeLbh1RAHwW3q5vimh
VZZkWnZXjtl3mBmEdxBwIRS3Rsl/DxQQvfdtrpXtoZQ4zy66SELcWyKM38RDmv3I4lR9Hgl0mlM6
d0nFXrSw+5I04WiHaZAcw9VGdBJd2WmyD72hN+9EkQyyV02T9T2rUM+pcVS5VJMShUe1zuqPiAWb
/TERSvNToSj7Hu1Z+y9yKH0BrdBGNvH2WuU2Ru0U2iQ3iW9N7cGYT2n/KQl1Vy38/759r8dZ3f/z
WCWyEi5qTJlK1KUdRVrtXEiKvpUQXg+yOiMNtNjUHDp6rpNT3SuRVgkPtcHpWxROCeG6ZITvhNRM
hleKDh2OOqe7UpdD9pSmTuMH2Dm8N/A4Tw9TliJqmjkyyRg3+PtqMowHe5aH700Ev9uVpVwuKfDL
9rs0S0nWFdt6aKlWfbKLOCq9KOnh9GVyA/RbSuyPU9S1T9jW9gjtTpOfllmqu5U+lejVhEn/awjS
4smebecukOL01MulhrMIVm49/1SofMoaQeWokebkB3dh9luRs/xeLTOwnSDVSutAU769dA7/Dy6O
9vI9/GYU8yfZmgBljej0G5PTnmhamJVn9FbVH1OhDdynnVLah4gWsuJllYFOqKTbVY5mRzYCH68T
4VDG7+L7Avf06Jj1ZUg6w0v/pRFSr7soqRhfCluTzqqMOYCH0T1iGzYgiE/CnqbI1dqyeojo+Iz8
szyBLkm79AGAONJARVPLH+w6oNpTJ4kcUXCfqh9t1oFnaITzlOVq/supI/vXUDe6fhBR7RwEkkbK
0ZmELXnIeNXZoVe6oj8ogTS9QRhAeysoXD7Wtd0jeZS2C21bqoz8UnM20cNLgt4+aPOcIbTe2yad
sWThZCN73GI3oNn4qI9JEDW8KNNgn+eiEG8VGGAAyp2AlUlzRStdqmPl72Foh+894ej7MdbDe8dM
zPetSIOPMeD+b4iTOOes6wP9YEP+J9nAtSN081SRf9lTX9fHfAi6f5xRBF8729EfA3mWH2pZKXyr
zhTlpJdzMd1HpTQ812Jgp9lpYN7BknNMbN4xFAgzkwJ9NVZpeOIKnYyjDGYaBsyo06lWgk6D0Fkr
UkGHqAiFm4u6/9DPfZ7vnO6tWIA4WOfJoDwCtOLl5Vng+OO0RY6+LCbkk5joKwxehgHA7UtkK6y6
GmZN5yaVBc4g42VkhmZzEoUcfS8hFZ7gvVteImeVq8WysiMktzO3f4spV3FO0+azNGfAtcvy0WjF
oZM+JaLded3VrbfwemqriDFCK7UtlSrwZ1SRP9SBIqj+TJ3xPGoByVEwSiMaJ4MhVG8eBc8lWIFC
eE5vZFwxQrF/sPTzRywmxG/dFsEjzHDpbReVSn8Iql5OjxiVJtNJZEbR264RlvKnoBbJsVAkPd15
2feWbP2oKGnYzeSRfkeNTJ4UD4qWG1XjzjDb20HDeE/Bdol07OWuC1vZbrN6rHwxlt4gf2+dM/7P
XhsiCGLucS42B0PcB04byPNXorJIs41SJUvSpZ6N2ePyjI9FrLeftKgrPUsTcI206r/6lS7hGAAN
ErYFcfyKccj9GdhCMiVg9Zl6qSjEHGOlUj0TfRjv9tnaii8Nk6QB8sOiabuK/OSSAEBCesuHsPNQ
zeW5G+bz7SE2t8XVEKt4b+g7lPSVjuPbj+m7rjCKw6hLw1l3umRna2zOBoi2xocChLWO5sJ2sCYi
m8hvo/6k5vp7moA7EeNWKgDgaWnuwGSy1wvGd0/1WaZtH1eK1LmVUUU+rtk/srBAChig+GkOs/BS
DJ368/Y6bm5F5GsR3wIW+goU2qtNLGMvG/hxpFnHcYjqQ6Zn7ZuciuahE6Csp0z+r648y1Ykf2eL
LN4ErwReR2eiXT5V9mXo+tydojI/2BENYydSq52tuLVP2OyyJi/k1FcesLJOrNgJRL6jdAhTbzDm
5nve14nmBnJf74krb5YmQMktzG8Hmeo1mLKA9zN3oPnvgrKKZy8a5RlScckTfOjiIWy8jNQTbTOk
bIQvIe750AYUeY5VnKU7VIatmTtIICCsQfL+6kYz9bEqs36GHkhN8l2Vq/M7QJ0IBGGm8xdPNocD
ovGSzr7iGY+Zo1QDZTpf05vmHr/U9I6+cnOosqn8cnu/boTlGnyGhQdsYSy/LjyB+wfHPGaJ38Bh
GNpTJManPA5dI5Z2bpiNM/lipOVauHqrrdpowjjBDg63ufdAoi56gLO7RXnfVfvYs9Lh26BZl9vT
27hrXgy6fNSrQbXeHpVekJHKmMO8be02+BTk8P9uj7Jx6F+Msizy1ShhMEhJY8zWJQ2fi/6HpToH
mAxe3U/eYH28PdbeB1t+y9VYshWEWRSqNu2R5BClFhocI2l44waR899DOmpxugn/aWkNrQupphxB
Fs57AS+tDA8JoliuGgTlkftF9vJy/p7j/LmTKG6cshdjrmKtNJxLs7E68wL2/M2EVHUdzqdG3uPE
bW5GpAKQGKex/gqkjUB0qTRDOfoZoi0fZpyIK+o2RvhVaeO+OktkUW+7DuzbwTa7PDre/oab++XP
6GvIdtdSBywCiHK9GnweoeS41H4Pam59wJnjEQWYncrY5p7RFO5RGIAUqVYxX6fVFa8D9sSz43zM
e6ivQjyzbx4MK9g55ZvfT9OJxBb0hrUucpboh4+WaDQ/C6xjLqsYJkiH0toDKW1+vz/DrAucVjLX
PQbBhT9HzyL7YbaAG8ePvXWPfNuBjHbnJGxeI1fDraLZWhmGtIry0acx2dIm1Nojpjzlztptbguk
DGmYK7Tm12wPu6wi0JMQSrTEOCvk4HH2PACDn0e4P83323twc0p4dSALArTDXNfbiyhAodehWkql
46LGDhg555/bQ2wlTggAI660RMlknqt9JxpC/VFyUBRUhiLz6ggYizvFSfmPqSbZZ8qmc01TUi+f
+6mj4yHpAPKRQIts+xHCbwccrmzs8cHCC0Ecw2oqwNXFSha8S8Dv6y61koaWOIY3o4t4tpGRyCiS
6SZlrhtuQB34x+0ZbX4h7N5VdFwpg6yh5+GM6lEoAyATeZofR5ytTlPeal8muRvfBQ1yn0jGZTuv
y+aRuhp0OQtXN77eD3Qypajz42I0HhQCnvdaU9r1xdS6MtzJqDcP1tVgq2qB1hMsFGgP+RFGAoc+
dwDomp3W3uEU0npWrCjnKs2IuFDX3Bl685b6M7S9aloU4BPyLAaQVVinKE7dUbkzlHNb/1fFcqJl
duX/P+L6WavDsLOyGHw49iNDsvQovnWpXH6i8d99qFpp5xRsfj6YQERyqB++ykXsaXYaO3JsP81a
45jCajh2ZWa+B7Ng/s3jeTXUaqd0wBXQsw9SCsa/dFZQQRfTSM2d/bi5Ra5GWW2RWGqSVBlB9EvU
QXrzn5BKomLTL+6+4xzjDtoO13vzpiKrJ+sgD3iFiKlHI82QmRf+nA7twwKW9eQqz3be5M3PhBcB
VYRFd2dNlEkGIecS+ieXSJPuuxroAAD5xzZSP96+QpbVWfUyUFUirIIKAZlqLdInGWaSAjlJ7ixb
VFRN9ep9J2WGp0u4FTryKD8MalsfrSns/Rpju/+eWrwYfhWqoprazqXdJrCXR7agYrvZrEIvVff2
4tZpvp7ncpVe3VoC5Zq4qi16YlMC3NypDBgJWRmQjteZY33Kizi2vdtru7Uzr8dc7f8qspQpMrC1
hDYLfnpynrVcP/aa/U6Ty4MVT1+p4O482lu7E0AdLiCEVpgAL/vqap5zp02xjgydj+6rq1X6OVTS
nQOwvZR/hlh9Mx1OgQ3luPHRK3sHyuOgZZavJFiDh8XOKdieDcLdoMDQJVsXi7syas0sTZFRitRe
duNWrr8a0lSdbn+orcOmoDS86MhzBtaHoKBsrqrZiAmHLT/SBfpp6cM7O+1/3h5m67m+Hma1cE0K
3TgJ+wC1erO6CEf+FVn6JyMw7nCvHA5aqzY7E9vcgVcTW+16SDZmAKdV8qM2jeg8G7lfx2OC3301
H8xQzL8FQQ6YM6v4i9dTUTTHtgC+oCqyirXKYWyTJoEqbARTezZnu/eSWJU+F3V+NCZZf769tJsb
5Wq45c+vtj05CmrPVlX5Sonkbebc0y/dyVq21/LPjFYnS04GXPF0qloGO77y0EGsaxPU3ecoNDx7
Z+NvXssLNAMhRFKXdQtfF1lPbS0DNNTA/gcWKMfKXRA+z7rjivp93DguSLyd93p7f/4ZdLU/Kx0a
VJna3SUI2mcd0p8OdcqSEBTI0wCiDuIN5aHThPkX6Qxs//9PdrVLO0eNS3qtmu+k/alQ8veymHaY
hdsn/M8Qq6s4TyMz1lIHnRFzcjyWtj6WS5VQq9Q9J/ktJD89BjTmwHoh4roO6EhyBj0do8Tvcbt9
SodcQtoKtmERAdUeWOJD27TawZnpBRvNmfa+fpBAPV8Sc2yO49g2BwBBEnSjApWw2+dkcxMv9F54
xnBV12lWNCdhpqTU1S2Rn7Vc/lJr8ZM51W+iWPLpuZ+1qtS922P+e9ZfxRhXg6ovDyfQk9iSRc4t
ruUJzvO6VWtuVKj97CkD8o08hVFwV/VKdTKCalY8qxPjh7GnIPnWDjFncJNEKT5mSWSmp2ZOKtTQ
aC7OXqi0iN0lhpGoftEUgf25CKpMe7YDU/sGLkOoqHnIWMM3cVGmpSsSp0NvO0ky9TwAf/IKKXE+
JHmSKRd9QgLpPtZ1NL+D3lyMgo0q+Vy1KFHApoME+L4ugY57qEeW9nEsDTh93IAJktpmbpXfZxW1
9FMjNfU/ehip1kEbkKzzI9lIiUu1sXos5lnpT1WSt8Kz9ZnAYIDPay1GL8hEup0UBPxFV0oNMfQY
Me49CvHmKUBYg9qqZlBtWl1hMA3VWe8VAhL1XQOAVDK8pN3TYt7cYhqmfcjBOpBmVoNM9VC0XVk7
GEoPQlyKWLZ+RSUq6a4UoVB8msQcfAWhGXxV5Apj753Nxl56tdeuRl/dYbEF/btWItOfQpE8KUR7
vqZoEsRZsAa3h9rqBvDv/pnp6t6CM6Qit4u79Bw75lu1VLoDCPz6faBM8yHuHWTjaa2mBzlHucsW
2q8iHaudH7HM59Z8VxebnpVTEeN87Stx0FGhib6UBdxdXCydmJLE7RlvvrKaDdmLYhraXau6U5Qo
OhTfiGYtEMFG737Pc/wXjDVKg4iOoi5E42rN7wG8NNX1QCmtj6V3s4z5u6Zdbk9jc4deDbFaM6tO
Q8MsVP0yhhmpvfHNCo03itM8gqw5mZP0YCjznoX25tLBOIdKZixStKulU+YZfumiclpbhSfJ1UMt
qi+3p7V5unn1ifxVFFvXLldqn9JrEm3sp3H+xpnmp7ydbVi3+k7naTNMoIUFLBhG2iv4m0pmWrU6
RmFJqsIwLwwc62xn9DJlqO7g08YuJITwb841WEZLAQhO5Xi1fgWGBlKYyPqlmXUPRZNPVTVerDZ4
vr2G23P7M8zqqcJfUIRFX2mXZnwb4Z6RaPdF+a3XiXucfOc0bX4vnJ50fLnxVFhX76YpyMpWD+O7
mpv/bKEfd8mHqL9rElPfSbM3d9/VUKsdX1jkoqVeCT8c87MooZOL8nh75baHcBa8qUMCuv5AIq+K
ZO7ZfbakvO1FekmCvWbM1seBLcYR4taVX0n4Gq2GS0EEmdWUv9aWcKFIeqX1cajy49R/uj2drXsV
ZhUCeMhFLBrfL2MWO+/xSgjG2k9skGsqj3z7lHXvBi36i40NCJv6rQymErT9y4G0WJsIQmGmof3w
GbLugRv2HFbVDnhz6/NcDbPuUNQ1jO1Y1xI/1mFJoqdbDe1fpHxwc7FxRoQK9Y5lv1/lYGTopkWG
hLCj0linSu5H4Sq63YDP76yZXFf9C1w5hkd/Rlw99iLIbLuvdYkytzq5baGOx7gzg0OTJcHp9n7Y
Oqz0qxbjSjAN6lprG6J8Cr+entUoj64a/QSTe2iDeOcQbSnDLfzE/w+zfMarNaysRirnTjdgfNVe
01UXVY6Og5y76ghfyWo8w3mbFdI9Wgr36RzdKyrWQuKpqwqvhQUsQiRRYy9Rn/9i9ov+vIkiG1Hd
apOqURUkwqQ7E/RB6glpBussx6YXqICXbw+1efD+DLWW0rQzMecWFkm+oqUFrGL7Ic6thXH21Qj3
MACbhwIqOfNaDvoa0dxXg2PmMnKQTZTdj2UNvWtPp3t7CITNbUT1X1ueZo0qtaPQFD9eLIYphZS7
zjVb4QxS8xpqSojLYRD0cs+0egBtTgntS8YMxsnUDkM2wr52jTZ46lGXOQzOcL79lbbqE9djrt7J
CZcJrTPM9A5RNnoWMmaWMa5ch2BSOzgVXeBZRXynRihZJ1Wyd+4394hNfIimHlNeFzkxJRomzIxk
3xziH6E0/son9J5A5JvHuLDlv3g8uZdRj4c7rMnrdnXVSw69vyG8wxVKxiIFDQwX6UNzD4i2+bzh
Uocjo2xC6l3dn1LTln0GysEf5kdjQsBRm1zVgWduvlH6fucD7g22ujqzPnWStE0qP+zO2SKv3qXP
mYyqe94epXmvsrR1CsBRoJC1kI0g9b7coqGkRzKyJvMli+epcfVZBMUh1MpozwtvcyBVBu/PYFAV
tJcD9VlRJnifZT7QeaQxm/zSm+UOwWhvjOXPr+5o7P3gdcdFdFdKWWejHhWjb4o3XLFzE/67sda5
Hb3d/09mtWpDCGegMh3dL/qnIXxbDAFFo89Ypp3krj8n3QIwlw5R0XlBbR4VrbgremvnUd8igMP4
oFyAjLhMt2u9opXRYHHSBL6GotP7MC/wc7XSxisAGz6qUprfmyLV3xfxnKHwhAORM0uTZwAR9W5f
OZvLriFOTQBIJLNODEMBrD+tZNWPCuVUFPGb3Jl3qoRbNylaBPT2bBUn8DW8b56LoJTLKLyz2vDU
Zkbkm0UhHaeRTBqqauFaRjjed9R8dua2dRqJmLB2AVS7iOO93FKFiDt51AHzZZV0JyYZ7HU7u2aE
fq/pHONZ/Xx7LbcuULTcZFqLNHipUr0cr6vTaVYTPfMb9HfvLJM0BGUi07wb4l5C6K3O42FnNy+b
db2Zr4dcnRr0ScxG53X3TZ7yoG8fDG24y1FH+4t4+nqc1aHBj4cCRgKC0G4ehqE8YDTkYq16ub2A
mx/sagFX12c4ZjClVW32HYwLYw34zeMAvaSzf6jR34QQ5IiGpvGf+itlGIxZOruzqs5HjOAxtMv3
tiR9vz2drY1/PcTqOY9G/FjxWELABwbogQwvcPO5aE+VJCkPYd5/68yFmR9MYmfjbx3q64FXG7E1
h0BIBTQsISnaJ5Y1GU/wraRop3mzN85q90WaWmHOnhK+W8bgtZMun0K90U+3l/GVOcGC5dCJ87iU
UUKAIPjyXOnh3Futbva+FE7BuUc84RdpkFUfqnGcHMy5Qu7tCnDGQW2x2j32dpA47zQtVOpDKA2W
7s5zU4Q7Aczuz1p93ryAjpNqeXYH2M7G4LcOaEeAgbJM12pTKpQdUU3sIlLYPNsIV5iAtpG8AnJg
xobb4DmfubMxdDuFpK0gEtA28c6iJowb1MvVmu1ILsNpEHcD2RRaLKH2BpyvOI5yLr8fSxSrEIiz
TvIgoOtARdqTEtq8BRee8CKOpbzCIcZBSl2/AcmRjvEpmnDvSr/rEadY2VPu37wuyA8piWN49Rrd
pmtFjRCTdJHMycWb8DCFz3hQHxsEv/pmpz+/ddPSKldwzyRExkfz5bIOs4KlUosGDT6L2kWzBjlB
R7HXn1udQtDOtb4ZH1yNts7XnLZsakeOo7tUF53v8Hxe4CVGJ0VFLquKy/Fohml36bToOVDyH6Fl
LNDSdNg5elsH3AAmsEBm0N9Z42WqIHSSfDbIs+qZhg8pQjYfwtHUf9w+4puLezXO6uLHetFOo0ya
L0jTlL/7frC+9L1dfdFq8GG3h9rsL2DqjKgN3BGcpFYfMk2iqLFJH6HKiS9h9XWerYds7s+a1r7r
pOcGKbc8Eq4j7ZUh1K33YDHogKsCh8lYxyOjgHpqD610KXLuh6NmJp1znCI1+9Eq5RjRfsubwQtC
ozeeNC0pkgvGW3Z5X5uJ9lEfkDh06kL/5khs0JNjOaPklejqp66EaIRyHjMUJA5ZKcb3ZW01H0Q5
OiFhzuR0lzigc3NHvVQ13VldKNKDPupfB73RxqMSi+Sxq63eOt5e662rwOQawG0KODwkh5dnRhnr
oFKp0PuhLe4VJT+K0fxpaQj5psZOJW7r1rsealn7q/QhRuFfqju8Qhy58kZlODdy+zWUzYdMT9+i
nfogCafzYjH6t6e4tXOvx13tJi2NjAxCTuVHUtseHPQznTCBumqiaXl7pJ3FVFfIycwq89QZUJCB
SEOn0x6b58SSfwYI4FxKusHn28NtHX2TaxW+naEvVZCXCyqFJY3ZeMruRqCU/QFfcNQqezlOPt8e
Z3MBr8ZZHf2kbIDJWJ1+MezhokCLttr6jBTAznQ2V+9qmNVWDLjYixBC8GUQoYKkQkLJ2wXN2Zcf
w3CMwzPWLPFeaX1vDVebsjXCUJWx5vFby64PeMh+bOzd0t7mIHgVUgbDqR6H1JcfyiopEQxyGFym
sBCdV6LSlJ6nPqu0ndO8LNE61yAEY1NQSoXYvVpCPJs1retT65I7z4b4qgWnIfjZFygy7WEbtj4W
rL4FmqYvSvSrQxXkWjBYBdV7tYvPovmU9bkvtHdG//723tsah04blfWlHwHF8+XSVTVdVyPUUSEb
Ylx/p896oR5lbUSyJdl5drbuJ9sCIkCLZbHgW30lgWeZqQyJ7CNT+VHL4ks6dM9Qvd7IznycsWBV
0uEgZc3l9gw3NgdIJyIWol+ERdbDRr2udxEyZL6sQxrs4/YI8fj59hgbq6iDzCEyp4oNtHaVbWjV
jOCNQEvW0uI3QZs89XPzkNn9EUzMznQ2LosXQy3TvbrlMWai3hyUzqXWu9QLUzNdyibGoYj7PaXG
rZUj2AMNA4YKifbVbs/RckZ9JEOSPZ+Ky1LEOODj3H+8vXbbE0LcgXqUDYt1tdMBz8ZhRCXERyPL
RX/UnczfSbHHsNyey/9HWdP2ueDUoZNL3Y+y3nDHFmnkJvl0eyYbtwMrZVgAVIAw0LF8+WmiJtGR
ROCukxKlOsqtWZ6joJHdKpQkjy6V+luXS3G+PejWxFQZw06KOxST13dfDz2usbWIVpUamMc5rIMH
fG6M0+1Rlmt6dfHR+4cZRO2K6O3VNaGPEXhCU9ypCuQBVODEPQpycucVcusAvqe+PLlBOf+TWak4
3h5763ARQGmWgr4mFM5lA13t+Nwpgj5qkxQq7p0T5r5VvmusT6VQdyqSmyt5Nc7yO67GoUQwhFMu
RT5l3kuqRz8R/9upA24OQc+GnhA2F6/UQp18RpQ/m2BN2whVxM3U35dYd+1Kyy73zavPRWEVeAQY
51ecfcglAwRmNbkbg7I+YW4aemo3xWddMhvPqW3DjSQJre7Wqk8hst2I3SIkqKogfQo8qw5Og5Td
7a+4lXSQcGBIs7TEOOurcx70oZK11H38IrJsF3Gy7DQjG3PJsX64hAiPHuIa1mxoIX6SYFZ/MBGt
38lgt06ovhCAF1VYis+rE4qSpBn08hje4WuvLVIvRfGrQbVdP+YmrUgsaLXkHpo5t9Dt2W8O/C/B
mzMkK+tWmiKKUU8BHl2gV9ctvhpRlB8iQLfzoTbx2QKqV2YT+oo4Muwc3a3jozvQWmkyqa/9iY0e
N/sWuSdflz4U07vUtNwhfgqcPbLnVlcBsQOaMKA0CJbXdfQOobd4DkECWHGdOI8qFaBnfhJuA62o
i99dWoWPSL3LSFUEbfE1MRA3PZS5E7wx8qrBWa40UY63rXSvHLT1whjmgi2j+o4X9CrwULFKWKjf
vDCj8rmEjZQ55mlsmp34ZqtioZscOfSY0UV/FbMZZNTOjFLTpUsixU3tanEiyLqTZOP5ZulR4ipx
JJ6lAbGmeByUc5kIDQ5TzMN3e7tt3TMgJDlvwH+gYq3ikcBAMArmb3yXRjPC1V1c6R/aEMmLnUO9
tbcIhgmvyG9tY72t5SBMlWBuZr/sKvUgWZrrCFDGbVp/09Atuj2prc+IniHXB6bKwP9XF4iTBAQK
dTX6PZ9PGpsPeR94PKg7Fd2NMFVfDOJoBHFbvRJZUdrWSpSFYFAORnBPi7/0+klr3yRZZz3ZTWu9
mWqp/CYg/J6CHGXy27PcemmRL+IdwswI6fv1p0twdqimsYN6iSxJhu7aUSuN4iIw+LhMThx4odRQ
ShSj8un2yFsf83rkZVNdvX+SbU7IzEqxP7VLXTn5KPX1SVOSN8EY/sWn5BvSYscTwXyFZNfbzs4r
TEB8wMquPGj/mFFwxoliJ1bevJKAWNko3y9S0+vQoTJTEntRtb6slKI4zo3oFLd2tPYrPg2USCGc
jsrBMYNQP8ZmP5hHnO/78FgOpvNBiUaRHYzCqHs/nOfx8+3l3jijBmENKCNUVOiCrrZzmlN4akwn
uUM2NzL8RJQT6Q89uj2h2I1zg3APCFFDR1XxFTQfm9+kSgUuL3mfH3Gawon3cRx3vqj1OuJ4MYj6
cvMQ+YZxW3WTH0/zpZvLC1zlp04172dQtlDy95AaG8cElCgtzYV/T3dzFRSWTVbw98vIRybR+Ibk
nHywBmO8s6foYw/74ZRUwjkidmj7//2zsWmIrWjHANhaPSZGkRqANqbOR3EjfOrpZIDltPKn26Ns
fTODCjuaFKBQkNx8uZzEIYpSB3Zyl4lQ9xSpRvc/TZTHWcZQ/L8PBXoCSXQ6FpQbVkMhKaAnFXL5
ftmXQEO+FMYD7gg7t9rWZued0ADYyiTK68CLEMQQZsT2qAfLwwDnEsp7wJOtJcO1gTSEXAjXw9WH
qfp5wPedHIGEfzh3WH0+pfH0jJiQtBPFb+11knw8alFCRfBt+fOri9IO7KwlUTDh4fTzh74v+zth
NN0nRP2CM9cdvml90ni3P9PGCoLdIQEigOZKW18XgdlgTZUl6Dbq2VOtm55mNjtneGMFr4f4V570
el5JE6BMGCe+hIZlfMKQUCSemQZ6dM7nqPh+e0Ibz82L0VbfC6b/kMODl9EVG34z8BEnxPtQDh6s
ttqZ2M7aaavLCWINAWZCF1rrLARI0Os2klNZYr+yM9DmnNjLEGEcpEzXl0M6WDQ2HQcXQqd1EaBz
tfKLZo4UBHbe6mWLrRI8bJ6AK6smshYAoF5uwdacK6Amoe0XXSrOOj4/nqhMdXTnuHZ+2E6HOP6I
OujtT7Zx6ZokTSo2nEhdvNr4SuQk+FPZGaU06/g/zs6rOU4lTMO/iCpyuAUmSbJkOcq+oeRwCE3O
8Ov34WztlsVQQ/lcy66ebjp84Q1YFcyuYQDIayffKUfE/VOieLT39wyUtlYV7CpaIUudgxLv28mi
dpXGRVlLZ3UQ5UOF1rvfxPZ3XuaQmNPId07a1jH4c7hlFf44Bs0UtwYUl/mizQnQR5XwGZeKJt+J
nZWtXYniEDeIY+Alv54WoIsAFiSl1ww5539tzeLWHxqtexeC9WiOsRpKqOZ06H0i/Bvwzphp/SjH
RYwNTh2bIQqDY4nqNM6bLVDM2oh2noaNUJhgm6Yk16nBU7da+NmxUQZSMarQtOy1iKozH7jyJ8N8
H5cyzg/DB3UxzmrrnXG3vsCf466+wCxJujyUBlKesn0iODpaaXtycD64vZ23p4cJDI8e4eGaSlw0
U52GaiNfytyYI6+d7DB28UtTpNPURmnshwGNmM7U5t5TtTaT3QZYyd7u3jpUSyj8f79i2SZ/bDcU
+wtzitLibo7NVvJUaVI+WmnkPFdDjVSCKTnDeEnkCY1NGsLa59trsHWRwLbhYeFQWxQJ3o4eFRQe
KkS87kwZvpkRTiUN1UCcAmASnnCKz/jm6Ts7f2vjL3TnhRAPyW297uBDp86yUjx253n6nDC6N1nh
ng/31q0BCERxSE3Rs1vXlVsH+YcmENbZlh768ItcWIcaY4yg2istb+1WDjE1Fvg29BdWAZSSzJJW
dph3Ef7gmJR4SWv6rdjL6bf2CTkpDkAACRlu9V7CfkFp1LKnM87OH6GtPuPB9zuLphcrnh8Ltb04
/Z6CzNaQZPYwIWjbaFcyQOjEaImiRd0lruP5SR7q4HseYLuZ4nl4bzvC+Z6aeeRrTiD/hy1igzOh
aLOITqy3JUqIRpBK9Irqrq4OipVad3nj2DujbM6Pns2/ll/0vlZfzslSbL/LUsckyrjToy9NcSgl
+TgFUH9fKohAt8/a1kaB3KYsXlFoca8LGKZaC1Wee3HXIBH7WJIVeYMuOndKM+PT7aE2jhjVCypA
MBAYbz2UyGIeUwdcEH7quh/A4DpZtmzu5EIbE1pqJHS8wPFqyhpHkqsp+tahEt9pora/zGYeu3LS
xu+l1Jj+fu3+HGqNBpqVbBZakEkXe4iskzxplo8l3/AQzt1ehrczK2t10LqMq1+b4/AC6cjTdey5
8U4Ns/+gRPtmRqugVB2mNrWhL18KEeZPAyzEZxTYVb/Uiz0q2NZuQOgE8D/JMNDcVbTYx3NaYx6K
shCtBhn7JuxD/dsbbqvUsgi0/4tRRDj96izVZQUWMAkuA4J7zXks1OBXiGdO6mb6RHNotpW5fRih
mUTnUMklzUWzjVpsMkpDhWBOpX9VwsrAzRf70r213njlLGABpJ4gsCmFLJ/8jzc27UY9r3oYkZ2G
5OhJS83kWUpIdmcltmdPqRKlOzi4lQ47y7IRYpAnUstbcN/XyTVnpm/AKmUUSMd3MfYVmiMesto8
6+XwSQQYcKWVn1na8fbX2Hj74LAs4EeiCmqZqy08C72s7BprQYGW6ylrxfzcVN3s2eqg+01bJzul
760jQ2UWFzy0qyh8ry7Sqe+aQNG68NJhmNjmLxXcnSB/+ftJURel0cnNhi7vKhqlY6PqSU2TXaTI
jcuzm/YYNmce2dzOZbPVq1oowRQOgUVQSljPJ4wHPRiq4JxPavHayVDu3czBrQGngfZimoF1ltWw
eYqNSByrvHUerK7dzXu2ji1qwNA0gIFQDl79Ckd0E+dMUS54QBzE3N7nuvLt9ppuDkGVCQi+jWnL
ulEw9kNv5X1ZXvrQhr8r302S8vfVEpCTFLN5z0F9rFNVRLFirAj4bA7GA2AWqPf+qMkWnf61rP+5
PZ2NfYjjI7QSoH8OiMnVOa8wd8A7BoHajGfczIqTMJRHEuid47WxajZVLBg04CLIhFfDzBOGeSi/
54Rcw49uyD6HjrWzBTdO8Jshlr//cWNhnaGQSTfOuScS+hLWLe4WXO6Bjrc87c1DnkbSnjTc9rSg
JmNLBZx4HTRUUqaWclVXF8rkpqs0JQpByEf9/SeiC2fSIlvS+XUYq9aRLhUqjn6mUZ3SznonG9U7
Wa2+3h5G3bjyl2YnzQUupetWO9rrldz2DgXiwUyGS135Thvi/q7N1b0TN36qCuVLoEA1vJ+q1E2i
f4q5hDfS6HiYwNxGzVWWrK9irDTkXAIFo1x9LILoXrbAQpxkoQeqq+LRgrSMpUq+VVeD5LVzU+nH
tEEb62sdZALzIrNNXUgOane+PcOtHbJo5ANqQuPxqk8V1oYtOmQFLgaJqZRXbje9d+ovAZ/u9kDq
1kjgn5eheDuvFMFrLQuqKK76c9EFHyxFuLpAdCvKj2TJTC1z27k/2FZ8z9y9Of5WOb+k4tcgx6eq
Ko558hNLUYi2CfRm6RDmmLsFo9tW7ecuju6n+WvYpEc5Cnc22sZuBtW2UHChWF5r46ftYAZOK3FT
c3mX4/wJO8HX2yuz1fFdHndY9kuP6SrHxCcVtKBVORcZozg3SjFQlAZKmHPRh25TmY2nKiMe7vnY
3GHAWB8CJU6+1jW6W7d/ycZu552nYQgZGAOUdS1J0gp9tNju5xFJGj1Tjkn1Ayswbx40VxI79IqN
WxaR20VhGbFbKifr6GLo8ios+uGSW/UD4sR3Gsaf1X/h5WExxqZjZtRS1w9HPrcdDlgtbN9UK94p
tSE/d8rei7GRAgL4pjfIE4iE73rhWjPJ47jqrHNkfqBBgpZW55XVj6F+ohN6SJy9HHDrQyFBjyID
QEFopKs3fZAqzHGier50ooSaU2K0fcfZGzo3FpEJp8GqpJcSq53T7Q2ycYYdZrf06qECXsnElNMM
zb6geW5k3T1tBHHsa0ucxZRXXlGOey/k1hZZjEpox1CuuLJPcBrJRkd9dM5F+SWAxpqrJQpW7U5o
sTkKqEGio3/JzauNOI2iw3wI25PQ1MrDqDfdaeKBuUNhcU+FZGv90CeiVct2WfrJb9/jKa3GPq4a
/KTrL2H2Wylf5jR0aZztHOStKUG8o89DoQB3jWX//PHuV1FYzHWlo1uaTNh2/TaGDwJf3r/fDA58
MnYEDQRrHb8gfYk44wLwVbVOeT86sBkbyULjop2CH2MiusPt8bYmRfed/h9PMnHgKv+UrLjUpR79
VSeaHuZU9uJOPsd9vLPHN4fhsLB8OKISzb5du6DvIiQTAfAFTeqCnoCsMx9I+m5PZoP0hvYqdwXd
FzBkQJ7eDoOid9NbOJdeElSxPAyyvD4qfDlJfuZl9inU2sjDTvdQlt3ZCKuHULKeMev95/avuN6P
/AhgbLQTKfNcoZp7MUijXWmo4iSBcMcMI4sY8E14wEx5pxq/PRSlON4XZArWeZfV411jD2Z8SQTW
Gdb7tGo9O/wSzdnx9pyuvx9zIsIAfQPy/SrrkuI2Nst8qC51074oUva5GoqXOMo/3x7mOjCgEACa
FAF6YAFXsOZJGy0raTHTagqRHXoA4r4e6Ht0YXtr2QDwAK3HYvg6tVIn4UxSHWZ3TRoiIB3KhRSf
EuhyX5K8JmyUaxicdNLmiqpZP+HvGBm1bbky5k45DMluCBF1TN8DZRzfJZJA16AKkQjNR108GWGO
RXeUCxtCSjGHHjK5YnSNBo68K1p8r7xYQYURk8jyYwC+4Mdo11p6lKSsf9LhOeloFiIB40qmUH0x
BPkxG4Yo8SG6pJpXJkY5+rqYUsWFRDb+NOxGfkkzqTXcwZFxwxiiOam8KO6Mb1JvhL8q5IgJN9QA
QNQMzvoX8mc1BvJKqZauw8MjPeK8m9m+gqU0/hpp3YALTDsd3/K8Rk7MBs8eumk3p89G13KAW0vB
QE6Wo05za9gJ0TEZAYr7YQYR0RvEMDxJWMqOB+5sKcBZL9CRXG6ElXr6NFWAku3AEDyrkz0fW4QT
QampmfowDdFgeTpEqea+ceCuVkNSpG6nt0SvSHQRiLZ487ZeL7dDeG4wPVMuyElKP6K6jEcU4XUD
3GJTWb+NUulwQO+0Xa/iraOA1BrSIDIISQAgb+8YClZxjN8bAvygQlOp9nVszU15D2y2tUcBc5AB
L3HWFSZX9EPeyKhNXKZGHu6jUe9ptSUXXS2G02KNtXPwroMtVFuoAmCVhqPYFQpkdjTYymMIqsVY
rABVI0g+8K+VxyRUy9a1BRJ5rVRq31QtsZ/ruWzObM0u5T6N9N61e7PFSrIFZe+2aU9eNUx9i509
5e2fZdNrlatASh1c7LbLY1JomOX1iZz7vQrJsdVJb93REtPkagjZ3LddbWi+4/RzsjgvIEwAeoWT
mrd637vWFDexW4LnfK2FIjmunadLxmL29104sz8T6gIvYQlq1UuqXP7Y2aX1YEZOfkfcP0snMLJW
fyQ9sBOXH44cbNhYA6cjtMgVkrGe9/qZG8tLs4Teu2IAsoYG8nbToBdCUphh/Vsmn/GhK+bUtyOK
8YVHz6bZC742rtHF8A4k1NI6RfHh7WhxHBt41drRpZTHB0JnL/sPjDXlzRDLhP8IhqJxqqokV5NL
lTduBD3Uav4Ryk+bi+L2ztxaORNwEqm0rWA6vBzHPwYCiIf3oY0SPd66hy6NCnfU6BXidftdF80T
GR4OXGOzB59dlugtioPqIqhZW+ekQwtYLaGkdjZHsO1hAhiuNbzP0EgQ1uSi6FRl7eH2HDeuFLJh
C97vYlNyRYofIjHOTV5b5wCnO2gOH2oshNGP7fcUFTc2BnuCAIy4hFB2XVNsajwx+1A1zuEgPxij
9ahLf8/DY18Q4QGyXoKfdWW06aesAZlRX0Ks4smevEY70qY/Wc2XGpPd2wu3NR+ecEpV1JEwR1p9
JawLwlDNHfgnuvNkNsVTSX/j9hBb34ZSPVcwGcZSaXm7/2azRdq2MqaL02Whh5VmeBgcdPaTzMl2
LuGtoYylJ8549qJL/3aoWJdj086C4OzEPUQPKleAUyvfkpvPt+e0sblRqwY4suB2bGrMbwdCLnlA
Jj4Ddmqqv/tCPafZfKBS9iGNsZUdgufbw23MS6McJv8rp2VfRXVmEhl5bLcgorQ5P6RdH9znxqj4
WJDu5Wgbr6ZG5sT6gfECN7mamVxFTowDrn22GtuDKPSoVLav5ki8Jv2P27PaGoodhy6Rir4r3odv
F9GahY3b/GgujuuhX8FSv+SFNPuZaUfe7Oh7agcb4y3cBQ18F9wBDu/b8fA5nuSpqUGs1VpwyVre
ZmCh7VGJwsgfpGQP57pxthZ0BgxrQp3rtFo2NRm9bBPu0dCeglwcRfL3BDlOrmzQ4KDmgsriKnO3
M7EY04zqRdIxVBG5r3f2TkFso1/0dgz17bJVYT6mNQ2jy9CaGkD2jsjBiH4T34wE/lP1UCVJ+m5w
MMjMWl35To1G7IEZNs4b1M+lxsMZgGG7mmdrYM5kSIpzKRFSOJWpNbpw+QC9lxg260WPjFgJgXqH
NLdcF6snDMQLhTMs6wlorq+TlIomkdV5KkbtIg+TaZUkIEbUHjuRDRPC1WntuNzhfeOmsmiTd9h8
DXuOKFtJOaZvKHaybfncaxnkHJtOY0ob8xJr4xAcGrQeIXXpYXkqFs+5MAwm/S7AcLI/1MIez6aQ
Jw228Th27iBazXY70TvKztOhbNxKvO3c6RxfuqPr89t0NaahVizuHLMJz9KQfwls63UajfEcODD9
bdQGvbrLS5I77XMzSP1DnaJhMtJ3cuXKNLxMzX4ji9ns/LK9H7YczD8iHmkaZGJwrPnk8VUmf8zr
V2l6uX157Y2xuidD3JM0KbDxUM2bd5OKrLJcHapI828Ps3Vn/bnGy9//mEot4mYa1RDvy2EOnkQq
1AytOB2p5SgTfq1Y2Q6LcGvARWuQeJHM/kp0h1ZcKYXaRCO6kX9HGdD8wDggT927aljtPABba0ip
iYiNsI2y1upCpl5gpvOEbrPptHN41GPKS3dKOYyxF+Wmle5UVLfuYyrTNNmJda67c2juCEPu7eFi
SfVpdsQx7YOdAGRzCPIUtA0o2qLU8fZzRXqnRVLUo8wVGMY3JKrmp1Z19uSDttaNAsH/jbK2ntRi
K6zluofVABLPs/K4vg/K2HjQ1HTcCd62tgPSvdR6yHIQ3F59IsyHB3UIJ/uiT4l875iF9Wi31muv
JVQPSi263N7uWzcuBGJ5ofMAG11fKUEVVpHSRelda6TB4BdwvbVQZG7dO/fNbEmpq8PL+2zXSvNg
GNK8R8feXFlc3oBUUgin/vn2+2HPXKlahArUaJXRl0iRVJD7ifIwBPrX2zPd3Cl/jLQ62KCJRNil
ZneRsvwxLzJaMvnO87U3xOrbWcqwKLCinh9Lja8GYL5H6z/MAlIKXRcSFsKc1X4f7U4IXcLU3Hai
d6FhHySSydsLtbUliLNVVEkciivrplKCAoCllSK7y2RzwdK202me8/dt202vWqy9WqUsH0cgfIjy
zPHOEm5t/4X6uYANl4h4NT89HNVGmW1xiTK1a/3KSYvES6N8tk/OHOZQY0xR/v2EaQsSn6KvTFS3
zv+UIcMioO2VCyWhqHXNFsvSzE7mQxwhZR0GOGrGyG+cKkfmLY13o56NORuUsiDTUfmgeroKy8Ng
aJEAA51hiOLDkCavIgzuI9N5rm2Abbc/7sZ5M3hq4JstpHW0U96et5K2Sqzi9X3Jnco5Gk43IHNb
kd1QlD/dHmrjNBgkNvCXl7bdFWwME8BZG9NmOhs9OrBT6rxA5I6OtwdZjtQqYuTip7gJI5sbeh2n
UtA0s1luMSCUsIZ0pzGmadJYhXZqq8qKPSPjv3qDnc17/aGNY/JmZPXtSo5ppqWlnsd3fd/kBynI
1VOdVvq91sfFsahwHAnlVtPcKE6xLtO6PauOrS/Jkwd/hiWmBbzeNa0aTpFqRnez1lsPOcDBBH+B
wmrdifB0J/ja+pYgHyAQKpwP5NrfTrYmLO3isEouiaX8EnFku4Gh7IyxdQz+5SiyKwHarIPuQozy
YIkgvBAy+Jbk61lzqNQEV/pPf79nFnEiKuEWxmXr+khrT5mBUWR+11sY3EmKqnDLOfaxzGG3h3Kj
e32HPvjtQbe2CwPSKaKcuigIvV3BbnbqIZk0cu++ne76QJ3f4/NUH5RIlk80xF6NTk0f4Na3SINN
1cfbo2+tLRwyulQLL/MKWtKFypCHcZXe6bUWfUkCZ3jJcXl0ZRO/KdGHf0/KIHck6qOiC1b1isVQ
Kz1E0BRzMWKJkx06j9K8p0Sxsf9xLsLCAakauvZrVGqDFds4JQVKFMbkx6mvl7pb28POfbmx8bGI
ojELUwxY1HrjzzBms4Zs+BJAoHnuB2d+DLvZ3GmKbtxijEJRAQYL4JT1C1QqWT2WFj56iSp/krKp
JuE3PCfGCK5MfOxH/dvbwb6+NdmDAJgRwQGsuT5qbUGJQ8/RYrIs6cHKdDBU6qUbk3NHPjXPoZ/G
ezn1xg6EY0jPXiZ1pTKwKiiYjVEG0WRgN9e+jEHsFXrjDuYvVBd2MoKtfYGEKTKmcGhAS68iiLKo
mgZHX/vM0cd5An8prxFyeZoHoB23l3Hrs0EPpvwNkIMjvfz9j1wxUdCfDNJJvqARid3LqMTPQism
t8HWkZ1faN40dHtabpvz+2PQ5dv+MagSgpTp0Qm+a+vmd2Zh6aanQwp/LjN30retT7YglkGmaqC/
17tEDEIMVo3SyUCDKu0ADZeuav60xy+3l9GQt/YjeG8VvD+njOjk7ZyKsVEWF2vtgq9jf1AGW/NJ
l4PM5e0LX5LKSg9drE5+DvCodPMWfe5UUT+C1ik+aoFl1QfOSn8KCvjVbgvk5NiHk+plWUo7LQq+
tsCUjEavz2Pbjs8OaMEv2awNrjl2ptdP4lELp96NQPLzUps/mmrOfuayVj5MQYvCTZqPLYXttP+i
Jso/JarnWMZEi8e3oQVuptXT0RnDF/xzi6/hkJCCKmb7vZq0n+Vg1IdqsJX3WEO1J0kJvs0VkdY0
9OGvuQbHJCXTeDSWQJMgxbxv+qZ8nWL599imwV2o5+KJWK4+UpDKqXaoYCZqrX7pQjsSrqYF/dda
lj6phiTdq0rSvNPxU3d7zMi9voA13uRhfqaBWMDo7KJDESsPrQKdV4aR2ruGXrSXANaI17bI4FLu
K1yjCI2DY+IND1TVKd0KyLALj+lRd9LWU2d0n5ooDSR3hCN/Nw7Wgwjn9jmDa5u4Worjp1Ci6Uwi
V6KMY+FKpEjWSSeb9dumbu61WuiPhtUD9cvCU0A14putdsrnNrRldxay8rkMQ+m3LiIUdsqgO44h
fpRNKVn8lk7NfXmWnwqtwXdGyQw3kcyv4AHeYzGgnEI1qVxHKWluK6F1lOZY+qAXzuQmaXIIwrTw
hxG3wi4IxUen7WXYv+goZ50EihSdRqSlI+1+ZNMkEI8LML5drB80q9XcMmx/R7GW+zRyvwfWiFlJ
BKNLb8aHspiC56ptUQIcZh25WMd8TvX+69iTnRnRZB71rIo+T309e5qkZAdkwSpvmMroMEtm98MM
YrSjmvFrbvTNB0Igxw3kpso4apX4Fc5KeLQTR/Yl1a7cAf/YU2DEsmswQwwnQwnChxBe3CtkKVJ5
jmZqkH1HbWKcgw+tXM7GsTbMhm8o2U9Kg2o2UM7Z0/Pyl9mY6ZcW5W/ID1r1oZwUFdOy7OdUWLkf
T5lC6atSIg92sPMgZZaxXGq/8rz5MOeq5Rpd/dkRCHFWXHh+X2ud10tZ6ee9OdyNabvcvmPn6ZWS
nqwoop8Om8dVW/OrBAgPC3kx+JqSt7LXShl7qxDpnYBDd18n4iOIJOtUVpBalHrEcJ4fc1SKuPYL
U59eYuAfBIaWE7PdrOrnYCSDX8bqP2NXlctB7s/AJhO/IUD3U7lrwfA3gZ/YTIyX57sw1cTDUbs8
TwHEdiufAcyUcexhTverm4360RgL5X6e+neiaPtHFOMKvx4a55LLjeaJpMzdcZYyDxHZHwKZioco
TeaPfa6px8FoHwkZvg2ZrXrGKD6HSY01+WiaB2eamocRlTsvagqylRgarggN9iBwXsikmnUQRfOC
CSxYFXATd6DoI88wosQdCuPszIZzdIIyOnN9vPaO/hKxMY+92b3ERvVDmMOTMK3B69K8PKhlg7ln
rZeHQkpfMeiQIEnYT2rUK15RF7afdN2Im6cu3AG6ht2U+aEfwt53ouB7D+GVk1arxzI0I8qeEAvR
6x6PGaWrh9QqYpfrtLuP0vIpnWrLVaugPdeTVdP7K5pzOSuBW6bFcy/65FhkmePGmf6u0/LfFph9
FOLE7EaI9WtxwuYto3eBHH1pKcw+s6zovnTg7d021g1XBAoXnB7YT1lcjictzIzHuhvMUyw4vPMo
9G+TM9Qxebv9aBd5SFwht45fp7p1bCgnHIyxKu7KrtPOwVS+K5pYHOlTF5+5AqsDaoDj05yXw7HO
i8G1GzBEfcNRy01Tfjc1xfw5x4D9Hpya+VO3S/msC618Empn/giNHOFgra3fG1WSPo1iMp+lRq7O
dpp/D2NpOgpKCsZxGprkVeqd4ntvjuYB32Bxp2tZ+0Frlgs9FI0nYit6rGcp9EnAWreyYT/GpiIe
uGrbBzkrlaNszQXIi3yuHhVr1P1oahQeL2s8NTOHzw1T5zeqYZY7p3FFb5TCdRFLltuNxCBZ0Rg4
6VYlanFF7mdx9tyZcXSQirH+pURR/aoGwdPQleN5UvVvwRAmT32aTylya0aHxKWiuArw0VmpQ9ee
Y9trxzh3QWLZnqaK/hwpQfpBr3lpojKqPCudjaeyatFxrET7JW6U952wp2M2Ohnmwc3zpEy1JyWy
8XV22s5rpu4FfwEgYyJrv0SplT876iC5A4/SHTQI0WIyJP9ow5ajFFvynVwq8GtTFVnoWc8xS2jT
8J8BoNDoBgMsgjzTVD8M4aKriY68QKt8gMaDXlOj1n7dSs6hcozYV7IwPunCae71plQ/1VOEeixT
c/NmRM0wyuPfkzpnxD6T5ecdl7Ml1+qv4V/QWy0F1TdKw8kXqx15G2RFOWDqavqzZuNWEIWBP0KN
AcImS3dGHeZHR5MalOZj7RKoOEMqpRJ81c1Gfa2T6hznXbeQQGJvDu3xpA+t7YuglY+dhTQRfH4O
biEoh1Xl+yBUXkdR1Z/Guui9Dq2BwC2iBDxlW33UtHz8YuSjXLmSpVBFC7JKduVRKzwp4kzOjuMW
Vvy+lqePc5M0bmVN51oZlUNntN1TaIj8UlSazg1lp92DpOePNnPwekVMnlkNfN5w/hpp2kdH/w9k
bfROoIhzkdDmulKbRDwB1yXTmc9pnqfvg0QLnwiK9hyYtkJ3yl+AiKmegB5bpeOSNiz6pOR1U/+a
BQ/omVfGL0m7N/5DFQw+B+Q/5P7p8q974HIw6nbVxAHXRvhZoGsu9/1OxrORo9JkB+ix1NCvyUmg
TeK8NKX5Uo3LNRDYL9i57XSpNrIOxA8WmVE0WxDpW6U6dpkLTW9NYjLrdwrXoObcJnvYmK3ON4UZ
svlF8BFJ7PVXUZFHS4amu8gkVsNjI4LovU2CBTrBVCrL76HIvA8GEqB7KHN69q6RJJ7KXsXSaSdF
3lpUiH80JcBkUMVcpZFOmIVQ6oPubGrpB+SSDqWxh1DeKAkBMcFFEZgYrJF1SUgFAIFJIlrSY6S9
Zz3eU1w7Oob0uRxoN3I9tK1x3oc7bSRbi2QsDTma+3STV8mWSLswC/IGYWGtDV6qGBF3F5ojcV6L
tQoCAv1IDBXjsPQEtGeXh7qRVVJ1w6kLNixzXi9s1I427F7NOHdBiV0LGp2B5HMwCBD2/Kq2Ni1i
JJC12U/XIhdTUZuUnQX9mGR6QjvZ7/XpPkuc4+38dWurUNCg2gXg/FrYgqY04AQJpGsyt14lTIwj
tJ22yOYQtHsWpxQKReut0hS6CZZ5Ki6GHJxiHXvyPtwpZmwuFi0IGksWehLrGhTanyQLIy+5bqV+
Z35LEtyVuj3lha3Nh7T0/4+yTPSP6kUkq8iamWl6B3Y38ZPK+WTU8nCo0QhzR7lQhZsX9cssB/PP
2x9p48KHybpcwMi4LJCWtwMjPmICW9HgEOniqFvTYQqlZ/BmF2uWL/Zcfbg93NYuB3mHbRd9NG7/
1SFrGkXNEJPAeUtkOSR2ZPCG7ucYgQIelb329NaiQrwBOkulhtbZajDdKYpK6RRxmaz5VUMeXDJ7
y62q5j5Q9Pshn0tfC+q9T7m1YZByQqgGuT/tSgeCGLzNo8pyLmNaRJ/0yinvwB4kB93qftxezOuR
0LTkeCHvQwkdc4G3364zhKSbEo4MsHz8SX+PDYQnyzuDXH8xAkiKouCOoMFctTjCWpUyW0jJndRL
BQXRFgPdznaOdYqGZt/N0s6tcf3RcKAGvg5gDVwyN9TbSemVVkZJWCiXss4PMTZAmXMfBP9k4/wU
DakLP+xwexU3XtdlRBwT/vcWWUNphR2Dkbcq+SIhNqAm7alHf9INncg3huzcQbzwacxecEE+ai1k
3NvDXx9AKnvw3YjoCIXMdWe3KGBWB7KcXazxMZi+JfGnIP7Wi9BN4nZnqI394iw+noQrfE0QXG+X
dobHZxljM10UWTxFmLvqcvVsOPpOTLRB2KVUz/czFjwN6ORVUDRnBlXtyIzvHEkRT2k79WdjTKRD
WUnCG2JbHExlLo4hoiSPfZ4HfjDrOkWyttzZS9fPAz+EwIn6OkEaG+rthIOwwzQisnGMUClBm+E7
JPx2htj6fAhUUnYFDbg0yt8Okffj1NAkaS95rnl6IfuzRXZi9AdZ/mAOezCA6y+oMZWF2PFvk+6q
JW73qFWEknGhYIvS9SjG5FmNJpn1pVu+s12u47BlMFCHKvrBBlna26nFNsptctVJ53gqtZAqYhg+
BaLM3huZNXxP9DDQPc2apNeOcMhyHbVPqp3VNRnibRt7YVqgfQTskUOyzhLyNsZSUw9g6Ei9l0Um
1ebqKQrzED5Td7p9EDfHQocP8cNFiGsNpZ5qmN2qIYxLmcWvnWSkd4XR66dy6s1jMIx/36HH5ozU
BJg4VIErNoQthrEzsmlCXLLzrP7R6X439QsKzYawdj7k9THgNIJhQpZo4Yeu04dKzXSw73ZxF8zV
dJDT9IWnw965Rq8PAv1vWqiIW4M3u8Jr2wgzWLEdRmhHFYecgGVqA89of4ARdZN+JyjbmBE0Cx01
FYKmJS16uzVxSWnMnoCNImhy7CTpaIZ7vp0bu5/kg+2wOHdSVFztfoKxpSdZ2WfFDi6IVBzRMKTa
+tFsxiNVDzwiC9+W1L/OWZG3I/egrcojSGD2dmJTkNtVaaS0A3NBnJn6mVLuCe9sXCKMATIEZBtG
y+tbEQ/4QklpQN+hBzWdsqoVD5U+p8cYKNgOZntrqH8V1lWYKpa1vq9SVO+sTtfzu7iwxkubIE4T
jnp2F1SztXN8t4ZCc4oYdnGAu2qtd3qTikK108s8P5oFiHAqXh1MsL++JBY5YjBYVBYAmq12RUPj
KJT0GvaebjzFtvG5tZs7JdQOhR3v7PGNA8VQCyCVOAim7irTlrCSisaZznDbngb5YOivqvghmnft
sKcDeB1yoUy54MoJgrjn12+YEXH7mkPZUktzLpZR3aEWOXlROsPrsPykVE6DbhQ7V/vWoCiq4GOB
IBK47dUR7mDkhkZKkGA0w6++BMgmE24dKzPUjoWpjNwdDW23pPh9+wtuLCvXIKx/NCthdK+BpNY4
5lI6NiCjrO6gGafZsLws+JaHNQTveWe7KBuPChnAUueSkSS8KipgxeLQjLVirKFngZCvcpTKGLR8
fE4l+V5Nex+AGcVgffr+P5ydx3LcQNKtnwgR8GYL05beitwgJJGCdwUUCsDT369n9Q+lkGLuTiGJ
7IapqsyTx2iGc80I62V1/N0qVvZQc78IJ0I19/H3W/CHpYJZxCWbBdue353qaoets64ZKxd1sMfY
cietKVq1f/mj/fFjXITmfAhtytfm3IFDO2Rp6RyGNQd93jYTvadzPxTGP3aZP5wGBFaw6PFWvfAN
vmyaBoYEui6D+sRU3ooVhgQH/BTTl7/ftT88SsoQSmTOBADFr0t/87HiLZXmHgjhNU6pIfswU7b6
xmTKOtij9y8zjD9YF4MHUaxfilfa2K98LLhXQrfXbT2QZ468dQHomCMltLcacl9UazVScOY1O+mX
1v2WZ/pBNJcMLHwvbicLf0OZV+LaWpr/j6oMjNgHLIM4Zf5mi+Bp0D6VMD20/Y3qQrMrbRG1uUwR
eAd2f68y8b8Ht+JqgYEviAFTQ8rR/z4XOaCnFRgmPcz9cmKu+mJjy82Q9R/P+A+v7EVxAKKEv/3v
qLQztdU2alV+MiEdwGjoirhzrO0uXZb3//1tgjZoXrIHdMwlvuzu7HDOGnhlfdIYRbx7MGU+CmMs
SybLc5Yni6O1/1j1f3p/WfZ8IJRQ/KW+rBIuutEsZ0Xnq92p4CrIPKbPWbhWIvnfLw0CCpQ+eITU
7F8+aMVp6iLHrY7OeiO37zZj3W29983j3z/mD6seZjLWEnzzix7r6yuRGcw8mXIfvKBhoL0+rmvx
7e8f8YdbxmKBbM+7QFrM14dkyHozam0rj3XRR6s+RzVDstEXsW78C+P/00dB78Q6CCcCoJYvVyNT
l+m0MwUHY3HioKtxh1DhVuRRafxLw/anj4JGCkOWM+l3hEW1wProd3JUXH00V2lkrn3YW3M4bGv0
9xv4+zOCTQcbkekIdlm8ff+9bJH0Tn5hGylpqFhdjIj+vwcCn8y/f8rvF2SDaiBW/k+r+BtkhBFR
o1VuQealbnQhs0C0EkD1lbnsoSf+g5P4p0uiKSXnClUSrr+X+uL/ILWbLvBiKr3saI/jz4ygl3r0
/wGg/F6isMVdOKk6QyUOmi8LqG2q0iMrFkDKMMM0fVwCGakpCPsqD0v1j5t3eQT/3WJfVMr/MTSD
RvCbF9LUwIwRKVteVZGclrlrFslOb6/EKPR/VEN/ek7sPZdNgQyR30p0MgtGQ6uzy3NyxcmvrDEU
fZ7v/E6sEVkf/9jw/nRlaDXImKL3AAj68qQMS2GbNtjuwZUiykwYcNuzZIT995fvTw/r/37Kpc79
P+/DPEgshLK5PlmzqI5jv/ghrfCbWeunbB2KZFuzf9FUqfT/8NDAnChFKBkhWn5pQzQLamOdIlKb
ii5LmikobnNHlZGuyvRVCg9fOs0qIwJTHvENd5kjlNvZyecuLFtvvbId2Ude5dpR7egt6Fgw4V9b
qnOjy59GWsj9ZATtfm4L/VG43bh3ME04IpFIT6VV4oS4DGa77xVj73mbht0MAgdfIx+Tlnd1lxa2
d93ZqZcoyogl8TB5vVIN8jPiM2VKaJvkeQNbxcsE8O/jjh93WmUdccYyPzf8QHeZao2oDMzsyNp2
rtSYih5rEutBruQP1auqn+zeq6AgShXnRfoj63CQHN3c2MtUuPuyqrYrp++906TZ9rWJx87ZH6Zl
p/dWc6g2HeKNp9fh2pZemFZ+mqCfye9Fj4y2WOyXgs04VK3uhKZS7IwuYr3RKnab1F5AqvJEbwic
C9WgZVMIUjafJrh8US8s67Rg8CRxf9abnalqbJfttS5jHHHMyPTGdE+tmN4ssmt2akE2uU218V32
o56gg0zvKzhuO55SH/lidJ55/OJz7QrYD4Nq3P0s/CJxBikYU5oBPkXteBqK6X0yRbYPnPRtHLwy
EcXo7oE1IBH9/W3/0+5H68uqwqcNd8IvL57E4Hoj1D47SdFTb9f6tLPL1fvHp/xh5RI5peOaBkUA
zfqX4sg12zLdNGM8llqK62YdtZg2/NMl8D+t3n9tfRyz//HIucz1gMS/XMy4WtNs6rI8zoPPqQts
fbH4WiapIqPNp/ZUzbryQ416f6c2VcnYXr1Kg18KrSXELra+WbZtwLW4q9rqXHJUv/aBDWVW8yDL
RcR+a9rb3x+Ac/lSv39pcHVGnpcJ05d7Yzq5A5FU386xE7534a0dDWEXBiHk1SgIf4yhG90+PT38
RKEYuuHr1dVV6IdvNzfRlXVqw5vv358f++i+js7nFyd+kf/YDX/b4rmlxMfyYtg+4+WvTVIll8mb
Krc8pb6A4RN4lcK7yen6+15a+vdmdrd/sLF/e1f4ROvixIN7A4qnr2TzDczHKjUhSQPy553vzutT
UEjjqGZyvf9x73+/9XRjuIdwJmPJ87XiXAdQd7+dzKPX+lHp5/t6E7t1+J89ZC6VGRZOoI+ot35b
Y7yShgv/ITiAqsMgnDO89sRC9ESXm8nfr+g/pcSXtwlLcUBb9D6XSvdLqdGZre41jVVwu9Y9MTRn
Pa/2A9r41U93XdezHsZzKdfnvgK7q9Jgb+nZKa+Mf1RVv6FBXDM6WxuslVHYb3Nhv+7wBViH9QAl
Qez0YkpPcvByht8UFE9Fi0GppsOmxY1j2/39HvzhlWU0dMEOwCfBrb/cAk2ucPIWLyfkzg8nAQfZ
nRLTu23Nf82j//CqMsMAisdplSHOV0Rvs2fTLycXIHQsqExlshjrjtjJ//2C8GZEW8gQzv19JNV7
E6znbtaOszOhWGb+dZrVaF7ra3HyZ8d5/vv9Azf7fU/ik2DqXICKS37Ul0oLD1mX7CjPRdBelzAB
cWHotXqaQtsICIDUt2WA5h507bSXQ37Di2ieIZ6aU9htlXPuCaiM9CFdI5/7B90m07EomT/guD0W
tbcfnAtr1tzKS9FQxtKswDam+dVDuCUgh3fTBMt5yzEpE61+LwL7Orf6QxUU32BRaLtNNH1Slv0v
lfEK+YP4LobxY9PMmuhYCxuqhiKAMj7rKREbrM3cUbd2eb+Uu1kOAON5oMOe7XwY9/lMygNU8bUw
o9n2mdFOxqBFBV3HLneK/hkCR/sOHbTQ4cJjBSurFBXKOGh7v/Cg58/j3ENVz4MYNqMZCXa0O4vT
/yGdx2SZq9dgwCF3Q9cRZUNNrIjTizDwlzEKetwn26LkC3aWMLsYz0BcTgCrDuumsyvVZveKW7TB
QnWEY0PKVzOxv415SnWs2jc1c7DNWn5cmNXd1gQAxNMmpv0SLH2Yjlv5ZhRd++KR3Rw32txK2PTj
e4ej3NUSDJ8zuod9XSrcHKdv+VyWez231V1pFvN3UPE0J5fEaW5mdAShsVaIYpy0+CGz0gqd3rPg
M1friCxzbfZe1dR7qzKGu05y5prORprglpfzDtzApIqeId6OI7TmLq2SySqKmMVbvzimEmGlqcO2
qnMG3nqfyf4TTnwa+9VwaygNcmYpYVtoJYWnqdISpzF9U6GubMiSeqWlp2VEYwDg7MKzwkr8MBp5
eQhIxE4C/MkoCReqvq55h2pnacyubPdKZ0k91tvcH8uAd80EmPvWd4YiPtsuogAOdYh3S30UoGLX
ysbAsaoRpsy1yvANMLtvjN/aA/oY6yWtNOBCbZ6iLNemAwVod8RHYdzCRujzbVZWZsRON74YKp0f
0nbOnpZhvUfhM1DaDkOcdnb+gNWPHpaoI/ShG345tlTPQVpZkbesTVR4Fpbh5G5HWW8CWnAZz50/
mh9Z6hozRpF18YP3yN1vDPSmZB45QllVi1sny8h93htlaqRRnl0Iw2hpghOmN/KJmb4cokwL3Bss
V4MPojG0h6GU/bH2g0HFC+YuIkTMtn4oWMhmBKOf8B2TJ2i42xIbsHHdxKmD6ZenV8NL0KmtiqTo
1meT4jskq9AM7a6v9oiQtlfI4vl+cYr1dhjSMbRGTbwrqPOqD3iGhgrOnpYudyNBvSV+/YP7vRpn
xdoY+uKqIfGE+OKq+zVwsjxOabsw3yJ5RHTW20TDe7Xxel23slNRU/dzxFs6Ps1b6sdusNbxpYqJ
DUsjzWNWWCJoc1jzmG+oZ8yrCtlDuJaZe9ZHtzni0ukjh6/7QwlL/mfhwFGhd9nMp2Ktlhi6cnnN
3BnVke/1b9IT8uRvpo0ILhC4WfkpyXOZuGVC8LrhZCciq19dJ8QNnqnPjC+xDu0/iwphsizVpP9c
vLQMVzPQSAKxmh2/sD86fj99zt4FjxXeUr+hH1huPNRSVKE9uhxLT6UVKfJT9llFblHcZX6B0Rq/
SXSi3M/p2sZl4xsJTgAC9/lFDbtmMFq4pGWmh2Lo/bcty2Tk1769twa3ujKNpp1jqOdm7OiltS9g
h0I4t5Q4kRUbhCQ/ZSXmd45Dk6eVYxtqQe3NSZPJ7pPUO7ScKVJutlOj27awGqcl6Ts5nNbS5Q7j
cUccX2avD2Zn5Dt86Otwa+mwQkzTVyxNMWixD5uVj3veBJaSlc1PdVDbRpyVm+7FY+anZ0UEws4C
ygvXcfnJPp1+2PCmcrq2LhBht8j8oo6ZblNY7aegIIaONN3+NFp0ZJBlLv1pWj3KKTA+jGmZd305
bA/5apsvlhbkCNk9McIRJTzpR2dM9vWGF0od9nNTZGHv+3PkS9pYWuz5wevZtQ1D2tdr287R4K+B
mSCyKca9xAMk7kZcMsIm75wgblgtd2xD5a0Q09LHLqo9nbwXzT9hZKbdzovs3TAr6ZPtXDUeYv7W
vtpoDw5G7nJ4lLgthn4hbZQyAVZI7lKUZohZ0vfFVk4Rpe2qbkWbX+cpWCC+Xt+8amoOy+waHwvW
TommmfBzCiFmTvC6vdEKvG6LZulPg+OhzWqM99Fv1Z6Rtc7x643RULoqhqoc7HKRmdFaiKPptx9E
b0ns+fk9WSNg1fvLfVm5M+eXgSNjn66JBrnm0E9GHvc2D8Xm0YRVY5/9Tt/jkTaEjKZfYMa/t5b+
McFGCZc1P05+Bt63Ge73PptvstZzo1YbBphE9rEe27fW8n+JVav3ItXTk90DV2iIDxKWD/Ooqub+
ebo0fngV3PNg3cQNcZFsRIREi3tliEaFHnrKcNXRUaBEIkp+zs9VhR1th+QuqfW5OtZeYZ/U6v3I
8ZQf7DKhABT3/rL4+75Y37Y2X2I5Gda+KYc+wZihiRY7NeoEgoE6T2ZrhlPagfuLWhKCmW8/pYuq
Ywa/vWj8qKd6LxVJVvWJsO1xBz3AIheCAI1BZBnlRG7jbTVnCfP+LNTSboE1B32sGmwUXzysFplv
5JbDGi/lwHV2+hhXnrhDxnq/dCMRqoQwtrXmPWlLsx7SHlUprqxHy9msLFqcbL+U/slWC9DI2m6f
KHe6J0uT6krlbhWlxqqdx2meW1wmuqMt0yImByvumUABy/sDQsKLobDwD3PrLQ/sPcuVI+VjqzQg
HbG84/Rt7lcJGkWKx5TIDnCqYPobj6tvh+Ra/WhtkSH3Svl7u/XDutNvrE22oSzGJ+XLx3km5sRJ
u+vc6Yr9MilOPoqhR1vzGAW6Ymni0pyK2EFe9q30pwcO3DXyVG3svNUqQgOBbDh2aXdFuqvGKBTv
005jGK6VcozhhrxmdnfybK06CFcSBspRcsZdyYgtTzzQVqk7f121h3wCSU/HIUtK5Ia7Unfbb5Xj
vJfFYB0me52SilYsqtLVCotaK66RzI8nxRhmXxcTfqHaXUCMT+ihiUzLpnn1G94Cra9/VvhIh+WE
nEuu0/cpT52QY0qETsFodRK+uzenBdZI6rxVyB13MwzCaAWKiAanR0fXEh5C8x0cpDc3R3PAjL7V
7CwpHGuMXAI6UQmO2CzMN37Vd3vKhnznbPKMJLSPs0LKK6cGGd40tUQunk9XpHmtIU5131d3lN/F
SCeMg/K20xgihKO2elx47p6hgGtHkefmabH0ITLzwm0RwPVXm1UVV9IIihsNg4YwWFDdD4LsLl/5
d1arelYd50M1WD4hH+vyizyv7nlgdoXuyH5SdQsKKR0zcaZBj3SzvBskrM2CjHlE4upbJ7g7S21S
TCnP2/VFvfJlnDlKfat4BPlB7AUlOMRREnti2cFqLawyzOfhJ3jPfda23/Cr21NLMrZ31TNWP/ke
wSRPT1m7rDGEGfp+MVAVcQ1Z33QvRl4phGeWjXSL/VGmlNvBVDMgtYPg3FYeK32RdVym1l1D/lpY
OJl3SrXe5Fgb7hb8pnZm21wg12AqsT6GjA3ggOkAGRIkSgS3G/tdok0jYzsFtHVX9bbL9VV3Q9d/
SnBL8qq7GVtz0ey0VPcjvSse7Ex4V44I4OBjgE5ke28+cnLxj1qv79iPPpEe5lEl8+Xsrpp7lc3j
+GpS66G025bb0teRQsrsscGDJC/NY9pliHrN6nvatNmNLez7gZik09QU5lMvU5rnjmIgnSpgTJsi
HONmhHJddU7N8XXxgxety1/rtHd3jNc+U9toDkTPjohkhZEIbZO7YDRYlJVt8eKyBxWZtA94uqB2
5crCQLnmkSibq56i6ryk8sFTcJGndFKJXc/IiXXtYcqUEcPtUGcNBXUEVtw+1kGeneiczKe52hAK
2ujVa3cbz169DLhQE2lFGTV/y7ouUZaX7SBQXeeDMp7Wfj3bxaYhQbYfTYk+sioc7CgKvvLjOLTt
0R9dGbtCnEtH3jSD/GU09jP/6aFojWPBlk4y0mBxFGe9+lV3I9HRc4eYS3QPS4DTCYhBVPmTdqMy
fUs0y34fmjEPUw1WPJ7XZdwidYjcLegiQMslXLXtvhZZFUpUYBFU9mcxLsal1ig5Pxf9wa6tq2nj
leobJ480Q+8jW9+GuOgrJ5QE3kZaxjAEtOJ5yk0RbnNzm1vbN7sqz123nMvKLmIiU1YWYqF4gE6T
qLxtEsCUz0BDDOFtPQlZ1T320WI3jaV/o8wVa/26P64aWV0E8GSkazj5u6XhpSFH2Fiz2673rmIr
MQtygC8edeFMmkgdGaNJLeQEByzthpt86ZBR9cTTEITquvugUh8iNdg73OrFcPK3JluqaJKOHvpu
AdjuPG8GYRRjvt4i/Xsd63L4niG5jKdWirA2M/tx8j3toPn+evJTT6cdgMWO6Zl3iwt1FgVbPZ8N
LI85rdfghzBqeRhTTOx7Nqiw77r5meI8vZrxmWTckz7KNXcvB2IaFfmGs7/U3PPcq3dzmrrIE8XF
WrI9Z+bmhjRxScFALSw98+c0k8Sk+cYjsbl2Us0MGpAkEma7dgdNUBvvHDFl950WyAOa8j22PzfC
Xn9lc3ur175/wKLwtZ4d9bkYvTzWmtEaYTM0IOXC4Ggfgyjd0M4bQ33XzAU+B5luJ7ns0c+i3OrO
KqjHeE55aGkbxMtc+rG2WDsNwwKMTxoRznX+05+WPKlEgBS06muOLGK2JqPnnheqYAsLaGxSYwIe
7HhxDdIG+mZ7LAWbMalxawg8MO+E7T6pxX9vWgouOBw/nTl/xNnuGvX9niAEKMvt0D72ea1Ofdrj
uzUUe9g848PkyvFJLM53t8qKxG0cj1J2euJumSH2B92+XPwCK/l226PUanb4HND46HoXphKfYGKF
tH0NOH+tFxrxBDZJBd5Un+B8VciYxZXAUuk/f/Ad+TIK6165+nux0LyP85tVTg/myGJdy8Cmku8f
UkP3Epl6zq1T2agQhN2mZ1qeZj9jhMyWlI9lqPM61nGtEVfjW0umMDtV7rVa1vQFR6yGrS0fX1Q3
U3Rojn3jrcYZNwCNisiFXJAB2NeOBFvFbdvPm+Z59a11l2M8EHqGsPdel9JszSBYdHWvWU8X5o0w
1ujpT163Dd8Gd9hrYjxVW3U/9rJ69trpqadjSqplfi0HWj/l12a0Ne1hq/NmP6ng3gFXi3OnfDWW
wEj03j+t9QL2SXc3y7fLnVnKxTum/uJFudkbsdM798L3y6hbvI+NxRWTbM1/Ev6Vi31OyAhMxCA7
NupbxnzIeQVuBvT4ejtuNE95H9aLueymjKAFb/UAhypHXVG3k+SyGt5R61YnFpwRj4zh4dK71FQe
CcLgGuZwh98jJKCtfRw306AUEU7SkhM0QaXbYVeUcyiTEEeF/+Ska4CgPpiexh518ODWz8NaT0Rr
9NSkOuFFHQ4ihHO0eRHjyEb1YGbl21h72V4j7Tnvg343bcHHMsP8zf3lJ3xM9xpL6iuTMPFYBR32
GAPJY/aaI18y/e6wtS2TyLZBSpJq+613+gSl++2EZ+1lUHC3pJoIWSz+kUNVi4wSI8k8a6h/WvMO
cbSgAA0Qs5sYCQjdahmVzl5UCu0VQxpWebUxTsRdPutWMDYHiHdis136NLTkKkPNdM94+vA7x+7K
y/LgbGpjdjmPvTgzaL1k2WgRjqC3hQ46O2SXzHN6hZWBaphmGFmwKx8G0+rinkALfDzKqzrQaEFq
Wi4bSGk340ExZeZxY8+KlJZ/gOKIpOj9DTAX+m1MmnwaAxy8Omgp8aQJbnH444cxXwutqceYouqe
C7m9wXt/NTSRR81a5iHn9fKgaQ6kl352QuC7NQ+tvH8IVP6o8yXxaq+1ne+oj1rM1Uc5GGB+oMtH
cjfqxO45ZUriLfRUxyND47vpYmFkOn0GZaBFbV1mN9JsPpQ/DvGgMwn362JXreU9fJRibwj1OurF
j9phs1OUyw+zga8tsJGZSINTYKjzm8DPT9ok/ZCoZ5XoiG4/HaP4zGb/sTMF5xVn9MJQN/u0bVjb
Ju3aqXSbp6AhS8XA4gAWx4yEKfdJp/ZRnTsK9w5raJojC+3TFcNboIn6kA1rsVd1Ud+39fBhpKax
M7LtlijjiV+jtttWcqXCFh/aUKG8BwW6qeb0e2sP8kY07uuSYskOyxXs5zKezmH9CwXHwjLyt6GA
1pv6U1y2WI5PiiSWshSfUmTHjEo5mUjnYBdVxtnssAAhtvHQKG/m6G7a9UqY1r1MGZ/TGK41o/Ox
K+4MozOSrqkQ+HfzTxDlKWakksdaMD/oqq2uKFnR6JfjTZZOP5SS+eGCQpPV08QiK5vQsDMaFV3m
Z5H2U9Kn2fNcYCgdTAFRygDQN3JNZ4If3eFFidK92gzzbkWPcKvJ0TqD5D+6rj3c49mDt0cg8gMh
UdUedDOIekwHQuYWfVKpLEjABR6szs/RcNY/Mavwd5vVQbsrO19FS1498TMLLXH6za3o9MyWA8ew
5/t2zEAoaWVDQo2wg5n1QzDn7tEhbJAbSLek2EC8brXvL1HT1KCipbsdb+pZ1sloZzSTmz1dmjly
VbLB53DxqKiUlkbzjK/G2vvWsWykOMjSvbF6x4/SxftGff4BgnW3lnUej6JnQywsG4sCcnig0hvh
WMOsyopu+/Q7h7ZRbPXBLszpat7sLmqYEj14ZVWEzdxlu00r7ch2lfaDPIcBodu2JYBNP5ZxxONo
KxotHBrbiRa4fTdrS2hTZpnNTeNuWYjZf4uSUu9jEmBNpuWO0kMbdDhx/AJHpGbO0p0FL+AdnPsX
RS3FhJE/pks9nORiST2pqTkei7SwDqDxd27qX889RdFc1J+y9O2YQYp1ksGANwcmU6CRKeZL4/K+
XgpJhQ3EWVl5ETWLehnwnvpmsjPHdR8Ysd27D+ti9eyAliA8FHcYfF7mHb5ad7XefO8mG+EeOLh/
ZbQu1lODiYCbQzKnDC51mx3QoEwjvZvQLXcAJZ5OEAZu1gwh9lQHNioTqew3oNLaD8XMj63OMBxS
QUpy3bVkfeTsIMAmNx5Z0N0g5oNZOEuybZsIVU/uFC45au9N5ms5mWD17bXRb+bJAIenKK6bKAhG
ygA1TGE+iEPlgUouuEYZRvFYjPphrXWwGa/Rj5nZtw96Yf8i38uJ8dt33vXac0AyvWueQ7lvDC1H
YTEMNxueb7vJwJJ/WDrO7wFzrKrRvWjUezsesvmbg4XSrvYJD0RPtpHJ5GOCPcAJ3IzuJS/8/Ife
YuOVd0Alo6GqeK1S/81qZnun3Fz+XEsrSFZI9ee2A6wZyx7HI6sNHigE0/1GEvHbNGt3M7YhIZ1X
c7ByhFW54WvHkjb3tZkJB4/6YACBNlP7oA+YkjDTONRDp4HqL36EiM8KLVrRCOQJtoO7cEgz0A2F
Q83hyM5mr5+WiIjQ5rqccB4b+m36aaa9Fs/VQnR0uuZ7K5ibkE1ufk499uCsdLM9m+53pmtrgpiO
fK4eTZRl9D/wZMKyy5MPStm3lGNdWA9Nv2sna/lB9oVEhFbKe8ebXj1remtrdzjmjif42uVDoQcD
Q4zRGZN5zodE7wZ9x1lKgPbaAZzSIISGvg7YBA1LqDazibp2+JgcPWcE1XcH7EQrlBDQgYeqy/A4
zNcQG8xn+p3PqdhkMvWOuMtsG5i698RunoZzjWwNwK8DWjLmXOc60fjsOGF+4ixlxLXyh51DWbJb
NfO7Ta5LmOFKH5YO2S4VPxEJe5S7YaypXmnbQwKrsgO2OQBdmvJOPb1fuLEXlTjDJBn4ZjyVnNFE
gZy7ov8cAvIMm1nhA9PfMCzUIjNQJ036OlAB8JGBUDDuPNAQvWxhg8n03PtI+Mre//D1enni54or
oGTjMCHLi2sjWA+gxcTsVbrcD9Xc7LNhrFgdxsU8zWgf/ZauqTItZ5dp7XNbjEdzkb8sjczgcmz8
ByuTeEx5qGrnoi9D15UPA44uaGrL4tiveDtJa6VfFSUbXuBZ95UYYc64QIbMok+EFxiMIzY2qlSv
om3d3JghACFhRnll22ncDvq0twHIOFLLIPEuZ1/dLU9FZ4Bv657Y20U1c6lVTYWlblbcFggO5BtU
ve7RUXvvjBRBSqbATyDty12FWCLi+RbHtnLH+0or1kQVObW/aWK2nBGPwykGLF76guKgLdKjmbuP
kzZiJTdl7r7h1Tpl0m/u1KLXsWpd5+zgS71hjiY/tFR9822hQlYT5qptf7uxeqXK9zZfKx6H4Slz
+g9ZYbCG2WbzDi6u79KaGZnyMu3WtBTzNMF0Kw1uZme8mTB12juOLmMGzB2ng5kPZ+dSv4GEdFfW
aKSJIh7yBn85O1664Uno/f3owZZK+w4jT33mhddOOpO8XTaBuhsjvwb0Yr6WXmOeK9ssDiMRLPEg
AHBGXXyM5YpezckPhlErLJA4fzDp+NHouHDpq4debmve6nm2MDCs7i3pJbh3YG20yie9dMXOsan9
bOZX0bbN3+x5/MCYS0Uq7X/k1fptMbZrF5fPECDJPKEmu3f8BvS/xD0V62lGvIz7YAfquCpywruD
/soYek3slEYpn+/tXn2iEtmicQvycLOXj7xlFu/ISUV+vuIOhCe5PxZajGPBoSnJncisoYzgTBh9
qOtU8UzV/CdzVBB9OeWKF5OoPKgPm3qroFbI0O+29Cgnkvzc1M2iftWfIYJe/JjcHV6FpBIH6ws/
qT3ppnSA0MabtNKfedW0uPQAuSx/aA+D599aBWTIpvKO9VCoywxKRbXlTASubvO+0NgxPDVriViD
u36DbGlWq3G0PZwZhwk7PIcK/pIv+MObFxWZZurvRONpCSJUmdgbkvl86z8MK58jGolylxXlBHpn
BrGhFe5RuC5BcBq9IC7QdTgAwoZNyZxHDsW9mLxHot/hjczmAfM21BAbYzThyQZYQXxMnXco3P4H
TUe745/5CI/zNqCdi8b/x9mZLbeNbVv2V07kO85F31TcPA8A2FN9Z/kFYcsSemxs9MDX14Ayq66t
zLAr68VhiaRAgsBu1ppzTKsa/SoWTxYb/6PXS4pgjoKiqZ/gtpVy4+YMER5IvqyrKirqAu5UNEIm
ZLPFFuoFnIig1cgae8qPeaE92Wo0bFWbmoFp5nKTGnPLstrQN91sagHhuPHWkcuZRM0EmJ7WhBCs
UG07ffwk6voGHnQSeDEDt25U5JuJutpKZam3On0r6HjuY00F54bOPJhFjxKNu2jXXtrcSGr/dFRM
cRhjyVYharS9FZUdH2q+gP1nUrCWX2dpkcfo0IextEIPdQz3YVnBJsXiMmzQqFE3IUD7QuZtTK1m
pHig5xTNy8hDlDKWha+2zOBZulT7VESfanXV56q4aWunjU+Ecb3I2nkdxexuE2fofGOJgDxmtCkH
vXwoUM1+aye7pBsIAG226CT+Ql20yq++V6hhP3fVd4/0iuYBzsPj3+mrvbhRGUVdpEta3d4LD2mI
D2JtvHMLR91kToNJVk8rVAJCCt0XAGEevKz2Htcm8vNSV1VKdKzpjb/QqH5Uwn58Xx90346oes5i
QTI8lEDDZhW8eOeff/aPoriPh/gg9eznWSfXCNrxPEkW09PWSOXOThaDLfz41E3qmb3rr3gUv/hc
+io9/+58s5QY1ILew77K5zcl1tsgWZiFf/7JPirhPnyyjzLRUolL5KDExptxxXY9e4ggL/lYv34h
K/yo7VuPgzAU44mnYhH86KTolMWLDHwghzylLL6I+SaLiyzIje4Tsvpf+A3+7swZJuZAgEeOykj3
45mjwFEwe4kEdlrZk3GRCmqc1fwP1X3rR/r+KB+uuzkee31eUrLU45hmwXIuymw7l9mNJ6zbn39L
f/+BYFGpGgiGP2R/310Ky6BGjpEZysGJPJinyaBbF14HS+MXouGPV4MDVQZfmsX4hpSahIwfT5xJ
l6KRk0r7cjmBFzzFKpsqM9n//NP83VFwnZhIawG1/YV+giLbMyfU9YciQUen1clr6dEiH6Pu088P
9O6X/n7IWj/P90da38l35y1vROQ4czcdbI8TF3ilaj4jn9WML/nInLVpJXc1+NEoE3fEnHqwxbLO
ETtC4VD/OA5916Io4+EurhOtCiy3yJ8jHYfTp1wOqYFyQMbeVxW/WyNYJ7B8VUlYKPeLqRan3Naw
u8gxavOQMmBDxz+vSSqOjWHvRHG8G4Q6eFtt6CfaYM6SBhW6KyNMI30QYQIYtww0EwA01Phcnzc1
GE4tJPTJjKlbpPWd6ikQinVlMgmUW1rKHMXkNtu4RwdEodYZnxWHpfmVYVfamx2b3knrS/veIPL8
Vad1L/YGorfxYDeaPExK2TBPgV5UrxuhJFQnWSRYQUITQYRYVKhyLxOBSeh8vAlxSefJ5v7n39ff
XBg2kHIQfiRdUpP4cN/OBJbF7FShqyrtcGRK1p+WyYIAbcxF/s8vdfTNHA1xNzzHj/4JuyItS7pd
dMjhRxzpq6MilWZ7KYfR+sUE9XH24CpEAMyxPJznhDZ+uKtmJgwWvfAD2KJclkW2cwZ7M9XWU85u
q4nrF6XPHn9+JtcJ6ccLf8X+qKstzmRZ9/FMIiTUyXJASs12fzqqmpx9pa8lG8q23GcaLnO5GN1j
VtRsG5Qk/8UAvH5RHw6/foNYARkg0Q59+CJp59Lz6lXn0LssvoVnUTZZVFpHSmQu9xqLzCvHilk/
/PxT//X6McgLID4Cgj9i249ulU7O1AyLxTmksRqFhpn018voTbui6pTNPz+UhWUTWTfUzL9E8iBw
Y9mPRgDFaBHaSbyfXDY4sxie/vlx0AsxGIMVY7z8sPKYKICzsoK7M+WJchtF1JNxPyhPHfXNX5w9
fb0OP35ruF41G7oODo6PjB+gUAuacsSMomvoamT90j9g7M2dMFKn9i5b40H8pCmECMtmZLxCQd8/
5SN4cc8aR1adcrAHdKdF5/ptTqEAasSI2GyIjZEeglYQUFqLzvvksg7M6XO0XJJKxmbYrfIvcR9R
4/vHpw/3Bj5rkumJWvi47FgGAwXZbGXHupXDmR66Fbp664CAq7RfrBH/5uIDjORgnuCmW20wP841
fZGDYFL7+LA4owMqkL4DNS9K57qRhj//VH8dUMBPspIFsYJcFd7yj4fSMn3OZhlnR2AX5edUygZ4
b63FPuVANuBtkyMicUCjtEAL/z8ODfWWfQAmuL+wmfTCUerY4hpxc7M8R3YZXTJYjyG6UTVkUKVY
PIpxH3uodn9+5I8rSAiyfIkePkWWDNZf7L7sxd127KsBXWT8jfLGsS/oWhPf56Pc3/38WH/zXa55
KhAzceKaf/mUCsIg4UXkpC0jzclpPtZAsjOt+8UK8leHWT/yd8sTYZR2ZVpNehC1CFB27oYByHK9
/OLM/eowH0Zjuk6dO0QGpejIrEMP0PtCsoIyYAGR7v37mfuvl+l/xa/i+o/hov3Pf/Pzi+DeSeOk
+/Djfy6/DN2r/O/1Nf/3OT++4j+7V3H5pXxtPz7ph9fwd/88bvil+/LDDxuAY91807828+1r2xfd
+9/nHa7P/H998F+v738FzdDr77+9iL5iWLt9pUNT/fbnQ4dvv/+2+v7+6/s//+dj6/v//bdAFKL8
mn75+IrXL233+2+Kbf+bMRucD/AVC67POgCNr+8Pudq/HTgDqsn49Mdjv/0LdGiX/P6bZvzbYGtB
nBUXO0gKkwGgFf36kGL+W+emR7TNpUl1ygTq8H/e3A/fzv98W/+q+vJa4Mxqf/9N/3EosVjtO7Ah
yHY2LN7EX5yXXobFrFQQJ6VTt2yF027UpjWfemFFO2VCgAhyLn2uKDK7mdV9wQoq/LTVKRxRDbia
M6Wng62Zu6Gdr/NO2nd6W77OM82tvjYQXrRdfDAQy1wkpz5OzYu1s3nRTNO00Chv5FZHQxJkdH82
330Lf37Q7z/Yhyja9YOxqmBhB8TBZO50P9xbQAMg8k9FtvVG9Vg4rXozJMbrnEK/zd2R4nejNTfl
tB8zyCJRfqYgKl/EYN4Ks6pOlUpxEQWbvv/F29J/mGN5W4QiErpCetFqzSQE6Mdb3pvHOlOrksiM
YdaCUk7JHfr2F2nb3qmZIsd34rVkLzEp9KnASJ5OlvpszD3FV0QCP3832MI+jA1wrTCM8UZghFhA
yN4f/24IkiP1UOzUtJNEQxBBE+0wBd5HrSEDCnTmJmvUfYWp9qwToBAaLbz9cRbygHLsVqa20ENJ
bf0yS9Pl3FgTJrd8FKeKblEV2wn5JTxIQEt+ORbzYdHH8agvaXQxEzGxhpmY28ZqIwxxDesaXUU2
3pvexftT0O3Ge2txXrqejHMIYt11Ei/d4f0F70+jSvrHnzTXP/nH094faKFdhW5cqcTB8IhOzrDv
RPm0nTRLv1iqzpn93CvPHnazA5X6diZzIzMuELkpx5SS4B9PGcjFOKZYjRCTGxd/vFa0yBCiOWLx
Ustm9/5LM6W3P8+Ttv3ulwqtJbuzaohuvHjshMVS0ThbmaEy+mIu2sazZbJAWn/2BhBfTk0uTCR6
78Jd/0H946OHb8/vP73/XsvyPx/s2jkPTSfC7hV/oeBnXeRaPrY7Np8oAXV5ev9dNZvxEpJZM+/0
nl2j00vr4v2R93/6uMMBOMyH99+LxCF5Jsu17fuDH57bKI56HpKvkasnS4iOR4bL3CIwF3XQJXzT
PcqssCO/N8gLe16Qf1juxbz+k7Cpu8A3KGUn+93778sUrFgrWyV8f0beGxNqGj3f2s4UBZi43TCZ
3uhc9gQKzBZnPPuSjRi5O82qqU651aPeyCWk7xOhlxzjENWSDOZFQqktMu8ybrdCl0UYtfVrQVFq
UzPQbKYRO0fFBYf9BtFKU6MUidkh7Vhi2eHIyVs9NfeeFOOO2UKns0G2SKSUZ92bxK4ynRukF9MZ
hcm0bT0qfpIsoE2ZKmKDyXLZo9Bbm3ZCDUqraI6czMuVcBTYdZ2fZ3dMUYsSBZH0ahSwSbphdo22
nTt/Qn6zIyULzL+LaJSq917G8bG6MzKafdaEj1BRurBSoiYQA+oBLWnRYiPIzlrtNZ3Q7ztp99wo
hDjS2fzkZNnia/Cp0H+VFNHxOfXd9RLF21HGysZcxfGNEh9mLK/c63clWhM8I4K8jKg51l1SYet0
/VhGVkAYRHdKqiQkhOWOkI5xjW98yZPxzjaASUicZWk7LwHMnEsT56i0FmVnS13z9XIAhFFWJ01/
yNLVpWFKpBIXAFXafd4jG0wWOsAtPFqSUvZT0Z/Awh4MXONoOyzNFy7ZTeIhTl4XOd3pBn99vXPo
04kt4dEX3hy/qdDN/MawXmJ1Qv40+UkX0+P1vHEXt9Ve6+wNgFJvoPAyOsUnrIJnBc5viLhiU1XP
jBqf49l8WSLKJ1NBnCme1ov388vE8VhPWEB10exaR72ecEy5WP4M4BDL2tTJUIw48to2hlOalatP
+cKgKRjiGr+KloGul5BIfEl9ou3vecyx9ZUTIdQDH36TVHWyc0Y6LWrbbvTCem26fgctxPaNuldC
jx/RMNYHgmFfBw9PI+GvvtQ4bTn5375qZtXGM9MLhFB1MEpF3WlTRTijjPedwEiO/uEqN5p7ZJ43
mGZwcCPtCmzXvRTOhsQyYzN1ZhumJa7VETnNME7YPEsfZaBLovyYH/I53uVo/0JlrJ+bUUT7xkEe
bpqXedepd1qbXksEcgGLnMmv66LaKrfzjKygH5LqgKmWfiI2kNZWN7rdx8fa5GtKzWI7Cf1zgohM
NZTirMX6PkEPumuBFOySBNChhqpJOsvnJG1JGV/E0+hhhizUsHGicgMeU4Qxxt1t0mkj5BG33tj1
fHTiNAn1pUGOn6ZYde1jYw54v+g+3+eeivhvFs9lcmwkHpK2432YWryRrAr3jqugpQT6pI7jTqtK
UJLrP07joTGtR5s9fjxHgd0q/WngGvzzv4nQ+bk0662dW1/HyuWB999FqUaXP44NmHsWYcTV0h7/
55/Yc77/8f0BHebFTs71Ia/J/KiLRzuNMYVFnzFHE+ZjgDSxuc1n0me46d3AWuYmrGy8CxFE/Jll
mLlcLJJyeiYZZsp6pzHL6SrMc10dmKW1GyTsNnISNDJZOtM9NJDrXHR2R6hUptLLsW6h65p+7ABI
1KwNXjaKkcKj3V3arPrqJNCmBJVQDOnF9AYigRTG3MphAChIUetO8w5cZRZ6NHR9scfxbtHLzNMH
3Na5n0XTPrGwoGIKvjIG7Zn4XdzBDdqjWVzllXEfMQOEwkW8pET9OR/SzZSnzYZMpv2gztduh1BD
M5/qzH5DcnepatkdmeBvXhFMWItwiDlbmyFnm9dcxcMkAWYSiKa3fKY8658yu7+psvapyjEkxBXZ
WITD0Y0darCP+GGJ3NmCuMGeU0TXTJocdUDCZNPWG/sT2uZy4yjuqqi/NkQugyYxNnPWX9ex0/hl
l4PwcghqnYwSkWPT09LU71SYUSqS+1JzsIA0n0wb+WbfWPoxa/RvNS1PB9/2wFmVSaP5+PGPGAzX
L8xTjHRjSOWQkMNlZ6JHCYhBConekOxJ3Wt9hXXVFln5pW3XZ4MZVEm/YIo+TV1WBV1G77PR+iVo
ouZFLoPNcIUatds2g3qTcQXY1Rkd50y0GUeHubYBs4q5AZf7VriLr8S1FuhG/9zn3XCt0DRG03Hd
NLJhIpjNDZuJi6grT+jPg6monr3hQsM9u+uz6mC62g10UzwHbXuShU6DeW1XL+V5yN1PqTHc0Rk9
FsibrdHd0WKXqiQ8b6wgBdhgmAVrT2miMwfsQ69zoxXZrefMr2LAHu9Wy1Uzmjfa3F13MeV7vNgX
RUMmLtwAdinibkCJSMeazI6F3mrVfcpqBymvh06ehSARIip9f2r/7lvZ2tpeifaLDVygWKNmHWV2
g7qbjdWuEFrxiEuo5ZJWIuvgLfZmjcI+xcrygstr9Yl5lwhnfFfqRZhm2qHz4pelxtJWK4oduCLG
75vHV86UdsfGbnaYGr1Nkg8YaNBJ+IA1aIZlywO4pwbLBHdiIr8uhEnt55o+9DINBAyh7rQMpuyk
nM+53WWI7AK1Jk+pqmq+iHgmLbF5U/zYwAmW98tru9RGqDq4dLmA6p01NVfKbMX+EqUcpcAFNOuA
YYZVkIP+As3xg67ET0MNCyxhnZg26YAnSr/Vk+5S03FjcSAyrwZCtWQZRh3ghTHjKiOROSyX4pxm
y9lQMJqbNSo6fVCMsGjXO+p+tOJb8rqQto7tm9HUe3PidFXJtZj712GyiiAzq9tkss5Zj0+sc6Mr
t7gm79cIlDliWnb6oJY4N2OlzgLMO1WvBSgXNSKo6OdDdPUpkcnNMHv1yZG7ZF5OZJFg9apm7awq
KdOHaWFya8J5AoygN17rgzsqfQCNCJnMJ7FaQJehMX0P25FGA8y3Rouq0pqORTAi/nRR7q0KOZbp
lLioh4eR0vpOZRDWeqc54j3tfaFZz1ain7q4nbldR88HftEF3oaq+6cl1jelCtqintJPYkTENQ4j
hhiNKWIKPFs4R3Y4pM2TIhpXDLVll+ynjOIyIs69l3YPRem9aLlzLyriHB0FpLd55eapPCaY/BS8
jLu+4+5VvW8FOpE4c181LO6+aSmomvG8ObF1Y+j5Wxkt42bK2hNCv3YTEbVOJagIa86ci55IFh13
HCww5B2xgz6uY7eUzZsUk14X1Q9R3wazh0KlWxCbFOTOO3nBTjHGrOMV2qa1+D4QSLF8N4eLZnDu
pSyFb+SVE3D1DPv04KVJvXF6rdogQFwd1pFvKyIPJzSISlTfZJr8Rhm9OuIkJHNicYzqWGa0xzas
IMTRzUbUke//lQV7Oh+mcXV8f9YfL3h/rTGULjFp60O4CHiWZz8WWCojZn80mUg8nYOF3yha/b4V
uDAxeVgYdF9ak7npPO8y0SbIAuZn12CjmqTrrkNpX3vN8KPCKvy8Kj9rrYXNK3fOEhU6+vqMgoFj
hFNP+ZfRD5nl4m1tSw16R34yeoPuR6u9VJ5ybtCpgpOEJKIbRVAqp3RgAaW73dkYvNAWLktvhdG/
1pQgw3bPEhFTr5aVQQ7YhOQjpEj6m5KSl6c9UEUKiwKPoFEFmUDd2fbOZeIk6XYcvDrAV+Eqq6pJ
QG1JqdBvPMXeTqgOHWza+3o0aF/ohGwsS6Ay51F5gPNRq4hwUDUipURML+VdiT65cKt5h0z0fmDj
RptuG8F7mD3lMjYoxCLh2+aucolK5XHN4zWTWtkKMBy+AQR8Xk1wuDq4HfsXda57H0fbVizlaV7L
1V5nbjWwktQEcFmMk+Hnc99hSR/MICudKz62OAp9Ekc6SjnBjJ7YlHxDhL/W4Zy1mElSC7N/XKha
qE6YVtnYJv6wDOSqGuqdSs9pmxq6PNIPgwagypHLY9rGrlAgXdsh7bmY4IS2YTdHRhlALYIOnYHV
EwnsgzYZOzL8miCJFhI4jRus2XdcvdqcbTq9W4NDM+4QUDGsRrvDWGU1sp341FeYBPP2sceYGKhF
iRgsw7xalSQPsiLEFd2yRm3Mg1aeoaKY277wrmSCQgIsxyvMOtrjjSKPUwqL4f0ftFK3A8lfQMHH
+6LVd3UzlKGGT2zIm5NnDMq2t+8bp8JLq5M0qS7DERq7ujONVARVVK6Ajag8tu3waV2EYV5iUVna
W1WlVFD32rPZig3xmXJra+Mnz2ifokxHKG9mKJZ7FOTo0OVRl7hhtITUzFEI0tC4SmjskIKmonzn
LiCdtTc0vxjnya/QvrKGJh9jWhBeExP6/nfq1txOo2EHRDK+0T1KQhZxgMoQ6w84DAqWVT6W9mNt
oaMlqDcPCrSkx5IN9XFQH3GW1OtO4KvgMqBICbUiZulWqZ8RJ0ebQkcKqGOGQxSUbAkuH9zx2jPk
2bG7fVbcNJJS51AoaAwt7cLQJhCJ0bKbXDtM18BBvV1e2irPd5N8V6CKzXzZZNNdPx5z6GM+KvOG
1+sPTR9tCf+sDxGCBz+3o0e7iDzfXofWBM7OnoTLDekZ0X1x3TczA6+jk4WN26pDTSv7UQnVYv6i
WPASW3yTbm+3QR01O5IJ3mQBWEKm9M4UJQuAFLN+H5ybYWDMJAehQjda9xdSOI+Lm33WSGMvDBWx
qYXbQk0fBmgMiNivkmEyEDArnztPl5tO7d5iOy/BPyBfrN36Liu5HXqVmX9SvoqxfjSs5mqyqd9G
pv0ZJTdSf6/FDKB5LyxejlAPN42tIZjzxtBhbsh6VecjZ1poTws3lZw2TCATo4p6qTZ3+Qylz3IE
DJo603z10iLyKVD71AtEbxLP5BosWBXkyqhPfDGa52x0qdc2MZgGJ7TJyj6Wc/IA8GEK2CnH+6J4
7Mbm4EZFcRbTm5n1CNpTmqNkdgCexe4QkkbshUbtwQD0ljy05EQtCbUcEbWaj3Eybvq7elLRH7uM
NsZwkKjqLxo+CJcZJvxx60Qt8H0HlgIBOyfUIEjgO10GlQH1O7HNORyU9F7qSk6NDUVx5Iwb7g7n
2GSf+y7dqitJQVvN8Lgev9LmtLZWZzM+tWh7Y3A++DzcbKdb/WovFgc2IdqpLudLghmGNdLa9Keo
irZmrJ6N9BbvAYVzZTtWUBpy5a5p+mwjpy+Y6aMdpnRqK1ncbtrIbYNWpxyxMBHBb6S7WnbtkRBG
X6jlphSJ8ajS2zKzUoSV02c7r4uDBiegbhhyW0dcankizxa53y3b9VAYbtir9kWicf1h9P2EYyPO
+694PmfMJlq2UygnUM9nk+MhN4hca95l8AJ8rQ+Sfs7oGIzqAeuYvlOsW88op8C1CChuCEPZl8u+
SjUnLO2aD72upQxWSOhdtWi71uZMJQ4cG1iHaSXaNnP2Gb67QE10JQSVt/e6JJxrJ9lOTfyNNRnz
ZGXdI/eh+ZChj6VOg0RcoqnFtpPFqxFgMo8g3K8iw/6UoIJhfqTW1DoRi1oVjxZhql7tVHBJBNee
hqp3Ae3ZWkvD0I9F1+vB5XrWrG5XYUegCRgKDZ5szE/Tnrun2SVmj2LGLdGDL+fxK5AvYEuAbFQm
wxJYzLY3vxixN4TkLHVzjEbU7DilQ6ddUuP60mJh2/QNwBFaM1+bRUfBYR7Y6tDbLRayiQ3zhBHn
kFMd2g1q9bVqlvO0DMqNi4ce+S7bCw7eKPqLuhYCq5wRRHWwCaqKmgZEm4Ax6wuKmjYXnQdaiUbg
N7AW3qDR2EnFo16Y7CzVHhqE14UqUZZ+36tPVp99mVvlYgGYtdqTHuoZu+IAPQZZsdP6GVnbW1s6
u6EpqtBjZblDKnxX4io/DjL9JhTL3uuUiXGG+rBXoGbM8YPeDEiDa4hueXrCXPaiNQ9pYrBH1aiV
6u50Xob5a6fPj44zriodFj+jqx77OL+s0/oFccbIGsa9xQvrBW7dI8jVu4M5ufqVNYxbIBVo3Fvw
aCjY6+g+m2oiestxLxPMbhQ4qHFGlCe5YrmF1Dkj1d5h5GiZThLY31mKI2Fu+pDt/RByYUHY7cYp
dBKJiYAJDiTIpm/lt0orwgk7T2HXEzpf1tVVnGD9S2eDanENwaq3rqAsUP6w98yMXEWGobGw0PaY
aXG6DMNzXSKaJ7H3sdKGDAtWMl1hwlvhjyRXK/pwq6jyRbMazARBNQgq4tasn0tCpJ24uiwpIGwT
e6AKRxGlYYfWtA5sqeXszpIeQPWtrct+ZyQSwi8VwbyIEcsLjCvFFRftfBZk3NsjDg+UjfZOSaxL
rtkaI0KZbEk48Lnt2oNqW7eKviEQIT+pTlJDECApmbttE1G98RvmgU3vWNNhNiYPb6vfOegQCpfJ
XfMu7bJ3wQuK564e2+2Yi0C3qWkukZbv1n2CBtzl1hTzDsX7SJGg2Gil82mqNFrkLrwLbD0VPflq
2q8WCW66K9OL0HPDI+CtfwVBTOSXIFs6tqktyO6rPWvtpunywAUa69Pzj9hbMaOsxWphpa/A9Mob
VQHcmkbVlUM8fAn8IJ8YAlSrfRx13YYZwBY2VdsXytZM54b6hC4m3Uj2ARRH2SXFynrnsMaP8i7Z
dRVdib6+66dnHSH3qvyODnYtmPgs4zCv7vjK+UxaREGdPxt2Q9Gd4tn4lsFjuGqd4orZU/UVs6Qh
hGXJX5rxMdMVgYKx7Aj0pi0bIZ0pa1wNBrpAkGTlrmaNFlR6f/Q0qqbNOFF2CTNpWzhS8AjYqQF5
S0WXkY3lhR6XZ5tOka96ODsFazFTaYIlkt5ONYpjJo5D6j0XaX/Not3ZJPrABnph4ZHOFLmScSu1
eThPfbRSztp4LZ4AZEn3TJDPOV4plgT6a9x/ZnRpKJvGFuYj+eJZ1VVWK1TnZLVsWxT7XiKtgM4m
ls5lAVWyXEqWQ2ye8UaN2qIi8AA8kSubJJY2q9DW22JLZpfoqcGcm41vuxFEi9w7dImQ+zxi61CM
1++nzqrMRy+yXqycoTRRbzswBr5id6z5avZLwDYwnxIlEkrmbGcxn5MCOsKE68fXXHYwU5/FAS1T
34Mw54/u0oRsHBIgaSuxAIGkS/nMa8wu1DN38tM8vhcoVPxsTu0rMeHqrGAb1AXGIE+vjqRFJ0Rg
Y9UqqItUTCJ01Gnq2JJ0HcCHtsM3kFUsiqBg+W1bu2wm5gIwzMD0NGu3k2KoVGVx35b5wdEg5JUN
PiTQcYFTwkCBy8N6pWdxpqn0WbNLrTKHbWsXV1ipIhLCoweHOyOghn8HBQZ7QcO7LoFStSVAj55+
JobtOFzsCEtr0z7XdfMlrsuKWB7wPbp6gk9DbVmyQnW94doR5nM/bGqJqd81ishv0uw8vhhFvBUR
jDmtoEWHzvYCC/ESiAjbrORgKyImtY29iNzhUK2XaQ6nI2cZaSvDMbXllamLk6Uve2OgAZhWZgQA
nOqPNj3arO8ns/qsRu5VNWdjsMgrIakZOsiii4p9OYV/rQY8pwBmTqVeb3BFPSV5tTENQTF0H5Xt
t6oobrNmODVo92SZhZaZSmJd8fA6efJZVZsnVdllgprpggVrownlW2Q36X7UvNdc1k3IzrtVv6bZ
49IA+JFu8mLoxhuz2qka8qA0sjeFcEdzPGplf59VHZe4q5g+FN1cS6JgBgQC8F1nb5jezoNZhQtF
LwaaTV2bADWQIa9jvssUsRlLyJU0JskQO+Z0Mdl0VgyJNOhDe5bPslOPtfY0o+w94be6lr1b77pI
UXZK6RzVlnOtqO6FGnW3VMXKsKLuvJm46tmIuydjYpEFvf46RvURzp22H7yl9LsaCCb8ePAFrHWo
dFXD9eR2Je63+rGwGnESsXWdavItzl37a1qaEHPUIAUixTdQH9h3XSlZvQcPcyhVCRlpdh4dWCRT
kpo7YMrDYTS6F9SVuHoyLLljXp+kJr5ZjbWchoJ+0cwbpmdEYW2aTEqB1j5OFnubK/pF2rECMLX6
qVxy84yKHS/3NOs3S15D+oaiZDV0R2mIDSHdiNtsjL9hAjV7Foym4KUZQHESNuSb1xxmCvFFL/aj
C6DdkCCLwjjnNmAK/GZYzhdXHexP1ac4Li4Hb+oC21xewVO1eAP7U/XMNpsq0cjOmgXlncr+YuN4
GNlatz73ozrsMIL2LmwXw6s7IA31fZRQH/SwLqM1oLI520s4dJs20dWtFrHsdXQKIVWaXzkGNndM
rluRQpL0RgZ5ikWY4DCr1vW4tzyAsEas+JVt1vuIzuqoVHZg9fmLYEwLXCzU/py+tBPCTBBCyL67
Oigkxas4emuNDJ5HLC/jnNRPCbiKbvx1OlrjIcuNYzSn6s5uqSiZ6/BqVipCWvpYFqXdi6bSLkWM
wbqs9GA79/l0G9UexlSDuXrK1S1Z72jWo+6o2MW4gZboO7Zz7jyssIBB0q1BMVlUTIsd2xs/1ZUG
7YN9jIzJZmY2H5k+TtIdHxZwV56tRNsUTQ0et4j5wf0cifRBXTdVYAMp2djdcjAM5SRoPjB2m2Mw
a9PXuu3YYHvJcDJlyjjGhFeUYouxuN/FsMd6Q+jbRgWqU3ADeApgnytFdV7qrKJibxpvmZ3T7rIT
b5eUiwkyZAqUJR1CoEfUHT0kSxZ4R30615STZN/dz3ZE/SWroquZBgvdJ3tfbuRoNscmkReVTckg
6rjSI/uCxhEAiiLddLR/T3Nn74c02SARL8N8NuEcye5UOdZd4X4u5tRiXbhUwUBRo6H9drmCsRf0
8LT03GzTNtppZMULaAqQgTCXc7tiQpKi3qVNfNuZhj9N1O1TACG4Tm+SFp9/JiCdYR+PDi7eBiFi
7Zza7kuEv65URualCjacFV9zowFkiVXiIhyKaY1JRy4RBnNMku3iBrkOvBXnFKnjWyQDaH9XVocu
JYr4G/+brTNrjpNps+0vIgKS+bbmWVJp1g1hyTYk85CQwK/vhb/u6I4T5+aNKsmvLVUVyTPsvTZ3
dLPrj8YoQVIm5d0DSuRP4RkebXSoe+ZQ+tpV9qIA4UL1c4iQiu689qHuZXP/keo3uronTXsj8umQ
4RTRUdvv0FTd7LT5TJm97aKIST/MXTYp2Vve9PAYM20fjQCv5Fh/wowI17OARkD4zdVpmBzKuXvU
RkCqz8xcJ4zFdyBOgNvCg+RCxSup0TZZ7Rf6AzY2wXiiBsPz10zuSmJ9NEATUtDTSgbeLsUyuTKX
/bnb5+z57PCKJYdpSOdyIUr/lOoaNl5ilztUCtOmn+YaE7181oWAyw0S7wJufcH79h++UX6xiVih
r22vdZVsZnuIL0YeUu1Z0zbi/+rm6s/gDCl7cAtctTsadOb0Km1/RoAu+GX8fhMWJhWW7ABttY8+
0nHmOuqCfe0dPFm0ow55d2DCrPKsvCNjUtTuJKiBNsMGv29Qf6/9mScZI2i4Pgt/YVoXkm5Zdf1F
1Hw6rchINmPuYzfW+lKmg2YyrUNM3tMRFbKNoCr6U/fzToXoqjAohivRdE86DeWhtIAFZiyKdqbj
3rkvvudVUG8yLgSqqvK9s+s/qH7CPZ/td/xitELIdGnPupOAHLKKxi48ey0cbyB+KHzqdy+IzZMK
crWpg/ClqM4c+/5GmeR5QQJsNp09iWNlxpspBnYaOT09Hf9G5bbbMsPr2pW2u26ESVqlKF+gt0Hu
bLv4Ef7HtXeiXSG8cOXmrjzYwGkqlqFMvqS/9p0hXpVGfB7kK2oRf91yiDKtSh+MAQ6sR/PgduxR
kM8y6m6xOihDnGK3yffEjB2FytFDrptOcoq4tNeyeGSFi8+/ru+4N8yVT3OU9QhD6hIHoAnWKCfl
FwwYLDgs52XA7SGpsi9RANKqObeboP5b+8A9rpUIu3WRpjY0OuMpn5Jt6DFWEZnmrg5aawXee68S
aKwTY2LbwTQ6a3vNQD5+CKX1aVBuhTMOEZ9XMpp3QyjTbZDCX8kDLTbhDKoY8QnMDP3uNv5vXYE+
asvnNA8YSpjqLRqrdk2Q6UsBSeIaR93aL3O2qTX7S2hkq5wZyxqJVpozcoXg5qLayO/Oiclfik2d
D2Ek3cfZx6Rvls3J5ddYD+G+S3p3LZAo76q++LLZz3Zpc6l94ykqsPsOKnsGbMFmpWowV0ViXehj
b7QM5dqZNL6gfcwK9n6m1e0SIHGbqsLAqTv53drhZzao9zLgf4LOG6zcd7hH9tXpk+sCtQ6b7Mv1
DHfn1faV2WR9I8xnlRsBu7RGYQlO3lu/2Bs1sdouzP0SwIShh71wdHyg6797iNBWcERvDrpVEgOd
zcI8b/Odi74Nncg0bNyUOhWl4yaZQFNlC4gn3DqCMzkIOeCZWh4a7dM0VWqfDO6PjItk43CRgJUj
oYJaYI0RmtmymmCUFFTeek5XlbRZ+XpQ/wfwHr6CCF8B9FlJYNaye/DkBfgiepkGpOAYAD5j8QO/
I9l7ZvET9ro/SJ38lIb4m9UjI7WA1pK9feEW4dqKGWVb1AqskoxfNZ3uRsHHJNNsO/TpvI0KLrAe
wSSgck3S+KTWmZFbK9X+iHw8R70XfaGZ2prDtI4pkDfY0eROdIx2DFdeA/EW191DkKYCOwWktBqZ
VfM1ezUzrGYzYmUByMi7MzaIKgRwKaQp6UwLVQGoYP5qxfQ4Er/7OvA7sV5qa7YcV+WrAeqXZmOx
vNCJMVFNMqWYkpox9MgigrUMPMZWfbVx+nsInadSqo0kqr2w5gYm40pTxV0gpV+s3kt2Uw7EdSq5
Kpr5MTDi7OTMOnryWK3lA+SS8WTRT0ypqzd9zag1JO1NZJW5gtS8HD7grUHwmStV9Z/ouFFNxdHN
C632xA3zneWWvgi/2eU1Y0qbYcYamOAx7Ef6Bwnjw678FzUoec798SEOC3/XRvqxTeFBM295Da2T
MgALeyXQA6dor6FrD8zr9ItnBPzqy+cbN5VeQ/k8hVn+19HOPfVm40DS548vra8c+uJGRMZPkBMQ
W6YGHQ6xURGtoDk/xl2CQjb6Kyy4voEu9bEw/I1JvAweH5rAsaYfjexdBs9yC9spAMbEn/RNNayT
X7U1nR1vrCnxJ/53Ax5ATOAVIb7cwqyFd5p6b6ZGYxHlmlVxPb4Y86orNDAQvrVHY7jymYnMyfjY
WDFRWXP6PJvAd5DOmPnSHg+gvh2jv6Vmynkejb97201QnfQgVEb/ubUhmSba2nm9c4XKfwc2Far6
OoYkA5jgkVsvRvsgX8B/uVupuc5cikTX6gQ7lRapDQvGtcfNe0s6+7rWvV6a9FPdlO5WWQ07KYna
E1ni3ol40xGj8BKUoBJVOj6Gpa/o8ciYKKmlDu1gfJXczBJMy6w0lXVqPJYJZvVgzdW+I1UBdZqJ
Lpqo8k61TH/amTrS+XJNXutiCMp1krrPXdete52PB5OjQSqH+V6d3ozxLRuTZIuGbOu1dNVR5/31
fOhrULkpIRWUsQyxn8EvHkUsEOcnMcknTp67g5vJRz/gKM6O2vZhinofSJRymvfU2uWDeiX3foun
+xqPbXFkb3iqGjKgY694BXDy4iJYqrAQrByc2MRToAcAh2jQgUBsSVlyWUjJ7El+y5bJHHnPb8Zk
BpuqpaYy02DvVIV/NMscdA0ypDEWgI8zjKlsmwmAsvoNRUoMggqmSgBi/pJnKOjTWhe3KmJc0UFb
BLITv3VuuhF1SrJx1ny5NQAxm+3Da9IZF4QBvOaO1d0dTmYKbjbbZhn9IW3EI3lEbrMloozI+n+i
JKi1HWSY1p638iurHPchDNwfe0D02Gfb3KBcj2bIRtI13pFhbOWcFJd4EfLLRsIbKY23FtvDPjCq
F9PngwOPn390Nn+kDKj+tHtxLZx2Vu+8jKMF76FndNSypj/y7qK07Jh6i0K5p4hKoNV2T9SHWTxp
yJyb2rCvvdbhYQzjHe4K6i2FMGf25E1E8S1UffTLhKPowjehGp1vqhuYxerPABHWtuIausqCrr4O
n3wAL8M4ZTeADwE9ADOMPomfcmMMLuycNlXI+9m3wPqT2cl2SsznnEX7DQH0g6jtb6s6sOFOt7b7
FCpK/w4IEZ7yqXtIWQDwU15TWVAWU6XvaeMxWc/jMSJcpC6kee5sumlvon5meiDt8VokXQnpPPzr
3lk6O9gjUO+RpPeewZ7ZlJqNW5WDBCmC90VPDlbyxo6NfLgU4HRItphlG29BAhEVwcKu1yy9MrSP
IPWe22mGrou3j5p/PMixvcC+RVdTfRmAmzb9/DhgItxKP0zWETngbLK/jchib5EUNvba4qXO0af5
XoEkQaHacFTAr2HVb3DwvFWt/k6fkBjfmLjeEdtXvKweHSnz0UhUf4cAhHCLai2q64dcLl7t+EjG
S8OCKT1Di2HiDNiDzQYMsaj+iqb60M6xWmUq/Zt5/YkevFwHRtGtY7TnqOuhHDpM56Lc4I7DXL+b
xxefFXY+8VMKOIkrV/G58iOQ4HUlWQz2W19PGogem/ykdA8KU9B+FqjBMYD+9IlxJnoNtVkRo0J3
N+lICGsRW8xfJwfmJdt7u5ya7ZSYb8yv/F1sI0HndUmWOAPj5iYovKJZ3CRKjic3srelLu6B1ixa
VP0l22AA8caxUJaepCLI5K7w3GMggMDnafCZEpG1Ktt6F/eZ3mx3kyobqpml2UzBDs4MTXHKr0rK
XMMbI4oDy9h2PtgRm0o8CduB9Uxon9wQ8mnlHJSXIaCOX63cvGpfThRkgERZSl4i8aWQ8KzcmSk7
bOut4YIKrjPro/CjR1IZg4a2xPL8N25xFmkRYleTtEmNzn2kq8KbX/jjYTQsjoqEu4gRxuso8Z/g
g1JE269ZyjqhYWu4zvPkHbkXPTmRGqySNxBTaoJAUMLKtTtmrKSyKvkxlHa2XlCOa0TgFgShp1z/
QU+PoF+B7Qltd+BcmTICCEJkVOWzVyi0/nN1RHQhuGy5O3gZWKxO0giayda3Ian2bFP7NL0XkWRZ
Q0VkqHzeQsehGwvTtWh9sWkj5nOqcYv1HArv4k8xvxOCWdGtXDeKN0UPnVNGEcQwjRbTRABWpF8O
i7dVmjYUGukmaesYGvdpIHBmy4j/oxnQi8zTz2BNFrN40LleOB+jgSIskgmqPOXSLUAwRaLmTvTr
ZYyUvg52ths89lyrq8Aft6DW5b43gx8t4k/Tf3UL7dzGkjOzRgaFR4V77+hVj3YRGdu4DkBXM1vv
6+JPZvFxTRY5rSMdrhcLvbIaNUNdKjOn7ncJMZU0wuCmZmPKV/DpaxCoHfOzLOU2C++IBfBXQjWy
NTO0+EHNlT43RLJUza6TFk1kMr+Qn2CtwR+tseAByDKtC4F2mzLh1K9eEVPBfQUsycHgMhl1z0uQ
dmLmaxBFzV6t5kysChdZKGOeB2QF8bb0h5dG1i9Sei9N/MtIpk+h6XG1MqnyBA4oY5eC8UaqCAWJ
ZVBfZ++im/jg/HET/zVKjHnvFUGH/omu88pA6zba/nVKph9hAROxjenEEGZYjYjdlliRpyQwPojE
fgTSuBfAq0Wh78TFfFRG/tyN/kOAxoyd//BFTKOF3IO6vE35ZVN3+GhyBIV1901g0rWPY1xt82uD
mpz4meycRySjVLCKN3ki7o0f8Vb6e5EOEEtt1tVyukUjAk7VHJ0m+R1oB6683/8WxJ7t3gM5H9HF
rZM6wuo8cEfWlQVf3hu2bWU6a3tq9FWZ5Qm6/lvrWdXz7OkT8dTexnZHWLsWDhThGvY2SP54Nnos
2yz+krIRnlSv0ENmjDI9O1dHBjRQE9q5f0jjS4h660WlmGd4O4gVmHs+C6kN9HyHlRMK2IxRwJIB
n6GWxUPfoOVOJHkoiQLzLTAz5cS71C3rT7/casIXUgGeOfd4k2tD7WUf3RiKdAiVCQnw4+g9FdE2
DpIHlNqX2B8eHTrzdZokDFnMwzyHeyd27txMG+qSYlGhj6jLSmZz8M4lSuZR5i+R0T6x89/3mRts
Jst+9PECJLVzDLUYGZjJ9ynp3oNqhRQBj44gHMgbsKUsAt8Za0M7+heBOxnxW3xRBcYOgzChRhbP
SZv9zvt5qw3sI7FrvZgJyvFeMnqNo6cWvCZL2fdpWNIdMM+s+4gJYg2adq8JjlN8tmCMUG/2yKkG
e13R0qPEnMxzdhqjWB/I2Rm2k+n8sRijuVwSpCBt0YTAWmnJYXLFD6cJJq+5witEoWOnL5zp4Z5A
nYekSr79vPhEe8ycoGPAVDJq04JxjDM5yba2Rv4qsjlAo4XHIoxeh3hOtsa0LPe8aAtSvDugA7Pj
8szs4yEjWnY/z38ZIMp9ktGQ1H0VbtuBRU2svzPXzw9Wp1kJ5A++HEjaauSRyd7fRn+TzoaGtple
oZydwA//KZu23SXjco6G3amIePFFHUPnK4HWFTX9BAS2YmbvJyxnkZnnb8S0eVW/Yxp4SIkB2Ehb
vfN63Jx6OBCR+26nnHmNZ72MfvoAHPYwLCJBx9oZOsL5PcZgkL1uK42QJqf50Ozo0fGT6GGPPt1L
uCf34FVwDGH4IB+OMyJOPoG/s40Y3rjTH62I4YkYwp9M4XCw2RrLMn22FPuhhNsI8QS0MbAwGyDP
to3/ofDzm2OgkJm52DfJJSSQZJ0rpskEYrxVcXP2a5R2vTNbO/xd61AauB/Gcm9BI0567uRhWN7h
ix6nMFFbIwO7ZzECRpnu9LtZwmT3Suf3+I/hXN0rRAiFK0/UOgngu/nDCnqNivs8ZOl7UZv6EV3a
qi/UfKZj3imCh71Ca8b60T6NgntbpB8MxpmoI9lwY+Nim5p9rfFWpqyPcaRww6O/jE26pFHwrUSZ
qGD6r8nR4S6OmKlxUsGzyMYraR/A3UloGU14sI6f4XHxHd7sAdEoI0t0qmj24enlvfHIMYHAIDJI
5mHSG3cQDatl2Zdl9k7G9bOum13SoTwO1bw3OiKu3Gz8nhngIerlHCqC7AEg5XecTIe4ZFubwFik
CGPVmre13OhgbJ66Nv7AdfWEpLs4SGuoTih/AKyjV9BPOgkYnybOmzFzXcLzcJdCkkWT7hpiiiJu
fqF9baEYM5Ueb67UHDwVQpLE9g+lMgFFVVPFqs8/WUKdihzqt2mUtF5MvQCNfPEK3B1UkZM5EfH1
Kp1m8wNn6qFR07i2CnGY/fiCKVItoH8f6DtZLXqm5EIpUa2N0biUTQifPjHKTZaqejOAXtxUeZQ9
pLZtn+uUmGenTS4l+rjejv1bIVrv1qNDYmkS+2sKr3eP8vPYctDeciPxr7xz6ZwHD6LyuX04DPcx
LH+RjdJG8qF2DzSI6tZgHFwEZcHBtMDW4t4Q1KTO2WMrfVUjbk8HnO/k50fsW+OKLIQPdq54TPVB
tKw0uvYhLRtCtNPvseEtHIvM4jMYfbI35tYn1AE131WifwTCf/FC4kyw/VQ/HUnW64E9WRYrE29x
+mp3fJp90b/ZqUZP14JE/ATrzcEn+6/aU9Qsi/wiJDRL2dMpVL9JuFlogMPvsfBfcLIQ/BAtZGE3
2Af5cKnrc+4FyYYpuz4FzJFaEyZ/EuE0py2EWCheeoZSQUNYltEQpSy4MDw7fU2LuGJuXp8mx/7F
FvMzn/nR8OtkCyHek8jZxXmIfCbAXbGtcvOxGrL6NKbyb+sEd+rgA9RaPkvEsK69PzhUxNlmNaNj
Bygi7kXPHDiCcgYUGah+8hO9I17Yo03cuYs/dQ0pnbZHsC0xPe9v3IVXkloEG9V7MHaPTWM9DhEX
S7xmHAgvq8VGEbjIuMZnHZkfDMbJ2MUFgpIFqxCzMzwARoUps1TxtgrHc4fPoHaqb9+q/wQDoPyY
OrZYRsg+a0ciqth49AjyOyuPubqK5S6HYr81sYM3D4Z2/3h5uafohf5l948sQYkps4NtaAXFudTJ
NS1yzr22ey+cpjsnXbtWeJZ4r9KHOXfaY+LBuqViPQjEVVKEL2XhEZ4KdRg1L7KPLrxnrf9LhCun
LvgRBopAVTTubhyZhGpFXTLAIs+i2D0qFEqgy8tLX2Y3H5Ho5LJZEKP16dqdf0xd+8pK8Nrk7sVJ
zelk+9VrIoq74JbV2dGvKu9QhNghKV1pexvbrjkQBTpBB6LKjYb0W9jaWdm/A2c2mSVDZY+Lhgsh
thDjUKKRIhhtINee3Ho8Z1GGQJCRwcZwq/GVa3czhke0PvKpI2phlfmxInbmOynTfl/F84sWnJhZ
DZQ2qALvao3B1Ujlr96IirvKymsvZpPoWsxxozccKaYwF3n9e28XH3lJIF8cRbs6aa+Onf9FR0PE
YsowLkMHzVaVOAdf7YKRu28x1xvbcP2rmmtCKypzQmgt9/jJ7dOUxO+mjaKhX8JYcUb5bdUxROpu
C3prPUbc7LX70dPXBamf4E6y7WuCQDEhV24HoXDdlMPSb5TzeUSYHE3xe9x0/LKNs0fOt8nYXR+d
gfAJN5xrGm56jdjFitujzgutv6JH0wQwYY8ktN2iJzvBhZSXQSGMz4fuwfdLsTiJdzoQ3QWOzrlP
3XJtCfNNQzTDGVSdPZIPzXY+TV0Hu0EiGSX7NmfMlVg9A2eC0znoxgH1Wz9UL+ipzE0R1GSuxDT7
tkliJWKZcFXlj4LUknVVYIYYF358kvQbwah0OzHloSyok50Z78p+dPb54+w41t7IvnzXCNBdNN1+
LN1X+LmL9LkBvBE6Hx3BZrumdN7HDdQjxFncbzcSJ5wQAjchH5EBCroSnj7b2ScxGiTauTMM35gV
Chim/OgIZyOwJgCB/wMLpadn9XYEvz8Zqn21Q/cZd1537GXAILlktmZGCJwdeZlrdEemFc0cXtjE
/VK/1nZ4a3NUGzEr8o2mJtjmuDRwI4f8HEkfbrgG8b4m+0GAhK5G7w97lX0Q6vowSVrjcBfZ+YA/
4lyEXnoqHH3x1Hcy94diUSHmMtghKeLN6eajrvDHIur6stvc2iQU0XhKfSRZ1kjhl1KftnBWR05W
Lw7enCTst5lyf/m1tE/FSHJTqMs9pGVK6d5imqTGB9NBghNGv3BvnUUfFhuR2dm27bGRNrPLWCp/
8SJ+TB83LmMUNG6h1Osw76/MAJIdX92EaDn27dxBpxN/0eIRz1aHjIMyxKQGviXZzr9thauLWh+5
T4IhCbMMi3B8AnvXYpgGBXutmaGS2QYJd57VsxFPW7PG625ONuLPDppGazAlYyy9qSzAESTP0fjG
+tmaxlPSlr9wj3bbIHcf2WXfC7+Ri8A03VocB/GMPtVgaFxGXb+dI3aYim3VwkMoUTUxIxqzwlpp
+MfQwfVnr3910a2F/fXQTdzD8rRjihyPZC1airuxa2U7pxxwg6P6De2vGD0bJtTp1Zrlq2cY8yaE
tMxcDwF9MUI0zx9GkwWmm0XlDbnVeort62wg/DLd+MPiKN/OE3IJc9bAZ5xLF3Pql8NTniZEESj9
oixswr6h1okRP9hFbFK24dRSVudsHStaKRXtaysEFV9ylHoI1vFqAlrJhvairZeEH2YScOJ13KpN
nPCyOoPJ9To1iIA47odamZT+5CHLHHN2AZuQo47tjyhxV4z8qXSe2U2J+TFs0/dM6McFBLkrCmsb
jB6XJcSDbT8WWNBMfgILD+BSFV7spvSeklxEO3xMgJPJy8EDFuS7OOSk973AZnY8fVZeXJ6CIA7X
Q6lRcXExD7YsOBeeaHU1iz9Op2R+NizuAQsm/24VpD0zZusdpHyq9O59OPUnfo92HQ+ev46DQp6U
lZOhMCM8sGbKuj7QbxAIS64gQq4Qoh0VLI/3Oc6PZVGsKf3SRxSRzg6Oc7abup8Y+fir9IPuafK6
m3BL75q25a3M6ZVk9TfV1ndeVtYxcOQz0sbu0aI+lRAbrZcQVkAzwqMHqb4RrmVdSMMqHwCdiIvq
fG4GTchQpbJ2g5/oVSe9cF8H0lmPWCZwO2IzHwM+IF7D4sHCKUYhR3aMhmNG0FRoDPJpFh7JrCLD
feLpQwLh4WEeSRZ3h/6RuxiaF6qqVFZQZgN9roScH2qVx+uxWFb34fxcmucRA4IZYyNkhdPshjog
2MjR4hHORbGa0NUZDGiZ4lh29htDq0lKDO+PLUaMcq65LKtuYPPjrXJjlAv14wD+a6dsEoyUw7C8
qM+lIYvX2OsmAPcadYAboXKNl/fWJN1rNKv8Fe6uux26WF3SaQjOhZ8yuQHabcjMuc30bsTX8ijv
mFR7Eum8N1tEhPlIioKyTa5uT+RgYzjBzldJch0I8Ro6mJxdF3TXCV/7ibbX2oOMDR9DdH9s8Ofo
o+UfCRsw3uDjC96pPa7pYPvvaTvTrGFisx4sGWbPyx/zMAcQU2iKOzxrj21l4wwHLZ4N3yWXr0wJ
eMxIefz3SBEnCgdXnP59KZgjYx2Pdo9zl96rAuP09Z9HRR3cxsAnBcgkQXNIh5c6wivx7z/mGPrm
xrHEjt8uPf/7GlEwMU5hoqUNMhSObLwRVQ9W/TSBdyQvmdkjDcZudj19ZcI1XlngQNs2GrZcMcor
lx6J+uMxs/qPLufHcFtj8dUU7SWaPZsI7enQsQn99NMy3SuiUvYRNJhz1tnmXpRqa4Wx/RobxXB3
eBaY8XAobKeEzZQ/p5Z0XqPCx8vS/Vh5UdwJqgQPL1vjRM9mniqHtLkqQ0DRIz0lLTgmQzE1CA9K
PORubj4SS9H4JWk8QZ1tE5tRW2aGHXW06bLOCF2KFO51scsNw/IihqxIoG5W1lQoLblCTHd44HPP
h1G71tYC/ndvmkrdhym/OqZbcc+uzGNeOvEjOWUsF/t6+sIeSxJgSOp8ROWwZ1kJdVeBZmIgUAwv
0xJK76C+OHvL0yglfr5NAmenWKC8FF5CIANzUhBcNQGP/Il0aCG5uAZpBDz796fkQBUkRHuH9Tht
/KAF5UpQ0znummsDGSbbzq5CmZZzX+UMTlDb5GyNooBrVaiM7D7bV3909AtDkvUzm0SjuegM757Z
evumG9UxFb79gFzJXdfScg9MbvJtnPs/PtvMX8uD8H8eBMI2XhunvRsF1H9/sOG2TcFpDnOTco2n
pO64iGC7m2UE414FVnUNo2Lc1mNvv7BKpI0qi+hHkkxdinrauKSEXDxUupswjsIzFp362ffrlyBs
7eOUNMW2Jh54Y3ic015b558uzBnZfDqDYwITKnmxF6EFi89rRpwFH34e5ZEwloJQItC29bU3gOXX
rrfv4klh/NFOdp2XzPMMUQkBkVZjHti0H605ctF7WEt4RkQaUR8a6gh+rruMLvHxWam8i1uo6mZZ
BTYY3RQ/dnfulB9eqdiqbCtU6W6yOe4emoAMcoBGlNrL08E05tOyUFK2ofeJL+udU9fTB0jNn3AA
IeVLRrNOoL6I4il+ssD87BfN05iEZfVAwy5PyWAAFahRSeXtWwuG4t4NSKnrEtRo0arhwdHKAXMO
iMHEKQVmhnwf1Ewen6yKYKg1qnqDFKFkeKYKLM7uSLhgFCTj3bGfWUibl4o3eWNKM/keQs64yEk/
ZxHOuyJW07on2WrhHtTAk3r74OQDr9xInNcekUQ6LcZTfzNGTU0GMdVc0CTmjvrRvGmnN3fZEtv8
7xFeansfZJw1rsnbL52q+2xqcUQ44/1WTn2nHI7JmnzuwUdeFDrbtWbU8+Vq9dq7IClK6Ri3JJbx
2vQj8w3hioHTjEcG+d7/+dq/7wbKGklmDR0CW5KvQMbeb6NUh67u3U9KbRYxdr/vQ6viWM5Vvq1b
IQ4g/NIPQuwwoIvpKyjZ/KIhPnvNFD8nDfkl2uDHjJ23yRbhqQosMnXz4IMMavm9PMAQMzwIZqfl
YsjqrYHcmKzdJi0TZT02OxNGz6MgVm+N+vWSOfy1blq5Dww7wCtRTq4dvrt3zaF9ohmJVrxnxr5l
QrVD08F0bSy6JwD9//2NyRyci3LpUpfDygfX20pDXP49Q+4zXG0juS1fLpzxWLkYSXOjgUaYCioD
KR2o4V59mxwjvU9wpy6Z6ixvn5b97t/R2LBbu/3fQ/KjTZP86g2UvrUQ9YPTLFnSI0ExAg87pRaz
gELnah9buCPORlsy8aEES7zx9+gl+C6iTDwPdYhFzuMYSkX/F4EF0tayz8DgCfsdWNvJiIAidpkn
DuGETNyvkodOJ2xlwuQ5Hq1253sazpcwFJKogMQ3EQOz0xplu90V8eHf19icz5vGDMRr0mX//UfI
QgQpV8BJqfXUPhHs0pI9pJm0Y9MWGfcwTEEkd1P9RZ/VVKr7AnRcO3mTUYy73d2OKBy6gTyXpFcs
zkyn2PTVgKwwaz5r6SBlkX3Ih3mZZP8KCsHl4MCL9RsEpLPqwr2FRu4eSYLgMpb43zL8GRNvuffn
J6cD4bhxGkvtUdKcAj//ScfB++1iMGnTxf1Rk4vnZuDZEdJFB9ONOKaJbnr630cVRt//92v/+93/
fbQwPyjZxLrPI/OrR8gQdJH8zY2Hwcaghrs3jtMhMUvKGqJrTqSUgdMb0vu/+7vTBvjdmRwc5uUs
LohLjf1M32XmvgJl4xWL2+nDJi59Myt/PIUNHQOhvnQUxLk/2XnlnhNzeAaM1z7NVto90ZNOtKIp
J70JEFTm9FQ926YHhb16ixDVXjdOyOjUwfCWhI44BawgyboT37MQ/3lg/c+D5VtDqz6turvQWqb3
mtXndbBiluQMGtnzxzTQBRHjQ0Duezu77jmyBMJta9h3xfLXROzlcl3+pt/bd9Fgv+a18p6WZ0Pj
1ewgZrfDqkxEb6SD+IrGLAZGhFEPb/cS2sVThyMRz4uNPrmswBeSBkpD+6+iiDXnjxKWd/p3qeo0
nx5CIoA8L+avbSfHO9k60+/Kvaa9nD7oTxCvSsapwQYTd3rVS3XWp0V2tuaAWkig9+ix+xHs2ivH
vDSJlZLz6t1HTt9LJLtyKwMgXUlRMh0RiEf81HjuJfFffg70jGZp6/i9d+6sawUGiLXaAbKi/VpH
TrQ80S3IbDMaXULDZHItfSe+zkGmz9rk7kgn3bCVfO1GOu9i/Kya10qGy2AY7d3/95HDPpvoyPSG
JCff1yaWC5+tw6dvDsfRdQdmBqF1bAhYVnVTX+J6Uiu1vDMNIdr/52mOhHjZAiEQNDu1pdj3fskn
ZBj/RdR57EaOtEv0iQgkPbktb6UqlVQyG0KuaZMm6fn091D/BWbTaPVo2khk5mciTkRfVkjcQgP4
7JCx4qriYVo1/uieGYi7R4iMK9Wyc8pz9nR6/YJBNVyJop+WpQEUOTd2Tlx+MOZCNNPrO/RhiOjr
esUNF22JkQVtFDFS7YD335EOcwp2HhwHGnBLsb3AG8GLg+kSdPSLjfjQMvufZnTO6Lofm1RuA6fh
QBhX8ABIeqblk0T8uPi07fBjTB3crvVWVfWXpnlymcRIlfK8+GUg6fnaJxbDdgdOGYEvD/A6mfBx
UpIwhgkORiSA/CVTwWwuXtVG/ESUp3e243/EsD2LvHcPE27tFGrI1vJixro6+eJhudEqNF4kgcKj
adZCYRiZSJOtfNRmMsVyrJO9mWBJnqVgE+sDB28sBiOMzQ4zULShLltryKLULUiPsMVt62J4AKry
rs2bfjDm8S4DPkF8Fd68vpPvjT3/2UAzF5oL4EJZOgi9EF0XVVux1tEaaoUfH91BJ5XNh5iqIbXG
u70pQ5KyWhAbwmBsSlAWgoNWfdpSb7c6SD70wgFLnj44u+Qc9tl7UiGKjMYcbQw9TRfXzVLFjCa8
oH4DrOJsSDCFB6pbcDM14CI+Ogwzzzdpp/OXiw1IWBHbO4P866UwrXuczjlPUDAo/bNqwxgynHfX
BP4VK63ZVGbQLDIZ06pozlc59dhPy1Zf07gvCZglAjyevngFdoX3ZaOZXrZxXRxxkxHrPv9Zpsny
lmjkhXmnqBUbg6JYnz57MfT7opMPUGNKKIpmtKt751oQnrErdGw7E2xWRPcsNEjlvpZd95FGvraq
RuZIWqx4nFNAQXb3YdEvaGEbYSfGuGaCScoE+QXscbKN6lniNE78k3uEgrgKUk2Nxymu+EzDaHeR
S77BMKvzGUCMHRPRoO1XIqoZRZp2v2hydhz4tCL9IAG3o9Dkn5R4/ncxNW/mdA0VbkNuxmhbji91
bfprNrqAgBv1Vlv5cxPYjGAm5GWjU27Rfa51XNs7QSrYsgyrp0Ja9bYN8BWKxkPE8DvxNi6Nuk73
Ti5pu/PxwTVnB5/ZXxKBmcTOXBgw9YZGtefxNZMjT81ZOB1KprxYq5ge0Q5EA3hHPWS5c6Thxutl
6sZhfFG97z6ZccfDTQ7YnszcvRv27rX0gAWRLb2LAy9+VI437Yhvh3zQkjFkSOwtMiLVuvOuGjkK
yLQI6OwQuY1IWKQM/rVzteIqtVXCRAQY5umHSqthFfQ9Ih0ZnsOoxfzACS1HKp6bmxa/kmnwxUO6
4as0Obn2Q+yb5iaPKn2dI1e8OJ7LQV3D+R1aht95+4llguyPzP7MEc3vuwZMkwbGASKoXLpmd/MJ
xYGj6I97l7WXKhwQeFOi9qKkMXZo1sYygPHFjlGbQvsAmVBcybHepjEPJXkM27rVz8xQzGvikA6M
+g77FM+IVPk5R1p/bS3pnjE5bBgQvNZZMnKsZvsWycQ1le4xZ3SETB1dKVxAj50JchVJ5BkhIraF
7c8X1OVjcxOijpcDbdAHkLormjnAMUhF2nmdjM/s6hUq/9DBHaKH/wGE0jz9/SDRfzuk1Tz+fdS3
GRQbkAT7v/o67oR5mOr2K2hh2oWpgOurqEUpue0Hwio4dITNcd4k0Ys5Jf8c4D4/kSXWRZ44H7aM
35tCO0KfM184ngEza7M5br40hdsfLLuQoBD86MSatji3kLBXih3yC7fGMg4T+S26dukko+LvTZSp
LZPXTNXfLaafZ2khgMwS8wFGVv0o4yB7ZG6fROIDbJ38zqL6PaFTef7/LkyM9z63OyR2SW7tMmK/
6dQi/GNukBOIYbjtPslwjJJY1m3/WghBmuKa0ZG1/Bv2ZG0CH7FDn6g5VH1Ol7xMVJmzk+NTaJ25
S5BmrITZ10s48fbxb6KCKzBXi5ooIrZ2o8baVV+gw89RiDcN8opAfBch/qJmGuRr33hQtjwA+yQQ
t5u4LssTGrh1aYLzgFahTqOo6tPfz/5+cHL+/hHOKdA2zt602uGFd7Q6lGYVrh3C9o5JOrDR6gMm
MWHDgtEeOfjdSfEx2tWFH+fmpkQGSySja90snUEyniMM/cH00KNL3uQSgzrNuZe7jI6m2m/Abs2T
JdjYLMdfB9gIj42urEuUo2HK8FwsPM7T3d+HrMqsC3XlsCbbGY7QX0UYqwMaGodwit54tmrR7JTt
VNgNJvg2ZXHmgqAL+vtpEozF2XD0z8CyFN4oSRdBe0QkfKSfkvkHEYQJX6DZdANaYc+EYTz+/RD7
AyLR/z7++1lgMNHGxAb7IKzOdloFD38/eIb4/5/ZZXfWxKgf/n699nzuyL+/9WAaT65lNgAB/Yb5
GyYvrvKB1eT8AwoKCZB9rmAZg0BtCNO3YXD828zy3DuOm26AfiYfM66Q2SJOKmXXFyntux6WyUsC
1Qlaz6B2vYziZ1cnnndgZMTawFjl6IyoACyxwzZuvPx9OEhQ6rxet5E7DauDUNTPjn1DZlftkyFK
lrQP6a6qsahGui0vbjQVu6bB3RsbaX6B1tcvpRr9Q1eZW6MqhreikegxTbs7+J6nXaxEI9i7L2vG
1Jj8gxFBnG1ZX6WWg7QMVflkM5jbYhN393hjgP06R61n9fj3s7wYzd04hs4RrYq50xhGLztXQYia
50/pmEfnv5/xP88Ix2XVmwiVTKPA6jCxpUM+Wx1JoYPyg7SzQv/gInmap5BeHKR7NZnPDs9jbdjJ
kZ1niTJJRs4Bz8dWGsT01pQjr0qzflhR6L/KfcuLUqFxzLUHrdbcu5bOsaYF6wODKfnf1/W/D/8a
YjuV3DjhxLesbXfwIfR3zzw5tZzeRsZfext46NrVJoFFTd1TJpFPCr32onBUtRt97zczBhP5XmZu
KzJo1g4Q69eQsjgWyapFkrX5b3iqF3KLYMx/sB2qpCrRq2M4BP88R7aXKB30C2yc379G2YIPsaqd
nmWaaekIVQXpxJPP3sTPh5MXuzSOsa+t/Q54HuIQkyD1ebQunxOJQLLU7IHhnSmfXVBxKyvG89GT
Xmv2bPKMcJTfFV0u+2b7XVZ+DZPQggBQYIlPaR/wCvHNS0rfB75eyv8NFOfzsethwuA+5brfjUap
dgwh5A4/T3zT57rwr212+3jjT0Xw7sWjtfJ8XmI1XYPBmpZ+Kqu3MY0/B6mbv26F3zhqubVcy5+5
R+pl8MKD6gNUc1hI1/h1uufYGvRjyj24MOYPNU3jGxBIihxtZKvYvBdMeU/UuOyGCzf4mGZj+zw3
1PW2WZZtnDz+9xkgpYKPgc8wdTIX/vfC6wbBqZBAXn0wl48ZI7Q7cBG3a7v71FvGxSNfiYYF24Lb
oXHIGHDl/X7MyISP535UejbfIBta6f+Op4kD6R3cpL4ywACxfp815E5SP1Lq1Y9Mw21qq7m1rUf6
bZS8nO1jizxTjpO3TuSIYKGEwj31BQMzVxuiLUd6uGrKPDjpA1m0PhXfLdGGcFkDA/kYc/sU2BaP
fTii9oS3xemR+pB456cfy7Lx4modGtyxXf79N+4FZL5JExzScGYGEBd6dJw0R1Ekn5ng5uCHlPwG
jrsEK4PZEgb2YqYaPJHSjNPONB4nnJgrg2CszQBIAxMpYK5aRTZC6L7bBsaAob5obdaLKF8HTELr
wW0/DPhYuz7C9VCL8J/d1kz9+C38cbR2AEtsFbKRyO144bQFZXtdHQJt9ttl3ffQmbdxLN1dhou+
yx5SN9WudjfCPRUEIaGYiRrUcmnPoMyauj1GcWuvj+BgHJ6DRWfdIpF2m6ngDHOY9K6r2dUw1DVe
txo0VFUhbR1JrOg16CoB42CbxG5MzaCCjfhxkHQNUea+spSucfujZEfPny/c58HX8FTX8pSoPlmD
ucwsywDkZKVY/nC68l6sLa0It0IIPDSAJxdyDPYhd9yyn1x6UawofRTHCyWZdYV9vEV+X+Hy0u+G
Zyi8TNHGmgxxDil2s0l4awbrH7U143H5KiyEN4PJWAfZYeQtqdCnneFe1YQ/FyXnbkihLk1p9+AD
EH7o9eiqeOL2VmvZ4AVdHjZXfxM9Jn1UTnJlCsTFfknD2mvGtPKkOAvNYNnvlNOGdq1EJjmt2H6t
A919CrnPfhAXZd4a6xKx1VFvPxWO4WzxVLXrKm8JegaGEyUoXIkQAdXjmvCeQ/zUc/QCgDU2UlWy
hhIOdr3SBloW9Zh2BeJ7Lzf3Jpx53EEQH0aLnlPhU1uhMGPIUyIgaiL9qJvBM4C0MzL9Zi/bu6wQ
OimAX3F2YlhYnHSRn4fCHqFkVgcVmO06kuGPg66KeYdId/jhvzS7OgZEiTbAhsHEDr+dSdMgXJK/
B3agGYuqrNS/QzPckGrw2E+j2OaQ/FOegZVqPKjtkbWTKeoSvbv69In4p7A/WbMX1hb6toBZsPGT
S1jxdCd8OjL4s8/eZsYG3AczYgSqCfzIehmstbkWY/pao2M4j0O7s0HExBEWldIjoyLIP6y2cBlU
iB00qLWwhgpj+Wgy6yy2hjG5a2MA6J2dyfOqV5qGRSZsvFnkyq8GWtBsqyHYQVV67quR6bXd5isq
znJRAHiilQwOQCwWHDz5VrYAlyCP1UxyIo4K/ZcY4dchrBoEZYAHInsXx2CyAEp0Szc6yFGD8mY4
1QaRL+CtKvzydbnMpMhOtVOgFW+yh75zqgVoDYrwtroiZJvl5aO9xQnX8SpNyab1XXMXFcnWlqWx
8TKW+v3kUY8Ai9+0MydseKkrciGUCX50EM24iayFy9eRiGxgQ/kk4KQjdM5wcQvAlxn71UWJnsdN
X4ZIR/9k9ALUvmBkLyJyamaudmj3D1VM9if4n41raHtdTB9z7IJTOh5fXPoQknKClRgFCrpOOGeq
q5utx/3OVXVydvUKYT+YScPqGKd09BsFUSwYSyKICk0OXlZ8N9bK5ruZJ8CLFbOQhr1uYO5d171g
EwjOGVLpM6LZN9RPJKGiSOgdrhpQ5HgT+mSPlfI3U8HZG0YoUZZ37gv3DZrdR+NFRy8YASBkK6+0
v1sXLQp6pJMzQQDA5TJsKQpDUHC+ZrxRRY1bExUP78ktNIOnHrDnrlTg74yQrILCfQJv+NFEuL39
snhVubd1bWjbXopixSlJ9bD/pZOcc0rdbYWqlSFSce3z0UEwBkasrDc5Xp5dHtXmyeg9uEx39ugm
ESzdHDiboq33EDZP9ToK4ufC8r9AEgDNjdcto5tFI1JvzRKBYZMF2zPmdRVcaYabvZpp/BuimiXM
mn95zAldoIKqPMtZ6Z0Ov9B7kxSecXXK5mfTbuQX1yhUJ+gJndEWmzT3EcdQnS3ksSyGZ2UG6UZU
zhtLiU3U4XXUebnjIqlXNrUOe8XQWmRTeOnjakUL+8iQ8lC17jnQPeymOeCSOOcb4R1Ta0Mp8pIh
7d8ouyWL5I9I1qbs9stjmblwz1TnbKxgWRjOr+fhG29FxaRcmLe2+u4TSNt9Tc+BXHKfK089kSWC
V8BMEmopI3kIvyQe511RO09w4heTKNIlpQ6XEt9uw2JWZ6AFWdaeONUoeTLWiJDCIWTxP4HOKZa8
y64LYKqdLJgqpAx0AI+XPWr3YsrcZYeSbzHCvzsmSrGnC6MNwbwtrXJ3QRzLZttgh9P6Ym9gEV1B
cH5Qwwzb9dQAk7BETtABaWngZjErifkzijRFgHQKEypIvtDdSvP1H6A3JvMfJI76d0vUFg4iBXM+
qgGNuohQZxukaMCJCMJS2MBGGDyWSEVrBh3Awuve7ZehFK9mNKD9nvFoSt93qX5IZs9MZuZbHnXe
vxK7PMko0TaPzZssA8T3Pu4FHTkx81vgVvBfGla2PfEOW5LDUJuXktbN/In96NluKsVSs1kN9AbS
xfaBgBK7Yw4aVlEUTco6SCP9Gmo/eAjaYG/4aU3SRPXSECL0OGbt1c7EPtaZo04a04BW58CNardc
stHdThb4sC5WMMDacZ077s1SEN2CkACCdmwYZgOJNAw/vHD3z3dMDsQc9CPtCqmefY2U085XgcFU
Wq/stdNb7o5lO86NjtlsZVavml5OT/pYARcFeLoYJovPTcZLEqXJNkmN6CEiVXnBjhukTd38Jvhz
ESVOxUuVvWW95hDaCf5sXyUQUocJO7NSCqOYNR5E64EvHJVYMeyp4Uzy4NrtiEG8Ia8hiU6FQQ+O
CUPjnlvKmpIJp0k2x3FWI5KxNK33emsdPerAdWeM56bCOl34aOSx/O+RlFUrrbaxSzjJZr70mLkj
IMaXsNKn4ac3GUcFdkBkl+Eti3HE+5y+JTV4uNzT38NOfHnRO48mJnAHhpBRzRED3iS3OZ4YopUv
Zui8TMCNkTa20U4JHYFm5BzNKn3GlkclMpnMyFUDNBttTp861OX+dzQB/xwVcqs0f+Bs+0AlidjL
/wnhJgYyZ+bLYHxh2W6wKGkKsUFqsJlceHJFt54a/W6VFFtT7UG741jRWcyYHgT+OGEUhMF/CQ7e
kMzBxdA4F5QGLzUGt6hLYEYRTkk0QPoU99h5WSjmrGU8Dz9QMtb5ykYXniEl0rTnpNAlqh/0Nl6j
vYxo45Ze1GdrUqxio1mEntssDIc6dLCX7P8xZw5NsQjafNMDdmKSjDpsICGP72O59Em6Wumu1uPX
rIulqSvjIYqGuxuyHLEVGBVk8XhWQtRguouL2Emvfa2lB+GPco1Fclpk4fAOTVWw5UxWRcXYGZGY
2LRV/Gxa9VeQibnJrh9FHX5m44OtkDhN3WfjAnjTWeksAw4qiilIOznCaRKXdGZ8yJLtBXw2EOqu
9lzie+4bB0FceA4U8sd2MjFZU+1hLWm+vQ4/T6U8Atr0fumq51Rm1ywo3mgg6D2wjzjSOdtjRA+M
A0oz8ABW8I4Ut1ka2ryMfONWftrdNEQi6Vg4PN1+vO3AWXHI2aAeE+emBu05rV2+rz0G5now5KrX
8Q0jCUoVWitXaBw7lucsWgOoL1kruoYwGYMjREq5vCfeBFKrCOW+nk99M93EuauBisC80qNGYmm5
IM4Fa0On7939oKpbFMjyObHF48Dj5vnZmbC5JbA7GmhqkoS1byZ3zVhjJauoObUTfoTt4OrnPDW/
q0hiW4kZBudG8GJYj1nQ5diTi3ClhHYz/eHgCYND2TLPg5284GvaIXnY95r/nLANX6g8+yCeBPd2
h6NNZ6gQmRsNJfzC3bvQlsn+aWYVY/dQpA4y6cI6urq3TBjb42tW5C2hNy/DPRw6HzxftYel+oAj
rwYIkd1aRJZL33OOlWXwhKHIozxpNmFBYrr17vBV9eVMOYmyjwDF4UKPgUP53sDXuEFjGNfARA0F
YXxC2d86Gm5ZEEdQiPzutx7bbwKe/p6xxilZf77Y+iPJIHySAW2paUyiMihCpcY3jrtxwdQbZKkY
156uPZvMh1dDgXghxuXl9OPRATLoBTE7GnYfZj8/sfFObwD7Z63BS30yIsCTXVeN+3AKdpZXftvU
TZ3lzxZ67PuNW93gOiMA9a/cicO2x47n9e63p+s3M8ConYr61npJhKhgvGLgOdmm+RmFxTao6Fsd
rf5AuLwWnvqxxh7Ejl2X28L6Z+AkMuLW3ufZeDeF984pjL7QXxE+tKxZnYZVdTGqpP2iPY4wiUBX
QV0ZpQQ5BMxh6QB3CnJlmNLReu2l09jZQxbM+WdaFyPGHaw346MS7GniZrwUkb+iYuRxt/LfEYDV
OqgIzAkEmphEcINOTBJp9oY0+xib/l7T/CxY1dlLpuw8FsjRRItCpmUtOb5aKatOofxXe3Q/gVT8
c13AHvx+asj2mop/YIU4iw61Milyr5hcyYUTj46whyU4RD3Do5qT1eiCwscz+Fwl/mfg2/46U68p
uvoVuQCfSQyakmyKvRUa36hnAUn4J39s5JLkvwkZCEs/upChL98a5kxMKLxnr7tbbkfOU1efGtYE
WsBwzNdYgCfkR0MGLvAIOIg1lA9Kq6NHxfbAShJyRBvvuJR1GnOWN74gBq3Au9XVN9vB34g2t5gl
SZspxMHHwbCCIknl6SMXdvUtApn8wa3d17g89JZ+LQZh4lGoj1TUF/BwWOpDD5CPQzaiD+/Ro9D1
QipDAuhYTlv4eGpqluLT97S9M7Dn0qGcbe0Y36ANR27TOuEmCsefmgHGZPEyFRxBqOdOOV7WssRl
Hvq3TGhXWQ+X1m30tRkSg9HWKFvs2vwNm+Skwu6SwkPU7PSYyODXqg7EHVbMsPOfNqJKB05VMKig
w/upQxIkix4OTR0cejLLV1hMVyDLMaILO4XMz3ibCnhLeDLKCy07S2x1853qtPnOwcU+TdQJHdSG
wIiPs3E37bkVR40VL3bMjzys76OVP0aOfU5V9pViLYhmdRc7ypBDjHx1TJazsbZH7gtyAYMIVYLy
A/Kzeu4BK4J6jlkDUfC49Aw9W5rWzxgPFj1z7S/qZiFrtrAOqSyFxvVOYXB2supdXbXRYnPLzYrO
tNpChn0qDcY7o5FXzGYeWDCTAdTU/Rrw8q13QerI6B/ZoxIbIYwbQ194AxVdiEtgmliAom7ByCor
FI3AQ5I7IEws4WwyFm2YvAvQ5q1EUku8FoTK5LFk7rbozPyreemNtRtRcUwtCQMiSHdWP3CPBLzj
pWI4q6Ib4ZXDAvHNPfPVyUvbFyH9Am2K+2mb6RskENq3WP/OSoBWRuFc8oEDviOu0InfEIMjrkww
pYx6d+PFv2Z5/aKINMFgS1cyJ+eNLWYEpyN7wMlmk7mGsKx8HzQNomxSgD0iP8egqEY0BDssIfME
59Jn27KcDdqLUxf4gYBbUyVvchhVzFVR0Tuk3RZQEz0wW1sxVPfEjecUPMzrmNX3KpfAUfJmM3r6
1eooBYc+3zNIBVxj5d5i8vbwrT5A22uTZOWk1aRVZOlX6RmronGDlZ2y/reN00S5SbMEOsTNQTnl
+LGiCmm/l3CQDbFcZ+Fr23QnvCg3x5xVBoH9MU8KPUbbC7THKFD9pltYG/S9Sf4tdO0p6DQYNWHv
w3BZpcT3AOHvMeojHai78uBn2YeECoJBFrPzyBYxB5J90IpTrxod/f54Gav8TUB6XddiWs8aW+Jp
VszbjqFjf8usWrVmcPVqrqm6HTpmX/AwJliT3UikE2pbtHzlvwoBTt/B+4h9Pdo4WgqnonyzpYlK
w6QFl0STNm6xq7Vknxreq8UOyGZim7TpY9q092QMn1JdnCcMLvNl2Sn11qLuJCTsMlScrG4itxFT
rCpwLjqem6PvahWUq7NI6Wu4tzah5XTLgWQNNf1j+sAMOBhYpsIEqBpSbWVrt2vcli9ylgtWumJn
nxcvubKujeDlGrl0OZ3lJsYNyzZ1H0yolAvrsW6chNk5bnwP9spIzwLj83X0qRoqRShbqEXdmjn6
AVG8gTNk/Gz1L2ZCFW8zUKXYCLZTnL2RXCCZkHrngjyMGiHSqWyTj5LSz8mcs0tu3droE4pjzQQH
rnpO9aQ7hA4I8yJYOV5jHvQ038FVqJcJpnTyDOEmwWLKHQ3sU/yGbuutL52tN4q9MtzvxAn2SVdd
+Xqc0M09ytKdljHINQyur0acz7p4KqgE/1Mw+qtRa06MhchSaMdjbNk+hBSTkD7vtx+JvigdeBzN
cei41in5XlppfJcWWosyQMUfWqhs2SyG2rMweVEUL2ih81+JKntm8uyNvoXuxvaogEL49QJiQIgC
F+8B5z0onlF1twBmDez3s0mh5MeteNAcHntEb5gO2IaDg8pXueLPj+LplkYdsnf7wLPwg94d+wG+
UlgQjAW5/3J97DnJn/oUjXM8sFQfAx/+rgJ41s/z6cm5o29iM2W0nI9oUzpdu6B9YeQXuA/zv2MY
CJcF3thKKBHlxC2LyccEXoMVi5S/FFgavlOE8PN7ETKGi9yPMIj/aWNirU1uoDwrwWl1suHRI7uq
pCLoixh3F4eTRbeiOUBybdIHSFcK45yyFRc2rozT0iXcCfpICF86rZ6zlJh1aqjveGrObcHCm75q
ARkdaixegSkcYc1TXQSWz9SEJ4O1OBredBepf1bUd5xBM1TJn9S68Aa+cCuMuWCbTYxEo08lAjUH
BAYW6caTj5PeEBRgYVHT8WdgHK9MwgMU2rxBPlLkzn5gIpfMa89pyEDJP9QWqGBfUHaVeftNnTIR
OGcSHI6WRG3LxH7TyvHoyXpThMT/CLaljMYTQtMzK4RFLGNWVb66TOWpKrtv4jk21Sz38PKq2/rk
SyZTuiuxCUOIQ/DCvWJH4o2xxMkuq5tv2XsYekwyiZJCYT1bfNdOqQOy6Cu4gaH1XsUjUVfi4icm
3zOddhS4TNvkL0Ea8KoxtF04xcF3osfK0D6bCo841C6jcl+yn6yCNS5NdDVAyXcYkYqVl+U4Lqv+
1cvvnde+jYbubr3BuLaRLTeYYFJsiy9aAu7AM691QmQt0kay9LCX9/prOAeyZlZ7FEUJSx8NspkN
IUuk6kk2HlFs8ZNVvOV+8Rk3drxJtOxEIjBYKwSwS7PN6fwZczOg8b7xCy6NRKsWShO/BCfwhR3F
fUB7F0CPXOZa/cLM/6NPoifCcciTKy7hSGwqWb0klXFfiZjQVql//P2bpXguuu5Mm47jaGC8pD24
E9NnZ2b+mE72M/EsH3xyuFFU2dcM+/gYMFCRvrSZ6zcffhHlazgZktC5CwrnO84f/J1I8+uuO1ZA
+7EG5zt89oAk/OrJ8dslDh5iubgejRo8DaVRRIIB6Kf4LVe4iHueOa7Blt8ztR3a8AqHqepOyo9e
YSa85Q10rrhy/40wmViY+rZ+rkkg67SUaHnPOHVwdhl7IX3Md1JLv8TE8tuUO0Nj/JfaKeI4vMgL
zLgvVRs9sp4kuo0DQf8tZfGhpPoJBUg3l9ZRMvqE/HBG3q4Wbe389jkSlkJR+UwN4HlnfES5RwB2
huIapZmQALmGvntiSoOtBtbhmLYbIBZPKTS6FOc7Bf4Vb2a/scEhGThCdFQW1kUk+GFgFuY7Rst4
iASLwDG7j9nVcbQ3wxgY4Vj6GbTLwNyabTw7CqYmD2SmLImTbVdhFj35lXeiKQdLGehnopJvlic2
BAysIDBou1lCmmIbWSUNM7bQSy8Ypz1qw2lekWz6YFi63rCo0AKshNG91fy6FzRfzKKOPT6EfeBq
L9IT+/nFlfZLoaPTJimLdo46xyEg2OddXxALjw690+4dOcYLz2V15dbFlZj3H5gA68KCh2UVYMVp
eOZM6DIrHtG8fNt5e8gFHBtVMnxOk3DjhOnK6zTIwz3SwC68Q8V5drPwp9QBDIbTXHgXFPt+dxur
idYkecoHxJbokBahGPZcc+6i4Ivrcw7pnfGG+emUy5Obk8ghsmjpSJ/XxvO2qNyM7YhTtbYpporx
PPPzFrZJf+mb8TUooU9QWgZVfguYblKmBhvgKecstLcGpK/aay4Qq+56Fv8IbIaTMX3nxCQtTbt+
YT921yz9zo7q2Nnk3Te0Bj4eX6qPlUuVR1Hs3Qwr/xlMPNIey5thDvNI4vamURCOlntXGUeS0Stw
u52VbieWxszFdh2ysy0JJWITEibBpG+p9VP3AYV2gVd6lde6tfbR5BKbOF5qu/xqvDu8q3cbVRkw
JQZ0WlYfIg5D8riv3bj1RTorFrmUTIQLSL4JMZnqfdwFGE3jg87YYxU54PqJU1iXDb882m9ZUTyS
ucovOldZRi/RSIfdO/V+DiD2UZ46JNz7ZLbj/Us7c60xJuDy57IYJuZhUpJmAG3eWXFOP6authY6
IQZeyNiS3OvjADKoLL5JqVKJfUdjtjGbSIEej452094CPIxeOjzUCbjE1p9Oeak9WlvTI6RPZqPG
rIic1rpDpZhVn57W3IkOEo/wDI5p6doPbtAx8pHmPfthbci/uXrgKCKcXDfudVg9JhMoUveCqQuJ
rlvsqy4CBU4wFD4ZIFVavyKEFRUfwYBOKfdm0ewdhKLBeDF94lVCm+903kFAslnXei3rG9ju5Rw/
PY1DugJCwYAepHtPrcsTE0+ocbCUdUnxEvu9g7262Gkt/OKSU1xg88G2i0iuq7NXHYBeOgA6GlLu
08weScbC69xVwwbcxay+6G4Nnca20cdsl3KgckVAz078q0HBu0kl4UTta0WtqSY2wbJ1NmaqactR
NmdUm4RFs93h2r5JF06NayPDmtr9nOoMCmSXD1RVaew8uTpzu8J5dlLOtIozDYvInMaXvYXxHNbo
4eWlCl6hvkUubZxoak6mW6r9vB/QICSuCpMpHx4LCoCMVqPMguWUkGHVheRMlAbTKsmeBzdmN/Lq
QzKGXDicBy15Y/ft7roivdVloa86T9HFrwNnipByf+DsYUA3ICRqCW4Bpk8mZlZvNVgxwioPodwi
iUPaLv6p7lxN+UfVy3KT9AXgHFMnMiylgTI8QBp9NeDE6c9wUWB+4uVnUUrmAysZpfPZEudE16dn
053qB4svi1JI/P2ORJyS4WNrlhtZztkq4rcNYWjglXjbKbPixXN4s93oIenCnx6Zz7kV9aH7Dhtg
r6m+xqFLEos9fYdD2GwZzb+FjOyiUL53GY4tt0CPWVfGkcjA/2PszHYjR7Ys+yuJeG7eopE0DoW6
F2g5fR7kLtf8QigkBed55tf3oiKrKiMKyOqXABSa3EXS7Ng5e69drkBHX9U01YA5ZJ9J75SzXjR0
K45EY0WALiL/Np/zl4t3Sws4lfKK6Olt8p6ZIDAi+EAMTjmch1H5oVYy2Yb1k2gpXgNASS6V/67T
gJVR4jieD6NB2YGoehjLqF7H8sVUKJJoZSKG0Brgycrn6GD+oNqOFjSCpQzcbJpuHSioHLthMnbN
tQkz/PeExC/ZQNwWuBrznA+HfJcbCkL0s7gUx1zu7GxW5GqPEo0UNxTdrjp/b+sWRItJNT6nbNuF
foA6CblfTlek/4/Eyn9qur7uE+sRtfwj+958zSTBtUgtGNE4WCF7CozOh/ubbWG7BSevYMWEsSEi
Qc0O6afK7Tf1AXLRa0+0FHI9ZgZejDo2IYwUh9KNg9LoJr7IdmJwa6U/UJa1N9gCWem9j9wrhevF
hBIF/kcU0i+G2kCUXwJ+a06q6puKLTpJd3rwQ4s7BI8KLE2D+ZlfaGKRwmzOUThWelEu1CzHIYdS
37YQ56Cgjxrb2fg67dE2Q8YIHLGHVpl8b30dy3TAw5Ua0VWv6o9YERsLzTMs65YBqnnRY9RwID/E
IHPG7luG2zyOPD43SR09oHkaWzqtDkFfbNDRCdEu06mUg4iIPR1tR+t6tfOUDvV1aCo2Q4OmrxM1
d5mOLZn+Tu3GRYMIyynv6XedtLTkvZBp4fefc0sgmwGcEedNG+evDKlMUpKLFkkN4bEkda3PyI6h
/b/o5XTPmcC4+UG/827CcHHTDAPNLBNJu1kt4xrAzwhMIp80BDDkl0dNf0YXDQSdYqTxwA2W/o8y
dvaMDvc17xK2QXKO/fJCe3KuUyafQ3qVTPfBHig/zLxJXjq7TDdTTg6ds6qaHJXISGcvwizGwwSE
Qx4zT4MhhlekaVdkrCmYJarPMHryR3w3EIdcFA6PxKvjr0e0YE/XCVMkYq57s2QRJdEQPNcMEn8e
6+gR5iFUoGiki5JXW72jFmSEGNKcCz8IUFlVCv0dG2wDyEWULI1rADpHjJ6FdKMEBeeiwKJEMYaq
LqtL0j/TS0ZiZmgzwhMFzP0pHdSlA7ley+pnHqJNHIqRGpScNl19bGecW539MHv646U5nYzpqHUT
7YiSEIwgmrvq2LN2IvuuZhg2Qqb9zdB9znL0Bb70JXmrHot1TtTohJiwtWjLKsrwTHsyuamh/LlK
UzB5hPBNgWkCsK+JXPRp+vQdNTE9b47/BfhOhZgTwyzkUtHI+hnpD9MjJkApBS8RTB+VcL5G/TcB
WHOdFppWMusrBT/IUTiyi7XvtM4i04tdUN8VtZoymDAvBUkrAZFTpGwys2dnJlK8qTEXoRfhVcFw
Sp8GmxZ2az0Two2qKi6WlDToyZLyPKAW4y1ZzOL0etUN+u1Q4F4DlnKxGzrUgIJf1DBWNkkn7+0w
fYXXBNhsOheyg8wXoljRhvceRnKAYHLROoyuC9KVmJJ027CQIOgIa4H/Dc1J1UaGfIwEbfPt6z+8
IgOmDPK84yRn+fCIoDmzV6rBJZ47H5M4OAFecJA+jPlrsoMzU25SABQQ6CjceFOx8+KNsoJFs3Ay
rm0/GTsdQq43TRcTDuwSnsODbq60pCNK1ZMlQwuHcXtGd8vehs3wSq9jZFqavGrDuB/orXeh/swN
5tC0kmAX/DlOA+88+LwHOzWJvXaiOyLAwQqV9hFh6sDpFzGWzzShNqMNE41ns1UWRkxvWCZQaJP+
lnXTbcV0IQDoRjNS9MjgsSgPopJ8V91xrfEy4EdPNYRfBW3cuvQupUqfDjTAy0DtUwaASTR9OE1D
qYPVzGK8+Oh9hYnW32Asl/VR8Qj6xlzQAlb2woHrAxR8X2qW82I65i6NaBswTIHspUz9s51wvtXD
16BpmjkBJlqrxPS8tmCSwyY7m4PAxVTqBTuHMix1KpBHlr6V105bJbDzB5vAwV3gMbsthiB/FVpy
P+pkDiuGLPYjfoqDH8OpUjVqdma1z05acDpOO20NilM7TgWnXy2DecC5W2JtTapTFhT1lr4VBdfg
vUkKnNeeZDoXAa6+V7q0vGeuhJnWTF4Tp9ipllUuOnaPbWJ2BFXcw0tVd6boG7cKUfY6nYd74kc3
+67TFtwstthDjU5nURPHVxe4xkO8vHFb7PRQStcYm+BWm9im44Q5r61Zd1VmpceiKmEDhqnCjBCh
Dyf0/JadYmmPlGmorhCXzH9IOmP85CprD2OWq9f5j0iCn3/OdUmwcKNW8EZw9mtt+FDJcva94TIY
c7JPQ9S2TFMIUaVtbvbILMMedzzDA0d4D+lU0elw7nvfDHZJo393dM5vyFbucIxx2poQu0KJsbBg
tqCuVZgzffPaeWyqGfoGco0B05rBDxnCX0LJQLofZrdUYEZ27v3SWscFk/8o2ypZWh7mOWVv98C1
7fhV4KlaQtr1bqAFYqs0QcvX0WwOiNfwxz+AXzTLhr6kVq4mTw1WVskfKK9DF9kctXEXLqG5zmdL
WjO6c4zs1HCtFN27TVMuCLxHxVJfIGgAJ8qSbgnqUNrbgsmcG0pSK8Ip/65PaNYRUtC2mQ09uvwI
zQaMqq6dU0V/KVWdO6I/miRib/SwzW+iESYpI5FhNO8J/xTnngKzzw6F4YeXTjFNYjJXAfHlN7mF
dBHxiEamKc1vJsnjJoOpbeYodZWB9J9slxT5QyVAKic7Dq72olD0aTVGAnNj3ASrHiGwLUEnOxBL
1VEjn96oFvDzmHn3cYm7IwVmQERSeosXSV8jkqjIG5z2gS7FygsZQToYE4gmKlZowjMavfTlQzlB
Yw8UugtJudR1dcMxrQuJMA67ASiORCytWEQXvYgBe2zv1AiQux9Nm3U8LBxwyRlBHEhTOgCruzHt
ippfYdqiRMmzQjb6zgeA3kydj4HFX2TpmLiyRldsEXa5FNFHDoNqK7zoobSccPHtj3/713/82/vw
7/5nfibtyM+z+l//wcfveTFCZEJn/uuH/1p/5qe39LP++q7/+qrfvsi9/t/7P37k1R/H6+r+96+c
f91/fSM//s9f7741b798sMyw842X9rMa7z7rNmm+fgkvdP7K/99P/vH59VPux+Lzn9/e8zZr5p/m
h3n27c9PbT/++c00v/4QP/8O84//83PzO/3nt+V7+/aRV79/w+db3fzzGxinfwjbkDbDZKHZwOX0
b3/0n1+fcrR/qKZla1IXFouOLfhUlldN8M9v4h/8D1UkqTmqBIhufPujztv5M4rxDwezknD4BlXX
DcPSv/3nO//lEv33Jfsja9MzaT5N/c9vlvj2R/HzSs7vTIImcIRqmjb2PUcIJoV8/v3tLmRMzMv4
P0RgNcC7aodDQX2tUlywvAv585/Bw+JJGfifH//3p4kgqDZiMmB9hYR4J5lGmVjH7d3ooY0ZcvJM
vKDt18R5eWhFCge1YJAT2tZpB6AHJEZHrXVb69BqqI7rq19hTNGDrnhKbMTZoamMbzQ+z30V5z8q
RulWYIIxcNTvY8IYMpCDW9FxYyZkp+du/schjhqFG2y+aXimGWZu1E6rTqSs5hSWfbsGBpvv//y/
ujp1wzxP4Wn0pyb48yMr5hOprpr7psiXP7+19ayN57EuqTQnTpU9ztv+qBKtyGb09dHXJ4IxyE+E
nFtHku7H+Us729785bb689r99Vpp9u/Xylb5WxsS1tZ8Pxnz5/9yrUiVCdB50fJQ55QQCKcPlkFX
3iwDZsSeRQXbs5714FQtXP7LoPOHFV8fbUj9GoEnNPepSkojlnewVF4wLOO0haWr4udlFHzSsFgv
FUEKsU/wKylIibYeZBkThxW1SwLpSNguTEmIZXv79+9M54H69S7k5udWNG1HSE0KTf76zgKKElHk
plgGvfRds4qXtcwkd46Tr+1OHV1Ds4IVRjVnxTqerJIcKxXPh/LURRa0ckbAYojvJ1F+0tVEdVmT
DIzfjuxyn22D4AqCVxnwr23T11lWo+feFs09DyGaI5gdY1sbN0zQM3qJ4cGO0lfc6i7mRXnVlRRo
ZFGTtuHrPzB8dzf/y5v/7RGUdKBMYTqSoaupS1Nqv755w886afWK6tYDRAIjmHZDFdD1CpKDZlr9
xixVuVTrgOGHilfllUkTr5hsttqMy23bWCBkeg8bimlcizrNt4PWWxzFJPbodLiKFukGE0dm8OpV
cRgZdgV6CbIDpwpd6pBqABXJzt52xnhFn2wu//79zavlXy+uI02TxczUgDIIXKfab0uMVfdTazc+
9LKI8tMmDIchqX7U9PyEV93eh8G0LKlDl4lKjWIF2VMFHBzrBHjBZGqIPALPZcFNl0UIltwB7eS1
o7Mgd5nlyU8RS0dU5HZm8ocwwuIp5qpVGsGWNXOrSIaja+ltelJ1+0P2H3agajurKDdtOKRnZiXs
1Ka3iPpEX7WBOpx7JLFLkDaJ20yKXALsIwgdtMHyp5ctntCbZMUdqVHDrfHFw4ono7+bIoI8gnQ4
T1FoHYK0osHhANcvuqi553681YOKh68p3o24LLdT3j7j4Jd77BqjCwg8nYTjGn1RvrQR/QYl3/39
dbCs/3EdOJ4JOsC2jjhe6L/dZw0TkM5qRm0JJD9X0QBRyzh5FC+bSN3pxmcOkerGTrv+3WSYBvt4
wJrno4R8aVSTIUM2up1CLjhiq/pi96oCfqZEhmRDmm+zRw2kJWqIHA0UWvNL2o5HO0HTk4mKyxcW
xkaWaXVrTMWGNESPo22OSjWoQaJJNoiG8kh0hKENTbwj3mjcTqnC4zmm5tJmHGMQAI+CK1XcJOW4
ja1hmBXDznqaF8Ovh3viRPkFfmuM8cnGnbJH1o2vMDoNImj2wg6qlfR9gfPXPgFXJQWuqRAFTl2H
x1PbKYDP95TaQscZU9kqsZhVrO7q1nz2gcweHGDiKzkFeDRGENQeR64FyIknfaR+HhVAH62i+a6O
mnP799dOzNfmL9s0zxCuGFXTJGWCdP7H0t+HPvb+XIqlYgONyjI2PTlCZE3owxk6qYUojm/zScWV
lTLpoMvqkXlADFFtwc/9+xejC8qP318NaxUSO8PR4bf8/kTncT9AwpTmEjHscGauG27rsqpvjTm8
2KtKQUPF+iEp489JGMarwNLU78GQOjdJV8V3Y0vSF+zubhvQZy7wZFwaDFt8mfoyEZ65l2VhABLk
xGulyd5Q/WIJKynZlkqyLx0DCWkbOXurtCEPOHiAk7jzj3OAFOryfWufaAl7DFI99XscGpXrOAxc
K9YbJnwLTVbO7dc/cKpoL8+3SZB7qLLway0zBmNriGKgwh1G60YBGl6BQbfuUTRvewlAt2grQBu6
fwi6+D2y7ZxnhI/84WJiMsSDhi2s1UN1jZ5GX1UU+UsZD1e8680aEEiteWfVg0xpiuCaxKRh5UrP
8KUTKiGLPswFLItWK5gI6o5Pp340tr1eT8tRcZSrH6FRsqBdAh6Q1m3HCQiVqIt3IL0Na/3qaUbz
qHe6yQGDh4aYtmGTEDD8PHG6UzJEQIZeelCa/NcZzqk0Zbr1UDHn9uRcp9mxN5MHX3Po7AV64sYY
6tuqaIZFW+LdLPUuO5NJ/RKaaI8gN6o4/EYgDsLquTUr78lIcUTP+xMuhV0Y2PEFG7W9McoYmV6t
LCFOym3L+tFFRAixyRJImWrdjYPVZcMRzNkgZF+Xku5s65X6U3bNrPDOTmxnh6QyXuaj1m592T7n
jMqzLGuOVF7kjKPt+S6iUUF7lmlnp3E40OILIZm+23zBHpjUUK7ZxIn6GbWuMSyMEdqtgEIDr/pY
F7Qo9QlbRFqhCOO2ufRDAV0ZDdAUKCc8ZE8zsnSvi5TYuhTVSd94TGzbrtm3WB0QeOXxVik7CyFX
F0A4YWlUIodyDN6YVwt9g1ekrYpb0x53Ax3sa1bodGdryq3MdpakMiiLSBnnXK4GExChGkscRPc5
ia3096W/gnvPWCSzsPENlLJ1dBnx+h20UKaov3gQRxqoZiUqwoc1uQOsyCpPM7Hd4ZB9MebdJ4o8
NPG42RVAovC1zWw7JE14x86LthR1LM9ssCWKTFv7MEyWwEY40qvlp1/ht0FC1++Sh6Lp9VXn6NEV
IAZkiizY56tSyUvG5POrgNAudaPbTjKCl+eH1DSRWd5ljILg66W0WAP9IdPogmQ96BSvQCfvosYo
XkqCZTL6KEs83JoLIpyuNUIRl1G6cRCRVBclGt4/N4YQtHvda1AgmdmRNB/ZS9WCQZglu2YJJjq8
IrQpV+kI3jwaLVRkrm30ySPqVy3gZmcx5/mIQKEgU4HB5oTVxRIO26OoHUZmUbIpmkOqx+IsHQ0C
u53AsKqU/OjVFVtHfhtg7rhVHfDZGSgelIkGRQuY6CaHZ00nmuZHTOuoZx/dtjkSO/TV73Ec9AdF
C15zs/GPtZa9oRbNNrS8SDpIVE4xsTauy1IjpmZemwaBCtPusFAnOcalmVln9V18rSblx4Q2xA20
aKTJbxF+Nxm3BRvJXpWdtQ4z27Rdn97O6ut00tENcKMYeuE04Yj6+z3B5qz625Zga3i04eFyhjQ0
57fignojQT8wqyiTvgPXa8ZwuaNDPcynBp/7G0QbJZeB3G5khzgHneKxHGuZW6uVt8zCUaM7j5ct
jSQznSoKr12jwDmEbFTOOUvyogYwaqcIzvbP1bJr6PPWIKS6UqIKdATITz0hWCoqH6SUBolaDUoN
jqkorPBCwHJY1HoXQptxsHvHuSQUnbFrrb14ZDit7VZDsYvmoDOi5BFPKxTkuUD7+mcMVZdJ1777
ejWmAeIYStGBQSYFBbEgcFJ2VpkeULWcgC+Br5mkfrLseIOZliFyrWpszVmzqH1svFWU8BeZ6xsy
HXportifd1rohxRETecK9AyJ9Kp1ZhrjPsg4c9kW/pEmFJAcGr7VLOHKYgctDTO4euKtEc6dMynh
tYqm8n8pPoz59PVr8UEHA5uYzgUmW9D87XSWI7JLsgHXXTKXvnZrcQsmqHu/ChHAv0sZ5qsW/cW9
0Ln944q5h5B6jT0JwLZp5SUzHcaxahLfQyp7jQQjWYcn0inogE618n2mKOxKP7jlICFvPWjMzFqD
mwgcyyISU7f3ArjoJh2SXYlA3a064kVUAOQ/cRO12mLl80YIX8ULvJ5ub0SkTvkpU0wBMg5hvqsB
ENo7GsozVQufo8ru3L9/BIT6a5FmQifh9GrZhqYJw1Kt30+xtqP3vaXCrvINp5o5a9URM4nH4eLr
LxVzfF0AciVtoZXwX+hnb7u6/24IIqpr8RILJupZZQ6HtBlfqjJ8rLUIVGTEykGSGZ7CuWxgAGal
fXbJJ3/7VX7lajCeCcPcDlOSM5xI6Tp2+B6dRINIiS2nC1FqSBrJ+yoZ0QQ3Emuhh5AgGJKTPyQu
bkgbJ/h4T7d7vG0jtNGWbhzz+DSpNUL+cJpW5Zz4mLbBHgbIg2e2YL4o4mK1DDaiLsmjJ/BlDWOJ
M4I0IOXXPM752KjLulRSciyS93ooeny32T2Vo7xkhEZ7Mh1+lu/2tOLkUuyJFf9u+cjFJPAgRBon
JKrElHke5oyEtCMYhzTfh4OwJ2zpk+4fMY1gxO1OZY/EQk/6FBm3Nr8cEz+c6k1bakHmnQkxDSij
xZ2eV8/NxPFm7q9iQ7XmtK+KJMo0RWJWJssyhEkJR1M9zkRr9oLsrDp5/7NX+rNFeP758PzSy/n1
MPZ1r3AraBz8dV1z1K9ez196OSmpTnY4aNqy0qZhN2Xqgm6zc0TX6yOS9AlnSvv7uq6ilUAlqGg9
e/lsoKny9NWJEdwmRe/tvpYsX7VPXRnjDCnDA/u6OFUO88XGAXtXEfO70UxGe7qqlCvTqvVdpgmd
yT167r9/AOxfD/q8J6maqJwcXFWOQUNn/vxf3lOYd5qiK5Hnwgv1qqVJdAN05GDdhmW7BW7ZbPPZ
vmsQJzXX5lqM9lX2/XckXdOmKmhgDVmcL5t0ehUV1qpRj7RtFLTXPLdXKjy4u7AeiUuP071Iy+ws
scdV0EVWSckNMuLlhXYI8L/WiErX025YhHYCbMT4tE3Ean0y3mF/ONYznKZWyO414kBbRkUlTuj6
6vE5na92Eujt7CSQOyOIl0Tvkc08P3gDE8ufDcdMzY9fB84xE+I+nO3aZqM3OzKBXkTsj2dPewzQ
cJKDaKAzdfI9aQPqPni0ZWMdiikq3Ho7WZm8miC24KIFLu5KZ92QJLCzwqeCZcRVG5wHfQGURcZd
fNAMh3zt1unijedYiJ89SAMpXyFQfHiTQZB57NwHUD6/YPteaj/8/dXV6DD/sg/M15fmIw5EVXUM
07C/unh/ub7oY6ZJTq2/NDQDKTmblZ+V26LZZQKbjTDHm4qW9g0qfMYdscg5wRBN1GofdqSqc2hF
jZqWMYym9ieoRM1WRAkHK+RsgER9onW61jE3PnLzxRjHOA6duUznaYDtQIJqG3goBCfhk6hNqpJp
qK4K43HJtfqcAB7cFKJg4pOkt2RRo7gItYNqkjFJHEt/1NC9TF68Bjrcn6QxgtoYp2E5VNW5HN6Q
0O7Choi+Og1xkslsM1a6JP6r/a6oxTryq3xHeveDgcfXO8tojuTVfEy9aJRUM7t0LUCJnBYR/uJP
2h9yYczszDTC2WM/4HlQlp3KFghD9yWWHohXDWKAT467XiJKsVHbCbVoboKJ+79X8tQV3N8N5hAc
I0N7brVZeBRGOany0Uy+Kd50z45Y8iWiog45Hyu1v61pLrL9GoCRvLpbVLDoSzX6MLiXXDP0N0GM
El4kCGltPSL9MK9msIniEsdWLvLAJPEdtz12/JVhS/QxGoYt7twbrwk5aoZkCaWwJbAe5TBAFq0u
ABxEZYL3E60qFADy0Ws25nD+B22eXEiaDxPZ3Sv8fISuS3Y+avVcQwGlJx1mUSQKQnmNzeKp98ja
EfnwoQ/Jrq+1aWOYJAJM8YEDJ6ZvpV3lvXaM6OLcTBnCOtP3tvqY7wBuWFudBdSc4xsMhT+BT8pV
iNjTHatqjYqHqeqA8JT4NazgwwM7hP7QlJ1K7A3Sg3LsXyfDwn5qarULz01BoDTmU0joq3LNvcY+
VHMMhDVRLWKBh/MwZTD0HD+6IXHWXAqtL9D8tNGKBeFSyg4tmWHibzErFEXAiEMKlb4GEKEIri+o
dyJXjWzr6eXSBIh6FP6gAKM56caPXunFuQLjwVAx3FXBugqZG8MEezI4E+2SST4mVdRudZNIjxhM
XxQAExGjW406SVbK9wz/AocPDcu2aih7u7QO2JQZxaANXGCsQaagit1YdsfcxvBDHAJN8lKczbpB
cJPh+K9jzHfRaKNBFRXj0nAXFv01V8IGRxD/EG3UujE4k0XPY98F6Q3JVt0ibmsotWm/Hie0A/U8
UR1I0WFodJN4EKhC/BkMXUhwA4fjQivqKpr0hQ2eoqQvUpVjjfi83dplM7giDfdZY2iAhsJs9mId
9aZ7s5tpNg+yFBRoeQzZ43Yrw++ArN4ShZ8cIq7mXIfcX6XU8juk9J00rySoehNrUi/7M08NZlr4
MToni0RUXO2QeKQKp10tmchOgkkPYdOmoayxOhHhikCeCD5vYdAfuEk0JB4irU42cN3F0LHgIOba
aqo9uiW2AAjyCBhD3RdHnp45i349jsm0USPyR0NUeLbl7Xw1voc9iSFT5/fWlFZzpvuJMO1X2+pf
s5AWGas9sB1E9XrKPRlBnMN8RXjzYBDvWmPJmuru4JFAW9DpRtHfShgp/srJFZsBNncnRR8G3crC
HgEcxNeQOuPeR3s0Eqc2owhxkcYR7VvlSu/nnRklvZ9qpmBOwYbJ3DLVhrPa1rhueDK3RvHZtIAw
PHrsId53GcXlqgR1FQRa6Maj7RpqMR2FjVUOoNTGphHKMW1ccHKjDC7rIzU7x5hYeWEGDh0p3vkU
hIcO0WWND/GQ9rxMY4gfoEczr8AEcGoQ5IWYcXAef1gdEhTLbgh0GbyLWeBoJJZmwSU+J3pXQ2/g
DK8C2U7ysDl5Okki7FazBRczsRxgplVgvlG1VdQEW4chXutEF4fsAfQDyjGvSSKnEaZu7MSNKkpG
fbJQMoB/xzihdZesHheYtbHLG8OhczhSNpF58korvOQZy3vLtNHtinRjZNaJLKwBwbEdHqRJbR6k
zQVKzs5zlPr49dGYhMOtjTxJu4BD2yFxiGCro9AZwipAhQ6Yt/NZ2gsTLnPIG5pMo78oZtBfHBAQ
iqYs2rgwOF4Y0vVYtpY1eFMsHXm/DJy3uCuVW3g3gBzAcQ6YZG9aehUng3iqiPYplji6xQRLnBMV
05eDgr00JHey4rlOAFSpbYoJmrqRLElKjlCCEJ0JYw2jAsd11S1llF36hZaQ5OEHQbHUq2cvwZ8H
vG9aw1ZVL0EwTjQBne3XR1OVQnGpWyK29bAkH9nkZDYhiywQaBCVgszEVFtxwfOMB3H0OIfPHwJO
4dYdi87V4tks7xWzAQuqU28cJfIKcGmmuJC6qGy02Xjbz8ScIw4dNsvJeoPXq5IhYNtn4Uh2KRC8
KyzKk2sEyLNSdYslRv2OWHlB0iFUIVTQetRVR1ERlKaaToSEvTTupODF4/nPT0YJSrHk6x1jqQap
d7EK1DB6zGOl1GhGIlJAUs68KzX0H4QzaCtLN0saZsNbIIYKqX69j4LqXUaddRYcBXGby1XEsWsf
eFh7IfurOOlEs9TwNj6Bnz73o1A/DL+5tLbXLnETGWsIkebSrKcPTbbB6lnzWs5JSn4agDNQgU0l
G0J8M5Kg9JH2CkLLjv7ThOL1hsPPB0FkuHSEkW74jbY7mJqzRL9OtiW0p+NYoHqMJNrCYDqr8DUf
fQGWIhYUIWlFfofqdUfqmRw5urdTmKusyJ9vCFuO6DYTVbAIMwRRgmmsq/WI89HfvAo9JqYj8Ipj
knBQJ64wmI+FvdvU21EJiFQsk2IHfbNTsyWBYMzokprGQYowLCdWYt1aobZl+gs7L+bVRqSLTQl7
amjgHwnbTL8rKpJ9jOhdxIDh4wiEiGfBg6jCgmT2oTa57b3hOlSXoeaF0nXv93o+W0xCCCTzIdXz
X3H3v0dW/2EMTX3UNbOCxGvN58nJOdt1+qx36r5prMtIW+7RaItPKEcaCVisWyCoPDcyPgneY1Le
Ge95Yx5Db8A5MpG5MCcIAh9dKgh0eqzbEJWy+5LIWpq+zJ3z5jpoliCT8yHSqkPH8ml1nk/+iAff
qbDq89howY4ZRly8+n31HER2uwu5aOciMKdzPqRb2cQ2XmA/XgB9h8EWZPFZ89nrIIm+QZHrFzII
W3qbFS0xLZrOABLCszlhWyFnPYaOefP1m9o6bc4+Ei/y+lhdG2eV1DBkpFSnVdBk9rnn5sXYicKd
Myn6vnYEHDD1pyZp21MYpe44+OMpMJDxgyl32acgYjg1lO1SF68D/WjOsZjbAyc++HOiCe4TQuta
s6H7au2nYT1y0d7Zq4+++G5n/bQaDAFraRLkXbFNJ7Alszh6Hcr0kZB1DSwBBCHT8bEaBufYYSkq
0KjLKb7VrP5UuFh8MQK2tsFUKr80Bb7xjKIAc8mkNObC1p+9oboqHaEyTnvFz4H1S7+LW4Y5UzIa
K73InlNkEGjmbqfUrhaTVfS8HpwezDYWzETtm2zE4VoZj0GRuLExl4gh7vtqDF66HBIXGxziM90i
/V2JsC9dknEmeQTLzs5u7ZrGtkVIid5ky1almVhhoGyITcVVgd4dMg+lnub6Y/QDduGaWPudZ9lP
ZZO+1hH9T06+PLhSpbWDGDx/6Psy3ZUO3ku1qeFXUzJo8Xlkk0b47b1Li9QMcm5Z1whWs+BGcIfz
UFgQAikRFi1W7QjVKx8YWGpHDI/9cEFligHERBjtYbDuSZcnjVFYFFueAf2PXLAZFbXXZfQqgvpx
YPgOb4DQQ0f7js7npacNFoyWizeHAGWjOkQDmzDatQXoyn1p8nfxwfsscpA03bABrn0shHWsK9ql
xHd85g7THSTM86nmMytY2EEb1NIiwE0oT3ajtTfViG8noMvGOik4ACoPaqBy1kmFXEkj2YxRfzaR
irLIu1bNI2E6GILhh5xjnVhtz/uBqPcwmf5BzRLJuTKiNglJGZPonMzhaRqAbaIwRTYB69Ngoj8B
AhsC5wZ32yhLF4gMitrIIicZJ3SfqWda5bjQobCMmPYQSL6kHXm8HaJMfKUrrxfvvWFpLiABbLwd
sYTWBfXJxk49HM3hS2TEH1GOxdS+OuEYLuCKtrvEsQJ8wMmrJYHfGbNUEgRkgZF+bLsNslUdHGvS
rVgMbpNWXEvP6Fni5VKq7z6+7oOv1o8VWVLs7wsxms+p2XgLTbFJApDaMTQnVBUt/fKsxklPId8I
RuP8hQzHWydQIiajvcuroHBTwew/yAGUMO88mZr2hI4/3LGoEXXRo/MXREg3djSedDuedeuWtgDh
EUacORiUvGYlh8fS0u5IYJgQqPgPpmOUq7r2eZDMaWfVtD+SxE/ZFappmYfis9bbZh2L6CBx9ot8
3QDdaNPpjmrsR9WXV31SwYr5dA+V8fsI+43ZIM+P00HGAHv45sSkdFLaB95JFWbmWgNmZAtlckqg
5FQh/g6JCltGHXuhjldddB0DMbgiGkicFFKtSxP4qDXq+9i0tK/i/EGXM2Utj3eyyAhd4M70wnBd
NTHxkzyUqYQ9ZmbQ1DwDlYD/GkMBQBWxZ6RmbyZCSRfsKnh/df91wMpCPbKZwS36EjUKM5EeqH6Q
7xPV8ldtV7wrKQF2WfVctvk61fG/ev+PvfNYjpxJl+yr3BdAW0AGsE0tmdRk1QZGUQWtAhpPPyf4
t4313FmMzf4ummb1t1WRzESG8M/9uBTvU2UcB8zeqymgaKwPuAQM5ims9Ed1ongOdqXT/arziC1x
M7AmH72BhpPKtvaOJrJZoNl8zWjj/V65mtomOvM1AOM2d7BnGrMx1g3MLWxpXNk19Y0fgyE+7Lgx
+A40Fy7wBIC2a9OQ4e/4Jahk8L4mUHI+SLlEdeMewZbpj+bNMQ9+XgDQtQISXTTApKOWgw0PTB0t
ymxo0Nk1v87WJLvOYyltNd0uiH/Fg/ikf+1Xpul3PRi8sZ3wrnN4ilIzXPNu7hBUv/EcUUKrKXoB
t6oG5iVo/fKgclZ/hJwjutrCTBsK3wiOL9BcPq6m51GT+tQ8rwoSZhtstqVm+aWDoD7eGtcVZw6S
qNElyzm6VVwH2OMZzMMENDUdMHMcwhflRMAMcuD8wxDUaUG3OE50q42kcFX+zvSpeiEGYaxaMISj
5hEmmkyYaUZh9kMrRL6fF/iF1FFh8J0b+K2ENx8VmEPmRZQ3a/KhZOk4pCZzGfDFDDvgI46AEmNN
TIwiVm4imgTNeAVRoKN7KC6rQZMWDc1cdFU/bCtPPhmaxzgCZhQOhEYDVGPSyno9aHqj0BzH1ITo
CH7suOT9Ayb75WYCfbQD6I8GGMhZ8yBpk/0UACJnTYqcNTMycVJsQcGwCZLuIMpWLwNqlwbxcwZw
0tLkSXxxDG1gUSaaSjlrPiWkdmFqXqUmV2LiOFBF8RQUMOarDgJCQ/XxqmBIiOGq3o0gMG1QmKDK
LIJ70zEGktmNxOUBagHq0ATNH3FWAdUEPCC3meZshpxmwG5GCXtrxMSSvdAAfvgB6Jm0R0PUVBbL
d2ohYlSt5awJgCUZ5yoUMXtVg9zfkPqt1g1mJvgqOQu+DIn/xOVdAflg0+scBbEjiIhoUvRX3c+a
KTpoumgCZnTSvNFek0fLHwYpMNI+BtQRaz5pB6i0rIkQ62mXb1WEzbsDUxduDGzOfuo8dkz8kfIB
LGj+KbXNm1hp5gVPLie/GCyH81hqamr8mVltelc5IaZ9zVWtNGG1BLU6aeYqRRPLtpef1lARlF3q
rQiy5FwDaoUzSZept4Ogys8IyjUD6WpptmvrQnktNO+1APzK585ZvHPe5NcQJuzGABCrenmlJuXk
AY6lIW5TAJJtNFHW82HLppoyG8fyLvBdpIzc35mN995qIm0DmrY8Y9+lMKPVCZ2iqna4Qjf2jFYI
1wYnD3zbGM4tuNspIH/szV8UhFOSHBvUbWk2bgIkF6nr5ADNtYHnmkB0Qz3+AZ6drjz0t6kN5Rb8
yN8pkvF2pIg7lZ/APZ4dDefFcQyK28xWYI3+qBS/RPgUKidDGgXsW2nEr4L1S9EEeyPw3xYKsOrA
2mEz2eeMc0GOuH9zjQxmuXrzYQi3sIQxOLz1Gi5cQBk2oA33xvyQC/75iO0OMxzOxjB5kjW+Mmee
CVSL91TDi5EmO1DGUkONYQZcLBcoSwDvGLbZhkDqrUfHmuAhT5qLPAF8MLgPuVnEYdz6U2mEspiG
u8kDqmzqgL7GLLfwlosa8PICkuiRUOa9YR/jNl8J2jJokwDW7MX3PWI8BGeqwcodCytcfoCbgvs4
+yTgqnyo3V1pVg/UY6QMyjyKpOBDR4Agr6ZGRrMchptYY6RlDVCaoN2BuMlv3zKOiUZOA1DeGBEQ
alvjqFXA2j8hotpJxykWADQnxOcga55dnjZYemCtDQ24hrmkcdezBl/7GoHNezoLkNikUTRjkQzG
/DJoaDZe8nk3aZB2oJHaMJ6sHZTjPXNnIh8avD1pBPesYdw0BAoUOIjWHtnyykG97n07v2vteuOK
IL+E8HcC+N6OBn0rC+R3qeHffnzClzFw0eHRtDQg3APPqYHhqW+8BvmfapHZFhILfGgNF49mMOMd
vPEK7jiVoS2qPW73RkPJp4b1NoRTruCVAwnr9mSjCTZrmHkUERJn/tNuiqs98V9tC/B5ZJVclXCD
mw5Q9EXyCYeS7mpcut7zTCzfc1Iglqj0vgmGg4CafaU0gDBIC2kfCkKGdXhHgJGtuvBfQ0dHpjWs
HU4VEdqEH+ceaw1QZFeYe0cD3htI76FGvjO6Yy/wdqMgnCNAV7cxVFYYfndVo8SeP9xiCPLTMn8t
Qxpv4VFeWNl3KaY9QM79HxeLPbsshg66voUqPpXZZlid+bQGQ/AFMbHfmlDsiVHPyKvl1dOA++4H
dQ+1pp7OZf+Kw6Q7lnGHlzh8hrR3tmvSt/gPtaoKPn9xALiMBfMDR8P1Sx/Mfo6MjhNO3RaN4Ldb
jKalxvL3GtA/Q+oXUbKyNbp/0BB/Zi4BpvDxRP4LGq9G/dce0P8E+j9oHdI4BYUA0SnW9QCGKR8b
DxotvQGTLhCodJWACVKSvLUg+U/NANHIZI+lMV1XuoTAHDlrKXoJDF1Q4OqqglaXFqCsPIQxNQZU
OdxxdZPkfIoD3Tf9xpYPlHwvB0+XIJi0IZi6FoGKNz4BuiqhpzOBpiY6yWlRcBegVpi6diRQFDZr
8xW6WEPqlfIFrvp7zqIoLbqYYaKhgWrSYV1yXk11eYOpaxxcXeiQ6GoHSbys1mUPBcecC+tzpmsg
wLZfZl0M4T9LXRPhagycpasjEjokcrStVeFFt0bXS3j0TNBVSHp3hAdQ0UER6DKK2qeWopgoqFDM
CXB6x1uhyyvgyUB4cZ6k2TO3mdmB6pCqC5fOi3yk/CLRNRi0Wj7C1C0uHg0Zua7KGHN24vFh0RUa
80DJMZ0ahkG5Rk7LhtR1Gzhq+KV1BQcYg1BXcuS6nMOjpaOjrWOKqe2wPQo8Zpo8+GeIgelyj4zl
/cXQhR+hSfVHpygBGXUdyKyLQXKfHK9224azg7SBNLyfxwxkLciVSDUUnNUNwISu28IOQRTieKaA
n7h3nlPSmB1F9Aj2NIt3efqkol8Nl4116dmvgxNtrFC158VVdFcF8s6KRnc7w5Xa8fGq+7b5tPs2
oGSHjkMV8TdGu9mnnb3sf6bUBYcYYVcgEWVvoVtK2lyWuduUZm5si4T1FCbPm5m//bTZFrImUeF+
05oGALWLzLfMFKdeUUrctzQCwUW4LuR2bzEjF1w1VBrDT3tIhVntGGBXm7ZMrOtACvkf32UV7n/c
mRTBnX6aXX/6XPkAfP5jauDmR7smWz0X79hgJerGlxzI5OAnw1vJY3otUVxXlj28lEnqPqiGiWkS
1/3JcPz8nb0YdoRzapJ8hick4fEIfBBHR05PM7CYPRQva8NJf9njICjWfUdNapkBior5idZVDWOA
Jas6Zf7gnyGhNftK4EpbVN+w6U7BI2bQE7xW7l0RC00giueSB8fppl3QxvEtnariOa/GXS5aPqgO
AWrBvDEMg5OdGwsqKD0Ds1dpQ0QrpseCRy+DjsA9u1h2A6s+qaPk06jvJxV6595qnDMjN7xk8RXl
R9Kwq83T+kvBXPVhJizZeQ7VVZzX78JMfUxZ2mybKXsiRzmeuBQwCan7+LG3BnV0Uxslgnw0Si/w
/h/XwcyoJ2RL/cd0ED8Z5adVT9N9F2TyoVlieZUslJIpBiOikm8XyvLy84VjeXWJ7HHm0Z6fbCrB
z1T+BZAxwhXFhu5tkBbNinb3C8vyh/ppAdJfDEBBt+LeZnNb26aIjnEwUFOXG8E58hOYvFUDPKwY
0MF9DroRkmzde1Oygo1HSAkhwcNA3LrGty2yl9xjIp0m74lAZR663LxNgkYHRT/O3gtHUl7UcSIT
9Ve0U8akCgNV0HDgS2nW4ObDeL0viDTN9EBvGlNjD0bqgbOxkY+Dx55YeGRNIvuqJOMUB6/BTxn2
OFYL3mX/o85VdrKjjBHnROLZrkIYOYnJWccu7DtqjcCvYDIDiMuUZ0n7t5Qpmii69m5pdPWsji4s
IYLET/aodHAkOk6zyhUZTWlW+aG0XKS6dCqevTi7caAauLTFeISx9OwBFB7cocAPBDtGNyWE9RpF
Jnn2AtLai6kn7gbqkZcFh2E2AYA4LaU+aX+HJeZjzMOT2frxnQmt8JEUe37pqvzNF8jipYFFx3Tx
x+NFoB3CSjE4OxV33640txS+USiHHR0UB1psQN/ULZE8HUNyCBPD/yVyBtVuxirMx/kwluVVOSMm
GKx22x8HjR2w/9GRUkGUil6XdrluY7d2/vFbZp7lnoO+ObRSTl86cec5CcM3OVDsE9vdWbZ4Puw+
frI6IJfsEBxWdJ+yiJgCq3bGNOAP+7G3niLodc9ifnKaKuWOMjZ3dMPepEcaGcePzXXgmMSGd8QZ
cHZcY6QtlpK70em4fUKBfzbH5FduW8VVAnF+TuY/bTJ6fDfTvHk5lhbPcTk80SwLaOcR5idPV5Y7
bzPTcQi2RByLZpEbmnYJV9X5Ew3SnI6tjsA441aYgw/Y65gkBybjIZ+HtIQq0UzxU7Zh/Fc/pD0G
jp/4ymDrQJg0v5LcHfe2JWw8rWycALS2rUkOjpec1YzNN6anc++AeTuLKSXB7mBxyxxc6stYVkQh
AbimpTntWs/G70e7F1SFnvu3TVb78PMfyzkJL0b1YVR58bcP4CxOJl0RPiIIQ8bYZAxaPFRW2xzR
3OV1dMsYvDwEmqj856dnHGD823Qep5Z7jEyHmgonGU/pMIOGSILNYnEonQaOFGts6e5WCoYMwoqi
C854bEFh9VAT8YC6sYPOMD86jTPRHwObySoy+y0quYZjAqGLOy6fvXaOthC25do2wrs4mMf7n6iR
i8nlkWbj3Y+/VtTRZlnSs0FfzO8hbu76Jr3GktU4U4wZQ9w9jjm8sZb6j3NEJqFHkDnVeoA/YT6t
Qkvtc09OkPL6S4la/sAvPCEqHnpZ1rdFBPMTL/TJyptyA+i9viJFg8sYqXI15cWLigGbvvcdopd8
MGGzV3w7/4gMexc62Xwv6Bc8t7m60XU1ODxAVq1W1UTw0DKxn+XYIuERdCcSdMtHHcTuGrFy5oyG
C9hI5Q8WipEnDj8NiNLDz3Pm6nqFvGa8IwpvM9YieZ4kDA+r78gHDU68ixXAG3K/kCRaPPcBRrX7
WcLv8Zh60tVFaSkhjuQcDLSyT6RJBkjLe2mBGOptD0gCJFW7yT+tCRHCrEY2RuLKK9PU7sV8mH+T
rG/osYr+LhPJyXFcqjcxOdST4MiGldzuzWwaLjQzO0x/C29l63datSC3VD3V735Sfk29IK9HdUA9
yuy78afjTJWxz/Z/ToOouI3K++3P8pktd3huCa9uGhV+Mww0DyOc+TuzEd6mwn6YV514mCAfYhCb
1GcypMfBflWxRbNyBurJcQSTJNhokrrIy+CPXwNP4EG15rOh0ugWktQ5WXV3aAcMaBWTpucmj8Mb
RXjHnz8ZYn7/2aWtMJjXP75+pM7oyr2O3naqmBEPqfWRTB9F1G5HHy8vESp1bJhfX0NfFEcsxdUW
31DUbtisO5oE/OqtwT8LRru5G0M9V0OLfxpkiKxWccqUlCynK9MY1XaZ4BF5I+QiAtDsC43XB3so
2u1trt9c1qZTO9b2SzMmm9SfU819jo8ioacqsdgfh4rZXpeO5aGp62M5B5efDMY/0cYS2g+jCV8R
G4lq3feSv3q4Q1wTbdrLx5bGW5cbbV6ALkUSlFYZvLLZ7Pr2Kyqc+aIQH2/+nNDrFNXupuuqaR81
BknDZWv2wDdXeBDA4+h1+OdLG0FuYqs6/JyjTapdVgTDCAWl2GJTH3xdo7rg4IfwOZYCLHSF/fta
wfkwXI9nNDcOjc6xhwvYXnK39a7RLYF+4+5rHp491lREIBUxIVI/L4vPZQ0B4ic52M/OS4YsevVJ
d+0cPrw/C3GWe9RK/iy2ptL11wb+7iqhmspJD5WjPW3uaN+xCHCWKcqPqA7kt499xSrjNF4RBcoK
Fb6kAcT1DlqHGROuUpUxbVw6Ao92OucrRhwFVRrsyoGZy03c2VRwUG2iirGCCX7voKPvEs/0L85o
/zbHyf3I/BkKvcb5eyqx34qm4QqIMfhqk3F9ka5PmQwVBJj1p3uj560mWnQvBjwNnWDiX6v5xWMg
tin8wt5MFkjWeY63eIleo7q4dnRarENw4uuG52VmJAcPOhqxfYEi5PDB1LoDaZgzcYgX4z5oULSX
AnSkF37KAE2jF84etagCkkLxetCU38zZUCkwZ9olk7NsuK9dJlZJ90tYrXHgpcGk1ZjtISIFvDYa
UFeowtT81pvREw8jrDstJDIDvvm24t1NOYlXpffVuGy4fet66Lx3pRHfTXMsd+h/AJbHBO5K6ry6
VcVxplj2pQNTpedqZhdffd/Zx2BcYBuSlanlnyAauGXRLAHbRD0ssckLE/mvNHNS7A5cKIsSGgbK
35ZFjW4ZxI++3b5jxrsLQjtiouDTC2MbA7N8QhBNb8Ccc69dLp89zJhhIWjiwzMWSByZswhJyXL9
d1p9hy/wZaEDGxyAyYeUB2qfaRTpmxchspMf4HmeKROpuuguH9V0qrMZJHBSY+tyAsbpDXgSfxg/
ijLedGVGPYcoPunBYOx+MZhkN6a+rckbgZPkIAseBrse/3oi5B7tGlcaXy+jj5eaMFSONMFDms3d
k3SNU5GnNDOU2q9hL1zEuVCQocBitjjOnqKwGJ/HknQPi7+EsPIYJacxjPGp20Sii05dFd7AoGFu
5UneRoN8UxC3vDm+4Rr+LjnwXhAdqTmk0WLblo23DwL71aEtEQ8Yl1p4b2W5fFLfVHn7PGn+WlTR
bqnGbolIbHq4FYyRtznBb0w6O+IXamUFnJq7sjwgwV6GwsQMDgTX6NJtlvXnRc91w7ReuTSXrjno
v8ikwMfnzO+lHVzizi22hIrTY+xvVVgfFkB3Jo0LK/I6mMSiei/ToTy45L1TQJQa0itKVnhQZ/UG
GPFmxDOIJsBmOUKiQ7hM93MFTiBc3kQkLskY6k9i9JjSCWM1e9EG59YtuAXYxnOf279mBhkIN+lv
jj42fqDfGRnHLe+rgv+rSogzIEaLV1FRApFYvN6+rF9tmwUFa2QzB1+sSp9OS6tuUsCtQdEB9oPB
aczHcwWZy4A5sp4mlCJKR/YqHA6IRMMeyB7jlGEPYsebuF9PcwMmVB3wBDoIy+vJ4Tsjn2x9Wf41
Rfea5OHZDeoBj7MZPjJPdCVKoBvnoMXBTo3Ui0TB+Dmb94sM4o2Nw5MxT7PBCa3OTF0w8PjWwSKd
gttDMG3qlrVZpk9D5awZln2heX/OY/wyUJqxyvh3T8KodzNPks1ZlWELEHarvycrd6il3LUcPro4
e+AjehV5/crY/mApnANltRkK/JcVyfKqdi4MCslm5uXX4F8mYviZ9DGXp+ypXQxBbHhaREodpm/+
RaS8yAmcrZrShZRt9Q1HnNeb61lp4x1AfRu5OGD3HxOOJ9znZXfOiU3jmGigtTI4blqqZYNxQ9NA
C0+qO9et88oid19Z2m/KsNSvaeBxFXY/KhNeYyPGdigtEirB84CPeL14lIYW4XGsmmeTHppSlVfb
U+EhNLHGF8VycmmMiJzw0PiUo7jHgiN/xKgVeOc5G/PfjZW9lFlNsYwmnrqvYix/G+MDlIVjhw+d
INzKfuqFdwEu9Ajg5L0E2sSMtuEpFvFjVcMrtrxUrvyKzoxJuM/dyJCr4jTezAL7SBI8LAU8ALjA
5xBEe+cM6qN3cXcl6aENscfZ2Ks96VjrdhifGLF8ciN7AQ/ACpe0Z98d6q3fwv5rBU3J7nfFSML/
yFT/x5G/VZiPF2fhs2fHHXPt40iH7KqraB4aCv1/0VHv9H+8gqCtgOLAJDijmWKa1j5MaeMtjtKT
tJlkBiHqZhvLV9eYCJ8Fwz1joaHnnU0qYv+4gTaunvC6AK/SPMYwQbdG7fPeYbnZc/9bzaiteMeW
N96D1WSoX35ooJ7rJd0QwARhewGMX6o/AUdNPIiFHpE1e6fzeDuBmFrG0q9HK0bpprd0ZZmh5kzv
I2wEp7TjsiohY08me+yQ7yy1gMRyvkNP3xvZewfpmezj/iXuA1TGiaP0AGLRHKjUgDm6npqHSOjD
gAm6rkduJIoRcf73+uNILdOq9jN82eEf7tRPMk0+iQz8Ndpxg5OAWJjQbXWK+qEqDXZ63LjEFoZy
FyBz9nvEraF4D8nBBkH64hj84CFgemgIuMFy3hfLE98y4amrIcbLuWVqt/CZc2yl+WsU1VlH0KGo
HxXUtDJwX1t9XRb2gPa0cSfngDh5hvey6v9KE4/IwtxvcE1/Q2AEi0lzbIdGbJva+dUvxrvyoUXX
TXfjzcjunoyYJqA0Y412a/OhmyLiFvjvsnlbYZnzpaD1NVft3Wi7ENH7LF7n3j1TEh9gcktMXCt6
dNjweJaGdeqitwSk5S6GVsNKC0Wv7ftTWPDXEtyOG1TOOy/HOqZQf0LlNFdff7FU8kC85A705rwV
fU9uQnn9Fy/Zkrm7LHZXY2ruW5N6y3T0byk13nyknTUYkozCtwi/mHSZ+ePLX+OmSix4X5YJTZzt
MJijYuebH6kboyhBbFkC474eoa7iE8D8TAHDyE6CbwmAmiZHF8z+VUG3BJFiDtyj+EqXoIOuIoOj
YCScifE+E9WyQdp6hjLzMDGma0hrHzyOukEH5BdVfllbrfVqVMLZYb1/oaqX2W+B09ZkOtPV7+nc
YQMmHsA26rF4Ky9g5J0dC8/DPbikHEUKa9salLJ7HrOoCKFlXarxPhirZwytN9yABQvhOs8WPuLL
Ok45y/wEl/4HSybJ18Fn+ydz+H9hyXbqD56i/yJc91F+/CecTP+1f8PJXPNfHsXIQpLlIh79n3Ay
1/mXCyVA4Lkkoih8N/jfcDL3X9wcgEv6QjimK+wAoNG/6WTWv0xLkv4LpLTQoIXz/wUnM/8bZ8Qz
bb63b9Mg5hE95n//Z6AwlChmvg+ka3K78RJUzq8pr2C3+tM9TN1dZSLaqvYj5nOwMmzjviicS2/0
QLMrdgg6Asz/R8zddP3/Fob2YLXxSsFUIQvHzOwnLP0fITgtOEkvnzhXG+rs5PnfEtz7puwwzli0
/+kIeVyWeztVOFNjP9gPgkptMXwo/LFLitusjhwYwyEW9CrfWEYjdoGPIm8FTDPMUzEs5d7gmH+Y
7OI1S+ZfHnNjnRIkd+IOxFQqSgba6hueApVWzdIB3FggVyM9+xEMCdcvMO30441A3yaIP8Yg8uBE
knyWadBxZJmOTd3pBu2Tk7bvTTy/zHYIgiMamH6Z4U5BH9tXsbmjpBhlaj61M4dWPvWnmC672eCU
33pg3f3ZSVa1jYuMo76I9fwPGoPVjXdjpc2VXh1AlSTp7T3kjYN7bglZ3cbmVNKRRqjAWLLH0TkM
6cAo3bPO3mS7mO5w64GQ3yVmcW6xr9/aBoFqmjDS2YoqY2e4R8R9zHEGHJKhMPbM1h7t3C9PkSSy
Vdhjso1yP4ExOWDerpl4aYVYMVRl+jGeGUEkGlfak05cbnIu8WKMyVsFQGHb++N9UdO1kKdcP/OF
a7sIKNzaLJXTa1Jri8TXZ3s5FwiULNORmoPTOL3WFsPxNPGnTcbuwkVyOVs2ZDZz5CTh9vexhiKE
pFt3UKJaBvqMzrr5rpAkN+YZI0sZfmRE4uiPMSZxo0abbyfFiF79UM94w1wjUBiAs8+qm7ZuW7g7
3+bIYjtEhSrntZyq5X6sFYKQXUEQyeaTq+1P0sxSRnxg3j0fx5q+m1lRcZ/ay++s9oIVHjaTe94K
qQTHn7ZQe7VNDDcw8cq7KaYkzhbC4cif2STuMu9UFVZ5cimF3wS/YrIo3Ba874hbaDDBonBbOa2E
N2Iesugvm2gf7+3mkWwXDkPkzNGzoy3B5WSdiBGTB2lJqw2O1AnD8igabw2lnhGyRyM8ZXM0gZB9
lpSt8VObDG3kbvDKe9KxJGmrr8mjIah2Z/qGUSvfZU8b30ydoiOxZxEWEHb2kST9sotk94lWz6W/
U0/FAHojGImG4pcD2MkwE8nM5ezEdy/rR8pVnp0OVrk7dO8E88h1ypvTFP126OhRS7FWmUQ7efU/
PKuokRKzixE29yMOduZ80e/OE8+Lr/44Sy9uU6POtKQX/kgfqNlzmBfzBRXyhLnUXQ0hVk9REXdd
BCoRdIxNwuoFLLjj2lg84JvvVt7A6taF3XkMJbFghi3aQizw+6+iIOE9LpET7SX/M9vOZzcQVERu
n1Yp7gyc6d9GLR7BYP/BVRBAQyYPO3j2oyE+kEiQRu2/1LtcycvZuxyr6xoEG28gnwVawChrJ9fX
htwNVXZxFFUQwsyb5zGwI56R6Yp98xBo0QbbwqUR5yHoTkNIwUpiHWCHvjWBxuKgKSjOoaLB5m46
TPswvfDbtvwC0nSea2rsgjn7buvym1Aw8rNtdKulITDEpNfOOJH3XoZFm97GEZjjUrqbNnagNNvF
H+raZpLFI37RIKKNPf7jux7HMdQi8luXdOlgjEnuycK8Yl9uLoWCdO3xM1nRuwxLyOOCi5fN6rkq
HLPY1cOJpWzrDLqgGZ/gtrKXb7QcgmyYT8jlVBiI3ZSWYjp5qJUOTxRnEyCc/e6tH8a/DTeFFPLv
xlyiP4nggqFm98W286cBS3Hp8ywrv6ScKmbxnJiw9s58jZbsPsnbi2+Zd1ThHBIHViZiISZbr9+6
hrOOORkCxDEAefMC2g6R8Z8Ye2Eye8xcv9kaxrIrMnloVIyrMrTWI9ninVvVh8RoCvzLfnKc/PR3
1yLXtLNhr62425pFRP0GU/YjQzqi5GuroO41olBILUBuXQWa04DbXR1rg0V0anrKLpxNO5PYbobg
VoMarik7T4b4vujFX2dEM3culK0/lrw4PM7Ix2M+9Fg3OI035d+ihdvZzIo9aXIppQmPITxW4sLc
DXj4azjiMZ+SpHwNB1+SZaQ6iptofUtm/+yU6VFFj2WW/PImePPU9R5VJmE3AxIbyWAyeg6g1OFJ
4RKBa3/qZ8J+MSQvjFAh4VvDCXX9h7NPS3mfVPVDQB3qjfGp2lhL/xxh+9wKhP1sCB5k1/V3scLd
W2GRrvWcymzi4C1kaJ9nxa8+a+qHEXPXNGhGkcj3tcvW3vafix/EXL5I1oQhZAHbxSufOP42SF6w
4dC8bhV/qEs40m9WoQ647y3yw0vuD+I+4T7vaXU2nrp3Q7beYVm694pISeWHw9vMAuBMc7aHOjxx
VcUIGnvxpUSmjDFzW1j0SEgk9ikJFJ4+4Z8XCwOC75NprQXxDcI/PbZ1Ne8Cw7i4+fzkBgc3joKV
u/zEGbjEQr6aIaC6VMfJcHxmUrYKM5IWiWKmmVc0OTPUZVG2ocNbKj0WjOif0JDdVSmJpHIlSTeZ
pN8MoMVk/EZ17rdkYvtdao3PDO/wV+sGYxdDw4HC4xoM/S4K47u6oxHaM7ABmCZx7HRutgOHsBX4
ZzAyDojKRNy6Xj5YurVKDfYzryYPop89VLlK9kURfsu64/ez124aJWQxdLcqSQvGQgpTLeP/Clgb
9xthUeYzv3KYg42SYjPIB39PpsCvFXuOac7ZJg5BKC9TNZyrdLqA6GAvMNVJ+L46qdz41eZDfuHv
m5jECgT7sLqRHyExX3j2ynKb5M6rJ4uAtLPjE9/tGw+DXT3Z3t5Lkqd07rN1KjwObNILtxYhHlyH
E5Ur5txcOU4io6TT2cTjjptkiHYtUYoIBFTkPhZT9e4E5UPrxGIv3StW4OpquPmHrxIWQHT4tOgp
riYGgKfgiByAnuHDjnfYokRdPbWGv249wFIugZ/tOJC7WQY/oo4uUdcWCXGd9kYBHbKOHrhhXwSP
59Gaug/lDvN50F7F1lyy7eLL+UJI9aA4o24de4xPAVpHQqfyWpnWtDE8jOo9qZM7OebxKfPS9uYO
5oIYil3r54/SyHaDRR5+0+RYUemtT6B+JQnnweUS9uN8h174bln5nmGjuQ0VqHMz98L7Bf7SsaUR
+lxOk8Gx24XKpW0zZWQlhyUSxgrICXbDIjsuPA13iP3xaihBnPMwr1VVx4+FYRxFRJuyrJO7YnTO
TRv5hyS2mLqm5rkYVPhUNrR8pvELZQHG1SDREvZyOU7T8OzOBtCzGEMAFEu4Fdl6CKVByVZ0z+Sf
cOUc/Y28gWDykAa3JrAOpu8luK/shAoq5AZuLqdKMGMN0DZM2xXHJplg+5lUs8cqRUHP8owANNhB
Wgw3SRZT+FLUe2vitl3iEIOxUwb7HFw8BLeyR0CtyEkysbcYjEj3khUWRzRQxAZnEdzvhDLivwZA
pRkNFYbFhNTPv+I2BHYUegNAVgzxuajP8VLuKPR9HhMpHjvIy1U4ZTts4xRXM4VD9FkWPjDd+Auv
Hr3SobOyeNSPEVNl9q3lZahF85IZAWw6PWHLy/wWjdVHWPNaLfJB9KQakGfbq+n1dNHi4joWkXEO
Bc3ScrZsomR8jIL0b0KP3Mav6bdunBLuXjE4+vHk5TXqelcum1iqhZNyS3Qhb3EY4hvKbMd6aNJX
t8T77GEh0ufeYpOIIThkAei5qAQ3kOJwSGmnejrycrSkWeIA3H1qMUrnULMQp1O4OHdzIJ9Mxnbv
qfiqyEFBumrukRANROyKaGewnPBaW894npp1BOdgVWRteW6dYZfnxgQFY8wOuZzwHCfD17JA6Cla
BRc+Heu9vcxoebW3hQkm9yDC9PhJuedCMrlDFMJgOYnNjK9lbRo84ZGZ//qx9ZVmNl+RaFKdiy63
pRrytduMBqqUWM7+r2ZEmmvwUl8CkVybyp1IGDYVzCbztRwD8yx1PVEOx+CsRuM7tXzKaHPixQBI
j0vHLHciobDy896HjETshvT1PTr4F4oYdVNTMx7KgmZbm9Da1gZTh/kLUTS3xkeo3Rvhxk88O+be
ytlR6zA6Dc1IInIqTp05fHhlsxzzhraWH2tQPw/1gYjTJRtcGB+dOnUc44lWwJse6uyLXZsGCTX9
jhsvfhYEvYP6019SYIBzQkqNNvAlL9e48+g698IGCy6Ga8v+X+yd127kWpZtf+X+ABvkpn8Nywh5
mym9EGkU9N7z63ts5unqo0hBAvr5AlXV6KqTKYrcZq25pql9GJ9QVl2VDTaq5ZWv6em+pRjaF5k0
f5olnle5BDcDjM+K/yuOdkE7o1FIu/IqCZ1faYQRKExjnOowiWxHqU0X4oITS+zLvifyp3NxGTGn
Bx9PX7hK2kqRpF58VtRjO1o3hENk3Fz0IRSgey2y7OtOMU6Jfa+TB0GBFT1nXdzdZChT8m6MOGOs
Kwi85gUmGxuohy1fQt9O4tYKm8LTRf4LJiPOUQHYM4KsEHJYma/9bPzNKAR9dQEWYVPcbk2SGRnW
hmt90vQHi8lYgqJ5F6GPvmJX4V6Sw4nLxPdQyVB2QBtUJ8aLsWZ5NUdD04/Krga5hhXt4M8A0Qbj
qcDCxycrox9uF3wD89btrDoQnMqu7cpqh3r9YbLKPQHo/Sqys4iOioKhQMvu1ogQxxLpOWDC2hf6
K3k+4yGw9NcWGxoPuffUIbJhEvgtQMajlHp1x33AoRbN5K5QDTMx0XqOKjZNolP6c5FTglh16I0N
smf7lBeVD1WN1LiR9mGPG+iDZfu3yRBiuhikG7WO8q2Wmw15XFi09MROr3xmW2mSHIjUwvJvxJKJ
qSSlK5mgXaBRteS5vquS+kURxa8EtsSVWrqA08GhGmekUZOOEg2DMVtNp5U1j5iIWfklKcfjdsiy
lyIilF4J17bppsdeRT4dalXPMLh5azsKvUhLLsJmPvZFR+6fC9PbnoYtUVdUHzCg19OQjusUKv9F
GeB9NJJmUxFusaK3aTakgB3GSaUGUHEmaYIm2tm94CxWndtc+N/4fe/7vnkysVT0UKXghONemb54
gtn5BHFkpWeOe+imDngtvMLAgLtuFPd+nHxvsFVg2zhHfiy4AjznRBMtAb9MLnS1eeI6xV+F2ElO
VipbVEtpM2q7CisRtki6NUt+1aatfypTYO8YQEKb6sGmUAA1mP0Rdz0GM6K5SYs8BVvMlVG7zwyA
2jUWScVqaF0MWHtioBLXfcntGpctSAyAGyodUAByQj1etVQLMYY1zIaC7xn0caWYtQ2OYzuuCP/Y
1sEdlLe3KFDhs9NDrgiEsaAs42NUD2S+4tV5U6v++slSx+6i44Abwq01d8eCkSWjnCrbd0jbaV+G
E3dQs7EzEkdrCNgY5V5rRoWxDdjVaEj9csyEYOT+WAe1eOUIpY1NUIA2wQSokdRU1PMrKms0vij9
Y/1JQ2B2WQ7IyuoeIVPcoWgGFrAU9zGBx4jvHug6didY6AzZhCiHy0El0QCgysEix3izE0jxvmhX
3SyN+mrGATX65qnEnQnoMeoTk5GawlgkCggKyqkelNIbYXltiwpTRF9FhJuF2SFFcjNDMKJMdx4x
462RmiIyC0iSRRoRldrRshVjZ+fBdxTHq6gs5hs9u+9J95GTh2hFz4Utc21u1Ua8BUFnejHqCX/s
o1UazDYqXo6KBiPnqtEOo6LckQFIBnnWSHKntk+cxkPsSBtPmlxuGDcDpjBMoqr8wKWl3ihJf+Js
8uysT6+KSOCVNqRPUPVoJQObfhS0FaeknaKhty6qzL5oLX094dDqpSEcTjWtsdmCdGM0Jsmy6vDc
qYylJ1u9aor4t2PZ665B7VAbCuUwuQlxi2icaIpdYs/bus9Hj7X/LXIxsBuqcmfbsout7bvJsDDy
JCUNbiLdkgHBOelirE1D+15rY+nEQD00+ALlu4/5EtOYbN+X/Vvm1tvaCpSNYxv7qcbYiMJgIrMw
3GNFW13g3sLpLhji+S5+SJAeVqooGtgyd1qNLCPC1QoOF4EAk7PWi3yX11l59DU1vEKfuzVKsmn0
0nW3JHQcijiSGqjmpjTq75lrPPd+cet3TXsTDxJFdLW1EWHUUOj0SqIfsV0vWwLGfwRtpe0y1VFQ
6QJdO8bwy8SMz4ryqxaxGpxNhaxf7XqEwIoh2Oz5tXLTts1FMje0aCPbvRsGDdcWMgwCSdBhsPYz
DnugQucFtsddE9bbFIWwSWk4oJXNDKLQ3P5pMAEB23x84rF3RmY8Ts54H3d+vW4t99QG6m3eIkPW
J/e7gtEk8jUpF/XvnDCOoSxW2JjUxqYm6BpKyg2Wds5W6Anzwvo4tP2lRfaRbuEOb2gqdv4xt3aS
lxAFaL23dVVezjp4Xu4jtoaWiuOETeSawAI/tZTAsyL3pe6uYsDxSZgPiT1euVW8x5fm1u6YwM5I
aCkCESXVWCP7qITMELN4RZW7+2GOEuiHiGSUmyID9kidb2XHGTsYlyC0Fw1j7ktSKa9iZt1ZgisQ
b/l3wy7RzOKyKdDpq6TOpaaEbYn7DGgwuEd/qLVnmz1gHP8A7nB3k+I/iIlBqyTyZpOJVUpy36l8
l1ybLyc1wWzZnng94t5OV3NBl08Oy1sg3KckdV9F0x6gVN+o9QDJSb+H3jMyY/WMmR9VOFc5zObQ
Ti9sJcIep8F3d/J/4wGwB13DKLGS4iPSvcHNaEVNs2CkIJDUpdM2ysD0nBTNqCGK71oC6KPGo35d
lpD7kFNO8PinGuKlGvG1rwigfO5L+6nGCmejuEBqflDUF7juv2o4tSla8XMwMrhdeX85tPq4njXj
juGPeRG03NWWiO8t/NUsx3zxTaNGdI4Ej5rAAlMtquI4Z4CJc0ZiYT7Qd/miutI7vLYyzdIgilOX
RsgMTftlLFppVILzmhFkZKcPxrfeEMhayumNq9GGwVvcEREtoNTfYXHJTWydqsh969q+3yAa7tZE
xpJt3+2xwu04Dm2mAlG/q5XiQqQ4vmR6SHC8X0AfYVQB6lwTIojF9PQaOWhnsRp8jV1oTZ34Vap9
tBnBLkMrA+zhcp+iE37ury4zrRUF+zU9EG4GmtKvO2YpSf1t8ISSHhanNJyiiG8w631SYbDlt7gu
WU5yo9/mWZvsywyqXGmFP1FDUdqW+0gxdM9x4+e4yfwdH/kxGAbs7JQmP5Yame+hFUG5eI5FckW8
u+vpiYQzSC9bC24ngeEaFkG97Q0OoEHadEe8Tp4NI9DW+mjdJpj94QRw22khdYxv7wdfvdPLTrtq
wmGf9/m9w17f1urAlensWz++y3vUyWWkDRLsxW+a0Ydi1MaucuHcNqN6rfl2sNEi6INGkzEfaIM/
dqf/f65sM+r9ZK78I03SH/nv/3do5P9p3o2W+ZP/M1q2/4vBsfyXZenwvgRmov/kXlnaf+mGYegW
OgkGzI72v7lXChNplYASkzQ1w2C6Kv/YP7NljBv/y9VsyjMbgSVu1Py5/5l+/+O4+yeNLPhPWNk7
B973aUqWZQtNExBIXAA7W+WSej9cRsPhp3qdYAszK09VAMgzCRCcAv7VHIGcDaMrNqTmXanRs4Yy
aj+oGoadzPBiRBObAgcPv3ZRQ9pMhgzU6oiN4JdSVdlaA3/Pzmj1GSFy97IVFOX7lJBvipuknCuE
tC+auP7Xh/jAVFg/MxWWvxLKVMEbZwIveO3vfyVRlZjYW1riFQ7iwNil8Z2ZZE4pFh491E0VNHEb
ykdsKBdLNIGwcgnqllS8TiWMUmHCDArv3gcmXT+mH9zNVeSphXKpJQqNVz/gmlxQ0xpKDbc9dx7L
rjqlvG1MRMlh8ZPhB2aFeCjItwFzXo5QeYxK0XfzqKIqJx51jfIE/Y45fzGdXwy2/9eofPmkuqQl
mDhx439gSpP6f83m9aG3w05LEm8JUKKJoLKe5ue5UNI1U6Bfc0LnokzFRlPGu0HtHhIN8GtUGf6o
Dqz7CPVW66ZrXVAGWnZZUDyqz/YEomMneyHsqybTLuOogYfp8CdjR/c+/4TifRjU8itwZZiCL2ho
ru6eeSg3bt8V+EclvPPmWjMHh6BCS2xqy8XlsTfaQ6X137uR0boamwM2s7izze0Rp/OuRdk4oUrs
cXTiOOU2F9CNuzDpMdDEhHv2W/UmS8zHzx9Z+2DVGdL6n0w6jS2lnz9yaGNFVmCQFTj1wa4KFSvd
6Xn5BOrAsGPWTa/J41M8xhchzdRqsQ4nqBASLkkX46C86aaPPx+pcqgyyy+ez5A//2xVmIS26Qa5
iIbhqmcb3R1TzQWnjL2xZZQzSBtn+yFv4q1Wy9GlGk/k3bPcJ5E/YVSZrf3K6TbL7hEqOydlGD9q
JRFRNqRoEqs2eMDP2P6J23qynFXFpty8NbX7aFy0eU2vMwFLEm9e+9NFLvTLqKfx0Kz4NDeJBQsX
ST/WaNuMaNUNIPzMvR55QLuXZeYzEy3iUyPSpxRTG9x3OxQFSX6FnS33NWnBn388W26Js5fjCF0F
S7UNHHqsM4oNHvXwHJqh8BY37iIDDqkc9RUCDaZjGcmuzAFp+xzOQ7lzq9HFPlLBuLvt4naFyB3P
iiAG9TFucQf57ljKYbKZ1GLKwtYf42OAeUuVYyzp+JD70oLSixCgVUWyz81ySCS2uedIGo9DNb9x
vuxInpEOhcFOSozWWDJBH07mXZTdlq2ICWzlcE40ay1aHIbTjHcb0w/DbskvE8zKVq05YNz+wBAA
2GUGI5vkH0/rQWz1adhnI25X8uRyB4buOHUBs2IFsY7a1gb6HteBYdWwM6bNDGUGrMKTn65w3cdi
BnVB/fojLSgyEgX/7mTcFTqMDyiFT07Hwfr55zljGy3HgWM5NjxgrjyW7tmJ5hIXXWauXnh+afyk
siJAuAa76vxm3hlXhqAGjHv/kTkHDkBPlp5NkoX0RCb8CdH/yzBO2G6RSgjS4FBaRwJd9b50+ZKh
Q5ZDFJJ4U2oYObny7dic2eAf805VIbeb8yXyh36dmelpCNWZUR1OK+7YfQtL9RWH1hvGEGTBw3Mn
x2HeIfTxIJVga6vaR2Vg1qKbxjForX6VScuBqNG2Ix5HnmPgWxDRdlmFJbZFgRUQtJ51Nl2TKP2S
TpGynsv0lRnhJjO+xThabB0pBZVfKUmjUzYql3ZSkqeuRCcNNBm3IpKdBoQwa1QOyy5i5EQHY9LX
yDs4CfGRrVFyE+vtAflha1wjpauSEPSxxHIluS4mJjcq5Ml14+jPefDFwX7GZfvnS0K1oxQyuKSd
s1PINOzOxaW88KouPvbWAJ3HgFSS+UQtiUvHNA9t6zCSGZxHuNYnqoNk0xKncD1S5a4/X1ZCRu6d
73qbMD5LqBRacNneX5S5KNy51IzCQ60qANnGlIgiJCFkr3iln3a32lDtIp/CxVLET1drDoPtHJZj
QDHiPU6SOHsFaLhQwKB7GGCJMCuHGkAZZFNMfP64S3DAX48r0Gpxt8uNcLYLKlGQ3sxDe4bPmEZq
GTcQSTHLtTFJ01oTN7/pkp3KjLS/ydMZvqCGiRQbwy+Vx6HT2CW5eQyceL7/4tHeUxSXz0pDZUNJ
ggupcQ++f5MDtjG5Hygp3uqM2V0NZwfXl+VGfGuk7vewq6qVXc3PnSF+8iFwwmlekjaeV53G/0KM
y/PnD6R/cKDzmmzDouhWeWNn68zu8iJpWwZOy5bGKu3oOoXXVnAQfZbUJCbrBt9NJuRy9wQWoH9i
/BwTDKYdlMy4T72E7XWMCQKNKuHSZG+smtJ5U+Tpht8M/4gsaCd5CkeywpT3FYUkqvefzPgQ7zIc
lFNGKu5dqdClff4Lah9USC59gMFyYPHy5t+/cQsCnlFReHsDqoHdn/SFmaoaD327xFRb1wtGg01y
wnCdbtdPkLpwZ3/xFPK7vl+SQhUaGm14YmwhVa6Lf5WaKO9iNAUj3UOiZkhPsOErui27oLrHXsqy
GpjeMlal0uDAKfqrNNK5YSTF1MIilEvXD4ahBDfg12KLpOQ5V5HSff6M4u+lwPa2eTjWJWe3eha8
2dtJjZupyjNq9kCmHJUMKzCKrEu3np9zTNRWPbgYKJuOkSQmR8wbKdgD4KzbESYLIyy1W7nl9Lvp
VNwHMhiUoCrj0BIkhrFm4045E3pfTgvFF0eU9vcRJVQEXq7GOhE2INz7F6y1Sl6MgBGevH7CkFKe
gck/m0uu3DamZHSCrGIEHum3dvn0+dtbrtbzL0xDZbDGHFpSi972318Ygx/gnlnJvaSYvsWYRBhj
erILANkJnTf6Ryzk6IGQhszEjFMm0ioY7oYYyPKrIu2DtWYLhxqW/6RIO1trTPJcZsk6uI9iXQdc
t3rRx2tHsGKkUYxe/59evk1QuQ3wTTdpnB0ipYYezFKIwZh148qCltDUVOo69kxogNob1ZJKNPxW
CoGZz+jYt1+8+79LdiprWxB0SeCTw7/fv/sKhi/JfYLf2ICJ6U/htYE/OY5ZFbNV/oMqPVtHjfKG
Mdu1oYenruRTLFQGztbnoWC5LAdsJHu1zx+OZJW/vwfIAURvTh+hmcbZvupKK4CFlxVeThRGAyEm
iGOKkbYP9w60zYNcsUsRi02VQ9WONqU2jecMK7lNaUtaX6rPRxkssTGt8mdXzviwpgE0lrbeBs74
py52ANMgLBjIr+c9i+qolNq35a+Vf/+fGhzn9G2MC/YKW+d5JS87Ood550NdZxo5XlMAkKwTqyu9
c6ZtTClwWP5aDbSjMHAPIeKGuYIsoQZUHRG/9mZBA5b/qiaiPkx/ujon/3KbLPV6VPiEQmCp4nDw
wzlVdmaCZ768CnAWdnBC5K9sTTRLdK/OyrUjr3D1fOeLotgMZvPQ6ZqUbPLo+JJOO1PDzE0IfOby
7rbroc0EI5eP02Jd3injTUtj5Y9QsYzqpUJqwrzLqD0SvkmeGiOmJuEftKIXELc7SSuzHXYkM4t1
hVvMBsSGPD0upAEVMaKpVaRYd5gA4Prcim3HX73KNfP7H0Aj7fJLvcbjFEeFiziLZ6LZGDkwhkUt
PhHvIyihB10iHWl3k1ph5tlG8GLVPfdn+Ss3lNkLEoqUzObTm3UjVnqMxWqLLRn8vC1uyOt+aCz6
Fv9xWQHEoPhHlwMNpIwpr7shdR3DoAZX8SQpDypRRupc9mvVJ8haHnzLYy9V+vLIShocG5LfVtaQ
vgB5EMFBEzmSyoi52WuWV9T2p2IOH0CvrxvlJuT7rEzZnSmq8sa2ytYASjd2hZ2rgSVp1fLVJa4T
h8TK2hFRWUVZEwECYTQoyZ1GyUmnhGWsLQ6DiMgYG01gHczhrIlcE9kqVkn8pCGuWh4Fe5MZyjS2
/f2xYyss/wSd1MlNR2oM2Tng7Qb501CxImqO0/QtUuroT9hc5SiQN1pxbRQaY6GpRJsKXZsvdIUb
+U1C8kOmN2KbBPr3Ec6UNJZsXO40hOUw/5P5tz4R21jLpskGRFk5nF2rPxUMJUI509YkBsK/Mm1+
8L8hpsAIHYGvdtGEykM5/MihkWUD8P3QkzJg5vk2wkQk1O7qEisFV7Hu1dwI/9RDqskv72ANuPrT
g6TWtg9cXDc1PCvGydN7C/6gGIddbmFqkgP4N4w4RkWyLw1aoKWqyjnccFGPvji3PqhYEK4gpHBN
w7GM8/ssn0TdNQ3SUHlRQeLgFK3Skxkl+FBK+GNZTYTYnD4/LvWPTkvDRiWkqyaH5TnO6kBcyEd4
5wThmW+hhnRxqSJdUxu3tuXslEoaZ6dkbGNByiyfZmI0hquUMo9qlZMJ3msNjhl7OE5PRjHvlmUl
t8LyHZddVGLht9bdW1n3aTmly7IqQkiyR1M2xbXdXSIOIH5F6tE4UegarsKEKLyRkDgv9BXMGzOM
W3euxHQ/fwUStD4vFjHwQBFF8wfofV6T93qkQGTCcD7meFCBqhiNJJTW3FKjvKp8zOA4MfjBaslB
YHav2Pev64RbVpNXbTgp2MzqlB62rACIEFiTMXkCdDg1On9eLWfyWsMvAsM/APYA4MH0VF1C7tp5
nttkDbgidOC/Cop0lNkC8UTtrJaeRkQSB5PVUGf7e2fui3XYWu1W7nMJ9nWkpkB8U5qt48JXKGfT
QzCof7GmtQ/erEkipU2gOcmU4CTvCwURwvbV+jnwpsB5RNK/PBasb8LwXOjCYwyHQQFuyHDvcVP4
4aWl0fbzTj//xNoHu4t7BQCNrsCy9fNauyOrAS4jD7LA4IBpFZPC5j4aeJQFcV9uxI7U5NalzZ9d
DirFTO785K7B8ZqOAMZYAzwf+SUmEIoFfROPxy+eUlaKZzWta5gun5IXRiMtX+e/upaoErEI3CT2
dJhi6ykYnxcEvFaTX9CbcaaBt6uEAOSpdsdY1lpNISM8x8rd62gk8Rov6a+e6IMmxbUAvOlYgU0p
+t4/0qwhE0ZeFXnUAXiBZGJXc1cvlVOoWbdlr+PcxUU9VXZBGKjB5bYcrjipM1bBwR1LU1hXdTXt
JYS6FEiBjrZWcyBz4Q1Eqgr5EEMyMVUt+mwNhfG2FlxgCgHvuhq8maK4ZPn8LN352x+kMxKwAQz1
BuPW2epfinAKcKvkQke3zD0irzgbU7Y1HEesmtWbssShlzwyhsxZiA9OZV0NkXmIgjo4BE21sWLu
bkhF1a8x87NtPjEQaRi9a3n5Cw7juqxN6LWyh3XQsgmrImpWtzbV3g5ALjvLDla4Wf6uJG5XWzOq
x/KqDXgevLNQgtsa41gmtgziuCwVAqiUEG/4Wv02Y310bbbWY5KSo0Hy4pEmg2s9glG7LNRZ7+37
CYcSEkH52E3NULptD7U7+VssswOyy7Ata8hPaJ2e1hpKmxvAxBoa31tetTWNpG1mw6ZJuYYhaXGY
S4taU6MI+oO5yprKMvCSIzS1X5eCwq8ASBWB/stt4Bwv9SVhXxlRMu1FrFzkiTN7qT9gjVunezUZ
Zi+TQyScWBulDq7UsYLW+Zq3BaVIxBcZrYdA1SJkVMG0X+CoIVJPpd2/Ld9qAQ5tWU4TwEt9aBnO
PuO4kGBx5qqQ7gr1F9kE/R76hP/FCv9goiMwQLYtg17cIhzgbCiHxNWZIEIkGIYlp7AjXDK33AeE
bvOqaKDGJoOALked5s/9cxZFp6GdZPz0NqsIluzkcIrspmCNbSKrGGi7HDh1TQl5ZBpGCqG4+2JP
/t16c36B1grdscGcjbPuC2neFLoUBl7UMEen7JnksEteuJHsw4VbXQSu1+lcQ708MT7/8R/Ma+Q8
woQRxEgJWcdZ89n6RIjaJGZ6Udo+NaRwELlE2FxuOveowdw/+28pWdLe39s5rCp/1pL7uqMpWWqL
kGxdvixMnwBJI6wfQ/65PCSERlCKuQE497KZYHJjlHNbHPBE/1W2TofIJjyNKREihl9jyUA78Qfe
xIL3KejJBJfEVAqM5ptDaA4nJr6ytn8irZidyx8Z5J/1ebWwtaF81i3RUAZ3wOfv6AM0mXfEZAAA
yjEEfi3vT81AI5mmJGvDC0PuWR2AlDuDmPoyrFaIs7xQ1ggZsQKXJPtUm9QoTqYWoD0bcR92Rvcl
tpqfXzzT38AcFZ6OISCok67+pYyu7DgWM+JjfHmnZwlVaBQzmhac2pAF67TVKsmyaF36eC1QYEM7
M78YAH8AFPMIBlM+gGLLQT/+/rWge4XHS8imt8xoiWAaOnIhcznnNsk0TMynisjCuQCpARhY54ly
GdW96SUT16HpI97h5JqAOv4vr8ak9rYdG/zmfDA9Zg2kQd0JvAXCIEOLlHeo0mlyyhJj3GopSiQq
b7cc6aKSF/wqvixQ/p7SsqMNnZkywD837RmIlIeNTYCHFnh9SgfECs1AzOf7ynedy+UwicMB4mvx
K26wf8bLeMT5HDXDSNyo1l2W04gxU4BTHcyuoyXb4M/fkfU35iMf0KI/oS6h3Dx7QPDkfyqoMBLQ
vnzof4MEIX2YTmtwRwCHElhb0sEtQxn3WJ8wAhBk85h6fhIZjYGK/skrYstrs64+GsER98t2Re8x
7ZapIRRW7h67v1UczCh0OUwI6A7LgcmkMyd47sypt6AW2KPTf7vi1QVTUXrWymTU+wX/6Fx/uxRz
ekoATD2Kfo17KwXKgo2D93S48y3/AIMHzhmJ8AK11qsxgGGAtHur9MYxRm0/z5oN2spTVK7xo4oo
UxZ+SGs1ktXZHspBdPsudJ/EqDA2N6wXh1H2FjPug5EHN2np/vj8IyzjivcFIh/BhmTD5rNJMz/7
CGPcZ/Dy08BTKmPbV626U0ZTvpedBJ0YLXKM/qcGWt6pvBbwoX3VUsNbLuPWjvHyXWf3+DAz5zWj
fZ+WkpHGWSqtUfbkgz8RtbjBXOlbqXGN9XH1MM6Ge/j8l/mgf+GXYQLCwIjRP8SY96cBBmrQ3Mbq
n5rc8u3H5ccxd4d+GzPXaKsAEm2PUL/R521YlibsXvM0wQXH+jt4EOgYtIJczAlYXAlYh1884d9d
Ayel7sJMIFaZJX+GMQM8UIqlIkBuAWxH2BlYmkWKdSElvyE4gpuBCshBVtA4xY8/nW2J0iDqqxWZ
uNNuWV6EUTwGdbL39eR3Gcdf7MwPehuekrhK0D95tqpn00KbVFa/7jOaLLprDIt0WPhpdicfaylA
WUf6IRTYuED1WJdk6GEmUd3HhUEdHzOsl8Ubc9YnxINvhgQFv3iNi+nG2bLlZGPQwehLsrnOK5am
dTskVQoqsOBpgRaRe0kdSHoUjqyWAINQwWF+wRicMRfTe1jOt3mF8fZgXZfO6BEnpkHfihrGXrsF
h1mahEYLFWbc1b4ZAVBdUi2WnsJqMbIJ4prRB+Y32ICsnKr1j74qhSnJdPBVRgRDVh8COAvbNAdc
m4EJe84JXUScBZBOlqIkyRV0CQXkcFXstBoH9E57K4j+MaPiqnOqN8WaH8yBhIuYOXrkvGbKjerr
8bpS88c2i2DaSqg1ktN85vMPObZ/mzr4SRVVEKNjqRvHRP6tkbyGW9hTGhmPZHkS8KB0KKDojpan
yGQp7IDuZQSW5wthS2oxHRJPXLfA+lBapC02kik5sk1ld8SvwROoI+ulqcdbeQiMyvQYkn1ZqlTk
GL7ts9D4sUwNFxvfntmoNMH+nkiEZ5F6Low5REbkMajRDSzlH1GvYTqRJ6q3UD4M1camNhBoZTjw
9Zd+Vj1MTL5HcjpJzjIIn0Tc3MlQV6QhmuulJal7UBY7Sh6bVn9KJV/Hb9C9aW4eMaaeQQOd5CIp
2dKtpLTYOARX2Pjv+jLv1oaTYOOVa8EWtjcVS1XoO1dFJJ1nqeegYBsRPu6Cobqv8fsDmmTuMEPR
zTRl3zv+c9bTyC+b8os1/sH1aDj0yEIXkkCwHHb/at3zCn9mt1JgT1BZZXp00/edsnezeDMm8K3J
tNsZyRBdt3XT7n37UPCi9uOogat1ExRA/L2d2bmUANLnT6bL7X+2+QAUVZ5N01yKi7PNp/UY4ZJE
TWow/Pb1lAWE7XFqzSK0+f9mXAT4UK0fvpRqgCMbTix7XBr340xugazLyQLA0rO1r7NK2+csyl1h
ixD6PkJtJTabnV0H39op+eYa0xHfxHm3XEFz1yarwveR7HAF+w2Vdo0JutxikKK7gatVMh2HGjT4
89/4ozLTcA3BtYIywgHxeX+xhKgnsVHIQw/fsQsnK9+GTr+0wyjDqSA9aZPzqlsYY1ybwFErxZ6e
XQITwS5TTpjH1HcP9aA/fvFMH3wFUxZ3pgW+yNDs7JCOu0Cx5zCOlvWhFtdOgtiul+giJ9seCYeN
Gm/euy36bCGROM1EcoC2wSsnJqnyaDcq2AtfPJasuM8WB49la64wkSKK88o3FQ1u+VUHh7RB5ZA4
V06EZZLUHC/T0yjorsYu2aoyoFeWwE7fXofxr9ZWvP/DkzBVNHGtAmX6ixybOH5qkoIbeWXJh+pl
9xoE06qIkMFLxFIU0BT9hAzGYhWjaFIZYwUu8nVNQp2fP8xHe8aURJalURF/sTTqIQ/mIHYjrxK4
FKEr++Gk6aM9Gk/gyBznEjaMjfKK6IxXYO+0gYelo7r4g4gvYyaXUGzLRdgsUcPSFC9GLWUCxrSD
Ws32k1zfUnEP5GzKa5HCrcRzeC7f5OxlVshimi1Piak+u8h9dH4iVrou4/mLivKDCgdsj9rGhbHN
OpDH2r+OLaUmfL7hevAMFPb7CYvilWFBK8mCUwjmjmuts3Hz8fnz9/sBLgyjUVUhDsB7oEsW73/s
NLcBbrRjBEqhRruoWi+gNQlX5GO50DllbyOxdiOEoFq+6UZ8wjHvq3ZU/pTzxa9joSbPa8dUz8lB
sLHJAE1MltwM4jDhr7SmzrqWt2WMk2YmKrx2wp3cAKPRX0k20ILyf/Ey/m7MwZ4kh4ICE06QNID7
9zcQNdhaPmqFN9QVokBbutnzGNgZSyVffTRz/Cbd4hkmHpaRGYxJK6i3XzzE36CSobo0wCZgL7jS
OQyGayA8e8fJl/FTnQWclaxp1dFtpHNkQTG8vpGXU+pM141qTl/9fKgsf30NKFr40ANPOC5489mp
PWDqrDGvRhKtQQ6SVZOQtSh2VKdmKN+WWdNyc5FDc9mRrAJjGtxWJc8IVT7h6lAJTPyp4POWxBma
+iUgxB49411nPxoWfj7FkJ5GafxAcm2/w0dKdph5H6IFbi8LWReNvX/jlNAmtXqy141WesMsrju1
xFpdVbK7Xmg7xSHzTxZkfhf80gZYk2IEN1mqtcFQ+w3/1auiw3ulA80vewGrma78ntwmdQ35m5E3
hzlGZN+GdLpv+oSQp3bYphFJP3JKhIPbY+dWLqRVQOEq1SjtSgKm9ArfpaXFzVX3iW7nQkKimT8T
3NtRXAkyagrJYcijBCWTaRHhi6OoGte/naR+LkoeGZQcwje5sk2bISBoE3LeyRIgGfxihoy+gOg9
hJr9wm8cVOMw5CMOBpJu3OUaczqBWY3E55iMorFWLP1Q5elpYUdLG5i+w/YMRqTYh/rvLuiho8mZ
OymWXtZgSldWTNllr9qEVbFOOx9LtHYSuLDZv5fP0aaghL4vPYviK/miUC4KWfjLw/8UqVVFHmW9
L4HYLsWMnHMBDbDRyFdFwqRhxPvWE1l4mxvxuMHZd1Wh74Yb0yHKdJVhG+HHQ70NR3FBLrQ5RlC4
jHtNP95DD0lwIz9MTrdNwkDsl+aOqId1L+xLg5IpmMiPj7FK5iHJVLapcipy/xaKbJTgAqKKI7mV
WOZrLAFD4B1jHgdi1lEuXEr40uqio5Jzviw1tB4aE55K5DIx9fwznCrdW4zT1xI2WWqzhZ+O+1aA
Ux4ucNwy8p/tnBdsB8KtqLIXMgiiLjotpf3SCxhhj6A2gU2RtsPkURb3NYbeApF9FXqzy+BGhw2Q
jPQeAEvNHSlM6+V9JJKwLf9+cihukuRumfQ4yzQFFZxbNAQy6NrN8qTL1GABgTTuUFZPsSpEZhxE
p1wnVdKiJByrbdPrL0HqX2m1rx2jOsdWNWaRZoQVKpwvh2GM9zweJsfyFlw4cLqW43NYxohzpqeW
VHlimdJTAAG88svpQkEgjXiFGiBInvsoJoYz3lhhNz05OWmXPW7hIsZDLMJFuUpdcTlYmUD0adz7
nD/Y1Q7OTldCf/0fBr1mgK6lQJD0zGQI85OCR326Xlg1eJ8zoWqu9CbVNqGmQpdW9fgGw9o9Ivl7
B536Q+SawR/mhKIbu9oxTvmM9q/sFajR/gUhNKdlft/51i8MVthRPW1AF5KthSU9Aw69/VHO+SOO
Cv6NULObtoqepik1DnAv8GYLMSi2xoekDoNlPB6NiXWBIdr1Um+rzSHr5mydSegnzeihpyTf6bOx
DWcBzUXRtTXa++PSMS88l9rZa7W7y1JWr95yZvapEmHeSMxxMByX3VEXxVUOxegPYk+22sqEtyRN
gFDMM6VtYjHeLg1dUrLx53LYVhGnz38Tdh7LcaNLm74iRMCbbTl6SXQyvUGoJRHee1z9PJl14p+Y
7onzb3qhJllVqM9k5uvKFjpv0sNWXgLe/+I2X90k+UaYs3OoMmjse42ZJZZNt8m6smiK9hEbSRjK
9SjUgeBWnFJYBihGraS3z5jc4cxb2M55MVYD9yt/Ia3h3qrweLenzDnuiBPujKj84c7xiXKjftTP
Odk/xh7/BZ/t3XNs+2lXknAzejewEm/KmjlO0C3+ne9lMJSICsnML45BIkHuptgEVPFj6ubl3bQO
9YHp5XIeyoCdv9o3VlrdkO4jcKNDu4CdesEwNBleYpNWTimbZtXDBhICk/ZCAxI1UvUcRM1NicvF
ldy/YxSa7Wi1AsTeKVQIBg1gSTHWXzyisjeZA5uF8LwpF7GgpNFqPmfFAJcocIgJoc84OgHBKDYO
ppP0ykL5Wsb2A03vObEiAib5RysizQMk5WmVVssYuAzX/MNcOvr1Jx1vKhM2a7ub2Y7/DrPtzZmZ
KMt96BrDHzfeHhX9BK0HoHHrP0OHfE1ISM5wHI32Ye2tVwXRtQQO2POY7z9hifGhI1ZrTj7KNryX
GspIjLf9xwJaulDVruE5bwhfL4VxltKYYsrVZTU8AZlkyu8NCQ4p1CDEpYAUC/tMfs/hAxiud9jC
7ltSPQmrxEH51m4VDkrTHB4es5Gf14/vCaopB9palf2vvoNRFJNhfBitB89pv+uNuQtOW+e/Onv6
qndd7UJWExx5xDEAIk7wO6t6uLaO+7sQiNuRucYYrZ/LvL2TYrnD8AKKIdVymLyYtC4OAq8Mth86
xft0LotjZufPCri6ZfNzNqbPG4bKt1JrqkZGywc7aP/kJKyvUiUYqPkO6JvbQyJM/2kjsFfKcX/t
yYPZ00vgeu1xxDdUbna9jUSdUEZuf3KyN30z+iX2VfWIxoATyypxDsfnvk/a94SIW9KM4o8+xhdg
9FfSwjJ48s0CZdT0MLIYmAyXlyJpcdOfpq+WXfuHrly+7lP+uwTLRydCeIlzW+UwgZzq2V3b6jzb
w3NgGREyoelP3834n1vEna1H+Tb3jV1jl8svqMIwatCKyIpdB3HDIos6FyGWPgiHANNj5e+3TIb+
quXU0DXaGv1yWheXlKnyY2YheEacoqxjDF5Io/KIXgr62BLx9sMkOWmnZRTVb6uLwRHi9XvfBT/1
NpPSwpJVpofFFajnu5BCxiZ9cHTsmNKJdSXvpI0ITjDQkumj3mxMA0jiPgbMxWXMtpXOKwt7PV45
WqazAdivZ2MSEwNBISYhA2x2tT/lVf9e9f50pAjmADFCfH6XN0B972zb6cGUugRiL3Qvv9zvwm2F
LkkarbGvuGsewwUEtCDBus+UluffIp7GIL4Ud5N6wAfOpM76nuOvuuA01S2Y853xcTWjm6i3pnu9
1w/s7q/l5P2q1/QLMp0vuv7wrhADma/zCk9PARPFXzhy0KA3BjJAPmhgZV+yvvtrlEj1yhNbs8nA
jQCviyYdj75stRnSxUWLAsZJhAMnv3UCOvsbh89efMiKl3xOjPc4RQJMnqLZgMveoQOC0sIkuoIQ
NmDt75Naj6ykvQ6PqsTZCGxNPtDnHwXksSfrV+/ZT7K8ZSlp4ZPbpA+OjnnIs/EmIQIi34Fcw84U
KoEMPg14awd32VmH21BiDeif88R+chanZyTGepii5KcXkC+FUrAdzOZpEGx5X4C6isZ+LfHuD+L2
W1ks97oaFK02REnrYG/DSBgyiPywfkZ54Nke/qFm5RMrPpCa1YeUsvY4kkZM0c6lxMvOgqX1coHm
QUt6FESuK2I1xZ/jeP9LREdSaU+W/YQ5AENMYZukUIdT81fZAjWgjcwJ7oEvuIkCh0H898qsMejV
c8zu3vYpqcijQDzp58kJ6rX/WDnOFwTYH7VtJzdRXn0ZmFZ+In71lHtJ+6l1bPwD3gnHjO+dYroJ
1t5+pm6jufexjKFTz2Ca3BvbS4P9yDlso+qYD8GL6cdfqcgRuyFyc2xiq0YPRJmId8dhmbaB87Uk
vubWGEpi051mYA+Xp4Gh+Gmx12+6YFp3efbZsS4fXHWDM96+EDrp+6Zxse5xHPiURdabi1UcvG4c
vHD40K0zygrEOTJBSENVmxXlpYyr3zCU7qbmvhbtNexxwgLwrJAHrohiOmPaW4S4UEoVGkXGH5JG
6kchJuMguSWGeSLF8jETcpAyBnpskZa+fvbArfROmH17PNa0XfCRntvQhJjVQxSV89Tvvc9l7HIi
nI0ieVFSrV6NOimXBTyKVgP3jed5GiogjvWZWT+BxnIeYOmXz8F+X1vba9O4PCM0eEf63ucQ30La
CH4G3hhZkMlzanRftI+a5/GnVa5YcEXpRbfyFeYRqAy/FMZqv5zZ6iCwAFGU8LBbdybe1V8g1ZYf
oIHEXWejcZG71V3WGedZENwgwuTKa+/rnKAuxhG3BVLGQx/M02XGFPBsW3TkuuCGnPDPNhp/m99T
YXlFKaiOknzSND+Alpk42YF6bOv6cWUfjUN8g6UddO/donhiWSIjncszzMzPiY0kf8cM/KaN+fWd
qe8pcySEysPZezVyNjHFFrSivwMTYocS631icC+zEX7SK11HaZjU0ozn0RkEPsSDuVqJaCN/reWr
ViOAiCHtuc7+Aq/abgCQsK0wVsZwxtfrNmLjau8frfP3cXXudJfrBlbWmxQmIGkQWuvFQH5bPgCD
Vye33bAv4HJW7jMWge+mxKVn+0vhQX7Q4yhzRuQciC1t7NHu84bQ0RLl5ZD8JndO//jYDDdBlfzS
w1Xf7VJRBya2dRc5h1hM7WS5ygEr39oH5Ssee23xKgssCYxXWCnWTVdF1iFE2hhhyOOmnLqmXZIb
n2zt3fWSrZAhQDmkPOY63ovevLQtKNpsWn+um7qy3rEOeBqm5mWRsnO3SH6auoS8VecH0XjOnbv2
LxlZ8MctwN3D2XGYUsbv4IcW+UYmTvZIrP7nkWo5lcTucQ+67KbanYfZXQlU6X6NwK9fXGN5WDJu
5sk6heRAXcIku88S741ziQGRFKpEvr53O05xigUX9fJlK+1jGFvea9wAh/l3USPeCYJd2WX43Fbr
eshGkg4zwtmr/WtZJQ+e6ADkatEzwJJOWwvRcSi/4g92VqqRPN5IOA+6olVit0/WGdHBSJI2aSXp
uGE2axnHoThacghSx2V4qbf3BD/apEImz7HX/lAMcww7Mj+67YDMgNPcXkD3ei7NLe05Ob7CNH+U
aVgh82U95Dshz5usJCVZi7ZPWzA9R8zW+Mtr8aNV/r/cM01BxAv7Qwr/oCIAtyeHOm2t/ihUkyPE
Ccx6au/ZTtfvkTE/69KdIgPfnequ40w+yjvALJlN08yPWitPBFgl9pQepJRXfWpv/0661jiExbex
t9PjVDKMaQ1cjXzRMegh1QbVU2Tby2FzR/swUBM1ZmgddBXjQMlj90FZ3REusjAGPav7aRDkJVdX
2wc35oJ3pf4hvfZyJ3gOIu+TYvAeawwgyrovViQkUtc5dvK6EEV71uHFVntfgsT9LLNtc9mBxjn7
9ekbQJ2MtLBhFfE56Z0IA423KEjMW4YPn2x7vtcBzJwxmh8q7gfsJPUt75hjkBF65/Ml8WVeUvAM
yFtMyXRw1hE4Qwo0ZnMTYVXDV+adBboHgxiZ6G4w3E+4BewhggM/v2Gwyjfak/PLJAOK5ZPqb+qu
fCvD9Z39v18MKLIXKFN4RIz7j74eABtEIG9toHOkIp9UcSQ7sQ1S577yXPyk6AkqUGsGYqDfMtfQ
wjpayV6evei+ws4NXsWlrz5CVLJsoM2+04LmioJTvB7KmruraPEHc4eou0J1M2FQR5lr6Ck0WfCP
hc0qS1Jnk4mTffRtTLIYjm9iv4CFU3w/5MN2ApY+FkZA1G3rPghxR/s5JaUsfvfAfZuwPNw/+0Ix
oALHCKV/lcS0OAKFm5P3xhOFgz00WAlQ2+5wgnEoiv9DM52Rh3TjtzF5hY8Pf6Y+bGopoQNNHliW
MMgP4WpqgaRFrMEYJopnzCPMNSBx+meOUn3zsvoypmNzOzUNbr/9q1dNT5tUdcTUMuETK5W8zm8N
73OSZJ+bIg45rNKPVpp3OXvX+xGG5tWohicW3xOM8kig4nYMvfLBM2vsAcaZc7ifb2mroN9kKC2k
7md/nJ1q+dS5yauuJSCUt3LDkLIo4+NCvTYX9dH7JCtmT2NOamnftBlf2TzIu09+6X72B/cvrTCI
aCigs39CO0OREEKWsStYLCF+yGWHFpoZpl5fWtMUM0e/fDMBZjhnKqvnqKjmG+Qj1WnYmY24G3Rp
bZviDdfQHHPjvQ2KLw25HohO++9E1ZJazLNe5/QlxSYagwocjeVlwrahAeF80C4pttL9qXGjr1G0
9AzwAdS22n8zYnZ/LRxkLo4Hv4F+MXMA1luwUQ9Pd3rYZ0xOYMH+CPHFbzhX97j9pCVYHM0vOJRA
gRDlnXwRIwW4+iaobkSvUVV7hbGz8o5e9fQ0Noo1kpLknkwF2qtyzlu7dF/btrJvdDIhmB2vaZ+T
fHoZLN4W9H/46vlNnfCWjSI+619vN+tEY/RXWbovIV+d7LwxqehFreKbTlghgv5dZOUnnc0RpeHx
y803rf9HYqGjak9PQ8cZHadwRBaMfhlwOQ/bZrFKu+JrVduXfUrtOyzjHrXqWvbgJs2t5uJaNIxV
HPd3vbPB2MB2Vo/QOrCfSsai99DmekwzDEzBAeW1wdDRjvRPY97Bby4fVoJabhVt0YctI2vXWq0z
bvwMNClVU46GLq/v7NwBfbWf5uF3OjE6lGaHYCvof6lJO8qq3rr1yYSf4hvD645DwRpvxVmnPSax
i1CW3WMknZNu77XFw7iaP626Z63nnG17VStKt6/zDb97bOqhZDrHIMhCJrhir6zLHKEyQm1ZZlrn
NTu29yv2JPt1plsLLjJjZ3Vuw5c4nW16EVsdCMoGjCTCCnDxqsc1dasDOTLZhdEQ/oh50B1FfqAN
yYAaCQx1pbMz4Urwpbu4j86+++KHeXkwbDqcJCZjaGq7k1Y7S1EwQp29a4eRb2eMqX5KfXGdIcXl
Y5VGb1qdBuvyzgRuOoqZiZQYwhnDfgP8RI6+vi2f8sViCuxR/jJwerHDuLqP18/XMkK6h2sHPfh8
0+HL4oVv/bz2h+VOGRZauuibWk1OuJkYev32fa9k7mtRscCNZbhHcgo941E/sB7fnbtV0FOogeWL
Ukphbho/dwy31sz5KPLxTUcc+kBWgBIIFWlzVJKSnT3OLbfPSNWsV0vVLXdwC3A/9Re+D8/5OlYO
EXjD1p6j/F6LSf1PSZbwFM3M1MPxE+YhL6GfYpqLgVE/Ru6pQRt5rNFfEMTZWfYRsUVB0ZRf4jRL
8AP/mRDcygwZZZFRFr/IA7nJBySatU0tSu8EWY2Dg5p5rC5ztsJH8SCztD5HM7O8JjynSXpu/Ok1
4orCvsbHkjd40wFC625knvuwYMK4/ZE08RdZ9p6DVnKN0ts0Gn/qzw0eslYVr81i+Mfb/5rKyIXO
fXbPvQhcdNVT99g48Ne3gY/9QGkUHcaGzI0Cq23PE+G+eha970MoEQbpKRtRKNgdRjFdWZ2SwD+Z
RsXSaRih2JjlBwvBhlfeFGVRLDCkZ7QvxTLcKN9GVc7+5F/8PNsw0Z/cSz2W4Nt0d3qAFc3+PsXw
lmImxV3WffETG98YShvdWQY97D4F75XV2kznqjeth4CakMFZ9kUXmxyYbrx8y9LhpTSHT+6Sv9TN
+M3I15doAHMdB9pVIiB/2w3zumGPq1OTpcnJ68I/eJ2oqvRqKtRZ/tEkP+Yi5ayIcnV5BDPhDeHy
IhcBoZb4Sch0igRHskdLwiXleMipbDZYw8QyrcPRrdDOxh962Ok0YUG3EDRkPOg/OVaKR6653C9D
UcJajhDT0s7GPgmdPBhP3NT6qQ1ObdJcUD886nWpz8uZHJyFmQpdW3gWQxP431fBJGz777zFXtaN
CespsHQfKwNtjdhziHBSddS40991FaI3HEOYBPV0AGPzzckXJMN6sklKu1yobjdWJ7M2H+KIy6ka
CmIW7Pl5kMGzFuZhyVxyWjFmQjLPNS4Nt5wm3UAMCIYxPwgnzY+AWM9t197FS5YRJjyMh5BwRrxN
odOQz/YWDO79qIbNMosLhd+qFj1yQziCJNQgCXXCvEneFMEExy6p/lY2S9UDnJLBC5fTKx5lEZTE
2T5N1jERpfYGbr7kznqiPXl1tvmiX/O8tf3JsNe//xc+w7/5Vq7loU4JQyGB/YspvUBfsvCwIgfY
KZtDjZgMoLkFvIbDsBbzY94QZRkT6LCRkloiFVY5Z9mV2Tnf1uOIs0aclfvhv78t+980C8+MsMZH
U4cTm+X/g8DdrrPTl31U3aquKDEZrjQzTNC+JyfXxWVseZpD+2nPx1umfGxgroJslXRzgFfMP5+o
FXyq0PCFBFncy/IPIWWo291/f6f/JgZ5okL0Qgcpsuv7/zRRwBYSNqiT/4cPYn21+u59TONvvQVX
bl/fCiv+/N9f8t9KZBwtILbzikqi/AcPpoPi3ONyWkDxT15J83y5MsFEYTW51nxYbPsS7355LFBI
//eX9v/Ng+Nl4b0ECH09JA7/+F7W1jNpL/0CpvcEvsYK8Mz8e+GhjVdtQ08Ed0JwZ70wdeA7UX2T
MQNSMk5BuGbDpZ8XrCO2sD4SJkOcDqYLgqUroaFr5/2wkIdtSZ2iKklCXbHLErIt4vzD1Fu/LPLW
nsrqxs9N4gIES9K+rqpv5gH8YS6gbEQLYoPaoYaez9PqX9aA5oozJ9nrR0Y1oE0JBT0OP3P6OxTB
dkerNszWrwjDAFY2+9ZqFnK6Ufkkdncsd4jJUpIkMhhUJ7bVesRp2SO8PPkLrt7/wvP7/0gYcOQQ
qiFqEi9CG/X/sp0Ww4fs6k/5bWKw8J0J3RFku2dchI8DI5R1TJ42yVjfouwuhvvvlAX9AfB/FLAQ
DAcjDTuBxmEwTCgJelaamJzPKhtWXbNZQMOmNk7j89IjjRYCW4XR5t6TufffF46l7i7/L4nMQ4vh
m6ELhc7+l0CWabG3rhX6QaCjS9EOT8g80ccIQoK9ElaeFEC4Vr+nNMY+B+hR8lRTNwa74k2jhsJb
IJ5uaDvusTDv8SdgthTLLamTEK24Bh/1cRP+kW4mFLRkHHoEWvP+4zpCkxeT0LZgcayLvvTo7g9I
EHECshFryorV4RYdZssclbwIMQcRdHhieRVUSlee+hx1j/sS/MGL6rLVFne6cHTVmUoLPFAVBl+x
eend8XewEx4WlLeqtVXPvcmiF5XlaBgpoGEMgJ1gZhV3/Qw1y8CX23oepuysk4K0Xj/vRDjj5wfy
4dYDRHEQSaO4cVzxLhPMJjAAIZmJjjugMAaZcGOt6mu/M1ArKoeJAlhEUZsXN6GEMR0OJiC7wcKn
PC9d0FI2ikm2HilOBtVMbKa/5qr61KlLOa19pzpjl44vo1poxY7EGRncFnb+8L+sEzm8/rlMIEeF
Duou0/aif8hMk81b3bGa89sGecFgdRk+6SzNOb80Xfaq1jiNv9+M/vAlWFB44zIN+4+gwa0OP8kZ
73vu7YB5zn9/X3DT/8278zxXRF1eFALc/POd+Xyd5ZSTBL4Q0XHvht+C0aTEpbSSGx4pKCO44USO
04syuWdwoC6ny1V6gw+VBVPX2xq9nAOrDxP85H1oTefupEcL7S0FRE+CRTTcC7h61ciwnZEYnflC
P3D1eGiZTJ/MTThARsY5SFRxuTt3JMW0Z7yIA9bAlXCmrDPZSVpF1dP+0QThgypGdH0q20Jq+D5u
39fOhxbUc5aQaHlj53gyek2MScuK1Fw8YqwB+tSEy6QMDSvXtY8dmU5z1pwi+OrXolL78lAU7m1A
/rRX/cqi4BSO32ejXADKwRJMyFOnwcSaf0HLGnrjWUe1cmalyYZLYAsLyPEkvaCGsSH4EnSV7di7
GB58pDJU6MoclIgNfwww4z4N/eacCV0UKFsYOR1hGCTSCV2RWLqvdT28O3P0Qkjlk59UbIoqxuhN
hqVh0sKNjP7o3pbn3ZN3QkBb+UUHp9uMk2npVbcFtJHEemrtv2MDK5pgMpvjPFe4xYgOW56HDkL0
JbW3LqOUCWzff1YCi+IrGOhZJ8KQbgTa18GYvkaGZdXJygkY9wZQxqS8v86qxXHYNMnc6BfzDPH4
sW8nQsLReSkdRttgsH2IuBiZpdsSf4GAc9twTJ6potH9pJdMDEPGcvsOikiGrzwPrTfbMf2SlLjk
a98Ktf7QQ/TXl42EhKPF/NgGn5sMwps8Flxg3sgAZ5A6rDeFucRH/ahaTU9M8hB2BYfF6i+60FQJ
0zrO33QxN9qBCEgmp/H//Wiwc3/a0/xZnp2iAvq/lO9puDPvHkZUFfhvCpKXA54B8W6+aq+oH+Qh
8UDIFRrsytcuLaOLInbKtvRD89dKG6kHbBc7cjBzD9bSC0qckv6FMnmJB9hw9Q7H0iRsE44LF54v
F8rM0rwSHvWB6CAq3e6bZpEQl/CvBEP+wxavK8yB/qGv03es2d90Fc1edYcXK439vPqHYGNYHIs1
kLfZuKu6JT0f90jROm95hHvMIEbVeccMvYJEM5B+cO8a3o3dm8+ewO6Bs1HLZO3VCEChiTmca+Cl
m3gHlNN5+OIuvxMMG8gEHN70ZwhHo7mtb5WmqzgijtEDk6V8uUnglkpT1SGisK4tqJ47tCkNV6l/
My7LbWZX65WeP2fJSxj02ZXwaPctq4GVpOCHrg1BVb2etpLEoZueePfQAEcfy4Gd0aeXJdyfpRZ1
3fiKCiocpJjRlbcyMc4ow+BHXhOWgwM0OVUgyRU2dV197Obxc+H5rwy/SKqRPTswFfHruDwnQhJI
KYFPBZkYgYEeRcHdtiF8yTOLu9wqPm+OeUfa8zkeQkRr7je9S3VTKlbRIboJw5XQpescSeuHNYB3
o2NXH4BSH6EYtZrivTplwSGH6+L5P9bMfK2rtT75I0mEvsNwbcOEjGjC6lB3WFJG4p2k6JLTN/5r
iS6WWRzqOMzWda1ouTBv/Y3Xd/eqxFMrK+El6bknm0MXj9bPOhOSyYr0ilKjqAjVcRzCYyeSFonP
gaXxSaFkHXSinYI0ky4vaH+6k3KsSRuiDnS+6uecyRlrt5qHpeUi7LttfIk3eFSTYAA6u1n3uD4W
Q0PlIB1uM1XncmaeWwTGm7qCNXnyrd6sX0md+ixkqzwkTfGoXkaOAHjU0UGBcE8PBa3fCDpnwrPX
3xIptiq2ShmvZIcLdchNscmlqSd3V68ZBYn0czZe99Nqi9u5+BXtzXzocyxHgi745W7F19TsrkeP
QC1KB9OXK5dzBW7dYE6R9pRieiCKvdDcQTur1ntcB7mVHJsU9ro5q+NIwZvLY+gtCkwIfiIVmkJn
WipeizFRs/Ymw3K5npSlbRiobPJuuDeYd1z9ugQRrX1iMrnkMpwnOVhKo7mHGUDSi52at4MQnZzs
Z7ebwDho2vRz64qZXErPkavMIUM0vUyhN+gb0VV7HYWR+V3NvxZrOwczqTmVfynDe39pvqyIpY5G
txKDuUJTMuoRF5fAQUgnb6FjlijK8YIxip43gkxWefs18pffcowVQkBQjE/WXyumYnGwNJyh8ycF
Mxi34OE+XQ+Edhd2I6p7/4vVV69RbBO5CZlX0AHF3jCjeO6M+vPm5+0pWczvRncn5dKMic2NhbTg
OI7ROV2IOx8TFBvL/jxNPweoSjLU9SK6Ml16Orqtt+0dEcxDpl+A+KD1Y/4YLdV3J23/Bs55k29F
h2F6D1vT7ZDa6wlGBLe9SGUjrz97Vf2Ue2UMNbl9EyW11borjOfgLojI9YJMccKNASdui9mR0Nq2
GW/uxKcbSQf3HGc5iagPjEzKY2l1d0yjgf9pEbSGI/IeBmVHevrUwHETvk2eG3+IrIWO036VETCC
Hg/ppXFbWyxivTOVkadXkUQVyugVOxDeMkRDUpGL6zUqVis1FKgmIrxVRupqG5T6y5ecNGrBThRm
1D+onudWk7/FefDuy07UZ6Y/xKurZkWhHi0CtRIop/1bMQM7CTKLUyCh8/mHvk7W50990Dy0AgxU
MJUpvNxb7ZhzjLWOY129meJjo2dy4STcLBIUJVed6qn7qCMXtfIZ2E/bjZ5kHZyNP7u1hjfpju2I
sUXTASgzJNCPMHnCmR8J7Xw0jW57X716O1CDPsuC9Mq/wzYeX6OBZAgs13BSlQsIm5XL0PZ3JAUf
5gSCCqDcoavS5KEtCU2AvHD0gmU5BxBFrwCvWBTJ4yjb6ks8FDS+M7pcfRJ2M16qmU+A3PiUCs9S
7iTlXXSsr3ZfueBiW7CF6WnvnOetyMBJYTwJ+KKFv7Fxp09N1rzvppDgveHT6AojflguPflkgNkf
6rHuTZt1TAfzJGwUx/jlZZaPBxEO/UxZj6r4jTaPxsFav9XUDeBQpD8OZZZAAi6nu2rvbxT60Pmq
Ch789U+RthxqYp6oI2yFRbRmIxMVRY/8D7XG3MkqO9hOh8CHGYd6GunN7onP3AYsopQuAUyETsck
MicNXH89HaIbe+gZqVKz4BrIXDVOIFxW9su6MSYXIEYLDT11GmGlykXDwX/qqvi7osJl7iE7GDCd
Yffo6y41NkheH/tnvQpRe23nekVBbS0RUdDRW06VcrBXSAk0Ff3y25z4GsDbb1vmuHfLSI3blYd0
brsHZ3xfYF7sYQGVjaFNXO0u+T9/KaSmhRftCsR7YyOVIOecER7bJB7CncNiDBBWq76fWgO3tpZp
Gr48pQknBIu/+XPhpk8WXvGnRapFutv3IlhR47XTpw4DquNU8M1Au1ZYY3DNY5AQ4h21TnHjb5z9
PLY229tTVvsvOgyWNWbXMyQTYzrJs9e6UA8/vRPk8cn6Ut54nxW/qoo7B0rZBxmycT29aJ/RBAkp
3C1ecbNjBKfvyupQZTfByMVdO8KTyuosPg8wFcaWJma17f1qhm2U8Xhj28N2NJZ+PaQBTCkl1emb
MCD3n0nBTgPkEu2t2+GQL9hzUnQzKLz1zUsYw1dzEasbt3wc3U1SReli69fwd8soe5toJ4UDIVfr
FfWBnTzkMeFnyJf0xeacXNEmudULz2IWcOpr4u+i7dHbUvsWoen2aBt5gwgNnFIZvqX1BdhgPGkV
qHeANTRvJRcAy4fszyAw7m3uxmuSi1RZfM9QzhvbfTQi97F1/fA2TKgnoRds1fDqG2kJBFY/KUCe
Ts4DLlbNp671AqaqtEW0a8dO/6wvYfNgH0Qo3ixjtdyFSf0p39sXtUwwquJ3hGbwCo/Kbkoq649J
SXDppvKnb9fuo+sn756fFY+J7z/64ZGiEgxPNH26gahs9tsa95IsC517YG9CeRiHwACgqwTpsfOc
kF9AwqPKzOooetNqIk6tyzx6MHGsySMw0o8fktX4URdPepzp4bZ0fHcuIKfkQkhlqQM1Pfl1F+7K
5ei9p2lsrLOb7ZCGAaTdJUAugdRZ8TklbHsCZTASLb3+zSwMWOuO9W4N+0nPHqLR6/OUOx/LHh21
FtR/1go7TMYfYTAH10OrmPfzEBTkb3LqKO0UHwoTK9YHzMMIeXtajfqH8h0SErN1diCgSRUuzm0d
VP5NVg+/7X6ijNtGh/66ak9ealjHuXVH+TqdU+rELRYLcXBRoFdSXy5N5X7XJbvbxd/D7mbHJcod
5r/ooYrXqx7Bmwivn83uZBJseDQt6xCFW/2f8YdILrCkhdg0ANXh7JMesUuvhSDBrPXJRbh7vRXz
1EtgG/IkOzGNEcro6iYA7dJkuDVxEx5W5yQc3xb1/htN+3bUM2LgeehUHN8y1Jzl/nviiz3oNWmT
0xkUc/1S5ldzHy8eSNKpEhwaLfdTwkcHU6dyHRBPoQbCN+7dLAqC19qSz2Ru+VmqtgEPU0ryhggT
GmbdjCUpr0ABVysIbto/XESMvZP3bPfe0Kc91kP4vPEa4947jy0ab7aue2dV0XsWtP21WVTO6Z7O
hKfvpE1Z9Ub6LuTPuLSJU+oWYlljBy1W/4ontQnotzznSUH2boF2zY/g/kDQuij7VTbfNJiXxh5O
0Cm9y4Rc/GbYg8dw4bnrkRKE7d8kZsYEMWMFTcnCuAUL6RyiZ7U9BG39Vz/BP5Ll7nTwsswAlZy0
1CzXC7aEGebn0G8GYp4StjmRF49RRtK6J7bQWjRpO2qJtiXck++Nm7xohzBjpX8O6/yudNqHBQbE
gnaz6mD6pAAgO4Z9TOERhZHoVqUpxKHsSysk0tbF4ThwCArmBVacv48NZspSfqbkQ5MhiJazZRgu
ZmhqUB1b2x/8Qh/nqmTeJvWggY13F5uQkflUVHGvUHUv+DF+98PP+tn0p7ShMefXwGkYju308kXI
aCcp/6z5/t6lzWPshWfpNPXH0274GG76In4NK+wotHM1IW+vVcR0SCCZpFofODflKqUd0upujq3n
HiT6qvJxfByjUmvEJBTSls4s9M+ov/fLGIPWZ1VnAml80yLsfy43odPIZ4Ex+L1O2+crUU8q45X7
Uf+aFChqqKjWzOrUuE7Nr6RkEBsYSAlS47MOfPQUkz+mlEGdhOG8cqODE3731iwNlCiipHbmeD64
69YyHBifEgB/PA3OPRGU17tJdkkpYJfPVYe+Jb+4Mv/owsKkdQYNF4rmKkTzboPoFDF5WeG73+1Q
kHRgoSe6nFpyvF2vOxH1Kf9gCMZz6DHtqCL71mJl3u/t42pjU+klwTOk+5BmgBplS7werGRMz0yW
oH7IwHBICZ3qTSzpYszTm/Au6XtosVZzSiPqr1D0qONysmSUx9wxuvG758JP79Bj5pdoZctql7Ub
JG/ZzfSuvyD8Ol3q8rEpf1mKNf2s0fb1Q14Ov4wVivQIBxfLmO6knl86gyD091O6ji0K0ia6dGlt
nlyPcClsEk/MTr5NMaY8raSsU9XroFtREeUQO9t2Vxkd6Yy0dOSk4p7Wp0Rw+jCO7Kq+lWPQKOzi
6MfRX3okpFbyaZhwIF120BBS6AXQD73qmc/8WR51qM7JJnkhiflFrzXYdwg7ONaiTCr8ATWgrF+p
AmWL6FtaXYezNCTxOE4w83GH9mJmdsPFYQ0KOKocwsFkb8MZ/CGp6UXU9EJeUhabRjINgXHRvbQN
CZcUM2Nt4csIXdJgruQLee2Jj4pUrkQHQOLwdV6y5aMEtKf32rsVYULL6qO6CIq3qmiKc+d69rEI
ve+DAaWCdpUyXVz6tdzrnuy4QwgvIwoFnSbXoCew//7PucWVo5VkHGPj7tSbeR9s5XgU93Z543qW
6afTww7VDU7rSV9dGeQY+9C8dwReG1t3XFoydc01em+H6H5LmJa7QvExekqYbZoftr4/dlvFnMD6
o3t+ZlNJ8sSX0Y9fCVnPHqrFtI6+R3MwLmTLy5RfJDtS3fZD/waiu/fdb21klY/q5/MTC8A/MO98
D431JZzGr/pUAQaK9wizsw5PRHSdDyOMqWNGWjPmIveDgxt72Oen0QMbTUrvegXo3Fi+da03hTpj
Ulu3udU96s7SlCn9/6OPNGdrbvXrWjz8BHrLfZgXfDK55cvSokwzBEa1puWUABgCYPdIL0Ry51Et
4HM5XbYCT8+i+6YNkqBweiIE06M3RcOxcHIb9WTyp5rCSntUHY4pQDob9wny/GOYWl+6BRGw70QV
PP/1GoWo/imz4f3aJ/NJDQqGkVne0KNsMvdzXQzk+UrPp1tCUHP9dlnTbx3Td8Dfu5iG9Db07LOL
4hWDfPe02pSulok7KyvUAy+i6XpLEFA0CJWOYvilzlhJyZ+7HqBi7qIj3knm221tfo4D4y8dV5Th
/mrQdQj1WWcDeVQS5L5kLVF68IqijAKtrjWOUZMfmyHm6tzCbxvBJtDGIQIomAYgzFOa5++l5X8M
FSqIBCCNDEyC30O8xkVz/H8YO9PdyI1sW79Kw//Zh/NwcdzAzTlTqdRYkkp/CKlKxXkeguTT3y9C
ffrYZcO+MGygXBoyk2TEjr3X+ha6DAbLdrtmwnXXw31bY4tipWbPaMx5BaSccZA9nZc03kQ+WciJ
c+v69Yz6xX8Ou/isL8Z7HTX+dmh4PrKS006w3MoOueC0n7fkUGZz+VgZ1WOIv301aN/V48VEhADK
tDJXfYHPSZ5+1f/nvIgvyLKfs5gWD0IgEmwAeclOrXrW1PdJ9VDk3pLYQe683FmMAOxL2M87LaLz
wMzpYzQP6m+q3r/BYwTQXNYhqvdESuhOdOC+Kp2Ue9sth03QxOanVcsUIiAKjuLA+PQ7+35/GoZZ
X6vW3uyIveZP70pm7mGty6X7MgNqjeg4HXbKeBFO2fsEl7kKnSuGgvZRXkrNyq71WgMy1jMcK4d6
ndgUNeZCVoa7DOuA+idqR+tUtQL+pFe/R0i+lb5t7gq4Xmb/I9cuamFWAwvVT8r8/BSlFLCqXHAs
46bsmUmxCzLwV7eWLHuUpFIZIVX/CUvC00CailGPmzAw6C1yyeXmJY838tKrAkCucSRvaqsUH4Tj
YG9ZtdUcEYEziK0JWqGVHQtb90DrFEoToIoudViQbSO1T0HsiiE5hJgk5TKrJGhTcWqN9jUKT+ZA
vI38cORZl0gkmq6l+cZKtM715KoxF6aasocpdxz52rxpHzr5myHnk64xYTAqblQfpZZBhQrypq6w
OgngS8FmOGb348KrFrE1bvJB+0H45HjdLMm10LthjyghX1dXVbrQIaAx/WnANfJmR2DSfp7saZ8C
0hts9JvuFfXpnXy5ygTuDFq2CrrzMhP5RMNNNcTV9UfVIA6QS45Um/mYLddqa2vmHGcIVvm41DiD
8l7b6ZJhPXJicfGlgWzWeHzUQkcjk8dSXjq5pApiNqUeNTxVgX6ZCuqqxoHqzjwdF9WOKEEffoJH
+cwRT9V8avJgZs3LBEBGXkh5QZThRe0Ao1NwACy/yTWuy4yb0DFJXxFEfOlA0G3ZDJV5l5njXGt2
oswByqrlFbPYjFqjryLZ+ZWvLffcx8i9930Tbb40aAgz+u5E4lrNh5rRIdOgsC6Am57wgEoc/qc3
VT3sNh3BVW6c3JK91on9aZW5RAwhV1slTl6daj/GuVGlt0voJatedUvrCXuTFgM1QL4vd8BCZqtI
abOUuqNli/BEsajZE+ANX0M4aK482bDXnero9DaItqn9FKhaWfIxaH18ZY7+U2KMNRhouD7qw1fR
E3OS6qs6wt7iJidc7NMOVjntpeHHIIZdnafoaWXH1xI482u6xgWE0Ran5WdV3yddvxZzom1MH/WJ
vHPkv+qtj6F5Nr2FaSn3suozy96t3XjXg1QQkyCU8Mj7X9TYtxIaySdd86QUVWSYroQ/i/Wcud2z
PIaoytwml0TWxkY/hkd5zZWVWBo7lKtQ/mYlukad3Sw91DNuCaUJMrz0osGmlSJKKteZCzTe2vbX
fvGvVY2hxnCQSNZ9kLy+qxUYQPBHN/dfFN9FnZnVqb6TKjSlxtYH9O2m5dAIAWBfgXyaA/t1bIrN
OH3TeuLpY5cmLAqO7jnxKSUUy4ZGWFuijevnkxp11zz0hTaHtIXFldX6PAY+Yub+wfDLl1gLKeQt
5zi2uP9kegHeJb9H9VVitFSnmTmsNqEpZuUhkXe7M9F4TLirmNNVbUHfOY+DTTk4W1XNyjualvhO
fljqU8PHiJbTv8xo35W8R21CVRdzqBPbSET3rZfu/cE3obxw0lM+I1UZyqeTieBxiUxbjR5kpWbp
3Z1WdDmWXEjEIR2rvNyr8Z1S1MtCPwTB0JruXjZkVR9Z2XbUE6KWUCUFlDAMef3kL/mcv2oW4I5e
P9myUzInIBJm1PfqO9SsEc3Y59BRtZWUmpcezaX03Xe12vvgIHSYN5+aB3V4m+pl5mXkn+yO/4gi
NIKECpaR3X/GsH2xD5thRvjHjs/TOAnz6FhQ2ORgwBnw8nlGfqXuZPWhLtLwpLQR6jMzWcsMEA7r
LMj2zKLlYZBuheyKqiUwqWf6GyZUCKkwExJmIScf08TD1kUa38dt9Ike1fhUg0x/ULuknHVapj/t
5/4UL/l97IvwSs1u3GK+yRCLb5cQ8n6KOGjl+CUgtCzdjO7AfFN/CJKhX9nD9BG1dY8GPo1XAM+M
FXyXx3g2vzgFw8fSlnAHWtVU+KzoHs+iLYP+/mPt9OyUQQJ8jF6XKwPnQwc8pnpq6plqrLbz1x5X
6kpIfIEflwcQLEd1YFOFonxrSrCgllNdLiN6oktJD/1gGIyrAA4ONK8Em7wpi0o1/5bn/0D7HoA/
3agKWpXo6pA/J+7znOawslmlVN+NZY1KbCaKaWGy/dm4qcDeN5a+lb9etQ3UgF3ebTMn53XCkF9d
DLWlqG2/7Wl0b4MWUYN6BtTPUSNd9fPxmTPq524gkGmtBudKoBPIflIxB++TztFYJSOpEqFbLJ0j
F6AI5VXVCmDkbo7B33tULNlRaKfBHz/1Eo1LDdJGgPolylaZeT53F7mrqFmf53JyV/ff53hYNuWH
sr0ZbdwSatCyGI0JSmTtBJuYVtnGbQIeF/Y4tWQeReoGp7HimDsW3kWOK5WgVi6u8jFUNbe65n2x
XEQeceYZrX7b0htV3Qscm8OqS9ut6uyrp4+ajOmdx2RIo0rH2dnksIQK56il5rVWGVxaASfOCiAP
yy5gT9T7OkseJ28+JDripCBqd4UoHpWKU4ayytsrJWQmGqHeS59R4SfSi34ZvfrcN5zmSj3aqOFO
lGIZlHtEJICTB9Z1X4c8+lqxcchwFm6mAOBOri0wA7ZpQ9hqsAiQ6Da9k6QFLFTn0Xb24mdVFauq
xyi726AVxHJB2JzmV17XTYVNA1osWQnsyKrvhZnzzZXoAhVeArFFvnI1B5XS4mDIr/2YcZMp+R3s
n8+pwSydc9WjCqsEGh8eais6qWpetTDku5h1jWJF3KgSVy6iTq4/DUX7oMZTagGVuDS1mijhw6Lv
CbnI9ooBMCzpTWiiH1CWJ7kNq+fTlKOFQWafqXoCafRV32bMcvWBWb+N91HdWwBuPwJrPqvqc26W
W8IylDO7L9cEmOGNroE9SNCMVM0QSZ3zQTS3qkRVdeT/rosF6te6HY5hQut6XEhfXDxjq0QQVMF7
P0Hr0JgkbMcJgzJDBrwuRnTSO8kLbHByRR4weoVukot0NMQ73x5wY7Dz4EIgfaqGqjKDytJbXFi8
UaIlOWiS18TaKisze+DnWjRB4jo5zO6VGj9o5cpA0wldyrpTVBBVdqnHRt5ysx+Eq876fCKWeLoP
l+Si7vpMM/St+6kmSy/lJCB5Ne60yl12vU+drjyiqBXTq92HsUmv1Tf2ifiWN8nnzaU2QdX5U3eR
VwU3SaRBXeLGUSw7V7O+UfbtlUxODXfUHqcJIFmlOFREnn8iK3qbSVhZ+bc4q2RP4a+1r3+S0sGC
S4cG+bYbgOWVytjfwE8TDZSFZsD/HGQChoKfZma08RNIO2UZrp0C4BXNxvvBwStrWXzR56qObKDX
177PWOGvX5L1xxgIMLxBQG4IJATyPX+CYE74dnU4pNlneo/a0L3+xQ868XnzKnmm+sg/yy25MCJ7
HsnLXtvjUa5t6NRQ03nLzSS0vY51HKok0RaufmtUzI5lmKQKK1T1jgVtsZGft9c003osxyslYVMV
TjlC3vfDW3VgU8zs3HhKFyNeO+z0f/PG/0QfzcgZjjDsUXT0PwfdV6NrgKgH/6uQr0xOc5oseANA
voQ9znQZ79SC49l49ObXyCGGVTKY5T5YMMeUuR8j3oFpwXWaWv2baj/ITa+xaHF7XThtswQNNfPs
rUqm9ejtu7k4mrP+GIcpQ4AJoxnE2dycAsRJOZ3BZDdgdYS7SfiIiGEpLo33/Ndv+4+WF9fEBWS6
HBgIkQ9+ugPD2Ol8uHfZgULEl/KjB/WmPSn+dhNGPCo/jmTyio7J333m5h9NLwTe6fiQCJQwdO9n
MrhtOXk25om2V3Esni9OmW+eddizCIAC2HL5w9TS+JMk4DClIwzU7D0VwO/NHIwozylW+Rj5bnwp
CIyIenD4cZat8e2g9H1Px3wfR9PXv/7IjD/icj04uTaNdZ9zMo6L3z+1E7qGkh0PrUYOJRiHAOro
irZUJSOaay+1KAL7dFW5+cOyDD80UiLonSOp/5vX8Ucrl+fodEtsjFLYWfyfHFKo0Nsi1HkdQXRv
eG4H6D2ft+pzijqTV1EWT0sDz0S0nXP1954lhTH/vaXA47JhzuIfKwAd/PsPotacAr2AA8lfv5lS
71Y52JjH8gik9oHJ9iqZ2l5aYDBZkLZE2gYKdtmYUyuX9XXJJ/Dvc47U0r42Z+I1Zr3XV3FXxmsI
O/d/84HJm/nn18st7ruu6/1JxE0AaTXua8EoWwvKK/DCOzX5Q7iN2X7QvrK3VZ8uHtvhNTU6GtAh
ijlt+uJvcMN/fO48uNMEwhPXrJN6+dMy62kj4Tp0jffg9fy7wvQuKmjPNWFczb67RtXuXA21jMCM
v/31x/Bnlw0tmasCx4jQtuRK+Jtdx+tRJIOl9PZqn5TyFzNdAPAPZ2EbqImIodOXNt4b01ldLAYh
aLNs7eJKa0DskMoyzCf1zQRA6ufE+5QHGkN+080Evf7161W74E+Xjahn7H6+ThiKa/50m03amE1z
K7w9+xbRh32zw9YEG4SAbU2ElKc9Oal6c1eb7lc4IpmzE338d3xo60+eesycMLpdh9dCdtTvPzXW
kYlZyszNzsVSDxk2kUOdZwT73s4xGcvRhYMkWmQ8kXLBksz4zvBuCKS6lmv/JF8ULDK07A7xgVgI
i5BVbIKyX3jNx1S7FyQQVeZ9F+W0j5BDhbVRbFS2JqvbvdFa4d99tH98UzwOeIF4DdjHdFPepr+5
FZxKDFZm2dFB6SxlgLlZ7H1QlyvwsMehbeRahlbAxhUH/I/Ln5JJ9TfX909ehGVYhkH6KQ+1of90
fZ2gEcIsJsJZJggVxoiRDcaJWkxkqS4j74x2YuPFhFR6rB5ayuv66xehFsvf32QBzqjAcfzAs+gy
/fRQOKZOne2l8SHkEJL2cYG6nmN5oNFCy+Gwt7LuVC7eFI7T52wYqtRbGLWpKozHDOhfspjMIc17
pW7q9f51NEkjjvpKPzRN8N6Jls8yxOqfVT9UhHYjtb6fFruuu2O8HU6esZvTgfiOEEmU79/CFP06
SSSFIjyr3g0L0iwRlFtP1NNG9w6KW6gOKyIZ96HecZyUbXDN4RwYk4OeDzaxJdxq6rBcEiaOwhbc
owSYZw6O08H/ZNGpJ36U2o9wZjaUM41q6f9VBT4i08BJbZkH3R/Oeg/6jzABxKs0ycZOHEyrg7tK
lMF6EA8CwoWXhTsi1SpQ4L2GvPfb50FSuu3++uKpFeDni+f5FpuxjZ5S/3mFmMMg4biYIk3AcUfT
xHgy48Fcw/G1VjLv3XKWJ5UpEYSUDCESg6g2opXnDNVGr+1z5Md3qVFbgF+YWMtMDGl204p0XkPp
/esXqyron1+sz33OjWYwr/lDhBZQpHyumnCv9HRKH6qZ393GtVZeOxzmmt68XSwvqieoOjm12aJ9
FJ8yKNUmUS2ELPq6VMWd+jp3YDhc9e2asqUgWQcx0ZSHVyhZj0NTHpQMWqnpCNDRj/Y4Mvt1z7Tk
wcINwW4snBOGNGSa8BeREmjvM8bHeugorgr4itU3M4mwqcl2WrKUT31kPKiLD9qARxVWioHvp5Bd
JNVIAXyPBbjMrtRgWQ6I1FerfqhsRH3mbEm7/v8IYkdJ3YLtf2XnQ7FR52r4XAf4Ya8KLsBpNAPn
dZFnUKJoiXt0cRTIlqeSfSpmkPSyuDLfJbTAOqJguainVl2///o2/Z/oo7r9vFLdv/6bP3+rwOLx
vvqf/viv/Ud1eSs+uv+W3/Wfr/r99/xr8/B/H//xo2r/cf2we/z5K3/3jfz4f//6zVv/9rs/AFsg
DfFu+Gjn+49uyHv1S3ih8iv/f//yHx/qpzzO9cevv3yrhpK5x/1HlFTlL//+q+P3X38xdBbm//rt
z//3X8q3+usv+2F+K9/+8A0fb13/6y+a4/6TIaij+2QHG7RIDUp98aH+yjX+aXkB+cv8w5nSlbVO
WbV9/Osv/j9tCUfQdc5cCHBsefzoqkH+lfFPg+qWHd02qLaxa/u//M9L+901+t9r9o9yKG6rpOy7
X3+BdvZ7HoPjGobJEcO0LOAHmKWVjfo3W13rCCBENDjgVrr3XWnBwShMEkzt90p46FBQGB2K3t2b
7LNoYAzrwIZBL9TYCxJEtzMWsV3UXgQBDzTdaM5pHj9myA71oj371X6wT7We/GjaJsTDCH7fDbuz
hkQp0u3yGNjFt3kxb0pLpPvCqneBQeKmTQcmLJZojULjFFEa5DHrLYi0raiXKy+eRhJpMZbFw76t
bDnDQWxilLs0zYN1esYs/b2sovtZMK1uO3JqoMs+zCI+NaUwGZd03qb1xZtp2diRwZWV8XDFggRM
BoP/4BCrFFUQqwuLD8CtOwbMRv9l6Ht7U7cyVmm+aDGKI6wvcXvduOZ5noGsoijxFTGQfpUVZXTa
rREWvI9q1W1Occ9ZsYYrtiubUwbZc5tkbGno325SenRShNjvTGSQ2uK09BQs9BuUoJ7DUhzXE3xw
PwM2IRvU/ReM71+bVvPXg9c/L/Nyi3C1Bmpovfq59xoF+S35sjd5UAJdtipcVmX/zc0B72l5CbcU
NVNj7gsREr+mawiP0+p16vk6oDDJLupdMuHd8dGq269ohTepnm+NZAxWTdVMB6Awl6T2M6z05oeX
zA9dfqC++1onoVjjP0YBJoqDH+sugx0Koxh6nNF5z5VXX5YWXRC5EcOJK7oVlUwxLr3kAHxuQ4LA
F+6UalNw0F35efC1muFkEaFH/WAX69Kf003q55D5Te3KxvgTT/MP31lo7U7G90Lrz1BxmGP107Ia
IHlV3qaxEaEkJWkXxVTEgE2IU0xS4AbtdWroe52osjWs/SejpJgzw/6x8FNADJiaSN1JqRBIZBS+
u19yf9+bDFPpmUlDb77XkjC9GutHTu/NqgmbaUNYHQaAwl51HUfdGWrVUnfCOoUdFMoqhfBZRTHD
zcSG0eHv2vExGTuOeWYlNkVyHKmF5eD9EBAvfprH9KtT4lyO7WlYtVqw9jWs2NMQMSgVLfFcSd6s
MwG+O4j0LWa4fj0La9ebdodI0qZgjgv7UAY5d9jw1mTPXh/puyFcrr1lbk7N8B38YHAlfMgxqYgP
zpyCxfNQf8SLLaVRbn2rBTI0mc2ejByPW9J5iGOm6YgtYfPajPxJM5lqbQcx2AQQaD5WbFQHq4WS
2nE7gqVfJDt4MyC2OYyobVYOhf96188dvqoIiQl9fB250s5ypWycXsymxkPD1Ap/Zo7F71jOOeKg
ZB2kWr2N/do4ejYiFxNHmd6ZJjECOUOmuuw2Vs5dGsW2RliSC1NIEtt88d0gvuAwIqbfWM745Juc
ZKFUIERu+wLwUJlu48TrGW2ejF1n9sVNvqCEEaEDVy9AIlR2NwSN9qu8yhjLdWC0kjp+cQyNW3TW
sc/ywOg9pq0kKDnjIDQBaxptTbwblZOXD2lYH8LiOh177kbDxb3FUQqrZrmFSp3ua2Shc7G4u9Jz
EAT4+bJOciZhBTB4Zi0FQhZkXUZVnblsxja0zeTk+8sbly2/mqf8fphZowZhz4c8rU5jQos0WxoD
lu46aJz7HE3FGTPKY1vrxynwgmNvVjLlglUJx0q/CmgzR3lw0iMbG6t9sXvUHUtp0N7O9G7fcZdN
i7bte8yFTlheGcmUYqPzTrBA/FUcZFfJqFtrn/Ux6A708uNT1PQ+g9z+PQihkhfmDKciQsNvsKCH
jPfD0ARwrRfy5TLaJkUL51D9bQ7NAPpOchtBbz7MNmDBGCAPnC3A18YYbMLopsxxSiFc4awDlN3s
eFrG3j6GPOyIid6zbNwkg2ZeBek07QZLnN2lOAc0wddBZaDW9vzLYm21cq45QrThtkJJhIwb2Rkg
ReGF0aa0GXyWwzhu3BSIXI3bPEECtO6hRKzsCNQn7ojm5LXWg61hKK1GH25mBerSKIqV6ImI8qN4
5zwYwXK/pO1w0VBqQAqlUxdzzmg7JsMTyYvbSuO0xsmLZaxj9XCtXQanJob2h8TVedFZ7p2ZTdMw
RLkZywViqIcrxy1T7g79tuwNSGrxOOHE56wUl82X6Rk4fbFZKkSAlghvhlm7LbR4S1PjpDfB9cLn
vXct92uatw8ZibWnZfhuTWWwi5hIgC1xnmUs94JNhfhW+3rIK4BrsIoJZfLSSbuBTfVeDnq5yUi2
z4u6PpiS+OEZKRqawZ3hK3Qg5jvoTeb8xuYITt+9hcFmvJi5ts+d6YdtupfQrajGgrfEZ5PManIk
DTNE4te5T7MYNsUyoVhsbfxeD1rSXpEoRGxnP54MJrpb1o6j3n1ZUpOghdkh9LUn7YJxVrrWR/fQ
FP29F00pgkpBi3pKjTWy0OgYxt2tNlfJtoOfvm5I6Mgs+LBZ4fX0cBJnO0ngzRyFx7oZAbAm3JUa
VNmyjBndxz4hsUW3dad9oEHXJoC+3LRXnD5NUFzIf9vxghdVX4UTr1c39hBAT0mZCvhexkq3h2MW
LIwEzaLeOcmOidQZyErkLveWvjEWYmCozOd1Wiz3qYdBz/LLV1O0L0Zn7sskgk3QHPSxP3ejfhtG
EBAzX3e26Bvs1rzWx/Zq9CCTJt6OMfodlrVzRCbWVGKzS8vNkI9wb4Zxm7v6g1mkqApYYoNxL8bO
WNWy88IWPdj52Zjbx8ohlQnx0jFthjujQM055Le62dFU0uZj2reHAHMahhLu3LAajoPTPTbiZBPZ
gZT2zoOO1+bDecljQYQVPiTb/wKQ8uIE7Revdb+KpPogmzVC0xe8hKQh5ZNeP+AY4d17FD5+9U2z
iH3tPhoxQRQsu0PaIOGtW4Eje9mkQVjtMaDrq2IobMoDGkweaBh90rxtVXqHsKpAxEssjYFuFJcW
0q/aJrUgjjfoA6hIR+feNYLtNDX1KbMjCbARJzwwTL5RRA0ddOGpu7KWs+WVN/o4X/spc2CQaXA2
M6I5tb05+Sdt4DyK81mLmiNCw7NFBNEm1juGvOByvNHZDh3BSx3OQ+rEbY34GcsxYg4f+/NKb4ab
qkm/J6RMrvwBbbrDvY4+b9sNln9JcEWvrSSO90G+cUvzerCDG0I/3F47ZbgNjdJLN8SmHt3Yqq9t
Bo3kNlHDz8u1SPWPqsu+RKK7asLhanKJ1c3Kb8YUWvsURjFpuOMuajjjA1bkPGgOm3IJj/aXadSu
TXM+gH3iM/Hs8CScqzFkqzOz7ojz1l4FdmyeB6va4+1DbQvDsQnzDz3hBsoYRx3nubunAX8R3euM
Y3Ftdt8wvl8Xmn6kV/WSO9cegFmkbRmjw/BJN8L7xsQCUVfppk5AZHUhrkSz9Ch4LIb2wQjg234k
8UuGOy7Xo+a9E+K5mToDKl/BQLUbPNII7wo/vh/jYJcEywsKh/5+at2rhfuZtbmnpg6PRjztvC79
mDNWj+SxKEkSi5xo5lkqDnwRClTGWOtiJs2NWQohI6QUBdW84rzoHNOiw9EF4jIZCuq0EX53PYTH
bqyBcELy1RrSy6alRflnGdNeK/WXUaA9pqC8syP7Td5i2by8ZwvFwQRIQRQmH3KVY/mZ0b2K+aSZ
ya0Zld8qNyRGrduVJrDxyayIf7P8ZRuGkAh5XG+1ETB+ZH7hXsxDeNbxIt6ButKLs8+t5u2rGMBy
TB6oN/VMg9L2o/WHS2QeO6OcDmPlTNskqoJNcl+O+j2DhVdfY1u2KgtmCQIe4CWXLGaE48TVi5bs
wjyJV5lwmm24zCeD9Z5MOGPO7I3OSQMV9XztzTQpzPKUw6jss3orM51WVSN7IE7/VIImwbXqvcfA
nDfZFDxhT7mp5pEWGDQohtWcR8hWBgAR7V07e4is4s1ql31Rk+sWTMlr3YQRdiRadSYMtbAMxlXT
Gvc4UU9FPSDVoUnqpAs4fizXiZmN2/lFLDb9m4Zih6iSVTaFXzU7+pLO4sBVutKWRWx8MbtbxLiG
cTu69TeQqO0GzqSJE58KMUlebW6NlKBK+ncw5sZhQIRocfZw+h2AsxiXY2sF34zxzcoxClZE7DnD
ct1bBmLHzHyp+SjmXnffnUvSvPoeWRcWiWFNm14yvLvIhXQSryMLlPK+rhCY1t0wrBgua1uKr7Mb
zB8i690bb7h1SFk+0p27J93lo0q0au9b0R62v7EPMucHo7415aq+TN5edII6WsuOJfCYTVAFxBfm
erldNIQgM5Wzwbigsxp3u0QkaObNcu9VOKb6SIuf0y68c03i65zeLY8FHWUwDkHMExR/yVpzM7TI
NdxCszYQcZqT0zww6C22ZdlT1dZbkV55AFYfwZydlhkzjgHerR0LTHagnvqCIhPYaL+vyuC7iDGF
ceK7S2zabYh3mGyGQGMxqCRZ6u5GG3MNwh96WolEyDbtDvgO83b49Loo7H2ShoAn+MTP2NYfohG7
CqItKtIKnCxHfUyLCThMq9wVpm48HxNR4xnxbKqsekY5nq/wCGaHsi4uc1zOFE62ezOF0VOcUaQZ
FhxWJ2pKzOTec0xowJCl5X4RYQ8nrfDXVUvlAiSKJjGtRA37wikV82Wg3Lx4fYXdRsc9TPaln4nb
vHOrHT0tMPf2QhYD0JNkBoSPBH5DNY4uzozTfdMiIgniDBRyetPoU4LdprAOAw08YfLs9FXlvWaW
iXfRFc9TifjTI7BoUw/lGwE4e9/LOTtMy7mZwOhML31K891PXcRT1XCKOmvYxyVCMbv3qk1Z5Zzr
hx7cF/6ojZBCnNFc2pPakVHjQ55qymerrqwrQfDhvp0MNEgmhLExye7r6JJ5SXuIcHFv3BH32OwJ
9yqFY8zRJRPoSuTjQb+hNsrhzahRmuTDuzmFzbmJbOOsLvbcBXRCkHivXfbSEcDbzjJZa91FXELE
/KOV5l9bwXYvTIhsNlg238VqxIhrK7yq5FLE7pUIP9h+WOsqb5sFdCrMwt9rI0sII1pv4yXGWXZu
UH6lx25Y2NBa3FM43gi9W9BhiWHas8iWO8OsblxYcecG5tqaCUDPMa6+jx36tnO2uPsM2ziaq26+
x84zpHOIDa/VNoTZdBh/uh9uloybwQue3SKe0GHOmGgCC7hcsLeFxjssucM9ArnWZZ3iZfdhDMRT
Ha0s/4vVNsULxWMWaMY+ciz9YKIoXpu6myJNz54L0O3cb3LwcFdoALtTbmG3Z17RGLV/VfXliRQO
69h7LUSXyk12ZQcUirNkeCEdygALkCV7vdh2evrBiQT+VhofMddBuTejVycEGz4bDlGzUfXWpEG1
d902OKF8oh4mFgWxcYxZBuuR1bfoNur+2KfjAqAFXxkWlg22lmlFJrBPUgsJB2UydOdcu4HJezsn
MWcA/ZmH91ar2vQQ1v2waW2fgD4JVjcm+f1BimiQJ06v3WofCvb4qd5OaVsfZxgax4mjybZE6vrc
h1+GvOGRNSsWtdKaT3O/YHDRBb/fWk4QFcC2SdNtgYGwKN232SLq0umWh0U4r6BmnOOSfnfqzt4N
Tp2sCXIlK21Ktkna7i0IsRscz5zWOSyUQkdhkUXa2qEFtdIdkNVtCA86pfLeVAgugRiiJI1NpzrU
GdxOTSvELsjvmt6jhEETpoV5c0dg4mkK4SEDaqfbkVt0iQwC2zUj6tZ1VTirbBEfIjc4UI5ujEM6
BC9HRlOqzbi6GjCvFX1GbRLsUhSZvGWLj0QXZ3zn+eDd5skk+1HzjrMRDurO+56yx24g0y77duQY
l3diU2esf+GY1yd9aeAoVeNuEHV1y+08VtO81WbHu57inHGjcSCBZrkpnS/eWOUot+HLu0XubtKv
2oI5vqiyGKFhd5PY6Xta6iNeuG63TG58N9oa6bcWDDOv6V6WQcOVyLaGZq7/OgzO/OhjZqWP3807
3eNzNgcjOcYmDFmB+2gHs4/QRGE9pc2IHWXprmqHA2Cz0vK23EbtUhEoUVCLE8mDTSp9K9hx25FS
HgSbNECCzjEtBuK9CTggsnDeT+JHxLL3qG/rqdyjRRquhR+TNen0+dFZzOFuXFA7R85e76eA32mm
lDPNJfa17hJyVeB6GhoOfY3DSVTnr0XvZ2dznrx7kdbFlRNVGB5osdzb2MwQvdgQpCgI175d+1+T
Kbrl7i0YNBYUa3P43dfoaqbPqZWN3/uiuB5aM3+xK+BQmT3Zx7zzt3o4BxeXoyZG7a55z/BpmIDj
butQu0x5792MbXjMMq8ga2saCcF1n+K2LrdZTWZCyUa95vD+deIEdO3TFFoDKiHnTz9bYtbPpZs6
m9yKrb0keHGKGYdjk6TWF/XHcIg5c7tauRaR7j+1zpKvhqKCyOEU/tNU1rjAw2HXogzbBehs977P
McMPl+km6B2fjmHWvyZQnseweY6LfKbZiXWpKTRoldHs760Ceh08nOQcTMV9MnK2ipd6fAboKvZl
1TjbrEk+0qoUDyFWYX38XuQoYjuYZ7fegETZpVpBTbmIG6vMrfWU0JLZJAY4E25mW6+qF6uHIm7W
af9o5iV7p4/ljx6DfevkLwJb2Nc5GP0DeQfsJPKPeH83op/faItPhxhz0W1B9/A28sqebZ6eZ0sd
DSbRHZxVR0vzVNVsv0x4nkn91I/R6PHR++WXNs7BQSexfm6G6dEenekelYa5s9rI2sasBlTB3i5n
YrG3aZjcdGVwtEBgH6eZDKbCbe45ptrbIXKLC437Z2pGKbZss50zLsbrPF6jPoJw1+v40QJcHKZm
x9u8tfQzG88Ly72/d+ukvaZ52V4b5YgZnv+5NVG8XpW1BqdI/meECDFYiX4a+yribVnDKSvH5eT3
97UgozBAX9uIdLzVjAG7TpGYW8PR3kJXxF/Csft/7J3HkqvYloafiBuwgQ1MhZBJSSllKv2ESIv3
bsPT96dqE9Hdo5735EbdU3UyZYC91m/j7YyFZ9/mFeVmM3pMVM3Ft6rvKve4dCMIDP8QqRBjPv+g
/tef/Nd/U0FovKO4/JuiXxfJ8RcZhMnayt3sfm6M9JgjdwuKLG+DKC+qTUQYxNpp0/JiUra7K5W0
9ggB4/sFUUSwvOpzqU5I15ezkdAoyJw7ftbV+JWhT3isHLDGSnpBnQjjwW15PBOfHX/Gc7hDcdD9
MSjv53qWH9rt1hVlpB4S0522RmPVu5HyAa8W5hFfuELEm9UPsd7eLhpXvTT5AISFvSkgJsLdGHU8
72XmAurqInmzShxO8BDzwUbusm6iydk5IJfjoKwHWMrmpaqfqfeLn622o+hSuCB2OEaZDJfPRcq3
rG6GazT1wx0Y6K27GRA4zR/cbmg+BBvbZlTiox9vMRplP71TnmWpznmfCbDjMRTGm3/+7xDr+4oy
P2LwetoEpXjyYpt5Xm/UEajHfLLyIl7XnroUjaZvDNVGV3quEjgUtpjBTF9ppGtQMESKxWWSV6vQ
1+QQyBetsMr7ZSx5BrKjoTNPVdDFwLvm4MES1mXM8u3BzuVztHJJuC8SHLaAyg220AO+zRU15IqQ
Su1NX+oTtQqc3YNDs0eWE0JRzYAbWnYoObgoI0u1PYfocR7pGk7zkEp2gxIWlwUPhCT2J6g6ytvz
NMiX5HeKmvvC499EmrjrFaTQ0AakxOKSSJizMJuPiV7vyjC6mxN78Zcx3VsTJdcp2isfpQq5eKNK
tnYzO4c4n7B2xeq0UD4WhLF7Uiynq2qxd4ZgkR8Qbq5MuziLKrbQrIUk/9vepm9w5RQ/Q7/0t8JV
d1t3M9gUl5Ezb5ORgsqpSvYaA2/mpJucWfwkpvISus1hADIyIm6j3rJJ6bKsdSHT7owePmOkz00Q
I9bwU9XRV+Aa93k0CKbUBOCcHsCVYVcXZggCTHGDr1LqN27zAKxX4R37SBDvM7ziJoYiHIyFgJCc
lgqDfjHPLqlGVHh1xtHY9RkTS6vF00YDVc0tM0LiT882WedQOZrAl21wbIuZtospVNflUXTuDxD4
uHYHki+ZfB/E4q1o2Xg1BTcKf2AESuJ+mGL4LZ266NSRR2/Uac4tQBMM7BMDVU4r2CoqlQW2skH/
peztOriW9LHxnQ0nupMsUSuaK7OOwJMyhDUp9eatS4zSz7v5xei8aRNiUV55TpVsrE3skler4vYB
FysVnTWFaDEinTVnK7xE8hl5EfaKLObnGDR+DQy7bdf+saH9eelQ3NflDtdesXeUfYkqnM9QxCSi
YLuq0/rYkC8qKhYRc/G+dch0vrg3TFF3N37BH2c+NSPCjqLiD0jk8DBlxfvUS4io2f11pjXVjBiE
E2zczvAVkdW0wYnXgx42R10QaL+vo70TgW057rc2gZGVoj/T7coHyIreCGII4tS+5OaD6U1eAKs6
7Pp7M+LxrqJK7bKifc2L6S1OOCpU9DVV8zoyWnjlnLYFJwZCs73viYjgLhSDb7clY9ao+bPrZBta
LIjtJMkV/pxdGK59ZeoLunWYclCBvY2cqsY0jIQvwYual7DmCL2lNMPVNA8flKSckNGjGIh+zMEA
0UgA86dvhKAWkm+uHMeGXhuXgbIi0Flj8GsZxX7htniPJmvdeGTnuDN2l0Fl19HUN+hdhJ9SL0JI
cBaIMPzOCp3TETN67aAubngwrhIPM6GOUqDrqD1sdXQNZFtM2XeLhLSYkmntcal3xkIUemICd/ds
VS7P5pbHv191FjFFJEt3kn3FbFDJAposyHXZ9UC8hooxFKAGWrHCIWmwTNkOr5pY5keq1Xn6cwtV
UZTeZYSd97GjY7qsrdv8Uwc9GJPfqgzrPfASVc9e0EbgJZlb894pPMFZ95QWsbubwnIVprzWZsTw
AvS2JExDbZ1tZOklkJ8CkBqQRC/5LVIwX4wRCvAoZhZbaNtJp67xm4Tqu27k7g/7lBAPc/KTtDnX
c3ELz6Gyh7BAie9ilxbTY0ywOLWjnuGnsuPp2KlfgwSNIVqw+en41jPzHQe4sQNiwOcwPOll8ibt
GnX5KDeW4fmoYs6S0nGmDOt+dIlqKhlbGC9Xhguok9kLixHPQy/CdRN74qq0auek5k+J092aiSU0
nTndzpKr1zSZdThTGEfdDzHeRynfbNtoYAvZPrKtH7ft8ZAbN3hoNPbdUrNNxYSWdXp9mHt2dxiF
LGcWIQ7AyyFv3PgnIyhcN5YDfNexGFvd79vwe+6ci1VqJFDyDJAq26b3Oc1Wi12fXaECmegbDA1r
Y3Q3gOF8ETAq23T5mFR1xgrwj7593Nlu/tFWOmGT+OIci4yfErBQiwr6zEq+67h3qFyMrEOS4APR
Z+01gY860kf95JIPaRbxtp+IploGawFI1TRsSQPpSY7vihqOampJ+qf3K4/KTVyTYK1lxocU2ok/
uJbceBvWGm+zzEUwiHUiBnUOhylaV5V91HDfAaXkXVCmiKmVO5OU3sw4buVOUcpaSL7PNsVBmhK5
YWbWrvIgAc2mf4mwOrYJNVJGPnvoWybOCIEVjubGNBjt5Ke/MerDSGA8GUYrJ4XcKJKYcOl44sWK
dEQYQcFXYmMGGyHqb8GSQMdVRQmExdMbSI8g5pCcRVNdibl4wwUEyi0ehaW9xrZx4Xt/WQAXAXpB
q8bp1I8CPi4lWLfR6cYlGucJ6bDacKcdoaSd9ShGrjGzozzUK0FzBumj17ZWK6/6TgZXJzBLi0hX
JUwJ7UeUUBloWL22NvpM+aaY7pTZ30VZ9LFk2Mnx9ZPkQ9leGE3cpJk2rvVKD2IBR0lP16i6tZNn
Ovcwwz1FhBVZNP/8D8kD92bcf2WG90fcHAZ+hqWNbj+mtRHUMxVi5sgDVBVn3YDpH9N8ZxfFvtZU
vLazlPGHpsMQdWbbLB54tLpYGQnqS1vzYcmY56A920FDbZSRmHIn0CfBAN15uvcFjXRIiuE6NOqn
ajEheSHFTo6It8NSZoFp5VTrWsiM34R7Hody2aoon1EcJQbSKJog5gqMvTHLXd+Fn3qc7A2VEPwv
py9jpgPCkMkWdVHkZ82OJjnEsJWjr+v5FmBEkpg+d0ERyXciSIBR3ewZ3Aq5yK/II9LY5uoXQeiL
W4UUdcJBbOcleTGN3ZDwAx01vzijOlszCMhgZL893RZ+4qKjSENnzdnDdTPBNci8mfzQOuahO+69
aDxoNHcVRXGZ3U0e86Dhw9UIUgFPtm4g10hHhWvdT01Laq9LFqa6IgTQfdIY1l0xncNW3TUa9ChZ
az+AUfT8LEgBjPZzcJeXJHWxluskes6NOfh9ikZTgaWtosRw97MFM+9W0PiCDFV7eugQd+/rInog
snjy7QpRw4/NrIcppvxiv7+w54CA5eT9T+h0M92DY/WIbIP2bI30ecwKMtU45sXMLOX1KJdGEgVz
pyTmZwLOc2E73PLcdMWF4LSvzKSxrPYGjowxyvwYKG6MhkfZw9JZ7jTsqaCmFgHUtspJIykTWnHI
4FTxjSepcPCnC7lu6YAP3rvpH0xrY1b92jAyCn/UfEnG9q4i1YNqY/c3rKcXMwzfOoJjl5YPnhJl
aXTPlYnFu/Imcz3mKEpojiiZUfB9fFctDm45y6+MwJCiHTCLV3y0ZvasJ/nXqF0JOSGZqCtpcYWj
6rnFUiZScDtgisSY1lqPN9qV5Z9Jb7riyN8WEcaiIqs/KPubj2TY7sbO3Sxpo70sCoxWj3oGvRTO
vLbDx0LSuSmWbiMLJxBxtfhEoGSMO/mjx+qJyMomuUGnZp5aCjCdJ+y7jM3TNJG+AcxBJ0Sx65XW
XVqDJzLOsIKEyOZSN8n0ZxOoGXey+F4mPgBSTvWrZWjlhjkgPiKbsw9yrPvNQDLKlTWeOJemsr8c
mJp//rolrPu0sdT7XNxQDc8UFxzGGlUOmdx77lDeFyNYI3jtSBa5hTZ2Hv/mnfSW5i91STaMmrh4
MVwjCgphRvdsg9q+44mAODMLL9OgLT5LiPPeLvOpvb3gAvd+QdXql+mS4dWRFHJ1S0dtJiNZDpY5
kRQbM1lM5ehe3R6lYsdD8TvCff7PX1el/lCapvcmLE5sxrj8MvGt7haGbuU48d6Ko2esbuZKuPVK
JcOpbt1fbuGYPsBb2WEykOmPXGyhb0SQ6sBGELORktkoO44GWnUC2XScNpCzGHHkJizHr0SQCWHg
q7HN/iGnx5k+QS5ohun9UupoRi3Bo36c4OvaDWL/cZ9H7Z0tCMxPo/SvBzTj9NBhbWpQDtvsMMmt
ZllNfmfdvP9zdAt4DarIvKuVpJKj0PCm2MYAQyJJzdY2HQVBb0sifrh01ZAgJwlPMUgl/bMkSjEB
pJSYVEOHujIMA8CvbW7h0Qgd89u2M/JT+Xyykkmw1k6zyD4z3GhcC/lfdjsMB7q2mf7yk01TQtX0
Gu3VqHBEGz/in6t2cdljlKB9JRbjM1pJD+p/vGotMsY+5Wz1QmadkaeNspiDPXwRoLt+WETppWap
TqcHY2LAIWKIt181d3I2zqmJ4oBo+MVCdBeb6KD6ZXx3uYG4Flj7YtP8Hivn2YXgoUXhJRl0LyAW
m4UN5QLCsfyJbHVa54ch0PXyzqM0LegyEH5GgBep98hqaC0KnPGdwep1Sk2bTjUCKvVSPMzEBqHp
IUaLhJ7uNukWKuvWYWk9SSRG+E2Q8I/1FtgSyYVKEY6C924J//Cof22NVdhqwE0JWtGu0Na93AyL
bA/z6Po5xtv7WroHIzKISo+abXpDsmHlSJ5sTO6T0lnly0OMnuTo1XUb9JKd23HfaleJc+KyeolG
rro+IfpsMc3A0dxh1Yx5fmdE3it27P52aZGuRGem6O2Xme16mzh/CznIfuV6r4pHdtGyWrb5eC1U
0u8zypfJRcWRX1c18jmxd00r2WcLeb1kI2jTsRvCLcYgufM0hpe+UA+3A6fL2+GrcLgeLJs6UD6J
gO5mzSJt2SD3q91G2GL9ck6QHiVEhjWUwo2RVQWqZY/u9pQRLkHT5Xdmb+TrAjEXTFEzreMOyxXq
YmBJB5Sd525V7G0EyMZoBCUxrj6ksMnjgdhQ10Xku7AqKZF8VaKi/hgjNgEw8sHIGfONOdVhR8nN
TutzVBLuNI95tW5Vscux/XDcb5AXEAOTvHkOEdYcc9KbLgKPgu8qti8bqahG3+FtQ7HCFqllpq4T
7LxPTSG4B8NEHTZn9FXEUqpxQk9p3y/G+AzCieyzJHik192jZQ2/EpbWb7LsJ0OaWXjUzsqZ/d2M
2YcSG101QsSzK61rRyAZiLx5NCRYMY2g00CLyYLaFA/Y1rMuBHI8VvYKmhkfJ7+TuotnY8nO5iyO
VqKuXrsc7XI89V3B0OMQQ6rCzEfwetLJalzhif4wOuycXf5kEh+A3ynT/Noja8DtbPIIrZWhDaS2
Ds0hAqSf6qT02bYzA6RQha8hKzE085TNDHkiyCvnKSaaIO7CX1KBr1Cxu8bLNRbz5Cn2xhCmxpUI
OoTJvETeqTEd6Zpgwq5AkHSJPbHUIgSc4bOoxA697j7N7t15fE2Q+BD+ZNm0gp1lGpNs3uXYTxCz
TMp7rRTyalkYBEjWkUU7x62LXlM7sqDoPBJbHKLEvM869Oq40avsp53TD3Cwl6SsWZ1JGRYCUVF7
aScW3LwYvjqXAaVI04fFEVz6qsFm5BYHVMMr3TxOk+08tQRZBfbw5RmKjppcUm82S7VL5v4qFc+8
vG3/0H5/aQ4w64jESXKmzrfsfJ7i36HlVbsxIf+j7qNnloMvIVBg46llNyXAiaSv9JOkw9D3lpCs
PLp6Vq4YugBzWObj6LpzhcjXmWmeshkla2GpZW8Ztu/CTG6B2R4X1o8xBA2pHNtc2x5KhIkrB6gc
LAicHFK/Rvnn1Hdysh4RHKuACneJnYq3XqXNdlBOfZkoEp2Ktzkdo2AS2qcA2+buX5F6RV86xKb7
XfXOxbCpMMQV7xZmukpUeW4jwyLjLALEcE4AtKQECwD5Or6UEAOpjL7qYThYWfvUobFo5fQx9WHq
q56M/FqwSLJ8aMl4BW7lrL1VLObtHWTmcrLL+oyctkxhxFSvN1xdPB6yJi9Xk7fczZPxWVs8gprJ
WvzY+LD67qnkfTUGoaauAb0oGZIK/VgxPnPgEiNbejMSI5GQxF/jP5jTSV/bLFAU5k7QMIBAAJZe
+xMr5AhNQ599zkASi2FHQTC9N7SrK/OJ7NEvTzHh1ktxa3U5kmEN3R0BnEg8CgQxYeHw0LTk9Y9m
keM3RwuBHh6iKPa7wq7Oplk/OwunRxvmlBALsWpMIrOI1yKiOCdtmEc3HcjnOiSrJh3nl7hrr4tI
JJPncKT6mFkZR0wfpVeq53VyL503L4/2XQ/T5tTTxbTRKt8+1s+6N8219GI+6lpwQET30WS/jKFH
UjExfbQZyAeMEQwFZXdqvWtB3DlvlC5hlJab6FaoZ2fY9xvTXhvu8hNVfN8YKIMmE5+exo9x0Sby
r6PbI+cvVTVKfgDzLF4udeTe8GQKLofyLMfOj2P5kzjFcy54B90yjYEGE5Lw2E5SckDIZT7FWtut
x6IDOlrEKTGZ9B0mrCUxXxqilu7i5pfqHhQZqnz1Sg+Ku59Y/vqRfEgS1dREoMMQV0FdD0SUEOsG
/mdzNzCOjZR1+n1XsyzrFKFgHO78pqCPrOFpIejXWKFHOxC14zfuzNmZGkWQCfuoj+V5nJd21Yrs
Y02Q1NYb05/SWUieEqQmk2N3ipW5ScYCVHNMA40Nv7Ru0Ca/yg7vbYC1VT0CwjjdcAjtgvylU1hw
pCy51wQoLG8niu4gH2rta5NZQV015prQGoEKxiS4wyrOU6V+Pb3e23X+jDn+OsG46rb4BfSHlEQy
25vb0rK1oO7rZ4QuaKrzqw3m6blx94PfZyOS+iPM3AaxFg98Mep3dXOTIslKY+lW67Ev9k2LMqC3
WScpseOcKUZGZlIRa2QQtRXOa/LzJ7JEYZ9teSkW7SEpM4gEI7td2fbaG5X1mPEGx+VRXxHtbjbg
mOV8HAhZXotwuDilfiRihWSqMt6T8o92zNGDwpjfhglndY5cCznS/Ty3x47EJISP7JMd8l+Hcc0n
1JDNckbIqAjQxeDBuRmJcPPvL3koPuO2rDa4+Ck8QgArjJ7QA5PiGqvoiGJ2diNJWypvcF7cQioE
Ap1JdREW2i+7Bj80xviYjDMgdAcpzL07RNapTDKePkPy3I5IW5+WRvvtNfKWTS85QIXHAQ63Nhhq
EulMeuLovAFwkrG+SR2eI6qJCeds2Qayw2TTKTFGyu9r5/4mhcbLm66YoQBDNej60K6CRQciBNgi
JU93d87YhGsPORFpCKrhkI/vUSmY+9ge1o5u4eGtJ7WujEc5pMy4hs1vztPXvtfX/WLcgX98xLoH
God+3m/JE3HiWlt3dV+BDlQPncFhSk/2uMrM8Qe6mEjpsEI1w/1c2tGr6KqjW7/rN+bL1QLdtLYj
LbKI4opN56QkYivmLXQJ97mZE5xS7aqFV15kCWaU+r3z1DEyujeljPRuLOpjWKW7xC1ganouxJw3
n8Tge3brkuuZzDhQWsDVyWLdzPe53VRBaCQfYdizXHoDXJzNrX9rL3JyneT4cdnnVbzNRHd1F3Jb
pfvNEcAi5WqEifU2RGbywqaTrGwvPpHtsBakBG6Wrv7qjG7rtCCl0Z5dIjpYzvBsJQ5Nrc6LuyDO
sOdryM0LYLSXnX5OMHKZS/RY3JSWnaHkerZyf+g6WIKMbkI1gGgb2uftZzQ9w1qjp1syDX07805a
mH00CdpDzfR+M+9hyolHBPY/WGM/Br3HtmZt46kiF2w5h1g+MgXMxymvyPsurPYvJRffTxdqAgQl
QW3evgg9vtfhRxwp6Mgw3RjAi0TfZAIjkdABpU6RhLCe1NBmQRZO8Nv5V5ezckZ4g1Z4+88zRKjf
j5TDJ3oqVp3KN8UAeV7gsmYhtQufJoA7b+RytKOf2+3pqX5TaQXiRSkekE5xpLb9w0ztEVO0HIMI
aZM2jp+2w7RXzoSVGW518CLtUSXxgCwpVOwH0bPdMNQbLi+mHbAt2naC+Z2L8/atF7aEiXCOVYMb
qtN03R9cdWqE/jzjmfItjxc3jOou1Iqb5jLHLNWiHvDu0pxbemmx7LVwaAl0C882buHJk3dphJq+
LX5EEZdBUopjRu6WL/N4rTdWvC5TeaLJEN9UztFKqeIaeu6nNPNH/jO2T0qWG+NmTlKUiFXTIfLe
nZbn4FYN+bfswnNChFsjRwS0TAAN4sO8CUHxzZTUTCKfyUGLV5omcRpWHD2xLH7oYlzLReMYLqq9
VtvzWrmWP0bgz8as2iCPZ49Ciw8j5KN0oQXXYYwqUi2m5ndoV3x7JDls4qcZ9iBWaZlcbXMOnG7c
WahBoArpdrBzsWYeiH3KMrkpW84mLWWQJ8BKsltoWBdirfb1KfmeoB8RdBKbSdAQ2f4Fmf+AcjDS
0b10B4/eCfuqjf2vnVqo91tE8eZSmHcJCthpgX80eaaXHWglbdc3PGPI7mKp70bhoAdoi2qbFSfb
1v6SeQYTwwth9LDCYZhPB1AZsGU0mKEFetgXtPDKSVZ73WYQ9iSFvUuUI7eAHbWAlWbArSgDbJ50
d3ObTKVlf4e1yTY/zxsbd9awTPodopVoWIK8F9ZqmIeN0UH5V03JASP9ZMjMdRsS+D3yu6veMx7h
gu7yyL0ge17A0L2WnXb5rUIjaE355CGqPNw0DkZhW75WLPWeLhE6mn5KbobAgw9cw0cEuiXfBg3a
izBkeJkW9Cxf12bLTkzBIGHER1O6cDJL9FfHHA+hzjKLrJBr33D2QNnvXXZSrajuuYmnpvk1FyPf
LcMp89KaWLp6LTr4An6fQ8vubYdUE+pI71dzOC3s8j5a6GBDvmz5pIHiNmqZxlPtibqj+WbWj+ki
j9sPw/SMfZQt7wZGz8ErAj6LYwfwt8qd+JneFtNfMsBixEmbVEX1bqqcU+Sap0GKswjRd8mKj2nw
DMx+EuVjD6yh3PYQp169Sp3qp3RTUAbMbOlUP98OgV4DKBVVcUk8XqEzgT82mEZIn26IVDQCrTee
hV6fKJ9da0ZvwDSxTLtDvEAAZLvIIdYs9MKveOko4MrLj3+s8/8fIsCy888nQS7Cf4QU/LcQgevQ
JiVxAv8tRuD2V/4zRsD8l+cQswPcbpD+RQPMf8UI2O6/dDj0f1JqyEvSDRJa/iNGQP5LR6FCjICw
dWFZxi1hoPvPGAFEzKQseSQCCGHahHn9H2IEhPgfkX3ECDgGoiS6qh1ipOie/h/hXwlsiF12kqSM
qGr9kZhDGu0mC6E2hgNb44LPU0K4YuOSZMU+omaISXS5L1vE5aMEgBAQig6kD1g+FLjEVD2lDjQf
ImgXxVfHwLk2+8y32oiGYppslGmV25ygC1fHseEZCCW6lKAxVu5SIJlxUSGUmUePT1tssWTA/Zng
SeAj59QrlsBMcR5oyt6SVo56C/SHvf3PHLpq42bdxUGvEhRzi77HivaRF5BQoGE7DfNdEcGUo0BE
ansdDFrQzeRJ03n0Udn9hD0MW6TZO36I6nDTqQI5Li50t0s44w2KbBIvr2HN1Zunqt3QMLOgW3qh
2oz4UyQM9fDbeyLepzj3webMkRIUbcJIOf+axrARS/MRGefCjJ1NAovj60ajnRbbvs9l77cA4zTn
Lck2HMNP8+b2iCWdc5YdMWWACs0ULk5ukq3akCRXMbPcc+b8E/XQZT0TuyHlxlR4hBax7ik8nmpC
xyU9Ib7TBVE4D0Go+BsRTv+trp6bnsgHoZnjvqA1Kxp4N3pOUFdEvicK1HBbqVQLqvtBYYGqMt8d
e6AswDezTNHjY9ymoRKiQI8DvTHEyp5e4XHSlUN47M7QJErvfk9pSk7TSFauERvs8KCXLCrhOe66
bxN5yGoRUbHXhoIp3bbAy/tP95Y/RUuaF2A4dSls/tKMiU9bNE+TM3qnEFuKNVb6xbqZeeu2X4lu
2el0+AZGp1XImjLynjiWhY20QzpYLkgkv9YNRkBkH7yI2Zo36IN5OjesnS/2PDcHj3QPcFLHXcvc
qtd1iGj0xujVjSXvhxS+B6GV4SpQYnypde4NdyK0cpg3fhiJ4z0tyj2Ian00lWPv4qOGDOKgQqpu
y15s+xQDWJR2m7w3IxIvgBcKd1m7XXogKKo6DPjT/CqTBz6TtcrFU2rF9d6Fz5jikDktyh5b7yNp
NAuWKKRccJjfYhO4OWE08xMp8iCxe1hbuzVIA6pPKaDyXURGMjcEhKDJcRsnkAuC9NO2GuH9HXwb
i4M9bIm8W3E0PZVpXwSL1MbANqEE+aGfvcQ0NjlM04ivcns5t4bhI4h4ICdErFo75xVjDdpZC6Hr
po7sHWI03CSV9xDzJQVt9+ZEdKnQargaGyno+wgfULC85/Zrbt9Pk/USos/eWEOaBWRZswJOvmMl
twIZbH06L7Q2x7ORQ4zkSUbbtKyhYdlbiXQe2eoBmrQAYDbjoUICSDwBvZhFM23pJStYeAbSRuV0
L+KSi9qxnmUkV5anyU2RRtyAnXkszW5E9lrsAN0vpZ4MZ6TX//CZrdd+5Mr+FGXxM0bGuAZMcDYz
jUmV01hvttMEU1O8O723rKsIU+VoVwn27XlY08GVBeMEmjxTeGZV2XaOb+brBaywRd2CaFu/RKjV
T27khX5FF0u6NMMudtLntAJd9RYih6vHoqEChjAZtalt8RW7i8HCnm2jkft4GoGBchm/1EQp+IkA
1PBqebOp3CSjUULKAV9xSUOtu2ssk1lPyRZgojuMVvs6xNYuNG2PmKzW850fyep/g6iF30/EEGWI
tLZR6F3xEsMBLBcVn6yugG+9BSzcqGTl1jJonIlLbXojZ2w/dYS7aFZ/8YS6VDcTvKtLLCZa+ozk
viSHmXC4vybz7mo5XPPq0SB+C8HlTQOWer/ooQ8tYOFawhjQBoU4OqfIiSXydFP9qDKaN2W1dFh4
1IRJF3vs5KbgDxivjFRsUpuLRbXkCPQ0VALaA/fWAg8C6awPCyHEaKBnYqtlRs5Y2W6y/MFOq1+Z
hBfXo5XeNK9sIP1KH4yPBoe3XmNpNjN1SEyctlM97wRkmG/ysBgq6lkjIha7GfFhlHO1SYdxt0dE
KvACNg5VvqP8i+pwYyYPCN9w3o7VQ24I53aQ/ra6Ju8WV75a4FywWLdvs0K4YjnvMc8fDCDNrUxE
IBkMMaKO3clR1MwR1d1txgmvdQQePc/joWyQKJA1PXhxd5g7912qiCdB/jjd8kKE5toH3bAeVG8q
H0b/aBkNPEXdAtdouzTzPopMtYfFI4mn1CjgXmbvWWvbl+Gk6QkAWxud5WBs0TjkKh9u1695H3eg
JFHWvrGtlOskuYHWVjsHk2vee3GzLZTAH5BM5G+zfflJicgW19jWruNfG2bV7Kkc4GYuDq26Zkl4
qgodz+iu7Okz80zzUR/mR0QA58IZ9rrQPipNA1vIfjXSuFaYrhZhPabgQzIkKo7e7uOoAyPI8ZH3
C32kjBm42GEwiJ+WSHsQ7JVjOOM3XnZzqX9GdCmsTHHLtoMArvOgp8BtBWiOGcfYmrr2U2aQREwc
9BbMp4wj5kgP9aFKTs1wizZ0X1GEwJSo+DLmLG3FS/LSDgs1D7lFtlyI7ZfrBcY3eib1h8ainqcQ
0OpFzRxNy3JahH3N2vmuG05O4r0TehLtKpCJdYU1PKOICvNSxxSfhj1NUPWRFiE9yAG411Uak75v
ICOwpMZ/toTkBKhjEvd34VKcWXK84Bb30NnFhhwGfFFNuyawLsXE/mBUdbiLajR11uy9VT3k7MBj
KI6cPzNBFDDb46NdWE9O0W2GUj1PAmO07T4zv3l0veLGktVnEY27npup59IzXJy54bie3f5rykJJ
l5Fjs2QYBhUUAI/5wvcSx4C2EBqcmzsPPwJPKvNeiPgxnrzZl7I6kRCywdr3bWFQWBV4yYMpU8ZG
9F96SH6LsObtVBE1M9mYvEgBQktCb58ozJ5xsLmEpfNSWS3ky82ZjDCQS2+P/JCMkKpM0LirgLyk
+JRqQ33XwhlZ0Nlu7CTbvERbYvM59tWD3k0dfdl0+hTuDAnfNbcEGcKdoq459ExlZT7N/0bdefS2
rqxZ9BfxgqHIIqeKlmXZsmw5TQinw5yL8df3qvPQD90N9KCHPTEucHGSRFZ9Ye+1mY8s4zaQiEB7
VtV22AEznX8zKYo9ukZWKyMphc1EvciWMt4bWXDparasOAngF0YNHjC84NSfcpuo4BENJS97NNEk
BsvWttVrN2D0zslEiftulynL3U0MPHedMLZDR8McsEBjk/XjjJN5GkzrjOnmxUVLsTF8KISpiQ+a
8I7nJW4wn9L7100hjxg9I9aRjHwrKIbs4Znbssvp2cJe8VMgMBnykzVHN1E+kIHXmA912pSHqSNy
haXjgzHIA6l3cDpGSjsHz3Nf8GmN2s5qGI9tZx0U0WlFzqldRItEvURchdP0G+EjSrU6+3duoUYZ
dkdzwNxi9BjfiwIFXbU8KIHoqozepDTwfSe1dZuxVMLCOhjZGidpu0sd/5ntAmI0dK5VEVMymiXW
cgTFMxzybULhXpZMGhN4KcokTCAdMvcWwMueMizlHOvvjJaw46Vr9oat2EqzgLIL8TtAJLAyNh6D
4E6YivkMC8qZwscUl/m6W8RTU0ZXHz9HX9rlQXGlbXjNVzV2Z35L9+o3L0Nlycc8+bQMPI4q4qQx
MwatpsoUHBz7YwaGjbobyMMsDLwJnn20iQCmmyjv/XZ0tz747YD0SG0w/oOGk/PKnIr9KLjEk3y8
HeAJbPuLNKf++NWZIYvNqnjoxp4SYeJ6nnj1phpod7IgUJVO/tu30WPWGyGcnmZH1B7xvxgV0PO8
ZZnWefBAb+LojjDZbhtmpreSGGM5fgiQRJHybvK8sjUM6m3uhqzVQBKsyyl8SWOEbvlswcWPFoD+
2A9IjJfdLat6tCLMAJFIUyNlcf9lORzzM0ugmctxzdjL2k2kpgLwbIvt6Jy4a8sbAQ+GBBuiZC3s
aLaD/LvhiMVXhYuG5i1kqcqc/pJpn3lYxSeWC3ei8IPDUProRWpwGu7VpI5CkM2D3aY3oFGuVptc
lppwNhg2/sAAS0XAnkZZY661Q/fUjsYBLRZKwCHNVvU0zUf+2F2RFPlxGfMJsRp7rC5k+4KQedzm
geSC7o2DFZi3SVUc46Rm8W30v0HAiIYJwYCVoShuUbjwy4sVUW/vGAKnbesRMr9M+RZYJzc5Vl7U
UOwUcf8fJOwwqw5WZs1dnXbtN5FE7w5QHELEZb9DOtQz2InQ3Pp8UoppP/ES2QFxX2pUKMzrRO7d
2ScNhUzMLV87w9w8vSMz9rHrxJNC3LSfE/oDqDzh1kGK09QxKTVLfBO3HvyuSt80gc0PFgi7sVDe
FpQr0oaBnbAExv04mtOaPve1KRJ2XvZzbLXGTdV6H34TTER7eR/2AsjMNwraKuVuq3g6z+wx1smE
ADCwFfv8pN377vDkGEOzSysnBjc/NAcq5dhLXkMv+xwz1GLoBHHQuKwlHFWFO4OuWxg7Y0DcHAUo
aTyfUX6iAQho5olkfZvNaktGxApMlXOiRcdxQa27eLF4Eg1rJN2qM+OtkKBBqJnSUtz+/eHZXnGD
iR2/RhNztZcB/1g12WrrGR6BbG/CUOIphMNCmAhHx1xnK8dYkpW2optJGb9bN5NHawsnHDU42I67
wE7OLkpDDFq63lyydC3iDsBByHa7l92BwPqDU9v5yS66AhXVmGI0N6qnSuCMZ7m4lhbBWzXy30c4
fSEWugm/QPaFpdDXyjHMkO2YPtgl2yJEOxHGGItLEUAPulZ13yezf8IgVJ27EEaEBwopRUAUw4fc
dgsHWhou4dGEnIOkV577Srh3w9Tzw4i9O19gHiShTDcZXoE7yzwBstOLxLyJmR9Y/CefCQq+YCVw
Wh7aouPo4Mm8+/tff39kblPuVJn+RvXEVFv/aGZw/1QAbI8y27y3kzzEEVCF7H0LZ2DInAS3f3+o
Eav63/+y2vi+VUGAJdcqL4MECtWVJh8fRpvJrMhPigxrS0QISNyycLZ2MTHCRQuwUozpiTpLH2aq
FTgr2T3WJrlmrt/ube7WbukIQ4xNRQUQVGvTfBMY+S65ILhOlZm5H6nbNtFAxCMkxXqbpgjCFKrM
B5jJ0dGvxDGckoPnl+7FmyZxLFncrru47N/gLERGdjOPiAYgGtTnvz9yGSCV1XGy2KybXZU1yEXy
6OzPS7ifxDiDrEpo8kgJx3jP3/zewah6TwSTDvKFz2a7sVo53lDdRYz/7+qg/I4dqWNPe+tIhxNt
mj5mxyRUdMwNC1V3yb5iPaZLSgxYwdydtMyacpI2HFAixqc4Yd+ZjhE+hViuUts/TuitXijyXwtf
WXdsiCGVCaYaDUSHY1REgOt5rZEZBs1ta1sdJhWug4YFCZwp5NZLUF54e4dd1zX2A8/w+8RTfvas
Xebx16q6qDkW3k2P6+cSUGOu+wWDyITuZj1yP2AetkO8nCTbRFBptu3RyQsFq8wfH/ycaXhI3gzd
aHRfDj8Q/xNK7DZ5ixUcqTRhwQYa2OVVJcokiUN33U4IANBLU9mXdrBvQna7qnfUJiktjKgI7jcT
9sZHFFsFgX4jDIeOmsZd1LEagm1vAfvNMgGHBVOhSFL8xvcIZZKj0Q7wJrIZUeqY9peyHbYZ/RDa
MmIhU7zpj6E4d3ZboRRtGu3RLx7cfsi3hg9JiROw4n1zTnWlppvRqfu7eoSPaQMg2CwuxtZocciA
T8O7hURwL7WL279GRQl5ZN2kst8uozPfW7W8ULaahyRV8/3fH1MIHAAZcnn2POvea+P5tc3AXFhp
0B8ZNrDacEb0Eal1IiUMsg27rLiUd1KqL+nMapfAG3iZOLrZnXHi0XRmp7Z8srK2Rxuc5wewzpC1
uqYnHqnYk87Ms/PMZ/pnyke5oyTR09Kp2amJ19FLQUr6PCK5Za4MP/2cdKXra7+/0eD8DzUD4NOC
SHFrGs2RiBVO7NZ+WTQ0YND4ADUSQNUrlRx8D93B4uTzzneoq5g8zs9c8O9B1xt0I/pyyIP2Ders
lk46ZKc0xI8ujfygyuHqZfFXPTeA9MhCXOqAFLQX1SMBmv6iEDQUoaB4w/r+0KmbvMFu1/aDPMmC
TjbvMLCGJTblfkfKlIeRza9u+46xnadBDA0f+qKGZe9YGKi8NPzRHyPcLbS6k+xZGrtnrMIqasc7
Wu9Dq5EP4aThDxoDEcKDSDQYohnr+uBgAx/yKNlOGh+Rw5FoNFAiskFLWBnYDuGjwHbl5OHPBEER
wKJg7dc8+vjRa42p8PNHtrmjPmP8TaRRFqGGWpQab4H9voXPqp2/SwwLEe0NJFRJMyIH0BisChHT
Yslo6Nk84pA9CqVtMHubwslZUmnIhpn+NAubaRP6hqcpHBrHUcLlMDSggxwNQD2oddIIBzo03RFI
0ryth574QjvF8eeB35ymq5yN4dXiWd1aTu0fRgR4h7HeBhoVsmhoSKTxIRKOiKmBIlHV456pGVAa
Nfa9qKa0q33rDCz01bPCVy1Pq80HyfFzJxV+KzkGPGoDsps0rkBz+AP2Hz4iE9vlgeKYawcIVNTz
iUoewHWg2SgBd9Ac2RWri+pz0QAVT6NUMg1VaTAEOlBWogHcCmjIX59UzTiI942TW8DG4hDjusQK
4i/JjtsJsbZGuNSwXFoLqIvUeJdFg17Q0W5dc3rsbH6dMh7nmcKnNAEjTay4RYiaPVuEtSeLVTp+
/iYHNF4AJ1qbsMdCw2Y8jZ1ZZggyUSMRV+kzarRvMqM2bj3bR50lg1epATYpJBte4m7NIQTcJmP0
wOO8MMm4oHm0t/Dkvb1C7rwSdnnh3FbrhoUCyeQ9pB2veIiYRDDkJLDBwBOFrhZjbE9wHRMOlBsa
w1PB4/EohhwP/Q8cwGVvwexJNbxn1hifFBvtEP563IPIRfNya2vkDymLclU2YIAGe9eMHNKY0vP3
kNVH4vb3aat1hc6Q7lw22bHGCk0aMIT80EbWwl8ujKzmjrXO1+Tjskld9Vk6jLSLDHceTlG0SVO7
IkPROzKVbG4rbejyc/CLOCwh5qSX0R7pg/IFko0Y99w69jE1stdybir+wKp+WuK2vR00TAmqvrMx
NWCp0KilCNQvKxWwqVEx9vvF6UDrzM6+HmB75i8wMLC6wW6SGuKUQXNSfvaJyscHDorxIHG68bUT
1qb2XUpMgAqbvmBqlhr2zRxnyVuYxw9Q5dJL42hzJ6YsKAFqVWvEVKVhU6kONYA+1SVgqDINpBK8
t2dLpziAqiprApQjMUBbhb2kcVYKwTE2Fjz9GnXlaejVrPFXSoOw9EmfQ8YSGpFlalhWpLFZI/ys
udIgLY3UKmBrASDMblp2WbDs1pMEP4MZMLjlEzWtVxs616IxXbYGdsWQu4RGeAFXRNUI1WvWeK/4
L+hLI79K2F/galH/QwMrNBas0YCwnl07WkqgYaxd/n7ZhcaJsT3AmLD0yeOgWWMwx0INH+s0hmyC
R9YMVKUmq6BZo8o6bIWehpcNKQrEbaGRZq6Kyq1onsq/sDONPVNstVa8A5sQIloyI1wBVIw6QuPS
XA1OSyCocU3Gr56GqmXQ1WaNWWsdgGsm5DWX2e265EwTTV9uXV6lTcvpsbEmsANeIzeYMSX5TFio
CfRq7D9KQ94ktLfRALyYw38j1PAiNBDO68+DBsS5kOJSs0M0rlm9Lu28mtxhI/293WLaItrDPPgp
iNBcY3xyOnVYdHHzIUhfMb2vCk5dBa+u4yqiPbROtKkSHJ/Jpf85qOjHLBDBmmvRRT0ADve44IsX
GolHJ2BRABU3I7S8BWoeoeg4bzRIr4eox4VwZizjCI8zWYw4EcJjAoEvhMSXxfGHC3tpteRoEiLP
3SWfs9WAKbUSdrEa55fX5I4UwN7d4bZuUYdo8F+oEYARHm6FPRy/ANK0uJD0Nss+quvPJCgwkAES
rGuIgj1oxhLGYKlhgzxLD5lvvFh8QhvhBl9gyobNkI4vwifFzNXQwo6PAl7SNcPb7cEhqJvxxG4r
R9aC65o0hh/3D2sVSG/Aw4iTj1chXAFAiSmWBvR5HXu+UVt3HHJZoCou4BXTbr5AQlZJsGnBjW1b
zWEUChOCQtrW/npc7/gKIHJocuNgeQwGUTmDjssNDKOa8cjmtI3s62IAJWrPdq83gcLEyjFqPiTf
JiAqjYwEHWmBkAzpJWHR3VYz2wTa/U1lzLCRSpw7GUmmSNG+ZoCUDmDK3E8fkZXRvlv2mxcS8sow
Ak469fDKqxl3oXReswEjwg7mZUJKwGpxHT4KQjU8GYpD2uEVhTKp+ZybXNMzM83RLDVRM+XJiJp8
XueatjmTuZl1Vycrfk1gnLSTByfq1Aad6fMIrtPX3M4YgGcPyJN59uNIcrYp/gzoZVazJn5iZNqM
hvzihDulmgkqgIPq9FKkYhgMISJkRgcpo8A4gYx/M5dyWPHdwiSVL/TxZwIMWFa6JxMYaTEuB+iR
Jzv48oBZ4Bv4IK34fgJhao79cvCDibAOu/qtwJx2mnfaD5CjmEHdTQOTDJbJhyXhT0KMZuC4uGV5
VK9sxGfjYJyca8G/L2cVhWGLErqGtxozIEk0gdXULFbi0r5H7IQ1kNYR0MeYJdeonX59dzoVmubq
gHV1gWidSKF7Mf8SX/v22sjg1g0pk+WDi2w5bkHso7/UmbMQUOLgHihAgAMPNQVU2bljOh2Z0Y+v
uocMGS6TTwTqKqJhaMFzajptD7R/ZYDCZBLC5WcpihzWOMxYuS6bg8NVKhe57lk3TcBveRa5KsjU
5BBDmjafbDC59gKusjlSigy3aCjmVUafziOWigjahybtuiB31eBekDgCr9Q03hYsr2/B550p5la1
ZvYGwHtHz73xa1duDQ+urwLwS/SJgEfObW8Yeb2HvwB9crxJtHOoBBCcRDyQ7W+oucHgN75L38GA
0Tv/upBxzW5KDRvW1OEB/DD/+92ymPqlzr0ATxx4MxBXeMUwfO48AMb+aD/iD3irx1sF3jgAc8yI
zV2xOYX/DgIZh+98WOzuRsFGLijxkqZ/7LzmEC0oAkyeZwVO2cdvyzL/MGZAoDFw8Y2b6Azy58wz
nzqAzEqTmR0QzSRbgUSpHu1K3qU8+OQr7HqQzgtoZ6dFm060hIUxN9Ds53Ywz6zoqRMwvifRc50y
SU/rNxtodCKhRydgpG3NkzY1Wdo2NxXKutR/aOsWp9JO2FCoM0mcTNaoQ+zrRjcYtvg7b0Vj7gN2
ea1mWTfDvSxgW3eact0cS0BkEP6gX7v8S4BhK03FLjQfOwSU7WpitjU0Actd/6AKOthp9gWxGA48
XQfWdg10u9X07VBzuNk1nidN5vY1oxvABz7gv9xuAN4LIG9TlimcCtjenqZ8l2KImQNdJ43/duCA
1/DgxmlgtjbURzBFKcDwXJPDJxDiKJFeWJZwANUULvw9KWEAjod58e0AIM8AkVsAyYUzWW+Ldw5j
SOU1yPLB5bfPgJjbPTRzT3PNLU04zzTrPAV6rg1zmwAMuqcXZB4cZc1HV4DSTYDpQxHbewlC3Qal
bkATYb0HXX3uf8yO88GpFfpQ733WHPYFIDuIr1ucC1sFqN1G0DL/Jbdrhvv4GgF0LzXZnbn5RAIL
nnK4AudS899HQPCYpfScxSpZqlKe+7wKU+S/BVQP1ITTKgMoH2myvOTBLTVrnk2ZwPpHjRZoEr2I
lq/CA3CUW8VRBGo3uD4CaW/ZAajYhIQ/rBhWIwYqzHrlDvOnabfmTVCLt2SxdmYvjFtOgOOopY4o
EMk3HuVPKZS5hSfIyMTyzmJ6iGPQawCu7krXDPfSzB2ch4N2i7jfKnmhuFQbuPDU8Xlr3xYNfs1a
1FxER2FF/jZo0osyg2cjR5w7aLxHLKIHlEywFyZ2FRWQDMBL41VWejLL33TgH8jlkaQ3QYwZDORN
etdazqdJCuW6Bii3qq34obX7jzyYlwekHlTHE0EcnRA3aObqSyXM+wyGwLa0rWfb8Op/ZRz+n0SO
95RNv83/TD/6b6lJ/+9yknyihf73nKTzZ/sZ9Z/zf5c48kv+U+Io/rGhKAvCymziQ83/InH07H9o
Ak0qRAY9En6n/2+Jo2EF/wAhMB1f6qhPh8ikf2scDVv+45m+RPPh2gE+HOn8X0SOQsr/kU7JINBz
9O8lXA9lpaOllv81FrAd6RDjpIu2pJ9WbP2Jb2smd2u7Tr6KK9NaoUHDds3B1Y6znpocg649jyZB
5y3OZDcWRwqxm2LkPTb9e2LQ7rDznmLTPPqxnvTm+evs1q8TSsWV9NRHb0WHFN6GWY0fRHDQXU2M
VwLLueW2eKGp6cAV2SFP6sBBz/9mWr/yi40Y7Uvkiy9mT0/CcTC9YxYWYf1LD/qS+uHDaIjfeSGq
o3uH6vXqifw0Oc4blwZDbiTOjvWRjPWvHWQ40dhk9APTiSXdTeShYKAUGERNtVlymvQQczSB2G6+
aauHvgJDM9Cttl28y6g8GQYGIMVoAALD//B1Ci1IkbXSWc4F6x8+qWZjNGDHgCpUCAG7HfZLuFoE
uYNVdVHl1Pla2R1qInfCl5f6uyg8hx0U3Qgaq+MMuPwgXq7cno0pg6nRtd8DQ57SOXvruSKVKNLd
7Iy6PqWpiaOzMAEPtGS9lRGq8b7ZCylctBv1j2P8okw607cDz/Le+9knwaKcuPlpAw0H5KtXv2VR
+4mB8tDGSLdi85UR99GuURlZ2LbXfWX8GLi1OvRLgh35ag6iN+7G9VSlJ+XGfxhufzq9+Z62oOeH
5Dj73pVq7MSw8RbP4JOLHqYhx0gW3ktmhCfRBu9l0r03xtEBdoFlSO26Jb4F+jisVTw82ViiKJy8
65LLd7/CdUQEwgZy/Y/CEE84TFtAuxhemfkYmFqmO9PHypOORC4nzaJnp/5DPGANIyzizQRx76fL
O+Cndm9QqrqUYhuL55gq0tW7Hfx7rsENBxDBbfjK/KzcEVt/ACYWrTG9gd/ws5sF6Q+3hvFIBDTs
7+Em57FM2oBCIS7idUMMEqb+/nESzb1tUh9RD+YVQ8RaNO9VQIVz24M0CoP5dYniY1uN32j3U8aC
0bYK+YZZUK36ZtyxKE1XaRD9umACi+5zmiKGk1H7PafSpAHBrugwS2fY6iuYEotwLrxEN9YUX5US
L3IZb5pxILAge3SpGsOMwi4LX0RZX8mpxq0OjBoLPyoX6H4WzRXmZ/cnG3mpJIgSKCk7SCCHduIp
WTymMNI9sZYpffNn0mVtQqBJl9y1jCkYqw0X5T8GAnBoW+c8gAkVqeVccnN4SIvpp4lKljHernHk
n7gFJFABX4rna42uD9ESA9IoILLYny8Yu/+kC3kNI+KWEoahnzvPi5O8WkziQy5jfC+st0DxdfGL
m/cflvdb98ujasE/yFZC2QwaGAveJXBHxk447kcLspwOmPIXOmfbfjO88KUdYYpkcfaTWuxsreGX
GhvsjfCu4+Ld4dJ5rZb64toNiFv6U7b1tm8cLae/GVPrLTHa3aKe2UB+O0L+dtAGIauw6+4IT8xw
/ozO+Mc0nspQ/mRMtaFeW3jxVPycVONe9Lhx25h4Jsh+C7JlTFmCQfAKaIVZY0L0UlRhMMj6dZsb
mCzV0Y4R7IzwsObFp8ZsJ7wp4au5J3BNUV+mX4ONhKHLWR0GuWuSPUBJpEndjGBo5MrkJnPFuZ/0
9/0nk+oyL+pKW06JI37yxXvCqAkgcHF/F17lsPv0PfHYVcl9xnmICCe+5oZLHkF4XIjvxmdJhIRB
+IgpweEHagMWCJpecJ4S6md3OAvpPM9ucKrJceXuQSRpXz1v/kYITlyDf3ZK4yEbUJgLE1IMsLZh
pAZSbzlLu7KfTmKqL8obrqoD69SGxRVgMrAesXWrGle2vy/pWFAQ/ibh/GlV7Sf6brAGVssmh4Go
7HS+Gp/MEl3r9xoYQ6AKurAAAE9qouezpqBcpzYWezF6m8yuP62ZR6W0EIsqSz2hrrzxHqdC/ckW
9Y0QhzWPhQKvCu9LPW2QtnzwyuU1Uu4jWDxnZTUunfrY348hXmSnOcaSg95q2ehHQYF+Ur5VGcQR
14xRZmDnthilskpE/BERCC1sGtQ6iNYmmKNUfMuuvdPfWKNTOXrkI+R/MICIwVsJDHGzAcrH731m
e/1rmtcfRctVbSQudy8eGBYK0eTd2VPyY+cHK0tfIYRYq2YeP9K+PccJ0mPnMUdpujEt/5Xi8dW3
83wF4x5DsCnYxG+d3v7MwemayrhGc/3KBuyhqlg/5dln6HvcUMzzV1O/zcNErW2jZ1BiJm8clAy+
iicp3T8De6G8Ci4WNNHOUDvYa6gmY4QYRX2t2+WRgLMTCvk79IaE6hrd7YRZIvFG2NaFk6wlA3p6
5Iil/fi9xDF+trGtV0YJ3r8L8SvBoUxaSJ5jTrBf05yTitFJn6NQR4GxCSJxVdYrh/C5HUhfEzMr
3hr+g4ztb1yT+14CN6OjU+s4Mh/cZiQyI0J2J6vq1lWSHLqomNdhr64edlolvyxBFQHtJ00pUCqP
ZtbTmwOdsws6EVBHx4mTolXHRruyeqof6LdApW9yDUMJDQyDjHEwsHXjW8EYHswdS1W+StEm32xn
qLbCImas+WMY8oEdKxJmlqhrpz3Njg+apZkvmmW9Xkp2DpbZsW6eWNQsH73ivInQ1rAeQxZldjQe
A4lDFpklZvremAqJIY+IqbVufpoATiw/WIFP67qG/jatanazcHuQjHg24p6mOqeZS98guejkGZtb
utLS106XN+23U71HtPV9THkzgnqoc4uNRInCvYvtWx2ymZPLYDcpQxbeMd9FeDi55cUOn9oifi/q
7iBZQy2FIIe82NsjPjlj+k3i5Kg0LtcWCnEhLn12DR7Q3R94Nj+dVVZrx9YzxeaqwKH3KryP8CXy
y74NF72Cl7/YdvmzRJCSZXiIUM4kw3c3Wh8QCt+HLrlW4ycVqb0qB95oNQYbfzI+BMMMlFfB1Y+j
F411mYzx2XSam8Wb3/zUuQZzczZl82Qnf6am+MyCOytuLzjj32RHqCXF08md4luUTDAJEhhsVnUA
hXwX2YBciEdDbNC7K2KUkdWlESPjkju99O8A+NwManxAbC+S4TeFas6C+tjEwPdG5xBkHSYeJAZF
kvFeuLd9gTsvK5FSysTdW4oozXR+X8Az4EJyznZ97xGYp7L2nsD7nV/bJ8JXiJSZQBmwksqbgiA0
acN8yxE6TsXTyJw3kJz2ZvGhSAHU6ElwleRd5lBKJmsAV1RYeGvjr2jsTsUMTDNOP2EiPbcOVWo4
jDu3GR4Z8VEMm/IxLvO7sZV3fQEEwfXvxaIe8gF8m+eepgHhoKPuiaO/abLypnMr7BjMl1lkq2kt
sm9L+zTHEvLz0I3byc9vZmkB4jObl172DHq9J2SwL+Hgn4vOfm6hDq1ov1fWuCB1o5RjMXcJ0+gD
EQonAkFCvpNeZ6P8ovH4RhuEQd7YUTsU7V0Y16eAd9r38dDGSkC7d2/jvFphJ3yMGyKyhQkLd8iv
1piTBMA0IE2wXhWj88rSc9vG0U84yufJFTthfjRmCNK+ZgUXYiTJ2teiNg/InIoVovv3VA2X0BsY
LxlgDAwyXdRZOfZPnlSXirgZnz0VipX51R0YGcc+HBwJHTRXKJiT2N0Uc39QPcvAOULQbzs72xd4
aJFwbNFI12dBYRPmL0EUIdAJNthD3iZCPvCe1jWoPfeeGvlhAMGOAZmtHd8IBqDogOASabtvi3VZ
uNO6AA3iBpSZ7cJwJ+yZXJlwUivkwS47rVWrwhg2zMGUhrmJyNBZZSPS5aydbsKIgCKEEujJBXBF
sjtvhAAH5iofCxt0itYkGlLCyV+Z6GL7HEgTi6F0SwaBEHweAat0q/4NEvC7QsxyOwUYeGRS/WnT
SAfYyX7tCxIViJGt0eUVyw4Vj8er2txH4KHKVvIjR/1vkcWbeNDaFmBzdGqrptfDEcBCEMtgskXC
3MimeUks8QbUgoKoQ88pYkMv4b+w+uF6RpaPiPXQxQs5MKp+GTlfUSSW12yGr52VKApH1S7oh+sc
DXJ+i2HEOLZpb+5baDOrKu7ztQ/TZGva9aZQu2WU/Z0j2DrEUHFyt9KsmLYCd8NVOwrb3TtMWV2z
vSatne5tAybgjCcP5OTMrWDi6Wllc8wRmK9svq0OYOpM70sQKXZ4jCxQsnRydwtfB78fzoIqApps
T/tcUzACyvvUCuPbIhcJwzvAXpiBrN3S5081xWjetI/MMC4scH4MC0th7dl72yrekkgaK2uh5s5Y
oWHIAMiuvHPaWveqdnnnO+FxCjx0LFdWvZu8k66ytigcqVWsbebW5JD2N6z5eYNQ7qIG0u6Z+SID
C49A7GSbMMeBYOQm6eOzv3Y9vEwo8cqu+8SC+BMGTb5Z2nhCdgLuoOSV6Wq2pBNXTZAAgnCVNt8l
0bARwtSEr/LRKBdra8UeR5zpPuYTLfUSDl/1QoUMToCFahVA/OoldnxErDDssndGgLDWozNUkIn2
n4Fi/JShMttAASHX1UCYH+cZN85wn6c8RbJQJzfPkDp31lOmAT4xctOseXeD5CNL61eopW++4R3a
XrseGqKTSRHcpUjgka1RruBaB7I5/FnmctkuebOHOUaoT4Giv8Cb4/b2jw2nxsh/LGvitsB3lo8t
K0iJGsmR7SUtknKjiuKrdBhR5H55sbqDK3kgsDujKbiFSf3kE8SChtI5pMUJA6s21/kUbRX3Txn2
qIpYthuNtbHS6CmHCSxD+7Pm+G9Efo64G8yiX4f+lrCZ58Guf9K2YZ8h7Gc0UZy11otJftkuZldF
kDDpLtNFRZiw1OT50F7NP0sMmDkKo/CmMWNv0yQWkgnAipulwWtlNsMRroGBXaa3D4hfIbDV3n0r
FrbBuePdEW8Ar49Po/GsUynodMZElNvD0JsUyLW5n4CXrHvnXrYLs2lZoWQUyWM9oB6KoU3wYmHZ
45HfUfWxbXF8j7S8+Arq9LCoZTniSCN7kc6srFEMLsgC2CpkOHND5MhzqlEAd6MTUfvb411RuQdR
smMSGDuxr8CKUeD9be3HHe6NrmO5qE9nPzDfx2j8noV8a4OyXYeWi8gOghwb/gyspoteumnkqxmZ
l3Qqn4KqPpI1xojFtHeTv7BjtBDk5IFzYN1u4hHCBxEXy0/aBd9eKzdRitIVMDvzgCm/wMSC5u1H
O8LH0XtmTJBb8YOh+RznJ1Y8CmcmWbVFGeCXwdZZUoqmOH0cmIeczZTASLnfQy1imNuFzRrSrbyC
/qIkKVFzX/mrPKAp1f+uOYp/jREBSz2CuTM0j2j8HspK3CF/2IrEJmbDTTHOFsHI7k8de72zZ7t8
62ouuAcIG/WxufIMSpZMwKHtBrlzCdnaRQLLGO7ANz8zp92QNV/ABkHHzBNxQgPTcsUYBrvWpayB
rqrUY7ORGWTdKesdcNfGRB3N+ryJbxC69K1vbieH4UgXQYHOg3sjNe8rk+xTk/pYu73pjJnvFctw
Dcw9GZYIUIf0FfLzE5caNVNPYASwp3VOTsp6mHBiVvd54VKnir5/lWwQ1nFF7gjz1LWczR9lQGpp
M12lexN/bjy+l5m8Q/DxXiSQI4dgOCUjyvQWms5qQbJQfao072/Nbv50x28zKK9uaH9kpv84terW
cex5u2/95k1W9V66JMcIJ+mAgFDneGxGoTJm35JwOKJy7Gum2l1ASNfaDvInQifTsUAf0dtfapzU
UcLVz6x3tdRi6xQTrAxBk6p7dnvwNjF1kQFQPbN3s2T455jeD+tuDH8/oamRtA7zTmOiMUo5zBgh
cwUa7T0nFsGgLl1zg/mKKBZCe8zuSCDV/WJAvs2c7NMHnYyx4qO3j4NpPOdZa+NUsh/L0iLryTji
4f+O1NUKWdRZakBu2t04JbrYrROAerOCnPGjSMFkoHipdfocfQrwrQSlP0oajPPZM3S1HRULkNYu
OS/DH1hSCTdad1py9qFIRmcikiXO3PA/WDqP5biRdok+UUXAFcy2vWXTuw2CZggPFDwKT/8f6N4N
YyiNKFKNrvpM5knikX3eNiyu+Ku0Ilh1mrl0ol6w/9a1c6wMmlM0wGPkuFfCElnaeFkB+jQZL3m/
jbOBZzcMCvAk08nU5G3EkA1obfD/Uhg0bbtpe3ShvUlzZxUjSsVRTNuIM97us6MxmefWzu7Z/HzM
g2MtqhLW9k3Bm7cq3hwBqDbm1RY+56zXwDl0Cm4pjupXlTon3+9bjJHWU5eK+75nJUkNgYz72Qtl
AaxDPNcpOHnA7SsNFm3tMVBbETX9aEP4YW2+qJgE5ZkTPXt2uyjyKEMGGg67HpmLYF53ejhntGxf
Aq3apWnErjOihRvKXRHrn4JnvZqK7Cbb/CXxMODPmObRL/4keXVuQvljlvY5ILN543SwtWc8WWFL
mNORcyjjBe62FjPt4+ia3qnV14iXepf6nb/VaGWXLHI2WTU5uTVUUidpNrYpbtXdfOgGOyckEGa8
GVMU5O0NA2qIq4lfEfoHeRWU87EGy+D+WRNoIMLJZhzY2ju2jYbjDCeFM/kJr6GgXXN2o4H8rM0G
GrLY0+eg41lSqMcwY3t2s4ft9quniPwug/dH76X9ncF7T5lzf3CbYJ+1+Vto41RJhXmXRTOK9A81
he25SIP9VPZbh7oNFADztbQXtEi8EHPsPZEhBsC1goLpU4IhR5vssIWZap1lyTkbwRwgWmlCzopZ
d745mMEY2gK+stqzKOJXS/xFMZtfOaQU0SkqSMukaI9ijcQzItJOC9x9QbYNRYrWCFwFPISpvjmj
fCx6X/3iWjpnkN594tLI3Qu2KCt+kd1YxCBr7mUDeYY0i3hXLU6jEf3iGn37W9sTJS87JpfLSa7A
387GJ6gw4g2SZGfFYomcvFOEa1zmNJ/2eiHh2eoU+Lw+U9EeiQAiq6QFACml/aIrCPR0BKTrfUC5
gHA+Gs4ec/173OTGKQVbtK+zfUb/wOzonjFcgIolsE5TicRqQvWePnSqeQqDHDaykrACfBBa4jXw
ZucOs/AO6ZSzGSciSNEKyj0OSDjgfbjlPYCo1nZvqfGlY/c5Vg6gfIi3i7F67dg9CpUCrLHoILVa
N9dFx9r3x6CzbrmPmYf1VrXu2eKnNjM5ZTWncpqxrtvwqysn4AYd7JWgV921kcr2ldWQidluxx63
W+6NcJKRia0miEv1kOKkrNVPqcb/WqqnoBgtzow8Ps+99+kktVq3uXkLepHuUgsvrccqxrHbR4J+
zX3MWnHlNu1Foqg1orljN8aZ3SaQmZjphRvUuop2idNabQIbyZ8fhs9ebz7FDpNS2QfneMjlRrcU
ZkOgXjtcQebM7CXzYibCo9qnWfloxDix6uCzbRoeZVdTUwsTHjTXpxUdMFeftF81D/zNdgXorc0r
uRucCTsBzu3AeZb8hHu/Tv58/4hGcHKh343I6TgdbrhNPxy1+GzFIZ4CJmy992gGiHe64A021tHS
gKT0FmHiuDN9H+xBWv8nwQxy7qd7bx7iPZtNtErqxUw6jk7ZsJQoy3kdtBR1qvHsVR1Eh0nZO7cJ
P+a2vSL9ohTvQVappniHSEoCWK4BsU+3xCbLnm+Ord6dkbPqWBhjHjq0S0nUpmZMUEwx4R0T2sGh
+1DB3Uw4Dp73lCkWDCkWXSXvJ3QPxrgE/PC3cfGz8Gz6o6GA0ka5f+1zAw50TV3d16o/9EAtT5Oa
fq1WnP2iLDY6UO+6+ALY/q4dO9g4CckAHbGjfSZfMfSyDfYRvnx3ZAbtBnHfAvLgZ8EH2aLbzBUR
f0W4a920v6q2ezFQ5BrW+Jy3j4xiE8ZcLWCC2ngRlfGf04gHf6g/5iJI1kXfHOd2/vQVYEukNvPK
WCTvA+6iAHSgdtllmr5bo+ogV1L0mTrUg/GKV5jtZeBv8z7GowaCA5AbV4xJNdbbX5bnAMCO20+H
tDNljQA2CKxbMy6r6ML9T22HsLzpr1Dohiuk93bG2MAdjdep5uj1dUCtsSDh4z0mDvq77IkBwNWY
mwckTsgd6+oWDM43w9WHPqcUn2s0D+k0n2f70M3ReHBN/zPQCOwwotQRQWOcTSfLUsSqevInKOO1
13oHGwEOa2aZbgHMnADnXlJcdag3cEDhcQhKmLtdbu79QFxOIExZosRYTZCf+HP5kLiCISp7VsUq
t+7UEzKL53zwXoOZ7q52vyLN4TAELRskdMqk8zAk5zlsGC/QtfQMMOIhtNgc23tIblsXl9foGXAG
Jwgxjs1IRfVczxWRfWRrM0a2qm9vWrqxLP0dy7Xtyt/U1m/YYTj3DR8taHTnMYZKMzpw9gpa1r/e
QHmoGdspOXxV2nhNB4M5cRXfRDv/lFkD8KYENyjJn2m6LxF0z1mKgCYzxbVwNb6X5JOmCG1QcnMi
nhY1/ISwPoSwUY6tusH8ci2uyc6sn7EpABte1ooQuVbCbU9u7i/shnRDYAsRVYNgMxZ8jXRulZff
tDlilLLcD7P2jkNtcXzgyN83uNI2aYtpa/AZFkZpsvV9792H1dGE6bFHd7rpsqHeyD4F9E7sEKkf
h7kwiNVmwMka/dMeOfyirU2MIH5PoDW86ktylkXSoczmnyl8Ggz1wLEeBV+W8r5cE+KwLP2tall7
5Mm9PY3XxnSGvVMZf15MWDmHDeSxjTEUh0n4gP7cHKi+KZ48ETz4/Tydsyj5SCT9VugAlatPRtKJ
rQ7IfJv6/hp13hY9xt4f/Ytsw80wzJ/FMH6nGJu1sCAqzEelieBrfWbgcSWLTT6OX4Kl1JT+kKF5
Rx8phnORYI1RzKDXM2YVJ4qapfHA7l4s9GpG/TS+FpG0U3VERqtW/Y+XgYs2a5QMNpl2bcCWo++t
i29abxq2EeMx6JFGc7Gs8GMonDftA7Htco0Q0mYA1OAE4iTY90lHLMeCncqh4KKT4NEeFCvMFNFe
atfcTa691LrjYVTWcWqCB5aHlykncCp08KW6/bVpu7uIZ2WtO0YNUeKfGbh8N31xivvsJavRYGSC
XLu5eZwC9exabHC7RbVYPuUBXjG396+er052w8XY+eXJI6qJLCJvEzTZtzXYZ+KYdkZGmICJ3w8/
FMMwk7nk9FxLBtlWGz33iP9Wni6eRc98MDU4n2R/D1j2yOj0qSzyGh93wfXH7q+xkbKMVL1r3PRr
l2yFMXkXrbBXcVn+F/blzyDUzo4Zls0dUBA/wdOBxP+DVBqIdix3pywMATRCEy3McGfYyANEUpCt
l7R7mK7M+BIuDt24/2HzQPLVZ+Emv699v94mODb2A+rIsOMFdCas/nDVrnokb4nskAToCSZll5+G
/N0NBD7SuZhKRwA486gNKVyGD1OGZ8wUbHOyi8FeUdrqKUqWI4zpCAogTtMmdne+CD5VwGzAgCKd
53Ox9SfagzS6DW70U5X/9bPeedZ/RTMzBl+YvRLQM2rU6V4w31/tpgBHdVhk/6GeeaEJ6vdqggad
B0cg2cxh4ulODP6zsI2nThFHaf9D/lHPmJ63GgLern3PYrSC4a+snJBSKzjyg+Y72U6EA8fRBu9U
uGktj3Cu+Lm29MGnEWQKEjF8NFngGt8IQNbkS9bQJLn9Szf6C8t2W0tR7aAoUn7VzpeM+nRdmD3x
7hJfZ6cHZuDk0SwEShx/4yu9JnGimOCpJrE7JShPxwrhteE9tYnxEHouZJx2zE9ZOw9rLs8XScnB
pPmdgCqJsyx9QbnE7FQZT6bt3fyueYd09JZjrL/goESGPc2EelpLWLOYNwh4SXYgtWDyeckk3KrQ
2tshuzcbJPKyQOL6LNSBnIItaTMoVqP8VtbldQpZwlltcSQLjAvaQJFTcG87UA4W8cgzd3S7zfhT
Os+tLaGLI0mhuK6n9g2uFrO6cWvM8pOGkZfPHVJjR87euk9scNEdoCQaSEYiDkGwCK5uxhgr9hL+
W8Lska0yqsjFv98USDTjzmyA1rYWIy32Q27nrlhs3kLCCQ4Bm0QydjBhB4dxZF5GL1NhTeT0ttWA
EwKEy9yjvEnn6lAoW21csG7rmDG36Q7rhQSzyYwMKDZnjp8XR79z7iPEs1HHOy0tzORunolWqbOK
mVaitiUDK5PfCT00HkxMQuE/tdoS7+3CUWFlG3jBsw2V5ODtKsFMkpWVsw/9jY/Bg+STZach+7NA
ODumwTtNwd7Cip7xp8KRQPWcyC9dkAOYVom50VC6UuYARwcdbetab6FAUq3D6dcYrTtIwbew4prI
AvmCavbFaJIPC0ptX6C7c7BKRV1+Z/gDMLZsOpJf/x5Y6aHljvnq3bOj5+wYN1cRQGrLJbfH/Bdx
PBj0W2sn/3EaBnAiGVH94I7XZfkblCLeDGVT7Cz+elg/F255xsOJRlHdXUFfpri2HEalbEIz8WuC
v6yd/q8qnPux7F893isbSSYektf0MU9mULMDfh8j4KVuh+lsjDOkrpgLPUeCGkTeuK9b+d4iX2g6
bv+ipH8O5ONccxtD+wU2EJCeUI33pCWx4apJnJm74VmC7eyIhgapALJ5Xoglif6Os5xk4nB6GBGd
tEnEOrKsPsSEdTBnrkd0xEVlwX3psQi2cfqtNJQONjfVT9X2B38R0iW2IBrEC0+FDS9JLVMB/ZcO
cIPcqMbYHp9bD1VFrMkaDaaZjWVMuOQIZqhNY/ZWzLW7RkrmKO4D0RZsZCJg3VPiLSQt2D1BswlI
USF41L5XsxLr3GYONkIVBnjKz0/3R1KUcSgdNVxydt2WXT9VQBLOVhR2GPKRfne9tetEaW4Tw/0s
e8E2Hxjm2TAIqxuzyNyHtArCwxs5SflDpQWk6DNyh4aRYLRLuD/3RcW8kvSsY0ay+zYhBnfyawNW
nfy2BCtW5jkPGF/dxywYCNUT/W6u4i/Pu5pV6q1zdMBusKhMOumdgODeNYTrrjo408wisCNJgmOQ
qz2FLqVdEsHaMUZnV04oKN0UT7w0kSXlwpLouDmD8wnVAbFuquIejOwzddN0SPUyN61fRu+Ofxnq
sApQo8O7x/eGJz8c3gEhMMFPCFBLEx47jjKSW1mnNlP9KnJSo8Wsb65Z/dV1yKqIXWe3LDKYpDel
fcL0v849T5ML3lEhZV8D3vtjYxbOMgMhgJNcl50fC3MHy/Ovovx0g/QhwMYUm+lwbfyV4fEJMSbt
Cnj7BATMxkYSOy9R6/6ZaCDBRNG3BQABFhQiuGJ9aphZccWgoKrQwCZI7Q8WEHA/kRym2fJVxVeT
Q25GBB4aoVhHPt3vBJjbjOHbuCG510ukT18iMqkgr3FO8biCjVkrDjSwb/62TkgNUkFLl6rrQ8nh
yMiP2LnBtU95buCPBAZuVP6JUzfY9TnGlc6Jj7nbgoQAN82bnFdpwgqj8Cn1RvYYxkNwsfOY2F/3
VJYVBkWh77paRW8U69tx7u2ncCjzpxK4Riiabh05A4uI+T3twTDAelm3gYNQIIisO9xOzZvkDtVt
8NovwTZxYl8wH17TKIxf29CoSWnt966NS+wmabEeo97hgzd/YmgHL1XH2cH1zPxdguAq8oJxUw2T
1KjxzCDF1+fCZi1gxGlzpBxmw2sRZt4DiLh0zs021BV/QPxBqAVskh4qsSQ6sJyD5hqGLJIxWMgd
4GEGLZwO8Jl1crI6Y+2ykMPykzFk7eP8RValuEvc+Gl0jOyl7/LosU7rbT2R9Sy9Uu/wz+QvABXK
L0VC9zMjk/llIG4JXN+z4Oy/5zFBWv9q9Hb9bNmz8QLVmFX7pB95zvixrduYN0eYR8a20Vm2wTME
yCruoFUXjPCZQPUEc052dZ5rGKayyGeo7TAyxzlSZ7twxMaIeHpiw+GbnlVGNG7QCiKf+X8811Pn
f//VozXaF9q7t4Roz2jTYE15HhmHqerO/z4I2zVxPSyfR7C2yf+i/25AdJ6tI0mdRPRgrTv/+4V/
H5TjksCoyQ+z24rFe+Ja/Rn2wP9/yEuS6qoygtMciv6cLb+bWp57DDvUPXNq3kQlzRu2WVjhwN02
KqnBwsPDwHTN7yK9Nm8kRhg3yoFHz5nxvih6NEhb9b7NUuNG/LJxQ1sum1jcRcv/+e9XItu9N+po
3rNIPgk3m4npBIN58EhmXHzUpKSLy2yl8k5ZyXzDNwPBxmR6k40d5gjfhmyQePkln4EH8SNzheI4
Z+Md3QV0+m459VdbhxwFIvM48UIHwUh6X4GgsE+14BvaWsp9SlTQXcNadVeh5u4aucsKDjEwOmGz
esj9p6oz22sgQqbbMbyw678PDes1lsXpN6LFi+VPw3HuG9YVywcMMe11RM1wUO7E06PLu2HEPKyh
7bQzi526BTYZVtJeC0MYWwvW3zoNlvTACL/RYKSsh20bpw8H/WrCvL5RFRLloQvDiadNDoj7+MAY
iIbRJN7UEoAR8onuSnQWmvaozIerXQzD1UUsvZ2gl5J7VIFPtSj1m9LrsW3xgdxjgtUmgcncyr9T
MU57MjISxAWwKY0PaBToT2R2Y1N27zvDvC6isX+GP8JkcQ4vAyPAlT8K8D1NTkqNa067tE6cXVHL
6NEzuugxSYtdgZ777t9njHXtK3bWzCgOuP7d+75x3fvaS917ZYQbCONd2hJr4wX7TrMbsSkathlE
gL00cNuw49izM5UbQ+UE1jSD80TLZ1w8M/zKLSQsQ9BEG8OBLJwFbFUkg+lNmo/Rz0yNlnrGd+Ca
3QJ5rC4yusYs4zheUdRIj7Fa03n+qpDjN5Nc0KF+km5NMRx6ZV65es1XbeMvhTPZ3xeFW8L4b3dd
2i8vVfeaUEo/JgCk75kw+1zGbC2yarwxZaATWoSq/oC8rvXL6iFSEK1MIB7fFNIvKEylbATJa0h4
2pYBXRjHOEkle6nZKN+tQO2zsTjMvjG9BRFCbyTB6GWo60+xJ/auh71Csaz6nuyPZBiZZkdB8H8f
8lofBgfqnW/zzQ5aPOuseHUtPvG86L13iELlZd3QQ7U7ZnXvjmLV65aDBY20Rt2QpOYP4OF+O8Vv
M/bjY+g/hqhI1ga6furznOglm/JeFndDNEUn6Fj2SaE6OA32NdIFzgLuoNUQs282yVAA0byAf2il
04bS/6C4KcBAkfQZh5AMKzWS+xbk5oNw3cfCZfLkOOhG7PouQ0jAH/cP1YD8xHM8nsCOVEMAhVgA
p+Po/zDA6xYVbv+QyWoD3FsdhEtqdxjSdxVWpw6dUbyHdZnvhQG3qqb7jcWewj5a97H8U0M9nZJe
RXdzoIm3y8aHmUyuKZZiV/vduyMnQjik82QqfWMp/sXsMToHAklhMRxYtA0rVTQeMCc6gmz5PvIW
HmZoA5XNKKBInYm3eK5dVuATqlMO9Un8Y6csK/Su22liNjZjIHCFN+Q3sDDYxbqyHsx+Mh9GTRbB
KL/qgJlKSzAm+YORhw4xIrbJS1bQwoxro/Cilt59YUEp8YMOX/NkuSALQ6qORlZ7W30Pyuo2Bfuk
Ks2uSsh1aHg2nst/oepQJoqOgjDy8NZWYX+VxtA8LOCWQ6OYfgwOeBqmGDFUzHXSZeFWFxGOC598
m2aojoVfX7EdIdm000MaGeRfsQnxVxSSjDeMOIdsyc824rfL7Hi8zFW56wkl3gYlAXvWgJos8ptL
wQR5daeSOb/X1E9r3IH+bmhidZ92uzJeaIDlIuaa/oM86K49v+ZpRNIxAiGmUmSB70TDR27OxZ6I
s609V9mudjlM+4ySYuoBWyi90130VxAsjzOdSvbXLEbiuq8ZPvGtS6LWkU1S6jYPCQGohziNHh1y
VKWy957Leyf90ACWN3nf/uoKeahQ45LLzP6SmStYmnxEqib01q6GcZ869kEbUMFrKB7FZK5bMoDX
BW7emcs3rrKAmELS3caK1XkI5heTcnoMtyQ84Q5FP8VSKJn3SMiI+Tl5UK8ofon/KNMX5lyYA1z1
7VqPpqy++4lTShbWWRPQNtbqMTP6L2+0zwRS/dke/MG4pgMy/GbPBmXXFIJ0aooqZDxegyEnPSd+
9MdLe2G7l20Aox9SZAOOZQSHKKyLHS4Dpu3MddBPeAciz6NpYuoG11CzRWhoKSwj3Mp/wg9sQ1Tl
yAQGenEUCIcC4OmaVTpQE7bmZZy8Z7X67GYBw5zvCF/UYbbdM7l823TMzY1s9Hs2Nnsjfe8KDRYu
7F+EXITIqMRlwmLPsl/8wdkXXXnL6vobR9Z7tWjc2w4y+WLT9MFmnJrM/Q/JCUqUvQznYZ97EXsp
NcRHevO70Cv2VYVLtSrEBShbsq3N7rtDsMEo1geROGztkEOqUsNvCvH87DA8UahW9xNMb8wuZdQR
rT3eQbPTq6GZHpPIOIVQvEBXNT+ymu7bvHwO60TvEXPB6v3qq7dC+puCbD8LELzXfw+Nt0XftSjL
ze4tm8q9CC2QlU2ONtD3CbVhdKnoe8zQcsBW9u9KkalYmfB36ilGdDZd/GjA0NFDYLcT8Zy4SF0M
d48xCnmeoVqWiPGuNQOYKKwTBuGzsyuQRjRQjr2JnVZGCmwNQFWq6t6WWLfaeeMWSKpI0Q0fwuap
Ro/Luia6H/V/Lfks91X3TNTf1ujls6ERyw/+XZsO08p3p1ft40pzuIS57VBkSo+hsUekilP1Faf2
ACAj8hno2MPainRO4fNJ/BLPUvljk48aA/tcJxl0QgYkXB+9fQ79HhcWVIY8OMMu/APw6F6jytYb
tILHrG6LfSCzd9jy8daZy09fIFQYDHvl5KivIxMCuC/pxZuh37ozFXE6zlTutvHNSX3iEieUNkXg
ZudWgHbqAmvuJU0JxksGMpGIQgHzYI0v2vnMVAyDtapeZK7PfWS9K5vYmyYkrqFwtwRC/URPXhEO
+1ojyi8awOEonHZe79trFNgwi2wrRz4tCGRrwl3/ZJm5e2Gbu6gtaEpZ7XGIFAsjibwVjskNaITu
rK2XoME6PBOCQqjeiL+bZw+6DdPHwWD72xBQLDzEG7SySUyINgvP+tn3mNkGufHJg7Ts6O9Ny37u
suq+YFCWkk68QiWb7xhARmkNxAzrXB01wcYDGQxuguSxwE+vIqrO5Pa9Mq55cFy1iJkGGhmLeo7m
E4Hd8BmYeDiDHmkbuwM4VQ+xxxaX3hKlJAa/NjrXAD6uyoyiNYVoA5rYmWihcG7VWLrRO2H7gniQ
SC7T5EyzGXbm16RNxVOMtp2cbHLPCtfZuCPcWW8CMTUQ+qms4QEEDVVGzx8Tjno3k+HesLQH5dU/
Ni4hDKaPPQn+u0kjYj+ZmJX2Fd9c1b3Fefjp2fppllDEg6je8irtAMq4yHaYyViqvIT9zkY+Dkm7
eEYv82ZVjDQtNVH3RKcmqkhuKqZ3zP8ZwR6eSxSY+UISULlz+4S5SUwvHJkRU67G3cy+NhYRE3xO
17oa9GQbtyMVocDKMXvzMTD0p2HMz4z4wEBGycbBT8l2hTBslW3Rhzwapnxf9oi83fdWylRC/rjD
8NAV+KXqRoMydg82iiKsLMh4FdKoOSaOviSM7xar6Qg+6NSIrejg0NRpfrFHx8b0xtIjH96NPMYo
3CAp1i2m+rACOsRyJ/R9nyU13V2JACfywbL0xbUaqifHY8HnN70+tFn86RtESGB5WD3BiEpPEeOo
zSHLIt5rE8NMSGjn0A5rXHITP0PDXMnBK5QHhzINre9JQPCSgT5MFbqTzgSCQyRSX1bpXaPyo4M7
ttLJiAzdAlfULCj5rQk6lXEv9lwhprcI+CN+RH3yal6H2PEbwmc/goQMS5VztKPrtnkSUSMbDoJB
W7yjyKYCTMFA1Y595XnCz+g37R4Q9052PZcajhUclejVrYxNL4x6PZTzLrbqgwCwUfn2tabWWw0i
eHa1hmAxexf039F6thBY+ZpVGBnSTUIWdeREBNhVstpNTACkglcRJU9uBodeJz/FWNw4e4hrHojr
1oavD/bwYLRoU0rq/654RCpzUwmtY4tItIVT7mkH6XuRiINMrKuVD7ewnF/wqQRbOAwMljPcgiEO
zwF60mo0zB0KfrGtU4elYDf3zDjaaWfS1LOZ94k7LsNbnjb4OkHt8L2AsxhEfZoExVGYHVRY4iy3
bIV3KSATmUkNbZJ/wJQ0XGefSrSpKFqyWR+9DhJzVrTyqAA1kyiYocRjd7bwX91m3LBx6hptYj31
x/3ctQc9gbEQY/nQuaCLCf7ExjO66PNAbQqbD//+y5AZms2oJTtYZqehnolww3S2nSf5pwO33DGl
sM4FXajXEvpcghadmuY2SmQttowPab8PSKdAvNG9+mGDPNTKsp1vBt5b6/LcJnwb19ZIvLeRKMlW
vgVeDGZRVccQdi3bPle+9YzSd/7opPt6LgmCQcfJtrS27yqXsCozrDrEAB+Wnti+llDCkHcuHTif
jsPg8ujFxr6sBf9iDswxTxl/ATX9Tfqe90J8PGLjMc7iVyOWxjmJJ5gTBU6UuH+TIlaEEhk1MRgI
kbELxiuzA7Ed1riU+7ywQDfBkfKG9ndsQ/Q3i6g7Tzy6SYb/pnOQ9T9Jbn4KPebxszWwwmnIa43E
nx1TFNmAi3vGoZuAtw5KCjJmEhtWLLhEvZspLdgwfRsOuzuozgzYZ0ZYUEmrDvFVZKXk6pZDgsyS
1VHX43DJ+ErTlD0xbVxIfSg+payCFU1biqQcJIvuTg6SLMCOBERQZ5wi9IXQHMFUoeOqOdILY1Mu
PU6li3NNhM96sE1QNoNhbRnBfleazJ0AIGEk3sfQ/zCNgcAZTz1oGs/NsvVHGaeOunOnXd6y+B5Q
YgXdjfelCdBWUzSyUpxrjRA5O9FlXCBeYma02MuCw2SFXQzbviNdUy3moTlFZjua/zkgAm7dbACb
cWfOovalI0PBL9xNJdObnZBNgotu76o+W491dI4kSWW5igZG3AGdFP8IoFfdTZpV5xjQyWrIwQFi
LnlNDeuOKGsfqxNRK445nzov+K83UXDOmkVBoiIemhkcb9cL4xZhChxrTbuOOnrLjO+pKsY7Q6R7
aQ6wtixaFo/ZSnUIkvysJI9dmSe0mpb6KFO5oIZnAI0QcduWRsUFRgQmagAQZetzWlMySmRznfZ/
K802duo3zOnWoNz9V0HOZxKDQ6M52xAh8ybZByJe6ce99Iwb+4bN3I/bmB0VDntGAVHuPc+V0+3S
1kc3anrvZZZhXggEh25hbUl3nBf9JmwD4hZhbJNgEcv+kKdmvSFIvDsY0wVo5odWGKbwI6aMCPZz
qi45aXkoCxN7Y6nsI8vh6Plj++R0Rbz1cr87BYnazG77S9o1eFlCl2pn3xuXvs8udKr3JHSaxNlR
aLdOsxYhU0WIGYwX3M7aRJj2gGNNNAZYIQ8IcCimg3q5FUjYsXLrXnrxQSU8+X6FRX0SxA93/YKP
wqM7ZydVSHgaFsGy6Xgb5yLa66IkocsatnhEsNZXzOcLssIo81APxPeqZAjHtiBY16Gzscvmik3/
WxvzY+w6p9J0u0Myg4tMqH78XNKc4FPYhe18hkZyZI5ITFCmh7UEADzAaeVr8QXt0P6dCW1xCjGv
Q8LrTVlj1k4IcFZo/uM8QAkNsI/JE1CCFGZYV5ERGeSP6HyXNYn91FhJSVwFLj+MOnJnT+nb1LFC
AcjzxWQgXZJqnPQae9RQqCM23QQWvUygYJQJLpgiSncIWy9uhRCxnvRlWrae4RD8JcI+2+Vw1Hiu
Du4WeC/AjDr3tn00/4rgVBW884nTOBPhOq30yCMJ8GHIQT9NhoghSoXyPHb1o8zNiRUqEmDdekhs
yWENPI9bonThLyvyx+yXZFlotqUUJ5yj7Zr3hoxG4xz2hEP6yIJEwgpjqNtD6BK8NkggaZoZAkN/
xrDkLtearF1EXPYUCZIuOD5iK9sBZQi5M/DiJTFKdFWZUDoBHkhs8nmPio48kbjVkPqrIz5CijWH
2wDZFGLO9rUymP66Zf8iKRrxP7BJi43FhsU7OvXlH189pgI0d2JyYYr4zFVwaVkr5hH7qcsX/EbC
iorDc1y6k0laP5WKDm45DgdqJMop6d7J3mEjHiIWrJk/OFH+bWUoYXK2jb0ba9QFXDnS3C2bjXXH
FmtbmrzJ05EfwfQLsIqJ6I/8y742KN2QyvtffQ3cmZRyWhk8uY8QysAslV9B7vxS8r3EuXruiyLG
HgWV0YaILOG244oTx8QYs23X0kqAvN4ilMIgwEEIab67xJVJ7CNer3UGOTCY0ZaM9ZeZ+ljHPKBe
limRlC6flqH+0BojeZgvpgE2mIkRphuy1xCvXLjXd1XPLjBPzHDjTuWje3OIF7esnUtcSYxp5UBh
UhA6uokRkd/l8fxr0gGyAZ6/APmtnZ1WnssZyoYCFcrGGHGikw6e0deyrW0EkwYZEHpKklVdJ4R5
MB0JPVr1COKBrt2QMDJZntzUqC/AQXlPCkaguK/XaEoZuHJXIBTCgO6i7gvREaxjA2diEJLl5jvJ
RgW85SozZmyVHApmvUT9EivNuh5RECerQpTMcNL4H3vnsSO5km3ZX2nUnAXSKIwc1MS1e3h4aDkh
QlIbhVF/fS/mvUC9eg28Rs/7DhKZcVOEuxvNjp2z99pr2J4PXYFEqBR4rkso8Vsg6weJs9frfeKX
PFds3KjFdYX9iNQuSXvoZ3CNL+UACxzQEe6XxtLocfyFXnwMehJrjDLtmc0i57FqgSCMtdMhQMaT
Q9rPpV7mjkpWiGR9GlVlS/3j2Oj+U+tdx7G+EUrtUdp9BIN0digtQfcr9HcQLOCR1qQ8+2TFmFPx
EyvzYZKU63hgnqM0bte2OxqknSVUuw2eVg376Jp8DxdxEV4xxzgWpJvNGIhqRmA1Xi9S2qD0e/NH
ILBxSY28uOiNm9ytTq3DRtv4HN5TOtqYrWdi40uUgIbJozF543s5Js/awfiDwlrbLh9AT3euWwRG
eQTgLrAfRFeT/Jw+Q0yE9ikTzAyeMxKN43PpH+U9iH3RceEBx46pQ8+fVoCyxpbjUdjaWQcIkRCi
5/ep7e58WaFJznD31iF+ZkkyBKlBqLHScgXqudpIAcFZZeVPLp3hYPSf7JLigoSZJ59o+KJeFyZv
SPxhoX/tODx0NGigRS4CFYMZSJ+S/9wn/lYNjOIRCNxzGL6AFyNu0rd+sjFojx46jIH6kQt7syNU
5VoSvoNt2j+nNI23WcqDUWfN9Wi5JA2pklaN1z2RM7EMopwIvKH4GayJBGO9xzxUjjSPq1IHVzXD
OtDXXDEM7o5p/c1Ab0uOW7CxaHQlkBb3I70QJ2QwniJXAKjE7TeCNQIcg2+Q3cEIDfgNTfBunsWh
yuvXMQZy6zstAtpAc8WRn57TDOvyOECUJY/21/ZNYMSsVORu5j5CWkoWkkfOJAKuoV5ccJQhwiY4
B5MjjPXQ4hLhjdi2a7WZI3s32ixhV7XD0jPm2zbrjelGeE6YToFnRIA80k2ao/RBAtWGEsSGmzLs
oRpbCukECVXlutNeENaQgssQHY7Rlmcj8OlaRsCXSE4Jfug8DTSvqbkPUwvuGhD0LdjYW+aZDu50
Et6EgwDc4MbNfFofo/HWMqn0AzLWGxNLcYhYlSMw/5aJOqf5nGx72GVYC8TWcZbeXoRLk/PM9CQY
PA8NklMQ/FT16pA61Smz3WDn2Vxk/fDk1hw0OkjHTbTEDVateHarAERWPdJ6g2WzicmX5JF31s5o
lesUi/++7/DLkvA0kP/tHQrLRrW3PKxjrzw2jOQgu77Y9kR20Qo9YAR7skb6aEasL03kzfAn000p
zHvfYgeoDH1LQOObfImbXm8Rqp3gMXzxKC4ihZJuRMVDTssa/TtRfPOq0BlG6vC1pSV/lQC5XCO2
+xUyOI2jvtRtMu6gGFyApTGkksjSSLiDXW9updWAfnLLpwpSx6lbMueGhMn1iIZj1ta9q7/8PMyP
lcMxlFu0TBNhhLsovQmkaSDlrvQKPQufNzPpuyKjZvKt8VyqRWELRAbpsrj3nMzl3QN6ElYDd7qA
+EGzJ5h541XytcvxHschEhbKhKg/lZHP0cjN3I6p0X2LkMIm+wDCOuNEgWO7tOzyzkCBjyls7YXT
d1qbb1bWobPwxa9PN3FVdDJeq0E9wn2lxbysXacSsKdileyTIawpGwz2d6FvdVq2R8iGNNktccid
6K1gE76KQn0r3a7myYgDbuTxtB7mnCnZHP2EXpHtBuH6JyN6Uj3OlT6tflGY2K/CkVgESECRAkWU
wo1qa3Ofa2bSVj0+JhnCQ9oo+NgIpgUKM19XDn3GlATw0gsvVSRYYkPXncHtuytazpTV423dOOZV
DVkzta5akXR3tkU4jMTEaeJQvJ7ajuMF4DR5gU13qsZ0E1RqVU+ePsc+XUs8yq/2/Dr3o/1RhxvA
Iza4ThHiJmK/ByNEYoC+D3IR3RS+pzZ4Mrl9aHlqFX26IZ7SA2UCrwbwqF2/yUTwRLvJTPguzfbB
5WVaBcQk3hdIOSOYWemOXJyCZtpkHu4qm8Ab4LIHtDR8NgSVkSmMVBWvg218NwpJTeukPUkHNqwW
xyQFPq7sLbSh7FaaTFSy3CaFN00uVXXnmiq/tvPxJ++neUeTjfFBfxhGPhI6gqckIN9ODAdRj2fL
HKujTG4Nb/ymadE/sAHn2y600q0zsQimZdqk/DG4tPbLoG15NTjVNzf+aOMIfTTKId3iA5W3o2eh
TtExdaUS3bUqmfAXDE9IEpyLC1vdsDJrpBqV613hNdF4Y6odC/2Ryan50XTVA081H0dCziUeP1By
NSZFfAn2SLOqIb/sZFgkDPKAB0TR7XTbFlzsZALrn5lSJcW3B/ws9qC15sI/2RItjtvOw7Vf1c46
sgdx1ZZnMN32uSa1TslSnWwSBPTkg14HmI/3iurZX8A1XXrsIcB7JGc4U/sVDiiU0zH+EAjYei6h
trTvQNPReG/8x758dEEdhYChVq3GFzpF8zaJOhLi+jdU71+CTNlVuoh3HHvxxy5379F+ySLqcMHS
dobXIIH1aWf+l6ULgoxQLdWKjsPUVFCQnZsW1H3h0QsIhohhQMfhyxl5pdxLpgmCaDJ21pCvbIou
fkJ/enD08NNF9klzquPjJoJusvDVkseDcZJemx93ej0wNq6H29rCEWxY7j3U3zPlwssvaqdnQnRR
VbDHOTVKZod0C9KgNLk5nefcxlnwVFQ1XjhnfuyFeagteUg9DwYWTWwVxN9jK2FHwfdJQqYzfBQA
gTCdhPF7q+r9/49Zn47f//qH5ZM7/j8wSH+a7j/5o/z2v/mjnv9P6KJorjzLsgU+DtCkGArbf/3D
8K1/2pbvuGYg/uBHJf/r74h1wyRjXYAr5T/Lgl9qmbbzbwKp5f8ToqlEvWvLwIObIP/fCKTwRct8
ikq1vDjPdnwnWALbXde1MKQI8z/5o34sQqNHOwfZzbQWSzmg4Kh6MVqPHqmqX3CbYmQ1knzPJUJi
8uUCSvLotqkwX9TMCL3UGXcZJ0HFlS7XX0YEekU13b1p2Cc0vred/BJN8TmaKCmj7oGN6Rfi6S7p
8HtxqY9K8Toz4F7hiWzXVucFnCcIYFGOQ2+hSlTBc89IYJVKj1PlmXFys+3xkyKc3lnBq6tJMlIB
udCb//I53v71Hvwv1RW3yH5b/a9/iCVf/r++NR7sV5tPIsCSb1rStv/zrVGBFY2GkYwIlHMuFePO
ILGSCddVb+tj6kcOkUWVc+XizZlHhNnEDpdJ+xMp5hdRSIQWXgxGIcN1n3Vg5QfutHn3xRkpT8SA
RBpzRCt8YO6VBegdNpkQDS1uZfxfXogl/o8Xwjrx2ceXmsV1vP/2GeN2SsqYZjVmePgBVuXdqkoU
myaZ7jhGqToLpHN2lkYnzTSYoXqGOXNrYtj5n9/RQAT//VuRrm05Hk+C8Fhvlm/953tK4EhJNAd9
2SwoTsW9Z7pgqQd7i4HzMWbjPsSO09GvArtRhaagQ4iplzEIIdxecPFcn6OULKcijOzzOJAAANMo
JtYanceayeeLzFt371uPnZPb97hyhl6SpViLbQs/zhjda6maz2CMi4OuAbzHKmieU4HkOmjOajJv
gGIi5m38aj1lfoaZFRcoZtFjyKdMfcBHnRTV0S1J+c0jdUfBNiSwFrhUbEe7eCZ25aScJnxddurk
Y9GOm6Fr0OqPKtKXkP0rrgM5SNunICdXsWp8org00TV68WZk+aaOQyT0WRycI8lD0fSgKtvjXHPJ
CVmla24azcJfECSZoY4pfPGE35MRApLMdWC44aUH1Zl7dANIdEOkOWPCClsSrwDLXGv3AYfO8Khu
4tDIr4q8+xgrmZzRP+AFjJSzrue3Bl/zwXa9LZwpGvIB1/iKWUaddOt95FnJnSb5vcOduvOb8SYc
AR+Q6B1sSZJczjByJwcze3TRtG58yuG9CnR5xeLEVIEkyESDVzjdR1OggS1Nsrom2/326P9RHgCX
rPgkJq/QZ6PNcYMP4BXaaryuAg+oEgjHrTKXrudIKKrMjqVDugfjEx9tATi6evKv/Ck61kZkfTQD
923bHUIIKVm/9TsHE5FIQC7QqzXqcN5nVT3uVJVdtR0t5TR6xHtMjquZ7gfNYFf31bORLNkFCiVg
5HrcKJr228DtvZXdAxsceBLpuet0kdW11ZKmqohLQzeMxIgHfloTp8OgqnJuYuYGu3gRVUiTVhIm
x/h2jujWm86l6tBrcB7sZY1fx5j1wzR4j34R0qTR+iXx9T1XSuYyYURSAfAfLgh4YRxhwSY0g+Pw
1U7hZ6xQ/YsJJJU/wKfRvXevC5nuygoIlh0QjMZFGvZCeM7p2DIDMgU9vaxQO6FGh7aA9cvT8x6n
vOD+HDagSYxV0iSkv2Lk2AA1H/akF+/GP+rSPyn1iqC25YFpAO3t6ESQ7RXe2EUBwQgpN1F8sFRH
3HfMSLlDdpBc5waNA+OT11YO0QFGwX7OEF7ac1id4pJkEVc410mfEvmU2B8+jMdL9V22gbmxO0J3
bdf47mPkMTOghTpwbqhzXxECX8UDLhVNjNyWoStw+oWHqLT96lv5I+0nSPUirVZTFXxi4rkatX0q
3RinRIz9yiW2CzQpoOC5Sx9tlb7aKRUg8/S7Zsl6CxxeUGE68N0S/ycIKZeJ+gV7PKtbXbtXfU/a
EYqnRyRoaAZI7mmMzr0TJuttstK9Toc1TgxyCNvpPCHlpFinydVD088C+ZsOiKlIjy1S+tIDIORd
oYjEmRJoIVo+2SOATjRN9HP4W1cJ3lK0vT5WYHXVhi7uwMSAXTTODY6J5VFFtHEsxCOiyTtntq/h
RImVX6HyFYvFY5xeUWrMK2ribpvYarM0d0WWGoikiw+t5RbJjd52c/cibP8rJ4TxqYtVdkI0+FJj
5pGAFqvG+ggzQNDoU+N12Pzkwg2W3efTNJnXz4BjjazDzCAsuBjQDcY8537bgesxCDWlAq/20KWg
kLK+WYoFqMehONkE7UGdtM5JNQTbgTvDrip6ov2m6QCqDMByW52VObzIVOpN5RkhCr3vTuBY9+BT
3ypSWbyYxhyRMIjSTKYb4WTLU4fZep1yg0kFLt3c8AEsjcXGJb9vE7dX/aCMU256NKuy9mpO5bL6
UyImmQN8YDo/NgY6QdoLhxBm3NasONZT/VCkfvZqpFjd/Lup6IMv9BTZujPoaMez4ayGVO/9yA+3
1bz2KQ4w1Jc3UeyjD6pRAorgRo1fbmV++tkiFDcDopq9LQ7QSzTZV7N7h2zpJiZDbTcYwbwnovB5
zgNekp7eUdOGtBJ5EBB1o0okf17oIT51fbS3vFJeek+cvNJ7zt0s31WjgUknENFeVPYDnl2agENK
41WPL8R5jFukW94+uODri3Z9WXwYtVmxWeXouAy6s6KTnA6+/4XBeXldiM+FFm+Tk116Xw1X9uTk
t5nVknOBKrEiIbsu0n0cZCKkPeJK/k5UsE4/bbRHZ8WPMcNkyDKIea7uLcfI7u3lhy6/xDbzhNgL
1UY15d9fHtoJz7qLiuTPHzR7o9nIkm8Q6xYqK7+6/fN7yY+Kzr5GvkZcCX7J5xb//iWYguSpIVM4
zczhlUIbK4gCblC2nNgY2eyDslxs3iqrd/PkgqCckNiEyciYMCbAGIkkpckdE5onqaEEDFoPx3qU
z6Fn3dTRxKQw7ts9MO3X0Uyewib0dmPsZVvIl9jjW2Aa7AfZmL7VS+BdCLZLDM27kNljKUtrY2O1
W6liuEfptIkz5L6G09yLroQl6nxXYfOCQCZcB7aiviCRRGOBaqx2XanmNINZxBeF5y2eBScl2tvO
J4t2VITaJC6GUb++XTJkQYJICQ64fZjt/ibuAgNeYPoDG4yurlbw5H86mZnrIIUGrjzzk7MUbL7/
28umZJj9zGpKt+UCdEScg/kmZwjHHvprUhL0DfFWrmOXK9tMcyAr3Roi7SHyEnazhmyOqHnHYpNw
Dxg/g14Xt7FsfqNx8ecX+huW0h4X20Be2h7qLrPuBiOs3QzdnRj8OwRIzWZqDPPsMDFvVEJ6OwPh
vZp5kaLQrLu8Omci6+57PyfrCPZF1ehfV2PRk59kzBFMhJkBTxxa/Zp+3Si/+l5yAOaGc83Q6RP3
EZCJKf9hyAxcA6P4qjKjcE0/H8W2m8EDSpFPSrO5xUlQ0CnDNQuMEEHt/RBXn0EMqjUlgWhxDX8z
9FQXMVSEHrbp9cg0Ox+8ZOfl5Xdq5tXFXuyUfcQfkUlBaeAT8BPRmxY2NW6GWLjK5Y3XVME+HwHG
tJYgOqi9a8UI0a3BSMkCnbdGk7LDpj56/c1U0g6fqxvS53HZm7a/4GWLdb+g7UWILrMh1KS1EhSD
SSCvB3vS+8bLP3Xa7ZLcve1JygR0R/wxf30DmTeGLRVJCia3J52nMz/i0mYOgcjShhoXunSvBuzn
hEZCFW7NHyPMd2y4yKi9Sl3KaDg1MK6vfQ/lrlGpl1kwmiH97doYFxxgED7oOdpQ4uxdR4W7sBI0
iUSJHDoqHWTtETK8RQifegXQsAy4tYsoJF2C4qvCqQ8R2e8kZNbZBuXnOcUvtne8Ekbj5B2lG595
n/P7BgpShjgTsWpx6ry6uMlGhsQwGPyd9kHlEEb9mkedOOGcEvCDs3MDSWZtTPF5HoxkiSUCxZsy
nwqz+ynx9vEElzYo6ltZp4cQ+jWDaSS5s7TVKcBwYQVOtGvL/oay88aXbXLfkON9EUF0wXq0Y5JO
Dred9TvTUD+Qr9rLuEDFYdpwwen9Tzg6V3zrzxU0/K0g8xN1nWLOV64sZ6D/3w5P5ehLmO4A1WqL
abQiunidd0fcKeJ2VuEz7QbIH5L2lJkZV5Xl2huk0XBvS1IdS/SPa9KwLfToIHqNtKVlFPkJva16
5niAP+74VzgzUYW0kgxZGxv6E7RzeJGV0HeSwp5AD9pzSXcOON3YhZHqTgHc79Ij8lPtbYlhJ9bV
vvyjGV7iCPQI9Fj5yWsVB8zZvOkwqfxuwJMUJQHRcS3vaqyHr5SSgAKdyx7WCu6pG9eDuRtCy3S6
+BTNbUYiiX1r6PY9j7YVWnxbyGnndDY7X3rxJXOcEk2lDXIyKfh76GxvOE427GFkbMgbU4/L1CwF
UGP/6N5412lxJeb8wrARWUJBsSZKaA9AtX9D+45FiRWjAKRl8IDt6tGkni0AVerkSCziuCIm63lc
2hLUMcjO3A+yb2+yigOl7yZYkOWPpR/yEEgxaiUhkq3lp4sx+GjWTPVaaX0E3LjZqGus0/O0co0B
HIUx7Tu7ek6UsXaBd+CiWSUm2EQb4yGAj/YZnXl04/N4kdzuu+KFFhNcr+UzE+z4DnMtEVnAHC1w
NwllGDCKDpU+OasMG/0JjmL/lohuXqF/M3d1nQK0kXcx7MVAex9KRzdQYB7sLLv2RP7oghwI3YDQ
Lg7CuD52ubh3Dc0U13rLMzqKQwA11M9glYijHu2H1mVK0pkVukwIfklK8oWKuJwCi5OGeqSnlW6M
oNgbhfNoWLDLJmuBpqOn5dJuJ4iQkrTDtJg/MmC8E7a5CzFUw5vlpl+ibM29SxRWqEyTj9CtHwiD
SFamrm+iht8wehiJeBkbm6oUHQpJlBmNaAIBfG+v3fyLqHcOvH5rGj9m5kKkTLGIhokDbwAP9FjZ
JHCieicAoZhvHQujOoG6o+5uDT9IjymTuiJpz2Y8HVPPwFRGpO6mppRk8nyYkdDQ8U4Zj7ey++gc
9wjQflcBl9ujIedIRoyPuKM7oKCF2I4iJZTnui4FjEPjGuaDHwEJrjObfRAekB0lalvnPQ5S8sFA
JwNytsr30KtAyQKS8gcSR1qYH5Zvwhby0XnMM3bc8iYFl5UNwzbT0PxnFN5tnt65LDozwMMUfmUt
RJUwkFStzoxSljEwOAXkhplL4s+IFIqh8bpKGjZAG7qICX8CqhzMTXW0Wx7E3DBAkMJZa1G+duF5
GOmt66QCfU4SN3jsXdV5uzyrudbjdCOEdegaCkenWntVujcLEuB6F1a/bZGkwqDSCSpNLOEyhYn0
VmCQZE6BuSeL9k03fg1z/RpSucm2JiCTzgUod6dG53EEwPExlGjQhzhMtrYDibCfKGyDb6MfjkhS
STHrmnlDqrlYd/60j+mH8n74NFYCFCql9xrHFXwLKZ7wRRwCs/w1+/qlzyZU2oV8NqX1O6fjSwmZ
P+JOtot748tfBPKjde5yDAhEBhHennXr1KNHUJf9vpj9F5Ky72orcjamNN8VZKO6UgHlL1rt2gPc
roBqTM10L1zwCfAP9tGUXaQ1vvde/hMSz0qUsngae+wovnnbyiUgxPlC4A+Rfkbhg9Mej5Lydo1T
Pnj198DlAszxQnRhiDvYXgZ9B8pjPT84RRMSdAAKx/Jv0uCwQOzv6wG6MKnMSKAgpEPQco1u2qgo
P0VIkKISzTtMEfA9rSYN7phO7tsktb0npDW0RbrptWq42iPocsM8RYNTINY3sBvBBykz8hVLIyMZ
hwWFEW0z+dZv0gBLqcFG48hJH+ook08hc5o69lBJsc6eLP3idcD0GvI+965f6ieHf5tTc7ovMr95
Mh15ymRj3c4xE6OqrOJTbgdvRVMG12mQxcBkS1AKc+ue/vzSIvxx07moC//8UoMa2iVmeUxGCSyw
8OenWgKQtzUOrpjZkhT28FEilBVTQTqU6LaQvfy107gBU5nqbMNww8aVOBiMZfFmsdH5ZZC9hJVV
XaUTGEz0kcXbiBDFkC472yQqGhtMP0MvkE9dklw1saCnECSvEv3EpU3pcHd5+ZaZVojhxCh2/WCr
tyrzsKrG3v1Yyj1T+/ZqUAu5cPlX5TI1tZPSOGWJMb8E1mc0V+pNwaFaYQsQa78DTD+4/vBG1MSD
aD3zfjYydUHhhJ3GsbpHp9CntAgIuOn79pz0rv84AGwr8M2f4zbBpSlMfZhFcm+N7oPhd5Qdk/Ma
JtHJsnv/YfDM6ApMCA4Tjna3GS8JjLGHGvsTSjYyoS2kFCDWuwiSlcPeUtO8UWW23BfVoYVkjxRf
ZG+DqZ/6yQru2NwpgoX/mWScRn9+a6hTqJ2YkgIs5KfYiEdEuupY26Um+jYDR1ah/FRq28zdBE0G
Ae4gh/RY18aqgHDyzCzdu8IQO3MUhskbw05E/QQ4wwpPk0PecG2vJZNM6nCXWy/MMMitjZVbV/Oc
wHfSbr2Jq6+BCeAaTl65noPyuUumjmdDfjgeVgv+mUevI1CZFXJNTnG/TccMk59Oz9pABJx4a7rK
NGlQGK5xyQ+ryQaMTa7VKemjB7/v4Fxk9a8VTtsSadxmTsXM91c8CN8c90qRFthEv2qGbGVh9HUj
Wd0Qo2KO6s5JS8ASBFogeo0Y5RfKPqeUErQI4aqGPhHg2MYrkNYx/I6se6T7ixjI7LsHKwr21JHl
Va71ZVLDp8G0aatx30lAAe3s0a/1CEvtToCwbjK4Zhgo/YPhQBmxgv69T1EsybRPrqGpkdsl1c6a
iONtc4LjPO0cg9j4ibp1kFh4FArEikrZEBVIqslIAkN7Y0LOYQY7OdLeTh1i2wi61wEi4csY18ne
SdNNlpvmkzVNxx4+mIP6f9PMUDqsRRFXSKs7xjktU9uSGIYRw+nGe46S8mLYjFM9nsJtIaqbLsKv
S+Mz3OdT8k4d/Iaya3jsi/5GFOZ73BAq2iUulXEDri1gAyWuB79LEZ/allyoOXjIl6opqkAGRFay
o3M0AKQwh2OJ2YwaNLyJFPctNTJKiCLsw4SOGBsCQkvwNj1uaREc/Jx8n5UsvfY004lzG1kc3Sab
T+7i13YCuucVpWYycMLgqGZybcCihN6TR0dd0RClUc5lxX3F6z5t2sbgoI6ya1uF6R4c4QKsh+Z5
MtMg3TlB92jI3865UokX4Jfinymzdj7l9KejTrnoIxZmemFY5al13Thf5K3xfrDaGzHYvPU4RUqS
rE6IjQOwXMkIpCvJ6etkhJ7U4cmc9bSlA8y8CKYojbH6SCUkTszfcCItP7SKbZYEIyYBjLTs5XvT
TlaeyuXf/OuXBvMDAmMIfM49/4AUfmOAQN17w3Qj2/7cDkWxipp0XPexKhmL8LgcfKr1cYp3jVlW
F8rEjhHRXaHS72L4wHYs8cwCLuwafSnB4GEDQXFOPucq/c4UVww/V/UlDBteOzR7amiMm/nsIgp2
n8NieMDfBBfSYo6f2JJccpc+Armn5X7q9Jt66POywXsv4RANw0ZIomeL1Nj7NLdPaVvJdaESf+WS
4Mtsp111enpBWwiWIIKBVYzdTaK/heU9ubQlo4qGDVsbXNxmSx38RGjzT+FjggO084Elpd0imr/r
fOLshNInOjxcHhYoHfYjGtloNlcNAA30Aw6Usg7BpDdStg7GcA5mDJZYnEHsYx5PX0j4gR4vrN9e
FNc97WHwS/mPk7WH2ieZLotKMNkG92LS7A5ub+K1wk2PpqYNsEH7j/mS7KIm/5qYgH47NuLIZAZV
ZxwtWagS9fhooTmuJ2gqdH23Q6x59KZir6P0cSbt6zxPi9qBCHAfXhISSGYAJG3/4OWIiGNlC2Q7
qt2kuMNjBBgzfRSmunJmIa5c3j/Mo1gymh1ohHnfmihOxhZZRhxixHChaJRRhVkuK5CskwNN+wtI
uNk7W6sz3K1fA0Xr0PGuLmUyh3cjc8bZQtXVt8Aqm6U6drRH2ZwZxB8gb6Tb6ayTcGCFByWRNzZW
hNQ/ZD6M9bmwoHm1k30PimLNJIC7eufsGt/BbFZ4P6q/Twaj2Cdl0+w0wvDArhEqN08oacQO3E4g
7ZMgRrZw+iuACNkKKeNpoMSqjLx+nJP4zlwoEpiFgIPT7G6lw5naxZuaaLjVXJMRJvFe2/kypgf7
zMD2ITNJvUi9+yDD8zja+Z3DqN59RyjSxwDbmpL+xwTJN8xy9cLaD4ri1SIuB6wpVmt0SNPF9i+k
p6klgg7BWbrKU6fbu83wm0eLyScettHcxYs63T3VtJWA3BnbokeYNZAo5gMcX4TgxSHujPewYTNv
Fb0ht1Jhsh7r/LHB7pgagNPfUpIeNiJjoOIwc0bHu4OBdJCZOjdJb23Zv/TGK7GL2DWW7iJJn0Ju
voj9mbWEuEHAHmNQ5h7zi4r07CUVmx6J4EI15n5SI3vZn6+1fVQuUMDx2Iibag4oSP98qVm+/udn
ic7pfCHbzHxaN3++bpS9Ov37lxxqTFTpwaxCq1CYQIhD++unf35jbeF6MQdn2HhMBv/+P3/9FIDL
lecnyT4rcz5jEJTFqRwsuJrLz9iuPxyd3rhlZO5LMV/HhqEO04zLuldtcd3mOCRH0tVNGj07b0nx
qSgeqoK8GGPQA23KDKoXpnEvHKK9aoxPb8D1YjuYMjDC30EMBtnkufcdzqi8Cm8L3592eFEZkkbz
T1V0+7prMx4lcq6i1ncRzdp8K7GE7SCnBx8Qimt5W8PuOJIgrLDC8AML2kpYV7A62W53Q7J9cuxq
6zVH3HAWoflTUQDC0MOlaQTWjwhne1s0GMkkKZYVNSUL8NYepD4PqAVJeSZfqe5JmkARH8w1cvBU
YkyyTfrSU733sxFKX7/yAA2uaoKvaOSJhPkr5orQ/sFpEa4FvoINxO5gkxhV8iQyE9lx/RFI58BV
L9zMNJgCPx+uONFvRRfXnEvzRs6mJC6ggZNvM4quwzO3aJ/SQ7hrli29E7frycygpqFqY6pH7bhS
7hIriNQNDHv8HZhms6umc0nZdDW14xf6oaUEVJ+BYtmiiLlPGgk5tcDS31QvuKROCIn5W3t02dhv
gz0am8dAK8QuyYwHO+Qm1YxBfojB3yRDvC6J8+j8cRsCsPxr7VZi/Hvt8me9o0YevSz/v5b6soj/
vcLnIBp2nknLYlnSQmvW/5+F/ecHPPshKV/CplSbA0QQ1nRX+MRdp2a11VV+oM8Bnneqw62wQBLE
Otmg0203GkAn9hOuScIYatID7GPczTPOd3Ux2/BDQ0Q6SZAgK1jKNFYcc95VIVHnks3LKweeCho7
Fz8D7j7RoNg68QwX3Zi+cVv3sIUchkN9/avrb9JSABbBI0QvoWiVc6ufiAy32VTBQnKvTdDu+ZX9
DGEME68S/i5X1letlbkFSfg1xpiLyZJZ+ADhYZhYi0MyXXcMmiB46vu2c2DsgRVjflD1O6MZngsx
Q8TJebunARxAZpn0TCtNp8AgsSWv51tDLhggcy42Omnv3f62Sz9p9uUg3GCf4VR0BsthkNF312hb
jzmb8Sa0K4xz73Gg6nUK1XVjdjnpbNmwtjRWJXnBNBFvozgfT6NzkNDvVzxRD4M/GqeQgdiu73oC
zfL4WdpzBPUYZY4DPAllDONabA1PxDHCloAGBRfQ5+mI0hIPub9uDdyMkWUVeM3g0yH4YPDVbN06
63Y1+JYKIeJzER2J//MaDwvaKFfGQIHNHDDRK6c3LWQW9CNN3hHQOTt6glzRAvWD3yjEz5k+szf7
J10y7ZUjZyIhD9LE1a9o9+7sunDxueJoLon/mkpkEvM8GrDkys9UQIVScyIY2nTUYYLpWOlzYnNc
FjH4MiwXPmM4fxp5W3HWIy4+Gri0VmmfjlguXFralY3Jxuq3RCCxPp0CZksmsMsA7hgndWZX/W6H
kMlulJIXS6bN7L1z72v4GDb+4GK2FOEzrY16F2t6Qdr93xydx3LjSBQEvwgR8OZK740oUhQviJGD
a3jTAL5+E3tbMzGjIYHuZ6qy8nie8yCsjCK8x4QGMyTAmyuaJF4ZIfSJwkyIwJLtilwuPQneTVxn
az+XZMwU9g4sMnWZb/Jl5lm+islbm+VGtMFsHi6TBiE8aBvgCAPxGa32iwvSaDUwCijjt3EW/o30
BpEWczT5yaNwnWw/0Hv6WtmsI59Muw77/ALkR7iuIBvORnP8ZJchLhmZzGnhpjs1BNhqAZYrmlBu
BXOMtPN/LRcMbae9ISl/78OB7RWTmsbGEim1kcUg3y/uBgyS3vjuOMxiBbk7NdVB6os3HWTcGvUb
YKeBC6Iu15x8Dr0k21UBy3udtjZJ3Bl6e38yjiNC1TEQ+FcxPasqvHi9GG9cijRKcU/S14QvjAUp
4foBO5O71VIxIdEjdkSe93BRRBhy8uw747Wuxn0BOgMWW7gghgwzD+7DwGmShR64EwxeXzqIZsg8
IDhryLWlm95iUxOrOvJ5YgYG/mXO56YbvxQGe2KBYQyV4Ulhh4sRbkRSgFyeTf5h5FIjKzNfdL7Q
VrWXwDdHlW0NKPYCvVdnkBisjcKf1atN/zZiGevqHhWHaZKxjkRYG+0piQwvIvXyX64+41gJrtTA
S2xzU4YolZnm8T5AZ7DBvLX1MoRWmozRgmcvRkLFK1KVVYvyfAKqJJ02WfWAH9nqMFOsbthb3hiQ
s9Z/eqZweAQUZPs95uS+wUNajbXNqkCCTiqqfSxYYyEoxaZFrGaJNKnRyy8T2WKp/lMhGw5Jcfcw
csxGF6tdziQlTEvG2iE2sjEcbgPRhEXFcNKK7GrDQWisYmJxljXapyYB6dSTf7QQnCUTnDxyPOhv
A0klLJ9JmTCIFxgIElX9Udv0ceDMB+j9K8X/H3UEF9Nvnq7EfcX6ngS1Ec42A/yN7ZJ+rS3Znx1d
x/+OK2DHQkUq6nq/dY7DUdWRZvnV3qrJ9GXUNQUdl/vEYtAcIsEbKg/TZ4djvYcMZxY0Q+SgldgJ
aWQFw83QlRibLMRIsFYccDGbMYHHCflrMDSbyQrjirH6NFHk6K33FRAE60fk4rEm0pC8kaAaTr0E
XGOStVTicrtbb8PY4xssWaToz8AB7qJRJ5OFVKxr8tJ5T8S8NC2g66quzCMbTLLkZiilwyRd2v9I
G9X3Ou8J8U9MKDgdDe51RmpQtES97bxwXZejxlQoxT5blAMzfdIJKqMlE5QPtBoxVA9c8Q3LPI12
ecrW44ZkQqRQM/qAAucN++4aIR5Lj7jbNq75BzJB25GZlBLMPuu0kzsFJWmsk9fm9Ot5DneDr5LI
EhLAJruXZkaXTlcWwJXuDW8bRGmClpKc3A3TRmUWq6gnNFazeAwJqIJz17NHUCFom9qt0JmX8QCu
DDHCZEPdVRlZs+mqzIXTJt7TvtvDvhLstE1JuOo+rKI/o/BZ/Wa8ceihwrmOyY48eGxHEhkri794
yYXyDuZeWRMChu2SvoYVEQvqPnwbAKkkBCMBlcg4cHN1g7U7W5VuiggPFmCoax99xTsfqrF7wC5x
aKCbz4IgfbYqMa0I0s6tFvgrfiO8hsK/V5J0PyC0QM2CA6N3sVTaCNkEd2prs6mWtQD+UtASMg7C
HJryT1W6sdrooy9ypIOucmSYtR9lBrk/ToCJDuG8o+NdqEO2UDFITktF9M4NTi8W8EtMb/LaEG9A
IDZaKnXctoRIIvs5lEMCKN/iAlHEMjbSe1+UCwiuX5bJVEghjkNPg49WJz3UdEg6w/rF2WSLH4qZ
+K1LGn2uk3q3qFzfnenQJmqtc+YZHM8lkcjRwhg+IG7uq6Sew81/6kX0Tm60BJSSEt4Xv8uWkjbj
kLh3pitghQFlgyFSrnHGHMkSndlcoXVmcq3ywiU9kfQOpVLomfdUCxYUYD583XQlWqs5aSWoNYpM
GgdSBQyneeb2O3DurzRpSTowlAUu3IVkJtQwrtqF9UIvGb8QbclyZDTFo6/Ubm/o/nZwCPzypU6/
OfSYpVEQiZGVbZ4g17XqjW6QIJrVEXo3KNNsloZVm7OaY+byo5ot+LayP+cSYzE5QC4DSqjcdt78
JFatc04CgRXA6iq7ORUjBRlkqOfA5mgel/qF5AhSAl20RG3WHKH8eCZu1iBxaUeKtV5Z8QqRKa8a
GRpEtWQ9Si9xiHqgoblNGeMrzo0OdsX64FqkbnAqiXGng4NVn/76We/vUA5ONyHKiDpx0TQoHk4c
DXifE5cOIOxmV5U+311EI5q923oeAxcsYCd4yllh7Mw8PLD47KuNFo5XH6Z/aCjXrnVQOUpGcCaR
dkmPvahYYxBE5BgRlcosGLVtijKaMAVn4mDiY0kk1HxNttpCjOHK9ZAna7m+TDjDp9QFk7QDfUv8
3K3vo7tQp/iW7NrF7S1onQe/o4mji9FDzwSmtAGUM3NPt4B6dRif4ztEu1tEmuhOW+W+yNZVMwWD
TcMYySQb8eOyqQCL1wWUvhKW5FCKqyJhMCjm0wQ03sfenxckrybMMGQjqsAZTBzX2Sq4qBgCvzdt
8JMkNiMURDNqIJ9l6KXLvFUZgIhDqaSHAltXNXCSug0bSCQxqyqJTxSH+QrNAwN/Z+uJ/qjH5aYf
9kTclUvVprOhPN0UHc7d2PxTq+lLEla3AVjJ446GZRWWBcUiUaimv2XdRRx5iqqcrAhs8n+VJ7k6
ZPmlhf2XXRJwpg6wAtXwE77PB2860EQ8trOKOSk54GUIlaPY2I54z0jXOyGO27Nj7NZayKka+Sx0
6mXRUOeQ0V7Psng6v6uF4ssbbMTliELR9P81PUJIGjVALHX43kWtsvcwNM468vVCs4UZptf/GETP
2Tn92YOvbWuXOc87W70Vl/s3rs+JHPVOJ9dzS4LGNvqdTrcJ5bF5oXXlLxgBn4oLGPic+UtfDX/Y
aZ1kotcrtWMSWmwCw4enF4dkTIa4DOuS64vcpzUJV4VdfdDvQ2AruLVHytC5ae/E4KJbL9lYxJsK
w7mheyv+qByPNLoH4PK70tKKuUV2UpSX0AGiF0+Lus0KnJ+egqjDH9A2JToZQclLiYZLCIJjboTM
1XRmeL1G1lR3J4EQsRv7/XH0HzbE2yk6RG2dUylLlLGJeFcLdhtVSf3iEVvIfATNMjPVmgmsEfIf
SJVaJa7OkjJlxVH+vx2JXyErYPiGeJoNue4jirDG4edBcPbrjwej6T9zlc2ZUdBquSqegJnteEc5
FR7UlFzHf6nGQK9xWfug0Dugcd+oLq3BaIgdgrdtY44kJDBTKKvibfCaDQlj2+l/Rp27qpR71OcM
RP30pobOnzEo16QMywVD7AzGZzkuEnNaIreQAuthXfVcjCZmaZPL0YMRWnpsPH3YkplSMhzrflUv
QroUlrA+c/ps84L99KttBT47xFfYH4dVoIMgaEzt2GRsN50yeEvMpxUwMsU6nwr/Oyshy0YhE2g5
YFJFHeX1yTMrMMuBkVqnPW5avUrmw9j9jsX4TJs+XJZ14K6p8lA6MroMSvbOoOGXLvBMVrBrvUtf
bl/vnNAwZ7VfbFNcUAicSiqdEYVD4Txcoxvhc9i/Ue+fYrKnpyOLaPIdasJ1CjkQ9Nt4MzDEwFeh
1GKaNLTKb9z06KjVK35TqgOFeB9hUzxk3mTkOUnHdpllJ3dbSor4/MetsYiakkESRl860+67yMRS
b8k7a5WT3r3RBfDlVprJWN38DtziUmnAm+ogPbVaBSOayisN4dLIUP02pkLY1alRKg7G4TvuTYNU
lfbWeDhSogqbecyF7BC8YBfw1kKP8QTBT5yfHxoQ243e4pMEfFwlHg3tVFoq3SXz+1NI4w62gU1B
yG3gkBbAUR6/ySn7za/X6F8a3zxXhF4vUtGjFQgQymX+K9TzF3Mc9JLFJL0o5Eq3MUAMVfvwNQ6K
lnxtUgR3jvmTKaDY8gnyX3TCPDN+WThx9e2pwzMJE54R279Nz4nZsjmnu1lIwgCQeRAbG+L1LDTj
jN0YCUrNW9NG3YpMC6RXEoAclOUlf/GEHiVT1g4ISsZP8FAMmru4nNemdh2ilJeSse+sjXie/J+x
8+nNWkwCkj+OTfDMBLDapyd6gwMMmLVRWms0BdYcyMQNg2kK2h4fJhqxyF21SXIIwc3uoZaxbYXz
kzQ9CI2KOKqQM5kJLUgRJ9tEjnGLiftTUgTISvieoTSsCYRClMCEm5/bDb11qCpHVpqkdWk57EHm
OIRyrYMA2RyZv9O7z1wwzX9CvdmmQs4L7vTIdm5kkB1BGJw5VZaMKGcWYQNAdAHbKaLZahMEr2M7
jf/5YhghMtiK9l8gZLZon40ueYPvjaqk3oUWWZl+X22NLNuSuHBwxnSP9vAUDQyga430lkgbl15C
PRVnNeC75KXp6cf/H2KlVgbUh/Ewkm8b+3JfAAtfZuRAOoDF3MHfuAEY6HJ8ZPh1/VjeZIa4KOlX
xF/yG6cabWjIH2Mnr8zLX3z4m0a3WZhKfqjcQiUc+N+6SHauWYFgFDtyIduVY0H35qQj1gSqsQMn
wQKrO7zQ0U/7tEvqNAeEfXOZI0LKcQK7J9xl34pzTIVxQtLpY20vNkJUu2LkkIkGlaE0OKmUem/6
RnQzRVTWcK1OSxfSg0nQ40vz2mYV5ERW1vLhDdkPr93WIXYQk9fDS4ff2OeJ1UpyqoR1zEb7E84v
j1wnAKPEKKNL/zQyVYDd/jnYxiQqUc+5651j0FSrJDEOrZG+FaJ/kCxOFrhlbhOHhdxY+woQIu9C
1haOsUzbmZa58VqiH/K/IWZvSjvIXIQ7hcaF96RH0sYunOipgz5dVnaU41ViWujpxY2V8Fcm4mXk
8DchxOZslWD4hHbHtYd9uZNv8JKSuY0OHzlGspHMCObS4JAeR+efQWQpgsYXKAMN6qB8Oi6Rbqy1
XhFSFa+0D7SCH0ALn3H5ayqKvfQUlMAkppLSW57MvNhgn8bIAn5MA6F8HhoC5RuAruHgEOPTY9vA
Bp4vVcgB1LUEF2nIQxxnSxglfwkdGWrzkY/Dr9qX60lzzTvKtJfXIjHRGea+dW1x0KTAmteN1G82
FV0kSZqt860IyEL3jPfM6xeqvrMA8qm6SnXLrmYs/tCQ3G2zs+a6ScaJ6HtWuI3y25nKtcyaH5S1
Cec+2cBF/o8YoF00cKNp4asiKWoJVbFOXwNkDCRQR6Iazxn2oe2gOjxahXtU7RVRlMTE1eDZLIgc
ZQ7YCMv4Ahjjo8r4WPuI6YITbSIXenD07AONq1mE2wR/KYzWS9gEP6kTbAdkuJ5B7rKaxOdBMtfJ
e6h0LWAnP6PNtqFCJeGXGcNw7PEfjmqCgszN9q1k5uQPyqJxg53ilS82xLvahzzTqU8ysfuZOSQP
ph0IZxOOBb3DI9Z4br2U9knXu1MWM1jDHP+AAjKT6o7CoYZbxZc6dKS9OOW9Krtq23FysIXYtjJ7
mRpibpmwG7Ac/aFADwaAwwa3TTQMHK1971hWeQEIGHtAraip7aGiRBATBZdR0MfkuRdg8VZEe54j
R7m7HuPHvCR3tflzYl5lDdd/r1rHrjAvqT0NIwJ+qozMTxh7hFSHl8wOKQF9VK4T56n9DIODiSv2
JMbunHHlCqy9hRd8dYn93hjaY0zSXQ80Ao6otrYr/slFXkWRapxiPFleBMiAfL6507NZgzUyxzmY
r2x0m3nJvFdosE57R50LnFNJsldLZ2m0p5DgL7diMFky46gGxp1uBr27oL8CfNQs6RTfAofPh5nm
S20afG5W+6TbAakQhfOopREZSyxzyMHpsHs72zYsJxLtlbLJWVpec9OsZjnAjxo7euHO0bEG2g/U
GVu9qaDYjfKVDzk84GaeF/UzoB/mUloGnf5mxNnVwRGKhA6yazTcjSz9bHPzZrRqMw+jB/UAtMem
faQ8LLMwvBUiOje22EGdPECORW1ULVXTOGRm/SQmmZyhnv1s+SNs/TlVMFXUoJnru3plWt3H5OXw
p8/YRLmEgtD81DLrYcvwVZC9mnQFyMNRWQZ9um3j5lB08iMaUr5sV+N3LqxNYgX/XOvIYolDBYuP
o2VfeRE9SRsaViWToKhgTEX/t1ZM58y0jzbcK9n8arcAbqWm0H5aVb6X2hfqatx7xxSxZhoOZ4yL
qPs7pV53jbpGFMMLGy48FD5zoxA3g4QIrSO7koD6uWNJpqIBISjSIdVN7mWVvtJ02ejKsWI/6MQs
XcWragNkq5BqErjyVcrSeBQbrgB7GbXNj5qPD7u1L67dXFJRvdyuuTg5rbftuEtEWgh6SdrzE3z5
pBXHyDCC8p6JADsLAaF8vdRvhBCozAnXLIqxTTNuEG42BYLipUeEwwqi/GL2uDMs9cH4NQWAw7eR
1S2WD7xY85cnB7LDk+EzdxR75eeEempsNLE1fDDLIKuMexJhjLosnNScwaIPMwYlpbgl1C0RQOpO
ANjr+aOUmImM1VORYsq6ULNyXWpPgqaHhe0QXODDJ6zLbJVZiNMwnc006wj75m6NCODsKrorDZ1F
WQ1IVJltpjweljKuFF2AOKuxHuWMylwlubAW+KkZ76C0wqQQejeiVKw1Uj6aFEFu+LUfCghCSoWp
Fn1fmQT3yPXf7FrR9yqDyZnSkRWZ1aeQ4WNRNgioFCxj1GJQHbxdx01dJI/WIhMaywoYVjTjSZYe
utAy0EyUTDr4tQz0xMwX1AmRPWyrUXvvo+wqQn8XRhhng7IVUAxweOYwuntWdNONE4PxDe3sYRij
vjFVytHIJWUn94qZ+fAaHNi+NN5hoiCuTatXSQcbD00JhQwKvtQ/HLU524Z1Ml3atLDGMRh3hjVD
6eEz1k8Opp6wV88X8VhstLYBfE6AoWVPgYoTfpHoaDYOTf8PsNssSLxibgJKtbX0j6t37UvtWLFG
PxKqe2EKe0oAb82wGb6qEf20UStbj3CBbmSuptoDPVu60MmMr4b+ye4Y39w4PKS2BjWMBKyskaCX
3WV0R8oDekWmAsi1Znq78F1MU+puKEjYMpRP3miOZZTxRaUfIkapMGm9uT9gR8/7na1Eq7qybuOg
3VNivKOEeGbTddE/1Dg645in0o6iVWp7dxQ2RzWr3mSCuNWcT000IL2PrmFRaU33EfJ2JpSwH2M7
YNVsGnuZZCtsAGfqVO6uD3D8/SZS0m3GCIoXYQGZ9FyHxoOznUasTWZomPZOG21rJWReWx8MJWKR
mwTs1p1HqRN6pQ7DoR/R0/D0Dkq79Fp2LejPyllhyHNDLHOWReUWBtDCFRjlM3NnOhDOjAKLXlXI
nyHrfsi6Qz0EwMqtbWWXw1nFeMUes9MdkhgwXIZxu5P473Mky1XByD0jkY6oz4FnatA/eUt/x7gk
Y8gUOye1sBiO0a+X4t8PjEph+gdLL8++q5pvccRuW7TE2yoN20NFNzC9yvJul/LRlpD9PA8XRt+y
ZqmxGFCgV3fNQ0kWaWxWIh+Icqr/E2VwMYAELOxYObpJ2pIfES4sFdMr+LOw+Ffb5QFU9xlV15kk
YpvvDQUZ2cYsHVS2O0wcHz7JWrYm7nrPDe0zRshltCaDBBW+tgy15E5k1bGKqBogBUZEFqM9SbEd
cksPo2iWKgondkLnnLMLpTr9cCzvBelZJEhddITBmH2/miLbKGCLlkLAAoqrA3O1WemM95GZHg0d
ixwHCZ5dupLQYvfk292zG9uNpVqnoYh/PIsQGgdB9Nyz/E0nFbGBa70tmqvj5hs0BmvVKRCZkpIb
9v4H3HTsZMqa/Tt4REHcZt18iMnwSIaqhtaBuCzKvRkgiG3iMvRXwuivq5pXDSSy83F7eWYvZ6Wq
UFsDq6r9knhqYd9anewRLzwGEX2QOspV6jin0EnOmuhWto8f2NV5b0WxI7UAz42CIahW0LvidJlc
xAq1JeEd6HnZS/uqcRyziayZIzOT9L6d2zHlija0QAe74c0qOwzsQbfgkSPtibNsZdMYuoHYGi2G
7h5jNUYfy3cubeJ9xpRyM9KsiUEIr4MYN7mCpKZX23lPdEFn1sUiG+wLccGf+tgBaUXdDKCRUBUH
btUcS8Q0zdC+RAYLM3emOSHt6spVwzeyw7K11udi1TGcFjg+NqiTVsXY7sQPL9pbqvKEVGhn5zqR
sMxf1K0e/7homxh9WnzH6SD4awCSH7tgGxbwnpOWsjYRT8QmHnDMCnCzjLWNBoJdEzlhAk1LQmKb
odju/khfHhc6SjeUc59hqDiHzNrGXQ/qK4JaiHHaNFREwCWEaO6xGDDbHHcFM2yH2YE1imJF1Nle
iXjCIgOAq9KNezHkWDmlj9/irGKZqABBrnTJnStyLVr6qDnm2qA/zS4j9ZD+tten260JV4S6kfOp
EL482Byu1PZajLa/gJwns10AXT8v2mWOm0eo9UDQEswtGXNvF07lo6VieKS4GM5JWi7NIMIYlnGC
fYeNrl1QEr4j8goXyWTVJSzWwYC28SQJ3TwxmWJ8KoZ6ie0GDhBID+hbBMJWXg/otmZnKr5sE2mT
KB1ngVXcyvfEpLZMbRJvjar4U+jYbWS56FS6RRxcTFV856hLDYMiHaLehVg8ybvMYTR2LuxdKMsh
oReyXPXznlRsSq7oB/DrmtaSlySw+3lhuCsDwDAhK8jpVTd59S6yB7yIiyBPy4OIs60oqvcQUUrn
vXup5iylmdV8jlDAzWiuIWZXLcHGaaqpKfLR1pQv9l0HoTHTcy3u5WpkOVDi75x3Wv/mGywg0sb4
6gM73PXeezZW0crXfPAMQ4HmSxLxw5oJkTg2/Mqjp6b6mmbWHdQcAEtEMunJXQ0jspZL/g3jPdyG
LA4vkMguZauqN9WTLYCMSp0XBE++TGOcwlbC4YjLeVkYRn6eZKaAuVXlk6iAnFdUZMfKIezMLcN3
igRO29QMzxXs5YVp6qAl606/J+o5MUgGDSMcFlHSHVI9h8bssbnhuQ/j8CuT5E2VngbK03LUnXxY
ltd+VlIptkkaVPOwZYZq5OnLyNqj4w3lO1YPcx9I5KietMVLoS11ApThVdbX20HI6hS23EBp1buf
9EXBvGpN/dixjlsjucClZFtPMNHyJT0YsDhfssPoROXeJnVqZrnZuzC7/IWapAMDrym70cqLu++p
22YEVN7q+aPBnoDtgh9xADZ+nT7FFCmRi0Tn5ThuvGaHgoV/+iQT9WXqsG40cCvbVCUdNJLurrQL
/zMV+h5gtnxHbazsU5UZj9PL4hFY5dKKGiKHZDGegOex4u0hLBtGfyo9VqvoIxBXKp+Vak+pv/51
KJjxeSn989Bv3eEKT2GCH2Yg82OVAb3CuqtF2qbr2tVUo0Uqz7ZgH28lLbbWFvWIGT3bGjpoPwaS
ycustIhIGXv7SIo15bwTvtVDX+4Y8DFQJNoqymuAsqxGKoRuc4heT9JotrqHKqKKX12QDqyf+xe1
1LZCUhBPKEnslZhpafTGcG2Gxn3wiFNiAXGNE0jPFFU78ipOjOaVwaoYFnifQHlWJR5Rahv2geam
wjvE35N9QMgTP+vdkZcGNakaXkXLDegGGmMFmV8IWwYPU+DvgdbHmu1fF9s3ijObk4z/gCueOMDC
mrxm3RYU2JRUjo4GTQUimKxaGv13H2kwVy04zPk4XsaaEnRg44JSAJe8v2FU+aytrty5rn8hmAA1
naqdXVMSr4f0dNAIks5EeclKhGZkXJPwBQJyWpI2EaQn9SMmjHcsuNJCJv86DhHTU6kiWHEyjBQa
lrnEvnq2nQKHfItxyPNOerSq6z6GM67wregV+jrL4MGLkj+LkVCNLGhelvInwh+fEwIyQ2SZLgKD
we2U0uMoXO4FyTGYUWyuYaAtvS6nWOOUGB1S06o6QBhONBqRG165IIeEeclAgcIUa9aNQzdD4W1j
gGeZUvZAgV2Mg1bBkDKiAtWyeKNnX8Rtdjukmf3MZ27DbpQ+xyyOpdKf2PuxLTd+W9vH3po9NIWu
ERr3sLJbY2Nk9dOvqTbSnijMQkWg56oo8nsTvfQVwZgJUtnS1yXNJrJKzHFIXUSGPgeEGoJg7ONO
s1J1WA6SUDpplasmiH6YuUac9QimrLzaJjGWD1ugjOzr+MGwhBzA4YLXgkU3b3CDsNFiWGf0N6WZ
tBLZJnXNB+GF0SLos6WtPRwlJ0EMoLLREL7M7eHruDV066hXPX7TZI/QkHjPJjdnjrdS8+arwnO0
KTTnik7c2GqHrNbeu4RDHTXQA/mdCMprBu/hknTllgsLvQQT/jL4a3392434JPWuxmQrLwKbbkAd
vYSEQMMMpSthkKajHgqhSTDymIwXavDGT1Ui6+yt8d1oEIE5EO9pm/xtWtebzKN9tCMkdnWED4MO
NE+wK3Gdb3j7fzMG3QbjWbZBJxLn3gW7X3ZVEHBzw0Q4HzdviBf5Bhriqjhyb0rtwc9BBdD8T0VK
sBzE4DabKjz5IUFZY6v0M6rGtI7vSefi1IGRtq2Krd5b+YnZmpn46ZzD5krWVTt3w/pTKNrGrOqf
zIxvcMt5cQJwIBAYviDvHLpx4xs/0lGDWdaSRjexkfwAAC0TM6528dlh0Ybkz/kHiiQsYKZNSkt7
iic1ks7BBP8nBeO4plJXYYtDy0fBbZKzzslAW9RV3neL+SMg7nARuc6P4VnzvPYbkqVpZ1uUdvHV
5X6YGbzTrnDqSWdJCyYU1mFxsI51/zXeO836V5PCWyCCIFABVZFSLCNIpycl24Zd4AP3k2QPNNKD
p4ZqtiytOZIa4pn04mHa5iNtdcz7wS/jroet9jcmqTjgRu2gdThz0BhztJftrDYwojPnFAzTZ3Wl
soz8G3SAVMSHQxzFEALRjjVZ9tMwX7GseEGGSb+so0xbtc0NvAN1o8EIJdb7s401zjKO6EljtGfT
tjZ3WUIgIbEUpLdIiSBxf0apW63d2H/3PW9HsPiTiLer1LV3a5Q7mN49ryoPYFx/aJWF2xfsNztZ
2scarm6xlAN8afYR0abS6ZeUgD1c8d3lPF7dsBwrUgR6XJhuM91VhAvhNPtF5seJYI63eEDZm+jq
3oAYgx5IwcQGDidPMdhV6TPswdpr1vhtdq2N/h1Ioe38c17kOu3MNreO6Oy/3ZCIPvaTfD9yxvNQ
PrughK8/cDip5SZVPCySHmOGrqeU7nIUfSxenbE+SZkcsxpoqgb4nSFKMSfXkmlrQLtFwavKY0/W
9MJwYVP1CQYEY1JPJpJfXUmkGxVpdHV3xL//p5j9Z6CsgG3s+F+70CvXulVB0rJUcpplf40itNND
8PJsesd4CaSPPwOGFHiM5GZqhbPRhvDJHXak2NnEcSax4KIgreh4dOOfDAAbqTHuLrdAOeKR9TKP
IWkV5EZDw0R2ydiZZPSh2sJjO7BbPODgXoL2WOBLJGMtQiRQRgKOraIt+IEdLs6ti6pK4edSfeMt
Z0w5R6i0YVj7y3DetYyJwZtEm8S4KYAZGXfHeFnT5mgmCtsjXPz1iIB+ICctyz8SCPSpksmVGTpX
o2HxB0OD8UMlNj17vLW0mlv2v1EpwYNQW4vUovYZkshZiJ7lo+V5d2gpH3VRVTv8r9ycSMODjuac
WB1s2oRGyTi/J2H/Fo/pO9uVuSGnbEASks3qOWU3gFjnMiX/Cf248QtRDS9cDhtCg5I2KiHQAEUi
SMCNXm0jF/xDl65dlZ1wTaaQ6tu4OCAEwL1Rt8i0txQjKFkuyUiL4sb5ueR9TKAosTE8tXbfzft/
g6M+uqjGrQDR70SCxt7qnPGMYexB2Mw/1am+Ep0D3tcKZcvVrywkGcfe2U9JSudOxM7Vn/h0N3bT
3iIt3KM9xnpHz2yY+qMWuDXEt1etLDxldQvJY9T4VGKirx2tOJNXZy9EmgHBHrG395VDO1vzwdQ1
Y/t62/vi5SBW9on8CxIWTXa9JQlLIHohfzCyr5Q0k4cUptDTiwsf0mZfLzWAS72vGYtWi3ZxB0x1
rLcV4xfTxbc6FjS4KD0aRBnrFLxZZEn6hXpXaiS22QEazJLVZus+GotgWldeihDT3WR5WaqRXBRM
Y+NcdC9QSgyUW4oUe1w5IpuSjYZNJqNl1aHcTl3cslhICf3GhlmRZNZ5Ff5ydCYxKz1u2mSumdmP
lru3zGO+OGDOGKih5qiqGkqGOS5g8pm0R9GYD6R+d2eax2S1/q0hk9VF9FNTAjRuczHc+Iwge53b
KUUyAk9Wywf8Q7ccC2LrhlvLCK62gcRK1bnqo3w4QuI7jQJFUxLra39w1rZGCeoNYAOxji4dd6+M
8UHt9Keb8qs684K0z5nlQm47HVMxOtMFtrW3QZdfpdnccgYUsmae4QnefANgXND771DLqFd4OmqE
TgO1XK34S0UZqdVHi0WWXu8i3/6G4HNOBDp1d0DAAfOhMDvu+mI5jiU6k/zqOdijpE6tNZUpncF4
1g+oRRwyreD+HkCKYRXRXF5466561SVtRlLGvHuQKYTahMU+qaovyuNZUjTPKk6pKrGl9ejpw26V
6SN3k+G5c7Zml04OLiM7/G9hGuHv95XNKPEy68BZTT5SXzsildLn1mgfgli5yoh4UEn8QRg4JyMQ
nAkpaWVOu5JIPgydvYJjK89RXJ1BPMoIjVGZk+iIvAJnEqWgNC+WutNJW8PWxw6VFwz3nkNFrEqH
mly8lUq9qmu0UDaJhVBf31h/AzwJ6SezLhTY0RZRfu4cSEdoCqACBE0x00dIQAOVmF+7R+huORnd
lA4aWLYu//E0QS6m9qvNWiQ3XB7xmRzCu8Q6NnMZYf9H0nktN45kQfSLKqLggVd6UqREinKtF4RM
N2zBFfzX78Hsy8R27G6PDIi6dTPz5NoSHmDwpDwYWLELkX1HbBPxNIClJQGBU2cQWXtsqX8NcStA
GoBFuHd7+59HBzlo2eajDuL30WjPZd7dtc2j25QWrRL/3Jm9ZZNvWtQsUqViAxhxWv9XeJQmv3SY
PnrYtOagfo4b/AZlWhzcnOkfpfmhT71zxdIZmYZ9isAZwF8Z957CwNF8KotGFDeEFBrnEatfPHG9
T1TACfQJs+Nv0qO+iwh3lLDEo08G2/TEH9tsLyb0npIQamhMnxgOXxRzGlkAe1eSaF8PwZM1SQqS
YnFL0vyTPOmr8njOYc3AIzDfzNgb+Dutv1ZKeHKGMw/z6oeM0byyO6YMHVNmFTURtlCRn9PWSXZl
gMhefsRW8kzx5WPl16z7Rtj2olsbJSlqMLIPpeYLbrP5XeCy3ncTY7XM/7jMN9FC0qlffVFkWwQb
bmajeZtNw9sPfvfhu6+xaN+lCdasx1WxaePoYPLL2Ds5L6Txy4yd15JupuV7bkzxRa3Ok1ee/Ih3
ocARuO6M6nVMp0ufuzg6U2trxvLaJFyxkDLJAtK/5w3cdOytaaIe2mP0bTczFjrIQOh0d/IxZzeW
H+7cnjsPMFZNbiHDpxWCwSUz1u9p/sb+MshdU/U/hFWWj22iOE1pcCE2Zemf3l9Rf72q+KSvA95C
UT091KnzkYpmb9ccFfmcTltq6/3hxwk5BTP29GwqxKmHybIJHOtm40hwphoxqHwyokXDB0KCdt3J
LfFGltLe1Gwcu3waej52A955FyzpyvVdexvlJkO4wsAj743rNNsBSCtlSka/Cdx/HXMBQ+ah8xAY
iDCtfb/mh52wEZx699SY1UNOReyqZxGWzu1FhNlPbIw1aTP9QnoWtiA34u3OKY1z2nAkxUlBpcow
rTJnE3ndR8B2hHUd233c9MmAShpS4olfrF1zD0ba6fSmsfEllVb+z5mCTyzAxL2RlbmJMNjG9Ej1
PcUovJS99hZ0+MB6VQZUL9D/NBZ/yki8EF7hncX+YjDEFQ/GqTYX3wtx8HU4u2/LSKUbEonYzekf
n2yCPxnKizCfS1D/S3qKF421KkQKqy3ix2Na6je1nVMe9z9kke7/0Sc0bV5olqgjg8+v0St5KSVY
k0n8YBS7iJgErqvaezCyVlDsGxGCcS0N7KQdjbU+BGOhYefuzPqSB9WLnfP6qwvS/3rSu+X7cGVz
XLTwtjWPQcGKhpvyTxOr16nnOulE+gF/98WOy5PjOH9DnoyaqNjKdYcHAEK4q+j2QlRftLlysceg
f6n8KRycd4JN+7zy5rVhVU9pM2NBrm+JGx77yPnx0/lID+5+VMlHUCeY/AUCM5WSKfpSxpMxhZEm
9gQAxG+tExHx2F2ueGl/8hssYLagIspiKlz7HrXsk7YvwbJsD6PPjOjneSAD4mn30lQhggXTb5KY
Icc8epHE3Nob3503fdl+YG7aqV5QMv22af5PEGZP64n30LPNlTTeumpJTsK931Q2ejFzodnTedUN
52lQu9kgzdBJ5N6ysW9cAl4nr1drE+Ue81Ly2rXssicossgvyXaKeA46MvCrLDf/BcGeU5Ydh4bE
7DtUBVWPoyI+H5tQEJDOrwBprlZT7IMSSqgQ5jVU1dWz24+owpEpuZAb8kLD03OO/UKMyRNfDov7
8UFW7nsr0uOyDoAnWYCewPTqYjtOZPMxFYp4nB/volZrZjau6y4mJ7pX4V9NMzX29Z4XyprFYg8e
nW+lpy+cRRi/BOcHGufDoKC3+fAu5bw1hJtv57r48HBOj01rrCEGlXGeAjaRP6PN7akA2r1I4Z8y
JJkEmReIRkAJGdI29Nc64u4slriAYYhn2mR+0k100M0IJjBbtJaExz4gHtAM/icQL+bBbLoTWTkT
a5nGBBMmJ9KKipA/eUEXp1+Mb0MM2UfaPKAlU46bJb8DKswm96xN7qjvFp7nJqJ+ht3ZusxSVveg
+1N/FbONXxkJDpAeQvfsG7cIzyKwAe4SejyGtoRR79G2yQuJulkNlyZH5myDde6iCpYlO1ynwWWG
HjIZSUohXXs1q/buCv8rQ2YPBqZfa4Z7trj3Hep70EAEXtmp+jOF4o+HpXFq+IBOOozXihXyanL4
genO+KMK/erbxc0d2jto2cUng3RAvv5j8LflyLvLKt2rwn+zmRPjJzBZDFML9eEk7DAixDaSpWhd
NUlY7y0RuLpiYKW2xeCTcEu2c/IT/pwerNpL2eBEvELNbfcKfOobtu2il6VPfu1tQm1Q/VY7gI+j
P7Fc3tWOUwDFeHPZ4KO31lulOVUsH/q+1V2DEYJIAhh0VbSUuytSC4rljV0xuRd3t9XDVg+5yZxL
GU1RH3iV4sEQAqYGDM9w8VLMNvm5m5fXf3IclJWwKhqHumlXaLVpW1quNPpWTT1AU/2yuADYScep
mtlg1XhBV01OmkIH4YOpWeuheBNYXPQpRhRJnJh7NDtNy8QK5u19N3tlz/NNMTB9vsVTGem3II0/
pwyvmKw4FIRLR1MWP5BqyzYgMw41xZRuqv5r/1qhzUMwvITIAHiY0r1I8CMQiMuOQ032wSVaNKZD
w+QrTk252BO5PbVB8xvZwc0srVUfGz9dWPwiWdSQOU+ZCv9GLm4xGqX6uL3aVnxmqvmr6GlfeWGl
iJQXZLXa/lpNwc0e7jn/zSbtolMW2NSrAoey8U63CFhJNP0yy+1cB2OWSwgaf3Yx7b2RuGroi+NU
fpmjzr57+9JFmKADypy5/XUK9wCUOzfigSa0zMKuWYeGe61bVmMjoNrRRgKoTr723iULgUdopHsa
456nIarZOWqiNQsVM7F3rdIlJlLOP69f+GDpPTbA90ecsq6w2AYT4wh7nB8pHcF53164NVOh49Iu
V/FWp+zMWoWAjIn4IPl1fQoVQp8dr+fX1795uNkrupRZclUfacxQ1g+YAyBbhlNLsjk468U3NZj2
TxDGnEW8Wdtm+koLTtqseacpI9hWafAV+/Frz+ai6eJvM0dq8N3dlHPvacSTkgWDnlW9p6yrGmIT
KxjrPHf5UWc8SD3mMLv/Fwj7y6B8wslUtp6h2BF6Nrh7VS18dZcVZRYTM6ERkrnBmt6mbJmPGYJm
ShwkQAyH1Wio+fsm24K+aBd/NZ5E5hNkmHa6ighTnlPLp054/srmMlQonLxobvzYAk0REKsEQtCN
hvwXeDBDYha+puZYT7JmVy6B/LT7juv62lLAGZGDFyrYMKq9gr75g+XjTaE9HpVNr/qib/tztcfT
x7to7n5jgbNO6E/BFWudROXetawvPktnJ5puPSjERUm+2yGDPLelO60FPzRt7cOKUlmeyFuj7G3n
1feJWC8IyECvSH+vHb/6ITlAX3E90XwdUesNDtc1VxUs0w0IQ3uolqgGv84AsuMSsHRxPCZtvMnN
mOPLd1xKTIMXPDZbT6OgSCalsOS09Mt037UWUGrdUO5UK3SY6Fq+dstvolvMPV7/2U7djxf0fwXx
9RRauoAK1JR7q8H2m2poJsy+Ph8UPk1xDTYT5ACRyTiHGsbe2eXjZCjkpfpIon8XtIQiqCpwCPw4
DyrDJmiK/C5gGDK4qkcBOTU1KZmvI9RmINldjbQRANv2DR+Luv0A8o9rptU/5mkb7XzFG96Ht2Dy
dfQx9YaRseE8KitwerpARI3Ie0ZF9Mru61hrjIRO+urY1kV30FLsYDxpKe7+UhCmAMIBxnyiWfQ1
TliCM/IlhzKzfibPuBSgmsY4PI99eanahgrODNIWH7L0MooqxbNK+WWQX0hT7DNHPiXMJS9TU98R
CnsD9JfZrFtaTvEk2mz52fgWvISgBGe71ti6JVjIzCehfeXFoGi6G56quOM+RM5IwU8FM83KJ0O5
lSz1HEAaOW2ShGywkw3SpU6IXkU9ipcWQRBTCIUu+AXZzAYJTDfWYZFj3cOsv2c27FbKPsutzhAl
6bGEKUcSVwlqbgpC6S1jIxop2Vr4xSN9AyBRe3GfsYKtkyT3YQGYOztrfgx0d547lgImBHSAEeEZ
F/U+MMe3RPIbrHLEWZNoikO6QORdhUmfaG+Jq2p5YNPZWv/3jBEV/crdCcrbI3jzL1/oJ26oyda2
9XdfJy/TLOSuqq30gdbxDWlveVfR+IeEFq74YFLbEXLLyctupuejiUaTSW0AU47bNPnOj2xKWOPx
zWZ5/OgkvGe5prOzmzhhIkrpuHZLEjqxXhLZnINdgfMQZ2ZVJf6e59RC2zuS+W8REVo6BCC9DMx2
FQKepFaM/jlWsh1NkNoOeMtSCjgRYS2KjTaXu9KoPo0pYcccPDZx8izZh5G7FQanZrlj1iYglzCf
QOxYs6B1vRIqX4CpIuzN/QRKqWEnTMJ9nYcL/rv50xIMHsHEmpxGdW+cLDYuK9AB17RGNTTs4Ki6
6aOweCnXqtj7bAUivpi+r36qClQpYBGc7S1/F7sZb7cc6jErtYmXaFSEf+jYRXtaxnXhzP6hNLh3
IgVNffgnZxyHGPhdOPxAotSRK91mj4bwYsoSybzEam+V2cl2mCbcrHyd265HSpQ/1BhfisoiRFWE
WFF4XPo+PjLAcsM1+0uqsdlYS5yqKHN2ELjRlxcqIxRI9Th8lFW4H0N+ru5X2DNzxhVzzUR9/Spr
hu+Fr2HPFFfqob53qfuvV/Nzx2DYtcU+d1+IzpyzqWj3NmquEWbzNtbM5tYiMbfQeE9ZGr66ekJ4
6cIXtyyY+2z5TKA+X3dBQccLhnm7OGoJ0c70YZtoP50eJSbekHjOaqZ7GwGwTk40hr0PViJxpva/
uQEwCibHMs51zxneViII+xBB61iFp6obfTpA2gv5mEc35QPdT/ZF6YgthEtdhZzcD8DO63riijPr
N1Ek6mzLH69wthX9e1vyJPcuyp4o6O4Xt5O1Gbv+0HKJrKRsNn5p/OlZErGR+aQ3JeY7bbvTmIOG
msuXpGRVZme/wD49Fcqtj8whq+BmsEcJZUNVe0zDPCm7EQt4t9h+eiICxO7+jOwjljlgZgEHhkte
bdTBnQmcFejZuB0hgVrZvh+xyrPm30JbfhL1CAQBp4xFmnV0wQM7Ch3CXLcWHIiZ7M92ciN6DuEL
ZP6/lB9Q5CFLuCxfONmH9XK7BDFzZj682nYO/MegejQffFKCr9hrYtbtc0CdEZKOBMC2csrgXZug
kpcri6fmbS29v+1Y8rLvxFK/9LdpoDOUhnfxgGnH2XAY7LWIkGorV+A7wU7vZBGnHIJEk9TnYmYO
NyYwQRx9TRF+lIH5Lf3lbVUxPMT6ba7iz7ERD+kI9MnOMA7HMbqzne0coQhKIqHH7mJ7Szb9eOMF
BTXAJ5IIKIG1Hzf80F/o+wMMf8l4XkZMT3myOIsWpx4BdtPyftiVcBczM2ocEBBafa0CBol+qNXJ
iVCC2oex4kM5jsEFoziejyD97Hr33UiK0ygxu4/pPyczN7rm89NKDhndVHtR85y0MrgAFuX0My/S
oSWj84unzglA8iwgnltOE9DGKS3vGGpS0WUVHkQqPiaHglIpiLMbqE1F8+YZtnfyEgnfEQYUoi1i
ukclJAhhuCdQjqguPzBcf2Azstk52VwRtPUcE4pKg+4+O8O5a6t7hmhZVC6+vfzAdHyvcD2Gk7o1
nU+0v2IFSgmrNzyCbX/i6IWQFzQf4WL6CiYcGbxKGbCZfKPsLZXRp5ODh6FbeEOkdTvZxoRgOMy7
2PgeneEyJ1XxI0ea0LyH3m1vtic4Y6nLWmAd6dknjLbNq5FOITV/mqOJQ87wFfi2iVQ6Pg86/szx
cVL5ZnTAdvFxf6w5Ch9MC6tWNiJU202E+SXzvWubdjPRDw7SRqtgZ7oFMKVfVXlMpmrQV8wpLHWn
UB3ddhvHeXINBnu6OiPu9Dz16ZvuUKlNAudmwlhTx356rVG5oRASpQ8M1zsPaX40vG6+QouerwZj
6QkA2gem/k8HN1obn/77NyEC0goDloPPl3cgGExNwWseL0SGtLkTkLBXU5Nv2zx/iZIULTWYTjO9
6Vt+3isiwRQa9sMxkvZlcAweTVDufQmBpgeJNMMtRAo1MNarv0maOm9O49xmb3rwRfpRpWVw9TNT
EaMbmzOXPX0pso7Ie/Mj8yH6bPnIWv/SFIXMx//ykPcRw3t0K6aJDnErd3cAMQuwX+SPM83dkPlh
AilUpT9tfAFZbT67lEQRDvdpL80wl9Nh628zKODm4BrHgY6qfeI41UtGBIZ1kd//YizcoiGH8LRO
9eBbmyo7sh0YNqHiHsaaW+BaktUl1mjy5myqT8p2t9Xy2FNK0GwnPxjWzvKFpiQI1sh7+Es7/yRL
r9jj6r50pgnvY1Tdlat1DvUAs52RjFfsW9w8sCTZdjLSjRAvTH3gNUqYJDaTUR2WD+gmncpfQhQY
1hLHPZquBw08Qs4CpsNpmdffQYa8VBNEVV3mPp67rsQMZAy/UjjOFscwKbDABqoXNTc7V/IXW8vV
1PH0HnCb5OcSk7/KWjrgyi55sCXlIw0YkZb2qKtoSo7w+sGok+Y3cLsvCwTt65gvvXpe8KJkl+yw
IvVPaRXtZhnDu+3wnmatG9wc1pAkge06SKnsKcvHoEhpNqNM6DmjvfnAuDEfZqKll9KpH42KBF3J
/37o/fk7bI6RC5EIm+C8afqw2fF45hjFBp/4vJTbOXK+vJHlnjD6C1f1ZSUEe0UcPNkZt0Bje3J4
oRUasV6DgwndGUtYxQzdEKRe1Wlq3Kyels6Cz+v+vz8CFWSnHhj0dFhLJseFIIohE4psoeojpoIF
ThhJZDqoXNQWXf77U1w6iL8B6Os0fGcNXW5NN502LBe1rW6+MaO7UZJXWxlrDi7erMD8YSLe7gfT
zYlq7tGWAx0qoNJFNdUT74M12tl8VRhGngpo0QOxczNp08eghR1DVu3N7+i29QcRPrX8RgoydJl2
5o0KBrCy1DMRhhcWPlbwQlhdmsbsb8BChxs5Bf3IN7gjVsm+aDQmFM2UZG6jKfEAJn4JxuhkPuH1
Yt1G9GLGp3kDK6NxzIvjf38yOKAhDiZnZ/IAPGvncQaG3FE0uOFSHW7JjyW3IrCdR4/CiAqL99kZ
xvW8cOq8ur+1Tt5ie4S1AVgtwty4MYteHqKg5BcYBlyvKvPsJFN6A3XWi5kVQsESPUDlS5R6HqFd
UBbQzWusyi9Uk+lHGUS0rZGEwi5BzVudX5sxZqNiIJeUij1tpR+sgVeXrXX/O+W75fdhVZN8zAYW
ZDhkXjtaobhApdkZZiqlpKI/d/ySB4K1pm2Gf/qSNPtUX8yqby5TTOIKANDa4+1Z2cuCeRbThUZQ
oDAj4z47s3zGamMbrtxQeQ51gvCf+zv7GW+WuSSPYo5X4pPbECJKwu5vY4PsXvmB+2PO9yQDOTbu
A1w4D8pFcdIJcVMJ5ElZfJng3OHZeFiLgzIAuMmuoy4wTxqJ82xUQJNC19sbEY6yZEr8M2FXfHUm
Z6OH3BJAHsYP1IwAmv1DGiXPWdN9hmHxGXbqsYGctFI8/BvlITaLOQN4RzwLB9icAuAel1CC6ewL
k1Q0xXTGRXj4mCArgmaR/rRJdXccevD6Hm3la47ux5Eudf7V+D6UTMJ1RCyt6PC7Tl24z0IHqBM5
Q5L8hOIDbuEC/Dn+tOZgs/D24weBG2s1uN0VqyO4V16x0r6T/UHIdYhUiCnCyyNy7DYduY1BfEVN
8u3gi1vxpgVMyv+DyPSwTaPpK7PyCzsq/IBlZB1MlZCyasdNx9esKe5Yw8ZY1z74gqHJo50uzzZk
rM1k8jfXhbmNU15sVcHFmLUwcBbKoBoXvT7oeMlnw1EqxJSUFWEJJZHalHmta8V/Hzn68t8/aqr+
vDheLOTNFngqOW3uxlOBN8rRLWDaZr6SlUd085FmIL9eiFKcDHNY0NSWse5ieCj+7Jwpz8BZzVDK
spMekGr4xo6arO1omDb99FXTrHuhCZVMntcex9J6i0zIUACjEX/x5xBosts+WTDk36WTGyQo/3nA
wjWWHNcX0cWkkEHU6lguSSbeIvTlYItajYozVcdbLRV6oYaAP80AuRiNbhHwxt3YEpdIWteB3Icm
4VJTiA2QAVHA2tgWWMxJkWQ+Zp/gnigsyFVkBAeb3R63BIq5i/0Ud5+gzmmomUtu/UNlvYbZaxxw
LbQsZz50CUulpceq9vi/cAM7oqFy4W+Z7UDyr1UqvWPKyJuM/hFRh1+R4XOVGMxLQq5sObLWLk2v
Z8u991zRD02cge/vfks6YteIVu9hGnxW/Fydiu1aBbrOY72wmqRNjTI3VppZdxRA8R21DFSpS4J9
+Uc18DtqBgH7HFFn3XUD1ODlMai8Hb7fJSpMxxDy11PNGc+nh/yCD5WvpRdUFjP34tjdE8YiZJ+K
jSwbhlxixntJOfyKig2DiyRiXV7aOByiXyHdjduXEIx9iSSErXoNkhwMfs7QkmtqwjwfLs7QFF+k
G8FJzj7EvAk/ZGkyhLBZ80Ax5leg+ogFNr/fuFIUpiyOIRAMHQtDgvFi2GTS0vtKhh+ex8mTxZQ0
Fv1ryBUiCma8OcB01m3l/IUQUmw9iBRu0Re3Bd0IOnEXlGiw5XyNYj5+0aulk/Lk6XJvt813Itmu
qA6y7khWaQq46xnQn93kK9DV1QfZiPdKm7vYiodHYaY0yhOZm/qB/iOSmE4jzwamFY4F9VQavHCm
aTBXrRViVIGkULszoXdiIn7ZR7vOQnsZBO+CkqF3E2g5rt0l0RGNpDTS0XBhLFmQmHgPYV1jsN43
Pf6w0GGkh6O/DiqOYb8f8KiZ86/I5xN3t3JT8m2zl8NqPCr8dSMikZGdyLJWvFBiPB4kCsB1bx2C
Oiqbz+YwUlam2NR2CMLlC0uQK4wJOvNcuCvaY8nqpDzJRoiYiBli6Vk4mo3LQ1u5ZH2o+1xnE13f
Zlt9EGJc5kqcCxbf4Ty8zn1r71Qi3yT1MJDAsYB6NNoBvo4PueVtXZeqwDl40WUKwsjorgY4ND/2
gmM2B/icB/mjpAOmSiHHtwqPcU/CD8wA0XNsSnvyXtzqaD4eMBzLQFxlanIOOvFTYHxR/5fvQO2+
WYxPqYkJofBJS8J20p4zb1mXMx+h5ZJJrqmRCgmuD/4TxZfJhqTmPo+dFa/M3QL356X6Y3TdsmEq
mdpT/Wg1yS1o7Poiln/ozrxQwIsJNi8focXMG4H2tCZw351Mdj1JYDh04lFE0EXv8JTMEyqZuY7K
CJeXQXUhp52/Ve61B/2wHi0HKltOH0Lg0R9ly+ZzEjVu3fBCQ802b6wb/DByCwlLwpd0mDPKhtsn
TnX2NrP4aCr7T9uDHGK7Wx+zHFzK4G9gQWM9KNQRrgBqWpHaSwftAfqsYfXfbUnCrQyw8qX4Qvo0
WpgT5tGhS8mxmg3110tTtCYshXGH8iLoIq78JTgNz3yO+8VB+eoIRPMwSF/5kWnuGbDnPkudfSrh
bGRs0iFSMXxROUyGHoyERTiu41YbtcOGPes/Sm++B7O965SmXu736AscQPS2HG0gDV3I2enmwBds
A/ZPLq4ggPhZYZ6II0IIYhrLDRRT3lLuOTV6A401QgW0Mq4t5q8ph1/iHJMx4CIz2LTHHlKZQ7lF
Ve0tHjti42ONlhpnB0ugtmcjHmmndcmOuPV+mBUbSqa3bC7/Ij8DhzaIZjSUsa+DUMyrSTR/Svg9
VTLM7zPNF4ljrLxqXtQUf0B43EAls7dBS+6NKYp0KGx9ihURzkNucGhnQX91xUho0CQFMST9Gjg4
sfQoPZWheA/Ya4z4+RgHjYFyV8LAxCy6v04UbwbQQmdaGgmZgF7iIozNuuXrRhXUZOyQ3aj6a/62
7VdlHd3fVtbpKtCEPQKHKmrZ1UBfmcPiJH5lEP9u++HuKmkyG/O6Z4pezUl66B19pPi6+RL8dnHO
PUgSaotgeAO6S8A958IPqfjYttaLxOtFCDRlqKwgEE3gypy6ZoIjw8njMn2oMnrukD3nm2zYSsTj
xspT/EE3A+ZIEZpvKN0pCE3SEMkr88tnaBQPJcLZf7UDznGRemI7PHAKX005njqbd+jspeGhmXPg
vornpnyxVHgkuLVNCbqTy/ZektwzV4nAdp/SxpdxKGW8MFazCfGEjq7tMu0AunrzS/KuBh2yrujp
CcAVr9jj8RtHAqFZgVjxw5zM0CiSY9TJt6rsh+3skghZ3AlasDHzE/Vr5fxm+5m8tTMr/N7zPylT
uZva9i5G5krcbVhMWJaXHd6Ac6SKn4yF8KYC41S12WlQfObooNtYjfe3dtTB99SbLKNLF2e3Fn8N
acxdU1N9bOkrHjxIOYw355laOWqHcqyVp0Ezi85D/Gp7Kfk/8cPyA0dxfjcEo8nQSrkyCYKAXjso
lZLNjRL94HbAmgxD4ywkv+pGt2icv0u0WG/iFMq94l8rfXuFNGR5sXgOuGpDTxAPuOPftAEHHlF7
G8jyyW7dbq2Apc6HnJMKFyd0RBdVZ/L7fTYDr/b6fVGPNHJ2474dqd+h8HpdkSYbwf9za1+VPYnZ
fk0S9iPCv0Sv93ftu6DnRsJI1irwqrfJ4uedlaj8cZi+/UzcjJ80Y7ZPjgImUW7SXsGW3MAdwK9I
oojLPxOB0dZRydlAbrLqfYaoF6bRMwWSLArq6dyEy6d4BMSep4y9RGsW6PxoJ0CtrWibpUDgOTE4
zPGQinJ8d1Mi60NBxCIiFYWpH0mMV7Qk/ALGDijQll1Sekz4t2JpC85+bnz0FmdAC73ORYin1LNa
yWUHzTYLCWymcVL4f2cGDogi5zju8f47fGsFwkQlofChZo1A7BPmAPgwyUbkT3TGAxTz9D+o8Pvg
qfGMbxeC99psYmNt46bnNPTJ/+xDm4iVSiGEKs8ozxB6fp0pfqrJnInOe48aNbAtj0i6lSGGqpYb
+NhuxNicQNwsEETWA33a3wZlWtvouRLYxNTA5d70G1rmLTKiI2RSNDx31ev4wTf7e6EI5eLHggdZ
l4qVeXt2pxgyo7IOczr/w96FgN0DX++M4ElMXGRgsCfxZWInpcvquytA3xTUewT98JXUBKkjh1HG
T6oY8cJks1DwLoiK5NGcEGeDABSazE55VxNLWNzVeG2jgP+Ans0Xqpq1ow2ufvhUZknHTDPbDNi0
HylE/Vr6G0cHL2Ho4IiOn1uP3dy4cNf6mhEi5DGAaxk9Qur8aET6bJkgnTLzEzycQgl3Cz6/TH9N
+CZjzPpm097SEL9mGPUsjio+0dGi2MxnDMbW0VY/XPfxmXM0xGreu2UJiyy13yAnIF6nJRiOtvRY
kqSPonqCgQbV1pm9TVVwP08ZI/x6kGsnf/L8rt1Qb//JDui2TIS86AGKAouIPQB/Y23og2htzIWm
ZDM19ph1xsOQjgh2cltKmJ70GW3DuvjVraatGugdZgmbZ6ej0s8Nv7lqvYa1JVbJLK4KpW9aQhEG
a9qxUsCFOGEjSdCIqwwMS1pS+EuSItlQ4ofBKJdv7EuiS1vzvplM29sTblVbh1f5BfvrsUD6v+Vq
ik5UPiH8xw0TqOymU4Qt6TTg8BxFZLLozuLnpBjkFRLkf3+IXXWeEb3vLLoyq/uEz9jtAXTyfPC6
idgaPkRN80Zlj3sJ9ak0p2oLf4iEjFXG9xg0H4ppFWxxGbwXRDwezdoTFBajb0ZF498cEymT28+m
t+zh0hue85BbFU+/MaRnxRdNyslmYgMXQGsVQbhQfNLNGZ4MbKHPdQAAx8dLr0iA7Hi4zNfK/0C4
IO7Jnfs9hwML9hiK+X9/7HWFYcsUPnJ+dWwyltc9YKC1ObEinTLY+G2N45JpZN1b5vDIzmtPYjN9
dq2xIy5mpDvZ7aO4ZB/LfxgSQSBJds0tSMiPC9aDnR/aDyEQD0Un7NaFVnam7mCCOc0mSmdJ99BF
eFILo6kfRDGRkpsipvsmf2QkMLAGlDieBXuCPu6w87LfFkM1beYmrC7NDNdnAHy4dk0HKqqAia+b
Tq+9bGM7ggtTZWNR1mgHKlM9CkxssefvfkKKEoiIF87dzcJTQICFtXTTVywM0xB78BR/loFsz1Oa
PblhLy4iK0mpan2LcIkjO4/VnxamAk6sEW4pjiaXgXgd18MeSOp4kC0ebz/xGoyS1Xepy/iJtsH0
Uvst8OjZkK9pHG6EQIuKphkZ3LDTI2g/GqQDXV8mW9+5omPWpwnwq5f0O2dFUiLRTAuthzG4m7U+
akvKY6Bt3m+NFe17PYQY1EJv4yNAbXoZ8gxxjj9pYEcr2ZIIT0EJ7bjpQItP22PMTY59JNA6iIZk
J0zv16cY/m/jffi4KvdG5yMpZa02qMadjf7gx4WJ9Kq3gpqph7SSPm01ARdngAc8jI1/FWR0t4VL
bLbwKUDzTcBXHQ/OF5j33cgo+zeLzCs1PCwHJA6GmVvQhU4oXHv4Yt5gIvu8oydWR02/jViaP3Gn
0A+4GrgbVMn0SSLuKli/vdT0I6zbOSPiR4vseobo9DEbE7bLotVHu5/pL6uWKnb8TGdQc8YDg9F/
f2jM2thq7XvY8cmlrLqqu7SR317/+7S4XLP++5OpcIVHcdisCy6VR1FBPx9aQ7wp2Upc3OUnNXb/
mmJ46LVwXqQzOS8joXAxFy9s6sQpIkSyGgObzJUd00Qw6KNszHs02OmPN9j3ePgfY+fV3MqRbtm/
ojjPU33Lm4mrjhgaeEMCdOBLBUGQ5bO8/fWzElLflk5PSKMI4RAESRTKZeb37b02DY4gcLqt/Lar
DVvNs1SA1cq47Fqk2yYgCGa2kTPr45Fl/Nj2L2lUT6uWUJedXeiLKrP8x+uDrpyiFjVpn7Xmk8zt
RthoF4+osknExEk6oiA79U3n3jLnR9ygW9k6nXSaN3KiZpAuJrefHtWDiiqV2jrq+6SkMG90JzBl
wVeS1pz4k5nN1AA+IHYI8ieKBIDZNICZpIHWQPKEVBaNb3aGeLobK3NPR9BcUtjDpR5ejIb+k3yd
uAhv3gYhSTmxfe90Obf02LIQhUdvSe2Wx+u3NCX/1isk1RWpLvcVLbwnf3DqGXI9OBtCC56mMjG3
hbMJS+OYOJr91iCQnpllZ8yrkNxeei4rdUjso1JYw87XI/6W/D69VcIX6u4OByMpfVGePLvWoBPK
IDGCtQMEpoRfVZW476+vVjponJrmBoyBCgmXb7tvast6Om2Eu6lY/T3r+XR3/T4hIq8UhQCzMYDP
K1PokM/SR60JtXOYoeNo46x7tJE03VTWMN2NFBFh4MbFexoTv1r02jm2hX07TKG91aeSKQRwFKRG
jY9l3s6WPmmFiGY58rTOivvO7KHWlybMATc05mk5hEetVt9TKFH3lYb22Iis8oRzFZPd0GEzFOV+
LNn5veqVx28oj/FtR7v6lAWIhCrIMBstB0oS1cHi+n3MVkz1p5RiWj++97V21JqqPfoq+alKRvU4
RspaOZCUEEnrG6h+GkOgwNs1XuMumCEnmJp9RZjPEVoitei7N3yY5SJdwRuq915Xd2vLcVZcuqNF
nbVCbiGmZBaNRrVxEtJlBC4Yn2vzpkP9N/e4H+9aUCC32Ie1RckrxAGloE9s01l7GTT7NmyHGbhc
e65Qwh8NiXxg1zxrtEeirupezS42NoRd3boN0sCUxsdLGSjGnG5Jfe9VmrZlYEkYS4t6bgbxsA0G
Zd/7XvWEaO8pUFxixlhFlJpcCxOBfJMpVbadGg3LN/ziGXNEOHgM/FjkeUpqNzE2dfLQWrn5XIRM
pchVqz5ybEuuU5onFskb2wjRFxrdqyOxCF7qwkcLm+F1Up2Z5VbWhyBX7rZNw2dG5GJRWbq2s0xU
bNezy/b9O5z40Smk2YLKINlqfeesjaakzFZo4bm2iy3qfeXZzArY6h1RljVF0T4HeJeYFAn8ZlLP
emzdjcVUf1NrR09K0kNQdcYKl0wzD4YR41E19a+Z1s5iUPz64Pr7siREOla8A8VjfZvLZ65Dep8f
Zha6iwLJUWrby5DF/nXU9REPjoo6rSfAiXe4Z8tnPAIOC9igOBmJ+MyCafxsJ02Sd1hnslxH9tMd
qKbnH0mNyr6o3eTVnjh8etDWx34gzap5HALRbyb5cP1KbbxuU9hdJAmP6X0t6vClwaJe5NSsexV6
CRhutOQgzN9qHAGm5bCLwe+RO6NUm8YMdZb95m3Y+O/Xc59bLP3W1vd2Gh3ifVOAR2zcyn8yg3Lt
ZiiXKsDKm7GtWBj6qrtXW2KIjNJ80LpxFVliBMTZ6XiwBiaruORnCg1dOoiRhanB19+btH5IvYh1
AVhn8NHdK2192pmV9ojLJpprUQnhiPVF3HHUBXUh8IyolcyS0AKts3V0eZVLuSRUWNuHCcQdzyCQ
IYfh5hTYhR3n6TrMmU0h6HWTKQO5173vqJZQ33Jd1APaygJV/TggQUSRY1nz3MSuMoQZhsOOcLDS
iJasjMaZM+F0BhvM6mAaxrdmUN3ZlATKvTrmizrT9WfTxN8OnFhdJxjyzLTLqpvMcopVqLrDg2dC
rACeosxJjmNew81l7Ku9wR+CVl0W942IdEqQpEHR3nqBJVHOYa0eohAwLlP/8Q1GKoQyzTFXFHHG
t6nflh7UzyE1NSB6hNhttMJvZm2U9zFZ8AHhODlci8EaK1oBGUn0qW6sSWVq5XRpd+2PWFwum65j
YRfHDTe2dKy0+4DEm4VfyyocmtoDiU3nOjNo+dSZi336GWYvFEa+6KkFXL9QAFycQqN+Ri976Dx7
2DVZ1z2ZHQURXY1Ukt7ax2zqaFs4+TnEzHwTed741nmEwGTJUXdrwoivW+D57jKK6NwYmvHWI0DC
MZPeFUYnHmiDRutA1b7G1lwivjSPrtsegqFKZkofFcsoVtL19SulwwwZ0ZZGRhBsRwvaGeTncBGK
Rt1GmfetTEG4aEv6jyknYUPydXATtnsuDnXV2oU611z9tTawg1pT3u5TyNBgRipGligA46eQz8l1
BKGmjePFNDGKeNQ0FFxjCOxusDVJUhjGIxpn5aqtCYeBM13Mr3fITpy1dPBB2NafdOw5DcfErteV
rb8K/EO5YV86jA+DaEBmAQ1Avppvrw+Z4sJb8EDSaQiNHotCmU9eJ3Z+3ztkF+jxg4v5UWuQ2xMl
NGvJ4qoQJvn+4rezEfBDv3DVAll7ZQ/3VkO/uSWhuiS/+6h5QtaKhmhmQbbGvjg5D/Z4yOOnlIbn
EYFhd+wmmmNmkNSLaGifw8lpD6qXPhLjPT6Z+eQvU8E4nBRevBtYoNx0jTrzXSGe4HnYe7dOsK4b
wYtaVFgKrQ6UMycyDA4yPNQgWjatX9+ZkhXH2GTjpzGq1fVEAhjYUVNoOM42/Aq30ebCH4M7JWdK
rOSKCtG2c8h76Y1+gaxvRaSmdawSDZn3kOCZNp4nC98LS010no2ezq5PHQDUuQ16kTT767HrPZOC
TBAoC5EopPgA4BNJvevNBpZxXyGlaCuTcTQ0N9evUPmXd0PQR69TFcd7S7EA3AwJyH8i+Fq98RYO
wggqGDeNBnnNdqihydVY1VZfuYING6IeTAwUQbuK7hzEU0hVdIi7oennml6ADKKnt8sVikYD3lA8
l7V1TPPbQtXGRe5P5Z0/EDMl6uSROnJwywGaiaj4wJVLIitmSDsowoPukJDQjCL4tFp7p3X4PKbI
2SeIUx+AMJxaXL9vSGene5XOs4FMlbtq5wZrwKpso2/N6f47x9Skl+hX/Yc1VdpDYWrPTHnwn3uo
/69ntpka9ozZtn0v25Sv9lhAuTJgc7hxSsXNsqNVqOOZz5OhXYSJpj2puPtnRPzSLKW2CowIaoAz
ed6sJxEK2prerhBn4jWyzPV1HkRGdb6j/owFXKHBpIA3tcoIaURaeJchI7JL3niuD+T1rntMc/PC
G6DOjik407otDz7VnNscb8YDRLQjixN684MXPNSmyNdhk7T32HuApcc7n+yfXWTE3q3ZYbfCieOv
J/dBdd1kPaQlCkSDtaeOaJ01qpccW6c9BYL7Nex1sFmld6t3dFsC+N4AwmZVEBarUnYQ8sxCUxao
+dytXfYM4/669aenDlfkLOx7Y6m0OZVmVbNWgb1tcLofBB/uOs4U2fhKFog+V6QKWBkK9T0Iw3tN
2NUlxIhJM6AqDl548Qe4XU3eFs/ClsDJKiC2PiXnT5NC8JBA7mMbMVtj4W2suHKTdTPY8W3EINoX
To7LqymR2nOl3rca3e8BUNh6pPq61vHsrq9PgUijfRvrpymcjE2uHnv8bNu4xUtRFio4levz8iLK
HrEjTJrbNsJacJOVtrqMVPFKdkW+CAQqgWuppVURoVktmmuDCdSzTeb47aCY5mKM9XClyirGEPWn
3tHdpTJO6iZs0BPXPvCKUqesHY4Lx8xUihxFPKsdJMhG1i0jKQquuCNtEhvy7eBkKkpczb4LSR0e
9FvKHsDWO83DaWxdMIN09NncNxeRCYVqNC31Sx0FcOkjRFsZd56D65UbC83lKzr+pchrsGRcyncT
Lp+amaUZEcEhB9TczLRZkze5LJYlM60T490w9O08N7h5O370IkLBlKdWN2Wd2JtcZ6LWB456GhCA
Ac94aqIuOU4Zn2JQ0A4FFF5pF1rrSs62Iw17hC0Cd9bpJq3ienj09Yb5AEL0p4DzfhaxWjq51nvc
6NUHhaz+vqUBPVOUcK8ow7hRcrh5wvSH377COjFuenzXooSPdf2J0RjjBaul33824gO6RW+tQxSH
EPFY0lwfUArUezV10Tr7IEShe60aKpqvBpyWe0jo1q2Xw0szSBs4VeGiHpv83g8sdd33bJTmp+5M
GiifZWpe2ST33lA786Aw1Bclw2zQq+SgX5+6ZFGJ2N+1U17vNC8wnst6eL8+w8OGGlRThw1Z7UXa
je950+qzlubOAixHenJdmvE2GT+MI2uMimRlpBlITN7rVIbWXVpgIqFOfNQt34U9HEGEqeoUgUSC
UDXpurmVdMkmKE2PaR3FICHaFwcJyA13AWpZ8umk2buYpd3D9ZkLNzZiVMYIZLyrAbmWdaiC6/KN
e68MjEOvl5sKpMqb2otwicnXAQflPxeYcp9Naxspvnt2C2hMrRVPSFFK/6GJmJhGrvfaJ+GeHmG5
Jw0gWBoWvczYcZfX8Vsww9mFeoBRIUvmv00SS8dwKLlANxW+k63ItclWQk2XjjDyu3KorKPwQaj4
SfjsFHlzV8k9OIXqcsDg46lGsVUNpT4YUZjTvhTqnbAoSdfD1D8W7rBoattE/oYD7npUWgQxi7F0
ljq3DCilY/WoFM1HqPrRrgIlb6OYPmNxgwGqT84OAzENw4BMX3St4+31fE11c09qj4PBwzKXbWkc
dDGwKVUt3rzBxibCf4SplMGLQzqxIr9vYR9BWzo58wYGfToO+3ZygofrAzn3xqx3zey2SYwju0/d
XHcW+4WZ0JQGK+b74dGHqy/h6Cfg6uRP40LQou6N+rX53tIgK3MqgNmQ25B7OmURNXp8T2+NKbkZ
7HrX17BKDs4qqDQKiG3cPmpef3KokNJ+Dd21RiTYGtj+yUEIgQGGiu7UuPsJCNVdH6PJG8dce9Ii
Ur3rmKmWEjNQ1nVMRkH6dZ2E6iohZEFe7QPW7FihUOSGkFH8RINQhB9ll3Z9vkU3SvdUEhgetcya
jWJpNWl4UibVXjpOboCtNYJT3LOsSpXp3dRMFhO1k79E3mmIC+O1tVrWFCIBthj1XyPxPy8w6fRc
k4QRT90jo1SeddJ+JjJ1tir2lxiUp0shV+kW2DVy5mN5li1sG/ozISxURPHyWYqALalE8Yrr9OzD
Q3roy4RITsuz51VAd6QGgbsOuJW+lnm4zNJJOSRBre0IkuDOpjeTVc9Y7AfbQA3FQ/aKBG9luDWU
D1ejFrKmhBwsCkIADvaUsh5hN5tN+WXbRbSCSaI/M3c8Mkmu9rrVGM9q6a2tKb7zQU4vU8wyu+sD
9kpnBnEKMrDTApSzu10Qtt0xo3c68+u0oEngU9Jp60+lWxalVV2Ehp8/qkOK13jtl1kyvFUJStgw
024yXw+fxwjTjSMGY49bbqJJkzyXHQBjTJnhNjbGgIPGgiUfxsdBjUawucRx/XuTcjDeuEaKzb+/
b5XCm1c9iCa90wjlipoOP/S/fsvsy9fIoe1rESt9/ehOzmhSDuZvl2gqanRf+XhJu8ieKYxxi8Gs
m9Ng7a4r1LrkDu9Fzr05jQRIygWQlw8oIJONg39lh8a35DT4zL0qAARcIMiOIVc0UQDWcCy1h6oB
ZmH3dXmugZDEtUs2kmaNIG4p0xCqou0yWaYLqUOR0bMaSqdB888pgehY33bXpaygZ0Sr0n7M7MT+
bJvo3a7xPqsIH+ZU8oA1+cZD7dbpOgVXfSeIgn5TXQqflhJBmEJT2dGwHxTt5EGO96KAYEN5cujE
sGPHGjaJZT0UaqJvoOP6j3XYJ4txcOExWe4EAfX9epqZaZavO0sqN/XsIdVq8XD9vi2QhCGrI2fH
KgF4O3X31LPIWVoqayV0WMMC/rA3j2C0uFZqfyohmpJKr+3HAKT3Eh9zOavHy3XMbwIcc4HFXDwa
lyRCgDrEVdInBaznLHifWOXvUsNlFsCEej5SlqOyxIMqH9AtP5gA8GX3eumX4alvEx36X5Qc0K0O
uJMs+KqGESyu5zF85GpTV+o5SllQcvNRNqiupmWc5sBnifZl+oMJBnVZhqRhLwxKIvHEciXpPAqj
jehv7kzgXrtJicGuySgTT0KwvbT1zg30tbigFUQUw3vSknylldo4D7Fv78beGHc4uZjAoX7vXXzL
ljWcUzM/WDoDjspFSX4pLvTBpH1XQIO/toY85naa7tsvhtUHqL9OoPHtw5SOK9V23Uds69AfG3Sh
UCXvrksa2CXjbWp5BOl60Qr6ZLAhLru8j5rGe7h+JVDQbFTLfuszeLlm1vQwl6VdtAuczSiS6ilt
zJWWKd0pTEGoBQNxbIpv0j4WifcEf41cL9UZ7q9P+wHcb5bLMiv9qJu6VCPyKBmOEkVTt16nJQ+x
xw7tqlR8+DmDTBpgXJ0yPZqHXQgbadSTd7VUNpTgdz9++a9//vd/fQ7/O/jKH/J0DHJR//O/ef6Z
I+yOgrD56ek/51/57iP7qq+/9T8/9eff+efd8f88/fKdV79sj7Onn39Svt3//CJ//ve3v/toPv70
5F40UTM+tl/VePgC0tdc34QNlT/5//viLzRc+StPY/H164/PvBXgCA5fAclcP35/aXn59Yduetc9
8duOkH//9xflR/31x8uX+Jrar/TjP37n66Nufv0ByesfuKkdx7NVHdub42o/fum/ri85xj8MxzSQ
tOiW6jm2Zf/4RRByEP76Q7P+4eDudDwyQZmTGbbx45c6b+VL6j9sW7d1VVUdcNaOpzrOj399/D8d
p38ft19Emz3kERV/Pg9vAhhPHk758SzLRqniQhCDNm2blm3I1z8/6MMH/LT2v9QoafGHEUfJ1N/d
UPLPdTz0WZPvCIxM9i3zlj0RjQehnhvVNrZ+ioguTGRWWWz1DxaE7QDo86YagfnJxmg02jNawekT
/UjJL+uMBWfTBV97vjc6azgw3tHYuf3Dbv/9c/3xczg/fQxMDZalmYb8Rzc8R//zx/DLgHuSG0x3
Bv64eaf4EFJz24IugwgoRkeBzBIEzV+/qW7+9K6eapqWagDJ4ZZvedfX/7DzXI1JqWoTtDP1ZrQb
fJtcLpaqUDVIu6mKTN8nY3Qf2VhvfVaJ99jCkHpSrazjceVhGUKpHX6VFRL3lJ34HOrIxJlZcTMf
usfcHN17AjnuJjaD4a0XB2T487/+DJo8l/50BvAhbE2zTEd1cZJY2k9nQBnUogLyiuKRe+UUbk1X
J+JJPoDLrnBIkOQ0Rqa+MnM8555dtTsAUpvc9rKt4k00aoDbbILi0yYcdhdkHvD0Tqu+Ah/h9ph1
2UqDGLboR3q0kyCIyGIWu74+xKUSUnnzylXndMPOiwMfKN9IEXf46pUsvjCbww7b0WqnGG/fi6JK
NteHJjM2vUrQRxSCJoJxSVE7xjOMMZaFUpPgkoGPOI1AWK6NN8wQ96goXFw6amn2Byello/Le8q7
zy4RNOQ43ffCaTGL+CNZhK3xoQ3FB4gpOAkQ6Z4iUIJlqE17dcDYELX4ZPum93dloqC5gu83s+3q
1PlQs10gDXda0eP46xBF4MShyxqN7i6guLPzBT3cwCdf03Wp7gcdpSlVZ25ByIWxhmKB/sOYxnWS
esOx7VxqM+h+WyvZWEUJ5+W+1rJqIxg/XvuwWFCHuwuncN11CopQx2jq9fUhzQfE+GMHcCDDunR9
AEder5VYEtNCzIxki5YGCxza0c6Q0qlykrXRAttz2ipZXx8iam2/fXV9qijGgTjNce4rcbYRg51u
GIcr2NjuVmQRds7JXnaZrXHypjqdWlxKNCHypWmL6ViaMOii7qtpN5FaJ09pyyHJ9JqTYYIDEhdI
0u3+pUxD9KrEoC1NP6339ejnGyp7i4y0pWOSls2WbtmrRTtXAb6+CbQ63tHYDXbdwpRLbZ8OhQkQ
9DUJKXMFHRE65TP4a+WQGgrsfaBKX+LW6d3ka1z/9dVkcDv/+WLybEyyOosBWlyq++f70Jhz51PU
CipQQZsmVhDy+MI41SS6GGbqr5o8PSXMEvFyOTNDB3iaDCNZvSEO4SYHnd8k/kIPmZdNBRl0g+40
c9BW3ibVNfLLGaRvtZ5Aa70SEJrDul+VI/PQrO2nR+Z+WLpYfx5whkM5jyt4tqw6sjEa/uau8Z93
Pk1VPcM2DcNwdcQUP900QDyZSakUpbTdeXICb6+uDyXwKI8q7q2RNMFDlngpZfqoOWTU1w9Dclu5
J3VwTeD9Vr51ogbtHKDqW0OgqcS5otwkBh4h6pbVXagbi8ohqGlMCxjCFW35vz5Y2s+DBlVYpAya
pmoulHLb+mnQILEyLEPTS+6GjmDRaQIK5iH8XaDFQ+PVp19GGMOTrtI3gsCRlRvDfdiROdOLGk1K
7eezoAuGGTJQDAfUr9GmDuX9X2/kfwwxbKOO7ZpJpmkxEfhpR9us9RNfs5G3gJW67R2y5onW+rvh
U56Wf5wFyD1hcPMBOMxC3HR+epeaPAqTSyihRGC9lU4b3athehtxUzL50Lqf0QrKmQQxZ/zTlPGP
Q7b50+5nRsR1ouoMOq7lWQxCf75W7LztC4Gm7w79XLoSQRjs4xYBv6Pu/GEfmZxTbUPkRZ+GCrIO
46ybI6pgZ+pfAqCwwZS+eHXXHqoOqaOR9S8aIM6VF3LBV7jI1zUsmvlQATdpw3yuDqFxMNED02v2
5gKbPKloIKWEYwZbRqi3OCiNG9QNJCuFtbqgc0xMeI3+eUrSb66jVU9Uzc5Sw2PWehgU5TPbUejS
9dle0Xxz1+XQ1pE1PHYgMv56Z2k/3VjYWQ41Et3VXS4819XVP+8szuBAmaoSp5WR6XcijLDN49Zj
EWJSr0TTNRmGhZw/lmlUlAwqS+P+6bV/M+X5f20H8yyuFtcwTQY/68/bIZxJixg0kby4Ks1HVC6F
R6nIhFKH65Lekmo9qrr32kzm3pwckNo99I2/2RnydPzD6Wqrhkpt3mWXAIFghsUc/Y+T1q6JB2FS
78XCW8LMHbRi1QO7uNU9QlLCSdSb2s3UO6OAB1j31QGvUXJPihiTDT1D8E1Ba9blyZPVddVcw0yz
+JsNNH+aVP22hY5hWe513m//dLg8pxrKwQDWKiDrp3JwGrFhqTcRm00N+cntjHCfVJGYMTTAFxEu
DXf5QAzosHUmWyew1S3g90TNtn8h792c91kUzpG8wUlAsXeTeaOyUpA1LpBjK6sk0B7asEGUmNTj
Kk9xp9EXym/r1n+3fEs8cMc1cYmIhWtDBtUzBKUt1QGnT9NZNTQmuv4yvG/6spgVrUcDUErfOrVw
n72a5SvZPeEe2Jwxq1yMq66TlwfFjOhYRE67GqXXh1hU5cGhhTbmUzMf+kqmJOTTXBfiNikHLnRa
yYuM9JrboBe4PlCK3OCsB+a1MzSNh1AzZpGBFzg3JoQpebkyNa1Ed+rpi9zUv/xiAq3XhbB6bOMh
MCMi6f2EftNY9dqKXv2qr5T8EOT+e+S68RfGlFuMarse3/oCzix+C4GJS56tQeZ0s8BnztKnJoBm
9YTXxFlfH0zbnmVp7K1swn92vYD7gAAa45o5PgVt1M4jsPhzwBAPLlwQ4arYVAPlgfoieicism6I
MaNsihWP5l/Zza43BRbixpzKP2EjCkF1FbtJPuBltZdB0eyMPGq3Hlj4hTr2x07o7VaIylrZQXvA
Qgwp0xzbzxFDpZ3AERutLdub7CIn0J7dYMRi617AiNUPDlbOVSL1Ign4j7I0rXkoYm9Pzeg98ImX
QnP9OmRp8TeXpS6v/Z8uS8/SbZO1kKvppivHsj8sh9CetyZpiCkeDM34SFFBdiNNL9BIKyT7REBT
YrrzsIwvYV0Ec6iQvSQbwyCKK3WRVMp3rD2HprF0KjGBSo+pK+NTDDzsLXHXlS9BnTABLsU5GFCm
OoO4ZFz2f3eL+8+PoWm2x4Wry5WR+vO4VKLMoG8oVX1QggjVfUIFUdzHhR4COhYeaTVTtZ4QGl+C
kbSSeISIkwRTvmZhQe+nnnnCstYcsL++qbgszX/ewS6zFc2wue8BDLD1n2aXWQvcozT07tas8zN2
krNvWDN79ADnZl8jONK0l+Gf7bFAdBj3R/kjwMXOXplvdBuPN7Y6tY3PkYMvsvYeIR+flTD77X9v
/M7dZpZl35wxt1k1XaxO/zDK7GxPxVfVYfdQejjc6S4t9AvUwjtVs2El83rdk9fRvHf2IbOtt8zP
z/J/U7FmkWcvkfVjsYVQlCXnKQwvjYu5r8rvjVpQ2bbPbTkB4dAv40hlzgsP0zh9N2Z2LgLjw9Xn
kTFdtFa/yD+JPe+bqFcCxZdGky1SoSzlBiZsrPycjqp/oDC+KFm4xogSFMRvOd2z/BEv1S/yX0iL
H0lTPCgJXUQjPsfppkuSN42XiB9l1szrdXas8+m1ZQEaCr4vKFWWxTEIAKTQtLmQFn9mobe2JzoO
Lq/WQ3LOff+TOckh9gFGRODeCZn/MEv1QobBsZK+nHD4rpCP3ESOc4ptUtgzZQ/g/yIXvH4an7lx
LIuomynh8CE/TaZ7Z1MHbkXvW246Bk+GmxP0kfQmi6yLq5O/hhLNzYqzZwYXeZgmN7jMCqf5ntT6
a1Ki1xHhf2W8IAmJGvSBOzRiO1uZLq4RX3oy+wK1eJA7XB4Yt0AkgNOdwePCCHTRzf7bEe+97jzL
H/Gr4hyO6dGSsUS8pE36RR43z3H2Bu1keXDg7R4D5WhyRsiz5HqC+TBJynIv96w8+VTuAZH4aAJ+
mxMsdogqNMBYj+KOrt8lzMOLaY0Xx2dXlew/QBKX0rFWFL/nTiLOldZ+d7k4t3pyBqhG1/4k9+j1
6GVdfKkM/VJOgAbU6VHuBXl24mebvOpVGd1NGpJJm5AsMO6Fp12QfT278cKM4kvb52d5hWhpdkYT
fek080B+Z2d9y72LnPg9F/13ydHqBCeBRppZ1S6QQ57tfvqQl+RQFhh63H0dRwcAfl8Vl6Libm1t
fJXv5YyEGRn2Qe4ZeT4S/LgxWW7L5x0nmlp9loVx8iflSx5veU72E5EWoECFOVCYIc3Zzs/yx+V2
Rpr3GY/uIRHfaKnPoRg+Qss+y31UBs5dOSEvsZNzilhD/hvpwzfzuXPYPyJx3obTm1Vymg6NOMv/
hdt+QwbZ+gimw3640GD9JjjqbHaRRJAsjWm4IIQ/yzPWGMr1ECn3/7p3QAv4kF/jHGyteuWmzZ28
DOVGym/LC+m6UwkoFxEfgl4k9Qjk1PKstn+/6vRWf84IghjLU6hCjPPwVA1cGVwJEApmyK/R3+dn
kQ4fcme28r5GVCkck8cUq3DtdAsVgKB8wzyOL1010afoZ4rtfsk9qZTsNRNQT3VChoNnkFOlmbKz
IcfnwNrKr021JmCgx0XGKeRZezfAFMPtR/4u5ImLMwWXwKMY6hLcyfdCL7uzSlAanBfyAMr3lodi
yKylYVYL85Gpw5vcO6itzmkVXGhaMEuDtcnXoc/B4grQ2v6is9uyZpNKHAPXCC6ni+ibd6xvAWyi
cldTIbneyeVpwyfXKWuChD3Kdxwi9baKcPbxfSvmnJF7xk251VXzEgCL9tmlMYbCaOEl1rxAlAn9
haPC6R4F+koxmvvrfSnh6iv69tsoxc2EGJPx8eJnyqdJ3FGvjUsqvMgh9CH9GvvuM0/t8+hZO42i
q8UNpQ+Gi891oivWCQMAaQwXklcvFucBLew5jKdFbHufTRefLHvdTpys43QhpvCicuvxwGBpcUPg
j3PyfHGeam2dTOGy0tWZEU4ftkjPtaJeBCF6EyBstfNoyFW3GI0e5Nl7/QByuFOMYN8EsCfZMaIP
LtuB7ZJ3yKDvv0n/vliE2tsNweNs6+83SKTAXAdCbK1pmHkc4+v5wp6Wf8SzOASsmcGv+bfRYNzL
cSjikyjyUFTxJbHyc2v5B3lIOmiOY//pJc71zeVFIHe1m5qfMWf0cCy7D7lV8hBNrX+SAxeB20gV
vcd/XS2aEr5AAwc+2xsMc7DQg2Z6RVB2fWM5RslNDzHG0c6U9wJ5FcnbCQ76m6iwHqOq+Mq96QOG
0wL52lxeKZpfPiaTgomdq4PXOrviHjN8DFNz1OuzvNBab3jW2w95fctNo7dM0RXBKqeJ/C13mi7y
3USJndnU7+SttoQBI/q3pPxtoOyN5KPR7+S2yJuu2fbvSd4sBBogT44NBIMGUY+7kyuJK0x+jNZw
T5pPr7r/lgfJFoymACTfIb/IIQciCtLZuFrnyBBSQfhgrz00ojwxajCNjg6t67ym6X6AQUqE17ls
nJPq2cBjVyAkAqBVHFm/VD+E2iMfVReZpz/7wVvimNchU94EiFEYR+1dbVWwP7zdqKkfPUgRZiVW
m55Fl55ZS1C1E+e00S5yswz3EA3pqxpxM+ZbfhSu3Dacl5y8clw15afQ9RYLSvoYyCPmDC1IfkQ+
Y/imFzs5T2ksdzNJA3XCMBkUZ3kPaYV7YkmFPm+Yy6Pjc9oVWPHTcPrWGX9GrmilmJZZ0c9cLVvJ
e4086ZmOX8wmmommXSRmfkOTlSGYGZjv0G3XOE7tsvm/TJ3XcuPI0q2fCBHw5paeoryXbhCkKMF7
j6c/X6L/2XEuZtTNpkigUJV25VpluBO7Kb5SfJaRKw8MvMAHNP5JyLicoFb960f/UffhnpSgpp+M
R6uC5jGnyOgY3q8z4DJdIIt+fRJnI55PPtHyv8GIvwEr/pYPj/uCFJepY3x3K4580PwfmIv2k8pE
GU698orfyeJcK+5eNY19yV0k2XyVIEFx/McUWWN3mg4jFW7ZeXLI5OBoJFdARmDsepDDpSOC5xQF
OJu1lTkXJgD/fQI7UNZM9i2QLVhci/otEkcjZ0G+oyf6MFz7xHQYGlfz4r0GuKtDJXiQHZ/W3U3s
zDs5qBnnRVZY7rOJaQcUFdL0uDQgX6q7Fs8mxr+xu1/nx03V8xKKxJn1FmUMVpS/cnDlcdbT9B2m
Mgd+kUUa1H/fm+fIR5oOImjAhPhcWQv5KVcP3/6KSZxH+W5A60wV+j+F8O0733X/f2tb+zqoXaiD
nPmvycNnqjNCY3pddoOekMPMS2xT87kQZnFc11ULu4jRA16fz7oZXeW5+VoNe/N0J48nadQrjFbn
ltkbHkxZLBebOj36WjBkcS9ycYvdLCCmomxFUjn/MfB0zYP2G/JoJFPmh+X4lml41TLt1SwhkSWL
EEcrJkCsRgolkhretdEZluGVrt2Jt+3C8sL4NCBN1/qCdv2mx4B0ARsDl2tG86vDhEYR4Awy5ukT
hkdM5Qfmti8DGhS1ekT4hu74fJ6H9MLM2cWCdBhs0q38WXKNUZnfo+zUxSrKMBxmMRRTBVkFolgc
bol+VT++SZiXlm8S0zU2BCrirkz97GraISn64wCii9lwTthM1KrmO08PbjPo5KO4+RmI/uysOWg9
Sm+T/5OrmIQOuSbVTVdtEF8qu/7Jo/jSgw1tx+CJ+YuzEhByWcNJek5QJj8D14oQRwuvUwwO02xe
aQJxDGMGQQv3IfXcG2jgdok2XvkgxjE+YF2Gf2RYO716beX4EsPZffBSAAsoiZPlC4CEXB2L2bmx
ecYiXhv5zLnpjwyCHf57k2dObzEMt3KFcqXLm2znPTfLd3tg34k9CLlvjzcBrXuVF00ixDalT9zt
Wm+6VrX11UUEBGHz0A8ImvH3SMdOk+rAA0NJwKIhOpy1xLzI3TNqQSnFfJJrqFJoP4lnremg+hkM
k3CMJURPavVjdBad/eAdlPNXW7rgiMst/GMYYsY3qngrukvDnDPvDoyi8J5r7tc0x2vdjn9DsXO9
5FMuXJYnY2gaYuZuO2v6SdbM10emI8a/KMvZz+ptAN3SSPOOSUB0XNhw3QSTUraTD4C+ImKWrz+X
Q/Xru++pFD35UHmf23d/Vf4cUxODaOC2CNgps+3/9NjasrqkvvvURvM1iEj0SCUU5jkAG4NoXmk0
A50OWWqtfzbDAC2NYBNjFw3Eq6dC2dBH+fNIfAhAkNuqXtpWOzdvgx/+FERGhRldolrZ+666t3FG
WkZkVSHDbm8Xn2Ta81X89jjW74X5pWTuigraUzoQQLDLEQ27jml2jQyQiv7n3DoXRaKkQWXuEtY/
/iz8gmP9LedXcnIJqgYne5hhKetS64qQ3ROdDPQYSOc95312fxRRmYir5058q3jLQvO/k+3UBd8N
Yo3pVexD16YHgMXHcF101uJixY9Wq1CvrxMhoj3F1zhxqUiIyumfnO4+0aAIat7T4LYlMIySmMlq
of1hrU39ZNv+m7wuHrbXPyVAkODAVtXvGsEtslvGyP+UloQGDjH6b3eygDpkxYagz5N4hzDYj+Hb
nzM8vHoK6w/BJdGw/JS3xg8KnNlemd1PfXRJSLL++xdEnt819Tl1mu/U4USPr12vPQNxJlwcnxsY
mVq/gWZpPpfE0BVAeZNBp7rAI1j5pWnJffkOc0r3TAvS9VxpWv7doNYMacIl6Lg/+X5G45viLFeU
9o9TMH24vAMx7eUeKqhlDKd6TrPqErf9FZ08kcyzeQuzsJfhjert0/BrUzwLFFJpJ7q4tvdZ3cQF
0QLrJK/KlUzJie7U+8xIn+v3AMjzS1b9u0CvmvchgwtzNpyb2bhmRfugeYxxxtO1jpUfg/Qh1obD
WIIQDpWfhuqqHrqbYFD/5DplQRro55uu28ptqFOOImLH6byV+5+ZchJL3kkIKH7D0XHZ0J+4MwpH
9a0UJySelwpE6rZrw4zRGuexkk2MmHEsup+n5yUCFMtvKso2GdAaGvpvMfH+mP5pt7L5YCy62qN1
BYG4iSPYOtgUEmPSiPqxDnoHeBu/VsJg0mUEeH23jfU1wNYbuoNXiTrDDIfe9M/CExmPw1neLtsU
6PwRMtWd1FLEGTEp8222O6l/Wf0UMr5MdcN6C/35vecjZvaoWjpfiQLdLVEpxR4yB54Yd+Pk6t6h
2CinV+5YyjUmxOCRouzFZ8rrSw0LJ+URECX3Vs9EARFTTywk4Ykk4VImzOr4FrW4HJ94O6Wr0tDP
Sz78v8A1UDN0RL0XfVbP8tVlbn/Z2U2QEMSURBDFfG768pbe2cZJwqtKpgYXGhaJHQOpSd1/A3f6
mttTjKwg/X3lp5/Y7j3O0GygvE1IqXBBOV4saR7hyLoOVkghd8KfeyvTDQBrd38FkpSWaj8E1nQe
Tc637PuYMgayfX2jnccOrr88A4oCvpSXRzlpOGMjK7f61NzKLvURgWvV/EF2p5xmOQ31+IvjfBXT
IJsQBd4NA3LLjrMn7S0pz/JOK6mWc8Q8EXEK8iT5JaGcB4etkBgZjwks9rbv7XxHPyZS7Cup/on1
L+z4aQAOm/fjn1vml2nu/uT1cppWAXNw4gWU6Vlryy/5lcj3X6Ef4YRbF/l72JGC85MBpw08vfe2
VGg0PEtS3CLYttxpoXgbuHBv5fwAtrlGlXGpdX+b5u0JGOSZdsQVKJfrl59yBEuOYjFi2vo7xIg/
yVo/QbXa7rR21PZezApCShcDwYG8THeTFZ5gFfvQ44vSqtdBDSmmKj9iNLRK+fFc5zmc/nzmdWo0
yWV3qo6x2Cslqna2F0F6nl/KULvKoZBznJnOrkR7BqcmC+5M/55TTDVKnquv6D/ZvghuyiH5kq8b
wumqcd2y5iipsC0/ZI/Ie2G/gU3mUx55Eo9fEToB7KyYJy9roSdbU2ve5YMtvjcPghfI1qIvrVd+
xvZkJj950T32lvcldwKO7Rdpm3MQ/eWh9yr+oY+m5YO0sDsMTbLzyulRq/K1WM3RaL6XPQN8cqIB
K3fmT8ZVbL/WZo8lyPKoz6Ey2TtYBAkzFzOitaw6RIeW+xO21WX5mql6nyqqzhQE+RT5VILZx7oJ
17BbYBlYFMhVDMN7cSnlzYO/Ut36qaHsKXGHxDGQfnx08V7+ClTkSlvgCmLoiBLgvkyzOz2wN2KB
Mx47dOM/sjqB4e7HTN+LKZQrY9dRA2sela7+Mr3hT9JcODH3MLMcF5M7OST1Zv7hOIsHlrJGVRKc
J/U3VJWSXUr+QoT149sw4sIGuWSNS3JHyAXaLSqVK0ra4AbDa0GQJLolcEW86Gx2KHP/kKa9uipS
6cy0MftE1MbG5bJTYmippjO+eaPy71LfWUqVUsWcR/Ag6geTxGewXbCZ4I+4U/b8jOl0il2r0MRg
5HRPm6q8STaW0fwkuOKapyi1q8aeTz0Mmi3erWBQroBLFt7nK7k2SnA02VQqy1wY+6TjEVFivKtC
Y9077vJNUoQqsQhj9N0Y5ZdvnP9XRXWI+hDG2JgmJJ2SQTNZ/ptMyqmDyKAhIu5j/SzJH6MCO4Ph
alnAWNWWfkIM6Vxp4EOIhA1AyQ4loLocd3WuvlvVURK0yf6XqMVhDYy9hZTQXzL5mKC6MTq4a42T
XXrLc1mScFrNpcfYN1m/X8Emx096apDdONvOrb6lMsBHyzfMXX6cK3M7lu6vFOARGDhDjz4mzUUe
qNSB7V7ZO8W4Q6QLRhLFQUQ7vEIH5E3qFvTRNiYN8TEZORVEZyPNDqPRCPa5xlbfx4W/l0rDUmWI
1ekFbsWVVKpd3/4lPv5Vc+fZR9hlolCAclLAiJhxBd/1YmQoVxJ/e8TmkpYqEcQPDMHa6lsbmZ+Q
d/wM2AZyqx+3f+8m990g2neHYPmNwIjoNVfPQ179Jmyf3vJvfNXf6g6hIdJcZjPey9MHdXjtPe/Z
C14I9qRdRVTEFoDEGYkHUB8wrHGSUsYJfLhJNSxHoXtfxGuh2bw57CXV/fdu9tfWHodTOBIm4QzH
igjOQP9AgXc3Sy0Een0PRcVsWyeQK3T+PVsFil+id6JB2V5I4ZzhqgE9Nt0lxGNyDakc2wH51eYT
XcFzTqBvdxX1sk+jj99hDgEuYD/6Rfo7Bv4vk50XhfUirdsDK76Bxe+tYO+RpElVx7ALUJTpfnm0
nfcie9NEMTPXNNrJlIck1XL011oj8kIvI0nnO2lSwVx4lmKCFBwzvd4Zts2YV3DNTeM0QsbYTCab
r/2RMiEjHV9zfZRai0Qhc+PvbV3Zj6Q7Hdu+3sgHSlVFqi3SulCU4sBoyqGk7C39FSmHjkwvGj2H
AKFsCxV4qYxMFCPAbkQr+qOAgbQ7MRV2GR5LyBQSPMyMt/A7cw/e9NjgbcRqyHvEBNGS3yjM1xYl
HGIJKSb7qR/e9AYJGPihZJ/Hhn0qe2OjGAg+oPUnBRDYgs9D610sUtRa8x+lEiPXbITOZaQXMnfm
Vk5coP+rrWUWpzOAi9VXfmRB5TOicGd51KRJkqXQbnXOzjOsY1d3TDlhLKTfotdok5mfsp//Z/TG
0r+PGPJ1WncPaccBpMM/k2PjPDxcUDbMJEFHqdZngiRtvjUcpFhE+Wmb/UdQHqQJVHnJBYmXKNap
c5BAmN2fxiFDN/vXvfcmZ9dm9kHOk40L+lfxM8eTncy70rqkBTVPrltuRVdBUxkfEXmp1JTEjLmt
v3GY/JwNyOio10lMKqmkZJxjax0RhthJIpeU1r/y6AS/duVPWGoq4HN0sKm4SAhqd0xqNuNJ/izx
8VJjsnUQDPW/Fp/eMDY/UpPPxvR5hNNfzJ9cWSuFDJu5sCAbb2fyZLkN8TNJdvTG+kt6iUt7A6NS
CzCIk5ARpllYIbWinmEbhzYGwqSnD4v7CdHOkjfpEC2zOzfLkphVsnTTFqsfetY+M0kRepgfx6tj
T2fgQFeg1teyiS6hUtwOQbxjHvRhzsa1OLgCByf/ng7FeTqIh4ES6gw3Gk9zMUSYkqXhMQanHjqi
gDBK/g2cwxWirVXi2Q8d1NCVM+yX13mw8pxlv8i+gZRY6ZNXxfyI4/4bq/r7v50kh8OjEzN1X3pm
n7zAR5tEWaynm2tnuYO+2GmhQSyfXBghkOVEIdGzbpa79e9br/z2zeo3GmgJybczDnzvMh7ekhgp
LXbTVp97SILk36ZBO6PkoSItUs0sryWrozF7bcPo5kDfI1/q5xoEju2dLImFhy5bY/lFB1oANH1Q
tXiTa/QCysXcCxjJ5S6jxt4xQLFserfcOrH1rZjTOSXolw6RhAR9cBw956RB+ricA65IzoRclRj7
3KG60AxPRqWd3Mjc9nwZudzJNrlUffC+IDq4UeJp/1+0MsIGx3ThvUNUHzEgs5KwRtZ2VsIVkMnn
VKpJAzpnyb+HwcP2NpVe/shjZ3pr2Y+qFq3HrnmWvbm4OWgDPz3tQ+rjYj3EPgJZeEamDHUsus5U
8JfdLvXWaeg+YvVeOkpQBlLq/RbTKtZWEjz56XfIFwKKQCbqRqX0K7Xdpf7u5Sj96epBmz/FPf5X
eh53hmP/TL2zdrQEdFdxEUxEnlFiCaxrEkwIDyL+J5+Mqweqdv+/Njv97Ufpj0pftO4oIOEIwGOx
eFa9M0f3xsuHN6J1OeCSRupFvhNe0SXZlBcW2Ef25vvJ+1InbihYxZ1H2T3fSZxsxNVXivtjKBYi
O2/XWoR8GxPvt0TWabhV5N25jRXEMxPiqeZ05/jQ2+GWK7aBI88yx02nGg0aY9oiSnEHupI2HrUY
qSvAn8Egb3qELszRwZF0BlGKvZcSRcM5KNLsxbO+JX7OSWmkBCDpDvLU3mkihkx0DmtHhFASTBdk
09U8vTVe8pY7/6ycpOWtkayhV3j0WvoECoZLCslLHt8cI9/69OrmtzfD216H/Z7UnjBgV9PyQsT3
S5IECJ5XFENe1aG/r5nzQ5Zh+EU1+T0ax2dIP4OVQZ8VHIsbalCpGTsrg2EE75nTYw5U86p0lNER
W6iK+U46+GlVfdWafdHr59lhwBXbKWFa3SKqkMLLFj6PgfUuEb50ZIyUHi+6NKVP+QXn5UsN2dj0
LYVu8Qe8FMIy1I1szGFc0BrhGB1ThBAXmQgixcWUCFwjwdwCzm8i+6knzZNwMcVQm7650hFolt0s
XQFZIIkl3GwTBtmPNAYns/vwza9lI4VHs9Dfo0E7laid9or5FVYkL0hSsFqBNX/Irhn04CMb/jUU
5QPazr0brXorzZwgHL6tsf+CXld8mKAGBD0gHlz+m/xqBR/VS+MMWyssoOKnqZhSV6Fn1Bjts1u8
Sygub5VTKc83yLxHlFOWQpGhRu/jBPFKUDybmQVf40rWUaJ1yZbmLqAK8CbNGhf1y8Xvg9HEjdVP
E9WBBTsk5oHJQlSgkseiik/6RI5MDBNgSqKYaT9P01Zi7mdVXf5hdv13zf+V35PzrSYUmkvommIN
UVuoqHhNor/F5IwjlQxYeoiH5DPlYxSH38l9Zslz8JLaS1d9SBaml3wM8byKElSafy6WxEgx84Jt
mrV4o8bjvbjY/77X8ZnsQXzXDbby0nIvclOarjzqTNRLIL+8KNtmirL7wis3DrZRoh9Jj2yfAfxI
eZA1lx0oizzH35phvkljWjAR0hpDK/Ct8aFE2YSRc/Ez9+tfd48alzSNSheCaS2FvfTHrqyT46bL
nlo69gBopNVaBPV+qKvDEjXI9pcg2HpAeTPS9HfpcAlASYLQtGw/mc8neSID+CYtWx56nVJyRojA
qB91izMoK1nK0jCMByYabVnWT7LZZb3MOPkJ921uQfTmodXDc5c0azLVc5Yd5eblLPV0SwqjuZky
RObK+DKAw4dZ7l6cgDiDpnjX1fYZJpnLkpHZ5pMPoekSYXJ0dLG+EnADQ7vJKm1vEXTXhM8SrspC
ChDFTofvAcwq3VGpF1ZDQOH4ScmJnYiyv6Sgv5j4yZ1enehZ2/3nXv5zNfJTOvxjgjRDfRyb6XYi
5kck/CLfA+PzOb5FdfJH/iaX1jQoH1M/5dEFWkTJito9SxvlEJK74cYw7nW6TLJDpVs8TuGpm9pD
oHMzEsVFVflh2AeBiaXSchGXK1uujtKTn9pbyXVgVqLyKgW6pH03aoi7/53WBeYie4I43TSKVRum
L5JsylGQQE1J4zOZrwR5EtdKN1QaxAaGp/cA3bDTpK1cIgNjdufZYUCdO3ca5Ch9YYYgXE36Mxgx
6fL+zwFmanyN/GarQ2+8dD2kHC2dDo8RsWixEdKosaL8tU8fxHnpZHdiuCDZuNFnsOmV9FmwWtKV
mRXtdobquC379dCFj7BG7pXBX4BOlpFeJSPzrOqpglVccBxooZyqsIdyg343KlJfYwrvFYw7svqy
xeShQOq3MmUvccbk1vMx+aZQJ4dWLPI/MACkhnFp3S3Zltir0W8eUkVba82/YCZNDQJ6c18r2kb2
l9hVgV7l0Nau9Cz40EP9tBSNWFS7bu60YNiYpf1dvEsZ5P/PoiAaOaJVvpMi/9yil9SnJymZSz8i
jCl4Qvgyjzkc0OpeyohS2ZTCp1T7tFb9KMyVdYEIey6qt8Z8kYohENqvyR5YeWcBhA0SUmXKk1fC
opk1d8v+JOSC42XlKfkjk6JvAwT24pkktstVDwbrYknsZMnamN2XcXZiY1jiN4nZZME89dRT5pI/
yn+LFUjg2UJA46kmikBs8zXOlcVEWAqVTCpEzGsg7AogB5G0f6stv5rHwY/7LXGgXNwCEpqNhwkN
EqgbYVuFzP61pTvatG8L0k+gcggapWkEnRhZEFeJgNdVisaBWbxlCXZGPH6VlV8DipB8RSbGSvxR
S+D3Kcm3PLmQHIqxvRcv/J61f3lsJLks41tRqKO50NwshSnOEThoUi044tPhQXehazDzgwAcBI4h
QeOC1vCbNUzXT3oBYhZS5d733gVXJe8T526k39C3fCx1BF5K2c1JWp6kfdMYzbqCDSNrEPiQ2Apl
wwcjUDcefIjElv/aHyZK1VHqvYzt/Cf44NnTz34cv0TQH2tEr52nHssg28kFCQAs7vIzArJi3eRL
/ndUq6JEcRVgjFk81KkqFNJX26ODQeIujwGyMTLWJcOVkyInxu0Qn6UQIg4hVK0vw3vwTYiIygy7
Xh3E1EirRZyELHPUKzfjXG4FtiiAP7d0mVMId/JwVSO4yQyIkHivbpgAer0f+Ql1ytGvk22RzFex
SRTpZrrgJZWHwehXcnbEOclHCI5Q94r7KhzW/6HNBpdJY0UH4fkPDd3TXzZtlzGh5hfx9DMyjtdh
fuir/EPuVyyc7a6hZfwUryDoMQMZxzjvmEgBlgWgpbH0Nx2AhkStlja8JuPbEur/9zwXj+HzxmQC
qDAk2zJHyoYHLogNcSCy4D18QnWarZc3Lw6HTtNWt6KTGFLZC3m7VczhIk9IsMTy6REXaMKeGdJF
jpLqVoBiEiRLe40GVOSZn9KqFCNq1sNTEv1R0G+r+lX6clJaj3XtzFDqe1zdSD9TOqwmtTZzii5d
YW013TmmY0T1vV1nRf+N4fyTDgbD9LuhBMpKBU/6gxLcGUOL5m5yJ01stEK/5PNaJdo4tX0KRuej
8N+l8RH4JKJkJdo8bodoOqHs9BVU/Z85pp9xRUsBvkjJb+S6Ax0TRk9Fa2vKJuouHcIjYI+lMWyT
LwPAu5T9ThpcDCkTNKBjwNjAo4AMpE8kPwvHPUwh4lO5sQAd4owcO6jBhDrdg2EbrxpyP0e1yVdj
kdWHrIBnzzCZPS9oMXxOufqE9PTwF9qIy8Mv/uO1sH6Nee++wHcW7yxjyG9Hhr5OXu6MOyAX4Yvp
QpqSe35/gdBgu/x6M093HYiBr7FT5rWHXipMUrCwm3mrHHPdCO4ZmQ22DFxm7wnV2ZXjzdXffGi7
qf+LVPM31oP+HQ1HJBZQk77X+8Q+JvkMo6ln6I9zhoJOUpnjF2adwXQu2KUNY1WFRTmK/KHXUuj2
emLeyk2sE9oh4a2FvuYuI8t4UQcdbCSUzz82W335dTrgj1XeZl+NljjrbkSXJoPH9MAY5ISuzTDc
26libIrxtbKgPLAHii+AFpC+yeJN2uXPlsY8KxzIqH1X7pa5QTh60XZPKSG3JfJ1CEyjfjPo6G9D
Dvdezx4cN4hPV+10qwNx7JQ+Xmltq+5rYMRAW/7qbkw2TgOPKUI0cMsl2XrWE1hNp4jqQn60Kxju
nBr2JlJOJXuLgsZBBafrVkjmVbl3yWtU5czZ+wnhJ93Q4q3jYVM0urHJDRbA0pCB0NK3XhlODSjg
uA2/MnV690vl17SQDIyC9qYfp8dRNHFrZAcB+O46iztXoFXggtCg6FRr6xUWPOj0OCEei/Z2WFqr
WvWaTeyeg8TqjlE5EU7Gw7NGHuTPxMkVUhSr1KiAU0kTtskeR/Shk0r7bHt0fEOz2Dg6c18GyJWM
IWhUIxGlq4vkASGZNzit6FSzNZLcPQy6iLQgtATpS8hydY8VB5qZhm71axfwjPs+ZOxVFjy1qqYe
7eGp00sDfrhqNZuasQoGzz2iJxWuxs5tVpPpdDJIzlwGQoUbZGPf4bKbZ9NBSBR5qKEDiKIO2oqZ
uBt4Gx5Iqcl7kO5gaPmlDd3bsaoPtWvew+tvQMNuJowerMxeUQ5ZOM+b2d3lWYZ+HWowQX+iLzoc
9QjxsWpYq0OFNAEyaYiZOSwfivKGMeYIHua/Q93la7cfH2jovkMahjyHd2BI+d2gNLH3CpgRfEd7
1+wUgGFm4MP+Ki1nl7vJWwdiOA3sL6MnDnWres/S7wItQALQn7R1Wh0q9DposIfxvuSpZt18CQ3Q
9ABiYQIMLi0tfd7TUw1ARnQWjilvRGsiNqDX0PNHY/zMzL1uUoVpZ/jrbT3cuz6D6cM05GBKCYUq
NKnmCEXx4CcIhgYJyvs4UOxDDzEqSbu1xZOyySv4DhgW17emNz5Cd41aiE/fYe7uarTK1q2no7rN
PAA1pkNjmdoWUoEHvVd+9dxjlK7Wt7P1XOUq6NcISak6Uv7MsL24FVwUJaP1y/+sND40CXqq2Kba
c5qNutZEpzCBkFhrOWJZpXKESqbOofcCETCWbPngezBaxByGG7WFZKhuZ4itcyQftHjaJZrHOsJQ
N4Uo9YTmz6ZLsA7DONvrAZau9Wi1qG/0LbfQoG7vqNSCmRbPzPm1VJ0Md4zwXdPr1QHd2LvCmwQs
AbW10b0HlvaomcpH4uvPqhXBwjZ/Nu4MejxERpKJESUqGhSUinwd6QgewwNsr2wrSBFsCg1kkvOe
dtNcrjo1czd9gdahUqApVPQWRgDmOqdPabzkMMvNiKdGqmM9lLEOkUYF/StKzCu0Td4HC4Yla27M
QwVxJ8PHyb6sqIOn+UObuQdI16Y1kpTzFgKbk5nXzbY2o2JXMNXCJGiwqWB7eWBb93O+9crG29Xg
jHbQhr5MQ3gf68Z3mqAfhKLbLlegv22ZqHH00j8qsbPOobnPK0VBT8xE2TTx1VXcRXvVRUcgn1+Z
erRvGyVEgIDOc6RZJ89FaG607XnlVFVFY88FDdoMKwf9xl41m7Xppt9tifbG6GaxMF0+9OE511tO
QJGbm1FHTT3v6eyrO1cdtqoFAidmkOBhts1kr8EnLNFi1XiPI+AbyC6Yji30W7dEAyJFQZEytYXS
a+lQbErSeAWbMXU7tPJUWC9CdB5mzGTZa8cws4dVw3KuYEW/ohB/hH5/E3K0VkZ/PwbuN5ON43oy
DJ6s3a5MZ4r31iQe26e7EhukJ/kh8nTm+0LahLCGxohDbiITGw2Cd1Wo/vtsusXGnex7xxlR4YNA
3WLDJn1v72CWv1CH/xy6137uMby+rh0yTYUuvhsYb4DlQHNfHHiPqF0ghJVZ2tpzWM4kG57bLLMO
ZJqZgzBXi57vasog9vGQ82MqG6BWUTGMIrqK8LKtVdNdhyEnBulagI366OxgklXWXkxkAUPInQPJ
/gZ+013KMPBatyElrvtHJY6GzejLN4buwSjq18pO0LZkIppJqBxJQtPbeohxr5QxZQ9n0XqOFIJs
azD3lsZeIdbAdRfxzTyIoYeBskTxyXaCcK1oWHWj4L49NGBUHCHOIrtpm+Yv7FAWMKvB3rcwF29a
Bb7MsjFvG4oRCK+aR6qe6Yo7yNmsMxKKufUA98ywaZwQfFv4Y2bKaq7VS9M06hqZtb0NQTMqpsJe
BoLS1mJ3g3b6nUHsZgEsXSQLtXEGT2aou6aNXlR0sDc1+Tw3OYijISoDZrXWOni/Sn8b28OrYiVo
jw8cfKouJELR/AOT/TbujEcBSoKG22pafNdP3TeMT9A1aaArkjRfq1GarlKLIN1Lo78M0c7cKttV
DGe3nyAe2vpDss4miXRMiMyqKN0RySvrFuBs0+AnTYYa5h4YqIL4Vjola7hOkpXwHugJY6URNo4i
dJrVH9R8x0MMscSqfKzntD/MmeExRf3MtTxWQV+tjYkYRaRnC719IH6GLMhxGaFsnyu6mekNRKwO
mhVV17XrovTgV4b5rYfoL4c2cZPrm6ZWflHXgP1zLr56mKBBLoF17RKL2RFENz0HzRoo18vuM4kg
GXFKciUoFOBNr7aW1ZS3XnVwlFLfKjnUk/ZoPbqZiWAxI/IxOtZN7/5VTf3nkwTQsIrvoLxD3w7O
buAB0ZkEiaZxM2zijtiaETlKqkpTU0OFR/FgQTq8A8VL1B0m427U1Xe3tKjohu3nXGC9m7LyVo52
OykqzWc3RrW2fvAZXlkn8EDqnfqbkn1OE8qPXcT/qHHflCMaf6VlcgqYZESEmrDGTbqVhvhiELdC
G9/Bt1k3H36JglhQPjU9sZSVWf1Ga9zr9DzE6ktGxwH+n35X22Wx0QP9NO+srqn3VusFWx/V66Lo
B8YURp6Ag1hhyxEK9cl6cOwxXTPpDIZhcGaGebB71jR8lBMUz5l363WceeheiTdJChAYKd1VaVaP
2QBkJukyNJqgvt/XrnZfOOqxcbPsLug8b+vqN21PEN41D5lpbiyNNlkYzCCH+3rdIVuU9eVjqUXe
HULKOxCt60CPj3HfIf0OGZGWk5gEM1li7u4722jX6ZVJaghz2oD02lJ2/lyY+1gvHrqMNs2YQBiK
XtCB66Lyril3PS9vo6JGOagad6kmTAC9Ge1jt6bAqhmcZtS8NrmXHBm7xMx20U0MP/ehYOorLSm2
xhQNK02tt5ZOk0rXb7IQZxdUcFBGvxOaHNuxhWTBQR5c4yh8915sbIZOUZGc6oZ9KLHxGFrNJoRQ
5MsZoTJolfA38YvXNq3Sj7ipa4Du9Xibyf+WvzYO0h3yjjCzaOzGmXGDRCWp+6xS5Jn6vaqUkG7F
hro3vcpG/tZW1zl0B/tw1O2n5TU1N3+hHqB1aycQd0IYDdIbhYuT28z8sTIn3Fe89mubTkgT6eZ2
yJyHHJrWdTsC0PTV0n4wVOhZ6/iYK8P4Usr/ihRybxKW0zQltwUDS/Sbg//7H9xMyckG2qwZykfK
+KVf65+aySawAqQ+l7+GVYK0N7KDaAAWDQ2xznjLWbGunPxPJg2iHSSv+dpHAAvdMga9QVn2JyQ+
enjG+ZNTKW6JwEhQblHYQBtoQvoh6VAhyLzhSH4D+ezU6qAo+VPSzUgfEL5tEJt9R9gdDWELFVsK
mmhBGvO7N9nhAd2Hdg+A0/gIRmOXuZW2ccHqkuBY46PeGfGuLuedqWY+nLV++N4loLBVfxh/IyBm
ijOtJicvHvyapqOR7at4tJ9HD6L3Tuu0A8zCD1HnxlvWKj6WitXeofiU7IYu8FdlbX15Nc32WlO9
4wwLWYN+MGICs3Y/m0joVkOVHSjTrWs9SgjI2GlR0Rq3TpzhudzJYl43Urfh6BQfTQaPt7Nxgvrg
Vl2PO7Vw0/2YnVx3hLKuV19GZbwXLZunOsofBwjaXkqUUhTFVV/NrjzXKFo+qVrcMJmWrx5stOw0
pCD0v3jkpMAs5mcIfaJZwUOYNiTM3Qa+bPdG7/8fUee13DbSbtEnQlUjA7ckwZyUJd+gbI/dCI3U
yHj6s6j5T82FWaKksmURbHxh770IK3P0pC5zy+npVM/EUIBudyEPkf0WvnVBc5Y+mAVElGLXpgU8
bQn3y/Da6gPfizdX4mbVdGXhFN7b8KY65b7o6p+gTYJDK0qBTTxe/n2ItXPRrvxKHTJ7MoLUlkxX
F/l4VhSqOgTJws7QZLllWq4b8Y4QFzq9YuVJbb6nAUZRcsbvSir9HvfPQT7OH1nxY5RMDjKrqWGp
SCRXbn9hMPEklBwvLati+i2zfE0XaT7EhN0vix6LccJjNWSM21a1X56twtPEL/tWZSRIE9x6FC0k
6KZx56OrmxT7BRCKIrHap4ykC0orke7ZjgybpW+Xi9MuAdguykk5WsulGUbn1Ka05fxQz0mKRyGR
+c8mYObsJ9q+ItfN9rFujMPclCya09FbOdliXDWXzcmdhRX5qRdARK2PVQBm2yv+xJl3rqCC/jNY
3g0dm/idV8WLnpIAT0jwrj08TNxzf/hjpX9y6PxhJrz88MjZhspnB1/T+Ef5HSMBJmoRTV6Trp3J
Io0lzX7GTMas2K/fam2zxqjNL6h6WBETrLAXOZNpbS3094QF2z9IJszXSaeJG8/d8T41OV1NB98n
I99xNZJtScFIuoLhTMm5GzpCLoqx285T7ESW7Q7HWiziSdQJfFOPgXwWZoRCLe7dKLP8HZKHt0Mz
GbNKNpjVHtzeTPalzDTMhxbELx0LSJ05vbv6ZJvaOpXI1kY3n14yqsvnoKSaeIRzk9XRbVmR691S
ziP/y6DdTw71Je2Af7WZfx2Vr9odtjbxHGfAW7q6lS+TE75kGbC5rHHN4xwu1ZsbVj7F8xDuv5+2
I3gJytJmZ5OmFLWWLzdkw4BEtbO6OwE7604W+MOTlScBbwuxCwtHXLwqNS9KYvzRDJLbpdMX17f7
aZUMzbhf5voVaRxobHf4qhgibpLJsB7Rn9Bt+4DBgE8mPMhBEoPDIbjJFlCinT/NVuq9x3qS96DJ
3hjKvM9J2lwb34mfclVEUxknbzIkZDEe92kfXjwnS38/hLcmgZB9qh/uNe0zwejbjc3fsZO1h4sm
rVwngkvWXpZpCXagUnn1jal9GlRCnHhMBziGvvvhLqO7lnYvjj4jto9S09LnrC04figq8w324S81
TctfEr/p1uRfEH/w1Kouf8cdE41z8KMjxp7YxvzM7yu/mq2GxK7ECdi1QQIfONWuLM6qtcuNSzLS
ickkPDTDNCCo19gGU/u1Mo23OCtp7kLPW1kL/YoQYrhAu9pOPVDFvAmG+zjJo9HOy1nVLtVjCsKx
81uOJ2k+V2ni3RzO9Bsbaffm5kkT9bK7JOwFqgpBgi7tN9KLTUTvz267DNRHvhdZU91HeNsX/Gfk
KoqwME9NofyIVyWIaijAzy6+hDRYkqeKKKR0sSyyrswlitNpeVXSpbKT9RXQ5HIxuXec1QKT0ROj
es5Zdug5KU72yOZtbtL0EFdwNSsFpWtGGyocojbqpTz991DroDxZmQZ/AuARcG5TXULAcJTIY75r
K1FRVnW8QUwEwD59PBn6XHT+Anq2rNRbPhliYzTJrX3UfS5GUhI5dDS2it65LO8uYYkrKWS9dWW4
9UuKvY6e+FrlYkWd7t1m2YqnYc6OCLqq4zws7jmcouHxD/tpVbO45COh4gr4XxYeWhXvSESWJ5xI
xtFELvjvR9+fq+QMDCk3KKYfX1geD4JcA0SR9Zfl2+UWZhbiwL7MwCYItz8Ssm2up5Ezrq8nuq3H
VxbDWY1BKI6V77fmoSR/ChkXzC/2ktk5NjwTNbtmJqqX7BoyWApSTYxVcw1bqT+FztQ+D1wRCZvs
Wl6YeR8ONhNAWU8bi2hrtHLpfAOzWwIwcskzc6zulDvGSz9NOJw81e2sGs22YVZMNaruzPi5BUsy
8RHxwutBJmIzeH5w+n7wbQflopWrteU2wROBtJTMgDy3rjL8J/H4XCeGF49BBFjcBZRTGNy0pyDW
x2o42JXv3mFLrhpGh7dQgLgfpnOow5udp+Z2minLZC7ypyJp0rNHnL52qvypg3yt6NJvQ1bsyiw4
enopz5mbjBFotJmLBDMkxtlp23QGLUAZUiMPA527namoFJW+FFbccLPlKGJ1a9DvFYAeVNj8VA/q
QFMylPel9E6pa/vvrD1XitaXSxK36lJ5/jEmbfdoOe2fojLQKQFQZD0A1eQyzeupdJura1j0C2mX
rvoHPwkzcxqVVn0YRe7+49bMBbKw6u4OEVWGSWpK6yXDAVojuSAlnnnSTdNT6i9PPS5iTM0SuJNF
AobDyPkkA0texjQhnIjhajSMOjzOpMHvlCA7y22DedXb7KNcMYZkGAU2GQFmTDQYpJzERQxkDvN+
mZgwpHa3bxmm70xZavTVKj+brrdbKju5xjZgwrxNmSGb/mGBi+r0zvwc2OwMvJZ0MrRn74brQ+Ul
kV47Azmz+fhsC/PchwCXc8Ju1wNRpTuvs//21nQg2VntTN7XK4Qm6qZc/3PkCij3eFyno0/tt7Ln
xIYhSb9GEQQN7hHf2t1lnJB8mgfLKU9sMDYWGCKHYK9vgmmhuNUAFAsOXBMrRIDumyf8fRxY86Zd
3GarRdxb9LCxsYHIO66srohPYS7LW+M15Y3b+LxVObqhrH0Og5ageaTiTDjK7g1eQEusXT2d/nug
ikPUHBgy0iVT/TRz+nNR6eH8/ZEzYqxIPGK0gHXx5SFd9NXAtzJqj1eF/F2fyf6tsj00SumwT4BD
ExDJJmSwieMboesC9ErWEj3lB3XOS5w4qJEN7nxVE1tbM14URwxLsbVHPbAxq8S4fj/wlj8FjgN8
+vGpgYHXcUqt5z6dijvHzRluSngSrQ0pKjW7XepNP0M/HffkukAuZEu3gxSjzkmc7gwj1DsmB4Lo
6Tx4J9f0Y8gIHxS1GqNvOoEr2TuEfaaZyfn4Ij0sIU3BrrAXMymjfTK/LH13dqf6j2WP5g30qTdC
33YYxty1rzaWUu65eOAsDFqGJJPcCTFhNqOZcH2nELceb9POdJgBEhuwrYqOKIssM/bGlP3phaiZ
kwR3KQOPYIbf2qjDk6vqgXlccoJBmt9EZXAppfMfLfv3NvH7tynkfyp5/d5LtnWrwVOMj8z8qmB3
XUd6ZOrZYbjAhBGm/EOYIqHC5KvjBjZ5fcj71Rf6shp1WtLvSvIyTl1sm6sgwZyRe8QLQYtYHsiI
5dpWSBKSOfK6xoKQkHifDBoBRg9OvHNRdPd1Oe4Tn4lqYKdqDVdp2ddW/BcSydGx2QJQKH88PpDC
qLY9cHQ6yyqfcZsT71jMhFOaEyT7qaDMTOQ1nRN2+Mqq/v3IfGgSKhuUCYcBcdqZdIfInUBwNI8L
j5OSmUSor9/Pvh/aFJ4RKuCZkZKS9/++UFPZrMwh7fZN0KVR/kDwzK5pvSR62niTHd6/n9lV121E
3eW776fhBAeknsU/5LfGTyKFplv25FoRMZjHaf2pPGnxTngQoB5P6wTTkjE2d7P1qgvOiOtYZO9Z
aI6/9dh/ub0dv7aVO+2MrLH3DFKSF27ryHGaWu5mydiCtULtzAs9Ut7fk2W0fgw+/Y0XWlFgg60c
6qG6AqvkEjPy4hwupbMl9jGbfdrE2vWvBcratUxbec0mYRymnKPbIQZsUykk5sSVYCUtKLa0x31l
BodA54cpxmNlySzUXVl2Mp1kmWz7zhFng5k7k86WO6M7V++516EISyZJdJS5j/ezYcw71Pl/VF4t
DMiTYP3d35P2nb9K5EdV2B/NdKZa5d5W7JcRp8+4xHeXVQbDJwIix8U8JeMcRmSEJRx7lF7T5KiT
86i/vj/6/twy1MdYorHL7NzbJg3LJS8j3tqUFWf6ckpZ4lirmJc8HKiBjFnLW8K9gUsmmHZs3TKl
53GvFju8xnllv8Dr3C5Fou+swayXkXzvzShLn6h0Y7rLJrXkOuvI6wRIspxnbyID1/fTqHh4c5PB
p2Z8fMGxnXA7mNZXLPzhGOp8PAIgG7FW8fT7IwUYdhPS+K314trXiRPmzCu9pkA++MXiHYkgQUz/
iIz//kjOjNzq3mENzKdSyYSbdarYujPYSmbH9qGgy6vGkxlc80W2N0Qe7e37ozkZxH7oHTZaDZCL
zDuVTmZeijBHeuuS/8o8T4Eygv/3XNXkhGaMulYkVQ/PU1ZcvTjwbo2bkXjDAq3CHMvaxI9UVi23
Jpy709gIUsSn5ML6dFgaaN+0wrshwR9hPQBhgckodemzZ5kiMTMCghZts07vSQG6L2BCTqbPPG3C
vCk3gx7BNSp2gAPpodwBKFkca1oHfTtcujy1rsEDRimwTlhF85I9HqgdSRpDz0A/lhO4LcKN2eCA
n+wZ70Jv3TJSxc4NUj0SEDgYvU5v3MDqf2h4Ayj/NAFl6cT6PxuSC1YmY0e6A0B7pwneeG27nVkp
FZFOGqAO0D7ie2OJvr+amwTElkx1N97c7KRp6c+MQQ5UByO9+p05v8UDocNGpT+Jogcp6CPdw2GY
k4Z997Wpn0LqY0ofhj6KWtDr063TC7zTTuVfgmoomVK9zRBsN6Ne6jPa/PyWm48hcqmdr0rCdiPi
L88Vd9uya57zzE5OtaP/apX/ZsyoIYQSYlhNU32rTRv+j+ixJnPHv2UFOhumGBlhQWG4qx+EsLmH
d+NBd2ObHkY9Xpp3bpDEj8s2Q5XV+O9Kg49XB3vWxW8rw7lX9znDozn/jUkd89ek3ZewAMDTzyUk
Rl7JNaAmHQFCMDrYXa+JYBM35SS/LvlEHxBPxzaX/ytA1KMUaZtqJuEJSobxLIkAweA9d9dYDPMP
BCRsvOdzPjhMyR9xwIrjf+Navr8md3m+LiN0m9py7yplK4767ZLabrIbFr5BqN7bVVhzVl5dz58m
XR6C1xSgrOO768EaxXsmza0uVPjsTqT35TaIhAx1xqtNa2V1zbQrrIHFtSwgM+atDJltVN6G/FUs
/rqJ976Z/ZKlQ6rxEuRfS4ylnOT5Ww0himo10K9GmXwUvjlT9g/NXo7BvKXZta//fuQMFIaxdeXn
44pvXeNDq3TaLLUcD3AljI+wxtDhgdCeJWoU1EjlsVsQT/oOKZ1ekzw3Te3dA/MzH63k+fszZfAD
5ax51jWWvbio7yABKvz5fnUfgpBldmrY2+8vJJ1DRlLcqYO3ZPIpPiaDzInUF1whLaTVxtQnFRtk
EHXO9JQtrl65yHgPPsvKJ7wAvLGGJWZSFvbrDrnT79k6AQYOEeom0GVFT9PvSVAN/oIPJCCjU2jn
Rp69fhp0+oOhRrnyDcbezURD0urJOQhZNm+FcXDTfj7VXrpvSzxoDJ/j3rt20KhPGoVYlPMivU/j
G6qrpzQolz8j2z6w5SQqtEhvl6SFFJ5b1iV2HKiOvZduM48MjxguixG6u8Gu2fTpKtwsMIvenTR+
rUbh31rLmt4rj1jbzKxeCXdAFW84h6ZP/1Zukv8wi/JxWbEDHwq23RaTuAIXy77wRMKZ9sW6++K1
jfuEAIjCSVp/QO52+z5W8zYRJLQJVDgsaCiy0CP6q9ZshLMqGJPb82f9bnvrjPRwblV1ABUy/wxj
Vz5ZyDDb3mxfuoos8yYx/IPlL6+TZ9pXYmfANWVY3MEPWBsU/g5hzh4zcM3tyU1svY1tnn5/7vuh
J6loayw+2Mx4WNcQs8JN6Q79bvK12kL5SzZId8rT94xYmQE6gCxrto89Dkud5Yl9SH7sl/2QuZ8g
sMJVj8QBxU6Y7afJYwhTHUTtxG8QE+2njCgMXVuv8WKNUODlXw3nOS0CkBSVFz3+NI7pX0gTSl54
k6TbwOmNzfdTPVnguIpRbqmzzFuJKiurWGD0MSmm3w/By2RrcBZZAhwjd50XVjBd1LgCyM7ioqGZ
F2xGCwt/2FtPdc7OhIDElasYXSiHkqhikr6y03ElBtxhgARxayIhuY6S5B87Qx45YTIdjUsItIWQ
s4UUkqCwT3NmvEDajp22vIWagi2nodguvBXINWGrmhPCZMVTHKHo5/cDV/4lbXs/akNKzYHQ2Bdy
hgKG1mH+MrhOdQ377qO1fgnhjWAwuvAs2Fcd6KGAyxYKZXSYuHAJYwLMHzH3hFqdCABtaVX+v1jw
qaUuCNpUSettqD9D1Uqme0l3GHIbfR/N2o95dp6d7rEPtF1kuRqyTu8EzIMZiN6qvI16JGB3j+xx
Qop9AC0z23cDZqMQHRqAsnm2Hg9BRjwQRme14ybz8LZ2zrnss3iPUdVYGxPN55gkPsar2N63wb7P
JjSEYTo+UWkFNCCm/zzP1j1swvBYM8IhYqAqYib8/URUTt2tv7/y/blx1KvUJRi9mJP4+v2QOizD
OTAIYGJW1LvX/x7GLOOQmChRG71RngntbZyx9y3WJo2L7g2fs3nhVKd3fnw+a9hXFVlt/vttTQ46
z2mSd0jj6lJbWfC/b+tktzFdKz0qw532UgTwTGsUFcr2x0OPmua5HyA19A2G/sezKe6s55xcuU1T
W2HUfn/H46FKSIqTBPEuOKGiRojpOAd//y1//30sMrx4iHMlk5mvvFYO/2fvC0W0uJRuZV7cjDmu
QLKABTXZcT4F74U30K0L/mMKFnFMrgaUOcPd2aRsrDrn1sRe8FmWaXyw63bZVI+nsLup9ul9r0bS
WC/GUpx8B2eiKephFwj8oYUT7yU63F1tBO494fVaJzVb2GKubwhd5r9LkG5EE6jfU2C/LW55M7qx
P5GyZL9NC5rCti57usnBfisCxiBidnlaWGRNNu7/vmqaJuX6VP2JRWmdZViV59qOvp9MzWSdjbF0
ekCOaAFdZSVbexSPDZdDBGAKQiCt4J8D1Yso7rmPQLQ6wLP6b24DM3KVg72/z1ZdRbrnJCv73rwt
S/hec186yto1bz5pk7fvj5b2KMo2vn5/polZEhKofbZIpLrUbtBsZ87KldsN3mUyfXWg1r9D3ckv
vKvzS/P94AThKTHxc/FpHRM3VI29dRnLCG04XCOvDiLMsMEpbi2XHSeJZRgCcWcO+XJTvtnvPfxv
EVjXEwUSINSh6Xc1p/uLodKG68J61rDma9/OUSEGRiTjWz0AWZSyREjsV1eNszaKadhXgDKxRXVi
I+wc1xl2fIRs8b16PHxo95PYaqrt1jbW2VA3W4HD6Dxb074SGH6nF+BS9lp15DBQMc+3SS7jaWiL
sw+T41SltE4mbaktyo2KabAc89FSFQsqVeYeiZmnT0s29UfNuqzO2v42UiLNucW5C77EcE1jAyLa
jRR0z7WhdLgbfVr4MEjMbd8+GqvOo2asrfM8mMUNlYl5Fp1LgnNjkPSBCCd48R4kAvdiq669c82+
uDQWB3bK+DHU34ycPGNUVwtSzyWV+jq3LE9kQrTBHP4SEBe2D2LIFqV6el96tTZmVszC1R8+bdcB
Mt6qHBCnDKwS38OgU1Ei+IkyQ29HTVSfAz5mvcSVRnvX9Mdq8N1nFp+H1EHuMPpsr6ri2ff98S0s
XvrSfFSDKRpj867rQOFCjhPK4f5ZEKRKcpZDmpQcv2yT2mbUYubeYqptX5AXL4qw2pKCHJMk4LtP
aNtpnGl4cyUxZU4FSxw31VEwm+nGyh4DLoodZY2Q47OPwlru+ULPX4NKXCHPXZUgS9E+C3tNhgvw
ccdJ12MN12IqKWJnvktmdMCO0zYrQgS7TZMVpBc6JB3Xr82i9LmYzE0TGuMxJOBopejdt3UWPkRm
ZPS1iCFC1Dh+6+DCyYxr0/vduvYFbagcX13H2Omie2q7/BSMzpngi3E7E/wluqFFtio/S58LZC5p
VnOwkP5SUuIMj9Yhu5XT88BwCeFNbaJY8haEIfLNUeMbi/n0QEDyD/oq6VVqW7S8wFoyw4Zck+KV
Ksd1niIhBBJGiPVCwsjPrCnGLwdJajik8GIdXjU9o+lLbGZQAkbVRhsFyWYojZwe8G/tOSsfOmsU
O6jrTKN+bgub88jTkXLzn0x82HF0LzVpCeuRanIzJ7LehIVXE9BmXrBiB7Cou2blxyNGbf1CHpO1
qQQyI9TwnAQTjgdH2bvFkijRk8doL1hSlnUZghvyvEtOprXivY6IJ1gHaVduclLg7LL5cEPTZciJ
ape4+y0L8ksH24NqBSkanIltM4cd8vTs1XR5F2E+Opi5nTNpWZjiaPdUjz+Z9/FvOel0cwG5ZYgj
OPGLnYXaYg2l0EJ9Zv0c0eJGvgyYNzbO45f0arGjAATCXHi0pwe/FOFhzBar680f4HLGNQu4g42y
dm3Uvr9lORh1ZbdPjZ9xMpwRLGdH1zn2CeOhZjvxN638cKz3WZ8AdrH/+EusEJFVCTvnle4p2Dvf
tjcwQ/z1oIsMoVpN4z5QdqFQug5G9zZPpRe1rBpWc91V68xJsWPGeKxjovZYgL/XlmoPVui++Kp+
Qyv6BCeIJjDpN31A6FFY753HP+HR9VYzkmEFaIPXu82Q9H21ljeeMtY4NO18kx6sXRqv/AKJIsNC
Otd16psf7cibtsSKMyMZ3Pg23aMZW29gndqdEfgBldsX5Y65q68+wPhd61FtZckWnQTiF7DdESzM
bgPibF8Wo16bCzfBUqHrh+3H2oSzWaZyXeTFI4U75NdNvPDIgHDDSTGs/koTDHuotIJaUe/cMf3V
xM2Brddxro09iHW8j3FzrVusDr7gmMOWiMi5PaM63tqTtHbT3NwyDJMr4bjJWWXdEaouIsG0Y6GG
gBi1xKMGkE+Z5Tg7ND+m19Y7x0y9VVt02cG3ueyHzNlVtmZhhRcbWXVXx/OpQd21MoWPtlWM29iZ
sJN39iVPbeSugXhz9GdXNESX5S5rkKG5IjhjozixiMwWuRG+vNlszCF02seSC2OwhxmbRM6dzB98
FmFIWDXWrBKpyVbrtXj8uGUVhhxBKOvHOAXEUF+kHW6nJTXXoJE/86HFe+egg0ub4SC5CnvUzKAt
FOn/S/GsZ+NH7XgXkc/eJWhR/1Usn1ajO77id+igyf6iA2n3bbFUq0SV6ZNi10kmOENQ7jiNQ0hj
Gzfb0BxO8HgOJcUiQgh+cNtyBLoITlL6MlYsLPqcf3TJ9jgc8ADP2EYWy+PXa+XNfqjrq4FadY3O
XW4Q//40nTkyl/zZ8qs3CT3x2ATeWbf6wp7v4rDZOpiT+eVpGzQDtXRXshyYi/LcctpnsSRthz3q
0CHHVR2Y8Rrg7nZAsbwJs1Fu4LtA2vupw2fZxMGGfgDIUuEZ2zk0XmO3RnMY7uF85bwXZXtQKbnj
xUhmK6V07C/MNuz+YxjRdvqsgmtblSfHQ/OqxnTdcIsylpxte1ftfFK21NzeqGN3nVUh23jY2eeG
HwE51mqsiE3xAs0EYaGtQYopuhZzQNf+aZxHGLs+luF0QlrFDotch5ruz1/C12T2X5rca4kvyQ8D
dj6jWF6SPnBhn+pDL7NNzcm7eKtUL3d/wu+0PBvLYuFPCi+L5/3NrBjNkoUppjNcvdbohP0d0wk0
GNnM8jtRDjlMYqBMauS+ysNqA8B9VSOhPbl/5oXJZe03jMVMd28L7xme35/R96sjYq47Bqki6mMI
hXxzapyycExeeOHzpSc0peu/JsdGWEboigzLlWtnb6ae2EZzEiLor6PYZqmUua/zRNBf6A8bInkY
BvAeyQJuz5OTpJsOamYwnnEs7VBXL2gCqQ3DLnyVxfDPyBpmFXT/GK09Hw0wJ9LK033lEdWULYCR
SM9X6isN26OVMUOz+ncLJeZqmrO3tkUh3dfOe06u9lr+Dawkmsmdoa45J8wPh3K45Fa3t0MdbHoL
30iRM/No6AzIs/xlaL3txvrWq+XB5NovrdjkU/CJUHtaTVTXLNLXLTmpDJxK56KoiKsktIgZYZ4s
MJzAm+ecK/Omu1buPtRxetNH2RhfAx0t5Hu/X6UL3JG6/5Ebic8KrDaubqL0Yazjj2aSPsxprSJl
aVpGW7IumQzKHJ2g8er3qW3bp/Jf3G+3bLKsqzdOYpS4YkJ7FU/GeRFVtR6WVm2B+sLTzEJ/14m4
Q7Itz6J4aITnaV1P4gZbwmm4bb3NvfnXjpk4+Pmz64Y/UpfEt1YVVwUgk2MKdoHwj2zLq0PRCX0K
M4IRMqPbOekY7mZiv65c7SDdbAbFaOeHkbEwRC02rXMMQ2RBH1oFifM+cKML8/EpDBUmLhggZXWc
ShPibGU9aS0/h2ACfqDrdIMUG4+vyLwo7Ql2lOa4ryf9q3ceCcaW5DJM1MrLp1+LrpJ10EESzujf
TLx9c65faEftrUx96GrYUIzGnKOErXTHUDKq+/AuHgA1I6cZD5in5q276meMyvwGLqHHMrC0uKKX
irE0wHT0vs2KcORhNzljuOWlwylirEaLaCXMb/XKkeVOC6TaRYabpDTIfuBLDhLZs+bvQeDCyjb7
HDzv2Ydo2NhQN+uYkUPqIVrplpPhN/wU9XhHBPkxOEcRcDnby/IZ2AHyeDc9liTg6aB6HoP86JYO
iRw2kzvX6bfuBL8qztlVo1nl/hw4By7U55AgcHgM8EcTtQOB5B0FAL7BWcxtQOfDidqcDEGb3olm
NbkYhLojAhxvA1kqY5yTXzkfeo4yx1gPRYrkm6SAQLj7WuldylqQldtKFEuBIMX77foZ+5TEPIhy
eCdefxtO8WdD4ViG5KFVnCOB+ebFXIr25K9RHGN7T0Q0V9XnrIILOumocANiJqSVHKVDsyWD9eSL
/ehnN8ifr51bTHgK3Q+7HvZzY14Tu/tIaV24p4r9nHVbpXaFod5NE5I60iwTMjtyb0SuY2kva7OW
Di1hUK2yoKZDQH3FYFJvoTj9GYLiOCcMbY1pjmZSMAv9tw7lwUuHPLJ1dpvC7ksUQqEr/sVSHBsD
BV+EXgbPvcDRT2hEFjw03KW69Rah1NmqTgy9z2IjwsTHOEvCuFJh/CbsJDwQZi7XlTlF9uzACLU6
ass2XIvAHh9q/UcblH2FIv4JFOc2tWGwK6fkVXr4tCvMfd2iNo71W+mGBeBMqgi/jjJCqLfiZjTh
z1VKDNEYy3GfHctpFqfSLnte0gHJEMVKiBu3DYzP2ceuhlxw18VOGpmTP6wnrJCksZQfpeW8tTIm
+5yhUBLg3nHM18UnNdnXoEF0Tt5K8WLEkvK1KA8ylmdTLMy3JnaHTr3lPVsyq15I7oLhy8mcRHgx
mq7/oAH6CEZr2sjaOXi++TSZ9r3L3eDhItqFBq6MqnxFeBPgoapOYqhYdcw7qRompDPNn18Gz/MS
7lDa7tME0pDmdyeD7h4o42z4yS0lYdeT8QfdBE7x7qHTJ7rRqzmwcpzTqdWwCVL1ubeTKkJmpdcV
bs1xfvgMghaFo7yaDcg9u9Z1RB+8DicT/YLH+Kmrt4pJ0r6LHz4hm3MIFPIqsLLkNZUkiCz9zVe4
V9u46w4mg8yoJS99g9IpPFqiII2pLG5+8sd0DTtKTdHuLXeaDvC5vQ0BGMeG2eBLHAbv6KOP1tyM
F8KPnIdAakQsZ56ygWQeWceMKux5HUziUHDoM5vA8fOPPzrBio7id9l0B6uyz2Cs60Ulq0KLDinK
ntEo+uacYas5YtAFfb5O2zI/ca0zmH7r+FeO0yIvwiTOJKCaLeZPmxEfSTXcKCxytfjHhh+84R72
tPBWGuqF28unVc/P9C+RTQAZsS53ycXVlfZTiNGFkqOgQWK/ZpoW4g1b/FaxeyFH8Crciwr2Kcws
uC8FMfgJt6L2r9nOBKjkH9x6OYe6/JyiAGh7Y5sMDsnvxBuYXbPhb/yq5U8c9q91Wr9CiHw1LIss
oyBD7tSDG6K45p5umWxDBY3vFB7ClPx5JFt1PGGyCsru/7g7j+3GlWxNv4pWjboHyII3ve6ttZJW
lHcpndQEi5KY8IawBEb3NXrcox70U9Sb9JP0Byp5SqBU6YSqOl2DY5RiBgOBiB3b/Pv/R/GnyHWt
uWyamBEFlWxBHAUEs2A5JMyWdGNaCmWRAgJNusNwBrMRrQdAHzR/QyR0H3pd20wCGa2xrtG3tHGX
G4G2FcVHIcSRG744KGZyrqR4DfVcEKucTiQzB7tLVMvmwqF305VJPnAsJOZcBjuFvUcZIzTWmLGc
cmtMA5wk6+qZmNw6of+5EM3HFHQh4NtmKrdA7MHKXMRBbdLRUDgYUvEiaqbWerIptHJi26ZPSwy0
Z5rVLmDBb0mH0OzdNI9p1WGLiva3MqQTytOOHIoGx/AkpJVfARqR61G5uZcrcGhpKXvTdUY1FcHx
SaH47sSSoTLFY6XhfNRYsn5CfSkar8mCjSLdUSaFGIx9pcKmFeimbkTwYFG2oV8svJKyzDiEG3wE
HtadrpXgDpz2DSPHo67FDrRJS448Kmb0Nl+vS+vOXdPBppViRUxAe2Egqs4sqFeeQdkH0AjxEw5o
UatTP6G1b4vboFU8MQJ4B+i4qqDjnJCFbrpYIwjdu7TNtLHvq844UD7heckjyzUuNTdyx5ZGoj8H
gItoUXMIzhTUkgy5koGHVDfKjNZ6abIJ7VszJHSjnSgynEvAjL+hnkn+zyBvY2CmXFnVR4F9Tw/a
SUN3/KgyvIZuePEUxe9PhuZPa9c47BRIwUWrR46VVROZCnxmxN44EIF6tV3mqgVBm2WkSwRFJ1av
rmOP8ibMSuvR4axWUnra6vVM8eiBd1tUqhqK1KGuLQSacmb+2qYzxyuyqZuZFZFUei/WcjWN6uhK
tZWpm8ibS6uVz1Qc0JF95gSUDGn+4igJn20jN2ZeLt/KZN+mBpB1W8B7JapGxlgxMjqi9EnO9a5W
bTMpXOHYEjdUWikw596mmDuxhpcIkhU4Wj0OE5hO0sSb6rZ8pBYS5C9g2Ol8on1bSdprOa9ucHaw
Naiyk9chBbTRx4IaEidnWY5yMH3avo7UT+F/WbcATKwmPUzt9F6SC2MSBsD2ZHN9Jyb+ccCSjMXS
WaSFcUxp6zwu6d8ySV6F8JdtrUO50cmzGgnIcOsqysPbzeek+GKEoQ44Or6FVSVjkRH20vUoBZjE
LG3WxQEoQnlS2ox12Cysmqym1fX15nVFm8QFpAVwYljr+1BL56AgTlR0kQopsI4El7u9jmLCKERP
uNBmAl7gLI9p3vO8u5LK16QLEPSEZhsgMGeJ0GmX2HdOokxhJILZ10wheWiVO1EIm1G7Bs6gXpX0
qY9K8DtjCt6nZuaSW9JmZlTXkGZnIpDvfAQfyMLeNOS5JIVZeRHpy/rUA2d1GqiEtplE15LZKdrL
2uVazfypmBxKqfLgWP55ihT3WS63x05Lg1ORtSBeLBqJCqxLIGwoBrveJdsM/RnImrAWTQAZR00W
4tKNIjT8QJCdYhtjsLPQi1VE+1F7poLTu27NzaNJNnAp2Ugu694ZzIkwx5SuPKsthyistg4BFp5W
QRVPxEaMLtc1fdeWA50Et/qRnSv1JMvzeLa22nYhl653XG/YWGKp3sQg0icKW/DE9YjzWnpiaKQf
05dBGVRIbkBy4UFEwq27RuVQkJty4kKdcKJowjQj/rmDEmceCJo9LYKpXJnyzDS1Rz9RtXP3fq3Q
UJl7+EFGpU4UgzvZj30OoAvy2LT0WRvbq1KzhDMFoQh8bim/EgUEgmClO5FjT/qk0sI/IUi8l1Jf
mWWaj0OXObdZKI9jW8+Rc6+js4DEzYTiS3gSpDClhfQpTQSR/iwYqEdiF9LXjpydtJ550cZhPVaS
yFjooo+7SJbABqszUSRdvnWz5ggAkvcgpNJ6HAbgbAojO9PC9bSlfV8BEjJKpFgbSYDH46S+cbz0
E40Y0YLK2lEittFCUCIYwZrpRqk+hWYq4TaDGYiTz9A0wAZveIS8dfwlAd8duuqV3QSXG+i7bGVi
C9Aq+KxSQZyETwv5F9y5MyvXv2gZOYpNEE2BUOIdC7cbenXPwH4ct451WNTh5pDXO3Z87dqWnWSs
ih2piXovZyC8OQ0QlMTVGJCVcyigUDTXjHRu1+vzZh3db7xCQnKJpLzhlTTfeUvDS71Dx4DHYkNG
dbrx2gtaUCOiZL+z6zk8IALvvPRie6zJJIPrAs4hzz2WaigGPBou9TyQgXaaIjranDjeKmCp2EWC
E+Ja0Ub+1Qk92t8dONrL69riwc0iPS18MFSbKy/RT51amnHsiZRq49p34QwsOkxQaCMLJfr2TBFK
xEDIE7ZhYuE5LRox9edlC1uWEsdz0d1cVEE5kfCo6rTRqVjQBJ7R2JtubiyouToAB8qGvn4LHIwj
SVYXkFs8NwSaaO2m8SaKvuH4p+Kx9KhT2hgbGbJsoJeIRVG2mYq2MhM39K44KmtNJeOC7oKJUYME
lCQ+mdpfhMxNFwi2XuRw4pQWUbKfCAB14QgVYdqU/c1EaJV7vbYegawL1O30q9SOvwRr7agOtXqs
ZinHvKEHWE2aG1NTqpkS0fMUw0oDup+iiH2UGZ79Kc4388pqaLoo0KVQ23MNH+TYr0mfcZ2Dw9vI
47DyFnIj5WO4v6SRZKy5sYr6BKHlrvSQHYGvPou9WJ7lSfnZk+DSrExVnNLcQp1TzcRR2gER0w3c
IHTUT9CUOwSYnRnquc7R3vZVdtkeRNMvGvAlI72EfCRFZmIG6dlJLUnNCR5FBMvS8brGtReKiS/o
lxDTP+Vmdc8d6kFM7bjkM7A8ioQX5rskpZNEANCNS5QbRbWgB/g0gZ2PThTK2VyaY9Gh0wwWbqhS
hIT0Xgylj29RjMGzGpkJK2htABDp5NbACo/dNU3KAC4hZhe1iCR4WJ4HwV0EAPW0tKWj1kZyEASb
M419EQz0ehqZiXAva83xRn9EIFqC6ple7BbK2GlUUey2MgK/Om2nVm1TY8wPrQ5/qsfCUrShPzEk
QR5Dhm6NXfNcXteIPaWbehQJ8he3dh9JX5SHmhg9KsYaOEAI1xGY3C7hsWZrFRfrHEaQAjHHsWEB
UiQdyjVGI3lG++Mk9hTc95qW8g2V24kBYHsTo1ZkJZwz+osOFVsJDqGbdSdOpT1SfCnADBoz1ZIO
DaskiyPb1cyc4t3RfN6w0Fyi7UT1oztB2FQTNUmaWQOmCGakQMA0abo19qIIi2jQRl9qV5JaO4f0
RlfzKD1Sc+cQ2iWoJ4xoThrxzpJDOj4Mg64ECKPCJj3TawnzqGkzTXfvKf7AhueeAuki030Hfo/n
jom1/Kq4S2PnPtGEJW0vClS0YIo0ES4V2KwgDMsuhDW8NYWQ1VOYh0qIpbxk7czXchSMyyIAzihl
k7UhXGKPT3y6isGN3UetDe2+W8LlWs6LrORkCHZ6pHRsBL5yEUWVNU5r1T8z5uXGvzKom3Di5XZe
swI6FKi5RFKgaOsTQWD7JnCxyo2onqqFfxPF5MGDdXarkE5drOPwutbjBUA/iud3pN6lI8BjEB6U
mTzZ0MqEQfDonlcb0GAyTDqSSv/9aNM2nz3bd85jukp9SYkIjzxqVDTCF3oxRw2HCickOCNIlUhi
dLnyjXVp0zo6dtZaPp4WaiJOUzOFB7VaRBE8Fl4S3DdBxwTVmgvBttxJHSJeHZGgkNK4oUyXT3X0
nMpcFunfTIlPN8yz68+gvRTGd+2wAE1SQExqSAtBXdNyJNDUnlUZSAESMmqOL468ewyvAZxBkX8e
6UEwFUxTh4D7ps2FI4VOsJECU+CYFoR8iirMXCVVd2hgffCErJlCuTMDqnCRqYDrqjq8acjLLswK
nFJWBMoozqg6RilKTwj7rut6c1mTbcvztbwoXJ/4zTMwPQVEtpFwZInGTSoB+eEuao+APd21UH55
kR6ObeA5tGJA9agX2DyP+Jy4VsFa0Xlp5hbPFq2kNLzLLdzQALTaBA/qrlW1K19I5FkkxRhG3/IO
pXV+WfkbCwK6poGOCD+1sFeYbGUBzh6HIGNon5gOMdkaJKAxEW14AKRUJS2elyc4KeE5qFmg5PJ6
AmEBbdskTxuNTZip67klSfQ4eEdWQ0Y6COIrp4GvCo69O+CsNqfSvi3t7ERho+NsoP1OAx3XG0AP
VSonNEvLSLVoAL3LIyXIBahiankMRMifZ22yskrv2lDI9dqhRdKlck6SxJ0EhpCdxtRLdCG+lxqa
99a+PaZrTT6BhAPnATRZklbogfsOgQysWLMKKsWRVGtHSivq44r+zUlYFRaME/41SVLtEG8uIAqd
qV7oTtqNl2IHK3wrWRspmFYyzqRS9Lo4IpF0bxXJeuFlNKoGjWkSYB3RKQrTvkknvqaGY31TXugp
acLc9E7TCkcp8shpJRtEa0zrwg9qZRGsiWFS2qDV0oDTRO+oLiDmkf31Z1Exz9RNU85k8ApS2BxW
Igolhnvp1bd+W/6WGDTl2gX7P80BGuQSrTudnG11mpTABxMJ158te6xRg0rc+MreeOKkzcsFOWzL
JtosCvTopbo8l2F0QrC+UVRYpJpKh+pGh3M+95VxKzYwIGe08KqEtDmB58QCHInfMgoFxoCBkGYt
E2EnRzoxnOrat017QWZcxivOM9jB6ktXQFNqU5ljkHsjL7UvnTCdZxaNhZsEoR5lI8J9gH3PMvjE
DfgXmiYMJtAzkXZ0szOUnaehonQkCbiZgXkfGRp6mqibNexOT8+QPPdcUEwGdc14fVyFZDRcoK1J
qJ3CPdilLQCGu+tTzCU4LojS1/ohCOBL04/t842OkG5aFjcJIbYob07A+GmHueMgUo30QetVE9Bh
GPUW9E6u44UbVCZUVfmSOgaZWkF9XJ9blkBThD1bi5ApFQpnT6AUh7BROUecFkauNKLc4EFx7VbH
SV4oo420eSDjU6ONgxExcvdkE8jtInAwPjRMhF0J8VMp2PfAuuauRJ+zqQv2bEOfPnognyzdPa59
9dZSNvqhnupHrixkk7xjbIpjkXCeUpmM9sAst+xwpusGXSPAVInhpmu7OGpLWQchwH0JwRTUYJYG
FV+wuRqHMaEKQRCl+vbMMjXhlBYaBMBjyodm5+XTl43gkCfOvUA5cilIL7J1foF02IXAak58Hb6V
TPEngtW5hjzGpkjHmLabbFMj8e09imSXCb9zWmjK4LESELu31DXvSE0PY8URRqqV31N4roH3ErqE
MtgsMl21mcONR5uMYJDW3LSKf17VSC2osTbN15U4q4spVW4Ah21R4rsbI5h1cci0+MbfcLGXqWdN
dDa0H5HQjxBzs6jWxPjI06Lyr/XEJpKO8K6N2xa2m5J2kMXa2azauih4+VyznwKDLjQDPnknsZCY
JiwZtTQ44dSB1iECjQ9bciDGoa7FXxSk5yg/RnAA6TXgs2gqaNYjjsFltRagAnKxf2BRVqS9SFg5
sXypBS15MVNXThLuAC5wexREQOEjhDYyJE5UHai1jCMw0o3sKvMQh6Lm1h7rdviEutwxbQrAvWFG
vUN1/pEWoWpRyLoyV9JmZMbabWSG+hjGg4UBXbDhCWd+nC4amXRlgHp9A/yujgr9gWLTF9VRLtDy
SaAjiG4lPYkmYmKWF2Fa53MJ1PZIk7nV4cGKOFbUcgpK4GzTcwMILqk9HckPvR75AnGVA4HbxGTC
raGfBjUBiSFq4P7BZXmZlM591MQbAO5Qm955gnSku8VntwHxSqY9nJqJLuBk2SQwMZuyMxNrJedw
BzSugSjtfOtKlkEixhcNXDkgFLyrQEMAExHccV5DH0KpNJZ8spk2kUFa1DcKLVJ5swgV/wugvLFR
C8eyzFk23ccmQ1gW4yqpmwd3blcluTBTXwG48g7FRHjSUC+ZKgVtqDTw5E55pwfuPZLuBCj0a4xQ
O0KyKKIHoj5u4/jKivInYM9kwejFAJIZR6Q7ZcroYksLv4osAMU/tvQoNiS4CNf6QuCl+HT6t7YJ
gDG+12LxXtzcVnHqj92YqFquxI4BrD101utjVycmLrvMGZocAcijqN5QvBSrhYuOTiWadOFQbIUQ
AvsI66Lj01y9qfCYCXNHLWLkyRdFCU4CCP9ojQ18KtRTHVFaw6pg+SBdoXfqx5JITwYOHhpeQIIU
BE/XOazeNgULDyaMyFsTr8J66UZ8WUA7eBtB1hqn62tdTPALWxsiBcGe0rR+juNQzST/DP6dIytH
W2et41PoUYMzkPOyaJCAoQ3kRx4FC6emD1ZQxGnWSFchuEzWqglnWU5CyqcY78Uk1wlFkRBzfToi
ICryNHooq7jLdyCBA+DyOIoplJh0seD/qqMyNgifN+u513g6vHEworqBcwMnHDXQTC0mlonyZ5kL
FKYDSPwghKo9DU3SNRAOTcIJKKGh0/Q0BDACzIO0PTiRVv2cysZRZNc+qmsyt2tKC5Stg86ix6Tr
QL0CT0uPCwl+NVZvwfOZ8ItcgK8HmewmSCAE1kLrzKuui9yZrga1aVJcgty0QFVF2H6VQh68abUL
SkjJwB17PmlncvxndtvOMVTwRK5DbSxCooFicTtD+g+sBThpKGcf8W7ViSm0GTw2914pr3z4PSZC
Ln/28WtpCQcT2zoQHdnJKJWa6sSpZwRvdMe2LLQjV52ii6lPfbe+KD3rs5cctUp4pOQNQNqO2JHs
JBlX0BMx9prTcOLVEUw+CXl6j9RFWJVQ2651ba4KkzXb1JRyQsuwOJKAGwPCD+dGiJEv6bgceXTc
jUwa0zQ8duoCBrgHt7yNFJ2iWLd0pe/QSa3E51DSOefCRnkqw+I4BUc6N3wlPIyM+41I/VStNWWh
pcmZATPlgm/qdL4/N1WZXgPgtoLCna89BaY9OFERpS1O4WHFIQwCb5or4p1fmgYo3PzRzagnYGfA
zGn5rb8heIgizeLa5WDZ8XkrWOSb0+jSQdzQC5txjcN5hIQ47VpqY1AeBWFaG/Q7yOsHAWQMSAe6
jj2YHzzvIUoUKGctO580Ao2EvOQY7kl4oRCjAVxZTOsYdUYxMn4LuKoBVtYg45q5qArBlU93UAMy
ei7psP5UQTLOsdEzUv2fvSI1yWgYZwFcgplWcxPD6KIQAhSGtlmsRV+CRBiUhF3yfxIwhNZwU144
esM2jK66dtXCfrQoXY6VHLmzVjZIlrvaWcSNNG9y7jyV8CIMQrrlwnMlTdbHfuhc5g0EjbKLqmEa
4f2U8ZPRrOc5jpVbylRf7Y16DBT93I5TY7zJqAGTKqCJSMutkWBQf02zsr7wKESI+JdSnbqXqMZW
aHtCS5rlwnRNuwRvEyOzLs9EyYOTf0Mf2PEmj8yZJUI0CbkMqBfdTRaxmx5B0m5MEzVMx2oqCQtH
kVYbUahvXBlyNVSbFLghjkjRpDOhxqY1Y8mrL0Jlg2pU7KBVAArDzoSREEEKltUgOoRu0m5Nn1kg
RnMQR/5EN3Wf1g744XQSEK0B8z6WsqK2SgGqy8vW7lFFhXu6ETYjBEaqCQR01pnriwtNAjfravEF
6ZsVCHx13CRYa6r05SxQgPRJtnBhOzRh2U17nMVKcNTF32TUqxsJD+BEVBS4LQSgVUETpFNdxuEV
goc1Ch0lij+OdSNShJn4KJuaZic9oJVPmgdcuVPha6ulC5PDCF/5N7i6JB1w22ZJiQrC/uQ36j7I
7ERtQ8mJBkHzWaBDJXcuQFLhGcZnBZWETpeg5e2x7Be62NwVKLNgya8gLxlFJcq7nShLJxriW6gf
riWeTZjoIBK6nzudsq04WfeB7h9R31xYDrmvblpKBgNYUpw5MsqiwE6i/CpMNkcOmkodtf9a6cB4
0YOWnspBcGuI8rLTi+kEL9rK5X3WFMzkp1QdW/Jm2ZHcdz+6SX0u2faWS58g/KETdgEKMpLt4nyr
rblBETQp/XPTgwoSVRijRkfF2dxDTt0pN8VS82UTSncgsFQnP40QHJWq9Wf22XYym821Gjr0Vwnz
0oJsmS3W/aqTJAhE/6ETRFBUl0BGmwFsmaiW9dhqBgsBmXyUr8xIhEOnazB+FhTTIRsOg/i0m3np
iMs6VQ/z2jvsdFBilGDUtL7H5MDEWesQY/FN5H7ngdwcdtoB8IddC5vr7oPdRELkBbqPQSo3Eo3i
ypWV8xDwpFDZn7uF7LRDci9dVZV/poJlldFC6PQPKhlkDll5SOBgqdapBiiXAnJKO4G0yi5OJQvF
EzRodI9lZqxOh6Fo5Hmi5ttEoyNv/7hEYqH7Vfey6sqecGAoExWPeT7rZtmp51RQVcH3B1NTOek2
V6esYYbJg+ldujVdC4jUZLADjWJQYWHlH3YSiJ2YZaejkUnWkVGm01ZCA7gTdOyUHUNacejG7nSQ
OhlSO6Tk59SjTg2ik3Lo9ksnDkVHEAAf5br7nIy8Sbcdk0K7Vhwu707So0CUxI2S4xSESfcBG8Zh
nNygDW89ZFDctQI1W7OUAdbQEn/VCeGV8LZdd/8DQ9J2QJKAZDN/637stAe7/d9pmbpTuxBmgg+v
CIIrOeLnnXxpoi9qUpMNOiy2KS1VTz0OG2mapEh+dToMLAr++Ujw6muooCYitP02Qg90zT6ma9JO
dJbqufHoCsSYqql9NlGEyKz0jtL2WoYl23XPoUNb0jr/oCv1U4aCiM2+alV0/0gYSvx3bUoPMvJm
YVA+QeT0oKQsaBtRiZTCMyO2H6MKJqYGMD0qIIgwX+pgxOVCfqg6ebewFVFzUE/W6Px2DybawBRQ
dabnaCvu2xzaFZ3dpvZgIhdB3PvQychWukBG21roWkjIklx0YpndZzqJp60NK2CQrDYCxVkm86eD
P//lP/78uPkfziqh4Qje2zj/y3/w82OSNgg9ucXej385W1bFar39O79/pv83/jK5/nhz8CXJDk6v
Zzf7n+y+7Pe/yOBfv3yyLJa9H6Zx4RXNZbnKmqsV6jbFt3/7PE2eohvoIqHSfJO8GuKHPrR9mL87
0MFqO6+bJl39558ekzKm/ehq5XhJ/Kevv1o8/eefTHO7sM/r+vuMtg/zrQHCJc9cPjGyKn+QTPin
TVxHVdZMUfnTQQiQfPdr5QOivpIkapZmiIpoGS9f5O9f+MYSfPvpdiu9N/HeON96gOfF6VbgeUJ7
4/zMAogfZAA0qqqJotEB76X+AqgfLMVSDV2UFMlU+M8fbQH09+4A6YOkWLIp4zxruqz1Hl8WP+Aj
K5JiskOgNfvjPT7zxbK86/0rmsXeF0GiiSAN996/8UFHS0Vk51O8gSLD+qO9f1iX37sE0gdVV3VS
kbBHYgf2lsBQP2iapqqyKYl0EmuW+odbAk1+7xIYH9gAsgi1gSLrNOFiVl6YQdlkhTTTkFgCC0Pw
R1sA+XlX/vop0LDzKs9vYQBAmcEws//8IvbRUnWIPiELE5/X+8WV+vduwldHs2fih7sGJOXdF4H5
AXJ6ydQN3dAgzN3bAjo7RNcsUwFNz1JZf7ybELVT9MveuxNwCLonxBIqMOLwwnnVL0+C+MG0JM2g
VVKWSRP/8S4EZvVeYyB/MExN5AlhW4c2vLcAkvVBVk3LsDTdVE1uzj/chSAbz/bp162Bqn6QFUmy
DEUz6KDVu2fs7wEDp4hdwgrJrMAfbwnUd1sD6YOhQ9+GS4xdZDf03QJd+SCRawZ5b4kivbudvfxb
gPNH8IuZ9DuPgWJ+0GSN206G951rf88SGNIHqt9ciNgCHEN8hx9fgh+4OH4PoQBlhU/bCMtb5S/C
tO9+YHf1vB7gRQDFGzSlP/U+2oVcz4P/LQT7Sy8C28aSL37ZuZ8vfux9Nn/14a8Pv53W1+96+Ue9
R+1NbPeb3R8eeqtsmT1CwLkNFb8+1dkyIq4bL+Pl0/JlqKhwSv82yVcx5e9O9LdGnWerVRwu46fd
UF0EZhEyvnfg0xVV52Q3Tjcq1fTdj2/GwD803+sl8fnBBeuUrQ6Y9sGpt4aOsh9Dy+IA3/Qp9orV
08F1sSxW+W7i3XPgTe1+/PXnGLO+2TI8+BitMu+x91q57kyu6L/7ApjMDy3VeJl5Dw+rZS+9gMOP
nTe5UL8z/lsb+Pc8yusD2Pf7fv73X6fTra8CNkv8oQPMIYl5jFfnsX94k0fW4Duf+SMc8GmZLXOv
vxV0guHvvKhnp+BbZ/wjmuH9LUYz0v64X9fyB/fWx7jAThV7wxJlvTJJPznu/gJIXSDUX4GfG5FV
TdLVboytHRI1lbv/PYOeJSAR3zy728vnXWN/LPPOMuxtBGzCOxfiOoEI/605kwuyXtnLl4v8rzMF
ZOmk99/lL+f/D7ueR0s3427a7avtRsN/6u+y8mXO98eMeENhtnf9aK/2wc+POl+2S242GNR3M3w+
GK+sws8Pvcj2Lhzp1d76hUHzbLkKe3OVBlhc5rruDSq/sgs/P9ejJHvaWwJ5gCU4LuulV/Rmqwww
7MnqAfh8f9sO4VeeR3troA/gNF1SoMl6S9CFKCtsVdH8uit2vSyfvIOP2fJhz+aK37p8f/CivKYU
1r/S5QEO2VfftJvzwTTyslcuqjzAat+t8uJgtIyD3RJ3NoLAcffjr6/451W06m05ErTvH3WeEMcc
HK62pcfdcN2cqQQMYTRvyvjhADEdoo6eQZZELinDGuAJPj6UB6dl3tsvX0cfYNP8vfkbEA5SJyID
RjUEThJR++6henmjTrvjRyD/zwkOyNj+UGjwwm6/cv1fzv4f5g/MV0lGo+TLfdiVdt9rrK7KfN9F
7gq87x22YwtYNbtxtgdd+e5Bf7mO/9xdQPUaF36XNXmZd+mHfr2w7tU++MZn/0U5no8ht3F/0wxw
x3+Mn5Is62/F3av+dSO+jVP6c5UGuHVGKzgPy2g3v+1WHMC0jpKchd1mjA5XWbtyksqLe0vS1cnf
e4yY/HLPXX8dv5Y/HQSMytAhmdOb7veP5/cTA5NVHC2z3v0+xEW8yFiGfkZRH8D0TfMi2TscXWHo
ve9s3K4e3YOrVVo+hN7jbrxu3xkD7IiZ9yq7anz3ev3+m5sts2T1ljNC6vvdKzIjhHtc7cbpVsIc
4GDPvQfSGnsOvDXAC5wD9Irz/u1lDeAvzVcZQUzvUuyAEu/db13Gvb+6XanpvaOOswQEWM9CSOIA
4x7SerHMeosAYOL98108vrIRYNIGGLdACnE3TLd1JWmAVThaZXsbjCrp7lt+/Qo9Il45XTb9WAhN
5vePfLIsqr3doA6wuide4Zb7Hor0Opv681fcNYzGy2B/ygOs8YmHeS9WcV6s9rJz6hDrXG5W4LfL
zNm9s+2e64rV7z3RpwkdhlX/RHeoqPePGy/3CnPaAEfktLPtu9ltF0Ef4O2drQp3lb0OuY0B3GKS
+PWybyuGuJrBQu85P9IQuYELSg6ls+wnQYco1F4l3HL9gyeLA9iK7kSv9geWBtjA11urSS9Fr7oM
sme3+37dIF+neyl8eYg083W1JK7Lnnbz604HiLvdj++Ybr166l8e8hAZ7OvaK9rnU7eb4/OUBzjQ
n4KuStJzLuUh7o+vGdFjFHqfkn70+LrW+fPX0y3O1SP7bkymubcm2gBrcprEXFArJ+tv6CGCm+tV
tp/V7rBk771Dxtuq1MGns4OzVbnFMdwney91CFNKsnV1kHzBR+pli8FpDVFRmX2+OmfoYPVEWOn3
7y5LH8JtvEoeg2XYM9mGYimgkd//CuCzSKrehvkdLfrtt/uvy9o9A1vem7V7Of/OdH4r8dz7runv
iervx9ckcrx2z0q9/52N4SBZHlztoSa0AS6uaXhwvQyrJYm+3TQ7k20McN3OS6pL0TLsHZDXOI+f
t6mHSfzUQV5eTphqx+7HX78Wz1jgbOmUvRlL38RU/WA17wIMXtQf9vuZhpcb9m978K0/fYGFfHPn
/tDvvxr37evn6usN9PW8fCPx/f9FktwBM9d7CwOcoI8xKvK9QQfIcoySIqeRtjesNMS4ONa9K7GD
Bn/b7P+AzSszaAO83UDdBuqQ8u8dduwue57vEN7eLlvbOQcEiAdj+ht7d6E6gFu2HfTgv02uxv99
twrdmgyC/gTRm6Hu0xt3gH0xTqIEGaWXw2oDxBm/g1W3QML4zWT5ELiA8TJdHdyusqfezfv9cvT3
9/bE98jSFL3NrQ9wOU4d1MdeLrc+QOZnuubKTTBx4UHHoLvqmQ99gG0yzWAx7w87RFQwRXUbJv3e
dI0BDuINJ3y+jPYCGXMAT2G+fOgfQnOA1zd39yz+a+TmzztLrzcCSO7dxvt1V2lRJVmD+VzmvV1M
p9D7xz5exU1vL7yB5f35hTjxHvZvf2mICP9klSeF27tEaL57/yow371VUAe4VE9pBXGWOX7ubobd
1SSpA7w2ChJJUfQssDRIloMQou4ZYEkbYH3JO+8NOsARPuUWfdxPkg+ytiWmdz/dKg1xE50mbWci
aYbp7YghCu9nHg53b9QhrPp21P5lIQ1RcX+2lMLIy/Nl2Zv1a5T7z5ufK9z5fheWLA4QfXwF579q
1KB/e/cIv27kr7vkYr9yIA9Ra73uurCWByer/dyfNMClf01ZYr8JYoi82XW5h85GO/r9S3yT9OMP
WRnAubz+6/9KDm6S6K//e4tbusj++n/iR2iidtPtTL6sDLDWIEO9fVShMsCuvlnG7b6xo7t4N/9f
39GfnFencIjy9ggUJKiwg9ky7zkC8hClYro4vT0XVh4i9XcNDZy3X3JEdPf9q3z/yueG2XaAYb3o
YflQ97fxEO0Bz0b09QH/frH4rWTcPwfPvG2Z+zfM0b3ZH6h9P7v7r3sTEB9Y/47Z0i8O8Sg6Lv0a
2gDn+CM14ocllbNeGkt7v4H4mNEe0vcMB/Dp6WRxwuXTKnd3M3y+P3c//fptdNosOxztbqDtsENM
2C33X9oAd/KIJO/KeznXjmfn3Ulerorkqf/OhriRrzPv4IQWpF4eYYhwn56Bflp+iCueipZzcNz9
6/rj1W5Rt4H5EDHCAhh/vNrz0yT6Y9/99hi5/+qkITz4o2XaNw3Qjrx/rsdN5iD8sncytpRp793E
z13dx8leanTLDvbesZ99kzfGHuBIH9PNG7ivl2SAc32y7FcToA18/ys8XT4uk1dHRBtgI4OkoYq3
t5eHcLLJMj2hbZ3vHn57qL9JzvCDFWUGXjb7Z3qIIsLZKu2H/JIxwKu7oLAOcvutzgNpiPa2CzDA
rzbyEE0CF3AOeWlKNaX3DuEH3L3SX7//rwGdLVPMxm6orQcgDeAJ3bjL16GdPMC5vln63uuV3jJM
vdfS3Sw9cmS9pRjCw+g6FDu3cH93yENYpE/tw+qN5RgCxn3rrQpAI731GMLULQrK9enXg/hydDjM
xAF2yHEZL3PXy976BkgEB4gfrlP61sPmLVuC0uoQfs2p9/QEgnC6V916ZhX5+14TFuKHuDmukS1L
cETeWCKIcAygfrv38uu2ZXs/LA+OqRuE//e//mceLJsOQfbk9IwN7DBQ2w1QTbnxABAI1ML6BaCO
EE4Zos+YVHSwDMq33jnt54Y8RGFhkgRPycGfD26AdrKD+3gty9BVbQg2gONl6WVer3dSEoGvGUP0
iF0ska4RHl1vKaADuNtFz5HE9jsGeNXA6J03Rh7AdJws08Ldcz6el+a7Hsi/Lv3zOzHae5NxLx+h
O/f/EHzqx6x86MXEA7gxcHp5gCa3tYbRMnugUPJyfwwQu4GxK72wj7Ibwk3qZgv0tefZDYHf7oAn
8DoB+ewNPUQYixbCkgLlG1dHx0X9Xh9svGxo6nnLyg7h0oz39t4QZfxJEqEs1mepG8LJ2I37Nmht
iAiOft59Ys4h+r1mDIuCCOjrJ+gty37Vb4hK9iF0Ur08oDTEBX/EYdl7jdIQZERfl+N0icxO/Arl
MATIsevCybuCdrE7f9v7dghc4wUd6kXSAf/7ZcWOf/e9R/26ODj2iiLfmu2zVeX1TdUQoQBfcVI+
9rMq8iD2lSY+72n5tJ37TfKAxOduQbYh9BCd0F3c+Lw4YzZmkr9lFOUhSDpYpVsP3gToaSlOb2HJ
z6bhVc5hCADYCByRl7t8JSxDb1p6eYhD8en6m98wwP4dJfHS20udDNG2Mqa1hDRjbz8NEV1cL/uO
l2wMkMF9ZjWewvxJn2HZP8FDYKKex8dNAiwfrqLm5apog0CBCjrpMroYX46MuNAQmUwO1rPZ740t
GX/oYvKWr/W9ocQ3+nT+VQRVbNFX5LTfb+p+GRNNf2/De+tPf6jF6Xtk018v1e4OeSa3/Td8EZnT
eQ79GuYQOTM0Kb096pAhmm1HWYdS6p3gAS6PMVn9XiJsiBwYCvbJfrPBEBnb6SO+fL8/cwhG/GfP
uOsU2Ws7+D7s6ft9M7MlSrOdO/MG76UxQHpzXoKd6KUZSKLtdsmvZ02vSZeSdO9tDZSe3j9wV/8i
R9K7QCVTG2DgVdbP8w3RifIpK/cnKw9xQm4BFLeoLvReHFpj31uGtwz+D8Ds3vprL+6Jrwm2x3C1
zP7y/wAAAP//</cx:binary>
              </cx:geoCache>
            </cx:geography>
          </cx:layoutPr>
        </cx:series>
      </cx:plotAreaRegion>
    </cx:plotArea>
    <cx:legend pos="r" align="min" overlay="0">
      <cx:txPr>
        <a:bodyPr spcFirstLastPara="1" vertOverflow="ellipsis" horzOverflow="overflow" wrap="square" lIns="0" tIns="0" rIns="0" bIns="0" anchor="ctr" anchorCtr="1"/>
        <a:lstStyle/>
        <a:p>
          <a:pPr algn="ctr" rtl="0">
            <a:defRPr/>
          </a:pPr>
          <a:endParaRPr lang="en-US" sz="900" b="0" i="0" u="none" strike="noStrike" baseline="0">
            <a:solidFill>
              <a:prstClr val="black">
                <a:lumMod val="65000"/>
                <a:lumOff val="35000"/>
              </a:prstClr>
            </a:solidFill>
            <a:latin typeface="Arial"/>
          </a:endParaRPr>
        </a:p>
      </cx:txPr>
    </cx:legend>
  </cx:chart>
  <cx:fmtOvrs>
    <cx:fmtOvr idx="0">
      <cx:spPr>
        <a:solidFill>
          <a:srgbClr val="84C346"/>
        </a:solidFill>
      </cx:spPr>
    </cx:fmtOvr>
    <cx:fmtOvr idx="1">
      <cx:spPr>
        <a:solidFill>
          <a:schemeClr val="accent4"/>
        </a:solidFill>
      </cx:spPr>
    </cx:fmtOvr>
    <cx:fmtOvr idx="2">
      <cx:spPr>
        <a:solidFill>
          <a:srgbClr val="F16423"/>
        </a:solidFill>
      </cx:spPr>
    </cx:fmtOvr>
  </cx:fmtOvrs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>
      <cs:styleClr val="auto"/>
    </cs:fillRef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49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85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3175">
        <a:solidFill>
          <a:schemeClr val="bg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49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85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3175">
        <a:solidFill>
          <a:schemeClr val="bg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4B8594-E021-4149-BEE0-7ED1405CC29D}" type="doc">
      <dgm:prSet loTypeId="urn:microsoft.com/office/officeart/2008/layout/RadialCluster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A652191-7F7D-40D5-A346-58756A7570A8}">
      <dgm:prSet phldrT="[Text]"/>
      <dgm:spPr>
        <a:noFill/>
        <a:ln>
          <a:solidFill>
            <a:schemeClr val="bg1"/>
          </a:solidFill>
        </a:ln>
      </dgm:spPr>
      <dgm:t>
        <a:bodyPr/>
        <a:lstStyle/>
        <a:p>
          <a:r>
            <a:rPr lang="ru-RU" dirty="0">
              <a:solidFill>
                <a:schemeClr val="accent1"/>
              </a:solidFill>
            </a:rPr>
            <a:t>Преимущества </a:t>
          </a:r>
          <a:r>
            <a:rPr lang="en-US" dirty="0">
              <a:solidFill>
                <a:schemeClr val="accent1"/>
              </a:solidFill>
            </a:rPr>
            <a:t>PEFA</a:t>
          </a:r>
        </a:p>
      </dgm:t>
    </dgm:pt>
    <dgm:pt modelId="{0D9DFE4F-0A78-4215-B86B-9D7D81B8C3E7}" type="parTrans" cxnId="{C008A412-7056-43E3-9245-939E02E95566}">
      <dgm:prSet/>
      <dgm:spPr/>
      <dgm:t>
        <a:bodyPr/>
        <a:lstStyle/>
        <a:p>
          <a:endParaRPr lang="en-US"/>
        </a:p>
      </dgm:t>
    </dgm:pt>
    <dgm:pt modelId="{D86FADE9-00A7-4730-89AE-03CBFE7A4B8D}" type="sibTrans" cxnId="{C008A412-7056-43E3-9245-939E02E95566}">
      <dgm:prSet/>
      <dgm:spPr/>
      <dgm:t>
        <a:bodyPr/>
        <a:lstStyle/>
        <a:p>
          <a:endParaRPr lang="en-US"/>
        </a:p>
      </dgm:t>
    </dgm:pt>
    <dgm:pt modelId="{8DEC7008-09B5-4131-9232-B1FA8C9EA5CB}">
      <dgm:prSet phldrT="[Text]"/>
      <dgm:spPr>
        <a:solidFill>
          <a:schemeClr val="accent1"/>
        </a:solidFill>
      </dgm:spPr>
      <dgm:t>
        <a:bodyPr/>
        <a:lstStyle/>
        <a:p>
          <a:r>
            <a:rPr lang="ru-RU" dirty="0"/>
            <a:t>Измеряет прогресс, достигаемый с течением времени</a:t>
          </a:r>
          <a:endParaRPr lang="en-US" dirty="0"/>
        </a:p>
      </dgm:t>
    </dgm:pt>
    <dgm:pt modelId="{034C5791-CBC0-4078-8876-0107581E8C64}" type="parTrans" cxnId="{95F8E3AC-0693-4598-BE51-33968868409F}">
      <dgm:prSet/>
      <dgm:spPr/>
      <dgm:t>
        <a:bodyPr/>
        <a:lstStyle/>
        <a:p>
          <a:endParaRPr lang="en-US"/>
        </a:p>
      </dgm:t>
    </dgm:pt>
    <dgm:pt modelId="{FA7F1E43-B00D-4AD4-8B7D-FE26EC39B790}" type="sibTrans" cxnId="{95F8E3AC-0693-4598-BE51-33968868409F}">
      <dgm:prSet/>
      <dgm:spPr/>
      <dgm:t>
        <a:bodyPr/>
        <a:lstStyle/>
        <a:p>
          <a:endParaRPr lang="en-US"/>
        </a:p>
      </dgm:t>
    </dgm:pt>
    <dgm:pt modelId="{D1E57B33-A184-4B08-8A26-C048C738C06C}">
      <dgm:prSet/>
      <dgm:spPr>
        <a:solidFill>
          <a:schemeClr val="accent2"/>
        </a:solidFill>
      </dgm:spPr>
      <dgm:t>
        <a:bodyPr/>
        <a:lstStyle/>
        <a:p>
          <a:r>
            <a:rPr lang="ru-RU" dirty="0"/>
            <a:t>Дает импульс к реформированию системы УГФ</a:t>
          </a:r>
          <a:endParaRPr lang="en-US" dirty="0"/>
        </a:p>
      </dgm:t>
    </dgm:pt>
    <dgm:pt modelId="{76017B2B-E281-4B7E-858C-F88FE20B4572}" type="parTrans" cxnId="{44C44F68-C9B1-470F-8BBA-5B302E4451CF}">
      <dgm:prSet/>
      <dgm:spPr/>
      <dgm:t>
        <a:bodyPr/>
        <a:lstStyle/>
        <a:p>
          <a:endParaRPr lang="en-US"/>
        </a:p>
      </dgm:t>
    </dgm:pt>
    <dgm:pt modelId="{A6D8FB00-B1A2-42A5-A63F-D63AEF852E73}" type="sibTrans" cxnId="{44C44F68-C9B1-470F-8BBA-5B302E4451CF}">
      <dgm:prSet/>
      <dgm:spPr/>
      <dgm:t>
        <a:bodyPr/>
        <a:lstStyle/>
        <a:p>
          <a:endParaRPr lang="en-US"/>
        </a:p>
      </dgm:t>
    </dgm:pt>
    <dgm:pt modelId="{57C67E26-7D65-476E-93A1-382A298BFE72}">
      <dgm:prSet/>
      <dgm:spPr>
        <a:solidFill>
          <a:schemeClr val="accent3"/>
        </a:solidFill>
      </dgm:spPr>
      <dgm:t>
        <a:bodyPr/>
        <a:lstStyle/>
        <a:p>
          <a:r>
            <a:rPr lang="ru-RU" dirty="0"/>
            <a:t>Способствует координации действий заинтересованных сторон</a:t>
          </a:r>
          <a:endParaRPr lang="en-US" dirty="0"/>
        </a:p>
      </dgm:t>
    </dgm:pt>
    <dgm:pt modelId="{1D255FFD-0C93-4254-ADC2-96B2AF23F34E}" type="parTrans" cxnId="{844A3D17-64C5-4EF5-8DA4-1F309BC11EBB}">
      <dgm:prSet/>
      <dgm:spPr/>
      <dgm:t>
        <a:bodyPr/>
        <a:lstStyle/>
        <a:p>
          <a:endParaRPr lang="en-US"/>
        </a:p>
      </dgm:t>
    </dgm:pt>
    <dgm:pt modelId="{21581576-CC57-4825-9BDD-1516DBCCC271}" type="sibTrans" cxnId="{844A3D17-64C5-4EF5-8DA4-1F309BC11EBB}">
      <dgm:prSet/>
      <dgm:spPr/>
      <dgm:t>
        <a:bodyPr/>
        <a:lstStyle/>
        <a:p>
          <a:endParaRPr lang="en-US"/>
        </a:p>
      </dgm:t>
    </dgm:pt>
    <dgm:pt modelId="{BB866EC0-AD71-4A91-B0CA-CFBD4484EACB}">
      <dgm:prSet/>
      <dgm:spPr>
        <a:solidFill>
          <a:schemeClr val="accent4"/>
        </a:solidFill>
      </dgm:spPr>
      <dgm:t>
        <a:bodyPr/>
        <a:lstStyle/>
        <a:p>
          <a:r>
            <a:rPr lang="ru-RU" dirty="0"/>
            <a:t>Широкое международное одобрение</a:t>
          </a:r>
          <a:endParaRPr lang="en-US" dirty="0"/>
        </a:p>
      </dgm:t>
    </dgm:pt>
    <dgm:pt modelId="{339F3B2F-53ED-45A9-9350-FE78CD4B5A36}" type="parTrans" cxnId="{E90E586F-34A5-47E8-8288-ECAC6C32449A}">
      <dgm:prSet/>
      <dgm:spPr/>
      <dgm:t>
        <a:bodyPr/>
        <a:lstStyle/>
        <a:p>
          <a:endParaRPr lang="en-US"/>
        </a:p>
      </dgm:t>
    </dgm:pt>
    <dgm:pt modelId="{378F2E37-432E-4644-9794-F27D15DB6A94}" type="sibTrans" cxnId="{E90E586F-34A5-47E8-8288-ECAC6C32449A}">
      <dgm:prSet/>
      <dgm:spPr/>
      <dgm:t>
        <a:bodyPr/>
        <a:lstStyle/>
        <a:p>
          <a:endParaRPr lang="en-US"/>
        </a:p>
      </dgm:t>
    </dgm:pt>
    <dgm:pt modelId="{98C49A40-7DF0-44C6-90FC-7C35B460B651}" type="pres">
      <dgm:prSet presAssocID="{8C4B8594-E021-4149-BEE0-7ED1405CC29D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3B459BE9-A58F-453E-A4C5-F871103116D7}" type="pres">
      <dgm:prSet presAssocID="{EA652191-7F7D-40D5-A346-58756A7570A8}" presName="singleCycle" presStyleCnt="0"/>
      <dgm:spPr/>
    </dgm:pt>
    <dgm:pt modelId="{3B1489D0-1421-495F-B127-44F5B962A7DB}" type="pres">
      <dgm:prSet presAssocID="{EA652191-7F7D-40D5-A346-58756A7570A8}" presName="singleCenter" presStyleLbl="node1" presStyleIdx="0" presStyleCnt="5">
        <dgm:presLayoutVars>
          <dgm:chMax val="7"/>
          <dgm:chPref val="7"/>
        </dgm:presLayoutVars>
      </dgm:prSet>
      <dgm:spPr/>
    </dgm:pt>
    <dgm:pt modelId="{014254C7-BBB3-400A-8FF2-4CCB4ABF5246}" type="pres">
      <dgm:prSet presAssocID="{034C5791-CBC0-4078-8876-0107581E8C64}" presName="Name56" presStyleLbl="parChTrans1D2" presStyleIdx="0" presStyleCnt="4"/>
      <dgm:spPr/>
    </dgm:pt>
    <dgm:pt modelId="{39DE23D7-B110-40B2-9A16-101169F35990}" type="pres">
      <dgm:prSet presAssocID="{8DEC7008-09B5-4131-9232-B1FA8C9EA5CB}" presName="text0" presStyleLbl="node1" presStyleIdx="1" presStyleCnt="5" custScaleX="172112" custScaleY="100399">
        <dgm:presLayoutVars>
          <dgm:bulletEnabled val="1"/>
        </dgm:presLayoutVars>
      </dgm:prSet>
      <dgm:spPr/>
    </dgm:pt>
    <dgm:pt modelId="{5900758C-3A31-4F06-B9DD-755EA610D3FB}" type="pres">
      <dgm:prSet presAssocID="{76017B2B-E281-4B7E-858C-F88FE20B4572}" presName="Name56" presStyleLbl="parChTrans1D2" presStyleIdx="1" presStyleCnt="4"/>
      <dgm:spPr/>
    </dgm:pt>
    <dgm:pt modelId="{524FC92D-4740-4BF1-85D7-083F40241C10}" type="pres">
      <dgm:prSet presAssocID="{D1E57B33-A184-4B08-8A26-C048C738C06C}" presName="text0" presStyleLbl="node1" presStyleIdx="2" presStyleCnt="5" custScaleX="172112" custScaleY="100399">
        <dgm:presLayoutVars>
          <dgm:bulletEnabled val="1"/>
        </dgm:presLayoutVars>
      </dgm:prSet>
      <dgm:spPr/>
    </dgm:pt>
    <dgm:pt modelId="{C33F4F14-1F56-425E-B486-03D68AEF24B4}" type="pres">
      <dgm:prSet presAssocID="{1D255FFD-0C93-4254-ADC2-96B2AF23F34E}" presName="Name56" presStyleLbl="parChTrans1D2" presStyleIdx="2" presStyleCnt="4"/>
      <dgm:spPr/>
    </dgm:pt>
    <dgm:pt modelId="{D8A34B70-7838-4F29-A56D-DFB381AA4153}" type="pres">
      <dgm:prSet presAssocID="{57C67E26-7D65-476E-93A1-382A298BFE72}" presName="text0" presStyleLbl="node1" presStyleIdx="3" presStyleCnt="5" custScaleX="172112" custScaleY="100399">
        <dgm:presLayoutVars>
          <dgm:bulletEnabled val="1"/>
        </dgm:presLayoutVars>
      </dgm:prSet>
      <dgm:spPr/>
    </dgm:pt>
    <dgm:pt modelId="{6905E2D3-D308-4AE7-B6AE-2F0994A2E6F6}" type="pres">
      <dgm:prSet presAssocID="{339F3B2F-53ED-45A9-9350-FE78CD4B5A36}" presName="Name56" presStyleLbl="parChTrans1D2" presStyleIdx="3" presStyleCnt="4"/>
      <dgm:spPr/>
    </dgm:pt>
    <dgm:pt modelId="{26D76CF5-4139-4BEA-BD92-1610D42BE1D3}" type="pres">
      <dgm:prSet presAssocID="{BB866EC0-AD71-4A91-B0CA-CFBD4484EACB}" presName="text0" presStyleLbl="node1" presStyleIdx="4" presStyleCnt="5" custScaleX="172112" custScaleY="100399">
        <dgm:presLayoutVars>
          <dgm:bulletEnabled val="1"/>
        </dgm:presLayoutVars>
      </dgm:prSet>
      <dgm:spPr/>
    </dgm:pt>
  </dgm:ptLst>
  <dgm:cxnLst>
    <dgm:cxn modelId="{363A9C00-0EEE-4CFA-93A9-C2E60E12EAEB}" type="presOf" srcId="{BB866EC0-AD71-4A91-B0CA-CFBD4484EACB}" destId="{26D76CF5-4139-4BEA-BD92-1610D42BE1D3}" srcOrd="0" destOrd="0" presId="urn:microsoft.com/office/officeart/2008/layout/RadialCluster"/>
    <dgm:cxn modelId="{C008A412-7056-43E3-9245-939E02E95566}" srcId="{8C4B8594-E021-4149-BEE0-7ED1405CC29D}" destId="{EA652191-7F7D-40D5-A346-58756A7570A8}" srcOrd="0" destOrd="0" parTransId="{0D9DFE4F-0A78-4215-B86B-9D7D81B8C3E7}" sibTransId="{D86FADE9-00A7-4730-89AE-03CBFE7A4B8D}"/>
    <dgm:cxn modelId="{844A3D17-64C5-4EF5-8DA4-1F309BC11EBB}" srcId="{EA652191-7F7D-40D5-A346-58756A7570A8}" destId="{57C67E26-7D65-476E-93A1-382A298BFE72}" srcOrd="2" destOrd="0" parTransId="{1D255FFD-0C93-4254-ADC2-96B2AF23F34E}" sibTransId="{21581576-CC57-4825-9BDD-1516DBCCC271}"/>
    <dgm:cxn modelId="{890EDD64-BB13-45AE-B164-FB8A26C71F88}" type="presOf" srcId="{76017B2B-E281-4B7E-858C-F88FE20B4572}" destId="{5900758C-3A31-4F06-B9DD-755EA610D3FB}" srcOrd="0" destOrd="0" presId="urn:microsoft.com/office/officeart/2008/layout/RadialCluster"/>
    <dgm:cxn modelId="{44C44F68-C9B1-470F-8BBA-5B302E4451CF}" srcId="{EA652191-7F7D-40D5-A346-58756A7570A8}" destId="{D1E57B33-A184-4B08-8A26-C048C738C06C}" srcOrd="1" destOrd="0" parTransId="{76017B2B-E281-4B7E-858C-F88FE20B4572}" sibTransId="{A6D8FB00-B1A2-42A5-A63F-D63AEF852E73}"/>
    <dgm:cxn modelId="{9833124A-24CA-437C-A5EE-FF7EA0FE677B}" type="presOf" srcId="{034C5791-CBC0-4078-8876-0107581E8C64}" destId="{014254C7-BBB3-400A-8FF2-4CCB4ABF5246}" srcOrd="0" destOrd="0" presId="urn:microsoft.com/office/officeart/2008/layout/RadialCluster"/>
    <dgm:cxn modelId="{E90E586F-34A5-47E8-8288-ECAC6C32449A}" srcId="{EA652191-7F7D-40D5-A346-58756A7570A8}" destId="{BB866EC0-AD71-4A91-B0CA-CFBD4484EACB}" srcOrd="3" destOrd="0" parTransId="{339F3B2F-53ED-45A9-9350-FE78CD4B5A36}" sibTransId="{378F2E37-432E-4644-9794-F27D15DB6A94}"/>
    <dgm:cxn modelId="{6947D975-FE0F-4317-8BD4-FA03704CC726}" type="presOf" srcId="{EA652191-7F7D-40D5-A346-58756A7570A8}" destId="{3B1489D0-1421-495F-B127-44F5B962A7DB}" srcOrd="0" destOrd="0" presId="urn:microsoft.com/office/officeart/2008/layout/RadialCluster"/>
    <dgm:cxn modelId="{32FE6F89-A6F9-4DFD-980F-B6CEE4139312}" type="presOf" srcId="{8C4B8594-E021-4149-BEE0-7ED1405CC29D}" destId="{98C49A40-7DF0-44C6-90FC-7C35B460B651}" srcOrd="0" destOrd="0" presId="urn:microsoft.com/office/officeart/2008/layout/RadialCluster"/>
    <dgm:cxn modelId="{95F8E3AC-0693-4598-BE51-33968868409F}" srcId="{EA652191-7F7D-40D5-A346-58756A7570A8}" destId="{8DEC7008-09B5-4131-9232-B1FA8C9EA5CB}" srcOrd="0" destOrd="0" parTransId="{034C5791-CBC0-4078-8876-0107581E8C64}" sibTransId="{FA7F1E43-B00D-4AD4-8B7D-FE26EC39B790}"/>
    <dgm:cxn modelId="{75F469C3-515F-4E92-BAAE-D64B2952FE8D}" type="presOf" srcId="{1D255FFD-0C93-4254-ADC2-96B2AF23F34E}" destId="{C33F4F14-1F56-425E-B486-03D68AEF24B4}" srcOrd="0" destOrd="0" presId="urn:microsoft.com/office/officeart/2008/layout/RadialCluster"/>
    <dgm:cxn modelId="{72C820D9-036C-402D-A827-5988612E97E7}" type="presOf" srcId="{57C67E26-7D65-476E-93A1-382A298BFE72}" destId="{D8A34B70-7838-4F29-A56D-DFB381AA4153}" srcOrd="0" destOrd="0" presId="urn:microsoft.com/office/officeart/2008/layout/RadialCluster"/>
    <dgm:cxn modelId="{D4D058DD-4682-4668-B1B0-4B2594007C3A}" type="presOf" srcId="{339F3B2F-53ED-45A9-9350-FE78CD4B5A36}" destId="{6905E2D3-D308-4AE7-B6AE-2F0994A2E6F6}" srcOrd="0" destOrd="0" presId="urn:microsoft.com/office/officeart/2008/layout/RadialCluster"/>
    <dgm:cxn modelId="{592759E1-DF81-49DD-B526-C8C65419BF4E}" type="presOf" srcId="{D1E57B33-A184-4B08-8A26-C048C738C06C}" destId="{524FC92D-4740-4BF1-85D7-083F40241C10}" srcOrd="0" destOrd="0" presId="urn:microsoft.com/office/officeart/2008/layout/RadialCluster"/>
    <dgm:cxn modelId="{6388EBF5-E118-4EAE-8A14-542E9B119190}" type="presOf" srcId="{8DEC7008-09B5-4131-9232-B1FA8C9EA5CB}" destId="{39DE23D7-B110-40B2-9A16-101169F35990}" srcOrd="0" destOrd="0" presId="urn:microsoft.com/office/officeart/2008/layout/RadialCluster"/>
    <dgm:cxn modelId="{EE804617-4E94-43BE-9820-889040318F85}" type="presParOf" srcId="{98C49A40-7DF0-44C6-90FC-7C35B460B651}" destId="{3B459BE9-A58F-453E-A4C5-F871103116D7}" srcOrd="0" destOrd="0" presId="urn:microsoft.com/office/officeart/2008/layout/RadialCluster"/>
    <dgm:cxn modelId="{E0881753-F993-4D18-91FD-67915A201729}" type="presParOf" srcId="{3B459BE9-A58F-453E-A4C5-F871103116D7}" destId="{3B1489D0-1421-495F-B127-44F5B962A7DB}" srcOrd="0" destOrd="0" presId="urn:microsoft.com/office/officeart/2008/layout/RadialCluster"/>
    <dgm:cxn modelId="{1D0EFFA2-0F10-4882-AB92-1B1B7783FA24}" type="presParOf" srcId="{3B459BE9-A58F-453E-A4C5-F871103116D7}" destId="{014254C7-BBB3-400A-8FF2-4CCB4ABF5246}" srcOrd="1" destOrd="0" presId="urn:microsoft.com/office/officeart/2008/layout/RadialCluster"/>
    <dgm:cxn modelId="{467ADEE1-AD21-4AEC-8E07-1B28B02D8ADC}" type="presParOf" srcId="{3B459BE9-A58F-453E-A4C5-F871103116D7}" destId="{39DE23D7-B110-40B2-9A16-101169F35990}" srcOrd="2" destOrd="0" presId="urn:microsoft.com/office/officeart/2008/layout/RadialCluster"/>
    <dgm:cxn modelId="{75B1A4B1-068D-4938-9D78-27FF4BEEE233}" type="presParOf" srcId="{3B459BE9-A58F-453E-A4C5-F871103116D7}" destId="{5900758C-3A31-4F06-B9DD-755EA610D3FB}" srcOrd="3" destOrd="0" presId="urn:microsoft.com/office/officeart/2008/layout/RadialCluster"/>
    <dgm:cxn modelId="{720A0666-D891-44BE-A7D2-DF0B06DD09A3}" type="presParOf" srcId="{3B459BE9-A58F-453E-A4C5-F871103116D7}" destId="{524FC92D-4740-4BF1-85D7-083F40241C10}" srcOrd="4" destOrd="0" presId="urn:microsoft.com/office/officeart/2008/layout/RadialCluster"/>
    <dgm:cxn modelId="{EB54150C-0D15-4548-8E44-2BDC21F14B60}" type="presParOf" srcId="{3B459BE9-A58F-453E-A4C5-F871103116D7}" destId="{C33F4F14-1F56-425E-B486-03D68AEF24B4}" srcOrd="5" destOrd="0" presId="urn:microsoft.com/office/officeart/2008/layout/RadialCluster"/>
    <dgm:cxn modelId="{FB262EFD-6A84-469A-9280-F3C12C1CA5A6}" type="presParOf" srcId="{3B459BE9-A58F-453E-A4C5-F871103116D7}" destId="{D8A34B70-7838-4F29-A56D-DFB381AA4153}" srcOrd="6" destOrd="0" presId="urn:microsoft.com/office/officeart/2008/layout/RadialCluster"/>
    <dgm:cxn modelId="{8783EA2E-CF89-48D8-A9DD-B65FC8B37220}" type="presParOf" srcId="{3B459BE9-A58F-453E-A4C5-F871103116D7}" destId="{6905E2D3-D308-4AE7-B6AE-2F0994A2E6F6}" srcOrd="7" destOrd="0" presId="urn:microsoft.com/office/officeart/2008/layout/RadialCluster"/>
    <dgm:cxn modelId="{BD63DC0D-01D9-4680-A6A6-C1A8B342F5D7}" type="presParOf" srcId="{3B459BE9-A58F-453E-A4C5-F871103116D7}" destId="{26D76CF5-4139-4BEA-BD92-1610D42BE1D3}" srcOrd="8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86E467E-9AD6-4A88-B08B-B2C76865B704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21D3C9B8-CE40-475E-94EE-B0F64C4CF3AB}">
      <dgm:prSet phldrT="[Text]" custT="1"/>
      <dgm:spPr>
        <a:solidFill>
          <a:schemeClr val="tx2">
            <a:alpha val="90000"/>
          </a:schemeClr>
        </a:solidFill>
        <a:ln>
          <a:solidFill>
            <a:schemeClr val="bg1"/>
          </a:solidFill>
        </a:ln>
      </dgm:spPr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en-US" sz="4400" dirty="0">
              <a:solidFill>
                <a:schemeClr val="bg1"/>
              </a:solidFill>
              <a:latin typeface="Andes" panose="02000000000000000000" pitchFamily="50" charset="0"/>
            </a:rPr>
            <a:t>  3</a:t>
          </a:r>
          <a:r>
            <a:rPr lang="en-US" sz="1800" dirty="0">
              <a:solidFill>
                <a:schemeClr val="bg1"/>
              </a:solidFill>
              <a:latin typeface="Andes" panose="02000000000000000000" pitchFamily="50" charset="0"/>
            </a:rPr>
            <a:t> </a:t>
          </a:r>
          <a:r>
            <a:rPr lang="ru-RU" sz="2400" dirty="0">
              <a:solidFill>
                <a:schemeClr val="bg1"/>
              </a:solidFill>
              <a:latin typeface="Andes" panose="02000000000000000000" pitchFamily="50" charset="0"/>
            </a:rPr>
            <a:t>РЕЗУЛЬТАТА </a:t>
          </a:r>
          <a:endParaRPr lang="en-US" sz="2400" dirty="0">
            <a:solidFill>
              <a:schemeClr val="bg1"/>
            </a:solidFill>
            <a:latin typeface="Andes" panose="02000000000000000000" pitchFamily="50" charset="0"/>
          </a:endParaRPr>
        </a:p>
      </dgm:t>
    </dgm:pt>
    <dgm:pt modelId="{EE474C36-AD70-4381-BE00-4DA4BC3D2A4B}" type="parTrans" cxnId="{2F642670-4B16-4E64-8B6F-14B3682E37FA}">
      <dgm:prSet/>
      <dgm:spPr/>
      <dgm:t>
        <a:bodyPr/>
        <a:lstStyle/>
        <a:p>
          <a:endParaRPr lang="en-US"/>
        </a:p>
      </dgm:t>
    </dgm:pt>
    <dgm:pt modelId="{5D877A7C-136D-4108-B3A0-0A3D67C72EAB}" type="sibTrans" cxnId="{2F642670-4B16-4E64-8B6F-14B3682E37FA}">
      <dgm:prSet/>
      <dgm:spPr/>
      <dgm:t>
        <a:bodyPr/>
        <a:lstStyle/>
        <a:p>
          <a:endParaRPr lang="en-US"/>
        </a:p>
      </dgm:t>
    </dgm:pt>
    <dgm:pt modelId="{4637E1EB-37BE-4B6B-A9F7-9C1AD8F27018}">
      <dgm:prSet phldrT="[Text]" custT="1"/>
      <dgm:spPr>
        <a:solidFill>
          <a:schemeClr val="accent4"/>
        </a:solidFill>
        <a:ln>
          <a:solidFill>
            <a:schemeClr val="bg1"/>
          </a:solidFill>
        </a:ln>
      </dgm:spPr>
      <dgm:t>
        <a:bodyPr/>
        <a:lstStyle/>
        <a:p>
          <a:pPr algn="l"/>
          <a:r>
            <a:rPr lang="en-US" sz="4400" dirty="0">
              <a:solidFill>
                <a:schemeClr val="bg1"/>
              </a:solidFill>
              <a:latin typeface="Andes" panose="02000000000000000000" pitchFamily="50" charset="0"/>
            </a:rPr>
            <a:t>94</a:t>
          </a:r>
          <a:r>
            <a:rPr lang="en-US" sz="1800" dirty="0">
              <a:solidFill>
                <a:schemeClr val="bg1"/>
              </a:solidFill>
              <a:latin typeface="Andes" panose="02000000000000000000" pitchFamily="50" charset="0"/>
            </a:rPr>
            <a:t> </a:t>
          </a:r>
          <a:r>
            <a:rPr lang="ru-RU" sz="2400" dirty="0">
              <a:solidFill>
                <a:schemeClr val="bg1"/>
              </a:solidFill>
              <a:latin typeface="Andes" panose="02000000000000000000" pitchFamily="50" charset="0"/>
            </a:rPr>
            <a:t>ИЗМЕРЕНИЯ</a:t>
          </a:r>
          <a:endParaRPr lang="en-US" sz="2400" dirty="0">
            <a:solidFill>
              <a:schemeClr val="bg1"/>
            </a:solidFill>
            <a:latin typeface="Andes" panose="02000000000000000000" pitchFamily="50" charset="0"/>
          </a:endParaRPr>
        </a:p>
      </dgm:t>
    </dgm:pt>
    <dgm:pt modelId="{B64627CC-C262-415A-A44F-C56DF90D42F2}" type="parTrans" cxnId="{22445699-EAFC-4DA0-AE5D-3499E099F746}">
      <dgm:prSet/>
      <dgm:spPr/>
      <dgm:t>
        <a:bodyPr/>
        <a:lstStyle/>
        <a:p>
          <a:endParaRPr lang="en-US"/>
        </a:p>
      </dgm:t>
    </dgm:pt>
    <dgm:pt modelId="{4ADF8452-4FCA-4793-A8BE-4E490E5ACD2A}" type="sibTrans" cxnId="{22445699-EAFC-4DA0-AE5D-3499E099F746}">
      <dgm:prSet/>
      <dgm:spPr/>
      <dgm:t>
        <a:bodyPr/>
        <a:lstStyle/>
        <a:p>
          <a:endParaRPr lang="en-US"/>
        </a:p>
      </dgm:t>
    </dgm:pt>
    <dgm:pt modelId="{56EE55ED-86CA-44B8-A07E-B495BC45603D}">
      <dgm:prSet phldrT="[Text]" custT="1"/>
      <dgm:spPr>
        <a:solidFill>
          <a:schemeClr val="accent2"/>
        </a:solidFill>
        <a:ln>
          <a:solidFill>
            <a:schemeClr val="bg1"/>
          </a:solidFill>
        </a:ln>
      </dgm:spPr>
      <dgm:t>
        <a:bodyPr/>
        <a:lstStyle/>
        <a:p>
          <a:pPr algn="l"/>
          <a:r>
            <a:rPr lang="en-US" sz="4400" dirty="0">
              <a:solidFill>
                <a:schemeClr val="bg1"/>
              </a:solidFill>
              <a:latin typeface="Andes" panose="02000000000000000000" pitchFamily="50" charset="0"/>
            </a:rPr>
            <a:t>  7</a:t>
          </a:r>
          <a:r>
            <a:rPr lang="en-US" sz="1800" dirty="0">
              <a:solidFill>
                <a:schemeClr val="bg1"/>
              </a:solidFill>
              <a:latin typeface="Andes" panose="02000000000000000000" pitchFamily="50" charset="0"/>
            </a:rPr>
            <a:t> </a:t>
          </a:r>
          <a:r>
            <a:rPr lang="ru-RU" sz="2400" dirty="0">
              <a:solidFill>
                <a:schemeClr val="bg1"/>
              </a:solidFill>
              <a:latin typeface="Andes" panose="02000000000000000000" pitchFamily="50" charset="0"/>
            </a:rPr>
            <a:t>ОСНОВ</a:t>
          </a:r>
          <a:endParaRPr lang="en-US" sz="2400" dirty="0">
            <a:solidFill>
              <a:schemeClr val="bg1"/>
            </a:solidFill>
            <a:latin typeface="Andes" panose="02000000000000000000" pitchFamily="50" charset="0"/>
          </a:endParaRPr>
        </a:p>
      </dgm:t>
    </dgm:pt>
    <dgm:pt modelId="{C34EBBBB-619A-49B3-B02E-1E4F411984DC}" type="parTrans" cxnId="{FC090D8B-12DF-4B61-8911-88BEBCC5E96A}">
      <dgm:prSet/>
      <dgm:spPr/>
      <dgm:t>
        <a:bodyPr/>
        <a:lstStyle/>
        <a:p>
          <a:endParaRPr lang="en-US"/>
        </a:p>
      </dgm:t>
    </dgm:pt>
    <dgm:pt modelId="{7CE29C7E-BCAD-435C-B1B6-68CD7F5AA878}" type="sibTrans" cxnId="{FC090D8B-12DF-4B61-8911-88BEBCC5E96A}">
      <dgm:prSet/>
      <dgm:spPr/>
      <dgm:t>
        <a:bodyPr/>
        <a:lstStyle/>
        <a:p>
          <a:endParaRPr lang="en-US"/>
        </a:p>
      </dgm:t>
    </dgm:pt>
    <dgm:pt modelId="{AF4B5F23-C1BE-4A5C-BF8F-9D7986F57122}">
      <dgm:prSet phldrT="[Text]" custT="1"/>
      <dgm:spPr>
        <a:solidFill>
          <a:schemeClr val="accent3"/>
        </a:solidFill>
        <a:ln>
          <a:solidFill>
            <a:schemeClr val="bg1"/>
          </a:solidFill>
        </a:ln>
      </dgm:spPr>
      <dgm:t>
        <a:bodyPr/>
        <a:lstStyle/>
        <a:p>
          <a:pPr algn="l"/>
          <a:r>
            <a:rPr lang="en-US" sz="4400" dirty="0">
              <a:solidFill>
                <a:schemeClr val="bg1"/>
              </a:solidFill>
              <a:latin typeface="Andes" panose="02000000000000000000" pitchFamily="50" charset="0"/>
            </a:rPr>
            <a:t>31</a:t>
          </a:r>
          <a:r>
            <a:rPr lang="en-US" sz="1800" dirty="0">
              <a:solidFill>
                <a:schemeClr val="bg1"/>
              </a:solidFill>
              <a:latin typeface="Andes" panose="02000000000000000000" pitchFamily="50" charset="0"/>
            </a:rPr>
            <a:t> </a:t>
          </a:r>
          <a:r>
            <a:rPr lang="ru-RU" sz="2400" dirty="0">
              <a:solidFill>
                <a:schemeClr val="bg1"/>
              </a:solidFill>
              <a:latin typeface="Andes" panose="02000000000000000000" pitchFamily="50" charset="0"/>
            </a:rPr>
            <a:t>ПОКАЗАТЕЛЬ</a:t>
          </a:r>
          <a:endParaRPr lang="en-US" sz="2400" dirty="0">
            <a:solidFill>
              <a:schemeClr val="bg1"/>
            </a:solidFill>
            <a:latin typeface="Andes" panose="02000000000000000000" pitchFamily="50" charset="0"/>
          </a:endParaRPr>
        </a:p>
      </dgm:t>
    </dgm:pt>
    <dgm:pt modelId="{00FB2D90-0CAE-4888-BD2F-1448D10E86B7}" type="parTrans" cxnId="{999B5DEE-6D90-4A02-9E68-75AD5792A8AE}">
      <dgm:prSet/>
      <dgm:spPr/>
      <dgm:t>
        <a:bodyPr/>
        <a:lstStyle/>
        <a:p>
          <a:endParaRPr lang="en-US"/>
        </a:p>
      </dgm:t>
    </dgm:pt>
    <dgm:pt modelId="{A8AB1418-1CE2-4D3F-B416-5B1287379D29}" type="sibTrans" cxnId="{999B5DEE-6D90-4A02-9E68-75AD5792A8AE}">
      <dgm:prSet/>
      <dgm:spPr/>
      <dgm:t>
        <a:bodyPr/>
        <a:lstStyle/>
        <a:p>
          <a:endParaRPr lang="en-US"/>
        </a:p>
      </dgm:t>
    </dgm:pt>
    <dgm:pt modelId="{CE8DF60A-C4A4-41CE-AC80-23315CE621CD}" type="pres">
      <dgm:prSet presAssocID="{C86E467E-9AD6-4A88-B08B-B2C76865B704}" presName="compositeShape" presStyleCnt="0">
        <dgm:presLayoutVars>
          <dgm:dir/>
          <dgm:resizeHandles/>
        </dgm:presLayoutVars>
      </dgm:prSet>
      <dgm:spPr/>
    </dgm:pt>
    <dgm:pt modelId="{8EA6C913-4F7A-4536-9C4C-66B2A4CF923F}" type="pres">
      <dgm:prSet presAssocID="{C86E467E-9AD6-4A88-B08B-B2C76865B704}" presName="pyramid" presStyleLbl="node1" presStyleIdx="0" presStyleCnt="1"/>
      <dgm:spPr>
        <a:solidFill>
          <a:schemeClr val="bg1">
            <a:lumMod val="65000"/>
          </a:schemeClr>
        </a:solidFill>
      </dgm:spPr>
    </dgm:pt>
    <dgm:pt modelId="{8EA36050-CF46-4276-960D-098AD643D4B6}" type="pres">
      <dgm:prSet presAssocID="{C86E467E-9AD6-4A88-B08B-B2C76865B704}" presName="theList" presStyleCnt="0"/>
      <dgm:spPr/>
    </dgm:pt>
    <dgm:pt modelId="{C551E605-CA80-4A5E-9BF9-318566AFD0F5}" type="pres">
      <dgm:prSet presAssocID="{21D3C9B8-CE40-475E-94EE-B0F64C4CF3AB}" presName="aNode" presStyleLbl="fgAcc1" presStyleIdx="0" presStyleCnt="4" custScaleX="127841">
        <dgm:presLayoutVars>
          <dgm:bulletEnabled val="1"/>
        </dgm:presLayoutVars>
      </dgm:prSet>
      <dgm:spPr/>
    </dgm:pt>
    <dgm:pt modelId="{CC664BB5-6A8D-43BD-BE92-BCCD727ED191}" type="pres">
      <dgm:prSet presAssocID="{21D3C9B8-CE40-475E-94EE-B0F64C4CF3AB}" presName="aSpace" presStyleCnt="0"/>
      <dgm:spPr/>
    </dgm:pt>
    <dgm:pt modelId="{014AE7CA-4603-4CC2-B2F9-034BF32E3F99}" type="pres">
      <dgm:prSet presAssocID="{56EE55ED-86CA-44B8-A07E-B495BC45603D}" presName="aNode" presStyleLbl="fgAcc1" presStyleIdx="1" presStyleCnt="4" custScaleX="127841">
        <dgm:presLayoutVars>
          <dgm:bulletEnabled val="1"/>
        </dgm:presLayoutVars>
      </dgm:prSet>
      <dgm:spPr/>
    </dgm:pt>
    <dgm:pt modelId="{6670B404-A1C2-437C-8935-FC6E59870B63}" type="pres">
      <dgm:prSet presAssocID="{56EE55ED-86CA-44B8-A07E-B495BC45603D}" presName="aSpace" presStyleCnt="0"/>
      <dgm:spPr/>
    </dgm:pt>
    <dgm:pt modelId="{90BAA36A-A6C0-487C-BE05-DD61CF559F90}" type="pres">
      <dgm:prSet presAssocID="{AF4B5F23-C1BE-4A5C-BF8F-9D7986F57122}" presName="aNode" presStyleLbl="fgAcc1" presStyleIdx="2" presStyleCnt="4" custScaleX="127841">
        <dgm:presLayoutVars>
          <dgm:bulletEnabled val="1"/>
        </dgm:presLayoutVars>
      </dgm:prSet>
      <dgm:spPr/>
    </dgm:pt>
    <dgm:pt modelId="{E98EC45C-0662-400C-929D-27CAB573648F}" type="pres">
      <dgm:prSet presAssocID="{AF4B5F23-C1BE-4A5C-BF8F-9D7986F57122}" presName="aSpace" presStyleCnt="0"/>
      <dgm:spPr/>
    </dgm:pt>
    <dgm:pt modelId="{279857F6-CB06-47C6-83F6-B1A37A05E381}" type="pres">
      <dgm:prSet presAssocID="{4637E1EB-37BE-4B6B-A9F7-9C1AD8F27018}" presName="aNode" presStyleLbl="fgAcc1" presStyleIdx="3" presStyleCnt="4" custScaleX="127841">
        <dgm:presLayoutVars>
          <dgm:bulletEnabled val="1"/>
        </dgm:presLayoutVars>
      </dgm:prSet>
      <dgm:spPr/>
    </dgm:pt>
    <dgm:pt modelId="{0A14D43B-E555-4278-AF51-3BFFAB207110}" type="pres">
      <dgm:prSet presAssocID="{4637E1EB-37BE-4B6B-A9F7-9C1AD8F27018}" presName="aSpace" presStyleCnt="0"/>
      <dgm:spPr/>
    </dgm:pt>
  </dgm:ptLst>
  <dgm:cxnLst>
    <dgm:cxn modelId="{3F4B6413-E780-4D57-AF3F-30027C742635}" type="presOf" srcId="{AF4B5F23-C1BE-4A5C-BF8F-9D7986F57122}" destId="{90BAA36A-A6C0-487C-BE05-DD61CF559F90}" srcOrd="0" destOrd="0" presId="urn:microsoft.com/office/officeart/2005/8/layout/pyramid2"/>
    <dgm:cxn modelId="{2F642670-4B16-4E64-8B6F-14B3682E37FA}" srcId="{C86E467E-9AD6-4A88-B08B-B2C76865B704}" destId="{21D3C9B8-CE40-475E-94EE-B0F64C4CF3AB}" srcOrd="0" destOrd="0" parTransId="{EE474C36-AD70-4381-BE00-4DA4BC3D2A4B}" sibTransId="{5D877A7C-136D-4108-B3A0-0A3D67C72EAB}"/>
    <dgm:cxn modelId="{F4109371-7AE4-4F2F-92F4-E3CE21BF38E8}" type="presOf" srcId="{4637E1EB-37BE-4B6B-A9F7-9C1AD8F27018}" destId="{279857F6-CB06-47C6-83F6-B1A37A05E381}" srcOrd="0" destOrd="0" presId="urn:microsoft.com/office/officeart/2005/8/layout/pyramid2"/>
    <dgm:cxn modelId="{DA394A53-F4DC-47E5-AD13-BB2F24AF867B}" type="presOf" srcId="{21D3C9B8-CE40-475E-94EE-B0F64C4CF3AB}" destId="{C551E605-CA80-4A5E-9BF9-318566AFD0F5}" srcOrd="0" destOrd="0" presId="urn:microsoft.com/office/officeart/2005/8/layout/pyramid2"/>
    <dgm:cxn modelId="{028A0282-4160-42FF-9023-1B5505B989A2}" type="presOf" srcId="{C86E467E-9AD6-4A88-B08B-B2C76865B704}" destId="{CE8DF60A-C4A4-41CE-AC80-23315CE621CD}" srcOrd="0" destOrd="0" presId="urn:microsoft.com/office/officeart/2005/8/layout/pyramid2"/>
    <dgm:cxn modelId="{FC090D8B-12DF-4B61-8911-88BEBCC5E96A}" srcId="{C86E467E-9AD6-4A88-B08B-B2C76865B704}" destId="{56EE55ED-86CA-44B8-A07E-B495BC45603D}" srcOrd="1" destOrd="0" parTransId="{C34EBBBB-619A-49B3-B02E-1E4F411984DC}" sibTransId="{7CE29C7E-BCAD-435C-B1B6-68CD7F5AA878}"/>
    <dgm:cxn modelId="{22445699-EAFC-4DA0-AE5D-3499E099F746}" srcId="{C86E467E-9AD6-4A88-B08B-B2C76865B704}" destId="{4637E1EB-37BE-4B6B-A9F7-9C1AD8F27018}" srcOrd="3" destOrd="0" parTransId="{B64627CC-C262-415A-A44F-C56DF90D42F2}" sibTransId="{4ADF8452-4FCA-4793-A8BE-4E490E5ACD2A}"/>
    <dgm:cxn modelId="{EE0D17D5-9E4C-4759-BC17-E17758D47D48}" type="presOf" srcId="{56EE55ED-86CA-44B8-A07E-B495BC45603D}" destId="{014AE7CA-4603-4CC2-B2F9-034BF32E3F99}" srcOrd="0" destOrd="0" presId="urn:microsoft.com/office/officeart/2005/8/layout/pyramid2"/>
    <dgm:cxn modelId="{999B5DEE-6D90-4A02-9E68-75AD5792A8AE}" srcId="{C86E467E-9AD6-4A88-B08B-B2C76865B704}" destId="{AF4B5F23-C1BE-4A5C-BF8F-9D7986F57122}" srcOrd="2" destOrd="0" parTransId="{00FB2D90-0CAE-4888-BD2F-1448D10E86B7}" sibTransId="{A8AB1418-1CE2-4D3F-B416-5B1287379D29}"/>
    <dgm:cxn modelId="{8709D756-78D1-4A04-9229-BBAD0911AA87}" type="presParOf" srcId="{CE8DF60A-C4A4-41CE-AC80-23315CE621CD}" destId="{8EA6C913-4F7A-4536-9C4C-66B2A4CF923F}" srcOrd="0" destOrd="0" presId="urn:microsoft.com/office/officeart/2005/8/layout/pyramid2"/>
    <dgm:cxn modelId="{9D440EC7-2482-49AD-9965-9A794705F128}" type="presParOf" srcId="{CE8DF60A-C4A4-41CE-AC80-23315CE621CD}" destId="{8EA36050-CF46-4276-960D-098AD643D4B6}" srcOrd="1" destOrd="0" presId="urn:microsoft.com/office/officeart/2005/8/layout/pyramid2"/>
    <dgm:cxn modelId="{37684DA0-EBE8-40B6-B3A2-3AEB89DEB3FC}" type="presParOf" srcId="{8EA36050-CF46-4276-960D-098AD643D4B6}" destId="{C551E605-CA80-4A5E-9BF9-318566AFD0F5}" srcOrd="0" destOrd="0" presId="urn:microsoft.com/office/officeart/2005/8/layout/pyramid2"/>
    <dgm:cxn modelId="{7134FE29-D26F-4A85-9B28-91C5D3FAC9A1}" type="presParOf" srcId="{8EA36050-CF46-4276-960D-098AD643D4B6}" destId="{CC664BB5-6A8D-43BD-BE92-BCCD727ED191}" srcOrd="1" destOrd="0" presId="urn:microsoft.com/office/officeart/2005/8/layout/pyramid2"/>
    <dgm:cxn modelId="{10A10457-E157-4214-AA65-348362D3DF40}" type="presParOf" srcId="{8EA36050-CF46-4276-960D-098AD643D4B6}" destId="{014AE7CA-4603-4CC2-B2F9-034BF32E3F99}" srcOrd="2" destOrd="0" presId="urn:microsoft.com/office/officeart/2005/8/layout/pyramid2"/>
    <dgm:cxn modelId="{6E30D727-57F4-45E5-9584-70224A51DD97}" type="presParOf" srcId="{8EA36050-CF46-4276-960D-098AD643D4B6}" destId="{6670B404-A1C2-437C-8935-FC6E59870B63}" srcOrd="3" destOrd="0" presId="urn:microsoft.com/office/officeart/2005/8/layout/pyramid2"/>
    <dgm:cxn modelId="{86C0085C-3B13-4DDD-81C5-9B046F56E402}" type="presParOf" srcId="{8EA36050-CF46-4276-960D-098AD643D4B6}" destId="{90BAA36A-A6C0-487C-BE05-DD61CF559F90}" srcOrd="4" destOrd="0" presId="urn:microsoft.com/office/officeart/2005/8/layout/pyramid2"/>
    <dgm:cxn modelId="{72D6E4B3-D8F0-4AEF-A228-9AD9B13E112E}" type="presParOf" srcId="{8EA36050-CF46-4276-960D-098AD643D4B6}" destId="{E98EC45C-0662-400C-929D-27CAB573648F}" srcOrd="5" destOrd="0" presId="urn:microsoft.com/office/officeart/2005/8/layout/pyramid2"/>
    <dgm:cxn modelId="{486066E0-AA50-4115-A687-C833C40E86EF}" type="presParOf" srcId="{8EA36050-CF46-4276-960D-098AD643D4B6}" destId="{279857F6-CB06-47C6-83F6-B1A37A05E381}" srcOrd="6" destOrd="0" presId="urn:microsoft.com/office/officeart/2005/8/layout/pyramid2"/>
    <dgm:cxn modelId="{C7A82B11-7493-4C5D-9FEA-721962DC08A8}" type="presParOf" srcId="{8EA36050-CF46-4276-960D-098AD643D4B6}" destId="{0A14D43B-E555-4278-AF51-3BFFAB207110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0881BCC-636F-4219-8EBA-60FEF5FFA52F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891EC10-371F-48CC-8D2C-84BDB6F6899D}">
      <dgm:prSet phldrT="[Text]" custT="1"/>
      <dgm:spPr>
        <a:solidFill>
          <a:srgbClr val="84C346"/>
        </a:solidFill>
      </dgm:spPr>
      <dgm:t>
        <a:bodyPr/>
        <a:lstStyle/>
        <a:p>
          <a:r>
            <a:rPr lang="en-US" sz="5700" dirty="0"/>
            <a:t>A</a:t>
          </a:r>
        </a:p>
      </dgm:t>
    </dgm:pt>
    <dgm:pt modelId="{77456B40-5A12-4E5E-8B61-91C532290087}" type="parTrans" cxnId="{F0CF23BA-BDD1-46BC-A7C4-AFE52F6A9C7F}">
      <dgm:prSet/>
      <dgm:spPr/>
      <dgm:t>
        <a:bodyPr/>
        <a:lstStyle/>
        <a:p>
          <a:endParaRPr lang="en-US"/>
        </a:p>
      </dgm:t>
    </dgm:pt>
    <dgm:pt modelId="{35E580DB-5765-4E1B-A95E-00E4CD8B3C63}" type="sibTrans" cxnId="{F0CF23BA-BDD1-46BC-A7C4-AFE52F6A9C7F}">
      <dgm:prSet/>
      <dgm:spPr/>
      <dgm:t>
        <a:bodyPr/>
        <a:lstStyle/>
        <a:p>
          <a:endParaRPr lang="en-US"/>
        </a:p>
      </dgm:t>
    </dgm:pt>
    <dgm:pt modelId="{081B6624-1D82-4719-9E30-E8A113A54FCA}">
      <dgm:prSet phldrT="[Text]"/>
      <dgm:spPr>
        <a:solidFill>
          <a:srgbClr val="FAB416"/>
        </a:solidFill>
      </dgm:spPr>
      <dgm:t>
        <a:bodyPr/>
        <a:lstStyle/>
        <a:p>
          <a:r>
            <a:rPr lang="en-US" dirty="0"/>
            <a:t>B</a:t>
          </a:r>
        </a:p>
      </dgm:t>
    </dgm:pt>
    <dgm:pt modelId="{32F0B093-C3B1-4D78-827E-AA0858FE21C2}" type="parTrans" cxnId="{3BC22228-2684-482C-826E-96788908CEFD}">
      <dgm:prSet/>
      <dgm:spPr/>
      <dgm:t>
        <a:bodyPr/>
        <a:lstStyle/>
        <a:p>
          <a:endParaRPr lang="en-US"/>
        </a:p>
      </dgm:t>
    </dgm:pt>
    <dgm:pt modelId="{35EBF606-0F39-4416-821A-F3931201EC12}" type="sibTrans" cxnId="{3BC22228-2684-482C-826E-96788908CEFD}">
      <dgm:prSet/>
      <dgm:spPr/>
      <dgm:t>
        <a:bodyPr/>
        <a:lstStyle/>
        <a:p>
          <a:endParaRPr lang="en-US"/>
        </a:p>
      </dgm:t>
    </dgm:pt>
    <dgm:pt modelId="{F2FD5FFD-4BD5-47B7-B24A-8F3AA3D60439}">
      <dgm:prSet phldrT="[Text]"/>
      <dgm:spPr>
        <a:solidFill>
          <a:srgbClr val="F16423"/>
        </a:solidFill>
      </dgm:spPr>
      <dgm:t>
        <a:bodyPr/>
        <a:lstStyle/>
        <a:p>
          <a:r>
            <a:rPr lang="en-US" dirty="0"/>
            <a:t>C</a:t>
          </a:r>
        </a:p>
      </dgm:t>
    </dgm:pt>
    <dgm:pt modelId="{F6AACA75-CF22-4340-8168-FC106C3D3371}" type="parTrans" cxnId="{1B3938E9-786C-4D1A-A7E8-D15CE6FD823F}">
      <dgm:prSet/>
      <dgm:spPr/>
      <dgm:t>
        <a:bodyPr/>
        <a:lstStyle/>
        <a:p>
          <a:endParaRPr lang="en-US"/>
        </a:p>
      </dgm:t>
    </dgm:pt>
    <dgm:pt modelId="{43C36ECF-9454-4A42-8D03-8D2BD7430F04}" type="sibTrans" cxnId="{1B3938E9-786C-4D1A-A7E8-D15CE6FD823F}">
      <dgm:prSet/>
      <dgm:spPr/>
      <dgm:t>
        <a:bodyPr/>
        <a:lstStyle/>
        <a:p>
          <a:endParaRPr lang="en-US"/>
        </a:p>
      </dgm:t>
    </dgm:pt>
    <dgm:pt modelId="{08AA2637-7A2D-4981-93CF-EF447A75C361}">
      <dgm:prSet/>
      <dgm:spPr/>
      <dgm:t>
        <a:bodyPr/>
        <a:lstStyle/>
        <a:p>
          <a:r>
            <a:rPr lang="ru-RU" dirty="0"/>
            <a:t>Высокий уровень эффективности, соответствующий надлежащим международным практикам</a:t>
          </a:r>
          <a:endParaRPr lang="en-US" dirty="0"/>
        </a:p>
      </dgm:t>
    </dgm:pt>
    <dgm:pt modelId="{0341BBD0-B803-4261-9BD1-256451EA96DE}" type="parTrans" cxnId="{172B7025-1A70-4A8E-912D-A253A21AD4EF}">
      <dgm:prSet/>
      <dgm:spPr/>
      <dgm:t>
        <a:bodyPr/>
        <a:lstStyle/>
        <a:p>
          <a:endParaRPr lang="en-US"/>
        </a:p>
      </dgm:t>
    </dgm:pt>
    <dgm:pt modelId="{B707CA54-C952-4A31-8903-1D66AB3B79C2}" type="sibTrans" cxnId="{172B7025-1A70-4A8E-912D-A253A21AD4EF}">
      <dgm:prSet/>
      <dgm:spPr/>
      <dgm:t>
        <a:bodyPr/>
        <a:lstStyle/>
        <a:p>
          <a:endParaRPr lang="en-US"/>
        </a:p>
      </dgm:t>
    </dgm:pt>
    <dgm:pt modelId="{AD9B5B48-C0B8-4F44-BD8A-E0F5AB0B4B2D}">
      <dgm:prSet phldrT="[Text]"/>
      <dgm:spPr/>
      <dgm:t>
        <a:bodyPr/>
        <a:lstStyle/>
        <a:p>
          <a:r>
            <a:rPr lang="ru-RU" dirty="0"/>
            <a:t>Стабильная эффективность, превышающая базовый уровень</a:t>
          </a:r>
          <a:endParaRPr lang="en-US" dirty="0"/>
        </a:p>
      </dgm:t>
    </dgm:pt>
    <dgm:pt modelId="{D36EF1EF-23BB-40B5-B135-38AD8AF92290}" type="parTrans" cxnId="{C85B2A23-C73A-48B5-A1B0-470ACD6D42A2}">
      <dgm:prSet/>
      <dgm:spPr/>
      <dgm:t>
        <a:bodyPr/>
        <a:lstStyle/>
        <a:p>
          <a:endParaRPr lang="en-US"/>
        </a:p>
      </dgm:t>
    </dgm:pt>
    <dgm:pt modelId="{67A68835-6A4E-4F1B-8FBE-F7C302DFD04A}" type="sibTrans" cxnId="{C85B2A23-C73A-48B5-A1B0-470ACD6D42A2}">
      <dgm:prSet/>
      <dgm:spPr/>
      <dgm:t>
        <a:bodyPr/>
        <a:lstStyle/>
        <a:p>
          <a:endParaRPr lang="en-US"/>
        </a:p>
      </dgm:t>
    </dgm:pt>
    <dgm:pt modelId="{DD7D2528-496F-419E-8A65-BCE3E0542001}">
      <dgm:prSet phldrT="[Text]"/>
      <dgm:spPr/>
      <dgm:t>
        <a:bodyPr/>
        <a:lstStyle/>
        <a:p>
          <a:r>
            <a:rPr lang="ru-RU" dirty="0"/>
            <a:t>Базовый уровень эффективности, в общем и целом соответствующий надлежащим международным практикам</a:t>
          </a:r>
          <a:endParaRPr lang="en-US" dirty="0"/>
        </a:p>
      </dgm:t>
    </dgm:pt>
    <dgm:pt modelId="{161BDD74-A411-4321-B9FF-602C59BEC40E}" type="parTrans" cxnId="{DED6B121-2B52-467D-8BE4-BF500C0427A2}">
      <dgm:prSet/>
      <dgm:spPr/>
      <dgm:t>
        <a:bodyPr/>
        <a:lstStyle/>
        <a:p>
          <a:endParaRPr lang="en-US"/>
        </a:p>
      </dgm:t>
    </dgm:pt>
    <dgm:pt modelId="{72047D23-DFB8-46DC-8ED6-5174170CA68C}" type="sibTrans" cxnId="{DED6B121-2B52-467D-8BE4-BF500C0427A2}">
      <dgm:prSet/>
      <dgm:spPr/>
      <dgm:t>
        <a:bodyPr/>
        <a:lstStyle/>
        <a:p>
          <a:endParaRPr lang="en-US"/>
        </a:p>
      </dgm:t>
    </dgm:pt>
    <dgm:pt modelId="{643C0AF4-D375-4760-83B5-AC80F9C9E59D}">
      <dgm:prSet phldrT="[Text]"/>
      <dgm:spPr/>
      <dgm:t>
        <a:bodyPr/>
        <a:lstStyle/>
        <a:p>
          <a:r>
            <a:rPr lang="ru-RU" dirty="0"/>
            <a:t>Уровень эффективности ниже базового, или информации недостаточно для присвоения оценки</a:t>
          </a:r>
          <a:endParaRPr lang="en-US" dirty="0"/>
        </a:p>
      </dgm:t>
    </dgm:pt>
    <dgm:pt modelId="{39903CC4-9BFD-4822-8EF8-C31EED1272A3}" type="parTrans" cxnId="{DC7C0F8E-AB6F-4D9F-99E4-A9F41E0D0EA4}">
      <dgm:prSet/>
      <dgm:spPr/>
      <dgm:t>
        <a:bodyPr/>
        <a:lstStyle/>
        <a:p>
          <a:endParaRPr lang="en-US"/>
        </a:p>
      </dgm:t>
    </dgm:pt>
    <dgm:pt modelId="{CB32B0F9-89D8-4053-9FD0-23A3437C1B50}" type="sibTrans" cxnId="{DC7C0F8E-AB6F-4D9F-99E4-A9F41E0D0EA4}">
      <dgm:prSet/>
      <dgm:spPr/>
      <dgm:t>
        <a:bodyPr/>
        <a:lstStyle/>
        <a:p>
          <a:endParaRPr lang="en-US"/>
        </a:p>
      </dgm:t>
    </dgm:pt>
    <dgm:pt modelId="{F435B3E3-8C38-4D65-82C1-C08747AF11B8}">
      <dgm:prSet phldrT="[Text]"/>
      <dgm:spPr>
        <a:solidFill>
          <a:srgbClr val="C00000"/>
        </a:solidFill>
      </dgm:spPr>
      <dgm:t>
        <a:bodyPr/>
        <a:lstStyle/>
        <a:p>
          <a:r>
            <a:rPr lang="en-US" dirty="0"/>
            <a:t>D</a:t>
          </a:r>
        </a:p>
      </dgm:t>
    </dgm:pt>
    <dgm:pt modelId="{5317622F-83CA-4FF4-AD6D-4515C9EE6ECC}" type="sibTrans" cxnId="{BB40621D-1DF4-4B6C-85A8-67F6CF75801F}">
      <dgm:prSet/>
      <dgm:spPr/>
      <dgm:t>
        <a:bodyPr/>
        <a:lstStyle/>
        <a:p>
          <a:endParaRPr lang="en-US"/>
        </a:p>
      </dgm:t>
    </dgm:pt>
    <dgm:pt modelId="{739019DC-6CD6-4529-A4B4-FBC0E4A51DEF}" type="parTrans" cxnId="{BB40621D-1DF4-4B6C-85A8-67F6CF75801F}">
      <dgm:prSet/>
      <dgm:spPr/>
      <dgm:t>
        <a:bodyPr/>
        <a:lstStyle/>
        <a:p>
          <a:endParaRPr lang="en-US"/>
        </a:p>
      </dgm:t>
    </dgm:pt>
    <dgm:pt modelId="{23C499F4-894F-4EE0-B6B1-4277C8B6AF12}" type="pres">
      <dgm:prSet presAssocID="{50881BCC-636F-4219-8EBA-60FEF5FFA52F}" presName="Name0" presStyleCnt="0">
        <dgm:presLayoutVars>
          <dgm:dir/>
          <dgm:animLvl val="lvl"/>
          <dgm:resizeHandles val="exact"/>
        </dgm:presLayoutVars>
      </dgm:prSet>
      <dgm:spPr/>
    </dgm:pt>
    <dgm:pt modelId="{E23CA682-7F91-4DF9-8CC1-EF7008A80F6B}" type="pres">
      <dgm:prSet presAssocID="{B891EC10-371F-48CC-8D2C-84BDB6F6899D}" presName="linNode" presStyleCnt="0"/>
      <dgm:spPr/>
    </dgm:pt>
    <dgm:pt modelId="{05BC51BC-B688-4937-A74C-0A99A70B1FB6}" type="pres">
      <dgm:prSet presAssocID="{B891EC10-371F-48CC-8D2C-84BDB6F6899D}" presName="parentText" presStyleLbl="node1" presStyleIdx="0" presStyleCnt="4" custScaleX="59304">
        <dgm:presLayoutVars>
          <dgm:chMax val="1"/>
          <dgm:bulletEnabled val="1"/>
        </dgm:presLayoutVars>
      </dgm:prSet>
      <dgm:spPr/>
    </dgm:pt>
    <dgm:pt modelId="{D2220BE3-F2DD-4275-9D3A-E6842C1FF5F0}" type="pres">
      <dgm:prSet presAssocID="{B891EC10-371F-48CC-8D2C-84BDB6F6899D}" presName="descendantText" presStyleLbl="alignAccFollowNode1" presStyleIdx="0" presStyleCnt="4">
        <dgm:presLayoutVars>
          <dgm:bulletEnabled val="1"/>
        </dgm:presLayoutVars>
      </dgm:prSet>
      <dgm:spPr/>
    </dgm:pt>
    <dgm:pt modelId="{154420C6-35EA-4C97-B15C-5F35C8F900CD}" type="pres">
      <dgm:prSet presAssocID="{35E580DB-5765-4E1B-A95E-00E4CD8B3C63}" presName="sp" presStyleCnt="0"/>
      <dgm:spPr/>
    </dgm:pt>
    <dgm:pt modelId="{C17D4863-72D3-4322-8F7C-29D4C50F65AE}" type="pres">
      <dgm:prSet presAssocID="{081B6624-1D82-4719-9E30-E8A113A54FCA}" presName="linNode" presStyleCnt="0"/>
      <dgm:spPr/>
    </dgm:pt>
    <dgm:pt modelId="{2F2F66E8-A6B2-4515-860D-2952F9D16AD8}" type="pres">
      <dgm:prSet presAssocID="{081B6624-1D82-4719-9E30-E8A113A54FCA}" presName="parentText" presStyleLbl="node1" presStyleIdx="1" presStyleCnt="4" custScaleX="59304">
        <dgm:presLayoutVars>
          <dgm:chMax val="1"/>
          <dgm:bulletEnabled val="1"/>
        </dgm:presLayoutVars>
      </dgm:prSet>
      <dgm:spPr/>
    </dgm:pt>
    <dgm:pt modelId="{EB8B62F9-27CB-4B44-A900-83F360EEDA47}" type="pres">
      <dgm:prSet presAssocID="{081B6624-1D82-4719-9E30-E8A113A54FCA}" presName="descendantText" presStyleLbl="alignAccFollowNode1" presStyleIdx="1" presStyleCnt="4">
        <dgm:presLayoutVars>
          <dgm:bulletEnabled val="1"/>
        </dgm:presLayoutVars>
      </dgm:prSet>
      <dgm:spPr/>
    </dgm:pt>
    <dgm:pt modelId="{09043BCE-CB8A-42FB-AFD3-B987D774DA43}" type="pres">
      <dgm:prSet presAssocID="{35EBF606-0F39-4416-821A-F3931201EC12}" presName="sp" presStyleCnt="0"/>
      <dgm:spPr/>
    </dgm:pt>
    <dgm:pt modelId="{9309A615-64AF-4179-A6F4-D24452DBD663}" type="pres">
      <dgm:prSet presAssocID="{F2FD5FFD-4BD5-47B7-B24A-8F3AA3D60439}" presName="linNode" presStyleCnt="0"/>
      <dgm:spPr/>
    </dgm:pt>
    <dgm:pt modelId="{56B10D40-BC9B-4EB5-9B87-4C5375EC643B}" type="pres">
      <dgm:prSet presAssocID="{F2FD5FFD-4BD5-47B7-B24A-8F3AA3D60439}" presName="parentText" presStyleLbl="node1" presStyleIdx="2" presStyleCnt="4" custScaleX="59304">
        <dgm:presLayoutVars>
          <dgm:chMax val="1"/>
          <dgm:bulletEnabled val="1"/>
        </dgm:presLayoutVars>
      </dgm:prSet>
      <dgm:spPr/>
    </dgm:pt>
    <dgm:pt modelId="{092F2C83-394F-4CE5-B8FA-BFD153669ED7}" type="pres">
      <dgm:prSet presAssocID="{F2FD5FFD-4BD5-47B7-B24A-8F3AA3D60439}" presName="descendantText" presStyleLbl="alignAccFollowNode1" presStyleIdx="2" presStyleCnt="4">
        <dgm:presLayoutVars>
          <dgm:bulletEnabled val="1"/>
        </dgm:presLayoutVars>
      </dgm:prSet>
      <dgm:spPr/>
    </dgm:pt>
    <dgm:pt modelId="{30114E28-C4AB-4EC5-9320-8A756633412B}" type="pres">
      <dgm:prSet presAssocID="{43C36ECF-9454-4A42-8D03-8D2BD7430F04}" presName="sp" presStyleCnt="0"/>
      <dgm:spPr/>
    </dgm:pt>
    <dgm:pt modelId="{C73E366F-30B4-4AEC-9198-CC8274A59789}" type="pres">
      <dgm:prSet presAssocID="{F435B3E3-8C38-4D65-82C1-C08747AF11B8}" presName="linNode" presStyleCnt="0"/>
      <dgm:spPr/>
    </dgm:pt>
    <dgm:pt modelId="{F12637C8-C26F-4E10-A818-F68B3B2329AF}" type="pres">
      <dgm:prSet presAssocID="{F435B3E3-8C38-4D65-82C1-C08747AF11B8}" presName="parentText" presStyleLbl="node1" presStyleIdx="3" presStyleCnt="4" custScaleX="59304">
        <dgm:presLayoutVars>
          <dgm:chMax val="1"/>
          <dgm:bulletEnabled val="1"/>
        </dgm:presLayoutVars>
      </dgm:prSet>
      <dgm:spPr/>
    </dgm:pt>
    <dgm:pt modelId="{919170A2-32E5-45F2-BDC8-EFE4213E5AC5}" type="pres">
      <dgm:prSet presAssocID="{F435B3E3-8C38-4D65-82C1-C08747AF11B8}" presName="descendantText" presStyleLbl="alignAccFollowNode1" presStyleIdx="3" presStyleCnt="4">
        <dgm:presLayoutVars>
          <dgm:bulletEnabled val="1"/>
        </dgm:presLayoutVars>
      </dgm:prSet>
      <dgm:spPr/>
    </dgm:pt>
  </dgm:ptLst>
  <dgm:cxnLst>
    <dgm:cxn modelId="{56FF201A-9BA0-4F98-BAE9-A31DF7D570E9}" type="presOf" srcId="{081B6624-1D82-4719-9E30-E8A113A54FCA}" destId="{2F2F66E8-A6B2-4515-860D-2952F9D16AD8}" srcOrd="0" destOrd="0" presId="urn:microsoft.com/office/officeart/2005/8/layout/vList5"/>
    <dgm:cxn modelId="{BB40621D-1DF4-4B6C-85A8-67F6CF75801F}" srcId="{50881BCC-636F-4219-8EBA-60FEF5FFA52F}" destId="{F435B3E3-8C38-4D65-82C1-C08747AF11B8}" srcOrd="3" destOrd="0" parTransId="{739019DC-6CD6-4529-A4B4-FBC0E4A51DEF}" sibTransId="{5317622F-83CA-4FF4-AD6D-4515C9EE6ECC}"/>
    <dgm:cxn modelId="{DED6B121-2B52-467D-8BE4-BF500C0427A2}" srcId="{F2FD5FFD-4BD5-47B7-B24A-8F3AA3D60439}" destId="{DD7D2528-496F-419E-8A65-BCE3E0542001}" srcOrd="0" destOrd="0" parTransId="{161BDD74-A411-4321-B9FF-602C59BEC40E}" sibTransId="{72047D23-DFB8-46DC-8ED6-5174170CA68C}"/>
    <dgm:cxn modelId="{C85B2A23-C73A-48B5-A1B0-470ACD6D42A2}" srcId="{081B6624-1D82-4719-9E30-E8A113A54FCA}" destId="{AD9B5B48-C0B8-4F44-BD8A-E0F5AB0B4B2D}" srcOrd="0" destOrd="0" parTransId="{D36EF1EF-23BB-40B5-B135-38AD8AF92290}" sibTransId="{67A68835-6A4E-4F1B-8FBE-F7C302DFD04A}"/>
    <dgm:cxn modelId="{172B7025-1A70-4A8E-912D-A253A21AD4EF}" srcId="{B891EC10-371F-48CC-8D2C-84BDB6F6899D}" destId="{08AA2637-7A2D-4981-93CF-EF447A75C361}" srcOrd="0" destOrd="0" parTransId="{0341BBD0-B803-4261-9BD1-256451EA96DE}" sibTransId="{B707CA54-C952-4A31-8903-1D66AB3B79C2}"/>
    <dgm:cxn modelId="{3BC22228-2684-482C-826E-96788908CEFD}" srcId="{50881BCC-636F-4219-8EBA-60FEF5FFA52F}" destId="{081B6624-1D82-4719-9E30-E8A113A54FCA}" srcOrd="1" destOrd="0" parTransId="{32F0B093-C3B1-4D78-827E-AA0858FE21C2}" sibTransId="{35EBF606-0F39-4416-821A-F3931201EC12}"/>
    <dgm:cxn modelId="{FD70CA5E-B524-4980-8C76-2113C0DBAA82}" type="presOf" srcId="{643C0AF4-D375-4760-83B5-AC80F9C9E59D}" destId="{919170A2-32E5-45F2-BDC8-EFE4213E5AC5}" srcOrd="0" destOrd="0" presId="urn:microsoft.com/office/officeart/2005/8/layout/vList5"/>
    <dgm:cxn modelId="{4EAB3E79-DCC1-4067-A4FB-E1EFABE44544}" type="presOf" srcId="{B891EC10-371F-48CC-8D2C-84BDB6F6899D}" destId="{05BC51BC-B688-4937-A74C-0A99A70B1FB6}" srcOrd="0" destOrd="0" presId="urn:microsoft.com/office/officeart/2005/8/layout/vList5"/>
    <dgm:cxn modelId="{CCEFFA79-0DD5-4504-844A-CCDB86599CCF}" type="presOf" srcId="{F435B3E3-8C38-4D65-82C1-C08747AF11B8}" destId="{F12637C8-C26F-4E10-A818-F68B3B2329AF}" srcOrd="0" destOrd="0" presId="urn:microsoft.com/office/officeart/2005/8/layout/vList5"/>
    <dgm:cxn modelId="{340CB480-4B5A-4CD9-9CBD-95322ED8639B}" type="presOf" srcId="{08AA2637-7A2D-4981-93CF-EF447A75C361}" destId="{D2220BE3-F2DD-4275-9D3A-E6842C1FF5F0}" srcOrd="0" destOrd="0" presId="urn:microsoft.com/office/officeart/2005/8/layout/vList5"/>
    <dgm:cxn modelId="{DC7C0F8E-AB6F-4D9F-99E4-A9F41E0D0EA4}" srcId="{F435B3E3-8C38-4D65-82C1-C08747AF11B8}" destId="{643C0AF4-D375-4760-83B5-AC80F9C9E59D}" srcOrd="0" destOrd="0" parTransId="{39903CC4-9BFD-4822-8EF8-C31EED1272A3}" sibTransId="{CB32B0F9-89D8-4053-9FD0-23A3437C1B50}"/>
    <dgm:cxn modelId="{F0CF23BA-BDD1-46BC-A7C4-AFE52F6A9C7F}" srcId="{50881BCC-636F-4219-8EBA-60FEF5FFA52F}" destId="{B891EC10-371F-48CC-8D2C-84BDB6F6899D}" srcOrd="0" destOrd="0" parTransId="{77456B40-5A12-4E5E-8B61-91C532290087}" sibTransId="{35E580DB-5765-4E1B-A95E-00E4CD8B3C63}"/>
    <dgm:cxn modelId="{341B62E4-07E8-4D0F-A24D-D361290BEAFA}" type="presOf" srcId="{F2FD5FFD-4BD5-47B7-B24A-8F3AA3D60439}" destId="{56B10D40-BC9B-4EB5-9B87-4C5375EC643B}" srcOrd="0" destOrd="0" presId="urn:microsoft.com/office/officeart/2005/8/layout/vList5"/>
    <dgm:cxn modelId="{82C5A9E5-E74A-4757-8AFE-7B923E020A0B}" type="presOf" srcId="{50881BCC-636F-4219-8EBA-60FEF5FFA52F}" destId="{23C499F4-894F-4EE0-B6B1-4277C8B6AF12}" srcOrd="0" destOrd="0" presId="urn:microsoft.com/office/officeart/2005/8/layout/vList5"/>
    <dgm:cxn modelId="{1B3938E9-786C-4D1A-A7E8-D15CE6FD823F}" srcId="{50881BCC-636F-4219-8EBA-60FEF5FFA52F}" destId="{F2FD5FFD-4BD5-47B7-B24A-8F3AA3D60439}" srcOrd="2" destOrd="0" parTransId="{F6AACA75-CF22-4340-8168-FC106C3D3371}" sibTransId="{43C36ECF-9454-4A42-8D03-8D2BD7430F04}"/>
    <dgm:cxn modelId="{67046AED-A11C-4C4B-99B4-3139B943DE2B}" type="presOf" srcId="{AD9B5B48-C0B8-4F44-BD8A-E0F5AB0B4B2D}" destId="{EB8B62F9-27CB-4B44-A900-83F360EEDA47}" srcOrd="0" destOrd="0" presId="urn:microsoft.com/office/officeart/2005/8/layout/vList5"/>
    <dgm:cxn modelId="{4C815BEE-EB24-415C-BF26-61E33D5C8E89}" type="presOf" srcId="{DD7D2528-496F-419E-8A65-BCE3E0542001}" destId="{092F2C83-394F-4CE5-B8FA-BFD153669ED7}" srcOrd="0" destOrd="0" presId="urn:microsoft.com/office/officeart/2005/8/layout/vList5"/>
    <dgm:cxn modelId="{8D5B7FE1-1DCB-4CDC-9050-8C957E14527F}" type="presParOf" srcId="{23C499F4-894F-4EE0-B6B1-4277C8B6AF12}" destId="{E23CA682-7F91-4DF9-8CC1-EF7008A80F6B}" srcOrd="0" destOrd="0" presId="urn:microsoft.com/office/officeart/2005/8/layout/vList5"/>
    <dgm:cxn modelId="{356A279F-D5E0-4DDA-B84E-B935582B8EC0}" type="presParOf" srcId="{E23CA682-7F91-4DF9-8CC1-EF7008A80F6B}" destId="{05BC51BC-B688-4937-A74C-0A99A70B1FB6}" srcOrd="0" destOrd="0" presId="urn:microsoft.com/office/officeart/2005/8/layout/vList5"/>
    <dgm:cxn modelId="{BE6E489C-9E0E-4E5F-99EF-A1A6E1D8C89D}" type="presParOf" srcId="{E23CA682-7F91-4DF9-8CC1-EF7008A80F6B}" destId="{D2220BE3-F2DD-4275-9D3A-E6842C1FF5F0}" srcOrd="1" destOrd="0" presId="urn:microsoft.com/office/officeart/2005/8/layout/vList5"/>
    <dgm:cxn modelId="{94309545-9D44-46F2-BC4E-CBD6D1B5C8D9}" type="presParOf" srcId="{23C499F4-894F-4EE0-B6B1-4277C8B6AF12}" destId="{154420C6-35EA-4C97-B15C-5F35C8F900CD}" srcOrd="1" destOrd="0" presId="urn:microsoft.com/office/officeart/2005/8/layout/vList5"/>
    <dgm:cxn modelId="{47779B8F-55C4-4192-BB45-AC8168C93602}" type="presParOf" srcId="{23C499F4-894F-4EE0-B6B1-4277C8B6AF12}" destId="{C17D4863-72D3-4322-8F7C-29D4C50F65AE}" srcOrd="2" destOrd="0" presId="urn:microsoft.com/office/officeart/2005/8/layout/vList5"/>
    <dgm:cxn modelId="{23B7FED2-2F12-44B3-8575-810196C85545}" type="presParOf" srcId="{C17D4863-72D3-4322-8F7C-29D4C50F65AE}" destId="{2F2F66E8-A6B2-4515-860D-2952F9D16AD8}" srcOrd="0" destOrd="0" presId="urn:microsoft.com/office/officeart/2005/8/layout/vList5"/>
    <dgm:cxn modelId="{EF6D7281-EBA8-4786-AD39-25FA876B1A56}" type="presParOf" srcId="{C17D4863-72D3-4322-8F7C-29D4C50F65AE}" destId="{EB8B62F9-27CB-4B44-A900-83F360EEDA47}" srcOrd="1" destOrd="0" presId="urn:microsoft.com/office/officeart/2005/8/layout/vList5"/>
    <dgm:cxn modelId="{64E3CC25-CAFF-49B8-9DF7-3DB641D50632}" type="presParOf" srcId="{23C499F4-894F-4EE0-B6B1-4277C8B6AF12}" destId="{09043BCE-CB8A-42FB-AFD3-B987D774DA43}" srcOrd="3" destOrd="0" presId="urn:microsoft.com/office/officeart/2005/8/layout/vList5"/>
    <dgm:cxn modelId="{9E5E90EC-D9AF-46F0-BC7C-5C2A9A5F1AB4}" type="presParOf" srcId="{23C499F4-894F-4EE0-B6B1-4277C8B6AF12}" destId="{9309A615-64AF-4179-A6F4-D24452DBD663}" srcOrd="4" destOrd="0" presId="urn:microsoft.com/office/officeart/2005/8/layout/vList5"/>
    <dgm:cxn modelId="{B7100E40-1E6C-4559-ADA8-C0072C9B04F7}" type="presParOf" srcId="{9309A615-64AF-4179-A6F4-D24452DBD663}" destId="{56B10D40-BC9B-4EB5-9B87-4C5375EC643B}" srcOrd="0" destOrd="0" presId="urn:microsoft.com/office/officeart/2005/8/layout/vList5"/>
    <dgm:cxn modelId="{DEA9F651-F28F-49A1-8A7C-3B9776B6C07E}" type="presParOf" srcId="{9309A615-64AF-4179-A6F4-D24452DBD663}" destId="{092F2C83-394F-4CE5-B8FA-BFD153669ED7}" srcOrd="1" destOrd="0" presId="urn:microsoft.com/office/officeart/2005/8/layout/vList5"/>
    <dgm:cxn modelId="{1077FB7B-E37B-4148-8297-044953E24E62}" type="presParOf" srcId="{23C499F4-894F-4EE0-B6B1-4277C8B6AF12}" destId="{30114E28-C4AB-4EC5-9320-8A756633412B}" srcOrd="5" destOrd="0" presId="urn:microsoft.com/office/officeart/2005/8/layout/vList5"/>
    <dgm:cxn modelId="{28D10601-9195-433B-B7BE-224D200982F5}" type="presParOf" srcId="{23C499F4-894F-4EE0-B6B1-4277C8B6AF12}" destId="{C73E366F-30B4-4AEC-9198-CC8274A59789}" srcOrd="6" destOrd="0" presId="urn:microsoft.com/office/officeart/2005/8/layout/vList5"/>
    <dgm:cxn modelId="{58CBC17B-520D-4AF9-8A95-BCFF9E5836D7}" type="presParOf" srcId="{C73E366F-30B4-4AEC-9198-CC8274A59789}" destId="{F12637C8-C26F-4E10-A818-F68B3B2329AF}" srcOrd="0" destOrd="0" presId="urn:microsoft.com/office/officeart/2005/8/layout/vList5"/>
    <dgm:cxn modelId="{2D16B39D-4A8F-4A4B-8062-F445AA94BD84}" type="presParOf" srcId="{C73E366F-30B4-4AEC-9198-CC8274A59789}" destId="{919170A2-32E5-45F2-BDC8-EFE4213E5AC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99A40E1-C2D6-4311-AA2E-C34BE8922498}" type="doc">
      <dgm:prSet loTypeId="urn:microsoft.com/office/officeart/2005/8/layout/vList3" loCatId="picture" qsTypeId="urn:microsoft.com/office/officeart/2005/8/quickstyle/simple1" qsCatId="simple" csTypeId="urn:microsoft.com/office/officeart/2005/8/colors/accent1_2" csCatId="accent1" phldr="1"/>
      <dgm:spPr/>
    </dgm:pt>
    <dgm:pt modelId="{FB20A40E-691A-48A7-AC1E-CB57B3204BD2}">
      <dgm:prSet phldrT="[Text]"/>
      <dgm:spPr>
        <a:noFill/>
        <a:ln>
          <a:solidFill>
            <a:srgbClr val="28C0DA"/>
          </a:solidFill>
        </a:ln>
      </dgm:spPr>
      <dgm:t>
        <a:bodyPr/>
        <a:lstStyle/>
        <a:p>
          <a:pPr algn="l"/>
          <a:r>
            <a:rPr lang="ru-RU" b="1" dirty="0">
              <a:solidFill>
                <a:srgbClr val="28C0DA"/>
              </a:solidFill>
            </a:rPr>
            <a:t>Трансферты в бюджеты субнациональных органов власти</a:t>
          </a:r>
          <a:r>
            <a:rPr lang="en-US" dirty="0">
              <a:solidFill>
                <a:srgbClr val="28C0DA"/>
              </a:solidFill>
            </a:rPr>
            <a:t>: </a:t>
          </a:r>
          <a:r>
            <a:rPr lang="ru-RU" dirty="0">
              <a:solidFill>
                <a:schemeClr val="tx1"/>
              </a:solidFill>
            </a:rPr>
            <a:t>Прозрачность и своевременность трансфертов центрального правительства в адрес СОВ с соответствующими прямыми финансовыми взаимосвязями</a:t>
          </a:r>
          <a:r>
            <a:rPr lang="en-US" dirty="0">
              <a:solidFill>
                <a:schemeClr val="tx1"/>
              </a:solidFill>
            </a:rPr>
            <a:t>.</a:t>
          </a:r>
        </a:p>
      </dgm:t>
    </dgm:pt>
    <dgm:pt modelId="{67D335E4-9499-419A-B1E6-7818B2B65E4C}" type="parTrans" cxnId="{EBB9F48F-8518-43BF-A561-D8AE110F1B77}">
      <dgm:prSet/>
      <dgm:spPr/>
      <dgm:t>
        <a:bodyPr/>
        <a:lstStyle/>
        <a:p>
          <a:endParaRPr lang="en-US"/>
        </a:p>
      </dgm:t>
    </dgm:pt>
    <dgm:pt modelId="{BE896140-5C4D-4B8D-9BAE-B40FE801E3FE}" type="sibTrans" cxnId="{EBB9F48F-8518-43BF-A561-D8AE110F1B77}">
      <dgm:prSet/>
      <dgm:spPr/>
      <dgm:t>
        <a:bodyPr/>
        <a:lstStyle/>
        <a:p>
          <a:endParaRPr lang="en-US"/>
        </a:p>
      </dgm:t>
    </dgm:pt>
    <dgm:pt modelId="{E9E3BE18-6C1B-46B7-A0E6-E33420FE0FD5}">
      <dgm:prSet phldrT="[Text]"/>
      <dgm:spPr>
        <a:noFill/>
        <a:ln>
          <a:solidFill>
            <a:srgbClr val="FAB416"/>
          </a:solidFill>
        </a:ln>
      </dgm:spPr>
      <dgm:t>
        <a:bodyPr/>
        <a:lstStyle/>
        <a:p>
          <a:pPr algn="l"/>
          <a:r>
            <a:rPr lang="ru-RU" b="1" dirty="0">
              <a:solidFill>
                <a:srgbClr val="FAB416"/>
              </a:solidFill>
            </a:rPr>
            <a:t>Отчетность по бюджетно-финансовым рискам </a:t>
          </a:r>
          <a:r>
            <a:rPr lang="en-US" b="1" dirty="0">
              <a:solidFill>
                <a:srgbClr val="FAB416"/>
              </a:solidFill>
            </a:rPr>
            <a:t>– </a:t>
          </a:r>
          <a:r>
            <a:rPr lang="ru-RU" b="1" dirty="0">
              <a:solidFill>
                <a:srgbClr val="FAB416"/>
              </a:solidFill>
            </a:rPr>
            <a:t>мониторинг СОВ</a:t>
          </a:r>
          <a:r>
            <a:rPr lang="en-US" b="1" dirty="0">
              <a:solidFill>
                <a:srgbClr val="FAB416"/>
              </a:solidFill>
            </a:rPr>
            <a:t>: </a:t>
          </a:r>
          <a:r>
            <a:rPr lang="ru-RU" dirty="0">
              <a:solidFill>
                <a:schemeClr val="tx1"/>
              </a:solidFill>
            </a:rPr>
            <a:t>Степень доступности информации о финансовой эффективности, включая подверженность ЦП финансовым рискам, обеспечиваемая подвергаемыми аудиту ежегодными финансовыми отчетами СОВ</a:t>
          </a:r>
          <a:r>
            <a:rPr lang="en-US" dirty="0">
              <a:solidFill>
                <a:schemeClr val="tx1"/>
              </a:solidFill>
            </a:rPr>
            <a:t>.</a:t>
          </a:r>
        </a:p>
      </dgm:t>
    </dgm:pt>
    <dgm:pt modelId="{ADB270CA-F1D1-4B83-85B8-387D2DAFB4F2}" type="parTrans" cxnId="{B0F9B195-21F2-44EB-BC39-CBDE36A426A7}">
      <dgm:prSet/>
      <dgm:spPr/>
      <dgm:t>
        <a:bodyPr/>
        <a:lstStyle/>
        <a:p>
          <a:endParaRPr lang="en-US"/>
        </a:p>
      </dgm:t>
    </dgm:pt>
    <dgm:pt modelId="{4575C3A5-C8C2-4119-80D0-02BDBF9135BE}" type="sibTrans" cxnId="{B0F9B195-21F2-44EB-BC39-CBDE36A426A7}">
      <dgm:prSet/>
      <dgm:spPr/>
      <dgm:t>
        <a:bodyPr/>
        <a:lstStyle/>
        <a:p>
          <a:endParaRPr lang="en-US"/>
        </a:p>
      </dgm:t>
    </dgm:pt>
    <dgm:pt modelId="{61D87E75-4D5C-4B32-BDB4-FD7236A2062A}" type="pres">
      <dgm:prSet presAssocID="{A99A40E1-C2D6-4311-AA2E-C34BE8922498}" presName="linearFlow" presStyleCnt="0">
        <dgm:presLayoutVars>
          <dgm:dir/>
          <dgm:resizeHandles val="exact"/>
        </dgm:presLayoutVars>
      </dgm:prSet>
      <dgm:spPr/>
    </dgm:pt>
    <dgm:pt modelId="{440A7EDB-C1D2-4F22-9037-2897709F4206}" type="pres">
      <dgm:prSet presAssocID="{FB20A40E-691A-48A7-AC1E-CB57B3204BD2}" presName="composite" presStyleCnt="0"/>
      <dgm:spPr/>
    </dgm:pt>
    <dgm:pt modelId="{B53EE1C9-3737-4616-9086-7D1DACA906D3}" type="pres">
      <dgm:prSet presAssocID="{FB20A40E-691A-48A7-AC1E-CB57B3204BD2}" presName="imgShp" presStyleLbl="fgImgPlace1" presStyleIdx="0" presStyleCnt="2"/>
      <dgm:spPr>
        <a:blipFill>
          <a:blip xmlns:r="http://schemas.openxmlformats.org/officeDocument/2006/relationships" r:embed="rId1"/>
          <a:srcRect/>
          <a:stretch>
            <a:fillRect/>
          </a:stretch>
        </a:blipFill>
      </dgm:spPr>
    </dgm:pt>
    <dgm:pt modelId="{6A03C616-5338-4A20-B5EA-ABFB79AF9406}" type="pres">
      <dgm:prSet presAssocID="{FB20A40E-691A-48A7-AC1E-CB57B3204BD2}" presName="txShp" presStyleLbl="node1" presStyleIdx="0" presStyleCnt="2">
        <dgm:presLayoutVars>
          <dgm:bulletEnabled val="1"/>
        </dgm:presLayoutVars>
      </dgm:prSet>
      <dgm:spPr/>
    </dgm:pt>
    <dgm:pt modelId="{EB70F03D-A034-41AD-A35A-E94DEB753972}" type="pres">
      <dgm:prSet presAssocID="{BE896140-5C4D-4B8D-9BAE-B40FE801E3FE}" presName="spacing" presStyleCnt="0"/>
      <dgm:spPr/>
    </dgm:pt>
    <dgm:pt modelId="{437A756E-68EE-4BF7-8DE3-5A705C597BAF}" type="pres">
      <dgm:prSet presAssocID="{E9E3BE18-6C1B-46B7-A0E6-E33420FE0FD5}" presName="composite" presStyleCnt="0"/>
      <dgm:spPr/>
    </dgm:pt>
    <dgm:pt modelId="{BD02D317-9219-49D6-A15B-C61E8B481F33}" type="pres">
      <dgm:prSet presAssocID="{E9E3BE18-6C1B-46B7-A0E6-E33420FE0FD5}" presName="imgShp" presStyleLbl="fgImgPlace1" presStyleIdx="1" presStyleCnt="2" custLinFactNeighborX="-577" custLinFactNeighborY="-17689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8B6618F8-48E4-4189-9A0C-C2565FE099FC}" type="pres">
      <dgm:prSet presAssocID="{E9E3BE18-6C1B-46B7-A0E6-E33420FE0FD5}" presName="txShp" presStyleLbl="node1" presStyleIdx="1" presStyleCnt="2" custLinFactNeighborX="-562" custLinFactNeighborY="-17017">
        <dgm:presLayoutVars>
          <dgm:bulletEnabled val="1"/>
        </dgm:presLayoutVars>
      </dgm:prSet>
      <dgm:spPr/>
    </dgm:pt>
  </dgm:ptLst>
  <dgm:cxnLst>
    <dgm:cxn modelId="{F17B0A33-E0AF-4507-9201-1A1B10B2E0AC}" type="presOf" srcId="{E9E3BE18-6C1B-46B7-A0E6-E33420FE0FD5}" destId="{8B6618F8-48E4-4189-9A0C-C2565FE099FC}" srcOrd="0" destOrd="0" presId="urn:microsoft.com/office/officeart/2005/8/layout/vList3"/>
    <dgm:cxn modelId="{EBB9F48F-8518-43BF-A561-D8AE110F1B77}" srcId="{A99A40E1-C2D6-4311-AA2E-C34BE8922498}" destId="{FB20A40E-691A-48A7-AC1E-CB57B3204BD2}" srcOrd="0" destOrd="0" parTransId="{67D335E4-9499-419A-B1E6-7818B2B65E4C}" sibTransId="{BE896140-5C4D-4B8D-9BAE-B40FE801E3FE}"/>
    <dgm:cxn modelId="{9EABB490-0292-4941-8DF9-FAFCABDD8834}" type="presOf" srcId="{FB20A40E-691A-48A7-AC1E-CB57B3204BD2}" destId="{6A03C616-5338-4A20-B5EA-ABFB79AF9406}" srcOrd="0" destOrd="0" presId="urn:microsoft.com/office/officeart/2005/8/layout/vList3"/>
    <dgm:cxn modelId="{B0F9B195-21F2-44EB-BC39-CBDE36A426A7}" srcId="{A99A40E1-C2D6-4311-AA2E-C34BE8922498}" destId="{E9E3BE18-6C1B-46B7-A0E6-E33420FE0FD5}" srcOrd="1" destOrd="0" parTransId="{ADB270CA-F1D1-4B83-85B8-387D2DAFB4F2}" sibTransId="{4575C3A5-C8C2-4119-80D0-02BDBF9135BE}"/>
    <dgm:cxn modelId="{F8C584D0-5119-48FC-8622-8F758F158486}" type="presOf" srcId="{A99A40E1-C2D6-4311-AA2E-C34BE8922498}" destId="{61D87E75-4D5C-4B32-BDB4-FD7236A2062A}" srcOrd="0" destOrd="0" presId="urn:microsoft.com/office/officeart/2005/8/layout/vList3"/>
    <dgm:cxn modelId="{AE0CD97E-5813-4483-9504-A708DC698C18}" type="presParOf" srcId="{61D87E75-4D5C-4B32-BDB4-FD7236A2062A}" destId="{440A7EDB-C1D2-4F22-9037-2897709F4206}" srcOrd="0" destOrd="0" presId="urn:microsoft.com/office/officeart/2005/8/layout/vList3"/>
    <dgm:cxn modelId="{83058613-9176-4204-9D8A-7DC95AC79D95}" type="presParOf" srcId="{440A7EDB-C1D2-4F22-9037-2897709F4206}" destId="{B53EE1C9-3737-4616-9086-7D1DACA906D3}" srcOrd="0" destOrd="0" presId="urn:microsoft.com/office/officeart/2005/8/layout/vList3"/>
    <dgm:cxn modelId="{84069882-D2B6-438A-8E5E-A3DC6B397E8F}" type="presParOf" srcId="{440A7EDB-C1D2-4F22-9037-2897709F4206}" destId="{6A03C616-5338-4A20-B5EA-ABFB79AF9406}" srcOrd="1" destOrd="0" presId="urn:microsoft.com/office/officeart/2005/8/layout/vList3"/>
    <dgm:cxn modelId="{50BB7E31-DD98-4DC9-A647-43A1D4B2BD3A}" type="presParOf" srcId="{61D87E75-4D5C-4B32-BDB4-FD7236A2062A}" destId="{EB70F03D-A034-41AD-A35A-E94DEB753972}" srcOrd="1" destOrd="0" presId="urn:microsoft.com/office/officeart/2005/8/layout/vList3"/>
    <dgm:cxn modelId="{9AFBD09F-6B7E-405F-92FF-B15024FA4AB5}" type="presParOf" srcId="{61D87E75-4D5C-4B32-BDB4-FD7236A2062A}" destId="{437A756E-68EE-4BF7-8DE3-5A705C597BAF}" srcOrd="2" destOrd="0" presId="urn:microsoft.com/office/officeart/2005/8/layout/vList3"/>
    <dgm:cxn modelId="{DE03ADB8-BDD6-4A20-8475-DA2B2B9D657A}" type="presParOf" srcId="{437A756E-68EE-4BF7-8DE3-5A705C597BAF}" destId="{BD02D317-9219-49D6-A15B-C61E8B481F33}" srcOrd="0" destOrd="0" presId="urn:microsoft.com/office/officeart/2005/8/layout/vList3"/>
    <dgm:cxn modelId="{64ADD50E-9A12-4D55-BBA0-276E0ECF35FE}" type="presParOf" srcId="{437A756E-68EE-4BF7-8DE3-5A705C597BAF}" destId="{8B6618F8-48E4-4189-9A0C-C2565FE099FC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A8966F7-F050-452F-9A18-A5A936846E10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46328B8-109F-4680-8463-E26DDAE3C41B}">
      <dgm:prSet phldrT="[Text]"/>
      <dgm:spPr>
        <a:solidFill>
          <a:srgbClr val="28C0DA"/>
        </a:solidFill>
      </dgm:spPr>
      <dgm:t>
        <a:bodyPr/>
        <a:lstStyle/>
        <a:p>
          <a:r>
            <a:rPr lang="ru-RU" b="1" dirty="0">
              <a:solidFill>
                <a:schemeClr val="bg1"/>
              </a:solidFill>
            </a:rPr>
            <a:t>Трансферты субнациональным органам власти</a:t>
          </a:r>
          <a:endParaRPr lang="en-US" b="1" dirty="0"/>
        </a:p>
      </dgm:t>
    </dgm:pt>
    <dgm:pt modelId="{B2430595-16D3-4F10-8BE0-1DCD5C6EF754}" type="parTrans" cxnId="{139FEEE0-E84E-4CAE-9D03-61E88DD46A9B}">
      <dgm:prSet/>
      <dgm:spPr/>
      <dgm:t>
        <a:bodyPr/>
        <a:lstStyle/>
        <a:p>
          <a:endParaRPr lang="en-US"/>
        </a:p>
      </dgm:t>
    </dgm:pt>
    <dgm:pt modelId="{622C7C5D-A357-4516-B311-DE481B6C922D}" type="sibTrans" cxnId="{139FEEE0-E84E-4CAE-9D03-61E88DD46A9B}">
      <dgm:prSet/>
      <dgm:spPr/>
      <dgm:t>
        <a:bodyPr/>
        <a:lstStyle/>
        <a:p>
          <a:endParaRPr lang="en-US"/>
        </a:p>
      </dgm:t>
    </dgm:pt>
    <dgm:pt modelId="{ECCBD835-552F-40D0-BBAE-5B2E799BA4B1}">
      <dgm:prSet phldrT="[Text]"/>
      <dgm:spPr>
        <a:noFill/>
        <a:ln>
          <a:solidFill>
            <a:srgbClr val="28C0DA"/>
          </a:solidFill>
        </a:ln>
      </dgm:spPr>
      <dgm:t>
        <a:bodyPr/>
        <a:lstStyle/>
        <a:p>
          <a:pPr>
            <a:buClr>
              <a:srgbClr val="C00000"/>
            </a:buClr>
            <a:buSzPct val="125000"/>
          </a:pPr>
          <a:r>
            <a:rPr lang="ru-RU" b="1" dirty="0">
              <a:solidFill>
                <a:schemeClr val="tx1"/>
              </a:solidFill>
            </a:rPr>
            <a:t>Система распределения трансфертов</a:t>
          </a:r>
          <a:endParaRPr lang="en-US" dirty="0">
            <a:solidFill>
              <a:schemeClr val="tx1"/>
            </a:solidFill>
          </a:endParaRPr>
        </a:p>
      </dgm:t>
    </dgm:pt>
    <dgm:pt modelId="{E4BCE2DE-B7EC-472B-BB9A-49D3676E9FF9}" type="parTrans" cxnId="{21036318-F166-4783-A761-B440FE57AA51}">
      <dgm:prSet/>
      <dgm:spPr>
        <a:ln>
          <a:solidFill>
            <a:srgbClr val="28C0DA"/>
          </a:solidFill>
        </a:ln>
      </dgm:spPr>
      <dgm:t>
        <a:bodyPr/>
        <a:lstStyle/>
        <a:p>
          <a:endParaRPr lang="en-US" dirty="0"/>
        </a:p>
      </dgm:t>
    </dgm:pt>
    <dgm:pt modelId="{70D866F1-40D2-4C3E-854B-15B0299A5D7B}" type="sibTrans" cxnId="{21036318-F166-4783-A761-B440FE57AA51}">
      <dgm:prSet/>
      <dgm:spPr/>
      <dgm:t>
        <a:bodyPr/>
        <a:lstStyle/>
        <a:p>
          <a:endParaRPr lang="en-US"/>
        </a:p>
      </dgm:t>
    </dgm:pt>
    <dgm:pt modelId="{9127C31F-D171-4429-A26D-09D011DBAE81}">
      <dgm:prSet phldrT="[Text]"/>
      <dgm:spPr>
        <a:noFill/>
        <a:ln>
          <a:solidFill>
            <a:srgbClr val="28C0DA"/>
          </a:solidFill>
        </a:ln>
      </dgm:spPr>
      <dgm:t>
        <a:bodyPr/>
        <a:lstStyle/>
        <a:p>
          <a:pPr>
            <a:buClr>
              <a:srgbClr val="C00000"/>
            </a:buClr>
            <a:buSzPct val="125000"/>
          </a:pPr>
          <a:r>
            <a:rPr lang="ru-RU" b="1" dirty="0">
              <a:solidFill>
                <a:schemeClr val="tx1"/>
              </a:solidFill>
            </a:rPr>
            <a:t>Своевременность информации о трансфертах</a:t>
          </a:r>
          <a:endParaRPr lang="en-US" dirty="0">
            <a:solidFill>
              <a:schemeClr val="tx1"/>
            </a:solidFill>
          </a:endParaRPr>
        </a:p>
      </dgm:t>
    </dgm:pt>
    <dgm:pt modelId="{03505F96-AF5A-4418-A265-F995DB757CAA}" type="parTrans" cxnId="{FBC3E0C4-029F-4D4D-80AE-23078647731E}">
      <dgm:prSet/>
      <dgm:spPr>
        <a:ln>
          <a:solidFill>
            <a:srgbClr val="28C0DA"/>
          </a:solidFill>
        </a:ln>
      </dgm:spPr>
      <dgm:t>
        <a:bodyPr/>
        <a:lstStyle/>
        <a:p>
          <a:endParaRPr lang="en-US"/>
        </a:p>
      </dgm:t>
    </dgm:pt>
    <dgm:pt modelId="{52502A0A-911D-44E1-A317-2795592E3E1B}" type="sibTrans" cxnId="{FBC3E0C4-029F-4D4D-80AE-23078647731E}">
      <dgm:prSet/>
      <dgm:spPr/>
      <dgm:t>
        <a:bodyPr/>
        <a:lstStyle/>
        <a:p>
          <a:endParaRPr lang="en-US"/>
        </a:p>
      </dgm:t>
    </dgm:pt>
    <dgm:pt modelId="{A9E4ADA7-93A3-4A4A-B10C-A9083B81F2C5}">
      <dgm:prSet phldrT="[Text]"/>
      <dgm:spPr>
        <a:noFill/>
        <a:ln>
          <a:solidFill>
            <a:srgbClr val="28C0DA"/>
          </a:solidFill>
        </a:ln>
      </dgm:spPr>
      <dgm:t>
        <a:bodyPr/>
        <a:lstStyle/>
        <a:p>
          <a:pPr>
            <a:buClr>
              <a:srgbClr val="C00000"/>
            </a:buClr>
            <a:buSzPct val="125000"/>
          </a:pPr>
          <a:r>
            <a:rPr lang="ru-RU" b="1" dirty="0">
              <a:solidFill>
                <a:schemeClr val="tx1"/>
              </a:solidFill>
            </a:rPr>
            <a:t>Степень </a:t>
          </a:r>
          <a:r>
            <a:rPr lang="ru-RU" b="1" dirty="0" err="1">
              <a:solidFill>
                <a:schemeClr val="tx1"/>
              </a:solidFill>
            </a:rPr>
            <a:t>консолидированности</a:t>
          </a:r>
          <a:r>
            <a:rPr lang="ru-RU" b="1" dirty="0">
              <a:solidFill>
                <a:schemeClr val="tx1"/>
              </a:solidFill>
            </a:rPr>
            <a:t> данных, собранных в соответствии с отраслевыми категориями</a:t>
          </a:r>
          <a:endParaRPr lang="en-US" dirty="0">
            <a:solidFill>
              <a:schemeClr val="tx1"/>
            </a:solidFill>
          </a:endParaRPr>
        </a:p>
      </dgm:t>
    </dgm:pt>
    <dgm:pt modelId="{E277BC62-37BB-443C-9377-16C42C3BB619}" type="parTrans" cxnId="{9F6FEA8E-B981-4967-BF71-34B5A3A691D6}">
      <dgm:prSet/>
      <dgm:spPr>
        <a:ln>
          <a:solidFill>
            <a:srgbClr val="28C0DA"/>
          </a:solidFill>
        </a:ln>
      </dgm:spPr>
      <dgm:t>
        <a:bodyPr/>
        <a:lstStyle/>
        <a:p>
          <a:endParaRPr lang="en-US"/>
        </a:p>
      </dgm:t>
    </dgm:pt>
    <dgm:pt modelId="{A4A76E5F-ECC7-42A8-99F2-1520057C8875}" type="sibTrans" cxnId="{9F6FEA8E-B981-4967-BF71-34B5A3A691D6}">
      <dgm:prSet/>
      <dgm:spPr/>
      <dgm:t>
        <a:bodyPr/>
        <a:lstStyle/>
        <a:p>
          <a:endParaRPr lang="en-US"/>
        </a:p>
      </dgm:t>
    </dgm:pt>
    <dgm:pt modelId="{E42B6404-9A2D-4EA8-8858-94F1698B3FAE}" type="pres">
      <dgm:prSet presAssocID="{9A8966F7-F050-452F-9A18-A5A936846E10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6D19D41-5631-4EBB-976D-A40C89269330}" type="pres">
      <dgm:prSet presAssocID="{146328B8-109F-4680-8463-E26DDAE3C41B}" presName="centerShape" presStyleLbl="node0" presStyleIdx="0" presStyleCnt="1"/>
      <dgm:spPr/>
    </dgm:pt>
    <dgm:pt modelId="{DB29686C-44F6-485B-A46C-4EF6F3D263B6}" type="pres">
      <dgm:prSet presAssocID="{E4BCE2DE-B7EC-472B-BB9A-49D3676E9FF9}" presName="Name9" presStyleLbl="parChTrans1D2" presStyleIdx="0" presStyleCnt="3"/>
      <dgm:spPr/>
    </dgm:pt>
    <dgm:pt modelId="{3A25AC69-837A-4067-BACE-A60B7E30DD13}" type="pres">
      <dgm:prSet presAssocID="{E4BCE2DE-B7EC-472B-BB9A-49D3676E9FF9}" presName="connTx" presStyleLbl="parChTrans1D2" presStyleIdx="0" presStyleCnt="3"/>
      <dgm:spPr/>
    </dgm:pt>
    <dgm:pt modelId="{5B0306C8-ECC9-4DFD-919D-CC7F93FD67F9}" type="pres">
      <dgm:prSet presAssocID="{ECCBD835-552F-40D0-BBAE-5B2E799BA4B1}" presName="node" presStyleLbl="node1" presStyleIdx="0" presStyleCnt="3">
        <dgm:presLayoutVars>
          <dgm:bulletEnabled val="1"/>
        </dgm:presLayoutVars>
      </dgm:prSet>
      <dgm:spPr/>
    </dgm:pt>
    <dgm:pt modelId="{B21272B1-C18E-4B27-8629-7DD10668FDE1}" type="pres">
      <dgm:prSet presAssocID="{03505F96-AF5A-4418-A265-F995DB757CAA}" presName="Name9" presStyleLbl="parChTrans1D2" presStyleIdx="1" presStyleCnt="3"/>
      <dgm:spPr/>
    </dgm:pt>
    <dgm:pt modelId="{9EBC081E-CB5D-496C-9C8B-DB8793AE5287}" type="pres">
      <dgm:prSet presAssocID="{03505F96-AF5A-4418-A265-F995DB757CAA}" presName="connTx" presStyleLbl="parChTrans1D2" presStyleIdx="1" presStyleCnt="3"/>
      <dgm:spPr/>
    </dgm:pt>
    <dgm:pt modelId="{ED72CBE7-7443-49C8-A110-675F7870A94F}" type="pres">
      <dgm:prSet presAssocID="{9127C31F-D171-4429-A26D-09D011DBAE81}" presName="node" presStyleLbl="node1" presStyleIdx="1" presStyleCnt="3">
        <dgm:presLayoutVars>
          <dgm:bulletEnabled val="1"/>
        </dgm:presLayoutVars>
      </dgm:prSet>
      <dgm:spPr/>
    </dgm:pt>
    <dgm:pt modelId="{EBA23657-A9A8-4F44-895D-0840C24641CC}" type="pres">
      <dgm:prSet presAssocID="{E277BC62-37BB-443C-9377-16C42C3BB619}" presName="Name9" presStyleLbl="parChTrans1D2" presStyleIdx="2" presStyleCnt="3"/>
      <dgm:spPr/>
    </dgm:pt>
    <dgm:pt modelId="{5EAC885B-C107-420F-B74D-1B6550174680}" type="pres">
      <dgm:prSet presAssocID="{E277BC62-37BB-443C-9377-16C42C3BB619}" presName="connTx" presStyleLbl="parChTrans1D2" presStyleIdx="2" presStyleCnt="3"/>
      <dgm:spPr/>
    </dgm:pt>
    <dgm:pt modelId="{1CD8A5D9-345A-4283-B1FC-84EA07286DC4}" type="pres">
      <dgm:prSet presAssocID="{A9E4ADA7-93A3-4A4A-B10C-A9083B81F2C5}" presName="node" presStyleLbl="node1" presStyleIdx="2" presStyleCnt="3">
        <dgm:presLayoutVars>
          <dgm:bulletEnabled val="1"/>
        </dgm:presLayoutVars>
      </dgm:prSet>
      <dgm:spPr/>
    </dgm:pt>
  </dgm:ptLst>
  <dgm:cxnLst>
    <dgm:cxn modelId="{21036318-F166-4783-A761-B440FE57AA51}" srcId="{146328B8-109F-4680-8463-E26DDAE3C41B}" destId="{ECCBD835-552F-40D0-BBAE-5B2E799BA4B1}" srcOrd="0" destOrd="0" parTransId="{E4BCE2DE-B7EC-472B-BB9A-49D3676E9FF9}" sibTransId="{70D866F1-40D2-4C3E-854B-15B0299A5D7B}"/>
    <dgm:cxn modelId="{7CFA7D5C-0D9C-4C9C-972B-9279BB46AAE3}" type="presOf" srcId="{E277BC62-37BB-443C-9377-16C42C3BB619}" destId="{5EAC885B-C107-420F-B74D-1B6550174680}" srcOrd="1" destOrd="0" presId="urn:microsoft.com/office/officeart/2005/8/layout/radial1"/>
    <dgm:cxn modelId="{18C5B54A-A74A-4D2F-A1E7-11E9CF7402A2}" type="presOf" srcId="{03505F96-AF5A-4418-A265-F995DB757CAA}" destId="{B21272B1-C18E-4B27-8629-7DD10668FDE1}" srcOrd="0" destOrd="0" presId="urn:microsoft.com/office/officeart/2005/8/layout/radial1"/>
    <dgm:cxn modelId="{B0E01C4B-75A0-4BB1-9362-213CFED87FE5}" type="presOf" srcId="{ECCBD835-552F-40D0-BBAE-5B2E799BA4B1}" destId="{5B0306C8-ECC9-4DFD-919D-CC7F93FD67F9}" srcOrd="0" destOrd="0" presId="urn:microsoft.com/office/officeart/2005/8/layout/radial1"/>
    <dgm:cxn modelId="{BCF10E88-05E8-4487-93C2-49F7CFCC59F7}" type="presOf" srcId="{03505F96-AF5A-4418-A265-F995DB757CAA}" destId="{9EBC081E-CB5D-496C-9C8B-DB8793AE5287}" srcOrd="1" destOrd="0" presId="urn:microsoft.com/office/officeart/2005/8/layout/radial1"/>
    <dgm:cxn modelId="{9F6FEA8E-B981-4967-BF71-34B5A3A691D6}" srcId="{146328B8-109F-4680-8463-E26DDAE3C41B}" destId="{A9E4ADA7-93A3-4A4A-B10C-A9083B81F2C5}" srcOrd="2" destOrd="0" parTransId="{E277BC62-37BB-443C-9377-16C42C3BB619}" sibTransId="{A4A76E5F-ECC7-42A8-99F2-1520057C8875}"/>
    <dgm:cxn modelId="{900E689C-C5A8-4BD1-B054-39177F1C00BB}" type="presOf" srcId="{A9E4ADA7-93A3-4A4A-B10C-A9083B81F2C5}" destId="{1CD8A5D9-345A-4283-B1FC-84EA07286DC4}" srcOrd="0" destOrd="0" presId="urn:microsoft.com/office/officeart/2005/8/layout/radial1"/>
    <dgm:cxn modelId="{D767B7AE-5D3A-4D83-9939-525CF843208F}" type="presOf" srcId="{9127C31F-D171-4429-A26D-09D011DBAE81}" destId="{ED72CBE7-7443-49C8-A110-675F7870A94F}" srcOrd="0" destOrd="0" presId="urn:microsoft.com/office/officeart/2005/8/layout/radial1"/>
    <dgm:cxn modelId="{FBC3E0C4-029F-4D4D-80AE-23078647731E}" srcId="{146328B8-109F-4680-8463-E26DDAE3C41B}" destId="{9127C31F-D171-4429-A26D-09D011DBAE81}" srcOrd="1" destOrd="0" parTransId="{03505F96-AF5A-4418-A265-F995DB757CAA}" sibTransId="{52502A0A-911D-44E1-A317-2795592E3E1B}"/>
    <dgm:cxn modelId="{E5B687CA-8535-4C90-9C15-4EFC6AD1C4E6}" type="presOf" srcId="{146328B8-109F-4680-8463-E26DDAE3C41B}" destId="{B6D19D41-5631-4EBB-976D-A40C89269330}" srcOrd="0" destOrd="0" presId="urn:microsoft.com/office/officeart/2005/8/layout/radial1"/>
    <dgm:cxn modelId="{B8F08BD2-FCD5-43E2-A0B2-CBA58CD05C0F}" type="presOf" srcId="{E4BCE2DE-B7EC-472B-BB9A-49D3676E9FF9}" destId="{3A25AC69-837A-4067-BACE-A60B7E30DD13}" srcOrd="1" destOrd="0" presId="urn:microsoft.com/office/officeart/2005/8/layout/radial1"/>
    <dgm:cxn modelId="{0CEA03D5-CB5C-400A-9C3F-A548C18A0B2E}" type="presOf" srcId="{E277BC62-37BB-443C-9377-16C42C3BB619}" destId="{EBA23657-A9A8-4F44-895D-0840C24641CC}" srcOrd="0" destOrd="0" presId="urn:microsoft.com/office/officeart/2005/8/layout/radial1"/>
    <dgm:cxn modelId="{4AD1A8DB-7676-4620-A081-5ABCF3E1DC19}" type="presOf" srcId="{E4BCE2DE-B7EC-472B-BB9A-49D3676E9FF9}" destId="{DB29686C-44F6-485B-A46C-4EF6F3D263B6}" srcOrd="0" destOrd="0" presId="urn:microsoft.com/office/officeart/2005/8/layout/radial1"/>
    <dgm:cxn modelId="{139FEEE0-E84E-4CAE-9D03-61E88DD46A9B}" srcId="{9A8966F7-F050-452F-9A18-A5A936846E10}" destId="{146328B8-109F-4680-8463-E26DDAE3C41B}" srcOrd="0" destOrd="0" parTransId="{B2430595-16D3-4F10-8BE0-1DCD5C6EF754}" sibTransId="{622C7C5D-A357-4516-B311-DE481B6C922D}"/>
    <dgm:cxn modelId="{D1EE1CE1-83C2-42B1-ACD7-42EED54AFDD6}" type="presOf" srcId="{9A8966F7-F050-452F-9A18-A5A936846E10}" destId="{E42B6404-9A2D-4EA8-8858-94F1698B3FAE}" srcOrd="0" destOrd="0" presId="urn:microsoft.com/office/officeart/2005/8/layout/radial1"/>
    <dgm:cxn modelId="{29F07D2D-35DD-4059-8885-7BB8783B7159}" type="presParOf" srcId="{E42B6404-9A2D-4EA8-8858-94F1698B3FAE}" destId="{B6D19D41-5631-4EBB-976D-A40C89269330}" srcOrd="0" destOrd="0" presId="urn:microsoft.com/office/officeart/2005/8/layout/radial1"/>
    <dgm:cxn modelId="{2EF880D8-8DAE-4B99-A522-63222C61A448}" type="presParOf" srcId="{E42B6404-9A2D-4EA8-8858-94F1698B3FAE}" destId="{DB29686C-44F6-485B-A46C-4EF6F3D263B6}" srcOrd="1" destOrd="0" presId="urn:microsoft.com/office/officeart/2005/8/layout/radial1"/>
    <dgm:cxn modelId="{F763AE60-BD02-449A-BA37-D3B81ACCAB09}" type="presParOf" srcId="{DB29686C-44F6-485B-A46C-4EF6F3D263B6}" destId="{3A25AC69-837A-4067-BACE-A60B7E30DD13}" srcOrd="0" destOrd="0" presId="urn:microsoft.com/office/officeart/2005/8/layout/radial1"/>
    <dgm:cxn modelId="{4B59590A-8BA8-4195-9BC6-748C0F506886}" type="presParOf" srcId="{E42B6404-9A2D-4EA8-8858-94F1698B3FAE}" destId="{5B0306C8-ECC9-4DFD-919D-CC7F93FD67F9}" srcOrd="2" destOrd="0" presId="urn:microsoft.com/office/officeart/2005/8/layout/radial1"/>
    <dgm:cxn modelId="{07ED9E10-EBEE-4091-BE82-9AEA8F86BE15}" type="presParOf" srcId="{E42B6404-9A2D-4EA8-8858-94F1698B3FAE}" destId="{B21272B1-C18E-4B27-8629-7DD10668FDE1}" srcOrd="3" destOrd="0" presId="urn:microsoft.com/office/officeart/2005/8/layout/radial1"/>
    <dgm:cxn modelId="{72E62B89-CEB6-45DF-B4CA-5A9E16F8022D}" type="presParOf" srcId="{B21272B1-C18E-4B27-8629-7DD10668FDE1}" destId="{9EBC081E-CB5D-496C-9C8B-DB8793AE5287}" srcOrd="0" destOrd="0" presId="urn:microsoft.com/office/officeart/2005/8/layout/radial1"/>
    <dgm:cxn modelId="{13E1F87E-35D6-4FC9-A15D-666AC4FE4B2E}" type="presParOf" srcId="{E42B6404-9A2D-4EA8-8858-94F1698B3FAE}" destId="{ED72CBE7-7443-49C8-A110-675F7870A94F}" srcOrd="4" destOrd="0" presId="urn:microsoft.com/office/officeart/2005/8/layout/radial1"/>
    <dgm:cxn modelId="{BB72EC9D-C6B9-445A-8092-C7D9F17946F4}" type="presParOf" srcId="{E42B6404-9A2D-4EA8-8858-94F1698B3FAE}" destId="{EBA23657-A9A8-4F44-895D-0840C24641CC}" srcOrd="5" destOrd="0" presId="urn:microsoft.com/office/officeart/2005/8/layout/radial1"/>
    <dgm:cxn modelId="{EA3033A4-E8C6-4CA9-836E-596F13AB3316}" type="presParOf" srcId="{EBA23657-A9A8-4F44-895D-0840C24641CC}" destId="{5EAC885B-C107-420F-B74D-1B6550174680}" srcOrd="0" destOrd="0" presId="urn:microsoft.com/office/officeart/2005/8/layout/radial1"/>
    <dgm:cxn modelId="{1A75A94D-85FE-4268-9CD6-8D945EC97547}" type="presParOf" srcId="{E42B6404-9A2D-4EA8-8858-94F1698B3FAE}" destId="{1CD8A5D9-345A-4283-B1FC-84EA07286DC4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A8966F7-F050-452F-9A18-A5A936846E10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46328B8-109F-4680-8463-E26DDAE3C41B}">
      <dgm:prSet phldrT="[Text]"/>
      <dgm:spPr>
        <a:solidFill>
          <a:srgbClr val="FAB416"/>
        </a:solidFill>
      </dgm:spPr>
      <dgm:t>
        <a:bodyPr/>
        <a:lstStyle/>
        <a:p>
          <a:r>
            <a:rPr lang="ru-RU" b="1" dirty="0">
              <a:solidFill>
                <a:schemeClr val="bg1"/>
              </a:solidFill>
            </a:rPr>
            <a:t>Отчетность о бюджетно-налоговых рисках</a:t>
          </a:r>
          <a:endParaRPr lang="en-US" b="1" dirty="0"/>
        </a:p>
      </dgm:t>
    </dgm:pt>
    <dgm:pt modelId="{B2430595-16D3-4F10-8BE0-1DCD5C6EF754}" type="parTrans" cxnId="{139FEEE0-E84E-4CAE-9D03-61E88DD46A9B}">
      <dgm:prSet/>
      <dgm:spPr/>
      <dgm:t>
        <a:bodyPr/>
        <a:lstStyle/>
        <a:p>
          <a:endParaRPr lang="en-US"/>
        </a:p>
      </dgm:t>
    </dgm:pt>
    <dgm:pt modelId="{622C7C5D-A357-4516-B311-DE481B6C922D}" type="sibTrans" cxnId="{139FEEE0-E84E-4CAE-9D03-61E88DD46A9B}">
      <dgm:prSet/>
      <dgm:spPr/>
      <dgm:t>
        <a:bodyPr/>
        <a:lstStyle/>
        <a:p>
          <a:endParaRPr lang="en-US"/>
        </a:p>
      </dgm:t>
    </dgm:pt>
    <dgm:pt modelId="{ECCBD835-552F-40D0-BBAE-5B2E799BA4B1}">
      <dgm:prSet phldrT="[Text]"/>
      <dgm:spPr>
        <a:noFill/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pPr>
            <a:buClr>
              <a:srgbClr val="C00000"/>
            </a:buClr>
            <a:buSzPct val="125000"/>
          </a:pPr>
          <a:r>
            <a:rPr lang="ru-RU" b="1" dirty="0">
              <a:solidFill>
                <a:schemeClr val="bg1">
                  <a:lumMod val="65000"/>
                </a:schemeClr>
              </a:solidFill>
            </a:rPr>
            <a:t>Мониторинг государственных корпораций</a:t>
          </a:r>
          <a:endParaRPr lang="en-US" dirty="0">
            <a:solidFill>
              <a:schemeClr val="bg1">
                <a:lumMod val="65000"/>
              </a:schemeClr>
            </a:solidFill>
          </a:endParaRPr>
        </a:p>
      </dgm:t>
    </dgm:pt>
    <dgm:pt modelId="{E4BCE2DE-B7EC-472B-BB9A-49D3676E9FF9}" type="parTrans" cxnId="{21036318-F166-4783-A761-B440FE57AA51}">
      <dgm:prSet/>
      <dgm:spPr>
        <a:ln>
          <a:solidFill>
            <a:srgbClr val="FAB416"/>
          </a:solidFill>
        </a:ln>
      </dgm:spPr>
      <dgm:t>
        <a:bodyPr/>
        <a:lstStyle/>
        <a:p>
          <a:endParaRPr lang="en-US" dirty="0"/>
        </a:p>
      </dgm:t>
    </dgm:pt>
    <dgm:pt modelId="{70D866F1-40D2-4C3E-854B-15B0299A5D7B}" type="sibTrans" cxnId="{21036318-F166-4783-A761-B440FE57AA51}">
      <dgm:prSet/>
      <dgm:spPr/>
      <dgm:t>
        <a:bodyPr/>
        <a:lstStyle/>
        <a:p>
          <a:endParaRPr lang="en-US"/>
        </a:p>
      </dgm:t>
    </dgm:pt>
    <dgm:pt modelId="{9127C31F-D171-4429-A26D-09D011DBAE81}">
      <dgm:prSet phldrT="[Text]"/>
      <dgm:spPr>
        <a:noFill/>
        <a:ln>
          <a:solidFill>
            <a:srgbClr val="FAB416"/>
          </a:solidFill>
        </a:ln>
      </dgm:spPr>
      <dgm:t>
        <a:bodyPr/>
        <a:lstStyle/>
        <a:p>
          <a:pPr>
            <a:buClr>
              <a:srgbClr val="C00000"/>
            </a:buClr>
            <a:buSzPct val="125000"/>
          </a:pPr>
          <a:r>
            <a:rPr lang="ru-RU" b="1" dirty="0">
              <a:solidFill>
                <a:schemeClr val="tx1"/>
              </a:solidFill>
            </a:rPr>
            <a:t>Мониторинг субнациональных органов власти</a:t>
          </a:r>
          <a:endParaRPr lang="en-US" dirty="0">
            <a:solidFill>
              <a:schemeClr val="tx1"/>
            </a:solidFill>
          </a:endParaRPr>
        </a:p>
      </dgm:t>
    </dgm:pt>
    <dgm:pt modelId="{03505F96-AF5A-4418-A265-F995DB757CAA}" type="parTrans" cxnId="{FBC3E0C4-029F-4D4D-80AE-23078647731E}">
      <dgm:prSet/>
      <dgm:spPr>
        <a:ln>
          <a:solidFill>
            <a:srgbClr val="FAB416"/>
          </a:solidFill>
        </a:ln>
      </dgm:spPr>
      <dgm:t>
        <a:bodyPr/>
        <a:lstStyle/>
        <a:p>
          <a:endParaRPr lang="en-US"/>
        </a:p>
      </dgm:t>
    </dgm:pt>
    <dgm:pt modelId="{52502A0A-911D-44E1-A317-2795592E3E1B}" type="sibTrans" cxnId="{FBC3E0C4-029F-4D4D-80AE-23078647731E}">
      <dgm:prSet/>
      <dgm:spPr/>
      <dgm:t>
        <a:bodyPr/>
        <a:lstStyle/>
        <a:p>
          <a:endParaRPr lang="en-US"/>
        </a:p>
      </dgm:t>
    </dgm:pt>
    <dgm:pt modelId="{A9E4ADA7-93A3-4A4A-B10C-A9083B81F2C5}">
      <dgm:prSet phldrT="[Text]"/>
      <dgm:spPr>
        <a:noFill/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pPr>
            <a:buClr>
              <a:srgbClr val="C00000"/>
            </a:buClr>
            <a:buSzPct val="125000"/>
          </a:pPr>
          <a:r>
            <a:rPr lang="ru-RU" b="1" dirty="0">
              <a:solidFill>
                <a:schemeClr val="bg1">
                  <a:lumMod val="65000"/>
                </a:schemeClr>
              </a:solidFill>
            </a:rPr>
            <a:t>Непредвиденные обязательства и бюджетно-налоговые риски</a:t>
          </a:r>
          <a:endParaRPr lang="en-US" dirty="0">
            <a:solidFill>
              <a:schemeClr val="bg1">
                <a:lumMod val="65000"/>
              </a:schemeClr>
            </a:solidFill>
          </a:endParaRPr>
        </a:p>
      </dgm:t>
    </dgm:pt>
    <dgm:pt modelId="{E277BC62-37BB-443C-9377-16C42C3BB619}" type="parTrans" cxnId="{9F6FEA8E-B981-4967-BF71-34B5A3A691D6}">
      <dgm:prSet/>
      <dgm:spPr>
        <a:ln>
          <a:solidFill>
            <a:srgbClr val="FAB416"/>
          </a:solidFill>
        </a:ln>
      </dgm:spPr>
      <dgm:t>
        <a:bodyPr/>
        <a:lstStyle/>
        <a:p>
          <a:endParaRPr lang="en-US"/>
        </a:p>
      </dgm:t>
    </dgm:pt>
    <dgm:pt modelId="{A4A76E5F-ECC7-42A8-99F2-1520057C8875}" type="sibTrans" cxnId="{9F6FEA8E-B981-4967-BF71-34B5A3A691D6}">
      <dgm:prSet/>
      <dgm:spPr/>
      <dgm:t>
        <a:bodyPr/>
        <a:lstStyle/>
        <a:p>
          <a:endParaRPr lang="en-US"/>
        </a:p>
      </dgm:t>
    </dgm:pt>
    <dgm:pt modelId="{E42B6404-9A2D-4EA8-8858-94F1698B3FAE}" type="pres">
      <dgm:prSet presAssocID="{9A8966F7-F050-452F-9A18-A5A936846E10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6D19D41-5631-4EBB-976D-A40C89269330}" type="pres">
      <dgm:prSet presAssocID="{146328B8-109F-4680-8463-E26DDAE3C41B}" presName="centerShape" presStyleLbl="node0" presStyleIdx="0" presStyleCnt="1"/>
      <dgm:spPr/>
    </dgm:pt>
    <dgm:pt modelId="{DB29686C-44F6-485B-A46C-4EF6F3D263B6}" type="pres">
      <dgm:prSet presAssocID="{E4BCE2DE-B7EC-472B-BB9A-49D3676E9FF9}" presName="Name9" presStyleLbl="parChTrans1D2" presStyleIdx="0" presStyleCnt="3"/>
      <dgm:spPr/>
    </dgm:pt>
    <dgm:pt modelId="{3A25AC69-837A-4067-BACE-A60B7E30DD13}" type="pres">
      <dgm:prSet presAssocID="{E4BCE2DE-B7EC-472B-BB9A-49D3676E9FF9}" presName="connTx" presStyleLbl="parChTrans1D2" presStyleIdx="0" presStyleCnt="3"/>
      <dgm:spPr/>
    </dgm:pt>
    <dgm:pt modelId="{5B0306C8-ECC9-4DFD-919D-CC7F93FD67F9}" type="pres">
      <dgm:prSet presAssocID="{ECCBD835-552F-40D0-BBAE-5B2E799BA4B1}" presName="node" presStyleLbl="node1" presStyleIdx="0" presStyleCnt="3">
        <dgm:presLayoutVars>
          <dgm:bulletEnabled val="1"/>
        </dgm:presLayoutVars>
      </dgm:prSet>
      <dgm:spPr/>
    </dgm:pt>
    <dgm:pt modelId="{B21272B1-C18E-4B27-8629-7DD10668FDE1}" type="pres">
      <dgm:prSet presAssocID="{03505F96-AF5A-4418-A265-F995DB757CAA}" presName="Name9" presStyleLbl="parChTrans1D2" presStyleIdx="1" presStyleCnt="3"/>
      <dgm:spPr/>
    </dgm:pt>
    <dgm:pt modelId="{9EBC081E-CB5D-496C-9C8B-DB8793AE5287}" type="pres">
      <dgm:prSet presAssocID="{03505F96-AF5A-4418-A265-F995DB757CAA}" presName="connTx" presStyleLbl="parChTrans1D2" presStyleIdx="1" presStyleCnt="3"/>
      <dgm:spPr/>
    </dgm:pt>
    <dgm:pt modelId="{ED72CBE7-7443-49C8-A110-675F7870A94F}" type="pres">
      <dgm:prSet presAssocID="{9127C31F-D171-4429-A26D-09D011DBAE81}" presName="node" presStyleLbl="node1" presStyleIdx="1" presStyleCnt="3">
        <dgm:presLayoutVars>
          <dgm:bulletEnabled val="1"/>
        </dgm:presLayoutVars>
      </dgm:prSet>
      <dgm:spPr/>
    </dgm:pt>
    <dgm:pt modelId="{EBA23657-A9A8-4F44-895D-0840C24641CC}" type="pres">
      <dgm:prSet presAssocID="{E277BC62-37BB-443C-9377-16C42C3BB619}" presName="Name9" presStyleLbl="parChTrans1D2" presStyleIdx="2" presStyleCnt="3"/>
      <dgm:spPr/>
    </dgm:pt>
    <dgm:pt modelId="{5EAC885B-C107-420F-B74D-1B6550174680}" type="pres">
      <dgm:prSet presAssocID="{E277BC62-37BB-443C-9377-16C42C3BB619}" presName="connTx" presStyleLbl="parChTrans1D2" presStyleIdx="2" presStyleCnt="3"/>
      <dgm:spPr/>
    </dgm:pt>
    <dgm:pt modelId="{1CD8A5D9-345A-4283-B1FC-84EA07286DC4}" type="pres">
      <dgm:prSet presAssocID="{A9E4ADA7-93A3-4A4A-B10C-A9083B81F2C5}" presName="node" presStyleLbl="node1" presStyleIdx="2" presStyleCnt="3">
        <dgm:presLayoutVars>
          <dgm:bulletEnabled val="1"/>
        </dgm:presLayoutVars>
      </dgm:prSet>
      <dgm:spPr/>
    </dgm:pt>
  </dgm:ptLst>
  <dgm:cxnLst>
    <dgm:cxn modelId="{21036318-F166-4783-A761-B440FE57AA51}" srcId="{146328B8-109F-4680-8463-E26DDAE3C41B}" destId="{ECCBD835-552F-40D0-BBAE-5B2E799BA4B1}" srcOrd="0" destOrd="0" parTransId="{E4BCE2DE-B7EC-472B-BB9A-49D3676E9FF9}" sibTransId="{70D866F1-40D2-4C3E-854B-15B0299A5D7B}"/>
    <dgm:cxn modelId="{7CFA7D5C-0D9C-4C9C-972B-9279BB46AAE3}" type="presOf" srcId="{E277BC62-37BB-443C-9377-16C42C3BB619}" destId="{5EAC885B-C107-420F-B74D-1B6550174680}" srcOrd="1" destOrd="0" presId="urn:microsoft.com/office/officeart/2005/8/layout/radial1"/>
    <dgm:cxn modelId="{18C5B54A-A74A-4D2F-A1E7-11E9CF7402A2}" type="presOf" srcId="{03505F96-AF5A-4418-A265-F995DB757CAA}" destId="{B21272B1-C18E-4B27-8629-7DD10668FDE1}" srcOrd="0" destOrd="0" presId="urn:microsoft.com/office/officeart/2005/8/layout/radial1"/>
    <dgm:cxn modelId="{B0E01C4B-75A0-4BB1-9362-213CFED87FE5}" type="presOf" srcId="{ECCBD835-552F-40D0-BBAE-5B2E799BA4B1}" destId="{5B0306C8-ECC9-4DFD-919D-CC7F93FD67F9}" srcOrd="0" destOrd="0" presId="urn:microsoft.com/office/officeart/2005/8/layout/radial1"/>
    <dgm:cxn modelId="{BCF10E88-05E8-4487-93C2-49F7CFCC59F7}" type="presOf" srcId="{03505F96-AF5A-4418-A265-F995DB757CAA}" destId="{9EBC081E-CB5D-496C-9C8B-DB8793AE5287}" srcOrd="1" destOrd="0" presId="urn:microsoft.com/office/officeart/2005/8/layout/radial1"/>
    <dgm:cxn modelId="{9F6FEA8E-B981-4967-BF71-34B5A3A691D6}" srcId="{146328B8-109F-4680-8463-E26DDAE3C41B}" destId="{A9E4ADA7-93A3-4A4A-B10C-A9083B81F2C5}" srcOrd="2" destOrd="0" parTransId="{E277BC62-37BB-443C-9377-16C42C3BB619}" sibTransId="{A4A76E5F-ECC7-42A8-99F2-1520057C8875}"/>
    <dgm:cxn modelId="{900E689C-C5A8-4BD1-B054-39177F1C00BB}" type="presOf" srcId="{A9E4ADA7-93A3-4A4A-B10C-A9083B81F2C5}" destId="{1CD8A5D9-345A-4283-B1FC-84EA07286DC4}" srcOrd="0" destOrd="0" presId="urn:microsoft.com/office/officeart/2005/8/layout/radial1"/>
    <dgm:cxn modelId="{D767B7AE-5D3A-4D83-9939-525CF843208F}" type="presOf" srcId="{9127C31F-D171-4429-A26D-09D011DBAE81}" destId="{ED72CBE7-7443-49C8-A110-675F7870A94F}" srcOrd="0" destOrd="0" presId="urn:microsoft.com/office/officeart/2005/8/layout/radial1"/>
    <dgm:cxn modelId="{FBC3E0C4-029F-4D4D-80AE-23078647731E}" srcId="{146328B8-109F-4680-8463-E26DDAE3C41B}" destId="{9127C31F-D171-4429-A26D-09D011DBAE81}" srcOrd="1" destOrd="0" parTransId="{03505F96-AF5A-4418-A265-F995DB757CAA}" sibTransId="{52502A0A-911D-44E1-A317-2795592E3E1B}"/>
    <dgm:cxn modelId="{E5B687CA-8535-4C90-9C15-4EFC6AD1C4E6}" type="presOf" srcId="{146328B8-109F-4680-8463-E26DDAE3C41B}" destId="{B6D19D41-5631-4EBB-976D-A40C89269330}" srcOrd="0" destOrd="0" presId="urn:microsoft.com/office/officeart/2005/8/layout/radial1"/>
    <dgm:cxn modelId="{B8F08BD2-FCD5-43E2-A0B2-CBA58CD05C0F}" type="presOf" srcId="{E4BCE2DE-B7EC-472B-BB9A-49D3676E9FF9}" destId="{3A25AC69-837A-4067-BACE-A60B7E30DD13}" srcOrd="1" destOrd="0" presId="urn:microsoft.com/office/officeart/2005/8/layout/radial1"/>
    <dgm:cxn modelId="{0CEA03D5-CB5C-400A-9C3F-A548C18A0B2E}" type="presOf" srcId="{E277BC62-37BB-443C-9377-16C42C3BB619}" destId="{EBA23657-A9A8-4F44-895D-0840C24641CC}" srcOrd="0" destOrd="0" presId="urn:microsoft.com/office/officeart/2005/8/layout/radial1"/>
    <dgm:cxn modelId="{4AD1A8DB-7676-4620-A081-5ABCF3E1DC19}" type="presOf" srcId="{E4BCE2DE-B7EC-472B-BB9A-49D3676E9FF9}" destId="{DB29686C-44F6-485B-A46C-4EF6F3D263B6}" srcOrd="0" destOrd="0" presId="urn:microsoft.com/office/officeart/2005/8/layout/radial1"/>
    <dgm:cxn modelId="{139FEEE0-E84E-4CAE-9D03-61E88DD46A9B}" srcId="{9A8966F7-F050-452F-9A18-A5A936846E10}" destId="{146328B8-109F-4680-8463-E26DDAE3C41B}" srcOrd="0" destOrd="0" parTransId="{B2430595-16D3-4F10-8BE0-1DCD5C6EF754}" sibTransId="{622C7C5D-A357-4516-B311-DE481B6C922D}"/>
    <dgm:cxn modelId="{D1EE1CE1-83C2-42B1-ACD7-42EED54AFDD6}" type="presOf" srcId="{9A8966F7-F050-452F-9A18-A5A936846E10}" destId="{E42B6404-9A2D-4EA8-8858-94F1698B3FAE}" srcOrd="0" destOrd="0" presId="urn:microsoft.com/office/officeart/2005/8/layout/radial1"/>
    <dgm:cxn modelId="{29F07D2D-35DD-4059-8885-7BB8783B7159}" type="presParOf" srcId="{E42B6404-9A2D-4EA8-8858-94F1698B3FAE}" destId="{B6D19D41-5631-4EBB-976D-A40C89269330}" srcOrd="0" destOrd="0" presId="urn:microsoft.com/office/officeart/2005/8/layout/radial1"/>
    <dgm:cxn modelId="{2EF880D8-8DAE-4B99-A522-63222C61A448}" type="presParOf" srcId="{E42B6404-9A2D-4EA8-8858-94F1698B3FAE}" destId="{DB29686C-44F6-485B-A46C-4EF6F3D263B6}" srcOrd="1" destOrd="0" presId="urn:microsoft.com/office/officeart/2005/8/layout/radial1"/>
    <dgm:cxn modelId="{F763AE60-BD02-449A-BA37-D3B81ACCAB09}" type="presParOf" srcId="{DB29686C-44F6-485B-A46C-4EF6F3D263B6}" destId="{3A25AC69-837A-4067-BACE-A60B7E30DD13}" srcOrd="0" destOrd="0" presId="urn:microsoft.com/office/officeart/2005/8/layout/radial1"/>
    <dgm:cxn modelId="{4B59590A-8BA8-4195-9BC6-748C0F506886}" type="presParOf" srcId="{E42B6404-9A2D-4EA8-8858-94F1698B3FAE}" destId="{5B0306C8-ECC9-4DFD-919D-CC7F93FD67F9}" srcOrd="2" destOrd="0" presId="urn:microsoft.com/office/officeart/2005/8/layout/radial1"/>
    <dgm:cxn modelId="{07ED9E10-EBEE-4091-BE82-9AEA8F86BE15}" type="presParOf" srcId="{E42B6404-9A2D-4EA8-8858-94F1698B3FAE}" destId="{B21272B1-C18E-4B27-8629-7DD10668FDE1}" srcOrd="3" destOrd="0" presId="urn:microsoft.com/office/officeart/2005/8/layout/radial1"/>
    <dgm:cxn modelId="{72E62B89-CEB6-45DF-B4CA-5A9E16F8022D}" type="presParOf" srcId="{B21272B1-C18E-4B27-8629-7DD10668FDE1}" destId="{9EBC081E-CB5D-496C-9C8B-DB8793AE5287}" srcOrd="0" destOrd="0" presId="urn:microsoft.com/office/officeart/2005/8/layout/radial1"/>
    <dgm:cxn modelId="{13E1F87E-35D6-4FC9-A15D-666AC4FE4B2E}" type="presParOf" srcId="{E42B6404-9A2D-4EA8-8858-94F1698B3FAE}" destId="{ED72CBE7-7443-49C8-A110-675F7870A94F}" srcOrd="4" destOrd="0" presId="urn:microsoft.com/office/officeart/2005/8/layout/radial1"/>
    <dgm:cxn modelId="{BB72EC9D-C6B9-445A-8092-C7D9F17946F4}" type="presParOf" srcId="{E42B6404-9A2D-4EA8-8858-94F1698B3FAE}" destId="{EBA23657-A9A8-4F44-895D-0840C24641CC}" srcOrd="5" destOrd="0" presId="urn:microsoft.com/office/officeart/2005/8/layout/radial1"/>
    <dgm:cxn modelId="{EA3033A4-E8C6-4CA9-836E-596F13AB3316}" type="presParOf" srcId="{EBA23657-A9A8-4F44-895D-0840C24641CC}" destId="{5EAC885B-C107-420F-B74D-1B6550174680}" srcOrd="0" destOrd="0" presId="urn:microsoft.com/office/officeart/2005/8/layout/radial1"/>
    <dgm:cxn modelId="{1A75A94D-85FE-4268-9CD6-8D945EC97547}" type="presParOf" srcId="{E42B6404-9A2D-4EA8-8858-94F1698B3FAE}" destId="{1CD8A5D9-345A-4283-B1FC-84EA07286DC4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99A40E1-C2D6-4311-AA2E-C34BE8922498}" type="doc">
      <dgm:prSet loTypeId="urn:microsoft.com/office/officeart/2005/8/layout/vList3" loCatId="picture" qsTypeId="urn:microsoft.com/office/officeart/2005/8/quickstyle/simple1" qsCatId="simple" csTypeId="urn:microsoft.com/office/officeart/2005/8/colors/accent1_2" csCatId="accent1" phldr="1"/>
      <dgm:spPr/>
    </dgm:pt>
    <dgm:pt modelId="{FB20A40E-691A-48A7-AC1E-CB57B3204BD2}">
      <dgm:prSet phldrT="[Text]"/>
      <dgm:spPr>
        <a:noFill/>
        <a:ln>
          <a:solidFill>
            <a:srgbClr val="282E8D"/>
          </a:solidFill>
        </a:ln>
      </dgm:spPr>
      <dgm:t>
        <a:bodyPr/>
        <a:lstStyle/>
        <a:p>
          <a:pPr algn="l"/>
          <a:r>
            <a:rPr lang="en-US" b="1" dirty="0">
              <a:solidFill>
                <a:srgbClr val="282E8D"/>
              </a:solidFill>
            </a:rPr>
            <a:t>HLG-1: </a:t>
          </a:r>
          <a:r>
            <a:rPr lang="ru-RU" b="1" dirty="0">
              <a:solidFill>
                <a:srgbClr val="282E8D"/>
              </a:solidFill>
            </a:rPr>
            <a:t>надежность трансфертов из бюджетов более высокого уровня</a:t>
          </a:r>
          <a:r>
            <a:rPr lang="en-US" dirty="0">
              <a:solidFill>
                <a:srgbClr val="282E8D"/>
              </a:solidFill>
            </a:rPr>
            <a:t> –</a:t>
          </a:r>
          <a:r>
            <a:rPr lang="ru-RU" dirty="0">
              <a:solidFill>
                <a:schemeClr val="tx1"/>
              </a:solidFill>
            </a:rPr>
            <a:t>степень соответствия трансфертов СОВ из бюджетов более высокого уровня изначально утвержденным объемам в бюджетах высокого уровня и перечисления трансфертов в соответствии с приемлемым графиком</a:t>
          </a:r>
          <a:r>
            <a:rPr lang="en-US" dirty="0">
              <a:solidFill>
                <a:schemeClr val="tx1"/>
              </a:solidFill>
            </a:rPr>
            <a:t>.</a:t>
          </a:r>
        </a:p>
      </dgm:t>
    </dgm:pt>
    <dgm:pt modelId="{67D335E4-9499-419A-B1E6-7818B2B65E4C}" type="parTrans" cxnId="{EBB9F48F-8518-43BF-A561-D8AE110F1B77}">
      <dgm:prSet/>
      <dgm:spPr/>
      <dgm:t>
        <a:bodyPr/>
        <a:lstStyle/>
        <a:p>
          <a:endParaRPr lang="en-US"/>
        </a:p>
      </dgm:t>
    </dgm:pt>
    <dgm:pt modelId="{BE896140-5C4D-4B8D-9BAE-B40FE801E3FE}" type="sibTrans" cxnId="{EBB9F48F-8518-43BF-A561-D8AE110F1B77}">
      <dgm:prSet/>
      <dgm:spPr/>
      <dgm:t>
        <a:bodyPr/>
        <a:lstStyle/>
        <a:p>
          <a:endParaRPr lang="en-US"/>
        </a:p>
      </dgm:t>
    </dgm:pt>
    <dgm:pt modelId="{61D87E75-4D5C-4B32-BDB4-FD7236A2062A}" type="pres">
      <dgm:prSet presAssocID="{A99A40E1-C2D6-4311-AA2E-C34BE8922498}" presName="linearFlow" presStyleCnt="0">
        <dgm:presLayoutVars>
          <dgm:dir/>
          <dgm:resizeHandles val="exact"/>
        </dgm:presLayoutVars>
      </dgm:prSet>
      <dgm:spPr/>
    </dgm:pt>
    <dgm:pt modelId="{440A7EDB-C1D2-4F22-9037-2897709F4206}" type="pres">
      <dgm:prSet presAssocID="{FB20A40E-691A-48A7-AC1E-CB57B3204BD2}" presName="composite" presStyleCnt="0"/>
      <dgm:spPr/>
    </dgm:pt>
    <dgm:pt modelId="{B53EE1C9-3737-4616-9086-7D1DACA906D3}" type="pres">
      <dgm:prSet presAssocID="{FB20A40E-691A-48A7-AC1E-CB57B3204BD2}" presName="imgShp" presStyleLbl="f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rgbClr val="282E8D"/>
          </a:solidFill>
        </a:ln>
      </dgm:spPr>
    </dgm:pt>
    <dgm:pt modelId="{6A03C616-5338-4A20-B5EA-ABFB79AF9406}" type="pres">
      <dgm:prSet presAssocID="{FB20A40E-691A-48A7-AC1E-CB57B3204BD2}" presName="txShp" presStyleLbl="node1" presStyleIdx="0" presStyleCnt="1">
        <dgm:presLayoutVars>
          <dgm:bulletEnabled val="1"/>
        </dgm:presLayoutVars>
      </dgm:prSet>
      <dgm:spPr/>
    </dgm:pt>
  </dgm:ptLst>
  <dgm:cxnLst>
    <dgm:cxn modelId="{EBB9F48F-8518-43BF-A561-D8AE110F1B77}" srcId="{A99A40E1-C2D6-4311-AA2E-C34BE8922498}" destId="{FB20A40E-691A-48A7-AC1E-CB57B3204BD2}" srcOrd="0" destOrd="0" parTransId="{67D335E4-9499-419A-B1E6-7818B2B65E4C}" sibTransId="{BE896140-5C4D-4B8D-9BAE-B40FE801E3FE}"/>
    <dgm:cxn modelId="{9EABB490-0292-4941-8DF9-FAFCABDD8834}" type="presOf" srcId="{FB20A40E-691A-48A7-AC1E-CB57B3204BD2}" destId="{6A03C616-5338-4A20-B5EA-ABFB79AF9406}" srcOrd="0" destOrd="0" presId="urn:microsoft.com/office/officeart/2005/8/layout/vList3"/>
    <dgm:cxn modelId="{F8C584D0-5119-48FC-8622-8F758F158486}" type="presOf" srcId="{A99A40E1-C2D6-4311-AA2E-C34BE8922498}" destId="{61D87E75-4D5C-4B32-BDB4-FD7236A2062A}" srcOrd="0" destOrd="0" presId="urn:microsoft.com/office/officeart/2005/8/layout/vList3"/>
    <dgm:cxn modelId="{AE0CD97E-5813-4483-9504-A708DC698C18}" type="presParOf" srcId="{61D87E75-4D5C-4B32-BDB4-FD7236A2062A}" destId="{440A7EDB-C1D2-4F22-9037-2897709F4206}" srcOrd="0" destOrd="0" presId="urn:microsoft.com/office/officeart/2005/8/layout/vList3"/>
    <dgm:cxn modelId="{83058613-9176-4204-9D8A-7DC95AC79D95}" type="presParOf" srcId="{440A7EDB-C1D2-4F22-9037-2897709F4206}" destId="{B53EE1C9-3737-4616-9086-7D1DACA906D3}" srcOrd="0" destOrd="0" presId="urn:microsoft.com/office/officeart/2005/8/layout/vList3"/>
    <dgm:cxn modelId="{84069882-D2B6-438A-8E5E-A3DC6B397E8F}" type="presParOf" srcId="{440A7EDB-C1D2-4F22-9037-2897709F4206}" destId="{6A03C616-5338-4A20-B5EA-ABFB79AF9406}" srcOrd="1" destOrd="0" presId="urn:microsoft.com/office/officeart/2005/8/layout/vList3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A8966F7-F050-452F-9A18-A5A936846E10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46328B8-109F-4680-8463-E26DDAE3C41B}">
      <dgm:prSet phldrT="[Text]"/>
      <dgm:spPr>
        <a:solidFill>
          <a:srgbClr val="282E8D"/>
        </a:solidFill>
      </dgm:spPr>
      <dgm:t>
        <a:bodyPr/>
        <a:lstStyle/>
        <a:p>
          <a:r>
            <a:rPr lang="ru-RU" b="1" dirty="0">
              <a:solidFill>
                <a:schemeClr val="bg1"/>
              </a:solidFill>
            </a:rPr>
            <a:t>Надежность трансфертов из бюджета более высокого уровня</a:t>
          </a:r>
          <a:endParaRPr lang="en-US" b="1" dirty="0"/>
        </a:p>
      </dgm:t>
    </dgm:pt>
    <dgm:pt modelId="{B2430595-16D3-4F10-8BE0-1DCD5C6EF754}" type="parTrans" cxnId="{139FEEE0-E84E-4CAE-9D03-61E88DD46A9B}">
      <dgm:prSet/>
      <dgm:spPr/>
      <dgm:t>
        <a:bodyPr/>
        <a:lstStyle/>
        <a:p>
          <a:endParaRPr lang="en-US"/>
        </a:p>
      </dgm:t>
    </dgm:pt>
    <dgm:pt modelId="{622C7C5D-A357-4516-B311-DE481B6C922D}" type="sibTrans" cxnId="{139FEEE0-E84E-4CAE-9D03-61E88DD46A9B}">
      <dgm:prSet/>
      <dgm:spPr/>
      <dgm:t>
        <a:bodyPr/>
        <a:lstStyle/>
        <a:p>
          <a:endParaRPr lang="en-US"/>
        </a:p>
      </dgm:t>
    </dgm:pt>
    <dgm:pt modelId="{ECCBD835-552F-40D0-BBAE-5B2E799BA4B1}">
      <dgm:prSet phldrT="[Text]"/>
      <dgm:spPr>
        <a:noFill/>
        <a:ln>
          <a:solidFill>
            <a:srgbClr val="282E8D"/>
          </a:solidFill>
        </a:ln>
      </dgm:spPr>
      <dgm:t>
        <a:bodyPr/>
        <a:lstStyle/>
        <a:p>
          <a:pPr>
            <a:buClr>
              <a:srgbClr val="C00000"/>
            </a:buClr>
            <a:buSzPct val="125000"/>
          </a:pPr>
          <a:r>
            <a:rPr lang="ru-RU" b="1" dirty="0">
              <a:solidFill>
                <a:schemeClr val="tx1"/>
              </a:solidFill>
            </a:rPr>
            <a:t>Результативность трансфертов из бюджетов более высокого уровня</a:t>
          </a:r>
          <a:endParaRPr lang="en-US" dirty="0">
            <a:solidFill>
              <a:schemeClr val="tx1"/>
            </a:solidFill>
          </a:endParaRPr>
        </a:p>
      </dgm:t>
    </dgm:pt>
    <dgm:pt modelId="{E4BCE2DE-B7EC-472B-BB9A-49D3676E9FF9}" type="parTrans" cxnId="{21036318-F166-4783-A761-B440FE57AA51}">
      <dgm:prSet/>
      <dgm:spPr>
        <a:ln>
          <a:solidFill>
            <a:srgbClr val="282E8D"/>
          </a:solidFill>
        </a:ln>
      </dgm:spPr>
      <dgm:t>
        <a:bodyPr/>
        <a:lstStyle/>
        <a:p>
          <a:endParaRPr lang="en-US" dirty="0"/>
        </a:p>
      </dgm:t>
    </dgm:pt>
    <dgm:pt modelId="{70D866F1-40D2-4C3E-854B-15B0299A5D7B}" type="sibTrans" cxnId="{21036318-F166-4783-A761-B440FE57AA51}">
      <dgm:prSet/>
      <dgm:spPr/>
      <dgm:t>
        <a:bodyPr/>
        <a:lstStyle/>
        <a:p>
          <a:endParaRPr lang="en-US"/>
        </a:p>
      </dgm:t>
    </dgm:pt>
    <dgm:pt modelId="{9127C31F-D171-4429-A26D-09D011DBAE81}">
      <dgm:prSet phldrT="[Text]"/>
      <dgm:spPr>
        <a:noFill/>
        <a:ln>
          <a:solidFill>
            <a:srgbClr val="282E8D"/>
          </a:solidFill>
        </a:ln>
      </dgm:spPr>
      <dgm:t>
        <a:bodyPr/>
        <a:lstStyle/>
        <a:p>
          <a:pPr>
            <a:buClr>
              <a:srgbClr val="C00000"/>
            </a:buClr>
            <a:buSzPct val="125000"/>
          </a:pPr>
          <a:r>
            <a:rPr lang="ru-RU" b="1" dirty="0">
              <a:solidFill>
                <a:schemeClr val="tx1"/>
              </a:solidFill>
            </a:rPr>
            <a:t>Результативность ассигнованных дотаций</a:t>
          </a:r>
          <a:endParaRPr lang="en-US" dirty="0">
            <a:solidFill>
              <a:schemeClr val="tx1"/>
            </a:solidFill>
          </a:endParaRPr>
        </a:p>
      </dgm:t>
    </dgm:pt>
    <dgm:pt modelId="{03505F96-AF5A-4418-A265-F995DB757CAA}" type="parTrans" cxnId="{FBC3E0C4-029F-4D4D-80AE-23078647731E}">
      <dgm:prSet/>
      <dgm:spPr>
        <a:ln>
          <a:solidFill>
            <a:srgbClr val="282E8D"/>
          </a:solidFill>
        </a:ln>
      </dgm:spPr>
      <dgm:t>
        <a:bodyPr/>
        <a:lstStyle/>
        <a:p>
          <a:endParaRPr lang="en-US"/>
        </a:p>
      </dgm:t>
    </dgm:pt>
    <dgm:pt modelId="{52502A0A-911D-44E1-A317-2795592E3E1B}" type="sibTrans" cxnId="{FBC3E0C4-029F-4D4D-80AE-23078647731E}">
      <dgm:prSet/>
      <dgm:spPr/>
      <dgm:t>
        <a:bodyPr/>
        <a:lstStyle/>
        <a:p>
          <a:endParaRPr lang="en-US"/>
        </a:p>
      </dgm:t>
    </dgm:pt>
    <dgm:pt modelId="{A9E4ADA7-93A3-4A4A-B10C-A9083B81F2C5}">
      <dgm:prSet phldrT="[Text]"/>
      <dgm:spPr>
        <a:noFill/>
        <a:ln>
          <a:solidFill>
            <a:srgbClr val="282E8D"/>
          </a:solidFill>
        </a:ln>
      </dgm:spPr>
      <dgm:t>
        <a:bodyPr/>
        <a:lstStyle/>
        <a:p>
          <a:pPr>
            <a:buClr>
              <a:srgbClr val="C00000"/>
            </a:buClr>
            <a:buSzPct val="125000"/>
          </a:pPr>
          <a:r>
            <a:rPr lang="ru-RU" b="1" dirty="0">
              <a:solidFill>
                <a:schemeClr val="tx1"/>
              </a:solidFill>
            </a:rPr>
            <a:t>Своевременность трансфертов из бюджета более высокого уровня в течение года</a:t>
          </a:r>
          <a:endParaRPr lang="en-US" dirty="0">
            <a:solidFill>
              <a:schemeClr val="tx1"/>
            </a:solidFill>
          </a:endParaRPr>
        </a:p>
      </dgm:t>
    </dgm:pt>
    <dgm:pt modelId="{E277BC62-37BB-443C-9377-16C42C3BB619}" type="parTrans" cxnId="{9F6FEA8E-B981-4967-BF71-34B5A3A691D6}">
      <dgm:prSet/>
      <dgm:spPr>
        <a:ln>
          <a:solidFill>
            <a:srgbClr val="282E8D"/>
          </a:solidFill>
        </a:ln>
      </dgm:spPr>
      <dgm:t>
        <a:bodyPr/>
        <a:lstStyle/>
        <a:p>
          <a:endParaRPr lang="en-US"/>
        </a:p>
      </dgm:t>
    </dgm:pt>
    <dgm:pt modelId="{A4A76E5F-ECC7-42A8-99F2-1520057C8875}" type="sibTrans" cxnId="{9F6FEA8E-B981-4967-BF71-34B5A3A691D6}">
      <dgm:prSet/>
      <dgm:spPr/>
      <dgm:t>
        <a:bodyPr/>
        <a:lstStyle/>
        <a:p>
          <a:endParaRPr lang="en-US"/>
        </a:p>
      </dgm:t>
    </dgm:pt>
    <dgm:pt modelId="{E42B6404-9A2D-4EA8-8858-94F1698B3FAE}" type="pres">
      <dgm:prSet presAssocID="{9A8966F7-F050-452F-9A18-A5A936846E10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6D19D41-5631-4EBB-976D-A40C89269330}" type="pres">
      <dgm:prSet presAssocID="{146328B8-109F-4680-8463-E26DDAE3C41B}" presName="centerShape" presStyleLbl="node0" presStyleIdx="0" presStyleCnt="1"/>
      <dgm:spPr/>
    </dgm:pt>
    <dgm:pt modelId="{DB29686C-44F6-485B-A46C-4EF6F3D263B6}" type="pres">
      <dgm:prSet presAssocID="{E4BCE2DE-B7EC-472B-BB9A-49D3676E9FF9}" presName="Name9" presStyleLbl="parChTrans1D2" presStyleIdx="0" presStyleCnt="3"/>
      <dgm:spPr/>
    </dgm:pt>
    <dgm:pt modelId="{3A25AC69-837A-4067-BACE-A60B7E30DD13}" type="pres">
      <dgm:prSet presAssocID="{E4BCE2DE-B7EC-472B-BB9A-49D3676E9FF9}" presName="connTx" presStyleLbl="parChTrans1D2" presStyleIdx="0" presStyleCnt="3"/>
      <dgm:spPr/>
    </dgm:pt>
    <dgm:pt modelId="{5B0306C8-ECC9-4DFD-919D-CC7F93FD67F9}" type="pres">
      <dgm:prSet presAssocID="{ECCBD835-552F-40D0-BBAE-5B2E799BA4B1}" presName="node" presStyleLbl="node1" presStyleIdx="0" presStyleCnt="3">
        <dgm:presLayoutVars>
          <dgm:bulletEnabled val="1"/>
        </dgm:presLayoutVars>
      </dgm:prSet>
      <dgm:spPr/>
    </dgm:pt>
    <dgm:pt modelId="{B21272B1-C18E-4B27-8629-7DD10668FDE1}" type="pres">
      <dgm:prSet presAssocID="{03505F96-AF5A-4418-A265-F995DB757CAA}" presName="Name9" presStyleLbl="parChTrans1D2" presStyleIdx="1" presStyleCnt="3"/>
      <dgm:spPr/>
    </dgm:pt>
    <dgm:pt modelId="{9EBC081E-CB5D-496C-9C8B-DB8793AE5287}" type="pres">
      <dgm:prSet presAssocID="{03505F96-AF5A-4418-A265-F995DB757CAA}" presName="connTx" presStyleLbl="parChTrans1D2" presStyleIdx="1" presStyleCnt="3"/>
      <dgm:spPr/>
    </dgm:pt>
    <dgm:pt modelId="{ED72CBE7-7443-49C8-A110-675F7870A94F}" type="pres">
      <dgm:prSet presAssocID="{9127C31F-D171-4429-A26D-09D011DBAE81}" presName="node" presStyleLbl="node1" presStyleIdx="1" presStyleCnt="3">
        <dgm:presLayoutVars>
          <dgm:bulletEnabled val="1"/>
        </dgm:presLayoutVars>
      </dgm:prSet>
      <dgm:spPr/>
    </dgm:pt>
    <dgm:pt modelId="{EBA23657-A9A8-4F44-895D-0840C24641CC}" type="pres">
      <dgm:prSet presAssocID="{E277BC62-37BB-443C-9377-16C42C3BB619}" presName="Name9" presStyleLbl="parChTrans1D2" presStyleIdx="2" presStyleCnt="3"/>
      <dgm:spPr/>
    </dgm:pt>
    <dgm:pt modelId="{5EAC885B-C107-420F-B74D-1B6550174680}" type="pres">
      <dgm:prSet presAssocID="{E277BC62-37BB-443C-9377-16C42C3BB619}" presName="connTx" presStyleLbl="parChTrans1D2" presStyleIdx="2" presStyleCnt="3"/>
      <dgm:spPr/>
    </dgm:pt>
    <dgm:pt modelId="{1CD8A5D9-345A-4283-B1FC-84EA07286DC4}" type="pres">
      <dgm:prSet presAssocID="{A9E4ADA7-93A3-4A4A-B10C-A9083B81F2C5}" presName="node" presStyleLbl="node1" presStyleIdx="2" presStyleCnt="3">
        <dgm:presLayoutVars>
          <dgm:bulletEnabled val="1"/>
        </dgm:presLayoutVars>
      </dgm:prSet>
      <dgm:spPr/>
    </dgm:pt>
  </dgm:ptLst>
  <dgm:cxnLst>
    <dgm:cxn modelId="{21036318-F166-4783-A761-B440FE57AA51}" srcId="{146328B8-109F-4680-8463-E26DDAE3C41B}" destId="{ECCBD835-552F-40D0-BBAE-5B2E799BA4B1}" srcOrd="0" destOrd="0" parTransId="{E4BCE2DE-B7EC-472B-BB9A-49D3676E9FF9}" sibTransId="{70D866F1-40D2-4C3E-854B-15B0299A5D7B}"/>
    <dgm:cxn modelId="{7CFA7D5C-0D9C-4C9C-972B-9279BB46AAE3}" type="presOf" srcId="{E277BC62-37BB-443C-9377-16C42C3BB619}" destId="{5EAC885B-C107-420F-B74D-1B6550174680}" srcOrd="1" destOrd="0" presId="urn:microsoft.com/office/officeart/2005/8/layout/radial1"/>
    <dgm:cxn modelId="{18C5B54A-A74A-4D2F-A1E7-11E9CF7402A2}" type="presOf" srcId="{03505F96-AF5A-4418-A265-F995DB757CAA}" destId="{B21272B1-C18E-4B27-8629-7DD10668FDE1}" srcOrd="0" destOrd="0" presId="urn:microsoft.com/office/officeart/2005/8/layout/radial1"/>
    <dgm:cxn modelId="{B0E01C4B-75A0-4BB1-9362-213CFED87FE5}" type="presOf" srcId="{ECCBD835-552F-40D0-BBAE-5B2E799BA4B1}" destId="{5B0306C8-ECC9-4DFD-919D-CC7F93FD67F9}" srcOrd="0" destOrd="0" presId="urn:microsoft.com/office/officeart/2005/8/layout/radial1"/>
    <dgm:cxn modelId="{BCF10E88-05E8-4487-93C2-49F7CFCC59F7}" type="presOf" srcId="{03505F96-AF5A-4418-A265-F995DB757CAA}" destId="{9EBC081E-CB5D-496C-9C8B-DB8793AE5287}" srcOrd="1" destOrd="0" presId="urn:microsoft.com/office/officeart/2005/8/layout/radial1"/>
    <dgm:cxn modelId="{9F6FEA8E-B981-4967-BF71-34B5A3A691D6}" srcId="{146328B8-109F-4680-8463-E26DDAE3C41B}" destId="{A9E4ADA7-93A3-4A4A-B10C-A9083B81F2C5}" srcOrd="2" destOrd="0" parTransId="{E277BC62-37BB-443C-9377-16C42C3BB619}" sibTransId="{A4A76E5F-ECC7-42A8-99F2-1520057C8875}"/>
    <dgm:cxn modelId="{900E689C-C5A8-4BD1-B054-39177F1C00BB}" type="presOf" srcId="{A9E4ADA7-93A3-4A4A-B10C-A9083B81F2C5}" destId="{1CD8A5D9-345A-4283-B1FC-84EA07286DC4}" srcOrd="0" destOrd="0" presId="urn:microsoft.com/office/officeart/2005/8/layout/radial1"/>
    <dgm:cxn modelId="{D767B7AE-5D3A-4D83-9939-525CF843208F}" type="presOf" srcId="{9127C31F-D171-4429-A26D-09D011DBAE81}" destId="{ED72CBE7-7443-49C8-A110-675F7870A94F}" srcOrd="0" destOrd="0" presId="urn:microsoft.com/office/officeart/2005/8/layout/radial1"/>
    <dgm:cxn modelId="{FBC3E0C4-029F-4D4D-80AE-23078647731E}" srcId="{146328B8-109F-4680-8463-E26DDAE3C41B}" destId="{9127C31F-D171-4429-A26D-09D011DBAE81}" srcOrd="1" destOrd="0" parTransId="{03505F96-AF5A-4418-A265-F995DB757CAA}" sibTransId="{52502A0A-911D-44E1-A317-2795592E3E1B}"/>
    <dgm:cxn modelId="{E5B687CA-8535-4C90-9C15-4EFC6AD1C4E6}" type="presOf" srcId="{146328B8-109F-4680-8463-E26DDAE3C41B}" destId="{B6D19D41-5631-4EBB-976D-A40C89269330}" srcOrd="0" destOrd="0" presId="urn:microsoft.com/office/officeart/2005/8/layout/radial1"/>
    <dgm:cxn modelId="{B8F08BD2-FCD5-43E2-A0B2-CBA58CD05C0F}" type="presOf" srcId="{E4BCE2DE-B7EC-472B-BB9A-49D3676E9FF9}" destId="{3A25AC69-837A-4067-BACE-A60B7E30DD13}" srcOrd="1" destOrd="0" presId="urn:microsoft.com/office/officeart/2005/8/layout/radial1"/>
    <dgm:cxn modelId="{0CEA03D5-CB5C-400A-9C3F-A548C18A0B2E}" type="presOf" srcId="{E277BC62-37BB-443C-9377-16C42C3BB619}" destId="{EBA23657-A9A8-4F44-895D-0840C24641CC}" srcOrd="0" destOrd="0" presId="urn:microsoft.com/office/officeart/2005/8/layout/radial1"/>
    <dgm:cxn modelId="{4AD1A8DB-7676-4620-A081-5ABCF3E1DC19}" type="presOf" srcId="{E4BCE2DE-B7EC-472B-BB9A-49D3676E9FF9}" destId="{DB29686C-44F6-485B-A46C-4EF6F3D263B6}" srcOrd="0" destOrd="0" presId="urn:microsoft.com/office/officeart/2005/8/layout/radial1"/>
    <dgm:cxn modelId="{139FEEE0-E84E-4CAE-9D03-61E88DD46A9B}" srcId="{9A8966F7-F050-452F-9A18-A5A936846E10}" destId="{146328B8-109F-4680-8463-E26DDAE3C41B}" srcOrd="0" destOrd="0" parTransId="{B2430595-16D3-4F10-8BE0-1DCD5C6EF754}" sibTransId="{622C7C5D-A357-4516-B311-DE481B6C922D}"/>
    <dgm:cxn modelId="{D1EE1CE1-83C2-42B1-ACD7-42EED54AFDD6}" type="presOf" srcId="{9A8966F7-F050-452F-9A18-A5A936846E10}" destId="{E42B6404-9A2D-4EA8-8858-94F1698B3FAE}" srcOrd="0" destOrd="0" presId="urn:microsoft.com/office/officeart/2005/8/layout/radial1"/>
    <dgm:cxn modelId="{29F07D2D-35DD-4059-8885-7BB8783B7159}" type="presParOf" srcId="{E42B6404-9A2D-4EA8-8858-94F1698B3FAE}" destId="{B6D19D41-5631-4EBB-976D-A40C89269330}" srcOrd="0" destOrd="0" presId="urn:microsoft.com/office/officeart/2005/8/layout/radial1"/>
    <dgm:cxn modelId="{2EF880D8-8DAE-4B99-A522-63222C61A448}" type="presParOf" srcId="{E42B6404-9A2D-4EA8-8858-94F1698B3FAE}" destId="{DB29686C-44F6-485B-A46C-4EF6F3D263B6}" srcOrd="1" destOrd="0" presId="urn:microsoft.com/office/officeart/2005/8/layout/radial1"/>
    <dgm:cxn modelId="{F763AE60-BD02-449A-BA37-D3B81ACCAB09}" type="presParOf" srcId="{DB29686C-44F6-485B-A46C-4EF6F3D263B6}" destId="{3A25AC69-837A-4067-BACE-A60B7E30DD13}" srcOrd="0" destOrd="0" presId="urn:microsoft.com/office/officeart/2005/8/layout/radial1"/>
    <dgm:cxn modelId="{4B59590A-8BA8-4195-9BC6-748C0F506886}" type="presParOf" srcId="{E42B6404-9A2D-4EA8-8858-94F1698B3FAE}" destId="{5B0306C8-ECC9-4DFD-919D-CC7F93FD67F9}" srcOrd="2" destOrd="0" presId="urn:microsoft.com/office/officeart/2005/8/layout/radial1"/>
    <dgm:cxn modelId="{07ED9E10-EBEE-4091-BE82-9AEA8F86BE15}" type="presParOf" srcId="{E42B6404-9A2D-4EA8-8858-94F1698B3FAE}" destId="{B21272B1-C18E-4B27-8629-7DD10668FDE1}" srcOrd="3" destOrd="0" presId="urn:microsoft.com/office/officeart/2005/8/layout/radial1"/>
    <dgm:cxn modelId="{72E62B89-CEB6-45DF-B4CA-5A9E16F8022D}" type="presParOf" srcId="{B21272B1-C18E-4B27-8629-7DD10668FDE1}" destId="{9EBC081E-CB5D-496C-9C8B-DB8793AE5287}" srcOrd="0" destOrd="0" presId="urn:microsoft.com/office/officeart/2005/8/layout/radial1"/>
    <dgm:cxn modelId="{13E1F87E-35D6-4FC9-A15D-666AC4FE4B2E}" type="presParOf" srcId="{E42B6404-9A2D-4EA8-8858-94F1698B3FAE}" destId="{ED72CBE7-7443-49C8-A110-675F7870A94F}" srcOrd="4" destOrd="0" presId="urn:microsoft.com/office/officeart/2005/8/layout/radial1"/>
    <dgm:cxn modelId="{BB72EC9D-C6B9-445A-8092-C7D9F17946F4}" type="presParOf" srcId="{E42B6404-9A2D-4EA8-8858-94F1698B3FAE}" destId="{EBA23657-A9A8-4F44-895D-0840C24641CC}" srcOrd="5" destOrd="0" presId="urn:microsoft.com/office/officeart/2005/8/layout/radial1"/>
    <dgm:cxn modelId="{EA3033A4-E8C6-4CA9-836E-596F13AB3316}" type="presParOf" srcId="{EBA23657-A9A8-4F44-895D-0840C24641CC}" destId="{5EAC885B-C107-420F-B74D-1B6550174680}" srcOrd="0" destOrd="0" presId="urn:microsoft.com/office/officeart/2005/8/layout/radial1"/>
    <dgm:cxn modelId="{1A75A94D-85FE-4268-9CD6-8D945EC97547}" type="presParOf" srcId="{E42B6404-9A2D-4EA8-8858-94F1698B3FAE}" destId="{1CD8A5D9-345A-4283-B1FC-84EA07286DC4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1489D0-1421-495F-B127-44F5B962A7DB}">
      <dsp:nvSpPr>
        <dsp:cNvPr id="0" name=""/>
        <dsp:cNvSpPr/>
      </dsp:nvSpPr>
      <dsp:spPr>
        <a:xfrm>
          <a:off x="3163252" y="2220277"/>
          <a:ext cx="1903095" cy="1903095"/>
        </a:xfrm>
        <a:prstGeom prst="roundRect">
          <a:avLst/>
        </a:pr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accent1"/>
              </a:solidFill>
            </a:rPr>
            <a:t>Преимущества </a:t>
          </a:r>
          <a:r>
            <a:rPr lang="en-US" sz="1800" kern="1200" dirty="0">
              <a:solidFill>
                <a:schemeClr val="accent1"/>
              </a:solidFill>
            </a:rPr>
            <a:t>PEFA</a:t>
          </a:r>
        </a:p>
      </dsp:txBody>
      <dsp:txXfrm>
        <a:off x="3256153" y="2313178"/>
        <a:ext cx="1717293" cy="1717293"/>
      </dsp:txXfrm>
    </dsp:sp>
    <dsp:sp modelId="{014254C7-BBB3-400A-8FF2-4CCB4ABF5246}">
      <dsp:nvSpPr>
        <dsp:cNvPr id="0" name=""/>
        <dsp:cNvSpPr/>
      </dsp:nvSpPr>
      <dsp:spPr>
        <a:xfrm rot="16200000">
          <a:off x="3643742" y="1749220"/>
          <a:ext cx="94211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42114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DE23D7-B110-40B2-9A16-101169F35990}">
      <dsp:nvSpPr>
        <dsp:cNvPr id="0" name=""/>
        <dsp:cNvSpPr/>
      </dsp:nvSpPr>
      <dsp:spPr>
        <a:xfrm>
          <a:off x="3017522" y="-1998"/>
          <a:ext cx="2194554" cy="1280161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Измеряет прогресс, достигаемый с течением времени</a:t>
          </a:r>
          <a:endParaRPr lang="en-US" sz="1700" kern="1200" dirty="0"/>
        </a:p>
      </dsp:txBody>
      <dsp:txXfrm>
        <a:off x="3080014" y="60494"/>
        <a:ext cx="2069570" cy="1155177"/>
      </dsp:txXfrm>
    </dsp:sp>
    <dsp:sp modelId="{5900758C-3A31-4F06-B9DD-755EA610D3FB}">
      <dsp:nvSpPr>
        <dsp:cNvPr id="0" name=""/>
        <dsp:cNvSpPr/>
      </dsp:nvSpPr>
      <dsp:spPr>
        <a:xfrm>
          <a:off x="5066347" y="3171825"/>
          <a:ext cx="48491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84918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4FC92D-4740-4BF1-85D7-083F40241C10}">
      <dsp:nvSpPr>
        <dsp:cNvPr id="0" name=""/>
        <dsp:cNvSpPr/>
      </dsp:nvSpPr>
      <dsp:spPr>
        <a:xfrm>
          <a:off x="5551265" y="2531744"/>
          <a:ext cx="2194554" cy="1280161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Дает импульс к реформированию системы УГФ</a:t>
          </a:r>
          <a:endParaRPr lang="en-US" sz="1800" kern="1200" dirty="0"/>
        </a:p>
      </dsp:txBody>
      <dsp:txXfrm>
        <a:off x="5613757" y="2594236"/>
        <a:ext cx="2069570" cy="1155177"/>
      </dsp:txXfrm>
    </dsp:sp>
    <dsp:sp modelId="{C33F4F14-1F56-425E-B486-03D68AEF24B4}">
      <dsp:nvSpPr>
        <dsp:cNvPr id="0" name=""/>
        <dsp:cNvSpPr/>
      </dsp:nvSpPr>
      <dsp:spPr>
        <a:xfrm rot="5400000">
          <a:off x="3643742" y="4594429"/>
          <a:ext cx="94211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42114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A34B70-7838-4F29-A56D-DFB381AA4153}">
      <dsp:nvSpPr>
        <dsp:cNvPr id="0" name=""/>
        <dsp:cNvSpPr/>
      </dsp:nvSpPr>
      <dsp:spPr>
        <a:xfrm>
          <a:off x="3017522" y="5065487"/>
          <a:ext cx="2194554" cy="1280161"/>
        </a:xfrm>
        <a:prstGeom prst="roundRect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Способствует координации действий заинтересованных сторон</a:t>
          </a:r>
          <a:endParaRPr lang="en-US" sz="1600" kern="1200" dirty="0"/>
        </a:p>
      </dsp:txBody>
      <dsp:txXfrm>
        <a:off x="3080014" y="5127979"/>
        <a:ext cx="2069570" cy="1155177"/>
      </dsp:txXfrm>
    </dsp:sp>
    <dsp:sp modelId="{6905E2D3-D308-4AE7-B6AE-2F0994A2E6F6}">
      <dsp:nvSpPr>
        <dsp:cNvPr id="0" name=""/>
        <dsp:cNvSpPr/>
      </dsp:nvSpPr>
      <dsp:spPr>
        <a:xfrm rot="10800000">
          <a:off x="2678334" y="3171825"/>
          <a:ext cx="48491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84918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D76CF5-4139-4BEA-BD92-1610D42BE1D3}">
      <dsp:nvSpPr>
        <dsp:cNvPr id="0" name=""/>
        <dsp:cNvSpPr/>
      </dsp:nvSpPr>
      <dsp:spPr>
        <a:xfrm>
          <a:off x="483779" y="2531744"/>
          <a:ext cx="2194554" cy="1280161"/>
        </a:xfrm>
        <a:prstGeom prst="roundRect">
          <a:avLst/>
        </a:prstGeom>
        <a:solidFill>
          <a:schemeClr val="accent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Широкое международное одобрение</a:t>
          </a:r>
          <a:endParaRPr lang="en-US" sz="2000" kern="1200" dirty="0"/>
        </a:p>
      </dsp:txBody>
      <dsp:txXfrm>
        <a:off x="546271" y="2594236"/>
        <a:ext cx="2069570" cy="11551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A6C913-4F7A-4536-9C4C-66B2A4CF923F}">
      <dsp:nvSpPr>
        <dsp:cNvPr id="0" name=""/>
        <dsp:cNvSpPr/>
      </dsp:nvSpPr>
      <dsp:spPr>
        <a:xfrm>
          <a:off x="1432428" y="0"/>
          <a:ext cx="5061853" cy="5061853"/>
        </a:xfrm>
        <a:prstGeom prst="triangle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51E605-CA80-4A5E-9BF9-318566AFD0F5}">
      <dsp:nvSpPr>
        <dsp:cNvPr id="0" name=""/>
        <dsp:cNvSpPr/>
      </dsp:nvSpPr>
      <dsp:spPr>
        <a:xfrm>
          <a:off x="3505341" y="506679"/>
          <a:ext cx="4206230" cy="899665"/>
        </a:xfrm>
        <a:prstGeom prst="roundRect">
          <a:avLst/>
        </a:prstGeom>
        <a:solidFill>
          <a:schemeClr val="tx2">
            <a:alpha val="9000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4400" kern="1200" dirty="0">
              <a:solidFill>
                <a:schemeClr val="bg1"/>
              </a:solidFill>
              <a:latin typeface="Andes" panose="02000000000000000000" pitchFamily="50" charset="0"/>
            </a:rPr>
            <a:t>  3</a:t>
          </a:r>
          <a:r>
            <a:rPr lang="en-US" sz="1800" kern="1200" dirty="0">
              <a:solidFill>
                <a:schemeClr val="bg1"/>
              </a:solidFill>
              <a:latin typeface="Andes" panose="02000000000000000000" pitchFamily="50" charset="0"/>
            </a:rPr>
            <a:t> </a:t>
          </a:r>
          <a:r>
            <a:rPr lang="ru-RU" sz="2400" kern="1200" dirty="0">
              <a:solidFill>
                <a:schemeClr val="bg1"/>
              </a:solidFill>
              <a:latin typeface="Andes" panose="02000000000000000000" pitchFamily="50" charset="0"/>
            </a:rPr>
            <a:t>РЕЗУЛЬТАТА </a:t>
          </a:r>
          <a:endParaRPr lang="en-US" sz="2400" kern="1200" dirty="0">
            <a:solidFill>
              <a:schemeClr val="bg1"/>
            </a:solidFill>
            <a:latin typeface="Andes" panose="02000000000000000000" pitchFamily="50" charset="0"/>
          </a:endParaRPr>
        </a:p>
      </dsp:txBody>
      <dsp:txXfrm>
        <a:off x="3549259" y="550597"/>
        <a:ext cx="4118394" cy="811829"/>
      </dsp:txXfrm>
    </dsp:sp>
    <dsp:sp modelId="{014AE7CA-4603-4CC2-B2F9-034BF32E3F99}">
      <dsp:nvSpPr>
        <dsp:cNvPr id="0" name=""/>
        <dsp:cNvSpPr/>
      </dsp:nvSpPr>
      <dsp:spPr>
        <a:xfrm>
          <a:off x="3505341" y="1518803"/>
          <a:ext cx="4206230" cy="899665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>
              <a:solidFill>
                <a:schemeClr val="bg1"/>
              </a:solidFill>
              <a:latin typeface="Andes" panose="02000000000000000000" pitchFamily="50" charset="0"/>
            </a:rPr>
            <a:t>  7</a:t>
          </a:r>
          <a:r>
            <a:rPr lang="en-US" sz="1800" kern="1200" dirty="0">
              <a:solidFill>
                <a:schemeClr val="bg1"/>
              </a:solidFill>
              <a:latin typeface="Andes" panose="02000000000000000000" pitchFamily="50" charset="0"/>
            </a:rPr>
            <a:t> </a:t>
          </a:r>
          <a:r>
            <a:rPr lang="ru-RU" sz="2400" kern="1200" dirty="0">
              <a:solidFill>
                <a:schemeClr val="bg1"/>
              </a:solidFill>
              <a:latin typeface="Andes" panose="02000000000000000000" pitchFamily="50" charset="0"/>
            </a:rPr>
            <a:t>ОСНОВ</a:t>
          </a:r>
          <a:endParaRPr lang="en-US" sz="2400" kern="1200" dirty="0">
            <a:solidFill>
              <a:schemeClr val="bg1"/>
            </a:solidFill>
            <a:latin typeface="Andes" panose="02000000000000000000" pitchFamily="50" charset="0"/>
          </a:endParaRPr>
        </a:p>
      </dsp:txBody>
      <dsp:txXfrm>
        <a:off x="3549259" y="1562721"/>
        <a:ext cx="4118394" cy="811829"/>
      </dsp:txXfrm>
    </dsp:sp>
    <dsp:sp modelId="{90BAA36A-A6C0-487C-BE05-DD61CF559F90}">
      <dsp:nvSpPr>
        <dsp:cNvPr id="0" name=""/>
        <dsp:cNvSpPr/>
      </dsp:nvSpPr>
      <dsp:spPr>
        <a:xfrm>
          <a:off x="3505341" y="2530926"/>
          <a:ext cx="4206230" cy="899665"/>
        </a:xfrm>
        <a:prstGeom prst="roundRect">
          <a:avLst/>
        </a:prstGeom>
        <a:solidFill>
          <a:schemeClr val="accent3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>
              <a:solidFill>
                <a:schemeClr val="bg1"/>
              </a:solidFill>
              <a:latin typeface="Andes" panose="02000000000000000000" pitchFamily="50" charset="0"/>
            </a:rPr>
            <a:t>31</a:t>
          </a:r>
          <a:r>
            <a:rPr lang="en-US" sz="1800" kern="1200" dirty="0">
              <a:solidFill>
                <a:schemeClr val="bg1"/>
              </a:solidFill>
              <a:latin typeface="Andes" panose="02000000000000000000" pitchFamily="50" charset="0"/>
            </a:rPr>
            <a:t> </a:t>
          </a:r>
          <a:r>
            <a:rPr lang="ru-RU" sz="2400" kern="1200" dirty="0">
              <a:solidFill>
                <a:schemeClr val="bg1"/>
              </a:solidFill>
              <a:latin typeface="Andes" panose="02000000000000000000" pitchFamily="50" charset="0"/>
            </a:rPr>
            <a:t>ПОКАЗАТЕЛЬ</a:t>
          </a:r>
          <a:endParaRPr lang="en-US" sz="2400" kern="1200" dirty="0">
            <a:solidFill>
              <a:schemeClr val="bg1"/>
            </a:solidFill>
            <a:latin typeface="Andes" panose="02000000000000000000" pitchFamily="50" charset="0"/>
          </a:endParaRPr>
        </a:p>
      </dsp:txBody>
      <dsp:txXfrm>
        <a:off x="3549259" y="2574844"/>
        <a:ext cx="4118394" cy="811829"/>
      </dsp:txXfrm>
    </dsp:sp>
    <dsp:sp modelId="{279857F6-CB06-47C6-83F6-B1A37A05E381}">
      <dsp:nvSpPr>
        <dsp:cNvPr id="0" name=""/>
        <dsp:cNvSpPr/>
      </dsp:nvSpPr>
      <dsp:spPr>
        <a:xfrm>
          <a:off x="3505341" y="3543049"/>
          <a:ext cx="4206230" cy="899665"/>
        </a:xfrm>
        <a:prstGeom prst="roundRect">
          <a:avLst/>
        </a:prstGeom>
        <a:solidFill>
          <a:schemeClr val="accent4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>
              <a:solidFill>
                <a:schemeClr val="bg1"/>
              </a:solidFill>
              <a:latin typeface="Andes" panose="02000000000000000000" pitchFamily="50" charset="0"/>
            </a:rPr>
            <a:t>94</a:t>
          </a:r>
          <a:r>
            <a:rPr lang="en-US" sz="1800" kern="1200" dirty="0">
              <a:solidFill>
                <a:schemeClr val="bg1"/>
              </a:solidFill>
              <a:latin typeface="Andes" panose="02000000000000000000" pitchFamily="50" charset="0"/>
            </a:rPr>
            <a:t> </a:t>
          </a:r>
          <a:r>
            <a:rPr lang="ru-RU" sz="2400" kern="1200" dirty="0">
              <a:solidFill>
                <a:schemeClr val="bg1"/>
              </a:solidFill>
              <a:latin typeface="Andes" panose="02000000000000000000" pitchFamily="50" charset="0"/>
            </a:rPr>
            <a:t>ИЗМЕРЕНИЯ</a:t>
          </a:r>
          <a:endParaRPr lang="en-US" sz="2400" kern="1200" dirty="0">
            <a:solidFill>
              <a:schemeClr val="bg1"/>
            </a:solidFill>
            <a:latin typeface="Andes" panose="02000000000000000000" pitchFamily="50" charset="0"/>
          </a:endParaRPr>
        </a:p>
      </dsp:txBody>
      <dsp:txXfrm>
        <a:off x="3549259" y="3586967"/>
        <a:ext cx="4118394" cy="81182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220BE3-F2DD-4275-9D3A-E6842C1FF5F0}">
      <dsp:nvSpPr>
        <dsp:cNvPr id="0" name=""/>
        <dsp:cNvSpPr/>
      </dsp:nvSpPr>
      <dsp:spPr>
        <a:xfrm rot="5400000">
          <a:off x="4680777" y="-2151479"/>
          <a:ext cx="871601" cy="539699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/>
            <a:t>Высокий уровень эффективности, соответствующий надлежащим международным практикам</a:t>
          </a:r>
          <a:endParaRPr lang="en-US" sz="1800" kern="1200" dirty="0"/>
        </a:p>
      </dsp:txBody>
      <dsp:txXfrm rot="-5400000">
        <a:off x="2418082" y="153764"/>
        <a:ext cx="5354444" cy="786505"/>
      </dsp:txXfrm>
    </dsp:sp>
    <dsp:sp modelId="{05BC51BC-B688-4937-A74C-0A99A70B1FB6}">
      <dsp:nvSpPr>
        <dsp:cNvPr id="0" name=""/>
        <dsp:cNvSpPr/>
      </dsp:nvSpPr>
      <dsp:spPr>
        <a:xfrm>
          <a:off x="617726" y="2265"/>
          <a:ext cx="1800355" cy="1089501"/>
        </a:xfrm>
        <a:prstGeom prst="roundRect">
          <a:avLst/>
        </a:prstGeom>
        <a:solidFill>
          <a:srgbClr val="84C34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108585" rIns="217170" bIns="108585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700" kern="1200" dirty="0"/>
            <a:t>A</a:t>
          </a:r>
        </a:p>
      </dsp:txBody>
      <dsp:txXfrm>
        <a:off x="670911" y="55450"/>
        <a:ext cx="1693985" cy="983131"/>
      </dsp:txXfrm>
    </dsp:sp>
    <dsp:sp modelId="{EB8B62F9-27CB-4B44-A900-83F360EEDA47}">
      <dsp:nvSpPr>
        <dsp:cNvPr id="0" name=""/>
        <dsp:cNvSpPr/>
      </dsp:nvSpPr>
      <dsp:spPr>
        <a:xfrm rot="5400000">
          <a:off x="4680777" y="-1007502"/>
          <a:ext cx="871601" cy="539699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/>
            <a:t>Стабильная эффективность, превышающая базовый уровень</a:t>
          </a:r>
          <a:endParaRPr lang="en-US" sz="1800" kern="1200" dirty="0"/>
        </a:p>
      </dsp:txBody>
      <dsp:txXfrm rot="-5400000">
        <a:off x="2418082" y="1297741"/>
        <a:ext cx="5354444" cy="786505"/>
      </dsp:txXfrm>
    </dsp:sp>
    <dsp:sp modelId="{2F2F66E8-A6B2-4515-860D-2952F9D16AD8}">
      <dsp:nvSpPr>
        <dsp:cNvPr id="0" name=""/>
        <dsp:cNvSpPr/>
      </dsp:nvSpPr>
      <dsp:spPr>
        <a:xfrm>
          <a:off x="617726" y="1146242"/>
          <a:ext cx="1800355" cy="1089501"/>
        </a:xfrm>
        <a:prstGeom prst="roundRect">
          <a:avLst/>
        </a:prstGeom>
        <a:solidFill>
          <a:srgbClr val="FAB41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108585" rIns="217170" bIns="108585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700" kern="1200" dirty="0"/>
            <a:t>B</a:t>
          </a:r>
        </a:p>
      </dsp:txBody>
      <dsp:txXfrm>
        <a:off x="670911" y="1199427"/>
        <a:ext cx="1693985" cy="983131"/>
      </dsp:txXfrm>
    </dsp:sp>
    <dsp:sp modelId="{092F2C83-394F-4CE5-B8FA-BFD153669ED7}">
      <dsp:nvSpPr>
        <dsp:cNvPr id="0" name=""/>
        <dsp:cNvSpPr/>
      </dsp:nvSpPr>
      <dsp:spPr>
        <a:xfrm rot="5400000">
          <a:off x="4680777" y="136473"/>
          <a:ext cx="871601" cy="539699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/>
            <a:t>Базовый уровень эффективности, в общем и целом соответствующий надлежащим международным практикам</a:t>
          </a:r>
          <a:endParaRPr lang="en-US" sz="1800" kern="1200" dirty="0"/>
        </a:p>
      </dsp:txBody>
      <dsp:txXfrm rot="-5400000">
        <a:off x="2418082" y="2441716"/>
        <a:ext cx="5354444" cy="786505"/>
      </dsp:txXfrm>
    </dsp:sp>
    <dsp:sp modelId="{56B10D40-BC9B-4EB5-9B87-4C5375EC643B}">
      <dsp:nvSpPr>
        <dsp:cNvPr id="0" name=""/>
        <dsp:cNvSpPr/>
      </dsp:nvSpPr>
      <dsp:spPr>
        <a:xfrm>
          <a:off x="617726" y="2290219"/>
          <a:ext cx="1800355" cy="1089501"/>
        </a:xfrm>
        <a:prstGeom prst="roundRect">
          <a:avLst/>
        </a:prstGeom>
        <a:solidFill>
          <a:srgbClr val="F1642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108585" rIns="217170" bIns="108585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700" kern="1200" dirty="0"/>
            <a:t>C</a:t>
          </a:r>
        </a:p>
      </dsp:txBody>
      <dsp:txXfrm>
        <a:off x="670911" y="2343404"/>
        <a:ext cx="1693985" cy="983131"/>
      </dsp:txXfrm>
    </dsp:sp>
    <dsp:sp modelId="{919170A2-32E5-45F2-BDC8-EFE4213E5AC5}">
      <dsp:nvSpPr>
        <dsp:cNvPr id="0" name=""/>
        <dsp:cNvSpPr/>
      </dsp:nvSpPr>
      <dsp:spPr>
        <a:xfrm rot="5400000">
          <a:off x="4680777" y="1280450"/>
          <a:ext cx="871601" cy="539699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/>
            <a:t>Уровень эффективности ниже базового, или информации недостаточно для присвоения оценки</a:t>
          </a:r>
          <a:endParaRPr lang="en-US" sz="1800" kern="1200" dirty="0"/>
        </a:p>
      </dsp:txBody>
      <dsp:txXfrm rot="-5400000">
        <a:off x="2418082" y="3585693"/>
        <a:ext cx="5354444" cy="786505"/>
      </dsp:txXfrm>
    </dsp:sp>
    <dsp:sp modelId="{F12637C8-C26F-4E10-A818-F68B3B2329AF}">
      <dsp:nvSpPr>
        <dsp:cNvPr id="0" name=""/>
        <dsp:cNvSpPr/>
      </dsp:nvSpPr>
      <dsp:spPr>
        <a:xfrm>
          <a:off x="617726" y="3434195"/>
          <a:ext cx="1800355" cy="1089501"/>
        </a:xfrm>
        <a:prstGeom prst="round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108585" rIns="217170" bIns="108585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700" kern="1200" dirty="0"/>
            <a:t>D</a:t>
          </a:r>
        </a:p>
      </dsp:txBody>
      <dsp:txXfrm>
        <a:off x="670911" y="3487380"/>
        <a:ext cx="1693985" cy="98313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03C616-5338-4A20-B5EA-ABFB79AF9406}">
      <dsp:nvSpPr>
        <dsp:cNvPr id="0" name=""/>
        <dsp:cNvSpPr/>
      </dsp:nvSpPr>
      <dsp:spPr>
        <a:xfrm rot="10800000">
          <a:off x="1959474" y="1614"/>
          <a:ext cx="6184871" cy="1606526"/>
        </a:xfrm>
        <a:prstGeom prst="homePlate">
          <a:avLst/>
        </a:prstGeom>
        <a:noFill/>
        <a:ln w="25400" cap="flat" cmpd="sng" algn="ctr">
          <a:solidFill>
            <a:srgbClr val="28C0D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8433" tIns="60960" rIns="113792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rgbClr val="28C0DA"/>
              </a:solidFill>
            </a:rPr>
            <a:t>Трансферты в бюджеты субнациональных органов власти</a:t>
          </a:r>
          <a:r>
            <a:rPr lang="en-US" sz="1600" kern="1200" dirty="0">
              <a:solidFill>
                <a:srgbClr val="28C0DA"/>
              </a:solidFill>
            </a:rPr>
            <a:t>: </a:t>
          </a:r>
          <a:r>
            <a:rPr lang="ru-RU" sz="1600" kern="1200" dirty="0">
              <a:solidFill>
                <a:schemeClr val="tx1"/>
              </a:solidFill>
            </a:rPr>
            <a:t>Прозрачность и своевременность трансфертов центрального правительства в адрес СОВ с соответствующими прямыми финансовыми взаимосвязями</a:t>
          </a:r>
          <a:r>
            <a:rPr lang="en-US" sz="1600" kern="1200" dirty="0">
              <a:solidFill>
                <a:schemeClr val="tx1"/>
              </a:solidFill>
            </a:rPr>
            <a:t>.</a:t>
          </a:r>
        </a:p>
      </dsp:txBody>
      <dsp:txXfrm rot="10800000">
        <a:off x="2361105" y="1614"/>
        <a:ext cx="5783240" cy="1606526"/>
      </dsp:txXfrm>
    </dsp:sp>
    <dsp:sp modelId="{B53EE1C9-3737-4616-9086-7D1DACA906D3}">
      <dsp:nvSpPr>
        <dsp:cNvPr id="0" name=""/>
        <dsp:cNvSpPr/>
      </dsp:nvSpPr>
      <dsp:spPr>
        <a:xfrm>
          <a:off x="1156211" y="1614"/>
          <a:ext cx="1606526" cy="1606526"/>
        </a:xfrm>
        <a:prstGeom prst="ellipse">
          <a:avLst/>
        </a:prstGeom>
        <a:blipFill>
          <a:blip xmlns:r="http://schemas.openxmlformats.org/officeDocument/2006/relationships" r:embed="rId1"/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6618F8-48E4-4189-9A0C-C2565FE099FC}">
      <dsp:nvSpPr>
        <dsp:cNvPr id="0" name=""/>
        <dsp:cNvSpPr/>
      </dsp:nvSpPr>
      <dsp:spPr>
        <a:xfrm rot="10800000">
          <a:off x="1924716" y="1810709"/>
          <a:ext cx="6184871" cy="1606526"/>
        </a:xfrm>
        <a:prstGeom prst="homePlate">
          <a:avLst/>
        </a:prstGeom>
        <a:noFill/>
        <a:ln w="25400" cap="flat" cmpd="sng" algn="ctr">
          <a:solidFill>
            <a:srgbClr val="FAB41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8433" tIns="60960" rIns="113792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rgbClr val="FAB416"/>
              </a:solidFill>
            </a:rPr>
            <a:t>Отчетность по бюджетно-финансовым рискам </a:t>
          </a:r>
          <a:r>
            <a:rPr lang="en-US" sz="1600" b="1" kern="1200" dirty="0">
              <a:solidFill>
                <a:srgbClr val="FAB416"/>
              </a:solidFill>
            </a:rPr>
            <a:t>– </a:t>
          </a:r>
          <a:r>
            <a:rPr lang="ru-RU" sz="1600" b="1" kern="1200" dirty="0">
              <a:solidFill>
                <a:srgbClr val="FAB416"/>
              </a:solidFill>
            </a:rPr>
            <a:t>мониторинг СОВ</a:t>
          </a:r>
          <a:r>
            <a:rPr lang="en-US" sz="1600" b="1" kern="1200" dirty="0">
              <a:solidFill>
                <a:srgbClr val="FAB416"/>
              </a:solidFill>
            </a:rPr>
            <a:t>: </a:t>
          </a:r>
          <a:r>
            <a:rPr lang="ru-RU" sz="1600" kern="1200" dirty="0">
              <a:solidFill>
                <a:schemeClr val="tx1"/>
              </a:solidFill>
            </a:rPr>
            <a:t>Степень доступности информации о финансовой эффективности, включая подверженность ЦП финансовым рискам, обеспечиваемая подвергаемыми аудиту ежегодными финансовыми отчетами СОВ</a:t>
          </a:r>
          <a:r>
            <a:rPr lang="en-US" sz="1600" kern="1200" dirty="0">
              <a:solidFill>
                <a:schemeClr val="tx1"/>
              </a:solidFill>
            </a:rPr>
            <a:t>.</a:t>
          </a:r>
        </a:p>
      </dsp:txBody>
      <dsp:txXfrm rot="10800000">
        <a:off x="2326347" y="1810709"/>
        <a:ext cx="5783240" cy="1606526"/>
      </dsp:txXfrm>
    </dsp:sp>
    <dsp:sp modelId="{BD02D317-9219-49D6-A15B-C61E8B481F33}">
      <dsp:nvSpPr>
        <dsp:cNvPr id="0" name=""/>
        <dsp:cNvSpPr/>
      </dsp:nvSpPr>
      <dsp:spPr>
        <a:xfrm>
          <a:off x="1146942" y="1799914"/>
          <a:ext cx="1606526" cy="1606526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D19D41-5631-4EBB-976D-A40C89269330}">
      <dsp:nvSpPr>
        <dsp:cNvPr id="0" name=""/>
        <dsp:cNvSpPr/>
      </dsp:nvSpPr>
      <dsp:spPr>
        <a:xfrm>
          <a:off x="3371459" y="2708523"/>
          <a:ext cx="2081041" cy="2081041"/>
        </a:xfrm>
        <a:prstGeom prst="ellipse">
          <a:avLst/>
        </a:prstGeom>
        <a:solidFill>
          <a:srgbClr val="28C0D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chemeClr val="bg1"/>
              </a:solidFill>
            </a:rPr>
            <a:t>Трансферты субнациональным органам власти</a:t>
          </a:r>
          <a:endParaRPr lang="en-US" sz="1200" b="1" kern="1200" dirty="0"/>
        </a:p>
      </dsp:txBody>
      <dsp:txXfrm>
        <a:off x="3676220" y="3013284"/>
        <a:ext cx="1471519" cy="1471519"/>
      </dsp:txXfrm>
    </dsp:sp>
    <dsp:sp modelId="{DB29686C-44F6-485B-A46C-4EF6F3D263B6}">
      <dsp:nvSpPr>
        <dsp:cNvPr id="0" name=""/>
        <dsp:cNvSpPr/>
      </dsp:nvSpPr>
      <dsp:spPr>
        <a:xfrm rot="16200000">
          <a:off x="4099306" y="2374624"/>
          <a:ext cx="625347" cy="42451"/>
        </a:xfrm>
        <a:custGeom>
          <a:avLst/>
          <a:gdLst/>
          <a:ahLst/>
          <a:cxnLst/>
          <a:rect l="0" t="0" r="0" b="0"/>
          <a:pathLst>
            <a:path>
              <a:moveTo>
                <a:pt x="0" y="21225"/>
              </a:moveTo>
              <a:lnTo>
                <a:pt x="625347" y="21225"/>
              </a:lnTo>
            </a:path>
          </a:pathLst>
        </a:custGeom>
        <a:noFill/>
        <a:ln w="25400" cap="flat" cmpd="sng" algn="ctr">
          <a:solidFill>
            <a:srgbClr val="28C0DA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4396346" y="2380216"/>
        <a:ext cx="31267" cy="31267"/>
      </dsp:txXfrm>
    </dsp:sp>
    <dsp:sp modelId="{5B0306C8-ECC9-4DFD-919D-CC7F93FD67F9}">
      <dsp:nvSpPr>
        <dsp:cNvPr id="0" name=""/>
        <dsp:cNvSpPr/>
      </dsp:nvSpPr>
      <dsp:spPr>
        <a:xfrm>
          <a:off x="3371459" y="2135"/>
          <a:ext cx="2081041" cy="2081041"/>
        </a:xfrm>
        <a:prstGeom prst="ellipse">
          <a:avLst/>
        </a:prstGeom>
        <a:noFill/>
        <a:ln w="25400" cap="flat" cmpd="sng" algn="ctr">
          <a:solidFill>
            <a:srgbClr val="28C0D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C00000"/>
            </a:buClr>
            <a:buSzPct val="125000"/>
            <a:buNone/>
          </a:pPr>
          <a:r>
            <a:rPr lang="ru-RU" sz="1000" b="1" kern="1200" dirty="0">
              <a:solidFill>
                <a:schemeClr val="tx1"/>
              </a:solidFill>
            </a:rPr>
            <a:t>Система распределения трансфертов</a:t>
          </a:r>
          <a:endParaRPr lang="en-US" sz="1000" kern="1200" dirty="0">
            <a:solidFill>
              <a:schemeClr val="tx1"/>
            </a:solidFill>
          </a:endParaRPr>
        </a:p>
      </dsp:txBody>
      <dsp:txXfrm>
        <a:off x="3676220" y="306896"/>
        <a:ext cx="1471519" cy="1471519"/>
      </dsp:txXfrm>
    </dsp:sp>
    <dsp:sp modelId="{B21272B1-C18E-4B27-8629-7DD10668FDE1}">
      <dsp:nvSpPr>
        <dsp:cNvPr id="0" name=""/>
        <dsp:cNvSpPr/>
      </dsp:nvSpPr>
      <dsp:spPr>
        <a:xfrm rot="1800000">
          <a:off x="5271207" y="4404416"/>
          <a:ext cx="625347" cy="42451"/>
        </a:xfrm>
        <a:custGeom>
          <a:avLst/>
          <a:gdLst/>
          <a:ahLst/>
          <a:cxnLst/>
          <a:rect l="0" t="0" r="0" b="0"/>
          <a:pathLst>
            <a:path>
              <a:moveTo>
                <a:pt x="0" y="21225"/>
              </a:moveTo>
              <a:lnTo>
                <a:pt x="625347" y="21225"/>
              </a:lnTo>
            </a:path>
          </a:pathLst>
        </a:custGeom>
        <a:noFill/>
        <a:ln w="25400" cap="flat" cmpd="sng" algn="ctr">
          <a:solidFill>
            <a:srgbClr val="28C0DA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568246" y="4410008"/>
        <a:ext cx="31267" cy="31267"/>
      </dsp:txXfrm>
    </dsp:sp>
    <dsp:sp modelId="{ED72CBE7-7443-49C8-A110-675F7870A94F}">
      <dsp:nvSpPr>
        <dsp:cNvPr id="0" name=""/>
        <dsp:cNvSpPr/>
      </dsp:nvSpPr>
      <dsp:spPr>
        <a:xfrm>
          <a:off x="5715260" y="4061718"/>
          <a:ext cx="2081041" cy="2081041"/>
        </a:xfrm>
        <a:prstGeom prst="ellipse">
          <a:avLst/>
        </a:prstGeom>
        <a:noFill/>
        <a:ln w="25400" cap="flat" cmpd="sng" algn="ctr">
          <a:solidFill>
            <a:srgbClr val="28C0D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C00000"/>
            </a:buClr>
            <a:buSzPct val="125000"/>
            <a:buNone/>
          </a:pPr>
          <a:r>
            <a:rPr lang="ru-RU" sz="1000" b="1" kern="1200" dirty="0">
              <a:solidFill>
                <a:schemeClr val="tx1"/>
              </a:solidFill>
            </a:rPr>
            <a:t>Своевременность информации о трансфертах</a:t>
          </a:r>
          <a:endParaRPr lang="en-US" sz="1000" kern="1200" dirty="0">
            <a:solidFill>
              <a:schemeClr val="tx1"/>
            </a:solidFill>
          </a:endParaRPr>
        </a:p>
      </dsp:txBody>
      <dsp:txXfrm>
        <a:off x="6020021" y="4366479"/>
        <a:ext cx="1471519" cy="1471519"/>
      </dsp:txXfrm>
    </dsp:sp>
    <dsp:sp modelId="{EBA23657-A9A8-4F44-895D-0840C24641CC}">
      <dsp:nvSpPr>
        <dsp:cNvPr id="0" name=""/>
        <dsp:cNvSpPr/>
      </dsp:nvSpPr>
      <dsp:spPr>
        <a:xfrm rot="9000000">
          <a:off x="2927405" y="4404416"/>
          <a:ext cx="625347" cy="42451"/>
        </a:xfrm>
        <a:custGeom>
          <a:avLst/>
          <a:gdLst/>
          <a:ahLst/>
          <a:cxnLst/>
          <a:rect l="0" t="0" r="0" b="0"/>
          <a:pathLst>
            <a:path>
              <a:moveTo>
                <a:pt x="0" y="21225"/>
              </a:moveTo>
              <a:lnTo>
                <a:pt x="625347" y="21225"/>
              </a:lnTo>
            </a:path>
          </a:pathLst>
        </a:custGeom>
        <a:noFill/>
        <a:ln w="25400" cap="flat" cmpd="sng" algn="ctr">
          <a:solidFill>
            <a:srgbClr val="28C0DA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3224445" y="4410008"/>
        <a:ext cx="31267" cy="31267"/>
      </dsp:txXfrm>
    </dsp:sp>
    <dsp:sp modelId="{1CD8A5D9-345A-4283-B1FC-84EA07286DC4}">
      <dsp:nvSpPr>
        <dsp:cNvPr id="0" name=""/>
        <dsp:cNvSpPr/>
      </dsp:nvSpPr>
      <dsp:spPr>
        <a:xfrm>
          <a:off x="1027658" y="4061718"/>
          <a:ext cx="2081041" cy="2081041"/>
        </a:xfrm>
        <a:prstGeom prst="ellipse">
          <a:avLst/>
        </a:prstGeom>
        <a:noFill/>
        <a:ln w="25400" cap="flat" cmpd="sng" algn="ctr">
          <a:solidFill>
            <a:srgbClr val="28C0D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C00000"/>
            </a:buClr>
            <a:buSzPct val="125000"/>
            <a:buNone/>
          </a:pPr>
          <a:r>
            <a:rPr lang="ru-RU" sz="1000" b="1" kern="1200" dirty="0">
              <a:solidFill>
                <a:schemeClr val="tx1"/>
              </a:solidFill>
            </a:rPr>
            <a:t>Степень </a:t>
          </a:r>
          <a:r>
            <a:rPr lang="ru-RU" sz="1000" b="1" kern="1200" dirty="0" err="1">
              <a:solidFill>
                <a:schemeClr val="tx1"/>
              </a:solidFill>
            </a:rPr>
            <a:t>консолидированности</a:t>
          </a:r>
          <a:r>
            <a:rPr lang="ru-RU" sz="1000" b="1" kern="1200" dirty="0">
              <a:solidFill>
                <a:schemeClr val="tx1"/>
              </a:solidFill>
            </a:rPr>
            <a:t> данных, собранных в соответствии с отраслевыми категориями</a:t>
          </a:r>
          <a:endParaRPr lang="en-US" sz="1000" kern="1200" dirty="0">
            <a:solidFill>
              <a:schemeClr val="tx1"/>
            </a:solidFill>
          </a:endParaRPr>
        </a:p>
      </dsp:txBody>
      <dsp:txXfrm>
        <a:off x="1332419" y="4366479"/>
        <a:ext cx="1471519" cy="147151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D19D41-5631-4EBB-976D-A40C89269330}">
      <dsp:nvSpPr>
        <dsp:cNvPr id="0" name=""/>
        <dsp:cNvSpPr/>
      </dsp:nvSpPr>
      <dsp:spPr>
        <a:xfrm>
          <a:off x="3371459" y="2708523"/>
          <a:ext cx="2081041" cy="2081041"/>
        </a:xfrm>
        <a:prstGeom prst="ellipse">
          <a:avLst/>
        </a:prstGeom>
        <a:solidFill>
          <a:srgbClr val="FAB41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b="1" kern="1200" dirty="0">
              <a:solidFill>
                <a:schemeClr val="bg1"/>
              </a:solidFill>
            </a:rPr>
            <a:t>Отчетность о бюджетно-налоговых рисках</a:t>
          </a:r>
          <a:endParaRPr lang="en-US" sz="1900" b="1" kern="1200" dirty="0"/>
        </a:p>
      </dsp:txBody>
      <dsp:txXfrm>
        <a:off x="3676220" y="3013284"/>
        <a:ext cx="1471519" cy="1471519"/>
      </dsp:txXfrm>
    </dsp:sp>
    <dsp:sp modelId="{DB29686C-44F6-485B-A46C-4EF6F3D263B6}">
      <dsp:nvSpPr>
        <dsp:cNvPr id="0" name=""/>
        <dsp:cNvSpPr/>
      </dsp:nvSpPr>
      <dsp:spPr>
        <a:xfrm rot="16200000">
          <a:off x="4099306" y="2374624"/>
          <a:ext cx="625347" cy="42451"/>
        </a:xfrm>
        <a:custGeom>
          <a:avLst/>
          <a:gdLst/>
          <a:ahLst/>
          <a:cxnLst/>
          <a:rect l="0" t="0" r="0" b="0"/>
          <a:pathLst>
            <a:path>
              <a:moveTo>
                <a:pt x="0" y="21225"/>
              </a:moveTo>
              <a:lnTo>
                <a:pt x="625347" y="21225"/>
              </a:lnTo>
            </a:path>
          </a:pathLst>
        </a:custGeom>
        <a:noFill/>
        <a:ln w="25400" cap="flat" cmpd="sng" algn="ctr">
          <a:solidFill>
            <a:srgbClr val="FAB416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4396346" y="2380216"/>
        <a:ext cx="31267" cy="31267"/>
      </dsp:txXfrm>
    </dsp:sp>
    <dsp:sp modelId="{5B0306C8-ECC9-4DFD-919D-CC7F93FD67F9}">
      <dsp:nvSpPr>
        <dsp:cNvPr id="0" name=""/>
        <dsp:cNvSpPr/>
      </dsp:nvSpPr>
      <dsp:spPr>
        <a:xfrm>
          <a:off x="3371459" y="2135"/>
          <a:ext cx="2081041" cy="2081041"/>
        </a:xfrm>
        <a:prstGeom prst="ellipse">
          <a:avLst/>
        </a:prstGeom>
        <a:noFill/>
        <a:ln w="25400" cap="flat" cmpd="sng" algn="ctr">
          <a:solidFill>
            <a:schemeClr val="bg1">
              <a:lumMod val="8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C00000"/>
            </a:buClr>
            <a:buSzPct val="125000"/>
            <a:buNone/>
          </a:pPr>
          <a:r>
            <a:rPr lang="ru-RU" sz="1200" b="1" kern="1200" dirty="0">
              <a:solidFill>
                <a:schemeClr val="bg1">
                  <a:lumMod val="65000"/>
                </a:schemeClr>
              </a:solidFill>
            </a:rPr>
            <a:t>Мониторинг государственных корпораций</a:t>
          </a:r>
          <a:endParaRPr lang="en-US" sz="1200" kern="1200" dirty="0">
            <a:solidFill>
              <a:schemeClr val="bg1">
                <a:lumMod val="65000"/>
              </a:schemeClr>
            </a:solidFill>
          </a:endParaRPr>
        </a:p>
      </dsp:txBody>
      <dsp:txXfrm>
        <a:off x="3676220" y="306896"/>
        <a:ext cx="1471519" cy="1471519"/>
      </dsp:txXfrm>
    </dsp:sp>
    <dsp:sp modelId="{B21272B1-C18E-4B27-8629-7DD10668FDE1}">
      <dsp:nvSpPr>
        <dsp:cNvPr id="0" name=""/>
        <dsp:cNvSpPr/>
      </dsp:nvSpPr>
      <dsp:spPr>
        <a:xfrm rot="1800000">
          <a:off x="5271207" y="4404416"/>
          <a:ext cx="625347" cy="42451"/>
        </a:xfrm>
        <a:custGeom>
          <a:avLst/>
          <a:gdLst/>
          <a:ahLst/>
          <a:cxnLst/>
          <a:rect l="0" t="0" r="0" b="0"/>
          <a:pathLst>
            <a:path>
              <a:moveTo>
                <a:pt x="0" y="21225"/>
              </a:moveTo>
              <a:lnTo>
                <a:pt x="625347" y="21225"/>
              </a:lnTo>
            </a:path>
          </a:pathLst>
        </a:custGeom>
        <a:noFill/>
        <a:ln w="25400" cap="flat" cmpd="sng" algn="ctr">
          <a:solidFill>
            <a:srgbClr val="FAB416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568246" y="4410008"/>
        <a:ext cx="31267" cy="31267"/>
      </dsp:txXfrm>
    </dsp:sp>
    <dsp:sp modelId="{ED72CBE7-7443-49C8-A110-675F7870A94F}">
      <dsp:nvSpPr>
        <dsp:cNvPr id="0" name=""/>
        <dsp:cNvSpPr/>
      </dsp:nvSpPr>
      <dsp:spPr>
        <a:xfrm>
          <a:off x="5715260" y="4061718"/>
          <a:ext cx="2081041" cy="2081041"/>
        </a:xfrm>
        <a:prstGeom prst="ellipse">
          <a:avLst/>
        </a:prstGeom>
        <a:noFill/>
        <a:ln w="25400" cap="flat" cmpd="sng" algn="ctr">
          <a:solidFill>
            <a:srgbClr val="FAB41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C00000"/>
            </a:buClr>
            <a:buSzPct val="125000"/>
            <a:buNone/>
          </a:pPr>
          <a:r>
            <a:rPr lang="ru-RU" sz="1200" b="1" kern="1200" dirty="0">
              <a:solidFill>
                <a:schemeClr val="tx1"/>
              </a:solidFill>
            </a:rPr>
            <a:t>Мониторинг субнациональных органов власти</a:t>
          </a:r>
          <a:endParaRPr lang="en-US" sz="1200" kern="1200" dirty="0">
            <a:solidFill>
              <a:schemeClr val="tx1"/>
            </a:solidFill>
          </a:endParaRPr>
        </a:p>
      </dsp:txBody>
      <dsp:txXfrm>
        <a:off x="6020021" y="4366479"/>
        <a:ext cx="1471519" cy="1471519"/>
      </dsp:txXfrm>
    </dsp:sp>
    <dsp:sp modelId="{EBA23657-A9A8-4F44-895D-0840C24641CC}">
      <dsp:nvSpPr>
        <dsp:cNvPr id="0" name=""/>
        <dsp:cNvSpPr/>
      </dsp:nvSpPr>
      <dsp:spPr>
        <a:xfrm rot="9000000">
          <a:off x="2927405" y="4404416"/>
          <a:ext cx="625347" cy="42451"/>
        </a:xfrm>
        <a:custGeom>
          <a:avLst/>
          <a:gdLst/>
          <a:ahLst/>
          <a:cxnLst/>
          <a:rect l="0" t="0" r="0" b="0"/>
          <a:pathLst>
            <a:path>
              <a:moveTo>
                <a:pt x="0" y="21225"/>
              </a:moveTo>
              <a:lnTo>
                <a:pt x="625347" y="21225"/>
              </a:lnTo>
            </a:path>
          </a:pathLst>
        </a:custGeom>
        <a:noFill/>
        <a:ln w="25400" cap="flat" cmpd="sng" algn="ctr">
          <a:solidFill>
            <a:srgbClr val="FAB416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3224445" y="4410008"/>
        <a:ext cx="31267" cy="31267"/>
      </dsp:txXfrm>
    </dsp:sp>
    <dsp:sp modelId="{1CD8A5D9-345A-4283-B1FC-84EA07286DC4}">
      <dsp:nvSpPr>
        <dsp:cNvPr id="0" name=""/>
        <dsp:cNvSpPr/>
      </dsp:nvSpPr>
      <dsp:spPr>
        <a:xfrm>
          <a:off x="1027658" y="4061718"/>
          <a:ext cx="2081041" cy="2081041"/>
        </a:xfrm>
        <a:prstGeom prst="ellipse">
          <a:avLst/>
        </a:prstGeom>
        <a:noFill/>
        <a:ln w="25400" cap="flat" cmpd="sng" algn="ctr">
          <a:solidFill>
            <a:schemeClr val="bg1">
              <a:lumMod val="8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C00000"/>
            </a:buClr>
            <a:buSzPct val="125000"/>
            <a:buNone/>
          </a:pPr>
          <a:r>
            <a:rPr lang="ru-RU" sz="1200" b="1" kern="1200" dirty="0">
              <a:solidFill>
                <a:schemeClr val="bg1">
                  <a:lumMod val="65000"/>
                </a:schemeClr>
              </a:solidFill>
            </a:rPr>
            <a:t>Непредвиденные обязательства и бюджетно-налоговые риски</a:t>
          </a:r>
          <a:endParaRPr lang="en-US" sz="1200" kern="1200" dirty="0">
            <a:solidFill>
              <a:schemeClr val="bg1">
                <a:lumMod val="65000"/>
              </a:schemeClr>
            </a:solidFill>
          </a:endParaRPr>
        </a:p>
      </dsp:txBody>
      <dsp:txXfrm>
        <a:off x="1332419" y="4366479"/>
        <a:ext cx="1471519" cy="147151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03C616-5338-4A20-B5EA-ABFB79AF9406}">
      <dsp:nvSpPr>
        <dsp:cNvPr id="0" name=""/>
        <dsp:cNvSpPr/>
      </dsp:nvSpPr>
      <dsp:spPr>
        <a:xfrm rot="10800000">
          <a:off x="2149796" y="0"/>
          <a:ext cx="6360613" cy="2190747"/>
        </a:xfrm>
        <a:prstGeom prst="homePlate">
          <a:avLst/>
        </a:prstGeom>
        <a:noFill/>
        <a:ln w="25400" cap="flat" cmpd="sng" algn="ctr">
          <a:solidFill>
            <a:srgbClr val="282E8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6059" tIns="72390" rIns="135128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solidFill>
                <a:srgbClr val="282E8D"/>
              </a:solidFill>
            </a:rPr>
            <a:t>HLG-1: </a:t>
          </a:r>
          <a:r>
            <a:rPr lang="ru-RU" sz="1900" b="1" kern="1200" dirty="0">
              <a:solidFill>
                <a:srgbClr val="282E8D"/>
              </a:solidFill>
            </a:rPr>
            <a:t>надежность трансфертов из бюджетов более высокого уровня</a:t>
          </a:r>
          <a:r>
            <a:rPr lang="en-US" sz="1900" kern="1200" dirty="0">
              <a:solidFill>
                <a:srgbClr val="282E8D"/>
              </a:solidFill>
            </a:rPr>
            <a:t> –</a:t>
          </a:r>
          <a:r>
            <a:rPr lang="ru-RU" sz="1900" kern="1200" dirty="0">
              <a:solidFill>
                <a:schemeClr val="tx1"/>
              </a:solidFill>
            </a:rPr>
            <a:t>степень соответствия трансфертов СОВ из бюджетов более высокого уровня изначально утвержденным объемам в бюджетах высокого уровня и перечисления трансфертов в соответствии с приемлемым графиком</a:t>
          </a:r>
          <a:r>
            <a:rPr lang="en-US" sz="1900" kern="1200" dirty="0">
              <a:solidFill>
                <a:schemeClr val="tx1"/>
              </a:solidFill>
            </a:rPr>
            <a:t>.</a:t>
          </a:r>
        </a:p>
      </dsp:txBody>
      <dsp:txXfrm rot="10800000">
        <a:off x="2697483" y="0"/>
        <a:ext cx="5812926" cy="2190747"/>
      </dsp:txXfrm>
    </dsp:sp>
    <dsp:sp modelId="{B53EE1C9-3737-4616-9086-7D1DACA906D3}">
      <dsp:nvSpPr>
        <dsp:cNvPr id="0" name=""/>
        <dsp:cNvSpPr/>
      </dsp:nvSpPr>
      <dsp:spPr>
        <a:xfrm>
          <a:off x="1054422" y="0"/>
          <a:ext cx="2190747" cy="2190747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rgbClr val="282E8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D19D41-5631-4EBB-976D-A40C89269330}">
      <dsp:nvSpPr>
        <dsp:cNvPr id="0" name=""/>
        <dsp:cNvSpPr/>
      </dsp:nvSpPr>
      <dsp:spPr>
        <a:xfrm>
          <a:off x="3371459" y="2708523"/>
          <a:ext cx="2081041" cy="2081041"/>
        </a:xfrm>
        <a:prstGeom prst="ellipse">
          <a:avLst/>
        </a:prstGeom>
        <a:solidFill>
          <a:srgbClr val="282E8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 dirty="0">
              <a:solidFill>
                <a:schemeClr val="bg1"/>
              </a:solidFill>
            </a:rPr>
            <a:t>Надежность трансфертов из бюджета более высокого уровня</a:t>
          </a:r>
          <a:endParaRPr lang="en-US" sz="1700" b="1" kern="1200" dirty="0"/>
        </a:p>
      </dsp:txBody>
      <dsp:txXfrm>
        <a:off x="3676220" y="3013284"/>
        <a:ext cx="1471519" cy="1471519"/>
      </dsp:txXfrm>
    </dsp:sp>
    <dsp:sp modelId="{DB29686C-44F6-485B-A46C-4EF6F3D263B6}">
      <dsp:nvSpPr>
        <dsp:cNvPr id="0" name=""/>
        <dsp:cNvSpPr/>
      </dsp:nvSpPr>
      <dsp:spPr>
        <a:xfrm rot="16200000">
          <a:off x="4099306" y="2374624"/>
          <a:ext cx="625347" cy="42451"/>
        </a:xfrm>
        <a:custGeom>
          <a:avLst/>
          <a:gdLst/>
          <a:ahLst/>
          <a:cxnLst/>
          <a:rect l="0" t="0" r="0" b="0"/>
          <a:pathLst>
            <a:path>
              <a:moveTo>
                <a:pt x="0" y="21225"/>
              </a:moveTo>
              <a:lnTo>
                <a:pt x="625347" y="21225"/>
              </a:lnTo>
            </a:path>
          </a:pathLst>
        </a:custGeom>
        <a:noFill/>
        <a:ln w="25400" cap="flat" cmpd="sng" algn="ctr">
          <a:solidFill>
            <a:srgbClr val="282E8D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4396346" y="2380216"/>
        <a:ext cx="31267" cy="31267"/>
      </dsp:txXfrm>
    </dsp:sp>
    <dsp:sp modelId="{5B0306C8-ECC9-4DFD-919D-CC7F93FD67F9}">
      <dsp:nvSpPr>
        <dsp:cNvPr id="0" name=""/>
        <dsp:cNvSpPr/>
      </dsp:nvSpPr>
      <dsp:spPr>
        <a:xfrm>
          <a:off x="3371459" y="2135"/>
          <a:ext cx="2081041" cy="2081041"/>
        </a:xfrm>
        <a:prstGeom prst="ellipse">
          <a:avLst/>
        </a:prstGeom>
        <a:noFill/>
        <a:ln w="25400" cap="flat" cmpd="sng" algn="ctr">
          <a:solidFill>
            <a:srgbClr val="282E8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C00000"/>
            </a:buClr>
            <a:buSzPct val="125000"/>
            <a:buNone/>
          </a:pPr>
          <a:r>
            <a:rPr lang="ru-RU" sz="1200" b="1" kern="1200" dirty="0">
              <a:solidFill>
                <a:schemeClr val="tx1"/>
              </a:solidFill>
            </a:rPr>
            <a:t>Результативность трансфертов из бюджетов более высокого уровня</a:t>
          </a:r>
          <a:endParaRPr lang="en-US" sz="1200" kern="1200" dirty="0">
            <a:solidFill>
              <a:schemeClr val="tx1"/>
            </a:solidFill>
          </a:endParaRPr>
        </a:p>
      </dsp:txBody>
      <dsp:txXfrm>
        <a:off x="3676220" y="306896"/>
        <a:ext cx="1471519" cy="1471519"/>
      </dsp:txXfrm>
    </dsp:sp>
    <dsp:sp modelId="{B21272B1-C18E-4B27-8629-7DD10668FDE1}">
      <dsp:nvSpPr>
        <dsp:cNvPr id="0" name=""/>
        <dsp:cNvSpPr/>
      </dsp:nvSpPr>
      <dsp:spPr>
        <a:xfrm rot="1800000">
          <a:off x="5271207" y="4404416"/>
          <a:ext cx="625347" cy="42451"/>
        </a:xfrm>
        <a:custGeom>
          <a:avLst/>
          <a:gdLst/>
          <a:ahLst/>
          <a:cxnLst/>
          <a:rect l="0" t="0" r="0" b="0"/>
          <a:pathLst>
            <a:path>
              <a:moveTo>
                <a:pt x="0" y="21225"/>
              </a:moveTo>
              <a:lnTo>
                <a:pt x="625347" y="21225"/>
              </a:lnTo>
            </a:path>
          </a:pathLst>
        </a:custGeom>
        <a:noFill/>
        <a:ln w="25400" cap="flat" cmpd="sng" algn="ctr">
          <a:solidFill>
            <a:srgbClr val="282E8D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568246" y="4410008"/>
        <a:ext cx="31267" cy="31267"/>
      </dsp:txXfrm>
    </dsp:sp>
    <dsp:sp modelId="{ED72CBE7-7443-49C8-A110-675F7870A94F}">
      <dsp:nvSpPr>
        <dsp:cNvPr id="0" name=""/>
        <dsp:cNvSpPr/>
      </dsp:nvSpPr>
      <dsp:spPr>
        <a:xfrm>
          <a:off x="5715260" y="4061718"/>
          <a:ext cx="2081041" cy="2081041"/>
        </a:xfrm>
        <a:prstGeom prst="ellipse">
          <a:avLst/>
        </a:prstGeom>
        <a:noFill/>
        <a:ln w="25400" cap="flat" cmpd="sng" algn="ctr">
          <a:solidFill>
            <a:srgbClr val="282E8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C00000"/>
            </a:buClr>
            <a:buSzPct val="125000"/>
            <a:buNone/>
          </a:pPr>
          <a:r>
            <a:rPr lang="ru-RU" sz="1200" b="1" kern="1200" dirty="0">
              <a:solidFill>
                <a:schemeClr val="tx1"/>
              </a:solidFill>
            </a:rPr>
            <a:t>Результативность ассигнованных дотаций</a:t>
          </a:r>
          <a:endParaRPr lang="en-US" sz="1200" kern="1200" dirty="0">
            <a:solidFill>
              <a:schemeClr val="tx1"/>
            </a:solidFill>
          </a:endParaRPr>
        </a:p>
      </dsp:txBody>
      <dsp:txXfrm>
        <a:off x="6020021" y="4366479"/>
        <a:ext cx="1471519" cy="1471519"/>
      </dsp:txXfrm>
    </dsp:sp>
    <dsp:sp modelId="{EBA23657-A9A8-4F44-895D-0840C24641CC}">
      <dsp:nvSpPr>
        <dsp:cNvPr id="0" name=""/>
        <dsp:cNvSpPr/>
      </dsp:nvSpPr>
      <dsp:spPr>
        <a:xfrm rot="9000000">
          <a:off x="2927405" y="4404416"/>
          <a:ext cx="625347" cy="42451"/>
        </a:xfrm>
        <a:custGeom>
          <a:avLst/>
          <a:gdLst/>
          <a:ahLst/>
          <a:cxnLst/>
          <a:rect l="0" t="0" r="0" b="0"/>
          <a:pathLst>
            <a:path>
              <a:moveTo>
                <a:pt x="0" y="21225"/>
              </a:moveTo>
              <a:lnTo>
                <a:pt x="625347" y="21225"/>
              </a:lnTo>
            </a:path>
          </a:pathLst>
        </a:custGeom>
        <a:noFill/>
        <a:ln w="25400" cap="flat" cmpd="sng" algn="ctr">
          <a:solidFill>
            <a:srgbClr val="282E8D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3224445" y="4410008"/>
        <a:ext cx="31267" cy="31267"/>
      </dsp:txXfrm>
    </dsp:sp>
    <dsp:sp modelId="{1CD8A5D9-345A-4283-B1FC-84EA07286DC4}">
      <dsp:nvSpPr>
        <dsp:cNvPr id="0" name=""/>
        <dsp:cNvSpPr/>
      </dsp:nvSpPr>
      <dsp:spPr>
        <a:xfrm>
          <a:off x="1027658" y="4061718"/>
          <a:ext cx="2081041" cy="2081041"/>
        </a:xfrm>
        <a:prstGeom prst="ellipse">
          <a:avLst/>
        </a:prstGeom>
        <a:noFill/>
        <a:ln w="25400" cap="flat" cmpd="sng" algn="ctr">
          <a:solidFill>
            <a:srgbClr val="282E8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C00000"/>
            </a:buClr>
            <a:buSzPct val="125000"/>
            <a:buNone/>
          </a:pPr>
          <a:r>
            <a:rPr lang="ru-RU" sz="1200" b="1" kern="1200" dirty="0">
              <a:solidFill>
                <a:schemeClr val="tx1"/>
              </a:solidFill>
            </a:rPr>
            <a:t>Своевременность трансфертов из бюджета более высокого уровня в течение года</a:t>
          </a:r>
          <a:endParaRPr lang="en-US" sz="1200" kern="1200" dirty="0">
            <a:solidFill>
              <a:schemeClr val="tx1"/>
            </a:solidFill>
          </a:endParaRPr>
        </a:p>
      </dsp:txBody>
      <dsp:txXfrm>
        <a:off x="1332419" y="4366479"/>
        <a:ext cx="1471519" cy="14715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642D35-F097-084F-9CB3-48FED435208E}" type="datetimeFigureOut">
              <a:rPr lang="en-US" smtClean="0"/>
              <a:pPr/>
              <a:t>3/7/2018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3D2A4D-1B1A-9949-94CC-A696BB34E9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96834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95EB31-CDC4-7843-888C-905E26737E28}" type="datetimeFigureOut">
              <a:rPr lang="en-US" smtClean="0"/>
              <a:pPr/>
              <a:t>3/7/2018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5D4267-ED3C-AE47-84A1-A0A9689FEF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4959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D4267-ED3C-AE47-84A1-A0A9689FEF50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8775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D4267-ED3C-AE47-84A1-A0A9689FEF5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5569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D4267-ED3C-AE47-84A1-A0A9689FEF5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5287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D4267-ED3C-AE47-84A1-A0A9689FEF5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5767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D4267-ED3C-AE47-84A1-A0A9689FEF5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1901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D4267-ED3C-AE47-84A1-A0A9689FEF5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1850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D4267-ED3C-AE47-84A1-A0A9689FEF50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2094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D4267-ED3C-AE47-84A1-A0A9689FEF50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8944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D4267-ED3C-AE47-84A1-A0A9689FEF50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3705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D4267-ED3C-AE47-84A1-A0A9689FEF5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7880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D4267-ED3C-AE47-84A1-A0A9689FEF5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9851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5D4267-ED3C-AE47-84A1-A0A9689FEF50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8659508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D4267-ED3C-AE47-84A1-A0A9689FEF5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2758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5D4267-ED3C-AE47-84A1-A0A9689FEF50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5779089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D4267-ED3C-AE47-84A1-A0A9689FEF5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1897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endParaRPr lang="en-US" kern="1200">
              <a:latin typeface="+mn-lt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D4267-ED3C-AE47-84A1-A0A9689FEF5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872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D4267-ED3C-AE47-84A1-A0A9689FEF5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36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Relationship Id="rId9" Type="http://schemas.openxmlformats.org/officeDocument/2006/relationships/image" Target="../media/image9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772400" cy="96399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1" name="Picture 10" descr="PEFA-Logo-RGB.jpg"/>
          <p:cNvPicPr>
            <a:picLocks noChangeAspect="1"/>
          </p:cNvPicPr>
          <p:nvPr userDrawn="1"/>
        </p:nvPicPr>
        <p:blipFill>
          <a:blip r:embed="rId2"/>
          <a:srcRect l="17943" t="32207" r="16670" b="33170"/>
          <a:stretch>
            <a:fillRect/>
          </a:stretch>
        </p:blipFill>
        <p:spPr>
          <a:xfrm>
            <a:off x="685801" y="1337985"/>
            <a:ext cx="1814651" cy="720646"/>
          </a:xfrm>
          <a:prstGeom prst="rect">
            <a:avLst/>
          </a:prstGeom>
        </p:spPr>
      </p:pic>
      <p:grpSp>
        <p:nvGrpSpPr>
          <p:cNvPr id="12" name="Group 11"/>
          <p:cNvGrpSpPr/>
          <p:nvPr userDrawn="1"/>
        </p:nvGrpSpPr>
        <p:grpSpPr>
          <a:xfrm>
            <a:off x="0" y="6708774"/>
            <a:ext cx="9153144" cy="155986"/>
            <a:chOff x="685800" y="1828669"/>
            <a:chExt cx="9144000" cy="182880"/>
          </a:xfrm>
        </p:grpSpPr>
        <p:sp>
          <p:nvSpPr>
            <p:cNvPr id="13" name="Rectangle 12"/>
            <p:cNvSpPr/>
            <p:nvPr userDrawn="1"/>
          </p:nvSpPr>
          <p:spPr>
            <a:xfrm>
              <a:off x="685800" y="1828669"/>
              <a:ext cx="2423580" cy="1828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3109380" y="1828669"/>
              <a:ext cx="2240140" cy="182880"/>
            </a:xfrm>
            <a:prstGeom prst="rect">
              <a:avLst/>
            </a:prstGeom>
            <a:solidFill>
              <a:srgbClr val="6FAAB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5345292" y="1828669"/>
              <a:ext cx="2249275" cy="18288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7589660" y="1828669"/>
              <a:ext cx="2240140" cy="17949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sp>
        <p:nvSpPr>
          <p:cNvPr id="18" name="Rectangle 17"/>
          <p:cNvSpPr/>
          <p:nvPr userDrawn="1"/>
        </p:nvSpPr>
        <p:spPr>
          <a:xfrm>
            <a:off x="685800" y="6373902"/>
            <a:ext cx="7772400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1050" i="1" kern="1200" baseline="30000" dirty="0">
                <a:solidFill>
                  <a:srgbClr val="294371"/>
                </a:solidFill>
                <a:latin typeface="+mn-lt"/>
                <a:ea typeface="+mn-ea"/>
                <a:cs typeface="+mn-cs"/>
              </a:rPr>
              <a:t>Improving public financial management. Supporting sustainable development.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5019675"/>
            <a:ext cx="4829175" cy="773944"/>
          </a:xfrm>
        </p:spPr>
        <p:txBody>
          <a:bodyPr>
            <a:normAutofit/>
          </a:bodyPr>
          <a:lstStyle>
            <a:lvl1pPr>
              <a:buFontTx/>
              <a:buNone/>
              <a:defRPr sz="12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Presenter’s name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p_3%K.eps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7" r="12511"/>
          <a:stretch/>
        </p:blipFill>
        <p:spPr>
          <a:xfrm>
            <a:off x="0" y="2"/>
            <a:ext cx="9144000" cy="6857999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65127" y="1882613"/>
            <a:ext cx="8321674" cy="723157"/>
          </a:xfrm>
        </p:spPr>
        <p:txBody>
          <a:bodyPr lIns="0" tIns="0" rIns="0" bIns="0" anchor="t" anchorCtr="0">
            <a:noAutofit/>
          </a:bodyPr>
          <a:lstStyle>
            <a:lvl1pPr algn="ctr">
              <a:defRPr sz="2250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/>
              <a:t>Name of pillar</a:t>
            </a:r>
          </a:p>
        </p:txBody>
      </p:sp>
      <p:sp>
        <p:nvSpPr>
          <p:cNvPr id="6" name="Content Placeholder 9"/>
          <p:cNvSpPr>
            <a:spLocks noGrp="1"/>
          </p:cNvSpPr>
          <p:nvPr>
            <p:ph sz="quarter" idx="14" hasCustomPrompt="1"/>
          </p:nvPr>
        </p:nvSpPr>
        <p:spPr>
          <a:xfrm>
            <a:off x="365126" y="1547682"/>
            <a:ext cx="8321673" cy="317476"/>
          </a:xfrm>
        </p:spPr>
        <p:txBody>
          <a:bodyPr lIns="0" tIns="0" rIns="0" bIns="0" anchor="b" anchorCtr="0">
            <a:noAutofit/>
          </a:bodyPr>
          <a:lstStyle>
            <a:lvl1pPr marL="0" indent="0" algn="ctr">
              <a:buNone/>
              <a:defRPr sz="1200" cap="all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en-US" dirty="0"/>
              <a:t>Pillar #</a:t>
            </a:r>
          </a:p>
        </p:txBody>
      </p:sp>
      <p:sp>
        <p:nvSpPr>
          <p:cNvPr id="7" name="Content Placeholder 19"/>
          <p:cNvSpPr>
            <a:spLocks noGrp="1"/>
          </p:cNvSpPr>
          <p:nvPr>
            <p:ph sz="quarter" idx="15" hasCustomPrompt="1"/>
          </p:nvPr>
        </p:nvSpPr>
        <p:spPr>
          <a:xfrm>
            <a:off x="365125" y="3016016"/>
            <a:ext cx="8321675" cy="3184692"/>
          </a:xfrm>
        </p:spPr>
        <p:txBody>
          <a:bodyPr lIns="0" tIns="0" rIns="0" bIns="0" anchor="ctr" anchorCtr="0">
            <a:normAutofit/>
          </a:bodyPr>
          <a:lstStyle>
            <a:lvl1pPr marL="0" indent="0" algn="ctr">
              <a:lnSpc>
                <a:spcPct val="150000"/>
              </a:lnSpc>
              <a:buFontTx/>
              <a:buNone/>
              <a:defRPr sz="1800" i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PT Sans"/>
              </a:defRPr>
            </a:lvl1pPr>
          </a:lstStyle>
          <a:p>
            <a:pPr lvl="0"/>
            <a:r>
              <a:rPr lang="en-US" dirty="0"/>
              <a:t>Insert description of pillar</a:t>
            </a:r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4038139" y="406792"/>
            <a:ext cx="1081088" cy="108108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350"/>
            </a:lvl1pPr>
          </a:lstStyle>
          <a:p>
            <a:endParaRPr lang="en-US" dirty="0"/>
          </a:p>
        </p:txBody>
      </p:sp>
      <p:pic>
        <p:nvPicPr>
          <p:cNvPr id="19" name="Picture 18" descr="PEFA-Logo-RGB.jpg"/>
          <p:cNvPicPr>
            <a:picLocks noChangeAspect="1"/>
          </p:cNvPicPr>
          <p:nvPr userDrawn="1"/>
        </p:nvPicPr>
        <p:blipFill>
          <a:blip r:embed="rId3"/>
          <a:srcRect l="17943" t="32207" r="16670" b="33170"/>
          <a:stretch>
            <a:fillRect/>
          </a:stretch>
        </p:blipFill>
        <p:spPr>
          <a:xfrm>
            <a:off x="7509242" y="6384338"/>
            <a:ext cx="709907" cy="281923"/>
          </a:xfrm>
          <a:prstGeom prst="rect">
            <a:avLst/>
          </a:prstGeom>
        </p:spPr>
      </p:pic>
      <p:cxnSp>
        <p:nvCxnSpPr>
          <p:cNvPr id="20" name="Straight Connector 19"/>
          <p:cNvCxnSpPr/>
          <p:nvPr userDrawn="1"/>
        </p:nvCxnSpPr>
        <p:spPr>
          <a:xfrm rot="5400000">
            <a:off x="8215257" y="6541961"/>
            <a:ext cx="227058" cy="1588"/>
          </a:xfrm>
          <a:prstGeom prst="line">
            <a:avLst/>
          </a:prstGeom>
          <a:ln w="6350">
            <a:solidFill>
              <a:schemeClr val="tx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8787" y="6356352"/>
            <a:ext cx="358013" cy="365125"/>
          </a:xfrm>
        </p:spPr>
        <p:txBody>
          <a:bodyPr/>
          <a:lstStyle/>
          <a:p>
            <a:fld id="{4B52A89A-C1B0-2442-8250-577B108BB3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1" name="SmartArt Placeholder 30"/>
          <p:cNvSpPr>
            <a:spLocks noGrp="1"/>
          </p:cNvSpPr>
          <p:nvPr>
            <p:ph type="dgm" sz="quarter" idx="17"/>
          </p:nvPr>
        </p:nvSpPr>
        <p:spPr>
          <a:xfrm>
            <a:off x="365125" y="2895599"/>
            <a:ext cx="8321675" cy="27430"/>
          </a:xfrm>
          <a:solidFill>
            <a:schemeClr val="accent1"/>
          </a:solidFill>
          <a:ln>
            <a:noFill/>
          </a:ln>
          <a:effectLst/>
        </p:spPr>
        <p:txBody>
          <a:bodyPr>
            <a:noAutofit/>
          </a:bodyPr>
          <a:lstStyle>
            <a:lvl1pPr marL="0" indent="0">
              <a:buNone/>
              <a:defRPr sz="600">
                <a:ln>
                  <a:noFill/>
                </a:ln>
                <a:noFill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691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2A89A-C1B0-2442-8250-577B108BB3A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PEFA-Logo-RGB.jpg"/>
          <p:cNvPicPr>
            <a:picLocks noChangeAspect="1"/>
          </p:cNvPicPr>
          <p:nvPr userDrawn="1"/>
        </p:nvPicPr>
        <p:blipFill>
          <a:blip r:embed="rId2"/>
          <a:srcRect l="17943" t="32207" r="16670" b="33170"/>
          <a:stretch>
            <a:fillRect/>
          </a:stretch>
        </p:blipFill>
        <p:spPr>
          <a:xfrm>
            <a:off x="7509242" y="6384338"/>
            <a:ext cx="709907" cy="281923"/>
          </a:xfrm>
          <a:prstGeom prst="rect">
            <a:avLst/>
          </a:prstGeom>
        </p:spPr>
      </p:pic>
      <p:cxnSp>
        <p:nvCxnSpPr>
          <p:cNvPr id="19" name="Straight Connector 18"/>
          <p:cNvCxnSpPr/>
          <p:nvPr userDrawn="1"/>
        </p:nvCxnSpPr>
        <p:spPr>
          <a:xfrm rot="5400000">
            <a:off x="8215257" y="6541961"/>
            <a:ext cx="227058" cy="1588"/>
          </a:xfrm>
          <a:prstGeom prst="line">
            <a:avLst/>
          </a:prstGeom>
          <a:ln w="6350">
            <a:solidFill>
              <a:schemeClr val="tx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 userDrawn="1"/>
        </p:nvGrpSpPr>
        <p:grpSpPr>
          <a:xfrm>
            <a:off x="0" y="0"/>
            <a:ext cx="9153144" cy="152400"/>
            <a:chOff x="0" y="0"/>
            <a:chExt cx="11531600" cy="15240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0"/>
              <a:ext cx="2882900" cy="152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2882900" y="0"/>
              <a:ext cx="2882900" cy="152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5765800" y="0"/>
              <a:ext cx="2882900" cy="152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8648700" y="0"/>
              <a:ext cx="2882900" cy="152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0" y="0"/>
            <a:ext cx="9153144" cy="152400"/>
            <a:chOff x="0" y="0"/>
            <a:chExt cx="11531600" cy="152400"/>
          </a:xfrm>
        </p:grpSpPr>
        <p:sp>
          <p:nvSpPr>
            <p:cNvPr id="12" name="Rectangle 11"/>
            <p:cNvSpPr/>
            <p:nvPr userDrawn="1"/>
          </p:nvSpPr>
          <p:spPr>
            <a:xfrm>
              <a:off x="0" y="0"/>
              <a:ext cx="2882900" cy="152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2882900" y="0"/>
              <a:ext cx="2882900" cy="152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5765800" y="0"/>
              <a:ext cx="2882900" cy="152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8648700" y="0"/>
              <a:ext cx="2882900" cy="152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8787" y="6356352"/>
            <a:ext cx="358013" cy="365125"/>
          </a:xfrm>
        </p:spPr>
        <p:txBody>
          <a:bodyPr/>
          <a:lstStyle/>
          <a:p>
            <a:fld id="{4B52A89A-C1B0-2442-8250-577B108BB3A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2" name="Picture 21" descr="PEFA-Logo-RGB.jpg"/>
          <p:cNvPicPr>
            <a:picLocks noChangeAspect="1"/>
          </p:cNvPicPr>
          <p:nvPr userDrawn="1"/>
        </p:nvPicPr>
        <p:blipFill>
          <a:blip r:embed="rId2"/>
          <a:srcRect l="17943" t="32207" r="16670" b="33170"/>
          <a:stretch>
            <a:fillRect/>
          </a:stretch>
        </p:blipFill>
        <p:spPr>
          <a:xfrm>
            <a:off x="7509242" y="6384338"/>
            <a:ext cx="709907" cy="281923"/>
          </a:xfrm>
          <a:prstGeom prst="rect">
            <a:avLst/>
          </a:prstGeom>
        </p:spPr>
      </p:pic>
      <p:cxnSp>
        <p:nvCxnSpPr>
          <p:cNvPr id="23" name="Straight Connector 22"/>
          <p:cNvCxnSpPr/>
          <p:nvPr userDrawn="1"/>
        </p:nvCxnSpPr>
        <p:spPr>
          <a:xfrm rot="5400000">
            <a:off x="8215257" y="6541961"/>
            <a:ext cx="227058" cy="1588"/>
          </a:xfrm>
          <a:prstGeom prst="line">
            <a:avLst/>
          </a:prstGeom>
          <a:ln w="6350">
            <a:solidFill>
              <a:schemeClr val="tx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>
            <a:normAutofit/>
          </a:bodyPr>
          <a:lstStyle>
            <a:lvl1pPr algn="l">
              <a:defRPr sz="24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0" y="0"/>
            <a:ext cx="9153144" cy="152400"/>
            <a:chOff x="0" y="0"/>
            <a:chExt cx="11531600" cy="152400"/>
          </a:xfrm>
        </p:grpSpPr>
        <p:sp>
          <p:nvSpPr>
            <p:cNvPr id="12" name="Rectangle 11"/>
            <p:cNvSpPr/>
            <p:nvPr userDrawn="1"/>
          </p:nvSpPr>
          <p:spPr>
            <a:xfrm>
              <a:off x="0" y="0"/>
              <a:ext cx="2882900" cy="152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2882900" y="0"/>
              <a:ext cx="2882900" cy="152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5765800" y="0"/>
              <a:ext cx="2882900" cy="152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8648700" y="0"/>
              <a:ext cx="2882900" cy="152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8787" y="6356352"/>
            <a:ext cx="358013" cy="365125"/>
          </a:xfrm>
        </p:spPr>
        <p:txBody>
          <a:bodyPr/>
          <a:lstStyle/>
          <a:p>
            <a:fld id="{4B52A89A-C1B0-2442-8250-577B108BB3A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1" name="Picture 20" descr="PEFA-Logo-RGB.jpg"/>
          <p:cNvPicPr>
            <a:picLocks noChangeAspect="1"/>
          </p:cNvPicPr>
          <p:nvPr userDrawn="1"/>
        </p:nvPicPr>
        <p:blipFill>
          <a:blip r:embed="rId2"/>
          <a:srcRect l="17943" t="32207" r="16670" b="33170"/>
          <a:stretch>
            <a:fillRect/>
          </a:stretch>
        </p:blipFill>
        <p:spPr>
          <a:xfrm>
            <a:off x="7509242" y="6384338"/>
            <a:ext cx="709907" cy="281923"/>
          </a:xfrm>
          <a:prstGeom prst="rect">
            <a:avLst/>
          </a:prstGeom>
        </p:spPr>
      </p:pic>
      <p:cxnSp>
        <p:nvCxnSpPr>
          <p:cNvPr id="22" name="Straight Connector 21"/>
          <p:cNvCxnSpPr/>
          <p:nvPr userDrawn="1"/>
        </p:nvCxnSpPr>
        <p:spPr>
          <a:xfrm rot="5400000">
            <a:off x="8215257" y="6541961"/>
            <a:ext cx="227058" cy="1588"/>
          </a:xfrm>
          <a:prstGeom prst="line">
            <a:avLst/>
          </a:prstGeom>
          <a:ln w="6350">
            <a:solidFill>
              <a:schemeClr val="tx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Text I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p_3%K.eps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7" r="12511"/>
          <a:stretch/>
        </p:blipFill>
        <p:spPr>
          <a:xfrm>
            <a:off x="0" y="2"/>
            <a:ext cx="9144000" cy="6857999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quarter" idx="11" hasCustomPrompt="1"/>
          </p:nvPr>
        </p:nvSpPr>
        <p:spPr>
          <a:xfrm>
            <a:off x="1169988" y="1884365"/>
            <a:ext cx="7262812" cy="3582987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Insert a single idea or quote. This should be related to a speaking point. This should be used as a fun, simple alternative to bullet lists.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1169988" y="1655763"/>
            <a:ext cx="2743200" cy="152400"/>
            <a:chOff x="0" y="0"/>
            <a:chExt cx="11531600" cy="152400"/>
          </a:xfrm>
        </p:grpSpPr>
        <p:sp>
          <p:nvSpPr>
            <p:cNvPr id="13" name="Rectangle 12"/>
            <p:cNvSpPr/>
            <p:nvPr userDrawn="1"/>
          </p:nvSpPr>
          <p:spPr>
            <a:xfrm>
              <a:off x="0" y="0"/>
              <a:ext cx="2882900" cy="152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2882900" y="0"/>
              <a:ext cx="2882900" cy="152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5765800" y="0"/>
              <a:ext cx="2882900" cy="152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8648700" y="0"/>
              <a:ext cx="2882900" cy="152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8787" y="6356352"/>
            <a:ext cx="358013" cy="365125"/>
          </a:xfrm>
        </p:spPr>
        <p:txBody>
          <a:bodyPr/>
          <a:lstStyle/>
          <a:p>
            <a:fld id="{4B52A89A-C1B0-2442-8250-577B108BB3A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2" name="Picture 21" descr="PEFA-Logo-RGB.jpg"/>
          <p:cNvPicPr>
            <a:picLocks noChangeAspect="1"/>
          </p:cNvPicPr>
          <p:nvPr userDrawn="1"/>
        </p:nvPicPr>
        <p:blipFill>
          <a:blip r:embed="rId3"/>
          <a:srcRect l="17943" t="32207" r="16670" b="33170"/>
          <a:stretch>
            <a:fillRect/>
          </a:stretch>
        </p:blipFill>
        <p:spPr>
          <a:xfrm>
            <a:off x="7509242" y="6384338"/>
            <a:ext cx="709907" cy="281923"/>
          </a:xfrm>
          <a:prstGeom prst="rect">
            <a:avLst/>
          </a:prstGeom>
        </p:spPr>
      </p:pic>
      <p:cxnSp>
        <p:nvCxnSpPr>
          <p:cNvPr id="23" name="Straight Connector 22"/>
          <p:cNvCxnSpPr/>
          <p:nvPr userDrawn="1"/>
        </p:nvCxnSpPr>
        <p:spPr>
          <a:xfrm rot="5400000">
            <a:off x="8215257" y="6541961"/>
            <a:ext cx="227058" cy="1588"/>
          </a:xfrm>
          <a:prstGeom prst="line">
            <a:avLst/>
          </a:prstGeom>
          <a:ln w="6350">
            <a:solidFill>
              <a:schemeClr val="tx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3044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ap_3%K.eps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7" r="12511"/>
          <a:stretch/>
        </p:blipFill>
        <p:spPr>
          <a:xfrm>
            <a:off x="0" y="2"/>
            <a:ext cx="9144000" cy="6857999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8787" y="6356352"/>
            <a:ext cx="358013" cy="365125"/>
          </a:xfrm>
        </p:spPr>
        <p:txBody>
          <a:bodyPr/>
          <a:lstStyle/>
          <a:p>
            <a:fld id="{4B52A89A-C1B0-2442-8250-577B108BB3A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PEFA-Logo-RGB.jpg"/>
          <p:cNvPicPr>
            <a:picLocks noChangeAspect="1"/>
          </p:cNvPicPr>
          <p:nvPr userDrawn="1"/>
        </p:nvPicPr>
        <p:blipFill>
          <a:blip r:embed="rId3"/>
          <a:srcRect l="17943" t="32207" r="16670" b="33170"/>
          <a:stretch>
            <a:fillRect/>
          </a:stretch>
        </p:blipFill>
        <p:spPr>
          <a:xfrm>
            <a:off x="7509242" y="6384338"/>
            <a:ext cx="709907" cy="281923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 rot="5400000">
            <a:off x="8215257" y="6541961"/>
            <a:ext cx="227058" cy="1588"/>
          </a:xfrm>
          <a:prstGeom prst="line">
            <a:avLst/>
          </a:prstGeom>
          <a:ln w="6350">
            <a:solidFill>
              <a:schemeClr val="tx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0" y="0"/>
            <a:ext cx="9153144" cy="152400"/>
            <a:chOff x="0" y="0"/>
            <a:chExt cx="11531600" cy="152400"/>
          </a:xfrm>
        </p:grpSpPr>
        <p:sp>
          <p:nvSpPr>
            <p:cNvPr id="19" name="Rectangle 18"/>
            <p:cNvSpPr/>
            <p:nvPr userDrawn="1"/>
          </p:nvSpPr>
          <p:spPr>
            <a:xfrm>
              <a:off x="0" y="0"/>
              <a:ext cx="2882900" cy="152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2882900" y="0"/>
              <a:ext cx="2882900" cy="152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5765800" y="0"/>
              <a:ext cx="2882900" cy="152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8648700" y="0"/>
              <a:ext cx="2882900" cy="152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8787" y="6356352"/>
            <a:ext cx="358013" cy="365125"/>
          </a:xfrm>
        </p:spPr>
        <p:txBody>
          <a:bodyPr/>
          <a:lstStyle/>
          <a:p>
            <a:fld id="{4B52A89A-C1B0-2442-8250-577B108BB3A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4" name="Picture 23" descr="PEFA-Logo-RGB.jpg"/>
          <p:cNvPicPr>
            <a:picLocks noChangeAspect="1"/>
          </p:cNvPicPr>
          <p:nvPr userDrawn="1"/>
        </p:nvPicPr>
        <p:blipFill>
          <a:blip r:embed="rId2"/>
          <a:srcRect l="17943" t="32207" r="16670" b="33170"/>
          <a:stretch>
            <a:fillRect/>
          </a:stretch>
        </p:blipFill>
        <p:spPr>
          <a:xfrm>
            <a:off x="7509242" y="6384338"/>
            <a:ext cx="709907" cy="281923"/>
          </a:xfrm>
          <a:prstGeom prst="rect">
            <a:avLst/>
          </a:prstGeom>
        </p:spPr>
      </p:pic>
      <p:cxnSp>
        <p:nvCxnSpPr>
          <p:cNvPr id="25" name="Straight Connector 24"/>
          <p:cNvCxnSpPr/>
          <p:nvPr userDrawn="1"/>
        </p:nvCxnSpPr>
        <p:spPr>
          <a:xfrm rot="5400000">
            <a:off x="8215257" y="6541961"/>
            <a:ext cx="227058" cy="1588"/>
          </a:xfrm>
          <a:prstGeom prst="line">
            <a:avLst/>
          </a:prstGeom>
          <a:ln w="6350">
            <a:solidFill>
              <a:schemeClr val="tx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0" y="0"/>
            <a:ext cx="9153144" cy="152400"/>
            <a:chOff x="0" y="0"/>
            <a:chExt cx="11531600" cy="152400"/>
          </a:xfrm>
        </p:grpSpPr>
        <p:sp>
          <p:nvSpPr>
            <p:cNvPr id="22" name="Rectangle 21"/>
            <p:cNvSpPr/>
            <p:nvPr userDrawn="1"/>
          </p:nvSpPr>
          <p:spPr>
            <a:xfrm>
              <a:off x="0" y="0"/>
              <a:ext cx="2882900" cy="152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2882900" y="0"/>
              <a:ext cx="2882900" cy="152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5765800" y="0"/>
              <a:ext cx="2882900" cy="152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8648700" y="0"/>
              <a:ext cx="2882900" cy="152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8787" y="6356352"/>
            <a:ext cx="358013" cy="365125"/>
          </a:xfrm>
        </p:spPr>
        <p:txBody>
          <a:bodyPr/>
          <a:lstStyle/>
          <a:p>
            <a:fld id="{4B52A89A-C1B0-2442-8250-577B108BB3A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7" name="Picture 26" descr="PEFA-Logo-RGB.jpg"/>
          <p:cNvPicPr>
            <a:picLocks noChangeAspect="1"/>
          </p:cNvPicPr>
          <p:nvPr userDrawn="1"/>
        </p:nvPicPr>
        <p:blipFill>
          <a:blip r:embed="rId2"/>
          <a:srcRect l="17943" t="32207" r="16670" b="33170"/>
          <a:stretch>
            <a:fillRect/>
          </a:stretch>
        </p:blipFill>
        <p:spPr>
          <a:xfrm>
            <a:off x="7509242" y="6384338"/>
            <a:ext cx="709907" cy="281923"/>
          </a:xfrm>
          <a:prstGeom prst="rect">
            <a:avLst/>
          </a:prstGeom>
        </p:spPr>
      </p:pic>
      <p:cxnSp>
        <p:nvCxnSpPr>
          <p:cNvPr id="28" name="Straight Connector 27"/>
          <p:cNvCxnSpPr/>
          <p:nvPr userDrawn="1"/>
        </p:nvCxnSpPr>
        <p:spPr>
          <a:xfrm rot="5400000">
            <a:off x="8215257" y="6541961"/>
            <a:ext cx="227058" cy="1588"/>
          </a:xfrm>
          <a:prstGeom prst="line">
            <a:avLst/>
          </a:prstGeom>
          <a:ln w="6350">
            <a:solidFill>
              <a:schemeClr val="tx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llar Intr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ap_3%K.eps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7" r="12511"/>
          <a:stretch/>
        </p:blipFill>
        <p:spPr>
          <a:xfrm>
            <a:off x="0" y="2"/>
            <a:ext cx="9144000" cy="6857999"/>
          </a:xfrm>
          <a:prstGeom prst="rect">
            <a:avLst/>
          </a:prstGeom>
        </p:spPr>
      </p:pic>
      <p:pic>
        <p:nvPicPr>
          <p:cNvPr id="7" name="Picture 6" descr="Color_Icons_Pillar 1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556" y="1829842"/>
            <a:ext cx="1366520" cy="13665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110" y="1829842"/>
            <a:ext cx="1366520" cy="13665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5823" y="1829842"/>
            <a:ext cx="1366520" cy="13665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31" y="4094719"/>
            <a:ext cx="1366520" cy="13665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586" y="4094719"/>
            <a:ext cx="1366520" cy="13665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740" y="4094719"/>
            <a:ext cx="1366520" cy="136652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896" y="4094719"/>
            <a:ext cx="1366520" cy="1366520"/>
          </a:xfrm>
          <a:prstGeom prst="rect">
            <a:avLst/>
          </a:prstGeom>
        </p:spPr>
      </p:pic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8787" y="6356352"/>
            <a:ext cx="358013" cy="365125"/>
          </a:xfrm>
        </p:spPr>
        <p:txBody>
          <a:bodyPr/>
          <a:lstStyle/>
          <a:p>
            <a:fld id="{4B52A89A-C1B0-2442-8250-577B108BB3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473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28787" y="6356352"/>
            <a:ext cx="3580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04E3A7-135D-0C4C-A9A7-E9F09DD633C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1" r:id="rId4"/>
    <p:sldLayoutId id="2147483670" r:id="rId5"/>
    <p:sldLayoutId id="2147483655" r:id="rId6"/>
    <p:sldLayoutId id="2147483652" r:id="rId7"/>
    <p:sldLayoutId id="2147483653" r:id="rId8"/>
  </p:sldLayoutIdLst>
  <p:hf hdr="0" ftr="0" dt="0"/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450"/>
        </a:spcAft>
        <a:buClr>
          <a:schemeClr val="accent4"/>
        </a:buClr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4"/>
        </a:buClr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4"/>
        </a:buClr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4"/>
        </a:buClr>
        <a:buFont typeface="Arial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4"/>
        </a:buClr>
        <a:buFont typeface="Arial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29437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57175" marR="0" lvl="0" indent="-257175" algn="l" defTabSz="3429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450"/>
              </a:spcAft>
              <a:buClr>
                <a:srgbClr val="D62927"/>
              </a:buClr>
              <a:buSzTx/>
              <a:buFont typeface="Arial"/>
              <a:buChar char="•"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557213" marR="0" lvl="1" indent="-214313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450"/>
              </a:spcAft>
              <a:buClr>
                <a:srgbClr val="D62927"/>
              </a:buClr>
              <a:buSzTx/>
              <a:buFont typeface="Arial"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857250" marR="0" lvl="2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450"/>
              </a:spcAft>
              <a:buClr>
                <a:srgbClr val="D62927"/>
              </a:buClr>
              <a:buSzTx/>
              <a:buFont typeface="Arial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200150" marR="0" lvl="3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450"/>
              </a:spcAft>
              <a:buClr>
                <a:srgbClr val="D62927"/>
              </a:buClr>
              <a:buSzTx/>
              <a:buFont typeface="Arial"/>
              <a:buChar char="–"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543050" marR="0" lvl="4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450"/>
              </a:spcAft>
              <a:buClr>
                <a:srgbClr val="D62927"/>
              </a:buClr>
              <a:buSzTx/>
              <a:buFont typeface="Arial"/>
              <a:buChar char="»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28787" y="6356352"/>
            <a:ext cx="3580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04E3A7-135D-0C4C-A9A7-E9F09DD633C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68" r:id="rId2"/>
  </p:sldLayoutIdLst>
  <p:hf hdr="0" ftr="0" dt="0"/>
  <p:txStyles>
    <p:titleStyle>
      <a:lvl1pPr marL="0" marR="0" indent="0" algn="l" defTabSz="342900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marR="0" indent="-257175" algn="l" defTabSz="342900" rtl="0" eaLnBrk="1" fontAlgn="auto" latinLnBrk="0" hangingPunct="1">
        <a:lnSpc>
          <a:spcPct val="100000"/>
        </a:lnSpc>
        <a:spcBef>
          <a:spcPts val="750"/>
        </a:spcBef>
        <a:spcAft>
          <a:spcPts val="450"/>
        </a:spcAft>
        <a:buClr>
          <a:srgbClr val="D62927"/>
        </a:buClr>
        <a:buSzTx/>
        <a:buFont typeface="Arial"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marR="0" indent="-214313" algn="l" defTabSz="342900" rtl="0" eaLnBrk="1" fontAlgn="auto" latinLnBrk="0" hangingPunct="1">
        <a:lnSpc>
          <a:spcPct val="100000"/>
        </a:lnSpc>
        <a:spcBef>
          <a:spcPct val="20000"/>
        </a:spcBef>
        <a:spcAft>
          <a:spcPts val="450"/>
        </a:spcAft>
        <a:buClr>
          <a:srgbClr val="D62927"/>
        </a:buClr>
        <a:buSzTx/>
        <a:buFont typeface="Arial"/>
        <a:buChar char="–"/>
        <a:tabLst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marR="0" indent="-171450" algn="l" defTabSz="342900" rtl="0" eaLnBrk="1" fontAlgn="auto" latinLnBrk="0" hangingPunct="1">
        <a:lnSpc>
          <a:spcPct val="100000"/>
        </a:lnSpc>
        <a:spcBef>
          <a:spcPct val="20000"/>
        </a:spcBef>
        <a:spcAft>
          <a:spcPts val="450"/>
        </a:spcAft>
        <a:buClr>
          <a:srgbClr val="D62927"/>
        </a:buClr>
        <a:buSzTx/>
        <a:buFont typeface="Arial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marR="0" indent="-171450" algn="l" defTabSz="342900" rtl="0" eaLnBrk="1" fontAlgn="auto" latinLnBrk="0" hangingPunct="1">
        <a:lnSpc>
          <a:spcPct val="100000"/>
        </a:lnSpc>
        <a:spcBef>
          <a:spcPct val="20000"/>
        </a:spcBef>
        <a:spcAft>
          <a:spcPts val="450"/>
        </a:spcAft>
        <a:buClr>
          <a:srgbClr val="D62927"/>
        </a:buClr>
        <a:buSzTx/>
        <a:buFont typeface="Arial"/>
        <a:buChar char="–"/>
        <a:tabLst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marR="0" indent="-171450" algn="l" defTabSz="342900" rtl="0" eaLnBrk="1" fontAlgn="auto" latinLnBrk="0" hangingPunct="1">
        <a:lnSpc>
          <a:spcPct val="100000"/>
        </a:lnSpc>
        <a:spcBef>
          <a:spcPct val="20000"/>
        </a:spcBef>
        <a:spcAft>
          <a:spcPts val="450"/>
        </a:spcAft>
        <a:buClr>
          <a:srgbClr val="D62927"/>
        </a:buClr>
        <a:buSzTx/>
        <a:buFont typeface="Arial"/>
        <a:buChar char="»"/>
        <a:tabLst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microsoft.com/office/2014/relationships/chartEx" Target="../charts/chartEx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microsoft.com/office/2014/relationships/chartEx" Target="../charts/chartEx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7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6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2026" y="1933413"/>
            <a:ext cx="8505015" cy="2086137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rgbClr val="26456B"/>
                </a:solidFill>
                <a:latin typeface="Andes" panose="02000000000000000000" pitchFamily="50" charset="0"/>
              </a:rPr>
              <a:t>Какую информацию дают нам оценки </a:t>
            </a:r>
            <a:r>
              <a:rPr lang="en-US" sz="3600" dirty="0">
                <a:solidFill>
                  <a:srgbClr val="26456B"/>
                </a:solidFill>
                <a:latin typeface="Andes" panose="02000000000000000000" pitchFamily="50" charset="0"/>
              </a:rPr>
              <a:t>PEFA </a:t>
            </a:r>
            <a:r>
              <a:rPr lang="ru-RU" sz="3600" dirty="0">
                <a:solidFill>
                  <a:srgbClr val="26456B"/>
                </a:solidFill>
                <a:latin typeface="Andes" panose="02000000000000000000" pitchFamily="50" charset="0"/>
              </a:rPr>
              <a:t>о </a:t>
            </a:r>
            <a:r>
              <a:rPr lang="ru-RU" sz="3600" b="1" dirty="0">
                <a:solidFill>
                  <a:srgbClr val="26456B"/>
                </a:solidFill>
                <a:latin typeface="Andes" panose="02000000000000000000" pitchFamily="50" charset="0"/>
              </a:rPr>
              <a:t>межбюджетных финансовых отношениях</a:t>
            </a:r>
            <a:r>
              <a:rPr lang="en-US" sz="3600" b="1" dirty="0">
                <a:solidFill>
                  <a:srgbClr val="26456B"/>
                </a:solidFill>
                <a:latin typeface="Andes" panose="02000000000000000000" pitchFamily="50" charset="0"/>
              </a:rPr>
              <a:t>?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22027" y="3995066"/>
            <a:ext cx="7355148" cy="1304363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latin typeface="+mj-lt"/>
              </a:rPr>
              <a:t>Пленарное заседание БС </a:t>
            </a:r>
            <a:r>
              <a:rPr lang="en-US" sz="1800" dirty="0">
                <a:latin typeface="+mj-lt"/>
              </a:rPr>
              <a:t>PEMPAL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latin typeface="+mj-lt"/>
              </a:rPr>
              <a:t>14—16</a:t>
            </a:r>
            <a:r>
              <a:rPr lang="ru-RU" sz="1800" dirty="0">
                <a:latin typeface="+mj-lt"/>
              </a:rPr>
              <a:t> марта </a:t>
            </a:r>
            <a:r>
              <a:rPr lang="en-US" sz="1800" dirty="0">
                <a:latin typeface="+mj-lt"/>
              </a:rPr>
              <a:t>2018</a:t>
            </a:r>
            <a:r>
              <a:rPr lang="ru-RU" sz="1800" dirty="0">
                <a:latin typeface="+mj-lt"/>
              </a:rPr>
              <a:t> г., Вена (Австрия)</a:t>
            </a:r>
            <a:endParaRPr lang="en-US" sz="1800" dirty="0">
              <a:latin typeface="+mj-lt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2000" dirty="0">
              <a:latin typeface="+mj-lt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000" dirty="0" err="1">
                <a:latin typeface="+mj-lt"/>
              </a:rPr>
              <a:t>Йенс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 err="1">
                <a:latin typeface="+mj-lt"/>
              </a:rPr>
              <a:t>Кроманн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 err="1">
                <a:latin typeface="+mj-lt"/>
              </a:rPr>
              <a:t>Кристенсен</a:t>
            </a:r>
            <a:r>
              <a:rPr lang="en-US" sz="2000" dirty="0">
                <a:latin typeface="+mj-lt"/>
              </a:rPr>
              <a:t>, </a:t>
            </a:r>
            <a:r>
              <a:rPr lang="ru-RU" sz="2000" dirty="0" err="1">
                <a:latin typeface="+mj-lt"/>
              </a:rPr>
              <a:t>и.о</a:t>
            </a:r>
            <a:r>
              <a:rPr lang="ru-RU" sz="2000" dirty="0">
                <a:latin typeface="+mj-lt"/>
              </a:rPr>
              <a:t>. руководителя Секретариата </a:t>
            </a:r>
            <a:r>
              <a:rPr lang="en-US" sz="2000" dirty="0">
                <a:latin typeface="+mj-lt"/>
              </a:rPr>
              <a:t>PEFA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5812" y="96943"/>
            <a:ext cx="2371230" cy="5565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05420" y="653534"/>
            <a:ext cx="1935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rgbClr val="26456B"/>
                </a:solidFill>
                <a:latin typeface="+mj-lt"/>
              </a:rPr>
              <a:t>www.pefa.org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027" y="5598761"/>
            <a:ext cx="5753903" cy="66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540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28788" y="6340075"/>
            <a:ext cx="358013" cy="365125"/>
          </a:xfrm>
        </p:spPr>
        <p:txBody>
          <a:bodyPr/>
          <a:lstStyle/>
          <a:p>
            <a:r>
              <a:rPr lang="en-US" dirty="0"/>
              <a:t>6</a:t>
            </a:r>
          </a:p>
        </p:txBody>
      </p:sp>
      <p:pic>
        <p:nvPicPr>
          <p:cNvPr id="1026" name="Picture 2" descr="Color_Icons_Pillar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5685" y="1812062"/>
            <a:ext cx="937714" cy="937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027" name="Picture 3" descr="Color_Icons_Pillar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640" y="1812062"/>
            <a:ext cx="937714" cy="937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028" name="Picture 4" descr="Color_Icons_Pillar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545" y="4066882"/>
            <a:ext cx="940042" cy="937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029" name="Picture 5" descr="Color_Icons_Pillar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0977" y="4066882"/>
            <a:ext cx="937714" cy="937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030" name="Picture 6" descr="Color_Icons_Pillar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032" y="4066882"/>
            <a:ext cx="937714" cy="937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031" name="Picture 7" descr="Color_Icons_Pillar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080" y="4066882"/>
            <a:ext cx="937714" cy="937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032" name="Picture 8" descr="Color_Icons_Pillar 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1543" y="1833560"/>
            <a:ext cx="940042" cy="937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1135924" y="2848945"/>
            <a:ext cx="1771281" cy="1067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27432" tIns="27432" rIns="27432" bIns="27432" numCol="1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en-US" sz="1600" b="1" dirty="0">
                <a:solidFill>
                  <a:srgbClr val="569AB3"/>
                </a:solidFill>
              </a:rPr>
              <a:t>ОПОРА</a:t>
            </a:r>
            <a:r>
              <a:rPr lang="en-US" altLang="en-US" sz="1600" b="1" dirty="0">
                <a:solidFill>
                  <a:srgbClr val="569AB3"/>
                </a:solidFill>
              </a:rPr>
              <a:t> </a:t>
            </a:r>
            <a:r>
              <a:rPr lang="ru-RU" altLang="en-US" sz="1600" b="1" dirty="0">
                <a:solidFill>
                  <a:srgbClr val="569AB3"/>
                </a:solidFill>
              </a:rPr>
              <a:t>ПЕРВАЯ</a:t>
            </a:r>
            <a:endParaRPr lang="en-US" altLang="en-US" sz="1600" b="1" dirty="0">
              <a:solidFill>
                <a:srgbClr val="569AB3"/>
              </a:solidFill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Устойчивость бюджета</a:t>
            </a:r>
            <a:endParaRPr lang="en-US" altLang="en-US" sz="4800" dirty="0"/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3497303" y="2859486"/>
            <a:ext cx="2121640" cy="1173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27432" tIns="27432" rIns="27432" bIns="27432" numCol="1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en-US" sz="1600" b="1" dirty="0">
                <a:solidFill>
                  <a:srgbClr val="28C0DA"/>
                </a:solidFill>
              </a:rPr>
              <a:t>ОПОРА ВТОРАЯ</a:t>
            </a:r>
            <a:endParaRPr lang="en-US" altLang="en-US" sz="1600" b="1" dirty="0">
              <a:solidFill>
                <a:srgbClr val="28C0DA"/>
              </a:solidFill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Прозрачность государственных финансов</a:t>
            </a:r>
            <a:endParaRPr lang="en-US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4800" dirty="0"/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5929212" y="2866171"/>
            <a:ext cx="2288732" cy="114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27432" tIns="27432" rIns="27432" bIns="27432" numCol="1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en-US" sz="1600" b="1" dirty="0">
                <a:solidFill>
                  <a:srgbClr val="FAB416"/>
                </a:solidFill>
              </a:rPr>
              <a:t>ОПОРА</a:t>
            </a:r>
            <a:r>
              <a:rPr lang="en-US" altLang="en-US" sz="1600" b="1" dirty="0">
                <a:solidFill>
                  <a:srgbClr val="FAB416"/>
                </a:solidFill>
              </a:rPr>
              <a:t> </a:t>
            </a:r>
            <a:r>
              <a:rPr lang="ru-RU" altLang="en-US" sz="1600" b="1" dirty="0">
                <a:solidFill>
                  <a:srgbClr val="FAB416"/>
                </a:solidFill>
              </a:rPr>
              <a:t>ТРЕТЬЯ</a:t>
            </a:r>
            <a:endParaRPr lang="en-US" altLang="en-US" sz="1600" b="1" dirty="0">
              <a:solidFill>
                <a:srgbClr val="FAB416"/>
              </a:solidFill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Управление активами и обязательствами</a:t>
            </a:r>
            <a:endParaRPr lang="en-US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4800" dirty="0"/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132197" y="5154621"/>
            <a:ext cx="2359388" cy="930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27432" tIns="27432" rIns="27432" bIns="27432" numCol="1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en-US" sz="1600" b="1" dirty="0">
                <a:solidFill>
                  <a:srgbClr val="F16423"/>
                </a:solidFill>
              </a:rPr>
              <a:t>ОПОРА</a:t>
            </a:r>
            <a:r>
              <a:rPr lang="en-US" altLang="en-US" sz="1600" b="1" dirty="0">
                <a:solidFill>
                  <a:srgbClr val="F16423"/>
                </a:solidFill>
              </a:rPr>
              <a:t> </a:t>
            </a:r>
            <a:r>
              <a:rPr lang="ru-RU" altLang="en-US" sz="1600" b="1" dirty="0">
                <a:solidFill>
                  <a:srgbClr val="F16423"/>
                </a:solidFill>
              </a:rPr>
              <a:t>ЧЕТВЕРТАЯ</a:t>
            </a:r>
            <a:endParaRPr lang="en-US" altLang="en-US" sz="1600" b="1" dirty="0">
              <a:solidFill>
                <a:srgbClr val="F16423"/>
              </a:solidFill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Бюджетно</a:t>
            </a:r>
            <a:r>
              <a:rPr lang="ru-RU" alt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—налоговая стратегия и бюджетирование на основе экономической политики</a:t>
            </a:r>
            <a:endParaRPr lang="en-US" altLang="en-US" sz="1600" dirty="0"/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2478949" y="5154621"/>
            <a:ext cx="2093052" cy="1308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27432" tIns="27432" rIns="27432" bIns="27432" numCol="1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en-US" sz="1600" b="1" dirty="0">
                <a:solidFill>
                  <a:srgbClr val="84C346"/>
                </a:solidFill>
              </a:rPr>
              <a:t>ОПОРА ПЯТАЯ</a:t>
            </a:r>
            <a:endParaRPr lang="en-US" altLang="en-US" sz="1600" b="1" dirty="0">
              <a:solidFill>
                <a:srgbClr val="84C346"/>
              </a:solidFill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Предсказуемость и контроль исполнения бюджета</a:t>
            </a:r>
            <a:endParaRPr lang="en-US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4400" dirty="0"/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4967331" y="5152674"/>
            <a:ext cx="1923762" cy="618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27432" tIns="27432" rIns="27432" bIns="27432" numCol="1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en-US" sz="1600" b="1" dirty="0">
                <a:solidFill>
                  <a:srgbClr val="C2D840"/>
                </a:solidFill>
              </a:rPr>
              <a:t>ОПОРА ШЕСТАЯ</a:t>
            </a:r>
            <a:endParaRPr lang="en-US" altLang="en-US" sz="1600" b="1" dirty="0">
              <a:solidFill>
                <a:srgbClr val="C2D840"/>
              </a:solidFill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Учет и отчетность</a:t>
            </a:r>
            <a:endParaRPr lang="en-US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4400" dirty="0"/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7073578" y="5125631"/>
            <a:ext cx="1989288" cy="270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27432" tIns="27432" rIns="27432" bIns="27432" numCol="1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en-US" sz="1600" b="1" dirty="0">
                <a:solidFill>
                  <a:srgbClr val="B34384"/>
                </a:solidFill>
              </a:rPr>
              <a:t>ОПОРА СЕДЬМАЯ</a:t>
            </a:r>
            <a:endParaRPr lang="en-US" altLang="en-US" sz="1600" b="1" dirty="0">
              <a:solidFill>
                <a:srgbClr val="B34384"/>
              </a:solidFill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Внешний контроль и аудит</a:t>
            </a:r>
            <a:endParaRPr lang="en-US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44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1" y="216187"/>
            <a:ext cx="8229600" cy="1414329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latin typeface="Andes" panose="02000000000000000000" pitchFamily="50" charset="0"/>
              </a:rPr>
              <a:t>PEFA 2016: </a:t>
            </a:r>
            <a:br>
              <a:rPr lang="en-US" sz="3200" dirty="0">
                <a:latin typeface="Andes" panose="02000000000000000000" pitchFamily="50" charset="0"/>
              </a:rPr>
            </a:br>
            <a:r>
              <a:rPr lang="ru-RU" sz="3200" b="1" dirty="0">
                <a:latin typeface="Andes" panose="02000000000000000000" pitchFamily="50" charset="0"/>
              </a:rPr>
              <a:t>Опоры </a:t>
            </a:r>
            <a:r>
              <a:rPr lang="ru-RU" sz="3200" dirty="0">
                <a:latin typeface="Andes" panose="02000000000000000000" pitchFamily="50" charset="0"/>
              </a:rPr>
              <a:t>эффективности системы УГФ</a:t>
            </a:r>
            <a:endParaRPr lang="en-US" sz="3200" dirty="0">
              <a:latin typeface="Andes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48241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2A89A-C1B0-2442-8250-577B108BB3A7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60421" y="1017197"/>
            <a:ext cx="9112167" cy="6001643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342900" indent="-342900"/>
            <a:r>
              <a:rPr lang="en-US" sz="1600" b="1" dirty="0">
                <a:solidFill>
                  <a:srgbClr val="569AB3"/>
                </a:solidFill>
              </a:rPr>
              <a:t>—</a:t>
            </a:r>
            <a:r>
              <a:rPr lang="ru-RU" sz="1400" b="1" dirty="0">
                <a:solidFill>
                  <a:srgbClr val="569AB3"/>
                </a:solidFill>
              </a:rPr>
              <a:t>УСТОЙЧИВОСТЬ БЮДЖЕТА</a:t>
            </a:r>
            <a:r>
              <a:rPr lang="en-US" sz="1400" b="1" dirty="0">
                <a:solidFill>
                  <a:srgbClr val="569AB3"/>
                </a:solidFill>
              </a:rPr>
              <a:t>—</a:t>
            </a:r>
          </a:p>
          <a:p>
            <a:pPr marL="388144" indent="-388144"/>
            <a:r>
              <a:rPr lang="en-US" sz="1400" dirty="0">
                <a:solidFill>
                  <a:schemeClr val="bg1"/>
                </a:solidFill>
              </a:rPr>
              <a:t>PI-1. </a:t>
            </a:r>
            <a:r>
              <a:rPr lang="ru-RU" sz="1400" dirty="0">
                <a:solidFill>
                  <a:schemeClr val="bg1"/>
                </a:solidFill>
              </a:rPr>
              <a:t>Результативность совокупных расходов</a:t>
            </a:r>
            <a:endParaRPr lang="en-US" sz="1400" dirty="0">
              <a:solidFill>
                <a:schemeClr val="bg1"/>
              </a:solidFill>
            </a:endParaRPr>
          </a:p>
          <a:p>
            <a:pPr marL="388144" indent="-388144"/>
            <a:r>
              <a:rPr lang="en-US" sz="1400" dirty="0">
                <a:solidFill>
                  <a:schemeClr val="bg1"/>
                </a:solidFill>
              </a:rPr>
              <a:t>PI-2. </a:t>
            </a:r>
            <a:r>
              <a:rPr lang="ru-RU" sz="1400" dirty="0">
                <a:solidFill>
                  <a:schemeClr val="bg1"/>
                </a:solidFill>
              </a:rPr>
              <a:t>Результативность структуры расходов</a:t>
            </a:r>
            <a:endParaRPr lang="en-US" sz="1400" dirty="0">
              <a:solidFill>
                <a:schemeClr val="bg1"/>
              </a:solidFill>
            </a:endParaRPr>
          </a:p>
          <a:p>
            <a:pPr marL="388144" indent="-388144"/>
            <a:r>
              <a:rPr lang="en-US" sz="1400" dirty="0">
                <a:solidFill>
                  <a:schemeClr val="bg1"/>
                </a:solidFill>
              </a:rPr>
              <a:t>PI-3. </a:t>
            </a:r>
            <a:r>
              <a:rPr lang="ru-RU" sz="1400" dirty="0">
                <a:solidFill>
                  <a:schemeClr val="bg1"/>
                </a:solidFill>
              </a:rPr>
              <a:t>Результативность доходной части</a:t>
            </a:r>
            <a:endParaRPr lang="en-US" sz="1400" dirty="0">
              <a:solidFill>
                <a:schemeClr val="bg1"/>
              </a:solidFill>
            </a:endParaRPr>
          </a:p>
          <a:p>
            <a:pPr marL="388144" indent="-388144"/>
            <a:r>
              <a:rPr lang="en-US" sz="1400" b="1" dirty="0">
                <a:solidFill>
                  <a:srgbClr val="28C0DA"/>
                </a:solidFill>
              </a:rPr>
              <a:t>—</a:t>
            </a:r>
            <a:r>
              <a:rPr lang="ru-RU" sz="1400" b="1" dirty="0">
                <a:solidFill>
                  <a:srgbClr val="28C0DA"/>
                </a:solidFill>
              </a:rPr>
              <a:t>ПРОЗРАЧНОСТЬ ГОСУДАРСТВЕННЫХ ФИНАНСОВ</a:t>
            </a:r>
            <a:r>
              <a:rPr lang="en-US" sz="1400" b="1" dirty="0">
                <a:solidFill>
                  <a:srgbClr val="28C0DA"/>
                </a:solidFill>
              </a:rPr>
              <a:t>—</a:t>
            </a:r>
          </a:p>
          <a:p>
            <a:pPr marL="388144" indent="-388144"/>
            <a:r>
              <a:rPr lang="en-US" sz="1400" dirty="0">
                <a:solidFill>
                  <a:schemeClr val="bg1"/>
                </a:solidFill>
              </a:rPr>
              <a:t>PI-4. </a:t>
            </a:r>
            <a:r>
              <a:rPr lang="ru-RU" sz="1400" dirty="0">
                <a:solidFill>
                  <a:schemeClr val="bg1"/>
                </a:solidFill>
              </a:rPr>
              <a:t>Бюджетная классификация</a:t>
            </a:r>
            <a:r>
              <a:rPr lang="en-US" sz="1400" dirty="0">
                <a:solidFill>
                  <a:schemeClr val="bg1"/>
                </a:solidFill>
              </a:rPr>
              <a:t>	</a:t>
            </a:r>
          </a:p>
          <a:p>
            <a:pPr marL="388144" indent="-388144"/>
            <a:r>
              <a:rPr lang="en-US" sz="1400" dirty="0">
                <a:solidFill>
                  <a:schemeClr val="bg1"/>
                </a:solidFill>
              </a:rPr>
              <a:t>PI-5. </a:t>
            </a:r>
            <a:r>
              <a:rPr lang="ru-RU" sz="1400" dirty="0">
                <a:solidFill>
                  <a:schemeClr val="bg1"/>
                </a:solidFill>
              </a:rPr>
              <a:t>Бюджетная документация</a:t>
            </a:r>
            <a:r>
              <a:rPr lang="en-US" sz="1400" dirty="0">
                <a:solidFill>
                  <a:schemeClr val="bg1"/>
                </a:solidFill>
              </a:rPr>
              <a:t>	</a:t>
            </a:r>
          </a:p>
          <a:p>
            <a:pPr marL="511175" indent="-511175"/>
            <a:r>
              <a:rPr lang="en-US" sz="1400" dirty="0">
                <a:solidFill>
                  <a:schemeClr val="bg1"/>
                </a:solidFill>
              </a:rPr>
              <a:t>PI-6. </a:t>
            </a:r>
            <a:r>
              <a:rPr lang="ru-RU" sz="1400" dirty="0">
                <a:solidFill>
                  <a:schemeClr val="bg1"/>
                </a:solidFill>
              </a:rPr>
              <a:t>Операции центрального правительства вне финансовой отчетности</a:t>
            </a:r>
            <a:r>
              <a:rPr lang="en-US" sz="1400" dirty="0">
                <a:solidFill>
                  <a:schemeClr val="bg1"/>
                </a:solidFill>
              </a:rPr>
              <a:t>	</a:t>
            </a:r>
          </a:p>
          <a:p>
            <a:pPr marL="388144" indent="-388144"/>
            <a:r>
              <a:rPr lang="en-US" sz="1400" dirty="0">
                <a:solidFill>
                  <a:schemeClr val="bg1"/>
                </a:solidFill>
              </a:rPr>
              <a:t>PI-7. </a:t>
            </a:r>
            <a:r>
              <a:rPr lang="ru-RU" sz="1400" dirty="0">
                <a:solidFill>
                  <a:schemeClr val="bg1"/>
                </a:solidFill>
              </a:rPr>
              <a:t>Трансферты в субнациональные бюджеты</a:t>
            </a:r>
            <a:endParaRPr lang="en-US" sz="1400" dirty="0">
              <a:solidFill>
                <a:schemeClr val="bg1"/>
              </a:solidFill>
            </a:endParaRPr>
          </a:p>
          <a:p>
            <a:pPr marL="388144" indent="-388144"/>
            <a:r>
              <a:rPr lang="en-US" sz="1400" dirty="0">
                <a:solidFill>
                  <a:schemeClr val="bg1"/>
                </a:solidFill>
              </a:rPr>
              <a:t>PI-8. </a:t>
            </a:r>
            <a:r>
              <a:rPr lang="ru-RU" sz="1400" dirty="0">
                <a:solidFill>
                  <a:schemeClr val="bg1"/>
                </a:solidFill>
              </a:rPr>
              <a:t>Информация об эффективности оказания услуг</a:t>
            </a:r>
            <a:endParaRPr lang="en-US" sz="1400" dirty="0">
              <a:solidFill>
                <a:schemeClr val="bg1"/>
              </a:solidFill>
            </a:endParaRPr>
          </a:p>
          <a:p>
            <a:pPr marL="388144" indent="-388144"/>
            <a:r>
              <a:rPr lang="en-US" sz="1400" dirty="0">
                <a:solidFill>
                  <a:schemeClr val="bg1"/>
                </a:solidFill>
              </a:rPr>
              <a:t>PI-9. </a:t>
            </a:r>
            <a:r>
              <a:rPr lang="ru-RU" sz="1400" dirty="0">
                <a:solidFill>
                  <a:schemeClr val="bg1"/>
                </a:solidFill>
              </a:rPr>
              <a:t>Доступ общественности к финансовой информации</a:t>
            </a:r>
            <a:r>
              <a:rPr lang="en-US" sz="1400" dirty="0">
                <a:solidFill>
                  <a:schemeClr val="bg1"/>
                </a:solidFill>
              </a:rPr>
              <a:t>	</a:t>
            </a:r>
          </a:p>
          <a:p>
            <a:pPr marL="388144" indent="-388144"/>
            <a:r>
              <a:rPr lang="en-US" sz="1400" b="1" dirty="0">
                <a:solidFill>
                  <a:srgbClr val="FAB416"/>
                </a:solidFill>
              </a:rPr>
              <a:t>—</a:t>
            </a:r>
            <a:r>
              <a:rPr lang="ru-RU" sz="1400" b="1" dirty="0">
                <a:solidFill>
                  <a:srgbClr val="FAB416"/>
                </a:solidFill>
              </a:rPr>
              <a:t>УПРАВЛЕНИЕ АКТИВАМИ И ОБЯЗАТЕЛЬСТВАМИ</a:t>
            </a:r>
            <a:r>
              <a:rPr lang="en-US" sz="1400" b="1" dirty="0">
                <a:solidFill>
                  <a:srgbClr val="FAB416"/>
                </a:solidFill>
              </a:rPr>
              <a:t>—</a:t>
            </a:r>
          </a:p>
          <a:p>
            <a:pPr marL="388144" indent="-388144"/>
            <a:r>
              <a:rPr lang="en-US" sz="1400" dirty="0">
                <a:solidFill>
                  <a:schemeClr val="bg1"/>
                </a:solidFill>
              </a:rPr>
              <a:t>PI-10. </a:t>
            </a:r>
            <a:r>
              <a:rPr lang="ru-RU" sz="1400" dirty="0">
                <a:solidFill>
                  <a:schemeClr val="bg1"/>
                </a:solidFill>
              </a:rPr>
              <a:t>Отчетность по бюджетно-налоговым рискам</a:t>
            </a:r>
          </a:p>
          <a:p>
            <a:pPr marL="388144" indent="-388144"/>
            <a:endParaRPr lang="en-US" sz="1400" dirty="0">
              <a:solidFill>
                <a:schemeClr val="bg1"/>
              </a:solidFill>
            </a:endParaRPr>
          </a:p>
          <a:p>
            <a:pPr marL="388144" indent="-388144"/>
            <a:r>
              <a:rPr lang="en-US" sz="1400" dirty="0">
                <a:solidFill>
                  <a:schemeClr val="bg1"/>
                </a:solidFill>
              </a:rPr>
              <a:t>PI-11. </a:t>
            </a:r>
            <a:r>
              <a:rPr lang="ru-RU" sz="1400" dirty="0">
                <a:solidFill>
                  <a:schemeClr val="bg1"/>
                </a:solidFill>
              </a:rPr>
              <a:t>Управление государственными  инвестициями</a:t>
            </a:r>
            <a:endParaRPr lang="en-US" sz="1400" dirty="0">
              <a:solidFill>
                <a:schemeClr val="bg1"/>
              </a:solidFill>
            </a:endParaRPr>
          </a:p>
          <a:p>
            <a:pPr marL="388144" indent="-388144"/>
            <a:r>
              <a:rPr lang="en-US" sz="1400" dirty="0">
                <a:solidFill>
                  <a:schemeClr val="bg1"/>
                </a:solidFill>
              </a:rPr>
              <a:t>PI-12. </a:t>
            </a:r>
            <a:r>
              <a:rPr lang="ru-RU" sz="1400" dirty="0">
                <a:solidFill>
                  <a:schemeClr val="bg1"/>
                </a:solidFill>
              </a:rPr>
              <a:t>Управление государственным имуществом</a:t>
            </a:r>
            <a:endParaRPr lang="en-US" sz="1400" dirty="0">
              <a:solidFill>
                <a:schemeClr val="bg1"/>
              </a:solidFill>
            </a:endParaRPr>
          </a:p>
          <a:p>
            <a:pPr marL="388144" indent="-388144"/>
            <a:r>
              <a:rPr lang="en-US" sz="1400" dirty="0">
                <a:solidFill>
                  <a:schemeClr val="bg1"/>
                </a:solidFill>
              </a:rPr>
              <a:t>PI-13. </a:t>
            </a:r>
            <a:r>
              <a:rPr lang="ru-RU" sz="1400" dirty="0">
                <a:solidFill>
                  <a:schemeClr val="bg1"/>
                </a:solidFill>
              </a:rPr>
              <a:t>Управление долгом</a:t>
            </a:r>
            <a:endParaRPr lang="en-US" sz="1400" dirty="0">
              <a:solidFill>
                <a:schemeClr val="bg1"/>
              </a:solidFill>
            </a:endParaRPr>
          </a:p>
          <a:p>
            <a:pPr marL="388144" indent="-388144"/>
            <a:r>
              <a:rPr lang="en-US" sz="1400" b="1" dirty="0">
                <a:solidFill>
                  <a:srgbClr val="F16423"/>
                </a:solidFill>
              </a:rPr>
              <a:t>—</a:t>
            </a:r>
            <a:r>
              <a:rPr lang="ru-RU" sz="1400" b="1" dirty="0">
                <a:solidFill>
                  <a:srgbClr val="F16423"/>
                </a:solidFill>
              </a:rPr>
              <a:t>	БЮДЖЕТНО-НАЛОГОВАЯ СТРАТЕГИЯ И БЮДЖЕТИРОВАНИЕ НА ОСНОВЕ ЭКОНОМИЧЕСКОЙ ПОЛИТИКИ</a:t>
            </a:r>
            <a:r>
              <a:rPr lang="en-US" sz="1400" b="1" dirty="0">
                <a:solidFill>
                  <a:srgbClr val="F16423"/>
                </a:solidFill>
              </a:rPr>
              <a:t>—</a:t>
            </a:r>
          </a:p>
          <a:p>
            <a:pPr marL="388144" indent="-388144"/>
            <a:r>
              <a:rPr lang="en-US" sz="1400" dirty="0">
                <a:solidFill>
                  <a:schemeClr val="bg1"/>
                </a:solidFill>
              </a:rPr>
              <a:t>PI-14. </a:t>
            </a:r>
            <a:r>
              <a:rPr lang="ru-RU" sz="1400" dirty="0">
                <a:solidFill>
                  <a:schemeClr val="bg1"/>
                </a:solidFill>
              </a:rPr>
              <a:t>Макроэкономическое и бюджетно-налоговое прогнозирование</a:t>
            </a:r>
            <a:endParaRPr lang="en-US" sz="1400" dirty="0">
              <a:solidFill>
                <a:schemeClr val="bg1"/>
              </a:solidFill>
            </a:endParaRPr>
          </a:p>
          <a:p>
            <a:pPr marL="388144" indent="-388144"/>
            <a:r>
              <a:rPr lang="en-US" sz="1400" dirty="0">
                <a:solidFill>
                  <a:schemeClr val="bg1"/>
                </a:solidFill>
              </a:rPr>
              <a:t>PI-15. </a:t>
            </a:r>
            <a:r>
              <a:rPr lang="ru-RU" sz="1400" dirty="0">
                <a:solidFill>
                  <a:schemeClr val="bg1"/>
                </a:solidFill>
              </a:rPr>
              <a:t>Бюджетно-налоговая стратегия</a:t>
            </a:r>
            <a:endParaRPr lang="en-US" sz="1400" dirty="0">
              <a:solidFill>
                <a:schemeClr val="bg1"/>
              </a:solidFill>
            </a:endParaRPr>
          </a:p>
          <a:p>
            <a:pPr marL="569913" indent="-569913"/>
            <a:r>
              <a:rPr lang="en-US" sz="1400" dirty="0">
                <a:solidFill>
                  <a:schemeClr val="bg1"/>
                </a:solidFill>
              </a:rPr>
              <a:t>PI-16. </a:t>
            </a:r>
            <a:r>
              <a:rPr lang="ru-RU" sz="1400" dirty="0">
                <a:solidFill>
                  <a:schemeClr val="bg1"/>
                </a:solidFill>
              </a:rPr>
              <a:t>Среднесрочное прогнозирование при бюджетировании расходов</a:t>
            </a:r>
            <a:endParaRPr lang="en-US" sz="1400" dirty="0">
              <a:solidFill>
                <a:schemeClr val="bg1"/>
              </a:solidFill>
            </a:endParaRPr>
          </a:p>
          <a:p>
            <a:pPr marL="388144" indent="-388144"/>
            <a:r>
              <a:rPr lang="en-US" sz="1400" dirty="0">
                <a:solidFill>
                  <a:schemeClr val="bg1"/>
                </a:solidFill>
              </a:rPr>
              <a:t>PI-17. </a:t>
            </a:r>
            <a:r>
              <a:rPr lang="ru-RU" sz="1400" dirty="0">
                <a:solidFill>
                  <a:schemeClr val="bg1"/>
                </a:solidFill>
              </a:rPr>
              <a:t>Процесс подготовки бюджета</a:t>
            </a:r>
            <a:endParaRPr lang="en-US" sz="1400" dirty="0">
              <a:solidFill>
                <a:schemeClr val="bg1"/>
              </a:solidFill>
            </a:endParaRPr>
          </a:p>
          <a:p>
            <a:pPr marL="388144" indent="-388144"/>
            <a:r>
              <a:rPr lang="en-US" sz="1400" dirty="0">
                <a:solidFill>
                  <a:schemeClr val="bg1"/>
                </a:solidFill>
              </a:rPr>
              <a:t>PI-18. </a:t>
            </a:r>
            <a:r>
              <a:rPr lang="ru-RU" sz="1400" dirty="0">
                <a:solidFill>
                  <a:schemeClr val="bg1"/>
                </a:solidFill>
              </a:rPr>
              <a:t>Рассмотрение бюджетов органами законодательной власти</a:t>
            </a:r>
            <a:endParaRPr lang="en-US" sz="1400" dirty="0">
              <a:solidFill>
                <a:schemeClr val="bg1"/>
              </a:solidFill>
            </a:endParaRPr>
          </a:p>
          <a:p>
            <a:pPr marL="388144" indent="-388144"/>
            <a:r>
              <a:rPr lang="en-US" sz="1400" b="1" dirty="0">
                <a:solidFill>
                  <a:srgbClr val="84C346"/>
                </a:solidFill>
              </a:rPr>
              <a:t>—</a:t>
            </a:r>
            <a:r>
              <a:rPr lang="ru-RU" sz="1400" b="1" dirty="0">
                <a:solidFill>
                  <a:srgbClr val="84C346"/>
                </a:solidFill>
              </a:rPr>
              <a:t>ПРЕДСКАЗУЕМОСТЬ И КОНТРОЛЬ ИСПОЛНЕНИЯ БЮДЖЕТА</a:t>
            </a:r>
            <a:r>
              <a:rPr lang="en-US" sz="1400" b="1" dirty="0">
                <a:solidFill>
                  <a:srgbClr val="84C346"/>
                </a:solidFill>
              </a:rPr>
              <a:t>—</a:t>
            </a:r>
          </a:p>
          <a:p>
            <a:pPr marL="388144" indent="-388144"/>
            <a:r>
              <a:rPr lang="en-US" sz="1400" dirty="0">
                <a:solidFill>
                  <a:schemeClr val="bg1"/>
                </a:solidFill>
              </a:rPr>
              <a:t>PI-19. </a:t>
            </a:r>
            <a:r>
              <a:rPr lang="ru-RU" sz="1400" dirty="0">
                <a:solidFill>
                  <a:schemeClr val="bg1"/>
                </a:solidFill>
              </a:rPr>
              <a:t>Администрирование </a:t>
            </a:r>
            <a:r>
              <a:rPr lang="ru-RU" sz="1400" dirty="0" err="1">
                <a:solidFill>
                  <a:schemeClr val="bg1"/>
                </a:solidFill>
              </a:rPr>
              <a:t>госдоходов</a:t>
            </a:r>
            <a:endParaRPr lang="en-US" sz="1400" dirty="0">
              <a:solidFill>
                <a:schemeClr val="bg1"/>
              </a:solidFill>
            </a:endParaRPr>
          </a:p>
          <a:p>
            <a:pPr marL="388144" indent="-388144"/>
            <a:r>
              <a:rPr lang="en-US" sz="1400" dirty="0">
                <a:solidFill>
                  <a:schemeClr val="bg1"/>
                </a:solidFill>
              </a:rPr>
              <a:t>PI-20. </a:t>
            </a:r>
            <a:r>
              <a:rPr lang="ru-RU" sz="1400" dirty="0">
                <a:solidFill>
                  <a:schemeClr val="bg1"/>
                </a:solidFill>
              </a:rPr>
              <a:t>Учет доходов</a:t>
            </a:r>
            <a:endParaRPr lang="en-US" sz="1400" dirty="0">
              <a:solidFill>
                <a:schemeClr val="bg1"/>
              </a:solidFill>
            </a:endParaRPr>
          </a:p>
          <a:p>
            <a:pPr marL="469106" indent="-469106"/>
            <a:r>
              <a:rPr lang="en-US" sz="1400" dirty="0">
                <a:solidFill>
                  <a:schemeClr val="bg1"/>
                </a:solidFill>
              </a:rPr>
              <a:t>PI-21. </a:t>
            </a:r>
            <a:r>
              <a:rPr lang="ru-RU" sz="1400" dirty="0">
                <a:solidFill>
                  <a:schemeClr val="bg1"/>
                </a:solidFill>
              </a:rPr>
              <a:t>Предсказуемость распределения ресурсов в рамках бюджетного года</a:t>
            </a:r>
            <a:endParaRPr lang="en-US" sz="1400" dirty="0">
              <a:solidFill>
                <a:schemeClr val="bg1"/>
              </a:solidFill>
            </a:endParaRPr>
          </a:p>
          <a:p>
            <a:pPr marL="469106" indent="-469106"/>
            <a:r>
              <a:rPr lang="en-US" sz="1400" dirty="0">
                <a:solidFill>
                  <a:schemeClr val="bg1"/>
                </a:solidFill>
              </a:rPr>
              <a:t>PI-22. </a:t>
            </a:r>
            <a:r>
              <a:rPr lang="ru-RU" sz="1400" dirty="0">
                <a:solidFill>
                  <a:schemeClr val="bg1"/>
                </a:solidFill>
              </a:rPr>
              <a:t>Задолженность по расходам</a:t>
            </a:r>
            <a:endParaRPr lang="en-US" sz="1400" dirty="0">
              <a:solidFill>
                <a:schemeClr val="bg1"/>
              </a:solidFill>
            </a:endParaRPr>
          </a:p>
          <a:p>
            <a:pPr marL="469106" indent="-469106"/>
            <a:r>
              <a:rPr lang="en-US" sz="1400" dirty="0">
                <a:solidFill>
                  <a:schemeClr val="bg1"/>
                </a:solidFill>
              </a:rPr>
              <a:t>PI-23. </a:t>
            </a:r>
            <a:r>
              <a:rPr lang="ru-RU" sz="1400" dirty="0">
                <a:solidFill>
                  <a:schemeClr val="bg1"/>
                </a:solidFill>
              </a:rPr>
              <a:t>Механизмы контроля заработной платы</a:t>
            </a:r>
            <a:r>
              <a:rPr lang="en-US" sz="1400" dirty="0">
                <a:solidFill>
                  <a:schemeClr val="bg1"/>
                </a:solidFill>
              </a:rPr>
              <a:t>	</a:t>
            </a:r>
          </a:p>
          <a:p>
            <a:pPr marL="469106" indent="-469106"/>
            <a:r>
              <a:rPr lang="en-US" sz="1400" dirty="0">
                <a:solidFill>
                  <a:schemeClr val="bg1"/>
                </a:solidFill>
              </a:rPr>
              <a:t>PI-24. </a:t>
            </a:r>
            <a:r>
              <a:rPr lang="ru-RU" sz="1400" dirty="0">
                <a:solidFill>
                  <a:schemeClr val="bg1"/>
                </a:solidFill>
              </a:rPr>
              <a:t>Закупки</a:t>
            </a:r>
            <a:endParaRPr lang="en-US" sz="1400" dirty="0">
              <a:solidFill>
                <a:schemeClr val="bg1"/>
              </a:solidFill>
            </a:endParaRPr>
          </a:p>
          <a:p>
            <a:pPr marL="469106" indent="-469106"/>
            <a:r>
              <a:rPr lang="en-US" sz="1400" dirty="0">
                <a:solidFill>
                  <a:schemeClr val="bg1"/>
                </a:solidFill>
              </a:rPr>
              <a:t>PI-25. </a:t>
            </a:r>
            <a:r>
              <a:rPr lang="ru-RU" sz="1400" dirty="0">
                <a:solidFill>
                  <a:schemeClr val="bg1"/>
                </a:solidFill>
              </a:rPr>
              <a:t>Механизмы внутреннего контроля </a:t>
            </a:r>
            <a:r>
              <a:rPr lang="ru-RU" sz="1400" dirty="0" err="1">
                <a:solidFill>
                  <a:schemeClr val="bg1"/>
                </a:solidFill>
              </a:rPr>
              <a:t>незарплатных</a:t>
            </a:r>
            <a:r>
              <a:rPr lang="ru-RU" sz="1400" dirty="0">
                <a:solidFill>
                  <a:schemeClr val="bg1"/>
                </a:solidFill>
              </a:rPr>
              <a:t> расходов</a:t>
            </a:r>
            <a:endParaRPr lang="en-US" sz="1400" dirty="0">
              <a:solidFill>
                <a:schemeClr val="bg1"/>
              </a:solidFill>
            </a:endParaRPr>
          </a:p>
          <a:p>
            <a:pPr marL="388144" indent="-388144"/>
            <a:r>
              <a:rPr lang="en-US" sz="1400" dirty="0">
                <a:solidFill>
                  <a:schemeClr val="bg1"/>
                </a:solidFill>
              </a:rPr>
              <a:t>PI-26. </a:t>
            </a:r>
            <a:r>
              <a:rPr lang="ru-RU" sz="1400" dirty="0">
                <a:solidFill>
                  <a:schemeClr val="bg1"/>
                </a:solidFill>
              </a:rPr>
              <a:t>Внутренний аудит</a:t>
            </a:r>
            <a:endParaRPr lang="en-US" sz="1400" dirty="0">
              <a:solidFill>
                <a:schemeClr val="bg1"/>
              </a:solidFill>
            </a:endParaRPr>
          </a:p>
          <a:p>
            <a:pPr marL="388144" indent="-388144"/>
            <a:r>
              <a:rPr lang="en-US" sz="1400" b="1" dirty="0">
                <a:solidFill>
                  <a:srgbClr val="C2D840"/>
                </a:solidFill>
              </a:rPr>
              <a:t>—</a:t>
            </a:r>
            <a:r>
              <a:rPr lang="ru-RU" sz="1400" b="1" dirty="0">
                <a:solidFill>
                  <a:srgbClr val="C2D840"/>
                </a:solidFill>
              </a:rPr>
              <a:t>УЧЕТ И ОТЧЕТНОСТЬ</a:t>
            </a:r>
            <a:r>
              <a:rPr lang="en-US" sz="1400" b="1" dirty="0">
                <a:solidFill>
                  <a:srgbClr val="C2D840"/>
                </a:solidFill>
              </a:rPr>
              <a:t>—</a:t>
            </a:r>
          </a:p>
          <a:p>
            <a:pPr marL="388144" indent="-388144"/>
            <a:r>
              <a:rPr lang="en-US" sz="1400" dirty="0">
                <a:solidFill>
                  <a:schemeClr val="bg1"/>
                </a:solidFill>
              </a:rPr>
              <a:t>PI-27. </a:t>
            </a:r>
            <a:r>
              <a:rPr lang="ru-RU" sz="1400" dirty="0">
                <a:solidFill>
                  <a:schemeClr val="bg1"/>
                </a:solidFill>
              </a:rPr>
              <a:t>Целостность финансовых данных</a:t>
            </a:r>
            <a:r>
              <a:rPr lang="en-US" sz="1400" dirty="0">
                <a:solidFill>
                  <a:schemeClr val="bg1"/>
                </a:solidFill>
              </a:rPr>
              <a:t>	</a:t>
            </a:r>
          </a:p>
          <a:p>
            <a:pPr marL="388144" indent="-388144"/>
            <a:r>
              <a:rPr lang="en-US" sz="1400" dirty="0">
                <a:solidFill>
                  <a:schemeClr val="bg1"/>
                </a:solidFill>
              </a:rPr>
              <a:t>PI-28. </a:t>
            </a:r>
            <a:r>
              <a:rPr lang="ru-RU" sz="1400" dirty="0">
                <a:solidFill>
                  <a:schemeClr val="bg1"/>
                </a:solidFill>
              </a:rPr>
              <a:t>Бюджетные отчеты в рамках бюджетного года</a:t>
            </a:r>
            <a:endParaRPr lang="en-US" sz="1400" dirty="0">
              <a:solidFill>
                <a:schemeClr val="bg1"/>
              </a:solidFill>
            </a:endParaRPr>
          </a:p>
          <a:p>
            <a:pPr marL="388144" indent="-388144"/>
            <a:r>
              <a:rPr lang="en-US" sz="1400" dirty="0">
                <a:solidFill>
                  <a:schemeClr val="bg1"/>
                </a:solidFill>
              </a:rPr>
              <a:t>PI-29. </a:t>
            </a:r>
            <a:r>
              <a:rPr lang="ru-RU" sz="1400" dirty="0">
                <a:solidFill>
                  <a:schemeClr val="bg1"/>
                </a:solidFill>
              </a:rPr>
              <a:t>Ежегодные финансовые отчеты</a:t>
            </a:r>
            <a:r>
              <a:rPr lang="en-US" sz="1400" dirty="0"/>
              <a:t>	</a:t>
            </a:r>
          </a:p>
          <a:p>
            <a:pPr marL="388144" indent="-388144"/>
            <a:r>
              <a:rPr lang="en-US" sz="1400" b="1" dirty="0">
                <a:solidFill>
                  <a:srgbClr val="B34384"/>
                </a:solidFill>
              </a:rPr>
              <a:t>—</a:t>
            </a:r>
            <a:r>
              <a:rPr lang="ru-RU" sz="1400" b="1" dirty="0">
                <a:solidFill>
                  <a:srgbClr val="B34384"/>
                </a:solidFill>
              </a:rPr>
              <a:t>ВНЕШНИЙ КОНТРОЛЬ И АУДИТ</a:t>
            </a:r>
            <a:r>
              <a:rPr lang="en-US" sz="1400" b="1" dirty="0">
                <a:solidFill>
                  <a:srgbClr val="B34384"/>
                </a:solidFill>
              </a:rPr>
              <a:t>—</a:t>
            </a:r>
          </a:p>
          <a:p>
            <a:pPr marL="388144" indent="-388144"/>
            <a:r>
              <a:rPr lang="en-US" sz="1400" dirty="0">
                <a:solidFill>
                  <a:schemeClr val="bg1"/>
                </a:solidFill>
              </a:rPr>
              <a:t>PI-30. </a:t>
            </a:r>
            <a:r>
              <a:rPr lang="ru-RU" sz="1400" dirty="0">
                <a:solidFill>
                  <a:schemeClr val="bg1"/>
                </a:solidFill>
              </a:rPr>
              <a:t>Внешний аудит</a:t>
            </a:r>
            <a:endParaRPr lang="en-US" sz="1400" dirty="0">
              <a:solidFill>
                <a:schemeClr val="bg1"/>
              </a:solidFill>
            </a:endParaRPr>
          </a:p>
          <a:p>
            <a:pPr marL="388144" indent="-388144"/>
            <a:r>
              <a:rPr lang="en-US" sz="1400" dirty="0">
                <a:solidFill>
                  <a:schemeClr val="bg1"/>
                </a:solidFill>
              </a:rPr>
              <a:t>PI-31. </a:t>
            </a:r>
            <a:r>
              <a:rPr lang="ru-RU" sz="1400" dirty="0">
                <a:solidFill>
                  <a:schemeClr val="bg1"/>
                </a:solidFill>
              </a:rPr>
              <a:t>Рассмотрение аудиторских отчетов органами законодательной власти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" name="Title 5"/>
          <p:cNvSpPr txBox="1">
            <a:spLocks/>
          </p:cNvSpPr>
          <p:nvPr/>
        </p:nvSpPr>
        <p:spPr>
          <a:xfrm>
            <a:off x="160421" y="52532"/>
            <a:ext cx="834737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schemeClr val="bg1"/>
                </a:solidFill>
              </a:rPr>
              <a:t>Показатели эффективности </a:t>
            </a:r>
            <a:r>
              <a:rPr lang="en-US" dirty="0">
                <a:solidFill>
                  <a:schemeClr val="bg1"/>
                </a:solidFill>
              </a:rPr>
              <a:t>PEFA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0421" y="4475473"/>
            <a:ext cx="4367934" cy="369332"/>
          </a:xfrm>
          <a:prstGeom prst="rect">
            <a:avLst/>
          </a:prstGeom>
          <a:noFill/>
          <a:ln w="57150">
            <a:solidFill>
              <a:srgbClr val="FAB416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04788" y="3216345"/>
            <a:ext cx="4086225" cy="234880"/>
          </a:xfrm>
          <a:prstGeom prst="rect">
            <a:avLst/>
          </a:prstGeom>
          <a:noFill/>
          <a:ln w="57150">
            <a:solidFill>
              <a:srgbClr val="28C0DA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7E3DD16-F412-4B0F-9C33-C72DBFB41ADF}"/>
              </a:ext>
            </a:extLst>
          </p:cNvPr>
          <p:cNvCxnSpPr/>
          <p:nvPr/>
        </p:nvCxnSpPr>
        <p:spPr>
          <a:xfrm>
            <a:off x="0" y="133350"/>
            <a:ext cx="9144000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300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BE9E1-0CBD-4481-9695-5798FC7CEE9B}" type="slidenum">
              <a:rPr lang="en-US" smtClean="0"/>
              <a:t>12</a:t>
            </a:fld>
            <a:endParaRPr lang="en-US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0999002"/>
              </p:ext>
            </p:extLst>
          </p:nvPr>
        </p:nvGraphicFramePr>
        <p:xfrm>
          <a:off x="254000" y="1830389"/>
          <a:ext cx="843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itle 5"/>
          <p:cNvSpPr txBox="1">
            <a:spLocks/>
          </p:cNvSpPr>
          <p:nvPr/>
        </p:nvSpPr>
        <p:spPr>
          <a:xfrm>
            <a:off x="0" y="70779"/>
            <a:ext cx="9144000" cy="14143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27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>
                <a:solidFill>
                  <a:srgbClr val="282E8D"/>
                </a:solidFill>
                <a:latin typeface="Andes" panose="02000000000000000000" pitchFamily="50" charset="0"/>
              </a:rPr>
              <a:t>Присвоение категории </a:t>
            </a:r>
            <a:r>
              <a:rPr lang="ru-RU" sz="3600" dirty="0">
                <a:solidFill>
                  <a:srgbClr val="282E8D"/>
                </a:solidFill>
                <a:latin typeface="Andes" panose="02000000000000000000" pitchFamily="50" charset="0"/>
              </a:rPr>
              <a:t>и</a:t>
            </a:r>
            <a:r>
              <a:rPr lang="en-US" sz="3600" dirty="0">
                <a:solidFill>
                  <a:srgbClr val="282E8D"/>
                </a:solidFill>
                <a:latin typeface="Andes" panose="02000000000000000000" pitchFamily="50" charset="0"/>
              </a:rPr>
              <a:t> </a:t>
            </a:r>
            <a:r>
              <a:rPr lang="ru-RU" sz="3600" dirty="0">
                <a:solidFill>
                  <a:srgbClr val="282E8D"/>
                </a:solidFill>
                <a:latin typeface="Andes" panose="02000000000000000000" pitchFamily="50" charset="0"/>
              </a:rPr>
              <a:t>классификация</a:t>
            </a:r>
            <a:endParaRPr lang="en-US" sz="3600" dirty="0">
              <a:solidFill>
                <a:srgbClr val="282E8D"/>
              </a:solidFill>
              <a:latin typeface="Andes" panose="02000000000000000000" pitchFamily="50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5680" y="1239520"/>
            <a:ext cx="6969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По каждому измерению категория определяется отдельно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885316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 txBox="1">
            <a:spLocks/>
          </p:cNvSpPr>
          <p:nvPr/>
        </p:nvSpPr>
        <p:spPr>
          <a:xfrm>
            <a:off x="433138" y="589783"/>
            <a:ext cx="8277726" cy="2884335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dirty="0">
                <a:solidFill>
                  <a:srgbClr val="F16423"/>
                </a:solidFill>
                <a:latin typeface="Andes" panose="02000000000000000000" pitchFamily="50" charset="0"/>
              </a:rPr>
              <a:t>PEFA </a:t>
            </a:r>
            <a:r>
              <a:rPr lang="ru-RU" sz="6000" b="1" dirty="0">
                <a:solidFill>
                  <a:srgbClr val="F16423"/>
                </a:solidFill>
                <a:latin typeface="Andes" panose="02000000000000000000" pitchFamily="50" charset="0"/>
              </a:rPr>
              <a:t>и</a:t>
            </a:r>
            <a:r>
              <a:rPr lang="en-US" sz="6000" b="1" dirty="0">
                <a:solidFill>
                  <a:srgbClr val="F16423"/>
                </a:solidFill>
                <a:latin typeface="Andes" panose="02000000000000000000" pitchFamily="50" charset="0"/>
              </a:rPr>
              <a:t> </a:t>
            </a:r>
            <a:endParaRPr lang="ru-RU" sz="6000" b="1" dirty="0">
              <a:solidFill>
                <a:srgbClr val="F16423"/>
              </a:solidFill>
              <a:latin typeface="Andes" panose="02000000000000000000" pitchFamily="50" charset="0"/>
            </a:endParaRPr>
          </a:p>
          <a:p>
            <a:pPr algn="ctr"/>
            <a:r>
              <a:rPr lang="ru-RU" sz="6000" dirty="0">
                <a:solidFill>
                  <a:srgbClr val="282E8D"/>
                </a:solidFill>
                <a:latin typeface="Andes" panose="02000000000000000000" pitchFamily="50" charset="0"/>
              </a:rPr>
              <a:t>межбюджетные финансовые отношения</a:t>
            </a:r>
            <a:endParaRPr lang="en-US" sz="6000" dirty="0">
              <a:solidFill>
                <a:srgbClr val="282E8D"/>
              </a:solidFill>
              <a:latin typeface="Andes" panose="02000000000000000000" pitchFamily="50" charset="0"/>
            </a:endParaRPr>
          </a:p>
          <a:p>
            <a:pPr algn="ctr"/>
            <a:endParaRPr lang="en-US" sz="5400" b="1" dirty="0">
              <a:solidFill>
                <a:srgbClr val="F24926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B95C092-0751-4777-88AF-2F47AB4690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0061" y="2620340"/>
            <a:ext cx="3583880" cy="35838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54CCCE6-09A6-4295-8D99-3D9C5D46F0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3167" y="5671076"/>
            <a:ext cx="1307559" cy="130755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567C6D7-D109-4114-B073-4F918ACFE2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92150" y="5550441"/>
            <a:ext cx="1307559" cy="130755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28DAFDE-5201-4BFF-AD1D-2A67D0D834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84591" y="5550441"/>
            <a:ext cx="1307559" cy="130755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3598055-221F-4621-927B-A41E51E35D4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86916" y="5679726"/>
            <a:ext cx="1307559" cy="1307559"/>
          </a:xfrm>
          <a:prstGeom prst="rect">
            <a:avLst/>
          </a:prstGeom>
        </p:spPr>
      </p:pic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603425E6-E2BE-40C8-9C9A-E639E4060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28787" y="6356352"/>
            <a:ext cx="358013" cy="365125"/>
          </a:xfrm>
        </p:spPr>
        <p:txBody>
          <a:bodyPr/>
          <a:lstStyle/>
          <a:p>
            <a:fld id="{4B52A89A-C1B0-2442-8250-577B108BB3A7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7511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F8B11-3A51-49EA-A8FE-952AE09AD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>
                <a:latin typeface="Andes" panose="02000000000000000000" pitchFamily="50" charset="0"/>
              </a:rPr>
              <a:t>Как в рамках </a:t>
            </a:r>
            <a:r>
              <a:rPr lang="en-US" sz="3200" dirty="0">
                <a:latin typeface="Andes" panose="02000000000000000000" pitchFamily="50" charset="0"/>
              </a:rPr>
              <a:t>PEFA </a:t>
            </a:r>
            <a:r>
              <a:rPr lang="ru-RU" sz="3200" b="1" dirty="0">
                <a:latin typeface="Andes" panose="02000000000000000000" pitchFamily="50" charset="0"/>
              </a:rPr>
              <a:t>определяются субнациональные органы власти</a:t>
            </a:r>
            <a:r>
              <a:rPr lang="en-US" sz="3200" dirty="0">
                <a:latin typeface="Andes" panose="02000000000000000000" pitchFamily="50" charset="0"/>
              </a:rPr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26DF2A-E179-4AE7-B378-5767C00763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Как региональные органы власти, так и органы местного самоуправления  в рамках </a:t>
            </a:r>
            <a:r>
              <a:rPr lang="en-US" dirty="0"/>
              <a:t>PEFA </a:t>
            </a:r>
            <a:r>
              <a:rPr lang="ru-RU" dirty="0"/>
              <a:t>определяются термином «субнациональные органы власти»</a:t>
            </a:r>
            <a:endParaRPr lang="en-US" dirty="0"/>
          </a:p>
          <a:p>
            <a:r>
              <a:rPr lang="ru-RU" dirty="0"/>
              <a:t>Определение субнационального органа власти соответствует </a:t>
            </a:r>
            <a:r>
              <a:rPr lang="ru-RU" b="1" dirty="0"/>
              <a:t>РСГФ МВФ от 2014 года</a:t>
            </a:r>
            <a:r>
              <a:rPr lang="en-US" dirty="0"/>
              <a:t>:</a:t>
            </a:r>
          </a:p>
          <a:p>
            <a:pPr lvl="1"/>
            <a:r>
              <a:rPr lang="en-GB" b="1" dirty="0"/>
              <a:t>“…</a:t>
            </a:r>
            <a:r>
              <a:rPr lang="ru-RU" i="1" dirty="0"/>
              <a:t>управляют </a:t>
            </a:r>
            <a:r>
              <a:rPr lang="ru-RU" b="1" dirty="0">
                <a:solidFill>
                  <a:schemeClr val="accent1"/>
                </a:solidFill>
              </a:rPr>
              <a:t>меньшими по размеру географическими районами, </a:t>
            </a:r>
            <a:r>
              <a:rPr lang="ru-RU" i="1" dirty="0"/>
              <a:t>чем центральные правительства</a:t>
            </a:r>
            <a:r>
              <a:rPr lang="en-US" i="1" dirty="0"/>
              <a:t>; </a:t>
            </a:r>
          </a:p>
          <a:p>
            <a:pPr lvl="1"/>
            <a:r>
              <a:rPr lang="ru-RU" i="1" dirty="0"/>
              <a:t>могут</a:t>
            </a:r>
            <a:r>
              <a:rPr lang="en-US" i="1" dirty="0"/>
              <a:t> </a:t>
            </a:r>
            <a:r>
              <a:rPr lang="ru-RU" b="1" dirty="0">
                <a:solidFill>
                  <a:schemeClr val="accent1"/>
                </a:solidFill>
              </a:rPr>
              <a:t>самостоятельно назначать должностных лиц</a:t>
            </a:r>
            <a:r>
              <a:rPr lang="en-US" i="1" dirty="0"/>
              <a:t>, </a:t>
            </a:r>
            <a:r>
              <a:rPr lang="ru-RU" i="1" dirty="0"/>
              <a:t>независимых от внешнего административного контроля</a:t>
            </a:r>
            <a:r>
              <a:rPr lang="en-US" i="1" dirty="0"/>
              <a:t>; </a:t>
            </a:r>
          </a:p>
          <a:p>
            <a:pPr lvl="1"/>
            <a:r>
              <a:rPr lang="ru-RU" i="1" dirty="0"/>
              <a:t>Способны привлекать, распределять и расходовать некоторые объемы средств </a:t>
            </a:r>
            <a:r>
              <a:rPr lang="ru-RU" b="1" dirty="0">
                <a:solidFill>
                  <a:schemeClr val="accent1"/>
                </a:solidFill>
              </a:rPr>
              <a:t>по собственной инициативе и в рамках собственной области деятельности</a:t>
            </a:r>
            <a:r>
              <a:rPr lang="ru-RU" i="1" dirty="0"/>
              <a:t>»</a:t>
            </a:r>
            <a:r>
              <a:rPr lang="en-US" dirty="0"/>
              <a:t>.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1343A1-2784-4643-A134-67B81C32B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2A89A-C1B0-2442-8250-577B108BB3A7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9B57226-6991-4098-A5B6-608D64A2B1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2066" y="4028185"/>
            <a:ext cx="4195959" cy="419595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42D3788-6BE0-4807-9798-12DBB0099E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205109" y="3157341"/>
            <a:ext cx="5401067" cy="540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6311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00803-EC55-48D9-9368-BDB90EF1E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018" y="150812"/>
            <a:ext cx="8737600" cy="131488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>
                <a:latin typeface="Andes" panose="02000000000000000000" pitchFamily="50" charset="0"/>
              </a:rPr>
              <a:t>Как оцениваются </a:t>
            </a:r>
            <a:r>
              <a:rPr lang="ru-RU" sz="3200" b="1" dirty="0">
                <a:latin typeface="Andes" panose="02000000000000000000" pitchFamily="50" charset="0"/>
              </a:rPr>
              <a:t>межбюджетные финансовые отношения </a:t>
            </a:r>
            <a:r>
              <a:rPr lang="ru-RU" sz="3200" dirty="0">
                <a:latin typeface="Andes" panose="02000000000000000000" pitchFamily="50" charset="0"/>
              </a:rPr>
              <a:t>в рамках мероприятий </a:t>
            </a:r>
            <a:r>
              <a:rPr lang="en-US" sz="3200" dirty="0">
                <a:latin typeface="Andes" panose="02000000000000000000" pitchFamily="50" charset="0"/>
              </a:rPr>
              <a:t>PEFA </a:t>
            </a:r>
            <a:r>
              <a:rPr lang="ru-RU" sz="3200" dirty="0">
                <a:latin typeface="Andes" panose="02000000000000000000" pitchFamily="50" charset="0"/>
              </a:rPr>
              <a:t>по оценке центральных правительств</a:t>
            </a:r>
            <a:r>
              <a:rPr lang="en-US" sz="3200" dirty="0">
                <a:latin typeface="Andes" panose="02000000000000000000" pitchFamily="50" charset="0"/>
              </a:rPr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0AD888-E104-4D28-8F01-9E59755D89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65698"/>
            <a:ext cx="8229600" cy="5257799"/>
          </a:xfrm>
        </p:spPr>
        <p:txBody>
          <a:bodyPr/>
          <a:lstStyle/>
          <a:p>
            <a:r>
              <a:rPr lang="ru-RU" sz="2000" dirty="0"/>
              <a:t>Два показателя </a:t>
            </a:r>
            <a:r>
              <a:rPr lang="en-US" sz="2000" dirty="0"/>
              <a:t>PEFA</a:t>
            </a:r>
            <a:r>
              <a:rPr lang="ru-RU" sz="2000" dirty="0"/>
              <a:t>, касающиеся субнациональных органов власти, имеют прямое отношение к деятельности центрального правительства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E83C71-1BCC-4A2C-8BFB-E30C2839F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2A89A-C1B0-2442-8250-577B108BB3A7}" type="slidenum">
              <a:rPr lang="en-US" smtClean="0"/>
              <a:pPr/>
              <a:t>15</a:t>
            </a:fld>
            <a:endParaRPr lang="en-US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9156073B-502C-4F59-8805-45239590716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3665908"/>
              </p:ext>
            </p:extLst>
          </p:nvPr>
        </p:nvGraphicFramePr>
        <p:xfrm>
          <a:off x="-304340" y="2578176"/>
          <a:ext cx="9300558" cy="36922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779012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2A89A-C1B0-2442-8250-577B108BB3A7}" type="slidenum">
              <a:rPr lang="en-US" smtClean="0"/>
              <a:pPr/>
              <a:t>16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8890237"/>
              </p:ext>
            </p:extLst>
          </p:nvPr>
        </p:nvGraphicFramePr>
        <p:xfrm>
          <a:off x="0" y="284480"/>
          <a:ext cx="8823960" cy="61448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544589" y="477743"/>
            <a:ext cx="286512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Степень задействования в бюджетировании и фактическом выделении обусловленных и необусловленных трансфертов прозрачных и основанных на правилах систем</a:t>
            </a:r>
            <a:r>
              <a:rPr lang="en-US" sz="1400" dirty="0"/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42673" y="2616828"/>
            <a:ext cx="286512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Своевременность достоверной информации, предоставляемой субнациональным органам власти об ассигнованиях, выделяемых им центральным правительством на предстоящий год</a:t>
            </a:r>
            <a:r>
              <a:rPr lang="en-US" sz="1400" dirty="0"/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95212" y="1666422"/>
            <a:ext cx="28651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Данное измерение не включено в </a:t>
            </a:r>
            <a:r>
              <a:rPr lang="en-US" sz="1400" dirty="0"/>
              <a:t>PEFA 2016.</a:t>
            </a:r>
          </a:p>
          <a:p>
            <a:pPr algn="ctr"/>
            <a:endParaRPr lang="en-US" sz="1400" dirty="0"/>
          </a:p>
          <a:p>
            <a:pPr algn="ctr"/>
            <a:r>
              <a:rPr lang="ru-RU" sz="1400" dirty="0"/>
              <a:t>Измеряется стоимость расходов субнационального бюджета, суммированная и консолидированная в годовые отчеты в соответствии с бюджетно-финансовой отчетностью центрального правительства и рекомендованным графиком</a:t>
            </a:r>
            <a:r>
              <a:rPr lang="en-US" sz="1400" dirty="0"/>
              <a:t>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DCF9C7-4F23-48D1-A179-7580FE33E5E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5212" y="389381"/>
            <a:ext cx="1287019" cy="128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8345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855F0-209E-4F48-B6F6-8BC806219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latin typeface="Andes" panose="02000000000000000000" pitchFamily="50" charset="0"/>
              </a:rPr>
              <a:t>Надлежащая международная практика </a:t>
            </a:r>
            <a:r>
              <a:rPr lang="ru-RU" sz="3200" dirty="0">
                <a:latin typeface="Andes" panose="02000000000000000000" pitchFamily="50" charset="0"/>
              </a:rPr>
              <a:t>в сфере трансфертов субнациональным органам власти, служащая ориентиром для </a:t>
            </a:r>
            <a:r>
              <a:rPr lang="en-US" sz="3200" dirty="0">
                <a:latin typeface="Andes" panose="02000000000000000000" pitchFamily="50" charset="0"/>
              </a:rPr>
              <a:t>PEFA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CE43C4-0BC8-4037-A48D-0BF3CB3852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>
                <a:solidFill>
                  <a:schemeClr val="accent1"/>
                </a:solidFill>
              </a:rPr>
              <a:t>Четкие критерии распределения дотаций </a:t>
            </a:r>
            <a:r>
              <a:rPr lang="ru-RU" dirty="0"/>
              <a:t>среди субнациональных органов власти существуют для того, чтобы обеспечить прозрачность и предсказуемость на среднесрочную перспективу средств, которыми располагают СОВ для планирования и бюджетирования программ бюджетных расходов</a:t>
            </a:r>
            <a:r>
              <a:rPr lang="en-US" dirty="0"/>
              <a:t>.</a:t>
            </a:r>
          </a:p>
          <a:p>
            <a:pPr lvl="1"/>
            <a:r>
              <a:rPr lang="ru-RU" b="1" dirty="0">
                <a:solidFill>
                  <a:srgbClr val="84C346"/>
                </a:solidFill>
              </a:rPr>
              <a:t>Категория</a:t>
            </a:r>
            <a:r>
              <a:rPr lang="en-US" b="1" dirty="0">
                <a:solidFill>
                  <a:srgbClr val="84C346"/>
                </a:solidFill>
              </a:rPr>
              <a:t> A: </a:t>
            </a:r>
            <a:r>
              <a:rPr lang="ru-RU" dirty="0"/>
              <a:t>более </a:t>
            </a:r>
            <a:r>
              <a:rPr lang="en-US" dirty="0"/>
              <a:t>90 % (</a:t>
            </a:r>
            <a:r>
              <a:rPr lang="ru-RU" dirty="0"/>
              <a:t>по стоимости</a:t>
            </a:r>
            <a:r>
              <a:rPr lang="en-US" dirty="0"/>
              <a:t>) </a:t>
            </a:r>
            <a:r>
              <a:rPr lang="ru-RU" dirty="0"/>
              <a:t>трансфертов выделяется при помощи прозрачной работающей по правилам системы</a:t>
            </a:r>
            <a:endParaRPr lang="en-US" dirty="0"/>
          </a:p>
          <a:p>
            <a:r>
              <a:rPr lang="ru-RU" dirty="0"/>
              <a:t>Исключительно важно, чтобы СОВ  получали информацию о выделении им ЦП средств на год </a:t>
            </a:r>
            <a:r>
              <a:rPr lang="ru-RU" b="1" dirty="0">
                <a:solidFill>
                  <a:schemeClr val="accent1"/>
                </a:solidFill>
              </a:rPr>
              <a:t>задолго </a:t>
            </a:r>
            <a:r>
              <a:rPr lang="ru-RU" dirty="0"/>
              <a:t>до завершения </a:t>
            </a:r>
            <a:r>
              <a:rPr lang="en-US" dirty="0"/>
              <a:t>(</a:t>
            </a:r>
            <a:r>
              <a:rPr lang="ru-RU" dirty="0"/>
              <a:t>а лучше до начала)</a:t>
            </a:r>
            <a:r>
              <a:rPr lang="en-US" dirty="0"/>
              <a:t> </a:t>
            </a:r>
            <a:r>
              <a:rPr lang="ru-RU" dirty="0"/>
              <a:t>их процессов подготовки собственных бюджетов</a:t>
            </a:r>
            <a:r>
              <a:rPr lang="en-US" dirty="0"/>
              <a:t>. </a:t>
            </a:r>
            <a:r>
              <a:rPr lang="ru-RU" dirty="0"/>
              <a:t>Информация о трансфертах должна предоставляться в полном соответствии с годовым бюджетным календарем ЦП</a:t>
            </a:r>
            <a:r>
              <a:rPr lang="en-US" dirty="0"/>
              <a:t>.</a:t>
            </a:r>
          </a:p>
          <a:p>
            <a:pPr lvl="1"/>
            <a:r>
              <a:rPr lang="ru-RU" b="1" dirty="0">
                <a:solidFill>
                  <a:srgbClr val="84C346"/>
                </a:solidFill>
              </a:rPr>
              <a:t>Категория</a:t>
            </a:r>
            <a:r>
              <a:rPr lang="en-US" b="1" dirty="0">
                <a:solidFill>
                  <a:srgbClr val="84C346"/>
                </a:solidFill>
              </a:rPr>
              <a:t> A: </a:t>
            </a:r>
            <a:r>
              <a:rPr lang="ru-RU" dirty="0"/>
              <a:t>СОВ должны располагать как минимум шестинедельным периодом времени для своевременного выполнения работы по планированию бюджета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864172-F4B4-4F04-BA6B-E985BDE44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2A89A-C1B0-2442-8250-577B108BB3A7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3867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2A89A-C1B0-2442-8250-577B108BB3A7}" type="slidenum">
              <a:rPr lang="en-US" smtClean="0"/>
              <a:pPr/>
              <a:t>18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5097491"/>
              </p:ext>
            </p:extLst>
          </p:nvPr>
        </p:nvGraphicFramePr>
        <p:xfrm>
          <a:off x="0" y="284480"/>
          <a:ext cx="8823960" cy="61448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438776" y="1231999"/>
            <a:ext cx="324802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Степень доступности информации о финансовой эффективности, включая подверженность ЦП финансовым рискам, обеспечиваемая проверяемыми аудитом ежегодными финансовыми отчетами субнациональных органов власти.</a:t>
            </a:r>
            <a:r>
              <a:rPr lang="en-US" sz="1400" dirty="0"/>
              <a:t> </a:t>
            </a:r>
            <a:r>
              <a:rPr lang="ru-RU" sz="1400" dirty="0"/>
              <a:t>Кроме того, устанавливается факт публикации центральным правительством консолидированного отчета об эффективности финансовых систем субнационального уровня на ежегодной основе</a:t>
            </a:r>
            <a:r>
              <a:rPr lang="en-US" sz="1400" dirty="0"/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6EFE9C6-E6E4-4EBF-87CC-042716D4174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5212" y="367134"/>
            <a:ext cx="1280160" cy="128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8578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855F0-209E-4F48-B6F6-8BC806219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latin typeface="Andes" panose="02000000000000000000" pitchFamily="50" charset="0"/>
              </a:rPr>
              <a:t>Надлежащая международная практика </a:t>
            </a:r>
            <a:r>
              <a:rPr lang="ru-RU" sz="3200" dirty="0">
                <a:latin typeface="Andes" panose="02000000000000000000" pitchFamily="50" charset="0"/>
              </a:rPr>
              <a:t>в сфере трансфертов субнациональным органам власти, служащая ориентиром для </a:t>
            </a:r>
            <a:r>
              <a:rPr lang="en-US" sz="3200" dirty="0">
                <a:latin typeface="Andes" panose="02000000000000000000" pitchFamily="50" charset="0"/>
              </a:rPr>
              <a:t>PEFA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CE43C4-0BC8-4037-A48D-0BF3CB3852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Чистое состояние бюджета СОВ, имеющих прямые бюджетные отношения с центральным правительством, должно подвергаться </a:t>
            </a:r>
            <a:r>
              <a:rPr lang="ru-RU" b="1" dirty="0">
                <a:solidFill>
                  <a:schemeClr val="accent1"/>
                </a:solidFill>
              </a:rPr>
              <a:t>мониторингу</a:t>
            </a:r>
            <a:r>
              <a:rPr lang="en-US" dirty="0"/>
              <a:t>, </a:t>
            </a:r>
            <a:r>
              <a:rPr lang="ru-RU" dirty="0"/>
              <a:t>как минимум, с </a:t>
            </a:r>
            <a:r>
              <a:rPr lang="ru-RU" b="1" dirty="0">
                <a:solidFill>
                  <a:schemeClr val="accent1"/>
                </a:solidFill>
              </a:rPr>
              <a:t>ежегодной периодичностью</a:t>
            </a:r>
            <a:r>
              <a:rPr lang="en-US" dirty="0"/>
              <a:t>, </a:t>
            </a:r>
            <a:r>
              <a:rPr lang="ru-RU" dirty="0"/>
              <a:t>при этом важнейшая информация о бюджетных рисках должна доводиться до сведения должностного лица в центральном правительстве, ответственного за надзор за субнациональными органами власти</a:t>
            </a:r>
            <a:r>
              <a:rPr lang="en-US" dirty="0"/>
              <a:t>.</a:t>
            </a:r>
          </a:p>
          <a:p>
            <a:pPr lvl="1"/>
            <a:r>
              <a:rPr lang="ru-RU" b="1" dirty="0">
                <a:solidFill>
                  <a:srgbClr val="84C346"/>
                </a:solidFill>
              </a:rPr>
              <a:t>Категория</a:t>
            </a:r>
            <a:r>
              <a:rPr lang="en-US" b="1" dirty="0">
                <a:solidFill>
                  <a:srgbClr val="84C346"/>
                </a:solidFill>
              </a:rPr>
              <a:t> A: </a:t>
            </a:r>
            <a:r>
              <a:rPr lang="ru-RU" dirty="0"/>
              <a:t>прошедшие аудит финансовые отчеты по более чем 90% (по стоимости) СВО публикуются в срок </a:t>
            </a:r>
            <a:r>
              <a:rPr lang="ru-RU" b="1" dirty="0"/>
              <a:t>не более девяти месяцев </a:t>
            </a:r>
            <a:r>
              <a:rPr lang="ru-RU" dirty="0"/>
              <a:t>с момента завершения финансового года</a:t>
            </a:r>
            <a:r>
              <a:rPr lang="en-US" dirty="0"/>
              <a:t>. </a:t>
            </a:r>
            <a:r>
              <a:rPr lang="ru-RU" dirty="0"/>
              <a:t>Консолидированный отчет о финансовом положении всех субнациональных органов власти публикуется </a:t>
            </a:r>
            <a:r>
              <a:rPr lang="ru-RU" b="1" dirty="0"/>
              <a:t>не реже одного раза в год</a:t>
            </a:r>
            <a:r>
              <a:rPr lang="en-US" dirty="0"/>
              <a:t>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864172-F4B4-4F04-BA6B-E985BDE44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2A89A-C1B0-2442-8250-577B108BB3A7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245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 txBox="1">
            <a:spLocks/>
          </p:cNvSpPr>
          <p:nvPr/>
        </p:nvSpPr>
        <p:spPr>
          <a:xfrm>
            <a:off x="433138" y="837433"/>
            <a:ext cx="8277726" cy="2884335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6000" b="1" dirty="0">
                <a:solidFill>
                  <a:srgbClr val="282E8D"/>
                </a:solidFill>
                <a:latin typeface="Andes" panose="02000000000000000000" pitchFamily="50" charset="0"/>
              </a:rPr>
              <a:t>Что такое</a:t>
            </a:r>
            <a:endParaRPr lang="en-US" sz="6000" b="1" dirty="0">
              <a:solidFill>
                <a:srgbClr val="282E8D"/>
              </a:solidFill>
              <a:latin typeface="Andes" panose="02000000000000000000" pitchFamily="50" charset="0"/>
            </a:endParaRPr>
          </a:p>
          <a:p>
            <a:pPr algn="ctr"/>
            <a:r>
              <a:rPr lang="en-US" sz="6000" b="1" dirty="0">
                <a:solidFill>
                  <a:srgbClr val="F24926"/>
                </a:solidFill>
                <a:latin typeface="Andes" panose="02000000000000000000" pitchFamily="50" charset="0"/>
              </a:rPr>
              <a:t>PEFA?</a:t>
            </a:r>
            <a:endParaRPr lang="en-US" sz="6000" dirty="0">
              <a:solidFill>
                <a:srgbClr val="282E8D"/>
              </a:solidFill>
              <a:latin typeface="Andes" panose="02000000000000000000" pitchFamily="50" charset="0"/>
            </a:endParaRPr>
          </a:p>
          <a:p>
            <a:pPr algn="ctr"/>
            <a:endParaRPr lang="en-US" sz="6000" b="1" dirty="0">
              <a:solidFill>
                <a:srgbClr val="F24926"/>
              </a:solidFill>
              <a:latin typeface="Andes" panose="02000000000000000000" pitchFamily="50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46C498E-B3D2-4058-9B89-7BDB64D25A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874" y="2957633"/>
            <a:ext cx="7892253" cy="2351641"/>
          </a:xfrm>
          <a:prstGeom prst="rect">
            <a:avLst/>
          </a:prstGeom>
        </p:spPr>
      </p:pic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0CA7A5B0-90BA-456D-8A00-3D4E97373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28787" y="6356352"/>
            <a:ext cx="358013" cy="365125"/>
          </a:xfrm>
        </p:spPr>
        <p:txBody>
          <a:bodyPr/>
          <a:lstStyle/>
          <a:p>
            <a:fld id="{4B52A89A-C1B0-2442-8250-577B108BB3A7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0364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5B1F8-EEFE-43D5-8C24-D86DD6D20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711181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latin typeface="Andes" panose="02000000000000000000" pitchFamily="50" charset="0"/>
              </a:rPr>
              <a:t>Кроме того, когда оценочные мероприятия </a:t>
            </a:r>
            <a:r>
              <a:rPr lang="en-US" sz="2800" dirty="0">
                <a:latin typeface="Andes" panose="02000000000000000000" pitchFamily="50" charset="0"/>
              </a:rPr>
              <a:t>PEFA </a:t>
            </a:r>
            <a:r>
              <a:rPr lang="ru-RU" sz="2800" dirty="0">
                <a:latin typeface="Andes" panose="02000000000000000000" pitchFamily="50" charset="0"/>
              </a:rPr>
              <a:t>проводятся на </a:t>
            </a:r>
            <a:r>
              <a:rPr lang="ru-RU" sz="2800" b="1" dirty="0">
                <a:latin typeface="Andes" panose="02000000000000000000" pitchFamily="50" charset="0"/>
              </a:rPr>
              <a:t>субнациональном</a:t>
            </a:r>
            <a:r>
              <a:rPr lang="ru-RU" sz="2800" dirty="0">
                <a:latin typeface="Andes" panose="02000000000000000000" pitchFamily="50" charset="0"/>
              </a:rPr>
              <a:t> уровне, применяется этот показатель</a:t>
            </a:r>
            <a:endParaRPr lang="en-US" sz="2800" dirty="0">
              <a:latin typeface="Andes" panose="02000000000000000000" pitchFamily="50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4A1E65-1AF5-4DA7-87CD-44F2FFEC5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2A89A-C1B0-2442-8250-577B108BB3A7}" type="slidenum">
              <a:rPr lang="en-US" smtClean="0"/>
              <a:pPr/>
              <a:t>20</a:t>
            </a:fld>
            <a:endParaRPr lang="en-US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35F40433-916F-4C45-B045-EBF8A22478C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90641"/>
              </p:ext>
            </p:extLst>
          </p:nvPr>
        </p:nvGraphicFramePr>
        <p:xfrm>
          <a:off x="-171450" y="2362203"/>
          <a:ext cx="9564832" cy="21907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947652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26639DB0-DAFB-45CD-9654-0B15297E53EB}"/>
              </a:ext>
            </a:extLst>
          </p:cNvPr>
          <p:cNvSpPr/>
          <p:nvPr/>
        </p:nvSpPr>
        <p:spPr>
          <a:xfrm>
            <a:off x="236981" y="410968"/>
            <a:ext cx="1443098" cy="1454159"/>
          </a:xfrm>
          <a:prstGeom prst="ellipse">
            <a:avLst/>
          </a:prstGeom>
          <a:solidFill>
            <a:schemeClr val="bg1"/>
          </a:solidFill>
          <a:ln>
            <a:solidFill>
              <a:srgbClr val="282E8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2A89A-C1B0-2442-8250-577B108BB3A7}" type="slidenum">
              <a:rPr lang="en-US" smtClean="0"/>
              <a:pPr/>
              <a:t>21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6124798"/>
              </p:ext>
            </p:extLst>
          </p:nvPr>
        </p:nvGraphicFramePr>
        <p:xfrm>
          <a:off x="0" y="284480"/>
          <a:ext cx="8823960" cy="61448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720080" y="64514"/>
            <a:ext cx="28651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Наличие и характер отклонений фактических трансфертов из бюджетов более высокого уровня в бюджеты более низкого уровня от изначально выделенных сумм</a:t>
            </a:r>
            <a:r>
              <a:rPr lang="en-US" sz="1400" dirty="0"/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20080" y="2779466"/>
            <a:ext cx="28651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Разница между фактическими и сметными трансфертами ассигнованных дотаций</a:t>
            </a:r>
            <a:r>
              <a:rPr lang="en-US" sz="1400" dirty="0"/>
              <a:t>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71412" y="1898729"/>
            <a:ext cx="28651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Своевременность трансфертов из бюджета более высокого уровня в течение года в привязке к графикам распределения бюджетных выплат в течение года</a:t>
            </a:r>
            <a:r>
              <a:rPr lang="en-US" sz="1400" dirty="0"/>
              <a:t>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0ADB91-8CBF-45E8-8096-63286595A81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9288" y="284480"/>
            <a:ext cx="1538484" cy="153848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3AAE1FC-A8AA-44AC-874A-9C281BC3641C}"/>
              </a:ext>
            </a:extLst>
          </p:cNvPr>
          <p:cNvSpPr txBox="1"/>
          <p:nvPr/>
        </p:nvSpPr>
        <p:spPr>
          <a:xfrm>
            <a:off x="5819775" y="1469015"/>
            <a:ext cx="28670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rgbClr val="84C346"/>
                </a:solidFill>
              </a:rPr>
              <a:t>Категория</a:t>
            </a:r>
            <a:r>
              <a:rPr lang="en-US" sz="1200" b="1" dirty="0">
                <a:solidFill>
                  <a:srgbClr val="84C346"/>
                </a:solidFill>
              </a:rPr>
              <a:t> A: </a:t>
            </a:r>
            <a:r>
              <a:rPr lang="ru-RU" sz="1200" dirty="0"/>
              <a:t>Трансферты в течение двух из последних трех лет составляли не менее 95% от объемов, изначально предусмотренных бюджетной сметой</a:t>
            </a:r>
            <a:r>
              <a:rPr lang="en-US" sz="1200" dirty="0"/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D480D8B-F482-4615-B8E4-32AE57B8BAAC}"/>
              </a:ext>
            </a:extLst>
          </p:cNvPr>
          <p:cNvSpPr txBox="1"/>
          <p:nvPr/>
        </p:nvSpPr>
        <p:spPr>
          <a:xfrm>
            <a:off x="5564568" y="3574932"/>
            <a:ext cx="3259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rgbClr val="84C346"/>
                </a:solidFill>
              </a:rPr>
              <a:t>Категория</a:t>
            </a:r>
            <a:r>
              <a:rPr lang="en-US" sz="1200" b="1" dirty="0">
                <a:solidFill>
                  <a:srgbClr val="84C346"/>
                </a:solidFill>
              </a:rPr>
              <a:t> A: </a:t>
            </a:r>
            <a:r>
              <a:rPr lang="ru-RU" sz="1200" dirty="0"/>
              <a:t>Разница за каждый из трех последних лет не превышала 5 %</a:t>
            </a:r>
            <a:r>
              <a:rPr lang="en-US" sz="1200" dirty="0"/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C08CC67-63B6-4555-BE2B-F0314C7A4F3B}"/>
              </a:ext>
            </a:extLst>
          </p:cNvPr>
          <p:cNvSpPr txBox="1"/>
          <p:nvPr/>
        </p:nvSpPr>
        <p:spPr>
          <a:xfrm>
            <a:off x="174276" y="3372836"/>
            <a:ext cx="3259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rgbClr val="84C346"/>
                </a:solidFill>
              </a:rPr>
              <a:t>Категория</a:t>
            </a:r>
            <a:r>
              <a:rPr lang="en-US" sz="1200" b="1" dirty="0">
                <a:solidFill>
                  <a:srgbClr val="84C346"/>
                </a:solidFill>
              </a:rPr>
              <a:t> A: </a:t>
            </a:r>
            <a:r>
              <a:rPr lang="ru-RU" sz="1200" dirty="0"/>
              <a:t>График выплат является частью соглашения, утвержденного всеми заинтересованными сторонами в начале финансового года</a:t>
            </a:r>
            <a:r>
              <a:rPr lang="en-US" sz="12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6294956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 txBox="1">
            <a:spLocks/>
          </p:cNvSpPr>
          <p:nvPr/>
        </p:nvSpPr>
        <p:spPr>
          <a:xfrm>
            <a:off x="433138" y="589783"/>
            <a:ext cx="8277726" cy="2884335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6000" b="1" dirty="0">
                <a:solidFill>
                  <a:srgbClr val="282E8D"/>
                </a:solidFill>
                <a:latin typeface="Andes" panose="02000000000000000000" pitchFamily="50" charset="0"/>
              </a:rPr>
              <a:t>Что мы можем узнать, опираясь на </a:t>
            </a:r>
            <a:r>
              <a:rPr lang="ru-RU" sz="6000" b="1" dirty="0">
                <a:solidFill>
                  <a:srgbClr val="FF0000"/>
                </a:solidFill>
                <a:latin typeface="Andes" panose="02000000000000000000" pitchFamily="50" charset="0"/>
              </a:rPr>
              <a:t>оценочные мероприятия </a:t>
            </a:r>
            <a:r>
              <a:rPr lang="en-US" sz="6000" b="1" dirty="0">
                <a:solidFill>
                  <a:srgbClr val="FF0000"/>
                </a:solidFill>
                <a:latin typeface="Andes" panose="02000000000000000000" pitchFamily="50" charset="0"/>
              </a:rPr>
              <a:t>PEFA</a:t>
            </a:r>
            <a:r>
              <a:rPr lang="en-US" sz="6000" b="1" dirty="0">
                <a:solidFill>
                  <a:srgbClr val="F16423"/>
                </a:solidFill>
                <a:latin typeface="Andes" panose="02000000000000000000" pitchFamily="50" charset="0"/>
              </a:rPr>
              <a:t>?</a:t>
            </a:r>
            <a:endParaRPr lang="en-US" sz="6000" dirty="0">
              <a:solidFill>
                <a:srgbClr val="F16423"/>
              </a:solidFill>
              <a:latin typeface="Andes" panose="02000000000000000000" pitchFamily="50" charset="0"/>
            </a:endParaRPr>
          </a:p>
          <a:p>
            <a:pPr algn="ctr"/>
            <a:endParaRPr lang="en-US" sz="5400" b="1" dirty="0">
              <a:solidFill>
                <a:srgbClr val="F24926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B65E72-BA81-4CCA-A16D-0E5A3C78DB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0275" y="2705099"/>
            <a:ext cx="4933951" cy="4933951"/>
          </a:xfrm>
          <a:prstGeom prst="rect">
            <a:avLst/>
          </a:prstGeom>
        </p:spPr>
      </p:pic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3B80C8B1-D104-40AC-ADA9-81CF5DD7C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28787" y="6356352"/>
            <a:ext cx="358013" cy="365125"/>
          </a:xfrm>
        </p:spPr>
        <p:txBody>
          <a:bodyPr/>
          <a:lstStyle/>
          <a:p>
            <a:fld id="{4B52A89A-C1B0-2442-8250-577B108BB3A7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0051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AD3F8-6724-4D5A-AF03-353577D60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dirty="0">
                <a:latin typeface="Andes" panose="02000000000000000000" pitchFamily="50" charset="0"/>
              </a:rPr>
              <a:t>Общая оценка трансфертов субнациональным органам власти</a:t>
            </a:r>
            <a:r>
              <a:rPr lang="en-US" sz="3200" dirty="0">
                <a:latin typeface="Andes" panose="02000000000000000000" pitchFamily="50" charset="0"/>
              </a:rPr>
              <a:t>: </a:t>
            </a:r>
            <a:r>
              <a:rPr lang="ru-RU" sz="3200" b="1" dirty="0">
                <a:latin typeface="Andes" panose="02000000000000000000" pitchFamily="50" charset="0"/>
              </a:rPr>
              <a:t>сравнение по регионам</a:t>
            </a:r>
            <a:endParaRPr lang="en-US" sz="3200" b="1" dirty="0">
              <a:latin typeface="Andes" panose="02000000000000000000" pitchFamily="50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A5B612-53CC-4F76-A6D7-D2FDC929A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2A89A-C1B0-2442-8250-577B108BB3A7}" type="slidenum">
              <a:rPr lang="en-US" smtClean="0"/>
              <a:pPr/>
              <a:t>23</a:t>
            </a:fld>
            <a:endParaRPr lang="en-US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912EC075-13F1-4F58-B643-0216FA5E1B0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8053392"/>
              </p:ext>
            </p:extLst>
          </p:nvPr>
        </p:nvGraphicFramePr>
        <p:xfrm>
          <a:off x="352424" y="1628775"/>
          <a:ext cx="8551431" cy="4476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13D5305-0D48-4D14-B958-5D84FF0DEB1C}"/>
              </a:ext>
            </a:extLst>
          </p:cNvPr>
          <p:cNvSpPr txBox="1"/>
          <p:nvPr/>
        </p:nvSpPr>
        <p:spPr>
          <a:xfrm>
            <a:off x="145895" y="1604729"/>
            <a:ext cx="30282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>
                <a:solidFill>
                  <a:schemeClr val="accent1"/>
                </a:solidFill>
              </a:rPr>
              <a:t>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3A406A-22CA-479A-9125-02B81529D416}"/>
              </a:ext>
            </a:extLst>
          </p:cNvPr>
          <p:cNvSpPr txBox="1"/>
          <p:nvPr/>
        </p:nvSpPr>
        <p:spPr>
          <a:xfrm>
            <a:off x="145897" y="3334933"/>
            <a:ext cx="30282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>
                <a:solidFill>
                  <a:schemeClr val="accent1"/>
                </a:solidFill>
              </a:rPr>
              <a:t>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E88AB9-D379-48BF-AF78-DDF79B2624A6}"/>
              </a:ext>
            </a:extLst>
          </p:cNvPr>
          <p:cNvSpPr txBox="1"/>
          <p:nvPr/>
        </p:nvSpPr>
        <p:spPr>
          <a:xfrm>
            <a:off x="156130" y="4312566"/>
            <a:ext cx="30107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>
                <a:solidFill>
                  <a:schemeClr val="accent1"/>
                </a:solidFill>
              </a:rPr>
              <a:t>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C800757-ADD6-424E-A517-2F0B3F1B87A0}"/>
              </a:ext>
            </a:extLst>
          </p:cNvPr>
          <p:cNvSpPr txBox="1"/>
          <p:nvPr/>
        </p:nvSpPr>
        <p:spPr>
          <a:xfrm>
            <a:off x="145896" y="2507341"/>
            <a:ext cx="30282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>
                <a:solidFill>
                  <a:schemeClr val="accent1"/>
                </a:solidFill>
              </a:rPr>
              <a:t>B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1A687FB-7D62-4E2E-83B7-F7EE8E9A799B}"/>
              </a:ext>
            </a:extLst>
          </p:cNvPr>
          <p:cNvSpPr txBox="1"/>
          <p:nvPr/>
        </p:nvSpPr>
        <p:spPr>
          <a:xfrm>
            <a:off x="1856509" y="1638011"/>
            <a:ext cx="1348509" cy="43503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72021" y="5369165"/>
            <a:ext cx="1161184" cy="135421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400" baseline="-25000" dirty="0"/>
              <a:t>Восточно-азиатский и тихоокеанский регион</a:t>
            </a:r>
            <a:endParaRPr lang="en-US" sz="2400" baseline="-25000" dirty="0"/>
          </a:p>
          <a:p>
            <a:pPr algn="ctr"/>
            <a:endParaRPr lang="ru-RU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1790153" y="5425454"/>
            <a:ext cx="1489854" cy="73866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600" dirty="0"/>
              <a:t>Европа и Центральная Азия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80007" y="5390907"/>
            <a:ext cx="1396824" cy="98488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600" dirty="0"/>
              <a:t>Латинская Америка и Карибский бассейн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76831" y="5400189"/>
            <a:ext cx="1471813" cy="98488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600" dirty="0"/>
              <a:t>Ближний Восток и Северная Африка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223633" y="5378204"/>
            <a:ext cx="1133419" cy="49244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600" dirty="0"/>
              <a:t>Южная</a:t>
            </a:r>
            <a:r>
              <a:rPr lang="en-US" sz="1600" dirty="0"/>
              <a:t> </a:t>
            </a:r>
            <a:r>
              <a:rPr lang="ru-RU" sz="1600" dirty="0"/>
              <a:t>Азия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432042" y="5368679"/>
            <a:ext cx="1471813" cy="73866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600" dirty="0"/>
              <a:t>Страны Африки южнее Сахары</a:t>
            </a:r>
          </a:p>
        </p:txBody>
      </p:sp>
    </p:spTree>
    <p:extLst>
      <p:ext uri="{BB962C8B-B14F-4D97-AF65-F5344CB8AC3E}">
        <p14:creationId xmlns:p14="http://schemas.microsoft.com/office/powerpoint/2010/main" val="40585469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cx4="http://schemas.microsoft.com/office/drawing/2016/5/10/chartex">
        <mc:Choice Requires="cx4">
          <p:graphicFrame>
            <p:nvGraphicFramePr>
              <p:cNvPr id="11" name="Chart 10">
                <a:extLst>
                  <a:ext uri="{FF2B5EF4-FFF2-40B4-BE49-F238E27FC236}">
                    <a16:creationId xmlns:a16="http://schemas.microsoft.com/office/drawing/2014/main" id="{4FBD6654-6DC7-42FC-B104-ED81D5082CA7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4074581652"/>
                  </p:ext>
                </p:extLst>
              </p:nvPr>
            </p:nvGraphicFramePr>
            <p:xfrm>
              <a:off x="-6019800" y="1360488"/>
              <a:ext cx="17125950" cy="7878762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11" name="Chart 10">
                <a:extLst>
                  <a:ext uri="{FF2B5EF4-FFF2-40B4-BE49-F238E27FC236}">
                    <a16:creationId xmlns:a16="http://schemas.microsoft.com/office/drawing/2014/main" id="{4FBD6654-6DC7-42FC-B104-ED81D5082CA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6019800" y="1360488"/>
                <a:ext cx="17125950" cy="7878762"/>
              </a:xfrm>
              <a:prstGeom prst="rect">
                <a:avLst/>
              </a:prstGeom>
            </p:spPr>
          </p:pic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563AD3F8-6724-4D5A-AF03-353577D60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dirty="0">
                <a:latin typeface="Andes" panose="02000000000000000000" pitchFamily="50" charset="0"/>
              </a:rPr>
              <a:t>Общая оценка трансфертов субнациональным органам власти в </a:t>
            </a:r>
            <a:r>
              <a:rPr lang="ru-RU" sz="3200" b="1" dirty="0">
                <a:latin typeface="Andes" panose="02000000000000000000" pitchFamily="50" charset="0"/>
              </a:rPr>
              <a:t>странах </a:t>
            </a:r>
            <a:r>
              <a:rPr lang="en-US" sz="3200" b="1" dirty="0">
                <a:latin typeface="Andes" panose="02000000000000000000" pitchFamily="50" charset="0"/>
              </a:rPr>
              <a:t>PEMPAL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A5B612-53CC-4F76-A6D7-D2FDC929A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2A89A-C1B0-2442-8250-577B108BB3A7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F9C6F9-E4D6-4CB1-AFFC-A21E62F8CFED}"/>
              </a:ext>
            </a:extLst>
          </p:cNvPr>
          <p:cNvSpPr txBox="1"/>
          <p:nvPr/>
        </p:nvSpPr>
        <p:spPr>
          <a:xfrm>
            <a:off x="746760" y="4759040"/>
            <a:ext cx="1158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1"/>
                </a:solidFill>
              </a:rPr>
              <a:t>Legend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C84CE6A5-BA00-4BAD-84DD-30E202B514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1135172"/>
              </p:ext>
            </p:extLst>
          </p:nvPr>
        </p:nvGraphicFramePr>
        <p:xfrm>
          <a:off x="838200" y="5032376"/>
          <a:ext cx="2863707" cy="6237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9101">
                  <a:extLst>
                    <a:ext uri="{9D8B030D-6E8A-4147-A177-3AD203B41FA5}">
                      <a16:colId xmlns:a16="http://schemas.microsoft.com/office/drawing/2014/main" val="1616343983"/>
                    </a:ext>
                  </a:extLst>
                </a:gridCol>
                <a:gridCol w="409101">
                  <a:extLst>
                    <a:ext uri="{9D8B030D-6E8A-4147-A177-3AD203B41FA5}">
                      <a16:colId xmlns:a16="http://schemas.microsoft.com/office/drawing/2014/main" val="2866784803"/>
                    </a:ext>
                  </a:extLst>
                </a:gridCol>
                <a:gridCol w="409101">
                  <a:extLst>
                    <a:ext uri="{9D8B030D-6E8A-4147-A177-3AD203B41FA5}">
                      <a16:colId xmlns:a16="http://schemas.microsoft.com/office/drawing/2014/main" val="27498345"/>
                    </a:ext>
                  </a:extLst>
                </a:gridCol>
                <a:gridCol w="409101">
                  <a:extLst>
                    <a:ext uri="{9D8B030D-6E8A-4147-A177-3AD203B41FA5}">
                      <a16:colId xmlns:a16="http://schemas.microsoft.com/office/drawing/2014/main" val="3648823407"/>
                    </a:ext>
                  </a:extLst>
                </a:gridCol>
                <a:gridCol w="409101">
                  <a:extLst>
                    <a:ext uri="{9D8B030D-6E8A-4147-A177-3AD203B41FA5}">
                      <a16:colId xmlns:a16="http://schemas.microsoft.com/office/drawing/2014/main" val="1153739033"/>
                    </a:ext>
                  </a:extLst>
                </a:gridCol>
                <a:gridCol w="409101">
                  <a:extLst>
                    <a:ext uri="{9D8B030D-6E8A-4147-A177-3AD203B41FA5}">
                      <a16:colId xmlns:a16="http://schemas.microsoft.com/office/drawing/2014/main" val="3639788464"/>
                    </a:ext>
                  </a:extLst>
                </a:gridCol>
                <a:gridCol w="409101">
                  <a:extLst>
                    <a:ext uri="{9D8B030D-6E8A-4147-A177-3AD203B41FA5}">
                      <a16:colId xmlns:a16="http://schemas.microsoft.com/office/drawing/2014/main" val="749169854"/>
                    </a:ext>
                  </a:extLst>
                </a:gridCol>
              </a:tblGrid>
              <a:tr h="311853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accent1"/>
                          </a:solidFill>
                        </a:rPr>
                        <a:t>D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accent1"/>
                          </a:solidFill>
                        </a:rPr>
                        <a:t>C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>
                          <a:solidFill>
                            <a:schemeClr val="accent1"/>
                          </a:solidFill>
                        </a:rPr>
                        <a:t>B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accent1"/>
                          </a:solidFill>
                        </a:rPr>
                        <a:t>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7657088"/>
                  </a:ext>
                </a:extLst>
              </a:tr>
              <a:tr h="31185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642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B41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C3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25624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62183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AD3F8-6724-4D5A-AF03-353577D60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>
                <a:latin typeface="Andes" panose="02000000000000000000" pitchFamily="50" charset="0"/>
              </a:rPr>
              <a:t>Трансферты субнациональным органам власти в деталях</a:t>
            </a:r>
            <a:r>
              <a:rPr lang="en-US" sz="3200" dirty="0">
                <a:latin typeface="Andes" panose="02000000000000000000" pitchFamily="50" charset="0"/>
              </a:rPr>
              <a:t>: </a:t>
            </a:r>
            <a:r>
              <a:rPr lang="ru-RU" sz="3200" b="1" dirty="0">
                <a:latin typeface="Andes" panose="02000000000000000000" pitchFamily="50" charset="0"/>
              </a:rPr>
              <a:t>сравнение по регионам</a:t>
            </a:r>
            <a:endParaRPr lang="en-US" sz="3200" b="1" dirty="0">
              <a:latin typeface="Andes" panose="02000000000000000000" pitchFamily="50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A5B612-53CC-4F76-A6D7-D2FDC929A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2A89A-C1B0-2442-8250-577B108BB3A7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3D5305-0D48-4D14-B958-5D84FF0DEB1C}"/>
              </a:ext>
            </a:extLst>
          </p:cNvPr>
          <p:cNvSpPr txBox="1"/>
          <p:nvPr/>
        </p:nvSpPr>
        <p:spPr>
          <a:xfrm>
            <a:off x="145895" y="1604729"/>
            <a:ext cx="30282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>
                <a:solidFill>
                  <a:schemeClr val="accent1"/>
                </a:solidFill>
              </a:rPr>
              <a:t>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3A406A-22CA-479A-9125-02B81529D416}"/>
              </a:ext>
            </a:extLst>
          </p:cNvPr>
          <p:cNvSpPr txBox="1"/>
          <p:nvPr/>
        </p:nvSpPr>
        <p:spPr>
          <a:xfrm>
            <a:off x="145897" y="3409952"/>
            <a:ext cx="30282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>
                <a:solidFill>
                  <a:schemeClr val="accent1"/>
                </a:solidFill>
              </a:rPr>
              <a:t>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E88AB9-D379-48BF-AF78-DDF79B2624A6}"/>
              </a:ext>
            </a:extLst>
          </p:cNvPr>
          <p:cNvSpPr txBox="1"/>
          <p:nvPr/>
        </p:nvSpPr>
        <p:spPr>
          <a:xfrm>
            <a:off x="156130" y="4320987"/>
            <a:ext cx="30107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>
                <a:solidFill>
                  <a:schemeClr val="accent1"/>
                </a:solidFill>
              </a:rPr>
              <a:t>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C800757-ADD6-424E-A517-2F0B3F1B87A0}"/>
              </a:ext>
            </a:extLst>
          </p:cNvPr>
          <p:cNvSpPr txBox="1"/>
          <p:nvPr/>
        </p:nvSpPr>
        <p:spPr>
          <a:xfrm>
            <a:off x="145896" y="2507341"/>
            <a:ext cx="30282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>
                <a:solidFill>
                  <a:schemeClr val="accent1"/>
                </a:solidFill>
              </a:rPr>
              <a:t>B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7C0F3122-D662-46BE-8F95-953E1D7758E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8046061"/>
              </p:ext>
            </p:extLst>
          </p:nvPr>
        </p:nvGraphicFramePr>
        <p:xfrm>
          <a:off x="441959" y="1604730"/>
          <a:ext cx="8480367" cy="45743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7F409AA-4C7F-48FF-B9D2-FD0E867F410E}"/>
              </a:ext>
            </a:extLst>
          </p:cNvPr>
          <p:cNvSpPr txBox="1"/>
          <p:nvPr/>
        </p:nvSpPr>
        <p:spPr>
          <a:xfrm>
            <a:off x="1958109" y="1505527"/>
            <a:ext cx="1348509" cy="43503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" y="5512622"/>
            <a:ext cx="1348509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050" baseline="-25000" dirty="0"/>
              <a:t>Восточно-азиатский и тихоокеанский регион</a:t>
            </a:r>
            <a:endParaRPr lang="en-US" sz="1050" baseline="-25000" dirty="0"/>
          </a:p>
        </p:txBody>
      </p:sp>
      <p:sp>
        <p:nvSpPr>
          <p:cNvPr id="12" name="TextBox 11"/>
          <p:cNvSpPr txBox="1"/>
          <p:nvPr/>
        </p:nvSpPr>
        <p:spPr>
          <a:xfrm>
            <a:off x="1997074" y="5485568"/>
            <a:ext cx="1282933" cy="32316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050" dirty="0"/>
              <a:t>Европа и Центральная Азия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332940" y="5485568"/>
            <a:ext cx="1315260" cy="32316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050" dirty="0"/>
              <a:t>Латинская Америка и Карибский бассейн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707774" y="5479503"/>
            <a:ext cx="1471813" cy="32316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050" dirty="0"/>
              <a:t>Ближний Восток и Северная Африка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218553" y="5479502"/>
            <a:ext cx="1133419" cy="16158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050" dirty="0"/>
              <a:t>Южная Азия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351972" y="5431831"/>
            <a:ext cx="1471813" cy="32316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050" dirty="0"/>
              <a:t>Страны Африки южнее Сахары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89354" y="5907936"/>
            <a:ext cx="1927226" cy="32316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ru-RU" sz="1050" dirty="0"/>
              <a:t>Система распределения трансфертов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242134" y="5907413"/>
            <a:ext cx="2171066" cy="32316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ru-RU" sz="1050" dirty="0"/>
              <a:t>Своевременность информации о трансфертах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625259" y="5910247"/>
            <a:ext cx="3145968" cy="48474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lvl="0">
              <a:buClr>
                <a:srgbClr val="C00000"/>
              </a:buClr>
              <a:buSzPct val="125000"/>
            </a:pPr>
            <a:r>
              <a:rPr lang="ru-RU" sz="1050" dirty="0"/>
              <a:t>Степень </a:t>
            </a:r>
            <a:r>
              <a:rPr lang="ru-RU" sz="1050" dirty="0" err="1"/>
              <a:t>консолидированности</a:t>
            </a:r>
            <a:r>
              <a:rPr lang="ru-RU" sz="1050" dirty="0"/>
              <a:t> данных, собранных в соответствии с отраслевыми категориями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35457330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AD3F8-6724-4D5A-AF03-353577D60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>
                <a:latin typeface="Andes" panose="02000000000000000000" pitchFamily="50" charset="0"/>
              </a:rPr>
              <a:t>Трансферты субнациональным органам власти в деталях в </a:t>
            </a:r>
            <a:r>
              <a:rPr lang="ru-RU" sz="3200" b="1" dirty="0">
                <a:latin typeface="Andes" panose="02000000000000000000" pitchFamily="50" charset="0"/>
              </a:rPr>
              <a:t>странах </a:t>
            </a:r>
            <a:r>
              <a:rPr lang="en-US" sz="3200" b="1" dirty="0">
                <a:latin typeface="Andes" panose="02000000000000000000" pitchFamily="50" charset="0"/>
              </a:rPr>
              <a:t>PEMPAL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A5B612-53CC-4F76-A6D7-D2FDC929A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2A89A-C1B0-2442-8250-577B108BB3A7}" type="slidenum">
              <a:rPr lang="en-US" smtClean="0"/>
              <a:pPr/>
              <a:t>26</a:t>
            </a:fld>
            <a:endParaRPr lang="en-US"/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EDB469CC-6C09-4BEB-ACAC-AAB36164B91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027899"/>
              </p:ext>
            </p:extLst>
          </p:nvPr>
        </p:nvGraphicFramePr>
        <p:xfrm>
          <a:off x="230909" y="1417638"/>
          <a:ext cx="8691418" cy="2374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6594A95A-D7FE-4FB6-B5F0-48B1316964C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2697049"/>
              </p:ext>
            </p:extLst>
          </p:nvPr>
        </p:nvGraphicFramePr>
        <p:xfrm>
          <a:off x="533844" y="3791878"/>
          <a:ext cx="7972848" cy="26643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9CDD6018-0860-4A15-AB48-EE75CCCB00B7}"/>
              </a:ext>
            </a:extLst>
          </p:cNvPr>
          <p:cNvSpPr txBox="1"/>
          <p:nvPr/>
        </p:nvSpPr>
        <p:spPr>
          <a:xfrm>
            <a:off x="79498" y="1443238"/>
            <a:ext cx="3028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accent1"/>
                </a:solidFill>
              </a:rPr>
              <a:t>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14EA5AF-59B3-4AD4-9F7E-B50D6D05E560}"/>
              </a:ext>
            </a:extLst>
          </p:cNvPr>
          <p:cNvSpPr txBox="1"/>
          <p:nvPr/>
        </p:nvSpPr>
        <p:spPr>
          <a:xfrm>
            <a:off x="79498" y="2358537"/>
            <a:ext cx="3028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accent1"/>
                </a:solidFill>
              </a:rPr>
              <a:t>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71476E5-AEFA-48F1-810A-D059BDF72EC6}"/>
              </a:ext>
            </a:extLst>
          </p:cNvPr>
          <p:cNvSpPr txBox="1"/>
          <p:nvPr/>
        </p:nvSpPr>
        <p:spPr>
          <a:xfrm>
            <a:off x="81249" y="2818319"/>
            <a:ext cx="3010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accent1"/>
                </a:solidFill>
              </a:rPr>
              <a:t>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FF4A991-64F3-4F0F-A67E-D8CF8B758E12}"/>
              </a:ext>
            </a:extLst>
          </p:cNvPr>
          <p:cNvSpPr txBox="1"/>
          <p:nvPr/>
        </p:nvSpPr>
        <p:spPr>
          <a:xfrm>
            <a:off x="79498" y="1898755"/>
            <a:ext cx="3028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accent1"/>
                </a:solidFill>
              </a:rPr>
              <a:t>B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689CB5E-67A8-42D4-ADFF-0088161C239C}"/>
              </a:ext>
            </a:extLst>
          </p:cNvPr>
          <p:cNvSpPr txBox="1"/>
          <p:nvPr/>
        </p:nvSpPr>
        <p:spPr>
          <a:xfrm>
            <a:off x="81363" y="3817478"/>
            <a:ext cx="3028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accent1"/>
                </a:solidFill>
              </a:rPr>
              <a:t>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E92B322-81E0-41BA-BF4F-D006C4390211}"/>
              </a:ext>
            </a:extLst>
          </p:cNvPr>
          <p:cNvSpPr txBox="1"/>
          <p:nvPr/>
        </p:nvSpPr>
        <p:spPr>
          <a:xfrm>
            <a:off x="81363" y="4732777"/>
            <a:ext cx="3028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accent1"/>
                </a:solidFill>
              </a:rPr>
              <a:t>C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C06275B-A324-491B-A2FE-65821185F6CE}"/>
              </a:ext>
            </a:extLst>
          </p:cNvPr>
          <p:cNvSpPr txBox="1"/>
          <p:nvPr/>
        </p:nvSpPr>
        <p:spPr>
          <a:xfrm>
            <a:off x="83114" y="5192559"/>
            <a:ext cx="3010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accent1"/>
                </a:solidFill>
              </a:rPr>
              <a:t>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3012D51-3156-468D-B45D-FFAD345A834D}"/>
              </a:ext>
            </a:extLst>
          </p:cNvPr>
          <p:cNvSpPr txBox="1"/>
          <p:nvPr/>
        </p:nvSpPr>
        <p:spPr>
          <a:xfrm>
            <a:off x="81363" y="4272995"/>
            <a:ext cx="3028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accent1"/>
                </a:solidFill>
              </a:rPr>
              <a:t>B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43297" y="3449675"/>
            <a:ext cx="560664" cy="15388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000" dirty="0"/>
              <a:t>Албания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687237" y="3449675"/>
            <a:ext cx="560664" cy="15388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000" dirty="0"/>
              <a:t>Армения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578776" y="3449675"/>
            <a:ext cx="812123" cy="15388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000" dirty="0"/>
              <a:t>Азербайджан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624917" y="3447490"/>
            <a:ext cx="812123" cy="15388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000" dirty="0"/>
              <a:t>Беларусь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322903" y="3402043"/>
            <a:ext cx="1381423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000" dirty="0"/>
              <a:t>Босния и Герцеговина</a:t>
            </a:r>
            <a:r>
              <a:rPr lang="en-US" sz="1000" dirty="0"/>
              <a:t>-</a:t>
            </a:r>
            <a:r>
              <a:rPr lang="ru-RU" sz="1000" dirty="0" err="1"/>
              <a:t>ФБиГ</a:t>
            </a:r>
            <a:endParaRPr lang="ru-RU" sz="1000" dirty="0"/>
          </a:p>
        </p:txBody>
      </p:sp>
      <p:sp>
        <p:nvSpPr>
          <p:cNvPr id="26" name="TextBox 25"/>
          <p:cNvSpPr txBox="1"/>
          <p:nvPr/>
        </p:nvSpPr>
        <p:spPr>
          <a:xfrm>
            <a:off x="5636650" y="3414843"/>
            <a:ext cx="1148257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000" dirty="0"/>
              <a:t>Босния и Герцеговина </a:t>
            </a:r>
            <a:r>
              <a:rPr lang="en-US" sz="1000" dirty="0"/>
              <a:t>-</a:t>
            </a:r>
            <a:r>
              <a:rPr lang="ru-RU" sz="1000" dirty="0"/>
              <a:t>РС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784907" y="3452228"/>
            <a:ext cx="939410" cy="15388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000" dirty="0"/>
              <a:t>Грузия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779328" y="3443930"/>
            <a:ext cx="939410" cy="15388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000" dirty="0"/>
              <a:t>Казахстан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97899" y="5900859"/>
            <a:ext cx="812123" cy="15388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000" dirty="0"/>
              <a:t>Косово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713518" y="5908024"/>
            <a:ext cx="1129961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900" dirty="0"/>
              <a:t>Кыргызская Республика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843479" y="5947896"/>
            <a:ext cx="1129961" cy="15388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000" dirty="0"/>
              <a:t>Молдова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913644" y="5930172"/>
            <a:ext cx="1129961" cy="15388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000" dirty="0"/>
              <a:t>Черногория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049024" y="5937792"/>
            <a:ext cx="1129961" cy="15388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000" dirty="0"/>
              <a:t>Сербия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159935" y="5937792"/>
            <a:ext cx="1129961" cy="15388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000" dirty="0"/>
              <a:t>Таджикистан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270846" y="5946637"/>
            <a:ext cx="1129961" cy="15388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000" dirty="0"/>
              <a:t>Узбекистан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074479" y="6177114"/>
            <a:ext cx="1807544" cy="32316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ru-RU" sz="1050" dirty="0"/>
              <a:t>Система распределения трансфертов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008823" y="6176591"/>
            <a:ext cx="2171066" cy="48474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ru-RU" sz="1050" dirty="0"/>
              <a:t>Своевременность информации о трансфертах</a:t>
            </a:r>
          </a:p>
          <a:p>
            <a:endParaRPr lang="ru-RU" sz="1050" dirty="0"/>
          </a:p>
        </p:txBody>
      </p:sp>
      <p:sp>
        <p:nvSpPr>
          <p:cNvPr id="40" name="TextBox 39"/>
          <p:cNvSpPr txBox="1"/>
          <p:nvPr/>
        </p:nvSpPr>
        <p:spPr>
          <a:xfrm>
            <a:off x="5291449" y="6185023"/>
            <a:ext cx="3145968" cy="48474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ru-RU" sz="1050" dirty="0"/>
              <a:t>Степень </a:t>
            </a:r>
            <a:r>
              <a:rPr lang="ru-RU" sz="1050" dirty="0" err="1"/>
              <a:t>консолидированности</a:t>
            </a:r>
            <a:r>
              <a:rPr lang="ru-RU" sz="1050" dirty="0"/>
              <a:t> данных, собранных в соответствии с отраслевыми категориями</a:t>
            </a:r>
          </a:p>
        </p:txBody>
      </p:sp>
    </p:spTree>
    <p:extLst>
      <p:ext uri="{BB962C8B-B14F-4D97-AF65-F5344CB8AC3E}">
        <p14:creationId xmlns:p14="http://schemas.microsoft.com/office/powerpoint/2010/main" val="40614104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A5B612-53CC-4F76-A6D7-D2FDC929A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2A89A-C1B0-2442-8250-577B108BB3A7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7C7C723-F4D6-4C45-A47B-7724F5356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>
                <a:latin typeface="Andes" panose="02000000000000000000" pitchFamily="50" charset="0"/>
              </a:rPr>
              <a:t>Мониторинг субнациональных органов власти</a:t>
            </a:r>
            <a:r>
              <a:rPr lang="en-US" sz="3200" dirty="0">
                <a:latin typeface="Andes" panose="02000000000000000000" pitchFamily="50" charset="0"/>
              </a:rPr>
              <a:t>: </a:t>
            </a:r>
            <a:r>
              <a:rPr lang="ru-RU" sz="3200" b="1" dirty="0">
                <a:latin typeface="Andes" panose="02000000000000000000" pitchFamily="50" charset="0"/>
              </a:rPr>
              <a:t>сравнение по регионам</a:t>
            </a:r>
            <a:endParaRPr lang="en-US" sz="3200" b="1" dirty="0">
              <a:latin typeface="Andes" panose="02000000000000000000" pitchFamily="50" charset="0"/>
            </a:endParaRP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5FB3BFCB-A64D-47AC-B7D7-F0AA8E337F3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8865462"/>
              </p:ext>
            </p:extLst>
          </p:nvPr>
        </p:nvGraphicFramePr>
        <p:xfrm>
          <a:off x="457200" y="1745673"/>
          <a:ext cx="8229600" cy="44426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F7AA5424-9F40-486D-A2E9-C9BCD91F81E0}"/>
              </a:ext>
            </a:extLst>
          </p:cNvPr>
          <p:cNvSpPr txBox="1"/>
          <p:nvPr/>
        </p:nvSpPr>
        <p:spPr>
          <a:xfrm>
            <a:off x="1856509" y="1638011"/>
            <a:ext cx="1348509" cy="43503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4F0A32E-578A-4653-82A9-8FCE91B2040F}"/>
              </a:ext>
            </a:extLst>
          </p:cNvPr>
          <p:cNvSpPr txBox="1"/>
          <p:nvPr/>
        </p:nvSpPr>
        <p:spPr>
          <a:xfrm>
            <a:off x="156130" y="1745673"/>
            <a:ext cx="30282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>
                <a:solidFill>
                  <a:schemeClr val="accent1"/>
                </a:solidFill>
              </a:rPr>
              <a:t>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261135E-068F-4D11-A9D2-2D6ABCBBD20D}"/>
              </a:ext>
            </a:extLst>
          </p:cNvPr>
          <p:cNvSpPr txBox="1"/>
          <p:nvPr/>
        </p:nvSpPr>
        <p:spPr>
          <a:xfrm>
            <a:off x="156132" y="3475877"/>
            <a:ext cx="30282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>
                <a:solidFill>
                  <a:schemeClr val="accent1"/>
                </a:solidFill>
              </a:rPr>
              <a:t>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9F8AA94-18C1-4529-8226-CB476FD32845}"/>
              </a:ext>
            </a:extLst>
          </p:cNvPr>
          <p:cNvSpPr txBox="1"/>
          <p:nvPr/>
        </p:nvSpPr>
        <p:spPr>
          <a:xfrm>
            <a:off x="166365" y="4453510"/>
            <a:ext cx="30107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>
                <a:solidFill>
                  <a:schemeClr val="accent1"/>
                </a:solidFill>
              </a:rPr>
              <a:t>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D5D91B-7DEB-4B4E-A63D-462B1584E626}"/>
              </a:ext>
            </a:extLst>
          </p:cNvPr>
          <p:cNvSpPr txBox="1"/>
          <p:nvPr/>
        </p:nvSpPr>
        <p:spPr>
          <a:xfrm>
            <a:off x="156131" y="2648285"/>
            <a:ext cx="30282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>
                <a:solidFill>
                  <a:schemeClr val="accent1"/>
                </a:solidFill>
              </a:rPr>
              <a:t>B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5801" y="5443531"/>
            <a:ext cx="1161184" cy="135421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400" baseline="-25000" dirty="0"/>
              <a:t>Восточно-Азиатский и Тихоокеанский</a:t>
            </a:r>
            <a:endParaRPr lang="en-US" sz="2400" baseline="-25000" dirty="0"/>
          </a:p>
          <a:p>
            <a:pPr algn="ctr"/>
            <a:endParaRPr lang="ru-RU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1842601" y="5449454"/>
            <a:ext cx="1348509" cy="73866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600" dirty="0"/>
              <a:t>Европа и Центральная Азия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302987" y="5465273"/>
            <a:ext cx="1396824" cy="98488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600" dirty="0"/>
              <a:t>Латинская Америка и Карибский бассейн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687112" y="5474555"/>
            <a:ext cx="1230466" cy="98488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600" dirty="0"/>
              <a:t>Ближний Восток и Северная Африка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011029" y="5474555"/>
            <a:ext cx="1133419" cy="49244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600" dirty="0"/>
              <a:t>Южная Азия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250256" y="5495896"/>
            <a:ext cx="1471813" cy="73866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600" dirty="0"/>
              <a:t>Страны Африки южнее Сахары</a:t>
            </a:r>
          </a:p>
        </p:txBody>
      </p:sp>
    </p:spTree>
    <p:extLst>
      <p:ext uri="{BB962C8B-B14F-4D97-AF65-F5344CB8AC3E}">
        <p14:creationId xmlns:p14="http://schemas.microsoft.com/office/powerpoint/2010/main" val="25596106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A5B612-53CC-4F76-A6D7-D2FDC929A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2A89A-C1B0-2442-8250-577B108BB3A7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7C7C723-F4D6-4C45-A47B-7724F5356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>
                <a:latin typeface="Andes" panose="02000000000000000000" pitchFamily="50" charset="0"/>
              </a:rPr>
              <a:t>Мониторинг субнациональных органов власти </a:t>
            </a:r>
            <a:r>
              <a:rPr lang="ru-RU" sz="3200" b="1" dirty="0">
                <a:latin typeface="Andes" panose="02000000000000000000" pitchFamily="50" charset="0"/>
              </a:rPr>
              <a:t>в странах </a:t>
            </a:r>
            <a:r>
              <a:rPr lang="en-US" sz="3200" b="1" dirty="0">
                <a:latin typeface="Andes" panose="02000000000000000000" pitchFamily="50" charset="0"/>
              </a:rPr>
              <a:t>PEMPAL</a:t>
            </a:r>
          </a:p>
        </p:txBody>
      </p:sp>
      <mc:AlternateContent xmlns:mc="http://schemas.openxmlformats.org/markup-compatibility/2006" xmlns:cx4="http://schemas.microsoft.com/office/drawing/2016/5/10/chartex">
        <mc:Choice Requires="cx4">
          <p:graphicFrame>
            <p:nvGraphicFramePr>
              <p:cNvPr id="10" name="Chart 9">
                <a:extLst>
                  <a:ext uri="{FF2B5EF4-FFF2-40B4-BE49-F238E27FC236}">
                    <a16:creationId xmlns:a16="http://schemas.microsoft.com/office/drawing/2014/main" id="{66F61BA3-4F39-49B0-A0C7-3A2478831EDC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357981468"/>
                  </p:ext>
                </p:extLst>
              </p:nvPr>
            </p:nvGraphicFramePr>
            <p:xfrm>
              <a:off x="-6891867" y="1417637"/>
              <a:ext cx="17932400" cy="8454495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10" name="Chart 9">
                <a:extLst>
                  <a:ext uri="{FF2B5EF4-FFF2-40B4-BE49-F238E27FC236}">
                    <a16:creationId xmlns:a16="http://schemas.microsoft.com/office/drawing/2014/main" id="{66F61BA3-4F39-49B0-A0C7-3A2478831ED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6891867" y="1417637"/>
                <a:ext cx="17932400" cy="8454495"/>
              </a:xfrm>
              <a:prstGeom prst="rect">
                <a:avLst/>
              </a:prstGeom>
            </p:spPr>
          </p:pic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194E5E6B-CF5C-4927-A16E-486A0C34D644}"/>
              </a:ext>
            </a:extLst>
          </p:cNvPr>
          <p:cNvSpPr txBox="1"/>
          <p:nvPr/>
        </p:nvSpPr>
        <p:spPr>
          <a:xfrm>
            <a:off x="746760" y="4759040"/>
            <a:ext cx="1158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1"/>
                </a:solidFill>
              </a:rPr>
              <a:t>Legend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C76ED4E-0039-4080-B78B-F5256AF9BE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0416638"/>
              </p:ext>
            </p:extLst>
          </p:nvPr>
        </p:nvGraphicFramePr>
        <p:xfrm>
          <a:off x="838200" y="5032376"/>
          <a:ext cx="2863707" cy="6237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9101">
                  <a:extLst>
                    <a:ext uri="{9D8B030D-6E8A-4147-A177-3AD203B41FA5}">
                      <a16:colId xmlns:a16="http://schemas.microsoft.com/office/drawing/2014/main" val="1616343983"/>
                    </a:ext>
                  </a:extLst>
                </a:gridCol>
                <a:gridCol w="409101">
                  <a:extLst>
                    <a:ext uri="{9D8B030D-6E8A-4147-A177-3AD203B41FA5}">
                      <a16:colId xmlns:a16="http://schemas.microsoft.com/office/drawing/2014/main" val="2866784803"/>
                    </a:ext>
                  </a:extLst>
                </a:gridCol>
                <a:gridCol w="409101">
                  <a:extLst>
                    <a:ext uri="{9D8B030D-6E8A-4147-A177-3AD203B41FA5}">
                      <a16:colId xmlns:a16="http://schemas.microsoft.com/office/drawing/2014/main" val="27498345"/>
                    </a:ext>
                  </a:extLst>
                </a:gridCol>
                <a:gridCol w="409101">
                  <a:extLst>
                    <a:ext uri="{9D8B030D-6E8A-4147-A177-3AD203B41FA5}">
                      <a16:colId xmlns:a16="http://schemas.microsoft.com/office/drawing/2014/main" val="3648823407"/>
                    </a:ext>
                  </a:extLst>
                </a:gridCol>
                <a:gridCol w="409101">
                  <a:extLst>
                    <a:ext uri="{9D8B030D-6E8A-4147-A177-3AD203B41FA5}">
                      <a16:colId xmlns:a16="http://schemas.microsoft.com/office/drawing/2014/main" val="1153739033"/>
                    </a:ext>
                  </a:extLst>
                </a:gridCol>
                <a:gridCol w="409101">
                  <a:extLst>
                    <a:ext uri="{9D8B030D-6E8A-4147-A177-3AD203B41FA5}">
                      <a16:colId xmlns:a16="http://schemas.microsoft.com/office/drawing/2014/main" val="3639788464"/>
                    </a:ext>
                  </a:extLst>
                </a:gridCol>
                <a:gridCol w="409101">
                  <a:extLst>
                    <a:ext uri="{9D8B030D-6E8A-4147-A177-3AD203B41FA5}">
                      <a16:colId xmlns:a16="http://schemas.microsoft.com/office/drawing/2014/main" val="749169854"/>
                    </a:ext>
                  </a:extLst>
                </a:gridCol>
              </a:tblGrid>
              <a:tr h="311853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accent1"/>
                          </a:solidFill>
                        </a:rPr>
                        <a:t>D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accent1"/>
                          </a:solidFill>
                        </a:rPr>
                        <a:t>C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>
                          <a:solidFill>
                            <a:schemeClr val="accent1"/>
                          </a:solidFill>
                        </a:rPr>
                        <a:t>B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accent1"/>
                          </a:solidFill>
                        </a:rPr>
                        <a:t>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7657088"/>
                  </a:ext>
                </a:extLst>
              </a:tr>
              <a:tr h="31185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642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B41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C3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25624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86122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AD3F8-6724-4D5A-AF03-353577D60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dirty="0">
                <a:latin typeface="Andes" panose="02000000000000000000" pitchFamily="50" charset="0"/>
              </a:rPr>
              <a:t>Общая надежность трансфертов из бюджетов более высокого уровня</a:t>
            </a:r>
            <a:r>
              <a:rPr lang="en-US" sz="3200" dirty="0">
                <a:latin typeface="Andes" panose="02000000000000000000" pitchFamily="50" charset="0"/>
              </a:rPr>
              <a:t>: </a:t>
            </a:r>
            <a:r>
              <a:rPr lang="ru-RU" sz="3200" b="1" dirty="0">
                <a:latin typeface="Andes" panose="02000000000000000000" pitchFamily="50" charset="0"/>
              </a:rPr>
              <a:t>сравнение по регионам</a:t>
            </a:r>
            <a:endParaRPr lang="en-US" sz="3200" b="1" dirty="0">
              <a:latin typeface="Andes" panose="02000000000000000000" pitchFamily="50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A5B612-53CC-4F76-A6D7-D2FDC929A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2A89A-C1B0-2442-8250-577B108BB3A7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3D5305-0D48-4D14-B958-5D84FF0DEB1C}"/>
              </a:ext>
            </a:extLst>
          </p:cNvPr>
          <p:cNvSpPr txBox="1"/>
          <p:nvPr/>
        </p:nvSpPr>
        <p:spPr>
          <a:xfrm>
            <a:off x="145895" y="1604729"/>
            <a:ext cx="30282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>
                <a:solidFill>
                  <a:schemeClr val="accent1"/>
                </a:solidFill>
              </a:rPr>
              <a:t>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3A406A-22CA-479A-9125-02B81529D416}"/>
              </a:ext>
            </a:extLst>
          </p:cNvPr>
          <p:cNvSpPr txBox="1"/>
          <p:nvPr/>
        </p:nvSpPr>
        <p:spPr>
          <a:xfrm>
            <a:off x="145897" y="3334933"/>
            <a:ext cx="30282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>
                <a:solidFill>
                  <a:schemeClr val="accent1"/>
                </a:solidFill>
              </a:rPr>
              <a:t>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E88AB9-D379-48BF-AF78-DDF79B2624A6}"/>
              </a:ext>
            </a:extLst>
          </p:cNvPr>
          <p:cNvSpPr txBox="1"/>
          <p:nvPr/>
        </p:nvSpPr>
        <p:spPr>
          <a:xfrm>
            <a:off x="156130" y="4312566"/>
            <a:ext cx="30107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>
                <a:solidFill>
                  <a:schemeClr val="accent1"/>
                </a:solidFill>
              </a:rPr>
              <a:t>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C800757-ADD6-424E-A517-2F0B3F1B87A0}"/>
              </a:ext>
            </a:extLst>
          </p:cNvPr>
          <p:cNvSpPr txBox="1"/>
          <p:nvPr/>
        </p:nvSpPr>
        <p:spPr>
          <a:xfrm>
            <a:off x="145896" y="2507341"/>
            <a:ext cx="30282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>
                <a:solidFill>
                  <a:schemeClr val="accent1"/>
                </a:solidFill>
              </a:rPr>
              <a:t>B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1A687FB-7D62-4E2E-83B7-F7EE8E9A799B}"/>
              </a:ext>
            </a:extLst>
          </p:cNvPr>
          <p:cNvSpPr txBox="1"/>
          <p:nvPr/>
        </p:nvSpPr>
        <p:spPr>
          <a:xfrm>
            <a:off x="1948872" y="1638011"/>
            <a:ext cx="1348509" cy="43503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41F05AC1-8C54-4590-889E-8AFFDF989D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5771689"/>
              </p:ext>
            </p:extLst>
          </p:nvPr>
        </p:nvGraphicFramePr>
        <p:xfrm>
          <a:off x="448716" y="1604729"/>
          <a:ext cx="8451444" cy="36877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47009" y="4581624"/>
            <a:ext cx="1244247" cy="135421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400" baseline="-25000" dirty="0"/>
              <a:t>Восточно-Азиатский и Тихоокеанский</a:t>
            </a:r>
            <a:endParaRPr lang="en-US" sz="2400" baseline="-25000" dirty="0"/>
          </a:p>
          <a:p>
            <a:pPr algn="ctr"/>
            <a:endParaRPr lang="ru-RU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1927804" y="4587547"/>
            <a:ext cx="1348508" cy="73866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600" dirty="0"/>
              <a:t>Европа и Центральная Азия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354996" y="4603366"/>
            <a:ext cx="1396824" cy="98488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600" dirty="0"/>
              <a:t>Латинская Америка и Карибский бассейн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751820" y="4612648"/>
            <a:ext cx="1471813" cy="98488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600" dirty="0"/>
              <a:t>Ближний Восток и Северная Африка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298622" y="4590663"/>
            <a:ext cx="1133419" cy="49244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600" dirty="0"/>
              <a:t>Южная Азия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507031" y="4581138"/>
            <a:ext cx="1471813" cy="73866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600" dirty="0"/>
              <a:t>Страны Африки южнее Сахары</a:t>
            </a:r>
          </a:p>
        </p:txBody>
      </p:sp>
    </p:spTree>
    <p:extLst>
      <p:ext uri="{BB962C8B-B14F-4D97-AF65-F5344CB8AC3E}">
        <p14:creationId xmlns:p14="http://schemas.microsoft.com/office/powerpoint/2010/main" val="1597234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938A5825-DE23-4A5B-83C3-50C1156B543A}"/>
              </a:ext>
            </a:extLst>
          </p:cNvPr>
          <p:cNvSpPr/>
          <p:nvPr/>
        </p:nvSpPr>
        <p:spPr>
          <a:xfrm>
            <a:off x="0" y="3468832"/>
            <a:ext cx="9144000" cy="145472"/>
          </a:xfrm>
          <a:prstGeom prst="rect">
            <a:avLst/>
          </a:prstGeom>
          <a:solidFill>
            <a:srgbClr val="569AB3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7B4F1CA-63A6-4025-822D-318209030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2A89A-C1B0-2442-8250-577B108BB3A7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BE4672-94C6-4320-B490-ABEF58AE38A4}"/>
              </a:ext>
            </a:extLst>
          </p:cNvPr>
          <p:cNvSpPr txBox="1"/>
          <p:nvPr/>
        </p:nvSpPr>
        <p:spPr>
          <a:xfrm>
            <a:off x="1645920" y="322805"/>
            <a:ext cx="5852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569AB3"/>
                </a:solidFill>
                <a:latin typeface="Andes" panose="02000000000000000000" pitchFamily="50" charset="0"/>
              </a:rPr>
              <a:t>PEFA </a:t>
            </a:r>
            <a:r>
              <a:rPr lang="ru-RU" sz="3600" dirty="0">
                <a:solidFill>
                  <a:srgbClr val="569AB3"/>
                </a:solidFill>
                <a:latin typeface="Andes" panose="02000000000000000000" pitchFamily="50" charset="0"/>
              </a:rPr>
              <a:t>- это</a:t>
            </a:r>
            <a:r>
              <a:rPr lang="en-US" sz="3600" dirty="0">
                <a:solidFill>
                  <a:srgbClr val="569AB3"/>
                </a:solidFill>
                <a:latin typeface="Andes" panose="02000000000000000000" pitchFamily="50" charset="0"/>
              </a:rPr>
              <a:t> … 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62F4084-0508-4A6E-98D7-0CDDA28722D7}"/>
              </a:ext>
            </a:extLst>
          </p:cNvPr>
          <p:cNvSpPr/>
          <p:nvPr/>
        </p:nvSpPr>
        <p:spPr>
          <a:xfrm>
            <a:off x="317897" y="3342148"/>
            <a:ext cx="405765" cy="405765"/>
          </a:xfrm>
          <a:prstGeom prst="ellips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9775D17-3394-4A00-832D-E61868FD7F69}"/>
              </a:ext>
            </a:extLst>
          </p:cNvPr>
          <p:cNvSpPr/>
          <p:nvPr/>
        </p:nvSpPr>
        <p:spPr>
          <a:xfrm>
            <a:off x="1297565" y="3342149"/>
            <a:ext cx="405765" cy="405765"/>
          </a:xfrm>
          <a:prstGeom prst="ellips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601ADAF-E12B-40CA-9730-7C279E6DDF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763" y="2532331"/>
            <a:ext cx="2018474" cy="2018474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53771E98-259C-4024-A759-5ED527C39F1D}"/>
              </a:ext>
            </a:extLst>
          </p:cNvPr>
          <p:cNvSpPr/>
          <p:nvPr/>
        </p:nvSpPr>
        <p:spPr>
          <a:xfrm>
            <a:off x="2277234" y="3338685"/>
            <a:ext cx="405765" cy="405765"/>
          </a:xfrm>
          <a:prstGeom prst="ellips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DF1CAAA-9DFD-4F12-94DB-4D843B836BC9}"/>
              </a:ext>
            </a:extLst>
          </p:cNvPr>
          <p:cNvSpPr/>
          <p:nvPr/>
        </p:nvSpPr>
        <p:spPr>
          <a:xfrm>
            <a:off x="3256903" y="3338685"/>
            <a:ext cx="405765" cy="405765"/>
          </a:xfrm>
          <a:prstGeom prst="ellips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C4FA58B-E3E8-417A-9765-0BF18948A7AF}"/>
              </a:ext>
            </a:extLst>
          </p:cNvPr>
          <p:cNvSpPr/>
          <p:nvPr/>
        </p:nvSpPr>
        <p:spPr>
          <a:xfrm>
            <a:off x="5522101" y="3338684"/>
            <a:ext cx="405765" cy="405765"/>
          </a:xfrm>
          <a:prstGeom prst="ellips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BD0F4FD-3A9E-4BFE-B9EC-42ADFE0FFF88}"/>
              </a:ext>
            </a:extLst>
          </p:cNvPr>
          <p:cNvSpPr/>
          <p:nvPr/>
        </p:nvSpPr>
        <p:spPr>
          <a:xfrm>
            <a:off x="6501770" y="3338685"/>
            <a:ext cx="405765" cy="405765"/>
          </a:xfrm>
          <a:prstGeom prst="ellips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7CD8EE2-A1EC-4D97-BD39-6202295CF5EC}"/>
              </a:ext>
            </a:extLst>
          </p:cNvPr>
          <p:cNvSpPr/>
          <p:nvPr/>
        </p:nvSpPr>
        <p:spPr>
          <a:xfrm>
            <a:off x="7481438" y="3335222"/>
            <a:ext cx="405765" cy="405765"/>
          </a:xfrm>
          <a:prstGeom prst="ellips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50A5E5A-E76E-4E51-A846-778FE2AF8CC2}"/>
              </a:ext>
            </a:extLst>
          </p:cNvPr>
          <p:cNvSpPr/>
          <p:nvPr/>
        </p:nvSpPr>
        <p:spPr>
          <a:xfrm>
            <a:off x="8461107" y="3335222"/>
            <a:ext cx="405765" cy="405765"/>
          </a:xfrm>
          <a:prstGeom prst="ellips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Speech Bubble: Rectangle 13">
            <a:extLst>
              <a:ext uri="{FF2B5EF4-FFF2-40B4-BE49-F238E27FC236}">
                <a16:creationId xmlns:a16="http://schemas.microsoft.com/office/drawing/2014/main" id="{CF925AF0-A0EF-45C8-82C3-38951AB88839}"/>
              </a:ext>
            </a:extLst>
          </p:cNvPr>
          <p:cNvSpPr/>
          <p:nvPr/>
        </p:nvSpPr>
        <p:spPr>
          <a:xfrm>
            <a:off x="163488" y="1206973"/>
            <a:ext cx="1878870" cy="1353804"/>
          </a:xfrm>
          <a:prstGeom prst="wedgeRectCallout">
            <a:avLst>
              <a:gd name="adj1" fmla="val -31649"/>
              <a:gd name="adj2" fmla="val 97011"/>
            </a:avLst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Согласованный </a:t>
            </a:r>
            <a:r>
              <a:rPr lang="ru-RU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диагностический механизм</a:t>
            </a:r>
            <a:r>
              <a:rPr lang="ru-RU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отражающий уровни эффективности системы УГФ страны на национальном и субнациональном уровнях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peech Bubble: Rectangle 14">
            <a:extLst>
              <a:ext uri="{FF2B5EF4-FFF2-40B4-BE49-F238E27FC236}">
                <a16:creationId xmlns:a16="http://schemas.microsoft.com/office/drawing/2014/main" id="{DB5873F3-DC9F-4548-AFEC-5D90D783B4C7}"/>
              </a:ext>
            </a:extLst>
          </p:cNvPr>
          <p:cNvSpPr/>
          <p:nvPr/>
        </p:nvSpPr>
        <p:spPr>
          <a:xfrm>
            <a:off x="163487" y="4383571"/>
            <a:ext cx="1878871" cy="1353804"/>
          </a:xfrm>
          <a:prstGeom prst="wedgeRectCallout">
            <a:avLst>
              <a:gd name="adj1" fmla="val 20114"/>
              <a:gd name="adj2" fmla="val -85662"/>
            </a:avLst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База данных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содержащая более 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570 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отчетов и более 40 тыс.  индивидуальных суммарных оценок эффективности в категориях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peech Bubble: Rectangle 15">
            <a:extLst>
              <a:ext uri="{FF2B5EF4-FFF2-40B4-BE49-F238E27FC236}">
                <a16:creationId xmlns:a16="http://schemas.microsoft.com/office/drawing/2014/main" id="{86703EAF-EF15-4BC4-8FEA-A2ACBD3BDDB8}"/>
              </a:ext>
            </a:extLst>
          </p:cNvPr>
          <p:cNvSpPr/>
          <p:nvPr/>
        </p:nvSpPr>
        <p:spPr>
          <a:xfrm>
            <a:off x="2388986" y="1216501"/>
            <a:ext cx="1935363" cy="1353804"/>
          </a:xfrm>
          <a:prstGeom prst="wedgeRectCallout">
            <a:avLst>
              <a:gd name="adj1" fmla="val -40473"/>
              <a:gd name="adj2" fmla="val 96627"/>
            </a:avLst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Инструмент </a:t>
            </a:r>
            <a:r>
              <a:rPr lang="ru-RU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формирования коалиций 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сфере реформирования УГФ до, во время и после оценочных мероприятий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peech Bubble: Rectangle 16">
            <a:extLst>
              <a:ext uri="{FF2B5EF4-FFF2-40B4-BE49-F238E27FC236}">
                <a16:creationId xmlns:a16="http://schemas.microsoft.com/office/drawing/2014/main" id="{6206B1FE-23CE-4FF5-A08A-A2A04010A7F9}"/>
              </a:ext>
            </a:extLst>
          </p:cNvPr>
          <p:cNvSpPr/>
          <p:nvPr/>
        </p:nvSpPr>
        <p:spPr>
          <a:xfrm>
            <a:off x="2453438" y="4363608"/>
            <a:ext cx="1870911" cy="1353804"/>
          </a:xfrm>
          <a:prstGeom prst="wedgeRectCallout">
            <a:avLst>
              <a:gd name="adj1" fmla="val 9105"/>
              <a:gd name="adj2" fmla="val -82207"/>
            </a:avLst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Основа для возглавляемой страной </a:t>
            </a:r>
            <a:r>
              <a:rPr lang="ru-RU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координации 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деятельности партнеров в области развития внутри стран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Speech Bubble: Rectangle 17">
            <a:extLst>
              <a:ext uri="{FF2B5EF4-FFF2-40B4-BE49-F238E27FC236}">
                <a16:creationId xmlns:a16="http://schemas.microsoft.com/office/drawing/2014/main" id="{017F7043-72DF-485B-A59A-65C67CC72EDF}"/>
              </a:ext>
            </a:extLst>
          </p:cNvPr>
          <p:cNvSpPr/>
          <p:nvPr/>
        </p:nvSpPr>
        <p:spPr>
          <a:xfrm>
            <a:off x="4719339" y="1206973"/>
            <a:ext cx="2188195" cy="1353804"/>
          </a:xfrm>
          <a:prstGeom prst="wedgeRectCallout">
            <a:avLst>
              <a:gd name="adj1" fmla="val -1112"/>
              <a:gd name="adj2" fmla="val 95220"/>
            </a:avLst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Справочный ориентир по надлежащей практике </a:t>
            </a:r>
            <a:r>
              <a:rPr lang="ru-RU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УГФ и для сравнения динамики эффективности системы УГФ внутри страны и систем УГФ в разных странах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течением времени 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Speech Bubble: Rectangle 18">
            <a:extLst>
              <a:ext uri="{FF2B5EF4-FFF2-40B4-BE49-F238E27FC236}">
                <a16:creationId xmlns:a16="http://schemas.microsoft.com/office/drawing/2014/main" id="{625E9A99-5398-4523-8A86-1334D4A24029}"/>
              </a:ext>
            </a:extLst>
          </p:cNvPr>
          <p:cNvSpPr/>
          <p:nvPr/>
        </p:nvSpPr>
        <p:spPr>
          <a:xfrm>
            <a:off x="4814009" y="4384729"/>
            <a:ext cx="2093526" cy="1353804"/>
          </a:xfrm>
          <a:prstGeom prst="wedgeRectCallout">
            <a:avLst>
              <a:gd name="adj1" fmla="val 33967"/>
              <a:gd name="adj2" fmla="val -84830"/>
            </a:avLst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Инструмент </a:t>
            </a:r>
            <a:r>
              <a:rPr lang="ru-RU" sz="9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мониторинга</a:t>
            </a:r>
            <a:r>
              <a:rPr lang="ru-RU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для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83344" indent="-83344" algn="ctr">
              <a:buFont typeface="Arial" panose="020B0604020202020204" pitchFamily="34" charset="0"/>
              <a:buChar char="•"/>
            </a:pPr>
            <a:r>
              <a:rPr lang="ru-RU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Органов власти страны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3344" indent="-83344" algn="ctr">
              <a:buFont typeface="Arial" panose="020B0604020202020204" pitchFamily="34" charset="0"/>
              <a:buChar char="•"/>
            </a:pPr>
            <a:r>
              <a:rPr lang="ru-RU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Партнеров в области развития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3344" indent="-83344" algn="ctr">
              <a:buFont typeface="Arial" panose="020B0604020202020204" pitchFamily="34" charset="0"/>
              <a:buChar char="•"/>
            </a:pPr>
            <a:r>
              <a:rPr lang="ru-RU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Глобальных механизмов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ПМР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ЦУР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Пусанские</a:t>
            </a:r>
            <a:r>
              <a:rPr lang="ru-RU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обязательства по эффективному сотрудничеству в области развития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0" name="Speech Bubble: Rectangle 19">
            <a:extLst>
              <a:ext uri="{FF2B5EF4-FFF2-40B4-BE49-F238E27FC236}">
                <a16:creationId xmlns:a16="http://schemas.microsoft.com/office/drawing/2014/main" id="{2D01CE0B-01E0-4ED6-BB7E-5F57C300EDF7}"/>
              </a:ext>
            </a:extLst>
          </p:cNvPr>
          <p:cNvSpPr/>
          <p:nvPr/>
        </p:nvSpPr>
        <p:spPr>
          <a:xfrm>
            <a:off x="7090746" y="1193513"/>
            <a:ext cx="1938461" cy="1353804"/>
          </a:xfrm>
          <a:prstGeom prst="wedgeRectCallout">
            <a:avLst>
              <a:gd name="adj1" fmla="val -18933"/>
              <a:gd name="adj2" fmla="val 95220"/>
            </a:avLst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Инструмент </a:t>
            </a:r>
            <a:r>
              <a:rPr lang="ru-RU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фидуциарной гарантии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ЕС, но также косвенно Всемирный банк и другие организации)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Speech Bubble: Rectangle 20">
            <a:extLst>
              <a:ext uri="{FF2B5EF4-FFF2-40B4-BE49-F238E27FC236}">
                <a16:creationId xmlns:a16="http://schemas.microsoft.com/office/drawing/2014/main" id="{C2A55A82-7E5D-4C88-BCA0-8FDD68452458}"/>
              </a:ext>
            </a:extLst>
          </p:cNvPr>
          <p:cNvSpPr/>
          <p:nvPr/>
        </p:nvSpPr>
        <p:spPr>
          <a:xfrm>
            <a:off x="7080774" y="4392642"/>
            <a:ext cx="1786097" cy="1353804"/>
          </a:xfrm>
          <a:prstGeom prst="wedgeRectCallout">
            <a:avLst>
              <a:gd name="adj1" fmla="val 35394"/>
              <a:gd name="adj2" fmla="val -78114"/>
            </a:avLst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Зарождающееся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сообщество 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должностных лиц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специалистов по оценке и практиков в области развития в странах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E548DDA-DA36-46BE-B299-9D5A7B5BA03B}"/>
              </a:ext>
            </a:extLst>
          </p:cNvPr>
          <p:cNvSpPr txBox="1"/>
          <p:nvPr/>
        </p:nvSpPr>
        <p:spPr>
          <a:xfrm>
            <a:off x="3028950" y="5866635"/>
            <a:ext cx="3086100" cy="1015663"/>
          </a:xfrm>
          <a:prstGeom prst="rect">
            <a:avLst/>
          </a:prstGeom>
          <a:solidFill>
            <a:schemeClr val="accent3"/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PEFA 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имеет огромный потенциал по обеспечению более мощного воздействия на реформы в системе УГФ</a:t>
            </a:r>
            <a:endParaRPr lang="en-US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268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AD3F8-6724-4D5A-AF03-353577D60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dirty="0">
                <a:latin typeface="Andes" panose="02000000000000000000" pitchFamily="50" charset="0"/>
              </a:rPr>
              <a:t>Общая надежность трансфертов из бюджетов более высокого уровня в деталях</a:t>
            </a:r>
            <a:r>
              <a:rPr lang="en-US" sz="3200" dirty="0">
                <a:latin typeface="Andes" panose="02000000000000000000" pitchFamily="50" charset="0"/>
              </a:rPr>
              <a:t>: </a:t>
            </a:r>
            <a:r>
              <a:rPr lang="ru-RU" sz="3200" b="1" dirty="0">
                <a:latin typeface="Andes" panose="02000000000000000000" pitchFamily="50" charset="0"/>
              </a:rPr>
              <a:t>сравнение по регионам</a:t>
            </a:r>
            <a:endParaRPr lang="en-US" sz="3200" b="1" dirty="0">
              <a:latin typeface="Andes" panose="02000000000000000000" pitchFamily="50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A5B612-53CC-4F76-A6D7-D2FDC929A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2A89A-C1B0-2442-8250-577B108BB3A7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3D5305-0D48-4D14-B958-5D84FF0DEB1C}"/>
              </a:ext>
            </a:extLst>
          </p:cNvPr>
          <p:cNvSpPr txBox="1"/>
          <p:nvPr/>
        </p:nvSpPr>
        <p:spPr>
          <a:xfrm>
            <a:off x="145895" y="1604729"/>
            <a:ext cx="30282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>
                <a:solidFill>
                  <a:schemeClr val="accent1"/>
                </a:solidFill>
              </a:rPr>
              <a:t>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3A406A-22CA-479A-9125-02B81529D416}"/>
              </a:ext>
            </a:extLst>
          </p:cNvPr>
          <p:cNvSpPr txBox="1"/>
          <p:nvPr/>
        </p:nvSpPr>
        <p:spPr>
          <a:xfrm>
            <a:off x="145897" y="3334933"/>
            <a:ext cx="30282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>
                <a:solidFill>
                  <a:schemeClr val="accent1"/>
                </a:solidFill>
              </a:rPr>
              <a:t>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E88AB9-D379-48BF-AF78-DDF79B2624A6}"/>
              </a:ext>
            </a:extLst>
          </p:cNvPr>
          <p:cNvSpPr txBox="1"/>
          <p:nvPr/>
        </p:nvSpPr>
        <p:spPr>
          <a:xfrm>
            <a:off x="156130" y="4237545"/>
            <a:ext cx="30107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>
                <a:solidFill>
                  <a:schemeClr val="accent1"/>
                </a:solidFill>
              </a:rPr>
              <a:t>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C800757-ADD6-424E-A517-2F0B3F1B87A0}"/>
              </a:ext>
            </a:extLst>
          </p:cNvPr>
          <p:cNvSpPr txBox="1"/>
          <p:nvPr/>
        </p:nvSpPr>
        <p:spPr>
          <a:xfrm>
            <a:off x="145896" y="2507341"/>
            <a:ext cx="30282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>
                <a:solidFill>
                  <a:schemeClr val="accent1"/>
                </a:solidFill>
              </a:rPr>
              <a:t>B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1A687FB-7D62-4E2E-83B7-F7EE8E9A799B}"/>
              </a:ext>
            </a:extLst>
          </p:cNvPr>
          <p:cNvSpPr txBox="1"/>
          <p:nvPr/>
        </p:nvSpPr>
        <p:spPr>
          <a:xfrm>
            <a:off x="2011114" y="1459851"/>
            <a:ext cx="1348509" cy="43503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E6DFEF22-5DD4-4414-A071-C34620F901B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0340607"/>
              </p:ext>
            </p:extLst>
          </p:nvPr>
        </p:nvGraphicFramePr>
        <p:xfrm>
          <a:off x="618836" y="1604729"/>
          <a:ext cx="8067964" cy="49253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812166" y="5283056"/>
            <a:ext cx="1161184" cy="83099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700" baseline="-25000" dirty="0"/>
              <a:t>Восточно-Азиатский и Тихоокеанский</a:t>
            </a:r>
            <a:endParaRPr lang="en-US" sz="1700" baseline="-25000" dirty="0"/>
          </a:p>
          <a:p>
            <a:pPr algn="ctr"/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2128664" y="5358101"/>
            <a:ext cx="1161184" cy="50783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100" dirty="0"/>
              <a:t>Европа и Центральная Азия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376640" y="5345257"/>
            <a:ext cx="1396824" cy="33855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100" dirty="0"/>
              <a:t>Латинская Америка и Карибский бассейн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773464" y="5339624"/>
            <a:ext cx="1471813" cy="33855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100" dirty="0"/>
              <a:t>Ближний Восток и Северная Африка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201761" y="5354296"/>
            <a:ext cx="1133419" cy="1692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100" dirty="0"/>
              <a:t>Южная Азия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211967" y="5358101"/>
            <a:ext cx="1471813" cy="33855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100" dirty="0"/>
              <a:t>Страны Африки южнее Сахары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960084" y="5817912"/>
            <a:ext cx="4492276" cy="77457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700"/>
              </a:lnSpc>
            </a:pPr>
            <a:r>
              <a:rPr lang="ru-RU" sz="1100" dirty="0"/>
              <a:t>Результативность трансфертов из бюджетов более высокого уровня</a:t>
            </a:r>
            <a:endParaRPr lang="en-US" sz="1100" dirty="0"/>
          </a:p>
          <a:p>
            <a:pPr>
              <a:lnSpc>
                <a:spcPts val="1700"/>
              </a:lnSpc>
            </a:pPr>
            <a:r>
              <a:rPr lang="ru-RU" sz="1100" dirty="0"/>
              <a:t>Результативность ассигнованных дотаций</a:t>
            </a:r>
            <a:endParaRPr lang="en-US" sz="1100" dirty="0"/>
          </a:p>
          <a:p>
            <a:pPr lvl="0">
              <a:buClr>
                <a:srgbClr val="C00000"/>
              </a:buClr>
              <a:buSzPct val="125000"/>
            </a:pPr>
            <a:r>
              <a:rPr lang="ru-RU" sz="1100" dirty="0"/>
              <a:t>Своевременность трансфертов из бюджета более высокого уровня в течение года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9597191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6AE95-3614-4326-8A41-BE91C12A6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>
                <a:latin typeface="Andes" panose="02000000000000000000" pitchFamily="50" charset="0"/>
              </a:rPr>
              <a:t>Общие выводы</a:t>
            </a:r>
            <a:endParaRPr lang="en-US" sz="3200" dirty="0">
              <a:latin typeface="Andes" panose="02000000000000000000" pitchFamily="50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ABA7AA-2B8E-4045-91EA-F001C21214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7"/>
          </a:xfrm>
        </p:spPr>
        <p:txBody>
          <a:bodyPr>
            <a:normAutofit fontScale="92500"/>
          </a:bodyPr>
          <a:lstStyle/>
          <a:p>
            <a:r>
              <a:rPr lang="ru-RU" dirty="0"/>
              <a:t>При помощи </a:t>
            </a:r>
            <a:r>
              <a:rPr lang="en-US" dirty="0"/>
              <a:t>PEFA </a:t>
            </a:r>
            <a:r>
              <a:rPr lang="ru-RU" dirty="0"/>
              <a:t>измеряются </a:t>
            </a:r>
            <a:r>
              <a:rPr lang="ru-RU" b="1" dirty="0">
                <a:solidFill>
                  <a:schemeClr val="accent4"/>
                </a:solidFill>
              </a:rPr>
              <a:t>прозрачность и своевременность </a:t>
            </a:r>
            <a:r>
              <a:rPr lang="ru-RU" dirty="0"/>
              <a:t>трансфертов в адрес субнациональных органов власти, а также то, в какой степени субнациональные органы власти, имеющие прямые бюджетные взаимоотношения с Центральным правительством,  подвергают ЦП </a:t>
            </a:r>
            <a:r>
              <a:rPr lang="ru-RU" dirty="0">
                <a:solidFill>
                  <a:srgbClr val="FF0000"/>
                </a:solidFill>
              </a:rPr>
              <a:t>бюджетным рискам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ru-RU" dirty="0"/>
              <a:t>В случае проведения оценочных мероприятий на субнациональном уровне при помощи </a:t>
            </a:r>
            <a:r>
              <a:rPr lang="en-US" dirty="0"/>
              <a:t>PEFA </a:t>
            </a:r>
            <a:r>
              <a:rPr lang="ru-RU" dirty="0"/>
              <a:t>также измеряется степень </a:t>
            </a:r>
            <a:r>
              <a:rPr lang="ru-RU" b="1" dirty="0">
                <a:solidFill>
                  <a:schemeClr val="accent4"/>
                </a:solidFill>
              </a:rPr>
              <a:t>надежности </a:t>
            </a:r>
            <a:r>
              <a:rPr lang="ru-RU" dirty="0"/>
              <a:t>трансфертов из бюджетов более высокого уровня</a:t>
            </a:r>
            <a:endParaRPr lang="en-US" dirty="0"/>
          </a:p>
          <a:p>
            <a:r>
              <a:rPr lang="ru-RU" b="1" dirty="0">
                <a:solidFill>
                  <a:schemeClr val="accent4"/>
                </a:solidFill>
              </a:rPr>
              <a:t>Регион ЕЦА </a:t>
            </a:r>
            <a:r>
              <a:rPr lang="ru-RU" dirty="0"/>
              <a:t>демонстрирует более высокую эффективность по всем показателям/измерениям, чем другие регионы</a:t>
            </a:r>
            <a:r>
              <a:rPr lang="en-US" dirty="0"/>
              <a:t>; </a:t>
            </a:r>
            <a:r>
              <a:rPr lang="ru-RU" dirty="0"/>
              <a:t>однако между странами существуют расхождения, создающие условия и возможность для обмена знаниями и </a:t>
            </a:r>
            <a:r>
              <a:rPr lang="ru-RU" dirty="0">
                <a:solidFill>
                  <a:srgbClr val="FF0000"/>
                </a:solidFill>
              </a:rPr>
              <a:t>взаимного обучения </a:t>
            </a:r>
            <a:r>
              <a:rPr lang="ru-RU" dirty="0"/>
              <a:t> внутри региона</a:t>
            </a:r>
            <a:endParaRPr lang="en-US" b="1" dirty="0">
              <a:solidFill>
                <a:schemeClr val="accent4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F5DFCA-8A6B-4782-9650-80879FBAC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2A89A-C1B0-2442-8250-577B108BB3A7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B35BD2-672C-46B3-8E69-685BD80453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2776" y="4325743"/>
            <a:ext cx="2395734" cy="2395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0409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254" y="136681"/>
            <a:ext cx="8977745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atin typeface="Andes" panose="02000000000000000000" pitchFamily="50" charset="0"/>
              </a:rPr>
              <a:t>Оставайтесь на связи с </a:t>
            </a:r>
            <a:r>
              <a:rPr lang="ru-RU" sz="3200" dirty="0">
                <a:latin typeface="Andes" panose="02000000000000000000" pitchFamily="50" charset="0"/>
              </a:rPr>
              <a:t>Секретариатом </a:t>
            </a:r>
            <a:r>
              <a:rPr lang="en-US" sz="3200" dirty="0">
                <a:latin typeface="Andes" panose="02000000000000000000" pitchFamily="50" charset="0"/>
              </a:rPr>
              <a:t>PEFA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2A89A-C1B0-2442-8250-577B108BB3A7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417638"/>
            <a:ext cx="4875376" cy="2926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57200" y="4500252"/>
            <a:ext cx="2982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294371"/>
                </a:solidFill>
              </a:rPr>
              <a:t>www.pefa.org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4686" y="6198257"/>
            <a:ext cx="3707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P</a:t>
            </a:r>
            <a:r>
              <a:rPr lang="en-US" sz="2800" dirty="0">
                <a:solidFill>
                  <a:srgbClr val="294371"/>
                </a:solidFill>
              </a:rPr>
              <a:t>EFA </a:t>
            </a:r>
            <a:r>
              <a:rPr lang="ru-RU" sz="2800" dirty="0">
                <a:solidFill>
                  <a:srgbClr val="294371"/>
                </a:solidFill>
              </a:rPr>
              <a:t>в соцсетях</a:t>
            </a:r>
            <a:endParaRPr lang="en-US" sz="2800" dirty="0">
              <a:solidFill>
                <a:schemeClr val="accent1"/>
              </a:solidFill>
            </a:endParaRPr>
          </a:p>
        </p:txBody>
      </p:sp>
      <p:pic>
        <p:nvPicPr>
          <p:cNvPr id="8" name="Picture 2" descr="SocialMediaIcon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485" y="5777009"/>
            <a:ext cx="4696315" cy="944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9" name="Picture 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9763" y="1366510"/>
            <a:ext cx="2117036" cy="30287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5532535" y="4516553"/>
            <a:ext cx="31542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dirty="0">
                <a:solidFill>
                  <a:srgbClr val="294371"/>
                </a:solidFill>
              </a:rPr>
              <a:t>Новостной бюллетень </a:t>
            </a:r>
            <a:r>
              <a:rPr lang="en-US" sz="2800" dirty="0">
                <a:solidFill>
                  <a:srgbClr val="294371"/>
                </a:solidFill>
              </a:rPr>
              <a:t>PEFA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" y="5086674"/>
            <a:ext cx="904022" cy="904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382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4015711"/>
              </p:ext>
            </p:extLst>
          </p:nvPr>
        </p:nvGraphicFramePr>
        <p:xfrm>
          <a:off x="457200" y="352425"/>
          <a:ext cx="8229600" cy="6343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135" y="113869"/>
            <a:ext cx="1891065" cy="18910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602" y="5702110"/>
            <a:ext cx="2181297" cy="11558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781" y="3524250"/>
            <a:ext cx="2475682" cy="24756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602" y="1612887"/>
            <a:ext cx="1276468" cy="1276468"/>
          </a:xfrm>
          <a:prstGeom prst="rect">
            <a:avLst/>
          </a:prstGeom>
        </p:spPr>
      </p:pic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05366C64-2B4B-41D6-B261-2C9D99956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28787" y="6356352"/>
            <a:ext cx="358013" cy="365125"/>
          </a:xfrm>
        </p:spPr>
        <p:txBody>
          <a:bodyPr/>
          <a:lstStyle/>
          <a:p>
            <a:r>
              <a:rPr lang="en-US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3031503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4958"/>
            <a:ext cx="8686799" cy="1344014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latin typeface="Andes" panose="02000000000000000000" pitchFamily="50" charset="0"/>
              </a:rPr>
              <a:t>География</a:t>
            </a:r>
            <a:r>
              <a:rPr lang="en-US" sz="3200" dirty="0">
                <a:latin typeface="Andes" panose="02000000000000000000" pitchFamily="50" charset="0"/>
              </a:rPr>
              <a:t> PEFA: </a:t>
            </a:r>
            <a:br>
              <a:rPr lang="en-US" sz="3200" dirty="0">
                <a:latin typeface="Andes" panose="02000000000000000000" pitchFamily="50" charset="0"/>
              </a:rPr>
            </a:br>
            <a:r>
              <a:rPr lang="ru-RU" sz="3200" b="1" dirty="0">
                <a:latin typeface="Andes" panose="02000000000000000000" pitchFamily="50" charset="0"/>
              </a:rPr>
              <a:t>глобальный охват</a:t>
            </a:r>
            <a:br>
              <a:rPr lang="en-US" sz="3200" dirty="0">
                <a:latin typeface="Andes" panose="02000000000000000000" pitchFamily="50" charset="0"/>
              </a:rPr>
            </a:br>
            <a:endParaRPr lang="en-US" sz="3200" dirty="0">
              <a:latin typeface="Andes" panose="02000000000000000000" pitchFamily="50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24475" y="5562997"/>
            <a:ext cx="3749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</a:rPr>
              <a:t>https://pefa.org/countries-regions#/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01189"/>
            <a:ext cx="9144000" cy="389051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6675" y="3296397"/>
            <a:ext cx="25831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FAB416"/>
                </a:solidFill>
                <a:latin typeface="Andes" panose="02000000000000000000" pitchFamily="50" charset="0"/>
              </a:rPr>
              <a:t>Используется</a:t>
            </a:r>
            <a:endParaRPr lang="en-US" sz="2000" dirty="0">
              <a:solidFill>
                <a:srgbClr val="FAB416"/>
              </a:solidFill>
              <a:latin typeface="Andes" panose="02000000000000000000" pitchFamily="50" charset="0"/>
            </a:endParaRPr>
          </a:p>
          <a:p>
            <a:pPr algn="ctr"/>
            <a:r>
              <a:rPr lang="en-US" sz="2000" b="1" dirty="0">
                <a:solidFill>
                  <a:srgbClr val="FAB416"/>
                </a:solidFill>
                <a:latin typeface="Andes" panose="02000000000000000000" pitchFamily="50" charset="0"/>
              </a:rPr>
              <a:t>150 </a:t>
            </a:r>
            <a:r>
              <a:rPr lang="ru-RU" sz="2000" b="1" dirty="0">
                <a:solidFill>
                  <a:srgbClr val="FAB416"/>
                </a:solidFill>
                <a:latin typeface="Andes" panose="02000000000000000000" pitchFamily="50" charset="0"/>
              </a:rPr>
              <a:t>СТРАНАМИ</a:t>
            </a:r>
            <a:endParaRPr lang="en-US" sz="2000" b="1" dirty="0">
              <a:solidFill>
                <a:srgbClr val="FAB416"/>
              </a:solidFill>
              <a:latin typeface="Andes" panose="02000000000000000000" pitchFamily="50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31078" y="4534588"/>
            <a:ext cx="200279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FAB416"/>
                </a:solidFill>
                <a:latin typeface="Andes" panose="02000000000000000000" pitchFamily="50" charset="0"/>
              </a:rPr>
              <a:t>ПРОВЕДЕНА</a:t>
            </a:r>
            <a:endParaRPr lang="en-US" sz="2000" dirty="0">
              <a:solidFill>
                <a:srgbClr val="FAB416"/>
              </a:solidFill>
              <a:latin typeface="Andes" panose="02000000000000000000" pitchFamily="50" charset="0"/>
            </a:endParaRPr>
          </a:p>
          <a:p>
            <a:pPr algn="ctr"/>
            <a:r>
              <a:rPr lang="en-US" sz="2000" b="1" dirty="0">
                <a:solidFill>
                  <a:srgbClr val="FAB416"/>
                </a:solidFill>
                <a:latin typeface="Andes" panose="02000000000000000000" pitchFamily="50" charset="0"/>
              </a:rPr>
              <a:t>576 </a:t>
            </a:r>
            <a:r>
              <a:rPr lang="ru-RU" sz="2000" b="1" dirty="0">
                <a:solidFill>
                  <a:srgbClr val="FAB416"/>
                </a:solidFill>
                <a:latin typeface="Andes" panose="02000000000000000000" pitchFamily="50" charset="0"/>
              </a:rPr>
              <a:t>РАЗ</a:t>
            </a:r>
            <a:endParaRPr lang="en-US" sz="2000" b="1" dirty="0">
              <a:solidFill>
                <a:srgbClr val="FAB416"/>
              </a:solidFill>
              <a:latin typeface="Andes" panose="02000000000000000000" pitchFamily="50" charset="0"/>
            </a:endParaRP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8EE01027-B7BB-4CB7-A464-289501A8D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28787" y="6356352"/>
            <a:ext cx="358013" cy="365125"/>
          </a:xfrm>
        </p:spPr>
        <p:txBody>
          <a:bodyPr/>
          <a:lstStyle/>
          <a:p>
            <a:r>
              <a:rPr lang="en-US" dirty="0"/>
              <a:t>9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3850" y="4617396"/>
            <a:ext cx="962025" cy="84638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ru-RU" sz="1200" baseline="-25000" dirty="0"/>
              <a:t>1-3 оценок</a:t>
            </a:r>
            <a:r>
              <a:rPr lang="en-US" sz="1200" baseline="-25000" dirty="0"/>
              <a:t> </a:t>
            </a:r>
          </a:p>
          <a:p>
            <a:pPr>
              <a:lnSpc>
                <a:spcPts val="1100"/>
              </a:lnSpc>
            </a:pPr>
            <a:r>
              <a:rPr lang="en-US" sz="1200" baseline="-25000" dirty="0"/>
              <a:t>4-6 </a:t>
            </a:r>
            <a:r>
              <a:rPr lang="ru-RU" sz="1200" baseline="-25000" dirty="0"/>
              <a:t>оценок</a:t>
            </a:r>
            <a:endParaRPr lang="en-US" sz="1200" baseline="-25000" dirty="0"/>
          </a:p>
          <a:p>
            <a:pPr>
              <a:lnSpc>
                <a:spcPts val="1100"/>
              </a:lnSpc>
            </a:pPr>
            <a:r>
              <a:rPr lang="en-US" sz="1200" baseline="-25000" dirty="0"/>
              <a:t>7-9 </a:t>
            </a:r>
            <a:r>
              <a:rPr lang="ru-RU" sz="1200" baseline="-25000" dirty="0"/>
              <a:t>оценок</a:t>
            </a:r>
            <a:endParaRPr lang="en-US" sz="1200" baseline="-25000" dirty="0"/>
          </a:p>
          <a:p>
            <a:pPr>
              <a:lnSpc>
                <a:spcPts val="1100"/>
              </a:lnSpc>
            </a:pPr>
            <a:r>
              <a:rPr lang="en-US" sz="1200" baseline="-25000" dirty="0"/>
              <a:t>10+ </a:t>
            </a:r>
            <a:r>
              <a:rPr lang="ru-RU" sz="1200" baseline="-25000" dirty="0"/>
              <a:t>оценок</a:t>
            </a:r>
            <a:endParaRPr lang="en-US" sz="1200" baseline="-25000" dirty="0"/>
          </a:p>
          <a:p>
            <a:pPr>
              <a:lnSpc>
                <a:spcPts val="1100"/>
              </a:lnSpc>
            </a:pPr>
            <a:r>
              <a:rPr lang="ru-RU" sz="1200" baseline="-25000" dirty="0"/>
              <a:t>Оценки не проводились</a:t>
            </a:r>
            <a:endParaRPr lang="en-US" sz="1200" baseline="-25000" dirty="0"/>
          </a:p>
        </p:txBody>
      </p:sp>
    </p:spTree>
    <p:extLst>
      <p:ext uri="{BB962C8B-B14F-4D97-AF65-F5344CB8AC3E}">
        <p14:creationId xmlns:p14="http://schemas.microsoft.com/office/powerpoint/2010/main" val="23164078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915765" y="2030258"/>
            <a:ext cx="2926080" cy="2926080"/>
          </a:xfrm>
          <a:prstGeom prst="ellipse">
            <a:avLst/>
          </a:prstGeom>
          <a:solidFill>
            <a:srgbClr val="569AB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dirty="0">
                <a:latin typeface="Andes" panose="02000000000000000000" pitchFamily="50" charset="0"/>
              </a:rPr>
              <a:t>Страны Африки южнее Сахары</a:t>
            </a:r>
            <a:endParaRPr lang="en-US" sz="1350" dirty="0">
              <a:latin typeface="Andes" panose="02000000000000000000" pitchFamily="50" charset="0"/>
            </a:endParaRPr>
          </a:p>
          <a:p>
            <a:pPr algn="ctr"/>
            <a:r>
              <a:rPr lang="en-US" sz="1350" dirty="0">
                <a:latin typeface="Andes" panose="02000000000000000000" pitchFamily="50" charset="0"/>
              </a:rPr>
              <a:t>46</a:t>
            </a:r>
          </a:p>
        </p:txBody>
      </p:sp>
      <p:sp>
        <p:nvSpPr>
          <p:cNvPr id="6" name="Oval 5"/>
          <p:cNvSpPr/>
          <p:nvPr/>
        </p:nvSpPr>
        <p:spPr>
          <a:xfrm>
            <a:off x="773710" y="4040501"/>
            <a:ext cx="2468880" cy="2468880"/>
          </a:xfrm>
          <a:prstGeom prst="ellipse">
            <a:avLst/>
          </a:prstGeom>
          <a:solidFill>
            <a:srgbClr val="FAB41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dirty="0">
                <a:solidFill>
                  <a:schemeClr val="bg1"/>
                </a:solidFill>
                <a:latin typeface="Andes" panose="02000000000000000000" pitchFamily="50" charset="0"/>
              </a:rPr>
              <a:t>Азия и тихоокеанский бассейн</a:t>
            </a:r>
            <a:endParaRPr lang="en-US" sz="1350" dirty="0">
              <a:solidFill>
                <a:schemeClr val="bg1"/>
              </a:solidFill>
              <a:latin typeface="Andes" panose="02000000000000000000" pitchFamily="50" charset="0"/>
            </a:endParaRPr>
          </a:p>
          <a:p>
            <a:pPr algn="ctr"/>
            <a:r>
              <a:rPr lang="en-US" sz="1350" dirty="0">
                <a:solidFill>
                  <a:schemeClr val="bg1"/>
                </a:solidFill>
                <a:latin typeface="Andes" panose="02000000000000000000" pitchFamily="50" charset="0"/>
              </a:rPr>
              <a:t>36</a:t>
            </a:r>
          </a:p>
        </p:txBody>
      </p:sp>
      <p:sp>
        <p:nvSpPr>
          <p:cNvPr id="7" name="Oval 6"/>
          <p:cNvSpPr/>
          <p:nvPr/>
        </p:nvSpPr>
        <p:spPr>
          <a:xfrm>
            <a:off x="6051229" y="1588984"/>
            <a:ext cx="1554480" cy="1554480"/>
          </a:xfrm>
          <a:prstGeom prst="ellipse">
            <a:avLst/>
          </a:prstGeom>
          <a:solidFill>
            <a:srgbClr val="84C34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dirty="0">
                <a:latin typeface="Andes" panose="02000000000000000000" pitchFamily="50" charset="0"/>
              </a:rPr>
              <a:t>Европа и Центральная Азия</a:t>
            </a:r>
            <a:endParaRPr lang="en-US" sz="1350" dirty="0">
              <a:latin typeface="Andes" panose="02000000000000000000" pitchFamily="50" charset="0"/>
            </a:endParaRPr>
          </a:p>
          <a:p>
            <a:pPr algn="ctr"/>
            <a:r>
              <a:rPr lang="en-US" sz="1350" dirty="0">
                <a:latin typeface="Andes" panose="02000000000000000000" pitchFamily="50" charset="0"/>
              </a:rPr>
              <a:t>23</a:t>
            </a:r>
          </a:p>
        </p:txBody>
      </p:sp>
      <p:sp>
        <p:nvSpPr>
          <p:cNvPr id="8" name="Oval 7"/>
          <p:cNvSpPr/>
          <p:nvPr/>
        </p:nvSpPr>
        <p:spPr>
          <a:xfrm>
            <a:off x="5578564" y="4307789"/>
            <a:ext cx="2103120" cy="2103120"/>
          </a:xfrm>
          <a:prstGeom prst="ellipse">
            <a:avLst/>
          </a:prstGeom>
          <a:solidFill>
            <a:srgbClr val="B34384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dirty="0">
                <a:latin typeface="Andes" panose="02000000000000000000" pitchFamily="50" charset="0"/>
              </a:rPr>
              <a:t>Латинская Америка и Карибский бассейн</a:t>
            </a:r>
            <a:endParaRPr lang="en-US" sz="1350" dirty="0">
              <a:latin typeface="Andes" panose="02000000000000000000" pitchFamily="50" charset="0"/>
            </a:endParaRPr>
          </a:p>
          <a:p>
            <a:pPr algn="ctr"/>
            <a:r>
              <a:rPr lang="en-US" sz="1350" dirty="0">
                <a:latin typeface="Andes" panose="02000000000000000000" pitchFamily="50" charset="0"/>
              </a:rPr>
              <a:t>32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50606" y="302555"/>
            <a:ext cx="8091949" cy="1104767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26456B"/>
                </a:solidFill>
                <a:latin typeface="Andes" panose="02000000000000000000" pitchFamily="50" charset="0"/>
              </a:rPr>
              <a:t>Страны, </a:t>
            </a:r>
            <a:r>
              <a:rPr lang="ru-RU" sz="3200" dirty="0">
                <a:solidFill>
                  <a:srgbClr val="26456B"/>
                </a:solidFill>
                <a:latin typeface="Andes" panose="02000000000000000000" pitchFamily="50" charset="0"/>
              </a:rPr>
              <a:t>в которых </a:t>
            </a:r>
            <a:r>
              <a:rPr lang="ru-RU" sz="3200" b="1" dirty="0">
                <a:solidFill>
                  <a:srgbClr val="26456B"/>
                </a:solidFill>
                <a:latin typeface="Andes" panose="02000000000000000000" pitchFamily="50" charset="0"/>
              </a:rPr>
              <a:t>проводятся </a:t>
            </a:r>
            <a:r>
              <a:rPr lang="ru-RU" sz="3200" dirty="0">
                <a:solidFill>
                  <a:srgbClr val="26456B"/>
                </a:solidFill>
                <a:latin typeface="Andes" panose="02000000000000000000" pitchFamily="50" charset="0"/>
              </a:rPr>
              <a:t>оценки </a:t>
            </a:r>
            <a:r>
              <a:rPr lang="en-CA" sz="3200" b="1" dirty="0">
                <a:solidFill>
                  <a:srgbClr val="26456B"/>
                </a:solidFill>
                <a:latin typeface="Andes" panose="02000000000000000000" pitchFamily="50" charset="0"/>
              </a:rPr>
              <a:t>PEFA</a:t>
            </a:r>
            <a:r>
              <a:rPr lang="ru-RU" sz="3200" b="1" dirty="0">
                <a:solidFill>
                  <a:srgbClr val="26456B"/>
                </a:solidFill>
                <a:latin typeface="Andes" panose="02000000000000000000" pitchFamily="50" charset="0"/>
              </a:rPr>
              <a:t>,</a:t>
            </a:r>
            <a:br>
              <a:rPr lang="en-CA" sz="3200" dirty="0">
                <a:latin typeface="Andes" panose="02000000000000000000" pitchFamily="50" charset="0"/>
              </a:rPr>
            </a:br>
            <a:r>
              <a:rPr lang="ru-RU" sz="3200" dirty="0">
                <a:latin typeface="Andes" panose="02000000000000000000" pitchFamily="50" charset="0"/>
              </a:rPr>
              <a:t>с разбивкой по регионам</a:t>
            </a:r>
            <a:r>
              <a:rPr lang="en-CA" sz="3200" dirty="0">
                <a:latin typeface="Andes" panose="02000000000000000000" pitchFamily="50" charset="0"/>
              </a:rPr>
              <a:t> (</a:t>
            </a:r>
            <a:r>
              <a:rPr lang="ru-RU" sz="3200" dirty="0">
                <a:latin typeface="Andes" panose="02000000000000000000" pitchFamily="50" charset="0"/>
              </a:rPr>
              <a:t>всего</a:t>
            </a:r>
            <a:r>
              <a:rPr lang="en-CA" sz="3200" dirty="0">
                <a:latin typeface="Andes" panose="02000000000000000000" pitchFamily="50" charset="0"/>
              </a:rPr>
              <a:t> 150)</a:t>
            </a:r>
            <a:endParaRPr lang="en-US" sz="3200" dirty="0">
              <a:latin typeface="Andes" panose="02000000000000000000" pitchFamily="50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404730" y="1855598"/>
            <a:ext cx="1301651" cy="1287866"/>
          </a:xfrm>
          <a:prstGeom prst="ellipse">
            <a:avLst/>
          </a:prstGeom>
          <a:solidFill>
            <a:srgbClr val="F1642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dirty="0">
                <a:latin typeface="Andes" panose="02000000000000000000" pitchFamily="50" charset="0"/>
              </a:rPr>
              <a:t>Ближний Восток и Северная Африка </a:t>
            </a:r>
            <a:r>
              <a:rPr lang="en-US" sz="1350" dirty="0">
                <a:latin typeface="Andes" panose="02000000000000000000" pitchFamily="50" charset="0"/>
              </a:rPr>
              <a:t>12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7066860" y="3213086"/>
            <a:ext cx="1229648" cy="827414"/>
            <a:chOff x="5484234" y="1544300"/>
            <a:chExt cx="1639531" cy="1103219"/>
          </a:xfrm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</p:grpSpPr>
        <p:sp>
          <p:nvSpPr>
            <p:cNvPr id="13" name="Oval 12"/>
            <p:cNvSpPr/>
            <p:nvPr/>
          </p:nvSpPr>
          <p:spPr>
            <a:xfrm>
              <a:off x="6119447" y="2190319"/>
              <a:ext cx="457200" cy="457200"/>
            </a:xfrm>
            <a:prstGeom prst="ellipse">
              <a:avLst/>
            </a:prstGeom>
            <a:solidFill>
              <a:srgbClr val="28C0DA"/>
            </a:solidFill>
            <a:ln>
              <a:noFill/>
            </a:ln>
            <a:effectLst/>
            <a:sp3d>
              <a:bevelT w="139700" h="1397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latin typeface="Andes" panose="02000000000000000000" pitchFamily="50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484234" y="1544300"/>
              <a:ext cx="1639531" cy="954108"/>
            </a:xfrm>
            <a:prstGeom prst="rect">
              <a:avLst/>
            </a:prstGeom>
            <a:noFill/>
            <a:ln>
              <a:noFill/>
            </a:ln>
            <a:effectLst/>
            <a:sp3d>
              <a:bevelT w="139700" h="1397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350" dirty="0">
                  <a:latin typeface="Andes" panose="02000000000000000000" pitchFamily="50" charset="0"/>
                </a:rPr>
                <a:t>Северная Америка</a:t>
              </a:r>
              <a:endParaRPr lang="en-US" sz="1350" dirty="0">
                <a:latin typeface="Andes" panose="02000000000000000000" pitchFamily="50" charset="0"/>
              </a:endParaRPr>
            </a:p>
            <a:p>
              <a:pPr algn="ctr"/>
              <a:r>
                <a:rPr lang="en-US" sz="1350" dirty="0">
                  <a:latin typeface="Andes" panose="02000000000000000000" pitchFamily="50" charset="0"/>
                </a:rPr>
                <a:t>1</a:t>
              </a:r>
            </a:p>
          </p:txBody>
        </p:sp>
      </p:grp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3CE9F86C-C2CB-4920-82A6-AEA4A894E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28787" y="6356352"/>
            <a:ext cx="358013" cy="365125"/>
          </a:xfrm>
        </p:spPr>
        <p:txBody>
          <a:bodyPr/>
          <a:lstStyle/>
          <a:p>
            <a:r>
              <a:rPr lang="en-US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46736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061DAE0-A072-4C05-83E9-59ACF54A91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527" y="175841"/>
            <a:ext cx="9144000" cy="618051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178256" y="1075016"/>
            <a:ext cx="350520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569AB3"/>
                </a:solidFill>
              </a:rPr>
              <a:t>АЛБАНИЯ</a:t>
            </a:r>
            <a:endParaRPr lang="en-US" b="1" dirty="0">
              <a:solidFill>
                <a:srgbClr val="569AB3"/>
              </a:solidFill>
            </a:endParaRPr>
          </a:p>
          <a:p>
            <a:pPr algn="ctr"/>
            <a:r>
              <a:rPr lang="en-US" sz="1200" b="1" dirty="0"/>
              <a:t>3</a:t>
            </a:r>
            <a:r>
              <a:rPr lang="en-US" sz="1200" dirty="0"/>
              <a:t> </a:t>
            </a:r>
            <a:r>
              <a:rPr lang="ru-RU" sz="1200" dirty="0"/>
              <a:t>НАЦИОНАЛЬНЫХ</a:t>
            </a:r>
            <a:r>
              <a:rPr lang="en-US" sz="1200" dirty="0"/>
              <a:t> (2006, 2009, 2017)</a:t>
            </a:r>
          </a:p>
          <a:p>
            <a:pPr algn="ctr"/>
            <a:r>
              <a:rPr lang="en-US" sz="1200" b="1" dirty="0"/>
              <a:t>5</a:t>
            </a:r>
            <a:r>
              <a:rPr lang="en-US" sz="1200" dirty="0"/>
              <a:t> </a:t>
            </a:r>
            <a:r>
              <a:rPr lang="ru-RU" sz="1200" dirty="0"/>
              <a:t>СУБНАЦИОНАЛЬНЫХ</a:t>
            </a:r>
            <a:r>
              <a:rPr lang="en-US" sz="1200" dirty="0"/>
              <a:t> (2017)</a:t>
            </a:r>
          </a:p>
        </p:txBody>
      </p:sp>
      <p:sp>
        <p:nvSpPr>
          <p:cNvPr id="10" name="Title 5"/>
          <p:cNvSpPr txBox="1">
            <a:spLocks/>
          </p:cNvSpPr>
          <p:nvPr/>
        </p:nvSpPr>
        <p:spPr>
          <a:xfrm>
            <a:off x="457200" y="206983"/>
            <a:ext cx="8229600" cy="8016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27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dirty="0">
                <a:latin typeface="Andes" panose="02000000000000000000" pitchFamily="50" charset="0"/>
              </a:rPr>
              <a:t>Оценочные мероприятия </a:t>
            </a:r>
            <a:r>
              <a:rPr lang="en-US" sz="3200" dirty="0">
                <a:latin typeface="Andes" panose="02000000000000000000" pitchFamily="50" charset="0"/>
              </a:rPr>
              <a:t>PEFA</a:t>
            </a:r>
            <a:r>
              <a:rPr lang="ru-RU" sz="3200" dirty="0">
                <a:latin typeface="Andes" panose="02000000000000000000" pitchFamily="50" charset="0"/>
              </a:rPr>
              <a:t> в </a:t>
            </a:r>
            <a:r>
              <a:rPr lang="ru-RU" sz="3200" b="1" dirty="0">
                <a:latin typeface="Andes" panose="02000000000000000000" pitchFamily="50" charset="0"/>
              </a:rPr>
              <a:t>регионе </a:t>
            </a:r>
            <a:r>
              <a:rPr lang="en-US" sz="3200" b="1" dirty="0">
                <a:latin typeface="Andes" panose="02000000000000000000" pitchFamily="50" charset="0"/>
              </a:rPr>
              <a:t>PEMPAL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4794693"/>
            <a:ext cx="309562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84C346"/>
                </a:solidFill>
              </a:rPr>
              <a:t>БОСНИЯ И ГЕРЦЕГОВИНА</a:t>
            </a:r>
            <a:endParaRPr lang="en-US" b="1" dirty="0">
              <a:solidFill>
                <a:srgbClr val="84C346"/>
              </a:solidFill>
            </a:endParaRPr>
          </a:p>
          <a:p>
            <a:pPr algn="ctr"/>
            <a:r>
              <a:rPr lang="ru-RU" sz="1400" dirty="0" err="1"/>
              <a:t>БиГ</a:t>
            </a:r>
            <a:r>
              <a:rPr lang="en-US" sz="1400" dirty="0"/>
              <a:t>, </a:t>
            </a:r>
            <a:r>
              <a:rPr lang="ru-RU" sz="1400" dirty="0"/>
              <a:t>район Брчко</a:t>
            </a:r>
            <a:r>
              <a:rPr lang="en-US" sz="1400" dirty="0"/>
              <a:t>,</a:t>
            </a:r>
            <a:r>
              <a:rPr lang="ru-RU" sz="1400" dirty="0"/>
              <a:t> </a:t>
            </a:r>
            <a:r>
              <a:rPr lang="ru-RU" sz="1400" dirty="0" err="1"/>
              <a:t>ФБиГ</a:t>
            </a:r>
            <a:r>
              <a:rPr lang="en-US" sz="1400" dirty="0"/>
              <a:t>, </a:t>
            </a:r>
            <a:r>
              <a:rPr lang="ru-RU" sz="1400" dirty="0"/>
              <a:t>Республика </a:t>
            </a:r>
            <a:r>
              <a:rPr lang="ru-RU" sz="1400" dirty="0" err="1"/>
              <a:t>Сербска</a:t>
            </a:r>
            <a:r>
              <a:rPr lang="en-US" sz="1400" dirty="0"/>
              <a:t> (2014)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-178258" y="6114381"/>
            <a:ext cx="35052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2D840"/>
                </a:solidFill>
              </a:rPr>
              <a:t>ХОРВАТИЯ</a:t>
            </a:r>
            <a:endParaRPr lang="en-US" b="1" dirty="0">
              <a:solidFill>
                <a:srgbClr val="C2D840"/>
              </a:solidFill>
            </a:endParaRPr>
          </a:p>
          <a:p>
            <a:pPr algn="ctr"/>
            <a:r>
              <a:rPr lang="en-US" sz="1400" b="1" dirty="0"/>
              <a:t>4</a:t>
            </a:r>
            <a:r>
              <a:rPr lang="en-US" sz="1400" dirty="0"/>
              <a:t> </a:t>
            </a:r>
            <a:r>
              <a:rPr lang="ru-RU" sz="1400" dirty="0"/>
              <a:t>СУБНАЦИОНАЛЬНЫХ</a:t>
            </a:r>
            <a:r>
              <a:rPr lang="en-US" sz="1400" dirty="0"/>
              <a:t> (2014)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802037" y="4715959"/>
            <a:ext cx="35052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16423"/>
                </a:solidFill>
              </a:rPr>
              <a:t>МАКЕДОНИЯ</a:t>
            </a:r>
            <a:endParaRPr lang="en-US" b="1" dirty="0">
              <a:solidFill>
                <a:srgbClr val="F16423"/>
              </a:solidFill>
            </a:endParaRPr>
          </a:p>
          <a:p>
            <a:pPr algn="ctr"/>
            <a:r>
              <a:rPr lang="en-US" sz="1400" b="1" dirty="0"/>
              <a:t>2</a:t>
            </a:r>
            <a:r>
              <a:rPr lang="en-US" sz="1400" dirty="0"/>
              <a:t> </a:t>
            </a:r>
            <a:r>
              <a:rPr lang="ru-RU" sz="1400" dirty="0"/>
              <a:t>НАЦИОНАЛЬНЫХ</a:t>
            </a:r>
            <a:r>
              <a:rPr lang="en-US" sz="1400" dirty="0"/>
              <a:t> (2007, 2015)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401436" y="2946686"/>
            <a:ext cx="421821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28C0DA"/>
                </a:solidFill>
              </a:rPr>
              <a:t>КОСОВО</a:t>
            </a:r>
            <a:endParaRPr lang="en-US" b="1" dirty="0">
              <a:solidFill>
                <a:srgbClr val="28C0DA"/>
              </a:solidFill>
            </a:endParaRPr>
          </a:p>
          <a:p>
            <a:pPr algn="ctr"/>
            <a:r>
              <a:rPr lang="en-US" sz="1200" b="1" dirty="0"/>
              <a:t>4</a:t>
            </a:r>
            <a:r>
              <a:rPr lang="en-US" sz="1200" dirty="0"/>
              <a:t> </a:t>
            </a:r>
            <a:r>
              <a:rPr lang="ru-RU" sz="1200" dirty="0"/>
              <a:t>НАЦИОНАЛЬНЫХ</a:t>
            </a:r>
            <a:r>
              <a:rPr lang="en-US" sz="1200" dirty="0"/>
              <a:t> (2007, 2009, 2013, 2016)</a:t>
            </a:r>
          </a:p>
          <a:p>
            <a:pPr algn="ctr"/>
            <a:r>
              <a:rPr lang="en-US" sz="1200" b="1" dirty="0"/>
              <a:t>12</a:t>
            </a:r>
            <a:r>
              <a:rPr lang="en-US" sz="1200" dirty="0"/>
              <a:t> </a:t>
            </a:r>
            <a:r>
              <a:rPr lang="ru-RU" sz="1200" dirty="0"/>
              <a:t>СУБНАЦИОНАЛЬНЫХ</a:t>
            </a:r>
            <a:r>
              <a:rPr lang="en-US" sz="1200" dirty="0"/>
              <a:t> (2011—2013)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014405" y="1091841"/>
            <a:ext cx="350520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2D840"/>
                </a:solidFill>
              </a:rPr>
              <a:t>ЧЕРНОГОРИЯ</a:t>
            </a:r>
            <a:endParaRPr lang="en-US" b="1" dirty="0">
              <a:solidFill>
                <a:srgbClr val="C2D840"/>
              </a:solidFill>
            </a:endParaRPr>
          </a:p>
          <a:p>
            <a:pPr algn="ctr"/>
            <a:r>
              <a:rPr lang="en-US" sz="1200" b="1" dirty="0"/>
              <a:t>2</a:t>
            </a:r>
            <a:r>
              <a:rPr lang="en-US" sz="1200" dirty="0"/>
              <a:t> </a:t>
            </a:r>
            <a:r>
              <a:rPr lang="ru-RU" sz="1200" dirty="0"/>
              <a:t>НАЦИОНАЛЬНЫХ</a:t>
            </a:r>
            <a:r>
              <a:rPr lang="en-US" sz="1200" dirty="0"/>
              <a:t> (2009, 2013)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925844" y="2950401"/>
            <a:ext cx="350520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569AB3"/>
                </a:solidFill>
              </a:rPr>
              <a:t>СЕРБИЯ</a:t>
            </a:r>
            <a:endParaRPr lang="en-US" b="1" dirty="0">
              <a:solidFill>
                <a:srgbClr val="569AB3"/>
              </a:solidFill>
            </a:endParaRPr>
          </a:p>
          <a:p>
            <a:pPr algn="ctr"/>
            <a:r>
              <a:rPr lang="en-US" sz="1200" b="1" dirty="0"/>
              <a:t>3</a:t>
            </a:r>
            <a:r>
              <a:rPr lang="en-US" sz="1200" dirty="0"/>
              <a:t> </a:t>
            </a:r>
            <a:r>
              <a:rPr lang="ru-RU" sz="1200" dirty="0"/>
              <a:t>НАЦИОНАЛЬНЫХ</a:t>
            </a:r>
            <a:r>
              <a:rPr lang="en-US" sz="1200" dirty="0"/>
              <a:t> (2007, 2010, 2016)</a:t>
            </a:r>
          </a:p>
          <a:p>
            <a:pPr algn="ctr"/>
            <a:r>
              <a:rPr lang="en-US" sz="1200" b="1" dirty="0"/>
              <a:t>6</a:t>
            </a:r>
            <a:r>
              <a:rPr lang="en-US" sz="1200" dirty="0"/>
              <a:t> SUBNATIONAL (2016)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97F3A60-F52C-4002-B00F-41F8072A6A79}"/>
              </a:ext>
            </a:extLst>
          </p:cNvPr>
          <p:cNvSpPr/>
          <p:nvPr/>
        </p:nvSpPr>
        <p:spPr>
          <a:xfrm>
            <a:off x="-260488" y="2080043"/>
            <a:ext cx="350520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28C0DA"/>
                </a:solidFill>
              </a:rPr>
              <a:t>АРМЕНИЯ</a:t>
            </a:r>
            <a:endParaRPr lang="en-US" b="1" dirty="0">
              <a:solidFill>
                <a:srgbClr val="28C0DA"/>
              </a:solidFill>
            </a:endParaRPr>
          </a:p>
          <a:p>
            <a:pPr algn="ctr"/>
            <a:r>
              <a:rPr lang="en-US" sz="1200" b="1" dirty="0"/>
              <a:t>2</a:t>
            </a:r>
            <a:r>
              <a:rPr lang="en-US" sz="1200" dirty="0"/>
              <a:t> </a:t>
            </a:r>
            <a:r>
              <a:rPr lang="ru-RU" sz="1200" dirty="0"/>
              <a:t>НАЦИОНАЛЬНЫХ</a:t>
            </a:r>
            <a:r>
              <a:rPr lang="en-US" sz="1200" dirty="0"/>
              <a:t> (2008, 2014)</a:t>
            </a:r>
          </a:p>
          <a:p>
            <a:pPr algn="ctr"/>
            <a:r>
              <a:rPr lang="en-US" sz="1200" b="1" dirty="0"/>
              <a:t>1</a:t>
            </a:r>
            <a:r>
              <a:rPr lang="en-US" sz="1200" dirty="0"/>
              <a:t> </a:t>
            </a:r>
            <a:r>
              <a:rPr lang="ru-RU" sz="1200" dirty="0"/>
              <a:t>СУБНАЦИОНАЛЬНОЕ</a:t>
            </a:r>
            <a:r>
              <a:rPr lang="en-US" sz="1200" dirty="0"/>
              <a:t> (2013)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D87EE6F-F080-406D-BCB0-FF148C01FEE1}"/>
              </a:ext>
            </a:extLst>
          </p:cNvPr>
          <p:cNvSpPr/>
          <p:nvPr/>
        </p:nvSpPr>
        <p:spPr>
          <a:xfrm>
            <a:off x="-251861" y="3121137"/>
            <a:ext cx="350520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AB416"/>
                </a:solidFill>
              </a:rPr>
              <a:t>АЗЕРБАЙДЖАН</a:t>
            </a:r>
            <a:endParaRPr lang="en-US" b="1" dirty="0">
              <a:solidFill>
                <a:srgbClr val="FAB416"/>
              </a:solidFill>
            </a:endParaRPr>
          </a:p>
          <a:p>
            <a:pPr algn="ctr"/>
            <a:r>
              <a:rPr lang="en-US" sz="1200" b="1" dirty="0"/>
              <a:t>2</a:t>
            </a:r>
            <a:r>
              <a:rPr lang="en-US" sz="1200" dirty="0"/>
              <a:t> </a:t>
            </a:r>
            <a:r>
              <a:rPr lang="ru-RU" sz="1200" dirty="0"/>
              <a:t>НАЦИОНАЛЬНЫХ</a:t>
            </a:r>
            <a:r>
              <a:rPr lang="en-US" sz="1200" dirty="0"/>
              <a:t> (2008, 2014)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60F47CE-99EC-4AEA-AA76-303B9E848406}"/>
              </a:ext>
            </a:extLst>
          </p:cNvPr>
          <p:cNvSpPr/>
          <p:nvPr/>
        </p:nvSpPr>
        <p:spPr>
          <a:xfrm>
            <a:off x="-178257" y="3994808"/>
            <a:ext cx="35052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16423"/>
                </a:solidFill>
              </a:rPr>
              <a:t>БЕЛАРУСЬ</a:t>
            </a:r>
            <a:endParaRPr lang="en-US" b="1" dirty="0">
              <a:solidFill>
                <a:srgbClr val="F16423"/>
              </a:solidFill>
            </a:endParaRPr>
          </a:p>
          <a:p>
            <a:pPr algn="ctr"/>
            <a:r>
              <a:rPr lang="en-US" sz="1200" b="1" dirty="0"/>
              <a:t>2</a:t>
            </a:r>
            <a:r>
              <a:rPr lang="en-US" sz="1200" dirty="0"/>
              <a:t> </a:t>
            </a:r>
            <a:r>
              <a:rPr lang="ru-RU" sz="1200" dirty="0"/>
              <a:t>НАЦИОНАЛЬНЫХ</a:t>
            </a:r>
            <a:r>
              <a:rPr lang="en-US" sz="1200" dirty="0"/>
              <a:t> (2009, 2014</a:t>
            </a:r>
            <a:r>
              <a:rPr lang="en-US" sz="1400" dirty="0"/>
              <a:t>)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BE337CD-59ED-411A-90DD-32D9B2C73687}"/>
              </a:ext>
            </a:extLst>
          </p:cNvPr>
          <p:cNvSpPr/>
          <p:nvPr/>
        </p:nvSpPr>
        <p:spPr>
          <a:xfrm>
            <a:off x="2757945" y="1075016"/>
            <a:ext cx="350520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B34384"/>
                </a:solidFill>
              </a:rPr>
              <a:t>ГРУЗИЯ</a:t>
            </a:r>
            <a:endParaRPr lang="en-US" b="1" dirty="0">
              <a:solidFill>
                <a:srgbClr val="B34384"/>
              </a:solidFill>
            </a:endParaRPr>
          </a:p>
          <a:p>
            <a:pPr algn="ctr"/>
            <a:r>
              <a:rPr lang="en-US" sz="1200" b="1" dirty="0"/>
              <a:t>2</a:t>
            </a:r>
            <a:r>
              <a:rPr lang="en-US" sz="1200" dirty="0"/>
              <a:t> </a:t>
            </a:r>
            <a:r>
              <a:rPr lang="ru-RU" sz="1200" dirty="0"/>
              <a:t>НАЦИОНАЛЬНЫХ</a:t>
            </a:r>
            <a:r>
              <a:rPr lang="en-US" sz="1200" dirty="0"/>
              <a:t> (2008, 2014)</a:t>
            </a:r>
          </a:p>
          <a:p>
            <a:pPr algn="ctr"/>
            <a:r>
              <a:rPr lang="en-US" sz="1200" b="1" dirty="0"/>
              <a:t>2</a:t>
            </a:r>
            <a:r>
              <a:rPr lang="en-US" sz="1200" dirty="0"/>
              <a:t> </a:t>
            </a:r>
            <a:r>
              <a:rPr lang="ru-RU" sz="1200" dirty="0"/>
              <a:t>СУБНАЦИОНАЛЬНЫХ</a:t>
            </a:r>
            <a:r>
              <a:rPr lang="en-US" sz="1200" dirty="0"/>
              <a:t> – </a:t>
            </a:r>
            <a:r>
              <a:rPr lang="ru-RU" sz="1200" dirty="0"/>
              <a:t>проект </a:t>
            </a:r>
            <a:r>
              <a:rPr lang="en-US" sz="1200" dirty="0"/>
              <a:t>(2010, 2014)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1D5A13D-F2F9-4792-8454-28E2CFB2EEE1}"/>
              </a:ext>
            </a:extLst>
          </p:cNvPr>
          <p:cNvSpPr/>
          <p:nvPr/>
        </p:nvSpPr>
        <p:spPr>
          <a:xfrm>
            <a:off x="2802038" y="2099527"/>
            <a:ext cx="350520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569AB3"/>
                </a:solidFill>
              </a:rPr>
              <a:t>КАЗАХСТАН</a:t>
            </a:r>
            <a:endParaRPr lang="en-US" b="1" dirty="0">
              <a:solidFill>
                <a:srgbClr val="569AB3"/>
              </a:solidFill>
            </a:endParaRPr>
          </a:p>
          <a:p>
            <a:pPr algn="ctr"/>
            <a:r>
              <a:rPr lang="en-US" sz="1200" b="1" dirty="0"/>
              <a:t>1</a:t>
            </a:r>
            <a:r>
              <a:rPr lang="en-US" sz="1200" dirty="0"/>
              <a:t> </a:t>
            </a:r>
            <a:r>
              <a:rPr lang="ru-RU" sz="1200" dirty="0"/>
              <a:t>НАЦИОНАЛЬНОЕ</a:t>
            </a:r>
            <a:r>
              <a:rPr lang="en-US" sz="1200" dirty="0"/>
              <a:t> (2009)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E60E69E-7A58-4E54-B9D5-E0FE3EB00039}"/>
              </a:ext>
            </a:extLst>
          </p:cNvPr>
          <p:cNvSpPr/>
          <p:nvPr/>
        </p:nvSpPr>
        <p:spPr>
          <a:xfrm>
            <a:off x="2401436" y="3892054"/>
            <a:ext cx="421821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AB416"/>
                </a:solidFill>
              </a:rPr>
              <a:t>КЫРГЫЗСКАЯ РЕСПУБЛИКА</a:t>
            </a:r>
            <a:endParaRPr lang="en-US" b="1" dirty="0">
              <a:solidFill>
                <a:srgbClr val="FAB416"/>
              </a:solidFill>
            </a:endParaRPr>
          </a:p>
          <a:p>
            <a:pPr algn="ctr"/>
            <a:r>
              <a:rPr lang="en-US" sz="1200" b="1" dirty="0"/>
              <a:t>3</a:t>
            </a:r>
            <a:r>
              <a:rPr lang="en-US" sz="1200" dirty="0"/>
              <a:t> </a:t>
            </a:r>
            <a:r>
              <a:rPr lang="ru-RU" sz="1200" dirty="0"/>
              <a:t>НАЦИОНАЛЬНЫХ</a:t>
            </a:r>
            <a:r>
              <a:rPr lang="en-US" sz="1200" dirty="0"/>
              <a:t> (2006, 2009, 2015)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C01A0EC-DD9A-4114-A302-D5E22870329B}"/>
              </a:ext>
            </a:extLst>
          </p:cNvPr>
          <p:cNvSpPr/>
          <p:nvPr/>
        </p:nvSpPr>
        <p:spPr>
          <a:xfrm>
            <a:off x="2802038" y="5589630"/>
            <a:ext cx="3505201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84C346"/>
                </a:solidFill>
              </a:rPr>
              <a:t>МОЛДОВА</a:t>
            </a:r>
            <a:endParaRPr lang="en-US" b="1" dirty="0">
              <a:solidFill>
                <a:srgbClr val="84C346"/>
              </a:solidFill>
            </a:endParaRPr>
          </a:p>
          <a:p>
            <a:pPr algn="ctr"/>
            <a:r>
              <a:rPr lang="en-US" sz="1400" b="1" dirty="0"/>
              <a:t>4</a:t>
            </a:r>
            <a:r>
              <a:rPr lang="en-US" sz="1400" dirty="0"/>
              <a:t> </a:t>
            </a:r>
            <a:r>
              <a:rPr lang="ru-RU" sz="1400" dirty="0"/>
              <a:t>НАЦИОНАЛЬНЫХ</a:t>
            </a:r>
            <a:r>
              <a:rPr lang="en-US" sz="1400" dirty="0"/>
              <a:t> (2006, 2008, 2011, 2015)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A1D06FC-9216-41C3-8A5F-47796435AAF1}"/>
              </a:ext>
            </a:extLst>
          </p:cNvPr>
          <p:cNvSpPr/>
          <p:nvPr/>
        </p:nvSpPr>
        <p:spPr>
          <a:xfrm>
            <a:off x="5820911" y="2064348"/>
            <a:ext cx="350520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B34384"/>
                </a:solidFill>
              </a:rPr>
              <a:t>РОССИЙСКАЯ ФЕДЕРАЦИЯ</a:t>
            </a:r>
            <a:endParaRPr lang="en-US" b="1" dirty="0">
              <a:solidFill>
                <a:srgbClr val="B34384"/>
              </a:solidFill>
            </a:endParaRPr>
          </a:p>
          <a:p>
            <a:pPr algn="ctr"/>
            <a:r>
              <a:rPr lang="en-US" sz="1200" b="1" dirty="0"/>
              <a:t>1</a:t>
            </a:r>
            <a:r>
              <a:rPr lang="en-US" sz="1200" dirty="0"/>
              <a:t> </a:t>
            </a:r>
            <a:r>
              <a:rPr lang="ru-RU" sz="1200" dirty="0"/>
              <a:t>НАЦИОНАЛЬНОЕ</a:t>
            </a:r>
            <a:r>
              <a:rPr lang="en-US" sz="1200" dirty="0"/>
              <a:t> – </a:t>
            </a:r>
            <a:r>
              <a:rPr lang="ru-RU" sz="1200" dirty="0"/>
              <a:t>проект</a:t>
            </a:r>
            <a:r>
              <a:rPr lang="en-US" sz="1200" dirty="0"/>
              <a:t> (2007)</a:t>
            </a:r>
          </a:p>
        </p:txBody>
      </p:sp>
      <p:sp>
        <p:nvSpPr>
          <p:cNvPr id="25" name="Slide Number Placeholder 3">
            <a:extLst>
              <a:ext uri="{FF2B5EF4-FFF2-40B4-BE49-F238E27FC236}">
                <a16:creationId xmlns:a16="http://schemas.microsoft.com/office/drawing/2014/main" id="{0801BE49-1BB3-4F68-9797-3C76DC697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28787" y="6356352"/>
            <a:ext cx="358013" cy="365125"/>
          </a:xfrm>
        </p:spPr>
        <p:txBody>
          <a:bodyPr/>
          <a:lstStyle/>
          <a:p>
            <a:fld id="{4B52A89A-C1B0-2442-8250-577B108BB3A7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3D5B7E8-97BA-4105-ACB9-84CF2EF0816A}"/>
              </a:ext>
            </a:extLst>
          </p:cNvPr>
          <p:cNvSpPr/>
          <p:nvPr/>
        </p:nvSpPr>
        <p:spPr>
          <a:xfrm>
            <a:off x="5906637" y="3920325"/>
            <a:ext cx="350520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28C0DA"/>
                </a:solidFill>
              </a:rPr>
              <a:t>ТАДЖИКИСТАН</a:t>
            </a:r>
            <a:endParaRPr lang="en-US" b="1" dirty="0">
              <a:solidFill>
                <a:srgbClr val="28C0DA"/>
              </a:solidFill>
            </a:endParaRPr>
          </a:p>
          <a:p>
            <a:pPr algn="ctr"/>
            <a:r>
              <a:rPr lang="en-US" sz="1400" b="1" dirty="0"/>
              <a:t>3</a:t>
            </a:r>
            <a:r>
              <a:rPr lang="en-US" sz="1400" dirty="0"/>
              <a:t> </a:t>
            </a:r>
            <a:r>
              <a:rPr lang="ru-RU" sz="1200" dirty="0"/>
              <a:t>НАЦИОНАЛЬНЫХ</a:t>
            </a:r>
            <a:r>
              <a:rPr lang="en-US" sz="1200" dirty="0"/>
              <a:t> (2007, 2012, 2018 – </a:t>
            </a:r>
            <a:r>
              <a:rPr lang="ru-RU" sz="1200" dirty="0"/>
              <a:t>готовится к проведению</a:t>
            </a:r>
            <a:r>
              <a:rPr lang="en-US" sz="1200" dirty="0"/>
              <a:t>)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F6D097A-C133-47DD-97A6-3981C06C11BF}"/>
              </a:ext>
            </a:extLst>
          </p:cNvPr>
          <p:cNvSpPr/>
          <p:nvPr/>
        </p:nvSpPr>
        <p:spPr>
          <a:xfrm>
            <a:off x="5820912" y="4739645"/>
            <a:ext cx="350520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AB416"/>
                </a:solidFill>
              </a:rPr>
              <a:t>УКРАИНА</a:t>
            </a:r>
            <a:endParaRPr lang="en-US" b="1" dirty="0">
              <a:solidFill>
                <a:srgbClr val="FAB416"/>
              </a:solidFill>
            </a:endParaRPr>
          </a:p>
          <a:p>
            <a:pPr algn="ctr"/>
            <a:r>
              <a:rPr lang="en-US" sz="1200" b="1" dirty="0"/>
              <a:t>3</a:t>
            </a:r>
            <a:r>
              <a:rPr lang="en-US" sz="1200" dirty="0"/>
              <a:t> </a:t>
            </a:r>
            <a:r>
              <a:rPr lang="ru-RU" sz="1200" dirty="0"/>
              <a:t>НАЦИОНАЛЬНЫХ</a:t>
            </a:r>
            <a:r>
              <a:rPr lang="en-US" sz="1200" dirty="0"/>
              <a:t> (2007, 2012, 2016)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409686A-A0A1-409F-ADB0-D1C37D33317F}"/>
              </a:ext>
            </a:extLst>
          </p:cNvPr>
          <p:cNvSpPr/>
          <p:nvPr/>
        </p:nvSpPr>
        <p:spPr>
          <a:xfrm>
            <a:off x="5871913" y="5520507"/>
            <a:ext cx="350520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16423"/>
                </a:solidFill>
              </a:rPr>
              <a:t>УЗБЕКИСТАН</a:t>
            </a:r>
            <a:endParaRPr lang="en-US" b="1" dirty="0">
              <a:solidFill>
                <a:srgbClr val="F16423"/>
              </a:solidFill>
            </a:endParaRPr>
          </a:p>
          <a:p>
            <a:pPr algn="ctr"/>
            <a:r>
              <a:rPr lang="en-US" sz="1200" b="1" dirty="0"/>
              <a:t>1</a:t>
            </a:r>
            <a:r>
              <a:rPr lang="en-US" sz="1200" dirty="0"/>
              <a:t> </a:t>
            </a:r>
            <a:r>
              <a:rPr lang="ru-RU" sz="1200" dirty="0"/>
              <a:t>НАЦИОНАЛЬНОЕ</a:t>
            </a:r>
            <a:r>
              <a:rPr lang="en-US" sz="1200" dirty="0"/>
              <a:t> (2012)</a:t>
            </a:r>
          </a:p>
        </p:txBody>
      </p:sp>
    </p:spTree>
    <p:extLst>
      <p:ext uri="{BB962C8B-B14F-4D97-AF65-F5344CB8AC3E}">
        <p14:creationId xmlns:p14="http://schemas.microsoft.com/office/powerpoint/2010/main" val="2486611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6">
            <a:extLst>
              <a:ext uri="{FF2B5EF4-FFF2-40B4-BE49-F238E27FC236}">
                <a16:creationId xmlns:a16="http://schemas.microsoft.com/office/drawing/2014/main" id="{AB3223D7-F9AC-4BFD-93D5-F1C2ADD63EF6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194271970"/>
              </p:ext>
            </p:extLst>
          </p:nvPr>
        </p:nvGraphicFramePr>
        <p:xfrm>
          <a:off x="361269" y="2038350"/>
          <a:ext cx="8421461" cy="43297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A4CE8B-BB04-4587-88A8-BE5829D78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2A89A-C1B0-2442-8250-577B108BB3A7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F1F88B8-005B-4CCA-B531-6E1FDE2DB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825" y="217716"/>
            <a:ext cx="8229600" cy="138248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569AB3"/>
                </a:solidFill>
                <a:latin typeface="Andes" panose="02000000000000000000" pitchFamily="50" charset="0"/>
              </a:rPr>
              <a:t> </a:t>
            </a:r>
            <a:br>
              <a:rPr lang="en-US" dirty="0">
                <a:solidFill>
                  <a:srgbClr val="569AB3"/>
                </a:solidFill>
                <a:latin typeface="Andes" panose="02000000000000000000" pitchFamily="50" charset="0"/>
              </a:rPr>
            </a:br>
            <a:r>
              <a:rPr lang="en-US" sz="3100" dirty="0">
                <a:latin typeface="Andes" panose="02000000000000000000" pitchFamily="50" charset="0"/>
              </a:rPr>
              <a:t>PEFA </a:t>
            </a:r>
            <a:r>
              <a:rPr lang="ru-RU" sz="3100" dirty="0">
                <a:latin typeface="Andes" panose="02000000000000000000" pitchFamily="50" charset="0"/>
              </a:rPr>
              <a:t>в цифрах</a:t>
            </a:r>
            <a:r>
              <a:rPr lang="en-US" sz="3100" dirty="0">
                <a:latin typeface="Andes" panose="02000000000000000000" pitchFamily="50" charset="0"/>
              </a:rPr>
              <a:t>: 2005—2017</a:t>
            </a:r>
            <a:r>
              <a:rPr lang="ru-RU" sz="3100" dirty="0">
                <a:latin typeface="Andes" panose="02000000000000000000" pitchFamily="50" charset="0"/>
              </a:rPr>
              <a:t> г.г.</a:t>
            </a:r>
            <a:br>
              <a:rPr lang="en-US" sz="3100" dirty="0">
                <a:latin typeface="Andes" panose="02000000000000000000" pitchFamily="50" charset="0"/>
              </a:rPr>
            </a:br>
            <a:r>
              <a:rPr lang="ru-RU" sz="3100" b="1" dirty="0">
                <a:latin typeface="Andes" panose="02000000000000000000" pitchFamily="50" charset="0"/>
              </a:rPr>
              <a:t>оценочные мероприятия национального и субнационального масштабов</a:t>
            </a:r>
            <a:br>
              <a:rPr lang="en-US" dirty="0">
                <a:solidFill>
                  <a:srgbClr val="569AB3"/>
                </a:solidFill>
                <a:latin typeface="Andes" panose="02000000000000000000" pitchFamily="50" charset="0"/>
              </a:rPr>
            </a:br>
            <a:endParaRPr lang="en-US"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228E861F-57BA-471A-8876-3EEED55FEF7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7445641"/>
              </p:ext>
            </p:extLst>
          </p:nvPr>
        </p:nvGraphicFramePr>
        <p:xfrm>
          <a:off x="-800100" y="1276350"/>
          <a:ext cx="4095750" cy="2428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155518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2A89A-C1B0-2442-8250-577B108BB3A7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199" y="151497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latin typeface="Andes" panose="02000000000000000000" pitchFamily="50" charset="0"/>
              </a:rPr>
              <a:t>Оценка эффективности </a:t>
            </a:r>
            <a:r>
              <a:rPr lang="ru-RU" sz="3600" dirty="0">
                <a:latin typeface="Andes" panose="02000000000000000000" pitchFamily="50" charset="0"/>
              </a:rPr>
              <a:t>УГФ в рамках </a:t>
            </a:r>
            <a:r>
              <a:rPr lang="en-US" sz="3600" dirty="0">
                <a:latin typeface="Andes" panose="02000000000000000000" pitchFamily="50" charset="0"/>
              </a:rPr>
              <a:t>PEFA 2016</a:t>
            </a:r>
            <a:r>
              <a:rPr lang="ru-RU" sz="3600" dirty="0">
                <a:latin typeface="Andes" panose="02000000000000000000" pitchFamily="50" charset="0"/>
              </a:rPr>
              <a:t> г.</a:t>
            </a:r>
            <a:endParaRPr lang="en-US" sz="3600" b="1" dirty="0">
              <a:latin typeface="Andes" panose="02000000000000000000" pitchFamily="50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659354398"/>
              </p:ext>
            </p:extLst>
          </p:nvPr>
        </p:nvGraphicFramePr>
        <p:xfrm>
          <a:off x="0" y="1294497"/>
          <a:ext cx="9144000" cy="50618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2B49C554-7A2B-458E-9B8C-E7104048B8C8}"/>
              </a:ext>
            </a:extLst>
          </p:cNvPr>
          <p:cNvSpPr txBox="1"/>
          <p:nvPr/>
        </p:nvSpPr>
        <p:spPr>
          <a:xfrm>
            <a:off x="171450" y="1294497"/>
            <a:ext cx="23241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>
                    <a:lumMod val="50000"/>
                  </a:schemeClr>
                </a:solidFill>
              </a:rPr>
              <a:t>Механизм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PEFA 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</a:rPr>
              <a:t>был обновлен в 2016 году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</a:rPr>
              <a:t>Это обновление стало  самой комплексной доработкой системы с момента ее опубликования в 2005 году и незначительной корректировки в 2011 г.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670324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EFA 0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94371"/>
      </a:accent1>
      <a:accent2>
        <a:srgbClr val="6FAAB3"/>
      </a:accent2>
      <a:accent3>
        <a:srgbClr val="CDAD2C"/>
      </a:accent3>
      <a:accent4>
        <a:srgbClr val="D62927"/>
      </a:accent4>
      <a:accent5>
        <a:srgbClr val="85C446"/>
      </a:accent5>
      <a:accent6>
        <a:srgbClr val="F26424"/>
      </a:accent6>
      <a:hlink>
        <a:srgbClr val="00AAE7"/>
      </a:hlink>
      <a:folHlink>
        <a:srgbClr val="B44485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PEFA Pillars">
      <a:dk1>
        <a:srgbClr val="2A2A2A"/>
      </a:dk1>
      <a:lt1>
        <a:sysClr val="window" lastClr="FFFFFF"/>
      </a:lt1>
      <a:dk2>
        <a:srgbClr val="09213B"/>
      </a:dk2>
      <a:lt2>
        <a:srgbClr val="D5EDF4"/>
      </a:lt2>
      <a:accent1>
        <a:srgbClr val="569BB4"/>
      </a:accent1>
      <a:accent2>
        <a:srgbClr val="24C1DA"/>
      </a:accent2>
      <a:accent3>
        <a:srgbClr val="FBB516"/>
      </a:accent3>
      <a:accent4>
        <a:srgbClr val="F26424"/>
      </a:accent4>
      <a:accent5>
        <a:srgbClr val="85C446"/>
      </a:accent5>
      <a:accent6>
        <a:srgbClr val="C3D941"/>
      </a:accent6>
      <a:hlink>
        <a:srgbClr val="B44485"/>
      </a:hlink>
      <a:folHlink>
        <a:srgbClr val="40404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PEFA_PP_Template</Template>
  <TotalTime>9993</TotalTime>
  <Words>2657</Words>
  <Application>Microsoft Office PowerPoint</Application>
  <PresentationFormat>On-screen Show (4:3)</PresentationFormat>
  <Paragraphs>428</Paragraphs>
  <Slides>32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Office Theme</vt:lpstr>
      <vt:lpstr>Office Theme</vt:lpstr>
      <vt:lpstr>Какую информацию дают нам оценки PEFA о межбюджетных финансовых отношениях?</vt:lpstr>
      <vt:lpstr>PowerPoint Presentation</vt:lpstr>
      <vt:lpstr>PowerPoint Presentation</vt:lpstr>
      <vt:lpstr>PowerPoint Presentation</vt:lpstr>
      <vt:lpstr>География PEFA:  глобальный охват </vt:lpstr>
      <vt:lpstr>Страны, в которых проводятся оценки PEFA, с разбивкой по регионам (всего 150)</vt:lpstr>
      <vt:lpstr>PowerPoint Presentation</vt:lpstr>
      <vt:lpstr>  PEFA в цифрах: 2005—2017 г.г. оценочные мероприятия национального и субнационального масштабов </vt:lpstr>
      <vt:lpstr>Оценка эффективности УГФ в рамках PEFA 2016 г.</vt:lpstr>
      <vt:lpstr>PEFA 2016:  Опоры эффективности системы УГФ</vt:lpstr>
      <vt:lpstr>PowerPoint Presentation</vt:lpstr>
      <vt:lpstr>PowerPoint Presentation</vt:lpstr>
      <vt:lpstr>PowerPoint Presentation</vt:lpstr>
      <vt:lpstr>Как в рамках PEFA определяются субнациональные органы власти?</vt:lpstr>
      <vt:lpstr>Как оцениваются межбюджетные финансовые отношения в рамках мероприятий PEFA по оценке центральных правительств?</vt:lpstr>
      <vt:lpstr>PowerPoint Presentation</vt:lpstr>
      <vt:lpstr>Надлежащая международная практика в сфере трансфертов субнациональным органам власти, служащая ориентиром для PEFA</vt:lpstr>
      <vt:lpstr>PowerPoint Presentation</vt:lpstr>
      <vt:lpstr>Надлежащая международная практика в сфере трансфертов субнациональным органам власти, служащая ориентиром для PEFA</vt:lpstr>
      <vt:lpstr>Кроме того, когда оценочные мероприятия PEFA проводятся на субнациональном уровне, применяется этот показатель</vt:lpstr>
      <vt:lpstr>PowerPoint Presentation</vt:lpstr>
      <vt:lpstr>PowerPoint Presentation</vt:lpstr>
      <vt:lpstr>Общая оценка трансфертов субнациональным органам власти: сравнение по регионам</vt:lpstr>
      <vt:lpstr>Общая оценка трансфертов субнациональным органам власти в странах PEMPAL</vt:lpstr>
      <vt:lpstr>Трансферты субнациональным органам власти в деталях: сравнение по регионам</vt:lpstr>
      <vt:lpstr>Трансферты субнациональным органам власти в деталях в странах PEMPAL</vt:lpstr>
      <vt:lpstr>Мониторинг субнациональных органов власти: сравнение по регионам</vt:lpstr>
      <vt:lpstr>Мониторинг субнациональных органов власти в странах PEMPAL</vt:lpstr>
      <vt:lpstr>Общая надежность трансфертов из бюджетов более высокого уровня: сравнение по регионам</vt:lpstr>
      <vt:lpstr>Общая надежность трансфертов из бюджетов более высокого уровня в деталях: сравнение по регионам</vt:lpstr>
      <vt:lpstr>Общие выводы</vt:lpstr>
      <vt:lpstr>Оставайтесь на связи с Секретариатом PEFA</vt:lpstr>
    </vt:vector>
  </TitlesOfParts>
  <Company>Forum One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title of your presentation goes here. Two line max.</dc:title>
  <dc:creator>Urska Zrinski</dc:creator>
  <cp:lastModifiedBy>Ksenia Galantsova</cp:lastModifiedBy>
  <cp:revision>722</cp:revision>
  <cp:lastPrinted>2017-04-13T22:08:06Z</cp:lastPrinted>
  <dcterms:created xsi:type="dcterms:W3CDTF">2016-02-24T13:10:57Z</dcterms:created>
  <dcterms:modified xsi:type="dcterms:W3CDTF">2018-03-07T18:17:28Z</dcterms:modified>
</cp:coreProperties>
</file>