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97" r:id="rId3"/>
    <p:sldId id="323" r:id="rId4"/>
    <p:sldId id="381" r:id="rId5"/>
    <p:sldId id="380" r:id="rId6"/>
    <p:sldId id="36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0963" autoAdjust="0"/>
  </p:normalViewPr>
  <p:slideViewPr>
    <p:cSldViewPr>
      <p:cViewPr>
        <p:scale>
          <a:sx n="80" d="100"/>
          <a:sy n="80" d="100"/>
        </p:scale>
        <p:origin x="485" y="-1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7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4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2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Day 1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Program Budgeting</a:t>
            </a: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718166"/>
              </p:ext>
            </p:extLst>
          </p:nvPr>
        </p:nvGraphicFramePr>
        <p:xfrm>
          <a:off x="1524000" y="533405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US" noProof="0" dirty="0"/>
                        <a:t>Group </a:t>
                      </a:r>
                      <a:r>
                        <a:rPr lang="ru-RU" noProof="0" dirty="0"/>
                        <a:t>1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Countries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Bulgaria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Russian Federation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Romania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Summary of Discussions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2400" b="1" dirty="0"/>
              <a:t>Performance Indicators</a:t>
            </a:r>
            <a:endParaRPr lang="ru-RU" sz="2400" b="1" noProof="0" dirty="0"/>
          </a:p>
          <a:p>
            <a:pPr algn="l"/>
            <a:endParaRPr lang="ru-RU" sz="2400" noProof="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Designed by line ministries in accordance with MOF/MOE methodology 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Methodology is adopted by regulatory act</a:t>
            </a:r>
            <a:endParaRPr lang="ru-RU" sz="28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Two-level indicators--outputs and outcomes--are used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Both quantitative and qualitative indicators </a:t>
            </a:r>
            <a:r>
              <a:rPr lang="en-US" sz="2800" noProof="0" dirty="0">
                <a:solidFill>
                  <a:schemeClr val="tx1"/>
                </a:solidFill>
              </a:rPr>
              <a:t>are used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noProof="0" dirty="0">
                <a:solidFill>
                  <a:schemeClr val="tx1"/>
                </a:solidFill>
              </a:rPr>
              <a:t>There are progress indicators which are not identified as a group</a:t>
            </a:r>
            <a:endParaRPr lang="ru-RU" sz="2800" noProof="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Administrative functions indicators are used but designing them is a challenge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en-US" sz="2800" dirty="0">
                <a:solidFill>
                  <a:schemeClr val="tx1"/>
                </a:solidFill>
              </a:rPr>
              <a:t>Sometimes administrative functions are captured under the non-program part.</a:t>
            </a: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Summary of Discussions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2400" b="1" noProof="0" dirty="0"/>
              <a:t>Monitoring and Evaluation</a:t>
            </a:r>
            <a:endParaRPr lang="ru-RU" sz="2400" b="1" noProof="0" dirty="0"/>
          </a:p>
          <a:p>
            <a:pPr algn="l"/>
            <a:endParaRPr lang="ru-RU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 most countries ministries are required to conduct self-evaluation exercises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noProof="0" dirty="0">
                <a:solidFill>
                  <a:schemeClr val="tx1"/>
                </a:solidFill>
              </a:rPr>
              <a:t>Normally performance reports are submitted to MOF/MOE</a:t>
            </a:r>
            <a:endParaRPr lang="ru-RU" sz="24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Often MOF/MOE would prepare a consolidated report and submit it to government or parliament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It is common to draft and present reports to inform the public (Moldova</a:t>
            </a:r>
            <a:r>
              <a:rPr lang="ru-RU" sz="2400" dirty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Performance reports are prepared annually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5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 Summary of Discussions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2400" b="1" dirty="0"/>
              <a:t>Monitoring and Evaluation</a:t>
            </a:r>
            <a:endParaRPr lang="ru-RU" sz="2400" b="1" noProof="0" dirty="0"/>
          </a:p>
          <a:p>
            <a:pPr algn="l"/>
            <a:endParaRPr lang="ru-RU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is no direct relationship between performance and financing, but all countries seek to use performance information when drafting the budget 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Eternal evaluation is conducted by an External Audit Body but it is not always done in the context of performance audit 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Countries acknowledge a stronger role of NGOs in conducting external evaluations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Program performance information is used in the course of parliamentary hearings (Georgia)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65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242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564</cp:revision>
  <cp:lastPrinted>2018-03-21T08:48:45Z</cp:lastPrinted>
  <dcterms:created xsi:type="dcterms:W3CDTF">2012-02-13T09:14:10Z</dcterms:created>
  <dcterms:modified xsi:type="dcterms:W3CDTF">2018-03-21T09:01:39Z</dcterms:modified>
</cp:coreProperties>
</file>