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323" r:id="rId4"/>
    <p:sldId id="379" r:id="rId5"/>
    <p:sldId id="380" r:id="rId6"/>
    <p:sldId id="382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3" autoAdjust="0"/>
    <p:restoredTop sz="90963" autoAdjust="0"/>
  </p:normalViewPr>
  <p:slideViewPr>
    <p:cSldViewPr>
      <p:cViewPr varScale="1">
        <p:scale>
          <a:sx n="62" d="100"/>
          <a:sy n="62" d="100"/>
        </p:scale>
        <p:origin x="149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3/15/2018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3/15/2018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1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00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99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ДЕНЬ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83515"/>
              </p:ext>
            </p:extLst>
          </p:nvPr>
        </p:nvGraphicFramePr>
        <p:xfrm>
          <a:off x="1524000" y="304803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noProof="0" dirty="0"/>
                        <a:t>Группа 3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Страны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Российская Федерация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Болгария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Беларусь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Молдова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Украина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Кыргызстан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Казахстан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Узбекистан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i="1" u="sng" dirty="0">
                <a:solidFill>
                  <a:schemeClr val="tx2">
                    <a:lumMod val="50000"/>
                  </a:schemeClr>
                </a:solidFill>
              </a:rPr>
              <a:t>Кто должен разрабатывать показатели? </a:t>
            </a:r>
            <a:r>
              <a:rPr lang="en-US" sz="2400" i="1" u="sng" dirty="0"/>
              <a:t> </a:t>
            </a: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Разработчик – орган государственного управления, формирующий политику в соответствующем секторе, с привлечением местных органов власти (если госпрограмма разрабатывается на национальном и субнациональном уровне)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Внешняя оценка (согласование) – Минфин, Минэкономики, научное сообщество. 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Уровень утверждения – в зависимости от принятого в стране уровня </a:t>
            </a:r>
            <a:r>
              <a:rPr lang="ru-RU" sz="2400" b="1" dirty="0">
                <a:solidFill>
                  <a:schemeClr val="tx1"/>
                </a:solidFill>
              </a:rPr>
              <a:t>утверждения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госпрограмм (например, Парламент, Правительство, отраслевые Министерства и т.д.).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Должны ли индикаторы различаться по уровням и типам расходов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распорядителям бюджетных средств? 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Индикатор должен отражать, в первую очередь, эффективность госпрограммы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Виды показателей: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 показатели качества (результативности);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 количественные показатели;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 - показатели эффективности (затраченные бюджетные средства на реализацию конкретного мероприятия, услугу).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Межотраслевые показатели в рамках госпрограмм закрепляются по решению Правительства (определяется ответственный госорган)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8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1"/>
            <a:ext cx="7620000" cy="62483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Как проводить мониторинг и оценку показателей эффективности? Как следует сообщать о мониторинге и оценке, и как следует использовать информацию? 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Создание централизованной системы, в которую должны быть вовлечены: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координирующий государственный орган (например, в России и Беларуси – Министерство экономики);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отраслевые Министерства (заказчики госпрограмм);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получатели бюджетных средств;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Счетная Палата</a:t>
            </a: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В течение финансового года мониторинг осуществляют отраслевые Министерства – заказчики и исполнители госпрограмм.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Оценка (высокоуровневый  мониторинг) – Правительство, координирующий госорган.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Глубокий анализ проводится реже с привлечением Счетной палаты, др. аудиторских органов.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51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85801"/>
            <a:ext cx="7620000" cy="6248399"/>
          </a:xfrm>
        </p:spPr>
        <p:txBody>
          <a:bodyPr>
            <a:normAutofit/>
          </a:bodyPr>
          <a:lstStyle/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Должны быть обеспечены: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публичность результатов реализации госпрограмм (причем в удобном и понятном виде): размещение на сайтах госорганов, в СМИ, в пояснительных записках к бюджету и т.п.;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прозрачность;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учет и анализ при рассмотрении бюджетных заявок при формировании проекта бюджета (на будущий период) и при проведении аудита исполнения бюджета </a:t>
            </a:r>
          </a:p>
          <a:p>
            <a:pPr algn="just"/>
            <a:endParaRPr lang="en-US" sz="2400" dirty="0"/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1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noProof="0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333</Words>
  <Application>Microsoft Office PowerPoint</Application>
  <PresentationFormat>On-screen Show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Iryna Shcherbyna</cp:lastModifiedBy>
  <cp:revision>572</cp:revision>
  <cp:lastPrinted>2012-03-11T09:33:36Z</cp:lastPrinted>
  <dcterms:created xsi:type="dcterms:W3CDTF">2012-02-13T09:14:10Z</dcterms:created>
  <dcterms:modified xsi:type="dcterms:W3CDTF">2018-03-15T15:24:50Z</dcterms:modified>
</cp:coreProperties>
</file>